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4"/>
  </p:notesMasterIdLst>
  <p:sldIdLst>
    <p:sldId id="510" r:id="rId3"/>
    <p:sldId id="515" r:id="rId4"/>
    <p:sldId id="527" r:id="rId5"/>
    <p:sldId id="390" r:id="rId6"/>
    <p:sldId id="391" r:id="rId7"/>
    <p:sldId id="393" r:id="rId8"/>
    <p:sldId id="394" r:id="rId9"/>
    <p:sldId id="396" r:id="rId10"/>
    <p:sldId id="397" r:id="rId11"/>
    <p:sldId id="399" r:id="rId12"/>
    <p:sldId id="400" r:id="rId13"/>
    <p:sldId id="402" r:id="rId14"/>
    <p:sldId id="403" r:id="rId15"/>
    <p:sldId id="405" r:id="rId16"/>
    <p:sldId id="406" r:id="rId17"/>
    <p:sldId id="408" r:id="rId18"/>
    <p:sldId id="409" r:id="rId19"/>
    <p:sldId id="528" r:id="rId20"/>
    <p:sldId id="411" r:id="rId21"/>
    <p:sldId id="412" r:id="rId22"/>
    <p:sldId id="414" r:id="rId23"/>
    <p:sldId id="415" r:id="rId24"/>
    <p:sldId id="417" r:id="rId25"/>
    <p:sldId id="418" r:id="rId26"/>
    <p:sldId id="529" r:id="rId27"/>
    <p:sldId id="420" r:id="rId28"/>
    <p:sldId id="421" r:id="rId29"/>
    <p:sldId id="423" r:id="rId30"/>
    <p:sldId id="424" r:id="rId31"/>
    <p:sldId id="426" r:id="rId32"/>
    <p:sldId id="427" r:id="rId33"/>
    <p:sldId id="429" r:id="rId34"/>
    <p:sldId id="430" r:id="rId35"/>
    <p:sldId id="530" r:id="rId36"/>
    <p:sldId id="432" r:id="rId37"/>
    <p:sldId id="433" r:id="rId38"/>
    <p:sldId id="494" r:id="rId39"/>
    <p:sldId id="436" r:id="rId40"/>
    <p:sldId id="438" r:id="rId41"/>
    <p:sldId id="439" r:id="rId42"/>
    <p:sldId id="441" r:id="rId43"/>
    <p:sldId id="442" r:id="rId44"/>
    <p:sldId id="444" r:id="rId45"/>
    <p:sldId id="445" r:id="rId46"/>
    <p:sldId id="447" r:id="rId47"/>
    <p:sldId id="448" r:id="rId48"/>
    <p:sldId id="450" r:id="rId49"/>
    <p:sldId id="451" r:id="rId50"/>
    <p:sldId id="517" r:id="rId51"/>
    <p:sldId id="453" r:id="rId52"/>
    <p:sldId id="454" r:id="rId53"/>
    <p:sldId id="531" r:id="rId54"/>
    <p:sldId id="456" r:id="rId55"/>
    <p:sldId id="457" r:id="rId56"/>
    <p:sldId id="459" r:id="rId57"/>
    <p:sldId id="460" r:id="rId58"/>
    <p:sldId id="462" r:id="rId59"/>
    <p:sldId id="463" r:id="rId60"/>
    <p:sldId id="532" r:id="rId61"/>
    <p:sldId id="465" r:id="rId62"/>
    <p:sldId id="466" r:id="rId63"/>
    <p:sldId id="468" r:id="rId64"/>
    <p:sldId id="469" r:id="rId65"/>
    <p:sldId id="471" r:id="rId66"/>
    <p:sldId id="472" r:id="rId67"/>
    <p:sldId id="474" r:id="rId68"/>
    <p:sldId id="475" r:id="rId69"/>
    <p:sldId id="533" r:id="rId70"/>
    <p:sldId id="477" r:id="rId71"/>
    <p:sldId id="478" r:id="rId72"/>
    <p:sldId id="480" r:id="rId73"/>
    <p:sldId id="481" r:id="rId74"/>
    <p:sldId id="483" r:id="rId75"/>
    <p:sldId id="484" r:id="rId76"/>
    <p:sldId id="486" r:id="rId77"/>
    <p:sldId id="487" r:id="rId78"/>
    <p:sldId id="489" r:id="rId79"/>
    <p:sldId id="490" r:id="rId80"/>
    <p:sldId id="516" r:id="rId81"/>
    <p:sldId id="492" r:id="rId82"/>
    <p:sldId id="493" r:id="rId8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923" autoAdjust="0"/>
    <p:restoredTop sz="94660"/>
  </p:normalViewPr>
  <p:slideViewPr>
    <p:cSldViewPr snapToGrid="0">
      <p:cViewPr varScale="1">
        <p:scale>
          <a:sx n="28" d="100"/>
          <a:sy n="28" d="100"/>
        </p:scale>
        <p:origin x="84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C2FB2-422C-43A6-B4BE-6C94E5BBF13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A98C7-FD89-4827-A6EF-62693711B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スライド イメージ プレースホルダ 1">
            <a:extLst>
              <a:ext uri="{FF2B5EF4-FFF2-40B4-BE49-F238E27FC236}">
                <a16:creationId xmlns:a16="http://schemas.microsoft.com/office/drawing/2014/main" id="{E36525E2-E332-4106-B172-ADCC103A8B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ノート プレースホルダ 2">
            <a:extLst>
              <a:ext uri="{FF2B5EF4-FFF2-40B4-BE49-F238E27FC236}">
                <a16:creationId xmlns:a16="http://schemas.microsoft.com/office/drawing/2014/main" id="{B08DA475-8EF0-4DAF-9F36-0E6FF95FEF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113668" name="スライド番号プレースホルダ 3">
            <a:extLst>
              <a:ext uri="{FF2B5EF4-FFF2-40B4-BE49-F238E27FC236}">
                <a16:creationId xmlns:a16="http://schemas.microsoft.com/office/drawing/2014/main" id="{8F71B233-452A-4A50-929F-425A9EDF7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1F79B-78A1-4ED2-A352-A330593B407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990F274A-3931-45C3-BA4E-2379388177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9E1A9570-8A5D-4D36-9785-C513ACE00F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CEE7C1F0-FF6A-48B5-BBDE-BDAA1C23D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757DA51-F99F-4E7C-A3AF-66D1DC29E401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スライド イメージ プレースホルダ 1">
            <a:extLst>
              <a:ext uri="{FF2B5EF4-FFF2-40B4-BE49-F238E27FC236}">
                <a16:creationId xmlns:a16="http://schemas.microsoft.com/office/drawing/2014/main" id="{D3CCA02E-0968-4E43-9E21-ACC2F2C776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ノート プレースホルダ 2">
            <a:extLst>
              <a:ext uri="{FF2B5EF4-FFF2-40B4-BE49-F238E27FC236}">
                <a16:creationId xmlns:a16="http://schemas.microsoft.com/office/drawing/2014/main" id="{A3F64871-F8E9-4DEA-984B-9E80C09296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9684" name="スライド番号プレースホルダ 3">
            <a:extLst>
              <a:ext uri="{FF2B5EF4-FFF2-40B4-BE49-F238E27FC236}">
                <a16:creationId xmlns:a16="http://schemas.microsoft.com/office/drawing/2014/main" id="{AF7BCC38-A8C3-4C5A-854B-3044EA3CF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DF276-0184-4D20-888E-34C0D4C74D9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3969F7C7-5A2E-4D8D-A63B-AE239F2EBF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1EB8141F-D742-4D96-91FB-1C2BBFB376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78E27402-F984-4DE4-89E6-EC4536018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EE0019B3-C79B-43E2-85B1-347E04ABC4E8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スライド イメージ プレースホルダ 1">
            <a:extLst>
              <a:ext uri="{FF2B5EF4-FFF2-40B4-BE49-F238E27FC236}">
                <a16:creationId xmlns:a16="http://schemas.microsoft.com/office/drawing/2014/main" id="{4CACA3E1-EF42-4AD3-BE49-D5590E703F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ノート プレースホルダ 2">
            <a:extLst>
              <a:ext uri="{FF2B5EF4-FFF2-40B4-BE49-F238E27FC236}">
                <a16:creationId xmlns:a16="http://schemas.microsoft.com/office/drawing/2014/main" id="{85F1FEC2-9003-4A1E-9DE6-B519721A9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1492" name="スライド番号プレースホルダ 3">
            <a:extLst>
              <a:ext uri="{FF2B5EF4-FFF2-40B4-BE49-F238E27FC236}">
                <a16:creationId xmlns:a16="http://schemas.microsoft.com/office/drawing/2014/main" id="{0C653CE1-FF91-4EE7-9FD3-44D523701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F0535A-5DD1-4537-BD1A-14B627C6673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BCF3AFFC-FE03-43FA-ABDE-709C386B3D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DD8C01A3-7CDD-4F1D-9C99-082B8A6DD1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16F45986-4969-4DEF-A2AE-69E558CAC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287C8C9-2E9E-46C8-AA18-961284A8EEC2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スライド イメージ プレースホルダ 1">
            <a:extLst>
              <a:ext uri="{FF2B5EF4-FFF2-40B4-BE49-F238E27FC236}">
                <a16:creationId xmlns:a16="http://schemas.microsoft.com/office/drawing/2014/main" id="{B9276D2A-812E-4593-9ACF-C9CEDEE457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7507" name="ノート プレースホルダ 2">
            <a:extLst>
              <a:ext uri="{FF2B5EF4-FFF2-40B4-BE49-F238E27FC236}">
                <a16:creationId xmlns:a16="http://schemas.microsoft.com/office/drawing/2014/main" id="{F7710D89-6381-4300-892F-131E909337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277508" name="スライド番号プレースホルダ 3">
            <a:extLst>
              <a:ext uri="{FF2B5EF4-FFF2-40B4-BE49-F238E27FC236}">
                <a16:creationId xmlns:a16="http://schemas.microsoft.com/office/drawing/2014/main" id="{4698DC8D-70DF-403B-BBCE-DA67B8A31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D91EE-E3D7-425B-8944-29D2DBF8747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5EC5563E-9954-465A-8EC0-C43E785313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235394A5-A403-446A-B154-F32D9E8129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A3BB86D7-3A44-4E8D-96BC-4833F35DED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AB5B206B-A960-433A-B17E-1508CDE87BC6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スライド イメージ プレースホルダ 1">
            <a:extLst>
              <a:ext uri="{FF2B5EF4-FFF2-40B4-BE49-F238E27FC236}">
                <a16:creationId xmlns:a16="http://schemas.microsoft.com/office/drawing/2014/main" id="{819BAE19-1A86-4E8F-AA04-2B87D6311B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7" name="ノート プレースホルダ 2">
            <a:extLst>
              <a:ext uri="{FF2B5EF4-FFF2-40B4-BE49-F238E27FC236}">
                <a16:creationId xmlns:a16="http://schemas.microsoft.com/office/drawing/2014/main" id="{DECA2549-B567-4998-8D58-66EA5AFD26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297988" name="スライド番号プレースホルダ 3">
            <a:extLst>
              <a:ext uri="{FF2B5EF4-FFF2-40B4-BE49-F238E27FC236}">
                <a16:creationId xmlns:a16="http://schemas.microsoft.com/office/drawing/2014/main" id="{75EA372E-D75F-495C-9952-1195A74C6F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8F2FA4-9532-4682-926D-8CFF17551BD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3EE7F0BE-3285-4CEA-82C6-09E1BED118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BF9677C4-D568-4161-8108-5F0DE7331C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3EE05C2D-68DC-4D0A-AF96-0E7304353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59E34DB-ACB2-42AC-8B8F-A28A9FCFF835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スライド イメージ プレースホルダ 1">
            <a:extLst>
              <a:ext uri="{FF2B5EF4-FFF2-40B4-BE49-F238E27FC236}">
                <a16:creationId xmlns:a16="http://schemas.microsoft.com/office/drawing/2014/main" id="{ADD0B020-FC15-4CC5-8185-FC8EB8B07B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6659" name="ノート プレースホルダ 2">
            <a:extLst>
              <a:ext uri="{FF2B5EF4-FFF2-40B4-BE49-F238E27FC236}">
                <a16:creationId xmlns:a16="http://schemas.microsoft.com/office/drawing/2014/main" id="{174FEBE4-DAA4-4F98-85DD-ABD6E661C8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326660" name="スライド番号プレースホルダ 3">
            <a:extLst>
              <a:ext uri="{FF2B5EF4-FFF2-40B4-BE49-F238E27FC236}">
                <a16:creationId xmlns:a16="http://schemas.microsoft.com/office/drawing/2014/main" id="{CE33BB97-6BAA-480C-9105-3996D307D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8E820-BA87-4C7A-BA95-FFA74D456F9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67D12FE4-BD09-4135-88B4-E09C404E6A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AE9910BC-7C98-4B33-AA3D-5380E7D58D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896F4709-2F4C-4AD8-862B-29C1D2CD9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B06B81DA-425E-417B-92C5-6F0956177725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97929E4A-50DC-40D0-AFB7-2D1A3342BD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7D362C15-21A6-4832-93CC-793DC8916B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D88AFAF0-45BC-411D-BFF2-2934D56DD6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AA38D49-20DE-4AF4-B85B-BB86652DE528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スライド イメージ プレースホルダ 1">
            <a:extLst>
              <a:ext uri="{FF2B5EF4-FFF2-40B4-BE49-F238E27FC236}">
                <a16:creationId xmlns:a16="http://schemas.microsoft.com/office/drawing/2014/main" id="{C439D01C-FED6-42AC-B5FB-09079BBF90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ノート プレースホルダ 2">
            <a:extLst>
              <a:ext uri="{FF2B5EF4-FFF2-40B4-BE49-F238E27FC236}">
                <a16:creationId xmlns:a16="http://schemas.microsoft.com/office/drawing/2014/main" id="{37EBC2AD-A259-448F-9AB9-4818330930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87396" name="スライド番号プレースホルダ 3">
            <a:extLst>
              <a:ext uri="{FF2B5EF4-FFF2-40B4-BE49-F238E27FC236}">
                <a16:creationId xmlns:a16="http://schemas.microsoft.com/office/drawing/2014/main" id="{C9AB4550-B322-4006-89F5-1D73578B2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C6CD07-6F7F-4C61-AAAE-BE4A59DC360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D99F8643-8B64-46AF-8702-F4A96FF9A9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6A7AD52B-CA88-4E48-9998-538615C94B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22A8F452-844B-4B0E-B630-FB402A09F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EA92F38A-D1E6-4560-8417-A8E429FB1551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スライド イメージ プレースホルダ 1">
            <a:extLst>
              <a:ext uri="{FF2B5EF4-FFF2-40B4-BE49-F238E27FC236}">
                <a16:creationId xmlns:a16="http://schemas.microsoft.com/office/drawing/2014/main" id="{7E63D5D3-C2B1-44ED-9DDC-7B0CB968DA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ノート プレースホルダ 2">
            <a:extLst>
              <a:ext uri="{FF2B5EF4-FFF2-40B4-BE49-F238E27FC236}">
                <a16:creationId xmlns:a16="http://schemas.microsoft.com/office/drawing/2014/main" id="{8E0F3550-FDAD-4537-9583-1CE9CD804A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66916" name="スライド番号プレースホルダ 3">
            <a:extLst>
              <a:ext uri="{FF2B5EF4-FFF2-40B4-BE49-F238E27FC236}">
                <a16:creationId xmlns:a16="http://schemas.microsoft.com/office/drawing/2014/main" id="{A63A413E-4DA7-4FF3-BC0B-9B100CE20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7E189E-A34E-4A0D-A610-98B61CC57C4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862279DB-EC05-4C91-8440-B73ACEC675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1122A26B-9C9F-4E80-B7F7-CC2FF7BEB5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99F02407-8D14-42AA-AAC7-BD5B01F45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4B2F1157-05D1-41D5-AF69-94D501988F79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スライド イメージ プレースホルダ 1">
            <a:extLst>
              <a:ext uri="{FF2B5EF4-FFF2-40B4-BE49-F238E27FC236}">
                <a16:creationId xmlns:a16="http://schemas.microsoft.com/office/drawing/2014/main" id="{C93952E9-F1A1-4FD2-B897-A5EB81BBC7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ノート プレースホルダ 2">
            <a:extLst>
              <a:ext uri="{FF2B5EF4-FFF2-40B4-BE49-F238E27FC236}">
                <a16:creationId xmlns:a16="http://schemas.microsoft.com/office/drawing/2014/main" id="{32AA8F96-E6E3-403D-AE13-D9BF0240AA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257028" name="スライド番号プレースホルダ 3">
            <a:extLst>
              <a:ext uri="{FF2B5EF4-FFF2-40B4-BE49-F238E27FC236}">
                <a16:creationId xmlns:a16="http://schemas.microsoft.com/office/drawing/2014/main" id="{49187221-84E4-4824-9D32-78D43392D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8E79DC-F08E-49B6-AC83-82624CDEF05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7D741B72-B0DD-4F8F-BE50-0FCA03C3F8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7403C0B6-5F5B-46B4-A60C-A5A86060C3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38EB8568-846C-43D2-84D8-061418688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686820E-4DB8-4638-B3D5-582B60815DB5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 1">
            <a:extLst>
              <a:ext uri="{FF2B5EF4-FFF2-40B4-BE49-F238E27FC236}">
                <a16:creationId xmlns:a16="http://schemas.microsoft.com/office/drawing/2014/main" id="{A9EC115C-174F-4E68-9D7F-157886072F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ノート プレースホルダ 2">
            <a:extLst>
              <a:ext uri="{FF2B5EF4-FFF2-40B4-BE49-F238E27FC236}">
                <a16:creationId xmlns:a16="http://schemas.microsoft.com/office/drawing/2014/main" id="{245E210A-DF35-4A4D-9160-88187F45D9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64516" name="スライド番号プレースホルダ 3">
            <a:extLst>
              <a:ext uri="{FF2B5EF4-FFF2-40B4-BE49-F238E27FC236}">
                <a16:creationId xmlns:a16="http://schemas.microsoft.com/office/drawing/2014/main" id="{4D1F00E2-3FD7-49B7-AD0F-62DA5E4C8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7BF00F-3EEE-40FE-924B-374DD82BC8E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23D131FB-085B-4444-AC8A-42F4314753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40A71D2B-A845-4E3F-BFA8-B4FE0BADCD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FDD165AB-678F-4D5A-BD4A-AF07A189A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986477BD-4107-4A52-A910-5B7D334E087E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 1">
            <a:extLst>
              <a:ext uri="{FF2B5EF4-FFF2-40B4-BE49-F238E27FC236}">
                <a16:creationId xmlns:a16="http://schemas.microsoft.com/office/drawing/2014/main" id="{640FEC67-770B-4765-8512-82A18069C9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ノート プレースホルダ 2">
            <a:extLst>
              <a:ext uri="{FF2B5EF4-FFF2-40B4-BE49-F238E27FC236}">
                <a16:creationId xmlns:a16="http://schemas.microsoft.com/office/drawing/2014/main" id="{0FF6B927-011D-4CF0-BE3F-E39759A4A8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56324" name="スライド番号プレースホルダ 3">
            <a:extLst>
              <a:ext uri="{FF2B5EF4-FFF2-40B4-BE49-F238E27FC236}">
                <a16:creationId xmlns:a16="http://schemas.microsoft.com/office/drawing/2014/main" id="{9AE589FB-1ED5-43B4-B7F4-2D0A6525D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B205C5-6374-42D4-B720-0922DB2961C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スライド イメージ プレースホルダ 1">
            <a:extLst>
              <a:ext uri="{FF2B5EF4-FFF2-40B4-BE49-F238E27FC236}">
                <a16:creationId xmlns:a16="http://schemas.microsoft.com/office/drawing/2014/main" id="{18058071-329B-4FD1-BA9F-205145E12C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ノート プレースホルダ 2">
            <a:extLst>
              <a:ext uri="{FF2B5EF4-FFF2-40B4-BE49-F238E27FC236}">
                <a16:creationId xmlns:a16="http://schemas.microsoft.com/office/drawing/2014/main" id="{E864D25A-5900-4FC7-8327-AE701A83B0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54628" name="スライド番号プレースホルダ 3">
            <a:extLst>
              <a:ext uri="{FF2B5EF4-FFF2-40B4-BE49-F238E27FC236}">
                <a16:creationId xmlns:a16="http://schemas.microsoft.com/office/drawing/2014/main" id="{3D909641-D81B-46C1-88F6-E39084D30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1F6DC3-8ACE-48EF-9727-86F26C5BDA9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652A69E6-883F-428F-88C0-181B184FC4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D6D6FB3D-9D26-4C7F-B84E-C8255AFE86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A5497213-23A5-4506-9078-B5992C733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07C8397E-6043-45C8-B94B-CAE3BD549D8A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スライド イメージ プレースホルダ 1">
            <a:extLst>
              <a:ext uri="{FF2B5EF4-FFF2-40B4-BE49-F238E27FC236}">
                <a16:creationId xmlns:a16="http://schemas.microsoft.com/office/drawing/2014/main" id="{26909298-2ED2-4F55-AC71-1BB47650BD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8467" name="ノート プレースホルダ 2">
            <a:extLst>
              <a:ext uri="{FF2B5EF4-FFF2-40B4-BE49-F238E27FC236}">
                <a16:creationId xmlns:a16="http://schemas.microsoft.com/office/drawing/2014/main" id="{1588A166-DA53-47E2-BC02-97730D3217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318468" name="スライド番号プレースホルダ 3">
            <a:extLst>
              <a:ext uri="{FF2B5EF4-FFF2-40B4-BE49-F238E27FC236}">
                <a16:creationId xmlns:a16="http://schemas.microsoft.com/office/drawing/2014/main" id="{DF2A0D65-9B57-4B6F-88EA-73D9BA394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1C87F-323E-40A4-BAB7-F1FDD122148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6F51F0BE-D1BB-4936-80FC-5BED5CC4BA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7F027048-1FF5-4260-934C-06EF0DCC15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8DB4278F-348C-436F-80AA-3B4FB01C1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2D9CA2A3-5EB0-4BA5-8105-96FEC6C09F1B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スライド イメージ プレースホルダ 1">
            <a:extLst>
              <a:ext uri="{FF2B5EF4-FFF2-40B4-BE49-F238E27FC236}">
                <a16:creationId xmlns:a16="http://schemas.microsoft.com/office/drawing/2014/main" id="{3B3D6563-E813-4172-BF1B-1BDBF4BF4D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0275" name="ノート プレースホルダ 2">
            <a:extLst>
              <a:ext uri="{FF2B5EF4-FFF2-40B4-BE49-F238E27FC236}">
                <a16:creationId xmlns:a16="http://schemas.microsoft.com/office/drawing/2014/main" id="{9B25866F-C93A-4049-8AD6-A46B3CD7F3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310276" name="スライド番号プレースホルダ 3">
            <a:extLst>
              <a:ext uri="{FF2B5EF4-FFF2-40B4-BE49-F238E27FC236}">
                <a16:creationId xmlns:a16="http://schemas.microsoft.com/office/drawing/2014/main" id="{56E427BB-3DDB-4E26-B7E6-D2FA6AC71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A4192-4887-4033-BEF6-471469642F5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66A80FDF-EA80-4A41-86B8-FD6E72033D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80CD35BF-1561-48B2-A37E-04055D1E00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F9B2379B-D7BB-43F6-A0E7-3B920B80E3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3A1FEA60-E4ED-4C7A-8899-E353C2DC0D35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スライド イメージ プレースホルダ 1">
            <a:extLst>
              <a:ext uri="{FF2B5EF4-FFF2-40B4-BE49-F238E27FC236}">
                <a16:creationId xmlns:a16="http://schemas.microsoft.com/office/drawing/2014/main" id="{D28406F7-FE52-46CC-B1F4-F1EA066CE6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1" name="ノート プレースホルダ 2">
            <a:extLst>
              <a:ext uri="{FF2B5EF4-FFF2-40B4-BE49-F238E27FC236}">
                <a16:creationId xmlns:a16="http://schemas.microsoft.com/office/drawing/2014/main" id="{BB6EAAF5-508C-42ED-8621-5B41E4D396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252932" name="スライド番号プレースホルダ 3">
            <a:extLst>
              <a:ext uri="{FF2B5EF4-FFF2-40B4-BE49-F238E27FC236}">
                <a16:creationId xmlns:a16="http://schemas.microsoft.com/office/drawing/2014/main" id="{829F56B7-3A4A-471C-8E84-528FD0278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1ADC28-CC25-494A-BC41-6DCF0E0AC30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C6F99A4C-F197-4DF9-B202-70B27CAD51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1A1A0E38-F452-4771-A00B-8161DB8CB0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138DDB62-9341-4E88-85AB-3A0E7720E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A22C8137-1950-4287-99DF-E928C3B7C84A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スライド イメージ プレースホルダ 1">
            <a:extLst>
              <a:ext uri="{FF2B5EF4-FFF2-40B4-BE49-F238E27FC236}">
                <a16:creationId xmlns:a16="http://schemas.microsoft.com/office/drawing/2014/main" id="{03A3C2F5-5D46-4294-B669-878B9F1966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ノート プレースホルダ 2">
            <a:extLst>
              <a:ext uri="{FF2B5EF4-FFF2-40B4-BE49-F238E27FC236}">
                <a16:creationId xmlns:a16="http://schemas.microsoft.com/office/drawing/2014/main" id="{F651659C-864B-451D-8D17-192BF9C034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248836" name="スライド番号プレースホルダ 3">
            <a:extLst>
              <a:ext uri="{FF2B5EF4-FFF2-40B4-BE49-F238E27FC236}">
                <a16:creationId xmlns:a16="http://schemas.microsoft.com/office/drawing/2014/main" id="{CD28F2FD-43D1-4BA7-A9DF-4BA057454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253FBB-3AC7-4D27-9406-3C469808512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A17AEAD8-EFCB-477E-BF81-924E66696F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F098CCE6-CC02-4789-A9A8-ECD23B97F6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66EBB4CE-BFE2-486A-B57A-E119033CE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453B5C4-4390-41C4-8407-1251E3EC1BB0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スライド イメージ プレースホルダ 1">
            <a:extLst>
              <a:ext uri="{FF2B5EF4-FFF2-40B4-BE49-F238E27FC236}">
                <a16:creationId xmlns:a16="http://schemas.microsoft.com/office/drawing/2014/main" id="{E2709BB6-3536-43C2-B2A8-802E0C10A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ノート プレースホルダ 2">
            <a:extLst>
              <a:ext uri="{FF2B5EF4-FFF2-40B4-BE49-F238E27FC236}">
                <a16:creationId xmlns:a16="http://schemas.microsoft.com/office/drawing/2014/main" id="{1970FE14-EC72-4A60-9804-386A32EFDD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24260" name="スライド番号プレースホルダ 3">
            <a:extLst>
              <a:ext uri="{FF2B5EF4-FFF2-40B4-BE49-F238E27FC236}">
                <a16:creationId xmlns:a16="http://schemas.microsoft.com/office/drawing/2014/main" id="{28540C16-F3AC-463F-9B2D-C3FE5953E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87999-910E-46B8-9541-B504203C401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6EE4F4AA-0A47-4B57-81E2-EC083D6BCA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440CD1F4-E61D-4964-94DD-B38DF9C13A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87467D5B-30ED-40CD-8668-72BC77312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2EF2DCB-5CCB-41FD-883F-FF5B9E2D82B2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F34A6D38-C6DA-4B5B-89D5-1AB37CAB02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BBC5EE0B-9825-4DA6-A0A9-4F919A708A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1C898A77-D728-4B6F-86D1-3071D8E37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2985527-EB8C-4F24-A569-6BB4ADD79CC8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スライド イメージ プレースホルダ 1">
            <a:extLst>
              <a:ext uri="{FF2B5EF4-FFF2-40B4-BE49-F238E27FC236}">
                <a16:creationId xmlns:a16="http://schemas.microsoft.com/office/drawing/2014/main" id="{8197BB98-AA2D-49B9-8753-7B692B6851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ノート プレースホルダ 2">
            <a:extLst>
              <a:ext uri="{FF2B5EF4-FFF2-40B4-BE49-F238E27FC236}">
                <a16:creationId xmlns:a16="http://schemas.microsoft.com/office/drawing/2014/main" id="{C4F573E2-A6BD-43C1-90CC-C662FB215D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20164" name="スライド番号プレースホルダ 3">
            <a:extLst>
              <a:ext uri="{FF2B5EF4-FFF2-40B4-BE49-F238E27FC236}">
                <a16:creationId xmlns:a16="http://schemas.microsoft.com/office/drawing/2014/main" id="{6B132D60-8AF0-49B6-9C3C-10E2F0C69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DCE6E-E4AC-4890-B6C6-8D3873B40F1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DD492462-88DB-48C8-A3D7-9AC860D512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1CA836B4-EF30-4320-9C07-17E2D69B42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74C0AABE-11BB-4351-9490-E00315F8C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FFD509E8-063A-40D8-AC26-AADA6E3AE218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スライド イメージ プレースホルダ 1">
            <a:extLst>
              <a:ext uri="{FF2B5EF4-FFF2-40B4-BE49-F238E27FC236}">
                <a16:creationId xmlns:a16="http://schemas.microsoft.com/office/drawing/2014/main" id="{C417264F-565A-477C-AC0F-FA480DA50E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ノート プレースホルダ 2">
            <a:extLst>
              <a:ext uri="{FF2B5EF4-FFF2-40B4-BE49-F238E27FC236}">
                <a16:creationId xmlns:a16="http://schemas.microsoft.com/office/drawing/2014/main" id="{CD0E02F4-BDA7-468A-84F6-A7E36B2D38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83300" name="スライド番号プレースホルダ 3">
            <a:extLst>
              <a:ext uri="{FF2B5EF4-FFF2-40B4-BE49-F238E27FC236}">
                <a16:creationId xmlns:a16="http://schemas.microsoft.com/office/drawing/2014/main" id="{C52CFE74-0402-4970-A5A2-6C9D680E1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A9B43-4324-4A49-A359-68D6D8A6E2D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5489482F-19C6-4B89-A119-F9B31041D6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43C20EDF-991C-42F9-B2ED-C311889E53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D3CDDF09-CE02-4EE4-96E6-7E0ACE338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A7378E6-5950-4801-B2E6-9637552B5EA3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スライド イメージ プレースホルダ 1">
            <a:extLst>
              <a:ext uri="{FF2B5EF4-FFF2-40B4-BE49-F238E27FC236}">
                <a16:creationId xmlns:a16="http://schemas.microsoft.com/office/drawing/2014/main" id="{43B4D7DD-3546-48B4-8D0C-F57ED387B5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ノート プレースホルダ 2">
            <a:extLst>
              <a:ext uri="{FF2B5EF4-FFF2-40B4-BE49-F238E27FC236}">
                <a16:creationId xmlns:a16="http://schemas.microsoft.com/office/drawing/2014/main" id="{D2A49339-F0F4-46B6-A327-DBDFAFEA3D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211972" name="スライド番号プレースホルダ 3">
            <a:extLst>
              <a:ext uri="{FF2B5EF4-FFF2-40B4-BE49-F238E27FC236}">
                <a16:creationId xmlns:a16="http://schemas.microsoft.com/office/drawing/2014/main" id="{5276E3AE-7AF9-446D-91ED-5A1F5CF62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BCA6E1-A1EA-4969-ACC5-FC0DA7F60D1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A8F8680B-26DA-42F0-90C9-21BAD6E961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9727020F-B4BA-4444-927D-0EC187793C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AE547C4F-AF16-43B1-9B43-AB62A22EE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75CA729A-0B79-468C-B6A8-2AC3BB035154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 イメージ プレースホルダ 1">
            <a:extLst>
              <a:ext uri="{FF2B5EF4-FFF2-40B4-BE49-F238E27FC236}">
                <a16:creationId xmlns:a16="http://schemas.microsoft.com/office/drawing/2014/main" id="{DC20A49F-05C4-4617-8E12-EFF4D8C8BC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ノート プレースホルダ 2">
            <a:extLst>
              <a:ext uri="{FF2B5EF4-FFF2-40B4-BE49-F238E27FC236}">
                <a16:creationId xmlns:a16="http://schemas.microsoft.com/office/drawing/2014/main" id="{44FD8E5E-8626-4EAE-9862-1318473AE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50532" name="スライド番号プレースホルダ 3">
            <a:extLst>
              <a:ext uri="{FF2B5EF4-FFF2-40B4-BE49-F238E27FC236}">
                <a16:creationId xmlns:a16="http://schemas.microsoft.com/office/drawing/2014/main" id="{F0838B08-2232-4FE8-B94C-8283D6C2CE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1514D-EBC5-42C4-B27A-D599DA362DA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ED281333-26B1-4872-9A45-6401E437DC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1F165E14-19A0-4126-895F-20FE835ECD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86710FF8-EB77-4455-ACA9-01245B0E3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350DD034-9E73-4AD2-ACDA-EEBC41C46789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スライド イメージ プレースホルダ 1">
            <a:extLst>
              <a:ext uri="{FF2B5EF4-FFF2-40B4-BE49-F238E27FC236}">
                <a16:creationId xmlns:a16="http://schemas.microsoft.com/office/drawing/2014/main" id="{C4452808-3B12-4CBD-9A06-0176216F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ノート プレースホルダ 2">
            <a:extLst>
              <a:ext uri="{FF2B5EF4-FFF2-40B4-BE49-F238E27FC236}">
                <a16:creationId xmlns:a16="http://schemas.microsoft.com/office/drawing/2014/main" id="{B289364A-1489-4C98-9CEB-67FF079631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58724" name="スライド番号プレースホルダ 3">
            <a:extLst>
              <a:ext uri="{FF2B5EF4-FFF2-40B4-BE49-F238E27FC236}">
                <a16:creationId xmlns:a16="http://schemas.microsoft.com/office/drawing/2014/main" id="{B91156A5-D7D9-4BFE-AAFB-A3F2FB5556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2DF90-3F9F-40B4-A933-F28E38F7DFF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37DE83F7-7BD1-4F3E-86BF-ED0A9FCD70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E936EAFE-CE7F-40CA-9D14-F145F5CD7F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AD8FF15B-E344-47AC-BAF5-BC8AA216B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A956C9-663A-4C1F-9AD8-0643478A67F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149D0648-7BDA-4183-9181-0FB805D91D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00231CF0-7759-4B44-9247-564D6BEE11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87B6743D-C490-42C0-A64A-9415CF995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BC6E88B8-0708-4335-9152-C4741E5D5FA2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スライド イメージ プレースホルダ 1">
            <a:extLst>
              <a:ext uri="{FF2B5EF4-FFF2-40B4-BE49-F238E27FC236}">
                <a16:creationId xmlns:a16="http://schemas.microsoft.com/office/drawing/2014/main" id="{0C521641-91B3-402E-B342-ACEF338A7B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6179" name="ノート プレースホルダ 2">
            <a:extLst>
              <a:ext uri="{FF2B5EF4-FFF2-40B4-BE49-F238E27FC236}">
                <a16:creationId xmlns:a16="http://schemas.microsoft.com/office/drawing/2014/main" id="{020C414E-D8B4-4281-A13F-9FB2A149F0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06180" name="スライド番号プレースホルダ 3">
            <a:extLst>
              <a:ext uri="{FF2B5EF4-FFF2-40B4-BE49-F238E27FC236}">
                <a16:creationId xmlns:a16="http://schemas.microsoft.com/office/drawing/2014/main" id="{E3192B6E-3B73-4B24-B5E0-4F3E9A2E0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9F83E0-102F-40E9-9C01-D4E1A1A852A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674EA1CE-6D47-41E7-8B03-97BEC09E32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BBA36065-185C-444C-A210-04A3E7E20E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43730F5B-872C-4726-B3D7-AD9E27B49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382536DC-5546-442C-A504-80C691196028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スライド イメージ プレースホルダ 1">
            <a:extLst>
              <a:ext uri="{FF2B5EF4-FFF2-40B4-BE49-F238E27FC236}">
                <a16:creationId xmlns:a16="http://schemas.microsoft.com/office/drawing/2014/main" id="{0DD0813A-2664-4A1E-B28A-04BEB45EE2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ノート プレースホルダ 2">
            <a:extLst>
              <a:ext uri="{FF2B5EF4-FFF2-40B4-BE49-F238E27FC236}">
                <a16:creationId xmlns:a16="http://schemas.microsoft.com/office/drawing/2014/main" id="{FAF54FC8-72A1-4A39-9546-EE4937534B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216068" name="スライド番号プレースホルダ 3">
            <a:extLst>
              <a:ext uri="{FF2B5EF4-FFF2-40B4-BE49-F238E27FC236}">
                <a16:creationId xmlns:a16="http://schemas.microsoft.com/office/drawing/2014/main" id="{10FE0651-D95F-4B60-A933-C759749DC2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D44F6-99B7-4E59-B347-8F6BCD723D8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A01EEC34-0217-41FC-A3DD-F513541F46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7CE30ECB-67CC-41C0-9478-C86E98F68C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3F6086A4-E78D-464B-8790-53CC5866EA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11E4BAFC-29AC-4906-A9AC-BB8795C5F71C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63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スライド イメージ プレースホルダ 1">
            <a:extLst>
              <a:ext uri="{FF2B5EF4-FFF2-40B4-BE49-F238E27FC236}">
                <a16:creationId xmlns:a16="http://schemas.microsoft.com/office/drawing/2014/main" id="{2C0A58F2-B45C-4B27-ADF1-C41ABAD80F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ノート プレースホルダ 2">
            <a:extLst>
              <a:ext uri="{FF2B5EF4-FFF2-40B4-BE49-F238E27FC236}">
                <a16:creationId xmlns:a16="http://schemas.microsoft.com/office/drawing/2014/main" id="{EE22D41D-ABC9-4537-BB22-3369D89626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44740" name="スライド番号プレースホルダ 3">
            <a:extLst>
              <a:ext uri="{FF2B5EF4-FFF2-40B4-BE49-F238E27FC236}">
                <a16:creationId xmlns:a16="http://schemas.microsoft.com/office/drawing/2014/main" id="{0EE74760-5E09-4E15-8837-8CE947A37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3155B-1E43-42C0-B320-07A6EC8C3E4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D5BD7B60-FA23-408D-9028-CC45BAEEA6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54FC1196-6F8C-40B5-A982-E97847BE88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D787B6D6-0282-4C51-94EB-5C38EE6A8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E0841905-81EC-4B04-8E3D-F4C768C11A17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65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スライド イメージ プレースホルダ 1">
            <a:extLst>
              <a:ext uri="{FF2B5EF4-FFF2-40B4-BE49-F238E27FC236}">
                <a16:creationId xmlns:a16="http://schemas.microsoft.com/office/drawing/2014/main" id="{10F816EB-40A5-4207-AA14-85D3885979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2083" name="ノート プレースホルダ 2">
            <a:extLst>
              <a:ext uri="{FF2B5EF4-FFF2-40B4-BE49-F238E27FC236}">
                <a16:creationId xmlns:a16="http://schemas.microsoft.com/office/drawing/2014/main" id="{3B914D1B-28BB-461E-8E9D-49CECF566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02084" name="スライド番号プレースホルダ 3">
            <a:extLst>
              <a:ext uri="{FF2B5EF4-FFF2-40B4-BE49-F238E27FC236}">
                <a16:creationId xmlns:a16="http://schemas.microsoft.com/office/drawing/2014/main" id="{24C852AE-7A32-4652-97AC-971C176E8C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A96A5-3CB9-46A3-92E0-573A804BB49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4BB3C8DD-8782-446D-B0AB-94365B3CAE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8126E1BD-41F1-4AD5-A38A-75C6F2F52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9EC1AC09-00D8-4F57-AB7A-2FDCE8940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A9F5C144-04B6-4F1A-8671-E3509EBA5B46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67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スライド イメージ プレースホルダ 1">
            <a:extLst>
              <a:ext uri="{FF2B5EF4-FFF2-40B4-BE49-F238E27FC236}">
                <a16:creationId xmlns:a16="http://schemas.microsoft.com/office/drawing/2014/main" id="{E3F46632-058C-4741-BB6D-920FBC7501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ノート プレースホルダ 2">
            <a:extLst>
              <a:ext uri="{FF2B5EF4-FFF2-40B4-BE49-F238E27FC236}">
                <a16:creationId xmlns:a16="http://schemas.microsoft.com/office/drawing/2014/main" id="{24B76004-44DE-4077-9EEE-EC5687B759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85700" name="スライド番号プレースホルダ 3">
            <a:extLst>
              <a:ext uri="{FF2B5EF4-FFF2-40B4-BE49-F238E27FC236}">
                <a16:creationId xmlns:a16="http://schemas.microsoft.com/office/drawing/2014/main" id="{B2244F0C-44F4-4A13-B2C4-E9F8D2A64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46F9A5-909E-4447-9C58-D48C74EA449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BB05054A-65BD-42F4-B683-E803679C87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7AB21CA3-E442-4BB4-8B24-B39AFD98C3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C079DCC7-8747-46D8-B1C1-362C32CD8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17A946E-8367-4D8E-A34A-C3A7A4AF8983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0C407E87-7B94-4229-93D2-5AD159DE3D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F72BFE77-F17F-4396-9D77-4E7B54E513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662371A0-1D37-423B-BD1D-5C5EC2F3BA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154135C3-F230-49BC-9CFB-284BDDA3A52D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70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スライド イメージ プレースホルダ 1">
            <a:extLst>
              <a:ext uri="{FF2B5EF4-FFF2-40B4-BE49-F238E27FC236}">
                <a16:creationId xmlns:a16="http://schemas.microsoft.com/office/drawing/2014/main" id="{A2B06759-E90B-4484-AFA0-DFEFC10AC9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3411" name="ノート プレースホルダ 2">
            <a:extLst>
              <a:ext uri="{FF2B5EF4-FFF2-40B4-BE49-F238E27FC236}">
                <a16:creationId xmlns:a16="http://schemas.microsoft.com/office/drawing/2014/main" id="{077ABEA9-D111-493D-995E-68BEF3F293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73412" name="スライド番号プレースホルダ 3">
            <a:extLst>
              <a:ext uri="{FF2B5EF4-FFF2-40B4-BE49-F238E27FC236}">
                <a16:creationId xmlns:a16="http://schemas.microsoft.com/office/drawing/2014/main" id="{BF0182B0-4F5D-4A99-B70F-64ED8C151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C4E32E-E389-42D2-A798-92338AB5017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5FC86B83-6CC9-48C9-B054-C7A9CB1B21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A70D61D8-E72A-4F0E-9D79-04BA7554FF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BB054E4D-16B8-4E85-84BA-AC1A72024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D06CC8A-D28A-4B6C-AD6B-31342DA252B5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72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スライド イメージ プレースホルダ 1">
            <a:extLst>
              <a:ext uri="{FF2B5EF4-FFF2-40B4-BE49-F238E27FC236}">
                <a16:creationId xmlns:a16="http://schemas.microsoft.com/office/drawing/2014/main" id="{BAC28F72-459F-45C3-B434-F257BF8A1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1" name="ノート プレースホルダ 2">
            <a:extLst>
              <a:ext uri="{FF2B5EF4-FFF2-40B4-BE49-F238E27FC236}">
                <a16:creationId xmlns:a16="http://schemas.microsoft.com/office/drawing/2014/main" id="{31A07AC2-87AD-4018-85D4-065A91330A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93892" name="スライド番号プレースホルダ 3">
            <a:extLst>
              <a:ext uri="{FF2B5EF4-FFF2-40B4-BE49-F238E27FC236}">
                <a16:creationId xmlns:a16="http://schemas.microsoft.com/office/drawing/2014/main" id="{364A58AF-4F94-40F3-8CF9-22EE90D8C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0860C-89BF-4FAC-99A0-49CC3BF3589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B851A1EE-A3F4-42E9-ADD6-C0DE466F68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188548D4-1119-49A7-9E62-27E24C855A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44D313C3-060E-4BE7-8916-485F3B303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20A7E4C-31BE-4B43-AB05-D077E6304910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74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スライド イメージ プレースホルダ 1">
            <a:extLst>
              <a:ext uri="{FF2B5EF4-FFF2-40B4-BE49-F238E27FC236}">
                <a16:creationId xmlns:a16="http://schemas.microsoft.com/office/drawing/2014/main" id="{336C069B-F679-40E4-82B1-97CE600E6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ノート プレースホルダ 2">
            <a:extLst>
              <a:ext uri="{FF2B5EF4-FFF2-40B4-BE49-F238E27FC236}">
                <a16:creationId xmlns:a16="http://schemas.microsoft.com/office/drawing/2014/main" id="{E5F29105-AA6E-40DC-9845-7203E41233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42340" name="スライド番号プレースホルダ 3">
            <a:extLst>
              <a:ext uri="{FF2B5EF4-FFF2-40B4-BE49-F238E27FC236}">
                <a16:creationId xmlns:a16="http://schemas.microsoft.com/office/drawing/2014/main" id="{C06DAC3B-9534-4056-BD1D-7430CC3EA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F0ADA-8711-4148-A9E4-6AF4EADD0EA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60B0331E-3815-40EC-8728-009C29B28F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E55FF430-1D6E-47C7-BC0F-C7D7819076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000128AE-E653-4DB5-A67A-684215CF8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B4CC4568-C0F1-40E5-B281-46F52392E021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76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スライド イメージ プレースホルダ 1">
            <a:extLst>
              <a:ext uri="{FF2B5EF4-FFF2-40B4-BE49-F238E27FC236}">
                <a16:creationId xmlns:a16="http://schemas.microsoft.com/office/drawing/2014/main" id="{1B16737F-80E9-4C5E-81B7-6E46CDB653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2563" name="ノート プレースホルダ 2">
            <a:extLst>
              <a:ext uri="{FF2B5EF4-FFF2-40B4-BE49-F238E27FC236}">
                <a16:creationId xmlns:a16="http://schemas.microsoft.com/office/drawing/2014/main" id="{821E99AE-8580-49AA-B354-CACCAB1E1F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322564" name="スライド番号プレースホルダ 3">
            <a:extLst>
              <a:ext uri="{FF2B5EF4-FFF2-40B4-BE49-F238E27FC236}">
                <a16:creationId xmlns:a16="http://schemas.microsoft.com/office/drawing/2014/main" id="{4A5DD700-F9E4-457D-9EB9-5145C131A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EF02-F2E1-4696-B361-676C7696CA4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E7314782-CC2C-44B5-9AE0-DE4546E5C0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C5262314-B8BD-4648-B857-703EF393FE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6CC3EA8F-7D6D-41CC-A2ED-1DC5D5E84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8625FBC-3B9D-4D82-9D13-2F5BFE0B69AF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78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スライド イメージ プレースホルダ 1">
            <a:extLst>
              <a:ext uri="{FF2B5EF4-FFF2-40B4-BE49-F238E27FC236}">
                <a16:creationId xmlns:a16="http://schemas.microsoft.com/office/drawing/2014/main" id="{652A39FE-6D2C-44A1-82F1-B2E8A8E2A6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5" name="ノート プレースホルダ 2">
            <a:extLst>
              <a:ext uri="{FF2B5EF4-FFF2-40B4-BE49-F238E27FC236}">
                <a16:creationId xmlns:a16="http://schemas.microsoft.com/office/drawing/2014/main" id="{521EB572-4482-4260-809E-21F793CB4B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269316" name="スライド番号プレースホルダ 3">
            <a:extLst>
              <a:ext uri="{FF2B5EF4-FFF2-40B4-BE49-F238E27FC236}">
                <a16:creationId xmlns:a16="http://schemas.microsoft.com/office/drawing/2014/main" id="{FF29F8F2-29AE-4994-87CC-8013D95DC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C0A2C-1581-4272-93EA-693A0B34B6D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スライド イメージ プレースホルダ 1">
            <a:extLst>
              <a:ext uri="{FF2B5EF4-FFF2-40B4-BE49-F238E27FC236}">
                <a16:creationId xmlns:a16="http://schemas.microsoft.com/office/drawing/2014/main" id="{6482EE7D-6183-4C47-BE9E-267E6A98B4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ノート プレースホルダ 2">
            <a:extLst>
              <a:ext uri="{FF2B5EF4-FFF2-40B4-BE49-F238E27FC236}">
                <a16:creationId xmlns:a16="http://schemas.microsoft.com/office/drawing/2014/main" id="{8726E11D-3EF3-4774-BD3C-571C352DEA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79204" name="スライド番号プレースホルダ 3">
            <a:extLst>
              <a:ext uri="{FF2B5EF4-FFF2-40B4-BE49-F238E27FC236}">
                <a16:creationId xmlns:a16="http://schemas.microsoft.com/office/drawing/2014/main" id="{E253F563-BBE0-48D9-BF09-35014E43BC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BE1162-044E-4833-8DE8-9C5B319B3E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C17886F0-699A-4B35-975D-AA9A6096DF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467F5037-1D9E-4E00-B6B9-06B9A6988F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E86A03D9-C9BF-472D-A4C1-43B5E48445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45E7ECF4-07A8-41BC-8D31-1C1C386A9C22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81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>
            <a:extLst>
              <a:ext uri="{FF2B5EF4-FFF2-40B4-BE49-F238E27FC236}">
                <a16:creationId xmlns:a16="http://schemas.microsoft.com/office/drawing/2014/main" id="{4198AE65-649D-4AEC-8EF2-2F491CE903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ノート プレースホルダ 2">
            <a:extLst>
              <a:ext uri="{FF2B5EF4-FFF2-40B4-BE49-F238E27FC236}">
                <a16:creationId xmlns:a16="http://schemas.microsoft.com/office/drawing/2014/main" id="{2C25C68C-FC19-4BD1-9CD1-4842B9305B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59" name="スライド番号プレースホルダ 3">
            <a:extLst>
              <a:ext uri="{FF2B5EF4-FFF2-40B4-BE49-F238E27FC236}">
                <a16:creationId xmlns:a16="http://schemas.microsoft.com/office/drawing/2014/main" id="{C56A44F0-19B7-4372-8187-006186549F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188AECFB-2403-492B-938D-C3095C4C9C7A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スライド イメージ プレースホルダ 1">
            <a:extLst>
              <a:ext uri="{FF2B5EF4-FFF2-40B4-BE49-F238E27FC236}">
                <a16:creationId xmlns:a16="http://schemas.microsoft.com/office/drawing/2014/main" id="{A4D04648-B191-465F-8DB7-74D5EDE15F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ノート プレースホルダ 2">
            <a:extLst>
              <a:ext uri="{FF2B5EF4-FFF2-40B4-BE49-F238E27FC236}">
                <a16:creationId xmlns:a16="http://schemas.microsoft.com/office/drawing/2014/main" id="{DBDE20B1-18E0-4DA7-97B1-9AAFDF0F9A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71012" name="スライド番号プレースホルダ 3">
            <a:extLst>
              <a:ext uri="{FF2B5EF4-FFF2-40B4-BE49-F238E27FC236}">
                <a16:creationId xmlns:a16="http://schemas.microsoft.com/office/drawing/2014/main" id="{8A60BB69-C456-4057-B2BC-64F3C77AD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D6C72-ACB2-4D01-9A1D-2F7D8B9FEB5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BFB341-E60C-40D6-9306-2BD00D657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82FB411-A605-439C-8A59-81C7484B8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ED98DC-CDB7-4E09-A667-BB6E98C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61A086-B2B9-4770-92FD-FDCFCBEE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579C7E-4BED-4F78-B3D8-7104564E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47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6B4E58-1605-4C47-90F9-68ABBB2B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EC814AD-9664-4E8A-B2FE-20CFA54AC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385048-30F6-48B2-B925-BC400315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B3C753-7913-4E8D-8E15-1BC1C8AF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7E7D88-25C6-4990-852A-185E272E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76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0DDF4A6-BF96-442A-A593-BC7C84815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635CF2A-52D9-4CB9-A528-55484DFBE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959D22-C182-4057-B75F-7CE48FBEA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86D991-D113-4198-9EFA-3AD7E8C2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FCD2B8-D9A5-4B21-8EEC-4756404F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69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5CA3D53-F29B-46D2-B8B3-3AB4C695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9363-4296-446C-9957-E6680A605048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2D628DA-D6BC-4BBB-8BAE-D413F78B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6976EC0-BCC5-45F5-B398-392157BD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95743-13DB-4B02-B173-94B12CCBD4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979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268EE8C-7F8A-4C04-B3EA-2C914620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74744-9F2E-412F-B08F-CB3CED0C82CB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1E877C9-3631-43DA-9534-AE990D4B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CF11847-399B-4411-A3CB-656259E3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B6B2D-D209-493F-A3EC-9DB0CF4BC2C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3248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642E990-ED3E-4D58-83C0-7817C9D6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FFEE3-CDC5-4F0E-8690-2E0E68FFC103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1218E8C-E99E-4A81-8323-67016B5F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CB184A3-C63A-4481-B453-A2080367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EAEF-4D01-483E-ABAE-9AC4D98AEB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206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604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7056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111194B8-7DB5-4607-A769-B81E2744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7F42B-B45E-43E9-92C4-7681AA98D1BB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74A8905A-4767-4FA3-9A7E-B1C809FD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E32F56C5-8493-43D9-9C5F-397DCEF3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F5467-1F45-44D8-977B-B9CF47BF33B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2468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11BE7431-174C-45DC-899A-4D1085C4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7DE6-5CC9-49DC-B117-AEC0E0772F09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7AA0B643-70C2-486D-B0A0-85434FC3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0F26437-A8B5-4A7C-A319-08A5875B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3460E-A2D4-481F-8C16-EF38122FE8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2630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F0051266-0A4F-486D-AD19-9CCBBA04E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D11DC-EF08-4543-931A-6F78CCE0D624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C4A286E-5D3C-4539-B021-80B18A63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95F9D71-C879-4E8E-B5B5-FBB4120F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A634B-9B54-481A-B5CA-78AB1D9F3A9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9160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646823A5-6DD5-43E0-898D-2FC09A90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DDF34-8D8A-42D8-8262-0741D1CD8939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7C3EB4BD-95BF-4FD5-915D-C2D895CF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D53A0175-9903-4F20-8BE5-75B90608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F950-9005-4486-A878-A61CDEF8F7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0004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0C9FB795-754D-4BD4-BD4B-CB9044D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2DEE-FC9C-4FE2-BC3B-257E767AE4C9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EB9EE5E-A356-4EA7-AE23-360BD4A69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F69A35BC-7DC7-404D-A37B-ED5649C3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60455-1A6D-4880-ADFA-F88D8A253BF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951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3571FC-2072-4237-B173-9B919896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E39450-E2A4-472B-A73B-28CF9D174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0E8BBC-536D-4A3A-9FEE-471FC439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FA44E9-567C-4F33-923A-6C458B92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98BD9D-AF20-42FE-B2FA-8934512A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861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DC28A31-AE11-47AE-A0AA-D7FD1117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F9C27-B479-418F-9988-1E78FDB89685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964F6CA9-5B87-4C99-8FC6-7EEF1CE3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C0AECE1A-AD5D-4669-8B82-B3AF4B78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D9471-329E-47C2-A028-910F423784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6634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6E07DB0-3FA6-4C0D-BAAD-10D9A667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627F-9654-442C-8163-D40405043AF2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8901653-D683-4533-B067-4E58B75C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A007FA-B70E-45F5-ACD2-F495CF53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1508-3369-4335-ABA6-D85399A243F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9372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799" y="274640"/>
            <a:ext cx="2971801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60400" y="274640"/>
            <a:ext cx="8712201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E64D476-AE70-4FE7-AA17-76128595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7C57-FB64-415D-A7CD-1923FE5A4A5C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2C72198-9A67-485F-8D00-23773353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51025EF-85D6-4F9F-B0AF-61D550AB2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1F26-E49F-4C44-9C59-769EB48406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733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545EE0-58AB-489F-AC2E-11C8A6B9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ED9E57-73A1-469F-AF2A-0DED43D47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EE80F9-7D87-4AC2-97CB-F41C3763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55A76A-58BA-49A9-9261-745DEE00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F97AFE-B3B4-4E97-87D2-A28ED567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45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3FE402-3BC9-4BAC-A89D-604AA9FA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9A502C-8632-4918-83F7-CB3D06955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0147D2-5CDD-44F9-B794-211D5C09C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DB44C3-D9A2-43F8-8A92-D895A42D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05F31E-2B33-49D2-A7F4-667C1F33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E0275B-728B-48A9-96C0-92350ECA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5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7B2F0B-2C2A-4E39-8C26-73504FAE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4072E7-4718-4850-BA42-36430D4BE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B4F6183-2648-4B85-B774-D7B7F123A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BC76BE2-D708-4CC0-8D4A-6EB663F83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500D699-D4FC-4BE9-A9A1-F95023E54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B63A0DE-0C2B-493B-B8AA-15A7FFCD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5EAD2C4-1FBD-44AC-80C9-819DFEFE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577B66-A59D-43A6-AC19-E83706B3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40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E001B0-8C53-4F83-9E22-FF8290CA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49E531-52D1-440A-9723-FB72394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50263C-C911-4479-923A-C3A73747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F2B567-A479-45F2-9F2D-E2346D26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37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449B3CA-B46D-4CD1-A17F-75450348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04E3C81-329B-4CA4-9DD2-9ADDF03C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34B3E3-7077-43C9-8D7A-11D9859C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04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4AAE39-DB60-4FB3-910D-8C700BE8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774248-DBFB-4382-AE2A-DEB261AC0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EA8597A-F6EF-4EBA-ABF5-0196174BF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1AD484-8A3F-433D-AD8E-CA81A450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2CF52E-231D-4D9F-BA08-269A8AF9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86E19B-F079-4E03-B5BB-B39F333C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74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84AC85-35A1-4320-A321-2074F8B7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35B4B31-D964-4508-9FFE-1EF983054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558DD47-AC3A-4A7E-A095-364A6C3FE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C48B74-78C2-4866-B200-001A5244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162592-B94A-48AC-B30C-709C5613A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36A4A4-B67B-4294-B173-3A91B81A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47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0EEA102-B86F-4E56-AEA3-F262F5F1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479A09-0547-466A-977B-25301324F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91177E-DE48-47F9-85CB-A76B94F83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4CA6-6B5C-4632-A416-F3E70A30E451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24D07C-2FB4-4BB8-B1CC-83C67951C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ADE7BE-7BE4-4F30-A872-B1F76AC72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D4B0C-A3B3-4C5E-9655-B0DB27A47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67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15154267-3AF0-477E-8CD7-87DDC56738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C10EEA9A-B9CB-4CD1-90FA-96026F9420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90B81DF-A975-47D2-94FD-FD0AE9E53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2B6E7D-9C82-40C1-938B-EB57723B3C9B}" type="datetimeFigureOut">
              <a:rPr lang="ja-JP" altLang="en-US"/>
              <a:pPr>
                <a:defRPr/>
              </a:pPr>
              <a:t>2022/1/2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F5388AE-FABA-4C82-9C32-FC4FDA796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A8850E-55A6-4D05-A461-098C10F92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95BE0BD-0728-45D5-9F41-41863753576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468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>
            <a:extLst>
              <a:ext uri="{FF2B5EF4-FFF2-40B4-BE49-F238E27FC236}">
                <a16:creationId xmlns:a16="http://schemas.microsoft.com/office/drawing/2014/main" id="{C85834EB-5603-43B7-A496-4122F117E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2130426"/>
            <a:ext cx="8420100" cy="1470025"/>
          </a:xfrm>
        </p:spPr>
        <p:txBody>
          <a:bodyPr/>
          <a:lstStyle/>
          <a:p>
            <a:pPr algn="l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漢字書き順教材</a:t>
            </a:r>
            <a:b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</a:t>
            </a:r>
            <a:r>
              <a:rPr lang="en-US" altLang="ja-JP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D3E74E-CB29-4CAA-B6C5-F033BFC42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950" y="3886200"/>
            <a:ext cx="6934200" cy="1752600"/>
          </a:xfrm>
        </p:spPr>
        <p:txBody>
          <a:bodyPr/>
          <a:lstStyle/>
          <a:p>
            <a:pPr algn="l">
              <a:defRPr/>
            </a:pP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視覚障害児の発達と教育の探求</a:t>
            </a:r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佐島研究室</a:t>
            </a: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Office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6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Sashima</a:t>
            </a:r>
            <a:endParaRPr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A7617D9-6786-44B8-BC93-107214D03334}"/>
              </a:ext>
            </a:extLst>
          </p:cNvPr>
          <p:cNvSpPr/>
          <p:nvPr/>
        </p:nvSpPr>
        <p:spPr>
          <a:xfrm>
            <a:off x="5591175" y="1544638"/>
            <a:ext cx="647700" cy="1204912"/>
          </a:xfrm>
          <a:custGeom>
            <a:avLst/>
            <a:gdLst>
              <a:gd name="connsiteX0" fmla="*/ 285750 w 647700"/>
              <a:gd name="connsiteY0" fmla="*/ 766763 h 1204913"/>
              <a:gd name="connsiteX1" fmla="*/ 283369 w 647700"/>
              <a:gd name="connsiteY1" fmla="*/ 595313 h 1204913"/>
              <a:gd name="connsiteX2" fmla="*/ 276225 w 647700"/>
              <a:gd name="connsiteY2" fmla="*/ 473869 h 1204913"/>
              <a:gd name="connsiteX3" fmla="*/ 269081 w 647700"/>
              <a:gd name="connsiteY3" fmla="*/ 369094 h 1204913"/>
              <a:gd name="connsiteX4" fmla="*/ 261938 w 647700"/>
              <a:gd name="connsiteY4" fmla="*/ 335757 h 1204913"/>
              <a:gd name="connsiteX5" fmla="*/ 247650 w 647700"/>
              <a:gd name="connsiteY5" fmla="*/ 288132 h 1204913"/>
              <a:gd name="connsiteX6" fmla="*/ 226219 w 647700"/>
              <a:gd name="connsiteY6" fmla="*/ 238125 h 1204913"/>
              <a:gd name="connsiteX7" fmla="*/ 188119 w 647700"/>
              <a:gd name="connsiteY7" fmla="*/ 188119 h 1204913"/>
              <a:gd name="connsiteX8" fmla="*/ 152400 w 647700"/>
              <a:gd name="connsiteY8" fmla="*/ 152400 h 1204913"/>
              <a:gd name="connsiteX9" fmla="*/ 100013 w 647700"/>
              <a:gd name="connsiteY9" fmla="*/ 116682 h 1204913"/>
              <a:gd name="connsiteX10" fmla="*/ 61913 w 647700"/>
              <a:gd name="connsiteY10" fmla="*/ 102394 h 1204913"/>
              <a:gd name="connsiteX11" fmla="*/ 33338 w 647700"/>
              <a:gd name="connsiteY11" fmla="*/ 90488 h 1204913"/>
              <a:gd name="connsiteX12" fmla="*/ 7144 w 647700"/>
              <a:gd name="connsiteY12" fmla="*/ 66675 h 1204913"/>
              <a:gd name="connsiteX13" fmla="*/ 0 w 647700"/>
              <a:gd name="connsiteY13" fmla="*/ 50007 h 1204913"/>
              <a:gd name="connsiteX14" fmla="*/ 2381 w 647700"/>
              <a:gd name="connsiteY14" fmla="*/ 35719 h 1204913"/>
              <a:gd name="connsiteX15" fmla="*/ 23813 w 647700"/>
              <a:gd name="connsiteY15" fmla="*/ 21432 h 1204913"/>
              <a:gd name="connsiteX16" fmla="*/ 78581 w 647700"/>
              <a:gd name="connsiteY16" fmla="*/ 9525 h 1204913"/>
              <a:gd name="connsiteX17" fmla="*/ 142875 w 647700"/>
              <a:gd name="connsiteY17" fmla="*/ 0 h 1204913"/>
              <a:gd name="connsiteX18" fmla="*/ 230981 w 647700"/>
              <a:gd name="connsiteY18" fmla="*/ 0 h 1204913"/>
              <a:gd name="connsiteX19" fmla="*/ 302419 w 647700"/>
              <a:gd name="connsiteY19" fmla="*/ 7144 h 1204913"/>
              <a:gd name="connsiteX20" fmla="*/ 352425 w 647700"/>
              <a:gd name="connsiteY20" fmla="*/ 16669 h 1204913"/>
              <a:gd name="connsiteX21" fmla="*/ 400050 w 647700"/>
              <a:gd name="connsiteY21" fmla="*/ 35719 h 1204913"/>
              <a:gd name="connsiteX22" fmla="*/ 478631 w 647700"/>
              <a:gd name="connsiteY22" fmla="*/ 83344 h 1204913"/>
              <a:gd name="connsiteX23" fmla="*/ 533400 w 647700"/>
              <a:gd name="connsiteY23" fmla="*/ 121444 h 1204913"/>
              <a:gd name="connsiteX24" fmla="*/ 578644 w 647700"/>
              <a:gd name="connsiteY24" fmla="*/ 157163 h 1204913"/>
              <a:gd name="connsiteX25" fmla="*/ 609600 w 647700"/>
              <a:gd name="connsiteY25" fmla="*/ 188119 h 1204913"/>
              <a:gd name="connsiteX26" fmla="*/ 635794 w 647700"/>
              <a:gd name="connsiteY26" fmla="*/ 228600 h 1204913"/>
              <a:gd name="connsiteX27" fmla="*/ 647700 w 647700"/>
              <a:gd name="connsiteY27" fmla="*/ 266700 h 1204913"/>
              <a:gd name="connsiteX28" fmla="*/ 647700 w 647700"/>
              <a:gd name="connsiteY28" fmla="*/ 283369 h 1204913"/>
              <a:gd name="connsiteX29" fmla="*/ 645319 w 647700"/>
              <a:gd name="connsiteY29" fmla="*/ 311944 h 1204913"/>
              <a:gd name="connsiteX30" fmla="*/ 628650 w 647700"/>
              <a:gd name="connsiteY30" fmla="*/ 347663 h 1204913"/>
              <a:gd name="connsiteX31" fmla="*/ 604838 w 647700"/>
              <a:gd name="connsiteY31" fmla="*/ 381000 h 1204913"/>
              <a:gd name="connsiteX32" fmla="*/ 583406 w 647700"/>
              <a:gd name="connsiteY32" fmla="*/ 419100 h 1204913"/>
              <a:gd name="connsiteX33" fmla="*/ 564356 w 647700"/>
              <a:gd name="connsiteY33" fmla="*/ 461963 h 1204913"/>
              <a:gd name="connsiteX34" fmla="*/ 559594 w 647700"/>
              <a:gd name="connsiteY34" fmla="*/ 516732 h 1204913"/>
              <a:gd name="connsiteX35" fmla="*/ 552450 w 647700"/>
              <a:gd name="connsiteY35" fmla="*/ 654844 h 1204913"/>
              <a:gd name="connsiteX36" fmla="*/ 542925 w 647700"/>
              <a:gd name="connsiteY36" fmla="*/ 845344 h 1204913"/>
              <a:gd name="connsiteX37" fmla="*/ 540544 w 647700"/>
              <a:gd name="connsiteY37" fmla="*/ 1035844 h 1204913"/>
              <a:gd name="connsiteX38" fmla="*/ 545306 w 647700"/>
              <a:gd name="connsiteY38" fmla="*/ 1138238 h 1204913"/>
              <a:gd name="connsiteX39" fmla="*/ 545306 w 647700"/>
              <a:gd name="connsiteY39" fmla="*/ 1154907 h 1204913"/>
              <a:gd name="connsiteX40" fmla="*/ 528638 w 647700"/>
              <a:gd name="connsiteY40" fmla="*/ 1171575 h 1204913"/>
              <a:gd name="connsiteX41" fmla="*/ 288131 w 647700"/>
              <a:gd name="connsiteY41" fmla="*/ 1204913 h 1204913"/>
              <a:gd name="connsiteX42" fmla="*/ 278606 w 647700"/>
              <a:gd name="connsiteY42" fmla="*/ 1193007 h 1204913"/>
              <a:gd name="connsiteX43" fmla="*/ 273844 w 647700"/>
              <a:gd name="connsiteY43" fmla="*/ 1145382 h 1204913"/>
              <a:gd name="connsiteX44" fmla="*/ 280988 w 647700"/>
              <a:gd name="connsiteY44" fmla="*/ 981075 h 1204913"/>
              <a:gd name="connsiteX45" fmla="*/ 283369 w 647700"/>
              <a:gd name="connsiteY45" fmla="*/ 857250 h 1204913"/>
              <a:gd name="connsiteX46" fmla="*/ 285750 w 647700"/>
              <a:gd name="connsiteY46" fmla="*/ 766763 h 12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47700" h="1204913">
                <a:moveTo>
                  <a:pt x="285750" y="766763"/>
                </a:moveTo>
                <a:cubicBezTo>
                  <a:pt x="284956" y="709613"/>
                  <a:pt x="284163" y="652463"/>
                  <a:pt x="283369" y="595313"/>
                </a:cubicBezTo>
                <a:lnTo>
                  <a:pt x="276225" y="473869"/>
                </a:lnTo>
                <a:lnTo>
                  <a:pt x="269081" y="369094"/>
                </a:lnTo>
                <a:lnTo>
                  <a:pt x="261938" y="335757"/>
                </a:lnTo>
                <a:lnTo>
                  <a:pt x="247650" y="288132"/>
                </a:lnTo>
                <a:lnTo>
                  <a:pt x="226219" y="238125"/>
                </a:lnTo>
                <a:lnTo>
                  <a:pt x="188119" y="188119"/>
                </a:lnTo>
                <a:lnTo>
                  <a:pt x="152400" y="152400"/>
                </a:lnTo>
                <a:lnTo>
                  <a:pt x="100013" y="116682"/>
                </a:lnTo>
                <a:lnTo>
                  <a:pt x="61913" y="102394"/>
                </a:lnTo>
                <a:lnTo>
                  <a:pt x="33338" y="90488"/>
                </a:lnTo>
                <a:lnTo>
                  <a:pt x="7144" y="66675"/>
                </a:lnTo>
                <a:lnTo>
                  <a:pt x="0" y="50007"/>
                </a:lnTo>
                <a:lnTo>
                  <a:pt x="2381" y="35719"/>
                </a:lnTo>
                <a:lnTo>
                  <a:pt x="23813" y="21432"/>
                </a:lnTo>
                <a:lnTo>
                  <a:pt x="78581" y="9525"/>
                </a:lnTo>
                <a:lnTo>
                  <a:pt x="142875" y="0"/>
                </a:lnTo>
                <a:lnTo>
                  <a:pt x="230981" y="0"/>
                </a:lnTo>
                <a:lnTo>
                  <a:pt x="302419" y="7144"/>
                </a:lnTo>
                <a:lnTo>
                  <a:pt x="352425" y="16669"/>
                </a:lnTo>
                <a:lnTo>
                  <a:pt x="400050" y="35719"/>
                </a:lnTo>
                <a:lnTo>
                  <a:pt x="478631" y="83344"/>
                </a:lnTo>
                <a:lnTo>
                  <a:pt x="533400" y="121444"/>
                </a:lnTo>
                <a:lnTo>
                  <a:pt x="578644" y="157163"/>
                </a:lnTo>
                <a:lnTo>
                  <a:pt x="609600" y="188119"/>
                </a:lnTo>
                <a:lnTo>
                  <a:pt x="635794" y="228600"/>
                </a:lnTo>
                <a:lnTo>
                  <a:pt x="647700" y="266700"/>
                </a:lnTo>
                <a:lnTo>
                  <a:pt x="647700" y="283369"/>
                </a:lnTo>
                <a:lnTo>
                  <a:pt x="645319" y="311944"/>
                </a:lnTo>
                <a:lnTo>
                  <a:pt x="628650" y="347663"/>
                </a:lnTo>
                <a:lnTo>
                  <a:pt x="604838" y="381000"/>
                </a:lnTo>
                <a:lnTo>
                  <a:pt x="583406" y="419100"/>
                </a:lnTo>
                <a:lnTo>
                  <a:pt x="564356" y="461963"/>
                </a:lnTo>
                <a:lnTo>
                  <a:pt x="559594" y="516732"/>
                </a:lnTo>
                <a:lnTo>
                  <a:pt x="552450" y="654844"/>
                </a:lnTo>
                <a:lnTo>
                  <a:pt x="542925" y="845344"/>
                </a:lnTo>
                <a:cubicBezTo>
                  <a:pt x="542131" y="908844"/>
                  <a:pt x="541338" y="972344"/>
                  <a:pt x="540544" y="1035844"/>
                </a:cubicBezTo>
                <a:lnTo>
                  <a:pt x="545306" y="1138238"/>
                </a:lnTo>
                <a:lnTo>
                  <a:pt x="545306" y="1154907"/>
                </a:lnTo>
                <a:lnTo>
                  <a:pt x="528638" y="1171575"/>
                </a:lnTo>
                <a:lnTo>
                  <a:pt x="288131" y="1204913"/>
                </a:lnTo>
                <a:lnTo>
                  <a:pt x="278606" y="1193007"/>
                </a:lnTo>
                <a:lnTo>
                  <a:pt x="273844" y="1145382"/>
                </a:lnTo>
                <a:lnTo>
                  <a:pt x="280988" y="981075"/>
                </a:lnTo>
                <a:cubicBezTo>
                  <a:pt x="281782" y="939800"/>
                  <a:pt x="282575" y="898525"/>
                  <a:pt x="283369" y="857250"/>
                </a:cubicBezTo>
                <a:cubicBezTo>
                  <a:pt x="284163" y="827088"/>
                  <a:pt x="284956" y="796925"/>
                  <a:pt x="285750" y="7667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C429531-EAD0-4027-B95F-96532D4C5C83}"/>
              </a:ext>
            </a:extLst>
          </p:cNvPr>
          <p:cNvSpPr/>
          <p:nvPr/>
        </p:nvSpPr>
        <p:spPr>
          <a:xfrm rot="19800000">
            <a:off x="4568826" y="1906588"/>
            <a:ext cx="2925763" cy="1720850"/>
          </a:xfrm>
          <a:custGeom>
            <a:avLst/>
            <a:gdLst>
              <a:gd name="connsiteX0" fmla="*/ 820103 w 2926080"/>
              <a:gd name="connsiteY0" fmla="*/ 525780 h 1720215"/>
              <a:gd name="connsiteX1" fmla="*/ 1165860 w 2926080"/>
              <a:gd name="connsiteY1" fmla="*/ 665798 h 1720215"/>
              <a:gd name="connsiteX2" fmla="*/ 1363028 w 2926080"/>
              <a:gd name="connsiteY2" fmla="*/ 742950 h 1720215"/>
              <a:gd name="connsiteX3" fmla="*/ 1623060 w 2926080"/>
              <a:gd name="connsiteY3" fmla="*/ 842963 h 1720215"/>
              <a:gd name="connsiteX4" fmla="*/ 1911668 w 2926080"/>
              <a:gd name="connsiteY4" fmla="*/ 965835 h 1720215"/>
              <a:gd name="connsiteX5" fmla="*/ 2223135 w 2926080"/>
              <a:gd name="connsiteY5" fmla="*/ 1097280 h 1720215"/>
              <a:gd name="connsiteX6" fmla="*/ 2274570 w 2926080"/>
              <a:gd name="connsiteY6" fmla="*/ 1120140 h 1720215"/>
              <a:gd name="connsiteX7" fmla="*/ 2326005 w 2926080"/>
              <a:gd name="connsiteY7" fmla="*/ 1134428 h 1720215"/>
              <a:gd name="connsiteX8" fmla="*/ 2277428 w 2926080"/>
              <a:gd name="connsiteY8" fmla="*/ 1120140 h 1720215"/>
              <a:gd name="connsiteX9" fmla="*/ 2437448 w 2926080"/>
              <a:gd name="connsiteY9" fmla="*/ 1160145 h 1720215"/>
              <a:gd name="connsiteX10" fmla="*/ 2554605 w 2926080"/>
              <a:gd name="connsiteY10" fmla="*/ 1183005 h 1720215"/>
              <a:gd name="connsiteX11" fmla="*/ 2583180 w 2926080"/>
              <a:gd name="connsiteY11" fmla="*/ 1191578 h 1720215"/>
              <a:gd name="connsiteX12" fmla="*/ 2623185 w 2926080"/>
              <a:gd name="connsiteY12" fmla="*/ 1220153 h 1720215"/>
              <a:gd name="connsiteX13" fmla="*/ 2674620 w 2926080"/>
              <a:gd name="connsiteY13" fmla="*/ 1254443 h 1720215"/>
              <a:gd name="connsiteX14" fmla="*/ 2728913 w 2926080"/>
              <a:gd name="connsiteY14" fmla="*/ 1305878 h 1720215"/>
              <a:gd name="connsiteX15" fmla="*/ 2774633 w 2926080"/>
              <a:gd name="connsiteY15" fmla="*/ 1357313 h 1720215"/>
              <a:gd name="connsiteX16" fmla="*/ 2823210 w 2926080"/>
              <a:gd name="connsiteY16" fmla="*/ 1434465 h 1720215"/>
              <a:gd name="connsiteX17" fmla="*/ 2868930 w 2926080"/>
              <a:gd name="connsiteY17" fmla="*/ 1505903 h 1720215"/>
              <a:gd name="connsiteX18" fmla="*/ 2908935 w 2926080"/>
              <a:gd name="connsiteY18" fmla="*/ 1574483 h 1720215"/>
              <a:gd name="connsiteX19" fmla="*/ 2917508 w 2926080"/>
              <a:gd name="connsiteY19" fmla="*/ 1597343 h 1720215"/>
              <a:gd name="connsiteX20" fmla="*/ 2923223 w 2926080"/>
              <a:gd name="connsiteY20" fmla="*/ 1643063 h 1720215"/>
              <a:gd name="connsiteX21" fmla="*/ 2926080 w 2926080"/>
              <a:gd name="connsiteY21" fmla="*/ 1683068 h 1720215"/>
              <a:gd name="connsiteX22" fmla="*/ 2914650 w 2926080"/>
              <a:gd name="connsiteY22" fmla="*/ 1703070 h 1720215"/>
              <a:gd name="connsiteX23" fmla="*/ 2906078 w 2926080"/>
              <a:gd name="connsiteY23" fmla="*/ 1711643 h 1720215"/>
              <a:gd name="connsiteX24" fmla="*/ 2888933 w 2926080"/>
              <a:gd name="connsiteY24" fmla="*/ 1717358 h 1720215"/>
              <a:gd name="connsiteX25" fmla="*/ 2874645 w 2926080"/>
              <a:gd name="connsiteY25" fmla="*/ 1720215 h 1720215"/>
              <a:gd name="connsiteX26" fmla="*/ 2848928 w 2926080"/>
              <a:gd name="connsiteY26" fmla="*/ 1711643 h 1720215"/>
              <a:gd name="connsiteX27" fmla="*/ 2788920 w 2926080"/>
              <a:gd name="connsiteY27" fmla="*/ 1677353 h 1720215"/>
              <a:gd name="connsiteX28" fmla="*/ 2677478 w 2926080"/>
              <a:gd name="connsiteY28" fmla="*/ 1600200 h 1720215"/>
              <a:gd name="connsiteX29" fmla="*/ 2560320 w 2926080"/>
              <a:gd name="connsiteY29" fmla="*/ 1517333 h 1720215"/>
              <a:gd name="connsiteX30" fmla="*/ 2457450 w 2926080"/>
              <a:gd name="connsiteY30" fmla="*/ 1448753 h 1720215"/>
              <a:gd name="connsiteX31" fmla="*/ 2366010 w 2926080"/>
              <a:gd name="connsiteY31" fmla="*/ 1394460 h 1720215"/>
              <a:gd name="connsiteX32" fmla="*/ 2171700 w 2926080"/>
              <a:gd name="connsiteY32" fmla="*/ 1294448 h 1720215"/>
              <a:gd name="connsiteX33" fmla="*/ 2011680 w 2926080"/>
              <a:gd name="connsiteY33" fmla="*/ 1217295 h 1720215"/>
              <a:gd name="connsiteX34" fmla="*/ 1848803 w 2926080"/>
              <a:gd name="connsiteY34" fmla="*/ 1154430 h 1720215"/>
              <a:gd name="connsiteX35" fmla="*/ 1543050 w 2926080"/>
              <a:gd name="connsiteY35" fmla="*/ 1017270 h 1720215"/>
              <a:gd name="connsiteX36" fmla="*/ 1265873 w 2926080"/>
              <a:gd name="connsiteY36" fmla="*/ 900113 h 1720215"/>
              <a:gd name="connsiteX37" fmla="*/ 1068705 w 2926080"/>
              <a:gd name="connsiteY37" fmla="*/ 831533 h 1720215"/>
              <a:gd name="connsiteX38" fmla="*/ 837248 w 2926080"/>
              <a:gd name="connsiteY38" fmla="*/ 754380 h 1720215"/>
              <a:gd name="connsiteX39" fmla="*/ 514350 w 2926080"/>
              <a:gd name="connsiteY39" fmla="*/ 654368 h 1720215"/>
              <a:gd name="connsiteX40" fmla="*/ 468630 w 2926080"/>
              <a:gd name="connsiteY40" fmla="*/ 640080 h 1720215"/>
              <a:gd name="connsiteX41" fmla="*/ 305753 w 2926080"/>
              <a:gd name="connsiteY41" fmla="*/ 600075 h 1720215"/>
              <a:gd name="connsiteX42" fmla="*/ 251460 w 2926080"/>
              <a:gd name="connsiteY42" fmla="*/ 571500 h 1720215"/>
              <a:gd name="connsiteX43" fmla="*/ 202883 w 2926080"/>
              <a:gd name="connsiteY43" fmla="*/ 525780 h 1720215"/>
              <a:gd name="connsiteX44" fmla="*/ 160020 w 2926080"/>
              <a:gd name="connsiteY44" fmla="*/ 471488 h 1720215"/>
              <a:gd name="connsiteX45" fmla="*/ 125730 w 2926080"/>
              <a:gd name="connsiteY45" fmla="*/ 408623 h 1720215"/>
              <a:gd name="connsiteX46" fmla="*/ 100013 w 2926080"/>
              <a:gd name="connsiteY46" fmla="*/ 357188 h 1720215"/>
              <a:gd name="connsiteX47" fmla="*/ 65723 w 2926080"/>
              <a:gd name="connsiteY47" fmla="*/ 274320 h 1720215"/>
              <a:gd name="connsiteX48" fmla="*/ 37148 w 2926080"/>
              <a:gd name="connsiteY48" fmla="*/ 188595 h 1720215"/>
              <a:gd name="connsiteX49" fmla="*/ 8573 w 2926080"/>
              <a:gd name="connsiteY49" fmla="*/ 85725 h 1720215"/>
              <a:gd name="connsiteX50" fmla="*/ 0 w 2926080"/>
              <a:gd name="connsiteY50" fmla="*/ 45720 h 1720215"/>
              <a:gd name="connsiteX51" fmla="*/ 2858 w 2926080"/>
              <a:gd name="connsiteY51" fmla="*/ 22860 h 1720215"/>
              <a:gd name="connsiteX52" fmla="*/ 14288 w 2926080"/>
              <a:gd name="connsiteY52" fmla="*/ 2858 h 1720215"/>
              <a:gd name="connsiteX53" fmla="*/ 28575 w 2926080"/>
              <a:gd name="connsiteY53" fmla="*/ 0 h 1720215"/>
              <a:gd name="connsiteX54" fmla="*/ 45720 w 2926080"/>
              <a:gd name="connsiteY54" fmla="*/ 5715 h 1720215"/>
              <a:gd name="connsiteX55" fmla="*/ 62865 w 2926080"/>
              <a:gd name="connsiteY55" fmla="*/ 22860 h 1720215"/>
              <a:gd name="connsiteX56" fmla="*/ 97155 w 2926080"/>
              <a:gd name="connsiteY56" fmla="*/ 60008 h 1720215"/>
              <a:gd name="connsiteX57" fmla="*/ 68580 w 2926080"/>
              <a:gd name="connsiteY57" fmla="*/ 31433 h 1720215"/>
              <a:gd name="connsiteX58" fmla="*/ 154305 w 2926080"/>
              <a:gd name="connsiteY58" fmla="*/ 131445 h 1720215"/>
              <a:gd name="connsiteX59" fmla="*/ 217170 w 2926080"/>
              <a:gd name="connsiteY59" fmla="*/ 200025 h 1720215"/>
              <a:gd name="connsiteX60" fmla="*/ 320040 w 2926080"/>
              <a:gd name="connsiteY60" fmla="*/ 288608 h 1720215"/>
              <a:gd name="connsiteX61" fmla="*/ 385763 w 2926080"/>
              <a:gd name="connsiteY61" fmla="*/ 334328 h 1720215"/>
              <a:gd name="connsiteX62" fmla="*/ 528638 w 2926080"/>
              <a:gd name="connsiteY62" fmla="*/ 400050 h 1720215"/>
              <a:gd name="connsiteX63" fmla="*/ 765810 w 2926080"/>
              <a:gd name="connsiteY63" fmla="*/ 502920 h 1720215"/>
              <a:gd name="connsiteX64" fmla="*/ 820103 w 2926080"/>
              <a:gd name="connsiteY64" fmla="*/ 525780 h 1720215"/>
              <a:gd name="connsiteX0" fmla="*/ 820103 w 2926080"/>
              <a:gd name="connsiteY0" fmla="*/ 525780 h 1720215"/>
              <a:gd name="connsiteX1" fmla="*/ 1165860 w 2926080"/>
              <a:gd name="connsiteY1" fmla="*/ 665798 h 1720215"/>
              <a:gd name="connsiteX2" fmla="*/ 1363028 w 2926080"/>
              <a:gd name="connsiteY2" fmla="*/ 742950 h 1720215"/>
              <a:gd name="connsiteX3" fmla="*/ 1623060 w 2926080"/>
              <a:gd name="connsiteY3" fmla="*/ 842963 h 1720215"/>
              <a:gd name="connsiteX4" fmla="*/ 1911668 w 2926080"/>
              <a:gd name="connsiteY4" fmla="*/ 965835 h 1720215"/>
              <a:gd name="connsiteX5" fmla="*/ 2223135 w 2926080"/>
              <a:gd name="connsiteY5" fmla="*/ 1097280 h 1720215"/>
              <a:gd name="connsiteX6" fmla="*/ 2274570 w 2926080"/>
              <a:gd name="connsiteY6" fmla="*/ 1120140 h 1720215"/>
              <a:gd name="connsiteX7" fmla="*/ 2326005 w 2926080"/>
              <a:gd name="connsiteY7" fmla="*/ 1134428 h 1720215"/>
              <a:gd name="connsiteX8" fmla="*/ 2277428 w 2926080"/>
              <a:gd name="connsiteY8" fmla="*/ 1120140 h 1720215"/>
              <a:gd name="connsiteX9" fmla="*/ 2437448 w 2926080"/>
              <a:gd name="connsiteY9" fmla="*/ 1160145 h 1720215"/>
              <a:gd name="connsiteX10" fmla="*/ 2554605 w 2926080"/>
              <a:gd name="connsiteY10" fmla="*/ 1183005 h 1720215"/>
              <a:gd name="connsiteX11" fmla="*/ 2583180 w 2926080"/>
              <a:gd name="connsiteY11" fmla="*/ 1191578 h 1720215"/>
              <a:gd name="connsiteX12" fmla="*/ 2623185 w 2926080"/>
              <a:gd name="connsiteY12" fmla="*/ 1220153 h 1720215"/>
              <a:gd name="connsiteX13" fmla="*/ 2674620 w 2926080"/>
              <a:gd name="connsiteY13" fmla="*/ 1254443 h 1720215"/>
              <a:gd name="connsiteX14" fmla="*/ 2728913 w 2926080"/>
              <a:gd name="connsiteY14" fmla="*/ 1305878 h 1720215"/>
              <a:gd name="connsiteX15" fmla="*/ 2774633 w 2926080"/>
              <a:gd name="connsiteY15" fmla="*/ 1357313 h 1720215"/>
              <a:gd name="connsiteX16" fmla="*/ 2823210 w 2926080"/>
              <a:gd name="connsiteY16" fmla="*/ 1434465 h 1720215"/>
              <a:gd name="connsiteX17" fmla="*/ 2868930 w 2926080"/>
              <a:gd name="connsiteY17" fmla="*/ 1505903 h 1720215"/>
              <a:gd name="connsiteX18" fmla="*/ 2908935 w 2926080"/>
              <a:gd name="connsiteY18" fmla="*/ 1574483 h 1720215"/>
              <a:gd name="connsiteX19" fmla="*/ 2917508 w 2926080"/>
              <a:gd name="connsiteY19" fmla="*/ 1597343 h 1720215"/>
              <a:gd name="connsiteX20" fmla="*/ 2923223 w 2926080"/>
              <a:gd name="connsiteY20" fmla="*/ 1643063 h 1720215"/>
              <a:gd name="connsiteX21" fmla="*/ 2926080 w 2926080"/>
              <a:gd name="connsiteY21" fmla="*/ 1683068 h 1720215"/>
              <a:gd name="connsiteX22" fmla="*/ 2914650 w 2926080"/>
              <a:gd name="connsiteY22" fmla="*/ 1703070 h 1720215"/>
              <a:gd name="connsiteX23" fmla="*/ 2906078 w 2926080"/>
              <a:gd name="connsiteY23" fmla="*/ 1711643 h 1720215"/>
              <a:gd name="connsiteX24" fmla="*/ 2888933 w 2926080"/>
              <a:gd name="connsiteY24" fmla="*/ 1717358 h 1720215"/>
              <a:gd name="connsiteX25" fmla="*/ 2874645 w 2926080"/>
              <a:gd name="connsiteY25" fmla="*/ 1720215 h 1720215"/>
              <a:gd name="connsiteX26" fmla="*/ 2848928 w 2926080"/>
              <a:gd name="connsiteY26" fmla="*/ 1711643 h 1720215"/>
              <a:gd name="connsiteX27" fmla="*/ 2788920 w 2926080"/>
              <a:gd name="connsiteY27" fmla="*/ 1677353 h 1720215"/>
              <a:gd name="connsiteX28" fmla="*/ 2677478 w 2926080"/>
              <a:gd name="connsiteY28" fmla="*/ 1600200 h 1720215"/>
              <a:gd name="connsiteX29" fmla="*/ 2560320 w 2926080"/>
              <a:gd name="connsiteY29" fmla="*/ 1517333 h 1720215"/>
              <a:gd name="connsiteX30" fmla="*/ 2457450 w 2926080"/>
              <a:gd name="connsiteY30" fmla="*/ 1448753 h 1720215"/>
              <a:gd name="connsiteX31" fmla="*/ 2366010 w 2926080"/>
              <a:gd name="connsiteY31" fmla="*/ 1394460 h 1720215"/>
              <a:gd name="connsiteX32" fmla="*/ 2171700 w 2926080"/>
              <a:gd name="connsiteY32" fmla="*/ 1294448 h 1720215"/>
              <a:gd name="connsiteX33" fmla="*/ 2011680 w 2926080"/>
              <a:gd name="connsiteY33" fmla="*/ 1217295 h 1720215"/>
              <a:gd name="connsiteX34" fmla="*/ 1848803 w 2926080"/>
              <a:gd name="connsiteY34" fmla="*/ 1154430 h 1720215"/>
              <a:gd name="connsiteX35" fmla="*/ 1543050 w 2926080"/>
              <a:gd name="connsiteY35" fmla="*/ 1017270 h 1720215"/>
              <a:gd name="connsiteX36" fmla="*/ 1265873 w 2926080"/>
              <a:gd name="connsiteY36" fmla="*/ 900113 h 1720215"/>
              <a:gd name="connsiteX37" fmla="*/ 1068705 w 2926080"/>
              <a:gd name="connsiteY37" fmla="*/ 831533 h 1720215"/>
              <a:gd name="connsiteX38" fmla="*/ 837248 w 2926080"/>
              <a:gd name="connsiteY38" fmla="*/ 754380 h 1720215"/>
              <a:gd name="connsiteX39" fmla="*/ 514350 w 2926080"/>
              <a:gd name="connsiteY39" fmla="*/ 654368 h 1720215"/>
              <a:gd name="connsiteX40" fmla="*/ 468630 w 2926080"/>
              <a:gd name="connsiteY40" fmla="*/ 640080 h 1720215"/>
              <a:gd name="connsiteX41" fmla="*/ 305753 w 2926080"/>
              <a:gd name="connsiteY41" fmla="*/ 600075 h 1720215"/>
              <a:gd name="connsiteX42" fmla="*/ 251460 w 2926080"/>
              <a:gd name="connsiteY42" fmla="*/ 571500 h 1720215"/>
              <a:gd name="connsiteX43" fmla="*/ 202883 w 2926080"/>
              <a:gd name="connsiteY43" fmla="*/ 525780 h 1720215"/>
              <a:gd name="connsiteX44" fmla="*/ 160020 w 2926080"/>
              <a:gd name="connsiteY44" fmla="*/ 471488 h 1720215"/>
              <a:gd name="connsiteX45" fmla="*/ 125730 w 2926080"/>
              <a:gd name="connsiteY45" fmla="*/ 408623 h 1720215"/>
              <a:gd name="connsiteX46" fmla="*/ 100013 w 2926080"/>
              <a:gd name="connsiteY46" fmla="*/ 357188 h 1720215"/>
              <a:gd name="connsiteX47" fmla="*/ 65723 w 2926080"/>
              <a:gd name="connsiteY47" fmla="*/ 274320 h 1720215"/>
              <a:gd name="connsiteX48" fmla="*/ 37148 w 2926080"/>
              <a:gd name="connsiteY48" fmla="*/ 188595 h 1720215"/>
              <a:gd name="connsiteX49" fmla="*/ 8573 w 2926080"/>
              <a:gd name="connsiteY49" fmla="*/ 85725 h 1720215"/>
              <a:gd name="connsiteX50" fmla="*/ 0 w 2926080"/>
              <a:gd name="connsiteY50" fmla="*/ 45720 h 1720215"/>
              <a:gd name="connsiteX51" fmla="*/ 2858 w 2926080"/>
              <a:gd name="connsiteY51" fmla="*/ 22860 h 1720215"/>
              <a:gd name="connsiteX52" fmla="*/ 14288 w 2926080"/>
              <a:gd name="connsiteY52" fmla="*/ 2858 h 1720215"/>
              <a:gd name="connsiteX53" fmla="*/ 28575 w 2926080"/>
              <a:gd name="connsiteY53" fmla="*/ 0 h 1720215"/>
              <a:gd name="connsiteX54" fmla="*/ 45720 w 2926080"/>
              <a:gd name="connsiteY54" fmla="*/ 5715 h 1720215"/>
              <a:gd name="connsiteX55" fmla="*/ 62865 w 2926080"/>
              <a:gd name="connsiteY55" fmla="*/ 22860 h 1720215"/>
              <a:gd name="connsiteX56" fmla="*/ 68580 w 2926080"/>
              <a:gd name="connsiteY56" fmla="*/ 31433 h 1720215"/>
              <a:gd name="connsiteX57" fmla="*/ 154305 w 2926080"/>
              <a:gd name="connsiteY57" fmla="*/ 131445 h 1720215"/>
              <a:gd name="connsiteX58" fmla="*/ 217170 w 2926080"/>
              <a:gd name="connsiteY58" fmla="*/ 200025 h 1720215"/>
              <a:gd name="connsiteX59" fmla="*/ 320040 w 2926080"/>
              <a:gd name="connsiteY59" fmla="*/ 288608 h 1720215"/>
              <a:gd name="connsiteX60" fmla="*/ 385763 w 2926080"/>
              <a:gd name="connsiteY60" fmla="*/ 334328 h 1720215"/>
              <a:gd name="connsiteX61" fmla="*/ 528638 w 2926080"/>
              <a:gd name="connsiteY61" fmla="*/ 400050 h 1720215"/>
              <a:gd name="connsiteX62" fmla="*/ 765810 w 2926080"/>
              <a:gd name="connsiteY62" fmla="*/ 502920 h 1720215"/>
              <a:gd name="connsiteX63" fmla="*/ 820103 w 2926080"/>
              <a:gd name="connsiteY63" fmla="*/ 525780 h 1720215"/>
              <a:gd name="connsiteX0" fmla="*/ 820103 w 2926080"/>
              <a:gd name="connsiteY0" fmla="*/ 525780 h 1720215"/>
              <a:gd name="connsiteX1" fmla="*/ 1165860 w 2926080"/>
              <a:gd name="connsiteY1" fmla="*/ 665798 h 1720215"/>
              <a:gd name="connsiteX2" fmla="*/ 1363028 w 2926080"/>
              <a:gd name="connsiteY2" fmla="*/ 742950 h 1720215"/>
              <a:gd name="connsiteX3" fmla="*/ 1623060 w 2926080"/>
              <a:gd name="connsiteY3" fmla="*/ 842963 h 1720215"/>
              <a:gd name="connsiteX4" fmla="*/ 1911668 w 2926080"/>
              <a:gd name="connsiteY4" fmla="*/ 965835 h 1720215"/>
              <a:gd name="connsiteX5" fmla="*/ 2223135 w 2926080"/>
              <a:gd name="connsiteY5" fmla="*/ 1097280 h 1720215"/>
              <a:gd name="connsiteX6" fmla="*/ 2274570 w 2926080"/>
              <a:gd name="connsiteY6" fmla="*/ 1120140 h 1720215"/>
              <a:gd name="connsiteX7" fmla="*/ 2277428 w 2926080"/>
              <a:gd name="connsiteY7" fmla="*/ 1120140 h 1720215"/>
              <a:gd name="connsiteX8" fmla="*/ 2437448 w 2926080"/>
              <a:gd name="connsiteY8" fmla="*/ 1160145 h 1720215"/>
              <a:gd name="connsiteX9" fmla="*/ 2554605 w 2926080"/>
              <a:gd name="connsiteY9" fmla="*/ 1183005 h 1720215"/>
              <a:gd name="connsiteX10" fmla="*/ 2583180 w 2926080"/>
              <a:gd name="connsiteY10" fmla="*/ 1191578 h 1720215"/>
              <a:gd name="connsiteX11" fmla="*/ 2623185 w 2926080"/>
              <a:gd name="connsiteY11" fmla="*/ 1220153 h 1720215"/>
              <a:gd name="connsiteX12" fmla="*/ 2674620 w 2926080"/>
              <a:gd name="connsiteY12" fmla="*/ 1254443 h 1720215"/>
              <a:gd name="connsiteX13" fmla="*/ 2728913 w 2926080"/>
              <a:gd name="connsiteY13" fmla="*/ 1305878 h 1720215"/>
              <a:gd name="connsiteX14" fmla="*/ 2774633 w 2926080"/>
              <a:gd name="connsiteY14" fmla="*/ 1357313 h 1720215"/>
              <a:gd name="connsiteX15" fmla="*/ 2823210 w 2926080"/>
              <a:gd name="connsiteY15" fmla="*/ 1434465 h 1720215"/>
              <a:gd name="connsiteX16" fmla="*/ 2868930 w 2926080"/>
              <a:gd name="connsiteY16" fmla="*/ 1505903 h 1720215"/>
              <a:gd name="connsiteX17" fmla="*/ 2908935 w 2926080"/>
              <a:gd name="connsiteY17" fmla="*/ 1574483 h 1720215"/>
              <a:gd name="connsiteX18" fmla="*/ 2917508 w 2926080"/>
              <a:gd name="connsiteY18" fmla="*/ 1597343 h 1720215"/>
              <a:gd name="connsiteX19" fmla="*/ 2923223 w 2926080"/>
              <a:gd name="connsiteY19" fmla="*/ 1643063 h 1720215"/>
              <a:gd name="connsiteX20" fmla="*/ 2926080 w 2926080"/>
              <a:gd name="connsiteY20" fmla="*/ 1683068 h 1720215"/>
              <a:gd name="connsiteX21" fmla="*/ 2914650 w 2926080"/>
              <a:gd name="connsiteY21" fmla="*/ 1703070 h 1720215"/>
              <a:gd name="connsiteX22" fmla="*/ 2906078 w 2926080"/>
              <a:gd name="connsiteY22" fmla="*/ 1711643 h 1720215"/>
              <a:gd name="connsiteX23" fmla="*/ 2888933 w 2926080"/>
              <a:gd name="connsiteY23" fmla="*/ 1717358 h 1720215"/>
              <a:gd name="connsiteX24" fmla="*/ 2874645 w 2926080"/>
              <a:gd name="connsiteY24" fmla="*/ 1720215 h 1720215"/>
              <a:gd name="connsiteX25" fmla="*/ 2848928 w 2926080"/>
              <a:gd name="connsiteY25" fmla="*/ 1711643 h 1720215"/>
              <a:gd name="connsiteX26" fmla="*/ 2788920 w 2926080"/>
              <a:gd name="connsiteY26" fmla="*/ 1677353 h 1720215"/>
              <a:gd name="connsiteX27" fmla="*/ 2677478 w 2926080"/>
              <a:gd name="connsiteY27" fmla="*/ 1600200 h 1720215"/>
              <a:gd name="connsiteX28" fmla="*/ 2560320 w 2926080"/>
              <a:gd name="connsiteY28" fmla="*/ 1517333 h 1720215"/>
              <a:gd name="connsiteX29" fmla="*/ 2457450 w 2926080"/>
              <a:gd name="connsiteY29" fmla="*/ 1448753 h 1720215"/>
              <a:gd name="connsiteX30" fmla="*/ 2366010 w 2926080"/>
              <a:gd name="connsiteY30" fmla="*/ 1394460 h 1720215"/>
              <a:gd name="connsiteX31" fmla="*/ 2171700 w 2926080"/>
              <a:gd name="connsiteY31" fmla="*/ 1294448 h 1720215"/>
              <a:gd name="connsiteX32" fmla="*/ 2011680 w 2926080"/>
              <a:gd name="connsiteY32" fmla="*/ 1217295 h 1720215"/>
              <a:gd name="connsiteX33" fmla="*/ 1848803 w 2926080"/>
              <a:gd name="connsiteY33" fmla="*/ 1154430 h 1720215"/>
              <a:gd name="connsiteX34" fmla="*/ 1543050 w 2926080"/>
              <a:gd name="connsiteY34" fmla="*/ 1017270 h 1720215"/>
              <a:gd name="connsiteX35" fmla="*/ 1265873 w 2926080"/>
              <a:gd name="connsiteY35" fmla="*/ 900113 h 1720215"/>
              <a:gd name="connsiteX36" fmla="*/ 1068705 w 2926080"/>
              <a:gd name="connsiteY36" fmla="*/ 831533 h 1720215"/>
              <a:gd name="connsiteX37" fmla="*/ 837248 w 2926080"/>
              <a:gd name="connsiteY37" fmla="*/ 754380 h 1720215"/>
              <a:gd name="connsiteX38" fmla="*/ 514350 w 2926080"/>
              <a:gd name="connsiteY38" fmla="*/ 654368 h 1720215"/>
              <a:gd name="connsiteX39" fmla="*/ 468630 w 2926080"/>
              <a:gd name="connsiteY39" fmla="*/ 640080 h 1720215"/>
              <a:gd name="connsiteX40" fmla="*/ 305753 w 2926080"/>
              <a:gd name="connsiteY40" fmla="*/ 600075 h 1720215"/>
              <a:gd name="connsiteX41" fmla="*/ 251460 w 2926080"/>
              <a:gd name="connsiteY41" fmla="*/ 571500 h 1720215"/>
              <a:gd name="connsiteX42" fmla="*/ 202883 w 2926080"/>
              <a:gd name="connsiteY42" fmla="*/ 525780 h 1720215"/>
              <a:gd name="connsiteX43" fmla="*/ 160020 w 2926080"/>
              <a:gd name="connsiteY43" fmla="*/ 471488 h 1720215"/>
              <a:gd name="connsiteX44" fmla="*/ 125730 w 2926080"/>
              <a:gd name="connsiteY44" fmla="*/ 408623 h 1720215"/>
              <a:gd name="connsiteX45" fmla="*/ 100013 w 2926080"/>
              <a:gd name="connsiteY45" fmla="*/ 357188 h 1720215"/>
              <a:gd name="connsiteX46" fmla="*/ 65723 w 2926080"/>
              <a:gd name="connsiteY46" fmla="*/ 274320 h 1720215"/>
              <a:gd name="connsiteX47" fmla="*/ 37148 w 2926080"/>
              <a:gd name="connsiteY47" fmla="*/ 188595 h 1720215"/>
              <a:gd name="connsiteX48" fmla="*/ 8573 w 2926080"/>
              <a:gd name="connsiteY48" fmla="*/ 85725 h 1720215"/>
              <a:gd name="connsiteX49" fmla="*/ 0 w 2926080"/>
              <a:gd name="connsiteY49" fmla="*/ 45720 h 1720215"/>
              <a:gd name="connsiteX50" fmla="*/ 2858 w 2926080"/>
              <a:gd name="connsiteY50" fmla="*/ 22860 h 1720215"/>
              <a:gd name="connsiteX51" fmla="*/ 14288 w 2926080"/>
              <a:gd name="connsiteY51" fmla="*/ 2858 h 1720215"/>
              <a:gd name="connsiteX52" fmla="*/ 28575 w 2926080"/>
              <a:gd name="connsiteY52" fmla="*/ 0 h 1720215"/>
              <a:gd name="connsiteX53" fmla="*/ 45720 w 2926080"/>
              <a:gd name="connsiteY53" fmla="*/ 5715 h 1720215"/>
              <a:gd name="connsiteX54" fmla="*/ 62865 w 2926080"/>
              <a:gd name="connsiteY54" fmla="*/ 22860 h 1720215"/>
              <a:gd name="connsiteX55" fmla="*/ 68580 w 2926080"/>
              <a:gd name="connsiteY55" fmla="*/ 31433 h 1720215"/>
              <a:gd name="connsiteX56" fmla="*/ 154305 w 2926080"/>
              <a:gd name="connsiteY56" fmla="*/ 131445 h 1720215"/>
              <a:gd name="connsiteX57" fmla="*/ 217170 w 2926080"/>
              <a:gd name="connsiteY57" fmla="*/ 200025 h 1720215"/>
              <a:gd name="connsiteX58" fmla="*/ 320040 w 2926080"/>
              <a:gd name="connsiteY58" fmla="*/ 288608 h 1720215"/>
              <a:gd name="connsiteX59" fmla="*/ 385763 w 2926080"/>
              <a:gd name="connsiteY59" fmla="*/ 334328 h 1720215"/>
              <a:gd name="connsiteX60" fmla="*/ 528638 w 2926080"/>
              <a:gd name="connsiteY60" fmla="*/ 400050 h 1720215"/>
              <a:gd name="connsiteX61" fmla="*/ 765810 w 2926080"/>
              <a:gd name="connsiteY61" fmla="*/ 502920 h 1720215"/>
              <a:gd name="connsiteX62" fmla="*/ 820103 w 2926080"/>
              <a:gd name="connsiteY62" fmla="*/ 525780 h 172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926080" h="1720215">
                <a:moveTo>
                  <a:pt x="820103" y="525780"/>
                </a:moveTo>
                <a:lnTo>
                  <a:pt x="1165860" y="665798"/>
                </a:lnTo>
                <a:lnTo>
                  <a:pt x="1363028" y="742950"/>
                </a:lnTo>
                <a:lnTo>
                  <a:pt x="1623060" y="842963"/>
                </a:lnTo>
                <a:lnTo>
                  <a:pt x="1911668" y="965835"/>
                </a:lnTo>
                <a:lnTo>
                  <a:pt x="2223135" y="1097280"/>
                </a:lnTo>
                <a:lnTo>
                  <a:pt x="2274570" y="1120140"/>
                </a:lnTo>
                <a:cubicBezTo>
                  <a:pt x="2283619" y="1123950"/>
                  <a:pt x="2250282" y="1113473"/>
                  <a:pt x="2277428" y="1120140"/>
                </a:cubicBezTo>
                <a:lnTo>
                  <a:pt x="2437448" y="1160145"/>
                </a:lnTo>
                <a:lnTo>
                  <a:pt x="2554605" y="1183005"/>
                </a:lnTo>
                <a:lnTo>
                  <a:pt x="2583180" y="1191578"/>
                </a:lnTo>
                <a:lnTo>
                  <a:pt x="2623185" y="1220153"/>
                </a:lnTo>
                <a:lnTo>
                  <a:pt x="2674620" y="1254443"/>
                </a:lnTo>
                <a:lnTo>
                  <a:pt x="2728913" y="1305878"/>
                </a:lnTo>
                <a:lnTo>
                  <a:pt x="2774633" y="1357313"/>
                </a:lnTo>
                <a:lnTo>
                  <a:pt x="2823210" y="1434465"/>
                </a:lnTo>
                <a:lnTo>
                  <a:pt x="2868930" y="1505903"/>
                </a:lnTo>
                <a:lnTo>
                  <a:pt x="2908935" y="1574483"/>
                </a:lnTo>
                <a:lnTo>
                  <a:pt x="2917508" y="1597343"/>
                </a:lnTo>
                <a:lnTo>
                  <a:pt x="2923223" y="1643063"/>
                </a:lnTo>
                <a:lnTo>
                  <a:pt x="2926080" y="1683068"/>
                </a:lnTo>
                <a:lnTo>
                  <a:pt x="2914650" y="1703070"/>
                </a:lnTo>
                <a:lnTo>
                  <a:pt x="2906078" y="1711643"/>
                </a:lnTo>
                <a:lnTo>
                  <a:pt x="2888933" y="1717358"/>
                </a:lnTo>
                <a:lnTo>
                  <a:pt x="2874645" y="1720215"/>
                </a:lnTo>
                <a:lnTo>
                  <a:pt x="2848928" y="1711643"/>
                </a:lnTo>
                <a:lnTo>
                  <a:pt x="2788920" y="1677353"/>
                </a:lnTo>
                <a:lnTo>
                  <a:pt x="2677478" y="1600200"/>
                </a:lnTo>
                <a:lnTo>
                  <a:pt x="2560320" y="1517333"/>
                </a:lnTo>
                <a:lnTo>
                  <a:pt x="2457450" y="1448753"/>
                </a:lnTo>
                <a:lnTo>
                  <a:pt x="2366010" y="1394460"/>
                </a:lnTo>
                <a:lnTo>
                  <a:pt x="2171700" y="1294448"/>
                </a:lnTo>
                <a:lnTo>
                  <a:pt x="2011680" y="1217295"/>
                </a:lnTo>
                <a:lnTo>
                  <a:pt x="1848803" y="1154430"/>
                </a:lnTo>
                <a:lnTo>
                  <a:pt x="1543050" y="1017270"/>
                </a:lnTo>
                <a:lnTo>
                  <a:pt x="1265873" y="900113"/>
                </a:lnTo>
                <a:lnTo>
                  <a:pt x="1068705" y="831533"/>
                </a:lnTo>
                <a:lnTo>
                  <a:pt x="837248" y="754380"/>
                </a:lnTo>
                <a:lnTo>
                  <a:pt x="514350" y="654368"/>
                </a:lnTo>
                <a:lnTo>
                  <a:pt x="468630" y="640080"/>
                </a:lnTo>
                <a:lnTo>
                  <a:pt x="305753" y="600075"/>
                </a:lnTo>
                <a:lnTo>
                  <a:pt x="251460" y="571500"/>
                </a:lnTo>
                <a:lnTo>
                  <a:pt x="202883" y="525780"/>
                </a:lnTo>
                <a:lnTo>
                  <a:pt x="160020" y="471488"/>
                </a:lnTo>
                <a:lnTo>
                  <a:pt x="125730" y="408623"/>
                </a:lnTo>
                <a:lnTo>
                  <a:pt x="100013" y="357188"/>
                </a:lnTo>
                <a:lnTo>
                  <a:pt x="65723" y="274320"/>
                </a:lnTo>
                <a:lnTo>
                  <a:pt x="37148" y="188595"/>
                </a:lnTo>
                <a:lnTo>
                  <a:pt x="8573" y="85725"/>
                </a:lnTo>
                <a:lnTo>
                  <a:pt x="0" y="45720"/>
                </a:lnTo>
                <a:lnTo>
                  <a:pt x="2858" y="22860"/>
                </a:lnTo>
                <a:lnTo>
                  <a:pt x="14288" y="2858"/>
                </a:lnTo>
                <a:lnTo>
                  <a:pt x="28575" y="0"/>
                </a:lnTo>
                <a:lnTo>
                  <a:pt x="45720" y="5715"/>
                </a:lnTo>
                <a:lnTo>
                  <a:pt x="62865" y="22860"/>
                </a:lnTo>
                <a:cubicBezTo>
                  <a:pt x="66675" y="27146"/>
                  <a:pt x="53340" y="13336"/>
                  <a:pt x="68580" y="31433"/>
                </a:cubicBezTo>
                <a:lnTo>
                  <a:pt x="154305" y="131445"/>
                </a:lnTo>
                <a:lnTo>
                  <a:pt x="217170" y="200025"/>
                </a:lnTo>
                <a:lnTo>
                  <a:pt x="320040" y="288608"/>
                </a:lnTo>
                <a:lnTo>
                  <a:pt x="385763" y="334328"/>
                </a:lnTo>
                <a:lnTo>
                  <a:pt x="528638" y="400050"/>
                </a:lnTo>
                <a:lnTo>
                  <a:pt x="765810" y="502920"/>
                </a:lnTo>
                <a:lnTo>
                  <a:pt x="820103" y="5257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BA6BD89-A8F4-4572-B76C-F6CADD2154FA}"/>
              </a:ext>
            </a:extLst>
          </p:cNvPr>
          <p:cNvSpPr/>
          <p:nvPr/>
        </p:nvSpPr>
        <p:spPr>
          <a:xfrm rot="16200000">
            <a:off x="4136232" y="3806032"/>
            <a:ext cx="2168525" cy="665162"/>
          </a:xfrm>
          <a:custGeom>
            <a:avLst/>
            <a:gdLst>
              <a:gd name="connsiteX0" fmla="*/ 409575 w 2169319"/>
              <a:gd name="connsiteY0" fmla="*/ 438150 h 664369"/>
              <a:gd name="connsiteX1" fmla="*/ 919162 w 2169319"/>
              <a:gd name="connsiteY1" fmla="*/ 373856 h 664369"/>
              <a:gd name="connsiteX2" fmla="*/ 1283494 w 2169319"/>
              <a:gd name="connsiteY2" fmla="*/ 323850 h 664369"/>
              <a:gd name="connsiteX3" fmla="*/ 1471612 w 2169319"/>
              <a:gd name="connsiteY3" fmla="*/ 302419 h 664369"/>
              <a:gd name="connsiteX4" fmla="*/ 1547812 w 2169319"/>
              <a:gd name="connsiteY4" fmla="*/ 292894 h 664369"/>
              <a:gd name="connsiteX5" fmla="*/ 1609725 w 2169319"/>
              <a:gd name="connsiteY5" fmla="*/ 283369 h 664369"/>
              <a:gd name="connsiteX6" fmla="*/ 1695450 w 2169319"/>
              <a:gd name="connsiteY6" fmla="*/ 261937 h 664369"/>
              <a:gd name="connsiteX7" fmla="*/ 1764506 w 2169319"/>
              <a:gd name="connsiteY7" fmla="*/ 240506 h 664369"/>
              <a:gd name="connsiteX8" fmla="*/ 1821656 w 2169319"/>
              <a:gd name="connsiteY8" fmla="*/ 216694 h 664369"/>
              <a:gd name="connsiteX9" fmla="*/ 1907381 w 2169319"/>
              <a:gd name="connsiteY9" fmla="*/ 173831 h 664369"/>
              <a:gd name="connsiteX10" fmla="*/ 2007394 w 2169319"/>
              <a:gd name="connsiteY10" fmla="*/ 109537 h 664369"/>
              <a:gd name="connsiteX11" fmla="*/ 2064544 w 2169319"/>
              <a:gd name="connsiteY11" fmla="*/ 64294 h 664369"/>
              <a:gd name="connsiteX12" fmla="*/ 2095500 w 2169319"/>
              <a:gd name="connsiteY12" fmla="*/ 30956 h 664369"/>
              <a:gd name="connsiteX13" fmla="*/ 2107406 w 2169319"/>
              <a:gd name="connsiteY13" fmla="*/ 7144 h 664369"/>
              <a:gd name="connsiteX14" fmla="*/ 2126456 w 2169319"/>
              <a:gd name="connsiteY14" fmla="*/ 0 h 664369"/>
              <a:gd name="connsiteX15" fmla="*/ 2169319 w 2169319"/>
              <a:gd name="connsiteY15" fmla="*/ 154781 h 664369"/>
              <a:gd name="connsiteX16" fmla="*/ 2133600 w 2169319"/>
              <a:gd name="connsiteY16" fmla="*/ 200025 h 664369"/>
              <a:gd name="connsiteX17" fmla="*/ 2076450 w 2169319"/>
              <a:gd name="connsiteY17" fmla="*/ 271462 h 664369"/>
              <a:gd name="connsiteX18" fmla="*/ 1997869 w 2169319"/>
              <a:gd name="connsiteY18" fmla="*/ 357187 h 664369"/>
              <a:gd name="connsiteX19" fmla="*/ 1947862 w 2169319"/>
              <a:gd name="connsiteY19" fmla="*/ 407194 h 664369"/>
              <a:gd name="connsiteX20" fmla="*/ 1871662 w 2169319"/>
              <a:gd name="connsiteY20" fmla="*/ 466725 h 664369"/>
              <a:gd name="connsiteX21" fmla="*/ 1812131 w 2169319"/>
              <a:gd name="connsiteY21" fmla="*/ 502444 h 664369"/>
              <a:gd name="connsiteX22" fmla="*/ 1752600 w 2169319"/>
              <a:gd name="connsiteY22" fmla="*/ 531019 h 664369"/>
              <a:gd name="connsiteX23" fmla="*/ 1700212 w 2169319"/>
              <a:gd name="connsiteY23" fmla="*/ 545306 h 664369"/>
              <a:gd name="connsiteX24" fmla="*/ 1654969 w 2169319"/>
              <a:gd name="connsiteY24" fmla="*/ 554831 h 664369"/>
              <a:gd name="connsiteX25" fmla="*/ 1624012 w 2169319"/>
              <a:gd name="connsiteY25" fmla="*/ 557212 h 664369"/>
              <a:gd name="connsiteX26" fmla="*/ 1593056 w 2169319"/>
              <a:gd name="connsiteY26" fmla="*/ 550069 h 664369"/>
              <a:gd name="connsiteX27" fmla="*/ 1545431 w 2169319"/>
              <a:gd name="connsiteY27" fmla="*/ 557212 h 664369"/>
              <a:gd name="connsiteX28" fmla="*/ 1202531 w 2169319"/>
              <a:gd name="connsiteY28" fmla="*/ 583406 h 664369"/>
              <a:gd name="connsiteX29" fmla="*/ 707231 w 2169319"/>
              <a:gd name="connsiteY29" fmla="*/ 619125 h 664369"/>
              <a:gd name="connsiteX30" fmla="*/ 250031 w 2169319"/>
              <a:gd name="connsiteY30" fmla="*/ 650081 h 664369"/>
              <a:gd name="connsiteX31" fmla="*/ 80962 w 2169319"/>
              <a:gd name="connsiteY31" fmla="*/ 664369 h 664369"/>
              <a:gd name="connsiteX32" fmla="*/ 30956 w 2169319"/>
              <a:gd name="connsiteY32" fmla="*/ 664369 h 664369"/>
              <a:gd name="connsiteX33" fmla="*/ 11906 w 2169319"/>
              <a:gd name="connsiteY33" fmla="*/ 650081 h 664369"/>
              <a:gd name="connsiteX34" fmla="*/ 0 w 2169319"/>
              <a:gd name="connsiteY34" fmla="*/ 497681 h 664369"/>
              <a:gd name="connsiteX35" fmla="*/ 9525 w 2169319"/>
              <a:gd name="connsiteY35" fmla="*/ 485775 h 664369"/>
              <a:gd name="connsiteX36" fmla="*/ 109537 w 2169319"/>
              <a:gd name="connsiteY36" fmla="*/ 473869 h 664369"/>
              <a:gd name="connsiteX37" fmla="*/ 409575 w 2169319"/>
              <a:gd name="connsiteY37" fmla="*/ 438150 h 664369"/>
              <a:gd name="connsiteX0" fmla="*/ 409575 w 2169319"/>
              <a:gd name="connsiteY0" fmla="*/ 438150 h 664369"/>
              <a:gd name="connsiteX1" fmla="*/ 919162 w 2169319"/>
              <a:gd name="connsiteY1" fmla="*/ 373856 h 664369"/>
              <a:gd name="connsiteX2" fmla="*/ 1283494 w 2169319"/>
              <a:gd name="connsiteY2" fmla="*/ 323850 h 664369"/>
              <a:gd name="connsiteX3" fmla="*/ 1471612 w 2169319"/>
              <a:gd name="connsiteY3" fmla="*/ 302419 h 664369"/>
              <a:gd name="connsiteX4" fmla="*/ 1547812 w 2169319"/>
              <a:gd name="connsiteY4" fmla="*/ 292894 h 664369"/>
              <a:gd name="connsiteX5" fmla="*/ 1609725 w 2169319"/>
              <a:gd name="connsiteY5" fmla="*/ 283369 h 664369"/>
              <a:gd name="connsiteX6" fmla="*/ 1695450 w 2169319"/>
              <a:gd name="connsiteY6" fmla="*/ 261937 h 664369"/>
              <a:gd name="connsiteX7" fmla="*/ 1764506 w 2169319"/>
              <a:gd name="connsiteY7" fmla="*/ 240506 h 664369"/>
              <a:gd name="connsiteX8" fmla="*/ 1821656 w 2169319"/>
              <a:gd name="connsiteY8" fmla="*/ 216694 h 664369"/>
              <a:gd name="connsiteX9" fmla="*/ 1907381 w 2169319"/>
              <a:gd name="connsiteY9" fmla="*/ 173831 h 664369"/>
              <a:gd name="connsiteX10" fmla="*/ 2007394 w 2169319"/>
              <a:gd name="connsiteY10" fmla="*/ 109537 h 664369"/>
              <a:gd name="connsiteX11" fmla="*/ 2064544 w 2169319"/>
              <a:gd name="connsiteY11" fmla="*/ 64294 h 664369"/>
              <a:gd name="connsiteX12" fmla="*/ 2095500 w 2169319"/>
              <a:gd name="connsiteY12" fmla="*/ 30956 h 664369"/>
              <a:gd name="connsiteX13" fmla="*/ 2107406 w 2169319"/>
              <a:gd name="connsiteY13" fmla="*/ 7144 h 664369"/>
              <a:gd name="connsiteX14" fmla="*/ 2126456 w 2169319"/>
              <a:gd name="connsiteY14" fmla="*/ 0 h 664369"/>
              <a:gd name="connsiteX15" fmla="*/ 2169319 w 2169319"/>
              <a:gd name="connsiteY15" fmla="*/ 154781 h 664369"/>
              <a:gd name="connsiteX16" fmla="*/ 2133600 w 2169319"/>
              <a:gd name="connsiteY16" fmla="*/ 200025 h 664369"/>
              <a:gd name="connsiteX17" fmla="*/ 2076450 w 2169319"/>
              <a:gd name="connsiteY17" fmla="*/ 271462 h 664369"/>
              <a:gd name="connsiteX18" fmla="*/ 1997869 w 2169319"/>
              <a:gd name="connsiteY18" fmla="*/ 357187 h 664369"/>
              <a:gd name="connsiteX19" fmla="*/ 1947862 w 2169319"/>
              <a:gd name="connsiteY19" fmla="*/ 407194 h 664369"/>
              <a:gd name="connsiteX20" fmla="*/ 1871662 w 2169319"/>
              <a:gd name="connsiteY20" fmla="*/ 466725 h 664369"/>
              <a:gd name="connsiteX21" fmla="*/ 1812131 w 2169319"/>
              <a:gd name="connsiteY21" fmla="*/ 502444 h 664369"/>
              <a:gd name="connsiteX22" fmla="*/ 1752600 w 2169319"/>
              <a:gd name="connsiteY22" fmla="*/ 531019 h 664369"/>
              <a:gd name="connsiteX23" fmla="*/ 1700212 w 2169319"/>
              <a:gd name="connsiteY23" fmla="*/ 545306 h 664369"/>
              <a:gd name="connsiteX24" fmla="*/ 1654969 w 2169319"/>
              <a:gd name="connsiteY24" fmla="*/ 554831 h 664369"/>
              <a:gd name="connsiteX25" fmla="*/ 1624012 w 2169319"/>
              <a:gd name="connsiteY25" fmla="*/ 557212 h 664369"/>
              <a:gd name="connsiteX26" fmla="*/ 1545431 w 2169319"/>
              <a:gd name="connsiteY26" fmla="*/ 557212 h 664369"/>
              <a:gd name="connsiteX27" fmla="*/ 1202531 w 2169319"/>
              <a:gd name="connsiteY27" fmla="*/ 583406 h 664369"/>
              <a:gd name="connsiteX28" fmla="*/ 707231 w 2169319"/>
              <a:gd name="connsiteY28" fmla="*/ 619125 h 664369"/>
              <a:gd name="connsiteX29" fmla="*/ 250031 w 2169319"/>
              <a:gd name="connsiteY29" fmla="*/ 650081 h 664369"/>
              <a:gd name="connsiteX30" fmla="*/ 80962 w 2169319"/>
              <a:gd name="connsiteY30" fmla="*/ 664369 h 664369"/>
              <a:gd name="connsiteX31" fmla="*/ 30956 w 2169319"/>
              <a:gd name="connsiteY31" fmla="*/ 664369 h 664369"/>
              <a:gd name="connsiteX32" fmla="*/ 11906 w 2169319"/>
              <a:gd name="connsiteY32" fmla="*/ 650081 h 664369"/>
              <a:gd name="connsiteX33" fmla="*/ 0 w 2169319"/>
              <a:gd name="connsiteY33" fmla="*/ 497681 h 664369"/>
              <a:gd name="connsiteX34" fmla="*/ 9525 w 2169319"/>
              <a:gd name="connsiteY34" fmla="*/ 485775 h 664369"/>
              <a:gd name="connsiteX35" fmla="*/ 109537 w 2169319"/>
              <a:gd name="connsiteY35" fmla="*/ 473869 h 664369"/>
              <a:gd name="connsiteX36" fmla="*/ 409575 w 2169319"/>
              <a:gd name="connsiteY36" fmla="*/ 43815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69319" h="664369">
                <a:moveTo>
                  <a:pt x="409575" y="438150"/>
                </a:moveTo>
                <a:lnTo>
                  <a:pt x="919162" y="373856"/>
                </a:lnTo>
                <a:lnTo>
                  <a:pt x="1283494" y="323850"/>
                </a:lnTo>
                <a:lnTo>
                  <a:pt x="1471612" y="302419"/>
                </a:lnTo>
                <a:lnTo>
                  <a:pt x="1547812" y="292894"/>
                </a:lnTo>
                <a:lnTo>
                  <a:pt x="1609725" y="283369"/>
                </a:lnTo>
                <a:lnTo>
                  <a:pt x="1695450" y="261937"/>
                </a:lnTo>
                <a:lnTo>
                  <a:pt x="1764506" y="240506"/>
                </a:lnTo>
                <a:lnTo>
                  <a:pt x="1821656" y="216694"/>
                </a:lnTo>
                <a:lnTo>
                  <a:pt x="1907381" y="173831"/>
                </a:lnTo>
                <a:lnTo>
                  <a:pt x="2007394" y="109537"/>
                </a:lnTo>
                <a:lnTo>
                  <a:pt x="2064544" y="64294"/>
                </a:lnTo>
                <a:lnTo>
                  <a:pt x="2095500" y="30956"/>
                </a:lnTo>
                <a:lnTo>
                  <a:pt x="2107406" y="7144"/>
                </a:lnTo>
                <a:lnTo>
                  <a:pt x="2126456" y="0"/>
                </a:lnTo>
                <a:lnTo>
                  <a:pt x="2169319" y="154781"/>
                </a:lnTo>
                <a:lnTo>
                  <a:pt x="2133600" y="200025"/>
                </a:lnTo>
                <a:lnTo>
                  <a:pt x="2076450" y="271462"/>
                </a:lnTo>
                <a:lnTo>
                  <a:pt x="1997869" y="357187"/>
                </a:lnTo>
                <a:lnTo>
                  <a:pt x="1947862" y="407194"/>
                </a:lnTo>
                <a:lnTo>
                  <a:pt x="1871662" y="466725"/>
                </a:lnTo>
                <a:lnTo>
                  <a:pt x="1812131" y="502444"/>
                </a:lnTo>
                <a:lnTo>
                  <a:pt x="1752600" y="531019"/>
                </a:lnTo>
                <a:lnTo>
                  <a:pt x="1700212" y="545306"/>
                </a:lnTo>
                <a:lnTo>
                  <a:pt x="1654969" y="554831"/>
                </a:lnTo>
                <a:lnTo>
                  <a:pt x="1624012" y="557212"/>
                </a:lnTo>
                <a:lnTo>
                  <a:pt x="1545431" y="557212"/>
                </a:lnTo>
                <a:lnTo>
                  <a:pt x="1202531" y="583406"/>
                </a:lnTo>
                <a:lnTo>
                  <a:pt x="707231" y="619125"/>
                </a:lnTo>
                <a:lnTo>
                  <a:pt x="250031" y="650081"/>
                </a:lnTo>
                <a:lnTo>
                  <a:pt x="80962" y="664369"/>
                </a:lnTo>
                <a:lnTo>
                  <a:pt x="30956" y="664369"/>
                </a:lnTo>
                <a:lnTo>
                  <a:pt x="11906" y="650081"/>
                </a:lnTo>
                <a:lnTo>
                  <a:pt x="0" y="497681"/>
                </a:lnTo>
                <a:lnTo>
                  <a:pt x="9525" y="485775"/>
                </a:lnTo>
                <a:lnTo>
                  <a:pt x="109537" y="473869"/>
                </a:lnTo>
                <a:lnTo>
                  <a:pt x="409575" y="4381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9B6D532-9330-4540-930D-5E63C774FD81}"/>
              </a:ext>
            </a:extLst>
          </p:cNvPr>
          <p:cNvSpPr/>
          <p:nvPr/>
        </p:nvSpPr>
        <p:spPr>
          <a:xfrm rot="16200000">
            <a:off x="5599114" y="3597276"/>
            <a:ext cx="2352675" cy="727075"/>
          </a:xfrm>
          <a:custGeom>
            <a:avLst/>
            <a:gdLst>
              <a:gd name="connsiteX0" fmla="*/ 604837 w 2352675"/>
              <a:gd name="connsiteY0" fmla="*/ 111919 h 726281"/>
              <a:gd name="connsiteX1" fmla="*/ 1114425 w 2352675"/>
              <a:gd name="connsiteY1" fmla="*/ 200025 h 726281"/>
              <a:gd name="connsiteX2" fmla="*/ 1602581 w 2352675"/>
              <a:gd name="connsiteY2" fmla="*/ 285750 h 726281"/>
              <a:gd name="connsiteX3" fmla="*/ 1800225 w 2352675"/>
              <a:gd name="connsiteY3" fmla="*/ 316706 h 726281"/>
              <a:gd name="connsiteX4" fmla="*/ 1840706 w 2352675"/>
              <a:gd name="connsiteY4" fmla="*/ 323850 h 726281"/>
              <a:gd name="connsiteX5" fmla="*/ 1883569 w 2352675"/>
              <a:gd name="connsiteY5" fmla="*/ 323850 h 726281"/>
              <a:gd name="connsiteX6" fmla="*/ 1928812 w 2352675"/>
              <a:gd name="connsiteY6" fmla="*/ 321469 h 726281"/>
              <a:gd name="connsiteX7" fmla="*/ 1995487 w 2352675"/>
              <a:gd name="connsiteY7" fmla="*/ 311944 h 726281"/>
              <a:gd name="connsiteX8" fmla="*/ 2043112 w 2352675"/>
              <a:gd name="connsiteY8" fmla="*/ 302419 h 726281"/>
              <a:gd name="connsiteX9" fmla="*/ 2081212 w 2352675"/>
              <a:gd name="connsiteY9" fmla="*/ 290512 h 726281"/>
              <a:gd name="connsiteX10" fmla="*/ 2135981 w 2352675"/>
              <a:gd name="connsiteY10" fmla="*/ 269081 h 726281"/>
              <a:gd name="connsiteX11" fmla="*/ 2183606 w 2352675"/>
              <a:gd name="connsiteY11" fmla="*/ 242887 h 726281"/>
              <a:gd name="connsiteX12" fmla="*/ 2233612 w 2352675"/>
              <a:gd name="connsiteY12" fmla="*/ 209550 h 726281"/>
              <a:gd name="connsiteX13" fmla="*/ 2281237 w 2352675"/>
              <a:gd name="connsiteY13" fmla="*/ 161925 h 726281"/>
              <a:gd name="connsiteX14" fmla="*/ 2324100 w 2352675"/>
              <a:gd name="connsiteY14" fmla="*/ 95250 h 726281"/>
              <a:gd name="connsiteX15" fmla="*/ 2336006 w 2352675"/>
              <a:gd name="connsiteY15" fmla="*/ 92869 h 726281"/>
              <a:gd name="connsiteX16" fmla="*/ 2352675 w 2352675"/>
              <a:gd name="connsiteY16" fmla="*/ 235744 h 726281"/>
              <a:gd name="connsiteX17" fmla="*/ 2343150 w 2352675"/>
              <a:gd name="connsiteY17" fmla="*/ 250031 h 726281"/>
              <a:gd name="connsiteX18" fmla="*/ 2297906 w 2352675"/>
              <a:gd name="connsiteY18" fmla="*/ 328612 h 726281"/>
              <a:gd name="connsiteX19" fmla="*/ 2228850 w 2352675"/>
              <a:gd name="connsiteY19" fmla="*/ 459581 h 726281"/>
              <a:gd name="connsiteX20" fmla="*/ 2190750 w 2352675"/>
              <a:gd name="connsiteY20" fmla="*/ 521494 h 726281"/>
              <a:gd name="connsiteX21" fmla="*/ 2171700 w 2352675"/>
              <a:gd name="connsiteY21" fmla="*/ 550069 h 726281"/>
              <a:gd name="connsiteX22" fmla="*/ 2143125 w 2352675"/>
              <a:gd name="connsiteY22" fmla="*/ 602456 h 726281"/>
              <a:gd name="connsiteX23" fmla="*/ 2109787 w 2352675"/>
              <a:gd name="connsiteY23" fmla="*/ 657225 h 726281"/>
              <a:gd name="connsiteX24" fmla="*/ 2069306 w 2352675"/>
              <a:gd name="connsiteY24" fmla="*/ 700087 h 726281"/>
              <a:gd name="connsiteX25" fmla="*/ 2045494 w 2352675"/>
              <a:gd name="connsiteY25" fmla="*/ 716756 h 726281"/>
              <a:gd name="connsiteX26" fmla="*/ 2028825 w 2352675"/>
              <a:gd name="connsiteY26" fmla="*/ 723900 h 726281"/>
              <a:gd name="connsiteX27" fmla="*/ 2009775 w 2352675"/>
              <a:gd name="connsiteY27" fmla="*/ 726281 h 726281"/>
              <a:gd name="connsiteX28" fmla="*/ 1990725 w 2352675"/>
              <a:gd name="connsiteY28" fmla="*/ 723900 h 726281"/>
              <a:gd name="connsiteX29" fmla="*/ 1959769 w 2352675"/>
              <a:gd name="connsiteY29" fmla="*/ 711994 h 726281"/>
              <a:gd name="connsiteX30" fmla="*/ 1935956 w 2352675"/>
              <a:gd name="connsiteY30" fmla="*/ 690562 h 726281"/>
              <a:gd name="connsiteX31" fmla="*/ 1907381 w 2352675"/>
              <a:gd name="connsiteY31" fmla="*/ 671512 h 726281"/>
              <a:gd name="connsiteX32" fmla="*/ 1814512 w 2352675"/>
              <a:gd name="connsiteY32" fmla="*/ 633412 h 726281"/>
              <a:gd name="connsiteX33" fmla="*/ 1750219 w 2352675"/>
              <a:gd name="connsiteY33" fmla="*/ 609600 h 726281"/>
              <a:gd name="connsiteX34" fmla="*/ 1543050 w 2352675"/>
              <a:gd name="connsiteY34" fmla="*/ 557212 h 726281"/>
              <a:gd name="connsiteX35" fmla="*/ 1266825 w 2352675"/>
              <a:gd name="connsiteY35" fmla="*/ 481012 h 726281"/>
              <a:gd name="connsiteX36" fmla="*/ 957262 w 2352675"/>
              <a:gd name="connsiteY36" fmla="*/ 400050 h 726281"/>
              <a:gd name="connsiteX37" fmla="*/ 645319 w 2352675"/>
              <a:gd name="connsiteY37" fmla="*/ 311944 h 726281"/>
              <a:gd name="connsiteX38" fmla="*/ 197644 w 2352675"/>
              <a:gd name="connsiteY38" fmla="*/ 188119 h 726281"/>
              <a:gd name="connsiteX39" fmla="*/ 54769 w 2352675"/>
              <a:gd name="connsiteY39" fmla="*/ 150019 h 726281"/>
              <a:gd name="connsiteX40" fmla="*/ 28575 w 2352675"/>
              <a:gd name="connsiteY40" fmla="*/ 140494 h 726281"/>
              <a:gd name="connsiteX41" fmla="*/ 14287 w 2352675"/>
              <a:gd name="connsiteY41" fmla="*/ 133350 h 726281"/>
              <a:gd name="connsiteX42" fmla="*/ 0 w 2352675"/>
              <a:gd name="connsiteY42" fmla="*/ 0 h 726281"/>
              <a:gd name="connsiteX43" fmla="*/ 85725 w 2352675"/>
              <a:gd name="connsiteY43" fmla="*/ 21431 h 726281"/>
              <a:gd name="connsiteX44" fmla="*/ 354806 w 2352675"/>
              <a:gd name="connsiteY44" fmla="*/ 69056 h 726281"/>
              <a:gd name="connsiteX45" fmla="*/ 604837 w 2352675"/>
              <a:gd name="connsiteY45" fmla="*/ 111919 h 7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52675" h="726281">
                <a:moveTo>
                  <a:pt x="604837" y="111919"/>
                </a:moveTo>
                <a:lnTo>
                  <a:pt x="1114425" y="200025"/>
                </a:lnTo>
                <a:lnTo>
                  <a:pt x="1602581" y="285750"/>
                </a:lnTo>
                <a:lnTo>
                  <a:pt x="1800225" y="316706"/>
                </a:lnTo>
                <a:lnTo>
                  <a:pt x="1840706" y="323850"/>
                </a:lnTo>
                <a:lnTo>
                  <a:pt x="1883569" y="323850"/>
                </a:lnTo>
                <a:lnTo>
                  <a:pt x="1928812" y="321469"/>
                </a:lnTo>
                <a:lnTo>
                  <a:pt x="1995487" y="311944"/>
                </a:lnTo>
                <a:lnTo>
                  <a:pt x="2043112" y="302419"/>
                </a:lnTo>
                <a:lnTo>
                  <a:pt x="2081212" y="290512"/>
                </a:lnTo>
                <a:lnTo>
                  <a:pt x="2135981" y="269081"/>
                </a:lnTo>
                <a:lnTo>
                  <a:pt x="2183606" y="242887"/>
                </a:lnTo>
                <a:lnTo>
                  <a:pt x="2233612" y="209550"/>
                </a:lnTo>
                <a:lnTo>
                  <a:pt x="2281237" y="161925"/>
                </a:lnTo>
                <a:lnTo>
                  <a:pt x="2324100" y="95250"/>
                </a:lnTo>
                <a:lnTo>
                  <a:pt x="2336006" y="92869"/>
                </a:lnTo>
                <a:lnTo>
                  <a:pt x="2352675" y="235744"/>
                </a:lnTo>
                <a:lnTo>
                  <a:pt x="2343150" y="250031"/>
                </a:lnTo>
                <a:lnTo>
                  <a:pt x="2297906" y="328612"/>
                </a:lnTo>
                <a:lnTo>
                  <a:pt x="2228850" y="459581"/>
                </a:lnTo>
                <a:lnTo>
                  <a:pt x="2190750" y="521494"/>
                </a:lnTo>
                <a:lnTo>
                  <a:pt x="2171700" y="550069"/>
                </a:lnTo>
                <a:lnTo>
                  <a:pt x="2143125" y="602456"/>
                </a:lnTo>
                <a:lnTo>
                  <a:pt x="2109787" y="657225"/>
                </a:lnTo>
                <a:lnTo>
                  <a:pt x="2069306" y="700087"/>
                </a:lnTo>
                <a:lnTo>
                  <a:pt x="2045494" y="716756"/>
                </a:lnTo>
                <a:lnTo>
                  <a:pt x="2028825" y="723900"/>
                </a:lnTo>
                <a:lnTo>
                  <a:pt x="2009775" y="726281"/>
                </a:lnTo>
                <a:lnTo>
                  <a:pt x="1990725" y="723900"/>
                </a:lnTo>
                <a:lnTo>
                  <a:pt x="1959769" y="711994"/>
                </a:lnTo>
                <a:lnTo>
                  <a:pt x="1935956" y="690562"/>
                </a:lnTo>
                <a:lnTo>
                  <a:pt x="1907381" y="671512"/>
                </a:lnTo>
                <a:lnTo>
                  <a:pt x="1814512" y="633412"/>
                </a:lnTo>
                <a:lnTo>
                  <a:pt x="1750219" y="609600"/>
                </a:lnTo>
                <a:lnTo>
                  <a:pt x="1543050" y="557212"/>
                </a:lnTo>
                <a:lnTo>
                  <a:pt x="1266825" y="481012"/>
                </a:lnTo>
                <a:lnTo>
                  <a:pt x="957262" y="400050"/>
                </a:lnTo>
                <a:lnTo>
                  <a:pt x="645319" y="311944"/>
                </a:lnTo>
                <a:lnTo>
                  <a:pt x="197644" y="188119"/>
                </a:lnTo>
                <a:lnTo>
                  <a:pt x="54769" y="150019"/>
                </a:lnTo>
                <a:lnTo>
                  <a:pt x="28575" y="140494"/>
                </a:lnTo>
                <a:lnTo>
                  <a:pt x="14287" y="133350"/>
                </a:lnTo>
                <a:lnTo>
                  <a:pt x="0" y="0"/>
                </a:lnTo>
                <a:lnTo>
                  <a:pt x="85725" y="21431"/>
                </a:lnTo>
                <a:lnTo>
                  <a:pt x="354806" y="69056"/>
                </a:lnTo>
                <a:lnTo>
                  <a:pt x="604837" y="1119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7501041-1F71-444E-99D3-7B2FA960085E}"/>
              </a:ext>
            </a:extLst>
          </p:cNvPr>
          <p:cNvSpPr/>
          <p:nvPr/>
        </p:nvSpPr>
        <p:spPr>
          <a:xfrm rot="20100000">
            <a:off x="3948114" y="4238626"/>
            <a:ext cx="4110037" cy="2024063"/>
          </a:xfrm>
          <a:custGeom>
            <a:avLst/>
            <a:gdLst>
              <a:gd name="connsiteX0" fmla="*/ 1991964 w 4109701"/>
              <a:gd name="connsiteY0" fmla="*/ 863411 h 2022558"/>
              <a:gd name="connsiteX1" fmla="*/ 2464461 w 4109701"/>
              <a:gd name="connsiteY1" fmla="*/ 1046971 h 2022558"/>
              <a:gd name="connsiteX2" fmla="*/ 2705808 w 4109701"/>
              <a:gd name="connsiteY2" fmla="*/ 1128553 h 2022558"/>
              <a:gd name="connsiteX3" fmla="*/ 3147712 w 4109701"/>
              <a:gd name="connsiteY3" fmla="*/ 1305314 h 2022558"/>
              <a:gd name="connsiteX4" fmla="*/ 3307477 w 4109701"/>
              <a:gd name="connsiteY4" fmla="*/ 1363102 h 2022558"/>
              <a:gd name="connsiteX5" fmla="*/ 3372063 w 4109701"/>
              <a:gd name="connsiteY5" fmla="*/ 1383497 h 2022558"/>
              <a:gd name="connsiteX6" fmla="*/ 3450245 w 4109701"/>
              <a:gd name="connsiteY6" fmla="*/ 1407292 h 2022558"/>
              <a:gd name="connsiteX7" fmla="*/ 3511432 w 4109701"/>
              <a:gd name="connsiteY7" fmla="*/ 1420889 h 2022558"/>
              <a:gd name="connsiteX8" fmla="*/ 3589615 w 4109701"/>
              <a:gd name="connsiteY8" fmla="*/ 1431087 h 2022558"/>
              <a:gd name="connsiteX9" fmla="*/ 3627007 w 4109701"/>
              <a:gd name="connsiteY9" fmla="*/ 1434486 h 2022558"/>
              <a:gd name="connsiteX10" fmla="*/ 3647402 w 4109701"/>
              <a:gd name="connsiteY10" fmla="*/ 1444684 h 2022558"/>
              <a:gd name="connsiteX11" fmla="*/ 3711988 w 4109701"/>
              <a:gd name="connsiteY11" fmla="*/ 1485475 h 2022558"/>
              <a:gd name="connsiteX12" fmla="*/ 3827563 w 4109701"/>
              <a:gd name="connsiteY12" fmla="*/ 1563658 h 2022558"/>
              <a:gd name="connsiteX13" fmla="*/ 3915944 w 4109701"/>
              <a:gd name="connsiteY13" fmla="*/ 1635042 h 2022558"/>
              <a:gd name="connsiteX14" fmla="*/ 3977130 w 4109701"/>
              <a:gd name="connsiteY14" fmla="*/ 1699628 h 2022558"/>
              <a:gd name="connsiteX15" fmla="*/ 4031518 w 4109701"/>
              <a:gd name="connsiteY15" fmla="*/ 1764214 h 2022558"/>
              <a:gd name="connsiteX16" fmla="*/ 4062112 w 4109701"/>
              <a:gd name="connsiteY16" fmla="*/ 1811804 h 2022558"/>
              <a:gd name="connsiteX17" fmla="*/ 4092705 w 4109701"/>
              <a:gd name="connsiteY17" fmla="*/ 1869591 h 2022558"/>
              <a:gd name="connsiteX18" fmla="*/ 4106302 w 4109701"/>
              <a:gd name="connsiteY18" fmla="*/ 1923979 h 2022558"/>
              <a:gd name="connsiteX19" fmla="*/ 4109701 w 4109701"/>
              <a:gd name="connsiteY19" fmla="*/ 1961371 h 2022558"/>
              <a:gd name="connsiteX20" fmla="*/ 4106302 w 4109701"/>
              <a:gd name="connsiteY20" fmla="*/ 1985166 h 2022558"/>
              <a:gd name="connsiteX21" fmla="*/ 4082507 w 4109701"/>
              <a:gd name="connsiteY21" fmla="*/ 2008961 h 2022558"/>
              <a:gd name="connsiteX22" fmla="*/ 4065511 w 4109701"/>
              <a:gd name="connsiteY22" fmla="*/ 2019158 h 2022558"/>
              <a:gd name="connsiteX23" fmla="*/ 4045115 w 4109701"/>
              <a:gd name="connsiteY23" fmla="*/ 2022558 h 2022558"/>
              <a:gd name="connsiteX24" fmla="*/ 4014522 w 4109701"/>
              <a:gd name="connsiteY24" fmla="*/ 2022558 h 2022558"/>
              <a:gd name="connsiteX25" fmla="*/ 3973731 w 4109701"/>
              <a:gd name="connsiteY25" fmla="*/ 2012360 h 2022558"/>
              <a:gd name="connsiteX26" fmla="*/ 3902347 w 4109701"/>
              <a:gd name="connsiteY26" fmla="*/ 1978367 h 2022558"/>
              <a:gd name="connsiteX27" fmla="*/ 3756179 w 4109701"/>
              <a:gd name="connsiteY27" fmla="*/ 1893386 h 2022558"/>
              <a:gd name="connsiteX28" fmla="*/ 3555622 w 4109701"/>
              <a:gd name="connsiteY28" fmla="*/ 1777811 h 2022558"/>
              <a:gd name="connsiteX29" fmla="*/ 3137514 w 4109701"/>
              <a:gd name="connsiteY29" fmla="*/ 1556859 h 2022558"/>
              <a:gd name="connsiteX30" fmla="*/ 2773793 w 4109701"/>
              <a:gd name="connsiteY30" fmla="*/ 1390296 h 2022558"/>
              <a:gd name="connsiteX31" fmla="*/ 2563040 w 4109701"/>
              <a:gd name="connsiteY31" fmla="*/ 1295117 h 2022558"/>
              <a:gd name="connsiteX32" fmla="*/ 2325092 w 4109701"/>
              <a:gd name="connsiteY32" fmla="*/ 1196538 h 2022558"/>
              <a:gd name="connsiteX33" fmla="*/ 1859393 w 4109701"/>
              <a:gd name="connsiteY33" fmla="*/ 1023176 h 2022558"/>
              <a:gd name="connsiteX34" fmla="*/ 1580654 w 4109701"/>
              <a:gd name="connsiteY34" fmla="*/ 927997 h 2022558"/>
              <a:gd name="connsiteX35" fmla="*/ 1284919 w 4109701"/>
              <a:gd name="connsiteY35" fmla="*/ 836217 h 2022558"/>
              <a:gd name="connsiteX36" fmla="*/ 1104758 w 4109701"/>
              <a:gd name="connsiteY36" fmla="*/ 781829 h 2022558"/>
              <a:gd name="connsiteX37" fmla="*/ 955191 w 4109701"/>
              <a:gd name="connsiteY37" fmla="*/ 747836 h 2022558"/>
              <a:gd name="connsiteX38" fmla="*/ 785228 w 4109701"/>
              <a:gd name="connsiteY38" fmla="*/ 707045 h 2022558"/>
              <a:gd name="connsiteX39" fmla="*/ 574474 w 4109701"/>
              <a:gd name="connsiteY39" fmla="*/ 669653 h 2022558"/>
              <a:gd name="connsiteX40" fmla="*/ 465698 w 4109701"/>
              <a:gd name="connsiteY40" fmla="*/ 656056 h 2022558"/>
              <a:gd name="connsiteX41" fmla="*/ 404512 w 4109701"/>
              <a:gd name="connsiteY41" fmla="*/ 645859 h 2022558"/>
              <a:gd name="connsiteX42" fmla="*/ 377318 w 4109701"/>
              <a:gd name="connsiteY42" fmla="*/ 645859 h 2022558"/>
              <a:gd name="connsiteX43" fmla="*/ 350124 w 4109701"/>
              <a:gd name="connsiteY43" fmla="*/ 645859 h 2022558"/>
              <a:gd name="connsiteX44" fmla="*/ 322929 w 4109701"/>
              <a:gd name="connsiteY44" fmla="*/ 639060 h 2022558"/>
              <a:gd name="connsiteX45" fmla="*/ 292336 w 4109701"/>
              <a:gd name="connsiteY45" fmla="*/ 618665 h 2022558"/>
              <a:gd name="connsiteX46" fmla="*/ 241347 w 4109701"/>
              <a:gd name="connsiteY46" fmla="*/ 571075 h 2022558"/>
              <a:gd name="connsiteX47" fmla="*/ 220952 w 4109701"/>
              <a:gd name="connsiteY47" fmla="*/ 540482 h 2022558"/>
              <a:gd name="connsiteX48" fmla="*/ 176761 w 4109701"/>
              <a:gd name="connsiteY48" fmla="*/ 475896 h 2022558"/>
              <a:gd name="connsiteX49" fmla="*/ 118974 w 4109701"/>
              <a:gd name="connsiteY49" fmla="*/ 377317 h 2022558"/>
              <a:gd name="connsiteX50" fmla="*/ 78183 w 4109701"/>
              <a:gd name="connsiteY50" fmla="*/ 288937 h 2022558"/>
              <a:gd name="connsiteX51" fmla="*/ 40791 w 4109701"/>
              <a:gd name="connsiteY51" fmla="*/ 203955 h 2022558"/>
              <a:gd name="connsiteX52" fmla="*/ 16996 w 4109701"/>
              <a:gd name="connsiteY52" fmla="*/ 129172 h 2022558"/>
              <a:gd name="connsiteX53" fmla="*/ 3399 w 4109701"/>
              <a:gd name="connsiteY53" fmla="*/ 74784 h 2022558"/>
              <a:gd name="connsiteX54" fmla="*/ 0 w 4109701"/>
              <a:gd name="connsiteY54" fmla="*/ 40791 h 2022558"/>
              <a:gd name="connsiteX55" fmla="*/ 3399 w 4109701"/>
              <a:gd name="connsiteY55" fmla="*/ 13597 h 2022558"/>
              <a:gd name="connsiteX56" fmla="*/ 10198 w 4109701"/>
              <a:gd name="connsiteY56" fmla="*/ 0 h 2022558"/>
              <a:gd name="connsiteX57" fmla="*/ 23795 w 4109701"/>
              <a:gd name="connsiteY57" fmla="*/ 3399 h 2022558"/>
              <a:gd name="connsiteX58" fmla="*/ 40791 w 4109701"/>
              <a:gd name="connsiteY58" fmla="*/ 16996 h 2022558"/>
              <a:gd name="connsiteX59" fmla="*/ 67985 w 4109701"/>
              <a:gd name="connsiteY59" fmla="*/ 54388 h 2022558"/>
              <a:gd name="connsiteX60" fmla="*/ 122373 w 4109701"/>
              <a:gd name="connsiteY60" fmla="*/ 118974 h 2022558"/>
              <a:gd name="connsiteX61" fmla="*/ 176761 w 4109701"/>
              <a:gd name="connsiteY61" fmla="*/ 173362 h 2022558"/>
              <a:gd name="connsiteX62" fmla="*/ 271941 w 4109701"/>
              <a:gd name="connsiteY62" fmla="*/ 254944 h 2022558"/>
              <a:gd name="connsiteX63" fmla="*/ 339926 w 4109701"/>
              <a:gd name="connsiteY63" fmla="*/ 295735 h 2022558"/>
              <a:gd name="connsiteX64" fmla="*/ 414709 w 4109701"/>
              <a:gd name="connsiteY64" fmla="*/ 333127 h 2022558"/>
              <a:gd name="connsiteX65" fmla="*/ 513288 w 4109701"/>
              <a:gd name="connsiteY65" fmla="*/ 363720 h 2022558"/>
              <a:gd name="connsiteX66" fmla="*/ 778430 w 4109701"/>
              <a:gd name="connsiteY66" fmla="*/ 452101 h 2022558"/>
              <a:gd name="connsiteX67" fmla="*/ 1009579 w 4109701"/>
              <a:gd name="connsiteY67" fmla="*/ 530284 h 2022558"/>
              <a:gd name="connsiteX68" fmla="*/ 1349505 w 4109701"/>
              <a:gd name="connsiteY68" fmla="*/ 639060 h 2022558"/>
              <a:gd name="connsiteX69" fmla="*/ 1553460 w 4109701"/>
              <a:gd name="connsiteY69" fmla="*/ 710445 h 2022558"/>
              <a:gd name="connsiteX70" fmla="*/ 1730222 w 4109701"/>
              <a:gd name="connsiteY70" fmla="*/ 768232 h 2022558"/>
              <a:gd name="connsiteX71" fmla="*/ 1991964 w 4109701"/>
              <a:gd name="connsiteY71" fmla="*/ 863411 h 202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109701" h="2022558">
                <a:moveTo>
                  <a:pt x="1991964" y="863411"/>
                </a:moveTo>
                <a:lnTo>
                  <a:pt x="2464461" y="1046971"/>
                </a:lnTo>
                <a:lnTo>
                  <a:pt x="2705808" y="1128553"/>
                </a:lnTo>
                <a:lnTo>
                  <a:pt x="3147712" y="1305314"/>
                </a:lnTo>
                <a:lnTo>
                  <a:pt x="3307477" y="1363102"/>
                </a:lnTo>
                <a:lnTo>
                  <a:pt x="3372063" y="1383497"/>
                </a:lnTo>
                <a:lnTo>
                  <a:pt x="3450245" y="1407292"/>
                </a:lnTo>
                <a:lnTo>
                  <a:pt x="3511432" y="1420889"/>
                </a:lnTo>
                <a:lnTo>
                  <a:pt x="3589615" y="1431087"/>
                </a:lnTo>
                <a:lnTo>
                  <a:pt x="3627007" y="1434486"/>
                </a:lnTo>
                <a:lnTo>
                  <a:pt x="3647402" y="1444684"/>
                </a:lnTo>
                <a:lnTo>
                  <a:pt x="3711988" y="1485475"/>
                </a:lnTo>
                <a:lnTo>
                  <a:pt x="3827563" y="1563658"/>
                </a:lnTo>
                <a:lnTo>
                  <a:pt x="3915944" y="1635042"/>
                </a:lnTo>
                <a:lnTo>
                  <a:pt x="3977130" y="1699628"/>
                </a:lnTo>
                <a:lnTo>
                  <a:pt x="4031518" y="1764214"/>
                </a:lnTo>
                <a:lnTo>
                  <a:pt x="4062112" y="1811804"/>
                </a:lnTo>
                <a:lnTo>
                  <a:pt x="4092705" y="1869591"/>
                </a:lnTo>
                <a:lnTo>
                  <a:pt x="4106302" y="1923979"/>
                </a:lnTo>
                <a:lnTo>
                  <a:pt x="4109701" y="1961371"/>
                </a:lnTo>
                <a:lnTo>
                  <a:pt x="4106302" y="1985166"/>
                </a:lnTo>
                <a:lnTo>
                  <a:pt x="4082507" y="2008961"/>
                </a:lnTo>
                <a:lnTo>
                  <a:pt x="4065511" y="2019158"/>
                </a:lnTo>
                <a:lnTo>
                  <a:pt x="4045115" y="2022558"/>
                </a:lnTo>
                <a:lnTo>
                  <a:pt x="4014522" y="2022558"/>
                </a:lnTo>
                <a:lnTo>
                  <a:pt x="3973731" y="2012360"/>
                </a:lnTo>
                <a:lnTo>
                  <a:pt x="3902347" y="1978367"/>
                </a:lnTo>
                <a:lnTo>
                  <a:pt x="3756179" y="1893386"/>
                </a:lnTo>
                <a:lnTo>
                  <a:pt x="3555622" y="1777811"/>
                </a:lnTo>
                <a:lnTo>
                  <a:pt x="3137514" y="1556859"/>
                </a:lnTo>
                <a:lnTo>
                  <a:pt x="2773793" y="1390296"/>
                </a:lnTo>
                <a:lnTo>
                  <a:pt x="2563040" y="1295117"/>
                </a:lnTo>
                <a:lnTo>
                  <a:pt x="2325092" y="1196538"/>
                </a:lnTo>
                <a:lnTo>
                  <a:pt x="1859393" y="1023176"/>
                </a:lnTo>
                <a:lnTo>
                  <a:pt x="1580654" y="927997"/>
                </a:lnTo>
                <a:lnTo>
                  <a:pt x="1284919" y="836217"/>
                </a:lnTo>
                <a:lnTo>
                  <a:pt x="1104758" y="781829"/>
                </a:lnTo>
                <a:lnTo>
                  <a:pt x="955191" y="747836"/>
                </a:lnTo>
                <a:lnTo>
                  <a:pt x="785228" y="707045"/>
                </a:lnTo>
                <a:lnTo>
                  <a:pt x="574474" y="669653"/>
                </a:lnTo>
                <a:lnTo>
                  <a:pt x="465698" y="656056"/>
                </a:lnTo>
                <a:lnTo>
                  <a:pt x="404512" y="645859"/>
                </a:lnTo>
                <a:lnTo>
                  <a:pt x="377318" y="645859"/>
                </a:lnTo>
                <a:lnTo>
                  <a:pt x="350124" y="645859"/>
                </a:lnTo>
                <a:lnTo>
                  <a:pt x="322929" y="639060"/>
                </a:lnTo>
                <a:lnTo>
                  <a:pt x="292336" y="618665"/>
                </a:lnTo>
                <a:lnTo>
                  <a:pt x="241347" y="571075"/>
                </a:lnTo>
                <a:lnTo>
                  <a:pt x="220952" y="540482"/>
                </a:lnTo>
                <a:lnTo>
                  <a:pt x="176761" y="475896"/>
                </a:lnTo>
                <a:lnTo>
                  <a:pt x="118974" y="377317"/>
                </a:lnTo>
                <a:lnTo>
                  <a:pt x="78183" y="288937"/>
                </a:lnTo>
                <a:lnTo>
                  <a:pt x="40791" y="203955"/>
                </a:lnTo>
                <a:lnTo>
                  <a:pt x="16996" y="129172"/>
                </a:lnTo>
                <a:lnTo>
                  <a:pt x="3399" y="74784"/>
                </a:lnTo>
                <a:lnTo>
                  <a:pt x="0" y="40791"/>
                </a:lnTo>
                <a:lnTo>
                  <a:pt x="3399" y="13597"/>
                </a:lnTo>
                <a:lnTo>
                  <a:pt x="10198" y="0"/>
                </a:lnTo>
                <a:lnTo>
                  <a:pt x="23795" y="3399"/>
                </a:lnTo>
                <a:lnTo>
                  <a:pt x="40791" y="16996"/>
                </a:lnTo>
                <a:lnTo>
                  <a:pt x="67985" y="54388"/>
                </a:lnTo>
                <a:lnTo>
                  <a:pt x="122373" y="118974"/>
                </a:lnTo>
                <a:lnTo>
                  <a:pt x="176761" y="173362"/>
                </a:lnTo>
                <a:lnTo>
                  <a:pt x="271941" y="254944"/>
                </a:lnTo>
                <a:lnTo>
                  <a:pt x="339926" y="295735"/>
                </a:lnTo>
                <a:lnTo>
                  <a:pt x="414709" y="333127"/>
                </a:lnTo>
                <a:lnTo>
                  <a:pt x="513288" y="363720"/>
                </a:lnTo>
                <a:lnTo>
                  <a:pt x="778430" y="452101"/>
                </a:lnTo>
                <a:lnTo>
                  <a:pt x="1009579" y="530284"/>
                </a:lnTo>
                <a:lnTo>
                  <a:pt x="1349505" y="639060"/>
                </a:lnTo>
                <a:lnTo>
                  <a:pt x="1553460" y="710445"/>
                </a:lnTo>
                <a:lnTo>
                  <a:pt x="1730222" y="768232"/>
                </a:lnTo>
                <a:lnTo>
                  <a:pt x="1991964" y="863411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1FFE0AA-519E-4C88-A098-69D624E96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4" y="1530350"/>
            <a:ext cx="4554537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58AF4F9-FBFD-4556-AAB7-D09FB2412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550988"/>
            <a:ext cx="45529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CDA8B2A-750D-4E08-8DCE-3CA605EB8108}"/>
              </a:ext>
            </a:extLst>
          </p:cNvPr>
          <p:cNvSpPr/>
          <p:nvPr/>
        </p:nvSpPr>
        <p:spPr>
          <a:xfrm>
            <a:off x="5591175" y="1544638"/>
            <a:ext cx="647700" cy="1204912"/>
          </a:xfrm>
          <a:custGeom>
            <a:avLst/>
            <a:gdLst>
              <a:gd name="connsiteX0" fmla="*/ 285750 w 647700"/>
              <a:gd name="connsiteY0" fmla="*/ 766763 h 1204913"/>
              <a:gd name="connsiteX1" fmla="*/ 283369 w 647700"/>
              <a:gd name="connsiteY1" fmla="*/ 595313 h 1204913"/>
              <a:gd name="connsiteX2" fmla="*/ 276225 w 647700"/>
              <a:gd name="connsiteY2" fmla="*/ 473869 h 1204913"/>
              <a:gd name="connsiteX3" fmla="*/ 269081 w 647700"/>
              <a:gd name="connsiteY3" fmla="*/ 369094 h 1204913"/>
              <a:gd name="connsiteX4" fmla="*/ 261938 w 647700"/>
              <a:gd name="connsiteY4" fmla="*/ 335757 h 1204913"/>
              <a:gd name="connsiteX5" fmla="*/ 247650 w 647700"/>
              <a:gd name="connsiteY5" fmla="*/ 288132 h 1204913"/>
              <a:gd name="connsiteX6" fmla="*/ 226219 w 647700"/>
              <a:gd name="connsiteY6" fmla="*/ 238125 h 1204913"/>
              <a:gd name="connsiteX7" fmla="*/ 188119 w 647700"/>
              <a:gd name="connsiteY7" fmla="*/ 188119 h 1204913"/>
              <a:gd name="connsiteX8" fmla="*/ 152400 w 647700"/>
              <a:gd name="connsiteY8" fmla="*/ 152400 h 1204913"/>
              <a:gd name="connsiteX9" fmla="*/ 100013 w 647700"/>
              <a:gd name="connsiteY9" fmla="*/ 116682 h 1204913"/>
              <a:gd name="connsiteX10" fmla="*/ 61913 w 647700"/>
              <a:gd name="connsiteY10" fmla="*/ 102394 h 1204913"/>
              <a:gd name="connsiteX11" fmla="*/ 33338 w 647700"/>
              <a:gd name="connsiteY11" fmla="*/ 90488 h 1204913"/>
              <a:gd name="connsiteX12" fmla="*/ 7144 w 647700"/>
              <a:gd name="connsiteY12" fmla="*/ 66675 h 1204913"/>
              <a:gd name="connsiteX13" fmla="*/ 0 w 647700"/>
              <a:gd name="connsiteY13" fmla="*/ 50007 h 1204913"/>
              <a:gd name="connsiteX14" fmla="*/ 2381 w 647700"/>
              <a:gd name="connsiteY14" fmla="*/ 35719 h 1204913"/>
              <a:gd name="connsiteX15" fmla="*/ 23813 w 647700"/>
              <a:gd name="connsiteY15" fmla="*/ 21432 h 1204913"/>
              <a:gd name="connsiteX16" fmla="*/ 78581 w 647700"/>
              <a:gd name="connsiteY16" fmla="*/ 9525 h 1204913"/>
              <a:gd name="connsiteX17" fmla="*/ 142875 w 647700"/>
              <a:gd name="connsiteY17" fmla="*/ 0 h 1204913"/>
              <a:gd name="connsiteX18" fmla="*/ 230981 w 647700"/>
              <a:gd name="connsiteY18" fmla="*/ 0 h 1204913"/>
              <a:gd name="connsiteX19" fmla="*/ 302419 w 647700"/>
              <a:gd name="connsiteY19" fmla="*/ 7144 h 1204913"/>
              <a:gd name="connsiteX20" fmla="*/ 352425 w 647700"/>
              <a:gd name="connsiteY20" fmla="*/ 16669 h 1204913"/>
              <a:gd name="connsiteX21" fmla="*/ 400050 w 647700"/>
              <a:gd name="connsiteY21" fmla="*/ 35719 h 1204913"/>
              <a:gd name="connsiteX22" fmla="*/ 478631 w 647700"/>
              <a:gd name="connsiteY22" fmla="*/ 83344 h 1204913"/>
              <a:gd name="connsiteX23" fmla="*/ 533400 w 647700"/>
              <a:gd name="connsiteY23" fmla="*/ 121444 h 1204913"/>
              <a:gd name="connsiteX24" fmla="*/ 578644 w 647700"/>
              <a:gd name="connsiteY24" fmla="*/ 157163 h 1204913"/>
              <a:gd name="connsiteX25" fmla="*/ 609600 w 647700"/>
              <a:gd name="connsiteY25" fmla="*/ 188119 h 1204913"/>
              <a:gd name="connsiteX26" fmla="*/ 635794 w 647700"/>
              <a:gd name="connsiteY26" fmla="*/ 228600 h 1204913"/>
              <a:gd name="connsiteX27" fmla="*/ 647700 w 647700"/>
              <a:gd name="connsiteY27" fmla="*/ 266700 h 1204913"/>
              <a:gd name="connsiteX28" fmla="*/ 647700 w 647700"/>
              <a:gd name="connsiteY28" fmla="*/ 283369 h 1204913"/>
              <a:gd name="connsiteX29" fmla="*/ 645319 w 647700"/>
              <a:gd name="connsiteY29" fmla="*/ 311944 h 1204913"/>
              <a:gd name="connsiteX30" fmla="*/ 628650 w 647700"/>
              <a:gd name="connsiteY30" fmla="*/ 347663 h 1204913"/>
              <a:gd name="connsiteX31" fmla="*/ 604838 w 647700"/>
              <a:gd name="connsiteY31" fmla="*/ 381000 h 1204913"/>
              <a:gd name="connsiteX32" fmla="*/ 583406 w 647700"/>
              <a:gd name="connsiteY32" fmla="*/ 419100 h 1204913"/>
              <a:gd name="connsiteX33" fmla="*/ 564356 w 647700"/>
              <a:gd name="connsiteY33" fmla="*/ 461963 h 1204913"/>
              <a:gd name="connsiteX34" fmla="*/ 559594 w 647700"/>
              <a:gd name="connsiteY34" fmla="*/ 516732 h 1204913"/>
              <a:gd name="connsiteX35" fmla="*/ 552450 w 647700"/>
              <a:gd name="connsiteY35" fmla="*/ 654844 h 1204913"/>
              <a:gd name="connsiteX36" fmla="*/ 542925 w 647700"/>
              <a:gd name="connsiteY36" fmla="*/ 845344 h 1204913"/>
              <a:gd name="connsiteX37" fmla="*/ 540544 w 647700"/>
              <a:gd name="connsiteY37" fmla="*/ 1035844 h 1204913"/>
              <a:gd name="connsiteX38" fmla="*/ 545306 w 647700"/>
              <a:gd name="connsiteY38" fmla="*/ 1138238 h 1204913"/>
              <a:gd name="connsiteX39" fmla="*/ 545306 w 647700"/>
              <a:gd name="connsiteY39" fmla="*/ 1154907 h 1204913"/>
              <a:gd name="connsiteX40" fmla="*/ 528638 w 647700"/>
              <a:gd name="connsiteY40" fmla="*/ 1171575 h 1204913"/>
              <a:gd name="connsiteX41" fmla="*/ 288131 w 647700"/>
              <a:gd name="connsiteY41" fmla="*/ 1204913 h 1204913"/>
              <a:gd name="connsiteX42" fmla="*/ 278606 w 647700"/>
              <a:gd name="connsiteY42" fmla="*/ 1193007 h 1204913"/>
              <a:gd name="connsiteX43" fmla="*/ 273844 w 647700"/>
              <a:gd name="connsiteY43" fmla="*/ 1145382 h 1204913"/>
              <a:gd name="connsiteX44" fmla="*/ 280988 w 647700"/>
              <a:gd name="connsiteY44" fmla="*/ 981075 h 1204913"/>
              <a:gd name="connsiteX45" fmla="*/ 283369 w 647700"/>
              <a:gd name="connsiteY45" fmla="*/ 857250 h 1204913"/>
              <a:gd name="connsiteX46" fmla="*/ 285750 w 647700"/>
              <a:gd name="connsiteY46" fmla="*/ 766763 h 12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47700" h="1204913">
                <a:moveTo>
                  <a:pt x="285750" y="766763"/>
                </a:moveTo>
                <a:cubicBezTo>
                  <a:pt x="284956" y="709613"/>
                  <a:pt x="284163" y="652463"/>
                  <a:pt x="283369" y="595313"/>
                </a:cubicBezTo>
                <a:lnTo>
                  <a:pt x="276225" y="473869"/>
                </a:lnTo>
                <a:lnTo>
                  <a:pt x="269081" y="369094"/>
                </a:lnTo>
                <a:lnTo>
                  <a:pt x="261938" y="335757"/>
                </a:lnTo>
                <a:lnTo>
                  <a:pt x="247650" y="288132"/>
                </a:lnTo>
                <a:lnTo>
                  <a:pt x="226219" y="238125"/>
                </a:lnTo>
                <a:lnTo>
                  <a:pt x="188119" y="188119"/>
                </a:lnTo>
                <a:lnTo>
                  <a:pt x="152400" y="152400"/>
                </a:lnTo>
                <a:lnTo>
                  <a:pt x="100013" y="116682"/>
                </a:lnTo>
                <a:lnTo>
                  <a:pt x="61913" y="102394"/>
                </a:lnTo>
                <a:lnTo>
                  <a:pt x="33338" y="90488"/>
                </a:lnTo>
                <a:lnTo>
                  <a:pt x="7144" y="66675"/>
                </a:lnTo>
                <a:lnTo>
                  <a:pt x="0" y="50007"/>
                </a:lnTo>
                <a:lnTo>
                  <a:pt x="2381" y="35719"/>
                </a:lnTo>
                <a:lnTo>
                  <a:pt x="23813" y="21432"/>
                </a:lnTo>
                <a:lnTo>
                  <a:pt x="78581" y="9525"/>
                </a:lnTo>
                <a:lnTo>
                  <a:pt x="142875" y="0"/>
                </a:lnTo>
                <a:lnTo>
                  <a:pt x="230981" y="0"/>
                </a:lnTo>
                <a:lnTo>
                  <a:pt x="302419" y="7144"/>
                </a:lnTo>
                <a:lnTo>
                  <a:pt x="352425" y="16669"/>
                </a:lnTo>
                <a:lnTo>
                  <a:pt x="400050" y="35719"/>
                </a:lnTo>
                <a:lnTo>
                  <a:pt x="478631" y="83344"/>
                </a:lnTo>
                <a:lnTo>
                  <a:pt x="533400" y="121444"/>
                </a:lnTo>
                <a:lnTo>
                  <a:pt x="578644" y="157163"/>
                </a:lnTo>
                <a:lnTo>
                  <a:pt x="609600" y="188119"/>
                </a:lnTo>
                <a:lnTo>
                  <a:pt x="635794" y="228600"/>
                </a:lnTo>
                <a:lnTo>
                  <a:pt x="647700" y="266700"/>
                </a:lnTo>
                <a:lnTo>
                  <a:pt x="647700" y="283369"/>
                </a:lnTo>
                <a:lnTo>
                  <a:pt x="645319" y="311944"/>
                </a:lnTo>
                <a:lnTo>
                  <a:pt x="628650" y="347663"/>
                </a:lnTo>
                <a:lnTo>
                  <a:pt x="604838" y="381000"/>
                </a:lnTo>
                <a:lnTo>
                  <a:pt x="583406" y="419100"/>
                </a:lnTo>
                <a:lnTo>
                  <a:pt x="564356" y="461963"/>
                </a:lnTo>
                <a:lnTo>
                  <a:pt x="559594" y="516732"/>
                </a:lnTo>
                <a:lnTo>
                  <a:pt x="552450" y="654844"/>
                </a:lnTo>
                <a:lnTo>
                  <a:pt x="542925" y="845344"/>
                </a:lnTo>
                <a:cubicBezTo>
                  <a:pt x="542131" y="908844"/>
                  <a:pt x="541338" y="972344"/>
                  <a:pt x="540544" y="1035844"/>
                </a:cubicBezTo>
                <a:lnTo>
                  <a:pt x="545306" y="1138238"/>
                </a:lnTo>
                <a:lnTo>
                  <a:pt x="545306" y="1154907"/>
                </a:lnTo>
                <a:lnTo>
                  <a:pt x="528638" y="1171575"/>
                </a:lnTo>
                <a:lnTo>
                  <a:pt x="288131" y="1204913"/>
                </a:lnTo>
                <a:lnTo>
                  <a:pt x="278606" y="1193007"/>
                </a:lnTo>
                <a:lnTo>
                  <a:pt x="273844" y="1145382"/>
                </a:lnTo>
                <a:lnTo>
                  <a:pt x="280988" y="981075"/>
                </a:lnTo>
                <a:cubicBezTo>
                  <a:pt x="281782" y="939800"/>
                  <a:pt x="282575" y="898525"/>
                  <a:pt x="283369" y="857250"/>
                </a:cubicBezTo>
                <a:cubicBezTo>
                  <a:pt x="284163" y="827088"/>
                  <a:pt x="284956" y="796925"/>
                  <a:pt x="285750" y="7667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45DA6C2-1F43-4399-90A3-F2B6A930DA84}"/>
              </a:ext>
            </a:extLst>
          </p:cNvPr>
          <p:cNvSpPr/>
          <p:nvPr/>
        </p:nvSpPr>
        <p:spPr>
          <a:xfrm rot="19800000">
            <a:off x="4568826" y="1906588"/>
            <a:ext cx="2925763" cy="1720850"/>
          </a:xfrm>
          <a:custGeom>
            <a:avLst/>
            <a:gdLst>
              <a:gd name="connsiteX0" fmla="*/ 820103 w 2926080"/>
              <a:gd name="connsiteY0" fmla="*/ 525780 h 1720215"/>
              <a:gd name="connsiteX1" fmla="*/ 1165860 w 2926080"/>
              <a:gd name="connsiteY1" fmla="*/ 665798 h 1720215"/>
              <a:gd name="connsiteX2" fmla="*/ 1363028 w 2926080"/>
              <a:gd name="connsiteY2" fmla="*/ 742950 h 1720215"/>
              <a:gd name="connsiteX3" fmla="*/ 1623060 w 2926080"/>
              <a:gd name="connsiteY3" fmla="*/ 842963 h 1720215"/>
              <a:gd name="connsiteX4" fmla="*/ 1911668 w 2926080"/>
              <a:gd name="connsiteY4" fmla="*/ 965835 h 1720215"/>
              <a:gd name="connsiteX5" fmla="*/ 2223135 w 2926080"/>
              <a:gd name="connsiteY5" fmla="*/ 1097280 h 1720215"/>
              <a:gd name="connsiteX6" fmla="*/ 2274570 w 2926080"/>
              <a:gd name="connsiteY6" fmla="*/ 1120140 h 1720215"/>
              <a:gd name="connsiteX7" fmla="*/ 2326005 w 2926080"/>
              <a:gd name="connsiteY7" fmla="*/ 1134428 h 1720215"/>
              <a:gd name="connsiteX8" fmla="*/ 2277428 w 2926080"/>
              <a:gd name="connsiteY8" fmla="*/ 1120140 h 1720215"/>
              <a:gd name="connsiteX9" fmla="*/ 2437448 w 2926080"/>
              <a:gd name="connsiteY9" fmla="*/ 1160145 h 1720215"/>
              <a:gd name="connsiteX10" fmla="*/ 2554605 w 2926080"/>
              <a:gd name="connsiteY10" fmla="*/ 1183005 h 1720215"/>
              <a:gd name="connsiteX11" fmla="*/ 2583180 w 2926080"/>
              <a:gd name="connsiteY11" fmla="*/ 1191578 h 1720215"/>
              <a:gd name="connsiteX12" fmla="*/ 2623185 w 2926080"/>
              <a:gd name="connsiteY12" fmla="*/ 1220153 h 1720215"/>
              <a:gd name="connsiteX13" fmla="*/ 2674620 w 2926080"/>
              <a:gd name="connsiteY13" fmla="*/ 1254443 h 1720215"/>
              <a:gd name="connsiteX14" fmla="*/ 2728913 w 2926080"/>
              <a:gd name="connsiteY14" fmla="*/ 1305878 h 1720215"/>
              <a:gd name="connsiteX15" fmla="*/ 2774633 w 2926080"/>
              <a:gd name="connsiteY15" fmla="*/ 1357313 h 1720215"/>
              <a:gd name="connsiteX16" fmla="*/ 2823210 w 2926080"/>
              <a:gd name="connsiteY16" fmla="*/ 1434465 h 1720215"/>
              <a:gd name="connsiteX17" fmla="*/ 2868930 w 2926080"/>
              <a:gd name="connsiteY17" fmla="*/ 1505903 h 1720215"/>
              <a:gd name="connsiteX18" fmla="*/ 2908935 w 2926080"/>
              <a:gd name="connsiteY18" fmla="*/ 1574483 h 1720215"/>
              <a:gd name="connsiteX19" fmla="*/ 2917508 w 2926080"/>
              <a:gd name="connsiteY19" fmla="*/ 1597343 h 1720215"/>
              <a:gd name="connsiteX20" fmla="*/ 2923223 w 2926080"/>
              <a:gd name="connsiteY20" fmla="*/ 1643063 h 1720215"/>
              <a:gd name="connsiteX21" fmla="*/ 2926080 w 2926080"/>
              <a:gd name="connsiteY21" fmla="*/ 1683068 h 1720215"/>
              <a:gd name="connsiteX22" fmla="*/ 2914650 w 2926080"/>
              <a:gd name="connsiteY22" fmla="*/ 1703070 h 1720215"/>
              <a:gd name="connsiteX23" fmla="*/ 2906078 w 2926080"/>
              <a:gd name="connsiteY23" fmla="*/ 1711643 h 1720215"/>
              <a:gd name="connsiteX24" fmla="*/ 2888933 w 2926080"/>
              <a:gd name="connsiteY24" fmla="*/ 1717358 h 1720215"/>
              <a:gd name="connsiteX25" fmla="*/ 2874645 w 2926080"/>
              <a:gd name="connsiteY25" fmla="*/ 1720215 h 1720215"/>
              <a:gd name="connsiteX26" fmla="*/ 2848928 w 2926080"/>
              <a:gd name="connsiteY26" fmla="*/ 1711643 h 1720215"/>
              <a:gd name="connsiteX27" fmla="*/ 2788920 w 2926080"/>
              <a:gd name="connsiteY27" fmla="*/ 1677353 h 1720215"/>
              <a:gd name="connsiteX28" fmla="*/ 2677478 w 2926080"/>
              <a:gd name="connsiteY28" fmla="*/ 1600200 h 1720215"/>
              <a:gd name="connsiteX29" fmla="*/ 2560320 w 2926080"/>
              <a:gd name="connsiteY29" fmla="*/ 1517333 h 1720215"/>
              <a:gd name="connsiteX30" fmla="*/ 2457450 w 2926080"/>
              <a:gd name="connsiteY30" fmla="*/ 1448753 h 1720215"/>
              <a:gd name="connsiteX31" fmla="*/ 2366010 w 2926080"/>
              <a:gd name="connsiteY31" fmla="*/ 1394460 h 1720215"/>
              <a:gd name="connsiteX32" fmla="*/ 2171700 w 2926080"/>
              <a:gd name="connsiteY32" fmla="*/ 1294448 h 1720215"/>
              <a:gd name="connsiteX33" fmla="*/ 2011680 w 2926080"/>
              <a:gd name="connsiteY33" fmla="*/ 1217295 h 1720215"/>
              <a:gd name="connsiteX34" fmla="*/ 1848803 w 2926080"/>
              <a:gd name="connsiteY34" fmla="*/ 1154430 h 1720215"/>
              <a:gd name="connsiteX35" fmla="*/ 1543050 w 2926080"/>
              <a:gd name="connsiteY35" fmla="*/ 1017270 h 1720215"/>
              <a:gd name="connsiteX36" fmla="*/ 1265873 w 2926080"/>
              <a:gd name="connsiteY36" fmla="*/ 900113 h 1720215"/>
              <a:gd name="connsiteX37" fmla="*/ 1068705 w 2926080"/>
              <a:gd name="connsiteY37" fmla="*/ 831533 h 1720215"/>
              <a:gd name="connsiteX38" fmla="*/ 837248 w 2926080"/>
              <a:gd name="connsiteY38" fmla="*/ 754380 h 1720215"/>
              <a:gd name="connsiteX39" fmla="*/ 514350 w 2926080"/>
              <a:gd name="connsiteY39" fmla="*/ 654368 h 1720215"/>
              <a:gd name="connsiteX40" fmla="*/ 468630 w 2926080"/>
              <a:gd name="connsiteY40" fmla="*/ 640080 h 1720215"/>
              <a:gd name="connsiteX41" fmla="*/ 305753 w 2926080"/>
              <a:gd name="connsiteY41" fmla="*/ 600075 h 1720215"/>
              <a:gd name="connsiteX42" fmla="*/ 251460 w 2926080"/>
              <a:gd name="connsiteY42" fmla="*/ 571500 h 1720215"/>
              <a:gd name="connsiteX43" fmla="*/ 202883 w 2926080"/>
              <a:gd name="connsiteY43" fmla="*/ 525780 h 1720215"/>
              <a:gd name="connsiteX44" fmla="*/ 160020 w 2926080"/>
              <a:gd name="connsiteY44" fmla="*/ 471488 h 1720215"/>
              <a:gd name="connsiteX45" fmla="*/ 125730 w 2926080"/>
              <a:gd name="connsiteY45" fmla="*/ 408623 h 1720215"/>
              <a:gd name="connsiteX46" fmla="*/ 100013 w 2926080"/>
              <a:gd name="connsiteY46" fmla="*/ 357188 h 1720215"/>
              <a:gd name="connsiteX47" fmla="*/ 65723 w 2926080"/>
              <a:gd name="connsiteY47" fmla="*/ 274320 h 1720215"/>
              <a:gd name="connsiteX48" fmla="*/ 37148 w 2926080"/>
              <a:gd name="connsiteY48" fmla="*/ 188595 h 1720215"/>
              <a:gd name="connsiteX49" fmla="*/ 8573 w 2926080"/>
              <a:gd name="connsiteY49" fmla="*/ 85725 h 1720215"/>
              <a:gd name="connsiteX50" fmla="*/ 0 w 2926080"/>
              <a:gd name="connsiteY50" fmla="*/ 45720 h 1720215"/>
              <a:gd name="connsiteX51" fmla="*/ 2858 w 2926080"/>
              <a:gd name="connsiteY51" fmla="*/ 22860 h 1720215"/>
              <a:gd name="connsiteX52" fmla="*/ 14288 w 2926080"/>
              <a:gd name="connsiteY52" fmla="*/ 2858 h 1720215"/>
              <a:gd name="connsiteX53" fmla="*/ 28575 w 2926080"/>
              <a:gd name="connsiteY53" fmla="*/ 0 h 1720215"/>
              <a:gd name="connsiteX54" fmla="*/ 45720 w 2926080"/>
              <a:gd name="connsiteY54" fmla="*/ 5715 h 1720215"/>
              <a:gd name="connsiteX55" fmla="*/ 62865 w 2926080"/>
              <a:gd name="connsiteY55" fmla="*/ 22860 h 1720215"/>
              <a:gd name="connsiteX56" fmla="*/ 97155 w 2926080"/>
              <a:gd name="connsiteY56" fmla="*/ 60008 h 1720215"/>
              <a:gd name="connsiteX57" fmla="*/ 68580 w 2926080"/>
              <a:gd name="connsiteY57" fmla="*/ 31433 h 1720215"/>
              <a:gd name="connsiteX58" fmla="*/ 154305 w 2926080"/>
              <a:gd name="connsiteY58" fmla="*/ 131445 h 1720215"/>
              <a:gd name="connsiteX59" fmla="*/ 217170 w 2926080"/>
              <a:gd name="connsiteY59" fmla="*/ 200025 h 1720215"/>
              <a:gd name="connsiteX60" fmla="*/ 320040 w 2926080"/>
              <a:gd name="connsiteY60" fmla="*/ 288608 h 1720215"/>
              <a:gd name="connsiteX61" fmla="*/ 385763 w 2926080"/>
              <a:gd name="connsiteY61" fmla="*/ 334328 h 1720215"/>
              <a:gd name="connsiteX62" fmla="*/ 528638 w 2926080"/>
              <a:gd name="connsiteY62" fmla="*/ 400050 h 1720215"/>
              <a:gd name="connsiteX63" fmla="*/ 765810 w 2926080"/>
              <a:gd name="connsiteY63" fmla="*/ 502920 h 1720215"/>
              <a:gd name="connsiteX64" fmla="*/ 820103 w 2926080"/>
              <a:gd name="connsiteY64" fmla="*/ 525780 h 1720215"/>
              <a:gd name="connsiteX0" fmla="*/ 820103 w 2926080"/>
              <a:gd name="connsiteY0" fmla="*/ 525780 h 1720215"/>
              <a:gd name="connsiteX1" fmla="*/ 1165860 w 2926080"/>
              <a:gd name="connsiteY1" fmla="*/ 665798 h 1720215"/>
              <a:gd name="connsiteX2" fmla="*/ 1363028 w 2926080"/>
              <a:gd name="connsiteY2" fmla="*/ 742950 h 1720215"/>
              <a:gd name="connsiteX3" fmla="*/ 1623060 w 2926080"/>
              <a:gd name="connsiteY3" fmla="*/ 842963 h 1720215"/>
              <a:gd name="connsiteX4" fmla="*/ 1911668 w 2926080"/>
              <a:gd name="connsiteY4" fmla="*/ 965835 h 1720215"/>
              <a:gd name="connsiteX5" fmla="*/ 2223135 w 2926080"/>
              <a:gd name="connsiteY5" fmla="*/ 1097280 h 1720215"/>
              <a:gd name="connsiteX6" fmla="*/ 2274570 w 2926080"/>
              <a:gd name="connsiteY6" fmla="*/ 1120140 h 1720215"/>
              <a:gd name="connsiteX7" fmla="*/ 2326005 w 2926080"/>
              <a:gd name="connsiteY7" fmla="*/ 1134428 h 1720215"/>
              <a:gd name="connsiteX8" fmla="*/ 2277428 w 2926080"/>
              <a:gd name="connsiteY8" fmla="*/ 1120140 h 1720215"/>
              <a:gd name="connsiteX9" fmla="*/ 2437448 w 2926080"/>
              <a:gd name="connsiteY9" fmla="*/ 1160145 h 1720215"/>
              <a:gd name="connsiteX10" fmla="*/ 2554605 w 2926080"/>
              <a:gd name="connsiteY10" fmla="*/ 1183005 h 1720215"/>
              <a:gd name="connsiteX11" fmla="*/ 2583180 w 2926080"/>
              <a:gd name="connsiteY11" fmla="*/ 1191578 h 1720215"/>
              <a:gd name="connsiteX12" fmla="*/ 2623185 w 2926080"/>
              <a:gd name="connsiteY12" fmla="*/ 1220153 h 1720215"/>
              <a:gd name="connsiteX13" fmla="*/ 2674620 w 2926080"/>
              <a:gd name="connsiteY13" fmla="*/ 1254443 h 1720215"/>
              <a:gd name="connsiteX14" fmla="*/ 2728913 w 2926080"/>
              <a:gd name="connsiteY14" fmla="*/ 1305878 h 1720215"/>
              <a:gd name="connsiteX15" fmla="*/ 2774633 w 2926080"/>
              <a:gd name="connsiteY15" fmla="*/ 1357313 h 1720215"/>
              <a:gd name="connsiteX16" fmla="*/ 2823210 w 2926080"/>
              <a:gd name="connsiteY16" fmla="*/ 1434465 h 1720215"/>
              <a:gd name="connsiteX17" fmla="*/ 2868930 w 2926080"/>
              <a:gd name="connsiteY17" fmla="*/ 1505903 h 1720215"/>
              <a:gd name="connsiteX18" fmla="*/ 2908935 w 2926080"/>
              <a:gd name="connsiteY18" fmla="*/ 1574483 h 1720215"/>
              <a:gd name="connsiteX19" fmla="*/ 2917508 w 2926080"/>
              <a:gd name="connsiteY19" fmla="*/ 1597343 h 1720215"/>
              <a:gd name="connsiteX20" fmla="*/ 2923223 w 2926080"/>
              <a:gd name="connsiteY20" fmla="*/ 1643063 h 1720215"/>
              <a:gd name="connsiteX21" fmla="*/ 2926080 w 2926080"/>
              <a:gd name="connsiteY21" fmla="*/ 1683068 h 1720215"/>
              <a:gd name="connsiteX22" fmla="*/ 2914650 w 2926080"/>
              <a:gd name="connsiteY22" fmla="*/ 1703070 h 1720215"/>
              <a:gd name="connsiteX23" fmla="*/ 2906078 w 2926080"/>
              <a:gd name="connsiteY23" fmla="*/ 1711643 h 1720215"/>
              <a:gd name="connsiteX24" fmla="*/ 2888933 w 2926080"/>
              <a:gd name="connsiteY24" fmla="*/ 1717358 h 1720215"/>
              <a:gd name="connsiteX25" fmla="*/ 2874645 w 2926080"/>
              <a:gd name="connsiteY25" fmla="*/ 1720215 h 1720215"/>
              <a:gd name="connsiteX26" fmla="*/ 2848928 w 2926080"/>
              <a:gd name="connsiteY26" fmla="*/ 1711643 h 1720215"/>
              <a:gd name="connsiteX27" fmla="*/ 2788920 w 2926080"/>
              <a:gd name="connsiteY27" fmla="*/ 1677353 h 1720215"/>
              <a:gd name="connsiteX28" fmla="*/ 2677478 w 2926080"/>
              <a:gd name="connsiteY28" fmla="*/ 1600200 h 1720215"/>
              <a:gd name="connsiteX29" fmla="*/ 2560320 w 2926080"/>
              <a:gd name="connsiteY29" fmla="*/ 1517333 h 1720215"/>
              <a:gd name="connsiteX30" fmla="*/ 2457450 w 2926080"/>
              <a:gd name="connsiteY30" fmla="*/ 1448753 h 1720215"/>
              <a:gd name="connsiteX31" fmla="*/ 2366010 w 2926080"/>
              <a:gd name="connsiteY31" fmla="*/ 1394460 h 1720215"/>
              <a:gd name="connsiteX32" fmla="*/ 2171700 w 2926080"/>
              <a:gd name="connsiteY32" fmla="*/ 1294448 h 1720215"/>
              <a:gd name="connsiteX33" fmla="*/ 2011680 w 2926080"/>
              <a:gd name="connsiteY33" fmla="*/ 1217295 h 1720215"/>
              <a:gd name="connsiteX34" fmla="*/ 1848803 w 2926080"/>
              <a:gd name="connsiteY34" fmla="*/ 1154430 h 1720215"/>
              <a:gd name="connsiteX35" fmla="*/ 1543050 w 2926080"/>
              <a:gd name="connsiteY35" fmla="*/ 1017270 h 1720215"/>
              <a:gd name="connsiteX36" fmla="*/ 1265873 w 2926080"/>
              <a:gd name="connsiteY36" fmla="*/ 900113 h 1720215"/>
              <a:gd name="connsiteX37" fmla="*/ 1068705 w 2926080"/>
              <a:gd name="connsiteY37" fmla="*/ 831533 h 1720215"/>
              <a:gd name="connsiteX38" fmla="*/ 837248 w 2926080"/>
              <a:gd name="connsiteY38" fmla="*/ 754380 h 1720215"/>
              <a:gd name="connsiteX39" fmla="*/ 514350 w 2926080"/>
              <a:gd name="connsiteY39" fmla="*/ 654368 h 1720215"/>
              <a:gd name="connsiteX40" fmla="*/ 468630 w 2926080"/>
              <a:gd name="connsiteY40" fmla="*/ 640080 h 1720215"/>
              <a:gd name="connsiteX41" fmla="*/ 305753 w 2926080"/>
              <a:gd name="connsiteY41" fmla="*/ 600075 h 1720215"/>
              <a:gd name="connsiteX42" fmla="*/ 251460 w 2926080"/>
              <a:gd name="connsiteY42" fmla="*/ 571500 h 1720215"/>
              <a:gd name="connsiteX43" fmla="*/ 202883 w 2926080"/>
              <a:gd name="connsiteY43" fmla="*/ 525780 h 1720215"/>
              <a:gd name="connsiteX44" fmla="*/ 160020 w 2926080"/>
              <a:gd name="connsiteY44" fmla="*/ 471488 h 1720215"/>
              <a:gd name="connsiteX45" fmla="*/ 125730 w 2926080"/>
              <a:gd name="connsiteY45" fmla="*/ 408623 h 1720215"/>
              <a:gd name="connsiteX46" fmla="*/ 100013 w 2926080"/>
              <a:gd name="connsiteY46" fmla="*/ 357188 h 1720215"/>
              <a:gd name="connsiteX47" fmla="*/ 65723 w 2926080"/>
              <a:gd name="connsiteY47" fmla="*/ 274320 h 1720215"/>
              <a:gd name="connsiteX48" fmla="*/ 37148 w 2926080"/>
              <a:gd name="connsiteY48" fmla="*/ 188595 h 1720215"/>
              <a:gd name="connsiteX49" fmla="*/ 8573 w 2926080"/>
              <a:gd name="connsiteY49" fmla="*/ 85725 h 1720215"/>
              <a:gd name="connsiteX50" fmla="*/ 0 w 2926080"/>
              <a:gd name="connsiteY50" fmla="*/ 45720 h 1720215"/>
              <a:gd name="connsiteX51" fmla="*/ 2858 w 2926080"/>
              <a:gd name="connsiteY51" fmla="*/ 22860 h 1720215"/>
              <a:gd name="connsiteX52" fmla="*/ 14288 w 2926080"/>
              <a:gd name="connsiteY52" fmla="*/ 2858 h 1720215"/>
              <a:gd name="connsiteX53" fmla="*/ 28575 w 2926080"/>
              <a:gd name="connsiteY53" fmla="*/ 0 h 1720215"/>
              <a:gd name="connsiteX54" fmla="*/ 45720 w 2926080"/>
              <a:gd name="connsiteY54" fmla="*/ 5715 h 1720215"/>
              <a:gd name="connsiteX55" fmla="*/ 62865 w 2926080"/>
              <a:gd name="connsiteY55" fmla="*/ 22860 h 1720215"/>
              <a:gd name="connsiteX56" fmla="*/ 68580 w 2926080"/>
              <a:gd name="connsiteY56" fmla="*/ 31433 h 1720215"/>
              <a:gd name="connsiteX57" fmla="*/ 154305 w 2926080"/>
              <a:gd name="connsiteY57" fmla="*/ 131445 h 1720215"/>
              <a:gd name="connsiteX58" fmla="*/ 217170 w 2926080"/>
              <a:gd name="connsiteY58" fmla="*/ 200025 h 1720215"/>
              <a:gd name="connsiteX59" fmla="*/ 320040 w 2926080"/>
              <a:gd name="connsiteY59" fmla="*/ 288608 h 1720215"/>
              <a:gd name="connsiteX60" fmla="*/ 385763 w 2926080"/>
              <a:gd name="connsiteY60" fmla="*/ 334328 h 1720215"/>
              <a:gd name="connsiteX61" fmla="*/ 528638 w 2926080"/>
              <a:gd name="connsiteY61" fmla="*/ 400050 h 1720215"/>
              <a:gd name="connsiteX62" fmla="*/ 765810 w 2926080"/>
              <a:gd name="connsiteY62" fmla="*/ 502920 h 1720215"/>
              <a:gd name="connsiteX63" fmla="*/ 820103 w 2926080"/>
              <a:gd name="connsiteY63" fmla="*/ 525780 h 1720215"/>
              <a:gd name="connsiteX0" fmla="*/ 820103 w 2926080"/>
              <a:gd name="connsiteY0" fmla="*/ 525780 h 1720215"/>
              <a:gd name="connsiteX1" fmla="*/ 1165860 w 2926080"/>
              <a:gd name="connsiteY1" fmla="*/ 665798 h 1720215"/>
              <a:gd name="connsiteX2" fmla="*/ 1363028 w 2926080"/>
              <a:gd name="connsiteY2" fmla="*/ 742950 h 1720215"/>
              <a:gd name="connsiteX3" fmla="*/ 1623060 w 2926080"/>
              <a:gd name="connsiteY3" fmla="*/ 842963 h 1720215"/>
              <a:gd name="connsiteX4" fmla="*/ 1911668 w 2926080"/>
              <a:gd name="connsiteY4" fmla="*/ 965835 h 1720215"/>
              <a:gd name="connsiteX5" fmla="*/ 2223135 w 2926080"/>
              <a:gd name="connsiteY5" fmla="*/ 1097280 h 1720215"/>
              <a:gd name="connsiteX6" fmla="*/ 2274570 w 2926080"/>
              <a:gd name="connsiteY6" fmla="*/ 1120140 h 1720215"/>
              <a:gd name="connsiteX7" fmla="*/ 2277428 w 2926080"/>
              <a:gd name="connsiteY7" fmla="*/ 1120140 h 1720215"/>
              <a:gd name="connsiteX8" fmla="*/ 2437448 w 2926080"/>
              <a:gd name="connsiteY8" fmla="*/ 1160145 h 1720215"/>
              <a:gd name="connsiteX9" fmla="*/ 2554605 w 2926080"/>
              <a:gd name="connsiteY9" fmla="*/ 1183005 h 1720215"/>
              <a:gd name="connsiteX10" fmla="*/ 2583180 w 2926080"/>
              <a:gd name="connsiteY10" fmla="*/ 1191578 h 1720215"/>
              <a:gd name="connsiteX11" fmla="*/ 2623185 w 2926080"/>
              <a:gd name="connsiteY11" fmla="*/ 1220153 h 1720215"/>
              <a:gd name="connsiteX12" fmla="*/ 2674620 w 2926080"/>
              <a:gd name="connsiteY12" fmla="*/ 1254443 h 1720215"/>
              <a:gd name="connsiteX13" fmla="*/ 2728913 w 2926080"/>
              <a:gd name="connsiteY13" fmla="*/ 1305878 h 1720215"/>
              <a:gd name="connsiteX14" fmla="*/ 2774633 w 2926080"/>
              <a:gd name="connsiteY14" fmla="*/ 1357313 h 1720215"/>
              <a:gd name="connsiteX15" fmla="*/ 2823210 w 2926080"/>
              <a:gd name="connsiteY15" fmla="*/ 1434465 h 1720215"/>
              <a:gd name="connsiteX16" fmla="*/ 2868930 w 2926080"/>
              <a:gd name="connsiteY16" fmla="*/ 1505903 h 1720215"/>
              <a:gd name="connsiteX17" fmla="*/ 2908935 w 2926080"/>
              <a:gd name="connsiteY17" fmla="*/ 1574483 h 1720215"/>
              <a:gd name="connsiteX18" fmla="*/ 2917508 w 2926080"/>
              <a:gd name="connsiteY18" fmla="*/ 1597343 h 1720215"/>
              <a:gd name="connsiteX19" fmla="*/ 2923223 w 2926080"/>
              <a:gd name="connsiteY19" fmla="*/ 1643063 h 1720215"/>
              <a:gd name="connsiteX20" fmla="*/ 2926080 w 2926080"/>
              <a:gd name="connsiteY20" fmla="*/ 1683068 h 1720215"/>
              <a:gd name="connsiteX21" fmla="*/ 2914650 w 2926080"/>
              <a:gd name="connsiteY21" fmla="*/ 1703070 h 1720215"/>
              <a:gd name="connsiteX22" fmla="*/ 2906078 w 2926080"/>
              <a:gd name="connsiteY22" fmla="*/ 1711643 h 1720215"/>
              <a:gd name="connsiteX23" fmla="*/ 2888933 w 2926080"/>
              <a:gd name="connsiteY23" fmla="*/ 1717358 h 1720215"/>
              <a:gd name="connsiteX24" fmla="*/ 2874645 w 2926080"/>
              <a:gd name="connsiteY24" fmla="*/ 1720215 h 1720215"/>
              <a:gd name="connsiteX25" fmla="*/ 2848928 w 2926080"/>
              <a:gd name="connsiteY25" fmla="*/ 1711643 h 1720215"/>
              <a:gd name="connsiteX26" fmla="*/ 2788920 w 2926080"/>
              <a:gd name="connsiteY26" fmla="*/ 1677353 h 1720215"/>
              <a:gd name="connsiteX27" fmla="*/ 2677478 w 2926080"/>
              <a:gd name="connsiteY27" fmla="*/ 1600200 h 1720215"/>
              <a:gd name="connsiteX28" fmla="*/ 2560320 w 2926080"/>
              <a:gd name="connsiteY28" fmla="*/ 1517333 h 1720215"/>
              <a:gd name="connsiteX29" fmla="*/ 2457450 w 2926080"/>
              <a:gd name="connsiteY29" fmla="*/ 1448753 h 1720215"/>
              <a:gd name="connsiteX30" fmla="*/ 2366010 w 2926080"/>
              <a:gd name="connsiteY30" fmla="*/ 1394460 h 1720215"/>
              <a:gd name="connsiteX31" fmla="*/ 2171700 w 2926080"/>
              <a:gd name="connsiteY31" fmla="*/ 1294448 h 1720215"/>
              <a:gd name="connsiteX32" fmla="*/ 2011680 w 2926080"/>
              <a:gd name="connsiteY32" fmla="*/ 1217295 h 1720215"/>
              <a:gd name="connsiteX33" fmla="*/ 1848803 w 2926080"/>
              <a:gd name="connsiteY33" fmla="*/ 1154430 h 1720215"/>
              <a:gd name="connsiteX34" fmla="*/ 1543050 w 2926080"/>
              <a:gd name="connsiteY34" fmla="*/ 1017270 h 1720215"/>
              <a:gd name="connsiteX35" fmla="*/ 1265873 w 2926080"/>
              <a:gd name="connsiteY35" fmla="*/ 900113 h 1720215"/>
              <a:gd name="connsiteX36" fmla="*/ 1068705 w 2926080"/>
              <a:gd name="connsiteY36" fmla="*/ 831533 h 1720215"/>
              <a:gd name="connsiteX37" fmla="*/ 837248 w 2926080"/>
              <a:gd name="connsiteY37" fmla="*/ 754380 h 1720215"/>
              <a:gd name="connsiteX38" fmla="*/ 514350 w 2926080"/>
              <a:gd name="connsiteY38" fmla="*/ 654368 h 1720215"/>
              <a:gd name="connsiteX39" fmla="*/ 468630 w 2926080"/>
              <a:gd name="connsiteY39" fmla="*/ 640080 h 1720215"/>
              <a:gd name="connsiteX40" fmla="*/ 305753 w 2926080"/>
              <a:gd name="connsiteY40" fmla="*/ 600075 h 1720215"/>
              <a:gd name="connsiteX41" fmla="*/ 251460 w 2926080"/>
              <a:gd name="connsiteY41" fmla="*/ 571500 h 1720215"/>
              <a:gd name="connsiteX42" fmla="*/ 202883 w 2926080"/>
              <a:gd name="connsiteY42" fmla="*/ 525780 h 1720215"/>
              <a:gd name="connsiteX43" fmla="*/ 160020 w 2926080"/>
              <a:gd name="connsiteY43" fmla="*/ 471488 h 1720215"/>
              <a:gd name="connsiteX44" fmla="*/ 125730 w 2926080"/>
              <a:gd name="connsiteY44" fmla="*/ 408623 h 1720215"/>
              <a:gd name="connsiteX45" fmla="*/ 100013 w 2926080"/>
              <a:gd name="connsiteY45" fmla="*/ 357188 h 1720215"/>
              <a:gd name="connsiteX46" fmla="*/ 65723 w 2926080"/>
              <a:gd name="connsiteY46" fmla="*/ 274320 h 1720215"/>
              <a:gd name="connsiteX47" fmla="*/ 37148 w 2926080"/>
              <a:gd name="connsiteY47" fmla="*/ 188595 h 1720215"/>
              <a:gd name="connsiteX48" fmla="*/ 8573 w 2926080"/>
              <a:gd name="connsiteY48" fmla="*/ 85725 h 1720215"/>
              <a:gd name="connsiteX49" fmla="*/ 0 w 2926080"/>
              <a:gd name="connsiteY49" fmla="*/ 45720 h 1720215"/>
              <a:gd name="connsiteX50" fmla="*/ 2858 w 2926080"/>
              <a:gd name="connsiteY50" fmla="*/ 22860 h 1720215"/>
              <a:gd name="connsiteX51" fmla="*/ 14288 w 2926080"/>
              <a:gd name="connsiteY51" fmla="*/ 2858 h 1720215"/>
              <a:gd name="connsiteX52" fmla="*/ 28575 w 2926080"/>
              <a:gd name="connsiteY52" fmla="*/ 0 h 1720215"/>
              <a:gd name="connsiteX53" fmla="*/ 45720 w 2926080"/>
              <a:gd name="connsiteY53" fmla="*/ 5715 h 1720215"/>
              <a:gd name="connsiteX54" fmla="*/ 62865 w 2926080"/>
              <a:gd name="connsiteY54" fmla="*/ 22860 h 1720215"/>
              <a:gd name="connsiteX55" fmla="*/ 68580 w 2926080"/>
              <a:gd name="connsiteY55" fmla="*/ 31433 h 1720215"/>
              <a:gd name="connsiteX56" fmla="*/ 154305 w 2926080"/>
              <a:gd name="connsiteY56" fmla="*/ 131445 h 1720215"/>
              <a:gd name="connsiteX57" fmla="*/ 217170 w 2926080"/>
              <a:gd name="connsiteY57" fmla="*/ 200025 h 1720215"/>
              <a:gd name="connsiteX58" fmla="*/ 320040 w 2926080"/>
              <a:gd name="connsiteY58" fmla="*/ 288608 h 1720215"/>
              <a:gd name="connsiteX59" fmla="*/ 385763 w 2926080"/>
              <a:gd name="connsiteY59" fmla="*/ 334328 h 1720215"/>
              <a:gd name="connsiteX60" fmla="*/ 528638 w 2926080"/>
              <a:gd name="connsiteY60" fmla="*/ 400050 h 1720215"/>
              <a:gd name="connsiteX61" fmla="*/ 765810 w 2926080"/>
              <a:gd name="connsiteY61" fmla="*/ 502920 h 1720215"/>
              <a:gd name="connsiteX62" fmla="*/ 820103 w 2926080"/>
              <a:gd name="connsiteY62" fmla="*/ 525780 h 172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926080" h="1720215">
                <a:moveTo>
                  <a:pt x="820103" y="525780"/>
                </a:moveTo>
                <a:lnTo>
                  <a:pt x="1165860" y="665798"/>
                </a:lnTo>
                <a:lnTo>
                  <a:pt x="1363028" y="742950"/>
                </a:lnTo>
                <a:lnTo>
                  <a:pt x="1623060" y="842963"/>
                </a:lnTo>
                <a:lnTo>
                  <a:pt x="1911668" y="965835"/>
                </a:lnTo>
                <a:lnTo>
                  <a:pt x="2223135" y="1097280"/>
                </a:lnTo>
                <a:lnTo>
                  <a:pt x="2274570" y="1120140"/>
                </a:lnTo>
                <a:cubicBezTo>
                  <a:pt x="2283619" y="1123950"/>
                  <a:pt x="2250282" y="1113473"/>
                  <a:pt x="2277428" y="1120140"/>
                </a:cubicBezTo>
                <a:lnTo>
                  <a:pt x="2437448" y="1160145"/>
                </a:lnTo>
                <a:lnTo>
                  <a:pt x="2554605" y="1183005"/>
                </a:lnTo>
                <a:lnTo>
                  <a:pt x="2583180" y="1191578"/>
                </a:lnTo>
                <a:lnTo>
                  <a:pt x="2623185" y="1220153"/>
                </a:lnTo>
                <a:lnTo>
                  <a:pt x="2674620" y="1254443"/>
                </a:lnTo>
                <a:lnTo>
                  <a:pt x="2728913" y="1305878"/>
                </a:lnTo>
                <a:lnTo>
                  <a:pt x="2774633" y="1357313"/>
                </a:lnTo>
                <a:lnTo>
                  <a:pt x="2823210" y="1434465"/>
                </a:lnTo>
                <a:lnTo>
                  <a:pt x="2868930" y="1505903"/>
                </a:lnTo>
                <a:lnTo>
                  <a:pt x="2908935" y="1574483"/>
                </a:lnTo>
                <a:lnTo>
                  <a:pt x="2917508" y="1597343"/>
                </a:lnTo>
                <a:lnTo>
                  <a:pt x="2923223" y="1643063"/>
                </a:lnTo>
                <a:lnTo>
                  <a:pt x="2926080" y="1683068"/>
                </a:lnTo>
                <a:lnTo>
                  <a:pt x="2914650" y="1703070"/>
                </a:lnTo>
                <a:lnTo>
                  <a:pt x="2906078" y="1711643"/>
                </a:lnTo>
                <a:lnTo>
                  <a:pt x="2888933" y="1717358"/>
                </a:lnTo>
                <a:lnTo>
                  <a:pt x="2874645" y="1720215"/>
                </a:lnTo>
                <a:lnTo>
                  <a:pt x="2848928" y="1711643"/>
                </a:lnTo>
                <a:lnTo>
                  <a:pt x="2788920" y="1677353"/>
                </a:lnTo>
                <a:lnTo>
                  <a:pt x="2677478" y="1600200"/>
                </a:lnTo>
                <a:lnTo>
                  <a:pt x="2560320" y="1517333"/>
                </a:lnTo>
                <a:lnTo>
                  <a:pt x="2457450" y="1448753"/>
                </a:lnTo>
                <a:lnTo>
                  <a:pt x="2366010" y="1394460"/>
                </a:lnTo>
                <a:lnTo>
                  <a:pt x="2171700" y="1294448"/>
                </a:lnTo>
                <a:lnTo>
                  <a:pt x="2011680" y="1217295"/>
                </a:lnTo>
                <a:lnTo>
                  <a:pt x="1848803" y="1154430"/>
                </a:lnTo>
                <a:lnTo>
                  <a:pt x="1543050" y="1017270"/>
                </a:lnTo>
                <a:lnTo>
                  <a:pt x="1265873" y="900113"/>
                </a:lnTo>
                <a:lnTo>
                  <a:pt x="1068705" y="831533"/>
                </a:lnTo>
                <a:lnTo>
                  <a:pt x="837248" y="754380"/>
                </a:lnTo>
                <a:lnTo>
                  <a:pt x="514350" y="654368"/>
                </a:lnTo>
                <a:lnTo>
                  <a:pt x="468630" y="640080"/>
                </a:lnTo>
                <a:lnTo>
                  <a:pt x="305753" y="600075"/>
                </a:lnTo>
                <a:lnTo>
                  <a:pt x="251460" y="571500"/>
                </a:lnTo>
                <a:lnTo>
                  <a:pt x="202883" y="525780"/>
                </a:lnTo>
                <a:lnTo>
                  <a:pt x="160020" y="471488"/>
                </a:lnTo>
                <a:lnTo>
                  <a:pt x="125730" y="408623"/>
                </a:lnTo>
                <a:lnTo>
                  <a:pt x="100013" y="357188"/>
                </a:lnTo>
                <a:lnTo>
                  <a:pt x="65723" y="274320"/>
                </a:lnTo>
                <a:lnTo>
                  <a:pt x="37148" y="188595"/>
                </a:lnTo>
                <a:lnTo>
                  <a:pt x="8573" y="85725"/>
                </a:lnTo>
                <a:lnTo>
                  <a:pt x="0" y="45720"/>
                </a:lnTo>
                <a:lnTo>
                  <a:pt x="2858" y="22860"/>
                </a:lnTo>
                <a:lnTo>
                  <a:pt x="14288" y="2858"/>
                </a:lnTo>
                <a:lnTo>
                  <a:pt x="28575" y="0"/>
                </a:lnTo>
                <a:lnTo>
                  <a:pt x="45720" y="5715"/>
                </a:lnTo>
                <a:lnTo>
                  <a:pt x="62865" y="22860"/>
                </a:lnTo>
                <a:cubicBezTo>
                  <a:pt x="66675" y="27146"/>
                  <a:pt x="53340" y="13336"/>
                  <a:pt x="68580" y="31433"/>
                </a:cubicBezTo>
                <a:lnTo>
                  <a:pt x="154305" y="131445"/>
                </a:lnTo>
                <a:lnTo>
                  <a:pt x="217170" y="200025"/>
                </a:lnTo>
                <a:lnTo>
                  <a:pt x="320040" y="288608"/>
                </a:lnTo>
                <a:lnTo>
                  <a:pt x="385763" y="334328"/>
                </a:lnTo>
                <a:lnTo>
                  <a:pt x="528638" y="400050"/>
                </a:lnTo>
                <a:lnTo>
                  <a:pt x="765810" y="502920"/>
                </a:lnTo>
                <a:lnTo>
                  <a:pt x="820103" y="5257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46A05C05-A539-4505-9226-5F902831AC95}"/>
              </a:ext>
            </a:extLst>
          </p:cNvPr>
          <p:cNvSpPr/>
          <p:nvPr/>
        </p:nvSpPr>
        <p:spPr>
          <a:xfrm rot="16200000">
            <a:off x="4136232" y="3806032"/>
            <a:ext cx="2168525" cy="665162"/>
          </a:xfrm>
          <a:custGeom>
            <a:avLst/>
            <a:gdLst>
              <a:gd name="connsiteX0" fmla="*/ 409575 w 2169319"/>
              <a:gd name="connsiteY0" fmla="*/ 438150 h 664369"/>
              <a:gd name="connsiteX1" fmla="*/ 919162 w 2169319"/>
              <a:gd name="connsiteY1" fmla="*/ 373856 h 664369"/>
              <a:gd name="connsiteX2" fmla="*/ 1283494 w 2169319"/>
              <a:gd name="connsiteY2" fmla="*/ 323850 h 664369"/>
              <a:gd name="connsiteX3" fmla="*/ 1471612 w 2169319"/>
              <a:gd name="connsiteY3" fmla="*/ 302419 h 664369"/>
              <a:gd name="connsiteX4" fmla="*/ 1547812 w 2169319"/>
              <a:gd name="connsiteY4" fmla="*/ 292894 h 664369"/>
              <a:gd name="connsiteX5" fmla="*/ 1609725 w 2169319"/>
              <a:gd name="connsiteY5" fmla="*/ 283369 h 664369"/>
              <a:gd name="connsiteX6" fmla="*/ 1695450 w 2169319"/>
              <a:gd name="connsiteY6" fmla="*/ 261937 h 664369"/>
              <a:gd name="connsiteX7" fmla="*/ 1764506 w 2169319"/>
              <a:gd name="connsiteY7" fmla="*/ 240506 h 664369"/>
              <a:gd name="connsiteX8" fmla="*/ 1821656 w 2169319"/>
              <a:gd name="connsiteY8" fmla="*/ 216694 h 664369"/>
              <a:gd name="connsiteX9" fmla="*/ 1907381 w 2169319"/>
              <a:gd name="connsiteY9" fmla="*/ 173831 h 664369"/>
              <a:gd name="connsiteX10" fmla="*/ 2007394 w 2169319"/>
              <a:gd name="connsiteY10" fmla="*/ 109537 h 664369"/>
              <a:gd name="connsiteX11" fmla="*/ 2064544 w 2169319"/>
              <a:gd name="connsiteY11" fmla="*/ 64294 h 664369"/>
              <a:gd name="connsiteX12" fmla="*/ 2095500 w 2169319"/>
              <a:gd name="connsiteY12" fmla="*/ 30956 h 664369"/>
              <a:gd name="connsiteX13" fmla="*/ 2107406 w 2169319"/>
              <a:gd name="connsiteY13" fmla="*/ 7144 h 664369"/>
              <a:gd name="connsiteX14" fmla="*/ 2126456 w 2169319"/>
              <a:gd name="connsiteY14" fmla="*/ 0 h 664369"/>
              <a:gd name="connsiteX15" fmla="*/ 2169319 w 2169319"/>
              <a:gd name="connsiteY15" fmla="*/ 154781 h 664369"/>
              <a:gd name="connsiteX16" fmla="*/ 2133600 w 2169319"/>
              <a:gd name="connsiteY16" fmla="*/ 200025 h 664369"/>
              <a:gd name="connsiteX17" fmla="*/ 2076450 w 2169319"/>
              <a:gd name="connsiteY17" fmla="*/ 271462 h 664369"/>
              <a:gd name="connsiteX18" fmla="*/ 1997869 w 2169319"/>
              <a:gd name="connsiteY18" fmla="*/ 357187 h 664369"/>
              <a:gd name="connsiteX19" fmla="*/ 1947862 w 2169319"/>
              <a:gd name="connsiteY19" fmla="*/ 407194 h 664369"/>
              <a:gd name="connsiteX20" fmla="*/ 1871662 w 2169319"/>
              <a:gd name="connsiteY20" fmla="*/ 466725 h 664369"/>
              <a:gd name="connsiteX21" fmla="*/ 1812131 w 2169319"/>
              <a:gd name="connsiteY21" fmla="*/ 502444 h 664369"/>
              <a:gd name="connsiteX22" fmla="*/ 1752600 w 2169319"/>
              <a:gd name="connsiteY22" fmla="*/ 531019 h 664369"/>
              <a:gd name="connsiteX23" fmla="*/ 1700212 w 2169319"/>
              <a:gd name="connsiteY23" fmla="*/ 545306 h 664369"/>
              <a:gd name="connsiteX24" fmla="*/ 1654969 w 2169319"/>
              <a:gd name="connsiteY24" fmla="*/ 554831 h 664369"/>
              <a:gd name="connsiteX25" fmla="*/ 1624012 w 2169319"/>
              <a:gd name="connsiteY25" fmla="*/ 557212 h 664369"/>
              <a:gd name="connsiteX26" fmla="*/ 1593056 w 2169319"/>
              <a:gd name="connsiteY26" fmla="*/ 550069 h 664369"/>
              <a:gd name="connsiteX27" fmla="*/ 1545431 w 2169319"/>
              <a:gd name="connsiteY27" fmla="*/ 557212 h 664369"/>
              <a:gd name="connsiteX28" fmla="*/ 1202531 w 2169319"/>
              <a:gd name="connsiteY28" fmla="*/ 583406 h 664369"/>
              <a:gd name="connsiteX29" fmla="*/ 707231 w 2169319"/>
              <a:gd name="connsiteY29" fmla="*/ 619125 h 664369"/>
              <a:gd name="connsiteX30" fmla="*/ 250031 w 2169319"/>
              <a:gd name="connsiteY30" fmla="*/ 650081 h 664369"/>
              <a:gd name="connsiteX31" fmla="*/ 80962 w 2169319"/>
              <a:gd name="connsiteY31" fmla="*/ 664369 h 664369"/>
              <a:gd name="connsiteX32" fmla="*/ 30956 w 2169319"/>
              <a:gd name="connsiteY32" fmla="*/ 664369 h 664369"/>
              <a:gd name="connsiteX33" fmla="*/ 11906 w 2169319"/>
              <a:gd name="connsiteY33" fmla="*/ 650081 h 664369"/>
              <a:gd name="connsiteX34" fmla="*/ 0 w 2169319"/>
              <a:gd name="connsiteY34" fmla="*/ 497681 h 664369"/>
              <a:gd name="connsiteX35" fmla="*/ 9525 w 2169319"/>
              <a:gd name="connsiteY35" fmla="*/ 485775 h 664369"/>
              <a:gd name="connsiteX36" fmla="*/ 109537 w 2169319"/>
              <a:gd name="connsiteY36" fmla="*/ 473869 h 664369"/>
              <a:gd name="connsiteX37" fmla="*/ 409575 w 2169319"/>
              <a:gd name="connsiteY37" fmla="*/ 438150 h 664369"/>
              <a:gd name="connsiteX0" fmla="*/ 409575 w 2169319"/>
              <a:gd name="connsiteY0" fmla="*/ 438150 h 664369"/>
              <a:gd name="connsiteX1" fmla="*/ 919162 w 2169319"/>
              <a:gd name="connsiteY1" fmla="*/ 373856 h 664369"/>
              <a:gd name="connsiteX2" fmla="*/ 1283494 w 2169319"/>
              <a:gd name="connsiteY2" fmla="*/ 323850 h 664369"/>
              <a:gd name="connsiteX3" fmla="*/ 1471612 w 2169319"/>
              <a:gd name="connsiteY3" fmla="*/ 302419 h 664369"/>
              <a:gd name="connsiteX4" fmla="*/ 1547812 w 2169319"/>
              <a:gd name="connsiteY4" fmla="*/ 292894 h 664369"/>
              <a:gd name="connsiteX5" fmla="*/ 1609725 w 2169319"/>
              <a:gd name="connsiteY5" fmla="*/ 283369 h 664369"/>
              <a:gd name="connsiteX6" fmla="*/ 1695450 w 2169319"/>
              <a:gd name="connsiteY6" fmla="*/ 261937 h 664369"/>
              <a:gd name="connsiteX7" fmla="*/ 1764506 w 2169319"/>
              <a:gd name="connsiteY7" fmla="*/ 240506 h 664369"/>
              <a:gd name="connsiteX8" fmla="*/ 1821656 w 2169319"/>
              <a:gd name="connsiteY8" fmla="*/ 216694 h 664369"/>
              <a:gd name="connsiteX9" fmla="*/ 1907381 w 2169319"/>
              <a:gd name="connsiteY9" fmla="*/ 173831 h 664369"/>
              <a:gd name="connsiteX10" fmla="*/ 2007394 w 2169319"/>
              <a:gd name="connsiteY10" fmla="*/ 109537 h 664369"/>
              <a:gd name="connsiteX11" fmla="*/ 2064544 w 2169319"/>
              <a:gd name="connsiteY11" fmla="*/ 64294 h 664369"/>
              <a:gd name="connsiteX12" fmla="*/ 2095500 w 2169319"/>
              <a:gd name="connsiteY12" fmla="*/ 30956 h 664369"/>
              <a:gd name="connsiteX13" fmla="*/ 2107406 w 2169319"/>
              <a:gd name="connsiteY13" fmla="*/ 7144 h 664369"/>
              <a:gd name="connsiteX14" fmla="*/ 2126456 w 2169319"/>
              <a:gd name="connsiteY14" fmla="*/ 0 h 664369"/>
              <a:gd name="connsiteX15" fmla="*/ 2169319 w 2169319"/>
              <a:gd name="connsiteY15" fmla="*/ 154781 h 664369"/>
              <a:gd name="connsiteX16" fmla="*/ 2133600 w 2169319"/>
              <a:gd name="connsiteY16" fmla="*/ 200025 h 664369"/>
              <a:gd name="connsiteX17" fmla="*/ 2076450 w 2169319"/>
              <a:gd name="connsiteY17" fmla="*/ 271462 h 664369"/>
              <a:gd name="connsiteX18" fmla="*/ 1997869 w 2169319"/>
              <a:gd name="connsiteY18" fmla="*/ 357187 h 664369"/>
              <a:gd name="connsiteX19" fmla="*/ 1947862 w 2169319"/>
              <a:gd name="connsiteY19" fmla="*/ 407194 h 664369"/>
              <a:gd name="connsiteX20" fmla="*/ 1871662 w 2169319"/>
              <a:gd name="connsiteY20" fmla="*/ 466725 h 664369"/>
              <a:gd name="connsiteX21" fmla="*/ 1812131 w 2169319"/>
              <a:gd name="connsiteY21" fmla="*/ 502444 h 664369"/>
              <a:gd name="connsiteX22" fmla="*/ 1752600 w 2169319"/>
              <a:gd name="connsiteY22" fmla="*/ 531019 h 664369"/>
              <a:gd name="connsiteX23" fmla="*/ 1700212 w 2169319"/>
              <a:gd name="connsiteY23" fmla="*/ 545306 h 664369"/>
              <a:gd name="connsiteX24" fmla="*/ 1654969 w 2169319"/>
              <a:gd name="connsiteY24" fmla="*/ 554831 h 664369"/>
              <a:gd name="connsiteX25" fmla="*/ 1624012 w 2169319"/>
              <a:gd name="connsiteY25" fmla="*/ 557212 h 664369"/>
              <a:gd name="connsiteX26" fmla="*/ 1545431 w 2169319"/>
              <a:gd name="connsiteY26" fmla="*/ 557212 h 664369"/>
              <a:gd name="connsiteX27" fmla="*/ 1202531 w 2169319"/>
              <a:gd name="connsiteY27" fmla="*/ 583406 h 664369"/>
              <a:gd name="connsiteX28" fmla="*/ 707231 w 2169319"/>
              <a:gd name="connsiteY28" fmla="*/ 619125 h 664369"/>
              <a:gd name="connsiteX29" fmla="*/ 250031 w 2169319"/>
              <a:gd name="connsiteY29" fmla="*/ 650081 h 664369"/>
              <a:gd name="connsiteX30" fmla="*/ 80962 w 2169319"/>
              <a:gd name="connsiteY30" fmla="*/ 664369 h 664369"/>
              <a:gd name="connsiteX31" fmla="*/ 30956 w 2169319"/>
              <a:gd name="connsiteY31" fmla="*/ 664369 h 664369"/>
              <a:gd name="connsiteX32" fmla="*/ 11906 w 2169319"/>
              <a:gd name="connsiteY32" fmla="*/ 650081 h 664369"/>
              <a:gd name="connsiteX33" fmla="*/ 0 w 2169319"/>
              <a:gd name="connsiteY33" fmla="*/ 497681 h 664369"/>
              <a:gd name="connsiteX34" fmla="*/ 9525 w 2169319"/>
              <a:gd name="connsiteY34" fmla="*/ 485775 h 664369"/>
              <a:gd name="connsiteX35" fmla="*/ 109537 w 2169319"/>
              <a:gd name="connsiteY35" fmla="*/ 473869 h 664369"/>
              <a:gd name="connsiteX36" fmla="*/ 409575 w 2169319"/>
              <a:gd name="connsiteY36" fmla="*/ 43815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69319" h="664369">
                <a:moveTo>
                  <a:pt x="409575" y="438150"/>
                </a:moveTo>
                <a:lnTo>
                  <a:pt x="919162" y="373856"/>
                </a:lnTo>
                <a:lnTo>
                  <a:pt x="1283494" y="323850"/>
                </a:lnTo>
                <a:lnTo>
                  <a:pt x="1471612" y="302419"/>
                </a:lnTo>
                <a:lnTo>
                  <a:pt x="1547812" y="292894"/>
                </a:lnTo>
                <a:lnTo>
                  <a:pt x="1609725" y="283369"/>
                </a:lnTo>
                <a:lnTo>
                  <a:pt x="1695450" y="261937"/>
                </a:lnTo>
                <a:lnTo>
                  <a:pt x="1764506" y="240506"/>
                </a:lnTo>
                <a:lnTo>
                  <a:pt x="1821656" y="216694"/>
                </a:lnTo>
                <a:lnTo>
                  <a:pt x="1907381" y="173831"/>
                </a:lnTo>
                <a:lnTo>
                  <a:pt x="2007394" y="109537"/>
                </a:lnTo>
                <a:lnTo>
                  <a:pt x="2064544" y="64294"/>
                </a:lnTo>
                <a:lnTo>
                  <a:pt x="2095500" y="30956"/>
                </a:lnTo>
                <a:lnTo>
                  <a:pt x="2107406" y="7144"/>
                </a:lnTo>
                <a:lnTo>
                  <a:pt x="2126456" y="0"/>
                </a:lnTo>
                <a:lnTo>
                  <a:pt x="2169319" y="154781"/>
                </a:lnTo>
                <a:lnTo>
                  <a:pt x="2133600" y="200025"/>
                </a:lnTo>
                <a:lnTo>
                  <a:pt x="2076450" y="271462"/>
                </a:lnTo>
                <a:lnTo>
                  <a:pt x="1997869" y="357187"/>
                </a:lnTo>
                <a:lnTo>
                  <a:pt x="1947862" y="407194"/>
                </a:lnTo>
                <a:lnTo>
                  <a:pt x="1871662" y="466725"/>
                </a:lnTo>
                <a:lnTo>
                  <a:pt x="1812131" y="502444"/>
                </a:lnTo>
                <a:lnTo>
                  <a:pt x="1752600" y="531019"/>
                </a:lnTo>
                <a:lnTo>
                  <a:pt x="1700212" y="545306"/>
                </a:lnTo>
                <a:lnTo>
                  <a:pt x="1654969" y="554831"/>
                </a:lnTo>
                <a:lnTo>
                  <a:pt x="1624012" y="557212"/>
                </a:lnTo>
                <a:lnTo>
                  <a:pt x="1545431" y="557212"/>
                </a:lnTo>
                <a:lnTo>
                  <a:pt x="1202531" y="583406"/>
                </a:lnTo>
                <a:lnTo>
                  <a:pt x="707231" y="619125"/>
                </a:lnTo>
                <a:lnTo>
                  <a:pt x="250031" y="650081"/>
                </a:lnTo>
                <a:lnTo>
                  <a:pt x="80962" y="664369"/>
                </a:lnTo>
                <a:lnTo>
                  <a:pt x="30956" y="664369"/>
                </a:lnTo>
                <a:lnTo>
                  <a:pt x="11906" y="650081"/>
                </a:lnTo>
                <a:lnTo>
                  <a:pt x="0" y="497681"/>
                </a:lnTo>
                <a:lnTo>
                  <a:pt x="9525" y="485775"/>
                </a:lnTo>
                <a:lnTo>
                  <a:pt x="109537" y="473869"/>
                </a:lnTo>
                <a:lnTo>
                  <a:pt x="409575" y="438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CE63993-44C2-4914-B7F7-8B398314216C}"/>
              </a:ext>
            </a:extLst>
          </p:cNvPr>
          <p:cNvSpPr/>
          <p:nvPr/>
        </p:nvSpPr>
        <p:spPr>
          <a:xfrm rot="16200000">
            <a:off x="5599114" y="3597276"/>
            <a:ext cx="2352675" cy="727075"/>
          </a:xfrm>
          <a:custGeom>
            <a:avLst/>
            <a:gdLst>
              <a:gd name="connsiteX0" fmla="*/ 604837 w 2352675"/>
              <a:gd name="connsiteY0" fmla="*/ 111919 h 726281"/>
              <a:gd name="connsiteX1" fmla="*/ 1114425 w 2352675"/>
              <a:gd name="connsiteY1" fmla="*/ 200025 h 726281"/>
              <a:gd name="connsiteX2" fmla="*/ 1602581 w 2352675"/>
              <a:gd name="connsiteY2" fmla="*/ 285750 h 726281"/>
              <a:gd name="connsiteX3" fmla="*/ 1800225 w 2352675"/>
              <a:gd name="connsiteY3" fmla="*/ 316706 h 726281"/>
              <a:gd name="connsiteX4" fmla="*/ 1840706 w 2352675"/>
              <a:gd name="connsiteY4" fmla="*/ 323850 h 726281"/>
              <a:gd name="connsiteX5" fmla="*/ 1883569 w 2352675"/>
              <a:gd name="connsiteY5" fmla="*/ 323850 h 726281"/>
              <a:gd name="connsiteX6" fmla="*/ 1928812 w 2352675"/>
              <a:gd name="connsiteY6" fmla="*/ 321469 h 726281"/>
              <a:gd name="connsiteX7" fmla="*/ 1995487 w 2352675"/>
              <a:gd name="connsiteY7" fmla="*/ 311944 h 726281"/>
              <a:gd name="connsiteX8" fmla="*/ 2043112 w 2352675"/>
              <a:gd name="connsiteY8" fmla="*/ 302419 h 726281"/>
              <a:gd name="connsiteX9" fmla="*/ 2081212 w 2352675"/>
              <a:gd name="connsiteY9" fmla="*/ 290512 h 726281"/>
              <a:gd name="connsiteX10" fmla="*/ 2135981 w 2352675"/>
              <a:gd name="connsiteY10" fmla="*/ 269081 h 726281"/>
              <a:gd name="connsiteX11" fmla="*/ 2183606 w 2352675"/>
              <a:gd name="connsiteY11" fmla="*/ 242887 h 726281"/>
              <a:gd name="connsiteX12" fmla="*/ 2233612 w 2352675"/>
              <a:gd name="connsiteY12" fmla="*/ 209550 h 726281"/>
              <a:gd name="connsiteX13" fmla="*/ 2281237 w 2352675"/>
              <a:gd name="connsiteY13" fmla="*/ 161925 h 726281"/>
              <a:gd name="connsiteX14" fmla="*/ 2324100 w 2352675"/>
              <a:gd name="connsiteY14" fmla="*/ 95250 h 726281"/>
              <a:gd name="connsiteX15" fmla="*/ 2336006 w 2352675"/>
              <a:gd name="connsiteY15" fmla="*/ 92869 h 726281"/>
              <a:gd name="connsiteX16" fmla="*/ 2352675 w 2352675"/>
              <a:gd name="connsiteY16" fmla="*/ 235744 h 726281"/>
              <a:gd name="connsiteX17" fmla="*/ 2343150 w 2352675"/>
              <a:gd name="connsiteY17" fmla="*/ 250031 h 726281"/>
              <a:gd name="connsiteX18" fmla="*/ 2297906 w 2352675"/>
              <a:gd name="connsiteY18" fmla="*/ 328612 h 726281"/>
              <a:gd name="connsiteX19" fmla="*/ 2228850 w 2352675"/>
              <a:gd name="connsiteY19" fmla="*/ 459581 h 726281"/>
              <a:gd name="connsiteX20" fmla="*/ 2190750 w 2352675"/>
              <a:gd name="connsiteY20" fmla="*/ 521494 h 726281"/>
              <a:gd name="connsiteX21" fmla="*/ 2171700 w 2352675"/>
              <a:gd name="connsiteY21" fmla="*/ 550069 h 726281"/>
              <a:gd name="connsiteX22" fmla="*/ 2143125 w 2352675"/>
              <a:gd name="connsiteY22" fmla="*/ 602456 h 726281"/>
              <a:gd name="connsiteX23" fmla="*/ 2109787 w 2352675"/>
              <a:gd name="connsiteY23" fmla="*/ 657225 h 726281"/>
              <a:gd name="connsiteX24" fmla="*/ 2069306 w 2352675"/>
              <a:gd name="connsiteY24" fmla="*/ 700087 h 726281"/>
              <a:gd name="connsiteX25" fmla="*/ 2045494 w 2352675"/>
              <a:gd name="connsiteY25" fmla="*/ 716756 h 726281"/>
              <a:gd name="connsiteX26" fmla="*/ 2028825 w 2352675"/>
              <a:gd name="connsiteY26" fmla="*/ 723900 h 726281"/>
              <a:gd name="connsiteX27" fmla="*/ 2009775 w 2352675"/>
              <a:gd name="connsiteY27" fmla="*/ 726281 h 726281"/>
              <a:gd name="connsiteX28" fmla="*/ 1990725 w 2352675"/>
              <a:gd name="connsiteY28" fmla="*/ 723900 h 726281"/>
              <a:gd name="connsiteX29" fmla="*/ 1959769 w 2352675"/>
              <a:gd name="connsiteY29" fmla="*/ 711994 h 726281"/>
              <a:gd name="connsiteX30" fmla="*/ 1935956 w 2352675"/>
              <a:gd name="connsiteY30" fmla="*/ 690562 h 726281"/>
              <a:gd name="connsiteX31" fmla="*/ 1907381 w 2352675"/>
              <a:gd name="connsiteY31" fmla="*/ 671512 h 726281"/>
              <a:gd name="connsiteX32" fmla="*/ 1814512 w 2352675"/>
              <a:gd name="connsiteY32" fmla="*/ 633412 h 726281"/>
              <a:gd name="connsiteX33" fmla="*/ 1750219 w 2352675"/>
              <a:gd name="connsiteY33" fmla="*/ 609600 h 726281"/>
              <a:gd name="connsiteX34" fmla="*/ 1543050 w 2352675"/>
              <a:gd name="connsiteY34" fmla="*/ 557212 h 726281"/>
              <a:gd name="connsiteX35" fmla="*/ 1266825 w 2352675"/>
              <a:gd name="connsiteY35" fmla="*/ 481012 h 726281"/>
              <a:gd name="connsiteX36" fmla="*/ 957262 w 2352675"/>
              <a:gd name="connsiteY36" fmla="*/ 400050 h 726281"/>
              <a:gd name="connsiteX37" fmla="*/ 645319 w 2352675"/>
              <a:gd name="connsiteY37" fmla="*/ 311944 h 726281"/>
              <a:gd name="connsiteX38" fmla="*/ 197644 w 2352675"/>
              <a:gd name="connsiteY38" fmla="*/ 188119 h 726281"/>
              <a:gd name="connsiteX39" fmla="*/ 54769 w 2352675"/>
              <a:gd name="connsiteY39" fmla="*/ 150019 h 726281"/>
              <a:gd name="connsiteX40" fmla="*/ 28575 w 2352675"/>
              <a:gd name="connsiteY40" fmla="*/ 140494 h 726281"/>
              <a:gd name="connsiteX41" fmla="*/ 14287 w 2352675"/>
              <a:gd name="connsiteY41" fmla="*/ 133350 h 726281"/>
              <a:gd name="connsiteX42" fmla="*/ 0 w 2352675"/>
              <a:gd name="connsiteY42" fmla="*/ 0 h 726281"/>
              <a:gd name="connsiteX43" fmla="*/ 85725 w 2352675"/>
              <a:gd name="connsiteY43" fmla="*/ 21431 h 726281"/>
              <a:gd name="connsiteX44" fmla="*/ 354806 w 2352675"/>
              <a:gd name="connsiteY44" fmla="*/ 69056 h 726281"/>
              <a:gd name="connsiteX45" fmla="*/ 604837 w 2352675"/>
              <a:gd name="connsiteY45" fmla="*/ 111919 h 7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52675" h="726281">
                <a:moveTo>
                  <a:pt x="604837" y="111919"/>
                </a:moveTo>
                <a:lnTo>
                  <a:pt x="1114425" y="200025"/>
                </a:lnTo>
                <a:lnTo>
                  <a:pt x="1602581" y="285750"/>
                </a:lnTo>
                <a:lnTo>
                  <a:pt x="1800225" y="316706"/>
                </a:lnTo>
                <a:lnTo>
                  <a:pt x="1840706" y="323850"/>
                </a:lnTo>
                <a:lnTo>
                  <a:pt x="1883569" y="323850"/>
                </a:lnTo>
                <a:lnTo>
                  <a:pt x="1928812" y="321469"/>
                </a:lnTo>
                <a:lnTo>
                  <a:pt x="1995487" y="311944"/>
                </a:lnTo>
                <a:lnTo>
                  <a:pt x="2043112" y="302419"/>
                </a:lnTo>
                <a:lnTo>
                  <a:pt x="2081212" y="290512"/>
                </a:lnTo>
                <a:lnTo>
                  <a:pt x="2135981" y="269081"/>
                </a:lnTo>
                <a:lnTo>
                  <a:pt x="2183606" y="242887"/>
                </a:lnTo>
                <a:lnTo>
                  <a:pt x="2233612" y="209550"/>
                </a:lnTo>
                <a:lnTo>
                  <a:pt x="2281237" y="161925"/>
                </a:lnTo>
                <a:lnTo>
                  <a:pt x="2324100" y="95250"/>
                </a:lnTo>
                <a:lnTo>
                  <a:pt x="2336006" y="92869"/>
                </a:lnTo>
                <a:lnTo>
                  <a:pt x="2352675" y="235744"/>
                </a:lnTo>
                <a:lnTo>
                  <a:pt x="2343150" y="250031"/>
                </a:lnTo>
                <a:lnTo>
                  <a:pt x="2297906" y="328612"/>
                </a:lnTo>
                <a:lnTo>
                  <a:pt x="2228850" y="459581"/>
                </a:lnTo>
                <a:lnTo>
                  <a:pt x="2190750" y="521494"/>
                </a:lnTo>
                <a:lnTo>
                  <a:pt x="2171700" y="550069"/>
                </a:lnTo>
                <a:lnTo>
                  <a:pt x="2143125" y="602456"/>
                </a:lnTo>
                <a:lnTo>
                  <a:pt x="2109787" y="657225"/>
                </a:lnTo>
                <a:lnTo>
                  <a:pt x="2069306" y="700087"/>
                </a:lnTo>
                <a:lnTo>
                  <a:pt x="2045494" y="716756"/>
                </a:lnTo>
                <a:lnTo>
                  <a:pt x="2028825" y="723900"/>
                </a:lnTo>
                <a:lnTo>
                  <a:pt x="2009775" y="726281"/>
                </a:lnTo>
                <a:lnTo>
                  <a:pt x="1990725" y="723900"/>
                </a:lnTo>
                <a:lnTo>
                  <a:pt x="1959769" y="711994"/>
                </a:lnTo>
                <a:lnTo>
                  <a:pt x="1935956" y="690562"/>
                </a:lnTo>
                <a:lnTo>
                  <a:pt x="1907381" y="671512"/>
                </a:lnTo>
                <a:lnTo>
                  <a:pt x="1814512" y="633412"/>
                </a:lnTo>
                <a:lnTo>
                  <a:pt x="1750219" y="609600"/>
                </a:lnTo>
                <a:lnTo>
                  <a:pt x="1543050" y="557212"/>
                </a:lnTo>
                <a:lnTo>
                  <a:pt x="1266825" y="481012"/>
                </a:lnTo>
                <a:lnTo>
                  <a:pt x="957262" y="400050"/>
                </a:lnTo>
                <a:lnTo>
                  <a:pt x="645319" y="311944"/>
                </a:lnTo>
                <a:lnTo>
                  <a:pt x="197644" y="188119"/>
                </a:lnTo>
                <a:lnTo>
                  <a:pt x="54769" y="150019"/>
                </a:lnTo>
                <a:lnTo>
                  <a:pt x="28575" y="140494"/>
                </a:lnTo>
                <a:lnTo>
                  <a:pt x="14287" y="133350"/>
                </a:lnTo>
                <a:lnTo>
                  <a:pt x="0" y="0"/>
                </a:lnTo>
                <a:lnTo>
                  <a:pt x="85725" y="21431"/>
                </a:lnTo>
                <a:lnTo>
                  <a:pt x="354806" y="69056"/>
                </a:lnTo>
                <a:lnTo>
                  <a:pt x="604837" y="1119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42201C8D-D333-46AE-A2CF-306CB1FB2518}"/>
              </a:ext>
            </a:extLst>
          </p:cNvPr>
          <p:cNvSpPr/>
          <p:nvPr/>
        </p:nvSpPr>
        <p:spPr>
          <a:xfrm rot="20100000">
            <a:off x="3948114" y="4238626"/>
            <a:ext cx="4110037" cy="2024063"/>
          </a:xfrm>
          <a:custGeom>
            <a:avLst/>
            <a:gdLst>
              <a:gd name="connsiteX0" fmla="*/ 1991964 w 4109701"/>
              <a:gd name="connsiteY0" fmla="*/ 863411 h 2022558"/>
              <a:gd name="connsiteX1" fmla="*/ 2464461 w 4109701"/>
              <a:gd name="connsiteY1" fmla="*/ 1046971 h 2022558"/>
              <a:gd name="connsiteX2" fmla="*/ 2705808 w 4109701"/>
              <a:gd name="connsiteY2" fmla="*/ 1128553 h 2022558"/>
              <a:gd name="connsiteX3" fmla="*/ 3147712 w 4109701"/>
              <a:gd name="connsiteY3" fmla="*/ 1305314 h 2022558"/>
              <a:gd name="connsiteX4" fmla="*/ 3307477 w 4109701"/>
              <a:gd name="connsiteY4" fmla="*/ 1363102 h 2022558"/>
              <a:gd name="connsiteX5" fmla="*/ 3372063 w 4109701"/>
              <a:gd name="connsiteY5" fmla="*/ 1383497 h 2022558"/>
              <a:gd name="connsiteX6" fmla="*/ 3450245 w 4109701"/>
              <a:gd name="connsiteY6" fmla="*/ 1407292 h 2022558"/>
              <a:gd name="connsiteX7" fmla="*/ 3511432 w 4109701"/>
              <a:gd name="connsiteY7" fmla="*/ 1420889 h 2022558"/>
              <a:gd name="connsiteX8" fmla="*/ 3589615 w 4109701"/>
              <a:gd name="connsiteY8" fmla="*/ 1431087 h 2022558"/>
              <a:gd name="connsiteX9" fmla="*/ 3627007 w 4109701"/>
              <a:gd name="connsiteY9" fmla="*/ 1434486 h 2022558"/>
              <a:gd name="connsiteX10" fmla="*/ 3647402 w 4109701"/>
              <a:gd name="connsiteY10" fmla="*/ 1444684 h 2022558"/>
              <a:gd name="connsiteX11" fmla="*/ 3711988 w 4109701"/>
              <a:gd name="connsiteY11" fmla="*/ 1485475 h 2022558"/>
              <a:gd name="connsiteX12" fmla="*/ 3827563 w 4109701"/>
              <a:gd name="connsiteY12" fmla="*/ 1563658 h 2022558"/>
              <a:gd name="connsiteX13" fmla="*/ 3915944 w 4109701"/>
              <a:gd name="connsiteY13" fmla="*/ 1635042 h 2022558"/>
              <a:gd name="connsiteX14" fmla="*/ 3977130 w 4109701"/>
              <a:gd name="connsiteY14" fmla="*/ 1699628 h 2022558"/>
              <a:gd name="connsiteX15" fmla="*/ 4031518 w 4109701"/>
              <a:gd name="connsiteY15" fmla="*/ 1764214 h 2022558"/>
              <a:gd name="connsiteX16" fmla="*/ 4062112 w 4109701"/>
              <a:gd name="connsiteY16" fmla="*/ 1811804 h 2022558"/>
              <a:gd name="connsiteX17" fmla="*/ 4092705 w 4109701"/>
              <a:gd name="connsiteY17" fmla="*/ 1869591 h 2022558"/>
              <a:gd name="connsiteX18" fmla="*/ 4106302 w 4109701"/>
              <a:gd name="connsiteY18" fmla="*/ 1923979 h 2022558"/>
              <a:gd name="connsiteX19" fmla="*/ 4109701 w 4109701"/>
              <a:gd name="connsiteY19" fmla="*/ 1961371 h 2022558"/>
              <a:gd name="connsiteX20" fmla="*/ 4106302 w 4109701"/>
              <a:gd name="connsiteY20" fmla="*/ 1985166 h 2022558"/>
              <a:gd name="connsiteX21" fmla="*/ 4082507 w 4109701"/>
              <a:gd name="connsiteY21" fmla="*/ 2008961 h 2022558"/>
              <a:gd name="connsiteX22" fmla="*/ 4065511 w 4109701"/>
              <a:gd name="connsiteY22" fmla="*/ 2019158 h 2022558"/>
              <a:gd name="connsiteX23" fmla="*/ 4045115 w 4109701"/>
              <a:gd name="connsiteY23" fmla="*/ 2022558 h 2022558"/>
              <a:gd name="connsiteX24" fmla="*/ 4014522 w 4109701"/>
              <a:gd name="connsiteY24" fmla="*/ 2022558 h 2022558"/>
              <a:gd name="connsiteX25" fmla="*/ 3973731 w 4109701"/>
              <a:gd name="connsiteY25" fmla="*/ 2012360 h 2022558"/>
              <a:gd name="connsiteX26" fmla="*/ 3902347 w 4109701"/>
              <a:gd name="connsiteY26" fmla="*/ 1978367 h 2022558"/>
              <a:gd name="connsiteX27" fmla="*/ 3756179 w 4109701"/>
              <a:gd name="connsiteY27" fmla="*/ 1893386 h 2022558"/>
              <a:gd name="connsiteX28" fmla="*/ 3555622 w 4109701"/>
              <a:gd name="connsiteY28" fmla="*/ 1777811 h 2022558"/>
              <a:gd name="connsiteX29" fmla="*/ 3137514 w 4109701"/>
              <a:gd name="connsiteY29" fmla="*/ 1556859 h 2022558"/>
              <a:gd name="connsiteX30" fmla="*/ 2773793 w 4109701"/>
              <a:gd name="connsiteY30" fmla="*/ 1390296 h 2022558"/>
              <a:gd name="connsiteX31" fmla="*/ 2563040 w 4109701"/>
              <a:gd name="connsiteY31" fmla="*/ 1295117 h 2022558"/>
              <a:gd name="connsiteX32" fmla="*/ 2325092 w 4109701"/>
              <a:gd name="connsiteY32" fmla="*/ 1196538 h 2022558"/>
              <a:gd name="connsiteX33" fmla="*/ 1859393 w 4109701"/>
              <a:gd name="connsiteY33" fmla="*/ 1023176 h 2022558"/>
              <a:gd name="connsiteX34" fmla="*/ 1580654 w 4109701"/>
              <a:gd name="connsiteY34" fmla="*/ 927997 h 2022558"/>
              <a:gd name="connsiteX35" fmla="*/ 1284919 w 4109701"/>
              <a:gd name="connsiteY35" fmla="*/ 836217 h 2022558"/>
              <a:gd name="connsiteX36" fmla="*/ 1104758 w 4109701"/>
              <a:gd name="connsiteY36" fmla="*/ 781829 h 2022558"/>
              <a:gd name="connsiteX37" fmla="*/ 955191 w 4109701"/>
              <a:gd name="connsiteY37" fmla="*/ 747836 h 2022558"/>
              <a:gd name="connsiteX38" fmla="*/ 785228 w 4109701"/>
              <a:gd name="connsiteY38" fmla="*/ 707045 h 2022558"/>
              <a:gd name="connsiteX39" fmla="*/ 574474 w 4109701"/>
              <a:gd name="connsiteY39" fmla="*/ 669653 h 2022558"/>
              <a:gd name="connsiteX40" fmla="*/ 465698 w 4109701"/>
              <a:gd name="connsiteY40" fmla="*/ 656056 h 2022558"/>
              <a:gd name="connsiteX41" fmla="*/ 404512 w 4109701"/>
              <a:gd name="connsiteY41" fmla="*/ 645859 h 2022558"/>
              <a:gd name="connsiteX42" fmla="*/ 377318 w 4109701"/>
              <a:gd name="connsiteY42" fmla="*/ 645859 h 2022558"/>
              <a:gd name="connsiteX43" fmla="*/ 350124 w 4109701"/>
              <a:gd name="connsiteY43" fmla="*/ 645859 h 2022558"/>
              <a:gd name="connsiteX44" fmla="*/ 322929 w 4109701"/>
              <a:gd name="connsiteY44" fmla="*/ 639060 h 2022558"/>
              <a:gd name="connsiteX45" fmla="*/ 292336 w 4109701"/>
              <a:gd name="connsiteY45" fmla="*/ 618665 h 2022558"/>
              <a:gd name="connsiteX46" fmla="*/ 241347 w 4109701"/>
              <a:gd name="connsiteY46" fmla="*/ 571075 h 2022558"/>
              <a:gd name="connsiteX47" fmla="*/ 220952 w 4109701"/>
              <a:gd name="connsiteY47" fmla="*/ 540482 h 2022558"/>
              <a:gd name="connsiteX48" fmla="*/ 176761 w 4109701"/>
              <a:gd name="connsiteY48" fmla="*/ 475896 h 2022558"/>
              <a:gd name="connsiteX49" fmla="*/ 118974 w 4109701"/>
              <a:gd name="connsiteY49" fmla="*/ 377317 h 2022558"/>
              <a:gd name="connsiteX50" fmla="*/ 78183 w 4109701"/>
              <a:gd name="connsiteY50" fmla="*/ 288937 h 2022558"/>
              <a:gd name="connsiteX51" fmla="*/ 40791 w 4109701"/>
              <a:gd name="connsiteY51" fmla="*/ 203955 h 2022558"/>
              <a:gd name="connsiteX52" fmla="*/ 16996 w 4109701"/>
              <a:gd name="connsiteY52" fmla="*/ 129172 h 2022558"/>
              <a:gd name="connsiteX53" fmla="*/ 3399 w 4109701"/>
              <a:gd name="connsiteY53" fmla="*/ 74784 h 2022558"/>
              <a:gd name="connsiteX54" fmla="*/ 0 w 4109701"/>
              <a:gd name="connsiteY54" fmla="*/ 40791 h 2022558"/>
              <a:gd name="connsiteX55" fmla="*/ 3399 w 4109701"/>
              <a:gd name="connsiteY55" fmla="*/ 13597 h 2022558"/>
              <a:gd name="connsiteX56" fmla="*/ 10198 w 4109701"/>
              <a:gd name="connsiteY56" fmla="*/ 0 h 2022558"/>
              <a:gd name="connsiteX57" fmla="*/ 23795 w 4109701"/>
              <a:gd name="connsiteY57" fmla="*/ 3399 h 2022558"/>
              <a:gd name="connsiteX58" fmla="*/ 40791 w 4109701"/>
              <a:gd name="connsiteY58" fmla="*/ 16996 h 2022558"/>
              <a:gd name="connsiteX59" fmla="*/ 67985 w 4109701"/>
              <a:gd name="connsiteY59" fmla="*/ 54388 h 2022558"/>
              <a:gd name="connsiteX60" fmla="*/ 122373 w 4109701"/>
              <a:gd name="connsiteY60" fmla="*/ 118974 h 2022558"/>
              <a:gd name="connsiteX61" fmla="*/ 176761 w 4109701"/>
              <a:gd name="connsiteY61" fmla="*/ 173362 h 2022558"/>
              <a:gd name="connsiteX62" fmla="*/ 271941 w 4109701"/>
              <a:gd name="connsiteY62" fmla="*/ 254944 h 2022558"/>
              <a:gd name="connsiteX63" fmla="*/ 339926 w 4109701"/>
              <a:gd name="connsiteY63" fmla="*/ 295735 h 2022558"/>
              <a:gd name="connsiteX64" fmla="*/ 414709 w 4109701"/>
              <a:gd name="connsiteY64" fmla="*/ 333127 h 2022558"/>
              <a:gd name="connsiteX65" fmla="*/ 513288 w 4109701"/>
              <a:gd name="connsiteY65" fmla="*/ 363720 h 2022558"/>
              <a:gd name="connsiteX66" fmla="*/ 778430 w 4109701"/>
              <a:gd name="connsiteY66" fmla="*/ 452101 h 2022558"/>
              <a:gd name="connsiteX67" fmla="*/ 1009579 w 4109701"/>
              <a:gd name="connsiteY67" fmla="*/ 530284 h 2022558"/>
              <a:gd name="connsiteX68" fmla="*/ 1349505 w 4109701"/>
              <a:gd name="connsiteY68" fmla="*/ 639060 h 2022558"/>
              <a:gd name="connsiteX69" fmla="*/ 1553460 w 4109701"/>
              <a:gd name="connsiteY69" fmla="*/ 710445 h 2022558"/>
              <a:gd name="connsiteX70" fmla="*/ 1730222 w 4109701"/>
              <a:gd name="connsiteY70" fmla="*/ 768232 h 2022558"/>
              <a:gd name="connsiteX71" fmla="*/ 1991964 w 4109701"/>
              <a:gd name="connsiteY71" fmla="*/ 863411 h 202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109701" h="2022558">
                <a:moveTo>
                  <a:pt x="1991964" y="863411"/>
                </a:moveTo>
                <a:lnTo>
                  <a:pt x="2464461" y="1046971"/>
                </a:lnTo>
                <a:lnTo>
                  <a:pt x="2705808" y="1128553"/>
                </a:lnTo>
                <a:lnTo>
                  <a:pt x="3147712" y="1305314"/>
                </a:lnTo>
                <a:lnTo>
                  <a:pt x="3307477" y="1363102"/>
                </a:lnTo>
                <a:lnTo>
                  <a:pt x="3372063" y="1383497"/>
                </a:lnTo>
                <a:lnTo>
                  <a:pt x="3450245" y="1407292"/>
                </a:lnTo>
                <a:lnTo>
                  <a:pt x="3511432" y="1420889"/>
                </a:lnTo>
                <a:lnTo>
                  <a:pt x="3589615" y="1431087"/>
                </a:lnTo>
                <a:lnTo>
                  <a:pt x="3627007" y="1434486"/>
                </a:lnTo>
                <a:lnTo>
                  <a:pt x="3647402" y="1444684"/>
                </a:lnTo>
                <a:lnTo>
                  <a:pt x="3711988" y="1485475"/>
                </a:lnTo>
                <a:lnTo>
                  <a:pt x="3827563" y="1563658"/>
                </a:lnTo>
                <a:lnTo>
                  <a:pt x="3915944" y="1635042"/>
                </a:lnTo>
                <a:lnTo>
                  <a:pt x="3977130" y="1699628"/>
                </a:lnTo>
                <a:lnTo>
                  <a:pt x="4031518" y="1764214"/>
                </a:lnTo>
                <a:lnTo>
                  <a:pt x="4062112" y="1811804"/>
                </a:lnTo>
                <a:lnTo>
                  <a:pt x="4092705" y="1869591"/>
                </a:lnTo>
                <a:lnTo>
                  <a:pt x="4106302" y="1923979"/>
                </a:lnTo>
                <a:lnTo>
                  <a:pt x="4109701" y="1961371"/>
                </a:lnTo>
                <a:lnTo>
                  <a:pt x="4106302" y="1985166"/>
                </a:lnTo>
                <a:lnTo>
                  <a:pt x="4082507" y="2008961"/>
                </a:lnTo>
                <a:lnTo>
                  <a:pt x="4065511" y="2019158"/>
                </a:lnTo>
                <a:lnTo>
                  <a:pt x="4045115" y="2022558"/>
                </a:lnTo>
                <a:lnTo>
                  <a:pt x="4014522" y="2022558"/>
                </a:lnTo>
                <a:lnTo>
                  <a:pt x="3973731" y="2012360"/>
                </a:lnTo>
                <a:lnTo>
                  <a:pt x="3902347" y="1978367"/>
                </a:lnTo>
                <a:lnTo>
                  <a:pt x="3756179" y="1893386"/>
                </a:lnTo>
                <a:lnTo>
                  <a:pt x="3555622" y="1777811"/>
                </a:lnTo>
                <a:lnTo>
                  <a:pt x="3137514" y="1556859"/>
                </a:lnTo>
                <a:lnTo>
                  <a:pt x="2773793" y="1390296"/>
                </a:lnTo>
                <a:lnTo>
                  <a:pt x="2563040" y="1295117"/>
                </a:lnTo>
                <a:lnTo>
                  <a:pt x="2325092" y="1196538"/>
                </a:lnTo>
                <a:lnTo>
                  <a:pt x="1859393" y="1023176"/>
                </a:lnTo>
                <a:lnTo>
                  <a:pt x="1580654" y="927997"/>
                </a:lnTo>
                <a:lnTo>
                  <a:pt x="1284919" y="836217"/>
                </a:lnTo>
                <a:lnTo>
                  <a:pt x="1104758" y="781829"/>
                </a:lnTo>
                <a:lnTo>
                  <a:pt x="955191" y="747836"/>
                </a:lnTo>
                <a:lnTo>
                  <a:pt x="785228" y="707045"/>
                </a:lnTo>
                <a:lnTo>
                  <a:pt x="574474" y="669653"/>
                </a:lnTo>
                <a:lnTo>
                  <a:pt x="465698" y="656056"/>
                </a:lnTo>
                <a:lnTo>
                  <a:pt x="404512" y="645859"/>
                </a:lnTo>
                <a:lnTo>
                  <a:pt x="377318" y="645859"/>
                </a:lnTo>
                <a:lnTo>
                  <a:pt x="350124" y="645859"/>
                </a:lnTo>
                <a:lnTo>
                  <a:pt x="322929" y="639060"/>
                </a:lnTo>
                <a:lnTo>
                  <a:pt x="292336" y="618665"/>
                </a:lnTo>
                <a:lnTo>
                  <a:pt x="241347" y="571075"/>
                </a:lnTo>
                <a:lnTo>
                  <a:pt x="220952" y="540482"/>
                </a:lnTo>
                <a:lnTo>
                  <a:pt x="176761" y="475896"/>
                </a:lnTo>
                <a:lnTo>
                  <a:pt x="118974" y="377317"/>
                </a:lnTo>
                <a:lnTo>
                  <a:pt x="78183" y="288937"/>
                </a:lnTo>
                <a:lnTo>
                  <a:pt x="40791" y="203955"/>
                </a:lnTo>
                <a:lnTo>
                  <a:pt x="16996" y="129172"/>
                </a:lnTo>
                <a:lnTo>
                  <a:pt x="3399" y="74784"/>
                </a:lnTo>
                <a:lnTo>
                  <a:pt x="0" y="40791"/>
                </a:lnTo>
                <a:lnTo>
                  <a:pt x="3399" y="13597"/>
                </a:lnTo>
                <a:lnTo>
                  <a:pt x="10198" y="0"/>
                </a:lnTo>
                <a:lnTo>
                  <a:pt x="23795" y="3399"/>
                </a:lnTo>
                <a:lnTo>
                  <a:pt x="40791" y="16996"/>
                </a:lnTo>
                <a:lnTo>
                  <a:pt x="67985" y="54388"/>
                </a:lnTo>
                <a:lnTo>
                  <a:pt x="122373" y="118974"/>
                </a:lnTo>
                <a:lnTo>
                  <a:pt x="176761" y="173362"/>
                </a:lnTo>
                <a:lnTo>
                  <a:pt x="271941" y="254944"/>
                </a:lnTo>
                <a:lnTo>
                  <a:pt x="339926" y="295735"/>
                </a:lnTo>
                <a:lnTo>
                  <a:pt x="414709" y="333127"/>
                </a:lnTo>
                <a:lnTo>
                  <a:pt x="513288" y="363720"/>
                </a:lnTo>
                <a:lnTo>
                  <a:pt x="778430" y="452101"/>
                </a:lnTo>
                <a:lnTo>
                  <a:pt x="1009579" y="530284"/>
                </a:lnTo>
                <a:lnTo>
                  <a:pt x="1349505" y="639060"/>
                </a:lnTo>
                <a:lnTo>
                  <a:pt x="1553460" y="710445"/>
                </a:lnTo>
                <a:lnTo>
                  <a:pt x="1730222" y="768232"/>
                </a:lnTo>
                <a:lnTo>
                  <a:pt x="1991964" y="8634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0C3B097-A33D-4627-BE6F-EE3BC3BF63F5}"/>
              </a:ext>
            </a:extLst>
          </p:cNvPr>
          <p:cNvSpPr/>
          <p:nvPr/>
        </p:nvSpPr>
        <p:spPr>
          <a:xfrm rot="19800000">
            <a:off x="4305301" y="906463"/>
            <a:ext cx="3497263" cy="2095500"/>
          </a:xfrm>
          <a:custGeom>
            <a:avLst/>
            <a:gdLst>
              <a:gd name="connsiteX0" fmla="*/ 1131953 w 3497835"/>
              <a:gd name="connsiteY0" fmla="*/ 690049 h 2093942"/>
              <a:gd name="connsiteX1" fmla="*/ 1720024 w 3497835"/>
              <a:gd name="connsiteY1" fmla="*/ 961989 h 2093942"/>
              <a:gd name="connsiteX2" fmla="*/ 2427069 w 3497835"/>
              <a:gd name="connsiteY2" fmla="*/ 1305314 h 2093942"/>
              <a:gd name="connsiteX3" fmla="*/ 2841779 w 3497835"/>
              <a:gd name="connsiteY3" fmla="*/ 1509269 h 2093942"/>
              <a:gd name="connsiteX4" fmla="*/ 2913163 w 3497835"/>
              <a:gd name="connsiteY4" fmla="*/ 1546661 h 2093942"/>
              <a:gd name="connsiteX5" fmla="*/ 2936958 w 3497835"/>
              <a:gd name="connsiteY5" fmla="*/ 1553460 h 2093942"/>
              <a:gd name="connsiteX6" fmla="*/ 2974350 w 3497835"/>
              <a:gd name="connsiteY6" fmla="*/ 1556859 h 2093942"/>
              <a:gd name="connsiteX7" fmla="*/ 3035536 w 3497835"/>
              <a:gd name="connsiteY7" fmla="*/ 1567057 h 2093942"/>
              <a:gd name="connsiteX8" fmla="*/ 3089924 w 3497835"/>
              <a:gd name="connsiteY8" fmla="*/ 1563658 h 2093942"/>
              <a:gd name="connsiteX9" fmla="*/ 3117118 w 3497835"/>
              <a:gd name="connsiteY9" fmla="*/ 1560258 h 2093942"/>
              <a:gd name="connsiteX10" fmla="*/ 3144312 w 3497835"/>
              <a:gd name="connsiteY10" fmla="*/ 1573855 h 2093942"/>
              <a:gd name="connsiteX11" fmla="*/ 3225895 w 3497835"/>
              <a:gd name="connsiteY11" fmla="*/ 1631643 h 2093942"/>
              <a:gd name="connsiteX12" fmla="*/ 3314275 w 3497835"/>
              <a:gd name="connsiteY12" fmla="*/ 1703027 h 2093942"/>
              <a:gd name="connsiteX13" fmla="*/ 3375462 w 3497835"/>
              <a:gd name="connsiteY13" fmla="*/ 1771012 h 2093942"/>
              <a:gd name="connsiteX14" fmla="*/ 3429850 w 3497835"/>
              <a:gd name="connsiteY14" fmla="*/ 1849195 h 2093942"/>
              <a:gd name="connsiteX15" fmla="*/ 3460443 w 3497835"/>
              <a:gd name="connsiteY15" fmla="*/ 1906982 h 2093942"/>
              <a:gd name="connsiteX16" fmla="*/ 3487637 w 3497835"/>
              <a:gd name="connsiteY16" fmla="*/ 1968169 h 2093942"/>
              <a:gd name="connsiteX17" fmla="*/ 3497835 w 3497835"/>
              <a:gd name="connsiteY17" fmla="*/ 2012359 h 2093942"/>
              <a:gd name="connsiteX18" fmla="*/ 3497835 w 3497835"/>
              <a:gd name="connsiteY18" fmla="*/ 2049751 h 2093942"/>
              <a:gd name="connsiteX19" fmla="*/ 3484238 w 3497835"/>
              <a:gd name="connsiteY19" fmla="*/ 2076945 h 2093942"/>
              <a:gd name="connsiteX20" fmla="*/ 3463843 w 3497835"/>
              <a:gd name="connsiteY20" fmla="*/ 2090542 h 2093942"/>
              <a:gd name="connsiteX21" fmla="*/ 3433249 w 3497835"/>
              <a:gd name="connsiteY21" fmla="*/ 2093942 h 2093942"/>
              <a:gd name="connsiteX22" fmla="*/ 3406055 w 3497835"/>
              <a:gd name="connsiteY22" fmla="*/ 2093942 h 2093942"/>
              <a:gd name="connsiteX23" fmla="*/ 3351667 w 3497835"/>
              <a:gd name="connsiteY23" fmla="*/ 2080345 h 2093942"/>
              <a:gd name="connsiteX24" fmla="*/ 3300678 w 3497835"/>
              <a:gd name="connsiteY24" fmla="*/ 2042953 h 2093942"/>
              <a:gd name="connsiteX25" fmla="*/ 3117118 w 3497835"/>
              <a:gd name="connsiteY25" fmla="*/ 1923979 h 2093942"/>
              <a:gd name="connsiteX26" fmla="*/ 2916562 w 3497835"/>
              <a:gd name="connsiteY26" fmla="*/ 1798206 h 2093942"/>
              <a:gd name="connsiteX27" fmla="*/ 2709208 w 3497835"/>
              <a:gd name="connsiteY27" fmla="*/ 1675833 h 2093942"/>
              <a:gd name="connsiteX28" fmla="*/ 2627625 w 3497835"/>
              <a:gd name="connsiteY28" fmla="*/ 1635042 h 2093942"/>
              <a:gd name="connsiteX29" fmla="*/ 2590234 w 3497835"/>
              <a:gd name="connsiteY29" fmla="*/ 1621445 h 2093942"/>
              <a:gd name="connsiteX30" fmla="*/ 2580036 w 3497835"/>
              <a:gd name="connsiteY30" fmla="*/ 1624844 h 2093942"/>
              <a:gd name="connsiteX31" fmla="*/ 2600431 w 3497835"/>
              <a:gd name="connsiteY31" fmla="*/ 1665635 h 2093942"/>
              <a:gd name="connsiteX32" fmla="*/ 2631025 w 3497835"/>
              <a:gd name="connsiteY32" fmla="*/ 1638441 h 2093942"/>
              <a:gd name="connsiteX33" fmla="*/ 2308095 w 3497835"/>
              <a:gd name="connsiteY33" fmla="*/ 1451482 h 2093942"/>
              <a:gd name="connsiteX34" fmla="*/ 1533065 w 3497835"/>
              <a:gd name="connsiteY34" fmla="*/ 1074165 h 2093942"/>
              <a:gd name="connsiteX35" fmla="*/ 1050370 w 3497835"/>
              <a:gd name="connsiteY35" fmla="*/ 853213 h 2093942"/>
              <a:gd name="connsiteX36" fmla="*/ 856613 w 3497835"/>
              <a:gd name="connsiteY36" fmla="*/ 771631 h 2093942"/>
              <a:gd name="connsiteX37" fmla="*/ 601669 w 3497835"/>
              <a:gd name="connsiteY37" fmla="*/ 686649 h 2093942"/>
              <a:gd name="connsiteX38" fmla="*/ 407911 w 3497835"/>
              <a:gd name="connsiteY38" fmla="*/ 608466 h 2093942"/>
              <a:gd name="connsiteX39" fmla="*/ 319530 w 3497835"/>
              <a:gd name="connsiteY39" fmla="*/ 577873 h 2093942"/>
              <a:gd name="connsiteX40" fmla="*/ 244747 w 3497835"/>
              <a:gd name="connsiteY40" fmla="*/ 550679 h 2093942"/>
              <a:gd name="connsiteX41" fmla="*/ 183560 w 3497835"/>
              <a:gd name="connsiteY41" fmla="*/ 526884 h 2093942"/>
              <a:gd name="connsiteX42" fmla="*/ 135970 w 3497835"/>
              <a:gd name="connsiteY42" fmla="*/ 492892 h 2093942"/>
              <a:gd name="connsiteX43" fmla="*/ 101978 w 3497835"/>
              <a:gd name="connsiteY43" fmla="*/ 462298 h 2093942"/>
              <a:gd name="connsiteX44" fmla="*/ 74784 w 3497835"/>
              <a:gd name="connsiteY44" fmla="*/ 421507 h 2093942"/>
              <a:gd name="connsiteX45" fmla="*/ 50989 w 3497835"/>
              <a:gd name="connsiteY45" fmla="*/ 363720 h 2093942"/>
              <a:gd name="connsiteX46" fmla="*/ 30593 w 3497835"/>
              <a:gd name="connsiteY46" fmla="*/ 275339 h 2093942"/>
              <a:gd name="connsiteX47" fmla="*/ 6799 w 3497835"/>
              <a:gd name="connsiteY47" fmla="*/ 159765 h 2093942"/>
              <a:gd name="connsiteX48" fmla="*/ 0 w 3497835"/>
              <a:gd name="connsiteY48" fmla="*/ 67985 h 2093942"/>
              <a:gd name="connsiteX49" fmla="*/ 6799 w 3497835"/>
              <a:gd name="connsiteY49" fmla="*/ 23794 h 2093942"/>
              <a:gd name="connsiteX50" fmla="*/ 16996 w 3497835"/>
              <a:gd name="connsiteY50" fmla="*/ 10197 h 2093942"/>
              <a:gd name="connsiteX51" fmla="*/ 40791 w 3497835"/>
              <a:gd name="connsiteY51" fmla="*/ 0 h 2093942"/>
              <a:gd name="connsiteX52" fmla="*/ 54388 w 3497835"/>
              <a:gd name="connsiteY52" fmla="*/ 0 h 2093942"/>
              <a:gd name="connsiteX53" fmla="*/ 64586 w 3497835"/>
              <a:gd name="connsiteY53" fmla="*/ 6798 h 2093942"/>
              <a:gd name="connsiteX54" fmla="*/ 74784 w 3497835"/>
              <a:gd name="connsiteY54" fmla="*/ 27194 h 2093942"/>
              <a:gd name="connsiteX55" fmla="*/ 88381 w 3497835"/>
              <a:gd name="connsiteY55" fmla="*/ 64585 h 2093942"/>
              <a:gd name="connsiteX56" fmla="*/ 115575 w 3497835"/>
              <a:gd name="connsiteY56" fmla="*/ 112175 h 2093942"/>
              <a:gd name="connsiteX57" fmla="*/ 163164 w 3497835"/>
              <a:gd name="connsiteY57" fmla="*/ 180160 h 2093942"/>
              <a:gd name="connsiteX58" fmla="*/ 220952 w 3497835"/>
              <a:gd name="connsiteY58" fmla="*/ 234548 h 2093942"/>
              <a:gd name="connsiteX59" fmla="*/ 285538 w 3497835"/>
              <a:gd name="connsiteY59" fmla="*/ 292336 h 2093942"/>
              <a:gd name="connsiteX60" fmla="*/ 445303 w 3497835"/>
              <a:gd name="connsiteY60" fmla="*/ 384116 h 2093942"/>
              <a:gd name="connsiteX61" fmla="*/ 605068 w 3497835"/>
              <a:gd name="connsiteY61" fmla="*/ 458899 h 2093942"/>
              <a:gd name="connsiteX62" fmla="*/ 839617 w 3497835"/>
              <a:gd name="connsiteY62" fmla="*/ 564276 h 2093942"/>
              <a:gd name="connsiteX63" fmla="*/ 1131953 w 3497835"/>
              <a:gd name="connsiteY63" fmla="*/ 690049 h 2093942"/>
              <a:gd name="connsiteX0" fmla="*/ 1131953 w 3497835"/>
              <a:gd name="connsiteY0" fmla="*/ 690049 h 2093942"/>
              <a:gd name="connsiteX1" fmla="*/ 1720024 w 3497835"/>
              <a:gd name="connsiteY1" fmla="*/ 961989 h 2093942"/>
              <a:gd name="connsiteX2" fmla="*/ 2427069 w 3497835"/>
              <a:gd name="connsiteY2" fmla="*/ 1305314 h 2093942"/>
              <a:gd name="connsiteX3" fmla="*/ 2841779 w 3497835"/>
              <a:gd name="connsiteY3" fmla="*/ 1509269 h 2093942"/>
              <a:gd name="connsiteX4" fmla="*/ 2913163 w 3497835"/>
              <a:gd name="connsiteY4" fmla="*/ 1546661 h 2093942"/>
              <a:gd name="connsiteX5" fmla="*/ 2936958 w 3497835"/>
              <a:gd name="connsiteY5" fmla="*/ 1553460 h 2093942"/>
              <a:gd name="connsiteX6" fmla="*/ 2974350 w 3497835"/>
              <a:gd name="connsiteY6" fmla="*/ 1556859 h 2093942"/>
              <a:gd name="connsiteX7" fmla="*/ 3035536 w 3497835"/>
              <a:gd name="connsiteY7" fmla="*/ 1567057 h 2093942"/>
              <a:gd name="connsiteX8" fmla="*/ 3089924 w 3497835"/>
              <a:gd name="connsiteY8" fmla="*/ 1563658 h 2093942"/>
              <a:gd name="connsiteX9" fmla="*/ 3117118 w 3497835"/>
              <a:gd name="connsiteY9" fmla="*/ 1560258 h 2093942"/>
              <a:gd name="connsiteX10" fmla="*/ 3144312 w 3497835"/>
              <a:gd name="connsiteY10" fmla="*/ 1573855 h 2093942"/>
              <a:gd name="connsiteX11" fmla="*/ 3225895 w 3497835"/>
              <a:gd name="connsiteY11" fmla="*/ 1631643 h 2093942"/>
              <a:gd name="connsiteX12" fmla="*/ 3314275 w 3497835"/>
              <a:gd name="connsiteY12" fmla="*/ 1703027 h 2093942"/>
              <a:gd name="connsiteX13" fmla="*/ 3375462 w 3497835"/>
              <a:gd name="connsiteY13" fmla="*/ 1771012 h 2093942"/>
              <a:gd name="connsiteX14" fmla="*/ 3429850 w 3497835"/>
              <a:gd name="connsiteY14" fmla="*/ 1849195 h 2093942"/>
              <a:gd name="connsiteX15" fmla="*/ 3460443 w 3497835"/>
              <a:gd name="connsiteY15" fmla="*/ 1906982 h 2093942"/>
              <a:gd name="connsiteX16" fmla="*/ 3487637 w 3497835"/>
              <a:gd name="connsiteY16" fmla="*/ 1968169 h 2093942"/>
              <a:gd name="connsiteX17" fmla="*/ 3497835 w 3497835"/>
              <a:gd name="connsiteY17" fmla="*/ 2012359 h 2093942"/>
              <a:gd name="connsiteX18" fmla="*/ 3497835 w 3497835"/>
              <a:gd name="connsiteY18" fmla="*/ 2049751 h 2093942"/>
              <a:gd name="connsiteX19" fmla="*/ 3484238 w 3497835"/>
              <a:gd name="connsiteY19" fmla="*/ 2076945 h 2093942"/>
              <a:gd name="connsiteX20" fmla="*/ 3463843 w 3497835"/>
              <a:gd name="connsiteY20" fmla="*/ 2090542 h 2093942"/>
              <a:gd name="connsiteX21" fmla="*/ 3433249 w 3497835"/>
              <a:gd name="connsiteY21" fmla="*/ 2093942 h 2093942"/>
              <a:gd name="connsiteX22" fmla="*/ 3406055 w 3497835"/>
              <a:gd name="connsiteY22" fmla="*/ 2093942 h 2093942"/>
              <a:gd name="connsiteX23" fmla="*/ 3351667 w 3497835"/>
              <a:gd name="connsiteY23" fmla="*/ 2080345 h 2093942"/>
              <a:gd name="connsiteX24" fmla="*/ 3300678 w 3497835"/>
              <a:gd name="connsiteY24" fmla="*/ 2042953 h 2093942"/>
              <a:gd name="connsiteX25" fmla="*/ 3117118 w 3497835"/>
              <a:gd name="connsiteY25" fmla="*/ 1923979 h 2093942"/>
              <a:gd name="connsiteX26" fmla="*/ 2916562 w 3497835"/>
              <a:gd name="connsiteY26" fmla="*/ 1798206 h 2093942"/>
              <a:gd name="connsiteX27" fmla="*/ 2709208 w 3497835"/>
              <a:gd name="connsiteY27" fmla="*/ 1675833 h 2093942"/>
              <a:gd name="connsiteX28" fmla="*/ 2627625 w 3497835"/>
              <a:gd name="connsiteY28" fmla="*/ 1635042 h 2093942"/>
              <a:gd name="connsiteX29" fmla="*/ 2590234 w 3497835"/>
              <a:gd name="connsiteY29" fmla="*/ 1621445 h 2093942"/>
              <a:gd name="connsiteX30" fmla="*/ 2580036 w 3497835"/>
              <a:gd name="connsiteY30" fmla="*/ 1624844 h 2093942"/>
              <a:gd name="connsiteX31" fmla="*/ 2631025 w 3497835"/>
              <a:gd name="connsiteY31" fmla="*/ 1638441 h 2093942"/>
              <a:gd name="connsiteX32" fmla="*/ 2308095 w 3497835"/>
              <a:gd name="connsiteY32" fmla="*/ 1451482 h 2093942"/>
              <a:gd name="connsiteX33" fmla="*/ 1533065 w 3497835"/>
              <a:gd name="connsiteY33" fmla="*/ 1074165 h 2093942"/>
              <a:gd name="connsiteX34" fmla="*/ 1050370 w 3497835"/>
              <a:gd name="connsiteY34" fmla="*/ 853213 h 2093942"/>
              <a:gd name="connsiteX35" fmla="*/ 856613 w 3497835"/>
              <a:gd name="connsiteY35" fmla="*/ 771631 h 2093942"/>
              <a:gd name="connsiteX36" fmla="*/ 601669 w 3497835"/>
              <a:gd name="connsiteY36" fmla="*/ 686649 h 2093942"/>
              <a:gd name="connsiteX37" fmla="*/ 407911 w 3497835"/>
              <a:gd name="connsiteY37" fmla="*/ 608466 h 2093942"/>
              <a:gd name="connsiteX38" fmla="*/ 319530 w 3497835"/>
              <a:gd name="connsiteY38" fmla="*/ 577873 h 2093942"/>
              <a:gd name="connsiteX39" fmla="*/ 244747 w 3497835"/>
              <a:gd name="connsiteY39" fmla="*/ 550679 h 2093942"/>
              <a:gd name="connsiteX40" fmla="*/ 183560 w 3497835"/>
              <a:gd name="connsiteY40" fmla="*/ 526884 h 2093942"/>
              <a:gd name="connsiteX41" fmla="*/ 135970 w 3497835"/>
              <a:gd name="connsiteY41" fmla="*/ 492892 h 2093942"/>
              <a:gd name="connsiteX42" fmla="*/ 101978 w 3497835"/>
              <a:gd name="connsiteY42" fmla="*/ 462298 h 2093942"/>
              <a:gd name="connsiteX43" fmla="*/ 74784 w 3497835"/>
              <a:gd name="connsiteY43" fmla="*/ 421507 h 2093942"/>
              <a:gd name="connsiteX44" fmla="*/ 50989 w 3497835"/>
              <a:gd name="connsiteY44" fmla="*/ 363720 h 2093942"/>
              <a:gd name="connsiteX45" fmla="*/ 30593 w 3497835"/>
              <a:gd name="connsiteY45" fmla="*/ 275339 h 2093942"/>
              <a:gd name="connsiteX46" fmla="*/ 6799 w 3497835"/>
              <a:gd name="connsiteY46" fmla="*/ 159765 h 2093942"/>
              <a:gd name="connsiteX47" fmla="*/ 0 w 3497835"/>
              <a:gd name="connsiteY47" fmla="*/ 67985 h 2093942"/>
              <a:gd name="connsiteX48" fmla="*/ 6799 w 3497835"/>
              <a:gd name="connsiteY48" fmla="*/ 23794 h 2093942"/>
              <a:gd name="connsiteX49" fmla="*/ 16996 w 3497835"/>
              <a:gd name="connsiteY49" fmla="*/ 10197 h 2093942"/>
              <a:gd name="connsiteX50" fmla="*/ 40791 w 3497835"/>
              <a:gd name="connsiteY50" fmla="*/ 0 h 2093942"/>
              <a:gd name="connsiteX51" fmla="*/ 54388 w 3497835"/>
              <a:gd name="connsiteY51" fmla="*/ 0 h 2093942"/>
              <a:gd name="connsiteX52" fmla="*/ 64586 w 3497835"/>
              <a:gd name="connsiteY52" fmla="*/ 6798 h 2093942"/>
              <a:gd name="connsiteX53" fmla="*/ 74784 w 3497835"/>
              <a:gd name="connsiteY53" fmla="*/ 27194 h 2093942"/>
              <a:gd name="connsiteX54" fmla="*/ 88381 w 3497835"/>
              <a:gd name="connsiteY54" fmla="*/ 64585 h 2093942"/>
              <a:gd name="connsiteX55" fmla="*/ 115575 w 3497835"/>
              <a:gd name="connsiteY55" fmla="*/ 112175 h 2093942"/>
              <a:gd name="connsiteX56" fmla="*/ 163164 w 3497835"/>
              <a:gd name="connsiteY56" fmla="*/ 180160 h 2093942"/>
              <a:gd name="connsiteX57" fmla="*/ 220952 w 3497835"/>
              <a:gd name="connsiteY57" fmla="*/ 234548 h 2093942"/>
              <a:gd name="connsiteX58" fmla="*/ 285538 w 3497835"/>
              <a:gd name="connsiteY58" fmla="*/ 292336 h 2093942"/>
              <a:gd name="connsiteX59" fmla="*/ 445303 w 3497835"/>
              <a:gd name="connsiteY59" fmla="*/ 384116 h 2093942"/>
              <a:gd name="connsiteX60" fmla="*/ 605068 w 3497835"/>
              <a:gd name="connsiteY60" fmla="*/ 458899 h 2093942"/>
              <a:gd name="connsiteX61" fmla="*/ 839617 w 3497835"/>
              <a:gd name="connsiteY61" fmla="*/ 564276 h 2093942"/>
              <a:gd name="connsiteX62" fmla="*/ 1131953 w 3497835"/>
              <a:gd name="connsiteY62" fmla="*/ 690049 h 2093942"/>
              <a:gd name="connsiteX0" fmla="*/ 1131953 w 3497835"/>
              <a:gd name="connsiteY0" fmla="*/ 690049 h 2093942"/>
              <a:gd name="connsiteX1" fmla="*/ 1720024 w 3497835"/>
              <a:gd name="connsiteY1" fmla="*/ 961989 h 2093942"/>
              <a:gd name="connsiteX2" fmla="*/ 2427069 w 3497835"/>
              <a:gd name="connsiteY2" fmla="*/ 1305314 h 2093942"/>
              <a:gd name="connsiteX3" fmla="*/ 2841779 w 3497835"/>
              <a:gd name="connsiteY3" fmla="*/ 1509269 h 2093942"/>
              <a:gd name="connsiteX4" fmla="*/ 2913163 w 3497835"/>
              <a:gd name="connsiteY4" fmla="*/ 1546661 h 2093942"/>
              <a:gd name="connsiteX5" fmla="*/ 2936958 w 3497835"/>
              <a:gd name="connsiteY5" fmla="*/ 1553460 h 2093942"/>
              <a:gd name="connsiteX6" fmla="*/ 2974350 w 3497835"/>
              <a:gd name="connsiteY6" fmla="*/ 1556859 h 2093942"/>
              <a:gd name="connsiteX7" fmla="*/ 3035536 w 3497835"/>
              <a:gd name="connsiteY7" fmla="*/ 1567057 h 2093942"/>
              <a:gd name="connsiteX8" fmla="*/ 3089924 w 3497835"/>
              <a:gd name="connsiteY8" fmla="*/ 1563658 h 2093942"/>
              <a:gd name="connsiteX9" fmla="*/ 3117118 w 3497835"/>
              <a:gd name="connsiteY9" fmla="*/ 1560258 h 2093942"/>
              <a:gd name="connsiteX10" fmla="*/ 3144312 w 3497835"/>
              <a:gd name="connsiteY10" fmla="*/ 1573855 h 2093942"/>
              <a:gd name="connsiteX11" fmla="*/ 3225895 w 3497835"/>
              <a:gd name="connsiteY11" fmla="*/ 1631643 h 2093942"/>
              <a:gd name="connsiteX12" fmla="*/ 3314275 w 3497835"/>
              <a:gd name="connsiteY12" fmla="*/ 1703027 h 2093942"/>
              <a:gd name="connsiteX13" fmla="*/ 3375462 w 3497835"/>
              <a:gd name="connsiteY13" fmla="*/ 1771012 h 2093942"/>
              <a:gd name="connsiteX14" fmla="*/ 3429850 w 3497835"/>
              <a:gd name="connsiteY14" fmla="*/ 1849195 h 2093942"/>
              <a:gd name="connsiteX15" fmla="*/ 3460443 w 3497835"/>
              <a:gd name="connsiteY15" fmla="*/ 1906982 h 2093942"/>
              <a:gd name="connsiteX16" fmla="*/ 3487637 w 3497835"/>
              <a:gd name="connsiteY16" fmla="*/ 1968169 h 2093942"/>
              <a:gd name="connsiteX17" fmla="*/ 3497835 w 3497835"/>
              <a:gd name="connsiteY17" fmla="*/ 2012359 h 2093942"/>
              <a:gd name="connsiteX18" fmla="*/ 3497835 w 3497835"/>
              <a:gd name="connsiteY18" fmla="*/ 2049751 h 2093942"/>
              <a:gd name="connsiteX19" fmla="*/ 3484238 w 3497835"/>
              <a:gd name="connsiteY19" fmla="*/ 2076945 h 2093942"/>
              <a:gd name="connsiteX20" fmla="*/ 3463843 w 3497835"/>
              <a:gd name="connsiteY20" fmla="*/ 2090542 h 2093942"/>
              <a:gd name="connsiteX21" fmla="*/ 3433249 w 3497835"/>
              <a:gd name="connsiteY21" fmla="*/ 2093942 h 2093942"/>
              <a:gd name="connsiteX22" fmla="*/ 3406055 w 3497835"/>
              <a:gd name="connsiteY22" fmla="*/ 2093942 h 2093942"/>
              <a:gd name="connsiteX23" fmla="*/ 3351667 w 3497835"/>
              <a:gd name="connsiteY23" fmla="*/ 2080345 h 2093942"/>
              <a:gd name="connsiteX24" fmla="*/ 3300678 w 3497835"/>
              <a:gd name="connsiteY24" fmla="*/ 2042953 h 2093942"/>
              <a:gd name="connsiteX25" fmla="*/ 3117118 w 3497835"/>
              <a:gd name="connsiteY25" fmla="*/ 1923979 h 2093942"/>
              <a:gd name="connsiteX26" fmla="*/ 2916562 w 3497835"/>
              <a:gd name="connsiteY26" fmla="*/ 1798206 h 2093942"/>
              <a:gd name="connsiteX27" fmla="*/ 2709208 w 3497835"/>
              <a:gd name="connsiteY27" fmla="*/ 1675833 h 2093942"/>
              <a:gd name="connsiteX28" fmla="*/ 2627625 w 3497835"/>
              <a:gd name="connsiteY28" fmla="*/ 1635042 h 2093942"/>
              <a:gd name="connsiteX29" fmla="*/ 2590234 w 3497835"/>
              <a:gd name="connsiteY29" fmla="*/ 1621445 h 2093942"/>
              <a:gd name="connsiteX30" fmla="*/ 2631025 w 3497835"/>
              <a:gd name="connsiteY30" fmla="*/ 1638441 h 2093942"/>
              <a:gd name="connsiteX31" fmla="*/ 2308095 w 3497835"/>
              <a:gd name="connsiteY31" fmla="*/ 1451482 h 2093942"/>
              <a:gd name="connsiteX32" fmla="*/ 1533065 w 3497835"/>
              <a:gd name="connsiteY32" fmla="*/ 1074165 h 2093942"/>
              <a:gd name="connsiteX33" fmla="*/ 1050370 w 3497835"/>
              <a:gd name="connsiteY33" fmla="*/ 853213 h 2093942"/>
              <a:gd name="connsiteX34" fmla="*/ 856613 w 3497835"/>
              <a:gd name="connsiteY34" fmla="*/ 771631 h 2093942"/>
              <a:gd name="connsiteX35" fmla="*/ 601669 w 3497835"/>
              <a:gd name="connsiteY35" fmla="*/ 686649 h 2093942"/>
              <a:gd name="connsiteX36" fmla="*/ 407911 w 3497835"/>
              <a:gd name="connsiteY36" fmla="*/ 608466 h 2093942"/>
              <a:gd name="connsiteX37" fmla="*/ 319530 w 3497835"/>
              <a:gd name="connsiteY37" fmla="*/ 577873 h 2093942"/>
              <a:gd name="connsiteX38" fmla="*/ 244747 w 3497835"/>
              <a:gd name="connsiteY38" fmla="*/ 550679 h 2093942"/>
              <a:gd name="connsiteX39" fmla="*/ 183560 w 3497835"/>
              <a:gd name="connsiteY39" fmla="*/ 526884 h 2093942"/>
              <a:gd name="connsiteX40" fmla="*/ 135970 w 3497835"/>
              <a:gd name="connsiteY40" fmla="*/ 492892 h 2093942"/>
              <a:gd name="connsiteX41" fmla="*/ 101978 w 3497835"/>
              <a:gd name="connsiteY41" fmla="*/ 462298 h 2093942"/>
              <a:gd name="connsiteX42" fmla="*/ 74784 w 3497835"/>
              <a:gd name="connsiteY42" fmla="*/ 421507 h 2093942"/>
              <a:gd name="connsiteX43" fmla="*/ 50989 w 3497835"/>
              <a:gd name="connsiteY43" fmla="*/ 363720 h 2093942"/>
              <a:gd name="connsiteX44" fmla="*/ 30593 w 3497835"/>
              <a:gd name="connsiteY44" fmla="*/ 275339 h 2093942"/>
              <a:gd name="connsiteX45" fmla="*/ 6799 w 3497835"/>
              <a:gd name="connsiteY45" fmla="*/ 159765 h 2093942"/>
              <a:gd name="connsiteX46" fmla="*/ 0 w 3497835"/>
              <a:gd name="connsiteY46" fmla="*/ 67985 h 2093942"/>
              <a:gd name="connsiteX47" fmla="*/ 6799 w 3497835"/>
              <a:gd name="connsiteY47" fmla="*/ 23794 h 2093942"/>
              <a:gd name="connsiteX48" fmla="*/ 16996 w 3497835"/>
              <a:gd name="connsiteY48" fmla="*/ 10197 h 2093942"/>
              <a:gd name="connsiteX49" fmla="*/ 40791 w 3497835"/>
              <a:gd name="connsiteY49" fmla="*/ 0 h 2093942"/>
              <a:gd name="connsiteX50" fmla="*/ 54388 w 3497835"/>
              <a:gd name="connsiteY50" fmla="*/ 0 h 2093942"/>
              <a:gd name="connsiteX51" fmla="*/ 64586 w 3497835"/>
              <a:gd name="connsiteY51" fmla="*/ 6798 h 2093942"/>
              <a:gd name="connsiteX52" fmla="*/ 74784 w 3497835"/>
              <a:gd name="connsiteY52" fmla="*/ 27194 h 2093942"/>
              <a:gd name="connsiteX53" fmla="*/ 88381 w 3497835"/>
              <a:gd name="connsiteY53" fmla="*/ 64585 h 2093942"/>
              <a:gd name="connsiteX54" fmla="*/ 115575 w 3497835"/>
              <a:gd name="connsiteY54" fmla="*/ 112175 h 2093942"/>
              <a:gd name="connsiteX55" fmla="*/ 163164 w 3497835"/>
              <a:gd name="connsiteY55" fmla="*/ 180160 h 2093942"/>
              <a:gd name="connsiteX56" fmla="*/ 220952 w 3497835"/>
              <a:gd name="connsiteY56" fmla="*/ 234548 h 2093942"/>
              <a:gd name="connsiteX57" fmla="*/ 285538 w 3497835"/>
              <a:gd name="connsiteY57" fmla="*/ 292336 h 2093942"/>
              <a:gd name="connsiteX58" fmla="*/ 445303 w 3497835"/>
              <a:gd name="connsiteY58" fmla="*/ 384116 h 2093942"/>
              <a:gd name="connsiteX59" fmla="*/ 605068 w 3497835"/>
              <a:gd name="connsiteY59" fmla="*/ 458899 h 2093942"/>
              <a:gd name="connsiteX60" fmla="*/ 839617 w 3497835"/>
              <a:gd name="connsiteY60" fmla="*/ 564276 h 2093942"/>
              <a:gd name="connsiteX61" fmla="*/ 1131953 w 3497835"/>
              <a:gd name="connsiteY61" fmla="*/ 690049 h 2093942"/>
              <a:gd name="connsiteX0" fmla="*/ 1131953 w 3497835"/>
              <a:gd name="connsiteY0" fmla="*/ 690049 h 2093942"/>
              <a:gd name="connsiteX1" fmla="*/ 1720024 w 3497835"/>
              <a:gd name="connsiteY1" fmla="*/ 961989 h 2093942"/>
              <a:gd name="connsiteX2" fmla="*/ 2427069 w 3497835"/>
              <a:gd name="connsiteY2" fmla="*/ 1305314 h 2093942"/>
              <a:gd name="connsiteX3" fmla="*/ 2841779 w 3497835"/>
              <a:gd name="connsiteY3" fmla="*/ 1509269 h 2093942"/>
              <a:gd name="connsiteX4" fmla="*/ 2913163 w 3497835"/>
              <a:gd name="connsiteY4" fmla="*/ 1546661 h 2093942"/>
              <a:gd name="connsiteX5" fmla="*/ 2936958 w 3497835"/>
              <a:gd name="connsiteY5" fmla="*/ 1553460 h 2093942"/>
              <a:gd name="connsiteX6" fmla="*/ 2974350 w 3497835"/>
              <a:gd name="connsiteY6" fmla="*/ 1556859 h 2093942"/>
              <a:gd name="connsiteX7" fmla="*/ 3035536 w 3497835"/>
              <a:gd name="connsiteY7" fmla="*/ 1567057 h 2093942"/>
              <a:gd name="connsiteX8" fmla="*/ 3089924 w 3497835"/>
              <a:gd name="connsiteY8" fmla="*/ 1563658 h 2093942"/>
              <a:gd name="connsiteX9" fmla="*/ 3117118 w 3497835"/>
              <a:gd name="connsiteY9" fmla="*/ 1560258 h 2093942"/>
              <a:gd name="connsiteX10" fmla="*/ 3144312 w 3497835"/>
              <a:gd name="connsiteY10" fmla="*/ 1573855 h 2093942"/>
              <a:gd name="connsiteX11" fmla="*/ 3225895 w 3497835"/>
              <a:gd name="connsiteY11" fmla="*/ 1631643 h 2093942"/>
              <a:gd name="connsiteX12" fmla="*/ 3314275 w 3497835"/>
              <a:gd name="connsiteY12" fmla="*/ 1703027 h 2093942"/>
              <a:gd name="connsiteX13" fmla="*/ 3375462 w 3497835"/>
              <a:gd name="connsiteY13" fmla="*/ 1771012 h 2093942"/>
              <a:gd name="connsiteX14" fmla="*/ 3429850 w 3497835"/>
              <a:gd name="connsiteY14" fmla="*/ 1849195 h 2093942"/>
              <a:gd name="connsiteX15" fmla="*/ 3460443 w 3497835"/>
              <a:gd name="connsiteY15" fmla="*/ 1906982 h 2093942"/>
              <a:gd name="connsiteX16" fmla="*/ 3487637 w 3497835"/>
              <a:gd name="connsiteY16" fmla="*/ 1968169 h 2093942"/>
              <a:gd name="connsiteX17" fmla="*/ 3497835 w 3497835"/>
              <a:gd name="connsiteY17" fmla="*/ 2012359 h 2093942"/>
              <a:gd name="connsiteX18" fmla="*/ 3497835 w 3497835"/>
              <a:gd name="connsiteY18" fmla="*/ 2049751 h 2093942"/>
              <a:gd name="connsiteX19" fmla="*/ 3484238 w 3497835"/>
              <a:gd name="connsiteY19" fmla="*/ 2076945 h 2093942"/>
              <a:gd name="connsiteX20" fmla="*/ 3463843 w 3497835"/>
              <a:gd name="connsiteY20" fmla="*/ 2090542 h 2093942"/>
              <a:gd name="connsiteX21" fmla="*/ 3433249 w 3497835"/>
              <a:gd name="connsiteY21" fmla="*/ 2093942 h 2093942"/>
              <a:gd name="connsiteX22" fmla="*/ 3406055 w 3497835"/>
              <a:gd name="connsiteY22" fmla="*/ 2093942 h 2093942"/>
              <a:gd name="connsiteX23" fmla="*/ 3351667 w 3497835"/>
              <a:gd name="connsiteY23" fmla="*/ 2080345 h 2093942"/>
              <a:gd name="connsiteX24" fmla="*/ 3300678 w 3497835"/>
              <a:gd name="connsiteY24" fmla="*/ 2042953 h 2093942"/>
              <a:gd name="connsiteX25" fmla="*/ 3117118 w 3497835"/>
              <a:gd name="connsiteY25" fmla="*/ 1923979 h 2093942"/>
              <a:gd name="connsiteX26" fmla="*/ 2916562 w 3497835"/>
              <a:gd name="connsiteY26" fmla="*/ 1798206 h 2093942"/>
              <a:gd name="connsiteX27" fmla="*/ 2709208 w 3497835"/>
              <a:gd name="connsiteY27" fmla="*/ 1675833 h 2093942"/>
              <a:gd name="connsiteX28" fmla="*/ 2627625 w 3497835"/>
              <a:gd name="connsiteY28" fmla="*/ 1635042 h 2093942"/>
              <a:gd name="connsiteX29" fmla="*/ 2631025 w 3497835"/>
              <a:gd name="connsiteY29" fmla="*/ 1638441 h 2093942"/>
              <a:gd name="connsiteX30" fmla="*/ 2308095 w 3497835"/>
              <a:gd name="connsiteY30" fmla="*/ 1451482 h 2093942"/>
              <a:gd name="connsiteX31" fmla="*/ 1533065 w 3497835"/>
              <a:gd name="connsiteY31" fmla="*/ 1074165 h 2093942"/>
              <a:gd name="connsiteX32" fmla="*/ 1050370 w 3497835"/>
              <a:gd name="connsiteY32" fmla="*/ 853213 h 2093942"/>
              <a:gd name="connsiteX33" fmla="*/ 856613 w 3497835"/>
              <a:gd name="connsiteY33" fmla="*/ 771631 h 2093942"/>
              <a:gd name="connsiteX34" fmla="*/ 601669 w 3497835"/>
              <a:gd name="connsiteY34" fmla="*/ 686649 h 2093942"/>
              <a:gd name="connsiteX35" fmla="*/ 407911 w 3497835"/>
              <a:gd name="connsiteY35" fmla="*/ 608466 h 2093942"/>
              <a:gd name="connsiteX36" fmla="*/ 319530 w 3497835"/>
              <a:gd name="connsiteY36" fmla="*/ 577873 h 2093942"/>
              <a:gd name="connsiteX37" fmla="*/ 244747 w 3497835"/>
              <a:gd name="connsiteY37" fmla="*/ 550679 h 2093942"/>
              <a:gd name="connsiteX38" fmla="*/ 183560 w 3497835"/>
              <a:gd name="connsiteY38" fmla="*/ 526884 h 2093942"/>
              <a:gd name="connsiteX39" fmla="*/ 135970 w 3497835"/>
              <a:gd name="connsiteY39" fmla="*/ 492892 h 2093942"/>
              <a:gd name="connsiteX40" fmla="*/ 101978 w 3497835"/>
              <a:gd name="connsiteY40" fmla="*/ 462298 h 2093942"/>
              <a:gd name="connsiteX41" fmla="*/ 74784 w 3497835"/>
              <a:gd name="connsiteY41" fmla="*/ 421507 h 2093942"/>
              <a:gd name="connsiteX42" fmla="*/ 50989 w 3497835"/>
              <a:gd name="connsiteY42" fmla="*/ 363720 h 2093942"/>
              <a:gd name="connsiteX43" fmla="*/ 30593 w 3497835"/>
              <a:gd name="connsiteY43" fmla="*/ 275339 h 2093942"/>
              <a:gd name="connsiteX44" fmla="*/ 6799 w 3497835"/>
              <a:gd name="connsiteY44" fmla="*/ 159765 h 2093942"/>
              <a:gd name="connsiteX45" fmla="*/ 0 w 3497835"/>
              <a:gd name="connsiteY45" fmla="*/ 67985 h 2093942"/>
              <a:gd name="connsiteX46" fmla="*/ 6799 w 3497835"/>
              <a:gd name="connsiteY46" fmla="*/ 23794 h 2093942"/>
              <a:gd name="connsiteX47" fmla="*/ 16996 w 3497835"/>
              <a:gd name="connsiteY47" fmla="*/ 10197 h 2093942"/>
              <a:gd name="connsiteX48" fmla="*/ 40791 w 3497835"/>
              <a:gd name="connsiteY48" fmla="*/ 0 h 2093942"/>
              <a:gd name="connsiteX49" fmla="*/ 54388 w 3497835"/>
              <a:gd name="connsiteY49" fmla="*/ 0 h 2093942"/>
              <a:gd name="connsiteX50" fmla="*/ 64586 w 3497835"/>
              <a:gd name="connsiteY50" fmla="*/ 6798 h 2093942"/>
              <a:gd name="connsiteX51" fmla="*/ 74784 w 3497835"/>
              <a:gd name="connsiteY51" fmla="*/ 27194 h 2093942"/>
              <a:gd name="connsiteX52" fmla="*/ 88381 w 3497835"/>
              <a:gd name="connsiteY52" fmla="*/ 64585 h 2093942"/>
              <a:gd name="connsiteX53" fmla="*/ 115575 w 3497835"/>
              <a:gd name="connsiteY53" fmla="*/ 112175 h 2093942"/>
              <a:gd name="connsiteX54" fmla="*/ 163164 w 3497835"/>
              <a:gd name="connsiteY54" fmla="*/ 180160 h 2093942"/>
              <a:gd name="connsiteX55" fmla="*/ 220952 w 3497835"/>
              <a:gd name="connsiteY55" fmla="*/ 234548 h 2093942"/>
              <a:gd name="connsiteX56" fmla="*/ 285538 w 3497835"/>
              <a:gd name="connsiteY56" fmla="*/ 292336 h 2093942"/>
              <a:gd name="connsiteX57" fmla="*/ 445303 w 3497835"/>
              <a:gd name="connsiteY57" fmla="*/ 384116 h 2093942"/>
              <a:gd name="connsiteX58" fmla="*/ 605068 w 3497835"/>
              <a:gd name="connsiteY58" fmla="*/ 458899 h 2093942"/>
              <a:gd name="connsiteX59" fmla="*/ 839617 w 3497835"/>
              <a:gd name="connsiteY59" fmla="*/ 564276 h 2093942"/>
              <a:gd name="connsiteX60" fmla="*/ 1131953 w 3497835"/>
              <a:gd name="connsiteY60" fmla="*/ 690049 h 209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497835" h="2093942">
                <a:moveTo>
                  <a:pt x="1131953" y="690049"/>
                </a:moveTo>
                <a:lnTo>
                  <a:pt x="1720024" y="961989"/>
                </a:lnTo>
                <a:lnTo>
                  <a:pt x="2427069" y="1305314"/>
                </a:lnTo>
                <a:lnTo>
                  <a:pt x="2841779" y="1509269"/>
                </a:lnTo>
                <a:lnTo>
                  <a:pt x="2913163" y="1546661"/>
                </a:lnTo>
                <a:lnTo>
                  <a:pt x="2936958" y="1553460"/>
                </a:lnTo>
                <a:lnTo>
                  <a:pt x="2974350" y="1556859"/>
                </a:lnTo>
                <a:lnTo>
                  <a:pt x="3035536" y="1567057"/>
                </a:lnTo>
                <a:lnTo>
                  <a:pt x="3089924" y="1563658"/>
                </a:lnTo>
                <a:lnTo>
                  <a:pt x="3117118" y="1560258"/>
                </a:lnTo>
                <a:cubicBezTo>
                  <a:pt x="3141897" y="1574417"/>
                  <a:pt x="3131778" y="1573855"/>
                  <a:pt x="3144312" y="1573855"/>
                </a:cubicBezTo>
                <a:lnTo>
                  <a:pt x="3225895" y="1631643"/>
                </a:lnTo>
                <a:lnTo>
                  <a:pt x="3314275" y="1703027"/>
                </a:lnTo>
                <a:lnTo>
                  <a:pt x="3375462" y="1771012"/>
                </a:lnTo>
                <a:lnTo>
                  <a:pt x="3429850" y="1849195"/>
                </a:lnTo>
                <a:lnTo>
                  <a:pt x="3460443" y="1906982"/>
                </a:lnTo>
                <a:lnTo>
                  <a:pt x="3487637" y="1968169"/>
                </a:lnTo>
                <a:lnTo>
                  <a:pt x="3497835" y="2012359"/>
                </a:lnTo>
                <a:lnTo>
                  <a:pt x="3497835" y="2049751"/>
                </a:lnTo>
                <a:lnTo>
                  <a:pt x="3484238" y="2076945"/>
                </a:lnTo>
                <a:lnTo>
                  <a:pt x="3463843" y="2090542"/>
                </a:lnTo>
                <a:lnTo>
                  <a:pt x="3433249" y="2093942"/>
                </a:lnTo>
                <a:lnTo>
                  <a:pt x="3406055" y="2093942"/>
                </a:lnTo>
                <a:lnTo>
                  <a:pt x="3351667" y="2080345"/>
                </a:lnTo>
                <a:lnTo>
                  <a:pt x="3300678" y="2042953"/>
                </a:lnTo>
                <a:lnTo>
                  <a:pt x="3117118" y="1923979"/>
                </a:lnTo>
                <a:lnTo>
                  <a:pt x="2916562" y="1798206"/>
                </a:lnTo>
                <a:lnTo>
                  <a:pt x="2709208" y="1675833"/>
                </a:lnTo>
                <a:lnTo>
                  <a:pt x="2627625" y="1635042"/>
                </a:lnTo>
                <a:lnTo>
                  <a:pt x="2631025" y="1638441"/>
                </a:lnTo>
                <a:lnTo>
                  <a:pt x="2308095" y="1451482"/>
                </a:lnTo>
                <a:lnTo>
                  <a:pt x="1533065" y="1074165"/>
                </a:lnTo>
                <a:lnTo>
                  <a:pt x="1050370" y="853213"/>
                </a:lnTo>
                <a:lnTo>
                  <a:pt x="856613" y="771631"/>
                </a:lnTo>
                <a:lnTo>
                  <a:pt x="601669" y="686649"/>
                </a:lnTo>
                <a:lnTo>
                  <a:pt x="407911" y="608466"/>
                </a:lnTo>
                <a:lnTo>
                  <a:pt x="319530" y="577873"/>
                </a:lnTo>
                <a:lnTo>
                  <a:pt x="244747" y="550679"/>
                </a:lnTo>
                <a:lnTo>
                  <a:pt x="183560" y="526884"/>
                </a:lnTo>
                <a:lnTo>
                  <a:pt x="135970" y="492892"/>
                </a:lnTo>
                <a:lnTo>
                  <a:pt x="101978" y="462298"/>
                </a:lnTo>
                <a:lnTo>
                  <a:pt x="74784" y="421507"/>
                </a:lnTo>
                <a:lnTo>
                  <a:pt x="50989" y="363720"/>
                </a:lnTo>
                <a:lnTo>
                  <a:pt x="30593" y="275339"/>
                </a:lnTo>
                <a:lnTo>
                  <a:pt x="6799" y="159765"/>
                </a:lnTo>
                <a:lnTo>
                  <a:pt x="0" y="67985"/>
                </a:lnTo>
                <a:lnTo>
                  <a:pt x="6799" y="23794"/>
                </a:lnTo>
                <a:lnTo>
                  <a:pt x="16996" y="10197"/>
                </a:lnTo>
                <a:lnTo>
                  <a:pt x="40791" y="0"/>
                </a:lnTo>
                <a:lnTo>
                  <a:pt x="54388" y="0"/>
                </a:lnTo>
                <a:lnTo>
                  <a:pt x="64586" y="6798"/>
                </a:lnTo>
                <a:lnTo>
                  <a:pt x="74784" y="27194"/>
                </a:lnTo>
                <a:lnTo>
                  <a:pt x="88381" y="64585"/>
                </a:lnTo>
                <a:lnTo>
                  <a:pt x="115575" y="112175"/>
                </a:lnTo>
                <a:lnTo>
                  <a:pt x="163164" y="180160"/>
                </a:lnTo>
                <a:lnTo>
                  <a:pt x="220952" y="234548"/>
                </a:lnTo>
                <a:lnTo>
                  <a:pt x="285538" y="292336"/>
                </a:lnTo>
                <a:lnTo>
                  <a:pt x="445303" y="384116"/>
                </a:lnTo>
                <a:lnTo>
                  <a:pt x="605068" y="458899"/>
                </a:lnTo>
                <a:lnTo>
                  <a:pt x="839617" y="564276"/>
                </a:lnTo>
                <a:lnTo>
                  <a:pt x="1131953" y="69004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D414039-5ECB-4379-B97E-8AA811DF8147}"/>
              </a:ext>
            </a:extLst>
          </p:cNvPr>
          <p:cNvSpPr/>
          <p:nvPr/>
        </p:nvSpPr>
        <p:spPr>
          <a:xfrm rot="16200000">
            <a:off x="3904456" y="3166269"/>
            <a:ext cx="2484438" cy="425450"/>
          </a:xfrm>
          <a:custGeom>
            <a:avLst/>
            <a:gdLst>
              <a:gd name="connsiteX0" fmla="*/ 688181 w 2483644"/>
              <a:gd name="connsiteY0" fmla="*/ 104775 h 426243"/>
              <a:gd name="connsiteX1" fmla="*/ 1316831 w 2483644"/>
              <a:gd name="connsiteY1" fmla="*/ 107156 h 426243"/>
              <a:gd name="connsiteX2" fmla="*/ 1962150 w 2483644"/>
              <a:gd name="connsiteY2" fmla="*/ 109537 h 426243"/>
              <a:gd name="connsiteX3" fmla="*/ 2069306 w 2483644"/>
              <a:gd name="connsiteY3" fmla="*/ 107156 h 426243"/>
              <a:gd name="connsiteX4" fmla="*/ 2116931 w 2483644"/>
              <a:gd name="connsiteY4" fmla="*/ 104775 h 426243"/>
              <a:gd name="connsiteX5" fmla="*/ 2188369 w 2483644"/>
              <a:gd name="connsiteY5" fmla="*/ 92868 h 426243"/>
              <a:gd name="connsiteX6" fmla="*/ 2259806 w 2483644"/>
              <a:gd name="connsiteY6" fmla="*/ 73818 h 426243"/>
              <a:gd name="connsiteX7" fmla="*/ 2355056 w 2483644"/>
              <a:gd name="connsiteY7" fmla="*/ 42862 h 426243"/>
              <a:gd name="connsiteX8" fmla="*/ 2405063 w 2483644"/>
              <a:gd name="connsiteY8" fmla="*/ 21431 h 426243"/>
              <a:gd name="connsiteX9" fmla="*/ 2438400 w 2483644"/>
              <a:gd name="connsiteY9" fmla="*/ 0 h 426243"/>
              <a:gd name="connsiteX10" fmla="*/ 2447925 w 2483644"/>
              <a:gd name="connsiteY10" fmla="*/ 2381 h 426243"/>
              <a:gd name="connsiteX11" fmla="*/ 2462213 w 2483644"/>
              <a:gd name="connsiteY11" fmla="*/ 14287 h 426243"/>
              <a:gd name="connsiteX12" fmla="*/ 2483644 w 2483644"/>
              <a:gd name="connsiteY12" fmla="*/ 185737 h 426243"/>
              <a:gd name="connsiteX13" fmla="*/ 2476500 w 2483644"/>
              <a:gd name="connsiteY13" fmla="*/ 209550 h 426243"/>
              <a:gd name="connsiteX14" fmla="*/ 2412206 w 2483644"/>
              <a:gd name="connsiteY14" fmla="*/ 295275 h 426243"/>
              <a:gd name="connsiteX15" fmla="*/ 2359819 w 2483644"/>
              <a:gd name="connsiteY15" fmla="*/ 361950 h 426243"/>
              <a:gd name="connsiteX16" fmla="*/ 2309813 w 2483644"/>
              <a:gd name="connsiteY16" fmla="*/ 404812 h 426243"/>
              <a:gd name="connsiteX17" fmla="*/ 2269331 w 2483644"/>
              <a:gd name="connsiteY17" fmla="*/ 423862 h 426243"/>
              <a:gd name="connsiteX18" fmla="*/ 2257425 w 2483644"/>
              <a:gd name="connsiteY18" fmla="*/ 426243 h 426243"/>
              <a:gd name="connsiteX19" fmla="*/ 2247900 w 2483644"/>
              <a:gd name="connsiteY19" fmla="*/ 421481 h 426243"/>
              <a:gd name="connsiteX20" fmla="*/ 2221706 w 2483644"/>
              <a:gd name="connsiteY20" fmla="*/ 407193 h 426243"/>
              <a:gd name="connsiteX21" fmla="*/ 2171700 w 2483644"/>
              <a:gd name="connsiteY21" fmla="*/ 392906 h 426243"/>
              <a:gd name="connsiteX22" fmla="*/ 2116931 w 2483644"/>
              <a:gd name="connsiteY22" fmla="*/ 383381 h 426243"/>
              <a:gd name="connsiteX23" fmla="*/ 2014538 w 2483644"/>
              <a:gd name="connsiteY23" fmla="*/ 376237 h 426243"/>
              <a:gd name="connsiteX24" fmla="*/ 1864519 w 2483644"/>
              <a:gd name="connsiteY24" fmla="*/ 376237 h 426243"/>
              <a:gd name="connsiteX25" fmla="*/ 1609725 w 2483644"/>
              <a:gd name="connsiteY25" fmla="*/ 373856 h 426243"/>
              <a:gd name="connsiteX26" fmla="*/ 1226344 w 2483644"/>
              <a:gd name="connsiteY26" fmla="*/ 373856 h 426243"/>
              <a:gd name="connsiteX27" fmla="*/ 819150 w 2483644"/>
              <a:gd name="connsiteY27" fmla="*/ 376237 h 426243"/>
              <a:gd name="connsiteX28" fmla="*/ 226219 w 2483644"/>
              <a:gd name="connsiteY28" fmla="*/ 373856 h 426243"/>
              <a:gd name="connsiteX29" fmla="*/ 47625 w 2483644"/>
              <a:gd name="connsiteY29" fmla="*/ 376237 h 426243"/>
              <a:gd name="connsiteX30" fmla="*/ 30956 w 2483644"/>
              <a:gd name="connsiteY30" fmla="*/ 359568 h 426243"/>
              <a:gd name="connsiteX31" fmla="*/ 0 w 2483644"/>
              <a:gd name="connsiteY31" fmla="*/ 116681 h 426243"/>
              <a:gd name="connsiteX32" fmla="*/ 11906 w 2483644"/>
              <a:gd name="connsiteY32" fmla="*/ 100012 h 426243"/>
              <a:gd name="connsiteX33" fmla="*/ 73819 w 2483644"/>
              <a:gd name="connsiteY33" fmla="*/ 104775 h 426243"/>
              <a:gd name="connsiteX34" fmla="*/ 385763 w 2483644"/>
              <a:gd name="connsiteY34" fmla="*/ 104775 h 426243"/>
              <a:gd name="connsiteX35" fmla="*/ 688181 w 2483644"/>
              <a:gd name="connsiteY35" fmla="*/ 104775 h 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83644" h="426243">
                <a:moveTo>
                  <a:pt x="688181" y="104775"/>
                </a:moveTo>
                <a:lnTo>
                  <a:pt x="1316831" y="107156"/>
                </a:lnTo>
                <a:lnTo>
                  <a:pt x="1962150" y="109537"/>
                </a:lnTo>
                <a:lnTo>
                  <a:pt x="2069306" y="107156"/>
                </a:lnTo>
                <a:lnTo>
                  <a:pt x="2116931" y="104775"/>
                </a:lnTo>
                <a:lnTo>
                  <a:pt x="2188369" y="92868"/>
                </a:lnTo>
                <a:lnTo>
                  <a:pt x="2259806" y="73818"/>
                </a:lnTo>
                <a:lnTo>
                  <a:pt x="2355056" y="42862"/>
                </a:lnTo>
                <a:lnTo>
                  <a:pt x="2405063" y="21431"/>
                </a:lnTo>
                <a:lnTo>
                  <a:pt x="2438400" y="0"/>
                </a:lnTo>
                <a:lnTo>
                  <a:pt x="2447925" y="2381"/>
                </a:lnTo>
                <a:lnTo>
                  <a:pt x="2462213" y="14287"/>
                </a:lnTo>
                <a:lnTo>
                  <a:pt x="2483644" y="185737"/>
                </a:lnTo>
                <a:lnTo>
                  <a:pt x="2476500" y="209550"/>
                </a:lnTo>
                <a:lnTo>
                  <a:pt x="2412206" y="295275"/>
                </a:lnTo>
                <a:lnTo>
                  <a:pt x="2359819" y="361950"/>
                </a:lnTo>
                <a:lnTo>
                  <a:pt x="2309813" y="404812"/>
                </a:lnTo>
                <a:lnTo>
                  <a:pt x="2269331" y="423862"/>
                </a:lnTo>
                <a:lnTo>
                  <a:pt x="2257425" y="426243"/>
                </a:lnTo>
                <a:lnTo>
                  <a:pt x="2247900" y="421481"/>
                </a:lnTo>
                <a:lnTo>
                  <a:pt x="2221706" y="407193"/>
                </a:lnTo>
                <a:lnTo>
                  <a:pt x="2171700" y="392906"/>
                </a:lnTo>
                <a:lnTo>
                  <a:pt x="2116931" y="383381"/>
                </a:lnTo>
                <a:lnTo>
                  <a:pt x="2014538" y="376237"/>
                </a:lnTo>
                <a:lnTo>
                  <a:pt x="1864519" y="376237"/>
                </a:lnTo>
                <a:lnTo>
                  <a:pt x="1609725" y="373856"/>
                </a:lnTo>
                <a:lnTo>
                  <a:pt x="1226344" y="373856"/>
                </a:lnTo>
                <a:lnTo>
                  <a:pt x="819150" y="376237"/>
                </a:lnTo>
                <a:lnTo>
                  <a:pt x="226219" y="373856"/>
                </a:lnTo>
                <a:lnTo>
                  <a:pt x="47625" y="376237"/>
                </a:lnTo>
                <a:lnTo>
                  <a:pt x="30956" y="359568"/>
                </a:lnTo>
                <a:lnTo>
                  <a:pt x="0" y="116681"/>
                </a:lnTo>
                <a:lnTo>
                  <a:pt x="11906" y="100012"/>
                </a:lnTo>
                <a:lnTo>
                  <a:pt x="73819" y="104775"/>
                </a:lnTo>
                <a:lnTo>
                  <a:pt x="385763" y="104775"/>
                </a:lnTo>
                <a:lnTo>
                  <a:pt x="688181" y="1047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1FF41650-FAC5-4FA6-B278-03CB0BABD314}"/>
              </a:ext>
            </a:extLst>
          </p:cNvPr>
          <p:cNvSpPr/>
          <p:nvPr/>
        </p:nvSpPr>
        <p:spPr>
          <a:xfrm>
            <a:off x="5272088" y="2687639"/>
            <a:ext cx="1657350" cy="301625"/>
          </a:xfrm>
          <a:custGeom>
            <a:avLst/>
            <a:gdLst>
              <a:gd name="connsiteX0" fmla="*/ 559593 w 1657350"/>
              <a:gd name="connsiteY0" fmla="*/ 97632 h 300038"/>
              <a:gd name="connsiteX1" fmla="*/ 1278731 w 1657350"/>
              <a:gd name="connsiteY1" fmla="*/ 35719 h 300038"/>
              <a:gd name="connsiteX2" fmla="*/ 1540668 w 1657350"/>
              <a:gd name="connsiteY2" fmla="*/ 11907 h 300038"/>
              <a:gd name="connsiteX3" fmla="*/ 1645443 w 1657350"/>
              <a:gd name="connsiteY3" fmla="*/ 0 h 300038"/>
              <a:gd name="connsiteX4" fmla="*/ 1657350 w 1657350"/>
              <a:gd name="connsiteY4" fmla="*/ 4763 h 300038"/>
              <a:gd name="connsiteX5" fmla="*/ 1652587 w 1657350"/>
              <a:gd name="connsiteY5" fmla="*/ 169069 h 300038"/>
              <a:gd name="connsiteX6" fmla="*/ 1631156 w 1657350"/>
              <a:gd name="connsiteY6" fmla="*/ 185738 h 300038"/>
              <a:gd name="connsiteX7" fmla="*/ 1450181 w 1657350"/>
              <a:gd name="connsiteY7" fmla="*/ 197644 h 300038"/>
              <a:gd name="connsiteX8" fmla="*/ 869156 w 1657350"/>
              <a:gd name="connsiteY8" fmla="*/ 240507 h 300038"/>
              <a:gd name="connsiteX9" fmla="*/ 626268 w 1657350"/>
              <a:gd name="connsiteY9" fmla="*/ 259557 h 300038"/>
              <a:gd name="connsiteX10" fmla="*/ 297656 w 1657350"/>
              <a:gd name="connsiteY10" fmla="*/ 280988 h 300038"/>
              <a:gd name="connsiteX11" fmla="*/ 11906 w 1657350"/>
              <a:gd name="connsiteY11" fmla="*/ 300038 h 300038"/>
              <a:gd name="connsiteX12" fmla="*/ 0 w 1657350"/>
              <a:gd name="connsiteY12" fmla="*/ 288132 h 300038"/>
              <a:gd name="connsiteX13" fmla="*/ 7143 w 1657350"/>
              <a:gd name="connsiteY13" fmla="*/ 152400 h 300038"/>
              <a:gd name="connsiteX14" fmla="*/ 16668 w 1657350"/>
              <a:gd name="connsiteY14" fmla="*/ 135732 h 300038"/>
              <a:gd name="connsiteX15" fmla="*/ 80962 w 1657350"/>
              <a:gd name="connsiteY15" fmla="*/ 130969 h 300038"/>
              <a:gd name="connsiteX16" fmla="*/ 559593 w 1657350"/>
              <a:gd name="connsiteY16" fmla="*/ 97632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57350" h="300038">
                <a:moveTo>
                  <a:pt x="559593" y="97632"/>
                </a:moveTo>
                <a:lnTo>
                  <a:pt x="1278731" y="35719"/>
                </a:lnTo>
                <a:lnTo>
                  <a:pt x="1540668" y="11907"/>
                </a:lnTo>
                <a:lnTo>
                  <a:pt x="1645443" y="0"/>
                </a:lnTo>
                <a:lnTo>
                  <a:pt x="1657350" y="4763"/>
                </a:lnTo>
                <a:lnTo>
                  <a:pt x="1652587" y="169069"/>
                </a:lnTo>
                <a:lnTo>
                  <a:pt x="1631156" y="185738"/>
                </a:lnTo>
                <a:lnTo>
                  <a:pt x="1450181" y="197644"/>
                </a:lnTo>
                <a:lnTo>
                  <a:pt x="869156" y="240507"/>
                </a:lnTo>
                <a:lnTo>
                  <a:pt x="626268" y="259557"/>
                </a:lnTo>
                <a:lnTo>
                  <a:pt x="297656" y="280988"/>
                </a:lnTo>
                <a:lnTo>
                  <a:pt x="11906" y="300038"/>
                </a:lnTo>
                <a:lnTo>
                  <a:pt x="0" y="288132"/>
                </a:lnTo>
                <a:lnTo>
                  <a:pt x="7143" y="152400"/>
                </a:lnTo>
                <a:lnTo>
                  <a:pt x="16668" y="135732"/>
                </a:lnTo>
                <a:lnTo>
                  <a:pt x="80962" y="130969"/>
                </a:lnTo>
                <a:lnTo>
                  <a:pt x="559593" y="97632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B030E00-BE07-4758-BB7B-38A858B96F86}"/>
              </a:ext>
            </a:extLst>
          </p:cNvPr>
          <p:cNvSpPr/>
          <p:nvPr/>
        </p:nvSpPr>
        <p:spPr>
          <a:xfrm>
            <a:off x="5270500" y="3467100"/>
            <a:ext cx="1663700" cy="325438"/>
          </a:xfrm>
          <a:custGeom>
            <a:avLst/>
            <a:gdLst>
              <a:gd name="connsiteX0" fmla="*/ 621507 w 1664494"/>
              <a:gd name="connsiteY0" fmla="*/ 80963 h 326231"/>
              <a:gd name="connsiteX1" fmla="*/ 1347788 w 1664494"/>
              <a:gd name="connsiteY1" fmla="*/ 30956 h 326231"/>
              <a:gd name="connsiteX2" fmla="*/ 1590675 w 1664494"/>
              <a:gd name="connsiteY2" fmla="*/ 7144 h 326231"/>
              <a:gd name="connsiteX3" fmla="*/ 1647825 w 1664494"/>
              <a:gd name="connsiteY3" fmla="*/ 0 h 326231"/>
              <a:gd name="connsiteX4" fmla="*/ 1664494 w 1664494"/>
              <a:gd name="connsiteY4" fmla="*/ 2381 h 326231"/>
              <a:gd name="connsiteX5" fmla="*/ 1657350 w 1664494"/>
              <a:gd name="connsiteY5" fmla="*/ 180975 h 326231"/>
              <a:gd name="connsiteX6" fmla="*/ 1628775 w 1664494"/>
              <a:gd name="connsiteY6" fmla="*/ 188119 h 326231"/>
              <a:gd name="connsiteX7" fmla="*/ 1476375 w 1664494"/>
              <a:gd name="connsiteY7" fmla="*/ 192881 h 326231"/>
              <a:gd name="connsiteX8" fmla="*/ 909638 w 1664494"/>
              <a:gd name="connsiteY8" fmla="*/ 235744 h 326231"/>
              <a:gd name="connsiteX9" fmla="*/ 485775 w 1664494"/>
              <a:gd name="connsiteY9" fmla="*/ 271463 h 326231"/>
              <a:gd name="connsiteX10" fmla="*/ 109538 w 1664494"/>
              <a:gd name="connsiteY10" fmla="*/ 311944 h 326231"/>
              <a:gd name="connsiteX11" fmla="*/ 11907 w 1664494"/>
              <a:gd name="connsiteY11" fmla="*/ 326231 h 326231"/>
              <a:gd name="connsiteX12" fmla="*/ 0 w 1664494"/>
              <a:gd name="connsiteY12" fmla="*/ 323850 h 326231"/>
              <a:gd name="connsiteX13" fmla="*/ 7144 w 1664494"/>
              <a:gd name="connsiteY13" fmla="*/ 121444 h 326231"/>
              <a:gd name="connsiteX14" fmla="*/ 23813 w 1664494"/>
              <a:gd name="connsiteY14" fmla="*/ 114300 h 326231"/>
              <a:gd name="connsiteX15" fmla="*/ 154782 w 1664494"/>
              <a:gd name="connsiteY15" fmla="*/ 109538 h 326231"/>
              <a:gd name="connsiteX16" fmla="*/ 621507 w 1664494"/>
              <a:gd name="connsiteY16" fmla="*/ 80963 h 32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64494" h="326231">
                <a:moveTo>
                  <a:pt x="621507" y="80963"/>
                </a:moveTo>
                <a:lnTo>
                  <a:pt x="1347788" y="30956"/>
                </a:lnTo>
                <a:lnTo>
                  <a:pt x="1590675" y="7144"/>
                </a:lnTo>
                <a:lnTo>
                  <a:pt x="1647825" y="0"/>
                </a:lnTo>
                <a:lnTo>
                  <a:pt x="1664494" y="2381"/>
                </a:lnTo>
                <a:lnTo>
                  <a:pt x="1657350" y="180975"/>
                </a:lnTo>
                <a:lnTo>
                  <a:pt x="1628775" y="188119"/>
                </a:lnTo>
                <a:lnTo>
                  <a:pt x="1476375" y="192881"/>
                </a:lnTo>
                <a:lnTo>
                  <a:pt x="909638" y="235744"/>
                </a:lnTo>
                <a:lnTo>
                  <a:pt x="485775" y="271463"/>
                </a:lnTo>
                <a:lnTo>
                  <a:pt x="109538" y="311944"/>
                </a:lnTo>
                <a:lnTo>
                  <a:pt x="11907" y="326231"/>
                </a:lnTo>
                <a:lnTo>
                  <a:pt x="0" y="323850"/>
                </a:lnTo>
                <a:lnTo>
                  <a:pt x="7144" y="121444"/>
                </a:lnTo>
                <a:lnTo>
                  <a:pt x="23813" y="114300"/>
                </a:lnTo>
                <a:lnTo>
                  <a:pt x="154782" y="109538"/>
                </a:lnTo>
                <a:lnTo>
                  <a:pt x="621507" y="80963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E94E271-C685-410F-9983-95BB85EBC1B0}"/>
              </a:ext>
            </a:extLst>
          </p:cNvPr>
          <p:cNvSpPr/>
          <p:nvPr/>
        </p:nvSpPr>
        <p:spPr>
          <a:xfrm rot="19800000">
            <a:off x="4095751" y="3546475"/>
            <a:ext cx="3749675" cy="1631950"/>
          </a:xfrm>
          <a:custGeom>
            <a:avLst/>
            <a:gdLst>
              <a:gd name="connsiteX0" fmla="*/ 1546225 w 3749675"/>
              <a:gd name="connsiteY0" fmla="*/ 762000 h 1631950"/>
              <a:gd name="connsiteX1" fmla="*/ 2390775 w 3749675"/>
              <a:gd name="connsiteY1" fmla="*/ 1063625 h 1631950"/>
              <a:gd name="connsiteX2" fmla="*/ 2679700 w 3749675"/>
              <a:gd name="connsiteY2" fmla="*/ 1165225 h 1631950"/>
              <a:gd name="connsiteX3" fmla="*/ 3006725 w 3749675"/>
              <a:gd name="connsiteY3" fmla="*/ 1285875 h 1631950"/>
              <a:gd name="connsiteX4" fmla="*/ 3476625 w 3749675"/>
              <a:gd name="connsiteY4" fmla="*/ 1476375 h 1631950"/>
              <a:gd name="connsiteX5" fmla="*/ 3660775 w 3749675"/>
              <a:gd name="connsiteY5" fmla="*/ 1552575 h 1631950"/>
              <a:gd name="connsiteX6" fmla="*/ 3724275 w 3749675"/>
              <a:gd name="connsiteY6" fmla="*/ 1581150 h 1631950"/>
              <a:gd name="connsiteX7" fmla="*/ 3667125 w 3749675"/>
              <a:gd name="connsiteY7" fmla="*/ 1552575 h 1631950"/>
              <a:gd name="connsiteX8" fmla="*/ 3746500 w 3749675"/>
              <a:gd name="connsiteY8" fmla="*/ 1597025 h 1631950"/>
              <a:gd name="connsiteX9" fmla="*/ 3749675 w 3749675"/>
              <a:gd name="connsiteY9" fmla="*/ 1606550 h 1631950"/>
              <a:gd name="connsiteX10" fmla="*/ 3733800 w 3749675"/>
              <a:gd name="connsiteY10" fmla="*/ 1619250 h 1631950"/>
              <a:gd name="connsiteX11" fmla="*/ 3711575 w 3749675"/>
              <a:gd name="connsiteY11" fmla="*/ 1628775 h 1631950"/>
              <a:gd name="connsiteX12" fmla="*/ 3689350 w 3749675"/>
              <a:gd name="connsiteY12" fmla="*/ 1631950 h 1631950"/>
              <a:gd name="connsiteX13" fmla="*/ 3644900 w 3749675"/>
              <a:gd name="connsiteY13" fmla="*/ 1622425 h 1631950"/>
              <a:gd name="connsiteX14" fmla="*/ 3035300 w 3749675"/>
              <a:gd name="connsiteY14" fmla="*/ 1450975 h 1631950"/>
              <a:gd name="connsiteX15" fmla="*/ 2536825 w 3749675"/>
              <a:gd name="connsiteY15" fmla="*/ 1282700 h 1631950"/>
              <a:gd name="connsiteX16" fmla="*/ 1730375 w 3749675"/>
              <a:gd name="connsiteY16" fmla="*/ 1016000 h 1631950"/>
              <a:gd name="connsiteX17" fmla="*/ 1289050 w 3749675"/>
              <a:gd name="connsiteY17" fmla="*/ 869950 h 1631950"/>
              <a:gd name="connsiteX18" fmla="*/ 1044575 w 3749675"/>
              <a:gd name="connsiteY18" fmla="*/ 793750 h 1631950"/>
              <a:gd name="connsiteX19" fmla="*/ 885825 w 3749675"/>
              <a:gd name="connsiteY19" fmla="*/ 752475 h 1631950"/>
              <a:gd name="connsiteX20" fmla="*/ 612775 w 3749675"/>
              <a:gd name="connsiteY20" fmla="*/ 688975 h 1631950"/>
              <a:gd name="connsiteX21" fmla="*/ 365125 w 3749675"/>
              <a:gd name="connsiteY21" fmla="*/ 631825 h 1631950"/>
              <a:gd name="connsiteX22" fmla="*/ 273050 w 3749675"/>
              <a:gd name="connsiteY22" fmla="*/ 615950 h 1631950"/>
              <a:gd name="connsiteX23" fmla="*/ 234950 w 3749675"/>
              <a:gd name="connsiteY23" fmla="*/ 615950 h 1631950"/>
              <a:gd name="connsiteX24" fmla="*/ 190500 w 3749675"/>
              <a:gd name="connsiteY24" fmla="*/ 603250 h 1631950"/>
              <a:gd name="connsiteX25" fmla="*/ 142875 w 3749675"/>
              <a:gd name="connsiteY25" fmla="*/ 565150 h 1631950"/>
              <a:gd name="connsiteX26" fmla="*/ 104775 w 3749675"/>
              <a:gd name="connsiteY26" fmla="*/ 508000 h 1631950"/>
              <a:gd name="connsiteX27" fmla="*/ 69850 w 3749675"/>
              <a:gd name="connsiteY27" fmla="*/ 419100 h 1631950"/>
              <a:gd name="connsiteX28" fmla="*/ 28575 w 3749675"/>
              <a:gd name="connsiteY28" fmla="*/ 279400 h 1631950"/>
              <a:gd name="connsiteX29" fmla="*/ 9525 w 3749675"/>
              <a:gd name="connsiteY29" fmla="*/ 165100 h 1631950"/>
              <a:gd name="connsiteX30" fmla="*/ 0 w 3749675"/>
              <a:gd name="connsiteY30" fmla="*/ 66675 h 1631950"/>
              <a:gd name="connsiteX31" fmla="*/ 3175 w 3749675"/>
              <a:gd name="connsiteY31" fmla="*/ 44450 h 1631950"/>
              <a:gd name="connsiteX32" fmla="*/ 12700 w 3749675"/>
              <a:gd name="connsiteY32" fmla="*/ 28575 h 1631950"/>
              <a:gd name="connsiteX33" fmla="*/ 31750 w 3749675"/>
              <a:gd name="connsiteY33" fmla="*/ 3175 h 1631950"/>
              <a:gd name="connsiteX34" fmla="*/ 44450 w 3749675"/>
              <a:gd name="connsiteY34" fmla="*/ 0 h 1631950"/>
              <a:gd name="connsiteX35" fmla="*/ 63500 w 3749675"/>
              <a:gd name="connsiteY35" fmla="*/ 6350 h 1631950"/>
              <a:gd name="connsiteX36" fmla="*/ 85725 w 3749675"/>
              <a:gd name="connsiteY36" fmla="*/ 15875 h 1631950"/>
              <a:gd name="connsiteX37" fmla="*/ 95250 w 3749675"/>
              <a:gd name="connsiteY37" fmla="*/ 28575 h 1631950"/>
              <a:gd name="connsiteX38" fmla="*/ 114300 w 3749675"/>
              <a:gd name="connsiteY38" fmla="*/ 69850 h 1631950"/>
              <a:gd name="connsiteX39" fmla="*/ 155575 w 3749675"/>
              <a:gd name="connsiteY39" fmla="*/ 146050 h 1631950"/>
              <a:gd name="connsiteX40" fmla="*/ 187325 w 3749675"/>
              <a:gd name="connsiteY40" fmla="*/ 206375 h 1631950"/>
              <a:gd name="connsiteX41" fmla="*/ 212725 w 3749675"/>
              <a:gd name="connsiteY41" fmla="*/ 238125 h 1631950"/>
              <a:gd name="connsiteX42" fmla="*/ 254000 w 3749675"/>
              <a:gd name="connsiteY42" fmla="*/ 269875 h 1631950"/>
              <a:gd name="connsiteX43" fmla="*/ 323850 w 3749675"/>
              <a:gd name="connsiteY43" fmla="*/ 301625 h 1631950"/>
              <a:gd name="connsiteX44" fmla="*/ 685800 w 3749675"/>
              <a:gd name="connsiteY44" fmla="*/ 444500 h 1631950"/>
              <a:gd name="connsiteX45" fmla="*/ 908050 w 3749675"/>
              <a:gd name="connsiteY45" fmla="*/ 530225 h 1631950"/>
              <a:gd name="connsiteX46" fmla="*/ 1266825 w 3749675"/>
              <a:gd name="connsiteY46" fmla="*/ 663575 h 1631950"/>
              <a:gd name="connsiteX47" fmla="*/ 1546225 w 3749675"/>
              <a:gd name="connsiteY47" fmla="*/ 762000 h 1631950"/>
              <a:gd name="connsiteX0" fmla="*/ 1546225 w 3749675"/>
              <a:gd name="connsiteY0" fmla="*/ 762000 h 1631950"/>
              <a:gd name="connsiteX1" fmla="*/ 2390775 w 3749675"/>
              <a:gd name="connsiteY1" fmla="*/ 1063625 h 1631950"/>
              <a:gd name="connsiteX2" fmla="*/ 2679700 w 3749675"/>
              <a:gd name="connsiteY2" fmla="*/ 1165225 h 1631950"/>
              <a:gd name="connsiteX3" fmla="*/ 3006725 w 3749675"/>
              <a:gd name="connsiteY3" fmla="*/ 1285875 h 1631950"/>
              <a:gd name="connsiteX4" fmla="*/ 3476625 w 3749675"/>
              <a:gd name="connsiteY4" fmla="*/ 1476375 h 1631950"/>
              <a:gd name="connsiteX5" fmla="*/ 3660775 w 3749675"/>
              <a:gd name="connsiteY5" fmla="*/ 1552575 h 1631950"/>
              <a:gd name="connsiteX6" fmla="*/ 3667125 w 3749675"/>
              <a:gd name="connsiteY6" fmla="*/ 1552575 h 1631950"/>
              <a:gd name="connsiteX7" fmla="*/ 3746500 w 3749675"/>
              <a:gd name="connsiteY7" fmla="*/ 1597025 h 1631950"/>
              <a:gd name="connsiteX8" fmla="*/ 3749675 w 3749675"/>
              <a:gd name="connsiteY8" fmla="*/ 1606550 h 1631950"/>
              <a:gd name="connsiteX9" fmla="*/ 3733800 w 3749675"/>
              <a:gd name="connsiteY9" fmla="*/ 1619250 h 1631950"/>
              <a:gd name="connsiteX10" fmla="*/ 3711575 w 3749675"/>
              <a:gd name="connsiteY10" fmla="*/ 1628775 h 1631950"/>
              <a:gd name="connsiteX11" fmla="*/ 3689350 w 3749675"/>
              <a:gd name="connsiteY11" fmla="*/ 1631950 h 1631950"/>
              <a:gd name="connsiteX12" fmla="*/ 3644900 w 3749675"/>
              <a:gd name="connsiteY12" fmla="*/ 1622425 h 1631950"/>
              <a:gd name="connsiteX13" fmla="*/ 3035300 w 3749675"/>
              <a:gd name="connsiteY13" fmla="*/ 1450975 h 1631950"/>
              <a:gd name="connsiteX14" fmla="*/ 2536825 w 3749675"/>
              <a:gd name="connsiteY14" fmla="*/ 1282700 h 1631950"/>
              <a:gd name="connsiteX15" fmla="*/ 1730375 w 3749675"/>
              <a:gd name="connsiteY15" fmla="*/ 1016000 h 1631950"/>
              <a:gd name="connsiteX16" fmla="*/ 1289050 w 3749675"/>
              <a:gd name="connsiteY16" fmla="*/ 869950 h 1631950"/>
              <a:gd name="connsiteX17" fmla="*/ 1044575 w 3749675"/>
              <a:gd name="connsiteY17" fmla="*/ 793750 h 1631950"/>
              <a:gd name="connsiteX18" fmla="*/ 885825 w 3749675"/>
              <a:gd name="connsiteY18" fmla="*/ 752475 h 1631950"/>
              <a:gd name="connsiteX19" fmla="*/ 612775 w 3749675"/>
              <a:gd name="connsiteY19" fmla="*/ 688975 h 1631950"/>
              <a:gd name="connsiteX20" fmla="*/ 365125 w 3749675"/>
              <a:gd name="connsiteY20" fmla="*/ 631825 h 1631950"/>
              <a:gd name="connsiteX21" fmla="*/ 273050 w 3749675"/>
              <a:gd name="connsiteY21" fmla="*/ 615950 h 1631950"/>
              <a:gd name="connsiteX22" fmla="*/ 234950 w 3749675"/>
              <a:gd name="connsiteY22" fmla="*/ 615950 h 1631950"/>
              <a:gd name="connsiteX23" fmla="*/ 190500 w 3749675"/>
              <a:gd name="connsiteY23" fmla="*/ 603250 h 1631950"/>
              <a:gd name="connsiteX24" fmla="*/ 142875 w 3749675"/>
              <a:gd name="connsiteY24" fmla="*/ 565150 h 1631950"/>
              <a:gd name="connsiteX25" fmla="*/ 104775 w 3749675"/>
              <a:gd name="connsiteY25" fmla="*/ 508000 h 1631950"/>
              <a:gd name="connsiteX26" fmla="*/ 69850 w 3749675"/>
              <a:gd name="connsiteY26" fmla="*/ 419100 h 1631950"/>
              <a:gd name="connsiteX27" fmla="*/ 28575 w 3749675"/>
              <a:gd name="connsiteY27" fmla="*/ 279400 h 1631950"/>
              <a:gd name="connsiteX28" fmla="*/ 9525 w 3749675"/>
              <a:gd name="connsiteY28" fmla="*/ 165100 h 1631950"/>
              <a:gd name="connsiteX29" fmla="*/ 0 w 3749675"/>
              <a:gd name="connsiteY29" fmla="*/ 66675 h 1631950"/>
              <a:gd name="connsiteX30" fmla="*/ 3175 w 3749675"/>
              <a:gd name="connsiteY30" fmla="*/ 44450 h 1631950"/>
              <a:gd name="connsiteX31" fmla="*/ 12700 w 3749675"/>
              <a:gd name="connsiteY31" fmla="*/ 28575 h 1631950"/>
              <a:gd name="connsiteX32" fmla="*/ 31750 w 3749675"/>
              <a:gd name="connsiteY32" fmla="*/ 3175 h 1631950"/>
              <a:gd name="connsiteX33" fmla="*/ 44450 w 3749675"/>
              <a:gd name="connsiteY33" fmla="*/ 0 h 1631950"/>
              <a:gd name="connsiteX34" fmla="*/ 63500 w 3749675"/>
              <a:gd name="connsiteY34" fmla="*/ 6350 h 1631950"/>
              <a:gd name="connsiteX35" fmla="*/ 85725 w 3749675"/>
              <a:gd name="connsiteY35" fmla="*/ 15875 h 1631950"/>
              <a:gd name="connsiteX36" fmla="*/ 95250 w 3749675"/>
              <a:gd name="connsiteY36" fmla="*/ 28575 h 1631950"/>
              <a:gd name="connsiteX37" fmla="*/ 114300 w 3749675"/>
              <a:gd name="connsiteY37" fmla="*/ 69850 h 1631950"/>
              <a:gd name="connsiteX38" fmla="*/ 155575 w 3749675"/>
              <a:gd name="connsiteY38" fmla="*/ 146050 h 1631950"/>
              <a:gd name="connsiteX39" fmla="*/ 187325 w 3749675"/>
              <a:gd name="connsiteY39" fmla="*/ 206375 h 1631950"/>
              <a:gd name="connsiteX40" fmla="*/ 212725 w 3749675"/>
              <a:gd name="connsiteY40" fmla="*/ 238125 h 1631950"/>
              <a:gd name="connsiteX41" fmla="*/ 254000 w 3749675"/>
              <a:gd name="connsiteY41" fmla="*/ 269875 h 1631950"/>
              <a:gd name="connsiteX42" fmla="*/ 323850 w 3749675"/>
              <a:gd name="connsiteY42" fmla="*/ 301625 h 1631950"/>
              <a:gd name="connsiteX43" fmla="*/ 685800 w 3749675"/>
              <a:gd name="connsiteY43" fmla="*/ 444500 h 1631950"/>
              <a:gd name="connsiteX44" fmla="*/ 908050 w 3749675"/>
              <a:gd name="connsiteY44" fmla="*/ 530225 h 1631950"/>
              <a:gd name="connsiteX45" fmla="*/ 1266825 w 3749675"/>
              <a:gd name="connsiteY45" fmla="*/ 663575 h 1631950"/>
              <a:gd name="connsiteX46" fmla="*/ 1546225 w 3749675"/>
              <a:gd name="connsiteY46" fmla="*/ 76200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749675" h="1631950">
                <a:moveTo>
                  <a:pt x="1546225" y="762000"/>
                </a:moveTo>
                <a:lnTo>
                  <a:pt x="2390775" y="1063625"/>
                </a:lnTo>
                <a:lnTo>
                  <a:pt x="2679700" y="1165225"/>
                </a:lnTo>
                <a:lnTo>
                  <a:pt x="3006725" y="1285875"/>
                </a:lnTo>
                <a:lnTo>
                  <a:pt x="3476625" y="1476375"/>
                </a:lnTo>
                <a:lnTo>
                  <a:pt x="3660775" y="1552575"/>
                </a:lnTo>
                <a:cubicBezTo>
                  <a:pt x="3692525" y="1565275"/>
                  <a:pt x="3652838" y="1545167"/>
                  <a:pt x="3667125" y="1552575"/>
                </a:cubicBezTo>
                <a:lnTo>
                  <a:pt x="3746500" y="1597025"/>
                </a:lnTo>
                <a:lnTo>
                  <a:pt x="3749675" y="1606550"/>
                </a:lnTo>
                <a:lnTo>
                  <a:pt x="3733800" y="1619250"/>
                </a:lnTo>
                <a:lnTo>
                  <a:pt x="3711575" y="1628775"/>
                </a:lnTo>
                <a:lnTo>
                  <a:pt x="3689350" y="1631950"/>
                </a:lnTo>
                <a:lnTo>
                  <a:pt x="3644900" y="1622425"/>
                </a:lnTo>
                <a:lnTo>
                  <a:pt x="3035300" y="1450975"/>
                </a:lnTo>
                <a:lnTo>
                  <a:pt x="2536825" y="1282700"/>
                </a:lnTo>
                <a:lnTo>
                  <a:pt x="1730375" y="1016000"/>
                </a:lnTo>
                <a:lnTo>
                  <a:pt x="1289050" y="869950"/>
                </a:lnTo>
                <a:lnTo>
                  <a:pt x="1044575" y="793750"/>
                </a:lnTo>
                <a:lnTo>
                  <a:pt x="885825" y="752475"/>
                </a:lnTo>
                <a:lnTo>
                  <a:pt x="612775" y="688975"/>
                </a:lnTo>
                <a:lnTo>
                  <a:pt x="365125" y="631825"/>
                </a:lnTo>
                <a:lnTo>
                  <a:pt x="273050" y="615950"/>
                </a:lnTo>
                <a:lnTo>
                  <a:pt x="234950" y="615950"/>
                </a:lnTo>
                <a:lnTo>
                  <a:pt x="190500" y="603250"/>
                </a:lnTo>
                <a:lnTo>
                  <a:pt x="142875" y="565150"/>
                </a:lnTo>
                <a:lnTo>
                  <a:pt x="104775" y="508000"/>
                </a:lnTo>
                <a:lnTo>
                  <a:pt x="69850" y="419100"/>
                </a:lnTo>
                <a:lnTo>
                  <a:pt x="28575" y="279400"/>
                </a:lnTo>
                <a:lnTo>
                  <a:pt x="9525" y="165100"/>
                </a:lnTo>
                <a:lnTo>
                  <a:pt x="0" y="66675"/>
                </a:lnTo>
                <a:lnTo>
                  <a:pt x="3175" y="44450"/>
                </a:lnTo>
                <a:lnTo>
                  <a:pt x="12700" y="28575"/>
                </a:lnTo>
                <a:lnTo>
                  <a:pt x="31750" y="3175"/>
                </a:lnTo>
                <a:lnTo>
                  <a:pt x="44450" y="0"/>
                </a:lnTo>
                <a:lnTo>
                  <a:pt x="63500" y="6350"/>
                </a:lnTo>
                <a:lnTo>
                  <a:pt x="85725" y="15875"/>
                </a:lnTo>
                <a:lnTo>
                  <a:pt x="95250" y="28575"/>
                </a:lnTo>
                <a:lnTo>
                  <a:pt x="114300" y="69850"/>
                </a:lnTo>
                <a:lnTo>
                  <a:pt x="155575" y="146050"/>
                </a:lnTo>
                <a:lnTo>
                  <a:pt x="187325" y="206375"/>
                </a:lnTo>
                <a:lnTo>
                  <a:pt x="212725" y="238125"/>
                </a:lnTo>
                <a:lnTo>
                  <a:pt x="254000" y="269875"/>
                </a:lnTo>
                <a:lnTo>
                  <a:pt x="323850" y="301625"/>
                </a:lnTo>
                <a:lnTo>
                  <a:pt x="685800" y="444500"/>
                </a:lnTo>
                <a:lnTo>
                  <a:pt x="908050" y="530225"/>
                </a:lnTo>
                <a:lnTo>
                  <a:pt x="1266825" y="663575"/>
                </a:lnTo>
                <a:lnTo>
                  <a:pt x="1546225" y="762000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62B81C3-B2D8-47A5-A101-806AC70AFEF8}"/>
              </a:ext>
            </a:extLst>
          </p:cNvPr>
          <p:cNvSpPr/>
          <p:nvPr/>
        </p:nvSpPr>
        <p:spPr>
          <a:xfrm rot="18000000">
            <a:off x="5137151" y="2859089"/>
            <a:ext cx="3548063" cy="2262187"/>
          </a:xfrm>
          <a:custGeom>
            <a:avLst/>
            <a:gdLst>
              <a:gd name="connsiteX0" fmla="*/ 1712294 w 3548155"/>
              <a:gd name="connsiteY0" fmla="*/ 1147413 h 2263052"/>
              <a:gd name="connsiteX1" fmla="*/ 1941776 w 3548155"/>
              <a:gd name="connsiteY1" fmla="*/ 1013254 h 2263052"/>
              <a:gd name="connsiteX2" fmla="*/ 2266582 w 3548155"/>
              <a:gd name="connsiteY2" fmla="*/ 826137 h 2263052"/>
              <a:gd name="connsiteX3" fmla="*/ 2601980 w 3548155"/>
              <a:gd name="connsiteY3" fmla="*/ 631960 h 2263052"/>
              <a:gd name="connsiteX4" fmla="*/ 2937378 w 3548155"/>
              <a:gd name="connsiteY4" fmla="*/ 437782 h 2263052"/>
              <a:gd name="connsiteX5" fmla="*/ 3117433 w 3548155"/>
              <a:gd name="connsiteY5" fmla="*/ 335397 h 2263052"/>
              <a:gd name="connsiteX6" fmla="*/ 3205696 w 3548155"/>
              <a:gd name="connsiteY6" fmla="*/ 285970 h 2263052"/>
              <a:gd name="connsiteX7" fmla="*/ 3262184 w 3548155"/>
              <a:gd name="connsiteY7" fmla="*/ 250665 h 2263052"/>
              <a:gd name="connsiteX8" fmla="*/ 3301019 w 3548155"/>
              <a:gd name="connsiteY8" fmla="*/ 218891 h 2263052"/>
              <a:gd name="connsiteX9" fmla="*/ 3336324 w 3548155"/>
              <a:gd name="connsiteY9" fmla="*/ 180055 h 2263052"/>
              <a:gd name="connsiteX10" fmla="*/ 3371630 w 3548155"/>
              <a:gd name="connsiteY10" fmla="*/ 127098 h 2263052"/>
              <a:gd name="connsiteX11" fmla="*/ 3350446 w 3548155"/>
              <a:gd name="connsiteY11" fmla="*/ 158872 h 2263052"/>
              <a:gd name="connsiteX12" fmla="*/ 3385752 w 3548155"/>
              <a:gd name="connsiteY12" fmla="*/ 98854 h 2263052"/>
              <a:gd name="connsiteX13" fmla="*/ 3421057 w 3548155"/>
              <a:gd name="connsiteY13" fmla="*/ 3530 h 2263052"/>
              <a:gd name="connsiteX14" fmla="*/ 3435179 w 3548155"/>
              <a:gd name="connsiteY14" fmla="*/ 0 h 2263052"/>
              <a:gd name="connsiteX15" fmla="*/ 3548155 w 3548155"/>
              <a:gd name="connsiteY15" fmla="*/ 197708 h 2263052"/>
              <a:gd name="connsiteX16" fmla="*/ 3548155 w 3548155"/>
              <a:gd name="connsiteY16" fmla="*/ 215360 h 2263052"/>
              <a:gd name="connsiteX17" fmla="*/ 3541094 w 3548155"/>
              <a:gd name="connsiteY17" fmla="*/ 314214 h 2263052"/>
              <a:gd name="connsiteX18" fmla="*/ 3537563 w 3548155"/>
              <a:gd name="connsiteY18" fmla="*/ 381294 h 2263052"/>
              <a:gd name="connsiteX19" fmla="*/ 3526972 w 3548155"/>
              <a:gd name="connsiteY19" fmla="*/ 444843 h 2263052"/>
              <a:gd name="connsiteX20" fmla="*/ 3502258 w 3548155"/>
              <a:gd name="connsiteY20" fmla="*/ 522514 h 2263052"/>
              <a:gd name="connsiteX21" fmla="*/ 3477545 w 3548155"/>
              <a:gd name="connsiteY21" fmla="*/ 589594 h 2263052"/>
              <a:gd name="connsiteX22" fmla="*/ 3463423 w 3548155"/>
              <a:gd name="connsiteY22" fmla="*/ 607246 h 2263052"/>
              <a:gd name="connsiteX23" fmla="*/ 3435179 w 3548155"/>
              <a:gd name="connsiteY23" fmla="*/ 614307 h 2263052"/>
              <a:gd name="connsiteX24" fmla="*/ 3399874 w 3548155"/>
              <a:gd name="connsiteY24" fmla="*/ 603716 h 2263052"/>
              <a:gd name="connsiteX25" fmla="*/ 3339855 w 3548155"/>
              <a:gd name="connsiteY25" fmla="*/ 596655 h 2263052"/>
              <a:gd name="connsiteX26" fmla="*/ 3276306 w 3548155"/>
              <a:gd name="connsiteY26" fmla="*/ 603716 h 2263052"/>
              <a:gd name="connsiteX27" fmla="*/ 3223348 w 3548155"/>
              <a:gd name="connsiteY27" fmla="*/ 617838 h 2263052"/>
              <a:gd name="connsiteX28" fmla="*/ 3173921 w 3548155"/>
              <a:gd name="connsiteY28" fmla="*/ 639021 h 2263052"/>
              <a:gd name="connsiteX29" fmla="*/ 2400741 w 3548155"/>
              <a:gd name="connsiteY29" fmla="*/ 1059150 h 2263052"/>
              <a:gd name="connsiteX30" fmla="*/ 1765251 w 3548155"/>
              <a:gd name="connsiteY30" fmla="*/ 1401609 h 2263052"/>
              <a:gd name="connsiteX31" fmla="*/ 1479280 w 3548155"/>
              <a:gd name="connsiteY31" fmla="*/ 1564012 h 2263052"/>
              <a:gd name="connsiteX32" fmla="*/ 914400 w 3548155"/>
              <a:gd name="connsiteY32" fmla="*/ 1885288 h 2263052"/>
              <a:gd name="connsiteX33" fmla="*/ 639021 w 3548155"/>
              <a:gd name="connsiteY33" fmla="*/ 2033569 h 2263052"/>
              <a:gd name="connsiteX34" fmla="*/ 342459 w 3548155"/>
              <a:gd name="connsiteY34" fmla="*/ 2188911 h 2263052"/>
              <a:gd name="connsiteX35" fmla="*/ 240074 w 3548155"/>
              <a:gd name="connsiteY35" fmla="*/ 2227747 h 2263052"/>
              <a:gd name="connsiteX36" fmla="*/ 180056 w 3548155"/>
              <a:gd name="connsiteY36" fmla="*/ 2248930 h 2263052"/>
              <a:gd name="connsiteX37" fmla="*/ 130629 w 3548155"/>
              <a:gd name="connsiteY37" fmla="*/ 2255991 h 2263052"/>
              <a:gd name="connsiteX38" fmla="*/ 84732 w 3548155"/>
              <a:gd name="connsiteY38" fmla="*/ 2263052 h 2263052"/>
              <a:gd name="connsiteX39" fmla="*/ 56488 w 3548155"/>
              <a:gd name="connsiteY39" fmla="*/ 2263052 h 2263052"/>
              <a:gd name="connsiteX40" fmla="*/ 17653 w 3548155"/>
              <a:gd name="connsiteY40" fmla="*/ 2248930 h 2263052"/>
              <a:gd name="connsiteX41" fmla="*/ 0 w 3548155"/>
              <a:gd name="connsiteY41" fmla="*/ 2227747 h 2263052"/>
              <a:gd name="connsiteX42" fmla="*/ 0 w 3548155"/>
              <a:gd name="connsiteY42" fmla="*/ 2206563 h 2263052"/>
              <a:gd name="connsiteX43" fmla="*/ 24714 w 3548155"/>
              <a:gd name="connsiteY43" fmla="*/ 2164197 h 2263052"/>
              <a:gd name="connsiteX44" fmla="*/ 67080 w 3548155"/>
              <a:gd name="connsiteY44" fmla="*/ 2118301 h 2263052"/>
              <a:gd name="connsiteX45" fmla="*/ 169464 w 3548155"/>
              <a:gd name="connsiteY45" fmla="*/ 2044160 h 2263052"/>
              <a:gd name="connsiteX46" fmla="*/ 391886 w 3548155"/>
              <a:gd name="connsiteY46" fmla="*/ 1906471 h 2263052"/>
              <a:gd name="connsiteX47" fmla="*/ 840260 w 3548155"/>
              <a:gd name="connsiteY47" fmla="*/ 1648744 h 2263052"/>
              <a:gd name="connsiteX48" fmla="*/ 1295694 w 3548155"/>
              <a:gd name="connsiteY48" fmla="*/ 1383957 h 2263052"/>
              <a:gd name="connsiteX49" fmla="*/ 1624031 w 3548155"/>
              <a:gd name="connsiteY49" fmla="*/ 1196840 h 2263052"/>
              <a:gd name="connsiteX50" fmla="*/ 1712294 w 3548155"/>
              <a:gd name="connsiteY50" fmla="*/ 1147413 h 2263052"/>
              <a:gd name="connsiteX0" fmla="*/ 1712294 w 3548155"/>
              <a:gd name="connsiteY0" fmla="*/ 1147413 h 2263052"/>
              <a:gd name="connsiteX1" fmla="*/ 1941776 w 3548155"/>
              <a:gd name="connsiteY1" fmla="*/ 1013254 h 2263052"/>
              <a:gd name="connsiteX2" fmla="*/ 2266582 w 3548155"/>
              <a:gd name="connsiteY2" fmla="*/ 826137 h 2263052"/>
              <a:gd name="connsiteX3" fmla="*/ 2601980 w 3548155"/>
              <a:gd name="connsiteY3" fmla="*/ 631960 h 2263052"/>
              <a:gd name="connsiteX4" fmla="*/ 2937378 w 3548155"/>
              <a:gd name="connsiteY4" fmla="*/ 437782 h 2263052"/>
              <a:gd name="connsiteX5" fmla="*/ 3117433 w 3548155"/>
              <a:gd name="connsiteY5" fmla="*/ 335397 h 2263052"/>
              <a:gd name="connsiteX6" fmla="*/ 3205696 w 3548155"/>
              <a:gd name="connsiteY6" fmla="*/ 285970 h 2263052"/>
              <a:gd name="connsiteX7" fmla="*/ 3262184 w 3548155"/>
              <a:gd name="connsiteY7" fmla="*/ 250665 h 2263052"/>
              <a:gd name="connsiteX8" fmla="*/ 3301019 w 3548155"/>
              <a:gd name="connsiteY8" fmla="*/ 218891 h 2263052"/>
              <a:gd name="connsiteX9" fmla="*/ 3336324 w 3548155"/>
              <a:gd name="connsiteY9" fmla="*/ 180055 h 2263052"/>
              <a:gd name="connsiteX10" fmla="*/ 3350446 w 3548155"/>
              <a:gd name="connsiteY10" fmla="*/ 158872 h 2263052"/>
              <a:gd name="connsiteX11" fmla="*/ 3385752 w 3548155"/>
              <a:gd name="connsiteY11" fmla="*/ 98854 h 2263052"/>
              <a:gd name="connsiteX12" fmla="*/ 3421057 w 3548155"/>
              <a:gd name="connsiteY12" fmla="*/ 3530 h 2263052"/>
              <a:gd name="connsiteX13" fmla="*/ 3435179 w 3548155"/>
              <a:gd name="connsiteY13" fmla="*/ 0 h 2263052"/>
              <a:gd name="connsiteX14" fmla="*/ 3548155 w 3548155"/>
              <a:gd name="connsiteY14" fmla="*/ 197708 h 2263052"/>
              <a:gd name="connsiteX15" fmla="*/ 3548155 w 3548155"/>
              <a:gd name="connsiteY15" fmla="*/ 215360 h 2263052"/>
              <a:gd name="connsiteX16" fmla="*/ 3541094 w 3548155"/>
              <a:gd name="connsiteY16" fmla="*/ 314214 h 2263052"/>
              <a:gd name="connsiteX17" fmla="*/ 3537563 w 3548155"/>
              <a:gd name="connsiteY17" fmla="*/ 381294 h 2263052"/>
              <a:gd name="connsiteX18" fmla="*/ 3526972 w 3548155"/>
              <a:gd name="connsiteY18" fmla="*/ 444843 h 2263052"/>
              <a:gd name="connsiteX19" fmla="*/ 3502258 w 3548155"/>
              <a:gd name="connsiteY19" fmla="*/ 522514 h 2263052"/>
              <a:gd name="connsiteX20" fmla="*/ 3477545 w 3548155"/>
              <a:gd name="connsiteY20" fmla="*/ 589594 h 2263052"/>
              <a:gd name="connsiteX21" fmla="*/ 3463423 w 3548155"/>
              <a:gd name="connsiteY21" fmla="*/ 607246 h 2263052"/>
              <a:gd name="connsiteX22" fmla="*/ 3435179 w 3548155"/>
              <a:gd name="connsiteY22" fmla="*/ 614307 h 2263052"/>
              <a:gd name="connsiteX23" fmla="*/ 3399874 w 3548155"/>
              <a:gd name="connsiteY23" fmla="*/ 603716 h 2263052"/>
              <a:gd name="connsiteX24" fmla="*/ 3339855 w 3548155"/>
              <a:gd name="connsiteY24" fmla="*/ 596655 h 2263052"/>
              <a:gd name="connsiteX25" fmla="*/ 3276306 w 3548155"/>
              <a:gd name="connsiteY25" fmla="*/ 603716 h 2263052"/>
              <a:gd name="connsiteX26" fmla="*/ 3223348 w 3548155"/>
              <a:gd name="connsiteY26" fmla="*/ 617838 h 2263052"/>
              <a:gd name="connsiteX27" fmla="*/ 3173921 w 3548155"/>
              <a:gd name="connsiteY27" fmla="*/ 639021 h 2263052"/>
              <a:gd name="connsiteX28" fmla="*/ 2400741 w 3548155"/>
              <a:gd name="connsiteY28" fmla="*/ 1059150 h 2263052"/>
              <a:gd name="connsiteX29" fmla="*/ 1765251 w 3548155"/>
              <a:gd name="connsiteY29" fmla="*/ 1401609 h 2263052"/>
              <a:gd name="connsiteX30" fmla="*/ 1479280 w 3548155"/>
              <a:gd name="connsiteY30" fmla="*/ 1564012 h 2263052"/>
              <a:gd name="connsiteX31" fmla="*/ 914400 w 3548155"/>
              <a:gd name="connsiteY31" fmla="*/ 1885288 h 2263052"/>
              <a:gd name="connsiteX32" fmla="*/ 639021 w 3548155"/>
              <a:gd name="connsiteY32" fmla="*/ 2033569 h 2263052"/>
              <a:gd name="connsiteX33" fmla="*/ 342459 w 3548155"/>
              <a:gd name="connsiteY33" fmla="*/ 2188911 h 2263052"/>
              <a:gd name="connsiteX34" fmla="*/ 240074 w 3548155"/>
              <a:gd name="connsiteY34" fmla="*/ 2227747 h 2263052"/>
              <a:gd name="connsiteX35" fmla="*/ 180056 w 3548155"/>
              <a:gd name="connsiteY35" fmla="*/ 2248930 h 2263052"/>
              <a:gd name="connsiteX36" fmla="*/ 130629 w 3548155"/>
              <a:gd name="connsiteY36" fmla="*/ 2255991 h 2263052"/>
              <a:gd name="connsiteX37" fmla="*/ 84732 w 3548155"/>
              <a:gd name="connsiteY37" fmla="*/ 2263052 h 2263052"/>
              <a:gd name="connsiteX38" fmla="*/ 56488 w 3548155"/>
              <a:gd name="connsiteY38" fmla="*/ 2263052 h 2263052"/>
              <a:gd name="connsiteX39" fmla="*/ 17653 w 3548155"/>
              <a:gd name="connsiteY39" fmla="*/ 2248930 h 2263052"/>
              <a:gd name="connsiteX40" fmla="*/ 0 w 3548155"/>
              <a:gd name="connsiteY40" fmla="*/ 2227747 h 2263052"/>
              <a:gd name="connsiteX41" fmla="*/ 0 w 3548155"/>
              <a:gd name="connsiteY41" fmla="*/ 2206563 h 2263052"/>
              <a:gd name="connsiteX42" fmla="*/ 24714 w 3548155"/>
              <a:gd name="connsiteY42" fmla="*/ 2164197 h 2263052"/>
              <a:gd name="connsiteX43" fmla="*/ 67080 w 3548155"/>
              <a:gd name="connsiteY43" fmla="*/ 2118301 h 2263052"/>
              <a:gd name="connsiteX44" fmla="*/ 169464 w 3548155"/>
              <a:gd name="connsiteY44" fmla="*/ 2044160 h 2263052"/>
              <a:gd name="connsiteX45" fmla="*/ 391886 w 3548155"/>
              <a:gd name="connsiteY45" fmla="*/ 1906471 h 2263052"/>
              <a:gd name="connsiteX46" fmla="*/ 840260 w 3548155"/>
              <a:gd name="connsiteY46" fmla="*/ 1648744 h 2263052"/>
              <a:gd name="connsiteX47" fmla="*/ 1295694 w 3548155"/>
              <a:gd name="connsiteY47" fmla="*/ 1383957 h 2263052"/>
              <a:gd name="connsiteX48" fmla="*/ 1624031 w 3548155"/>
              <a:gd name="connsiteY48" fmla="*/ 1196840 h 2263052"/>
              <a:gd name="connsiteX49" fmla="*/ 1712294 w 3548155"/>
              <a:gd name="connsiteY49" fmla="*/ 1147413 h 226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548155" h="2263052">
                <a:moveTo>
                  <a:pt x="1712294" y="1147413"/>
                </a:moveTo>
                <a:lnTo>
                  <a:pt x="1941776" y="1013254"/>
                </a:lnTo>
                <a:lnTo>
                  <a:pt x="2266582" y="826137"/>
                </a:lnTo>
                <a:lnTo>
                  <a:pt x="2601980" y="631960"/>
                </a:lnTo>
                <a:lnTo>
                  <a:pt x="2937378" y="437782"/>
                </a:lnTo>
                <a:lnTo>
                  <a:pt x="3117433" y="335397"/>
                </a:lnTo>
                <a:lnTo>
                  <a:pt x="3205696" y="285970"/>
                </a:lnTo>
                <a:lnTo>
                  <a:pt x="3262184" y="250665"/>
                </a:lnTo>
                <a:lnTo>
                  <a:pt x="3301019" y="218891"/>
                </a:lnTo>
                <a:lnTo>
                  <a:pt x="3336324" y="180055"/>
                </a:lnTo>
                <a:cubicBezTo>
                  <a:pt x="3344562" y="170052"/>
                  <a:pt x="3342208" y="172405"/>
                  <a:pt x="3350446" y="158872"/>
                </a:cubicBezTo>
                <a:lnTo>
                  <a:pt x="3385752" y="98854"/>
                </a:lnTo>
                <a:lnTo>
                  <a:pt x="3421057" y="3530"/>
                </a:lnTo>
                <a:lnTo>
                  <a:pt x="3435179" y="0"/>
                </a:lnTo>
                <a:lnTo>
                  <a:pt x="3548155" y="197708"/>
                </a:lnTo>
                <a:lnTo>
                  <a:pt x="3548155" y="215360"/>
                </a:lnTo>
                <a:lnTo>
                  <a:pt x="3541094" y="314214"/>
                </a:lnTo>
                <a:lnTo>
                  <a:pt x="3537563" y="381294"/>
                </a:lnTo>
                <a:lnTo>
                  <a:pt x="3526972" y="444843"/>
                </a:lnTo>
                <a:lnTo>
                  <a:pt x="3502258" y="522514"/>
                </a:lnTo>
                <a:lnTo>
                  <a:pt x="3477545" y="589594"/>
                </a:lnTo>
                <a:lnTo>
                  <a:pt x="3463423" y="607246"/>
                </a:lnTo>
                <a:lnTo>
                  <a:pt x="3435179" y="614307"/>
                </a:lnTo>
                <a:lnTo>
                  <a:pt x="3399874" y="603716"/>
                </a:lnTo>
                <a:lnTo>
                  <a:pt x="3339855" y="596655"/>
                </a:lnTo>
                <a:lnTo>
                  <a:pt x="3276306" y="603716"/>
                </a:lnTo>
                <a:lnTo>
                  <a:pt x="3223348" y="617838"/>
                </a:lnTo>
                <a:lnTo>
                  <a:pt x="3173921" y="639021"/>
                </a:lnTo>
                <a:lnTo>
                  <a:pt x="2400741" y="1059150"/>
                </a:lnTo>
                <a:lnTo>
                  <a:pt x="1765251" y="1401609"/>
                </a:lnTo>
                <a:lnTo>
                  <a:pt x="1479280" y="1564012"/>
                </a:lnTo>
                <a:lnTo>
                  <a:pt x="914400" y="1885288"/>
                </a:lnTo>
                <a:lnTo>
                  <a:pt x="639021" y="2033569"/>
                </a:lnTo>
                <a:lnTo>
                  <a:pt x="342459" y="2188911"/>
                </a:lnTo>
                <a:lnTo>
                  <a:pt x="240074" y="2227747"/>
                </a:lnTo>
                <a:lnTo>
                  <a:pt x="180056" y="2248930"/>
                </a:lnTo>
                <a:lnTo>
                  <a:pt x="130629" y="2255991"/>
                </a:lnTo>
                <a:lnTo>
                  <a:pt x="84732" y="2263052"/>
                </a:lnTo>
                <a:lnTo>
                  <a:pt x="56488" y="2263052"/>
                </a:lnTo>
                <a:lnTo>
                  <a:pt x="17653" y="2248930"/>
                </a:lnTo>
                <a:lnTo>
                  <a:pt x="0" y="2227747"/>
                </a:lnTo>
                <a:lnTo>
                  <a:pt x="0" y="2206563"/>
                </a:lnTo>
                <a:lnTo>
                  <a:pt x="24714" y="2164197"/>
                </a:lnTo>
                <a:lnTo>
                  <a:pt x="67080" y="2118301"/>
                </a:lnTo>
                <a:lnTo>
                  <a:pt x="169464" y="2044160"/>
                </a:lnTo>
                <a:lnTo>
                  <a:pt x="391886" y="1906471"/>
                </a:lnTo>
                <a:lnTo>
                  <a:pt x="840260" y="1648744"/>
                </a:lnTo>
                <a:lnTo>
                  <a:pt x="1295694" y="1383957"/>
                </a:lnTo>
                <a:lnTo>
                  <a:pt x="1624031" y="1196840"/>
                </a:lnTo>
                <a:lnTo>
                  <a:pt x="1712294" y="11474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36AAB10-7FDF-4C88-88CB-EE2E2155B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1727201"/>
            <a:ext cx="41148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EDB86F8-D83E-4B7A-82C4-70A39DC5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1727201"/>
            <a:ext cx="41148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3CF059A-7316-40C9-B40E-39EB1C0F9E3B}"/>
              </a:ext>
            </a:extLst>
          </p:cNvPr>
          <p:cNvSpPr/>
          <p:nvPr/>
        </p:nvSpPr>
        <p:spPr>
          <a:xfrm rot="19800000">
            <a:off x="4305301" y="906463"/>
            <a:ext cx="3497263" cy="2095500"/>
          </a:xfrm>
          <a:custGeom>
            <a:avLst/>
            <a:gdLst>
              <a:gd name="connsiteX0" fmla="*/ 1131953 w 3497835"/>
              <a:gd name="connsiteY0" fmla="*/ 690049 h 2093942"/>
              <a:gd name="connsiteX1" fmla="*/ 1720024 w 3497835"/>
              <a:gd name="connsiteY1" fmla="*/ 961989 h 2093942"/>
              <a:gd name="connsiteX2" fmla="*/ 2427069 w 3497835"/>
              <a:gd name="connsiteY2" fmla="*/ 1305314 h 2093942"/>
              <a:gd name="connsiteX3" fmla="*/ 2841779 w 3497835"/>
              <a:gd name="connsiteY3" fmla="*/ 1509269 h 2093942"/>
              <a:gd name="connsiteX4" fmla="*/ 2913163 w 3497835"/>
              <a:gd name="connsiteY4" fmla="*/ 1546661 h 2093942"/>
              <a:gd name="connsiteX5" fmla="*/ 2936958 w 3497835"/>
              <a:gd name="connsiteY5" fmla="*/ 1553460 h 2093942"/>
              <a:gd name="connsiteX6" fmla="*/ 2974350 w 3497835"/>
              <a:gd name="connsiteY6" fmla="*/ 1556859 h 2093942"/>
              <a:gd name="connsiteX7" fmla="*/ 3035536 w 3497835"/>
              <a:gd name="connsiteY7" fmla="*/ 1567057 h 2093942"/>
              <a:gd name="connsiteX8" fmla="*/ 3089924 w 3497835"/>
              <a:gd name="connsiteY8" fmla="*/ 1563658 h 2093942"/>
              <a:gd name="connsiteX9" fmla="*/ 3117118 w 3497835"/>
              <a:gd name="connsiteY9" fmla="*/ 1560258 h 2093942"/>
              <a:gd name="connsiteX10" fmla="*/ 3144312 w 3497835"/>
              <a:gd name="connsiteY10" fmla="*/ 1573855 h 2093942"/>
              <a:gd name="connsiteX11" fmla="*/ 3225895 w 3497835"/>
              <a:gd name="connsiteY11" fmla="*/ 1631643 h 2093942"/>
              <a:gd name="connsiteX12" fmla="*/ 3314275 w 3497835"/>
              <a:gd name="connsiteY12" fmla="*/ 1703027 h 2093942"/>
              <a:gd name="connsiteX13" fmla="*/ 3375462 w 3497835"/>
              <a:gd name="connsiteY13" fmla="*/ 1771012 h 2093942"/>
              <a:gd name="connsiteX14" fmla="*/ 3429850 w 3497835"/>
              <a:gd name="connsiteY14" fmla="*/ 1849195 h 2093942"/>
              <a:gd name="connsiteX15" fmla="*/ 3460443 w 3497835"/>
              <a:gd name="connsiteY15" fmla="*/ 1906982 h 2093942"/>
              <a:gd name="connsiteX16" fmla="*/ 3487637 w 3497835"/>
              <a:gd name="connsiteY16" fmla="*/ 1968169 h 2093942"/>
              <a:gd name="connsiteX17" fmla="*/ 3497835 w 3497835"/>
              <a:gd name="connsiteY17" fmla="*/ 2012359 h 2093942"/>
              <a:gd name="connsiteX18" fmla="*/ 3497835 w 3497835"/>
              <a:gd name="connsiteY18" fmla="*/ 2049751 h 2093942"/>
              <a:gd name="connsiteX19" fmla="*/ 3484238 w 3497835"/>
              <a:gd name="connsiteY19" fmla="*/ 2076945 h 2093942"/>
              <a:gd name="connsiteX20" fmla="*/ 3463843 w 3497835"/>
              <a:gd name="connsiteY20" fmla="*/ 2090542 h 2093942"/>
              <a:gd name="connsiteX21" fmla="*/ 3433249 w 3497835"/>
              <a:gd name="connsiteY21" fmla="*/ 2093942 h 2093942"/>
              <a:gd name="connsiteX22" fmla="*/ 3406055 w 3497835"/>
              <a:gd name="connsiteY22" fmla="*/ 2093942 h 2093942"/>
              <a:gd name="connsiteX23" fmla="*/ 3351667 w 3497835"/>
              <a:gd name="connsiteY23" fmla="*/ 2080345 h 2093942"/>
              <a:gd name="connsiteX24" fmla="*/ 3300678 w 3497835"/>
              <a:gd name="connsiteY24" fmla="*/ 2042953 h 2093942"/>
              <a:gd name="connsiteX25" fmla="*/ 3117118 w 3497835"/>
              <a:gd name="connsiteY25" fmla="*/ 1923979 h 2093942"/>
              <a:gd name="connsiteX26" fmla="*/ 2916562 w 3497835"/>
              <a:gd name="connsiteY26" fmla="*/ 1798206 h 2093942"/>
              <a:gd name="connsiteX27" fmla="*/ 2709208 w 3497835"/>
              <a:gd name="connsiteY27" fmla="*/ 1675833 h 2093942"/>
              <a:gd name="connsiteX28" fmla="*/ 2627625 w 3497835"/>
              <a:gd name="connsiteY28" fmla="*/ 1635042 h 2093942"/>
              <a:gd name="connsiteX29" fmla="*/ 2590234 w 3497835"/>
              <a:gd name="connsiteY29" fmla="*/ 1621445 h 2093942"/>
              <a:gd name="connsiteX30" fmla="*/ 2580036 w 3497835"/>
              <a:gd name="connsiteY30" fmla="*/ 1624844 h 2093942"/>
              <a:gd name="connsiteX31" fmla="*/ 2600431 w 3497835"/>
              <a:gd name="connsiteY31" fmla="*/ 1665635 h 2093942"/>
              <a:gd name="connsiteX32" fmla="*/ 2631025 w 3497835"/>
              <a:gd name="connsiteY32" fmla="*/ 1638441 h 2093942"/>
              <a:gd name="connsiteX33" fmla="*/ 2308095 w 3497835"/>
              <a:gd name="connsiteY33" fmla="*/ 1451482 h 2093942"/>
              <a:gd name="connsiteX34" fmla="*/ 1533065 w 3497835"/>
              <a:gd name="connsiteY34" fmla="*/ 1074165 h 2093942"/>
              <a:gd name="connsiteX35" fmla="*/ 1050370 w 3497835"/>
              <a:gd name="connsiteY35" fmla="*/ 853213 h 2093942"/>
              <a:gd name="connsiteX36" fmla="*/ 856613 w 3497835"/>
              <a:gd name="connsiteY36" fmla="*/ 771631 h 2093942"/>
              <a:gd name="connsiteX37" fmla="*/ 601669 w 3497835"/>
              <a:gd name="connsiteY37" fmla="*/ 686649 h 2093942"/>
              <a:gd name="connsiteX38" fmla="*/ 407911 w 3497835"/>
              <a:gd name="connsiteY38" fmla="*/ 608466 h 2093942"/>
              <a:gd name="connsiteX39" fmla="*/ 319530 w 3497835"/>
              <a:gd name="connsiteY39" fmla="*/ 577873 h 2093942"/>
              <a:gd name="connsiteX40" fmla="*/ 244747 w 3497835"/>
              <a:gd name="connsiteY40" fmla="*/ 550679 h 2093942"/>
              <a:gd name="connsiteX41" fmla="*/ 183560 w 3497835"/>
              <a:gd name="connsiteY41" fmla="*/ 526884 h 2093942"/>
              <a:gd name="connsiteX42" fmla="*/ 135970 w 3497835"/>
              <a:gd name="connsiteY42" fmla="*/ 492892 h 2093942"/>
              <a:gd name="connsiteX43" fmla="*/ 101978 w 3497835"/>
              <a:gd name="connsiteY43" fmla="*/ 462298 h 2093942"/>
              <a:gd name="connsiteX44" fmla="*/ 74784 w 3497835"/>
              <a:gd name="connsiteY44" fmla="*/ 421507 h 2093942"/>
              <a:gd name="connsiteX45" fmla="*/ 50989 w 3497835"/>
              <a:gd name="connsiteY45" fmla="*/ 363720 h 2093942"/>
              <a:gd name="connsiteX46" fmla="*/ 30593 w 3497835"/>
              <a:gd name="connsiteY46" fmla="*/ 275339 h 2093942"/>
              <a:gd name="connsiteX47" fmla="*/ 6799 w 3497835"/>
              <a:gd name="connsiteY47" fmla="*/ 159765 h 2093942"/>
              <a:gd name="connsiteX48" fmla="*/ 0 w 3497835"/>
              <a:gd name="connsiteY48" fmla="*/ 67985 h 2093942"/>
              <a:gd name="connsiteX49" fmla="*/ 6799 w 3497835"/>
              <a:gd name="connsiteY49" fmla="*/ 23794 h 2093942"/>
              <a:gd name="connsiteX50" fmla="*/ 16996 w 3497835"/>
              <a:gd name="connsiteY50" fmla="*/ 10197 h 2093942"/>
              <a:gd name="connsiteX51" fmla="*/ 40791 w 3497835"/>
              <a:gd name="connsiteY51" fmla="*/ 0 h 2093942"/>
              <a:gd name="connsiteX52" fmla="*/ 54388 w 3497835"/>
              <a:gd name="connsiteY52" fmla="*/ 0 h 2093942"/>
              <a:gd name="connsiteX53" fmla="*/ 64586 w 3497835"/>
              <a:gd name="connsiteY53" fmla="*/ 6798 h 2093942"/>
              <a:gd name="connsiteX54" fmla="*/ 74784 w 3497835"/>
              <a:gd name="connsiteY54" fmla="*/ 27194 h 2093942"/>
              <a:gd name="connsiteX55" fmla="*/ 88381 w 3497835"/>
              <a:gd name="connsiteY55" fmla="*/ 64585 h 2093942"/>
              <a:gd name="connsiteX56" fmla="*/ 115575 w 3497835"/>
              <a:gd name="connsiteY56" fmla="*/ 112175 h 2093942"/>
              <a:gd name="connsiteX57" fmla="*/ 163164 w 3497835"/>
              <a:gd name="connsiteY57" fmla="*/ 180160 h 2093942"/>
              <a:gd name="connsiteX58" fmla="*/ 220952 w 3497835"/>
              <a:gd name="connsiteY58" fmla="*/ 234548 h 2093942"/>
              <a:gd name="connsiteX59" fmla="*/ 285538 w 3497835"/>
              <a:gd name="connsiteY59" fmla="*/ 292336 h 2093942"/>
              <a:gd name="connsiteX60" fmla="*/ 445303 w 3497835"/>
              <a:gd name="connsiteY60" fmla="*/ 384116 h 2093942"/>
              <a:gd name="connsiteX61" fmla="*/ 605068 w 3497835"/>
              <a:gd name="connsiteY61" fmla="*/ 458899 h 2093942"/>
              <a:gd name="connsiteX62" fmla="*/ 839617 w 3497835"/>
              <a:gd name="connsiteY62" fmla="*/ 564276 h 2093942"/>
              <a:gd name="connsiteX63" fmla="*/ 1131953 w 3497835"/>
              <a:gd name="connsiteY63" fmla="*/ 690049 h 2093942"/>
              <a:gd name="connsiteX0" fmla="*/ 1131953 w 3497835"/>
              <a:gd name="connsiteY0" fmla="*/ 690049 h 2093942"/>
              <a:gd name="connsiteX1" fmla="*/ 1720024 w 3497835"/>
              <a:gd name="connsiteY1" fmla="*/ 961989 h 2093942"/>
              <a:gd name="connsiteX2" fmla="*/ 2427069 w 3497835"/>
              <a:gd name="connsiteY2" fmla="*/ 1305314 h 2093942"/>
              <a:gd name="connsiteX3" fmla="*/ 2841779 w 3497835"/>
              <a:gd name="connsiteY3" fmla="*/ 1509269 h 2093942"/>
              <a:gd name="connsiteX4" fmla="*/ 2913163 w 3497835"/>
              <a:gd name="connsiteY4" fmla="*/ 1546661 h 2093942"/>
              <a:gd name="connsiteX5" fmla="*/ 2936958 w 3497835"/>
              <a:gd name="connsiteY5" fmla="*/ 1553460 h 2093942"/>
              <a:gd name="connsiteX6" fmla="*/ 2974350 w 3497835"/>
              <a:gd name="connsiteY6" fmla="*/ 1556859 h 2093942"/>
              <a:gd name="connsiteX7" fmla="*/ 3035536 w 3497835"/>
              <a:gd name="connsiteY7" fmla="*/ 1567057 h 2093942"/>
              <a:gd name="connsiteX8" fmla="*/ 3089924 w 3497835"/>
              <a:gd name="connsiteY8" fmla="*/ 1563658 h 2093942"/>
              <a:gd name="connsiteX9" fmla="*/ 3117118 w 3497835"/>
              <a:gd name="connsiteY9" fmla="*/ 1560258 h 2093942"/>
              <a:gd name="connsiteX10" fmla="*/ 3144312 w 3497835"/>
              <a:gd name="connsiteY10" fmla="*/ 1573855 h 2093942"/>
              <a:gd name="connsiteX11" fmla="*/ 3225895 w 3497835"/>
              <a:gd name="connsiteY11" fmla="*/ 1631643 h 2093942"/>
              <a:gd name="connsiteX12" fmla="*/ 3314275 w 3497835"/>
              <a:gd name="connsiteY12" fmla="*/ 1703027 h 2093942"/>
              <a:gd name="connsiteX13" fmla="*/ 3375462 w 3497835"/>
              <a:gd name="connsiteY13" fmla="*/ 1771012 h 2093942"/>
              <a:gd name="connsiteX14" fmla="*/ 3429850 w 3497835"/>
              <a:gd name="connsiteY14" fmla="*/ 1849195 h 2093942"/>
              <a:gd name="connsiteX15" fmla="*/ 3460443 w 3497835"/>
              <a:gd name="connsiteY15" fmla="*/ 1906982 h 2093942"/>
              <a:gd name="connsiteX16" fmla="*/ 3487637 w 3497835"/>
              <a:gd name="connsiteY16" fmla="*/ 1968169 h 2093942"/>
              <a:gd name="connsiteX17" fmla="*/ 3497835 w 3497835"/>
              <a:gd name="connsiteY17" fmla="*/ 2012359 h 2093942"/>
              <a:gd name="connsiteX18" fmla="*/ 3497835 w 3497835"/>
              <a:gd name="connsiteY18" fmla="*/ 2049751 h 2093942"/>
              <a:gd name="connsiteX19" fmla="*/ 3484238 w 3497835"/>
              <a:gd name="connsiteY19" fmla="*/ 2076945 h 2093942"/>
              <a:gd name="connsiteX20" fmla="*/ 3463843 w 3497835"/>
              <a:gd name="connsiteY20" fmla="*/ 2090542 h 2093942"/>
              <a:gd name="connsiteX21" fmla="*/ 3433249 w 3497835"/>
              <a:gd name="connsiteY21" fmla="*/ 2093942 h 2093942"/>
              <a:gd name="connsiteX22" fmla="*/ 3406055 w 3497835"/>
              <a:gd name="connsiteY22" fmla="*/ 2093942 h 2093942"/>
              <a:gd name="connsiteX23" fmla="*/ 3351667 w 3497835"/>
              <a:gd name="connsiteY23" fmla="*/ 2080345 h 2093942"/>
              <a:gd name="connsiteX24" fmla="*/ 3300678 w 3497835"/>
              <a:gd name="connsiteY24" fmla="*/ 2042953 h 2093942"/>
              <a:gd name="connsiteX25" fmla="*/ 3117118 w 3497835"/>
              <a:gd name="connsiteY25" fmla="*/ 1923979 h 2093942"/>
              <a:gd name="connsiteX26" fmla="*/ 2916562 w 3497835"/>
              <a:gd name="connsiteY26" fmla="*/ 1798206 h 2093942"/>
              <a:gd name="connsiteX27" fmla="*/ 2709208 w 3497835"/>
              <a:gd name="connsiteY27" fmla="*/ 1675833 h 2093942"/>
              <a:gd name="connsiteX28" fmla="*/ 2627625 w 3497835"/>
              <a:gd name="connsiteY28" fmla="*/ 1635042 h 2093942"/>
              <a:gd name="connsiteX29" fmla="*/ 2590234 w 3497835"/>
              <a:gd name="connsiteY29" fmla="*/ 1621445 h 2093942"/>
              <a:gd name="connsiteX30" fmla="*/ 2580036 w 3497835"/>
              <a:gd name="connsiteY30" fmla="*/ 1624844 h 2093942"/>
              <a:gd name="connsiteX31" fmla="*/ 2631025 w 3497835"/>
              <a:gd name="connsiteY31" fmla="*/ 1638441 h 2093942"/>
              <a:gd name="connsiteX32" fmla="*/ 2308095 w 3497835"/>
              <a:gd name="connsiteY32" fmla="*/ 1451482 h 2093942"/>
              <a:gd name="connsiteX33" fmla="*/ 1533065 w 3497835"/>
              <a:gd name="connsiteY33" fmla="*/ 1074165 h 2093942"/>
              <a:gd name="connsiteX34" fmla="*/ 1050370 w 3497835"/>
              <a:gd name="connsiteY34" fmla="*/ 853213 h 2093942"/>
              <a:gd name="connsiteX35" fmla="*/ 856613 w 3497835"/>
              <a:gd name="connsiteY35" fmla="*/ 771631 h 2093942"/>
              <a:gd name="connsiteX36" fmla="*/ 601669 w 3497835"/>
              <a:gd name="connsiteY36" fmla="*/ 686649 h 2093942"/>
              <a:gd name="connsiteX37" fmla="*/ 407911 w 3497835"/>
              <a:gd name="connsiteY37" fmla="*/ 608466 h 2093942"/>
              <a:gd name="connsiteX38" fmla="*/ 319530 w 3497835"/>
              <a:gd name="connsiteY38" fmla="*/ 577873 h 2093942"/>
              <a:gd name="connsiteX39" fmla="*/ 244747 w 3497835"/>
              <a:gd name="connsiteY39" fmla="*/ 550679 h 2093942"/>
              <a:gd name="connsiteX40" fmla="*/ 183560 w 3497835"/>
              <a:gd name="connsiteY40" fmla="*/ 526884 h 2093942"/>
              <a:gd name="connsiteX41" fmla="*/ 135970 w 3497835"/>
              <a:gd name="connsiteY41" fmla="*/ 492892 h 2093942"/>
              <a:gd name="connsiteX42" fmla="*/ 101978 w 3497835"/>
              <a:gd name="connsiteY42" fmla="*/ 462298 h 2093942"/>
              <a:gd name="connsiteX43" fmla="*/ 74784 w 3497835"/>
              <a:gd name="connsiteY43" fmla="*/ 421507 h 2093942"/>
              <a:gd name="connsiteX44" fmla="*/ 50989 w 3497835"/>
              <a:gd name="connsiteY44" fmla="*/ 363720 h 2093942"/>
              <a:gd name="connsiteX45" fmla="*/ 30593 w 3497835"/>
              <a:gd name="connsiteY45" fmla="*/ 275339 h 2093942"/>
              <a:gd name="connsiteX46" fmla="*/ 6799 w 3497835"/>
              <a:gd name="connsiteY46" fmla="*/ 159765 h 2093942"/>
              <a:gd name="connsiteX47" fmla="*/ 0 w 3497835"/>
              <a:gd name="connsiteY47" fmla="*/ 67985 h 2093942"/>
              <a:gd name="connsiteX48" fmla="*/ 6799 w 3497835"/>
              <a:gd name="connsiteY48" fmla="*/ 23794 h 2093942"/>
              <a:gd name="connsiteX49" fmla="*/ 16996 w 3497835"/>
              <a:gd name="connsiteY49" fmla="*/ 10197 h 2093942"/>
              <a:gd name="connsiteX50" fmla="*/ 40791 w 3497835"/>
              <a:gd name="connsiteY50" fmla="*/ 0 h 2093942"/>
              <a:gd name="connsiteX51" fmla="*/ 54388 w 3497835"/>
              <a:gd name="connsiteY51" fmla="*/ 0 h 2093942"/>
              <a:gd name="connsiteX52" fmla="*/ 64586 w 3497835"/>
              <a:gd name="connsiteY52" fmla="*/ 6798 h 2093942"/>
              <a:gd name="connsiteX53" fmla="*/ 74784 w 3497835"/>
              <a:gd name="connsiteY53" fmla="*/ 27194 h 2093942"/>
              <a:gd name="connsiteX54" fmla="*/ 88381 w 3497835"/>
              <a:gd name="connsiteY54" fmla="*/ 64585 h 2093942"/>
              <a:gd name="connsiteX55" fmla="*/ 115575 w 3497835"/>
              <a:gd name="connsiteY55" fmla="*/ 112175 h 2093942"/>
              <a:gd name="connsiteX56" fmla="*/ 163164 w 3497835"/>
              <a:gd name="connsiteY56" fmla="*/ 180160 h 2093942"/>
              <a:gd name="connsiteX57" fmla="*/ 220952 w 3497835"/>
              <a:gd name="connsiteY57" fmla="*/ 234548 h 2093942"/>
              <a:gd name="connsiteX58" fmla="*/ 285538 w 3497835"/>
              <a:gd name="connsiteY58" fmla="*/ 292336 h 2093942"/>
              <a:gd name="connsiteX59" fmla="*/ 445303 w 3497835"/>
              <a:gd name="connsiteY59" fmla="*/ 384116 h 2093942"/>
              <a:gd name="connsiteX60" fmla="*/ 605068 w 3497835"/>
              <a:gd name="connsiteY60" fmla="*/ 458899 h 2093942"/>
              <a:gd name="connsiteX61" fmla="*/ 839617 w 3497835"/>
              <a:gd name="connsiteY61" fmla="*/ 564276 h 2093942"/>
              <a:gd name="connsiteX62" fmla="*/ 1131953 w 3497835"/>
              <a:gd name="connsiteY62" fmla="*/ 690049 h 2093942"/>
              <a:gd name="connsiteX0" fmla="*/ 1131953 w 3497835"/>
              <a:gd name="connsiteY0" fmla="*/ 690049 h 2093942"/>
              <a:gd name="connsiteX1" fmla="*/ 1720024 w 3497835"/>
              <a:gd name="connsiteY1" fmla="*/ 961989 h 2093942"/>
              <a:gd name="connsiteX2" fmla="*/ 2427069 w 3497835"/>
              <a:gd name="connsiteY2" fmla="*/ 1305314 h 2093942"/>
              <a:gd name="connsiteX3" fmla="*/ 2841779 w 3497835"/>
              <a:gd name="connsiteY3" fmla="*/ 1509269 h 2093942"/>
              <a:gd name="connsiteX4" fmla="*/ 2913163 w 3497835"/>
              <a:gd name="connsiteY4" fmla="*/ 1546661 h 2093942"/>
              <a:gd name="connsiteX5" fmla="*/ 2936958 w 3497835"/>
              <a:gd name="connsiteY5" fmla="*/ 1553460 h 2093942"/>
              <a:gd name="connsiteX6" fmla="*/ 2974350 w 3497835"/>
              <a:gd name="connsiteY6" fmla="*/ 1556859 h 2093942"/>
              <a:gd name="connsiteX7" fmla="*/ 3035536 w 3497835"/>
              <a:gd name="connsiteY7" fmla="*/ 1567057 h 2093942"/>
              <a:gd name="connsiteX8" fmla="*/ 3089924 w 3497835"/>
              <a:gd name="connsiteY8" fmla="*/ 1563658 h 2093942"/>
              <a:gd name="connsiteX9" fmla="*/ 3117118 w 3497835"/>
              <a:gd name="connsiteY9" fmla="*/ 1560258 h 2093942"/>
              <a:gd name="connsiteX10" fmla="*/ 3144312 w 3497835"/>
              <a:gd name="connsiteY10" fmla="*/ 1573855 h 2093942"/>
              <a:gd name="connsiteX11" fmla="*/ 3225895 w 3497835"/>
              <a:gd name="connsiteY11" fmla="*/ 1631643 h 2093942"/>
              <a:gd name="connsiteX12" fmla="*/ 3314275 w 3497835"/>
              <a:gd name="connsiteY12" fmla="*/ 1703027 h 2093942"/>
              <a:gd name="connsiteX13" fmla="*/ 3375462 w 3497835"/>
              <a:gd name="connsiteY13" fmla="*/ 1771012 h 2093942"/>
              <a:gd name="connsiteX14" fmla="*/ 3429850 w 3497835"/>
              <a:gd name="connsiteY14" fmla="*/ 1849195 h 2093942"/>
              <a:gd name="connsiteX15" fmla="*/ 3460443 w 3497835"/>
              <a:gd name="connsiteY15" fmla="*/ 1906982 h 2093942"/>
              <a:gd name="connsiteX16" fmla="*/ 3487637 w 3497835"/>
              <a:gd name="connsiteY16" fmla="*/ 1968169 h 2093942"/>
              <a:gd name="connsiteX17" fmla="*/ 3497835 w 3497835"/>
              <a:gd name="connsiteY17" fmla="*/ 2012359 h 2093942"/>
              <a:gd name="connsiteX18" fmla="*/ 3497835 w 3497835"/>
              <a:gd name="connsiteY18" fmla="*/ 2049751 h 2093942"/>
              <a:gd name="connsiteX19" fmla="*/ 3484238 w 3497835"/>
              <a:gd name="connsiteY19" fmla="*/ 2076945 h 2093942"/>
              <a:gd name="connsiteX20" fmla="*/ 3463843 w 3497835"/>
              <a:gd name="connsiteY20" fmla="*/ 2090542 h 2093942"/>
              <a:gd name="connsiteX21" fmla="*/ 3433249 w 3497835"/>
              <a:gd name="connsiteY21" fmla="*/ 2093942 h 2093942"/>
              <a:gd name="connsiteX22" fmla="*/ 3406055 w 3497835"/>
              <a:gd name="connsiteY22" fmla="*/ 2093942 h 2093942"/>
              <a:gd name="connsiteX23" fmla="*/ 3351667 w 3497835"/>
              <a:gd name="connsiteY23" fmla="*/ 2080345 h 2093942"/>
              <a:gd name="connsiteX24" fmla="*/ 3300678 w 3497835"/>
              <a:gd name="connsiteY24" fmla="*/ 2042953 h 2093942"/>
              <a:gd name="connsiteX25" fmla="*/ 3117118 w 3497835"/>
              <a:gd name="connsiteY25" fmla="*/ 1923979 h 2093942"/>
              <a:gd name="connsiteX26" fmla="*/ 2916562 w 3497835"/>
              <a:gd name="connsiteY26" fmla="*/ 1798206 h 2093942"/>
              <a:gd name="connsiteX27" fmla="*/ 2709208 w 3497835"/>
              <a:gd name="connsiteY27" fmla="*/ 1675833 h 2093942"/>
              <a:gd name="connsiteX28" fmla="*/ 2627625 w 3497835"/>
              <a:gd name="connsiteY28" fmla="*/ 1635042 h 2093942"/>
              <a:gd name="connsiteX29" fmla="*/ 2590234 w 3497835"/>
              <a:gd name="connsiteY29" fmla="*/ 1621445 h 2093942"/>
              <a:gd name="connsiteX30" fmla="*/ 2631025 w 3497835"/>
              <a:gd name="connsiteY30" fmla="*/ 1638441 h 2093942"/>
              <a:gd name="connsiteX31" fmla="*/ 2308095 w 3497835"/>
              <a:gd name="connsiteY31" fmla="*/ 1451482 h 2093942"/>
              <a:gd name="connsiteX32" fmla="*/ 1533065 w 3497835"/>
              <a:gd name="connsiteY32" fmla="*/ 1074165 h 2093942"/>
              <a:gd name="connsiteX33" fmla="*/ 1050370 w 3497835"/>
              <a:gd name="connsiteY33" fmla="*/ 853213 h 2093942"/>
              <a:gd name="connsiteX34" fmla="*/ 856613 w 3497835"/>
              <a:gd name="connsiteY34" fmla="*/ 771631 h 2093942"/>
              <a:gd name="connsiteX35" fmla="*/ 601669 w 3497835"/>
              <a:gd name="connsiteY35" fmla="*/ 686649 h 2093942"/>
              <a:gd name="connsiteX36" fmla="*/ 407911 w 3497835"/>
              <a:gd name="connsiteY36" fmla="*/ 608466 h 2093942"/>
              <a:gd name="connsiteX37" fmla="*/ 319530 w 3497835"/>
              <a:gd name="connsiteY37" fmla="*/ 577873 h 2093942"/>
              <a:gd name="connsiteX38" fmla="*/ 244747 w 3497835"/>
              <a:gd name="connsiteY38" fmla="*/ 550679 h 2093942"/>
              <a:gd name="connsiteX39" fmla="*/ 183560 w 3497835"/>
              <a:gd name="connsiteY39" fmla="*/ 526884 h 2093942"/>
              <a:gd name="connsiteX40" fmla="*/ 135970 w 3497835"/>
              <a:gd name="connsiteY40" fmla="*/ 492892 h 2093942"/>
              <a:gd name="connsiteX41" fmla="*/ 101978 w 3497835"/>
              <a:gd name="connsiteY41" fmla="*/ 462298 h 2093942"/>
              <a:gd name="connsiteX42" fmla="*/ 74784 w 3497835"/>
              <a:gd name="connsiteY42" fmla="*/ 421507 h 2093942"/>
              <a:gd name="connsiteX43" fmla="*/ 50989 w 3497835"/>
              <a:gd name="connsiteY43" fmla="*/ 363720 h 2093942"/>
              <a:gd name="connsiteX44" fmla="*/ 30593 w 3497835"/>
              <a:gd name="connsiteY44" fmla="*/ 275339 h 2093942"/>
              <a:gd name="connsiteX45" fmla="*/ 6799 w 3497835"/>
              <a:gd name="connsiteY45" fmla="*/ 159765 h 2093942"/>
              <a:gd name="connsiteX46" fmla="*/ 0 w 3497835"/>
              <a:gd name="connsiteY46" fmla="*/ 67985 h 2093942"/>
              <a:gd name="connsiteX47" fmla="*/ 6799 w 3497835"/>
              <a:gd name="connsiteY47" fmla="*/ 23794 h 2093942"/>
              <a:gd name="connsiteX48" fmla="*/ 16996 w 3497835"/>
              <a:gd name="connsiteY48" fmla="*/ 10197 h 2093942"/>
              <a:gd name="connsiteX49" fmla="*/ 40791 w 3497835"/>
              <a:gd name="connsiteY49" fmla="*/ 0 h 2093942"/>
              <a:gd name="connsiteX50" fmla="*/ 54388 w 3497835"/>
              <a:gd name="connsiteY50" fmla="*/ 0 h 2093942"/>
              <a:gd name="connsiteX51" fmla="*/ 64586 w 3497835"/>
              <a:gd name="connsiteY51" fmla="*/ 6798 h 2093942"/>
              <a:gd name="connsiteX52" fmla="*/ 74784 w 3497835"/>
              <a:gd name="connsiteY52" fmla="*/ 27194 h 2093942"/>
              <a:gd name="connsiteX53" fmla="*/ 88381 w 3497835"/>
              <a:gd name="connsiteY53" fmla="*/ 64585 h 2093942"/>
              <a:gd name="connsiteX54" fmla="*/ 115575 w 3497835"/>
              <a:gd name="connsiteY54" fmla="*/ 112175 h 2093942"/>
              <a:gd name="connsiteX55" fmla="*/ 163164 w 3497835"/>
              <a:gd name="connsiteY55" fmla="*/ 180160 h 2093942"/>
              <a:gd name="connsiteX56" fmla="*/ 220952 w 3497835"/>
              <a:gd name="connsiteY56" fmla="*/ 234548 h 2093942"/>
              <a:gd name="connsiteX57" fmla="*/ 285538 w 3497835"/>
              <a:gd name="connsiteY57" fmla="*/ 292336 h 2093942"/>
              <a:gd name="connsiteX58" fmla="*/ 445303 w 3497835"/>
              <a:gd name="connsiteY58" fmla="*/ 384116 h 2093942"/>
              <a:gd name="connsiteX59" fmla="*/ 605068 w 3497835"/>
              <a:gd name="connsiteY59" fmla="*/ 458899 h 2093942"/>
              <a:gd name="connsiteX60" fmla="*/ 839617 w 3497835"/>
              <a:gd name="connsiteY60" fmla="*/ 564276 h 2093942"/>
              <a:gd name="connsiteX61" fmla="*/ 1131953 w 3497835"/>
              <a:gd name="connsiteY61" fmla="*/ 690049 h 2093942"/>
              <a:gd name="connsiteX0" fmla="*/ 1131953 w 3497835"/>
              <a:gd name="connsiteY0" fmla="*/ 690049 h 2093942"/>
              <a:gd name="connsiteX1" fmla="*/ 1720024 w 3497835"/>
              <a:gd name="connsiteY1" fmla="*/ 961989 h 2093942"/>
              <a:gd name="connsiteX2" fmla="*/ 2427069 w 3497835"/>
              <a:gd name="connsiteY2" fmla="*/ 1305314 h 2093942"/>
              <a:gd name="connsiteX3" fmla="*/ 2841779 w 3497835"/>
              <a:gd name="connsiteY3" fmla="*/ 1509269 h 2093942"/>
              <a:gd name="connsiteX4" fmla="*/ 2913163 w 3497835"/>
              <a:gd name="connsiteY4" fmla="*/ 1546661 h 2093942"/>
              <a:gd name="connsiteX5" fmla="*/ 2936958 w 3497835"/>
              <a:gd name="connsiteY5" fmla="*/ 1553460 h 2093942"/>
              <a:gd name="connsiteX6" fmla="*/ 2974350 w 3497835"/>
              <a:gd name="connsiteY6" fmla="*/ 1556859 h 2093942"/>
              <a:gd name="connsiteX7" fmla="*/ 3035536 w 3497835"/>
              <a:gd name="connsiteY7" fmla="*/ 1567057 h 2093942"/>
              <a:gd name="connsiteX8" fmla="*/ 3089924 w 3497835"/>
              <a:gd name="connsiteY8" fmla="*/ 1563658 h 2093942"/>
              <a:gd name="connsiteX9" fmla="*/ 3117118 w 3497835"/>
              <a:gd name="connsiteY9" fmla="*/ 1560258 h 2093942"/>
              <a:gd name="connsiteX10" fmla="*/ 3144312 w 3497835"/>
              <a:gd name="connsiteY10" fmla="*/ 1573855 h 2093942"/>
              <a:gd name="connsiteX11" fmla="*/ 3225895 w 3497835"/>
              <a:gd name="connsiteY11" fmla="*/ 1631643 h 2093942"/>
              <a:gd name="connsiteX12" fmla="*/ 3314275 w 3497835"/>
              <a:gd name="connsiteY12" fmla="*/ 1703027 h 2093942"/>
              <a:gd name="connsiteX13" fmla="*/ 3375462 w 3497835"/>
              <a:gd name="connsiteY13" fmla="*/ 1771012 h 2093942"/>
              <a:gd name="connsiteX14" fmla="*/ 3429850 w 3497835"/>
              <a:gd name="connsiteY14" fmla="*/ 1849195 h 2093942"/>
              <a:gd name="connsiteX15" fmla="*/ 3460443 w 3497835"/>
              <a:gd name="connsiteY15" fmla="*/ 1906982 h 2093942"/>
              <a:gd name="connsiteX16" fmla="*/ 3487637 w 3497835"/>
              <a:gd name="connsiteY16" fmla="*/ 1968169 h 2093942"/>
              <a:gd name="connsiteX17" fmla="*/ 3497835 w 3497835"/>
              <a:gd name="connsiteY17" fmla="*/ 2012359 h 2093942"/>
              <a:gd name="connsiteX18" fmla="*/ 3497835 w 3497835"/>
              <a:gd name="connsiteY18" fmla="*/ 2049751 h 2093942"/>
              <a:gd name="connsiteX19" fmla="*/ 3484238 w 3497835"/>
              <a:gd name="connsiteY19" fmla="*/ 2076945 h 2093942"/>
              <a:gd name="connsiteX20" fmla="*/ 3463843 w 3497835"/>
              <a:gd name="connsiteY20" fmla="*/ 2090542 h 2093942"/>
              <a:gd name="connsiteX21" fmla="*/ 3433249 w 3497835"/>
              <a:gd name="connsiteY21" fmla="*/ 2093942 h 2093942"/>
              <a:gd name="connsiteX22" fmla="*/ 3406055 w 3497835"/>
              <a:gd name="connsiteY22" fmla="*/ 2093942 h 2093942"/>
              <a:gd name="connsiteX23" fmla="*/ 3351667 w 3497835"/>
              <a:gd name="connsiteY23" fmla="*/ 2080345 h 2093942"/>
              <a:gd name="connsiteX24" fmla="*/ 3300678 w 3497835"/>
              <a:gd name="connsiteY24" fmla="*/ 2042953 h 2093942"/>
              <a:gd name="connsiteX25" fmla="*/ 3117118 w 3497835"/>
              <a:gd name="connsiteY25" fmla="*/ 1923979 h 2093942"/>
              <a:gd name="connsiteX26" fmla="*/ 2916562 w 3497835"/>
              <a:gd name="connsiteY26" fmla="*/ 1798206 h 2093942"/>
              <a:gd name="connsiteX27" fmla="*/ 2709208 w 3497835"/>
              <a:gd name="connsiteY27" fmla="*/ 1675833 h 2093942"/>
              <a:gd name="connsiteX28" fmla="*/ 2627625 w 3497835"/>
              <a:gd name="connsiteY28" fmla="*/ 1635042 h 2093942"/>
              <a:gd name="connsiteX29" fmla="*/ 2631025 w 3497835"/>
              <a:gd name="connsiteY29" fmla="*/ 1638441 h 2093942"/>
              <a:gd name="connsiteX30" fmla="*/ 2308095 w 3497835"/>
              <a:gd name="connsiteY30" fmla="*/ 1451482 h 2093942"/>
              <a:gd name="connsiteX31" fmla="*/ 1533065 w 3497835"/>
              <a:gd name="connsiteY31" fmla="*/ 1074165 h 2093942"/>
              <a:gd name="connsiteX32" fmla="*/ 1050370 w 3497835"/>
              <a:gd name="connsiteY32" fmla="*/ 853213 h 2093942"/>
              <a:gd name="connsiteX33" fmla="*/ 856613 w 3497835"/>
              <a:gd name="connsiteY33" fmla="*/ 771631 h 2093942"/>
              <a:gd name="connsiteX34" fmla="*/ 601669 w 3497835"/>
              <a:gd name="connsiteY34" fmla="*/ 686649 h 2093942"/>
              <a:gd name="connsiteX35" fmla="*/ 407911 w 3497835"/>
              <a:gd name="connsiteY35" fmla="*/ 608466 h 2093942"/>
              <a:gd name="connsiteX36" fmla="*/ 319530 w 3497835"/>
              <a:gd name="connsiteY36" fmla="*/ 577873 h 2093942"/>
              <a:gd name="connsiteX37" fmla="*/ 244747 w 3497835"/>
              <a:gd name="connsiteY37" fmla="*/ 550679 h 2093942"/>
              <a:gd name="connsiteX38" fmla="*/ 183560 w 3497835"/>
              <a:gd name="connsiteY38" fmla="*/ 526884 h 2093942"/>
              <a:gd name="connsiteX39" fmla="*/ 135970 w 3497835"/>
              <a:gd name="connsiteY39" fmla="*/ 492892 h 2093942"/>
              <a:gd name="connsiteX40" fmla="*/ 101978 w 3497835"/>
              <a:gd name="connsiteY40" fmla="*/ 462298 h 2093942"/>
              <a:gd name="connsiteX41" fmla="*/ 74784 w 3497835"/>
              <a:gd name="connsiteY41" fmla="*/ 421507 h 2093942"/>
              <a:gd name="connsiteX42" fmla="*/ 50989 w 3497835"/>
              <a:gd name="connsiteY42" fmla="*/ 363720 h 2093942"/>
              <a:gd name="connsiteX43" fmla="*/ 30593 w 3497835"/>
              <a:gd name="connsiteY43" fmla="*/ 275339 h 2093942"/>
              <a:gd name="connsiteX44" fmla="*/ 6799 w 3497835"/>
              <a:gd name="connsiteY44" fmla="*/ 159765 h 2093942"/>
              <a:gd name="connsiteX45" fmla="*/ 0 w 3497835"/>
              <a:gd name="connsiteY45" fmla="*/ 67985 h 2093942"/>
              <a:gd name="connsiteX46" fmla="*/ 6799 w 3497835"/>
              <a:gd name="connsiteY46" fmla="*/ 23794 h 2093942"/>
              <a:gd name="connsiteX47" fmla="*/ 16996 w 3497835"/>
              <a:gd name="connsiteY47" fmla="*/ 10197 h 2093942"/>
              <a:gd name="connsiteX48" fmla="*/ 40791 w 3497835"/>
              <a:gd name="connsiteY48" fmla="*/ 0 h 2093942"/>
              <a:gd name="connsiteX49" fmla="*/ 54388 w 3497835"/>
              <a:gd name="connsiteY49" fmla="*/ 0 h 2093942"/>
              <a:gd name="connsiteX50" fmla="*/ 64586 w 3497835"/>
              <a:gd name="connsiteY50" fmla="*/ 6798 h 2093942"/>
              <a:gd name="connsiteX51" fmla="*/ 74784 w 3497835"/>
              <a:gd name="connsiteY51" fmla="*/ 27194 h 2093942"/>
              <a:gd name="connsiteX52" fmla="*/ 88381 w 3497835"/>
              <a:gd name="connsiteY52" fmla="*/ 64585 h 2093942"/>
              <a:gd name="connsiteX53" fmla="*/ 115575 w 3497835"/>
              <a:gd name="connsiteY53" fmla="*/ 112175 h 2093942"/>
              <a:gd name="connsiteX54" fmla="*/ 163164 w 3497835"/>
              <a:gd name="connsiteY54" fmla="*/ 180160 h 2093942"/>
              <a:gd name="connsiteX55" fmla="*/ 220952 w 3497835"/>
              <a:gd name="connsiteY55" fmla="*/ 234548 h 2093942"/>
              <a:gd name="connsiteX56" fmla="*/ 285538 w 3497835"/>
              <a:gd name="connsiteY56" fmla="*/ 292336 h 2093942"/>
              <a:gd name="connsiteX57" fmla="*/ 445303 w 3497835"/>
              <a:gd name="connsiteY57" fmla="*/ 384116 h 2093942"/>
              <a:gd name="connsiteX58" fmla="*/ 605068 w 3497835"/>
              <a:gd name="connsiteY58" fmla="*/ 458899 h 2093942"/>
              <a:gd name="connsiteX59" fmla="*/ 839617 w 3497835"/>
              <a:gd name="connsiteY59" fmla="*/ 564276 h 2093942"/>
              <a:gd name="connsiteX60" fmla="*/ 1131953 w 3497835"/>
              <a:gd name="connsiteY60" fmla="*/ 690049 h 209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497835" h="2093942">
                <a:moveTo>
                  <a:pt x="1131953" y="690049"/>
                </a:moveTo>
                <a:lnTo>
                  <a:pt x="1720024" y="961989"/>
                </a:lnTo>
                <a:lnTo>
                  <a:pt x="2427069" y="1305314"/>
                </a:lnTo>
                <a:lnTo>
                  <a:pt x="2841779" y="1509269"/>
                </a:lnTo>
                <a:lnTo>
                  <a:pt x="2913163" y="1546661"/>
                </a:lnTo>
                <a:lnTo>
                  <a:pt x="2936958" y="1553460"/>
                </a:lnTo>
                <a:lnTo>
                  <a:pt x="2974350" y="1556859"/>
                </a:lnTo>
                <a:lnTo>
                  <a:pt x="3035536" y="1567057"/>
                </a:lnTo>
                <a:lnTo>
                  <a:pt x="3089924" y="1563658"/>
                </a:lnTo>
                <a:lnTo>
                  <a:pt x="3117118" y="1560258"/>
                </a:lnTo>
                <a:cubicBezTo>
                  <a:pt x="3141897" y="1574417"/>
                  <a:pt x="3131778" y="1573855"/>
                  <a:pt x="3144312" y="1573855"/>
                </a:cubicBezTo>
                <a:lnTo>
                  <a:pt x="3225895" y="1631643"/>
                </a:lnTo>
                <a:lnTo>
                  <a:pt x="3314275" y="1703027"/>
                </a:lnTo>
                <a:lnTo>
                  <a:pt x="3375462" y="1771012"/>
                </a:lnTo>
                <a:lnTo>
                  <a:pt x="3429850" y="1849195"/>
                </a:lnTo>
                <a:lnTo>
                  <a:pt x="3460443" y="1906982"/>
                </a:lnTo>
                <a:lnTo>
                  <a:pt x="3487637" y="1968169"/>
                </a:lnTo>
                <a:lnTo>
                  <a:pt x="3497835" y="2012359"/>
                </a:lnTo>
                <a:lnTo>
                  <a:pt x="3497835" y="2049751"/>
                </a:lnTo>
                <a:lnTo>
                  <a:pt x="3484238" y="2076945"/>
                </a:lnTo>
                <a:lnTo>
                  <a:pt x="3463843" y="2090542"/>
                </a:lnTo>
                <a:lnTo>
                  <a:pt x="3433249" y="2093942"/>
                </a:lnTo>
                <a:lnTo>
                  <a:pt x="3406055" y="2093942"/>
                </a:lnTo>
                <a:lnTo>
                  <a:pt x="3351667" y="2080345"/>
                </a:lnTo>
                <a:lnTo>
                  <a:pt x="3300678" y="2042953"/>
                </a:lnTo>
                <a:lnTo>
                  <a:pt x="3117118" y="1923979"/>
                </a:lnTo>
                <a:lnTo>
                  <a:pt x="2916562" y="1798206"/>
                </a:lnTo>
                <a:lnTo>
                  <a:pt x="2709208" y="1675833"/>
                </a:lnTo>
                <a:lnTo>
                  <a:pt x="2627625" y="1635042"/>
                </a:lnTo>
                <a:lnTo>
                  <a:pt x="2631025" y="1638441"/>
                </a:lnTo>
                <a:lnTo>
                  <a:pt x="2308095" y="1451482"/>
                </a:lnTo>
                <a:lnTo>
                  <a:pt x="1533065" y="1074165"/>
                </a:lnTo>
                <a:lnTo>
                  <a:pt x="1050370" y="853213"/>
                </a:lnTo>
                <a:lnTo>
                  <a:pt x="856613" y="771631"/>
                </a:lnTo>
                <a:lnTo>
                  <a:pt x="601669" y="686649"/>
                </a:lnTo>
                <a:lnTo>
                  <a:pt x="407911" y="608466"/>
                </a:lnTo>
                <a:lnTo>
                  <a:pt x="319530" y="577873"/>
                </a:lnTo>
                <a:lnTo>
                  <a:pt x="244747" y="550679"/>
                </a:lnTo>
                <a:lnTo>
                  <a:pt x="183560" y="526884"/>
                </a:lnTo>
                <a:lnTo>
                  <a:pt x="135970" y="492892"/>
                </a:lnTo>
                <a:lnTo>
                  <a:pt x="101978" y="462298"/>
                </a:lnTo>
                <a:lnTo>
                  <a:pt x="74784" y="421507"/>
                </a:lnTo>
                <a:lnTo>
                  <a:pt x="50989" y="363720"/>
                </a:lnTo>
                <a:lnTo>
                  <a:pt x="30593" y="275339"/>
                </a:lnTo>
                <a:lnTo>
                  <a:pt x="6799" y="159765"/>
                </a:lnTo>
                <a:lnTo>
                  <a:pt x="0" y="67985"/>
                </a:lnTo>
                <a:lnTo>
                  <a:pt x="6799" y="23794"/>
                </a:lnTo>
                <a:lnTo>
                  <a:pt x="16996" y="10197"/>
                </a:lnTo>
                <a:lnTo>
                  <a:pt x="40791" y="0"/>
                </a:lnTo>
                <a:lnTo>
                  <a:pt x="54388" y="0"/>
                </a:lnTo>
                <a:lnTo>
                  <a:pt x="64586" y="6798"/>
                </a:lnTo>
                <a:lnTo>
                  <a:pt x="74784" y="27194"/>
                </a:lnTo>
                <a:lnTo>
                  <a:pt x="88381" y="64585"/>
                </a:lnTo>
                <a:lnTo>
                  <a:pt x="115575" y="112175"/>
                </a:lnTo>
                <a:lnTo>
                  <a:pt x="163164" y="180160"/>
                </a:lnTo>
                <a:lnTo>
                  <a:pt x="220952" y="234548"/>
                </a:lnTo>
                <a:lnTo>
                  <a:pt x="285538" y="292336"/>
                </a:lnTo>
                <a:lnTo>
                  <a:pt x="445303" y="384116"/>
                </a:lnTo>
                <a:lnTo>
                  <a:pt x="605068" y="458899"/>
                </a:lnTo>
                <a:lnTo>
                  <a:pt x="839617" y="564276"/>
                </a:lnTo>
                <a:lnTo>
                  <a:pt x="1131953" y="6900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8D78E74-3AD0-47ED-BF53-DCE74260801F}"/>
              </a:ext>
            </a:extLst>
          </p:cNvPr>
          <p:cNvSpPr/>
          <p:nvPr/>
        </p:nvSpPr>
        <p:spPr>
          <a:xfrm rot="16200000">
            <a:off x="3904456" y="3166269"/>
            <a:ext cx="2484438" cy="425450"/>
          </a:xfrm>
          <a:custGeom>
            <a:avLst/>
            <a:gdLst>
              <a:gd name="connsiteX0" fmla="*/ 688181 w 2483644"/>
              <a:gd name="connsiteY0" fmla="*/ 104775 h 426243"/>
              <a:gd name="connsiteX1" fmla="*/ 1316831 w 2483644"/>
              <a:gd name="connsiteY1" fmla="*/ 107156 h 426243"/>
              <a:gd name="connsiteX2" fmla="*/ 1962150 w 2483644"/>
              <a:gd name="connsiteY2" fmla="*/ 109537 h 426243"/>
              <a:gd name="connsiteX3" fmla="*/ 2069306 w 2483644"/>
              <a:gd name="connsiteY3" fmla="*/ 107156 h 426243"/>
              <a:gd name="connsiteX4" fmla="*/ 2116931 w 2483644"/>
              <a:gd name="connsiteY4" fmla="*/ 104775 h 426243"/>
              <a:gd name="connsiteX5" fmla="*/ 2188369 w 2483644"/>
              <a:gd name="connsiteY5" fmla="*/ 92868 h 426243"/>
              <a:gd name="connsiteX6" fmla="*/ 2259806 w 2483644"/>
              <a:gd name="connsiteY6" fmla="*/ 73818 h 426243"/>
              <a:gd name="connsiteX7" fmla="*/ 2355056 w 2483644"/>
              <a:gd name="connsiteY7" fmla="*/ 42862 h 426243"/>
              <a:gd name="connsiteX8" fmla="*/ 2405063 w 2483644"/>
              <a:gd name="connsiteY8" fmla="*/ 21431 h 426243"/>
              <a:gd name="connsiteX9" fmla="*/ 2438400 w 2483644"/>
              <a:gd name="connsiteY9" fmla="*/ 0 h 426243"/>
              <a:gd name="connsiteX10" fmla="*/ 2447925 w 2483644"/>
              <a:gd name="connsiteY10" fmla="*/ 2381 h 426243"/>
              <a:gd name="connsiteX11" fmla="*/ 2462213 w 2483644"/>
              <a:gd name="connsiteY11" fmla="*/ 14287 h 426243"/>
              <a:gd name="connsiteX12" fmla="*/ 2483644 w 2483644"/>
              <a:gd name="connsiteY12" fmla="*/ 185737 h 426243"/>
              <a:gd name="connsiteX13" fmla="*/ 2476500 w 2483644"/>
              <a:gd name="connsiteY13" fmla="*/ 209550 h 426243"/>
              <a:gd name="connsiteX14" fmla="*/ 2412206 w 2483644"/>
              <a:gd name="connsiteY14" fmla="*/ 295275 h 426243"/>
              <a:gd name="connsiteX15" fmla="*/ 2359819 w 2483644"/>
              <a:gd name="connsiteY15" fmla="*/ 361950 h 426243"/>
              <a:gd name="connsiteX16" fmla="*/ 2309813 w 2483644"/>
              <a:gd name="connsiteY16" fmla="*/ 404812 h 426243"/>
              <a:gd name="connsiteX17" fmla="*/ 2269331 w 2483644"/>
              <a:gd name="connsiteY17" fmla="*/ 423862 h 426243"/>
              <a:gd name="connsiteX18" fmla="*/ 2257425 w 2483644"/>
              <a:gd name="connsiteY18" fmla="*/ 426243 h 426243"/>
              <a:gd name="connsiteX19" fmla="*/ 2247900 w 2483644"/>
              <a:gd name="connsiteY19" fmla="*/ 421481 h 426243"/>
              <a:gd name="connsiteX20" fmla="*/ 2221706 w 2483644"/>
              <a:gd name="connsiteY20" fmla="*/ 407193 h 426243"/>
              <a:gd name="connsiteX21" fmla="*/ 2171700 w 2483644"/>
              <a:gd name="connsiteY21" fmla="*/ 392906 h 426243"/>
              <a:gd name="connsiteX22" fmla="*/ 2116931 w 2483644"/>
              <a:gd name="connsiteY22" fmla="*/ 383381 h 426243"/>
              <a:gd name="connsiteX23" fmla="*/ 2014538 w 2483644"/>
              <a:gd name="connsiteY23" fmla="*/ 376237 h 426243"/>
              <a:gd name="connsiteX24" fmla="*/ 1864519 w 2483644"/>
              <a:gd name="connsiteY24" fmla="*/ 376237 h 426243"/>
              <a:gd name="connsiteX25" fmla="*/ 1609725 w 2483644"/>
              <a:gd name="connsiteY25" fmla="*/ 373856 h 426243"/>
              <a:gd name="connsiteX26" fmla="*/ 1226344 w 2483644"/>
              <a:gd name="connsiteY26" fmla="*/ 373856 h 426243"/>
              <a:gd name="connsiteX27" fmla="*/ 819150 w 2483644"/>
              <a:gd name="connsiteY27" fmla="*/ 376237 h 426243"/>
              <a:gd name="connsiteX28" fmla="*/ 226219 w 2483644"/>
              <a:gd name="connsiteY28" fmla="*/ 373856 h 426243"/>
              <a:gd name="connsiteX29" fmla="*/ 47625 w 2483644"/>
              <a:gd name="connsiteY29" fmla="*/ 376237 h 426243"/>
              <a:gd name="connsiteX30" fmla="*/ 30956 w 2483644"/>
              <a:gd name="connsiteY30" fmla="*/ 359568 h 426243"/>
              <a:gd name="connsiteX31" fmla="*/ 0 w 2483644"/>
              <a:gd name="connsiteY31" fmla="*/ 116681 h 426243"/>
              <a:gd name="connsiteX32" fmla="*/ 11906 w 2483644"/>
              <a:gd name="connsiteY32" fmla="*/ 100012 h 426243"/>
              <a:gd name="connsiteX33" fmla="*/ 73819 w 2483644"/>
              <a:gd name="connsiteY33" fmla="*/ 104775 h 426243"/>
              <a:gd name="connsiteX34" fmla="*/ 385763 w 2483644"/>
              <a:gd name="connsiteY34" fmla="*/ 104775 h 426243"/>
              <a:gd name="connsiteX35" fmla="*/ 688181 w 2483644"/>
              <a:gd name="connsiteY35" fmla="*/ 104775 h 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83644" h="426243">
                <a:moveTo>
                  <a:pt x="688181" y="104775"/>
                </a:moveTo>
                <a:lnTo>
                  <a:pt x="1316831" y="107156"/>
                </a:lnTo>
                <a:lnTo>
                  <a:pt x="1962150" y="109537"/>
                </a:lnTo>
                <a:lnTo>
                  <a:pt x="2069306" y="107156"/>
                </a:lnTo>
                <a:lnTo>
                  <a:pt x="2116931" y="104775"/>
                </a:lnTo>
                <a:lnTo>
                  <a:pt x="2188369" y="92868"/>
                </a:lnTo>
                <a:lnTo>
                  <a:pt x="2259806" y="73818"/>
                </a:lnTo>
                <a:lnTo>
                  <a:pt x="2355056" y="42862"/>
                </a:lnTo>
                <a:lnTo>
                  <a:pt x="2405063" y="21431"/>
                </a:lnTo>
                <a:lnTo>
                  <a:pt x="2438400" y="0"/>
                </a:lnTo>
                <a:lnTo>
                  <a:pt x="2447925" y="2381"/>
                </a:lnTo>
                <a:lnTo>
                  <a:pt x="2462213" y="14287"/>
                </a:lnTo>
                <a:lnTo>
                  <a:pt x="2483644" y="185737"/>
                </a:lnTo>
                <a:lnTo>
                  <a:pt x="2476500" y="209550"/>
                </a:lnTo>
                <a:lnTo>
                  <a:pt x="2412206" y="295275"/>
                </a:lnTo>
                <a:lnTo>
                  <a:pt x="2359819" y="361950"/>
                </a:lnTo>
                <a:lnTo>
                  <a:pt x="2309813" y="404812"/>
                </a:lnTo>
                <a:lnTo>
                  <a:pt x="2269331" y="423862"/>
                </a:lnTo>
                <a:lnTo>
                  <a:pt x="2257425" y="426243"/>
                </a:lnTo>
                <a:lnTo>
                  <a:pt x="2247900" y="421481"/>
                </a:lnTo>
                <a:lnTo>
                  <a:pt x="2221706" y="407193"/>
                </a:lnTo>
                <a:lnTo>
                  <a:pt x="2171700" y="392906"/>
                </a:lnTo>
                <a:lnTo>
                  <a:pt x="2116931" y="383381"/>
                </a:lnTo>
                <a:lnTo>
                  <a:pt x="2014538" y="376237"/>
                </a:lnTo>
                <a:lnTo>
                  <a:pt x="1864519" y="376237"/>
                </a:lnTo>
                <a:lnTo>
                  <a:pt x="1609725" y="373856"/>
                </a:lnTo>
                <a:lnTo>
                  <a:pt x="1226344" y="373856"/>
                </a:lnTo>
                <a:lnTo>
                  <a:pt x="819150" y="376237"/>
                </a:lnTo>
                <a:lnTo>
                  <a:pt x="226219" y="373856"/>
                </a:lnTo>
                <a:lnTo>
                  <a:pt x="47625" y="376237"/>
                </a:lnTo>
                <a:lnTo>
                  <a:pt x="30956" y="359568"/>
                </a:lnTo>
                <a:lnTo>
                  <a:pt x="0" y="116681"/>
                </a:lnTo>
                <a:lnTo>
                  <a:pt x="11906" y="100012"/>
                </a:lnTo>
                <a:lnTo>
                  <a:pt x="73819" y="104775"/>
                </a:lnTo>
                <a:lnTo>
                  <a:pt x="385763" y="104775"/>
                </a:lnTo>
                <a:lnTo>
                  <a:pt x="688181" y="1047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1A5D066-E474-42F4-ACE6-AF93779DDF5F}"/>
              </a:ext>
            </a:extLst>
          </p:cNvPr>
          <p:cNvSpPr/>
          <p:nvPr/>
        </p:nvSpPr>
        <p:spPr>
          <a:xfrm>
            <a:off x="5272088" y="2687639"/>
            <a:ext cx="1657350" cy="301625"/>
          </a:xfrm>
          <a:custGeom>
            <a:avLst/>
            <a:gdLst>
              <a:gd name="connsiteX0" fmla="*/ 559593 w 1657350"/>
              <a:gd name="connsiteY0" fmla="*/ 97632 h 300038"/>
              <a:gd name="connsiteX1" fmla="*/ 1278731 w 1657350"/>
              <a:gd name="connsiteY1" fmla="*/ 35719 h 300038"/>
              <a:gd name="connsiteX2" fmla="*/ 1540668 w 1657350"/>
              <a:gd name="connsiteY2" fmla="*/ 11907 h 300038"/>
              <a:gd name="connsiteX3" fmla="*/ 1645443 w 1657350"/>
              <a:gd name="connsiteY3" fmla="*/ 0 h 300038"/>
              <a:gd name="connsiteX4" fmla="*/ 1657350 w 1657350"/>
              <a:gd name="connsiteY4" fmla="*/ 4763 h 300038"/>
              <a:gd name="connsiteX5" fmla="*/ 1652587 w 1657350"/>
              <a:gd name="connsiteY5" fmla="*/ 169069 h 300038"/>
              <a:gd name="connsiteX6" fmla="*/ 1631156 w 1657350"/>
              <a:gd name="connsiteY6" fmla="*/ 185738 h 300038"/>
              <a:gd name="connsiteX7" fmla="*/ 1450181 w 1657350"/>
              <a:gd name="connsiteY7" fmla="*/ 197644 h 300038"/>
              <a:gd name="connsiteX8" fmla="*/ 869156 w 1657350"/>
              <a:gd name="connsiteY8" fmla="*/ 240507 h 300038"/>
              <a:gd name="connsiteX9" fmla="*/ 626268 w 1657350"/>
              <a:gd name="connsiteY9" fmla="*/ 259557 h 300038"/>
              <a:gd name="connsiteX10" fmla="*/ 297656 w 1657350"/>
              <a:gd name="connsiteY10" fmla="*/ 280988 h 300038"/>
              <a:gd name="connsiteX11" fmla="*/ 11906 w 1657350"/>
              <a:gd name="connsiteY11" fmla="*/ 300038 h 300038"/>
              <a:gd name="connsiteX12" fmla="*/ 0 w 1657350"/>
              <a:gd name="connsiteY12" fmla="*/ 288132 h 300038"/>
              <a:gd name="connsiteX13" fmla="*/ 7143 w 1657350"/>
              <a:gd name="connsiteY13" fmla="*/ 152400 h 300038"/>
              <a:gd name="connsiteX14" fmla="*/ 16668 w 1657350"/>
              <a:gd name="connsiteY14" fmla="*/ 135732 h 300038"/>
              <a:gd name="connsiteX15" fmla="*/ 80962 w 1657350"/>
              <a:gd name="connsiteY15" fmla="*/ 130969 h 300038"/>
              <a:gd name="connsiteX16" fmla="*/ 559593 w 1657350"/>
              <a:gd name="connsiteY16" fmla="*/ 97632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57350" h="300038">
                <a:moveTo>
                  <a:pt x="559593" y="97632"/>
                </a:moveTo>
                <a:lnTo>
                  <a:pt x="1278731" y="35719"/>
                </a:lnTo>
                <a:lnTo>
                  <a:pt x="1540668" y="11907"/>
                </a:lnTo>
                <a:lnTo>
                  <a:pt x="1645443" y="0"/>
                </a:lnTo>
                <a:lnTo>
                  <a:pt x="1657350" y="4763"/>
                </a:lnTo>
                <a:lnTo>
                  <a:pt x="1652587" y="169069"/>
                </a:lnTo>
                <a:lnTo>
                  <a:pt x="1631156" y="185738"/>
                </a:lnTo>
                <a:lnTo>
                  <a:pt x="1450181" y="197644"/>
                </a:lnTo>
                <a:lnTo>
                  <a:pt x="869156" y="240507"/>
                </a:lnTo>
                <a:lnTo>
                  <a:pt x="626268" y="259557"/>
                </a:lnTo>
                <a:lnTo>
                  <a:pt x="297656" y="280988"/>
                </a:lnTo>
                <a:lnTo>
                  <a:pt x="11906" y="300038"/>
                </a:lnTo>
                <a:lnTo>
                  <a:pt x="0" y="288132"/>
                </a:lnTo>
                <a:lnTo>
                  <a:pt x="7143" y="152400"/>
                </a:lnTo>
                <a:lnTo>
                  <a:pt x="16668" y="135732"/>
                </a:lnTo>
                <a:lnTo>
                  <a:pt x="80962" y="130969"/>
                </a:lnTo>
                <a:lnTo>
                  <a:pt x="559593" y="97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6959AAD-CC1B-4B96-AD31-87D3EA897BE7}"/>
              </a:ext>
            </a:extLst>
          </p:cNvPr>
          <p:cNvSpPr/>
          <p:nvPr/>
        </p:nvSpPr>
        <p:spPr>
          <a:xfrm>
            <a:off x="5270500" y="3467100"/>
            <a:ext cx="1663700" cy="325438"/>
          </a:xfrm>
          <a:custGeom>
            <a:avLst/>
            <a:gdLst>
              <a:gd name="connsiteX0" fmla="*/ 621507 w 1664494"/>
              <a:gd name="connsiteY0" fmla="*/ 80963 h 326231"/>
              <a:gd name="connsiteX1" fmla="*/ 1347788 w 1664494"/>
              <a:gd name="connsiteY1" fmla="*/ 30956 h 326231"/>
              <a:gd name="connsiteX2" fmla="*/ 1590675 w 1664494"/>
              <a:gd name="connsiteY2" fmla="*/ 7144 h 326231"/>
              <a:gd name="connsiteX3" fmla="*/ 1647825 w 1664494"/>
              <a:gd name="connsiteY3" fmla="*/ 0 h 326231"/>
              <a:gd name="connsiteX4" fmla="*/ 1664494 w 1664494"/>
              <a:gd name="connsiteY4" fmla="*/ 2381 h 326231"/>
              <a:gd name="connsiteX5" fmla="*/ 1657350 w 1664494"/>
              <a:gd name="connsiteY5" fmla="*/ 180975 h 326231"/>
              <a:gd name="connsiteX6" fmla="*/ 1628775 w 1664494"/>
              <a:gd name="connsiteY6" fmla="*/ 188119 h 326231"/>
              <a:gd name="connsiteX7" fmla="*/ 1476375 w 1664494"/>
              <a:gd name="connsiteY7" fmla="*/ 192881 h 326231"/>
              <a:gd name="connsiteX8" fmla="*/ 909638 w 1664494"/>
              <a:gd name="connsiteY8" fmla="*/ 235744 h 326231"/>
              <a:gd name="connsiteX9" fmla="*/ 485775 w 1664494"/>
              <a:gd name="connsiteY9" fmla="*/ 271463 h 326231"/>
              <a:gd name="connsiteX10" fmla="*/ 109538 w 1664494"/>
              <a:gd name="connsiteY10" fmla="*/ 311944 h 326231"/>
              <a:gd name="connsiteX11" fmla="*/ 11907 w 1664494"/>
              <a:gd name="connsiteY11" fmla="*/ 326231 h 326231"/>
              <a:gd name="connsiteX12" fmla="*/ 0 w 1664494"/>
              <a:gd name="connsiteY12" fmla="*/ 323850 h 326231"/>
              <a:gd name="connsiteX13" fmla="*/ 7144 w 1664494"/>
              <a:gd name="connsiteY13" fmla="*/ 121444 h 326231"/>
              <a:gd name="connsiteX14" fmla="*/ 23813 w 1664494"/>
              <a:gd name="connsiteY14" fmla="*/ 114300 h 326231"/>
              <a:gd name="connsiteX15" fmla="*/ 154782 w 1664494"/>
              <a:gd name="connsiteY15" fmla="*/ 109538 h 326231"/>
              <a:gd name="connsiteX16" fmla="*/ 621507 w 1664494"/>
              <a:gd name="connsiteY16" fmla="*/ 80963 h 32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64494" h="326231">
                <a:moveTo>
                  <a:pt x="621507" y="80963"/>
                </a:moveTo>
                <a:lnTo>
                  <a:pt x="1347788" y="30956"/>
                </a:lnTo>
                <a:lnTo>
                  <a:pt x="1590675" y="7144"/>
                </a:lnTo>
                <a:lnTo>
                  <a:pt x="1647825" y="0"/>
                </a:lnTo>
                <a:lnTo>
                  <a:pt x="1664494" y="2381"/>
                </a:lnTo>
                <a:lnTo>
                  <a:pt x="1657350" y="180975"/>
                </a:lnTo>
                <a:lnTo>
                  <a:pt x="1628775" y="188119"/>
                </a:lnTo>
                <a:lnTo>
                  <a:pt x="1476375" y="192881"/>
                </a:lnTo>
                <a:lnTo>
                  <a:pt x="909638" y="235744"/>
                </a:lnTo>
                <a:lnTo>
                  <a:pt x="485775" y="271463"/>
                </a:lnTo>
                <a:lnTo>
                  <a:pt x="109538" y="311944"/>
                </a:lnTo>
                <a:lnTo>
                  <a:pt x="11907" y="326231"/>
                </a:lnTo>
                <a:lnTo>
                  <a:pt x="0" y="323850"/>
                </a:lnTo>
                <a:lnTo>
                  <a:pt x="7144" y="121444"/>
                </a:lnTo>
                <a:lnTo>
                  <a:pt x="23813" y="114300"/>
                </a:lnTo>
                <a:lnTo>
                  <a:pt x="154782" y="109538"/>
                </a:lnTo>
                <a:lnTo>
                  <a:pt x="621507" y="809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F7CA046-6B3D-4EB3-9F19-8F368893E60A}"/>
              </a:ext>
            </a:extLst>
          </p:cNvPr>
          <p:cNvSpPr/>
          <p:nvPr/>
        </p:nvSpPr>
        <p:spPr>
          <a:xfrm rot="19800000">
            <a:off x="4095751" y="3546475"/>
            <a:ext cx="3749675" cy="1631950"/>
          </a:xfrm>
          <a:custGeom>
            <a:avLst/>
            <a:gdLst>
              <a:gd name="connsiteX0" fmla="*/ 1546225 w 3749675"/>
              <a:gd name="connsiteY0" fmla="*/ 762000 h 1631950"/>
              <a:gd name="connsiteX1" fmla="*/ 2390775 w 3749675"/>
              <a:gd name="connsiteY1" fmla="*/ 1063625 h 1631950"/>
              <a:gd name="connsiteX2" fmla="*/ 2679700 w 3749675"/>
              <a:gd name="connsiteY2" fmla="*/ 1165225 h 1631950"/>
              <a:gd name="connsiteX3" fmla="*/ 3006725 w 3749675"/>
              <a:gd name="connsiteY3" fmla="*/ 1285875 h 1631950"/>
              <a:gd name="connsiteX4" fmla="*/ 3476625 w 3749675"/>
              <a:gd name="connsiteY4" fmla="*/ 1476375 h 1631950"/>
              <a:gd name="connsiteX5" fmla="*/ 3660775 w 3749675"/>
              <a:gd name="connsiteY5" fmla="*/ 1552575 h 1631950"/>
              <a:gd name="connsiteX6" fmla="*/ 3724275 w 3749675"/>
              <a:gd name="connsiteY6" fmla="*/ 1581150 h 1631950"/>
              <a:gd name="connsiteX7" fmla="*/ 3667125 w 3749675"/>
              <a:gd name="connsiteY7" fmla="*/ 1552575 h 1631950"/>
              <a:gd name="connsiteX8" fmla="*/ 3746500 w 3749675"/>
              <a:gd name="connsiteY8" fmla="*/ 1597025 h 1631950"/>
              <a:gd name="connsiteX9" fmla="*/ 3749675 w 3749675"/>
              <a:gd name="connsiteY9" fmla="*/ 1606550 h 1631950"/>
              <a:gd name="connsiteX10" fmla="*/ 3733800 w 3749675"/>
              <a:gd name="connsiteY10" fmla="*/ 1619250 h 1631950"/>
              <a:gd name="connsiteX11" fmla="*/ 3711575 w 3749675"/>
              <a:gd name="connsiteY11" fmla="*/ 1628775 h 1631950"/>
              <a:gd name="connsiteX12" fmla="*/ 3689350 w 3749675"/>
              <a:gd name="connsiteY12" fmla="*/ 1631950 h 1631950"/>
              <a:gd name="connsiteX13" fmla="*/ 3644900 w 3749675"/>
              <a:gd name="connsiteY13" fmla="*/ 1622425 h 1631950"/>
              <a:gd name="connsiteX14" fmla="*/ 3035300 w 3749675"/>
              <a:gd name="connsiteY14" fmla="*/ 1450975 h 1631950"/>
              <a:gd name="connsiteX15" fmla="*/ 2536825 w 3749675"/>
              <a:gd name="connsiteY15" fmla="*/ 1282700 h 1631950"/>
              <a:gd name="connsiteX16" fmla="*/ 1730375 w 3749675"/>
              <a:gd name="connsiteY16" fmla="*/ 1016000 h 1631950"/>
              <a:gd name="connsiteX17" fmla="*/ 1289050 w 3749675"/>
              <a:gd name="connsiteY17" fmla="*/ 869950 h 1631950"/>
              <a:gd name="connsiteX18" fmla="*/ 1044575 w 3749675"/>
              <a:gd name="connsiteY18" fmla="*/ 793750 h 1631950"/>
              <a:gd name="connsiteX19" fmla="*/ 885825 w 3749675"/>
              <a:gd name="connsiteY19" fmla="*/ 752475 h 1631950"/>
              <a:gd name="connsiteX20" fmla="*/ 612775 w 3749675"/>
              <a:gd name="connsiteY20" fmla="*/ 688975 h 1631950"/>
              <a:gd name="connsiteX21" fmla="*/ 365125 w 3749675"/>
              <a:gd name="connsiteY21" fmla="*/ 631825 h 1631950"/>
              <a:gd name="connsiteX22" fmla="*/ 273050 w 3749675"/>
              <a:gd name="connsiteY22" fmla="*/ 615950 h 1631950"/>
              <a:gd name="connsiteX23" fmla="*/ 234950 w 3749675"/>
              <a:gd name="connsiteY23" fmla="*/ 615950 h 1631950"/>
              <a:gd name="connsiteX24" fmla="*/ 190500 w 3749675"/>
              <a:gd name="connsiteY24" fmla="*/ 603250 h 1631950"/>
              <a:gd name="connsiteX25" fmla="*/ 142875 w 3749675"/>
              <a:gd name="connsiteY25" fmla="*/ 565150 h 1631950"/>
              <a:gd name="connsiteX26" fmla="*/ 104775 w 3749675"/>
              <a:gd name="connsiteY26" fmla="*/ 508000 h 1631950"/>
              <a:gd name="connsiteX27" fmla="*/ 69850 w 3749675"/>
              <a:gd name="connsiteY27" fmla="*/ 419100 h 1631950"/>
              <a:gd name="connsiteX28" fmla="*/ 28575 w 3749675"/>
              <a:gd name="connsiteY28" fmla="*/ 279400 h 1631950"/>
              <a:gd name="connsiteX29" fmla="*/ 9525 w 3749675"/>
              <a:gd name="connsiteY29" fmla="*/ 165100 h 1631950"/>
              <a:gd name="connsiteX30" fmla="*/ 0 w 3749675"/>
              <a:gd name="connsiteY30" fmla="*/ 66675 h 1631950"/>
              <a:gd name="connsiteX31" fmla="*/ 3175 w 3749675"/>
              <a:gd name="connsiteY31" fmla="*/ 44450 h 1631950"/>
              <a:gd name="connsiteX32" fmla="*/ 12700 w 3749675"/>
              <a:gd name="connsiteY32" fmla="*/ 28575 h 1631950"/>
              <a:gd name="connsiteX33" fmla="*/ 31750 w 3749675"/>
              <a:gd name="connsiteY33" fmla="*/ 3175 h 1631950"/>
              <a:gd name="connsiteX34" fmla="*/ 44450 w 3749675"/>
              <a:gd name="connsiteY34" fmla="*/ 0 h 1631950"/>
              <a:gd name="connsiteX35" fmla="*/ 63500 w 3749675"/>
              <a:gd name="connsiteY35" fmla="*/ 6350 h 1631950"/>
              <a:gd name="connsiteX36" fmla="*/ 85725 w 3749675"/>
              <a:gd name="connsiteY36" fmla="*/ 15875 h 1631950"/>
              <a:gd name="connsiteX37" fmla="*/ 95250 w 3749675"/>
              <a:gd name="connsiteY37" fmla="*/ 28575 h 1631950"/>
              <a:gd name="connsiteX38" fmla="*/ 114300 w 3749675"/>
              <a:gd name="connsiteY38" fmla="*/ 69850 h 1631950"/>
              <a:gd name="connsiteX39" fmla="*/ 155575 w 3749675"/>
              <a:gd name="connsiteY39" fmla="*/ 146050 h 1631950"/>
              <a:gd name="connsiteX40" fmla="*/ 187325 w 3749675"/>
              <a:gd name="connsiteY40" fmla="*/ 206375 h 1631950"/>
              <a:gd name="connsiteX41" fmla="*/ 212725 w 3749675"/>
              <a:gd name="connsiteY41" fmla="*/ 238125 h 1631950"/>
              <a:gd name="connsiteX42" fmla="*/ 254000 w 3749675"/>
              <a:gd name="connsiteY42" fmla="*/ 269875 h 1631950"/>
              <a:gd name="connsiteX43" fmla="*/ 323850 w 3749675"/>
              <a:gd name="connsiteY43" fmla="*/ 301625 h 1631950"/>
              <a:gd name="connsiteX44" fmla="*/ 685800 w 3749675"/>
              <a:gd name="connsiteY44" fmla="*/ 444500 h 1631950"/>
              <a:gd name="connsiteX45" fmla="*/ 908050 w 3749675"/>
              <a:gd name="connsiteY45" fmla="*/ 530225 h 1631950"/>
              <a:gd name="connsiteX46" fmla="*/ 1266825 w 3749675"/>
              <a:gd name="connsiteY46" fmla="*/ 663575 h 1631950"/>
              <a:gd name="connsiteX47" fmla="*/ 1546225 w 3749675"/>
              <a:gd name="connsiteY47" fmla="*/ 762000 h 1631950"/>
              <a:gd name="connsiteX0" fmla="*/ 1546225 w 3749675"/>
              <a:gd name="connsiteY0" fmla="*/ 762000 h 1631950"/>
              <a:gd name="connsiteX1" fmla="*/ 2390775 w 3749675"/>
              <a:gd name="connsiteY1" fmla="*/ 1063625 h 1631950"/>
              <a:gd name="connsiteX2" fmla="*/ 2679700 w 3749675"/>
              <a:gd name="connsiteY2" fmla="*/ 1165225 h 1631950"/>
              <a:gd name="connsiteX3" fmla="*/ 3006725 w 3749675"/>
              <a:gd name="connsiteY3" fmla="*/ 1285875 h 1631950"/>
              <a:gd name="connsiteX4" fmla="*/ 3476625 w 3749675"/>
              <a:gd name="connsiteY4" fmla="*/ 1476375 h 1631950"/>
              <a:gd name="connsiteX5" fmla="*/ 3660775 w 3749675"/>
              <a:gd name="connsiteY5" fmla="*/ 1552575 h 1631950"/>
              <a:gd name="connsiteX6" fmla="*/ 3667125 w 3749675"/>
              <a:gd name="connsiteY6" fmla="*/ 1552575 h 1631950"/>
              <a:gd name="connsiteX7" fmla="*/ 3746500 w 3749675"/>
              <a:gd name="connsiteY7" fmla="*/ 1597025 h 1631950"/>
              <a:gd name="connsiteX8" fmla="*/ 3749675 w 3749675"/>
              <a:gd name="connsiteY8" fmla="*/ 1606550 h 1631950"/>
              <a:gd name="connsiteX9" fmla="*/ 3733800 w 3749675"/>
              <a:gd name="connsiteY9" fmla="*/ 1619250 h 1631950"/>
              <a:gd name="connsiteX10" fmla="*/ 3711575 w 3749675"/>
              <a:gd name="connsiteY10" fmla="*/ 1628775 h 1631950"/>
              <a:gd name="connsiteX11" fmla="*/ 3689350 w 3749675"/>
              <a:gd name="connsiteY11" fmla="*/ 1631950 h 1631950"/>
              <a:gd name="connsiteX12" fmla="*/ 3644900 w 3749675"/>
              <a:gd name="connsiteY12" fmla="*/ 1622425 h 1631950"/>
              <a:gd name="connsiteX13" fmla="*/ 3035300 w 3749675"/>
              <a:gd name="connsiteY13" fmla="*/ 1450975 h 1631950"/>
              <a:gd name="connsiteX14" fmla="*/ 2536825 w 3749675"/>
              <a:gd name="connsiteY14" fmla="*/ 1282700 h 1631950"/>
              <a:gd name="connsiteX15" fmla="*/ 1730375 w 3749675"/>
              <a:gd name="connsiteY15" fmla="*/ 1016000 h 1631950"/>
              <a:gd name="connsiteX16" fmla="*/ 1289050 w 3749675"/>
              <a:gd name="connsiteY16" fmla="*/ 869950 h 1631950"/>
              <a:gd name="connsiteX17" fmla="*/ 1044575 w 3749675"/>
              <a:gd name="connsiteY17" fmla="*/ 793750 h 1631950"/>
              <a:gd name="connsiteX18" fmla="*/ 885825 w 3749675"/>
              <a:gd name="connsiteY18" fmla="*/ 752475 h 1631950"/>
              <a:gd name="connsiteX19" fmla="*/ 612775 w 3749675"/>
              <a:gd name="connsiteY19" fmla="*/ 688975 h 1631950"/>
              <a:gd name="connsiteX20" fmla="*/ 365125 w 3749675"/>
              <a:gd name="connsiteY20" fmla="*/ 631825 h 1631950"/>
              <a:gd name="connsiteX21" fmla="*/ 273050 w 3749675"/>
              <a:gd name="connsiteY21" fmla="*/ 615950 h 1631950"/>
              <a:gd name="connsiteX22" fmla="*/ 234950 w 3749675"/>
              <a:gd name="connsiteY22" fmla="*/ 615950 h 1631950"/>
              <a:gd name="connsiteX23" fmla="*/ 190500 w 3749675"/>
              <a:gd name="connsiteY23" fmla="*/ 603250 h 1631950"/>
              <a:gd name="connsiteX24" fmla="*/ 142875 w 3749675"/>
              <a:gd name="connsiteY24" fmla="*/ 565150 h 1631950"/>
              <a:gd name="connsiteX25" fmla="*/ 104775 w 3749675"/>
              <a:gd name="connsiteY25" fmla="*/ 508000 h 1631950"/>
              <a:gd name="connsiteX26" fmla="*/ 69850 w 3749675"/>
              <a:gd name="connsiteY26" fmla="*/ 419100 h 1631950"/>
              <a:gd name="connsiteX27" fmla="*/ 28575 w 3749675"/>
              <a:gd name="connsiteY27" fmla="*/ 279400 h 1631950"/>
              <a:gd name="connsiteX28" fmla="*/ 9525 w 3749675"/>
              <a:gd name="connsiteY28" fmla="*/ 165100 h 1631950"/>
              <a:gd name="connsiteX29" fmla="*/ 0 w 3749675"/>
              <a:gd name="connsiteY29" fmla="*/ 66675 h 1631950"/>
              <a:gd name="connsiteX30" fmla="*/ 3175 w 3749675"/>
              <a:gd name="connsiteY30" fmla="*/ 44450 h 1631950"/>
              <a:gd name="connsiteX31" fmla="*/ 12700 w 3749675"/>
              <a:gd name="connsiteY31" fmla="*/ 28575 h 1631950"/>
              <a:gd name="connsiteX32" fmla="*/ 31750 w 3749675"/>
              <a:gd name="connsiteY32" fmla="*/ 3175 h 1631950"/>
              <a:gd name="connsiteX33" fmla="*/ 44450 w 3749675"/>
              <a:gd name="connsiteY33" fmla="*/ 0 h 1631950"/>
              <a:gd name="connsiteX34" fmla="*/ 63500 w 3749675"/>
              <a:gd name="connsiteY34" fmla="*/ 6350 h 1631950"/>
              <a:gd name="connsiteX35" fmla="*/ 85725 w 3749675"/>
              <a:gd name="connsiteY35" fmla="*/ 15875 h 1631950"/>
              <a:gd name="connsiteX36" fmla="*/ 95250 w 3749675"/>
              <a:gd name="connsiteY36" fmla="*/ 28575 h 1631950"/>
              <a:gd name="connsiteX37" fmla="*/ 114300 w 3749675"/>
              <a:gd name="connsiteY37" fmla="*/ 69850 h 1631950"/>
              <a:gd name="connsiteX38" fmla="*/ 155575 w 3749675"/>
              <a:gd name="connsiteY38" fmla="*/ 146050 h 1631950"/>
              <a:gd name="connsiteX39" fmla="*/ 187325 w 3749675"/>
              <a:gd name="connsiteY39" fmla="*/ 206375 h 1631950"/>
              <a:gd name="connsiteX40" fmla="*/ 212725 w 3749675"/>
              <a:gd name="connsiteY40" fmla="*/ 238125 h 1631950"/>
              <a:gd name="connsiteX41" fmla="*/ 254000 w 3749675"/>
              <a:gd name="connsiteY41" fmla="*/ 269875 h 1631950"/>
              <a:gd name="connsiteX42" fmla="*/ 323850 w 3749675"/>
              <a:gd name="connsiteY42" fmla="*/ 301625 h 1631950"/>
              <a:gd name="connsiteX43" fmla="*/ 685800 w 3749675"/>
              <a:gd name="connsiteY43" fmla="*/ 444500 h 1631950"/>
              <a:gd name="connsiteX44" fmla="*/ 908050 w 3749675"/>
              <a:gd name="connsiteY44" fmla="*/ 530225 h 1631950"/>
              <a:gd name="connsiteX45" fmla="*/ 1266825 w 3749675"/>
              <a:gd name="connsiteY45" fmla="*/ 663575 h 1631950"/>
              <a:gd name="connsiteX46" fmla="*/ 1546225 w 3749675"/>
              <a:gd name="connsiteY46" fmla="*/ 76200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749675" h="1631950">
                <a:moveTo>
                  <a:pt x="1546225" y="762000"/>
                </a:moveTo>
                <a:lnTo>
                  <a:pt x="2390775" y="1063625"/>
                </a:lnTo>
                <a:lnTo>
                  <a:pt x="2679700" y="1165225"/>
                </a:lnTo>
                <a:lnTo>
                  <a:pt x="3006725" y="1285875"/>
                </a:lnTo>
                <a:lnTo>
                  <a:pt x="3476625" y="1476375"/>
                </a:lnTo>
                <a:lnTo>
                  <a:pt x="3660775" y="1552575"/>
                </a:lnTo>
                <a:cubicBezTo>
                  <a:pt x="3692525" y="1565275"/>
                  <a:pt x="3652838" y="1545167"/>
                  <a:pt x="3667125" y="1552575"/>
                </a:cubicBezTo>
                <a:lnTo>
                  <a:pt x="3746500" y="1597025"/>
                </a:lnTo>
                <a:lnTo>
                  <a:pt x="3749675" y="1606550"/>
                </a:lnTo>
                <a:lnTo>
                  <a:pt x="3733800" y="1619250"/>
                </a:lnTo>
                <a:lnTo>
                  <a:pt x="3711575" y="1628775"/>
                </a:lnTo>
                <a:lnTo>
                  <a:pt x="3689350" y="1631950"/>
                </a:lnTo>
                <a:lnTo>
                  <a:pt x="3644900" y="1622425"/>
                </a:lnTo>
                <a:lnTo>
                  <a:pt x="3035300" y="1450975"/>
                </a:lnTo>
                <a:lnTo>
                  <a:pt x="2536825" y="1282700"/>
                </a:lnTo>
                <a:lnTo>
                  <a:pt x="1730375" y="1016000"/>
                </a:lnTo>
                <a:lnTo>
                  <a:pt x="1289050" y="869950"/>
                </a:lnTo>
                <a:lnTo>
                  <a:pt x="1044575" y="793750"/>
                </a:lnTo>
                <a:lnTo>
                  <a:pt x="885825" y="752475"/>
                </a:lnTo>
                <a:lnTo>
                  <a:pt x="612775" y="688975"/>
                </a:lnTo>
                <a:lnTo>
                  <a:pt x="365125" y="631825"/>
                </a:lnTo>
                <a:lnTo>
                  <a:pt x="273050" y="615950"/>
                </a:lnTo>
                <a:lnTo>
                  <a:pt x="234950" y="615950"/>
                </a:lnTo>
                <a:lnTo>
                  <a:pt x="190500" y="603250"/>
                </a:lnTo>
                <a:lnTo>
                  <a:pt x="142875" y="565150"/>
                </a:lnTo>
                <a:lnTo>
                  <a:pt x="104775" y="508000"/>
                </a:lnTo>
                <a:lnTo>
                  <a:pt x="69850" y="419100"/>
                </a:lnTo>
                <a:lnTo>
                  <a:pt x="28575" y="279400"/>
                </a:lnTo>
                <a:lnTo>
                  <a:pt x="9525" y="165100"/>
                </a:lnTo>
                <a:lnTo>
                  <a:pt x="0" y="66675"/>
                </a:lnTo>
                <a:lnTo>
                  <a:pt x="3175" y="44450"/>
                </a:lnTo>
                <a:lnTo>
                  <a:pt x="12700" y="28575"/>
                </a:lnTo>
                <a:lnTo>
                  <a:pt x="31750" y="3175"/>
                </a:lnTo>
                <a:lnTo>
                  <a:pt x="44450" y="0"/>
                </a:lnTo>
                <a:lnTo>
                  <a:pt x="63500" y="6350"/>
                </a:lnTo>
                <a:lnTo>
                  <a:pt x="85725" y="15875"/>
                </a:lnTo>
                <a:lnTo>
                  <a:pt x="95250" y="28575"/>
                </a:lnTo>
                <a:lnTo>
                  <a:pt x="114300" y="69850"/>
                </a:lnTo>
                <a:lnTo>
                  <a:pt x="155575" y="146050"/>
                </a:lnTo>
                <a:lnTo>
                  <a:pt x="187325" y="206375"/>
                </a:lnTo>
                <a:lnTo>
                  <a:pt x="212725" y="238125"/>
                </a:lnTo>
                <a:lnTo>
                  <a:pt x="254000" y="269875"/>
                </a:lnTo>
                <a:lnTo>
                  <a:pt x="323850" y="301625"/>
                </a:lnTo>
                <a:lnTo>
                  <a:pt x="685800" y="444500"/>
                </a:lnTo>
                <a:lnTo>
                  <a:pt x="908050" y="530225"/>
                </a:lnTo>
                <a:lnTo>
                  <a:pt x="1266825" y="663575"/>
                </a:lnTo>
                <a:lnTo>
                  <a:pt x="1546225" y="76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81A6CB2F-5A83-438E-B3A0-AF6C14BF643F}"/>
              </a:ext>
            </a:extLst>
          </p:cNvPr>
          <p:cNvSpPr/>
          <p:nvPr/>
        </p:nvSpPr>
        <p:spPr>
          <a:xfrm rot="18000000">
            <a:off x="5137151" y="2859089"/>
            <a:ext cx="3548063" cy="2262187"/>
          </a:xfrm>
          <a:custGeom>
            <a:avLst/>
            <a:gdLst>
              <a:gd name="connsiteX0" fmla="*/ 1712294 w 3548155"/>
              <a:gd name="connsiteY0" fmla="*/ 1147413 h 2263052"/>
              <a:gd name="connsiteX1" fmla="*/ 1941776 w 3548155"/>
              <a:gd name="connsiteY1" fmla="*/ 1013254 h 2263052"/>
              <a:gd name="connsiteX2" fmla="*/ 2266582 w 3548155"/>
              <a:gd name="connsiteY2" fmla="*/ 826137 h 2263052"/>
              <a:gd name="connsiteX3" fmla="*/ 2601980 w 3548155"/>
              <a:gd name="connsiteY3" fmla="*/ 631960 h 2263052"/>
              <a:gd name="connsiteX4" fmla="*/ 2937378 w 3548155"/>
              <a:gd name="connsiteY4" fmla="*/ 437782 h 2263052"/>
              <a:gd name="connsiteX5" fmla="*/ 3117433 w 3548155"/>
              <a:gd name="connsiteY5" fmla="*/ 335397 h 2263052"/>
              <a:gd name="connsiteX6" fmla="*/ 3205696 w 3548155"/>
              <a:gd name="connsiteY6" fmla="*/ 285970 h 2263052"/>
              <a:gd name="connsiteX7" fmla="*/ 3262184 w 3548155"/>
              <a:gd name="connsiteY7" fmla="*/ 250665 h 2263052"/>
              <a:gd name="connsiteX8" fmla="*/ 3301019 w 3548155"/>
              <a:gd name="connsiteY8" fmla="*/ 218891 h 2263052"/>
              <a:gd name="connsiteX9" fmla="*/ 3336324 w 3548155"/>
              <a:gd name="connsiteY9" fmla="*/ 180055 h 2263052"/>
              <a:gd name="connsiteX10" fmla="*/ 3371630 w 3548155"/>
              <a:gd name="connsiteY10" fmla="*/ 127098 h 2263052"/>
              <a:gd name="connsiteX11" fmla="*/ 3350446 w 3548155"/>
              <a:gd name="connsiteY11" fmla="*/ 158872 h 2263052"/>
              <a:gd name="connsiteX12" fmla="*/ 3385752 w 3548155"/>
              <a:gd name="connsiteY12" fmla="*/ 98854 h 2263052"/>
              <a:gd name="connsiteX13" fmla="*/ 3421057 w 3548155"/>
              <a:gd name="connsiteY13" fmla="*/ 3530 h 2263052"/>
              <a:gd name="connsiteX14" fmla="*/ 3435179 w 3548155"/>
              <a:gd name="connsiteY14" fmla="*/ 0 h 2263052"/>
              <a:gd name="connsiteX15" fmla="*/ 3548155 w 3548155"/>
              <a:gd name="connsiteY15" fmla="*/ 197708 h 2263052"/>
              <a:gd name="connsiteX16" fmla="*/ 3548155 w 3548155"/>
              <a:gd name="connsiteY16" fmla="*/ 215360 h 2263052"/>
              <a:gd name="connsiteX17" fmla="*/ 3541094 w 3548155"/>
              <a:gd name="connsiteY17" fmla="*/ 314214 h 2263052"/>
              <a:gd name="connsiteX18" fmla="*/ 3537563 w 3548155"/>
              <a:gd name="connsiteY18" fmla="*/ 381294 h 2263052"/>
              <a:gd name="connsiteX19" fmla="*/ 3526972 w 3548155"/>
              <a:gd name="connsiteY19" fmla="*/ 444843 h 2263052"/>
              <a:gd name="connsiteX20" fmla="*/ 3502258 w 3548155"/>
              <a:gd name="connsiteY20" fmla="*/ 522514 h 2263052"/>
              <a:gd name="connsiteX21" fmla="*/ 3477545 w 3548155"/>
              <a:gd name="connsiteY21" fmla="*/ 589594 h 2263052"/>
              <a:gd name="connsiteX22" fmla="*/ 3463423 w 3548155"/>
              <a:gd name="connsiteY22" fmla="*/ 607246 h 2263052"/>
              <a:gd name="connsiteX23" fmla="*/ 3435179 w 3548155"/>
              <a:gd name="connsiteY23" fmla="*/ 614307 h 2263052"/>
              <a:gd name="connsiteX24" fmla="*/ 3399874 w 3548155"/>
              <a:gd name="connsiteY24" fmla="*/ 603716 h 2263052"/>
              <a:gd name="connsiteX25" fmla="*/ 3339855 w 3548155"/>
              <a:gd name="connsiteY25" fmla="*/ 596655 h 2263052"/>
              <a:gd name="connsiteX26" fmla="*/ 3276306 w 3548155"/>
              <a:gd name="connsiteY26" fmla="*/ 603716 h 2263052"/>
              <a:gd name="connsiteX27" fmla="*/ 3223348 w 3548155"/>
              <a:gd name="connsiteY27" fmla="*/ 617838 h 2263052"/>
              <a:gd name="connsiteX28" fmla="*/ 3173921 w 3548155"/>
              <a:gd name="connsiteY28" fmla="*/ 639021 h 2263052"/>
              <a:gd name="connsiteX29" fmla="*/ 2400741 w 3548155"/>
              <a:gd name="connsiteY29" fmla="*/ 1059150 h 2263052"/>
              <a:gd name="connsiteX30" fmla="*/ 1765251 w 3548155"/>
              <a:gd name="connsiteY30" fmla="*/ 1401609 h 2263052"/>
              <a:gd name="connsiteX31" fmla="*/ 1479280 w 3548155"/>
              <a:gd name="connsiteY31" fmla="*/ 1564012 h 2263052"/>
              <a:gd name="connsiteX32" fmla="*/ 914400 w 3548155"/>
              <a:gd name="connsiteY32" fmla="*/ 1885288 h 2263052"/>
              <a:gd name="connsiteX33" fmla="*/ 639021 w 3548155"/>
              <a:gd name="connsiteY33" fmla="*/ 2033569 h 2263052"/>
              <a:gd name="connsiteX34" fmla="*/ 342459 w 3548155"/>
              <a:gd name="connsiteY34" fmla="*/ 2188911 h 2263052"/>
              <a:gd name="connsiteX35" fmla="*/ 240074 w 3548155"/>
              <a:gd name="connsiteY35" fmla="*/ 2227747 h 2263052"/>
              <a:gd name="connsiteX36" fmla="*/ 180056 w 3548155"/>
              <a:gd name="connsiteY36" fmla="*/ 2248930 h 2263052"/>
              <a:gd name="connsiteX37" fmla="*/ 130629 w 3548155"/>
              <a:gd name="connsiteY37" fmla="*/ 2255991 h 2263052"/>
              <a:gd name="connsiteX38" fmla="*/ 84732 w 3548155"/>
              <a:gd name="connsiteY38" fmla="*/ 2263052 h 2263052"/>
              <a:gd name="connsiteX39" fmla="*/ 56488 w 3548155"/>
              <a:gd name="connsiteY39" fmla="*/ 2263052 h 2263052"/>
              <a:gd name="connsiteX40" fmla="*/ 17653 w 3548155"/>
              <a:gd name="connsiteY40" fmla="*/ 2248930 h 2263052"/>
              <a:gd name="connsiteX41" fmla="*/ 0 w 3548155"/>
              <a:gd name="connsiteY41" fmla="*/ 2227747 h 2263052"/>
              <a:gd name="connsiteX42" fmla="*/ 0 w 3548155"/>
              <a:gd name="connsiteY42" fmla="*/ 2206563 h 2263052"/>
              <a:gd name="connsiteX43" fmla="*/ 24714 w 3548155"/>
              <a:gd name="connsiteY43" fmla="*/ 2164197 h 2263052"/>
              <a:gd name="connsiteX44" fmla="*/ 67080 w 3548155"/>
              <a:gd name="connsiteY44" fmla="*/ 2118301 h 2263052"/>
              <a:gd name="connsiteX45" fmla="*/ 169464 w 3548155"/>
              <a:gd name="connsiteY45" fmla="*/ 2044160 h 2263052"/>
              <a:gd name="connsiteX46" fmla="*/ 391886 w 3548155"/>
              <a:gd name="connsiteY46" fmla="*/ 1906471 h 2263052"/>
              <a:gd name="connsiteX47" fmla="*/ 840260 w 3548155"/>
              <a:gd name="connsiteY47" fmla="*/ 1648744 h 2263052"/>
              <a:gd name="connsiteX48" fmla="*/ 1295694 w 3548155"/>
              <a:gd name="connsiteY48" fmla="*/ 1383957 h 2263052"/>
              <a:gd name="connsiteX49" fmla="*/ 1624031 w 3548155"/>
              <a:gd name="connsiteY49" fmla="*/ 1196840 h 2263052"/>
              <a:gd name="connsiteX50" fmla="*/ 1712294 w 3548155"/>
              <a:gd name="connsiteY50" fmla="*/ 1147413 h 2263052"/>
              <a:gd name="connsiteX0" fmla="*/ 1712294 w 3548155"/>
              <a:gd name="connsiteY0" fmla="*/ 1147413 h 2263052"/>
              <a:gd name="connsiteX1" fmla="*/ 1941776 w 3548155"/>
              <a:gd name="connsiteY1" fmla="*/ 1013254 h 2263052"/>
              <a:gd name="connsiteX2" fmla="*/ 2266582 w 3548155"/>
              <a:gd name="connsiteY2" fmla="*/ 826137 h 2263052"/>
              <a:gd name="connsiteX3" fmla="*/ 2601980 w 3548155"/>
              <a:gd name="connsiteY3" fmla="*/ 631960 h 2263052"/>
              <a:gd name="connsiteX4" fmla="*/ 2937378 w 3548155"/>
              <a:gd name="connsiteY4" fmla="*/ 437782 h 2263052"/>
              <a:gd name="connsiteX5" fmla="*/ 3117433 w 3548155"/>
              <a:gd name="connsiteY5" fmla="*/ 335397 h 2263052"/>
              <a:gd name="connsiteX6" fmla="*/ 3205696 w 3548155"/>
              <a:gd name="connsiteY6" fmla="*/ 285970 h 2263052"/>
              <a:gd name="connsiteX7" fmla="*/ 3262184 w 3548155"/>
              <a:gd name="connsiteY7" fmla="*/ 250665 h 2263052"/>
              <a:gd name="connsiteX8" fmla="*/ 3301019 w 3548155"/>
              <a:gd name="connsiteY8" fmla="*/ 218891 h 2263052"/>
              <a:gd name="connsiteX9" fmla="*/ 3336324 w 3548155"/>
              <a:gd name="connsiteY9" fmla="*/ 180055 h 2263052"/>
              <a:gd name="connsiteX10" fmla="*/ 3350446 w 3548155"/>
              <a:gd name="connsiteY10" fmla="*/ 158872 h 2263052"/>
              <a:gd name="connsiteX11" fmla="*/ 3385752 w 3548155"/>
              <a:gd name="connsiteY11" fmla="*/ 98854 h 2263052"/>
              <a:gd name="connsiteX12" fmla="*/ 3421057 w 3548155"/>
              <a:gd name="connsiteY12" fmla="*/ 3530 h 2263052"/>
              <a:gd name="connsiteX13" fmla="*/ 3435179 w 3548155"/>
              <a:gd name="connsiteY13" fmla="*/ 0 h 2263052"/>
              <a:gd name="connsiteX14" fmla="*/ 3548155 w 3548155"/>
              <a:gd name="connsiteY14" fmla="*/ 197708 h 2263052"/>
              <a:gd name="connsiteX15" fmla="*/ 3548155 w 3548155"/>
              <a:gd name="connsiteY15" fmla="*/ 215360 h 2263052"/>
              <a:gd name="connsiteX16" fmla="*/ 3541094 w 3548155"/>
              <a:gd name="connsiteY16" fmla="*/ 314214 h 2263052"/>
              <a:gd name="connsiteX17" fmla="*/ 3537563 w 3548155"/>
              <a:gd name="connsiteY17" fmla="*/ 381294 h 2263052"/>
              <a:gd name="connsiteX18" fmla="*/ 3526972 w 3548155"/>
              <a:gd name="connsiteY18" fmla="*/ 444843 h 2263052"/>
              <a:gd name="connsiteX19" fmla="*/ 3502258 w 3548155"/>
              <a:gd name="connsiteY19" fmla="*/ 522514 h 2263052"/>
              <a:gd name="connsiteX20" fmla="*/ 3477545 w 3548155"/>
              <a:gd name="connsiteY20" fmla="*/ 589594 h 2263052"/>
              <a:gd name="connsiteX21" fmla="*/ 3463423 w 3548155"/>
              <a:gd name="connsiteY21" fmla="*/ 607246 h 2263052"/>
              <a:gd name="connsiteX22" fmla="*/ 3435179 w 3548155"/>
              <a:gd name="connsiteY22" fmla="*/ 614307 h 2263052"/>
              <a:gd name="connsiteX23" fmla="*/ 3399874 w 3548155"/>
              <a:gd name="connsiteY23" fmla="*/ 603716 h 2263052"/>
              <a:gd name="connsiteX24" fmla="*/ 3339855 w 3548155"/>
              <a:gd name="connsiteY24" fmla="*/ 596655 h 2263052"/>
              <a:gd name="connsiteX25" fmla="*/ 3276306 w 3548155"/>
              <a:gd name="connsiteY25" fmla="*/ 603716 h 2263052"/>
              <a:gd name="connsiteX26" fmla="*/ 3223348 w 3548155"/>
              <a:gd name="connsiteY26" fmla="*/ 617838 h 2263052"/>
              <a:gd name="connsiteX27" fmla="*/ 3173921 w 3548155"/>
              <a:gd name="connsiteY27" fmla="*/ 639021 h 2263052"/>
              <a:gd name="connsiteX28" fmla="*/ 2400741 w 3548155"/>
              <a:gd name="connsiteY28" fmla="*/ 1059150 h 2263052"/>
              <a:gd name="connsiteX29" fmla="*/ 1765251 w 3548155"/>
              <a:gd name="connsiteY29" fmla="*/ 1401609 h 2263052"/>
              <a:gd name="connsiteX30" fmla="*/ 1479280 w 3548155"/>
              <a:gd name="connsiteY30" fmla="*/ 1564012 h 2263052"/>
              <a:gd name="connsiteX31" fmla="*/ 914400 w 3548155"/>
              <a:gd name="connsiteY31" fmla="*/ 1885288 h 2263052"/>
              <a:gd name="connsiteX32" fmla="*/ 639021 w 3548155"/>
              <a:gd name="connsiteY32" fmla="*/ 2033569 h 2263052"/>
              <a:gd name="connsiteX33" fmla="*/ 342459 w 3548155"/>
              <a:gd name="connsiteY33" fmla="*/ 2188911 h 2263052"/>
              <a:gd name="connsiteX34" fmla="*/ 240074 w 3548155"/>
              <a:gd name="connsiteY34" fmla="*/ 2227747 h 2263052"/>
              <a:gd name="connsiteX35" fmla="*/ 180056 w 3548155"/>
              <a:gd name="connsiteY35" fmla="*/ 2248930 h 2263052"/>
              <a:gd name="connsiteX36" fmla="*/ 130629 w 3548155"/>
              <a:gd name="connsiteY36" fmla="*/ 2255991 h 2263052"/>
              <a:gd name="connsiteX37" fmla="*/ 84732 w 3548155"/>
              <a:gd name="connsiteY37" fmla="*/ 2263052 h 2263052"/>
              <a:gd name="connsiteX38" fmla="*/ 56488 w 3548155"/>
              <a:gd name="connsiteY38" fmla="*/ 2263052 h 2263052"/>
              <a:gd name="connsiteX39" fmla="*/ 17653 w 3548155"/>
              <a:gd name="connsiteY39" fmla="*/ 2248930 h 2263052"/>
              <a:gd name="connsiteX40" fmla="*/ 0 w 3548155"/>
              <a:gd name="connsiteY40" fmla="*/ 2227747 h 2263052"/>
              <a:gd name="connsiteX41" fmla="*/ 0 w 3548155"/>
              <a:gd name="connsiteY41" fmla="*/ 2206563 h 2263052"/>
              <a:gd name="connsiteX42" fmla="*/ 24714 w 3548155"/>
              <a:gd name="connsiteY42" fmla="*/ 2164197 h 2263052"/>
              <a:gd name="connsiteX43" fmla="*/ 67080 w 3548155"/>
              <a:gd name="connsiteY43" fmla="*/ 2118301 h 2263052"/>
              <a:gd name="connsiteX44" fmla="*/ 169464 w 3548155"/>
              <a:gd name="connsiteY44" fmla="*/ 2044160 h 2263052"/>
              <a:gd name="connsiteX45" fmla="*/ 391886 w 3548155"/>
              <a:gd name="connsiteY45" fmla="*/ 1906471 h 2263052"/>
              <a:gd name="connsiteX46" fmla="*/ 840260 w 3548155"/>
              <a:gd name="connsiteY46" fmla="*/ 1648744 h 2263052"/>
              <a:gd name="connsiteX47" fmla="*/ 1295694 w 3548155"/>
              <a:gd name="connsiteY47" fmla="*/ 1383957 h 2263052"/>
              <a:gd name="connsiteX48" fmla="*/ 1624031 w 3548155"/>
              <a:gd name="connsiteY48" fmla="*/ 1196840 h 2263052"/>
              <a:gd name="connsiteX49" fmla="*/ 1712294 w 3548155"/>
              <a:gd name="connsiteY49" fmla="*/ 1147413 h 226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548155" h="2263052">
                <a:moveTo>
                  <a:pt x="1712294" y="1147413"/>
                </a:moveTo>
                <a:lnTo>
                  <a:pt x="1941776" y="1013254"/>
                </a:lnTo>
                <a:lnTo>
                  <a:pt x="2266582" y="826137"/>
                </a:lnTo>
                <a:lnTo>
                  <a:pt x="2601980" y="631960"/>
                </a:lnTo>
                <a:lnTo>
                  <a:pt x="2937378" y="437782"/>
                </a:lnTo>
                <a:lnTo>
                  <a:pt x="3117433" y="335397"/>
                </a:lnTo>
                <a:lnTo>
                  <a:pt x="3205696" y="285970"/>
                </a:lnTo>
                <a:lnTo>
                  <a:pt x="3262184" y="250665"/>
                </a:lnTo>
                <a:lnTo>
                  <a:pt x="3301019" y="218891"/>
                </a:lnTo>
                <a:lnTo>
                  <a:pt x="3336324" y="180055"/>
                </a:lnTo>
                <a:cubicBezTo>
                  <a:pt x="3344562" y="170052"/>
                  <a:pt x="3342208" y="172405"/>
                  <a:pt x="3350446" y="158872"/>
                </a:cubicBezTo>
                <a:lnTo>
                  <a:pt x="3385752" y="98854"/>
                </a:lnTo>
                <a:lnTo>
                  <a:pt x="3421057" y="3530"/>
                </a:lnTo>
                <a:lnTo>
                  <a:pt x="3435179" y="0"/>
                </a:lnTo>
                <a:lnTo>
                  <a:pt x="3548155" y="197708"/>
                </a:lnTo>
                <a:lnTo>
                  <a:pt x="3548155" y="215360"/>
                </a:lnTo>
                <a:lnTo>
                  <a:pt x="3541094" y="314214"/>
                </a:lnTo>
                <a:lnTo>
                  <a:pt x="3537563" y="381294"/>
                </a:lnTo>
                <a:lnTo>
                  <a:pt x="3526972" y="444843"/>
                </a:lnTo>
                <a:lnTo>
                  <a:pt x="3502258" y="522514"/>
                </a:lnTo>
                <a:lnTo>
                  <a:pt x="3477545" y="589594"/>
                </a:lnTo>
                <a:lnTo>
                  <a:pt x="3463423" y="607246"/>
                </a:lnTo>
                <a:lnTo>
                  <a:pt x="3435179" y="614307"/>
                </a:lnTo>
                <a:lnTo>
                  <a:pt x="3399874" y="603716"/>
                </a:lnTo>
                <a:lnTo>
                  <a:pt x="3339855" y="596655"/>
                </a:lnTo>
                <a:lnTo>
                  <a:pt x="3276306" y="603716"/>
                </a:lnTo>
                <a:lnTo>
                  <a:pt x="3223348" y="617838"/>
                </a:lnTo>
                <a:lnTo>
                  <a:pt x="3173921" y="639021"/>
                </a:lnTo>
                <a:lnTo>
                  <a:pt x="2400741" y="1059150"/>
                </a:lnTo>
                <a:lnTo>
                  <a:pt x="1765251" y="1401609"/>
                </a:lnTo>
                <a:lnTo>
                  <a:pt x="1479280" y="1564012"/>
                </a:lnTo>
                <a:lnTo>
                  <a:pt x="914400" y="1885288"/>
                </a:lnTo>
                <a:lnTo>
                  <a:pt x="639021" y="2033569"/>
                </a:lnTo>
                <a:lnTo>
                  <a:pt x="342459" y="2188911"/>
                </a:lnTo>
                <a:lnTo>
                  <a:pt x="240074" y="2227747"/>
                </a:lnTo>
                <a:lnTo>
                  <a:pt x="180056" y="2248930"/>
                </a:lnTo>
                <a:lnTo>
                  <a:pt x="130629" y="2255991"/>
                </a:lnTo>
                <a:lnTo>
                  <a:pt x="84732" y="2263052"/>
                </a:lnTo>
                <a:lnTo>
                  <a:pt x="56488" y="2263052"/>
                </a:lnTo>
                <a:lnTo>
                  <a:pt x="17653" y="2248930"/>
                </a:lnTo>
                <a:lnTo>
                  <a:pt x="0" y="2227747"/>
                </a:lnTo>
                <a:lnTo>
                  <a:pt x="0" y="2206563"/>
                </a:lnTo>
                <a:lnTo>
                  <a:pt x="24714" y="2164197"/>
                </a:lnTo>
                <a:lnTo>
                  <a:pt x="67080" y="2118301"/>
                </a:lnTo>
                <a:lnTo>
                  <a:pt x="169464" y="2044160"/>
                </a:lnTo>
                <a:lnTo>
                  <a:pt x="391886" y="1906471"/>
                </a:lnTo>
                <a:lnTo>
                  <a:pt x="840260" y="1648744"/>
                </a:lnTo>
                <a:lnTo>
                  <a:pt x="1295694" y="1383957"/>
                </a:lnTo>
                <a:lnTo>
                  <a:pt x="1624031" y="1196840"/>
                </a:lnTo>
                <a:lnTo>
                  <a:pt x="1712294" y="11474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D64DD0F-45EC-49FE-86C6-23C4269B9086}"/>
              </a:ext>
            </a:extLst>
          </p:cNvPr>
          <p:cNvSpPr/>
          <p:nvPr/>
        </p:nvSpPr>
        <p:spPr>
          <a:xfrm>
            <a:off x="3944938" y="1330326"/>
            <a:ext cx="1382712" cy="1420813"/>
          </a:xfrm>
          <a:custGeom>
            <a:avLst/>
            <a:gdLst>
              <a:gd name="connsiteX0" fmla="*/ 654844 w 1383507"/>
              <a:gd name="connsiteY0" fmla="*/ 719137 h 1421606"/>
              <a:gd name="connsiteX1" fmla="*/ 752475 w 1383507"/>
              <a:gd name="connsiteY1" fmla="*/ 595312 h 1421606"/>
              <a:gd name="connsiteX2" fmla="*/ 833438 w 1383507"/>
              <a:gd name="connsiteY2" fmla="*/ 490537 h 1421606"/>
              <a:gd name="connsiteX3" fmla="*/ 923925 w 1383507"/>
              <a:gd name="connsiteY3" fmla="*/ 357187 h 1421606"/>
              <a:gd name="connsiteX4" fmla="*/ 959644 w 1383507"/>
              <a:gd name="connsiteY4" fmla="*/ 297656 h 1421606"/>
              <a:gd name="connsiteX5" fmla="*/ 976313 w 1383507"/>
              <a:gd name="connsiteY5" fmla="*/ 257175 h 1421606"/>
              <a:gd name="connsiteX6" fmla="*/ 981075 w 1383507"/>
              <a:gd name="connsiteY6" fmla="*/ 223837 h 1421606"/>
              <a:gd name="connsiteX7" fmla="*/ 978694 w 1383507"/>
              <a:gd name="connsiteY7" fmla="*/ 202406 h 1421606"/>
              <a:gd name="connsiteX8" fmla="*/ 966788 w 1383507"/>
              <a:gd name="connsiteY8" fmla="*/ 166687 h 1421606"/>
              <a:gd name="connsiteX9" fmla="*/ 952500 w 1383507"/>
              <a:gd name="connsiteY9" fmla="*/ 138112 h 1421606"/>
              <a:gd name="connsiteX10" fmla="*/ 926307 w 1383507"/>
              <a:gd name="connsiteY10" fmla="*/ 107156 h 1421606"/>
              <a:gd name="connsiteX11" fmla="*/ 888207 w 1383507"/>
              <a:gd name="connsiteY11" fmla="*/ 80962 h 1421606"/>
              <a:gd name="connsiteX12" fmla="*/ 862013 w 1383507"/>
              <a:gd name="connsiteY12" fmla="*/ 57150 h 1421606"/>
              <a:gd name="connsiteX13" fmla="*/ 847725 w 1383507"/>
              <a:gd name="connsiteY13" fmla="*/ 35719 h 1421606"/>
              <a:gd name="connsiteX14" fmla="*/ 845344 w 1383507"/>
              <a:gd name="connsiteY14" fmla="*/ 21431 h 1421606"/>
              <a:gd name="connsiteX15" fmla="*/ 852488 w 1383507"/>
              <a:gd name="connsiteY15" fmla="*/ 9525 h 1421606"/>
              <a:gd name="connsiteX16" fmla="*/ 876300 w 1383507"/>
              <a:gd name="connsiteY16" fmla="*/ 0 h 1421606"/>
              <a:gd name="connsiteX17" fmla="*/ 900113 w 1383507"/>
              <a:gd name="connsiteY17" fmla="*/ 2381 h 1421606"/>
              <a:gd name="connsiteX18" fmla="*/ 950119 w 1383507"/>
              <a:gd name="connsiteY18" fmla="*/ 16669 h 1421606"/>
              <a:gd name="connsiteX19" fmla="*/ 1040607 w 1383507"/>
              <a:gd name="connsiteY19" fmla="*/ 50006 h 1421606"/>
              <a:gd name="connsiteX20" fmla="*/ 1114425 w 1383507"/>
              <a:gd name="connsiteY20" fmla="*/ 78581 h 1421606"/>
              <a:gd name="connsiteX21" fmla="*/ 1171575 w 1383507"/>
              <a:gd name="connsiteY21" fmla="*/ 104775 h 1421606"/>
              <a:gd name="connsiteX22" fmla="*/ 1238250 w 1383507"/>
              <a:gd name="connsiteY22" fmla="*/ 142875 h 1421606"/>
              <a:gd name="connsiteX23" fmla="*/ 1290638 w 1383507"/>
              <a:gd name="connsiteY23" fmla="*/ 176212 h 1421606"/>
              <a:gd name="connsiteX24" fmla="*/ 1331119 w 1383507"/>
              <a:gd name="connsiteY24" fmla="*/ 207169 h 1421606"/>
              <a:gd name="connsiteX25" fmla="*/ 1352550 w 1383507"/>
              <a:gd name="connsiteY25" fmla="*/ 228600 h 1421606"/>
              <a:gd name="connsiteX26" fmla="*/ 1371600 w 1383507"/>
              <a:gd name="connsiteY26" fmla="*/ 254794 h 1421606"/>
              <a:gd name="connsiteX27" fmla="*/ 1381125 w 1383507"/>
              <a:gd name="connsiteY27" fmla="*/ 276225 h 1421606"/>
              <a:gd name="connsiteX28" fmla="*/ 1383507 w 1383507"/>
              <a:gd name="connsiteY28" fmla="*/ 288131 h 1421606"/>
              <a:gd name="connsiteX29" fmla="*/ 1383507 w 1383507"/>
              <a:gd name="connsiteY29" fmla="*/ 300037 h 1421606"/>
              <a:gd name="connsiteX30" fmla="*/ 1376363 w 1383507"/>
              <a:gd name="connsiteY30" fmla="*/ 319087 h 1421606"/>
              <a:gd name="connsiteX31" fmla="*/ 1354932 w 1383507"/>
              <a:gd name="connsiteY31" fmla="*/ 342900 h 1421606"/>
              <a:gd name="connsiteX32" fmla="*/ 1328738 w 1383507"/>
              <a:gd name="connsiteY32" fmla="*/ 364331 h 1421606"/>
              <a:gd name="connsiteX33" fmla="*/ 1297782 w 1383507"/>
              <a:gd name="connsiteY33" fmla="*/ 383381 h 1421606"/>
              <a:gd name="connsiteX34" fmla="*/ 1250157 w 1383507"/>
              <a:gd name="connsiteY34" fmla="*/ 411956 h 1421606"/>
              <a:gd name="connsiteX35" fmla="*/ 1214438 w 1383507"/>
              <a:gd name="connsiteY35" fmla="*/ 438150 h 1421606"/>
              <a:gd name="connsiteX36" fmla="*/ 1169194 w 1383507"/>
              <a:gd name="connsiteY36" fmla="*/ 469106 h 1421606"/>
              <a:gd name="connsiteX37" fmla="*/ 1145382 w 1383507"/>
              <a:gd name="connsiteY37" fmla="*/ 495300 h 1421606"/>
              <a:gd name="connsiteX38" fmla="*/ 1128713 w 1383507"/>
              <a:gd name="connsiteY38" fmla="*/ 526256 h 1421606"/>
              <a:gd name="connsiteX39" fmla="*/ 1119188 w 1383507"/>
              <a:gd name="connsiteY39" fmla="*/ 545306 h 1421606"/>
              <a:gd name="connsiteX40" fmla="*/ 966788 w 1383507"/>
              <a:gd name="connsiteY40" fmla="*/ 709612 h 1421606"/>
              <a:gd name="connsiteX41" fmla="*/ 812007 w 1383507"/>
              <a:gd name="connsiteY41" fmla="*/ 871537 h 1421606"/>
              <a:gd name="connsiteX42" fmla="*/ 740569 w 1383507"/>
              <a:gd name="connsiteY42" fmla="*/ 938212 h 1421606"/>
              <a:gd name="connsiteX43" fmla="*/ 659607 w 1383507"/>
              <a:gd name="connsiteY43" fmla="*/ 1004887 h 1421606"/>
              <a:gd name="connsiteX44" fmla="*/ 607219 w 1383507"/>
              <a:gd name="connsiteY44" fmla="*/ 1050131 h 1421606"/>
              <a:gd name="connsiteX45" fmla="*/ 519113 w 1383507"/>
              <a:gd name="connsiteY45" fmla="*/ 1119187 h 1421606"/>
              <a:gd name="connsiteX46" fmla="*/ 442913 w 1383507"/>
              <a:gd name="connsiteY46" fmla="*/ 1176337 h 1421606"/>
              <a:gd name="connsiteX47" fmla="*/ 350044 w 1383507"/>
              <a:gd name="connsiteY47" fmla="*/ 1240631 h 1421606"/>
              <a:gd name="connsiteX48" fmla="*/ 216694 w 1383507"/>
              <a:gd name="connsiteY48" fmla="*/ 1328737 h 1421606"/>
              <a:gd name="connsiteX49" fmla="*/ 128588 w 1383507"/>
              <a:gd name="connsiteY49" fmla="*/ 1383506 h 1421606"/>
              <a:gd name="connsiteX50" fmla="*/ 95250 w 1383507"/>
              <a:gd name="connsiteY50" fmla="*/ 1402556 h 1421606"/>
              <a:gd name="connsiteX51" fmla="*/ 73819 w 1383507"/>
              <a:gd name="connsiteY51" fmla="*/ 1412081 h 1421606"/>
              <a:gd name="connsiteX52" fmla="*/ 38100 w 1383507"/>
              <a:gd name="connsiteY52" fmla="*/ 1419225 h 1421606"/>
              <a:gd name="connsiteX53" fmla="*/ 19050 w 1383507"/>
              <a:gd name="connsiteY53" fmla="*/ 1421606 h 1421606"/>
              <a:gd name="connsiteX54" fmla="*/ 9525 w 1383507"/>
              <a:gd name="connsiteY54" fmla="*/ 1414462 h 1421606"/>
              <a:gd name="connsiteX55" fmla="*/ 0 w 1383507"/>
              <a:gd name="connsiteY55" fmla="*/ 1397794 h 1421606"/>
              <a:gd name="connsiteX56" fmla="*/ 11907 w 1383507"/>
              <a:gd name="connsiteY56" fmla="*/ 1366837 h 1421606"/>
              <a:gd name="connsiteX57" fmla="*/ 69057 w 1383507"/>
              <a:gd name="connsiteY57" fmla="*/ 1316831 h 1421606"/>
              <a:gd name="connsiteX58" fmla="*/ 214313 w 1383507"/>
              <a:gd name="connsiteY58" fmla="*/ 1193006 h 1421606"/>
              <a:gd name="connsiteX59" fmla="*/ 381000 w 1383507"/>
              <a:gd name="connsiteY59" fmla="*/ 1028700 h 1421606"/>
              <a:gd name="connsiteX60" fmla="*/ 547688 w 1383507"/>
              <a:gd name="connsiteY60" fmla="*/ 847725 h 1421606"/>
              <a:gd name="connsiteX61" fmla="*/ 654844 w 1383507"/>
              <a:gd name="connsiteY61" fmla="*/ 719137 h 142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83507" h="1421606">
                <a:moveTo>
                  <a:pt x="654844" y="719137"/>
                </a:moveTo>
                <a:lnTo>
                  <a:pt x="752475" y="595312"/>
                </a:lnTo>
                <a:lnTo>
                  <a:pt x="833438" y="490537"/>
                </a:lnTo>
                <a:lnTo>
                  <a:pt x="923925" y="357187"/>
                </a:lnTo>
                <a:lnTo>
                  <a:pt x="959644" y="297656"/>
                </a:lnTo>
                <a:lnTo>
                  <a:pt x="976313" y="257175"/>
                </a:lnTo>
                <a:cubicBezTo>
                  <a:pt x="981196" y="225434"/>
                  <a:pt x="981075" y="236659"/>
                  <a:pt x="981075" y="223837"/>
                </a:cubicBezTo>
                <a:lnTo>
                  <a:pt x="978694" y="202406"/>
                </a:lnTo>
                <a:lnTo>
                  <a:pt x="966788" y="166687"/>
                </a:lnTo>
                <a:lnTo>
                  <a:pt x="952500" y="138112"/>
                </a:lnTo>
                <a:lnTo>
                  <a:pt x="926307" y="107156"/>
                </a:lnTo>
                <a:lnTo>
                  <a:pt x="888207" y="80962"/>
                </a:lnTo>
                <a:lnTo>
                  <a:pt x="862013" y="57150"/>
                </a:lnTo>
                <a:lnTo>
                  <a:pt x="847725" y="35719"/>
                </a:lnTo>
                <a:lnTo>
                  <a:pt x="845344" y="21431"/>
                </a:lnTo>
                <a:lnTo>
                  <a:pt x="852488" y="9525"/>
                </a:lnTo>
                <a:lnTo>
                  <a:pt x="876300" y="0"/>
                </a:lnTo>
                <a:lnTo>
                  <a:pt x="900113" y="2381"/>
                </a:lnTo>
                <a:lnTo>
                  <a:pt x="950119" y="16669"/>
                </a:lnTo>
                <a:lnTo>
                  <a:pt x="1040607" y="50006"/>
                </a:lnTo>
                <a:lnTo>
                  <a:pt x="1114425" y="78581"/>
                </a:lnTo>
                <a:lnTo>
                  <a:pt x="1171575" y="104775"/>
                </a:lnTo>
                <a:lnTo>
                  <a:pt x="1238250" y="142875"/>
                </a:lnTo>
                <a:lnTo>
                  <a:pt x="1290638" y="176212"/>
                </a:lnTo>
                <a:lnTo>
                  <a:pt x="1331119" y="207169"/>
                </a:lnTo>
                <a:lnTo>
                  <a:pt x="1352550" y="228600"/>
                </a:lnTo>
                <a:lnTo>
                  <a:pt x="1371600" y="254794"/>
                </a:lnTo>
                <a:lnTo>
                  <a:pt x="1381125" y="276225"/>
                </a:lnTo>
                <a:lnTo>
                  <a:pt x="1383507" y="288131"/>
                </a:lnTo>
                <a:lnTo>
                  <a:pt x="1383507" y="300037"/>
                </a:lnTo>
                <a:lnTo>
                  <a:pt x="1376363" y="319087"/>
                </a:lnTo>
                <a:lnTo>
                  <a:pt x="1354932" y="342900"/>
                </a:lnTo>
                <a:lnTo>
                  <a:pt x="1328738" y="364331"/>
                </a:lnTo>
                <a:lnTo>
                  <a:pt x="1297782" y="383381"/>
                </a:lnTo>
                <a:lnTo>
                  <a:pt x="1250157" y="411956"/>
                </a:lnTo>
                <a:lnTo>
                  <a:pt x="1214438" y="438150"/>
                </a:lnTo>
                <a:lnTo>
                  <a:pt x="1169194" y="469106"/>
                </a:lnTo>
                <a:lnTo>
                  <a:pt x="1145382" y="495300"/>
                </a:lnTo>
                <a:lnTo>
                  <a:pt x="1128713" y="526256"/>
                </a:lnTo>
                <a:lnTo>
                  <a:pt x="1119188" y="545306"/>
                </a:lnTo>
                <a:lnTo>
                  <a:pt x="966788" y="709612"/>
                </a:lnTo>
                <a:lnTo>
                  <a:pt x="812007" y="871537"/>
                </a:lnTo>
                <a:lnTo>
                  <a:pt x="740569" y="938212"/>
                </a:lnTo>
                <a:lnTo>
                  <a:pt x="659607" y="1004887"/>
                </a:lnTo>
                <a:lnTo>
                  <a:pt x="607219" y="1050131"/>
                </a:lnTo>
                <a:lnTo>
                  <a:pt x="519113" y="1119187"/>
                </a:lnTo>
                <a:lnTo>
                  <a:pt x="442913" y="1176337"/>
                </a:lnTo>
                <a:lnTo>
                  <a:pt x="350044" y="1240631"/>
                </a:lnTo>
                <a:lnTo>
                  <a:pt x="216694" y="1328737"/>
                </a:lnTo>
                <a:lnTo>
                  <a:pt x="128588" y="1383506"/>
                </a:lnTo>
                <a:lnTo>
                  <a:pt x="95250" y="1402556"/>
                </a:lnTo>
                <a:lnTo>
                  <a:pt x="73819" y="1412081"/>
                </a:lnTo>
                <a:lnTo>
                  <a:pt x="38100" y="1419225"/>
                </a:lnTo>
                <a:lnTo>
                  <a:pt x="19050" y="1421606"/>
                </a:lnTo>
                <a:lnTo>
                  <a:pt x="9525" y="1414462"/>
                </a:lnTo>
                <a:lnTo>
                  <a:pt x="0" y="1397794"/>
                </a:lnTo>
                <a:lnTo>
                  <a:pt x="11907" y="1366837"/>
                </a:lnTo>
                <a:lnTo>
                  <a:pt x="69057" y="1316831"/>
                </a:lnTo>
                <a:lnTo>
                  <a:pt x="214313" y="1193006"/>
                </a:lnTo>
                <a:lnTo>
                  <a:pt x="381000" y="1028700"/>
                </a:lnTo>
                <a:lnTo>
                  <a:pt x="547688" y="847725"/>
                </a:lnTo>
                <a:lnTo>
                  <a:pt x="654844" y="7191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FEF17DF-74A4-4C74-8992-375235C66D81}"/>
              </a:ext>
            </a:extLst>
          </p:cNvPr>
          <p:cNvSpPr/>
          <p:nvPr/>
        </p:nvSpPr>
        <p:spPr>
          <a:xfrm>
            <a:off x="4527550" y="2222501"/>
            <a:ext cx="2362200" cy="536575"/>
          </a:xfrm>
          <a:custGeom>
            <a:avLst/>
            <a:gdLst>
              <a:gd name="connsiteX0" fmla="*/ 1014412 w 2362200"/>
              <a:gd name="connsiteY0" fmla="*/ 226218 h 535781"/>
              <a:gd name="connsiteX1" fmla="*/ 1228725 w 2362200"/>
              <a:gd name="connsiteY1" fmla="*/ 180975 h 535781"/>
              <a:gd name="connsiteX2" fmla="*/ 1390650 w 2362200"/>
              <a:gd name="connsiteY2" fmla="*/ 150018 h 535781"/>
              <a:gd name="connsiteX3" fmla="*/ 1574006 w 2362200"/>
              <a:gd name="connsiteY3" fmla="*/ 119062 h 535781"/>
              <a:gd name="connsiteX4" fmla="*/ 1726406 w 2362200"/>
              <a:gd name="connsiteY4" fmla="*/ 97631 h 535781"/>
              <a:gd name="connsiteX5" fmla="*/ 1776412 w 2362200"/>
              <a:gd name="connsiteY5" fmla="*/ 90487 h 535781"/>
              <a:gd name="connsiteX6" fmla="*/ 1790700 w 2362200"/>
              <a:gd name="connsiteY6" fmla="*/ 83343 h 535781"/>
              <a:gd name="connsiteX7" fmla="*/ 1833562 w 2362200"/>
              <a:gd name="connsiteY7" fmla="*/ 52387 h 535781"/>
              <a:gd name="connsiteX8" fmla="*/ 1881187 w 2362200"/>
              <a:gd name="connsiteY8" fmla="*/ 28575 h 535781"/>
              <a:gd name="connsiteX9" fmla="*/ 1943100 w 2362200"/>
              <a:gd name="connsiteY9" fmla="*/ 2381 h 535781"/>
              <a:gd name="connsiteX10" fmla="*/ 1962150 w 2362200"/>
              <a:gd name="connsiteY10" fmla="*/ 0 h 535781"/>
              <a:gd name="connsiteX11" fmla="*/ 2009775 w 2362200"/>
              <a:gd name="connsiteY11" fmla="*/ 0 h 535781"/>
              <a:gd name="connsiteX12" fmla="*/ 2097881 w 2362200"/>
              <a:gd name="connsiteY12" fmla="*/ 4762 h 535781"/>
              <a:gd name="connsiteX13" fmla="*/ 2166937 w 2362200"/>
              <a:gd name="connsiteY13" fmla="*/ 14287 h 535781"/>
              <a:gd name="connsiteX14" fmla="*/ 2226468 w 2362200"/>
              <a:gd name="connsiteY14" fmla="*/ 28575 h 535781"/>
              <a:gd name="connsiteX15" fmla="*/ 2281237 w 2362200"/>
              <a:gd name="connsiteY15" fmla="*/ 50006 h 535781"/>
              <a:gd name="connsiteX16" fmla="*/ 2314575 w 2362200"/>
              <a:gd name="connsiteY16" fmla="*/ 66675 h 535781"/>
              <a:gd name="connsiteX17" fmla="*/ 2340768 w 2362200"/>
              <a:gd name="connsiteY17" fmla="*/ 88106 h 535781"/>
              <a:gd name="connsiteX18" fmla="*/ 2352675 w 2362200"/>
              <a:gd name="connsiteY18" fmla="*/ 102393 h 535781"/>
              <a:gd name="connsiteX19" fmla="*/ 2359818 w 2362200"/>
              <a:gd name="connsiteY19" fmla="*/ 116681 h 535781"/>
              <a:gd name="connsiteX20" fmla="*/ 2362200 w 2362200"/>
              <a:gd name="connsiteY20" fmla="*/ 133350 h 535781"/>
              <a:gd name="connsiteX21" fmla="*/ 2362200 w 2362200"/>
              <a:gd name="connsiteY21" fmla="*/ 150018 h 535781"/>
              <a:gd name="connsiteX22" fmla="*/ 2350293 w 2362200"/>
              <a:gd name="connsiteY22" fmla="*/ 169068 h 535781"/>
              <a:gd name="connsiteX23" fmla="*/ 2324100 w 2362200"/>
              <a:gd name="connsiteY23" fmla="*/ 195262 h 535781"/>
              <a:gd name="connsiteX24" fmla="*/ 2276475 w 2362200"/>
              <a:gd name="connsiteY24" fmla="*/ 216693 h 535781"/>
              <a:gd name="connsiteX25" fmla="*/ 2226468 w 2362200"/>
              <a:gd name="connsiteY25" fmla="*/ 228600 h 535781"/>
              <a:gd name="connsiteX26" fmla="*/ 2116931 w 2362200"/>
              <a:gd name="connsiteY26" fmla="*/ 245268 h 535781"/>
              <a:gd name="connsiteX27" fmla="*/ 1976437 w 2362200"/>
              <a:gd name="connsiteY27" fmla="*/ 261937 h 535781"/>
              <a:gd name="connsiteX28" fmla="*/ 1695450 w 2362200"/>
              <a:gd name="connsiteY28" fmla="*/ 295275 h 535781"/>
              <a:gd name="connsiteX29" fmla="*/ 1504950 w 2362200"/>
              <a:gd name="connsiteY29" fmla="*/ 321468 h 535781"/>
              <a:gd name="connsiteX30" fmla="*/ 1331118 w 2362200"/>
              <a:gd name="connsiteY30" fmla="*/ 347662 h 535781"/>
              <a:gd name="connsiteX31" fmla="*/ 1171575 w 2362200"/>
              <a:gd name="connsiteY31" fmla="*/ 373856 h 535781"/>
              <a:gd name="connsiteX32" fmla="*/ 1004887 w 2362200"/>
              <a:gd name="connsiteY32" fmla="*/ 411956 h 535781"/>
              <a:gd name="connsiteX33" fmla="*/ 845343 w 2362200"/>
              <a:gd name="connsiteY33" fmla="*/ 452437 h 535781"/>
              <a:gd name="connsiteX34" fmla="*/ 664368 w 2362200"/>
              <a:gd name="connsiteY34" fmla="*/ 497681 h 535781"/>
              <a:gd name="connsiteX35" fmla="*/ 535781 w 2362200"/>
              <a:gd name="connsiteY35" fmla="*/ 526256 h 535781"/>
              <a:gd name="connsiteX36" fmla="*/ 485775 w 2362200"/>
              <a:gd name="connsiteY36" fmla="*/ 535781 h 535781"/>
              <a:gd name="connsiteX37" fmla="*/ 457200 w 2362200"/>
              <a:gd name="connsiteY37" fmla="*/ 535781 h 535781"/>
              <a:gd name="connsiteX38" fmla="*/ 373856 w 2362200"/>
              <a:gd name="connsiteY38" fmla="*/ 533400 h 535781"/>
              <a:gd name="connsiteX39" fmla="*/ 242887 w 2362200"/>
              <a:gd name="connsiteY39" fmla="*/ 511968 h 535781"/>
              <a:gd name="connsiteX40" fmla="*/ 147637 w 2362200"/>
              <a:gd name="connsiteY40" fmla="*/ 478631 h 535781"/>
              <a:gd name="connsiteX41" fmla="*/ 64293 w 2362200"/>
              <a:gd name="connsiteY41" fmla="*/ 426243 h 535781"/>
              <a:gd name="connsiteX42" fmla="*/ 21431 w 2362200"/>
              <a:gd name="connsiteY42" fmla="*/ 383381 h 535781"/>
              <a:gd name="connsiteX43" fmla="*/ 9525 w 2362200"/>
              <a:gd name="connsiteY43" fmla="*/ 354806 h 535781"/>
              <a:gd name="connsiteX44" fmla="*/ 0 w 2362200"/>
              <a:gd name="connsiteY44" fmla="*/ 323850 h 535781"/>
              <a:gd name="connsiteX45" fmla="*/ 0 w 2362200"/>
              <a:gd name="connsiteY45" fmla="*/ 307181 h 535781"/>
              <a:gd name="connsiteX46" fmla="*/ 4762 w 2362200"/>
              <a:gd name="connsiteY46" fmla="*/ 290512 h 535781"/>
              <a:gd name="connsiteX47" fmla="*/ 16668 w 2362200"/>
              <a:gd name="connsiteY47" fmla="*/ 290512 h 535781"/>
              <a:gd name="connsiteX48" fmla="*/ 38100 w 2362200"/>
              <a:gd name="connsiteY48" fmla="*/ 295275 h 535781"/>
              <a:gd name="connsiteX49" fmla="*/ 69056 w 2362200"/>
              <a:gd name="connsiteY49" fmla="*/ 309562 h 535781"/>
              <a:gd name="connsiteX50" fmla="*/ 138112 w 2362200"/>
              <a:gd name="connsiteY50" fmla="*/ 333375 h 535781"/>
              <a:gd name="connsiteX51" fmla="*/ 211931 w 2362200"/>
              <a:gd name="connsiteY51" fmla="*/ 347662 h 535781"/>
              <a:gd name="connsiteX52" fmla="*/ 290512 w 2362200"/>
              <a:gd name="connsiteY52" fmla="*/ 357187 h 535781"/>
              <a:gd name="connsiteX53" fmla="*/ 350043 w 2362200"/>
              <a:gd name="connsiteY53" fmla="*/ 359568 h 535781"/>
              <a:gd name="connsiteX54" fmla="*/ 416718 w 2362200"/>
              <a:gd name="connsiteY54" fmla="*/ 350043 h 535781"/>
              <a:gd name="connsiteX55" fmla="*/ 616743 w 2362200"/>
              <a:gd name="connsiteY55" fmla="*/ 314325 h 535781"/>
              <a:gd name="connsiteX56" fmla="*/ 826293 w 2362200"/>
              <a:gd name="connsiteY56" fmla="*/ 269081 h 535781"/>
              <a:gd name="connsiteX57" fmla="*/ 1014412 w 2362200"/>
              <a:gd name="connsiteY57" fmla="*/ 226218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62200" h="535781">
                <a:moveTo>
                  <a:pt x="1014412" y="226218"/>
                </a:moveTo>
                <a:lnTo>
                  <a:pt x="1228725" y="180975"/>
                </a:lnTo>
                <a:lnTo>
                  <a:pt x="1390650" y="150018"/>
                </a:lnTo>
                <a:lnTo>
                  <a:pt x="1574006" y="119062"/>
                </a:lnTo>
                <a:lnTo>
                  <a:pt x="1726406" y="97631"/>
                </a:lnTo>
                <a:lnTo>
                  <a:pt x="1776412" y="90487"/>
                </a:lnTo>
                <a:lnTo>
                  <a:pt x="1790700" y="83343"/>
                </a:lnTo>
                <a:lnTo>
                  <a:pt x="1833562" y="52387"/>
                </a:lnTo>
                <a:lnTo>
                  <a:pt x="1881187" y="28575"/>
                </a:lnTo>
                <a:lnTo>
                  <a:pt x="1943100" y="2381"/>
                </a:lnTo>
                <a:lnTo>
                  <a:pt x="1962150" y="0"/>
                </a:lnTo>
                <a:lnTo>
                  <a:pt x="2009775" y="0"/>
                </a:lnTo>
                <a:lnTo>
                  <a:pt x="2097881" y="4762"/>
                </a:lnTo>
                <a:lnTo>
                  <a:pt x="2166937" y="14287"/>
                </a:lnTo>
                <a:lnTo>
                  <a:pt x="2226468" y="28575"/>
                </a:lnTo>
                <a:lnTo>
                  <a:pt x="2281237" y="50006"/>
                </a:lnTo>
                <a:lnTo>
                  <a:pt x="2314575" y="66675"/>
                </a:lnTo>
                <a:lnTo>
                  <a:pt x="2340768" y="88106"/>
                </a:lnTo>
                <a:lnTo>
                  <a:pt x="2352675" y="102393"/>
                </a:lnTo>
                <a:lnTo>
                  <a:pt x="2359818" y="116681"/>
                </a:lnTo>
                <a:lnTo>
                  <a:pt x="2362200" y="133350"/>
                </a:lnTo>
                <a:lnTo>
                  <a:pt x="2362200" y="150018"/>
                </a:lnTo>
                <a:lnTo>
                  <a:pt x="2350293" y="169068"/>
                </a:lnTo>
                <a:lnTo>
                  <a:pt x="2324100" y="195262"/>
                </a:lnTo>
                <a:lnTo>
                  <a:pt x="2276475" y="216693"/>
                </a:lnTo>
                <a:lnTo>
                  <a:pt x="2226468" y="228600"/>
                </a:lnTo>
                <a:lnTo>
                  <a:pt x="2116931" y="245268"/>
                </a:lnTo>
                <a:lnTo>
                  <a:pt x="1976437" y="261937"/>
                </a:lnTo>
                <a:lnTo>
                  <a:pt x="1695450" y="295275"/>
                </a:lnTo>
                <a:lnTo>
                  <a:pt x="1504950" y="321468"/>
                </a:lnTo>
                <a:lnTo>
                  <a:pt x="1331118" y="347662"/>
                </a:lnTo>
                <a:lnTo>
                  <a:pt x="1171575" y="373856"/>
                </a:lnTo>
                <a:lnTo>
                  <a:pt x="1004887" y="411956"/>
                </a:lnTo>
                <a:lnTo>
                  <a:pt x="845343" y="452437"/>
                </a:lnTo>
                <a:lnTo>
                  <a:pt x="664368" y="497681"/>
                </a:lnTo>
                <a:lnTo>
                  <a:pt x="535781" y="526256"/>
                </a:lnTo>
                <a:lnTo>
                  <a:pt x="485775" y="535781"/>
                </a:lnTo>
                <a:lnTo>
                  <a:pt x="457200" y="535781"/>
                </a:lnTo>
                <a:lnTo>
                  <a:pt x="373856" y="533400"/>
                </a:lnTo>
                <a:lnTo>
                  <a:pt x="242887" y="511968"/>
                </a:lnTo>
                <a:lnTo>
                  <a:pt x="147637" y="478631"/>
                </a:lnTo>
                <a:lnTo>
                  <a:pt x="64293" y="426243"/>
                </a:lnTo>
                <a:lnTo>
                  <a:pt x="21431" y="383381"/>
                </a:lnTo>
                <a:lnTo>
                  <a:pt x="9525" y="354806"/>
                </a:lnTo>
                <a:lnTo>
                  <a:pt x="0" y="323850"/>
                </a:lnTo>
                <a:lnTo>
                  <a:pt x="0" y="307181"/>
                </a:lnTo>
                <a:lnTo>
                  <a:pt x="4762" y="290512"/>
                </a:lnTo>
                <a:lnTo>
                  <a:pt x="16668" y="290512"/>
                </a:lnTo>
                <a:lnTo>
                  <a:pt x="38100" y="295275"/>
                </a:lnTo>
                <a:lnTo>
                  <a:pt x="69056" y="309562"/>
                </a:lnTo>
                <a:lnTo>
                  <a:pt x="138112" y="333375"/>
                </a:lnTo>
                <a:lnTo>
                  <a:pt x="211931" y="347662"/>
                </a:lnTo>
                <a:lnTo>
                  <a:pt x="290512" y="357187"/>
                </a:lnTo>
                <a:lnTo>
                  <a:pt x="350043" y="359568"/>
                </a:lnTo>
                <a:lnTo>
                  <a:pt x="416718" y="350043"/>
                </a:lnTo>
                <a:lnTo>
                  <a:pt x="616743" y="314325"/>
                </a:lnTo>
                <a:lnTo>
                  <a:pt x="826293" y="269081"/>
                </a:lnTo>
                <a:lnTo>
                  <a:pt x="1014412" y="2262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AAF95868-0589-470F-966B-50605B732D0B}"/>
              </a:ext>
            </a:extLst>
          </p:cNvPr>
          <p:cNvSpPr/>
          <p:nvPr/>
        </p:nvSpPr>
        <p:spPr>
          <a:xfrm rot="2400000">
            <a:off x="4010026" y="2730501"/>
            <a:ext cx="5318125" cy="2538413"/>
          </a:xfrm>
          <a:custGeom>
            <a:avLst/>
            <a:gdLst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361645 w 5318975"/>
              <a:gd name="connsiteY50" fmla="*/ 862885 h 2537138"/>
              <a:gd name="connsiteX51" fmla="*/ 4370231 w 5318975"/>
              <a:gd name="connsiteY51" fmla="*/ 815662 h 2537138"/>
              <a:gd name="connsiteX52" fmla="*/ 4378817 w 5318975"/>
              <a:gd name="connsiteY52" fmla="*/ 802783 h 2537138"/>
              <a:gd name="connsiteX53" fmla="*/ 4395989 w 5318975"/>
              <a:gd name="connsiteY53" fmla="*/ 802783 h 2537138"/>
              <a:gd name="connsiteX54" fmla="*/ 4426040 w 5318975"/>
              <a:gd name="connsiteY54" fmla="*/ 811369 h 2537138"/>
              <a:gd name="connsiteX55" fmla="*/ 4451797 w 5318975"/>
              <a:gd name="connsiteY55" fmla="*/ 845713 h 2537138"/>
              <a:gd name="connsiteX56" fmla="*/ 4494727 w 5318975"/>
              <a:gd name="connsiteY56" fmla="*/ 910107 h 2537138"/>
              <a:gd name="connsiteX57" fmla="*/ 4644980 w 5318975"/>
              <a:gd name="connsiteY57" fmla="*/ 1124755 h 2537138"/>
              <a:gd name="connsiteX58" fmla="*/ 4743718 w 5318975"/>
              <a:gd name="connsiteY58" fmla="*/ 1249251 h 2537138"/>
              <a:gd name="connsiteX59" fmla="*/ 4876800 w 5318975"/>
              <a:gd name="connsiteY59" fmla="*/ 1412383 h 2537138"/>
              <a:gd name="connsiteX60" fmla="*/ 5014175 w 5318975"/>
              <a:gd name="connsiteY60" fmla="*/ 1566930 h 2537138"/>
              <a:gd name="connsiteX61" fmla="*/ 5057104 w 5318975"/>
              <a:gd name="connsiteY61" fmla="*/ 1605566 h 2537138"/>
              <a:gd name="connsiteX62" fmla="*/ 5130085 w 5318975"/>
              <a:gd name="connsiteY62" fmla="*/ 1652789 h 2537138"/>
              <a:gd name="connsiteX63" fmla="*/ 5198772 w 5318975"/>
              <a:gd name="connsiteY63" fmla="*/ 1678547 h 2537138"/>
              <a:gd name="connsiteX64" fmla="*/ 5245994 w 5318975"/>
              <a:gd name="connsiteY64" fmla="*/ 1704305 h 2537138"/>
              <a:gd name="connsiteX65" fmla="*/ 5288924 w 5318975"/>
              <a:gd name="connsiteY65" fmla="*/ 1734355 h 2537138"/>
              <a:gd name="connsiteX66" fmla="*/ 5306096 w 5318975"/>
              <a:gd name="connsiteY66" fmla="*/ 1755820 h 2537138"/>
              <a:gd name="connsiteX67" fmla="*/ 5318975 w 5318975"/>
              <a:gd name="connsiteY67" fmla="*/ 1777285 h 2537138"/>
              <a:gd name="connsiteX68" fmla="*/ 5318975 w 5318975"/>
              <a:gd name="connsiteY68" fmla="*/ 1790164 h 2537138"/>
              <a:gd name="connsiteX69" fmla="*/ 5318975 w 5318975"/>
              <a:gd name="connsiteY69" fmla="*/ 1807335 h 2537138"/>
              <a:gd name="connsiteX70" fmla="*/ 5306096 w 5318975"/>
              <a:gd name="connsiteY70" fmla="*/ 1828800 h 2537138"/>
              <a:gd name="connsiteX71" fmla="*/ 5284631 w 5318975"/>
              <a:gd name="connsiteY71" fmla="*/ 1845972 h 2537138"/>
              <a:gd name="connsiteX72" fmla="*/ 5237409 w 5318975"/>
              <a:gd name="connsiteY72" fmla="*/ 1880316 h 2537138"/>
              <a:gd name="connsiteX73" fmla="*/ 5203065 w 5318975"/>
              <a:gd name="connsiteY73" fmla="*/ 1893195 h 2537138"/>
              <a:gd name="connsiteX74" fmla="*/ 5160135 w 5318975"/>
              <a:gd name="connsiteY74" fmla="*/ 1910366 h 2537138"/>
              <a:gd name="connsiteX75" fmla="*/ 5108620 w 5318975"/>
              <a:gd name="connsiteY75" fmla="*/ 1927538 h 2537138"/>
              <a:gd name="connsiteX76" fmla="*/ 5039933 w 5318975"/>
              <a:gd name="connsiteY76" fmla="*/ 1940417 h 2537138"/>
              <a:gd name="connsiteX77" fmla="*/ 4949780 w 5318975"/>
              <a:gd name="connsiteY77" fmla="*/ 1949003 h 2537138"/>
              <a:gd name="connsiteX78" fmla="*/ 4842456 w 5318975"/>
              <a:gd name="connsiteY78" fmla="*/ 1953296 h 2537138"/>
              <a:gd name="connsiteX79" fmla="*/ 4687910 w 5318975"/>
              <a:gd name="connsiteY79" fmla="*/ 1944710 h 2537138"/>
              <a:gd name="connsiteX80" fmla="*/ 4524778 w 5318975"/>
              <a:gd name="connsiteY80" fmla="*/ 1927538 h 2537138"/>
              <a:gd name="connsiteX81" fmla="*/ 4361645 w 5318975"/>
              <a:gd name="connsiteY81" fmla="*/ 1906074 h 2537138"/>
              <a:gd name="connsiteX82" fmla="*/ 4207099 w 5318975"/>
              <a:gd name="connsiteY82" fmla="*/ 1880316 h 2537138"/>
              <a:gd name="connsiteX83" fmla="*/ 4104068 w 5318975"/>
              <a:gd name="connsiteY83" fmla="*/ 1854558 h 2537138"/>
              <a:gd name="connsiteX84" fmla="*/ 3928056 w 5318975"/>
              <a:gd name="connsiteY84" fmla="*/ 1794457 h 2537138"/>
              <a:gd name="connsiteX85" fmla="*/ 3730580 w 5318975"/>
              <a:gd name="connsiteY85" fmla="*/ 1708597 h 2537138"/>
              <a:gd name="connsiteX86" fmla="*/ 3558862 w 5318975"/>
              <a:gd name="connsiteY86" fmla="*/ 1614152 h 2537138"/>
              <a:gd name="connsiteX87" fmla="*/ 3412902 w 5318975"/>
              <a:gd name="connsiteY87" fmla="*/ 1519707 h 2537138"/>
              <a:gd name="connsiteX88" fmla="*/ 3241183 w 5318975"/>
              <a:gd name="connsiteY88" fmla="*/ 1386626 h 2537138"/>
              <a:gd name="connsiteX89" fmla="*/ 3017949 w 5318975"/>
              <a:gd name="connsiteY89" fmla="*/ 1184857 h 2537138"/>
              <a:gd name="connsiteX90" fmla="*/ 2803302 w 5318975"/>
              <a:gd name="connsiteY90" fmla="*/ 953037 h 2537138"/>
              <a:gd name="connsiteX91" fmla="*/ 2635876 w 5318975"/>
              <a:gd name="connsiteY91" fmla="*/ 759854 h 2537138"/>
              <a:gd name="connsiteX92" fmla="*/ 2502794 w 5318975"/>
              <a:gd name="connsiteY92" fmla="*/ 583843 h 2537138"/>
              <a:gd name="connsiteX93" fmla="*/ 2416935 w 5318975"/>
              <a:gd name="connsiteY93" fmla="*/ 467933 h 2537138"/>
              <a:gd name="connsiteX94" fmla="*/ 2378299 w 5318975"/>
              <a:gd name="connsiteY94" fmla="*/ 416417 h 2537138"/>
              <a:gd name="connsiteX95" fmla="*/ 2339662 w 5318975"/>
              <a:gd name="connsiteY95" fmla="*/ 373488 h 2537138"/>
              <a:gd name="connsiteX96" fmla="*/ 2305318 w 5318975"/>
              <a:gd name="connsiteY96" fmla="*/ 343437 h 2537138"/>
              <a:gd name="connsiteX97" fmla="*/ 2275268 w 5318975"/>
              <a:gd name="connsiteY97" fmla="*/ 330558 h 2537138"/>
              <a:gd name="connsiteX98" fmla="*/ 2245217 w 5318975"/>
              <a:gd name="connsiteY98" fmla="*/ 321972 h 2537138"/>
              <a:gd name="connsiteX99" fmla="*/ 2215166 w 5318975"/>
              <a:gd name="connsiteY99" fmla="*/ 326265 h 2537138"/>
              <a:gd name="connsiteX100" fmla="*/ 2193702 w 5318975"/>
              <a:gd name="connsiteY100" fmla="*/ 334851 h 2537138"/>
              <a:gd name="connsiteX101" fmla="*/ 2155065 w 5318975"/>
              <a:gd name="connsiteY101" fmla="*/ 369195 h 2537138"/>
              <a:gd name="connsiteX102" fmla="*/ 2107842 w 5318975"/>
              <a:gd name="connsiteY102" fmla="*/ 412124 h 2537138"/>
              <a:gd name="connsiteX103" fmla="*/ 2043448 w 5318975"/>
              <a:gd name="connsiteY103" fmla="*/ 480812 h 2537138"/>
              <a:gd name="connsiteX104" fmla="*/ 1957589 w 5318975"/>
              <a:gd name="connsiteY104" fmla="*/ 570964 h 2537138"/>
              <a:gd name="connsiteX105" fmla="*/ 1858851 w 5318975"/>
              <a:gd name="connsiteY105" fmla="*/ 686874 h 2537138"/>
              <a:gd name="connsiteX106" fmla="*/ 1790163 w 5318975"/>
              <a:gd name="connsiteY106" fmla="*/ 764147 h 2537138"/>
              <a:gd name="connsiteX107" fmla="*/ 1657082 w 5318975"/>
              <a:gd name="connsiteY107" fmla="*/ 927279 h 2537138"/>
              <a:gd name="connsiteX108" fmla="*/ 1554051 w 5318975"/>
              <a:gd name="connsiteY108" fmla="*/ 1056068 h 2537138"/>
              <a:gd name="connsiteX109" fmla="*/ 1463899 w 5318975"/>
              <a:gd name="connsiteY109" fmla="*/ 1176271 h 2537138"/>
              <a:gd name="connsiteX110" fmla="*/ 1360868 w 5318975"/>
              <a:gd name="connsiteY110" fmla="*/ 1313645 h 2537138"/>
              <a:gd name="connsiteX111" fmla="*/ 1275009 w 5318975"/>
              <a:gd name="connsiteY111" fmla="*/ 1433848 h 2537138"/>
              <a:gd name="connsiteX112" fmla="*/ 1159099 w 5318975"/>
              <a:gd name="connsiteY112" fmla="*/ 1596981 h 2537138"/>
              <a:gd name="connsiteX113" fmla="*/ 1068947 w 5318975"/>
              <a:gd name="connsiteY113" fmla="*/ 1725769 h 2537138"/>
              <a:gd name="connsiteX114" fmla="*/ 944451 w 5318975"/>
              <a:gd name="connsiteY114" fmla="*/ 1914659 h 2537138"/>
              <a:gd name="connsiteX115" fmla="*/ 858592 w 5318975"/>
              <a:gd name="connsiteY115" fmla="*/ 2047741 h 2537138"/>
              <a:gd name="connsiteX116" fmla="*/ 798490 w 5318975"/>
              <a:gd name="connsiteY116" fmla="*/ 2155065 h 2537138"/>
              <a:gd name="connsiteX117" fmla="*/ 759854 w 5318975"/>
              <a:gd name="connsiteY117" fmla="*/ 2228045 h 2537138"/>
              <a:gd name="connsiteX118" fmla="*/ 678287 w 5318975"/>
              <a:gd name="connsiteY118" fmla="*/ 2374006 h 2537138"/>
              <a:gd name="connsiteX119" fmla="*/ 635358 w 5318975"/>
              <a:gd name="connsiteY119" fmla="*/ 2455572 h 2537138"/>
              <a:gd name="connsiteX120" fmla="*/ 601014 w 5318975"/>
              <a:gd name="connsiteY120" fmla="*/ 2481330 h 2537138"/>
              <a:gd name="connsiteX121" fmla="*/ 545206 w 5318975"/>
              <a:gd name="connsiteY121" fmla="*/ 2511381 h 2537138"/>
              <a:gd name="connsiteX122" fmla="*/ 467933 w 5318975"/>
              <a:gd name="connsiteY122" fmla="*/ 2532845 h 2537138"/>
              <a:gd name="connsiteX123" fmla="*/ 352023 w 5318975"/>
              <a:gd name="connsiteY123" fmla="*/ 2537138 h 2537138"/>
              <a:gd name="connsiteX124" fmla="*/ 244699 w 5318975"/>
              <a:gd name="connsiteY124" fmla="*/ 2528552 h 2537138"/>
              <a:gd name="connsiteX125" fmla="*/ 158840 w 5318975"/>
              <a:gd name="connsiteY125" fmla="*/ 2515674 h 2537138"/>
              <a:gd name="connsiteX126" fmla="*/ 90152 w 5318975"/>
              <a:gd name="connsiteY126" fmla="*/ 2498502 h 2537138"/>
              <a:gd name="connsiteX127" fmla="*/ 25758 w 5318975"/>
              <a:gd name="connsiteY127" fmla="*/ 2468451 h 2537138"/>
              <a:gd name="connsiteX128" fmla="*/ 8586 w 5318975"/>
              <a:gd name="connsiteY128" fmla="*/ 2451279 h 2537138"/>
              <a:gd name="connsiteX129" fmla="*/ 0 w 5318975"/>
              <a:gd name="connsiteY129" fmla="*/ 2434107 h 2537138"/>
              <a:gd name="connsiteX130" fmla="*/ 12879 w 5318975"/>
              <a:gd name="connsiteY130" fmla="*/ 2412643 h 2537138"/>
              <a:gd name="connsiteX131" fmla="*/ 60102 w 5318975"/>
              <a:gd name="connsiteY131" fmla="*/ 2404057 h 2537138"/>
              <a:gd name="connsiteX132" fmla="*/ 163133 w 5318975"/>
              <a:gd name="connsiteY132" fmla="*/ 2382592 h 2537138"/>
              <a:gd name="connsiteX133" fmla="*/ 253285 w 5318975"/>
              <a:gd name="connsiteY133" fmla="*/ 2356834 h 2537138"/>
              <a:gd name="connsiteX134" fmla="*/ 334851 w 5318975"/>
              <a:gd name="connsiteY134" fmla="*/ 2318197 h 2537138"/>
              <a:gd name="connsiteX135" fmla="*/ 416417 w 5318975"/>
              <a:gd name="connsiteY135" fmla="*/ 2258096 h 2537138"/>
              <a:gd name="connsiteX136" fmla="*/ 502276 w 5318975"/>
              <a:gd name="connsiteY136" fmla="*/ 2167944 h 2537138"/>
              <a:gd name="connsiteX137" fmla="*/ 639651 w 5318975"/>
              <a:gd name="connsiteY137" fmla="*/ 2004812 h 2537138"/>
              <a:gd name="connsiteX138" fmla="*/ 888642 w 5318975"/>
              <a:gd name="connsiteY138" fmla="*/ 1669961 h 2537138"/>
              <a:gd name="connsiteX139" fmla="*/ 1051775 w 5318975"/>
              <a:gd name="connsiteY139" fmla="*/ 1446727 h 2537138"/>
              <a:gd name="connsiteX140" fmla="*/ 1163392 w 5318975"/>
              <a:gd name="connsiteY140" fmla="*/ 1287888 h 2537138"/>
              <a:gd name="connsiteX141" fmla="*/ 1266423 w 5318975"/>
              <a:gd name="connsiteY141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361645 w 5318975"/>
              <a:gd name="connsiteY50" fmla="*/ 862885 h 2537138"/>
              <a:gd name="connsiteX51" fmla="*/ 4370231 w 5318975"/>
              <a:gd name="connsiteY51" fmla="*/ 815662 h 2537138"/>
              <a:gd name="connsiteX52" fmla="*/ 4378817 w 5318975"/>
              <a:gd name="connsiteY52" fmla="*/ 802783 h 2537138"/>
              <a:gd name="connsiteX53" fmla="*/ 4426040 w 5318975"/>
              <a:gd name="connsiteY53" fmla="*/ 811369 h 2537138"/>
              <a:gd name="connsiteX54" fmla="*/ 4451797 w 5318975"/>
              <a:gd name="connsiteY54" fmla="*/ 845713 h 2537138"/>
              <a:gd name="connsiteX55" fmla="*/ 4494727 w 5318975"/>
              <a:gd name="connsiteY55" fmla="*/ 910107 h 2537138"/>
              <a:gd name="connsiteX56" fmla="*/ 4644980 w 5318975"/>
              <a:gd name="connsiteY56" fmla="*/ 1124755 h 2537138"/>
              <a:gd name="connsiteX57" fmla="*/ 4743718 w 5318975"/>
              <a:gd name="connsiteY57" fmla="*/ 1249251 h 2537138"/>
              <a:gd name="connsiteX58" fmla="*/ 4876800 w 5318975"/>
              <a:gd name="connsiteY58" fmla="*/ 1412383 h 2537138"/>
              <a:gd name="connsiteX59" fmla="*/ 5014175 w 5318975"/>
              <a:gd name="connsiteY59" fmla="*/ 1566930 h 2537138"/>
              <a:gd name="connsiteX60" fmla="*/ 5057104 w 5318975"/>
              <a:gd name="connsiteY60" fmla="*/ 1605566 h 2537138"/>
              <a:gd name="connsiteX61" fmla="*/ 5130085 w 5318975"/>
              <a:gd name="connsiteY61" fmla="*/ 1652789 h 2537138"/>
              <a:gd name="connsiteX62" fmla="*/ 5198772 w 5318975"/>
              <a:gd name="connsiteY62" fmla="*/ 1678547 h 2537138"/>
              <a:gd name="connsiteX63" fmla="*/ 5245994 w 5318975"/>
              <a:gd name="connsiteY63" fmla="*/ 1704305 h 2537138"/>
              <a:gd name="connsiteX64" fmla="*/ 5288924 w 5318975"/>
              <a:gd name="connsiteY64" fmla="*/ 1734355 h 2537138"/>
              <a:gd name="connsiteX65" fmla="*/ 5306096 w 5318975"/>
              <a:gd name="connsiteY65" fmla="*/ 1755820 h 2537138"/>
              <a:gd name="connsiteX66" fmla="*/ 5318975 w 5318975"/>
              <a:gd name="connsiteY66" fmla="*/ 1777285 h 2537138"/>
              <a:gd name="connsiteX67" fmla="*/ 5318975 w 5318975"/>
              <a:gd name="connsiteY67" fmla="*/ 1790164 h 2537138"/>
              <a:gd name="connsiteX68" fmla="*/ 5318975 w 5318975"/>
              <a:gd name="connsiteY68" fmla="*/ 1807335 h 2537138"/>
              <a:gd name="connsiteX69" fmla="*/ 5306096 w 5318975"/>
              <a:gd name="connsiteY69" fmla="*/ 1828800 h 2537138"/>
              <a:gd name="connsiteX70" fmla="*/ 5284631 w 5318975"/>
              <a:gd name="connsiteY70" fmla="*/ 1845972 h 2537138"/>
              <a:gd name="connsiteX71" fmla="*/ 5237409 w 5318975"/>
              <a:gd name="connsiteY71" fmla="*/ 1880316 h 2537138"/>
              <a:gd name="connsiteX72" fmla="*/ 5203065 w 5318975"/>
              <a:gd name="connsiteY72" fmla="*/ 1893195 h 2537138"/>
              <a:gd name="connsiteX73" fmla="*/ 5160135 w 5318975"/>
              <a:gd name="connsiteY73" fmla="*/ 1910366 h 2537138"/>
              <a:gd name="connsiteX74" fmla="*/ 5108620 w 5318975"/>
              <a:gd name="connsiteY74" fmla="*/ 1927538 h 2537138"/>
              <a:gd name="connsiteX75" fmla="*/ 5039933 w 5318975"/>
              <a:gd name="connsiteY75" fmla="*/ 1940417 h 2537138"/>
              <a:gd name="connsiteX76" fmla="*/ 4949780 w 5318975"/>
              <a:gd name="connsiteY76" fmla="*/ 1949003 h 2537138"/>
              <a:gd name="connsiteX77" fmla="*/ 4842456 w 5318975"/>
              <a:gd name="connsiteY77" fmla="*/ 1953296 h 2537138"/>
              <a:gd name="connsiteX78" fmla="*/ 4687910 w 5318975"/>
              <a:gd name="connsiteY78" fmla="*/ 1944710 h 2537138"/>
              <a:gd name="connsiteX79" fmla="*/ 4524778 w 5318975"/>
              <a:gd name="connsiteY79" fmla="*/ 1927538 h 2537138"/>
              <a:gd name="connsiteX80" fmla="*/ 4361645 w 5318975"/>
              <a:gd name="connsiteY80" fmla="*/ 1906074 h 2537138"/>
              <a:gd name="connsiteX81" fmla="*/ 4207099 w 5318975"/>
              <a:gd name="connsiteY81" fmla="*/ 1880316 h 2537138"/>
              <a:gd name="connsiteX82" fmla="*/ 4104068 w 5318975"/>
              <a:gd name="connsiteY82" fmla="*/ 1854558 h 2537138"/>
              <a:gd name="connsiteX83" fmla="*/ 3928056 w 5318975"/>
              <a:gd name="connsiteY83" fmla="*/ 1794457 h 2537138"/>
              <a:gd name="connsiteX84" fmla="*/ 3730580 w 5318975"/>
              <a:gd name="connsiteY84" fmla="*/ 1708597 h 2537138"/>
              <a:gd name="connsiteX85" fmla="*/ 3558862 w 5318975"/>
              <a:gd name="connsiteY85" fmla="*/ 1614152 h 2537138"/>
              <a:gd name="connsiteX86" fmla="*/ 3412902 w 5318975"/>
              <a:gd name="connsiteY86" fmla="*/ 1519707 h 2537138"/>
              <a:gd name="connsiteX87" fmla="*/ 3241183 w 5318975"/>
              <a:gd name="connsiteY87" fmla="*/ 1386626 h 2537138"/>
              <a:gd name="connsiteX88" fmla="*/ 3017949 w 5318975"/>
              <a:gd name="connsiteY88" fmla="*/ 1184857 h 2537138"/>
              <a:gd name="connsiteX89" fmla="*/ 2803302 w 5318975"/>
              <a:gd name="connsiteY89" fmla="*/ 953037 h 2537138"/>
              <a:gd name="connsiteX90" fmla="*/ 2635876 w 5318975"/>
              <a:gd name="connsiteY90" fmla="*/ 759854 h 2537138"/>
              <a:gd name="connsiteX91" fmla="*/ 2502794 w 5318975"/>
              <a:gd name="connsiteY91" fmla="*/ 583843 h 2537138"/>
              <a:gd name="connsiteX92" fmla="*/ 2416935 w 5318975"/>
              <a:gd name="connsiteY92" fmla="*/ 467933 h 2537138"/>
              <a:gd name="connsiteX93" fmla="*/ 2378299 w 5318975"/>
              <a:gd name="connsiteY93" fmla="*/ 416417 h 2537138"/>
              <a:gd name="connsiteX94" fmla="*/ 2339662 w 5318975"/>
              <a:gd name="connsiteY94" fmla="*/ 373488 h 2537138"/>
              <a:gd name="connsiteX95" fmla="*/ 2305318 w 5318975"/>
              <a:gd name="connsiteY95" fmla="*/ 343437 h 2537138"/>
              <a:gd name="connsiteX96" fmla="*/ 2275268 w 5318975"/>
              <a:gd name="connsiteY96" fmla="*/ 330558 h 2537138"/>
              <a:gd name="connsiteX97" fmla="*/ 2245217 w 5318975"/>
              <a:gd name="connsiteY97" fmla="*/ 321972 h 2537138"/>
              <a:gd name="connsiteX98" fmla="*/ 2215166 w 5318975"/>
              <a:gd name="connsiteY98" fmla="*/ 326265 h 2537138"/>
              <a:gd name="connsiteX99" fmla="*/ 2193702 w 5318975"/>
              <a:gd name="connsiteY99" fmla="*/ 334851 h 2537138"/>
              <a:gd name="connsiteX100" fmla="*/ 2155065 w 5318975"/>
              <a:gd name="connsiteY100" fmla="*/ 369195 h 2537138"/>
              <a:gd name="connsiteX101" fmla="*/ 2107842 w 5318975"/>
              <a:gd name="connsiteY101" fmla="*/ 412124 h 2537138"/>
              <a:gd name="connsiteX102" fmla="*/ 2043448 w 5318975"/>
              <a:gd name="connsiteY102" fmla="*/ 480812 h 2537138"/>
              <a:gd name="connsiteX103" fmla="*/ 1957589 w 5318975"/>
              <a:gd name="connsiteY103" fmla="*/ 570964 h 2537138"/>
              <a:gd name="connsiteX104" fmla="*/ 1858851 w 5318975"/>
              <a:gd name="connsiteY104" fmla="*/ 686874 h 2537138"/>
              <a:gd name="connsiteX105" fmla="*/ 1790163 w 5318975"/>
              <a:gd name="connsiteY105" fmla="*/ 764147 h 2537138"/>
              <a:gd name="connsiteX106" fmla="*/ 1657082 w 5318975"/>
              <a:gd name="connsiteY106" fmla="*/ 927279 h 2537138"/>
              <a:gd name="connsiteX107" fmla="*/ 1554051 w 5318975"/>
              <a:gd name="connsiteY107" fmla="*/ 1056068 h 2537138"/>
              <a:gd name="connsiteX108" fmla="*/ 1463899 w 5318975"/>
              <a:gd name="connsiteY108" fmla="*/ 1176271 h 2537138"/>
              <a:gd name="connsiteX109" fmla="*/ 1360868 w 5318975"/>
              <a:gd name="connsiteY109" fmla="*/ 1313645 h 2537138"/>
              <a:gd name="connsiteX110" fmla="*/ 1275009 w 5318975"/>
              <a:gd name="connsiteY110" fmla="*/ 1433848 h 2537138"/>
              <a:gd name="connsiteX111" fmla="*/ 1159099 w 5318975"/>
              <a:gd name="connsiteY111" fmla="*/ 1596981 h 2537138"/>
              <a:gd name="connsiteX112" fmla="*/ 1068947 w 5318975"/>
              <a:gd name="connsiteY112" fmla="*/ 1725769 h 2537138"/>
              <a:gd name="connsiteX113" fmla="*/ 944451 w 5318975"/>
              <a:gd name="connsiteY113" fmla="*/ 1914659 h 2537138"/>
              <a:gd name="connsiteX114" fmla="*/ 858592 w 5318975"/>
              <a:gd name="connsiteY114" fmla="*/ 2047741 h 2537138"/>
              <a:gd name="connsiteX115" fmla="*/ 798490 w 5318975"/>
              <a:gd name="connsiteY115" fmla="*/ 2155065 h 2537138"/>
              <a:gd name="connsiteX116" fmla="*/ 759854 w 5318975"/>
              <a:gd name="connsiteY116" fmla="*/ 2228045 h 2537138"/>
              <a:gd name="connsiteX117" fmla="*/ 678287 w 5318975"/>
              <a:gd name="connsiteY117" fmla="*/ 2374006 h 2537138"/>
              <a:gd name="connsiteX118" fmla="*/ 635358 w 5318975"/>
              <a:gd name="connsiteY118" fmla="*/ 2455572 h 2537138"/>
              <a:gd name="connsiteX119" fmla="*/ 601014 w 5318975"/>
              <a:gd name="connsiteY119" fmla="*/ 2481330 h 2537138"/>
              <a:gd name="connsiteX120" fmla="*/ 545206 w 5318975"/>
              <a:gd name="connsiteY120" fmla="*/ 2511381 h 2537138"/>
              <a:gd name="connsiteX121" fmla="*/ 467933 w 5318975"/>
              <a:gd name="connsiteY121" fmla="*/ 2532845 h 2537138"/>
              <a:gd name="connsiteX122" fmla="*/ 352023 w 5318975"/>
              <a:gd name="connsiteY122" fmla="*/ 2537138 h 2537138"/>
              <a:gd name="connsiteX123" fmla="*/ 244699 w 5318975"/>
              <a:gd name="connsiteY123" fmla="*/ 2528552 h 2537138"/>
              <a:gd name="connsiteX124" fmla="*/ 158840 w 5318975"/>
              <a:gd name="connsiteY124" fmla="*/ 2515674 h 2537138"/>
              <a:gd name="connsiteX125" fmla="*/ 90152 w 5318975"/>
              <a:gd name="connsiteY125" fmla="*/ 2498502 h 2537138"/>
              <a:gd name="connsiteX126" fmla="*/ 25758 w 5318975"/>
              <a:gd name="connsiteY126" fmla="*/ 2468451 h 2537138"/>
              <a:gd name="connsiteX127" fmla="*/ 8586 w 5318975"/>
              <a:gd name="connsiteY127" fmla="*/ 2451279 h 2537138"/>
              <a:gd name="connsiteX128" fmla="*/ 0 w 5318975"/>
              <a:gd name="connsiteY128" fmla="*/ 2434107 h 2537138"/>
              <a:gd name="connsiteX129" fmla="*/ 12879 w 5318975"/>
              <a:gd name="connsiteY129" fmla="*/ 2412643 h 2537138"/>
              <a:gd name="connsiteX130" fmla="*/ 60102 w 5318975"/>
              <a:gd name="connsiteY130" fmla="*/ 2404057 h 2537138"/>
              <a:gd name="connsiteX131" fmla="*/ 163133 w 5318975"/>
              <a:gd name="connsiteY131" fmla="*/ 2382592 h 2537138"/>
              <a:gd name="connsiteX132" fmla="*/ 253285 w 5318975"/>
              <a:gd name="connsiteY132" fmla="*/ 2356834 h 2537138"/>
              <a:gd name="connsiteX133" fmla="*/ 334851 w 5318975"/>
              <a:gd name="connsiteY133" fmla="*/ 2318197 h 2537138"/>
              <a:gd name="connsiteX134" fmla="*/ 416417 w 5318975"/>
              <a:gd name="connsiteY134" fmla="*/ 2258096 h 2537138"/>
              <a:gd name="connsiteX135" fmla="*/ 502276 w 5318975"/>
              <a:gd name="connsiteY135" fmla="*/ 2167944 h 2537138"/>
              <a:gd name="connsiteX136" fmla="*/ 639651 w 5318975"/>
              <a:gd name="connsiteY136" fmla="*/ 2004812 h 2537138"/>
              <a:gd name="connsiteX137" fmla="*/ 888642 w 5318975"/>
              <a:gd name="connsiteY137" fmla="*/ 1669961 h 2537138"/>
              <a:gd name="connsiteX138" fmla="*/ 1051775 w 5318975"/>
              <a:gd name="connsiteY138" fmla="*/ 1446727 h 2537138"/>
              <a:gd name="connsiteX139" fmla="*/ 1163392 w 5318975"/>
              <a:gd name="connsiteY139" fmla="*/ 1287888 h 2537138"/>
              <a:gd name="connsiteX140" fmla="*/ 1266423 w 5318975"/>
              <a:gd name="connsiteY140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361645 w 5318975"/>
              <a:gd name="connsiteY50" fmla="*/ 862885 h 2537138"/>
              <a:gd name="connsiteX51" fmla="*/ 4370231 w 5318975"/>
              <a:gd name="connsiteY51" fmla="*/ 815662 h 2537138"/>
              <a:gd name="connsiteX52" fmla="*/ 4426040 w 5318975"/>
              <a:gd name="connsiteY52" fmla="*/ 811369 h 2537138"/>
              <a:gd name="connsiteX53" fmla="*/ 4451797 w 5318975"/>
              <a:gd name="connsiteY53" fmla="*/ 845713 h 2537138"/>
              <a:gd name="connsiteX54" fmla="*/ 4494727 w 5318975"/>
              <a:gd name="connsiteY54" fmla="*/ 910107 h 2537138"/>
              <a:gd name="connsiteX55" fmla="*/ 4644980 w 5318975"/>
              <a:gd name="connsiteY55" fmla="*/ 1124755 h 2537138"/>
              <a:gd name="connsiteX56" fmla="*/ 4743718 w 5318975"/>
              <a:gd name="connsiteY56" fmla="*/ 1249251 h 2537138"/>
              <a:gd name="connsiteX57" fmla="*/ 4876800 w 5318975"/>
              <a:gd name="connsiteY57" fmla="*/ 1412383 h 2537138"/>
              <a:gd name="connsiteX58" fmla="*/ 5014175 w 5318975"/>
              <a:gd name="connsiteY58" fmla="*/ 1566930 h 2537138"/>
              <a:gd name="connsiteX59" fmla="*/ 5057104 w 5318975"/>
              <a:gd name="connsiteY59" fmla="*/ 1605566 h 2537138"/>
              <a:gd name="connsiteX60" fmla="*/ 5130085 w 5318975"/>
              <a:gd name="connsiteY60" fmla="*/ 1652789 h 2537138"/>
              <a:gd name="connsiteX61" fmla="*/ 5198772 w 5318975"/>
              <a:gd name="connsiteY61" fmla="*/ 1678547 h 2537138"/>
              <a:gd name="connsiteX62" fmla="*/ 5245994 w 5318975"/>
              <a:gd name="connsiteY62" fmla="*/ 1704305 h 2537138"/>
              <a:gd name="connsiteX63" fmla="*/ 5288924 w 5318975"/>
              <a:gd name="connsiteY63" fmla="*/ 1734355 h 2537138"/>
              <a:gd name="connsiteX64" fmla="*/ 5306096 w 5318975"/>
              <a:gd name="connsiteY64" fmla="*/ 1755820 h 2537138"/>
              <a:gd name="connsiteX65" fmla="*/ 5318975 w 5318975"/>
              <a:gd name="connsiteY65" fmla="*/ 1777285 h 2537138"/>
              <a:gd name="connsiteX66" fmla="*/ 5318975 w 5318975"/>
              <a:gd name="connsiteY66" fmla="*/ 1790164 h 2537138"/>
              <a:gd name="connsiteX67" fmla="*/ 5318975 w 5318975"/>
              <a:gd name="connsiteY67" fmla="*/ 1807335 h 2537138"/>
              <a:gd name="connsiteX68" fmla="*/ 5306096 w 5318975"/>
              <a:gd name="connsiteY68" fmla="*/ 1828800 h 2537138"/>
              <a:gd name="connsiteX69" fmla="*/ 5284631 w 5318975"/>
              <a:gd name="connsiteY69" fmla="*/ 1845972 h 2537138"/>
              <a:gd name="connsiteX70" fmla="*/ 5237409 w 5318975"/>
              <a:gd name="connsiteY70" fmla="*/ 1880316 h 2537138"/>
              <a:gd name="connsiteX71" fmla="*/ 5203065 w 5318975"/>
              <a:gd name="connsiteY71" fmla="*/ 1893195 h 2537138"/>
              <a:gd name="connsiteX72" fmla="*/ 5160135 w 5318975"/>
              <a:gd name="connsiteY72" fmla="*/ 1910366 h 2537138"/>
              <a:gd name="connsiteX73" fmla="*/ 5108620 w 5318975"/>
              <a:gd name="connsiteY73" fmla="*/ 1927538 h 2537138"/>
              <a:gd name="connsiteX74" fmla="*/ 5039933 w 5318975"/>
              <a:gd name="connsiteY74" fmla="*/ 1940417 h 2537138"/>
              <a:gd name="connsiteX75" fmla="*/ 4949780 w 5318975"/>
              <a:gd name="connsiteY75" fmla="*/ 1949003 h 2537138"/>
              <a:gd name="connsiteX76" fmla="*/ 4842456 w 5318975"/>
              <a:gd name="connsiteY76" fmla="*/ 1953296 h 2537138"/>
              <a:gd name="connsiteX77" fmla="*/ 4687910 w 5318975"/>
              <a:gd name="connsiteY77" fmla="*/ 1944710 h 2537138"/>
              <a:gd name="connsiteX78" fmla="*/ 4524778 w 5318975"/>
              <a:gd name="connsiteY78" fmla="*/ 1927538 h 2537138"/>
              <a:gd name="connsiteX79" fmla="*/ 4361645 w 5318975"/>
              <a:gd name="connsiteY79" fmla="*/ 1906074 h 2537138"/>
              <a:gd name="connsiteX80" fmla="*/ 4207099 w 5318975"/>
              <a:gd name="connsiteY80" fmla="*/ 1880316 h 2537138"/>
              <a:gd name="connsiteX81" fmla="*/ 4104068 w 5318975"/>
              <a:gd name="connsiteY81" fmla="*/ 1854558 h 2537138"/>
              <a:gd name="connsiteX82" fmla="*/ 3928056 w 5318975"/>
              <a:gd name="connsiteY82" fmla="*/ 1794457 h 2537138"/>
              <a:gd name="connsiteX83" fmla="*/ 3730580 w 5318975"/>
              <a:gd name="connsiteY83" fmla="*/ 1708597 h 2537138"/>
              <a:gd name="connsiteX84" fmla="*/ 3558862 w 5318975"/>
              <a:gd name="connsiteY84" fmla="*/ 1614152 h 2537138"/>
              <a:gd name="connsiteX85" fmla="*/ 3412902 w 5318975"/>
              <a:gd name="connsiteY85" fmla="*/ 1519707 h 2537138"/>
              <a:gd name="connsiteX86" fmla="*/ 3241183 w 5318975"/>
              <a:gd name="connsiteY86" fmla="*/ 1386626 h 2537138"/>
              <a:gd name="connsiteX87" fmla="*/ 3017949 w 5318975"/>
              <a:gd name="connsiteY87" fmla="*/ 1184857 h 2537138"/>
              <a:gd name="connsiteX88" fmla="*/ 2803302 w 5318975"/>
              <a:gd name="connsiteY88" fmla="*/ 953037 h 2537138"/>
              <a:gd name="connsiteX89" fmla="*/ 2635876 w 5318975"/>
              <a:gd name="connsiteY89" fmla="*/ 759854 h 2537138"/>
              <a:gd name="connsiteX90" fmla="*/ 2502794 w 5318975"/>
              <a:gd name="connsiteY90" fmla="*/ 583843 h 2537138"/>
              <a:gd name="connsiteX91" fmla="*/ 2416935 w 5318975"/>
              <a:gd name="connsiteY91" fmla="*/ 467933 h 2537138"/>
              <a:gd name="connsiteX92" fmla="*/ 2378299 w 5318975"/>
              <a:gd name="connsiteY92" fmla="*/ 416417 h 2537138"/>
              <a:gd name="connsiteX93" fmla="*/ 2339662 w 5318975"/>
              <a:gd name="connsiteY93" fmla="*/ 373488 h 2537138"/>
              <a:gd name="connsiteX94" fmla="*/ 2305318 w 5318975"/>
              <a:gd name="connsiteY94" fmla="*/ 343437 h 2537138"/>
              <a:gd name="connsiteX95" fmla="*/ 2275268 w 5318975"/>
              <a:gd name="connsiteY95" fmla="*/ 330558 h 2537138"/>
              <a:gd name="connsiteX96" fmla="*/ 2245217 w 5318975"/>
              <a:gd name="connsiteY96" fmla="*/ 321972 h 2537138"/>
              <a:gd name="connsiteX97" fmla="*/ 2215166 w 5318975"/>
              <a:gd name="connsiteY97" fmla="*/ 326265 h 2537138"/>
              <a:gd name="connsiteX98" fmla="*/ 2193702 w 5318975"/>
              <a:gd name="connsiteY98" fmla="*/ 334851 h 2537138"/>
              <a:gd name="connsiteX99" fmla="*/ 2155065 w 5318975"/>
              <a:gd name="connsiteY99" fmla="*/ 369195 h 2537138"/>
              <a:gd name="connsiteX100" fmla="*/ 2107842 w 5318975"/>
              <a:gd name="connsiteY100" fmla="*/ 412124 h 2537138"/>
              <a:gd name="connsiteX101" fmla="*/ 2043448 w 5318975"/>
              <a:gd name="connsiteY101" fmla="*/ 480812 h 2537138"/>
              <a:gd name="connsiteX102" fmla="*/ 1957589 w 5318975"/>
              <a:gd name="connsiteY102" fmla="*/ 570964 h 2537138"/>
              <a:gd name="connsiteX103" fmla="*/ 1858851 w 5318975"/>
              <a:gd name="connsiteY103" fmla="*/ 686874 h 2537138"/>
              <a:gd name="connsiteX104" fmla="*/ 1790163 w 5318975"/>
              <a:gd name="connsiteY104" fmla="*/ 764147 h 2537138"/>
              <a:gd name="connsiteX105" fmla="*/ 1657082 w 5318975"/>
              <a:gd name="connsiteY105" fmla="*/ 927279 h 2537138"/>
              <a:gd name="connsiteX106" fmla="*/ 1554051 w 5318975"/>
              <a:gd name="connsiteY106" fmla="*/ 1056068 h 2537138"/>
              <a:gd name="connsiteX107" fmla="*/ 1463899 w 5318975"/>
              <a:gd name="connsiteY107" fmla="*/ 1176271 h 2537138"/>
              <a:gd name="connsiteX108" fmla="*/ 1360868 w 5318975"/>
              <a:gd name="connsiteY108" fmla="*/ 1313645 h 2537138"/>
              <a:gd name="connsiteX109" fmla="*/ 1275009 w 5318975"/>
              <a:gd name="connsiteY109" fmla="*/ 1433848 h 2537138"/>
              <a:gd name="connsiteX110" fmla="*/ 1159099 w 5318975"/>
              <a:gd name="connsiteY110" fmla="*/ 1596981 h 2537138"/>
              <a:gd name="connsiteX111" fmla="*/ 1068947 w 5318975"/>
              <a:gd name="connsiteY111" fmla="*/ 1725769 h 2537138"/>
              <a:gd name="connsiteX112" fmla="*/ 944451 w 5318975"/>
              <a:gd name="connsiteY112" fmla="*/ 1914659 h 2537138"/>
              <a:gd name="connsiteX113" fmla="*/ 858592 w 5318975"/>
              <a:gd name="connsiteY113" fmla="*/ 2047741 h 2537138"/>
              <a:gd name="connsiteX114" fmla="*/ 798490 w 5318975"/>
              <a:gd name="connsiteY114" fmla="*/ 2155065 h 2537138"/>
              <a:gd name="connsiteX115" fmla="*/ 759854 w 5318975"/>
              <a:gd name="connsiteY115" fmla="*/ 2228045 h 2537138"/>
              <a:gd name="connsiteX116" fmla="*/ 678287 w 5318975"/>
              <a:gd name="connsiteY116" fmla="*/ 2374006 h 2537138"/>
              <a:gd name="connsiteX117" fmla="*/ 635358 w 5318975"/>
              <a:gd name="connsiteY117" fmla="*/ 2455572 h 2537138"/>
              <a:gd name="connsiteX118" fmla="*/ 601014 w 5318975"/>
              <a:gd name="connsiteY118" fmla="*/ 2481330 h 2537138"/>
              <a:gd name="connsiteX119" fmla="*/ 545206 w 5318975"/>
              <a:gd name="connsiteY119" fmla="*/ 2511381 h 2537138"/>
              <a:gd name="connsiteX120" fmla="*/ 467933 w 5318975"/>
              <a:gd name="connsiteY120" fmla="*/ 2532845 h 2537138"/>
              <a:gd name="connsiteX121" fmla="*/ 352023 w 5318975"/>
              <a:gd name="connsiteY121" fmla="*/ 2537138 h 2537138"/>
              <a:gd name="connsiteX122" fmla="*/ 244699 w 5318975"/>
              <a:gd name="connsiteY122" fmla="*/ 2528552 h 2537138"/>
              <a:gd name="connsiteX123" fmla="*/ 158840 w 5318975"/>
              <a:gd name="connsiteY123" fmla="*/ 2515674 h 2537138"/>
              <a:gd name="connsiteX124" fmla="*/ 90152 w 5318975"/>
              <a:gd name="connsiteY124" fmla="*/ 2498502 h 2537138"/>
              <a:gd name="connsiteX125" fmla="*/ 25758 w 5318975"/>
              <a:gd name="connsiteY125" fmla="*/ 2468451 h 2537138"/>
              <a:gd name="connsiteX126" fmla="*/ 8586 w 5318975"/>
              <a:gd name="connsiteY126" fmla="*/ 2451279 h 2537138"/>
              <a:gd name="connsiteX127" fmla="*/ 0 w 5318975"/>
              <a:gd name="connsiteY127" fmla="*/ 2434107 h 2537138"/>
              <a:gd name="connsiteX128" fmla="*/ 12879 w 5318975"/>
              <a:gd name="connsiteY128" fmla="*/ 2412643 h 2537138"/>
              <a:gd name="connsiteX129" fmla="*/ 60102 w 5318975"/>
              <a:gd name="connsiteY129" fmla="*/ 2404057 h 2537138"/>
              <a:gd name="connsiteX130" fmla="*/ 163133 w 5318975"/>
              <a:gd name="connsiteY130" fmla="*/ 2382592 h 2537138"/>
              <a:gd name="connsiteX131" fmla="*/ 253285 w 5318975"/>
              <a:gd name="connsiteY131" fmla="*/ 2356834 h 2537138"/>
              <a:gd name="connsiteX132" fmla="*/ 334851 w 5318975"/>
              <a:gd name="connsiteY132" fmla="*/ 2318197 h 2537138"/>
              <a:gd name="connsiteX133" fmla="*/ 416417 w 5318975"/>
              <a:gd name="connsiteY133" fmla="*/ 2258096 h 2537138"/>
              <a:gd name="connsiteX134" fmla="*/ 502276 w 5318975"/>
              <a:gd name="connsiteY134" fmla="*/ 2167944 h 2537138"/>
              <a:gd name="connsiteX135" fmla="*/ 639651 w 5318975"/>
              <a:gd name="connsiteY135" fmla="*/ 2004812 h 2537138"/>
              <a:gd name="connsiteX136" fmla="*/ 888642 w 5318975"/>
              <a:gd name="connsiteY136" fmla="*/ 1669961 h 2537138"/>
              <a:gd name="connsiteX137" fmla="*/ 1051775 w 5318975"/>
              <a:gd name="connsiteY137" fmla="*/ 1446727 h 2537138"/>
              <a:gd name="connsiteX138" fmla="*/ 1163392 w 5318975"/>
              <a:gd name="connsiteY138" fmla="*/ 1287888 h 2537138"/>
              <a:gd name="connsiteX139" fmla="*/ 1266423 w 5318975"/>
              <a:gd name="connsiteY139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361645 w 5318975"/>
              <a:gd name="connsiteY50" fmla="*/ 862885 h 2537138"/>
              <a:gd name="connsiteX51" fmla="*/ 4426040 w 5318975"/>
              <a:gd name="connsiteY51" fmla="*/ 811369 h 2537138"/>
              <a:gd name="connsiteX52" fmla="*/ 4451797 w 5318975"/>
              <a:gd name="connsiteY52" fmla="*/ 845713 h 2537138"/>
              <a:gd name="connsiteX53" fmla="*/ 4494727 w 5318975"/>
              <a:gd name="connsiteY53" fmla="*/ 910107 h 2537138"/>
              <a:gd name="connsiteX54" fmla="*/ 4644980 w 5318975"/>
              <a:gd name="connsiteY54" fmla="*/ 1124755 h 2537138"/>
              <a:gd name="connsiteX55" fmla="*/ 4743718 w 5318975"/>
              <a:gd name="connsiteY55" fmla="*/ 1249251 h 2537138"/>
              <a:gd name="connsiteX56" fmla="*/ 4876800 w 5318975"/>
              <a:gd name="connsiteY56" fmla="*/ 1412383 h 2537138"/>
              <a:gd name="connsiteX57" fmla="*/ 5014175 w 5318975"/>
              <a:gd name="connsiteY57" fmla="*/ 1566930 h 2537138"/>
              <a:gd name="connsiteX58" fmla="*/ 5057104 w 5318975"/>
              <a:gd name="connsiteY58" fmla="*/ 1605566 h 2537138"/>
              <a:gd name="connsiteX59" fmla="*/ 5130085 w 5318975"/>
              <a:gd name="connsiteY59" fmla="*/ 1652789 h 2537138"/>
              <a:gd name="connsiteX60" fmla="*/ 5198772 w 5318975"/>
              <a:gd name="connsiteY60" fmla="*/ 1678547 h 2537138"/>
              <a:gd name="connsiteX61" fmla="*/ 5245994 w 5318975"/>
              <a:gd name="connsiteY61" fmla="*/ 1704305 h 2537138"/>
              <a:gd name="connsiteX62" fmla="*/ 5288924 w 5318975"/>
              <a:gd name="connsiteY62" fmla="*/ 1734355 h 2537138"/>
              <a:gd name="connsiteX63" fmla="*/ 5306096 w 5318975"/>
              <a:gd name="connsiteY63" fmla="*/ 1755820 h 2537138"/>
              <a:gd name="connsiteX64" fmla="*/ 5318975 w 5318975"/>
              <a:gd name="connsiteY64" fmla="*/ 1777285 h 2537138"/>
              <a:gd name="connsiteX65" fmla="*/ 5318975 w 5318975"/>
              <a:gd name="connsiteY65" fmla="*/ 1790164 h 2537138"/>
              <a:gd name="connsiteX66" fmla="*/ 5318975 w 5318975"/>
              <a:gd name="connsiteY66" fmla="*/ 1807335 h 2537138"/>
              <a:gd name="connsiteX67" fmla="*/ 5306096 w 5318975"/>
              <a:gd name="connsiteY67" fmla="*/ 1828800 h 2537138"/>
              <a:gd name="connsiteX68" fmla="*/ 5284631 w 5318975"/>
              <a:gd name="connsiteY68" fmla="*/ 1845972 h 2537138"/>
              <a:gd name="connsiteX69" fmla="*/ 5237409 w 5318975"/>
              <a:gd name="connsiteY69" fmla="*/ 1880316 h 2537138"/>
              <a:gd name="connsiteX70" fmla="*/ 5203065 w 5318975"/>
              <a:gd name="connsiteY70" fmla="*/ 1893195 h 2537138"/>
              <a:gd name="connsiteX71" fmla="*/ 5160135 w 5318975"/>
              <a:gd name="connsiteY71" fmla="*/ 1910366 h 2537138"/>
              <a:gd name="connsiteX72" fmla="*/ 5108620 w 5318975"/>
              <a:gd name="connsiteY72" fmla="*/ 1927538 h 2537138"/>
              <a:gd name="connsiteX73" fmla="*/ 5039933 w 5318975"/>
              <a:gd name="connsiteY73" fmla="*/ 1940417 h 2537138"/>
              <a:gd name="connsiteX74" fmla="*/ 4949780 w 5318975"/>
              <a:gd name="connsiteY74" fmla="*/ 1949003 h 2537138"/>
              <a:gd name="connsiteX75" fmla="*/ 4842456 w 5318975"/>
              <a:gd name="connsiteY75" fmla="*/ 1953296 h 2537138"/>
              <a:gd name="connsiteX76" fmla="*/ 4687910 w 5318975"/>
              <a:gd name="connsiteY76" fmla="*/ 1944710 h 2537138"/>
              <a:gd name="connsiteX77" fmla="*/ 4524778 w 5318975"/>
              <a:gd name="connsiteY77" fmla="*/ 1927538 h 2537138"/>
              <a:gd name="connsiteX78" fmla="*/ 4361645 w 5318975"/>
              <a:gd name="connsiteY78" fmla="*/ 1906074 h 2537138"/>
              <a:gd name="connsiteX79" fmla="*/ 4207099 w 5318975"/>
              <a:gd name="connsiteY79" fmla="*/ 1880316 h 2537138"/>
              <a:gd name="connsiteX80" fmla="*/ 4104068 w 5318975"/>
              <a:gd name="connsiteY80" fmla="*/ 1854558 h 2537138"/>
              <a:gd name="connsiteX81" fmla="*/ 3928056 w 5318975"/>
              <a:gd name="connsiteY81" fmla="*/ 1794457 h 2537138"/>
              <a:gd name="connsiteX82" fmla="*/ 3730580 w 5318975"/>
              <a:gd name="connsiteY82" fmla="*/ 1708597 h 2537138"/>
              <a:gd name="connsiteX83" fmla="*/ 3558862 w 5318975"/>
              <a:gd name="connsiteY83" fmla="*/ 1614152 h 2537138"/>
              <a:gd name="connsiteX84" fmla="*/ 3412902 w 5318975"/>
              <a:gd name="connsiteY84" fmla="*/ 1519707 h 2537138"/>
              <a:gd name="connsiteX85" fmla="*/ 3241183 w 5318975"/>
              <a:gd name="connsiteY85" fmla="*/ 1386626 h 2537138"/>
              <a:gd name="connsiteX86" fmla="*/ 3017949 w 5318975"/>
              <a:gd name="connsiteY86" fmla="*/ 1184857 h 2537138"/>
              <a:gd name="connsiteX87" fmla="*/ 2803302 w 5318975"/>
              <a:gd name="connsiteY87" fmla="*/ 953037 h 2537138"/>
              <a:gd name="connsiteX88" fmla="*/ 2635876 w 5318975"/>
              <a:gd name="connsiteY88" fmla="*/ 759854 h 2537138"/>
              <a:gd name="connsiteX89" fmla="*/ 2502794 w 5318975"/>
              <a:gd name="connsiteY89" fmla="*/ 583843 h 2537138"/>
              <a:gd name="connsiteX90" fmla="*/ 2416935 w 5318975"/>
              <a:gd name="connsiteY90" fmla="*/ 467933 h 2537138"/>
              <a:gd name="connsiteX91" fmla="*/ 2378299 w 5318975"/>
              <a:gd name="connsiteY91" fmla="*/ 416417 h 2537138"/>
              <a:gd name="connsiteX92" fmla="*/ 2339662 w 5318975"/>
              <a:gd name="connsiteY92" fmla="*/ 373488 h 2537138"/>
              <a:gd name="connsiteX93" fmla="*/ 2305318 w 5318975"/>
              <a:gd name="connsiteY93" fmla="*/ 343437 h 2537138"/>
              <a:gd name="connsiteX94" fmla="*/ 2275268 w 5318975"/>
              <a:gd name="connsiteY94" fmla="*/ 330558 h 2537138"/>
              <a:gd name="connsiteX95" fmla="*/ 2245217 w 5318975"/>
              <a:gd name="connsiteY95" fmla="*/ 321972 h 2537138"/>
              <a:gd name="connsiteX96" fmla="*/ 2215166 w 5318975"/>
              <a:gd name="connsiteY96" fmla="*/ 326265 h 2537138"/>
              <a:gd name="connsiteX97" fmla="*/ 2193702 w 5318975"/>
              <a:gd name="connsiteY97" fmla="*/ 334851 h 2537138"/>
              <a:gd name="connsiteX98" fmla="*/ 2155065 w 5318975"/>
              <a:gd name="connsiteY98" fmla="*/ 369195 h 2537138"/>
              <a:gd name="connsiteX99" fmla="*/ 2107842 w 5318975"/>
              <a:gd name="connsiteY99" fmla="*/ 412124 h 2537138"/>
              <a:gd name="connsiteX100" fmla="*/ 2043448 w 5318975"/>
              <a:gd name="connsiteY100" fmla="*/ 480812 h 2537138"/>
              <a:gd name="connsiteX101" fmla="*/ 1957589 w 5318975"/>
              <a:gd name="connsiteY101" fmla="*/ 570964 h 2537138"/>
              <a:gd name="connsiteX102" fmla="*/ 1858851 w 5318975"/>
              <a:gd name="connsiteY102" fmla="*/ 686874 h 2537138"/>
              <a:gd name="connsiteX103" fmla="*/ 1790163 w 5318975"/>
              <a:gd name="connsiteY103" fmla="*/ 764147 h 2537138"/>
              <a:gd name="connsiteX104" fmla="*/ 1657082 w 5318975"/>
              <a:gd name="connsiteY104" fmla="*/ 927279 h 2537138"/>
              <a:gd name="connsiteX105" fmla="*/ 1554051 w 5318975"/>
              <a:gd name="connsiteY105" fmla="*/ 1056068 h 2537138"/>
              <a:gd name="connsiteX106" fmla="*/ 1463899 w 5318975"/>
              <a:gd name="connsiteY106" fmla="*/ 1176271 h 2537138"/>
              <a:gd name="connsiteX107" fmla="*/ 1360868 w 5318975"/>
              <a:gd name="connsiteY107" fmla="*/ 1313645 h 2537138"/>
              <a:gd name="connsiteX108" fmla="*/ 1275009 w 5318975"/>
              <a:gd name="connsiteY108" fmla="*/ 1433848 h 2537138"/>
              <a:gd name="connsiteX109" fmla="*/ 1159099 w 5318975"/>
              <a:gd name="connsiteY109" fmla="*/ 1596981 h 2537138"/>
              <a:gd name="connsiteX110" fmla="*/ 1068947 w 5318975"/>
              <a:gd name="connsiteY110" fmla="*/ 1725769 h 2537138"/>
              <a:gd name="connsiteX111" fmla="*/ 944451 w 5318975"/>
              <a:gd name="connsiteY111" fmla="*/ 1914659 h 2537138"/>
              <a:gd name="connsiteX112" fmla="*/ 858592 w 5318975"/>
              <a:gd name="connsiteY112" fmla="*/ 2047741 h 2537138"/>
              <a:gd name="connsiteX113" fmla="*/ 798490 w 5318975"/>
              <a:gd name="connsiteY113" fmla="*/ 2155065 h 2537138"/>
              <a:gd name="connsiteX114" fmla="*/ 759854 w 5318975"/>
              <a:gd name="connsiteY114" fmla="*/ 2228045 h 2537138"/>
              <a:gd name="connsiteX115" fmla="*/ 678287 w 5318975"/>
              <a:gd name="connsiteY115" fmla="*/ 2374006 h 2537138"/>
              <a:gd name="connsiteX116" fmla="*/ 635358 w 5318975"/>
              <a:gd name="connsiteY116" fmla="*/ 2455572 h 2537138"/>
              <a:gd name="connsiteX117" fmla="*/ 601014 w 5318975"/>
              <a:gd name="connsiteY117" fmla="*/ 2481330 h 2537138"/>
              <a:gd name="connsiteX118" fmla="*/ 545206 w 5318975"/>
              <a:gd name="connsiteY118" fmla="*/ 2511381 h 2537138"/>
              <a:gd name="connsiteX119" fmla="*/ 467933 w 5318975"/>
              <a:gd name="connsiteY119" fmla="*/ 2532845 h 2537138"/>
              <a:gd name="connsiteX120" fmla="*/ 352023 w 5318975"/>
              <a:gd name="connsiteY120" fmla="*/ 2537138 h 2537138"/>
              <a:gd name="connsiteX121" fmla="*/ 244699 w 5318975"/>
              <a:gd name="connsiteY121" fmla="*/ 2528552 h 2537138"/>
              <a:gd name="connsiteX122" fmla="*/ 158840 w 5318975"/>
              <a:gd name="connsiteY122" fmla="*/ 2515674 h 2537138"/>
              <a:gd name="connsiteX123" fmla="*/ 90152 w 5318975"/>
              <a:gd name="connsiteY123" fmla="*/ 2498502 h 2537138"/>
              <a:gd name="connsiteX124" fmla="*/ 25758 w 5318975"/>
              <a:gd name="connsiteY124" fmla="*/ 2468451 h 2537138"/>
              <a:gd name="connsiteX125" fmla="*/ 8586 w 5318975"/>
              <a:gd name="connsiteY125" fmla="*/ 2451279 h 2537138"/>
              <a:gd name="connsiteX126" fmla="*/ 0 w 5318975"/>
              <a:gd name="connsiteY126" fmla="*/ 2434107 h 2537138"/>
              <a:gd name="connsiteX127" fmla="*/ 12879 w 5318975"/>
              <a:gd name="connsiteY127" fmla="*/ 2412643 h 2537138"/>
              <a:gd name="connsiteX128" fmla="*/ 60102 w 5318975"/>
              <a:gd name="connsiteY128" fmla="*/ 2404057 h 2537138"/>
              <a:gd name="connsiteX129" fmla="*/ 163133 w 5318975"/>
              <a:gd name="connsiteY129" fmla="*/ 2382592 h 2537138"/>
              <a:gd name="connsiteX130" fmla="*/ 253285 w 5318975"/>
              <a:gd name="connsiteY130" fmla="*/ 2356834 h 2537138"/>
              <a:gd name="connsiteX131" fmla="*/ 334851 w 5318975"/>
              <a:gd name="connsiteY131" fmla="*/ 2318197 h 2537138"/>
              <a:gd name="connsiteX132" fmla="*/ 416417 w 5318975"/>
              <a:gd name="connsiteY132" fmla="*/ 2258096 h 2537138"/>
              <a:gd name="connsiteX133" fmla="*/ 502276 w 5318975"/>
              <a:gd name="connsiteY133" fmla="*/ 2167944 h 2537138"/>
              <a:gd name="connsiteX134" fmla="*/ 639651 w 5318975"/>
              <a:gd name="connsiteY134" fmla="*/ 2004812 h 2537138"/>
              <a:gd name="connsiteX135" fmla="*/ 888642 w 5318975"/>
              <a:gd name="connsiteY135" fmla="*/ 1669961 h 2537138"/>
              <a:gd name="connsiteX136" fmla="*/ 1051775 w 5318975"/>
              <a:gd name="connsiteY136" fmla="*/ 1446727 h 2537138"/>
              <a:gd name="connsiteX137" fmla="*/ 1163392 w 5318975"/>
              <a:gd name="connsiteY137" fmla="*/ 1287888 h 2537138"/>
              <a:gd name="connsiteX138" fmla="*/ 1266423 w 5318975"/>
              <a:gd name="connsiteY138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361645 w 5318975"/>
              <a:gd name="connsiteY50" fmla="*/ 862885 h 2537138"/>
              <a:gd name="connsiteX51" fmla="*/ 4451797 w 5318975"/>
              <a:gd name="connsiteY51" fmla="*/ 845713 h 2537138"/>
              <a:gd name="connsiteX52" fmla="*/ 4494727 w 5318975"/>
              <a:gd name="connsiteY52" fmla="*/ 910107 h 2537138"/>
              <a:gd name="connsiteX53" fmla="*/ 4644980 w 5318975"/>
              <a:gd name="connsiteY53" fmla="*/ 1124755 h 2537138"/>
              <a:gd name="connsiteX54" fmla="*/ 4743718 w 5318975"/>
              <a:gd name="connsiteY54" fmla="*/ 1249251 h 2537138"/>
              <a:gd name="connsiteX55" fmla="*/ 4876800 w 5318975"/>
              <a:gd name="connsiteY55" fmla="*/ 1412383 h 2537138"/>
              <a:gd name="connsiteX56" fmla="*/ 5014175 w 5318975"/>
              <a:gd name="connsiteY56" fmla="*/ 1566930 h 2537138"/>
              <a:gd name="connsiteX57" fmla="*/ 5057104 w 5318975"/>
              <a:gd name="connsiteY57" fmla="*/ 1605566 h 2537138"/>
              <a:gd name="connsiteX58" fmla="*/ 5130085 w 5318975"/>
              <a:gd name="connsiteY58" fmla="*/ 1652789 h 2537138"/>
              <a:gd name="connsiteX59" fmla="*/ 5198772 w 5318975"/>
              <a:gd name="connsiteY59" fmla="*/ 1678547 h 2537138"/>
              <a:gd name="connsiteX60" fmla="*/ 5245994 w 5318975"/>
              <a:gd name="connsiteY60" fmla="*/ 1704305 h 2537138"/>
              <a:gd name="connsiteX61" fmla="*/ 5288924 w 5318975"/>
              <a:gd name="connsiteY61" fmla="*/ 1734355 h 2537138"/>
              <a:gd name="connsiteX62" fmla="*/ 5306096 w 5318975"/>
              <a:gd name="connsiteY62" fmla="*/ 1755820 h 2537138"/>
              <a:gd name="connsiteX63" fmla="*/ 5318975 w 5318975"/>
              <a:gd name="connsiteY63" fmla="*/ 1777285 h 2537138"/>
              <a:gd name="connsiteX64" fmla="*/ 5318975 w 5318975"/>
              <a:gd name="connsiteY64" fmla="*/ 1790164 h 2537138"/>
              <a:gd name="connsiteX65" fmla="*/ 5318975 w 5318975"/>
              <a:gd name="connsiteY65" fmla="*/ 1807335 h 2537138"/>
              <a:gd name="connsiteX66" fmla="*/ 5306096 w 5318975"/>
              <a:gd name="connsiteY66" fmla="*/ 1828800 h 2537138"/>
              <a:gd name="connsiteX67" fmla="*/ 5284631 w 5318975"/>
              <a:gd name="connsiteY67" fmla="*/ 1845972 h 2537138"/>
              <a:gd name="connsiteX68" fmla="*/ 5237409 w 5318975"/>
              <a:gd name="connsiteY68" fmla="*/ 1880316 h 2537138"/>
              <a:gd name="connsiteX69" fmla="*/ 5203065 w 5318975"/>
              <a:gd name="connsiteY69" fmla="*/ 1893195 h 2537138"/>
              <a:gd name="connsiteX70" fmla="*/ 5160135 w 5318975"/>
              <a:gd name="connsiteY70" fmla="*/ 1910366 h 2537138"/>
              <a:gd name="connsiteX71" fmla="*/ 5108620 w 5318975"/>
              <a:gd name="connsiteY71" fmla="*/ 1927538 h 2537138"/>
              <a:gd name="connsiteX72" fmla="*/ 5039933 w 5318975"/>
              <a:gd name="connsiteY72" fmla="*/ 1940417 h 2537138"/>
              <a:gd name="connsiteX73" fmla="*/ 4949780 w 5318975"/>
              <a:gd name="connsiteY73" fmla="*/ 1949003 h 2537138"/>
              <a:gd name="connsiteX74" fmla="*/ 4842456 w 5318975"/>
              <a:gd name="connsiteY74" fmla="*/ 1953296 h 2537138"/>
              <a:gd name="connsiteX75" fmla="*/ 4687910 w 5318975"/>
              <a:gd name="connsiteY75" fmla="*/ 1944710 h 2537138"/>
              <a:gd name="connsiteX76" fmla="*/ 4524778 w 5318975"/>
              <a:gd name="connsiteY76" fmla="*/ 1927538 h 2537138"/>
              <a:gd name="connsiteX77" fmla="*/ 4361645 w 5318975"/>
              <a:gd name="connsiteY77" fmla="*/ 1906074 h 2537138"/>
              <a:gd name="connsiteX78" fmla="*/ 4207099 w 5318975"/>
              <a:gd name="connsiteY78" fmla="*/ 1880316 h 2537138"/>
              <a:gd name="connsiteX79" fmla="*/ 4104068 w 5318975"/>
              <a:gd name="connsiteY79" fmla="*/ 1854558 h 2537138"/>
              <a:gd name="connsiteX80" fmla="*/ 3928056 w 5318975"/>
              <a:gd name="connsiteY80" fmla="*/ 1794457 h 2537138"/>
              <a:gd name="connsiteX81" fmla="*/ 3730580 w 5318975"/>
              <a:gd name="connsiteY81" fmla="*/ 1708597 h 2537138"/>
              <a:gd name="connsiteX82" fmla="*/ 3558862 w 5318975"/>
              <a:gd name="connsiteY82" fmla="*/ 1614152 h 2537138"/>
              <a:gd name="connsiteX83" fmla="*/ 3412902 w 5318975"/>
              <a:gd name="connsiteY83" fmla="*/ 1519707 h 2537138"/>
              <a:gd name="connsiteX84" fmla="*/ 3241183 w 5318975"/>
              <a:gd name="connsiteY84" fmla="*/ 1386626 h 2537138"/>
              <a:gd name="connsiteX85" fmla="*/ 3017949 w 5318975"/>
              <a:gd name="connsiteY85" fmla="*/ 1184857 h 2537138"/>
              <a:gd name="connsiteX86" fmla="*/ 2803302 w 5318975"/>
              <a:gd name="connsiteY86" fmla="*/ 953037 h 2537138"/>
              <a:gd name="connsiteX87" fmla="*/ 2635876 w 5318975"/>
              <a:gd name="connsiteY87" fmla="*/ 759854 h 2537138"/>
              <a:gd name="connsiteX88" fmla="*/ 2502794 w 5318975"/>
              <a:gd name="connsiteY88" fmla="*/ 583843 h 2537138"/>
              <a:gd name="connsiteX89" fmla="*/ 2416935 w 5318975"/>
              <a:gd name="connsiteY89" fmla="*/ 467933 h 2537138"/>
              <a:gd name="connsiteX90" fmla="*/ 2378299 w 5318975"/>
              <a:gd name="connsiteY90" fmla="*/ 416417 h 2537138"/>
              <a:gd name="connsiteX91" fmla="*/ 2339662 w 5318975"/>
              <a:gd name="connsiteY91" fmla="*/ 373488 h 2537138"/>
              <a:gd name="connsiteX92" fmla="*/ 2305318 w 5318975"/>
              <a:gd name="connsiteY92" fmla="*/ 343437 h 2537138"/>
              <a:gd name="connsiteX93" fmla="*/ 2275268 w 5318975"/>
              <a:gd name="connsiteY93" fmla="*/ 330558 h 2537138"/>
              <a:gd name="connsiteX94" fmla="*/ 2245217 w 5318975"/>
              <a:gd name="connsiteY94" fmla="*/ 321972 h 2537138"/>
              <a:gd name="connsiteX95" fmla="*/ 2215166 w 5318975"/>
              <a:gd name="connsiteY95" fmla="*/ 326265 h 2537138"/>
              <a:gd name="connsiteX96" fmla="*/ 2193702 w 5318975"/>
              <a:gd name="connsiteY96" fmla="*/ 334851 h 2537138"/>
              <a:gd name="connsiteX97" fmla="*/ 2155065 w 5318975"/>
              <a:gd name="connsiteY97" fmla="*/ 369195 h 2537138"/>
              <a:gd name="connsiteX98" fmla="*/ 2107842 w 5318975"/>
              <a:gd name="connsiteY98" fmla="*/ 412124 h 2537138"/>
              <a:gd name="connsiteX99" fmla="*/ 2043448 w 5318975"/>
              <a:gd name="connsiteY99" fmla="*/ 480812 h 2537138"/>
              <a:gd name="connsiteX100" fmla="*/ 1957589 w 5318975"/>
              <a:gd name="connsiteY100" fmla="*/ 570964 h 2537138"/>
              <a:gd name="connsiteX101" fmla="*/ 1858851 w 5318975"/>
              <a:gd name="connsiteY101" fmla="*/ 686874 h 2537138"/>
              <a:gd name="connsiteX102" fmla="*/ 1790163 w 5318975"/>
              <a:gd name="connsiteY102" fmla="*/ 764147 h 2537138"/>
              <a:gd name="connsiteX103" fmla="*/ 1657082 w 5318975"/>
              <a:gd name="connsiteY103" fmla="*/ 927279 h 2537138"/>
              <a:gd name="connsiteX104" fmla="*/ 1554051 w 5318975"/>
              <a:gd name="connsiteY104" fmla="*/ 1056068 h 2537138"/>
              <a:gd name="connsiteX105" fmla="*/ 1463899 w 5318975"/>
              <a:gd name="connsiteY105" fmla="*/ 1176271 h 2537138"/>
              <a:gd name="connsiteX106" fmla="*/ 1360868 w 5318975"/>
              <a:gd name="connsiteY106" fmla="*/ 1313645 h 2537138"/>
              <a:gd name="connsiteX107" fmla="*/ 1275009 w 5318975"/>
              <a:gd name="connsiteY107" fmla="*/ 1433848 h 2537138"/>
              <a:gd name="connsiteX108" fmla="*/ 1159099 w 5318975"/>
              <a:gd name="connsiteY108" fmla="*/ 1596981 h 2537138"/>
              <a:gd name="connsiteX109" fmla="*/ 1068947 w 5318975"/>
              <a:gd name="connsiteY109" fmla="*/ 1725769 h 2537138"/>
              <a:gd name="connsiteX110" fmla="*/ 944451 w 5318975"/>
              <a:gd name="connsiteY110" fmla="*/ 1914659 h 2537138"/>
              <a:gd name="connsiteX111" fmla="*/ 858592 w 5318975"/>
              <a:gd name="connsiteY111" fmla="*/ 2047741 h 2537138"/>
              <a:gd name="connsiteX112" fmla="*/ 798490 w 5318975"/>
              <a:gd name="connsiteY112" fmla="*/ 2155065 h 2537138"/>
              <a:gd name="connsiteX113" fmla="*/ 759854 w 5318975"/>
              <a:gd name="connsiteY113" fmla="*/ 2228045 h 2537138"/>
              <a:gd name="connsiteX114" fmla="*/ 678287 w 5318975"/>
              <a:gd name="connsiteY114" fmla="*/ 2374006 h 2537138"/>
              <a:gd name="connsiteX115" fmla="*/ 635358 w 5318975"/>
              <a:gd name="connsiteY115" fmla="*/ 2455572 h 2537138"/>
              <a:gd name="connsiteX116" fmla="*/ 601014 w 5318975"/>
              <a:gd name="connsiteY116" fmla="*/ 2481330 h 2537138"/>
              <a:gd name="connsiteX117" fmla="*/ 545206 w 5318975"/>
              <a:gd name="connsiteY117" fmla="*/ 2511381 h 2537138"/>
              <a:gd name="connsiteX118" fmla="*/ 467933 w 5318975"/>
              <a:gd name="connsiteY118" fmla="*/ 2532845 h 2537138"/>
              <a:gd name="connsiteX119" fmla="*/ 352023 w 5318975"/>
              <a:gd name="connsiteY119" fmla="*/ 2537138 h 2537138"/>
              <a:gd name="connsiteX120" fmla="*/ 244699 w 5318975"/>
              <a:gd name="connsiteY120" fmla="*/ 2528552 h 2537138"/>
              <a:gd name="connsiteX121" fmla="*/ 158840 w 5318975"/>
              <a:gd name="connsiteY121" fmla="*/ 2515674 h 2537138"/>
              <a:gd name="connsiteX122" fmla="*/ 90152 w 5318975"/>
              <a:gd name="connsiteY122" fmla="*/ 2498502 h 2537138"/>
              <a:gd name="connsiteX123" fmla="*/ 25758 w 5318975"/>
              <a:gd name="connsiteY123" fmla="*/ 2468451 h 2537138"/>
              <a:gd name="connsiteX124" fmla="*/ 8586 w 5318975"/>
              <a:gd name="connsiteY124" fmla="*/ 2451279 h 2537138"/>
              <a:gd name="connsiteX125" fmla="*/ 0 w 5318975"/>
              <a:gd name="connsiteY125" fmla="*/ 2434107 h 2537138"/>
              <a:gd name="connsiteX126" fmla="*/ 12879 w 5318975"/>
              <a:gd name="connsiteY126" fmla="*/ 2412643 h 2537138"/>
              <a:gd name="connsiteX127" fmla="*/ 60102 w 5318975"/>
              <a:gd name="connsiteY127" fmla="*/ 2404057 h 2537138"/>
              <a:gd name="connsiteX128" fmla="*/ 163133 w 5318975"/>
              <a:gd name="connsiteY128" fmla="*/ 2382592 h 2537138"/>
              <a:gd name="connsiteX129" fmla="*/ 253285 w 5318975"/>
              <a:gd name="connsiteY129" fmla="*/ 2356834 h 2537138"/>
              <a:gd name="connsiteX130" fmla="*/ 334851 w 5318975"/>
              <a:gd name="connsiteY130" fmla="*/ 2318197 h 2537138"/>
              <a:gd name="connsiteX131" fmla="*/ 416417 w 5318975"/>
              <a:gd name="connsiteY131" fmla="*/ 2258096 h 2537138"/>
              <a:gd name="connsiteX132" fmla="*/ 502276 w 5318975"/>
              <a:gd name="connsiteY132" fmla="*/ 2167944 h 2537138"/>
              <a:gd name="connsiteX133" fmla="*/ 639651 w 5318975"/>
              <a:gd name="connsiteY133" fmla="*/ 2004812 h 2537138"/>
              <a:gd name="connsiteX134" fmla="*/ 888642 w 5318975"/>
              <a:gd name="connsiteY134" fmla="*/ 1669961 h 2537138"/>
              <a:gd name="connsiteX135" fmla="*/ 1051775 w 5318975"/>
              <a:gd name="connsiteY135" fmla="*/ 1446727 h 2537138"/>
              <a:gd name="connsiteX136" fmla="*/ 1163392 w 5318975"/>
              <a:gd name="connsiteY136" fmla="*/ 1287888 h 2537138"/>
              <a:gd name="connsiteX137" fmla="*/ 1266423 w 5318975"/>
              <a:gd name="connsiteY137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451797 w 5318975"/>
              <a:gd name="connsiteY50" fmla="*/ 845713 h 2537138"/>
              <a:gd name="connsiteX51" fmla="*/ 4494727 w 5318975"/>
              <a:gd name="connsiteY51" fmla="*/ 910107 h 2537138"/>
              <a:gd name="connsiteX52" fmla="*/ 4644980 w 5318975"/>
              <a:gd name="connsiteY52" fmla="*/ 1124755 h 2537138"/>
              <a:gd name="connsiteX53" fmla="*/ 4743718 w 5318975"/>
              <a:gd name="connsiteY53" fmla="*/ 1249251 h 2537138"/>
              <a:gd name="connsiteX54" fmla="*/ 4876800 w 5318975"/>
              <a:gd name="connsiteY54" fmla="*/ 1412383 h 2537138"/>
              <a:gd name="connsiteX55" fmla="*/ 5014175 w 5318975"/>
              <a:gd name="connsiteY55" fmla="*/ 1566930 h 2537138"/>
              <a:gd name="connsiteX56" fmla="*/ 5057104 w 5318975"/>
              <a:gd name="connsiteY56" fmla="*/ 1605566 h 2537138"/>
              <a:gd name="connsiteX57" fmla="*/ 5130085 w 5318975"/>
              <a:gd name="connsiteY57" fmla="*/ 1652789 h 2537138"/>
              <a:gd name="connsiteX58" fmla="*/ 5198772 w 5318975"/>
              <a:gd name="connsiteY58" fmla="*/ 1678547 h 2537138"/>
              <a:gd name="connsiteX59" fmla="*/ 5245994 w 5318975"/>
              <a:gd name="connsiteY59" fmla="*/ 1704305 h 2537138"/>
              <a:gd name="connsiteX60" fmla="*/ 5288924 w 5318975"/>
              <a:gd name="connsiteY60" fmla="*/ 1734355 h 2537138"/>
              <a:gd name="connsiteX61" fmla="*/ 5306096 w 5318975"/>
              <a:gd name="connsiteY61" fmla="*/ 1755820 h 2537138"/>
              <a:gd name="connsiteX62" fmla="*/ 5318975 w 5318975"/>
              <a:gd name="connsiteY62" fmla="*/ 1777285 h 2537138"/>
              <a:gd name="connsiteX63" fmla="*/ 5318975 w 5318975"/>
              <a:gd name="connsiteY63" fmla="*/ 1790164 h 2537138"/>
              <a:gd name="connsiteX64" fmla="*/ 5318975 w 5318975"/>
              <a:gd name="connsiteY64" fmla="*/ 1807335 h 2537138"/>
              <a:gd name="connsiteX65" fmla="*/ 5306096 w 5318975"/>
              <a:gd name="connsiteY65" fmla="*/ 1828800 h 2537138"/>
              <a:gd name="connsiteX66" fmla="*/ 5284631 w 5318975"/>
              <a:gd name="connsiteY66" fmla="*/ 1845972 h 2537138"/>
              <a:gd name="connsiteX67" fmla="*/ 5237409 w 5318975"/>
              <a:gd name="connsiteY67" fmla="*/ 1880316 h 2537138"/>
              <a:gd name="connsiteX68" fmla="*/ 5203065 w 5318975"/>
              <a:gd name="connsiteY68" fmla="*/ 1893195 h 2537138"/>
              <a:gd name="connsiteX69" fmla="*/ 5160135 w 5318975"/>
              <a:gd name="connsiteY69" fmla="*/ 1910366 h 2537138"/>
              <a:gd name="connsiteX70" fmla="*/ 5108620 w 5318975"/>
              <a:gd name="connsiteY70" fmla="*/ 1927538 h 2537138"/>
              <a:gd name="connsiteX71" fmla="*/ 5039933 w 5318975"/>
              <a:gd name="connsiteY71" fmla="*/ 1940417 h 2537138"/>
              <a:gd name="connsiteX72" fmla="*/ 4949780 w 5318975"/>
              <a:gd name="connsiteY72" fmla="*/ 1949003 h 2537138"/>
              <a:gd name="connsiteX73" fmla="*/ 4842456 w 5318975"/>
              <a:gd name="connsiteY73" fmla="*/ 1953296 h 2537138"/>
              <a:gd name="connsiteX74" fmla="*/ 4687910 w 5318975"/>
              <a:gd name="connsiteY74" fmla="*/ 1944710 h 2537138"/>
              <a:gd name="connsiteX75" fmla="*/ 4524778 w 5318975"/>
              <a:gd name="connsiteY75" fmla="*/ 1927538 h 2537138"/>
              <a:gd name="connsiteX76" fmla="*/ 4361645 w 5318975"/>
              <a:gd name="connsiteY76" fmla="*/ 1906074 h 2537138"/>
              <a:gd name="connsiteX77" fmla="*/ 4207099 w 5318975"/>
              <a:gd name="connsiteY77" fmla="*/ 1880316 h 2537138"/>
              <a:gd name="connsiteX78" fmla="*/ 4104068 w 5318975"/>
              <a:gd name="connsiteY78" fmla="*/ 1854558 h 2537138"/>
              <a:gd name="connsiteX79" fmla="*/ 3928056 w 5318975"/>
              <a:gd name="connsiteY79" fmla="*/ 1794457 h 2537138"/>
              <a:gd name="connsiteX80" fmla="*/ 3730580 w 5318975"/>
              <a:gd name="connsiteY80" fmla="*/ 1708597 h 2537138"/>
              <a:gd name="connsiteX81" fmla="*/ 3558862 w 5318975"/>
              <a:gd name="connsiteY81" fmla="*/ 1614152 h 2537138"/>
              <a:gd name="connsiteX82" fmla="*/ 3412902 w 5318975"/>
              <a:gd name="connsiteY82" fmla="*/ 1519707 h 2537138"/>
              <a:gd name="connsiteX83" fmla="*/ 3241183 w 5318975"/>
              <a:gd name="connsiteY83" fmla="*/ 1386626 h 2537138"/>
              <a:gd name="connsiteX84" fmla="*/ 3017949 w 5318975"/>
              <a:gd name="connsiteY84" fmla="*/ 1184857 h 2537138"/>
              <a:gd name="connsiteX85" fmla="*/ 2803302 w 5318975"/>
              <a:gd name="connsiteY85" fmla="*/ 953037 h 2537138"/>
              <a:gd name="connsiteX86" fmla="*/ 2635876 w 5318975"/>
              <a:gd name="connsiteY86" fmla="*/ 759854 h 2537138"/>
              <a:gd name="connsiteX87" fmla="*/ 2502794 w 5318975"/>
              <a:gd name="connsiteY87" fmla="*/ 583843 h 2537138"/>
              <a:gd name="connsiteX88" fmla="*/ 2416935 w 5318975"/>
              <a:gd name="connsiteY88" fmla="*/ 467933 h 2537138"/>
              <a:gd name="connsiteX89" fmla="*/ 2378299 w 5318975"/>
              <a:gd name="connsiteY89" fmla="*/ 416417 h 2537138"/>
              <a:gd name="connsiteX90" fmla="*/ 2339662 w 5318975"/>
              <a:gd name="connsiteY90" fmla="*/ 373488 h 2537138"/>
              <a:gd name="connsiteX91" fmla="*/ 2305318 w 5318975"/>
              <a:gd name="connsiteY91" fmla="*/ 343437 h 2537138"/>
              <a:gd name="connsiteX92" fmla="*/ 2275268 w 5318975"/>
              <a:gd name="connsiteY92" fmla="*/ 330558 h 2537138"/>
              <a:gd name="connsiteX93" fmla="*/ 2245217 w 5318975"/>
              <a:gd name="connsiteY93" fmla="*/ 321972 h 2537138"/>
              <a:gd name="connsiteX94" fmla="*/ 2215166 w 5318975"/>
              <a:gd name="connsiteY94" fmla="*/ 326265 h 2537138"/>
              <a:gd name="connsiteX95" fmla="*/ 2193702 w 5318975"/>
              <a:gd name="connsiteY95" fmla="*/ 334851 h 2537138"/>
              <a:gd name="connsiteX96" fmla="*/ 2155065 w 5318975"/>
              <a:gd name="connsiteY96" fmla="*/ 369195 h 2537138"/>
              <a:gd name="connsiteX97" fmla="*/ 2107842 w 5318975"/>
              <a:gd name="connsiteY97" fmla="*/ 412124 h 2537138"/>
              <a:gd name="connsiteX98" fmla="*/ 2043448 w 5318975"/>
              <a:gd name="connsiteY98" fmla="*/ 480812 h 2537138"/>
              <a:gd name="connsiteX99" fmla="*/ 1957589 w 5318975"/>
              <a:gd name="connsiteY99" fmla="*/ 570964 h 2537138"/>
              <a:gd name="connsiteX100" fmla="*/ 1858851 w 5318975"/>
              <a:gd name="connsiteY100" fmla="*/ 686874 h 2537138"/>
              <a:gd name="connsiteX101" fmla="*/ 1790163 w 5318975"/>
              <a:gd name="connsiteY101" fmla="*/ 764147 h 2537138"/>
              <a:gd name="connsiteX102" fmla="*/ 1657082 w 5318975"/>
              <a:gd name="connsiteY102" fmla="*/ 927279 h 2537138"/>
              <a:gd name="connsiteX103" fmla="*/ 1554051 w 5318975"/>
              <a:gd name="connsiteY103" fmla="*/ 1056068 h 2537138"/>
              <a:gd name="connsiteX104" fmla="*/ 1463899 w 5318975"/>
              <a:gd name="connsiteY104" fmla="*/ 1176271 h 2537138"/>
              <a:gd name="connsiteX105" fmla="*/ 1360868 w 5318975"/>
              <a:gd name="connsiteY105" fmla="*/ 1313645 h 2537138"/>
              <a:gd name="connsiteX106" fmla="*/ 1275009 w 5318975"/>
              <a:gd name="connsiteY106" fmla="*/ 1433848 h 2537138"/>
              <a:gd name="connsiteX107" fmla="*/ 1159099 w 5318975"/>
              <a:gd name="connsiteY107" fmla="*/ 1596981 h 2537138"/>
              <a:gd name="connsiteX108" fmla="*/ 1068947 w 5318975"/>
              <a:gd name="connsiteY108" fmla="*/ 1725769 h 2537138"/>
              <a:gd name="connsiteX109" fmla="*/ 944451 w 5318975"/>
              <a:gd name="connsiteY109" fmla="*/ 1914659 h 2537138"/>
              <a:gd name="connsiteX110" fmla="*/ 858592 w 5318975"/>
              <a:gd name="connsiteY110" fmla="*/ 2047741 h 2537138"/>
              <a:gd name="connsiteX111" fmla="*/ 798490 w 5318975"/>
              <a:gd name="connsiteY111" fmla="*/ 2155065 h 2537138"/>
              <a:gd name="connsiteX112" fmla="*/ 759854 w 5318975"/>
              <a:gd name="connsiteY112" fmla="*/ 2228045 h 2537138"/>
              <a:gd name="connsiteX113" fmla="*/ 678287 w 5318975"/>
              <a:gd name="connsiteY113" fmla="*/ 2374006 h 2537138"/>
              <a:gd name="connsiteX114" fmla="*/ 635358 w 5318975"/>
              <a:gd name="connsiteY114" fmla="*/ 2455572 h 2537138"/>
              <a:gd name="connsiteX115" fmla="*/ 601014 w 5318975"/>
              <a:gd name="connsiteY115" fmla="*/ 2481330 h 2537138"/>
              <a:gd name="connsiteX116" fmla="*/ 545206 w 5318975"/>
              <a:gd name="connsiteY116" fmla="*/ 2511381 h 2537138"/>
              <a:gd name="connsiteX117" fmla="*/ 467933 w 5318975"/>
              <a:gd name="connsiteY117" fmla="*/ 2532845 h 2537138"/>
              <a:gd name="connsiteX118" fmla="*/ 352023 w 5318975"/>
              <a:gd name="connsiteY118" fmla="*/ 2537138 h 2537138"/>
              <a:gd name="connsiteX119" fmla="*/ 244699 w 5318975"/>
              <a:gd name="connsiteY119" fmla="*/ 2528552 h 2537138"/>
              <a:gd name="connsiteX120" fmla="*/ 158840 w 5318975"/>
              <a:gd name="connsiteY120" fmla="*/ 2515674 h 2537138"/>
              <a:gd name="connsiteX121" fmla="*/ 90152 w 5318975"/>
              <a:gd name="connsiteY121" fmla="*/ 2498502 h 2537138"/>
              <a:gd name="connsiteX122" fmla="*/ 25758 w 5318975"/>
              <a:gd name="connsiteY122" fmla="*/ 2468451 h 2537138"/>
              <a:gd name="connsiteX123" fmla="*/ 8586 w 5318975"/>
              <a:gd name="connsiteY123" fmla="*/ 2451279 h 2537138"/>
              <a:gd name="connsiteX124" fmla="*/ 0 w 5318975"/>
              <a:gd name="connsiteY124" fmla="*/ 2434107 h 2537138"/>
              <a:gd name="connsiteX125" fmla="*/ 12879 w 5318975"/>
              <a:gd name="connsiteY125" fmla="*/ 2412643 h 2537138"/>
              <a:gd name="connsiteX126" fmla="*/ 60102 w 5318975"/>
              <a:gd name="connsiteY126" fmla="*/ 2404057 h 2537138"/>
              <a:gd name="connsiteX127" fmla="*/ 163133 w 5318975"/>
              <a:gd name="connsiteY127" fmla="*/ 2382592 h 2537138"/>
              <a:gd name="connsiteX128" fmla="*/ 253285 w 5318975"/>
              <a:gd name="connsiteY128" fmla="*/ 2356834 h 2537138"/>
              <a:gd name="connsiteX129" fmla="*/ 334851 w 5318975"/>
              <a:gd name="connsiteY129" fmla="*/ 2318197 h 2537138"/>
              <a:gd name="connsiteX130" fmla="*/ 416417 w 5318975"/>
              <a:gd name="connsiteY130" fmla="*/ 2258096 h 2537138"/>
              <a:gd name="connsiteX131" fmla="*/ 502276 w 5318975"/>
              <a:gd name="connsiteY131" fmla="*/ 2167944 h 2537138"/>
              <a:gd name="connsiteX132" fmla="*/ 639651 w 5318975"/>
              <a:gd name="connsiteY132" fmla="*/ 2004812 h 2537138"/>
              <a:gd name="connsiteX133" fmla="*/ 888642 w 5318975"/>
              <a:gd name="connsiteY133" fmla="*/ 1669961 h 2537138"/>
              <a:gd name="connsiteX134" fmla="*/ 1051775 w 5318975"/>
              <a:gd name="connsiteY134" fmla="*/ 1446727 h 2537138"/>
              <a:gd name="connsiteX135" fmla="*/ 1163392 w 5318975"/>
              <a:gd name="connsiteY135" fmla="*/ 1287888 h 2537138"/>
              <a:gd name="connsiteX136" fmla="*/ 1266423 w 5318975"/>
              <a:gd name="connsiteY136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451797 w 5318975"/>
              <a:gd name="connsiteY49" fmla="*/ 845713 h 2537138"/>
              <a:gd name="connsiteX50" fmla="*/ 4494727 w 5318975"/>
              <a:gd name="connsiteY50" fmla="*/ 910107 h 2537138"/>
              <a:gd name="connsiteX51" fmla="*/ 4644980 w 5318975"/>
              <a:gd name="connsiteY51" fmla="*/ 1124755 h 2537138"/>
              <a:gd name="connsiteX52" fmla="*/ 4743718 w 5318975"/>
              <a:gd name="connsiteY52" fmla="*/ 1249251 h 2537138"/>
              <a:gd name="connsiteX53" fmla="*/ 4876800 w 5318975"/>
              <a:gd name="connsiteY53" fmla="*/ 1412383 h 2537138"/>
              <a:gd name="connsiteX54" fmla="*/ 5014175 w 5318975"/>
              <a:gd name="connsiteY54" fmla="*/ 1566930 h 2537138"/>
              <a:gd name="connsiteX55" fmla="*/ 5057104 w 5318975"/>
              <a:gd name="connsiteY55" fmla="*/ 1605566 h 2537138"/>
              <a:gd name="connsiteX56" fmla="*/ 5130085 w 5318975"/>
              <a:gd name="connsiteY56" fmla="*/ 1652789 h 2537138"/>
              <a:gd name="connsiteX57" fmla="*/ 5198772 w 5318975"/>
              <a:gd name="connsiteY57" fmla="*/ 1678547 h 2537138"/>
              <a:gd name="connsiteX58" fmla="*/ 5245994 w 5318975"/>
              <a:gd name="connsiteY58" fmla="*/ 1704305 h 2537138"/>
              <a:gd name="connsiteX59" fmla="*/ 5288924 w 5318975"/>
              <a:gd name="connsiteY59" fmla="*/ 1734355 h 2537138"/>
              <a:gd name="connsiteX60" fmla="*/ 5306096 w 5318975"/>
              <a:gd name="connsiteY60" fmla="*/ 1755820 h 2537138"/>
              <a:gd name="connsiteX61" fmla="*/ 5318975 w 5318975"/>
              <a:gd name="connsiteY61" fmla="*/ 1777285 h 2537138"/>
              <a:gd name="connsiteX62" fmla="*/ 5318975 w 5318975"/>
              <a:gd name="connsiteY62" fmla="*/ 1790164 h 2537138"/>
              <a:gd name="connsiteX63" fmla="*/ 5318975 w 5318975"/>
              <a:gd name="connsiteY63" fmla="*/ 1807335 h 2537138"/>
              <a:gd name="connsiteX64" fmla="*/ 5306096 w 5318975"/>
              <a:gd name="connsiteY64" fmla="*/ 1828800 h 2537138"/>
              <a:gd name="connsiteX65" fmla="*/ 5284631 w 5318975"/>
              <a:gd name="connsiteY65" fmla="*/ 1845972 h 2537138"/>
              <a:gd name="connsiteX66" fmla="*/ 5237409 w 5318975"/>
              <a:gd name="connsiteY66" fmla="*/ 1880316 h 2537138"/>
              <a:gd name="connsiteX67" fmla="*/ 5203065 w 5318975"/>
              <a:gd name="connsiteY67" fmla="*/ 1893195 h 2537138"/>
              <a:gd name="connsiteX68" fmla="*/ 5160135 w 5318975"/>
              <a:gd name="connsiteY68" fmla="*/ 1910366 h 2537138"/>
              <a:gd name="connsiteX69" fmla="*/ 5108620 w 5318975"/>
              <a:gd name="connsiteY69" fmla="*/ 1927538 h 2537138"/>
              <a:gd name="connsiteX70" fmla="*/ 5039933 w 5318975"/>
              <a:gd name="connsiteY70" fmla="*/ 1940417 h 2537138"/>
              <a:gd name="connsiteX71" fmla="*/ 4949780 w 5318975"/>
              <a:gd name="connsiteY71" fmla="*/ 1949003 h 2537138"/>
              <a:gd name="connsiteX72" fmla="*/ 4842456 w 5318975"/>
              <a:gd name="connsiteY72" fmla="*/ 1953296 h 2537138"/>
              <a:gd name="connsiteX73" fmla="*/ 4687910 w 5318975"/>
              <a:gd name="connsiteY73" fmla="*/ 1944710 h 2537138"/>
              <a:gd name="connsiteX74" fmla="*/ 4524778 w 5318975"/>
              <a:gd name="connsiteY74" fmla="*/ 1927538 h 2537138"/>
              <a:gd name="connsiteX75" fmla="*/ 4361645 w 5318975"/>
              <a:gd name="connsiteY75" fmla="*/ 1906074 h 2537138"/>
              <a:gd name="connsiteX76" fmla="*/ 4207099 w 5318975"/>
              <a:gd name="connsiteY76" fmla="*/ 1880316 h 2537138"/>
              <a:gd name="connsiteX77" fmla="*/ 4104068 w 5318975"/>
              <a:gd name="connsiteY77" fmla="*/ 1854558 h 2537138"/>
              <a:gd name="connsiteX78" fmla="*/ 3928056 w 5318975"/>
              <a:gd name="connsiteY78" fmla="*/ 1794457 h 2537138"/>
              <a:gd name="connsiteX79" fmla="*/ 3730580 w 5318975"/>
              <a:gd name="connsiteY79" fmla="*/ 1708597 h 2537138"/>
              <a:gd name="connsiteX80" fmla="*/ 3558862 w 5318975"/>
              <a:gd name="connsiteY80" fmla="*/ 1614152 h 2537138"/>
              <a:gd name="connsiteX81" fmla="*/ 3412902 w 5318975"/>
              <a:gd name="connsiteY81" fmla="*/ 1519707 h 2537138"/>
              <a:gd name="connsiteX82" fmla="*/ 3241183 w 5318975"/>
              <a:gd name="connsiteY82" fmla="*/ 1386626 h 2537138"/>
              <a:gd name="connsiteX83" fmla="*/ 3017949 w 5318975"/>
              <a:gd name="connsiteY83" fmla="*/ 1184857 h 2537138"/>
              <a:gd name="connsiteX84" fmla="*/ 2803302 w 5318975"/>
              <a:gd name="connsiteY84" fmla="*/ 953037 h 2537138"/>
              <a:gd name="connsiteX85" fmla="*/ 2635876 w 5318975"/>
              <a:gd name="connsiteY85" fmla="*/ 759854 h 2537138"/>
              <a:gd name="connsiteX86" fmla="*/ 2502794 w 5318975"/>
              <a:gd name="connsiteY86" fmla="*/ 583843 h 2537138"/>
              <a:gd name="connsiteX87" fmla="*/ 2416935 w 5318975"/>
              <a:gd name="connsiteY87" fmla="*/ 467933 h 2537138"/>
              <a:gd name="connsiteX88" fmla="*/ 2378299 w 5318975"/>
              <a:gd name="connsiteY88" fmla="*/ 416417 h 2537138"/>
              <a:gd name="connsiteX89" fmla="*/ 2339662 w 5318975"/>
              <a:gd name="connsiteY89" fmla="*/ 373488 h 2537138"/>
              <a:gd name="connsiteX90" fmla="*/ 2305318 w 5318975"/>
              <a:gd name="connsiteY90" fmla="*/ 343437 h 2537138"/>
              <a:gd name="connsiteX91" fmla="*/ 2275268 w 5318975"/>
              <a:gd name="connsiteY91" fmla="*/ 330558 h 2537138"/>
              <a:gd name="connsiteX92" fmla="*/ 2245217 w 5318975"/>
              <a:gd name="connsiteY92" fmla="*/ 321972 h 2537138"/>
              <a:gd name="connsiteX93" fmla="*/ 2215166 w 5318975"/>
              <a:gd name="connsiteY93" fmla="*/ 326265 h 2537138"/>
              <a:gd name="connsiteX94" fmla="*/ 2193702 w 5318975"/>
              <a:gd name="connsiteY94" fmla="*/ 334851 h 2537138"/>
              <a:gd name="connsiteX95" fmla="*/ 2155065 w 5318975"/>
              <a:gd name="connsiteY95" fmla="*/ 369195 h 2537138"/>
              <a:gd name="connsiteX96" fmla="*/ 2107842 w 5318975"/>
              <a:gd name="connsiteY96" fmla="*/ 412124 h 2537138"/>
              <a:gd name="connsiteX97" fmla="*/ 2043448 w 5318975"/>
              <a:gd name="connsiteY97" fmla="*/ 480812 h 2537138"/>
              <a:gd name="connsiteX98" fmla="*/ 1957589 w 5318975"/>
              <a:gd name="connsiteY98" fmla="*/ 570964 h 2537138"/>
              <a:gd name="connsiteX99" fmla="*/ 1858851 w 5318975"/>
              <a:gd name="connsiteY99" fmla="*/ 686874 h 2537138"/>
              <a:gd name="connsiteX100" fmla="*/ 1790163 w 5318975"/>
              <a:gd name="connsiteY100" fmla="*/ 764147 h 2537138"/>
              <a:gd name="connsiteX101" fmla="*/ 1657082 w 5318975"/>
              <a:gd name="connsiteY101" fmla="*/ 927279 h 2537138"/>
              <a:gd name="connsiteX102" fmla="*/ 1554051 w 5318975"/>
              <a:gd name="connsiteY102" fmla="*/ 1056068 h 2537138"/>
              <a:gd name="connsiteX103" fmla="*/ 1463899 w 5318975"/>
              <a:gd name="connsiteY103" fmla="*/ 1176271 h 2537138"/>
              <a:gd name="connsiteX104" fmla="*/ 1360868 w 5318975"/>
              <a:gd name="connsiteY104" fmla="*/ 1313645 h 2537138"/>
              <a:gd name="connsiteX105" fmla="*/ 1275009 w 5318975"/>
              <a:gd name="connsiteY105" fmla="*/ 1433848 h 2537138"/>
              <a:gd name="connsiteX106" fmla="*/ 1159099 w 5318975"/>
              <a:gd name="connsiteY106" fmla="*/ 1596981 h 2537138"/>
              <a:gd name="connsiteX107" fmla="*/ 1068947 w 5318975"/>
              <a:gd name="connsiteY107" fmla="*/ 1725769 h 2537138"/>
              <a:gd name="connsiteX108" fmla="*/ 944451 w 5318975"/>
              <a:gd name="connsiteY108" fmla="*/ 1914659 h 2537138"/>
              <a:gd name="connsiteX109" fmla="*/ 858592 w 5318975"/>
              <a:gd name="connsiteY109" fmla="*/ 2047741 h 2537138"/>
              <a:gd name="connsiteX110" fmla="*/ 798490 w 5318975"/>
              <a:gd name="connsiteY110" fmla="*/ 2155065 h 2537138"/>
              <a:gd name="connsiteX111" fmla="*/ 759854 w 5318975"/>
              <a:gd name="connsiteY111" fmla="*/ 2228045 h 2537138"/>
              <a:gd name="connsiteX112" fmla="*/ 678287 w 5318975"/>
              <a:gd name="connsiteY112" fmla="*/ 2374006 h 2537138"/>
              <a:gd name="connsiteX113" fmla="*/ 635358 w 5318975"/>
              <a:gd name="connsiteY113" fmla="*/ 2455572 h 2537138"/>
              <a:gd name="connsiteX114" fmla="*/ 601014 w 5318975"/>
              <a:gd name="connsiteY114" fmla="*/ 2481330 h 2537138"/>
              <a:gd name="connsiteX115" fmla="*/ 545206 w 5318975"/>
              <a:gd name="connsiteY115" fmla="*/ 2511381 h 2537138"/>
              <a:gd name="connsiteX116" fmla="*/ 467933 w 5318975"/>
              <a:gd name="connsiteY116" fmla="*/ 2532845 h 2537138"/>
              <a:gd name="connsiteX117" fmla="*/ 352023 w 5318975"/>
              <a:gd name="connsiteY117" fmla="*/ 2537138 h 2537138"/>
              <a:gd name="connsiteX118" fmla="*/ 244699 w 5318975"/>
              <a:gd name="connsiteY118" fmla="*/ 2528552 h 2537138"/>
              <a:gd name="connsiteX119" fmla="*/ 158840 w 5318975"/>
              <a:gd name="connsiteY119" fmla="*/ 2515674 h 2537138"/>
              <a:gd name="connsiteX120" fmla="*/ 90152 w 5318975"/>
              <a:gd name="connsiteY120" fmla="*/ 2498502 h 2537138"/>
              <a:gd name="connsiteX121" fmla="*/ 25758 w 5318975"/>
              <a:gd name="connsiteY121" fmla="*/ 2468451 h 2537138"/>
              <a:gd name="connsiteX122" fmla="*/ 8586 w 5318975"/>
              <a:gd name="connsiteY122" fmla="*/ 2451279 h 2537138"/>
              <a:gd name="connsiteX123" fmla="*/ 0 w 5318975"/>
              <a:gd name="connsiteY123" fmla="*/ 2434107 h 2537138"/>
              <a:gd name="connsiteX124" fmla="*/ 12879 w 5318975"/>
              <a:gd name="connsiteY124" fmla="*/ 2412643 h 2537138"/>
              <a:gd name="connsiteX125" fmla="*/ 60102 w 5318975"/>
              <a:gd name="connsiteY125" fmla="*/ 2404057 h 2537138"/>
              <a:gd name="connsiteX126" fmla="*/ 163133 w 5318975"/>
              <a:gd name="connsiteY126" fmla="*/ 2382592 h 2537138"/>
              <a:gd name="connsiteX127" fmla="*/ 253285 w 5318975"/>
              <a:gd name="connsiteY127" fmla="*/ 2356834 h 2537138"/>
              <a:gd name="connsiteX128" fmla="*/ 334851 w 5318975"/>
              <a:gd name="connsiteY128" fmla="*/ 2318197 h 2537138"/>
              <a:gd name="connsiteX129" fmla="*/ 416417 w 5318975"/>
              <a:gd name="connsiteY129" fmla="*/ 2258096 h 2537138"/>
              <a:gd name="connsiteX130" fmla="*/ 502276 w 5318975"/>
              <a:gd name="connsiteY130" fmla="*/ 2167944 h 2537138"/>
              <a:gd name="connsiteX131" fmla="*/ 639651 w 5318975"/>
              <a:gd name="connsiteY131" fmla="*/ 2004812 h 2537138"/>
              <a:gd name="connsiteX132" fmla="*/ 888642 w 5318975"/>
              <a:gd name="connsiteY132" fmla="*/ 1669961 h 2537138"/>
              <a:gd name="connsiteX133" fmla="*/ 1051775 w 5318975"/>
              <a:gd name="connsiteY133" fmla="*/ 1446727 h 2537138"/>
              <a:gd name="connsiteX134" fmla="*/ 1163392 w 5318975"/>
              <a:gd name="connsiteY134" fmla="*/ 1287888 h 2537138"/>
              <a:gd name="connsiteX135" fmla="*/ 1266423 w 5318975"/>
              <a:gd name="connsiteY135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494727 w 5318975"/>
              <a:gd name="connsiteY49" fmla="*/ 910107 h 2537138"/>
              <a:gd name="connsiteX50" fmla="*/ 4644980 w 5318975"/>
              <a:gd name="connsiteY50" fmla="*/ 1124755 h 2537138"/>
              <a:gd name="connsiteX51" fmla="*/ 4743718 w 5318975"/>
              <a:gd name="connsiteY51" fmla="*/ 1249251 h 2537138"/>
              <a:gd name="connsiteX52" fmla="*/ 4876800 w 5318975"/>
              <a:gd name="connsiteY52" fmla="*/ 1412383 h 2537138"/>
              <a:gd name="connsiteX53" fmla="*/ 5014175 w 5318975"/>
              <a:gd name="connsiteY53" fmla="*/ 1566930 h 2537138"/>
              <a:gd name="connsiteX54" fmla="*/ 5057104 w 5318975"/>
              <a:gd name="connsiteY54" fmla="*/ 1605566 h 2537138"/>
              <a:gd name="connsiteX55" fmla="*/ 5130085 w 5318975"/>
              <a:gd name="connsiteY55" fmla="*/ 1652789 h 2537138"/>
              <a:gd name="connsiteX56" fmla="*/ 5198772 w 5318975"/>
              <a:gd name="connsiteY56" fmla="*/ 1678547 h 2537138"/>
              <a:gd name="connsiteX57" fmla="*/ 5245994 w 5318975"/>
              <a:gd name="connsiteY57" fmla="*/ 1704305 h 2537138"/>
              <a:gd name="connsiteX58" fmla="*/ 5288924 w 5318975"/>
              <a:gd name="connsiteY58" fmla="*/ 1734355 h 2537138"/>
              <a:gd name="connsiteX59" fmla="*/ 5306096 w 5318975"/>
              <a:gd name="connsiteY59" fmla="*/ 1755820 h 2537138"/>
              <a:gd name="connsiteX60" fmla="*/ 5318975 w 5318975"/>
              <a:gd name="connsiteY60" fmla="*/ 1777285 h 2537138"/>
              <a:gd name="connsiteX61" fmla="*/ 5318975 w 5318975"/>
              <a:gd name="connsiteY61" fmla="*/ 1790164 h 2537138"/>
              <a:gd name="connsiteX62" fmla="*/ 5318975 w 5318975"/>
              <a:gd name="connsiteY62" fmla="*/ 1807335 h 2537138"/>
              <a:gd name="connsiteX63" fmla="*/ 5306096 w 5318975"/>
              <a:gd name="connsiteY63" fmla="*/ 1828800 h 2537138"/>
              <a:gd name="connsiteX64" fmla="*/ 5284631 w 5318975"/>
              <a:gd name="connsiteY64" fmla="*/ 1845972 h 2537138"/>
              <a:gd name="connsiteX65" fmla="*/ 5237409 w 5318975"/>
              <a:gd name="connsiteY65" fmla="*/ 1880316 h 2537138"/>
              <a:gd name="connsiteX66" fmla="*/ 5203065 w 5318975"/>
              <a:gd name="connsiteY66" fmla="*/ 1893195 h 2537138"/>
              <a:gd name="connsiteX67" fmla="*/ 5160135 w 5318975"/>
              <a:gd name="connsiteY67" fmla="*/ 1910366 h 2537138"/>
              <a:gd name="connsiteX68" fmla="*/ 5108620 w 5318975"/>
              <a:gd name="connsiteY68" fmla="*/ 1927538 h 2537138"/>
              <a:gd name="connsiteX69" fmla="*/ 5039933 w 5318975"/>
              <a:gd name="connsiteY69" fmla="*/ 1940417 h 2537138"/>
              <a:gd name="connsiteX70" fmla="*/ 4949780 w 5318975"/>
              <a:gd name="connsiteY70" fmla="*/ 1949003 h 2537138"/>
              <a:gd name="connsiteX71" fmla="*/ 4842456 w 5318975"/>
              <a:gd name="connsiteY71" fmla="*/ 1953296 h 2537138"/>
              <a:gd name="connsiteX72" fmla="*/ 4687910 w 5318975"/>
              <a:gd name="connsiteY72" fmla="*/ 1944710 h 2537138"/>
              <a:gd name="connsiteX73" fmla="*/ 4524778 w 5318975"/>
              <a:gd name="connsiteY73" fmla="*/ 1927538 h 2537138"/>
              <a:gd name="connsiteX74" fmla="*/ 4361645 w 5318975"/>
              <a:gd name="connsiteY74" fmla="*/ 1906074 h 2537138"/>
              <a:gd name="connsiteX75" fmla="*/ 4207099 w 5318975"/>
              <a:gd name="connsiteY75" fmla="*/ 1880316 h 2537138"/>
              <a:gd name="connsiteX76" fmla="*/ 4104068 w 5318975"/>
              <a:gd name="connsiteY76" fmla="*/ 1854558 h 2537138"/>
              <a:gd name="connsiteX77" fmla="*/ 3928056 w 5318975"/>
              <a:gd name="connsiteY77" fmla="*/ 1794457 h 2537138"/>
              <a:gd name="connsiteX78" fmla="*/ 3730580 w 5318975"/>
              <a:gd name="connsiteY78" fmla="*/ 1708597 h 2537138"/>
              <a:gd name="connsiteX79" fmla="*/ 3558862 w 5318975"/>
              <a:gd name="connsiteY79" fmla="*/ 1614152 h 2537138"/>
              <a:gd name="connsiteX80" fmla="*/ 3412902 w 5318975"/>
              <a:gd name="connsiteY80" fmla="*/ 1519707 h 2537138"/>
              <a:gd name="connsiteX81" fmla="*/ 3241183 w 5318975"/>
              <a:gd name="connsiteY81" fmla="*/ 1386626 h 2537138"/>
              <a:gd name="connsiteX82" fmla="*/ 3017949 w 5318975"/>
              <a:gd name="connsiteY82" fmla="*/ 1184857 h 2537138"/>
              <a:gd name="connsiteX83" fmla="*/ 2803302 w 5318975"/>
              <a:gd name="connsiteY83" fmla="*/ 953037 h 2537138"/>
              <a:gd name="connsiteX84" fmla="*/ 2635876 w 5318975"/>
              <a:gd name="connsiteY84" fmla="*/ 759854 h 2537138"/>
              <a:gd name="connsiteX85" fmla="*/ 2502794 w 5318975"/>
              <a:gd name="connsiteY85" fmla="*/ 583843 h 2537138"/>
              <a:gd name="connsiteX86" fmla="*/ 2416935 w 5318975"/>
              <a:gd name="connsiteY86" fmla="*/ 467933 h 2537138"/>
              <a:gd name="connsiteX87" fmla="*/ 2378299 w 5318975"/>
              <a:gd name="connsiteY87" fmla="*/ 416417 h 2537138"/>
              <a:gd name="connsiteX88" fmla="*/ 2339662 w 5318975"/>
              <a:gd name="connsiteY88" fmla="*/ 373488 h 2537138"/>
              <a:gd name="connsiteX89" fmla="*/ 2305318 w 5318975"/>
              <a:gd name="connsiteY89" fmla="*/ 343437 h 2537138"/>
              <a:gd name="connsiteX90" fmla="*/ 2275268 w 5318975"/>
              <a:gd name="connsiteY90" fmla="*/ 330558 h 2537138"/>
              <a:gd name="connsiteX91" fmla="*/ 2245217 w 5318975"/>
              <a:gd name="connsiteY91" fmla="*/ 321972 h 2537138"/>
              <a:gd name="connsiteX92" fmla="*/ 2215166 w 5318975"/>
              <a:gd name="connsiteY92" fmla="*/ 326265 h 2537138"/>
              <a:gd name="connsiteX93" fmla="*/ 2193702 w 5318975"/>
              <a:gd name="connsiteY93" fmla="*/ 334851 h 2537138"/>
              <a:gd name="connsiteX94" fmla="*/ 2155065 w 5318975"/>
              <a:gd name="connsiteY94" fmla="*/ 369195 h 2537138"/>
              <a:gd name="connsiteX95" fmla="*/ 2107842 w 5318975"/>
              <a:gd name="connsiteY95" fmla="*/ 412124 h 2537138"/>
              <a:gd name="connsiteX96" fmla="*/ 2043448 w 5318975"/>
              <a:gd name="connsiteY96" fmla="*/ 480812 h 2537138"/>
              <a:gd name="connsiteX97" fmla="*/ 1957589 w 5318975"/>
              <a:gd name="connsiteY97" fmla="*/ 570964 h 2537138"/>
              <a:gd name="connsiteX98" fmla="*/ 1858851 w 5318975"/>
              <a:gd name="connsiteY98" fmla="*/ 686874 h 2537138"/>
              <a:gd name="connsiteX99" fmla="*/ 1790163 w 5318975"/>
              <a:gd name="connsiteY99" fmla="*/ 764147 h 2537138"/>
              <a:gd name="connsiteX100" fmla="*/ 1657082 w 5318975"/>
              <a:gd name="connsiteY100" fmla="*/ 927279 h 2537138"/>
              <a:gd name="connsiteX101" fmla="*/ 1554051 w 5318975"/>
              <a:gd name="connsiteY101" fmla="*/ 1056068 h 2537138"/>
              <a:gd name="connsiteX102" fmla="*/ 1463899 w 5318975"/>
              <a:gd name="connsiteY102" fmla="*/ 1176271 h 2537138"/>
              <a:gd name="connsiteX103" fmla="*/ 1360868 w 5318975"/>
              <a:gd name="connsiteY103" fmla="*/ 1313645 h 2537138"/>
              <a:gd name="connsiteX104" fmla="*/ 1275009 w 5318975"/>
              <a:gd name="connsiteY104" fmla="*/ 1433848 h 2537138"/>
              <a:gd name="connsiteX105" fmla="*/ 1159099 w 5318975"/>
              <a:gd name="connsiteY105" fmla="*/ 1596981 h 2537138"/>
              <a:gd name="connsiteX106" fmla="*/ 1068947 w 5318975"/>
              <a:gd name="connsiteY106" fmla="*/ 1725769 h 2537138"/>
              <a:gd name="connsiteX107" fmla="*/ 944451 w 5318975"/>
              <a:gd name="connsiteY107" fmla="*/ 1914659 h 2537138"/>
              <a:gd name="connsiteX108" fmla="*/ 858592 w 5318975"/>
              <a:gd name="connsiteY108" fmla="*/ 2047741 h 2537138"/>
              <a:gd name="connsiteX109" fmla="*/ 798490 w 5318975"/>
              <a:gd name="connsiteY109" fmla="*/ 2155065 h 2537138"/>
              <a:gd name="connsiteX110" fmla="*/ 759854 w 5318975"/>
              <a:gd name="connsiteY110" fmla="*/ 2228045 h 2537138"/>
              <a:gd name="connsiteX111" fmla="*/ 678287 w 5318975"/>
              <a:gd name="connsiteY111" fmla="*/ 2374006 h 2537138"/>
              <a:gd name="connsiteX112" fmla="*/ 635358 w 5318975"/>
              <a:gd name="connsiteY112" fmla="*/ 2455572 h 2537138"/>
              <a:gd name="connsiteX113" fmla="*/ 601014 w 5318975"/>
              <a:gd name="connsiteY113" fmla="*/ 2481330 h 2537138"/>
              <a:gd name="connsiteX114" fmla="*/ 545206 w 5318975"/>
              <a:gd name="connsiteY114" fmla="*/ 2511381 h 2537138"/>
              <a:gd name="connsiteX115" fmla="*/ 467933 w 5318975"/>
              <a:gd name="connsiteY115" fmla="*/ 2532845 h 2537138"/>
              <a:gd name="connsiteX116" fmla="*/ 352023 w 5318975"/>
              <a:gd name="connsiteY116" fmla="*/ 2537138 h 2537138"/>
              <a:gd name="connsiteX117" fmla="*/ 244699 w 5318975"/>
              <a:gd name="connsiteY117" fmla="*/ 2528552 h 2537138"/>
              <a:gd name="connsiteX118" fmla="*/ 158840 w 5318975"/>
              <a:gd name="connsiteY118" fmla="*/ 2515674 h 2537138"/>
              <a:gd name="connsiteX119" fmla="*/ 90152 w 5318975"/>
              <a:gd name="connsiteY119" fmla="*/ 2498502 h 2537138"/>
              <a:gd name="connsiteX120" fmla="*/ 25758 w 5318975"/>
              <a:gd name="connsiteY120" fmla="*/ 2468451 h 2537138"/>
              <a:gd name="connsiteX121" fmla="*/ 8586 w 5318975"/>
              <a:gd name="connsiteY121" fmla="*/ 2451279 h 2537138"/>
              <a:gd name="connsiteX122" fmla="*/ 0 w 5318975"/>
              <a:gd name="connsiteY122" fmla="*/ 2434107 h 2537138"/>
              <a:gd name="connsiteX123" fmla="*/ 12879 w 5318975"/>
              <a:gd name="connsiteY123" fmla="*/ 2412643 h 2537138"/>
              <a:gd name="connsiteX124" fmla="*/ 60102 w 5318975"/>
              <a:gd name="connsiteY124" fmla="*/ 2404057 h 2537138"/>
              <a:gd name="connsiteX125" fmla="*/ 163133 w 5318975"/>
              <a:gd name="connsiteY125" fmla="*/ 2382592 h 2537138"/>
              <a:gd name="connsiteX126" fmla="*/ 253285 w 5318975"/>
              <a:gd name="connsiteY126" fmla="*/ 2356834 h 2537138"/>
              <a:gd name="connsiteX127" fmla="*/ 334851 w 5318975"/>
              <a:gd name="connsiteY127" fmla="*/ 2318197 h 2537138"/>
              <a:gd name="connsiteX128" fmla="*/ 416417 w 5318975"/>
              <a:gd name="connsiteY128" fmla="*/ 2258096 h 2537138"/>
              <a:gd name="connsiteX129" fmla="*/ 502276 w 5318975"/>
              <a:gd name="connsiteY129" fmla="*/ 2167944 h 2537138"/>
              <a:gd name="connsiteX130" fmla="*/ 639651 w 5318975"/>
              <a:gd name="connsiteY130" fmla="*/ 2004812 h 2537138"/>
              <a:gd name="connsiteX131" fmla="*/ 888642 w 5318975"/>
              <a:gd name="connsiteY131" fmla="*/ 1669961 h 2537138"/>
              <a:gd name="connsiteX132" fmla="*/ 1051775 w 5318975"/>
              <a:gd name="connsiteY132" fmla="*/ 1446727 h 2537138"/>
              <a:gd name="connsiteX133" fmla="*/ 1163392 w 5318975"/>
              <a:gd name="connsiteY133" fmla="*/ 1287888 h 2537138"/>
              <a:gd name="connsiteX134" fmla="*/ 1266423 w 5318975"/>
              <a:gd name="connsiteY134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644980 w 5318975"/>
              <a:gd name="connsiteY49" fmla="*/ 1124755 h 2537138"/>
              <a:gd name="connsiteX50" fmla="*/ 4743718 w 5318975"/>
              <a:gd name="connsiteY50" fmla="*/ 1249251 h 2537138"/>
              <a:gd name="connsiteX51" fmla="*/ 4876800 w 5318975"/>
              <a:gd name="connsiteY51" fmla="*/ 1412383 h 2537138"/>
              <a:gd name="connsiteX52" fmla="*/ 5014175 w 5318975"/>
              <a:gd name="connsiteY52" fmla="*/ 1566930 h 2537138"/>
              <a:gd name="connsiteX53" fmla="*/ 5057104 w 5318975"/>
              <a:gd name="connsiteY53" fmla="*/ 1605566 h 2537138"/>
              <a:gd name="connsiteX54" fmla="*/ 5130085 w 5318975"/>
              <a:gd name="connsiteY54" fmla="*/ 1652789 h 2537138"/>
              <a:gd name="connsiteX55" fmla="*/ 5198772 w 5318975"/>
              <a:gd name="connsiteY55" fmla="*/ 1678547 h 2537138"/>
              <a:gd name="connsiteX56" fmla="*/ 5245994 w 5318975"/>
              <a:gd name="connsiteY56" fmla="*/ 1704305 h 2537138"/>
              <a:gd name="connsiteX57" fmla="*/ 5288924 w 5318975"/>
              <a:gd name="connsiteY57" fmla="*/ 1734355 h 2537138"/>
              <a:gd name="connsiteX58" fmla="*/ 5306096 w 5318975"/>
              <a:gd name="connsiteY58" fmla="*/ 1755820 h 2537138"/>
              <a:gd name="connsiteX59" fmla="*/ 5318975 w 5318975"/>
              <a:gd name="connsiteY59" fmla="*/ 1777285 h 2537138"/>
              <a:gd name="connsiteX60" fmla="*/ 5318975 w 5318975"/>
              <a:gd name="connsiteY60" fmla="*/ 1790164 h 2537138"/>
              <a:gd name="connsiteX61" fmla="*/ 5318975 w 5318975"/>
              <a:gd name="connsiteY61" fmla="*/ 1807335 h 2537138"/>
              <a:gd name="connsiteX62" fmla="*/ 5306096 w 5318975"/>
              <a:gd name="connsiteY62" fmla="*/ 1828800 h 2537138"/>
              <a:gd name="connsiteX63" fmla="*/ 5284631 w 5318975"/>
              <a:gd name="connsiteY63" fmla="*/ 1845972 h 2537138"/>
              <a:gd name="connsiteX64" fmla="*/ 5237409 w 5318975"/>
              <a:gd name="connsiteY64" fmla="*/ 1880316 h 2537138"/>
              <a:gd name="connsiteX65" fmla="*/ 5203065 w 5318975"/>
              <a:gd name="connsiteY65" fmla="*/ 1893195 h 2537138"/>
              <a:gd name="connsiteX66" fmla="*/ 5160135 w 5318975"/>
              <a:gd name="connsiteY66" fmla="*/ 1910366 h 2537138"/>
              <a:gd name="connsiteX67" fmla="*/ 5108620 w 5318975"/>
              <a:gd name="connsiteY67" fmla="*/ 1927538 h 2537138"/>
              <a:gd name="connsiteX68" fmla="*/ 5039933 w 5318975"/>
              <a:gd name="connsiteY68" fmla="*/ 1940417 h 2537138"/>
              <a:gd name="connsiteX69" fmla="*/ 4949780 w 5318975"/>
              <a:gd name="connsiteY69" fmla="*/ 1949003 h 2537138"/>
              <a:gd name="connsiteX70" fmla="*/ 4842456 w 5318975"/>
              <a:gd name="connsiteY70" fmla="*/ 1953296 h 2537138"/>
              <a:gd name="connsiteX71" fmla="*/ 4687910 w 5318975"/>
              <a:gd name="connsiteY71" fmla="*/ 1944710 h 2537138"/>
              <a:gd name="connsiteX72" fmla="*/ 4524778 w 5318975"/>
              <a:gd name="connsiteY72" fmla="*/ 1927538 h 2537138"/>
              <a:gd name="connsiteX73" fmla="*/ 4361645 w 5318975"/>
              <a:gd name="connsiteY73" fmla="*/ 1906074 h 2537138"/>
              <a:gd name="connsiteX74" fmla="*/ 4207099 w 5318975"/>
              <a:gd name="connsiteY74" fmla="*/ 1880316 h 2537138"/>
              <a:gd name="connsiteX75" fmla="*/ 4104068 w 5318975"/>
              <a:gd name="connsiteY75" fmla="*/ 1854558 h 2537138"/>
              <a:gd name="connsiteX76" fmla="*/ 3928056 w 5318975"/>
              <a:gd name="connsiteY76" fmla="*/ 1794457 h 2537138"/>
              <a:gd name="connsiteX77" fmla="*/ 3730580 w 5318975"/>
              <a:gd name="connsiteY77" fmla="*/ 1708597 h 2537138"/>
              <a:gd name="connsiteX78" fmla="*/ 3558862 w 5318975"/>
              <a:gd name="connsiteY78" fmla="*/ 1614152 h 2537138"/>
              <a:gd name="connsiteX79" fmla="*/ 3412902 w 5318975"/>
              <a:gd name="connsiteY79" fmla="*/ 1519707 h 2537138"/>
              <a:gd name="connsiteX80" fmla="*/ 3241183 w 5318975"/>
              <a:gd name="connsiteY80" fmla="*/ 1386626 h 2537138"/>
              <a:gd name="connsiteX81" fmla="*/ 3017949 w 5318975"/>
              <a:gd name="connsiteY81" fmla="*/ 1184857 h 2537138"/>
              <a:gd name="connsiteX82" fmla="*/ 2803302 w 5318975"/>
              <a:gd name="connsiteY82" fmla="*/ 953037 h 2537138"/>
              <a:gd name="connsiteX83" fmla="*/ 2635876 w 5318975"/>
              <a:gd name="connsiteY83" fmla="*/ 759854 h 2537138"/>
              <a:gd name="connsiteX84" fmla="*/ 2502794 w 5318975"/>
              <a:gd name="connsiteY84" fmla="*/ 583843 h 2537138"/>
              <a:gd name="connsiteX85" fmla="*/ 2416935 w 5318975"/>
              <a:gd name="connsiteY85" fmla="*/ 467933 h 2537138"/>
              <a:gd name="connsiteX86" fmla="*/ 2378299 w 5318975"/>
              <a:gd name="connsiteY86" fmla="*/ 416417 h 2537138"/>
              <a:gd name="connsiteX87" fmla="*/ 2339662 w 5318975"/>
              <a:gd name="connsiteY87" fmla="*/ 373488 h 2537138"/>
              <a:gd name="connsiteX88" fmla="*/ 2305318 w 5318975"/>
              <a:gd name="connsiteY88" fmla="*/ 343437 h 2537138"/>
              <a:gd name="connsiteX89" fmla="*/ 2275268 w 5318975"/>
              <a:gd name="connsiteY89" fmla="*/ 330558 h 2537138"/>
              <a:gd name="connsiteX90" fmla="*/ 2245217 w 5318975"/>
              <a:gd name="connsiteY90" fmla="*/ 321972 h 2537138"/>
              <a:gd name="connsiteX91" fmla="*/ 2215166 w 5318975"/>
              <a:gd name="connsiteY91" fmla="*/ 326265 h 2537138"/>
              <a:gd name="connsiteX92" fmla="*/ 2193702 w 5318975"/>
              <a:gd name="connsiteY92" fmla="*/ 334851 h 2537138"/>
              <a:gd name="connsiteX93" fmla="*/ 2155065 w 5318975"/>
              <a:gd name="connsiteY93" fmla="*/ 369195 h 2537138"/>
              <a:gd name="connsiteX94" fmla="*/ 2107842 w 5318975"/>
              <a:gd name="connsiteY94" fmla="*/ 412124 h 2537138"/>
              <a:gd name="connsiteX95" fmla="*/ 2043448 w 5318975"/>
              <a:gd name="connsiteY95" fmla="*/ 480812 h 2537138"/>
              <a:gd name="connsiteX96" fmla="*/ 1957589 w 5318975"/>
              <a:gd name="connsiteY96" fmla="*/ 570964 h 2537138"/>
              <a:gd name="connsiteX97" fmla="*/ 1858851 w 5318975"/>
              <a:gd name="connsiteY97" fmla="*/ 686874 h 2537138"/>
              <a:gd name="connsiteX98" fmla="*/ 1790163 w 5318975"/>
              <a:gd name="connsiteY98" fmla="*/ 764147 h 2537138"/>
              <a:gd name="connsiteX99" fmla="*/ 1657082 w 5318975"/>
              <a:gd name="connsiteY99" fmla="*/ 927279 h 2537138"/>
              <a:gd name="connsiteX100" fmla="*/ 1554051 w 5318975"/>
              <a:gd name="connsiteY100" fmla="*/ 1056068 h 2537138"/>
              <a:gd name="connsiteX101" fmla="*/ 1463899 w 5318975"/>
              <a:gd name="connsiteY101" fmla="*/ 1176271 h 2537138"/>
              <a:gd name="connsiteX102" fmla="*/ 1360868 w 5318975"/>
              <a:gd name="connsiteY102" fmla="*/ 1313645 h 2537138"/>
              <a:gd name="connsiteX103" fmla="*/ 1275009 w 5318975"/>
              <a:gd name="connsiteY103" fmla="*/ 1433848 h 2537138"/>
              <a:gd name="connsiteX104" fmla="*/ 1159099 w 5318975"/>
              <a:gd name="connsiteY104" fmla="*/ 1596981 h 2537138"/>
              <a:gd name="connsiteX105" fmla="*/ 1068947 w 5318975"/>
              <a:gd name="connsiteY105" fmla="*/ 1725769 h 2537138"/>
              <a:gd name="connsiteX106" fmla="*/ 944451 w 5318975"/>
              <a:gd name="connsiteY106" fmla="*/ 1914659 h 2537138"/>
              <a:gd name="connsiteX107" fmla="*/ 858592 w 5318975"/>
              <a:gd name="connsiteY107" fmla="*/ 2047741 h 2537138"/>
              <a:gd name="connsiteX108" fmla="*/ 798490 w 5318975"/>
              <a:gd name="connsiteY108" fmla="*/ 2155065 h 2537138"/>
              <a:gd name="connsiteX109" fmla="*/ 759854 w 5318975"/>
              <a:gd name="connsiteY109" fmla="*/ 2228045 h 2537138"/>
              <a:gd name="connsiteX110" fmla="*/ 678287 w 5318975"/>
              <a:gd name="connsiteY110" fmla="*/ 2374006 h 2537138"/>
              <a:gd name="connsiteX111" fmla="*/ 635358 w 5318975"/>
              <a:gd name="connsiteY111" fmla="*/ 2455572 h 2537138"/>
              <a:gd name="connsiteX112" fmla="*/ 601014 w 5318975"/>
              <a:gd name="connsiteY112" fmla="*/ 2481330 h 2537138"/>
              <a:gd name="connsiteX113" fmla="*/ 545206 w 5318975"/>
              <a:gd name="connsiteY113" fmla="*/ 2511381 h 2537138"/>
              <a:gd name="connsiteX114" fmla="*/ 467933 w 5318975"/>
              <a:gd name="connsiteY114" fmla="*/ 2532845 h 2537138"/>
              <a:gd name="connsiteX115" fmla="*/ 352023 w 5318975"/>
              <a:gd name="connsiteY115" fmla="*/ 2537138 h 2537138"/>
              <a:gd name="connsiteX116" fmla="*/ 244699 w 5318975"/>
              <a:gd name="connsiteY116" fmla="*/ 2528552 h 2537138"/>
              <a:gd name="connsiteX117" fmla="*/ 158840 w 5318975"/>
              <a:gd name="connsiteY117" fmla="*/ 2515674 h 2537138"/>
              <a:gd name="connsiteX118" fmla="*/ 90152 w 5318975"/>
              <a:gd name="connsiteY118" fmla="*/ 2498502 h 2537138"/>
              <a:gd name="connsiteX119" fmla="*/ 25758 w 5318975"/>
              <a:gd name="connsiteY119" fmla="*/ 2468451 h 2537138"/>
              <a:gd name="connsiteX120" fmla="*/ 8586 w 5318975"/>
              <a:gd name="connsiteY120" fmla="*/ 2451279 h 2537138"/>
              <a:gd name="connsiteX121" fmla="*/ 0 w 5318975"/>
              <a:gd name="connsiteY121" fmla="*/ 2434107 h 2537138"/>
              <a:gd name="connsiteX122" fmla="*/ 12879 w 5318975"/>
              <a:gd name="connsiteY122" fmla="*/ 2412643 h 2537138"/>
              <a:gd name="connsiteX123" fmla="*/ 60102 w 5318975"/>
              <a:gd name="connsiteY123" fmla="*/ 2404057 h 2537138"/>
              <a:gd name="connsiteX124" fmla="*/ 163133 w 5318975"/>
              <a:gd name="connsiteY124" fmla="*/ 2382592 h 2537138"/>
              <a:gd name="connsiteX125" fmla="*/ 253285 w 5318975"/>
              <a:gd name="connsiteY125" fmla="*/ 2356834 h 2537138"/>
              <a:gd name="connsiteX126" fmla="*/ 334851 w 5318975"/>
              <a:gd name="connsiteY126" fmla="*/ 2318197 h 2537138"/>
              <a:gd name="connsiteX127" fmla="*/ 416417 w 5318975"/>
              <a:gd name="connsiteY127" fmla="*/ 2258096 h 2537138"/>
              <a:gd name="connsiteX128" fmla="*/ 502276 w 5318975"/>
              <a:gd name="connsiteY128" fmla="*/ 2167944 h 2537138"/>
              <a:gd name="connsiteX129" fmla="*/ 639651 w 5318975"/>
              <a:gd name="connsiteY129" fmla="*/ 2004812 h 2537138"/>
              <a:gd name="connsiteX130" fmla="*/ 888642 w 5318975"/>
              <a:gd name="connsiteY130" fmla="*/ 1669961 h 2537138"/>
              <a:gd name="connsiteX131" fmla="*/ 1051775 w 5318975"/>
              <a:gd name="connsiteY131" fmla="*/ 1446727 h 2537138"/>
              <a:gd name="connsiteX132" fmla="*/ 1163392 w 5318975"/>
              <a:gd name="connsiteY132" fmla="*/ 1287888 h 2537138"/>
              <a:gd name="connsiteX133" fmla="*/ 1266423 w 5318975"/>
              <a:gd name="connsiteY133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644980 w 5318975"/>
              <a:gd name="connsiteY48" fmla="*/ 1124755 h 2537138"/>
              <a:gd name="connsiteX49" fmla="*/ 4743718 w 5318975"/>
              <a:gd name="connsiteY49" fmla="*/ 1249251 h 2537138"/>
              <a:gd name="connsiteX50" fmla="*/ 4876800 w 5318975"/>
              <a:gd name="connsiteY50" fmla="*/ 1412383 h 2537138"/>
              <a:gd name="connsiteX51" fmla="*/ 5014175 w 5318975"/>
              <a:gd name="connsiteY51" fmla="*/ 1566930 h 2537138"/>
              <a:gd name="connsiteX52" fmla="*/ 5057104 w 5318975"/>
              <a:gd name="connsiteY52" fmla="*/ 1605566 h 2537138"/>
              <a:gd name="connsiteX53" fmla="*/ 5130085 w 5318975"/>
              <a:gd name="connsiteY53" fmla="*/ 1652789 h 2537138"/>
              <a:gd name="connsiteX54" fmla="*/ 5198772 w 5318975"/>
              <a:gd name="connsiteY54" fmla="*/ 1678547 h 2537138"/>
              <a:gd name="connsiteX55" fmla="*/ 5245994 w 5318975"/>
              <a:gd name="connsiteY55" fmla="*/ 1704305 h 2537138"/>
              <a:gd name="connsiteX56" fmla="*/ 5288924 w 5318975"/>
              <a:gd name="connsiteY56" fmla="*/ 1734355 h 2537138"/>
              <a:gd name="connsiteX57" fmla="*/ 5306096 w 5318975"/>
              <a:gd name="connsiteY57" fmla="*/ 1755820 h 2537138"/>
              <a:gd name="connsiteX58" fmla="*/ 5318975 w 5318975"/>
              <a:gd name="connsiteY58" fmla="*/ 1777285 h 2537138"/>
              <a:gd name="connsiteX59" fmla="*/ 5318975 w 5318975"/>
              <a:gd name="connsiteY59" fmla="*/ 1790164 h 2537138"/>
              <a:gd name="connsiteX60" fmla="*/ 5318975 w 5318975"/>
              <a:gd name="connsiteY60" fmla="*/ 1807335 h 2537138"/>
              <a:gd name="connsiteX61" fmla="*/ 5306096 w 5318975"/>
              <a:gd name="connsiteY61" fmla="*/ 1828800 h 2537138"/>
              <a:gd name="connsiteX62" fmla="*/ 5284631 w 5318975"/>
              <a:gd name="connsiteY62" fmla="*/ 1845972 h 2537138"/>
              <a:gd name="connsiteX63" fmla="*/ 5237409 w 5318975"/>
              <a:gd name="connsiteY63" fmla="*/ 1880316 h 2537138"/>
              <a:gd name="connsiteX64" fmla="*/ 5203065 w 5318975"/>
              <a:gd name="connsiteY64" fmla="*/ 1893195 h 2537138"/>
              <a:gd name="connsiteX65" fmla="*/ 5160135 w 5318975"/>
              <a:gd name="connsiteY65" fmla="*/ 1910366 h 2537138"/>
              <a:gd name="connsiteX66" fmla="*/ 5108620 w 5318975"/>
              <a:gd name="connsiteY66" fmla="*/ 1927538 h 2537138"/>
              <a:gd name="connsiteX67" fmla="*/ 5039933 w 5318975"/>
              <a:gd name="connsiteY67" fmla="*/ 1940417 h 2537138"/>
              <a:gd name="connsiteX68" fmla="*/ 4949780 w 5318975"/>
              <a:gd name="connsiteY68" fmla="*/ 1949003 h 2537138"/>
              <a:gd name="connsiteX69" fmla="*/ 4842456 w 5318975"/>
              <a:gd name="connsiteY69" fmla="*/ 1953296 h 2537138"/>
              <a:gd name="connsiteX70" fmla="*/ 4687910 w 5318975"/>
              <a:gd name="connsiteY70" fmla="*/ 1944710 h 2537138"/>
              <a:gd name="connsiteX71" fmla="*/ 4524778 w 5318975"/>
              <a:gd name="connsiteY71" fmla="*/ 1927538 h 2537138"/>
              <a:gd name="connsiteX72" fmla="*/ 4361645 w 5318975"/>
              <a:gd name="connsiteY72" fmla="*/ 1906074 h 2537138"/>
              <a:gd name="connsiteX73" fmla="*/ 4207099 w 5318975"/>
              <a:gd name="connsiteY73" fmla="*/ 1880316 h 2537138"/>
              <a:gd name="connsiteX74" fmla="*/ 4104068 w 5318975"/>
              <a:gd name="connsiteY74" fmla="*/ 1854558 h 2537138"/>
              <a:gd name="connsiteX75" fmla="*/ 3928056 w 5318975"/>
              <a:gd name="connsiteY75" fmla="*/ 1794457 h 2537138"/>
              <a:gd name="connsiteX76" fmla="*/ 3730580 w 5318975"/>
              <a:gd name="connsiteY76" fmla="*/ 1708597 h 2537138"/>
              <a:gd name="connsiteX77" fmla="*/ 3558862 w 5318975"/>
              <a:gd name="connsiteY77" fmla="*/ 1614152 h 2537138"/>
              <a:gd name="connsiteX78" fmla="*/ 3412902 w 5318975"/>
              <a:gd name="connsiteY78" fmla="*/ 1519707 h 2537138"/>
              <a:gd name="connsiteX79" fmla="*/ 3241183 w 5318975"/>
              <a:gd name="connsiteY79" fmla="*/ 1386626 h 2537138"/>
              <a:gd name="connsiteX80" fmla="*/ 3017949 w 5318975"/>
              <a:gd name="connsiteY80" fmla="*/ 1184857 h 2537138"/>
              <a:gd name="connsiteX81" fmla="*/ 2803302 w 5318975"/>
              <a:gd name="connsiteY81" fmla="*/ 953037 h 2537138"/>
              <a:gd name="connsiteX82" fmla="*/ 2635876 w 5318975"/>
              <a:gd name="connsiteY82" fmla="*/ 759854 h 2537138"/>
              <a:gd name="connsiteX83" fmla="*/ 2502794 w 5318975"/>
              <a:gd name="connsiteY83" fmla="*/ 583843 h 2537138"/>
              <a:gd name="connsiteX84" fmla="*/ 2416935 w 5318975"/>
              <a:gd name="connsiteY84" fmla="*/ 467933 h 2537138"/>
              <a:gd name="connsiteX85" fmla="*/ 2378299 w 5318975"/>
              <a:gd name="connsiteY85" fmla="*/ 416417 h 2537138"/>
              <a:gd name="connsiteX86" fmla="*/ 2339662 w 5318975"/>
              <a:gd name="connsiteY86" fmla="*/ 373488 h 2537138"/>
              <a:gd name="connsiteX87" fmla="*/ 2305318 w 5318975"/>
              <a:gd name="connsiteY87" fmla="*/ 343437 h 2537138"/>
              <a:gd name="connsiteX88" fmla="*/ 2275268 w 5318975"/>
              <a:gd name="connsiteY88" fmla="*/ 330558 h 2537138"/>
              <a:gd name="connsiteX89" fmla="*/ 2245217 w 5318975"/>
              <a:gd name="connsiteY89" fmla="*/ 321972 h 2537138"/>
              <a:gd name="connsiteX90" fmla="*/ 2215166 w 5318975"/>
              <a:gd name="connsiteY90" fmla="*/ 326265 h 2537138"/>
              <a:gd name="connsiteX91" fmla="*/ 2193702 w 5318975"/>
              <a:gd name="connsiteY91" fmla="*/ 334851 h 2537138"/>
              <a:gd name="connsiteX92" fmla="*/ 2155065 w 5318975"/>
              <a:gd name="connsiteY92" fmla="*/ 369195 h 2537138"/>
              <a:gd name="connsiteX93" fmla="*/ 2107842 w 5318975"/>
              <a:gd name="connsiteY93" fmla="*/ 412124 h 2537138"/>
              <a:gd name="connsiteX94" fmla="*/ 2043448 w 5318975"/>
              <a:gd name="connsiteY94" fmla="*/ 480812 h 2537138"/>
              <a:gd name="connsiteX95" fmla="*/ 1957589 w 5318975"/>
              <a:gd name="connsiteY95" fmla="*/ 570964 h 2537138"/>
              <a:gd name="connsiteX96" fmla="*/ 1858851 w 5318975"/>
              <a:gd name="connsiteY96" fmla="*/ 686874 h 2537138"/>
              <a:gd name="connsiteX97" fmla="*/ 1790163 w 5318975"/>
              <a:gd name="connsiteY97" fmla="*/ 764147 h 2537138"/>
              <a:gd name="connsiteX98" fmla="*/ 1657082 w 5318975"/>
              <a:gd name="connsiteY98" fmla="*/ 927279 h 2537138"/>
              <a:gd name="connsiteX99" fmla="*/ 1554051 w 5318975"/>
              <a:gd name="connsiteY99" fmla="*/ 1056068 h 2537138"/>
              <a:gd name="connsiteX100" fmla="*/ 1463899 w 5318975"/>
              <a:gd name="connsiteY100" fmla="*/ 1176271 h 2537138"/>
              <a:gd name="connsiteX101" fmla="*/ 1360868 w 5318975"/>
              <a:gd name="connsiteY101" fmla="*/ 1313645 h 2537138"/>
              <a:gd name="connsiteX102" fmla="*/ 1275009 w 5318975"/>
              <a:gd name="connsiteY102" fmla="*/ 1433848 h 2537138"/>
              <a:gd name="connsiteX103" fmla="*/ 1159099 w 5318975"/>
              <a:gd name="connsiteY103" fmla="*/ 1596981 h 2537138"/>
              <a:gd name="connsiteX104" fmla="*/ 1068947 w 5318975"/>
              <a:gd name="connsiteY104" fmla="*/ 1725769 h 2537138"/>
              <a:gd name="connsiteX105" fmla="*/ 944451 w 5318975"/>
              <a:gd name="connsiteY105" fmla="*/ 1914659 h 2537138"/>
              <a:gd name="connsiteX106" fmla="*/ 858592 w 5318975"/>
              <a:gd name="connsiteY106" fmla="*/ 2047741 h 2537138"/>
              <a:gd name="connsiteX107" fmla="*/ 798490 w 5318975"/>
              <a:gd name="connsiteY107" fmla="*/ 2155065 h 2537138"/>
              <a:gd name="connsiteX108" fmla="*/ 759854 w 5318975"/>
              <a:gd name="connsiteY108" fmla="*/ 2228045 h 2537138"/>
              <a:gd name="connsiteX109" fmla="*/ 678287 w 5318975"/>
              <a:gd name="connsiteY109" fmla="*/ 2374006 h 2537138"/>
              <a:gd name="connsiteX110" fmla="*/ 635358 w 5318975"/>
              <a:gd name="connsiteY110" fmla="*/ 2455572 h 2537138"/>
              <a:gd name="connsiteX111" fmla="*/ 601014 w 5318975"/>
              <a:gd name="connsiteY111" fmla="*/ 2481330 h 2537138"/>
              <a:gd name="connsiteX112" fmla="*/ 545206 w 5318975"/>
              <a:gd name="connsiteY112" fmla="*/ 2511381 h 2537138"/>
              <a:gd name="connsiteX113" fmla="*/ 467933 w 5318975"/>
              <a:gd name="connsiteY113" fmla="*/ 2532845 h 2537138"/>
              <a:gd name="connsiteX114" fmla="*/ 352023 w 5318975"/>
              <a:gd name="connsiteY114" fmla="*/ 2537138 h 2537138"/>
              <a:gd name="connsiteX115" fmla="*/ 244699 w 5318975"/>
              <a:gd name="connsiteY115" fmla="*/ 2528552 h 2537138"/>
              <a:gd name="connsiteX116" fmla="*/ 158840 w 5318975"/>
              <a:gd name="connsiteY116" fmla="*/ 2515674 h 2537138"/>
              <a:gd name="connsiteX117" fmla="*/ 90152 w 5318975"/>
              <a:gd name="connsiteY117" fmla="*/ 2498502 h 2537138"/>
              <a:gd name="connsiteX118" fmla="*/ 25758 w 5318975"/>
              <a:gd name="connsiteY118" fmla="*/ 2468451 h 2537138"/>
              <a:gd name="connsiteX119" fmla="*/ 8586 w 5318975"/>
              <a:gd name="connsiteY119" fmla="*/ 2451279 h 2537138"/>
              <a:gd name="connsiteX120" fmla="*/ 0 w 5318975"/>
              <a:gd name="connsiteY120" fmla="*/ 2434107 h 2537138"/>
              <a:gd name="connsiteX121" fmla="*/ 12879 w 5318975"/>
              <a:gd name="connsiteY121" fmla="*/ 2412643 h 2537138"/>
              <a:gd name="connsiteX122" fmla="*/ 60102 w 5318975"/>
              <a:gd name="connsiteY122" fmla="*/ 2404057 h 2537138"/>
              <a:gd name="connsiteX123" fmla="*/ 163133 w 5318975"/>
              <a:gd name="connsiteY123" fmla="*/ 2382592 h 2537138"/>
              <a:gd name="connsiteX124" fmla="*/ 253285 w 5318975"/>
              <a:gd name="connsiteY124" fmla="*/ 2356834 h 2537138"/>
              <a:gd name="connsiteX125" fmla="*/ 334851 w 5318975"/>
              <a:gd name="connsiteY125" fmla="*/ 2318197 h 2537138"/>
              <a:gd name="connsiteX126" fmla="*/ 416417 w 5318975"/>
              <a:gd name="connsiteY126" fmla="*/ 2258096 h 2537138"/>
              <a:gd name="connsiteX127" fmla="*/ 502276 w 5318975"/>
              <a:gd name="connsiteY127" fmla="*/ 2167944 h 2537138"/>
              <a:gd name="connsiteX128" fmla="*/ 639651 w 5318975"/>
              <a:gd name="connsiteY128" fmla="*/ 2004812 h 2537138"/>
              <a:gd name="connsiteX129" fmla="*/ 888642 w 5318975"/>
              <a:gd name="connsiteY129" fmla="*/ 1669961 h 2537138"/>
              <a:gd name="connsiteX130" fmla="*/ 1051775 w 5318975"/>
              <a:gd name="connsiteY130" fmla="*/ 1446727 h 2537138"/>
              <a:gd name="connsiteX131" fmla="*/ 1163392 w 5318975"/>
              <a:gd name="connsiteY131" fmla="*/ 1287888 h 2537138"/>
              <a:gd name="connsiteX132" fmla="*/ 1266423 w 5318975"/>
              <a:gd name="connsiteY132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743718 w 5318975"/>
              <a:gd name="connsiteY48" fmla="*/ 1249251 h 2537138"/>
              <a:gd name="connsiteX49" fmla="*/ 4876800 w 5318975"/>
              <a:gd name="connsiteY49" fmla="*/ 1412383 h 2537138"/>
              <a:gd name="connsiteX50" fmla="*/ 5014175 w 5318975"/>
              <a:gd name="connsiteY50" fmla="*/ 1566930 h 2537138"/>
              <a:gd name="connsiteX51" fmla="*/ 5057104 w 5318975"/>
              <a:gd name="connsiteY51" fmla="*/ 1605566 h 2537138"/>
              <a:gd name="connsiteX52" fmla="*/ 5130085 w 5318975"/>
              <a:gd name="connsiteY52" fmla="*/ 1652789 h 2537138"/>
              <a:gd name="connsiteX53" fmla="*/ 5198772 w 5318975"/>
              <a:gd name="connsiteY53" fmla="*/ 1678547 h 2537138"/>
              <a:gd name="connsiteX54" fmla="*/ 5245994 w 5318975"/>
              <a:gd name="connsiteY54" fmla="*/ 1704305 h 2537138"/>
              <a:gd name="connsiteX55" fmla="*/ 5288924 w 5318975"/>
              <a:gd name="connsiteY55" fmla="*/ 1734355 h 2537138"/>
              <a:gd name="connsiteX56" fmla="*/ 5306096 w 5318975"/>
              <a:gd name="connsiteY56" fmla="*/ 1755820 h 2537138"/>
              <a:gd name="connsiteX57" fmla="*/ 5318975 w 5318975"/>
              <a:gd name="connsiteY57" fmla="*/ 1777285 h 2537138"/>
              <a:gd name="connsiteX58" fmla="*/ 5318975 w 5318975"/>
              <a:gd name="connsiteY58" fmla="*/ 1790164 h 2537138"/>
              <a:gd name="connsiteX59" fmla="*/ 5318975 w 5318975"/>
              <a:gd name="connsiteY59" fmla="*/ 1807335 h 2537138"/>
              <a:gd name="connsiteX60" fmla="*/ 5306096 w 5318975"/>
              <a:gd name="connsiteY60" fmla="*/ 1828800 h 2537138"/>
              <a:gd name="connsiteX61" fmla="*/ 5284631 w 5318975"/>
              <a:gd name="connsiteY61" fmla="*/ 1845972 h 2537138"/>
              <a:gd name="connsiteX62" fmla="*/ 5237409 w 5318975"/>
              <a:gd name="connsiteY62" fmla="*/ 1880316 h 2537138"/>
              <a:gd name="connsiteX63" fmla="*/ 5203065 w 5318975"/>
              <a:gd name="connsiteY63" fmla="*/ 1893195 h 2537138"/>
              <a:gd name="connsiteX64" fmla="*/ 5160135 w 5318975"/>
              <a:gd name="connsiteY64" fmla="*/ 1910366 h 2537138"/>
              <a:gd name="connsiteX65" fmla="*/ 5108620 w 5318975"/>
              <a:gd name="connsiteY65" fmla="*/ 1927538 h 2537138"/>
              <a:gd name="connsiteX66" fmla="*/ 5039933 w 5318975"/>
              <a:gd name="connsiteY66" fmla="*/ 1940417 h 2537138"/>
              <a:gd name="connsiteX67" fmla="*/ 4949780 w 5318975"/>
              <a:gd name="connsiteY67" fmla="*/ 1949003 h 2537138"/>
              <a:gd name="connsiteX68" fmla="*/ 4842456 w 5318975"/>
              <a:gd name="connsiteY68" fmla="*/ 1953296 h 2537138"/>
              <a:gd name="connsiteX69" fmla="*/ 4687910 w 5318975"/>
              <a:gd name="connsiteY69" fmla="*/ 1944710 h 2537138"/>
              <a:gd name="connsiteX70" fmla="*/ 4524778 w 5318975"/>
              <a:gd name="connsiteY70" fmla="*/ 1927538 h 2537138"/>
              <a:gd name="connsiteX71" fmla="*/ 4361645 w 5318975"/>
              <a:gd name="connsiteY71" fmla="*/ 1906074 h 2537138"/>
              <a:gd name="connsiteX72" fmla="*/ 4207099 w 5318975"/>
              <a:gd name="connsiteY72" fmla="*/ 1880316 h 2537138"/>
              <a:gd name="connsiteX73" fmla="*/ 4104068 w 5318975"/>
              <a:gd name="connsiteY73" fmla="*/ 1854558 h 2537138"/>
              <a:gd name="connsiteX74" fmla="*/ 3928056 w 5318975"/>
              <a:gd name="connsiteY74" fmla="*/ 1794457 h 2537138"/>
              <a:gd name="connsiteX75" fmla="*/ 3730580 w 5318975"/>
              <a:gd name="connsiteY75" fmla="*/ 1708597 h 2537138"/>
              <a:gd name="connsiteX76" fmla="*/ 3558862 w 5318975"/>
              <a:gd name="connsiteY76" fmla="*/ 1614152 h 2537138"/>
              <a:gd name="connsiteX77" fmla="*/ 3412902 w 5318975"/>
              <a:gd name="connsiteY77" fmla="*/ 1519707 h 2537138"/>
              <a:gd name="connsiteX78" fmla="*/ 3241183 w 5318975"/>
              <a:gd name="connsiteY78" fmla="*/ 1386626 h 2537138"/>
              <a:gd name="connsiteX79" fmla="*/ 3017949 w 5318975"/>
              <a:gd name="connsiteY79" fmla="*/ 1184857 h 2537138"/>
              <a:gd name="connsiteX80" fmla="*/ 2803302 w 5318975"/>
              <a:gd name="connsiteY80" fmla="*/ 953037 h 2537138"/>
              <a:gd name="connsiteX81" fmla="*/ 2635876 w 5318975"/>
              <a:gd name="connsiteY81" fmla="*/ 759854 h 2537138"/>
              <a:gd name="connsiteX82" fmla="*/ 2502794 w 5318975"/>
              <a:gd name="connsiteY82" fmla="*/ 583843 h 2537138"/>
              <a:gd name="connsiteX83" fmla="*/ 2416935 w 5318975"/>
              <a:gd name="connsiteY83" fmla="*/ 467933 h 2537138"/>
              <a:gd name="connsiteX84" fmla="*/ 2378299 w 5318975"/>
              <a:gd name="connsiteY84" fmla="*/ 416417 h 2537138"/>
              <a:gd name="connsiteX85" fmla="*/ 2339662 w 5318975"/>
              <a:gd name="connsiteY85" fmla="*/ 373488 h 2537138"/>
              <a:gd name="connsiteX86" fmla="*/ 2305318 w 5318975"/>
              <a:gd name="connsiteY86" fmla="*/ 343437 h 2537138"/>
              <a:gd name="connsiteX87" fmla="*/ 2275268 w 5318975"/>
              <a:gd name="connsiteY87" fmla="*/ 330558 h 2537138"/>
              <a:gd name="connsiteX88" fmla="*/ 2245217 w 5318975"/>
              <a:gd name="connsiteY88" fmla="*/ 321972 h 2537138"/>
              <a:gd name="connsiteX89" fmla="*/ 2215166 w 5318975"/>
              <a:gd name="connsiteY89" fmla="*/ 326265 h 2537138"/>
              <a:gd name="connsiteX90" fmla="*/ 2193702 w 5318975"/>
              <a:gd name="connsiteY90" fmla="*/ 334851 h 2537138"/>
              <a:gd name="connsiteX91" fmla="*/ 2155065 w 5318975"/>
              <a:gd name="connsiteY91" fmla="*/ 369195 h 2537138"/>
              <a:gd name="connsiteX92" fmla="*/ 2107842 w 5318975"/>
              <a:gd name="connsiteY92" fmla="*/ 412124 h 2537138"/>
              <a:gd name="connsiteX93" fmla="*/ 2043448 w 5318975"/>
              <a:gd name="connsiteY93" fmla="*/ 480812 h 2537138"/>
              <a:gd name="connsiteX94" fmla="*/ 1957589 w 5318975"/>
              <a:gd name="connsiteY94" fmla="*/ 570964 h 2537138"/>
              <a:gd name="connsiteX95" fmla="*/ 1858851 w 5318975"/>
              <a:gd name="connsiteY95" fmla="*/ 686874 h 2537138"/>
              <a:gd name="connsiteX96" fmla="*/ 1790163 w 5318975"/>
              <a:gd name="connsiteY96" fmla="*/ 764147 h 2537138"/>
              <a:gd name="connsiteX97" fmla="*/ 1657082 w 5318975"/>
              <a:gd name="connsiteY97" fmla="*/ 927279 h 2537138"/>
              <a:gd name="connsiteX98" fmla="*/ 1554051 w 5318975"/>
              <a:gd name="connsiteY98" fmla="*/ 1056068 h 2537138"/>
              <a:gd name="connsiteX99" fmla="*/ 1463899 w 5318975"/>
              <a:gd name="connsiteY99" fmla="*/ 1176271 h 2537138"/>
              <a:gd name="connsiteX100" fmla="*/ 1360868 w 5318975"/>
              <a:gd name="connsiteY100" fmla="*/ 1313645 h 2537138"/>
              <a:gd name="connsiteX101" fmla="*/ 1275009 w 5318975"/>
              <a:gd name="connsiteY101" fmla="*/ 1433848 h 2537138"/>
              <a:gd name="connsiteX102" fmla="*/ 1159099 w 5318975"/>
              <a:gd name="connsiteY102" fmla="*/ 1596981 h 2537138"/>
              <a:gd name="connsiteX103" fmla="*/ 1068947 w 5318975"/>
              <a:gd name="connsiteY103" fmla="*/ 1725769 h 2537138"/>
              <a:gd name="connsiteX104" fmla="*/ 944451 w 5318975"/>
              <a:gd name="connsiteY104" fmla="*/ 1914659 h 2537138"/>
              <a:gd name="connsiteX105" fmla="*/ 858592 w 5318975"/>
              <a:gd name="connsiteY105" fmla="*/ 2047741 h 2537138"/>
              <a:gd name="connsiteX106" fmla="*/ 798490 w 5318975"/>
              <a:gd name="connsiteY106" fmla="*/ 2155065 h 2537138"/>
              <a:gd name="connsiteX107" fmla="*/ 759854 w 5318975"/>
              <a:gd name="connsiteY107" fmla="*/ 2228045 h 2537138"/>
              <a:gd name="connsiteX108" fmla="*/ 678287 w 5318975"/>
              <a:gd name="connsiteY108" fmla="*/ 2374006 h 2537138"/>
              <a:gd name="connsiteX109" fmla="*/ 635358 w 5318975"/>
              <a:gd name="connsiteY109" fmla="*/ 2455572 h 2537138"/>
              <a:gd name="connsiteX110" fmla="*/ 601014 w 5318975"/>
              <a:gd name="connsiteY110" fmla="*/ 2481330 h 2537138"/>
              <a:gd name="connsiteX111" fmla="*/ 545206 w 5318975"/>
              <a:gd name="connsiteY111" fmla="*/ 2511381 h 2537138"/>
              <a:gd name="connsiteX112" fmla="*/ 467933 w 5318975"/>
              <a:gd name="connsiteY112" fmla="*/ 2532845 h 2537138"/>
              <a:gd name="connsiteX113" fmla="*/ 352023 w 5318975"/>
              <a:gd name="connsiteY113" fmla="*/ 2537138 h 2537138"/>
              <a:gd name="connsiteX114" fmla="*/ 244699 w 5318975"/>
              <a:gd name="connsiteY114" fmla="*/ 2528552 h 2537138"/>
              <a:gd name="connsiteX115" fmla="*/ 158840 w 5318975"/>
              <a:gd name="connsiteY115" fmla="*/ 2515674 h 2537138"/>
              <a:gd name="connsiteX116" fmla="*/ 90152 w 5318975"/>
              <a:gd name="connsiteY116" fmla="*/ 2498502 h 2537138"/>
              <a:gd name="connsiteX117" fmla="*/ 25758 w 5318975"/>
              <a:gd name="connsiteY117" fmla="*/ 2468451 h 2537138"/>
              <a:gd name="connsiteX118" fmla="*/ 8586 w 5318975"/>
              <a:gd name="connsiteY118" fmla="*/ 2451279 h 2537138"/>
              <a:gd name="connsiteX119" fmla="*/ 0 w 5318975"/>
              <a:gd name="connsiteY119" fmla="*/ 2434107 h 2537138"/>
              <a:gd name="connsiteX120" fmla="*/ 12879 w 5318975"/>
              <a:gd name="connsiteY120" fmla="*/ 2412643 h 2537138"/>
              <a:gd name="connsiteX121" fmla="*/ 60102 w 5318975"/>
              <a:gd name="connsiteY121" fmla="*/ 2404057 h 2537138"/>
              <a:gd name="connsiteX122" fmla="*/ 163133 w 5318975"/>
              <a:gd name="connsiteY122" fmla="*/ 2382592 h 2537138"/>
              <a:gd name="connsiteX123" fmla="*/ 253285 w 5318975"/>
              <a:gd name="connsiteY123" fmla="*/ 2356834 h 2537138"/>
              <a:gd name="connsiteX124" fmla="*/ 334851 w 5318975"/>
              <a:gd name="connsiteY124" fmla="*/ 2318197 h 2537138"/>
              <a:gd name="connsiteX125" fmla="*/ 416417 w 5318975"/>
              <a:gd name="connsiteY125" fmla="*/ 2258096 h 2537138"/>
              <a:gd name="connsiteX126" fmla="*/ 502276 w 5318975"/>
              <a:gd name="connsiteY126" fmla="*/ 2167944 h 2537138"/>
              <a:gd name="connsiteX127" fmla="*/ 639651 w 5318975"/>
              <a:gd name="connsiteY127" fmla="*/ 2004812 h 2537138"/>
              <a:gd name="connsiteX128" fmla="*/ 888642 w 5318975"/>
              <a:gd name="connsiteY128" fmla="*/ 1669961 h 2537138"/>
              <a:gd name="connsiteX129" fmla="*/ 1051775 w 5318975"/>
              <a:gd name="connsiteY129" fmla="*/ 1446727 h 2537138"/>
              <a:gd name="connsiteX130" fmla="*/ 1163392 w 5318975"/>
              <a:gd name="connsiteY130" fmla="*/ 1287888 h 2537138"/>
              <a:gd name="connsiteX131" fmla="*/ 1266423 w 5318975"/>
              <a:gd name="connsiteY131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876800 w 5318975"/>
              <a:gd name="connsiteY48" fmla="*/ 1412383 h 2537138"/>
              <a:gd name="connsiteX49" fmla="*/ 5014175 w 5318975"/>
              <a:gd name="connsiteY49" fmla="*/ 1566930 h 2537138"/>
              <a:gd name="connsiteX50" fmla="*/ 5057104 w 5318975"/>
              <a:gd name="connsiteY50" fmla="*/ 1605566 h 2537138"/>
              <a:gd name="connsiteX51" fmla="*/ 5130085 w 5318975"/>
              <a:gd name="connsiteY51" fmla="*/ 1652789 h 2537138"/>
              <a:gd name="connsiteX52" fmla="*/ 5198772 w 5318975"/>
              <a:gd name="connsiteY52" fmla="*/ 1678547 h 2537138"/>
              <a:gd name="connsiteX53" fmla="*/ 5245994 w 5318975"/>
              <a:gd name="connsiteY53" fmla="*/ 1704305 h 2537138"/>
              <a:gd name="connsiteX54" fmla="*/ 5288924 w 5318975"/>
              <a:gd name="connsiteY54" fmla="*/ 1734355 h 2537138"/>
              <a:gd name="connsiteX55" fmla="*/ 5306096 w 5318975"/>
              <a:gd name="connsiteY55" fmla="*/ 1755820 h 2537138"/>
              <a:gd name="connsiteX56" fmla="*/ 5318975 w 5318975"/>
              <a:gd name="connsiteY56" fmla="*/ 1777285 h 2537138"/>
              <a:gd name="connsiteX57" fmla="*/ 5318975 w 5318975"/>
              <a:gd name="connsiteY57" fmla="*/ 1790164 h 2537138"/>
              <a:gd name="connsiteX58" fmla="*/ 5318975 w 5318975"/>
              <a:gd name="connsiteY58" fmla="*/ 1807335 h 2537138"/>
              <a:gd name="connsiteX59" fmla="*/ 5306096 w 5318975"/>
              <a:gd name="connsiteY59" fmla="*/ 1828800 h 2537138"/>
              <a:gd name="connsiteX60" fmla="*/ 5284631 w 5318975"/>
              <a:gd name="connsiteY60" fmla="*/ 1845972 h 2537138"/>
              <a:gd name="connsiteX61" fmla="*/ 5237409 w 5318975"/>
              <a:gd name="connsiteY61" fmla="*/ 1880316 h 2537138"/>
              <a:gd name="connsiteX62" fmla="*/ 5203065 w 5318975"/>
              <a:gd name="connsiteY62" fmla="*/ 1893195 h 2537138"/>
              <a:gd name="connsiteX63" fmla="*/ 5160135 w 5318975"/>
              <a:gd name="connsiteY63" fmla="*/ 1910366 h 2537138"/>
              <a:gd name="connsiteX64" fmla="*/ 5108620 w 5318975"/>
              <a:gd name="connsiteY64" fmla="*/ 1927538 h 2537138"/>
              <a:gd name="connsiteX65" fmla="*/ 5039933 w 5318975"/>
              <a:gd name="connsiteY65" fmla="*/ 1940417 h 2537138"/>
              <a:gd name="connsiteX66" fmla="*/ 4949780 w 5318975"/>
              <a:gd name="connsiteY66" fmla="*/ 1949003 h 2537138"/>
              <a:gd name="connsiteX67" fmla="*/ 4842456 w 5318975"/>
              <a:gd name="connsiteY67" fmla="*/ 1953296 h 2537138"/>
              <a:gd name="connsiteX68" fmla="*/ 4687910 w 5318975"/>
              <a:gd name="connsiteY68" fmla="*/ 1944710 h 2537138"/>
              <a:gd name="connsiteX69" fmla="*/ 4524778 w 5318975"/>
              <a:gd name="connsiteY69" fmla="*/ 1927538 h 2537138"/>
              <a:gd name="connsiteX70" fmla="*/ 4361645 w 5318975"/>
              <a:gd name="connsiteY70" fmla="*/ 1906074 h 2537138"/>
              <a:gd name="connsiteX71" fmla="*/ 4207099 w 5318975"/>
              <a:gd name="connsiteY71" fmla="*/ 1880316 h 2537138"/>
              <a:gd name="connsiteX72" fmla="*/ 4104068 w 5318975"/>
              <a:gd name="connsiteY72" fmla="*/ 1854558 h 2537138"/>
              <a:gd name="connsiteX73" fmla="*/ 3928056 w 5318975"/>
              <a:gd name="connsiteY73" fmla="*/ 1794457 h 2537138"/>
              <a:gd name="connsiteX74" fmla="*/ 3730580 w 5318975"/>
              <a:gd name="connsiteY74" fmla="*/ 1708597 h 2537138"/>
              <a:gd name="connsiteX75" fmla="*/ 3558862 w 5318975"/>
              <a:gd name="connsiteY75" fmla="*/ 1614152 h 2537138"/>
              <a:gd name="connsiteX76" fmla="*/ 3412902 w 5318975"/>
              <a:gd name="connsiteY76" fmla="*/ 1519707 h 2537138"/>
              <a:gd name="connsiteX77" fmla="*/ 3241183 w 5318975"/>
              <a:gd name="connsiteY77" fmla="*/ 1386626 h 2537138"/>
              <a:gd name="connsiteX78" fmla="*/ 3017949 w 5318975"/>
              <a:gd name="connsiteY78" fmla="*/ 1184857 h 2537138"/>
              <a:gd name="connsiteX79" fmla="*/ 2803302 w 5318975"/>
              <a:gd name="connsiteY79" fmla="*/ 953037 h 2537138"/>
              <a:gd name="connsiteX80" fmla="*/ 2635876 w 5318975"/>
              <a:gd name="connsiteY80" fmla="*/ 759854 h 2537138"/>
              <a:gd name="connsiteX81" fmla="*/ 2502794 w 5318975"/>
              <a:gd name="connsiteY81" fmla="*/ 583843 h 2537138"/>
              <a:gd name="connsiteX82" fmla="*/ 2416935 w 5318975"/>
              <a:gd name="connsiteY82" fmla="*/ 467933 h 2537138"/>
              <a:gd name="connsiteX83" fmla="*/ 2378299 w 5318975"/>
              <a:gd name="connsiteY83" fmla="*/ 416417 h 2537138"/>
              <a:gd name="connsiteX84" fmla="*/ 2339662 w 5318975"/>
              <a:gd name="connsiteY84" fmla="*/ 373488 h 2537138"/>
              <a:gd name="connsiteX85" fmla="*/ 2305318 w 5318975"/>
              <a:gd name="connsiteY85" fmla="*/ 343437 h 2537138"/>
              <a:gd name="connsiteX86" fmla="*/ 2275268 w 5318975"/>
              <a:gd name="connsiteY86" fmla="*/ 330558 h 2537138"/>
              <a:gd name="connsiteX87" fmla="*/ 2245217 w 5318975"/>
              <a:gd name="connsiteY87" fmla="*/ 321972 h 2537138"/>
              <a:gd name="connsiteX88" fmla="*/ 2215166 w 5318975"/>
              <a:gd name="connsiteY88" fmla="*/ 326265 h 2537138"/>
              <a:gd name="connsiteX89" fmla="*/ 2193702 w 5318975"/>
              <a:gd name="connsiteY89" fmla="*/ 334851 h 2537138"/>
              <a:gd name="connsiteX90" fmla="*/ 2155065 w 5318975"/>
              <a:gd name="connsiteY90" fmla="*/ 369195 h 2537138"/>
              <a:gd name="connsiteX91" fmla="*/ 2107842 w 5318975"/>
              <a:gd name="connsiteY91" fmla="*/ 412124 h 2537138"/>
              <a:gd name="connsiteX92" fmla="*/ 2043448 w 5318975"/>
              <a:gd name="connsiteY92" fmla="*/ 480812 h 2537138"/>
              <a:gd name="connsiteX93" fmla="*/ 1957589 w 5318975"/>
              <a:gd name="connsiteY93" fmla="*/ 570964 h 2537138"/>
              <a:gd name="connsiteX94" fmla="*/ 1858851 w 5318975"/>
              <a:gd name="connsiteY94" fmla="*/ 686874 h 2537138"/>
              <a:gd name="connsiteX95" fmla="*/ 1790163 w 5318975"/>
              <a:gd name="connsiteY95" fmla="*/ 764147 h 2537138"/>
              <a:gd name="connsiteX96" fmla="*/ 1657082 w 5318975"/>
              <a:gd name="connsiteY96" fmla="*/ 927279 h 2537138"/>
              <a:gd name="connsiteX97" fmla="*/ 1554051 w 5318975"/>
              <a:gd name="connsiteY97" fmla="*/ 1056068 h 2537138"/>
              <a:gd name="connsiteX98" fmla="*/ 1463899 w 5318975"/>
              <a:gd name="connsiteY98" fmla="*/ 1176271 h 2537138"/>
              <a:gd name="connsiteX99" fmla="*/ 1360868 w 5318975"/>
              <a:gd name="connsiteY99" fmla="*/ 1313645 h 2537138"/>
              <a:gd name="connsiteX100" fmla="*/ 1275009 w 5318975"/>
              <a:gd name="connsiteY100" fmla="*/ 1433848 h 2537138"/>
              <a:gd name="connsiteX101" fmla="*/ 1159099 w 5318975"/>
              <a:gd name="connsiteY101" fmla="*/ 1596981 h 2537138"/>
              <a:gd name="connsiteX102" fmla="*/ 1068947 w 5318975"/>
              <a:gd name="connsiteY102" fmla="*/ 1725769 h 2537138"/>
              <a:gd name="connsiteX103" fmla="*/ 944451 w 5318975"/>
              <a:gd name="connsiteY103" fmla="*/ 1914659 h 2537138"/>
              <a:gd name="connsiteX104" fmla="*/ 858592 w 5318975"/>
              <a:gd name="connsiteY104" fmla="*/ 2047741 h 2537138"/>
              <a:gd name="connsiteX105" fmla="*/ 798490 w 5318975"/>
              <a:gd name="connsiteY105" fmla="*/ 2155065 h 2537138"/>
              <a:gd name="connsiteX106" fmla="*/ 759854 w 5318975"/>
              <a:gd name="connsiteY106" fmla="*/ 2228045 h 2537138"/>
              <a:gd name="connsiteX107" fmla="*/ 678287 w 5318975"/>
              <a:gd name="connsiteY107" fmla="*/ 2374006 h 2537138"/>
              <a:gd name="connsiteX108" fmla="*/ 635358 w 5318975"/>
              <a:gd name="connsiteY108" fmla="*/ 2455572 h 2537138"/>
              <a:gd name="connsiteX109" fmla="*/ 601014 w 5318975"/>
              <a:gd name="connsiteY109" fmla="*/ 2481330 h 2537138"/>
              <a:gd name="connsiteX110" fmla="*/ 545206 w 5318975"/>
              <a:gd name="connsiteY110" fmla="*/ 2511381 h 2537138"/>
              <a:gd name="connsiteX111" fmla="*/ 467933 w 5318975"/>
              <a:gd name="connsiteY111" fmla="*/ 2532845 h 2537138"/>
              <a:gd name="connsiteX112" fmla="*/ 352023 w 5318975"/>
              <a:gd name="connsiteY112" fmla="*/ 2537138 h 2537138"/>
              <a:gd name="connsiteX113" fmla="*/ 244699 w 5318975"/>
              <a:gd name="connsiteY113" fmla="*/ 2528552 h 2537138"/>
              <a:gd name="connsiteX114" fmla="*/ 158840 w 5318975"/>
              <a:gd name="connsiteY114" fmla="*/ 2515674 h 2537138"/>
              <a:gd name="connsiteX115" fmla="*/ 90152 w 5318975"/>
              <a:gd name="connsiteY115" fmla="*/ 2498502 h 2537138"/>
              <a:gd name="connsiteX116" fmla="*/ 25758 w 5318975"/>
              <a:gd name="connsiteY116" fmla="*/ 2468451 h 2537138"/>
              <a:gd name="connsiteX117" fmla="*/ 8586 w 5318975"/>
              <a:gd name="connsiteY117" fmla="*/ 2451279 h 2537138"/>
              <a:gd name="connsiteX118" fmla="*/ 0 w 5318975"/>
              <a:gd name="connsiteY118" fmla="*/ 2434107 h 2537138"/>
              <a:gd name="connsiteX119" fmla="*/ 12879 w 5318975"/>
              <a:gd name="connsiteY119" fmla="*/ 2412643 h 2537138"/>
              <a:gd name="connsiteX120" fmla="*/ 60102 w 5318975"/>
              <a:gd name="connsiteY120" fmla="*/ 2404057 h 2537138"/>
              <a:gd name="connsiteX121" fmla="*/ 163133 w 5318975"/>
              <a:gd name="connsiteY121" fmla="*/ 2382592 h 2537138"/>
              <a:gd name="connsiteX122" fmla="*/ 253285 w 5318975"/>
              <a:gd name="connsiteY122" fmla="*/ 2356834 h 2537138"/>
              <a:gd name="connsiteX123" fmla="*/ 334851 w 5318975"/>
              <a:gd name="connsiteY123" fmla="*/ 2318197 h 2537138"/>
              <a:gd name="connsiteX124" fmla="*/ 416417 w 5318975"/>
              <a:gd name="connsiteY124" fmla="*/ 2258096 h 2537138"/>
              <a:gd name="connsiteX125" fmla="*/ 502276 w 5318975"/>
              <a:gd name="connsiteY125" fmla="*/ 2167944 h 2537138"/>
              <a:gd name="connsiteX126" fmla="*/ 639651 w 5318975"/>
              <a:gd name="connsiteY126" fmla="*/ 2004812 h 2537138"/>
              <a:gd name="connsiteX127" fmla="*/ 888642 w 5318975"/>
              <a:gd name="connsiteY127" fmla="*/ 1669961 h 2537138"/>
              <a:gd name="connsiteX128" fmla="*/ 1051775 w 5318975"/>
              <a:gd name="connsiteY128" fmla="*/ 1446727 h 2537138"/>
              <a:gd name="connsiteX129" fmla="*/ 1163392 w 5318975"/>
              <a:gd name="connsiteY129" fmla="*/ 1287888 h 2537138"/>
              <a:gd name="connsiteX130" fmla="*/ 1266423 w 5318975"/>
              <a:gd name="connsiteY130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5014175 w 5318975"/>
              <a:gd name="connsiteY48" fmla="*/ 1566930 h 2537138"/>
              <a:gd name="connsiteX49" fmla="*/ 5057104 w 5318975"/>
              <a:gd name="connsiteY49" fmla="*/ 1605566 h 2537138"/>
              <a:gd name="connsiteX50" fmla="*/ 5130085 w 5318975"/>
              <a:gd name="connsiteY50" fmla="*/ 1652789 h 2537138"/>
              <a:gd name="connsiteX51" fmla="*/ 5198772 w 5318975"/>
              <a:gd name="connsiteY51" fmla="*/ 1678547 h 2537138"/>
              <a:gd name="connsiteX52" fmla="*/ 5245994 w 5318975"/>
              <a:gd name="connsiteY52" fmla="*/ 1704305 h 2537138"/>
              <a:gd name="connsiteX53" fmla="*/ 5288924 w 5318975"/>
              <a:gd name="connsiteY53" fmla="*/ 1734355 h 2537138"/>
              <a:gd name="connsiteX54" fmla="*/ 5306096 w 5318975"/>
              <a:gd name="connsiteY54" fmla="*/ 1755820 h 2537138"/>
              <a:gd name="connsiteX55" fmla="*/ 5318975 w 5318975"/>
              <a:gd name="connsiteY55" fmla="*/ 1777285 h 2537138"/>
              <a:gd name="connsiteX56" fmla="*/ 5318975 w 5318975"/>
              <a:gd name="connsiteY56" fmla="*/ 1790164 h 2537138"/>
              <a:gd name="connsiteX57" fmla="*/ 5318975 w 5318975"/>
              <a:gd name="connsiteY57" fmla="*/ 1807335 h 2537138"/>
              <a:gd name="connsiteX58" fmla="*/ 5306096 w 5318975"/>
              <a:gd name="connsiteY58" fmla="*/ 1828800 h 2537138"/>
              <a:gd name="connsiteX59" fmla="*/ 5284631 w 5318975"/>
              <a:gd name="connsiteY59" fmla="*/ 1845972 h 2537138"/>
              <a:gd name="connsiteX60" fmla="*/ 5237409 w 5318975"/>
              <a:gd name="connsiteY60" fmla="*/ 1880316 h 2537138"/>
              <a:gd name="connsiteX61" fmla="*/ 5203065 w 5318975"/>
              <a:gd name="connsiteY61" fmla="*/ 1893195 h 2537138"/>
              <a:gd name="connsiteX62" fmla="*/ 5160135 w 5318975"/>
              <a:gd name="connsiteY62" fmla="*/ 1910366 h 2537138"/>
              <a:gd name="connsiteX63" fmla="*/ 5108620 w 5318975"/>
              <a:gd name="connsiteY63" fmla="*/ 1927538 h 2537138"/>
              <a:gd name="connsiteX64" fmla="*/ 5039933 w 5318975"/>
              <a:gd name="connsiteY64" fmla="*/ 1940417 h 2537138"/>
              <a:gd name="connsiteX65" fmla="*/ 4949780 w 5318975"/>
              <a:gd name="connsiteY65" fmla="*/ 1949003 h 2537138"/>
              <a:gd name="connsiteX66" fmla="*/ 4842456 w 5318975"/>
              <a:gd name="connsiteY66" fmla="*/ 1953296 h 2537138"/>
              <a:gd name="connsiteX67" fmla="*/ 4687910 w 5318975"/>
              <a:gd name="connsiteY67" fmla="*/ 1944710 h 2537138"/>
              <a:gd name="connsiteX68" fmla="*/ 4524778 w 5318975"/>
              <a:gd name="connsiteY68" fmla="*/ 1927538 h 2537138"/>
              <a:gd name="connsiteX69" fmla="*/ 4361645 w 5318975"/>
              <a:gd name="connsiteY69" fmla="*/ 1906074 h 2537138"/>
              <a:gd name="connsiteX70" fmla="*/ 4207099 w 5318975"/>
              <a:gd name="connsiteY70" fmla="*/ 1880316 h 2537138"/>
              <a:gd name="connsiteX71" fmla="*/ 4104068 w 5318975"/>
              <a:gd name="connsiteY71" fmla="*/ 1854558 h 2537138"/>
              <a:gd name="connsiteX72" fmla="*/ 3928056 w 5318975"/>
              <a:gd name="connsiteY72" fmla="*/ 1794457 h 2537138"/>
              <a:gd name="connsiteX73" fmla="*/ 3730580 w 5318975"/>
              <a:gd name="connsiteY73" fmla="*/ 1708597 h 2537138"/>
              <a:gd name="connsiteX74" fmla="*/ 3558862 w 5318975"/>
              <a:gd name="connsiteY74" fmla="*/ 1614152 h 2537138"/>
              <a:gd name="connsiteX75" fmla="*/ 3412902 w 5318975"/>
              <a:gd name="connsiteY75" fmla="*/ 1519707 h 2537138"/>
              <a:gd name="connsiteX76" fmla="*/ 3241183 w 5318975"/>
              <a:gd name="connsiteY76" fmla="*/ 1386626 h 2537138"/>
              <a:gd name="connsiteX77" fmla="*/ 3017949 w 5318975"/>
              <a:gd name="connsiteY77" fmla="*/ 1184857 h 2537138"/>
              <a:gd name="connsiteX78" fmla="*/ 2803302 w 5318975"/>
              <a:gd name="connsiteY78" fmla="*/ 953037 h 2537138"/>
              <a:gd name="connsiteX79" fmla="*/ 2635876 w 5318975"/>
              <a:gd name="connsiteY79" fmla="*/ 759854 h 2537138"/>
              <a:gd name="connsiteX80" fmla="*/ 2502794 w 5318975"/>
              <a:gd name="connsiteY80" fmla="*/ 583843 h 2537138"/>
              <a:gd name="connsiteX81" fmla="*/ 2416935 w 5318975"/>
              <a:gd name="connsiteY81" fmla="*/ 467933 h 2537138"/>
              <a:gd name="connsiteX82" fmla="*/ 2378299 w 5318975"/>
              <a:gd name="connsiteY82" fmla="*/ 416417 h 2537138"/>
              <a:gd name="connsiteX83" fmla="*/ 2339662 w 5318975"/>
              <a:gd name="connsiteY83" fmla="*/ 373488 h 2537138"/>
              <a:gd name="connsiteX84" fmla="*/ 2305318 w 5318975"/>
              <a:gd name="connsiteY84" fmla="*/ 343437 h 2537138"/>
              <a:gd name="connsiteX85" fmla="*/ 2275268 w 5318975"/>
              <a:gd name="connsiteY85" fmla="*/ 330558 h 2537138"/>
              <a:gd name="connsiteX86" fmla="*/ 2245217 w 5318975"/>
              <a:gd name="connsiteY86" fmla="*/ 321972 h 2537138"/>
              <a:gd name="connsiteX87" fmla="*/ 2215166 w 5318975"/>
              <a:gd name="connsiteY87" fmla="*/ 326265 h 2537138"/>
              <a:gd name="connsiteX88" fmla="*/ 2193702 w 5318975"/>
              <a:gd name="connsiteY88" fmla="*/ 334851 h 2537138"/>
              <a:gd name="connsiteX89" fmla="*/ 2155065 w 5318975"/>
              <a:gd name="connsiteY89" fmla="*/ 369195 h 2537138"/>
              <a:gd name="connsiteX90" fmla="*/ 2107842 w 5318975"/>
              <a:gd name="connsiteY90" fmla="*/ 412124 h 2537138"/>
              <a:gd name="connsiteX91" fmla="*/ 2043448 w 5318975"/>
              <a:gd name="connsiteY91" fmla="*/ 480812 h 2537138"/>
              <a:gd name="connsiteX92" fmla="*/ 1957589 w 5318975"/>
              <a:gd name="connsiteY92" fmla="*/ 570964 h 2537138"/>
              <a:gd name="connsiteX93" fmla="*/ 1858851 w 5318975"/>
              <a:gd name="connsiteY93" fmla="*/ 686874 h 2537138"/>
              <a:gd name="connsiteX94" fmla="*/ 1790163 w 5318975"/>
              <a:gd name="connsiteY94" fmla="*/ 764147 h 2537138"/>
              <a:gd name="connsiteX95" fmla="*/ 1657082 w 5318975"/>
              <a:gd name="connsiteY95" fmla="*/ 927279 h 2537138"/>
              <a:gd name="connsiteX96" fmla="*/ 1554051 w 5318975"/>
              <a:gd name="connsiteY96" fmla="*/ 1056068 h 2537138"/>
              <a:gd name="connsiteX97" fmla="*/ 1463899 w 5318975"/>
              <a:gd name="connsiteY97" fmla="*/ 1176271 h 2537138"/>
              <a:gd name="connsiteX98" fmla="*/ 1360868 w 5318975"/>
              <a:gd name="connsiteY98" fmla="*/ 1313645 h 2537138"/>
              <a:gd name="connsiteX99" fmla="*/ 1275009 w 5318975"/>
              <a:gd name="connsiteY99" fmla="*/ 1433848 h 2537138"/>
              <a:gd name="connsiteX100" fmla="*/ 1159099 w 5318975"/>
              <a:gd name="connsiteY100" fmla="*/ 1596981 h 2537138"/>
              <a:gd name="connsiteX101" fmla="*/ 1068947 w 5318975"/>
              <a:gd name="connsiteY101" fmla="*/ 1725769 h 2537138"/>
              <a:gd name="connsiteX102" fmla="*/ 944451 w 5318975"/>
              <a:gd name="connsiteY102" fmla="*/ 1914659 h 2537138"/>
              <a:gd name="connsiteX103" fmla="*/ 858592 w 5318975"/>
              <a:gd name="connsiteY103" fmla="*/ 2047741 h 2537138"/>
              <a:gd name="connsiteX104" fmla="*/ 798490 w 5318975"/>
              <a:gd name="connsiteY104" fmla="*/ 2155065 h 2537138"/>
              <a:gd name="connsiteX105" fmla="*/ 759854 w 5318975"/>
              <a:gd name="connsiteY105" fmla="*/ 2228045 h 2537138"/>
              <a:gd name="connsiteX106" fmla="*/ 678287 w 5318975"/>
              <a:gd name="connsiteY106" fmla="*/ 2374006 h 2537138"/>
              <a:gd name="connsiteX107" fmla="*/ 635358 w 5318975"/>
              <a:gd name="connsiteY107" fmla="*/ 2455572 h 2537138"/>
              <a:gd name="connsiteX108" fmla="*/ 601014 w 5318975"/>
              <a:gd name="connsiteY108" fmla="*/ 2481330 h 2537138"/>
              <a:gd name="connsiteX109" fmla="*/ 545206 w 5318975"/>
              <a:gd name="connsiteY109" fmla="*/ 2511381 h 2537138"/>
              <a:gd name="connsiteX110" fmla="*/ 467933 w 5318975"/>
              <a:gd name="connsiteY110" fmla="*/ 2532845 h 2537138"/>
              <a:gd name="connsiteX111" fmla="*/ 352023 w 5318975"/>
              <a:gd name="connsiteY111" fmla="*/ 2537138 h 2537138"/>
              <a:gd name="connsiteX112" fmla="*/ 244699 w 5318975"/>
              <a:gd name="connsiteY112" fmla="*/ 2528552 h 2537138"/>
              <a:gd name="connsiteX113" fmla="*/ 158840 w 5318975"/>
              <a:gd name="connsiteY113" fmla="*/ 2515674 h 2537138"/>
              <a:gd name="connsiteX114" fmla="*/ 90152 w 5318975"/>
              <a:gd name="connsiteY114" fmla="*/ 2498502 h 2537138"/>
              <a:gd name="connsiteX115" fmla="*/ 25758 w 5318975"/>
              <a:gd name="connsiteY115" fmla="*/ 2468451 h 2537138"/>
              <a:gd name="connsiteX116" fmla="*/ 8586 w 5318975"/>
              <a:gd name="connsiteY116" fmla="*/ 2451279 h 2537138"/>
              <a:gd name="connsiteX117" fmla="*/ 0 w 5318975"/>
              <a:gd name="connsiteY117" fmla="*/ 2434107 h 2537138"/>
              <a:gd name="connsiteX118" fmla="*/ 12879 w 5318975"/>
              <a:gd name="connsiteY118" fmla="*/ 2412643 h 2537138"/>
              <a:gd name="connsiteX119" fmla="*/ 60102 w 5318975"/>
              <a:gd name="connsiteY119" fmla="*/ 2404057 h 2537138"/>
              <a:gd name="connsiteX120" fmla="*/ 163133 w 5318975"/>
              <a:gd name="connsiteY120" fmla="*/ 2382592 h 2537138"/>
              <a:gd name="connsiteX121" fmla="*/ 253285 w 5318975"/>
              <a:gd name="connsiteY121" fmla="*/ 2356834 h 2537138"/>
              <a:gd name="connsiteX122" fmla="*/ 334851 w 5318975"/>
              <a:gd name="connsiteY122" fmla="*/ 2318197 h 2537138"/>
              <a:gd name="connsiteX123" fmla="*/ 416417 w 5318975"/>
              <a:gd name="connsiteY123" fmla="*/ 2258096 h 2537138"/>
              <a:gd name="connsiteX124" fmla="*/ 502276 w 5318975"/>
              <a:gd name="connsiteY124" fmla="*/ 2167944 h 2537138"/>
              <a:gd name="connsiteX125" fmla="*/ 639651 w 5318975"/>
              <a:gd name="connsiteY125" fmla="*/ 2004812 h 2537138"/>
              <a:gd name="connsiteX126" fmla="*/ 888642 w 5318975"/>
              <a:gd name="connsiteY126" fmla="*/ 1669961 h 2537138"/>
              <a:gd name="connsiteX127" fmla="*/ 1051775 w 5318975"/>
              <a:gd name="connsiteY127" fmla="*/ 1446727 h 2537138"/>
              <a:gd name="connsiteX128" fmla="*/ 1163392 w 5318975"/>
              <a:gd name="connsiteY128" fmla="*/ 1287888 h 2537138"/>
              <a:gd name="connsiteX129" fmla="*/ 1266423 w 5318975"/>
              <a:gd name="connsiteY129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5014175 w 5318975"/>
              <a:gd name="connsiteY47" fmla="*/ 1566930 h 2537138"/>
              <a:gd name="connsiteX48" fmla="*/ 5057104 w 5318975"/>
              <a:gd name="connsiteY48" fmla="*/ 1605566 h 2537138"/>
              <a:gd name="connsiteX49" fmla="*/ 5130085 w 5318975"/>
              <a:gd name="connsiteY49" fmla="*/ 1652789 h 2537138"/>
              <a:gd name="connsiteX50" fmla="*/ 5198772 w 5318975"/>
              <a:gd name="connsiteY50" fmla="*/ 1678547 h 2537138"/>
              <a:gd name="connsiteX51" fmla="*/ 5245994 w 5318975"/>
              <a:gd name="connsiteY51" fmla="*/ 1704305 h 2537138"/>
              <a:gd name="connsiteX52" fmla="*/ 5288924 w 5318975"/>
              <a:gd name="connsiteY52" fmla="*/ 1734355 h 2537138"/>
              <a:gd name="connsiteX53" fmla="*/ 5306096 w 5318975"/>
              <a:gd name="connsiteY53" fmla="*/ 1755820 h 2537138"/>
              <a:gd name="connsiteX54" fmla="*/ 5318975 w 5318975"/>
              <a:gd name="connsiteY54" fmla="*/ 1777285 h 2537138"/>
              <a:gd name="connsiteX55" fmla="*/ 5318975 w 5318975"/>
              <a:gd name="connsiteY55" fmla="*/ 1790164 h 2537138"/>
              <a:gd name="connsiteX56" fmla="*/ 5318975 w 5318975"/>
              <a:gd name="connsiteY56" fmla="*/ 1807335 h 2537138"/>
              <a:gd name="connsiteX57" fmla="*/ 5306096 w 5318975"/>
              <a:gd name="connsiteY57" fmla="*/ 1828800 h 2537138"/>
              <a:gd name="connsiteX58" fmla="*/ 5284631 w 5318975"/>
              <a:gd name="connsiteY58" fmla="*/ 1845972 h 2537138"/>
              <a:gd name="connsiteX59" fmla="*/ 5237409 w 5318975"/>
              <a:gd name="connsiteY59" fmla="*/ 1880316 h 2537138"/>
              <a:gd name="connsiteX60" fmla="*/ 5203065 w 5318975"/>
              <a:gd name="connsiteY60" fmla="*/ 1893195 h 2537138"/>
              <a:gd name="connsiteX61" fmla="*/ 5160135 w 5318975"/>
              <a:gd name="connsiteY61" fmla="*/ 1910366 h 2537138"/>
              <a:gd name="connsiteX62" fmla="*/ 5108620 w 5318975"/>
              <a:gd name="connsiteY62" fmla="*/ 1927538 h 2537138"/>
              <a:gd name="connsiteX63" fmla="*/ 5039933 w 5318975"/>
              <a:gd name="connsiteY63" fmla="*/ 1940417 h 2537138"/>
              <a:gd name="connsiteX64" fmla="*/ 4949780 w 5318975"/>
              <a:gd name="connsiteY64" fmla="*/ 1949003 h 2537138"/>
              <a:gd name="connsiteX65" fmla="*/ 4842456 w 5318975"/>
              <a:gd name="connsiteY65" fmla="*/ 1953296 h 2537138"/>
              <a:gd name="connsiteX66" fmla="*/ 4687910 w 5318975"/>
              <a:gd name="connsiteY66" fmla="*/ 1944710 h 2537138"/>
              <a:gd name="connsiteX67" fmla="*/ 4524778 w 5318975"/>
              <a:gd name="connsiteY67" fmla="*/ 1927538 h 2537138"/>
              <a:gd name="connsiteX68" fmla="*/ 4361645 w 5318975"/>
              <a:gd name="connsiteY68" fmla="*/ 1906074 h 2537138"/>
              <a:gd name="connsiteX69" fmla="*/ 4207099 w 5318975"/>
              <a:gd name="connsiteY69" fmla="*/ 1880316 h 2537138"/>
              <a:gd name="connsiteX70" fmla="*/ 4104068 w 5318975"/>
              <a:gd name="connsiteY70" fmla="*/ 1854558 h 2537138"/>
              <a:gd name="connsiteX71" fmla="*/ 3928056 w 5318975"/>
              <a:gd name="connsiteY71" fmla="*/ 1794457 h 2537138"/>
              <a:gd name="connsiteX72" fmla="*/ 3730580 w 5318975"/>
              <a:gd name="connsiteY72" fmla="*/ 1708597 h 2537138"/>
              <a:gd name="connsiteX73" fmla="*/ 3558862 w 5318975"/>
              <a:gd name="connsiteY73" fmla="*/ 1614152 h 2537138"/>
              <a:gd name="connsiteX74" fmla="*/ 3412902 w 5318975"/>
              <a:gd name="connsiteY74" fmla="*/ 1519707 h 2537138"/>
              <a:gd name="connsiteX75" fmla="*/ 3241183 w 5318975"/>
              <a:gd name="connsiteY75" fmla="*/ 1386626 h 2537138"/>
              <a:gd name="connsiteX76" fmla="*/ 3017949 w 5318975"/>
              <a:gd name="connsiteY76" fmla="*/ 1184857 h 2537138"/>
              <a:gd name="connsiteX77" fmla="*/ 2803302 w 5318975"/>
              <a:gd name="connsiteY77" fmla="*/ 953037 h 2537138"/>
              <a:gd name="connsiteX78" fmla="*/ 2635876 w 5318975"/>
              <a:gd name="connsiteY78" fmla="*/ 759854 h 2537138"/>
              <a:gd name="connsiteX79" fmla="*/ 2502794 w 5318975"/>
              <a:gd name="connsiteY79" fmla="*/ 583843 h 2537138"/>
              <a:gd name="connsiteX80" fmla="*/ 2416935 w 5318975"/>
              <a:gd name="connsiteY80" fmla="*/ 467933 h 2537138"/>
              <a:gd name="connsiteX81" fmla="*/ 2378299 w 5318975"/>
              <a:gd name="connsiteY81" fmla="*/ 416417 h 2537138"/>
              <a:gd name="connsiteX82" fmla="*/ 2339662 w 5318975"/>
              <a:gd name="connsiteY82" fmla="*/ 373488 h 2537138"/>
              <a:gd name="connsiteX83" fmla="*/ 2305318 w 5318975"/>
              <a:gd name="connsiteY83" fmla="*/ 343437 h 2537138"/>
              <a:gd name="connsiteX84" fmla="*/ 2275268 w 5318975"/>
              <a:gd name="connsiteY84" fmla="*/ 330558 h 2537138"/>
              <a:gd name="connsiteX85" fmla="*/ 2245217 w 5318975"/>
              <a:gd name="connsiteY85" fmla="*/ 321972 h 2537138"/>
              <a:gd name="connsiteX86" fmla="*/ 2215166 w 5318975"/>
              <a:gd name="connsiteY86" fmla="*/ 326265 h 2537138"/>
              <a:gd name="connsiteX87" fmla="*/ 2193702 w 5318975"/>
              <a:gd name="connsiteY87" fmla="*/ 334851 h 2537138"/>
              <a:gd name="connsiteX88" fmla="*/ 2155065 w 5318975"/>
              <a:gd name="connsiteY88" fmla="*/ 369195 h 2537138"/>
              <a:gd name="connsiteX89" fmla="*/ 2107842 w 5318975"/>
              <a:gd name="connsiteY89" fmla="*/ 412124 h 2537138"/>
              <a:gd name="connsiteX90" fmla="*/ 2043448 w 5318975"/>
              <a:gd name="connsiteY90" fmla="*/ 480812 h 2537138"/>
              <a:gd name="connsiteX91" fmla="*/ 1957589 w 5318975"/>
              <a:gd name="connsiteY91" fmla="*/ 570964 h 2537138"/>
              <a:gd name="connsiteX92" fmla="*/ 1858851 w 5318975"/>
              <a:gd name="connsiteY92" fmla="*/ 686874 h 2537138"/>
              <a:gd name="connsiteX93" fmla="*/ 1790163 w 5318975"/>
              <a:gd name="connsiteY93" fmla="*/ 764147 h 2537138"/>
              <a:gd name="connsiteX94" fmla="*/ 1657082 w 5318975"/>
              <a:gd name="connsiteY94" fmla="*/ 927279 h 2537138"/>
              <a:gd name="connsiteX95" fmla="*/ 1554051 w 5318975"/>
              <a:gd name="connsiteY95" fmla="*/ 1056068 h 2537138"/>
              <a:gd name="connsiteX96" fmla="*/ 1463899 w 5318975"/>
              <a:gd name="connsiteY96" fmla="*/ 1176271 h 2537138"/>
              <a:gd name="connsiteX97" fmla="*/ 1360868 w 5318975"/>
              <a:gd name="connsiteY97" fmla="*/ 1313645 h 2537138"/>
              <a:gd name="connsiteX98" fmla="*/ 1275009 w 5318975"/>
              <a:gd name="connsiteY98" fmla="*/ 1433848 h 2537138"/>
              <a:gd name="connsiteX99" fmla="*/ 1159099 w 5318975"/>
              <a:gd name="connsiteY99" fmla="*/ 1596981 h 2537138"/>
              <a:gd name="connsiteX100" fmla="*/ 1068947 w 5318975"/>
              <a:gd name="connsiteY100" fmla="*/ 1725769 h 2537138"/>
              <a:gd name="connsiteX101" fmla="*/ 944451 w 5318975"/>
              <a:gd name="connsiteY101" fmla="*/ 1914659 h 2537138"/>
              <a:gd name="connsiteX102" fmla="*/ 858592 w 5318975"/>
              <a:gd name="connsiteY102" fmla="*/ 2047741 h 2537138"/>
              <a:gd name="connsiteX103" fmla="*/ 798490 w 5318975"/>
              <a:gd name="connsiteY103" fmla="*/ 2155065 h 2537138"/>
              <a:gd name="connsiteX104" fmla="*/ 759854 w 5318975"/>
              <a:gd name="connsiteY104" fmla="*/ 2228045 h 2537138"/>
              <a:gd name="connsiteX105" fmla="*/ 678287 w 5318975"/>
              <a:gd name="connsiteY105" fmla="*/ 2374006 h 2537138"/>
              <a:gd name="connsiteX106" fmla="*/ 635358 w 5318975"/>
              <a:gd name="connsiteY106" fmla="*/ 2455572 h 2537138"/>
              <a:gd name="connsiteX107" fmla="*/ 601014 w 5318975"/>
              <a:gd name="connsiteY107" fmla="*/ 2481330 h 2537138"/>
              <a:gd name="connsiteX108" fmla="*/ 545206 w 5318975"/>
              <a:gd name="connsiteY108" fmla="*/ 2511381 h 2537138"/>
              <a:gd name="connsiteX109" fmla="*/ 467933 w 5318975"/>
              <a:gd name="connsiteY109" fmla="*/ 2532845 h 2537138"/>
              <a:gd name="connsiteX110" fmla="*/ 352023 w 5318975"/>
              <a:gd name="connsiteY110" fmla="*/ 2537138 h 2537138"/>
              <a:gd name="connsiteX111" fmla="*/ 244699 w 5318975"/>
              <a:gd name="connsiteY111" fmla="*/ 2528552 h 2537138"/>
              <a:gd name="connsiteX112" fmla="*/ 158840 w 5318975"/>
              <a:gd name="connsiteY112" fmla="*/ 2515674 h 2537138"/>
              <a:gd name="connsiteX113" fmla="*/ 90152 w 5318975"/>
              <a:gd name="connsiteY113" fmla="*/ 2498502 h 2537138"/>
              <a:gd name="connsiteX114" fmla="*/ 25758 w 5318975"/>
              <a:gd name="connsiteY114" fmla="*/ 2468451 h 2537138"/>
              <a:gd name="connsiteX115" fmla="*/ 8586 w 5318975"/>
              <a:gd name="connsiteY115" fmla="*/ 2451279 h 2537138"/>
              <a:gd name="connsiteX116" fmla="*/ 0 w 5318975"/>
              <a:gd name="connsiteY116" fmla="*/ 2434107 h 2537138"/>
              <a:gd name="connsiteX117" fmla="*/ 12879 w 5318975"/>
              <a:gd name="connsiteY117" fmla="*/ 2412643 h 2537138"/>
              <a:gd name="connsiteX118" fmla="*/ 60102 w 5318975"/>
              <a:gd name="connsiteY118" fmla="*/ 2404057 h 2537138"/>
              <a:gd name="connsiteX119" fmla="*/ 163133 w 5318975"/>
              <a:gd name="connsiteY119" fmla="*/ 2382592 h 2537138"/>
              <a:gd name="connsiteX120" fmla="*/ 253285 w 5318975"/>
              <a:gd name="connsiteY120" fmla="*/ 2356834 h 2537138"/>
              <a:gd name="connsiteX121" fmla="*/ 334851 w 5318975"/>
              <a:gd name="connsiteY121" fmla="*/ 2318197 h 2537138"/>
              <a:gd name="connsiteX122" fmla="*/ 416417 w 5318975"/>
              <a:gd name="connsiteY122" fmla="*/ 2258096 h 2537138"/>
              <a:gd name="connsiteX123" fmla="*/ 502276 w 5318975"/>
              <a:gd name="connsiteY123" fmla="*/ 2167944 h 2537138"/>
              <a:gd name="connsiteX124" fmla="*/ 639651 w 5318975"/>
              <a:gd name="connsiteY124" fmla="*/ 2004812 h 2537138"/>
              <a:gd name="connsiteX125" fmla="*/ 888642 w 5318975"/>
              <a:gd name="connsiteY125" fmla="*/ 1669961 h 2537138"/>
              <a:gd name="connsiteX126" fmla="*/ 1051775 w 5318975"/>
              <a:gd name="connsiteY126" fmla="*/ 1446727 h 2537138"/>
              <a:gd name="connsiteX127" fmla="*/ 1163392 w 5318975"/>
              <a:gd name="connsiteY127" fmla="*/ 1287888 h 2537138"/>
              <a:gd name="connsiteX128" fmla="*/ 1266423 w 5318975"/>
              <a:gd name="connsiteY128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5014175 w 5318975"/>
              <a:gd name="connsiteY46" fmla="*/ 1566930 h 2537138"/>
              <a:gd name="connsiteX47" fmla="*/ 5057104 w 5318975"/>
              <a:gd name="connsiteY47" fmla="*/ 1605566 h 2537138"/>
              <a:gd name="connsiteX48" fmla="*/ 5130085 w 5318975"/>
              <a:gd name="connsiteY48" fmla="*/ 1652789 h 2537138"/>
              <a:gd name="connsiteX49" fmla="*/ 5198772 w 5318975"/>
              <a:gd name="connsiteY49" fmla="*/ 1678547 h 2537138"/>
              <a:gd name="connsiteX50" fmla="*/ 5245994 w 5318975"/>
              <a:gd name="connsiteY50" fmla="*/ 1704305 h 2537138"/>
              <a:gd name="connsiteX51" fmla="*/ 5288924 w 5318975"/>
              <a:gd name="connsiteY51" fmla="*/ 1734355 h 2537138"/>
              <a:gd name="connsiteX52" fmla="*/ 5306096 w 5318975"/>
              <a:gd name="connsiteY52" fmla="*/ 1755820 h 2537138"/>
              <a:gd name="connsiteX53" fmla="*/ 5318975 w 5318975"/>
              <a:gd name="connsiteY53" fmla="*/ 1777285 h 2537138"/>
              <a:gd name="connsiteX54" fmla="*/ 5318975 w 5318975"/>
              <a:gd name="connsiteY54" fmla="*/ 1790164 h 2537138"/>
              <a:gd name="connsiteX55" fmla="*/ 5318975 w 5318975"/>
              <a:gd name="connsiteY55" fmla="*/ 1807335 h 2537138"/>
              <a:gd name="connsiteX56" fmla="*/ 5306096 w 5318975"/>
              <a:gd name="connsiteY56" fmla="*/ 1828800 h 2537138"/>
              <a:gd name="connsiteX57" fmla="*/ 5284631 w 5318975"/>
              <a:gd name="connsiteY57" fmla="*/ 1845972 h 2537138"/>
              <a:gd name="connsiteX58" fmla="*/ 5237409 w 5318975"/>
              <a:gd name="connsiteY58" fmla="*/ 1880316 h 2537138"/>
              <a:gd name="connsiteX59" fmla="*/ 5203065 w 5318975"/>
              <a:gd name="connsiteY59" fmla="*/ 1893195 h 2537138"/>
              <a:gd name="connsiteX60" fmla="*/ 5160135 w 5318975"/>
              <a:gd name="connsiteY60" fmla="*/ 1910366 h 2537138"/>
              <a:gd name="connsiteX61" fmla="*/ 5108620 w 5318975"/>
              <a:gd name="connsiteY61" fmla="*/ 1927538 h 2537138"/>
              <a:gd name="connsiteX62" fmla="*/ 5039933 w 5318975"/>
              <a:gd name="connsiteY62" fmla="*/ 1940417 h 2537138"/>
              <a:gd name="connsiteX63" fmla="*/ 4949780 w 5318975"/>
              <a:gd name="connsiteY63" fmla="*/ 1949003 h 2537138"/>
              <a:gd name="connsiteX64" fmla="*/ 4842456 w 5318975"/>
              <a:gd name="connsiteY64" fmla="*/ 1953296 h 2537138"/>
              <a:gd name="connsiteX65" fmla="*/ 4687910 w 5318975"/>
              <a:gd name="connsiteY65" fmla="*/ 1944710 h 2537138"/>
              <a:gd name="connsiteX66" fmla="*/ 4524778 w 5318975"/>
              <a:gd name="connsiteY66" fmla="*/ 1927538 h 2537138"/>
              <a:gd name="connsiteX67" fmla="*/ 4361645 w 5318975"/>
              <a:gd name="connsiteY67" fmla="*/ 1906074 h 2537138"/>
              <a:gd name="connsiteX68" fmla="*/ 4207099 w 5318975"/>
              <a:gd name="connsiteY68" fmla="*/ 1880316 h 2537138"/>
              <a:gd name="connsiteX69" fmla="*/ 4104068 w 5318975"/>
              <a:gd name="connsiteY69" fmla="*/ 1854558 h 2537138"/>
              <a:gd name="connsiteX70" fmla="*/ 3928056 w 5318975"/>
              <a:gd name="connsiteY70" fmla="*/ 1794457 h 2537138"/>
              <a:gd name="connsiteX71" fmla="*/ 3730580 w 5318975"/>
              <a:gd name="connsiteY71" fmla="*/ 1708597 h 2537138"/>
              <a:gd name="connsiteX72" fmla="*/ 3558862 w 5318975"/>
              <a:gd name="connsiteY72" fmla="*/ 1614152 h 2537138"/>
              <a:gd name="connsiteX73" fmla="*/ 3412902 w 5318975"/>
              <a:gd name="connsiteY73" fmla="*/ 1519707 h 2537138"/>
              <a:gd name="connsiteX74" fmla="*/ 3241183 w 5318975"/>
              <a:gd name="connsiteY74" fmla="*/ 1386626 h 2537138"/>
              <a:gd name="connsiteX75" fmla="*/ 3017949 w 5318975"/>
              <a:gd name="connsiteY75" fmla="*/ 1184857 h 2537138"/>
              <a:gd name="connsiteX76" fmla="*/ 2803302 w 5318975"/>
              <a:gd name="connsiteY76" fmla="*/ 953037 h 2537138"/>
              <a:gd name="connsiteX77" fmla="*/ 2635876 w 5318975"/>
              <a:gd name="connsiteY77" fmla="*/ 759854 h 2537138"/>
              <a:gd name="connsiteX78" fmla="*/ 2502794 w 5318975"/>
              <a:gd name="connsiteY78" fmla="*/ 583843 h 2537138"/>
              <a:gd name="connsiteX79" fmla="*/ 2416935 w 5318975"/>
              <a:gd name="connsiteY79" fmla="*/ 467933 h 2537138"/>
              <a:gd name="connsiteX80" fmla="*/ 2378299 w 5318975"/>
              <a:gd name="connsiteY80" fmla="*/ 416417 h 2537138"/>
              <a:gd name="connsiteX81" fmla="*/ 2339662 w 5318975"/>
              <a:gd name="connsiteY81" fmla="*/ 373488 h 2537138"/>
              <a:gd name="connsiteX82" fmla="*/ 2305318 w 5318975"/>
              <a:gd name="connsiteY82" fmla="*/ 343437 h 2537138"/>
              <a:gd name="connsiteX83" fmla="*/ 2275268 w 5318975"/>
              <a:gd name="connsiteY83" fmla="*/ 330558 h 2537138"/>
              <a:gd name="connsiteX84" fmla="*/ 2245217 w 5318975"/>
              <a:gd name="connsiteY84" fmla="*/ 321972 h 2537138"/>
              <a:gd name="connsiteX85" fmla="*/ 2215166 w 5318975"/>
              <a:gd name="connsiteY85" fmla="*/ 326265 h 2537138"/>
              <a:gd name="connsiteX86" fmla="*/ 2193702 w 5318975"/>
              <a:gd name="connsiteY86" fmla="*/ 334851 h 2537138"/>
              <a:gd name="connsiteX87" fmla="*/ 2155065 w 5318975"/>
              <a:gd name="connsiteY87" fmla="*/ 369195 h 2537138"/>
              <a:gd name="connsiteX88" fmla="*/ 2107842 w 5318975"/>
              <a:gd name="connsiteY88" fmla="*/ 412124 h 2537138"/>
              <a:gd name="connsiteX89" fmla="*/ 2043448 w 5318975"/>
              <a:gd name="connsiteY89" fmla="*/ 480812 h 2537138"/>
              <a:gd name="connsiteX90" fmla="*/ 1957589 w 5318975"/>
              <a:gd name="connsiteY90" fmla="*/ 570964 h 2537138"/>
              <a:gd name="connsiteX91" fmla="*/ 1858851 w 5318975"/>
              <a:gd name="connsiteY91" fmla="*/ 686874 h 2537138"/>
              <a:gd name="connsiteX92" fmla="*/ 1790163 w 5318975"/>
              <a:gd name="connsiteY92" fmla="*/ 764147 h 2537138"/>
              <a:gd name="connsiteX93" fmla="*/ 1657082 w 5318975"/>
              <a:gd name="connsiteY93" fmla="*/ 927279 h 2537138"/>
              <a:gd name="connsiteX94" fmla="*/ 1554051 w 5318975"/>
              <a:gd name="connsiteY94" fmla="*/ 1056068 h 2537138"/>
              <a:gd name="connsiteX95" fmla="*/ 1463899 w 5318975"/>
              <a:gd name="connsiteY95" fmla="*/ 1176271 h 2537138"/>
              <a:gd name="connsiteX96" fmla="*/ 1360868 w 5318975"/>
              <a:gd name="connsiteY96" fmla="*/ 1313645 h 2537138"/>
              <a:gd name="connsiteX97" fmla="*/ 1275009 w 5318975"/>
              <a:gd name="connsiteY97" fmla="*/ 1433848 h 2537138"/>
              <a:gd name="connsiteX98" fmla="*/ 1159099 w 5318975"/>
              <a:gd name="connsiteY98" fmla="*/ 1596981 h 2537138"/>
              <a:gd name="connsiteX99" fmla="*/ 1068947 w 5318975"/>
              <a:gd name="connsiteY99" fmla="*/ 1725769 h 2537138"/>
              <a:gd name="connsiteX100" fmla="*/ 944451 w 5318975"/>
              <a:gd name="connsiteY100" fmla="*/ 1914659 h 2537138"/>
              <a:gd name="connsiteX101" fmla="*/ 858592 w 5318975"/>
              <a:gd name="connsiteY101" fmla="*/ 2047741 h 2537138"/>
              <a:gd name="connsiteX102" fmla="*/ 798490 w 5318975"/>
              <a:gd name="connsiteY102" fmla="*/ 2155065 h 2537138"/>
              <a:gd name="connsiteX103" fmla="*/ 759854 w 5318975"/>
              <a:gd name="connsiteY103" fmla="*/ 2228045 h 2537138"/>
              <a:gd name="connsiteX104" fmla="*/ 678287 w 5318975"/>
              <a:gd name="connsiteY104" fmla="*/ 2374006 h 2537138"/>
              <a:gd name="connsiteX105" fmla="*/ 635358 w 5318975"/>
              <a:gd name="connsiteY105" fmla="*/ 2455572 h 2537138"/>
              <a:gd name="connsiteX106" fmla="*/ 601014 w 5318975"/>
              <a:gd name="connsiteY106" fmla="*/ 2481330 h 2537138"/>
              <a:gd name="connsiteX107" fmla="*/ 545206 w 5318975"/>
              <a:gd name="connsiteY107" fmla="*/ 2511381 h 2537138"/>
              <a:gd name="connsiteX108" fmla="*/ 467933 w 5318975"/>
              <a:gd name="connsiteY108" fmla="*/ 2532845 h 2537138"/>
              <a:gd name="connsiteX109" fmla="*/ 352023 w 5318975"/>
              <a:gd name="connsiteY109" fmla="*/ 2537138 h 2537138"/>
              <a:gd name="connsiteX110" fmla="*/ 244699 w 5318975"/>
              <a:gd name="connsiteY110" fmla="*/ 2528552 h 2537138"/>
              <a:gd name="connsiteX111" fmla="*/ 158840 w 5318975"/>
              <a:gd name="connsiteY111" fmla="*/ 2515674 h 2537138"/>
              <a:gd name="connsiteX112" fmla="*/ 90152 w 5318975"/>
              <a:gd name="connsiteY112" fmla="*/ 2498502 h 2537138"/>
              <a:gd name="connsiteX113" fmla="*/ 25758 w 5318975"/>
              <a:gd name="connsiteY113" fmla="*/ 2468451 h 2537138"/>
              <a:gd name="connsiteX114" fmla="*/ 8586 w 5318975"/>
              <a:gd name="connsiteY114" fmla="*/ 2451279 h 2537138"/>
              <a:gd name="connsiteX115" fmla="*/ 0 w 5318975"/>
              <a:gd name="connsiteY115" fmla="*/ 2434107 h 2537138"/>
              <a:gd name="connsiteX116" fmla="*/ 12879 w 5318975"/>
              <a:gd name="connsiteY116" fmla="*/ 2412643 h 2537138"/>
              <a:gd name="connsiteX117" fmla="*/ 60102 w 5318975"/>
              <a:gd name="connsiteY117" fmla="*/ 2404057 h 2537138"/>
              <a:gd name="connsiteX118" fmla="*/ 163133 w 5318975"/>
              <a:gd name="connsiteY118" fmla="*/ 2382592 h 2537138"/>
              <a:gd name="connsiteX119" fmla="*/ 253285 w 5318975"/>
              <a:gd name="connsiteY119" fmla="*/ 2356834 h 2537138"/>
              <a:gd name="connsiteX120" fmla="*/ 334851 w 5318975"/>
              <a:gd name="connsiteY120" fmla="*/ 2318197 h 2537138"/>
              <a:gd name="connsiteX121" fmla="*/ 416417 w 5318975"/>
              <a:gd name="connsiteY121" fmla="*/ 2258096 h 2537138"/>
              <a:gd name="connsiteX122" fmla="*/ 502276 w 5318975"/>
              <a:gd name="connsiteY122" fmla="*/ 2167944 h 2537138"/>
              <a:gd name="connsiteX123" fmla="*/ 639651 w 5318975"/>
              <a:gd name="connsiteY123" fmla="*/ 2004812 h 2537138"/>
              <a:gd name="connsiteX124" fmla="*/ 888642 w 5318975"/>
              <a:gd name="connsiteY124" fmla="*/ 1669961 h 2537138"/>
              <a:gd name="connsiteX125" fmla="*/ 1051775 w 5318975"/>
              <a:gd name="connsiteY125" fmla="*/ 1446727 h 2537138"/>
              <a:gd name="connsiteX126" fmla="*/ 1163392 w 5318975"/>
              <a:gd name="connsiteY126" fmla="*/ 1287888 h 2537138"/>
              <a:gd name="connsiteX127" fmla="*/ 1266423 w 5318975"/>
              <a:gd name="connsiteY127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5014175 w 5318975"/>
              <a:gd name="connsiteY45" fmla="*/ 1566930 h 2537138"/>
              <a:gd name="connsiteX46" fmla="*/ 5057104 w 5318975"/>
              <a:gd name="connsiteY46" fmla="*/ 1605566 h 2537138"/>
              <a:gd name="connsiteX47" fmla="*/ 5130085 w 5318975"/>
              <a:gd name="connsiteY47" fmla="*/ 1652789 h 2537138"/>
              <a:gd name="connsiteX48" fmla="*/ 5198772 w 5318975"/>
              <a:gd name="connsiteY48" fmla="*/ 1678547 h 2537138"/>
              <a:gd name="connsiteX49" fmla="*/ 5245994 w 5318975"/>
              <a:gd name="connsiteY49" fmla="*/ 1704305 h 2537138"/>
              <a:gd name="connsiteX50" fmla="*/ 5288924 w 5318975"/>
              <a:gd name="connsiteY50" fmla="*/ 1734355 h 2537138"/>
              <a:gd name="connsiteX51" fmla="*/ 5306096 w 5318975"/>
              <a:gd name="connsiteY51" fmla="*/ 1755820 h 2537138"/>
              <a:gd name="connsiteX52" fmla="*/ 5318975 w 5318975"/>
              <a:gd name="connsiteY52" fmla="*/ 1777285 h 2537138"/>
              <a:gd name="connsiteX53" fmla="*/ 5318975 w 5318975"/>
              <a:gd name="connsiteY53" fmla="*/ 1790164 h 2537138"/>
              <a:gd name="connsiteX54" fmla="*/ 5318975 w 5318975"/>
              <a:gd name="connsiteY54" fmla="*/ 1807335 h 2537138"/>
              <a:gd name="connsiteX55" fmla="*/ 5306096 w 5318975"/>
              <a:gd name="connsiteY55" fmla="*/ 1828800 h 2537138"/>
              <a:gd name="connsiteX56" fmla="*/ 5284631 w 5318975"/>
              <a:gd name="connsiteY56" fmla="*/ 1845972 h 2537138"/>
              <a:gd name="connsiteX57" fmla="*/ 5237409 w 5318975"/>
              <a:gd name="connsiteY57" fmla="*/ 1880316 h 2537138"/>
              <a:gd name="connsiteX58" fmla="*/ 5203065 w 5318975"/>
              <a:gd name="connsiteY58" fmla="*/ 1893195 h 2537138"/>
              <a:gd name="connsiteX59" fmla="*/ 5160135 w 5318975"/>
              <a:gd name="connsiteY59" fmla="*/ 1910366 h 2537138"/>
              <a:gd name="connsiteX60" fmla="*/ 5108620 w 5318975"/>
              <a:gd name="connsiteY60" fmla="*/ 1927538 h 2537138"/>
              <a:gd name="connsiteX61" fmla="*/ 5039933 w 5318975"/>
              <a:gd name="connsiteY61" fmla="*/ 1940417 h 2537138"/>
              <a:gd name="connsiteX62" fmla="*/ 4949780 w 5318975"/>
              <a:gd name="connsiteY62" fmla="*/ 1949003 h 2537138"/>
              <a:gd name="connsiteX63" fmla="*/ 4842456 w 5318975"/>
              <a:gd name="connsiteY63" fmla="*/ 1953296 h 2537138"/>
              <a:gd name="connsiteX64" fmla="*/ 4687910 w 5318975"/>
              <a:gd name="connsiteY64" fmla="*/ 1944710 h 2537138"/>
              <a:gd name="connsiteX65" fmla="*/ 4524778 w 5318975"/>
              <a:gd name="connsiteY65" fmla="*/ 1927538 h 2537138"/>
              <a:gd name="connsiteX66" fmla="*/ 4361645 w 5318975"/>
              <a:gd name="connsiteY66" fmla="*/ 1906074 h 2537138"/>
              <a:gd name="connsiteX67" fmla="*/ 4207099 w 5318975"/>
              <a:gd name="connsiteY67" fmla="*/ 1880316 h 2537138"/>
              <a:gd name="connsiteX68" fmla="*/ 4104068 w 5318975"/>
              <a:gd name="connsiteY68" fmla="*/ 1854558 h 2537138"/>
              <a:gd name="connsiteX69" fmla="*/ 3928056 w 5318975"/>
              <a:gd name="connsiteY69" fmla="*/ 1794457 h 2537138"/>
              <a:gd name="connsiteX70" fmla="*/ 3730580 w 5318975"/>
              <a:gd name="connsiteY70" fmla="*/ 1708597 h 2537138"/>
              <a:gd name="connsiteX71" fmla="*/ 3558862 w 5318975"/>
              <a:gd name="connsiteY71" fmla="*/ 1614152 h 2537138"/>
              <a:gd name="connsiteX72" fmla="*/ 3412902 w 5318975"/>
              <a:gd name="connsiteY72" fmla="*/ 1519707 h 2537138"/>
              <a:gd name="connsiteX73" fmla="*/ 3241183 w 5318975"/>
              <a:gd name="connsiteY73" fmla="*/ 1386626 h 2537138"/>
              <a:gd name="connsiteX74" fmla="*/ 3017949 w 5318975"/>
              <a:gd name="connsiteY74" fmla="*/ 1184857 h 2537138"/>
              <a:gd name="connsiteX75" fmla="*/ 2803302 w 5318975"/>
              <a:gd name="connsiteY75" fmla="*/ 953037 h 2537138"/>
              <a:gd name="connsiteX76" fmla="*/ 2635876 w 5318975"/>
              <a:gd name="connsiteY76" fmla="*/ 759854 h 2537138"/>
              <a:gd name="connsiteX77" fmla="*/ 2502794 w 5318975"/>
              <a:gd name="connsiteY77" fmla="*/ 583843 h 2537138"/>
              <a:gd name="connsiteX78" fmla="*/ 2416935 w 5318975"/>
              <a:gd name="connsiteY78" fmla="*/ 467933 h 2537138"/>
              <a:gd name="connsiteX79" fmla="*/ 2378299 w 5318975"/>
              <a:gd name="connsiteY79" fmla="*/ 416417 h 2537138"/>
              <a:gd name="connsiteX80" fmla="*/ 2339662 w 5318975"/>
              <a:gd name="connsiteY80" fmla="*/ 373488 h 2537138"/>
              <a:gd name="connsiteX81" fmla="*/ 2305318 w 5318975"/>
              <a:gd name="connsiteY81" fmla="*/ 343437 h 2537138"/>
              <a:gd name="connsiteX82" fmla="*/ 2275268 w 5318975"/>
              <a:gd name="connsiteY82" fmla="*/ 330558 h 2537138"/>
              <a:gd name="connsiteX83" fmla="*/ 2245217 w 5318975"/>
              <a:gd name="connsiteY83" fmla="*/ 321972 h 2537138"/>
              <a:gd name="connsiteX84" fmla="*/ 2215166 w 5318975"/>
              <a:gd name="connsiteY84" fmla="*/ 326265 h 2537138"/>
              <a:gd name="connsiteX85" fmla="*/ 2193702 w 5318975"/>
              <a:gd name="connsiteY85" fmla="*/ 334851 h 2537138"/>
              <a:gd name="connsiteX86" fmla="*/ 2155065 w 5318975"/>
              <a:gd name="connsiteY86" fmla="*/ 369195 h 2537138"/>
              <a:gd name="connsiteX87" fmla="*/ 2107842 w 5318975"/>
              <a:gd name="connsiteY87" fmla="*/ 412124 h 2537138"/>
              <a:gd name="connsiteX88" fmla="*/ 2043448 w 5318975"/>
              <a:gd name="connsiteY88" fmla="*/ 480812 h 2537138"/>
              <a:gd name="connsiteX89" fmla="*/ 1957589 w 5318975"/>
              <a:gd name="connsiteY89" fmla="*/ 570964 h 2537138"/>
              <a:gd name="connsiteX90" fmla="*/ 1858851 w 5318975"/>
              <a:gd name="connsiteY90" fmla="*/ 686874 h 2537138"/>
              <a:gd name="connsiteX91" fmla="*/ 1790163 w 5318975"/>
              <a:gd name="connsiteY91" fmla="*/ 764147 h 2537138"/>
              <a:gd name="connsiteX92" fmla="*/ 1657082 w 5318975"/>
              <a:gd name="connsiteY92" fmla="*/ 927279 h 2537138"/>
              <a:gd name="connsiteX93" fmla="*/ 1554051 w 5318975"/>
              <a:gd name="connsiteY93" fmla="*/ 1056068 h 2537138"/>
              <a:gd name="connsiteX94" fmla="*/ 1463899 w 5318975"/>
              <a:gd name="connsiteY94" fmla="*/ 1176271 h 2537138"/>
              <a:gd name="connsiteX95" fmla="*/ 1360868 w 5318975"/>
              <a:gd name="connsiteY95" fmla="*/ 1313645 h 2537138"/>
              <a:gd name="connsiteX96" fmla="*/ 1275009 w 5318975"/>
              <a:gd name="connsiteY96" fmla="*/ 1433848 h 2537138"/>
              <a:gd name="connsiteX97" fmla="*/ 1159099 w 5318975"/>
              <a:gd name="connsiteY97" fmla="*/ 1596981 h 2537138"/>
              <a:gd name="connsiteX98" fmla="*/ 1068947 w 5318975"/>
              <a:gd name="connsiteY98" fmla="*/ 1725769 h 2537138"/>
              <a:gd name="connsiteX99" fmla="*/ 944451 w 5318975"/>
              <a:gd name="connsiteY99" fmla="*/ 1914659 h 2537138"/>
              <a:gd name="connsiteX100" fmla="*/ 858592 w 5318975"/>
              <a:gd name="connsiteY100" fmla="*/ 2047741 h 2537138"/>
              <a:gd name="connsiteX101" fmla="*/ 798490 w 5318975"/>
              <a:gd name="connsiteY101" fmla="*/ 2155065 h 2537138"/>
              <a:gd name="connsiteX102" fmla="*/ 759854 w 5318975"/>
              <a:gd name="connsiteY102" fmla="*/ 2228045 h 2537138"/>
              <a:gd name="connsiteX103" fmla="*/ 678287 w 5318975"/>
              <a:gd name="connsiteY103" fmla="*/ 2374006 h 2537138"/>
              <a:gd name="connsiteX104" fmla="*/ 635358 w 5318975"/>
              <a:gd name="connsiteY104" fmla="*/ 2455572 h 2537138"/>
              <a:gd name="connsiteX105" fmla="*/ 601014 w 5318975"/>
              <a:gd name="connsiteY105" fmla="*/ 2481330 h 2537138"/>
              <a:gd name="connsiteX106" fmla="*/ 545206 w 5318975"/>
              <a:gd name="connsiteY106" fmla="*/ 2511381 h 2537138"/>
              <a:gd name="connsiteX107" fmla="*/ 467933 w 5318975"/>
              <a:gd name="connsiteY107" fmla="*/ 2532845 h 2537138"/>
              <a:gd name="connsiteX108" fmla="*/ 352023 w 5318975"/>
              <a:gd name="connsiteY108" fmla="*/ 2537138 h 2537138"/>
              <a:gd name="connsiteX109" fmla="*/ 244699 w 5318975"/>
              <a:gd name="connsiteY109" fmla="*/ 2528552 h 2537138"/>
              <a:gd name="connsiteX110" fmla="*/ 158840 w 5318975"/>
              <a:gd name="connsiteY110" fmla="*/ 2515674 h 2537138"/>
              <a:gd name="connsiteX111" fmla="*/ 90152 w 5318975"/>
              <a:gd name="connsiteY111" fmla="*/ 2498502 h 2537138"/>
              <a:gd name="connsiteX112" fmla="*/ 25758 w 5318975"/>
              <a:gd name="connsiteY112" fmla="*/ 2468451 h 2537138"/>
              <a:gd name="connsiteX113" fmla="*/ 8586 w 5318975"/>
              <a:gd name="connsiteY113" fmla="*/ 2451279 h 2537138"/>
              <a:gd name="connsiteX114" fmla="*/ 0 w 5318975"/>
              <a:gd name="connsiteY114" fmla="*/ 2434107 h 2537138"/>
              <a:gd name="connsiteX115" fmla="*/ 12879 w 5318975"/>
              <a:gd name="connsiteY115" fmla="*/ 2412643 h 2537138"/>
              <a:gd name="connsiteX116" fmla="*/ 60102 w 5318975"/>
              <a:gd name="connsiteY116" fmla="*/ 2404057 h 2537138"/>
              <a:gd name="connsiteX117" fmla="*/ 163133 w 5318975"/>
              <a:gd name="connsiteY117" fmla="*/ 2382592 h 2537138"/>
              <a:gd name="connsiteX118" fmla="*/ 253285 w 5318975"/>
              <a:gd name="connsiteY118" fmla="*/ 2356834 h 2537138"/>
              <a:gd name="connsiteX119" fmla="*/ 334851 w 5318975"/>
              <a:gd name="connsiteY119" fmla="*/ 2318197 h 2537138"/>
              <a:gd name="connsiteX120" fmla="*/ 416417 w 5318975"/>
              <a:gd name="connsiteY120" fmla="*/ 2258096 h 2537138"/>
              <a:gd name="connsiteX121" fmla="*/ 502276 w 5318975"/>
              <a:gd name="connsiteY121" fmla="*/ 2167944 h 2537138"/>
              <a:gd name="connsiteX122" fmla="*/ 639651 w 5318975"/>
              <a:gd name="connsiteY122" fmla="*/ 2004812 h 2537138"/>
              <a:gd name="connsiteX123" fmla="*/ 888642 w 5318975"/>
              <a:gd name="connsiteY123" fmla="*/ 1669961 h 2537138"/>
              <a:gd name="connsiteX124" fmla="*/ 1051775 w 5318975"/>
              <a:gd name="connsiteY124" fmla="*/ 1446727 h 2537138"/>
              <a:gd name="connsiteX125" fmla="*/ 1163392 w 5318975"/>
              <a:gd name="connsiteY125" fmla="*/ 1287888 h 2537138"/>
              <a:gd name="connsiteX126" fmla="*/ 1266423 w 5318975"/>
              <a:gd name="connsiteY126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5014175 w 5318975"/>
              <a:gd name="connsiteY44" fmla="*/ 1566930 h 2537138"/>
              <a:gd name="connsiteX45" fmla="*/ 5057104 w 5318975"/>
              <a:gd name="connsiteY45" fmla="*/ 1605566 h 2537138"/>
              <a:gd name="connsiteX46" fmla="*/ 5130085 w 5318975"/>
              <a:gd name="connsiteY46" fmla="*/ 1652789 h 2537138"/>
              <a:gd name="connsiteX47" fmla="*/ 5198772 w 5318975"/>
              <a:gd name="connsiteY47" fmla="*/ 1678547 h 2537138"/>
              <a:gd name="connsiteX48" fmla="*/ 5245994 w 5318975"/>
              <a:gd name="connsiteY48" fmla="*/ 1704305 h 2537138"/>
              <a:gd name="connsiteX49" fmla="*/ 5288924 w 5318975"/>
              <a:gd name="connsiteY49" fmla="*/ 1734355 h 2537138"/>
              <a:gd name="connsiteX50" fmla="*/ 5306096 w 5318975"/>
              <a:gd name="connsiteY50" fmla="*/ 1755820 h 2537138"/>
              <a:gd name="connsiteX51" fmla="*/ 5318975 w 5318975"/>
              <a:gd name="connsiteY51" fmla="*/ 1777285 h 2537138"/>
              <a:gd name="connsiteX52" fmla="*/ 5318975 w 5318975"/>
              <a:gd name="connsiteY52" fmla="*/ 1790164 h 2537138"/>
              <a:gd name="connsiteX53" fmla="*/ 5318975 w 5318975"/>
              <a:gd name="connsiteY53" fmla="*/ 1807335 h 2537138"/>
              <a:gd name="connsiteX54" fmla="*/ 5306096 w 5318975"/>
              <a:gd name="connsiteY54" fmla="*/ 1828800 h 2537138"/>
              <a:gd name="connsiteX55" fmla="*/ 5284631 w 5318975"/>
              <a:gd name="connsiteY55" fmla="*/ 1845972 h 2537138"/>
              <a:gd name="connsiteX56" fmla="*/ 5237409 w 5318975"/>
              <a:gd name="connsiteY56" fmla="*/ 1880316 h 2537138"/>
              <a:gd name="connsiteX57" fmla="*/ 5203065 w 5318975"/>
              <a:gd name="connsiteY57" fmla="*/ 1893195 h 2537138"/>
              <a:gd name="connsiteX58" fmla="*/ 5160135 w 5318975"/>
              <a:gd name="connsiteY58" fmla="*/ 1910366 h 2537138"/>
              <a:gd name="connsiteX59" fmla="*/ 5108620 w 5318975"/>
              <a:gd name="connsiteY59" fmla="*/ 1927538 h 2537138"/>
              <a:gd name="connsiteX60" fmla="*/ 5039933 w 5318975"/>
              <a:gd name="connsiteY60" fmla="*/ 1940417 h 2537138"/>
              <a:gd name="connsiteX61" fmla="*/ 4949780 w 5318975"/>
              <a:gd name="connsiteY61" fmla="*/ 1949003 h 2537138"/>
              <a:gd name="connsiteX62" fmla="*/ 4842456 w 5318975"/>
              <a:gd name="connsiteY62" fmla="*/ 1953296 h 2537138"/>
              <a:gd name="connsiteX63" fmla="*/ 4687910 w 5318975"/>
              <a:gd name="connsiteY63" fmla="*/ 1944710 h 2537138"/>
              <a:gd name="connsiteX64" fmla="*/ 4524778 w 5318975"/>
              <a:gd name="connsiteY64" fmla="*/ 1927538 h 2537138"/>
              <a:gd name="connsiteX65" fmla="*/ 4361645 w 5318975"/>
              <a:gd name="connsiteY65" fmla="*/ 1906074 h 2537138"/>
              <a:gd name="connsiteX66" fmla="*/ 4207099 w 5318975"/>
              <a:gd name="connsiteY66" fmla="*/ 1880316 h 2537138"/>
              <a:gd name="connsiteX67" fmla="*/ 4104068 w 5318975"/>
              <a:gd name="connsiteY67" fmla="*/ 1854558 h 2537138"/>
              <a:gd name="connsiteX68" fmla="*/ 3928056 w 5318975"/>
              <a:gd name="connsiteY68" fmla="*/ 1794457 h 2537138"/>
              <a:gd name="connsiteX69" fmla="*/ 3730580 w 5318975"/>
              <a:gd name="connsiteY69" fmla="*/ 1708597 h 2537138"/>
              <a:gd name="connsiteX70" fmla="*/ 3558862 w 5318975"/>
              <a:gd name="connsiteY70" fmla="*/ 1614152 h 2537138"/>
              <a:gd name="connsiteX71" fmla="*/ 3412902 w 5318975"/>
              <a:gd name="connsiteY71" fmla="*/ 1519707 h 2537138"/>
              <a:gd name="connsiteX72" fmla="*/ 3241183 w 5318975"/>
              <a:gd name="connsiteY72" fmla="*/ 1386626 h 2537138"/>
              <a:gd name="connsiteX73" fmla="*/ 3017949 w 5318975"/>
              <a:gd name="connsiteY73" fmla="*/ 1184857 h 2537138"/>
              <a:gd name="connsiteX74" fmla="*/ 2803302 w 5318975"/>
              <a:gd name="connsiteY74" fmla="*/ 953037 h 2537138"/>
              <a:gd name="connsiteX75" fmla="*/ 2635876 w 5318975"/>
              <a:gd name="connsiteY75" fmla="*/ 759854 h 2537138"/>
              <a:gd name="connsiteX76" fmla="*/ 2502794 w 5318975"/>
              <a:gd name="connsiteY76" fmla="*/ 583843 h 2537138"/>
              <a:gd name="connsiteX77" fmla="*/ 2416935 w 5318975"/>
              <a:gd name="connsiteY77" fmla="*/ 467933 h 2537138"/>
              <a:gd name="connsiteX78" fmla="*/ 2378299 w 5318975"/>
              <a:gd name="connsiteY78" fmla="*/ 416417 h 2537138"/>
              <a:gd name="connsiteX79" fmla="*/ 2339662 w 5318975"/>
              <a:gd name="connsiteY79" fmla="*/ 373488 h 2537138"/>
              <a:gd name="connsiteX80" fmla="*/ 2305318 w 5318975"/>
              <a:gd name="connsiteY80" fmla="*/ 343437 h 2537138"/>
              <a:gd name="connsiteX81" fmla="*/ 2275268 w 5318975"/>
              <a:gd name="connsiteY81" fmla="*/ 330558 h 2537138"/>
              <a:gd name="connsiteX82" fmla="*/ 2245217 w 5318975"/>
              <a:gd name="connsiteY82" fmla="*/ 321972 h 2537138"/>
              <a:gd name="connsiteX83" fmla="*/ 2215166 w 5318975"/>
              <a:gd name="connsiteY83" fmla="*/ 326265 h 2537138"/>
              <a:gd name="connsiteX84" fmla="*/ 2193702 w 5318975"/>
              <a:gd name="connsiteY84" fmla="*/ 334851 h 2537138"/>
              <a:gd name="connsiteX85" fmla="*/ 2155065 w 5318975"/>
              <a:gd name="connsiteY85" fmla="*/ 369195 h 2537138"/>
              <a:gd name="connsiteX86" fmla="*/ 2107842 w 5318975"/>
              <a:gd name="connsiteY86" fmla="*/ 412124 h 2537138"/>
              <a:gd name="connsiteX87" fmla="*/ 2043448 w 5318975"/>
              <a:gd name="connsiteY87" fmla="*/ 480812 h 2537138"/>
              <a:gd name="connsiteX88" fmla="*/ 1957589 w 5318975"/>
              <a:gd name="connsiteY88" fmla="*/ 570964 h 2537138"/>
              <a:gd name="connsiteX89" fmla="*/ 1858851 w 5318975"/>
              <a:gd name="connsiteY89" fmla="*/ 686874 h 2537138"/>
              <a:gd name="connsiteX90" fmla="*/ 1790163 w 5318975"/>
              <a:gd name="connsiteY90" fmla="*/ 764147 h 2537138"/>
              <a:gd name="connsiteX91" fmla="*/ 1657082 w 5318975"/>
              <a:gd name="connsiteY91" fmla="*/ 927279 h 2537138"/>
              <a:gd name="connsiteX92" fmla="*/ 1554051 w 5318975"/>
              <a:gd name="connsiteY92" fmla="*/ 1056068 h 2537138"/>
              <a:gd name="connsiteX93" fmla="*/ 1463899 w 5318975"/>
              <a:gd name="connsiteY93" fmla="*/ 1176271 h 2537138"/>
              <a:gd name="connsiteX94" fmla="*/ 1360868 w 5318975"/>
              <a:gd name="connsiteY94" fmla="*/ 1313645 h 2537138"/>
              <a:gd name="connsiteX95" fmla="*/ 1275009 w 5318975"/>
              <a:gd name="connsiteY95" fmla="*/ 1433848 h 2537138"/>
              <a:gd name="connsiteX96" fmla="*/ 1159099 w 5318975"/>
              <a:gd name="connsiteY96" fmla="*/ 1596981 h 2537138"/>
              <a:gd name="connsiteX97" fmla="*/ 1068947 w 5318975"/>
              <a:gd name="connsiteY97" fmla="*/ 1725769 h 2537138"/>
              <a:gd name="connsiteX98" fmla="*/ 944451 w 5318975"/>
              <a:gd name="connsiteY98" fmla="*/ 1914659 h 2537138"/>
              <a:gd name="connsiteX99" fmla="*/ 858592 w 5318975"/>
              <a:gd name="connsiteY99" fmla="*/ 2047741 h 2537138"/>
              <a:gd name="connsiteX100" fmla="*/ 798490 w 5318975"/>
              <a:gd name="connsiteY100" fmla="*/ 2155065 h 2537138"/>
              <a:gd name="connsiteX101" fmla="*/ 759854 w 5318975"/>
              <a:gd name="connsiteY101" fmla="*/ 2228045 h 2537138"/>
              <a:gd name="connsiteX102" fmla="*/ 678287 w 5318975"/>
              <a:gd name="connsiteY102" fmla="*/ 2374006 h 2537138"/>
              <a:gd name="connsiteX103" fmla="*/ 635358 w 5318975"/>
              <a:gd name="connsiteY103" fmla="*/ 2455572 h 2537138"/>
              <a:gd name="connsiteX104" fmla="*/ 601014 w 5318975"/>
              <a:gd name="connsiteY104" fmla="*/ 2481330 h 2537138"/>
              <a:gd name="connsiteX105" fmla="*/ 545206 w 5318975"/>
              <a:gd name="connsiteY105" fmla="*/ 2511381 h 2537138"/>
              <a:gd name="connsiteX106" fmla="*/ 467933 w 5318975"/>
              <a:gd name="connsiteY106" fmla="*/ 2532845 h 2537138"/>
              <a:gd name="connsiteX107" fmla="*/ 352023 w 5318975"/>
              <a:gd name="connsiteY107" fmla="*/ 2537138 h 2537138"/>
              <a:gd name="connsiteX108" fmla="*/ 244699 w 5318975"/>
              <a:gd name="connsiteY108" fmla="*/ 2528552 h 2537138"/>
              <a:gd name="connsiteX109" fmla="*/ 158840 w 5318975"/>
              <a:gd name="connsiteY109" fmla="*/ 2515674 h 2537138"/>
              <a:gd name="connsiteX110" fmla="*/ 90152 w 5318975"/>
              <a:gd name="connsiteY110" fmla="*/ 2498502 h 2537138"/>
              <a:gd name="connsiteX111" fmla="*/ 25758 w 5318975"/>
              <a:gd name="connsiteY111" fmla="*/ 2468451 h 2537138"/>
              <a:gd name="connsiteX112" fmla="*/ 8586 w 5318975"/>
              <a:gd name="connsiteY112" fmla="*/ 2451279 h 2537138"/>
              <a:gd name="connsiteX113" fmla="*/ 0 w 5318975"/>
              <a:gd name="connsiteY113" fmla="*/ 2434107 h 2537138"/>
              <a:gd name="connsiteX114" fmla="*/ 12879 w 5318975"/>
              <a:gd name="connsiteY114" fmla="*/ 2412643 h 2537138"/>
              <a:gd name="connsiteX115" fmla="*/ 60102 w 5318975"/>
              <a:gd name="connsiteY115" fmla="*/ 2404057 h 2537138"/>
              <a:gd name="connsiteX116" fmla="*/ 163133 w 5318975"/>
              <a:gd name="connsiteY116" fmla="*/ 2382592 h 2537138"/>
              <a:gd name="connsiteX117" fmla="*/ 253285 w 5318975"/>
              <a:gd name="connsiteY117" fmla="*/ 2356834 h 2537138"/>
              <a:gd name="connsiteX118" fmla="*/ 334851 w 5318975"/>
              <a:gd name="connsiteY118" fmla="*/ 2318197 h 2537138"/>
              <a:gd name="connsiteX119" fmla="*/ 416417 w 5318975"/>
              <a:gd name="connsiteY119" fmla="*/ 2258096 h 2537138"/>
              <a:gd name="connsiteX120" fmla="*/ 502276 w 5318975"/>
              <a:gd name="connsiteY120" fmla="*/ 2167944 h 2537138"/>
              <a:gd name="connsiteX121" fmla="*/ 639651 w 5318975"/>
              <a:gd name="connsiteY121" fmla="*/ 2004812 h 2537138"/>
              <a:gd name="connsiteX122" fmla="*/ 888642 w 5318975"/>
              <a:gd name="connsiteY122" fmla="*/ 1669961 h 2537138"/>
              <a:gd name="connsiteX123" fmla="*/ 1051775 w 5318975"/>
              <a:gd name="connsiteY123" fmla="*/ 1446727 h 2537138"/>
              <a:gd name="connsiteX124" fmla="*/ 1163392 w 5318975"/>
              <a:gd name="connsiteY124" fmla="*/ 1287888 h 2537138"/>
              <a:gd name="connsiteX125" fmla="*/ 1266423 w 5318975"/>
              <a:gd name="connsiteY125" fmla="*/ 1159099 h 253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318975" h="2537138">
                <a:moveTo>
                  <a:pt x="1266423" y="1159099"/>
                </a:moveTo>
                <a:lnTo>
                  <a:pt x="1601273" y="742682"/>
                </a:lnTo>
                <a:lnTo>
                  <a:pt x="1858851" y="437882"/>
                </a:lnTo>
                <a:lnTo>
                  <a:pt x="2004811" y="274750"/>
                </a:lnTo>
                <a:lnTo>
                  <a:pt x="2060620" y="214648"/>
                </a:lnTo>
                <a:lnTo>
                  <a:pt x="2082085" y="193183"/>
                </a:lnTo>
                <a:lnTo>
                  <a:pt x="2103549" y="128789"/>
                </a:lnTo>
                <a:lnTo>
                  <a:pt x="2125014" y="72981"/>
                </a:lnTo>
                <a:lnTo>
                  <a:pt x="2133600" y="60102"/>
                </a:lnTo>
                <a:lnTo>
                  <a:pt x="2185116" y="30051"/>
                </a:lnTo>
                <a:lnTo>
                  <a:pt x="2245217" y="12879"/>
                </a:lnTo>
                <a:lnTo>
                  <a:pt x="2322490" y="0"/>
                </a:lnTo>
                <a:lnTo>
                  <a:pt x="2425521" y="4293"/>
                </a:lnTo>
                <a:lnTo>
                  <a:pt x="2515673" y="17172"/>
                </a:lnTo>
                <a:lnTo>
                  <a:pt x="2584361" y="25758"/>
                </a:lnTo>
                <a:lnTo>
                  <a:pt x="2614411" y="34344"/>
                </a:lnTo>
                <a:lnTo>
                  <a:pt x="2618704" y="47223"/>
                </a:lnTo>
                <a:lnTo>
                  <a:pt x="2622997" y="107324"/>
                </a:lnTo>
                <a:lnTo>
                  <a:pt x="2618704" y="184597"/>
                </a:lnTo>
                <a:lnTo>
                  <a:pt x="2618704" y="236113"/>
                </a:lnTo>
                <a:lnTo>
                  <a:pt x="2627290" y="266164"/>
                </a:lnTo>
                <a:lnTo>
                  <a:pt x="2648755" y="321972"/>
                </a:lnTo>
                <a:lnTo>
                  <a:pt x="2691685" y="412124"/>
                </a:lnTo>
                <a:lnTo>
                  <a:pt x="2756079" y="502276"/>
                </a:lnTo>
                <a:lnTo>
                  <a:pt x="2871989" y="656823"/>
                </a:lnTo>
                <a:lnTo>
                  <a:pt x="2979313" y="785612"/>
                </a:lnTo>
                <a:lnTo>
                  <a:pt x="3108102" y="935865"/>
                </a:lnTo>
                <a:lnTo>
                  <a:pt x="3198254" y="1038896"/>
                </a:lnTo>
                <a:lnTo>
                  <a:pt x="3331335" y="1171978"/>
                </a:lnTo>
                <a:lnTo>
                  <a:pt x="3421487" y="1249251"/>
                </a:lnTo>
                <a:lnTo>
                  <a:pt x="3571741" y="1365161"/>
                </a:lnTo>
                <a:lnTo>
                  <a:pt x="3653307" y="1420969"/>
                </a:lnTo>
                <a:lnTo>
                  <a:pt x="3790682" y="1498243"/>
                </a:lnTo>
                <a:lnTo>
                  <a:pt x="3889420" y="1545465"/>
                </a:lnTo>
                <a:lnTo>
                  <a:pt x="4009623" y="1588395"/>
                </a:lnTo>
                <a:lnTo>
                  <a:pt x="4146997" y="1627031"/>
                </a:lnTo>
                <a:lnTo>
                  <a:pt x="4254321" y="1648496"/>
                </a:lnTo>
                <a:lnTo>
                  <a:pt x="4357352" y="1665668"/>
                </a:lnTo>
                <a:lnTo>
                  <a:pt x="4486141" y="1674254"/>
                </a:lnTo>
                <a:lnTo>
                  <a:pt x="4584879" y="1674254"/>
                </a:lnTo>
                <a:lnTo>
                  <a:pt x="4649273" y="1669961"/>
                </a:lnTo>
                <a:lnTo>
                  <a:pt x="4679324" y="1661375"/>
                </a:lnTo>
                <a:lnTo>
                  <a:pt x="4700789" y="1639910"/>
                </a:lnTo>
                <a:lnTo>
                  <a:pt x="4713668" y="1609859"/>
                </a:lnTo>
                <a:lnTo>
                  <a:pt x="5014175" y="1566930"/>
                </a:lnTo>
                <a:lnTo>
                  <a:pt x="5057104" y="1605566"/>
                </a:lnTo>
                <a:lnTo>
                  <a:pt x="5130085" y="1652789"/>
                </a:lnTo>
                <a:lnTo>
                  <a:pt x="5198772" y="1678547"/>
                </a:lnTo>
                <a:lnTo>
                  <a:pt x="5245994" y="1704305"/>
                </a:lnTo>
                <a:lnTo>
                  <a:pt x="5288924" y="1734355"/>
                </a:lnTo>
                <a:lnTo>
                  <a:pt x="5306096" y="1755820"/>
                </a:lnTo>
                <a:lnTo>
                  <a:pt x="5318975" y="1777285"/>
                </a:lnTo>
                <a:lnTo>
                  <a:pt x="5318975" y="1790164"/>
                </a:lnTo>
                <a:lnTo>
                  <a:pt x="5318975" y="1807335"/>
                </a:lnTo>
                <a:lnTo>
                  <a:pt x="5306096" y="1828800"/>
                </a:lnTo>
                <a:lnTo>
                  <a:pt x="5284631" y="1845972"/>
                </a:lnTo>
                <a:lnTo>
                  <a:pt x="5237409" y="1880316"/>
                </a:lnTo>
                <a:lnTo>
                  <a:pt x="5203065" y="1893195"/>
                </a:lnTo>
                <a:lnTo>
                  <a:pt x="5160135" y="1910366"/>
                </a:lnTo>
                <a:lnTo>
                  <a:pt x="5108620" y="1927538"/>
                </a:lnTo>
                <a:lnTo>
                  <a:pt x="5039933" y="1940417"/>
                </a:lnTo>
                <a:lnTo>
                  <a:pt x="4949780" y="1949003"/>
                </a:lnTo>
                <a:lnTo>
                  <a:pt x="4842456" y="1953296"/>
                </a:lnTo>
                <a:lnTo>
                  <a:pt x="4687910" y="1944710"/>
                </a:lnTo>
                <a:lnTo>
                  <a:pt x="4524778" y="1927538"/>
                </a:lnTo>
                <a:lnTo>
                  <a:pt x="4361645" y="1906074"/>
                </a:lnTo>
                <a:lnTo>
                  <a:pt x="4207099" y="1880316"/>
                </a:lnTo>
                <a:lnTo>
                  <a:pt x="4104068" y="1854558"/>
                </a:lnTo>
                <a:lnTo>
                  <a:pt x="3928056" y="1794457"/>
                </a:lnTo>
                <a:lnTo>
                  <a:pt x="3730580" y="1708597"/>
                </a:lnTo>
                <a:lnTo>
                  <a:pt x="3558862" y="1614152"/>
                </a:lnTo>
                <a:lnTo>
                  <a:pt x="3412902" y="1519707"/>
                </a:lnTo>
                <a:lnTo>
                  <a:pt x="3241183" y="1386626"/>
                </a:lnTo>
                <a:lnTo>
                  <a:pt x="3017949" y="1184857"/>
                </a:lnTo>
                <a:lnTo>
                  <a:pt x="2803302" y="953037"/>
                </a:lnTo>
                <a:lnTo>
                  <a:pt x="2635876" y="759854"/>
                </a:lnTo>
                <a:lnTo>
                  <a:pt x="2502794" y="583843"/>
                </a:lnTo>
                <a:lnTo>
                  <a:pt x="2416935" y="467933"/>
                </a:lnTo>
                <a:lnTo>
                  <a:pt x="2378299" y="416417"/>
                </a:lnTo>
                <a:lnTo>
                  <a:pt x="2339662" y="373488"/>
                </a:lnTo>
                <a:lnTo>
                  <a:pt x="2305318" y="343437"/>
                </a:lnTo>
                <a:lnTo>
                  <a:pt x="2275268" y="330558"/>
                </a:lnTo>
                <a:lnTo>
                  <a:pt x="2245217" y="321972"/>
                </a:lnTo>
                <a:lnTo>
                  <a:pt x="2215166" y="326265"/>
                </a:lnTo>
                <a:lnTo>
                  <a:pt x="2193702" y="334851"/>
                </a:lnTo>
                <a:lnTo>
                  <a:pt x="2155065" y="369195"/>
                </a:lnTo>
                <a:lnTo>
                  <a:pt x="2107842" y="412124"/>
                </a:lnTo>
                <a:lnTo>
                  <a:pt x="2043448" y="480812"/>
                </a:lnTo>
                <a:lnTo>
                  <a:pt x="1957589" y="570964"/>
                </a:lnTo>
                <a:lnTo>
                  <a:pt x="1858851" y="686874"/>
                </a:lnTo>
                <a:lnTo>
                  <a:pt x="1790163" y="764147"/>
                </a:lnTo>
                <a:lnTo>
                  <a:pt x="1657082" y="927279"/>
                </a:lnTo>
                <a:lnTo>
                  <a:pt x="1554051" y="1056068"/>
                </a:lnTo>
                <a:lnTo>
                  <a:pt x="1463899" y="1176271"/>
                </a:lnTo>
                <a:lnTo>
                  <a:pt x="1360868" y="1313645"/>
                </a:lnTo>
                <a:lnTo>
                  <a:pt x="1275009" y="1433848"/>
                </a:lnTo>
                <a:lnTo>
                  <a:pt x="1159099" y="1596981"/>
                </a:lnTo>
                <a:lnTo>
                  <a:pt x="1068947" y="1725769"/>
                </a:lnTo>
                <a:lnTo>
                  <a:pt x="944451" y="1914659"/>
                </a:lnTo>
                <a:lnTo>
                  <a:pt x="858592" y="2047741"/>
                </a:lnTo>
                <a:lnTo>
                  <a:pt x="798490" y="2155065"/>
                </a:lnTo>
                <a:lnTo>
                  <a:pt x="759854" y="2228045"/>
                </a:lnTo>
                <a:lnTo>
                  <a:pt x="678287" y="2374006"/>
                </a:lnTo>
                <a:lnTo>
                  <a:pt x="635358" y="2455572"/>
                </a:lnTo>
                <a:lnTo>
                  <a:pt x="601014" y="2481330"/>
                </a:lnTo>
                <a:lnTo>
                  <a:pt x="545206" y="2511381"/>
                </a:lnTo>
                <a:lnTo>
                  <a:pt x="467933" y="2532845"/>
                </a:lnTo>
                <a:lnTo>
                  <a:pt x="352023" y="2537138"/>
                </a:lnTo>
                <a:lnTo>
                  <a:pt x="244699" y="2528552"/>
                </a:lnTo>
                <a:lnTo>
                  <a:pt x="158840" y="2515674"/>
                </a:lnTo>
                <a:lnTo>
                  <a:pt x="90152" y="2498502"/>
                </a:lnTo>
                <a:lnTo>
                  <a:pt x="25758" y="2468451"/>
                </a:lnTo>
                <a:lnTo>
                  <a:pt x="8586" y="2451279"/>
                </a:lnTo>
                <a:lnTo>
                  <a:pt x="0" y="2434107"/>
                </a:lnTo>
                <a:lnTo>
                  <a:pt x="12879" y="2412643"/>
                </a:lnTo>
                <a:lnTo>
                  <a:pt x="60102" y="2404057"/>
                </a:lnTo>
                <a:lnTo>
                  <a:pt x="163133" y="2382592"/>
                </a:lnTo>
                <a:lnTo>
                  <a:pt x="253285" y="2356834"/>
                </a:lnTo>
                <a:lnTo>
                  <a:pt x="334851" y="2318197"/>
                </a:lnTo>
                <a:lnTo>
                  <a:pt x="416417" y="2258096"/>
                </a:lnTo>
                <a:lnTo>
                  <a:pt x="502276" y="2167944"/>
                </a:lnTo>
                <a:lnTo>
                  <a:pt x="639651" y="2004812"/>
                </a:lnTo>
                <a:lnTo>
                  <a:pt x="888642" y="1669961"/>
                </a:lnTo>
                <a:lnTo>
                  <a:pt x="1051775" y="1446727"/>
                </a:lnTo>
                <a:lnTo>
                  <a:pt x="1163392" y="1287888"/>
                </a:lnTo>
                <a:lnTo>
                  <a:pt x="1266423" y="115909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D4230459-619C-4609-A7BC-C0944683DD00}"/>
              </a:ext>
            </a:extLst>
          </p:cNvPr>
          <p:cNvSpPr/>
          <p:nvPr/>
        </p:nvSpPr>
        <p:spPr>
          <a:xfrm rot="18900000">
            <a:off x="3460751" y="4338638"/>
            <a:ext cx="2994025" cy="735012"/>
          </a:xfrm>
          <a:custGeom>
            <a:avLst/>
            <a:gdLst>
              <a:gd name="connsiteX0" fmla="*/ 2304500 w 2994264"/>
              <a:gd name="connsiteY0" fmla="*/ 655408 h 734692"/>
              <a:gd name="connsiteX1" fmla="*/ 2550278 w 2994264"/>
              <a:gd name="connsiteY1" fmla="*/ 607839 h 734692"/>
              <a:gd name="connsiteX2" fmla="*/ 2648061 w 2994264"/>
              <a:gd name="connsiteY2" fmla="*/ 589339 h 734692"/>
              <a:gd name="connsiteX3" fmla="*/ 2698273 w 2994264"/>
              <a:gd name="connsiteY3" fmla="*/ 581411 h 734692"/>
              <a:gd name="connsiteX4" fmla="*/ 2727344 w 2994264"/>
              <a:gd name="connsiteY4" fmla="*/ 578768 h 734692"/>
              <a:gd name="connsiteX5" fmla="*/ 2774914 w 2994264"/>
              <a:gd name="connsiteY5" fmla="*/ 578768 h 734692"/>
              <a:gd name="connsiteX6" fmla="*/ 2830412 w 2994264"/>
              <a:gd name="connsiteY6" fmla="*/ 576125 h 734692"/>
              <a:gd name="connsiteX7" fmla="*/ 2864768 w 2994264"/>
              <a:gd name="connsiteY7" fmla="*/ 570840 h 734692"/>
              <a:gd name="connsiteX8" fmla="*/ 2901767 w 2994264"/>
              <a:gd name="connsiteY8" fmla="*/ 557626 h 734692"/>
              <a:gd name="connsiteX9" fmla="*/ 2925552 w 2994264"/>
              <a:gd name="connsiteY9" fmla="*/ 536484 h 734692"/>
              <a:gd name="connsiteX10" fmla="*/ 2944051 w 2994264"/>
              <a:gd name="connsiteY10" fmla="*/ 496842 h 734692"/>
              <a:gd name="connsiteX11" fmla="*/ 2959908 w 2994264"/>
              <a:gd name="connsiteY11" fmla="*/ 441344 h 734692"/>
              <a:gd name="connsiteX12" fmla="*/ 2975765 w 2994264"/>
              <a:gd name="connsiteY12" fmla="*/ 367346 h 734692"/>
              <a:gd name="connsiteX13" fmla="*/ 2986336 w 2994264"/>
              <a:gd name="connsiteY13" fmla="*/ 311848 h 734692"/>
              <a:gd name="connsiteX14" fmla="*/ 2994264 w 2994264"/>
              <a:gd name="connsiteY14" fmla="*/ 227279 h 734692"/>
              <a:gd name="connsiteX15" fmla="*/ 2991621 w 2994264"/>
              <a:gd name="connsiteY15" fmla="*/ 153281 h 734692"/>
              <a:gd name="connsiteX16" fmla="*/ 2981050 w 2994264"/>
              <a:gd name="connsiteY16" fmla="*/ 81926 h 734692"/>
              <a:gd name="connsiteX17" fmla="*/ 2967836 w 2994264"/>
              <a:gd name="connsiteY17" fmla="*/ 47570 h 734692"/>
              <a:gd name="connsiteX18" fmla="*/ 2949337 w 2994264"/>
              <a:gd name="connsiteY18" fmla="*/ 13214 h 734692"/>
              <a:gd name="connsiteX19" fmla="*/ 2930837 w 2994264"/>
              <a:gd name="connsiteY19" fmla="*/ 0 h 734692"/>
              <a:gd name="connsiteX20" fmla="*/ 2920266 w 2994264"/>
              <a:gd name="connsiteY20" fmla="*/ 0 h 734692"/>
              <a:gd name="connsiteX21" fmla="*/ 2907053 w 2994264"/>
              <a:gd name="connsiteY21" fmla="*/ 5286 h 734692"/>
              <a:gd name="connsiteX22" fmla="*/ 2896481 w 2994264"/>
              <a:gd name="connsiteY22" fmla="*/ 18500 h 734692"/>
              <a:gd name="connsiteX23" fmla="*/ 2883268 w 2994264"/>
              <a:gd name="connsiteY23" fmla="*/ 39642 h 734692"/>
              <a:gd name="connsiteX24" fmla="*/ 2880625 w 2994264"/>
              <a:gd name="connsiteY24" fmla="*/ 63427 h 734692"/>
              <a:gd name="connsiteX25" fmla="*/ 2880625 w 2994264"/>
              <a:gd name="connsiteY25" fmla="*/ 89855 h 734692"/>
              <a:gd name="connsiteX26" fmla="*/ 2870054 w 2994264"/>
              <a:gd name="connsiteY26" fmla="*/ 129496 h 734692"/>
              <a:gd name="connsiteX27" fmla="*/ 2846269 w 2994264"/>
              <a:gd name="connsiteY27" fmla="*/ 177066 h 734692"/>
              <a:gd name="connsiteX28" fmla="*/ 2811913 w 2994264"/>
              <a:gd name="connsiteY28" fmla="*/ 203494 h 734692"/>
              <a:gd name="connsiteX29" fmla="*/ 2748486 w 2994264"/>
              <a:gd name="connsiteY29" fmla="*/ 240493 h 734692"/>
              <a:gd name="connsiteX30" fmla="*/ 2658632 w 2994264"/>
              <a:gd name="connsiteY30" fmla="*/ 274849 h 734692"/>
              <a:gd name="connsiteX31" fmla="*/ 2518565 w 2994264"/>
              <a:gd name="connsiteY31" fmla="*/ 319776 h 734692"/>
              <a:gd name="connsiteX32" fmla="*/ 2370569 w 2994264"/>
              <a:gd name="connsiteY32" fmla="*/ 359418 h 734692"/>
              <a:gd name="connsiteX33" fmla="*/ 2204074 w 2994264"/>
              <a:gd name="connsiteY33" fmla="*/ 396417 h 734692"/>
              <a:gd name="connsiteX34" fmla="*/ 1976796 w 2994264"/>
              <a:gd name="connsiteY34" fmla="*/ 438701 h 734692"/>
              <a:gd name="connsiteX35" fmla="*/ 1910726 w 2994264"/>
              <a:gd name="connsiteY35" fmla="*/ 449272 h 734692"/>
              <a:gd name="connsiteX36" fmla="*/ 1688733 w 2994264"/>
              <a:gd name="connsiteY36" fmla="*/ 502128 h 734692"/>
              <a:gd name="connsiteX37" fmla="*/ 1577737 w 2994264"/>
              <a:gd name="connsiteY37" fmla="*/ 512699 h 734692"/>
              <a:gd name="connsiteX38" fmla="*/ 1260604 w 2994264"/>
              <a:gd name="connsiteY38" fmla="*/ 536484 h 734692"/>
              <a:gd name="connsiteX39" fmla="*/ 1020111 w 2994264"/>
              <a:gd name="connsiteY39" fmla="*/ 541769 h 734692"/>
              <a:gd name="connsiteX40" fmla="*/ 713550 w 2994264"/>
              <a:gd name="connsiteY40" fmla="*/ 520627 h 734692"/>
              <a:gd name="connsiteX41" fmla="*/ 517984 w 2994264"/>
              <a:gd name="connsiteY41" fmla="*/ 494199 h 734692"/>
              <a:gd name="connsiteX42" fmla="*/ 153281 w 2994264"/>
              <a:gd name="connsiteY42" fmla="*/ 441344 h 734692"/>
              <a:gd name="connsiteX43" fmla="*/ 44928 w 2994264"/>
              <a:gd name="connsiteY43" fmla="*/ 422844 h 734692"/>
              <a:gd name="connsiteX44" fmla="*/ 13214 w 2994264"/>
              <a:gd name="connsiteY44" fmla="*/ 422844 h 734692"/>
              <a:gd name="connsiteX45" fmla="*/ 5286 w 2994264"/>
              <a:gd name="connsiteY45" fmla="*/ 430773 h 734692"/>
              <a:gd name="connsiteX46" fmla="*/ 0 w 2994264"/>
              <a:gd name="connsiteY46" fmla="*/ 449272 h 734692"/>
              <a:gd name="connsiteX47" fmla="*/ 7929 w 2994264"/>
              <a:gd name="connsiteY47" fmla="*/ 459843 h 734692"/>
              <a:gd name="connsiteX48" fmla="*/ 42285 w 2994264"/>
              <a:gd name="connsiteY48" fmla="*/ 488914 h 734692"/>
              <a:gd name="connsiteX49" fmla="*/ 84569 w 2994264"/>
              <a:gd name="connsiteY49" fmla="*/ 502128 h 734692"/>
              <a:gd name="connsiteX50" fmla="*/ 192923 w 2994264"/>
              <a:gd name="connsiteY50" fmla="*/ 541769 h 734692"/>
              <a:gd name="connsiteX51" fmla="*/ 504770 w 2994264"/>
              <a:gd name="connsiteY51" fmla="*/ 639552 h 734692"/>
              <a:gd name="connsiteX52" fmla="*/ 644837 w 2994264"/>
              <a:gd name="connsiteY52" fmla="*/ 671265 h 734692"/>
              <a:gd name="connsiteX53" fmla="*/ 887973 w 2994264"/>
              <a:gd name="connsiteY53" fmla="*/ 713550 h 734692"/>
              <a:gd name="connsiteX54" fmla="*/ 1107323 w 2994264"/>
              <a:gd name="connsiteY54" fmla="*/ 734692 h 734692"/>
              <a:gd name="connsiteX55" fmla="*/ 1432384 w 2994264"/>
              <a:gd name="connsiteY55" fmla="*/ 734692 h 734692"/>
              <a:gd name="connsiteX56" fmla="*/ 1675520 w 2994264"/>
              <a:gd name="connsiteY56" fmla="*/ 724121 h 734692"/>
              <a:gd name="connsiteX57" fmla="*/ 2029651 w 2994264"/>
              <a:gd name="connsiteY57" fmla="*/ 697693 h 734692"/>
              <a:gd name="connsiteX58" fmla="*/ 2304500 w 2994264"/>
              <a:gd name="connsiteY58" fmla="*/ 655408 h 73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994264" h="734692">
                <a:moveTo>
                  <a:pt x="2304500" y="655408"/>
                </a:moveTo>
                <a:lnTo>
                  <a:pt x="2550278" y="607839"/>
                </a:lnTo>
                <a:lnTo>
                  <a:pt x="2648061" y="589339"/>
                </a:lnTo>
                <a:lnTo>
                  <a:pt x="2698273" y="581411"/>
                </a:lnTo>
                <a:lnTo>
                  <a:pt x="2727344" y="578768"/>
                </a:lnTo>
                <a:lnTo>
                  <a:pt x="2774914" y="578768"/>
                </a:lnTo>
                <a:lnTo>
                  <a:pt x="2830412" y="576125"/>
                </a:lnTo>
                <a:lnTo>
                  <a:pt x="2864768" y="570840"/>
                </a:lnTo>
                <a:lnTo>
                  <a:pt x="2901767" y="557626"/>
                </a:lnTo>
                <a:lnTo>
                  <a:pt x="2925552" y="536484"/>
                </a:lnTo>
                <a:lnTo>
                  <a:pt x="2944051" y="496842"/>
                </a:lnTo>
                <a:lnTo>
                  <a:pt x="2959908" y="441344"/>
                </a:lnTo>
                <a:lnTo>
                  <a:pt x="2975765" y="367346"/>
                </a:lnTo>
                <a:lnTo>
                  <a:pt x="2986336" y="311848"/>
                </a:lnTo>
                <a:lnTo>
                  <a:pt x="2994264" y="227279"/>
                </a:lnTo>
                <a:lnTo>
                  <a:pt x="2991621" y="153281"/>
                </a:lnTo>
                <a:lnTo>
                  <a:pt x="2981050" y="81926"/>
                </a:lnTo>
                <a:lnTo>
                  <a:pt x="2967836" y="47570"/>
                </a:lnTo>
                <a:lnTo>
                  <a:pt x="2949337" y="13214"/>
                </a:lnTo>
                <a:lnTo>
                  <a:pt x="2930837" y="0"/>
                </a:lnTo>
                <a:lnTo>
                  <a:pt x="2920266" y="0"/>
                </a:lnTo>
                <a:lnTo>
                  <a:pt x="2907053" y="5286"/>
                </a:lnTo>
                <a:lnTo>
                  <a:pt x="2896481" y="18500"/>
                </a:lnTo>
                <a:lnTo>
                  <a:pt x="2883268" y="39642"/>
                </a:lnTo>
                <a:lnTo>
                  <a:pt x="2880625" y="63427"/>
                </a:lnTo>
                <a:lnTo>
                  <a:pt x="2880625" y="89855"/>
                </a:lnTo>
                <a:lnTo>
                  <a:pt x="2870054" y="129496"/>
                </a:lnTo>
                <a:lnTo>
                  <a:pt x="2846269" y="177066"/>
                </a:lnTo>
                <a:lnTo>
                  <a:pt x="2811913" y="203494"/>
                </a:lnTo>
                <a:lnTo>
                  <a:pt x="2748486" y="240493"/>
                </a:lnTo>
                <a:lnTo>
                  <a:pt x="2658632" y="274849"/>
                </a:lnTo>
                <a:lnTo>
                  <a:pt x="2518565" y="319776"/>
                </a:lnTo>
                <a:lnTo>
                  <a:pt x="2370569" y="359418"/>
                </a:lnTo>
                <a:lnTo>
                  <a:pt x="2204074" y="396417"/>
                </a:lnTo>
                <a:lnTo>
                  <a:pt x="1976796" y="438701"/>
                </a:lnTo>
                <a:lnTo>
                  <a:pt x="1910726" y="449272"/>
                </a:lnTo>
                <a:lnTo>
                  <a:pt x="1688733" y="502128"/>
                </a:lnTo>
                <a:lnTo>
                  <a:pt x="1577737" y="512699"/>
                </a:lnTo>
                <a:lnTo>
                  <a:pt x="1260604" y="536484"/>
                </a:lnTo>
                <a:lnTo>
                  <a:pt x="1020111" y="541769"/>
                </a:lnTo>
                <a:lnTo>
                  <a:pt x="713550" y="520627"/>
                </a:lnTo>
                <a:lnTo>
                  <a:pt x="517984" y="494199"/>
                </a:lnTo>
                <a:lnTo>
                  <a:pt x="153281" y="441344"/>
                </a:lnTo>
                <a:lnTo>
                  <a:pt x="44928" y="422844"/>
                </a:lnTo>
                <a:lnTo>
                  <a:pt x="13214" y="422844"/>
                </a:lnTo>
                <a:lnTo>
                  <a:pt x="5286" y="430773"/>
                </a:lnTo>
                <a:lnTo>
                  <a:pt x="0" y="449272"/>
                </a:lnTo>
                <a:lnTo>
                  <a:pt x="7929" y="459843"/>
                </a:lnTo>
                <a:lnTo>
                  <a:pt x="42285" y="488914"/>
                </a:lnTo>
                <a:lnTo>
                  <a:pt x="84569" y="502128"/>
                </a:lnTo>
                <a:lnTo>
                  <a:pt x="192923" y="541769"/>
                </a:lnTo>
                <a:lnTo>
                  <a:pt x="504770" y="639552"/>
                </a:lnTo>
                <a:lnTo>
                  <a:pt x="644837" y="671265"/>
                </a:lnTo>
                <a:lnTo>
                  <a:pt x="887973" y="713550"/>
                </a:lnTo>
                <a:lnTo>
                  <a:pt x="1107323" y="734692"/>
                </a:lnTo>
                <a:lnTo>
                  <a:pt x="1432384" y="734692"/>
                </a:lnTo>
                <a:lnTo>
                  <a:pt x="1675520" y="724121"/>
                </a:lnTo>
                <a:lnTo>
                  <a:pt x="2029651" y="697693"/>
                </a:lnTo>
                <a:lnTo>
                  <a:pt x="2304500" y="655408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A1E26B6-3E43-4823-ABAB-741B78D9D1B7}"/>
              </a:ext>
            </a:extLst>
          </p:cNvPr>
          <p:cNvSpPr/>
          <p:nvPr/>
        </p:nvSpPr>
        <p:spPr>
          <a:xfrm>
            <a:off x="4908551" y="1554163"/>
            <a:ext cx="2138363" cy="563562"/>
          </a:xfrm>
          <a:custGeom>
            <a:avLst/>
            <a:gdLst>
              <a:gd name="connsiteX0" fmla="*/ 1009650 w 2138362"/>
              <a:gd name="connsiteY0" fmla="*/ 447675 h 564357"/>
              <a:gd name="connsiteX1" fmla="*/ 1604962 w 2138362"/>
              <a:gd name="connsiteY1" fmla="*/ 335757 h 564357"/>
              <a:gd name="connsiteX2" fmla="*/ 1890712 w 2138362"/>
              <a:gd name="connsiteY2" fmla="*/ 273844 h 564357"/>
              <a:gd name="connsiteX3" fmla="*/ 2062162 w 2138362"/>
              <a:gd name="connsiteY3" fmla="*/ 226219 h 564357"/>
              <a:gd name="connsiteX4" fmla="*/ 2114550 w 2138362"/>
              <a:gd name="connsiteY4" fmla="*/ 202407 h 564357"/>
              <a:gd name="connsiteX5" fmla="*/ 2131218 w 2138362"/>
              <a:gd name="connsiteY5" fmla="*/ 188119 h 564357"/>
              <a:gd name="connsiteX6" fmla="*/ 2138362 w 2138362"/>
              <a:gd name="connsiteY6" fmla="*/ 169069 h 564357"/>
              <a:gd name="connsiteX7" fmla="*/ 2128837 w 2138362"/>
              <a:gd name="connsiteY7" fmla="*/ 135732 h 564357"/>
              <a:gd name="connsiteX8" fmla="*/ 2105025 w 2138362"/>
              <a:gd name="connsiteY8" fmla="*/ 102394 h 564357"/>
              <a:gd name="connsiteX9" fmla="*/ 2062162 w 2138362"/>
              <a:gd name="connsiteY9" fmla="*/ 73819 h 564357"/>
              <a:gd name="connsiteX10" fmla="*/ 2021681 w 2138362"/>
              <a:gd name="connsiteY10" fmla="*/ 54769 h 564357"/>
              <a:gd name="connsiteX11" fmla="*/ 1959768 w 2138362"/>
              <a:gd name="connsiteY11" fmla="*/ 38100 h 564357"/>
              <a:gd name="connsiteX12" fmla="*/ 1864518 w 2138362"/>
              <a:gd name="connsiteY12" fmla="*/ 19050 h 564357"/>
              <a:gd name="connsiteX13" fmla="*/ 1771650 w 2138362"/>
              <a:gd name="connsiteY13" fmla="*/ 4763 h 564357"/>
              <a:gd name="connsiteX14" fmla="*/ 1728787 w 2138362"/>
              <a:gd name="connsiteY14" fmla="*/ 0 h 564357"/>
              <a:gd name="connsiteX15" fmla="*/ 1714500 w 2138362"/>
              <a:gd name="connsiteY15" fmla="*/ 0 h 564357"/>
              <a:gd name="connsiteX16" fmla="*/ 1704975 w 2138362"/>
              <a:gd name="connsiteY16" fmla="*/ 4763 h 564357"/>
              <a:gd name="connsiteX17" fmla="*/ 1662112 w 2138362"/>
              <a:gd name="connsiteY17" fmla="*/ 38100 h 564357"/>
              <a:gd name="connsiteX18" fmla="*/ 1609725 w 2138362"/>
              <a:gd name="connsiteY18" fmla="*/ 83344 h 564357"/>
              <a:gd name="connsiteX19" fmla="*/ 1585912 w 2138362"/>
              <a:gd name="connsiteY19" fmla="*/ 104775 h 564357"/>
              <a:gd name="connsiteX20" fmla="*/ 1550193 w 2138362"/>
              <a:gd name="connsiteY20" fmla="*/ 119063 h 564357"/>
              <a:gd name="connsiteX21" fmla="*/ 1433512 w 2138362"/>
              <a:gd name="connsiteY21" fmla="*/ 159544 h 564357"/>
              <a:gd name="connsiteX22" fmla="*/ 1285875 w 2138362"/>
              <a:gd name="connsiteY22" fmla="*/ 197644 h 564357"/>
              <a:gd name="connsiteX23" fmla="*/ 1100137 w 2138362"/>
              <a:gd name="connsiteY23" fmla="*/ 240507 h 564357"/>
              <a:gd name="connsiteX24" fmla="*/ 881062 w 2138362"/>
              <a:gd name="connsiteY24" fmla="*/ 283369 h 564357"/>
              <a:gd name="connsiteX25" fmla="*/ 762000 w 2138362"/>
              <a:gd name="connsiteY25" fmla="*/ 307182 h 564357"/>
              <a:gd name="connsiteX26" fmla="*/ 590550 w 2138362"/>
              <a:gd name="connsiteY26" fmla="*/ 340519 h 564357"/>
              <a:gd name="connsiteX27" fmla="*/ 435768 w 2138362"/>
              <a:gd name="connsiteY27" fmla="*/ 359569 h 564357"/>
              <a:gd name="connsiteX28" fmla="*/ 330993 w 2138362"/>
              <a:gd name="connsiteY28" fmla="*/ 371475 h 564357"/>
              <a:gd name="connsiteX29" fmla="*/ 259556 w 2138362"/>
              <a:gd name="connsiteY29" fmla="*/ 378619 h 564357"/>
              <a:gd name="connsiteX30" fmla="*/ 211931 w 2138362"/>
              <a:gd name="connsiteY30" fmla="*/ 378619 h 564357"/>
              <a:gd name="connsiteX31" fmla="*/ 197643 w 2138362"/>
              <a:gd name="connsiteY31" fmla="*/ 378619 h 564357"/>
              <a:gd name="connsiteX32" fmla="*/ 180975 w 2138362"/>
              <a:gd name="connsiteY32" fmla="*/ 371475 h 564357"/>
              <a:gd name="connsiteX33" fmla="*/ 169068 w 2138362"/>
              <a:gd name="connsiteY33" fmla="*/ 359569 h 564357"/>
              <a:gd name="connsiteX34" fmla="*/ 157162 w 2138362"/>
              <a:gd name="connsiteY34" fmla="*/ 347663 h 564357"/>
              <a:gd name="connsiteX35" fmla="*/ 159543 w 2138362"/>
              <a:gd name="connsiteY35" fmla="*/ 295275 h 564357"/>
              <a:gd name="connsiteX36" fmla="*/ 121443 w 2138362"/>
              <a:gd name="connsiteY36" fmla="*/ 333375 h 564357"/>
              <a:gd name="connsiteX37" fmla="*/ 0 w 2138362"/>
              <a:gd name="connsiteY37" fmla="*/ 461963 h 564357"/>
              <a:gd name="connsiteX38" fmla="*/ 50006 w 2138362"/>
              <a:gd name="connsiteY38" fmla="*/ 490538 h 564357"/>
              <a:gd name="connsiteX39" fmla="*/ 95250 w 2138362"/>
              <a:gd name="connsiteY39" fmla="*/ 516732 h 564357"/>
              <a:gd name="connsiteX40" fmla="*/ 142875 w 2138362"/>
              <a:gd name="connsiteY40" fmla="*/ 538163 h 564357"/>
              <a:gd name="connsiteX41" fmla="*/ 204787 w 2138362"/>
              <a:gd name="connsiteY41" fmla="*/ 559594 h 564357"/>
              <a:gd name="connsiteX42" fmla="*/ 250031 w 2138362"/>
              <a:gd name="connsiteY42" fmla="*/ 564357 h 564357"/>
              <a:gd name="connsiteX43" fmla="*/ 311943 w 2138362"/>
              <a:gd name="connsiteY43" fmla="*/ 557213 h 564357"/>
              <a:gd name="connsiteX44" fmla="*/ 504825 w 2138362"/>
              <a:gd name="connsiteY44" fmla="*/ 528638 h 564357"/>
              <a:gd name="connsiteX45" fmla="*/ 750093 w 2138362"/>
              <a:gd name="connsiteY45" fmla="*/ 490538 h 564357"/>
              <a:gd name="connsiteX46" fmla="*/ 1009650 w 2138362"/>
              <a:gd name="connsiteY46" fmla="*/ 447675 h 56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138362" h="564357">
                <a:moveTo>
                  <a:pt x="1009650" y="447675"/>
                </a:moveTo>
                <a:lnTo>
                  <a:pt x="1604962" y="335757"/>
                </a:lnTo>
                <a:lnTo>
                  <a:pt x="1890712" y="273844"/>
                </a:lnTo>
                <a:lnTo>
                  <a:pt x="2062162" y="226219"/>
                </a:lnTo>
                <a:lnTo>
                  <a:pt x="2114550" y="202407"/>
                </a:lnTo>
                <a:lnTo>
                  <a:pt x="2131218" y="188119"/>
                </a:lnTo>
                <a:lnTo>
                  <a:pt x="2138362" y="169069"/>
                </a:lnTo>
                <a:lnTo>
                  <a:pt x="2128837" y="135732"/>
                </a:lnTo>
                <a:lnTo>
                  <a:pt x="2105025" y="102394"/>
                </a:lnTo>
                <a:lnTo>
                  <a:pt x="2062162" y="73819"/>
                </a:lnTo>
                <a:lnTo>
                  <a:pt x="2021681" y="54769"/>
                </a:lnTo>
                <a:lnTo>
                  <a:pt x="1959768" y="38100"/>
                </a:lnTo>
                <a:lnTo>
                  <a:pt x="1864518" y="19050"/>
                </a:lnTo>
                <a:lnTo>
                  <a:pt x="1771650" y="4763"/>
                </a:lnTo>
                <a:lnTo>
                  <a:pt x="1728787" y="0"/>
                </a:lnTo>
                <a:lnTo>
                  <a:pt x="1714500" y="0"/>
                </a:lnTo>
                <a:lnTo>
                  <a:pt x="1704975" y="4763"/>
                </a:lnTo>
                <a:lnTo>
                  <a:pt x="1662112" y="38100"/>
                </a:lnTo>
                <a:lnTo>
                  <a:pt x="1609725" y="83344"/>
                </a:lnTo>
                <a:lnTo>
                  <a:pt x="1585912" y="104775"/>
                </a:lnTo>
                <a:lnTo>
                  <a:pt x="1550193" y="119063"/>
                </a:lnTo>
                <a:lnTo>
                  <a:pt x="1433512" y="159544"/>
                </a:lnTo>
                <a:lnTo>
                  <a:pt x="1285875" y="197644"/>
                </a:lnTo>
                <a:lnTo>
                  <a:pt x="1100137" y="240507"/>
                </a:lnTo>
                <a:lnTo>
                  <a:pt x="881062" y="283369"/>
                </a:lnTo>
                <a:lnTo>
                  <a:pt x="762000" y="307182"/>
                </a:lnTo>
                <a:lnTo>
                  <a:pt x="590550" y="340519"/>
                </a:lnTo>
                <a:lnTo>
                  <a:pt x="435768" y="359569"/>
                </a:lnTo>
                <a:lnTo>
                  <a:pt x="330993" y="371475"/>
                </a:lnTo>
                <a:lnTo>
                  <a:pt x="259556" y="378619"/>
                </a:lnTo>
                <a:lnTo>
                  <a:pt x="211931" y="378619"/>
                </a:lnTo>
                <a:lnTo>
                  <a:pt x="197643" y="378619"/>
                </a:lnTo>
                <a:lnTo>
                  <a:pt x="180975" y="371475"/>
                </a:lnTo>
                <a:lnTo>
                  <a:pt x="169068" y="359569"/>
                </a:lnTo>
                <a:lnTo>
                  <a:pt x="157162" y="347663"/>
                </a:lnTo>
                <a:lnTo>
                  <a:pt x="159543" y="295275"/>
                </a:lnTo>
                <a:lnTo>
                  <a:pt x="121443" y="333375"/>
                </a:lnTo>
                <a:lnTo>
                  <a:pt x="0" y="461963"/>
                </a:lnTo>
                <a:lnTo>
                  <a:pt x="50006" y="490538"/>
                </a:lnTo>
                <a:lnTo>
                  <a:pt x="95250" y="516732"/>
                </a:lnTo>
                <a:lnTo>
                  <a:pt x="142875" y="538163"/>
                </a:lnTo>
                <a:lnTo>
                  <a:pt x="204787" y="559594"/>
                </a:lnTo>
                <a:lnTo>
                  <a:pt x="250031" y="564357"/>
                </a:lnTo>
                <a:lnTo>
                  <a:pt x="311943" y="557213"/>
                </a:lnTo>
                <a:lnTo>
                  <a:pt x="504825" y="528638"/>
                </a:lnTo>
                <a:lnTo>
                  <a:pt x="750093" y="490538"/>
                </a:lnTo>
                <a:lnTo>
                  <a:pt x="1009650" y="4476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7B1584F-DF14-411C-898D-4A6624948773}"/>
              </a:ext>
            </a:extLst>
          </p:cNvPr>
          <p:cNvSpPr/>
          <p:nvPr/>
        </p:nvSpPr>
        <p:spPr>
          <a:xfrm rot="2400000">
            <a:off x="7921626" y="4860925"/>
            <a:ext cx="695325" cy="838200"/>
          </a:xfrm>
          <a:custGeom>
            <a:avLst/>
            <a:gdLst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361645 w 5318975"/>
              <a:gd name="connsiteY50" fmla="*/ 862885 h 2537138"/>
              <a:gd name="connsiteX51" fmla="*/ 4370231 w 5318975"/>
              <a:gd name="connsiteY51" fmla="*/ 815662 h 2537138"/>
              <a:gd name="connsiteX52" fmla="*/ 4378817 w 5318975"/>
              <a:gd name="connsiteY52" fmla="*/ 802783 h 2537138"/>
              <a:gd name="connsiteX53" fmla="*/ 4395989 w 5318975"/>
              <a:gd name="connsiteY53" fmla="*/ 802783 h 2537138"/>
              <a:gd name="connsiteX54" fmla="*/ 4426040 w 5318975"/>
              <a:gd name="connsiteY54" fmla="*/ 811369 h 2537138"/>
              <a:gd name="connsiteX55" fmla="*/ 4451797 w 5318975"/>
              <a:gd name="connsiteY55" fmla="*/ 845713 h 2537138"/>
              <a:gd name="connsiteX56" fmla="*/ 4494727 w 5318975"/>
              <a:gd name="connsiteY56" fmla="*/ 910107 h 2537138"/>
              <a:gd name="connsiteX57" fmla="*/ 4644980 w 5318975"/>
              <a:gd name="connsiteY57" fmla="*/ 1124755 h 2537138"/>
              <a:gd name="connsiteX58" fmla="*/ 4743718 w 5318975"/>
              <a:gd name="connsiteY58" fmla="*/ 1249251 h 2537138"/>
              <a:gd name="connsiteX59" fmla="*/ 4876800 w 5318975"/>
              <a:gd name="connsiteY59" fmla="*/ 1412383 h 2537138"/>
              <a:gd name="connsiteX60" fmla="*/ 5014175 w 5318975"/>
              <a:gd name="connsiteY60" fmla="*/ 1566930 h 2537138"/>
              <a:gd name="connsiteX61" fmla="*/ 5057104 w 5318975"/>
              <a:gd name="connsiteY61" fmla="*/ 1605566 h 2537138"/>
              <a:gd name="connsiteX62" fmla="*/ 5130085 w 5318975"/>
              <a:gd name="connsiteY62" fmla="*/ 1652789 h 2537138"/>
              <a:gd name="connsiteX63" fmla="*/ 5198772 w 5318975"/>
              <a:gd name="connsiteY63" fmla="*/ 1678547 h 2537138"/>
              <a:gd name="connsiteX64" fmla="*/ 5245994 w 5318975"/>
              <a:gd name="connsiteY64" fmla="*/ 1704305 h 2537138"/>
              <a:gd name="connsiteX65" fmla="*/ 5288924 w 5318975"/>
              <a:gd name="connsiteY65" fmla="*/ 1734355 h 2537138"/>
              <a:gd name="connsiteX66" fmla="*/ 5306096 w 5318975"/>
              <a:gd name="connsiteY66" fmla="*/ 1755820 h 2537138"/>
              <a:gd name="connsiteX67" fmla="*/ 5318975 w 5318975"/>
              <a:gd name="connsiteY67" fmla="*/ 1777285 h 2537138"/>
              <a:gd name="connsiteX68" fmla="*/ 5318975 w 5318975"/>
              <a:gd name="connsiteY68" fmla="*/ 1790164 h 2537138"/>
              <a:gd name="connsiteX69" fmla="*/ 5318975 w 5318975"/>
              <a:gd name="connsiteY69" fmla="*/ 1807335 h 2537138"/>
              <a:gd name="connsiteX70" fmla="*/ 5306096 w 5318975"/>
              <a:gd name="connsiteY70" fmla="*/ 1828800 h 2537138"/>
              <a:gd name="connsiteX71" fmla="*/ 5284631 w 5318975"/>
              <a:gd name="connsiteY71" fmla="*/ 1845972 h 2537138"/>
              <a:gd name="connsiteX72" fmla="*/ 5237409 w 5318975"/>
              <a:gd name="connsiteY72" fmla="*/ 1880316 h 2537138"/>
              <a:gd name="connsiteX73" fmla="*/ 5203065 w 5318975"/>
              <a:gd name="connsiteY73" fmla="*/ 1893195 h 2537138"/>
              <a:gd name="connsiteX74" fmla="*/ 5160135 w 5318975"/>
              <a:gd name="connsiteY74" fmla="*/ 1910366 h 2537138"/>
              <a:gd name="connsiteX75" fmla="*/ 5108620 w 5318975"/>
              <a:gd name="connsiteY75" fmla="*/ 1927538 h 2537138"/>
              <a:gd name="connsiteX76" fmla="*/ 5039933 w 5318975"/>
              <a:gd name="connsiteY76" fmla="*/ 1940417 h 2537138"/>
              <a:gd name="connsiteX77" fmla="*/ 4949780 w 5318975"/>
              <a:gd name="connsiteY77" fmla="*/ 1949003 h 2537138"/>
              <a:gd name="connsiteX78" fmla="*/ 4842456 w 5318975"/>
              <a:gd name="connsiteY78" fmla="*/ 1953296 h 2537138"/>
              <a:gd name="connsiteX79" fmla="*/ 4687910 w 5318975"/>
              <a:gd name="connsiteY79" fmla="*/ 1944710 h 2537138"/>
              <a:gd name="connsiteX80" fmla="*/ 4524778 w 5318975"/>
              <a:gd name="connsiteY80" fmla="*/ 1927538 h 2537138"/>
              <a:gd name="connsiteX81" fmla="*/ 4361645 w 5318975"/>
              <a:gd name="connsiteY81" fmla="*/ 1906074 h 2537138"/>
              <a:gd name="connsiteX82" fmla="*/ 4207099 w 5318975"/>
              <a:gd name="connsiteY82" fmla="*/ 1880316 h 2537138"/>
              <a:gd name="connsiteX83" fmla="*/ 4104068 w 5318975"/>
              <a:gd name="connsiteY83" fmla="*/ 1854558 h 2537138"/>
              <a:gd name="connsiteX84" fmla="*/ 3928056 w 5318975"/>
              <a:gd name="connsiteY84" fmla="*/ 1794457 h 2537138"/>
              <a:gd name="connsiteX85" fmla="*/ 3730580 w 5318975"/>
              <a:gd name="connsiteY85" fmla="*/ 1708597 h 2537138"/>
              <a:gd name="connsiteX86" fmla="*/ 3558862 w 5318975"/>
              <a:gd name="connsiteY86" fmla="*/ 1614152 h 2537138"/>
              <a:gd name="connsiteX87" fmla="*/ 3412902 w 5318975"/>
              <a:gd name="connsiteY87" fmla="*/ 1519707 h 2537138"/>
              <a:gd name="connsiteX88" fmla="*/ 3241183 w 5318975"/>
              <a:gd name="connsiteY88" fmla="*/ 1386626 h 2537138"/>
              <a:gd name="connsiteX89" fmla="*/ 3017949 w 5318975"/>
              <a:gd name="connsiteY89" fmla="*/ 1184857 h 2537138"/>
              <a:gd name="connsiteX90" fmla="*/ 2803302 w 5318975"/>
              <a:gd name="connsiteY90" fmla="*/ 953037 h 2537138"/>
              <a:gd name="connsiteX91" fmla="*/ 2635876 w 5318975"/>
              <a:gd name="connsiteY91" fmla="*/ 759854 h 2537138"/>
              <a:gd name="connsiteX92" fmla="*/ 2502794 w 5318975"/>
              <a:gd name="connsiteY92" fmla="*/ 583843 h 2537138"/>
              <a:gd name="connsiteX93" fmla="*/ 2416935 w 5318975"/>
              <a:gd name="connsiteY93" fmla="*/ 467933 h 2537138"/>
              <a:gd name="connsiteX94" fmla="*/ 2378299 w 5318975"/>
              <a:gd name="connsiteY94" fmla="*/ 416417 h 2537138"/>
              <a:gd name="connsiteX95" fmla="*/ 2339662 w 5318975"/>
              <a:gd name="connsiteY95" fmla="*/ 373488 h 2537138"/>
              <a:gd name="connsiteX96" fmla="*/ 2305318 w 5318975"/>
              <a:gd name="connsiteY96" fmla="*/ 343437 h 2537138"/>
              <a:gd name="connsiteX97" fmla="*/ 2275268 w 5318975"/>
              <a:gd name="connsiteY97" fmla="*/ 330558 h 2537138"/>
              <a:gd name="connsiteX98" fmla="*/ 2245217 w 5318975"/>
              <a:gd name="connsiteY98" fmla="*/ 321972 h 2537138"/>
              <a:gd name="connsiteX99" fmla="*/ 2215166 w 5318975"/>
              <a:gd name="connsiteY99" fmla="*/ 326265 h 2537138"/>
              <a:gd name="connsiteX100" fmla="*/ 2193702 w 5318975"/>
              <a:gd name="connsiteY100" fmla="*/ 334851 h 2537138"/>
              <a:gd name="connsiteX101" fmla="*/ 2155065 w 5318975"/>
              <a:gd name="connsiteY101" fmla="*/ 369195 h 2537138"/>
              <a:gd name="connsiteX102" fmla="*/ 2107842 w 5318975"/>
              <a:gd name="connsiteY102" fmla="*/ 412124 h 2537138"/>
              <a:gd name="connsiteX103" fmla="*/ 2043448 w 5318975"/>
              <a:gd name="connsiteY103" fmla="*/ 480812 h 2537138"/>
              <a:gd name="connsiteX104" fmla="*/ 1957589 w 5318975"/>
              <a:gd name="connsiteY104" fmla="*/ 570964 h 2537138"/>
              <a:gd name="connsiteX105" fmla="*/ 1858851 w 5318975"/>
              <a:gd name="connsiteY105" fmla="*/ 686874 h 2537138"/>
              <a:gd name="connsiteX106" fmla="*/ 1790163 w 5318975"/>
              <a:gd name="connsiteY106" fmla="*/ 764147 h 2537138"/>
              <a:gd name="connsiteX107" fmla="*/ 1657082 w 5318975"/>
              <a:gd name="connsiteY107" fmla="*/ 927279 h 2537138"/>
              <a:gd name="connsiteX108" fmla="*/ 1554051 w 5318975"/>
              <a:gd name="connsiteY108" fmla="*/ 1056068 h 2537138"/>
              <a:gd name="connsiteX109" fmla="*/ 1463899 w 5318975"/>
              <a:gd name="connsiteY109" fmla="*/ 1176271 h 2537138"/>
              <a:gd name="connsiteX110" fmla="*/ 1360868 w 5318975"/>
              <a:gd name="connsiteY110" fmla="*/ 1313645 h 2537138"/>
              <a:gd name="connsiteX111" fmla="*/ 1275009 w 5318975"/>
              <a:gd name="connsiteY111" fmla="*/ 1433848 h 2537138"/>
              <a:gd name="connsiteX112" fmla="*/ 1159099 w 5318975"/>
              <a:gd name="connsiteY112" fmla="*/ 1596981 h 2537138"/>
              <a:gd name="connsiteX113" fmla="*/ 1068947 w 5318975"/>
              <a:gd name="connsiteY113" fmla="*/ 1725769 h 2537138"/>
              <a:gd name="connsiteX114" fmla="*/ 944451 w 5318975"/>
              <a:gd name="connsiteY114" fmla="*/ 1914659 h 2537138"/>
              <a:gd name="connsiteX115" fmla="*/ 858592 w 5318975"/>
              <a:gd name="connsiteY115" fmla="*/ 2047741 h 2537138"/>
              <a:gd name="connsiteX116" fmla="*/ 798490 w 5318975"/>
              <a:gd name="connsiteY116" fmla="*/ 2155065 h 2537138"/>
              <a:gd name="connsiteX117" fmla="*/ 759854 w 5318975"/>
              <a:gd name="connsiteY117" fmla="*/ 2228045 h 2537138"/>
              <a:gd name="connsiteX118" fmla="*/ 678287 w 5318975"/>
              <a:gd name="connsiteY118" fmla="*/ 2374006 h 2537138"/>
              <a:gd name="connsiteX119" fmla="*/ 635358 w 5318975"/>
              <a:gd name="connsiteY119" fmla="*/ 2455572 h 2537138"/>
              <a:gd name="connsiteX120" fmla="*/ 601014 w 5318975"/>
              <a:gd name="connsiteY120" fmla="*/ 2481330 h 2537138"/>
              <a:gd name="connsiteX121" fmla="*/ 545206 w 5318975"/>
              <a:gd name="connsiteY121" fmla="*/ 2511381 h 2537138"/>
              <a:gd name="connsiteX122" fmla="*/ 467933 w 5318975"/>
              <a:gd name="connsiteY122" fmla="*/ 2532845 h 2537138"/>
              <a:gd name="connsiteX123" fmla="*/ 352023 w 5318975"/>
              <a:gd name="connsiteY123" fmla="*/ 2537138 h 2537138"/>
              <a:gd name="connsiteX124" fmla="*/ 244699 w 5318975"/>
              <a:gd name="connsiteY124" fmla="*/ 2528552 h 2537138"/>
              <a:gd name="connsiteX125" fmla="*/ 158840 w 5318975"/>
              <a:gd name="connsiteY125" fmla="*/ 2515674 h 2537138"/>
              <a:gd name="connsiteX126" fmla="*/ 90152 w 5318975"/>
              <a:gd name="connsiteY126" fmla="*/ 2498502 h 2537138"/>
              <a:gd name="connsiteX127" fmla="*/ 25758 w 5318975"/>
              <a:gd name="connsiteY127" fmla="*/ 2468451 h 2537138"/>
              <a:gd name="connsiteX128" fmla="*/ 8586 w 5318975"/>
              <a:gd name="connsiteY128" fmla="*/ 2451279 h 2537138"/>
              <a:gd name="connsiteX129" fmla="*/ 0 w 5318975"/>
              <a:gd name="connsiteY129" fmla="*/ 2434107 h 2537138"/>
              <a:gd name="connsiteX130" fmla="*/ 12879 w 5318975"/>
              <a:gd name="connsiteY130" fmla="*/ 2412643 h 2537138"/>
              <a:gd name="connsiteX131" fmla="*/ 60102 w 5318975"/>
              <a:gd name="connsiteY131" fmla="*/ 2404057 h 2537138"/>
              <a:gd name="connsiteX132" fmla="*/ 163133 w 5318975"/>
              <a:gd name="connsiteY132" fmla="*/ 2382592 h 2537138"/>
              <a:gd name="connsiteX133" fmla="*/ 253285 w 5318975"/>
              <a:gd name="connsiteY133" fmla="*/ 2356834 h 2537138"/>
              <a:gd name="connsiteX134" fmla="*/ 334851 w 5318975"/>
              <a:gd name="connsiteY134" fmla="*/ 2318197 h 2537138"/>
              <a:gd name="connsiteX135" fmla="*/ 416417 w 5318975"/>
              <a:gd name="connsiteY135" fmla="*/ 2258096 h 2537138"/>
              <a:gd name="connsiteX136" fmla="*/ 502276 w 5318975"/>
              <a:gd name="connsiteY136" fmla="*/ 2167944 h 2537138"/>
              <a:gd name="connsiteX137" fmla="*/ 639651 w 5318975"/>
              <a:gd name="connsiteY137" fmla="*/ 2004812 h 2537138"/>
              <a:gd name="connsiteX138" fmla="*/ 888642 w 5318975"/>
              <a:gd name="connsiteY138" fmla="*/ 1669961 h 2537138"/>
              <a:gd name="connsiteX139" fmla="*/ 1051775 w 5318975"/>
              <a:gd name="connsiteY139" fmla="*/ 1446727 h 2537138"/>
              <a:gd name="connsiteX140" fmla="*/ 1163392 w 5318975"/>
              <a:gd name="connsiteY140" fmla="*/ 1287888 h 2537138"/>
              <a:gd name="connsiteX141" fmla="*/ 1266423 w 5318975"/>
              <a:gd name="connsiteY141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361645 w 5318975"/>
              <a:gd name="connsiteY50" fmla="*/ 862885 h 2537138"/>
              <a:gd name="connsiteX51" fmla="*/ 4370231 w 5318975"/>
              <a:gd name="connsiteY51" fmla="*/ 815662 h 2537138"/>
              <a:gd name="connsiteX52" fmla="*/ 4378817 w 5318975"/>
              <a:gd name="connsiteY52" fmla="*/ 802783 h 2537138"/>
              <a:gd name="connsiteX53" fmla="*/ 4395989 w 5318975"/>
              <a:gd name="connsiteY53" fmla="*/ 802783 h 2537138"/>
              <a:gd name="connsiteX54" fmla="*/ 4426040 w 5318975"/>
              <a:gd name="connsiteY54" fmla="*/ 811369 h 2537138"/>
              <a:gd name="connsiteX55" fmla="*/ 4451797 w 5318975"/>
              <a:gd name="connsiteY55" fmla="*/ 845713 h 2537138"/>
              <a:gd name="connsiteX56" fmla="*/ 4494727 w 5318975"/>
              <a:gd name="connsiteY56" fmla="*/ 910107 h 2537138"/>
              <a:gd name="connsiteX57" fmla="*/ 4644980 w 5318975"/>
              <a:gd name="connsiteY57" fmla="*/ 1124755 h 2537138"/>
              <a:gd name="connsiteX58" fmla="*/ 4743718 w 5318975"/>
              <a:gd name="connsiteY58" fmla="*/ 1249251 h 2537138"/>
              <a:gd name="connsiteX59" fmla="*/ 4876800 w 5318975"/>
              <a:gd name="connsiteY59" fmla="*/ 1412383 h 2537138"/>
              <a:gd name="connsiteX60" fmla="*/ 5014175 w 5318975"/>
              <a:gd name="connsiteY60" fmla="*/ 1566930 h 2537138"/>
              <a:gd name="connsiteX61" fmla="*/ 5057104 w 5318975"/>
              <a:gd name="connsiteY61" fmla="*/ 1605566 h 2537138"/>
              <a:gd name="connsiteX62" fmla="*/ 5130085 w 5318975"/>
              <a:gd name="connsiteY62" fmla="*/ 1652789 h 2537138"/>
              <a:gd name="connsiteX63" fmla="*/ 5198772 w 5318975"/>
              <a:gd name="connsiteY63" fmla="*/ 1678547 h 2537138"/>
              <a:gd name="connsiteX64" fmla="*/ 5245994 w 5318975"/>
              <a:gd name="connsiteY64" fmla="*/ 1704305 h 2537138"/>
              <a:gd name="connsiteX65" fmla="*/ 5288924 w 5318975"/>
              <a:gd name="connsiteY65" fmla="*/ 1734355 h 2537138"/>
              <a:gd name="connsiteX66" fmla="*/ 5306096 w 5318975"/>
              <a:gd name="connsiteY66" fmla="*/ 1755820 h 2537138"/>
              <a:gd name="connsiteX67" fmla="*/ 5318975 w 5318975"/>
              <a:gd name="connsiteY67" fmla="*/ 1777285 h 2537138"/>
              <a:gd name="connsiteX68" fmla="*/ 5318975 w 5318975"/>
              <a:gd name="connsiteY68" fmla="*/ 1790164 h 2537138"/>
              <a:gd name="connsiteX69" fmla="*/ 5318975 w 5318975"/>
              <a:gd name="connsiteY69" fmla="*/ 1807335 h 2537138"/>
              <a:gd name="connsiteX70" fmla="*/ 5306096 w 5318975"/>
              <a:gd name="connsiteY70" fmla="*/ 1828800 h 2537138"/>
              <a:gd name="connsiteX71" fmla="*/ 5284631 w 5318975"/>
              <a:gd name="connsiteY71" fmla="*/ 1845972 h 2537138"/>
              <a:gd name="connsiteX72" fmla="*/ 5237409 w 5318975"/>
              <a:gd name="connsiteY72" fmla="*/ 1880316 h 2537138"/>
              <a:gd name="connsiteX73" fmla="*/ 5203065 w 5318975"/>
              <a:gd name="connsiteY73" fmla="*/ 1893195 h 2537138"/>
              <a:gd name="connsiteX74" fmla="*/ 5160135 w 5318975"/>
              <a:gd name="connsiteY74" fmla="*/ 1910366 h 2537138"/>
              <a:gd name="connsiteX75" fmla="*/ 5108620 w 5318975"/>
              <a:gd name="connsiteY75" fmla="*/ 1927538 h 2537138"/>
              <a:gd name="connsiteX76" fmla="*/ 5039933 w 5318975"/>
              <a:gd name="connsiteY76" fmla="*/ 1940417 h 2537138"/>
              <a:gd name="connsiteX77" fmla="*/ 4949780 w 5318975"/>
              <a:gd name="connsiteY77" fmla="*/ 1949003 h 2537138"/>
              <a:gd name="connsiteX78" fmla="*/ 4842456 w 5318975"/>
              <a:gd name="connsiteY78" fmla="*/ 1953296 h 2537138"/>
              <a:gd name="connsiteX79" fmla="*/ 4687910 w 5318975"/>
              <a:gd name="connsiteY79" fmla="*/ 1944710 h 2537138"/>
              <a:gd name="connsiteX80" fmla="*/ 4524778 w 5318975"/>
              <a:gd name="connsiteY80" fmla="*/ 1927538 h 2537138"/>
              <a:gd name="connsiteX81" fmla="*/ 4361645 w 5318975"/>
              <a:gd name="connsiteY81" fmla="*/ 1906074 h 2537138"/>
              <a:gd name="connsiteX82" fmla="*/ 4207099 w 5318975"/>
              <a:gd name="connsiteY82" fmla="*/ 1880316 h 2537138"/>
              <a:gd name="connsiteX83" fmla="*/ 4104068 w 5318975"/>
              <a:gd name="connsiteY83" fmla="*/ 1854558 h 2537138"/>
              <a:gd name="connsiteX84" fmla="*/ 3928056 w 5318975"/>
              <a:gd name="connsiteY84" fmla="*/ 1794457 h 2537138"/>
              <a:gd name="connsiteX85" fmla="*/ 3730580 w 5318975"/>
              <a:gd name="connsiteY85" fmla="*/ 1708597 h 2537138"/>
              <a:gd name="connsiteX86" fmla="*/ 3558862 w 5318975"/>
              <a:gd name="connsiteY86" fmla="*/ 1614152 h 2537138"/>
              <a:gd name="connsiteX87" fmla="*/ 3412902 w 5318975"/>
              <a:gd name="connsiteY87" fmla="*/ 1519707 h 2537138"/>
              <a:gd name="connsiteX88" fmla="*/ 3241183 w 5318975"/>
              <a:gd name="connsiteY88" fmla="*/ 1386626 h 2537138"/>
              <a:gd name="connsiteX89" fmla="*/ 3017949 w 5318975"/>
              <a:gd name="connsiteY89" fmla="*/ 1184857 h 2537138"/>
              <a:gd name="connsiteX90" fmla="*/ 2803302 w 5318975"/>
              <a:gd name="connsiteY90" fmla="*/ 953037 h 2537138"/>
              <a:gd name="connsiteX91" fmla="*/ 2635876 w 5318975"/>
              <a:gd name="connsiteY91" fmla="*/ 759854 h 2537138"/>
              <a:gd name="connsiteX92" fmla="*/ 2502794 w 5318975"/>
              <a:gd name="connsiteY92" fmla="*/ 583843 h 2537138"/>
              <a:gd name="connsiteX93" fmla="*/ 2416935 w 5318975"/>
              <a:gd name="connsiteY93" fmla="*/ 467933 h 2537138"/>
              <a:gd name="connsiteX94" fmla="*/ 2378299 w 5318975"/>
              <a:gd name="connsiteY94" fmla="*/ 416417 h 2537138"/>
              <a:gd name="connsiteX95" fmla="*/ 2339662 w 5318975"/>
              <a:gd name="connsiteY95" fmla="*/ 373488 h 2537138"/>
              <a:gd name="connsiteX96" fmla="*/ 2305318 w 5318975"/>
              <a:gd name="connsiteY96" fmla="*/ 343437 h 2537138"/>
              <a:gd name="connsiteX97" fmla="*/ 2275268 w 5318975"/>
              <a:gd name="connsiteY97" fmla="*/ 330558 h 2537138"/>
              <a:gd name="connsiteX98" fmla="*/ 2245217 w 5318975"/>
              <a:gd name="connsiteY98" fmla="*/ 321972 h 2537138"/>
              <a:gd name="connsiteX99" fmla="*/ 2215166 w 5318975"/>
              <a:gd name="connsiteY99" fmla="*/ 326265 h 2537138"/>
              <a:gd name="connsiteX100" fmla="*/ 2193702 w 5318975"/>
              <a:gd name="connsiteY100" fmla="*/ 334851 h 2537138"/>
              <a:gd name="connsiteX101" fmla="*/ 2155065 w 5318975"/>
              <a:gd name="connsiteY101" fmla="*/ 369195 h 2537138"/>
              <a:gd name="connsiteX102" fmla="*/ 2107842 w 5318975"/>
              <a:gd name="connsiteY102" fmla="*/ 412124 h 2537138"/>
              <a:gd name="connsiteX103" fmla="*/ 2043448 w 5318975"/>
              <a:gd name="connsiteY103" fmla="*/ 480812 h 2537138"/>
              <a:gd name="connsiteX104" fmla="*/ 1957589 w 5318975"/>
              <a:gd name="connsiteY104" fmla="*/ 570964 h 2537138"/>
              <a:gd name="connsiteX105" fmla="*/ 1858851 w 5318975"/>
              <a:gd name="connsiteY105" fmla="*/ 686874 h 2537138"/>
              <a:gd name="connsiteX106" fmla="*/ 1790163 w 5318975"/>
              <a:gd name="connsiteY106" fmla="*/ 764147 h 2537138"/>
              <a:gd name="connsiteX107" fmla="*/ 1657082 w 5318975"/>
              <a:gd name="connsiteY107" fmla="*/ 927279 h 2537138"/>
              <a:gd name="connsiteX108" fmla="*/ 1554051 w 5318975"/>
              <a:gd name="connsiteY108" fmla="*/ 1056068 h 2537138"/>
              <a:gd name="connsiteX109" fmla="*/ 1463899 w 5318975"/>
              <a:gd name="connsiteY109" fmla="*/ 1176271 h 2537138"/>
              <a:gd name="connsiteX110" fmla="*/ 1360868 w 5318975"/>
              <a:gd name="connsiteY110" fmla="*/ 1313645 h 2537138"/>
              <a:gd name="connsiteX111" fmla="*/ 1275009 w 5318975"/>
              <a:gd name="connsiteY111" fmla="*/ 1433848 h 2537138"/>
              <a:gd name="connsiteX112" fmla="*/ 1159099 w 5318975"/>
              <a:gd name="connsiteY112" fmla="*/ 1596981 h 2537138"/>
              <a:gd name="connsiteX113" fmla="*/ 1068947 w 5318975"/>
              <a:gd name="connsiteY113" fmla="*/ 1725769 h 2537138"/>
              <a:gd name="connsiteX114" fmla="*/ 944451 w 5318975"/>
              <a:gd name="connsiteY114" fmla="*/ 1914659 h 2537138"/>
              <a:gd name="connsiteX115" fmla="*/ 858592 w 5318975"/>
              <a:gd name="connsiteY115" fmla="*/ 2047741 h 2537138"/>
              <a:gd name="connsiteX116" fmla="*/ 798490 w 5318975"/>
              <a:gd name="connsiteY116" fmla="*/ 2155065 h 2537138"/>
              <a:gd name="connsiteX117" fmla="*/ 759854 w 5318975"/>
              <a:gd name="connsiteY117" fmla="*/ 2228045 h 2537138"/>
              <a:gd name="connsiteX118" fmla="*/ 678287 w 5318975"/>
              <a:gd name="connsiteY118" fmla="*/ 2374006 h 2537138"/>
              <a:gd name="connsiteX119" fmla="*/ 635358 w 5318975"/>
              <a:gd name="connsiteY119" fmla="*/ 2455572 h 2537138"/>
              <a:gd name="connsiteX120" fmla="*/ 601014 w 5318975"/>
              <a:gd name="connsiteY120" fmla="*/ 2481330 h 2537138"/>
              <a:gd name="connsiteX121" fmla="*/ 545206 w 5318975"/>
              <a:gd name="connsiteY121" fmla="*/ 2511381 h 2537138"/>
              <a:gd name="connsiteX122" fmla="*/ 467933 w 5318975"/>
              <a:gd name="connsiteY122" fmla="*/ 2532845 h 2537138"/>
              <a:gd name="connsiteX123" fmla="*/ 352023 w 5318975"/>
              <a:gd name="connsiteY123" fmla="*/ 2537138 h 2537138"/>
              <a:gd name="connsiteX124" fmla="*/ 244699 w 5318975"/>
              <a:gd name="connsiteY124" fmla="*/ 2528552 h 2537138"/>
              <a:gd name="connsiteX125" fmla="*/ 90152 w 5318975"/>
              <a:gd name="connsiteY125" fmla="*/ 2498502 h 2537138"/>
              <a:gd name="connsiteX126" fmla="*/ 25758 w 5318975"/>
              <a:gd name="connsiteY126" fmla="*/ 2468451 h 2537138"/>
              <a:gd name="connsiteX127" fmla="*/ 8586 w 5318975"/>
              <a:gd name="connsiteY127" fmla="*/ 2451279 h 2537138"/>
              <a:gd name="connsiteX128" fmla="*/ 0 w 5318975"/>
              <a:gd name="connsiteY128" fmla="*/ 2434107 h 2537138"/>
              <a:gd name="connsiteX129" fmla="*/ 12879 w 5318975"/>
              <a:gd name="connsiteY129" fmla="*/ 2412643 h 2537138"/>
              <a:gd name="connsiteX130" fmla="*/ 60102 w 5318975"/>
              <a:gd name="connsiteY130" fmla="*/ 2404057 h 2537138"/>
              <a:gd name="connsiteX131" fmla="*/ 163133 w 5318975"/>
              <a:gd name="connsiteY131" fmla="*/ 2382592 h 2537138"/>
              <a:gd name="connsiteX132" fmla="*/ 253285 w 5318975"/>
              <a:gd name="connsiteY132" fmla="*/ 2356834 h 2537138"/>
              <a:gd name="connsiteX133" fmla="*/ 334851 w 5318975"/>
              <a:gd name="connsiteY133" fmla="*/ 2318197 h 2537138"/>
              <a:gd name="connsiteX134" fmla="*/ 416417 w 5318975"/>
              <a:gd name="connsiteY134" fmla="*/ 2258096 h 2537138"/>
              <a:gd name="connsiteX135" fmla="*/ 502276 w 5318975"/>
              <a:gd name="connsiteY135" fmla="*/ 2167944 h 2537138"/>
              <a:gd name="connsiteX136" fmla="*/ 639651 w 5318975"/>
              <a:gd name="connsiteY136" fmla="*/ 2004812 h 2537138"/>
              <a:gd name="connsiteX137" fmla="*/ 888642 w 5318975"/>
              <a:gd name="connsiteY137" fmla="*/ 1669961 h 2537138"/>
              <a:gd name="connsiteX138" fmla="*/ 1051775 w 5318975"/>
              <a:gd name="connsiteY138" fmla="*/ 1446727 h 2537138"/>
              <a:gd name="connsiteX139" fmla="*/ 1163392 w 5318975"/>
              <a:gd name="connsiteY139" fmla="*/ 1287888 h 2537138"/>
              <a:gd name="connsiteX140" fmla="*/ 1266423 w 5318975"/>
              <a:gd name="connsiteY140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361645 w 5318975"/>
              <a:gd name="connsiteY50" fmla="*/ 862885 h 2537138"/>
              <a:gd name="connsiteX51" fmla="*/ 4370231 w 5318975"/>
              <a:gd name="connsiteY51" fmla="*/ 815662 h 2537138"/>
              <a:gd name="connsiteX52" fmla="*/ 4378817 w 5318975"/>
              <a:gd name="connsiteY52" fmla="*/ 802783 h 2537138"/>
              <a:gd name="connsiteX53" fmla="*/ 4395989 w 5318975"/>
              <a:gd name="connsiteY53" fmla="*/ 802783 h 2537138"/>
              <a:gd name="connsiteX54" fmla="*/ 4426040 w 5318975"/>
              <a:gd name="connsiteY54" fmla="*/ 811369 h 2537138"/>
              <a:gd name="connsiteX55" fmla="*/ 4451797 w 5318975"/>
              <a:gd name="connsiteY55" fmla="*/ 845713 h 2537138"/>
              <a:gd name="connsiteX56" fmla="*/ 4494727 w 5318975"/>
              <a:gd name="connsiteY56" fmla="*/ 910107 h 2537138"/>
              <a:gd name="connsiteX57" fmla="*/ 4644980 w 5318975"/>
              <a:gd name="connsiteY57" fmla="*/ 1124755 h 2537138"/>
              <a:gd name="connsiteX58" fmla="*/ 4743718 w 5318975"/>
              <a:gd name="connsiteY58" fmla="*/ 1249251 h 2537138"/>
              <a:gd name="connsiteX59" fmla="*/ 4876800 w 5318975"/>
              <a:gd name="connsiteY59" fmla="*/ 1412383 h 2537138"/>
              <a:gd name="connsiteX60" fmla="*/ 5014175 w 5318975"/>
              <a:gd name="connsiteY60" fmla="*/ 1566930 h 2537138"/>
              <a:gd name="connsiteX61" fmla="*/ 5057104 w 5318975"/>
              <a:gd name="connsiteY61" fmla="*/ 1605566 h 2537138"/>
              <a:gd name="connsiteX62" fmla="*/ 5130085 w 5318975"/>
              <a:gd name="connsiteY62" fmla="*/ 1652789 h 2537138"/>
              <a:gd name="connsiteX63" fmla="*/ 5198772 w 5318975"/>
              <a:gd name="connsiteY63" fmla="*/ 1678547 h 2537138"/>
              <a:gd name="connsiteX64" fmla="*/ 5245994 w 5318975"/>
              <a:gd name="connsiteY64" fmla="*/ 1704305 h 2537138"/>
              <a:gd name="connsiteX65" fmla="*/ 5288924 w 5318975"/>
              <a:gd name="connsiteY65" fmla="*/ 1734355 h 2537138"/>
              <a:gd name="connsiteX66" fmla="*/ 5306096 w 5318975"/>
              <a:gd name="connsiteY66" fmla="*/ 1755820 h 2537138"/>
              <a:gd name="connsiteX67" fmla="*/ 5318975 w 5318975"/>
              <a:gd name="connsiteY67" fmla="*/ 1777285 h 2537138"/>
              <a:gd name="connsiteX68" fmla="*/ 5318975 w 5318975"/>
              <a:gd name="connsiteY68" fmla="*/ 1790164 h 2537138"/>
              <a:gd name="connsiteX69" fmla="*/ 5318975 w 5318975"/>
              <a:gd name="connsiteY69" fmla="*/ 1807335 h 2537138"/>
              <a:gd name="connsiteX70" fmla="*/ 5306096 w 5318975"/>
              <a:gd name="connsiteY70" fmla="*/ 1828800 h 2537138"/>
              <a:gd name="connsiteX71" fmla="*/ 5284631 w 5318975"/>
              <a:gd name="connsiteY71" fmla="*/ 1845972 h 2537138"/>
              <a:gd name="connsiteX72" fmla="*/ 5237409 w 5318975"/>
              <a:gd name="connsiteY72" fmla="*/ 1880316 h 2537138"/>
              <a:gd name="connsiteX73" fmla="*/ 5203065 w 5318975"/>
              <a:gd name="connsiteY73" fmla="*/ 1893195 h 2537138"/>
              <a:gd name="connsiteX74" fmla="*/ 5160135 w 5318975"/>
              <a:gd name="connsiteY74" fmla="*/ 1910366 h 2537138"/>
              <a:gd name="connsiteX75" fmla="*/ 5108620 w 5318975"/>
              <a:gd name="connsiteY75" fmla="*/ 1927538 h 2537138"/>
              <a:gd name="connsiteX76" fmla="*/ 5039933 w 5318975"/>
              <a:gd name="connsiteY76" fmla="*/ 1940417 h 2537138"/>
              <a:gd name="connsiteX77" fmla="*/ 4949780 w 5318975"/>
              <a:gd name="connsiteY77" fmla="*/ 1949003 h 2537138"/>
              <a:gd name="connsiteX78" fmla="*/ 4842456 w 5318975"/>
              <a:gd name="connsiteY78" fmla="*/ 1953296 h 2537138"/>
              <a:gd name="connsiteX79" fmla="*/ 4687910 w 5318975"/>
              <a:gd name="connsiteY79" fmla="*/ 1944710 h 2537138"/>
              <a:gd name="connsiteX80" fmla="*/ 4524778 w 5318975"/>
              <a:gd name="connsiteY80" fmla="*/ 1927538 h 2537138"/>
              <a:gd name="connsiteX81" fmla="*/ 4361645 w 5318975"/>
              <a:gd name="connsiteY81" fmla="*/ 1906074 h 2537138"/>
              <a:gd name="connsiteX82" fmla="*/ 4207099 w 5318975"/>
              <a:gd name="connsiteY82" fmla="*/ 1880316 h 2537138"/>
              <a:gd name="connsiteX83" fmla="*/ 4104068 w 5318975"/>
              <a:gd name="connsiteY83" fmla="*/ 1854558 h 2537138"/>
              <a:gd name="connsiteX84" fmla="*/ 3928056 w 5318975"/>
              <a:gd name="connsiteY84" fmla="*/ 1794457 h 2537138"/>
              <a:gd name="connsiteX85" fmla="*/ 3730580 w 5318975"/>
              <a:gd name="connsiteY85" fmla="*/ 1708597 h 2537138"/>
              <a:gd name="connsiteX86" fmla="*/ 3558862 w 5318975"/>
              <a:gd name="connsiteY86" fmla="*/ 1614152 h 2537138"/>
              <a:gd name="connsiteX87" fmla="*/ 3412902 w 5318975"/>
              <a:gd name="connsiteY87" fmla="*/ 1519707 h 2537138"/>
              <a:gd name="connsiteX88" fmla="*/ 3241183 w 5318975"/>
              <a:gd name="connsiteY88" fmla="*/ 1386626 h 2537138"/>
              <a:gd name="connsiteX89" fmla="*/ 3017949 w 5318975"/>
              <a:gd name="connsiteY89" fmla="*/ 1184857 h 2537138"/>
              <a:gd name="connsiteX90" fmla="*/ 2803302 w 5318975"/>
              <a:gd name="connsiteY90" fmla="*/ 953037 h 2537138"/>
              <a:gd name="connsiteX91" fmla="*/ 2635876 w 5318975"/>
              <a:gd name="connsiteY91" fmla="*/ 759854 h 2537138"/>
              <a:gd name="connsiteX92" fmla="*/ 2502794 w 5318975"/>
              <a:gd name="connsiteY92" fmla="*/ 583843 h 2537138"/>
              <a:gd name="connsiteX93" fmla="*/ 2416935 w 5318975"/>
              <a:gd name="connsiteY93" fmla="*/ 467933 h 2537138"/>
              <a:gd name="connsiteX94" fmla="*/ 2378299 w 5318975"/>
              <a:gd name="connsiteY94" fmla="*/ 416417 h 2537138"/>
              <a:gd name="connsiteX95" fmla="*/ 2339662 w 5318975"/>
              <a:gd name="connsiteY95" fmla="*/ 373488 h 2537138"/>
              <a:gd name="connsiteX96" fmla="*/ 2305318 w 5318975"/>
              <a:gd name="connsiteY96" fmla="*/ 343437 h 2537138"/>
              <a:gd name="connsiteX97" fmla="*/ 2275268 w 5318975"/>
              <a:gd name="connsiteY97" fmla="*/ 330558 h 2537138"/>
              <a:gd name="connsiteX98" fmla="*/ 2245217 w 5318975"/>
              <a:gd name="connsiteY98" fmla="*/ 321972 h 2537138"/>
              <a:gd name="connsiteX99" fmla="*/ 2215166 w 5318975"/>
              <a:gd name="connsiteY99" fmla="*/ 326265 h 2537138"/>
              <a:gd name="connsiteX100" fmla="*/ 2193702 w 5318975"/>
              <a:gd name="connsiteY100" fmla="*/ 334851 h 2537138"/>
              <a:gd name="connsiteX101" fmla="*/ 2155065 w 5318975"/>
              <a:gd name="connsiteY101" fmla="*/ 369195 h 2537138"/>
              <a:gd name="connsiteX102" fmla="*/ 2107842 w 5318975"/>
              <a:gd name="connsiteY102" fmla="*/ 412124 h 2537138"/>
              <a:gd name="connsiteX103" fmla="*/ 2043448 w 5318975"/>
              <a:gd name="connsiteY103" fmla="*/ 480812 h 2537138"/>
              <a:gd name="connsiteX104" fmla="*/ 1957589 w 5318975"/>
              <a:gd name="connsiteY104" fmla="*/ 570964 h 2537138"/>
              <a:gd name="connsiteX105" fmla="*/ 1858851 w 5318975"/>
              <a:gd name="connsiteY105" fmla="*/ 686874 h 2537138"/>
              <a:gd name="connsiteX106" fmla="*/ 1790163 w 5318975"/>
              <a:gd name="connsiteY106" fmla="*/ 764147 h 2537138"/>
              <a:gd name="connsiteX107" fmla="*/ 1657082 w 5318975"/>
              <a:gd name="connsiteY107" fmla="*/ 927279 h 2537138"/>
              <a:gd name="connsiteX108" fmla="*/ 1554051 w 5318975"/>
              <a:gd name="connsiteY108" fmla="*/ 1056068 h 2537138"/>
              <a:gd name="connsiteX109" fmla="*/ 1463899 w 5318975"/>
              <a:gd name="connsiteY109" fmla="*/ 1176271 h 2537138"/>
              <a:gd name="connsiteX110" fmla="*/ 1360868 w 5318975"/>
              <a:gd name="connsiteY110" fmla="*/ 1313645 h 2537138"/>
              <a:gd name="connsiteX111" fmla="*/ 1275009 w 5318975"/>
              <a:gd name="connsiteY111" fmla="*/ 1433848 h 2537138"/>
              <a:gd name="connsiteX112" fmla="*/ 1159099 w 5318975"/>
              <a:gd name="connsiteY112" fmla="*/ 1596981 h 2537138"/>
              <a:gd name="connsiteX113" fmla="*/ 1068947 w 5318975"/>
              <a:gd name="connsiteY113" fmla="*/ 1725769 h 2537138"/>
              <a:gd name="connsiteX114" fmla="*/ 944451 w 5318975"/>
              <a:gd name="connsiteY114" fmla="*/ 1914659 h 2537138"/>
              <a:gd name="connsiteX115" fmla="*/ 858592 w 5318975"/>
              <a:gd name="connsiteY115" fmla="*/ 2047741 h 2537138"/>
              <a:gd name="connsiteX116" fmla="*/ 798490 w 5318975"/>
              <a:gd name="connsiteY116" fmla="*/ 2155065 h 2537138"/>
              <a:gd name="connsiteX117" fmla="*/ 759854 w 5318975"/>
              <a:gd name="connsiteY117" fmla="*/ 2228045 h 2537138"/>
              <a:gd name="connsiteX118" fmla="*/ 678287 w 5318975"/>
              <a:gd name="connsiteY118" fmla="*/ 2374006 h 2537138"/>
              <a:gd name="connsiteX119" fmla="*/ 635358 w 5318975"/>
              <a:gd name="connsiteY119" fmla="*/ 2455572 h 2537138"/>
              <a:gd name="connsiteX120" fmla="*/ 601014 w 5318975"/>
              <a:gd name="connsiteY120" fmla="*/ 2481330 h 2537138"/>
              <a:gd name="connsiteX121" fmla="*/ 545206 w 5318975"/>
              <a:gd name="connsiteY121" fmla="*/ 2511381 h 2537138"/>
              <a:gd name="connsiteX122" fmla="*/ 467933 w 5318975"/>
              <a:gd name="connsiteY122" fmla="*/ 2532845 h 2537138"/>
              <a:gd name="connsiteX123" fmla="*/ 352023 w 5318975"/>
              <a:gd name="connsiteY123" fmla="*/ 2537138 h 2537138"/>
              <a:gd name="connsiteX124" fmla="*/ 90152 w 5318975"/>
              <a:gd name="connsiteY124" fmla="*/ 2498502 h 2537138"/>
              <a:gd name="connsiteX125" fmla="*/ 25758 w 5318975"/>
              <a:gd name="connsiteY125" fmla="*/ 2468451 h 2537138"/>
              <a:gd name="connsiteX126" fmla="*/ 8586 w 5318975"/>
              <a:gd name="connsiteY126" fmla="*/ 2451279 h 2537138"/>
              <a:gd name="connsiteX127" fmla="*/ 0 w 5318975"/>
              <a:gd name="connsiteY127" fmla="*/ 2434107 h 2537138"/>
              <a:gd name="connsiteX128" fmla="*/ 12879 w 5318975"/>
              <a:gd name="connsiteY128" fmla="*/ 2412643 h 2537138"/>
              <a:gd name="connsiteX129" fmla="*/ 60102 w 5318975"/>
              <a:gd name="connsiteY129" fmla="*/ 2404057 h 2537138"/>
              <a:gd name="connsiteX130" fmla="*/ 163133 w 5318975"/>
              <a:gd name="connsiteY130" fmla="*/ 2382592 h 2537138"/>
              <a:gd name="connsiteX131" fmla="*/ 253285 w 5318975"/>
              <a:gd name="connsiteY131" fmla="*/ 2356834 h 2537138"/>
              <a:gd name="connsiteX132" fmla="*/ 334851 w 5318975"/>
              <a:gd name="connsiteY132" fmla="*/ 2318197 h 2537138"/>
              <a:gd name="connsiteX133" fmla="*/ 416417 w 5318975"/>
              <a:gd name="connsiteY133" fmla="*/ 2258096 h 2537138"/>
              <a:gd name="connsiteX134" fmla="*/ 502276 w 5318975"/>
              <a:gd name="connsiteY134" fmla="*/ 2167944 h 2537138"/>
              <a:gd name="connsiteX135" fmla="*/ 639651 w 5318975"/>
              <a:gd name="connsiteY135" fmla="*/ 2004812 h 2537138"/>
              <a:gd name="connsiteX136" fmla="*/ 888642 w 5318975"/>
              <a:gd name="connsiteY136" fmla="*/ 1669961 h 2537138"/>
              <a:gd name="connsiteX137" fmla="*/ 1051775 w 5318975"/>
              <a:gd name="connsiteY137" fmla="*/ 1446727 h 2537138"/>
              <a:gd name="connsiteX138" fmla="*/ 1163392 w 5318975"/>
              <a:gd name="connsiteY138" fmla="*/ 1287888 h 2537138"/>
              <a:gd name="connsiteX139" fmla="*/ 1266423 w 5318975"/>
              <a:gd name="connsiteY139" fmla="*/ 1159099 h 2537138"/>
              <a:gd name="connsiteX0" fmla="*/ 1266423 w 5318975"/>
              <a:gd name="connsiteY0" fmla="*/ 1159099 h 2532845"/>
              <a:gd name="connsiteX1" fmla="*/ 1601273 w 5318975"/>
              <a:gd name="connsiteY1" fmla="*/ 742682 h 2532845"/>
              <a:gd name="connsiteX2" fmla="*/ 1858851 w 5318975"/>
              <a:gd name="connsiteY2" fmla="*/ 437882 h 2532845"/>
              <a:gd name="connsiteX3" fmla="*/ 2004811 w 5318975"/>
              <a:gd name="connsiteY3" fmla="*/ 274750 h 2532845"/>
              <a:gd name="connsiteX4" fmla="*/ 2060620 w 5318975"/>
              <a:gd name="connsiteY4" fmla="*/ 214648 h 2532845"/>
              <a:gd name="connsiteX5" fmla="*/ 2082085 w 5318975"/>
              <a:gd name="connsiteY5" fmla="*/ 193183 h 2532845"/>
              <a:gd name="connsiteX6" fmla="*/ 2103549 w 5318975"/>
              <a:gd name="connsiteY6" fmla="*/ 128789 h 2532845"/>
              <a:gd name="connsiteX7" fmla="*/ 2125014 w 5318975"/>
              <a:gd name="connsiteY7" fmla="*/ 72981 h 2532845"/>
              <a:gd name="connsiteX8" fmla="*/ 2133600 w 5318975"/>
              <a:gd name="connsiteY8" fmla="*/ 60102 h 2532845"/>
              <a:gd name="connsiteX9" fmla="*/ 2185116 w 5318975"/>
              <a:gd name="connsiteY9" fmla="*/ 30051 h 2532845"/>
              <a:gd name="connsiteX10" fmla="*/ 2245217 w 5318975"/>
              <a:gd name="connsiteY10" fmla="*/ 12879 h 2532845"/>
              <a:gd name="connsiteX11" fmla="*/ 2322490 w 5318975"/>
              <a:gd name="connsiteY11" fmla="*/ 0 h 2532845"/>
              <a:gd name="connsiteX12" fmla="*/ 2425521 w 5318975"/>
              <a:gd name="connsiteY12" fmla="*/ 4293 h 2532845"/>
              <a:gd name="connsiteX13" fmla="*/ 2515673 w 5318975"/>
              <a:gd name="connsiteY13" fmla="*/ 17172 h 2532845"/>
              <a:gd name="connsiteX14" fmla="*/ 2584361 w 5318975"/>
              <a:gd name="connsiteY14" fmla="*/ 25758 h 2532845"/>
              <a:gd name="connsiteX15" fmla="*/ 2614411 w 5318975"/>
              <a:gd name="connsiteY15" fmla="*/ 34344 h 2532845"/>
              <a:gd name="connsiteX16" fmla="*/ 2618704 w 5318975"/>
              <a:gd name="connsiteY16" fmla="*/ 47223 h 2532845"/>
              <a:gd name="connsiteX17" fmla="*/ 2622997 w 5318975"/>
              <a:gd name="connsiteY17" fmla="*/ 107324 h 2532845"/>
              <a:gd name="connsiteX18" fmla="*/ 2618704 w 5318975"/>
              <a:gd name="connsiteY18" fmla="*/ 184597 h 2532845"/>
              <a:gd name="connsiteX19" fmla="*/ 2618704 w 5318975"/>
              <a:gd name="connsiteY19" fmla="*/ 236113 h 2532845"/>
              <a:gd name="connsiteX20" fmla="*/ 2627290 w 5318975"/>
              <a:gd name="connsiteY20" fmla="*/ 266164 h 2532845"/>
              <a:gd name="connsiteX21" fmla="*/ 2648755 w 5318975"/>
              <a:gd name="connsiteY21" fmla="*/ 321972 h 2532845"/>
              <a:gd name="connsiteX22" fmla="*/ 2691685 w 5318975"/>
              <a:gd name="connsiteY22" fmla="*/ 412124 h 2532845"/>
              <a:gd name="connsiteX23" fmla="*/ 2756079 w 5318975"/>
              <a:gd name="connsiteY23" fmla="*/ 502276 h 2532845"/>
              <a:gd name="connsiteX24" fmla="*/ 2871989 w 5318975"/>
              <a:gd name="connsiteY24" fmla="*/ 656823 h 2532845"/>
              <a:gd name="connsiteX25" fmla="*/ 2979313 w 5318975"/>
              <a:gd name="connsiteY25" fmla="*/ 785612 h 2532845"/>
              <a:gd name="connsiteX26" fmla="*/ 3108102 w 5318975"/>
              <a:gd name="connsiteY26" fmla="*/ 935865 h 2532845"/>
              <a:gd name="connsiteX27" fmla="*/ 3198254 w 5318975"/>
              <a:gd name="connsiteY27" fmla="*/ 1038896 h 2532845"/>
              <a:gd name="connsiteX28" fmla="*/ 3331335 w 5318975"/>
              <a:gd name="connsiteY28" fmla="*/ 1171978 h 2532845"/>
              <a:gd name="connsiteX29" fmla="*/ 3421487 w 5318975"/>
              <a:gd name="connsiteY29" fmla="*/ 1249251 h 2532845"/>
              <a:gd name="connsiteX30" fmla="*/ 3571741 w 5318975"/>
              <a:gd name="connsiteY30" fmla="*/ 1365161 h 2532845"/>
              <a:gd name="connsiteX31" fmla="*/ 3653307 w 5318975"/>
              <a:gd name="connsiteY31" fmla="*/ 1420969 h 2532845"/>
              <a:gd name="connsiteX32" fmla="*/ 3790682 w 5318975"/>
              <a:gd name="connsiteY32" fmla="*/ 1498243 h 2532845"/>
              <a:gd name="connsiteX33" fmla="*/ 3889420 w 5318975"/>
              <a:gd name="connsiteY33" fmla="*/ 1545465 h 2532845"/>
              <a:gd name="connsiteX34" fmla="*/ 4009623 w 5318975"/>
              <a:gd name="connsiteY34" fmla="*/ 1588395 h 2532845"/>
              <a:gd name="connsiteX35" fmla="*/ 4146997 w 5318975"/>
              <a:gd name="connsiteY35" fmla="*/ 1627031 h 2532845"/>
              <a:gd name="connsiteX36" fmla="*/ 4254321 w 5318975"/>
              <a:gd name="connsiteY36" fmla="*/ 1648496 h 2532845"/>
              <a:gd name="connsiteX37" fmla="*/ 4357352 w 5318975"/>
              <a:gd name="connsiteY37" fmla="*/ 1665668 h 2532845"/>
              <a:gd name="connsiteX38" fmla="*/ 4486141 w 5318975"/>
              <a:gd name="connsiteY38" fmla="*/ 1674254 h 2532845"/>
              <a:gd name="connsiteX39" fmla="*/ 4584879 w 5318975"/>
              <a:gd name="connsiteY39" fmla="*/ 1674254 h 2532845"/>
              <a:gd name="connsiteX40" fmla="*/ 4649273 w 5318975"/>
              <a:gd name="connsiteY40" fmla="*/ 1669961 h 2532845"/>
              <a:gd name="connsiteX41" fmla="*/ 4679324 w 5318975"/>
              <a:gd name="connsiteY41" fmla="*/ 1661375 h 2532845"/>
              <a:gd name="connsiteX42" fmla="*/ 4700789 w 5318975"/>
              <a:gd name="connsiteY42" fmla="*/ 1639910 h 2532845"/>
              <a:gd name="connsiteX43" fmla="*/ 4713668 w 5318975"/>
              <a:gd name="connsiteY43" fmla="*/ 1609859 h 2532845"/>
              <a:gd name="connsiteX44" fmla="*/ 4713668 w 5318975"/>
              <a:gd name="connsiteY44" fmla="*/ 1584102 h 2532845"/>
              <a:gd name="connsiteX45" fmla="*/ 4709375 w 5318975"/>
              <a:gd name="connsiteY45" fmla="*/ 1541172 h 2532845"/>
              <a:gd name="connsiteX46" fmla="*/ 4692203 w 5318975"/>
              <a:gd name="connsiteY46" fmla="*/ 1506828 h 2532845"/>
              <a:gd name="connsiteX47" fmla="*/ 4610637 w 5318975"/>
              <a:gd name="connsiteY47" fmla="*/ 1347989 h 2532845"/>
              <a:gd name="connsiteX48" fmla="*/ 4408868 w 5318975"/>
              <a:gd name="connsiteY48" fmla="*/ 957330 h 2532845"/>
              <a:gd name="connsiteX49" fmla="*/ 4374524 w 5318975"/>
              <a:gd name="connsiteY49" fmla="*/ 888643 h 2532845"/>
              <a:gd name="connsiteX50" fmla="*/ 4361645 w 5318975"/>
              <a:gd name="connsiteY50" fmla="*/ 862885 h 2532845"/>
              <a:gd name="connsiteX51" fmla="*/ 4370231 w 5318975"/>
              <a:gd name="connsiteY51" fmla="*/ 815662 h 2532845"/>
              <a:gd name="connsiteX52" fmla="*/ 4378817 w 5318975"/>
              <a:gd name="connsiteY52" fmla="*/ 802783 h 2532845"/>
              <a:gd name="connsiteX53" fmla="*/ 4395989 w 5318975"/>
              <a:gd name="connsiteY53" fmla="*/ 802783 h 2532845"/>
              <a:gd name="connsiteX54" fmla="*/ 4426040 w 5318975"/>
              <a:gd name="connsiteY54" fmla="*/ 811369 h 2532845"/>
              <a:gd name="connsiteX55" fmla="*/ 4451797 w 5318975"/>
              <a:gd name="connsiteY55" fmla="*/ 845713 h 2532845"/>
              <a:gd name="connsiteX56" fmla="*/ 4494727 w 5318975"/>
              <a:gd name="connsiteY56" fmla="*/ 910107 h 2532845"/>
              <a:gd name="connsiteX57" fmla="*/ 4644980 w 5318975"/>
              <a:gd name="connsiteY57" fmla="*/ 1124755 h 2532845"/>
              <a:gd name="connsiteX58" fmla="*/ 4743718 w 5318975"/>
              <a:gd name="connsiteY58" fmla="*/ 1249251 h 2532845"/>
              <a:gd name="connsiteX59" fmla="*/ 4876800 w 5318975"/>
              <a:gd name="connsiteY59" fmla="*/ 1412383 h 2532845"/>
              <a:gd name="connsiteX60" fmla="*/ 5014175 w 5318975"/>
              <a:gd name="connsiteY60" fmla="*/ 1566930 h 2532845"/>
              <a:gd name="connsiteX61" fmla="*/ 5057104 w 5318975"/>
              <a:gd name="connsiteY61" fmla="*/ 1605566 h 2532845"/>
              <a:gd name="connsiteX62" fmla="*/ 5130085 w 5318975"/>
              <a:gd name="connsiteY62" fmla="*/ 1652789 h 2532845"/>
              <a:gd name="connsiteX63" fmla="*/ 5198772 w 5318975"/>
              <a:gd name="connsiteY63" fmla="*/ 1678547 h 2532845"/>
              <a:gd name="connsiteX64" fmla="*/ 5245994 w 5318975"/>
              <a:gd name="connsiteY64" fmla="*/ 1704305 h 2532845"/>
              <a:gd name="connsiteX65" fmla="*/ 5288924 w 5318975"/>
              <a:gd name="connsiteY65" fmla="*/ 1734355 h 2532845"/>
              <a:gd name="connsiteX66" fmla="*/ 5306096 w 5318975"/>
              <a:gd name="connsiteY66" fmla="*/ 1755820 h 2532845"/>
              <a:gd name="connsiteX67" fmla="*/ 5318975 w 5318975"/>
              <a:gd name="connsiteY67" fmla="*/ 1777285 h 2532845"/>
              <a:gd name="connsiteX68" fmla="*/ 5318975 w 5318975"/>
              <a:gd name="connsiteY68" fmla="*/ 1790164 h 2532845"/>
              <a:gd name="connsiteX69" fmla="*/ 5318975 w 5318975"/>
              <a:gd name="connsiteY69" fmla="*/ 1807335 h 2532845"/>
              <a:gd name="connsiteX70" fmla="*/ 5306096 w 5318975"/>
              <a:gd name="connsiteY70" fmla="*/ 1828800 h 2532845"/>
              <a:gd name="connsiteX71" fmla="*/ 5284631 w 5318975"/>
              <a:gd name="connsiteY71" fmla="*/ 1845972 h 2532845"/>
              <a:gd name="connsiteX72" fmla="*/ 5237409 w 5318975"/>
              <a:gd name="connsiteY72" fmla="*/ 1880316 h 2532845"/>
              <a:gd name="connsiteX73" fmla="*/ 5203065 w 5318975"/>
              <a:gd name="connsiteY73" fmla="*/ 1893195 h 2532845"/>
              <a:gd name="connsiteX74" fmla="*/ 5160135 w 5318975"/>
              <a:gd name="connsiteY74" fmla="*/ 1910366 h 2532845"/>
              <a:gd name="connsiteX75" fmla="*/ 5108620 w 5318975"/>
              <a:gd name="connsiteY75" fmla="*/ 1927538 h 2532845"/>
              <a:gd name="connsiteX76" fmla="*/ 5039933 w 5318975"/>
              <a:gd name="connsiteY76" fmla="*/ 1940417 h 2532845"/>
              <a:gd name="connsiteX77" fmla="*/ 4949780 w 5318975"/>
              <a:gd name="connsiteY77" fmla="*/ 1949003 h 2532845"/>
              <a:gd name="connsiteX78" fmla="*/ 4842456 w 5318975"/>
              <a:gd name="connsiteY78" fmla="*/ 1953296 h 2532845"/>
              <a:gd name="connsiteX79" fmla="*/ 4687910 w 5318975"/>
              <a:gd name="connsiteY79" fmla="*/ 1944710 h 2532845"/>
              <a:gd name="connsiteX80" fmla="*/ 4524778 w 5318975"/>
              <a:gd name="connsiteY80" fmla="*/ 1927538 h 2532845"/>
              <a:gd name="connsiteX81" fmla="*/ 4361645 w 5318975"/>
              <a:gd name="connsiteY81" fmla="*/ 1906074 h 2532845"/>
              <a:gd name="connsiteX82" fmla="*/ 4207099 w 5318975"/>
              <a:gd name="connsiteY82" fmla="*/ 1880316 h 2532845"/>
              <a:gd name="connsiteX83" fmla="*/ 4104068 w 5318975"/>
              <a:gd name="connsiteY83" fmla="*/ 1854558 h 2532845"/>
              <a:gd name="connsiteX84" fmla="*/ 3928056 w 5318975"/>
              <a:gd name="connsiteY84" fmla="*/ 1794457 h 2532845"/>
              <a:gd name="connsiteX85" fmla="*/ 3730580 w 5318975"/>
              <a:gd name="connsiteY85" fmla="*/ 1708597 h 2532845"/>
              <a:gd name="connsiteX86" fmla="*/ 3558862 w 5318975"/>
              <a:gd name="connsiteY86" fmla="*/ 1614152 h 2532845"/>
              <a:gd name="connsiteX87" fmla="*/ 3412902 w 5318975"/>
              <a:gd name="connsiteY87" fmla="*/ 1519707 h 2532845"/>
              <a:gd name="connsiteX88" fmla="*/ 3241183 w 5318975"/>
              <a:gd name="connsiteY88" fmla="*/ 1386626 h 2532845"/>
              <a:gd name="connsiteX89" fmla="*/ 3017949 w 5318975"/>
              <a:gd name="connsiteY89" fmla="*/ 1184857 h 2532845"/>
              <a:gd name="connsiteX90" fmla="*/ 2803302 w 5318975"/>
              <a:gd name="connsiteY90" fmla="*/ 953037 h 2532845"/>
              <a:gd name="connsiteX91" fmla="*/ 2635876 w 5318975"/>
              <a:gd name="connsiteY91" fmla="*/ 759854 h 2532845"/>
              <a:gd name="connsiteX92" fmla="*/ 2502794 w 5318975"/>
              <a:gd name="connsiteY92" fmla="*/ 583843 h 2532845"/>
              <a:gd name="connsiteX93" fmla="*/ 2416935 w 5318975"/>
              <a:gd name="connsiteY93" fmla="*/ 467933 h 2532845"/>
              <a:gd name="connsiteX94" fmla="*/ 2378299 w 5318975"/>
              <a:gd name="connsiteY94" fmla="*/ 416417 h 2532845"/>
              <a:gd name="connsiteX95" fmla="*/ 2339662 w 5318975"/>
              <a:gd name="connsiteY95" fmla="*/ 373488 h 2532845"/>
              <a:gd name="connsiteX96" fmla="*/ 2305318 w 5318975"/>
              <a:gd name="connsiteY96" fmla="*/ 343437 h 2532845"/>
              <a:gd name="connsiteX97" fmla="*/ 2275268 w 5318975"/>
              <a:gd name="connsiteY97" fmla="*/ 330558 h 2532845"/>
              <a:gd name="connsiteX98" fmla="*/ 2245217 w 5318975"/>
              <a:gd name="connsiteY98" fmla="*/ 321972 h 2532845"/>
              <a:gd name="connsiteX99" fmla="*/ 2215166 w 5318975"/>
              <a:gd name="connsiteY99" fmla="*/ 326265 h 2532845"/>
              <a:gd name="connsiteX100" fmla="*/ 2193702 w 5318975"/>
              <a:gd name="connsiteY100" fmla="*/ 334851 h 2532845"/>
              <a:gd name="connsiteX101" fmla="*/ 2155065 w 5318975"/>
              <a:gd name="connsiteY101" fmla="*/ 369195 h 2532845"/>
              <a:gd name="connsiteX102" fmla="*/ 2107842 w 5318975"/>
              <a:gd name="connsiteY102" fmla="*/ 412124 h 2532845"/>
              <a:gd name="connsiteX103" fmla="*/ 2043448 w 5318975"/>
              <a:gd name="connsiteY103" fmla="*/ 480812 h 2532845"/>
              <a:gd name="connsiteX104" fmla="*/ 1957589 w 5318975"/>
              <a:gd name="connsiteY104" fmla="*/ 570964 h 2532845"/>
              <a:gd name="connsiteX105" fmla="*/ 1858851 w 5318975"/>
              <a:gd name="connsiteY105" fmla="*/ 686874 h 2532845"/>
              <a:gd name="connsiteX106" fmla="*/ 1790163 w 5318975"/>
              <a:gd name="connsiteY106" fmla="*/ 764147 h 2532845"/>
              <a:gd name="connsiteX107" fmla="*/ 1657082 w 5318975"/>
              <a:gd name="connsiteY107" fmla="*/ 927279 h 2532845"/>
              <a:gd name="connsiteX108" fmla="*/ 1554051 w 5318975"/>
              <a:gd name="connsiteY108" fmla="*/ 1056068 h 2532845"/>
              <a:gd name="connsiteX109" fmla="*/ 1463899 w 5318975"/>
              <a:gd name="connsiteY109" fmla="*/ 1176271 h 2532845"/>
              <a:gd name="connsiteX110" fmla="*/ 1360868 w 5318975"/>
              <a:gd name="connsiteY110" fmla="*/ 1313645 h 2532845"/>
              <a:gd name="connsiteX111" fmla="*/ 1275009 w 5318975"/>
              <a:gd name="connsiteY111" fmla="*/ 1433848 h 2532845"/>
              <a:gd name="connsiteX112" fmla="*/ 1159099 w 5318975"/>
              <a:gd name="connsiteY112" fmla="*/ 1596981 h 2532845"/>
              <a:gd name="connsiteX113" fmla="*/ 1068947 w 5318975"/>
              <a:gd name="connsiteY113" fmla="*/ 1725769 h 2532845"/>
              <a:gd name="connsiteX114" fmla="*/ 944451 w 5318975"/>
              <a:gd name="connsiteY114" fmla="*/ 1914659 h 2532845"/>
              <a:gd name="connsiteX115" fmla="*/ 858592 w 5318975"/>
              <a:gd name="connsiteY115" fmla="*/ 2047741 h 2532845"/>
              <a:gd name="connsiteX116" fmla="*/ 798490 w 5318975"/>
              <a:gd name="connsiteY116" fmla="*/ 2155065 h 2532845"/>
              <a:gd name="connsiteX117" fmla="*/ 759854 w 5318975"/>
              <a:gd name="connsiteY117" fmla="*/ 2228045 h 2532845"/>
              <a:gd name="connsiteX118" fmla="*/ 678287 w 5318975"/>
              <a:gd name="connsiteY118" fmla="*/ 2374006 h 2532845"/>
              <a:gd name="connsiteX119" fmla="*/ 635358 w 5318975"/>
              <a:gd name="connsiteY119" fmla="*/ 2455572 h 2532845"/>
              <a:gd name="connsiteX120" fmla="*/ 601014 w 5318975"/>
              <a:gd name="connsiteY120" fmla="*/ 2481330 h 2532845"/>
              <a:gd name="connsiteX121" fmla="*/ 545206 w 5318975"/>
              <a:gd name="connsiteY121" fmla="*/ 2511381 h 2532845"/>
              <a:gd name="connsiteX122" fmla="*/ 467933 w 5318975"/>
              <a:gd name="connsiteY122" fmla="*/ 2532845 h 2532845"/>
              <a:gd name="connsiteX123" fmla="*/ 90152 w 5318975"/>
              <a:gd name="connsiteY123" fmla="*/ 2498502 h 2532845"/>
              <a:gd name="connsiteX124" fmla="*/ 25758 w 5318975"/>
              <a:gd name="connsiteY124" fmla="*/ 2468451 h 2532845"/>
              <a:gd name="connsiteX125" fmla="*/ 8586 w 5318975"/>
              <a:gd name="connsiteY125" fmla="*/ 2451279 h 2532845"/>
              <a:gd name="connsiteX126" fmla="*/ 0 w 5318975"/>
              <a:gd name="connsiteY126" fmla="*/ 2434107 h 2532845"/>
              <a:gd name="connsiteX127" fmla="*/ 12879 w 5318975"/>
              <a:gd name="connsiteY127" fmla="*/ 2412643 h 2532845"/>
              <a:gd name="connsiteX128" fmla="*/ 60102 w 5318975"/>
              <a:gd name="connsiteY128" fmla="*/ 2404057 h 2532845"/>
              <a:gd name="connsiteX129" fmla="*/ 163133 w 5318975"/>
              <a:gd name="connsiteY129" fmla="*/ 2382592 h 2532845"/>
              <a:gd name="connsiteX130" fmla="*/ 253285 w 5318975"/>
              <a:gd name="connsiteY130" fmla="*/ 2356834 h 2532845"/>
              <a:gd name="connsiteX131" fmla="*/ 334851 w 5318975"/>
              <a:gd name="connsiteY131" fmla="*/ 2318197 h 2532845"/>
              <a:gd name="connsiteX132" fmla="*/ 416417 w 5318975"/>
              <a:gd name="connsiteY132" fmla="*/ 2258096 h 2532845"/>
              <a:gd name="connsiteX133" fmla="*/ 502276 w 5318975"/>
              <a:gd name="connsiteY133" fmla="*/ 2167944 h 2532845"/>
              <a:gd name="connsiteX134" fmla="*/ 639651 w 5318975"/>
              <a:gd name="connsiteY134" fmla="*/ 2004812 h 2532845"/>
              <a:gd name="connsiteX135" fmla="*/ 888642 w 5318975"/>
              <a:gd name="connsiteY135" fmla="*/ 1669961 h 2532845"/>
              <a:gd name="connsiteX136" fmla="*/ 1051775 w 5318975"/>
              <a:gd name="connsiteY136" fmla="*/ 1446727 h 2532845"/>
              <a:gd name="connsiteX137" fmla="*/ 1163392 w 5318975"/>
              <a:gd name="connsiteY137" fmla="*/ 1287888 h 2532845"/>
              <a:gd name="connsiteX138" fmla="*/ 1266423 w 5318975"/>
              <a:gd name="connsiteY138" fmla="*/ 1159099 h 2532845"/>
              <a:gd name="connsiteX0" fmla="*/ 1266423 w 5318975"/>
              <a:gd name="connsiteY0" fmla="*/ 1159099 h 2511381"/>
              <a:gd name="connsiteX1" fmla="*/ 1601273 w 5318975"/>
              <a:gd name="connsiteY1" fmla="*/ 742682 h 2511381"/>
              <a:gd name="connsiteX2" fmla="*/ 1858851 w 5318975"/>
              <a:gd name="connsiteY2" fmla="*/ 437882 h 2511381"/>
              <a:gd name="connsiteX3" fmla="*/ 2004811 w 5318975"/>
              <a:gd name="connsiteY3" fmla="*/ 274750 h 2511381"/>
              <a:gd name="connsiteX4" fmla="*/ 2060620 w 5318975"/>
              <a:gd name="connsiteY4" fmla="*/ 214648 h 2511381"/>
              <a:gd name="connsiteX5" fmla="*/ 2082085 w 5318975"/>
              <a:gd name="connsiteY5" fmla="*/ 193183 h 2511381"/>
              <a:gd name="connsiteX6" fmla="*/ 2103549 w 5318975"/>
              <a:gd name="connsiteY6" fmla="*/ 128789 h 2511381"/>
              <a:gd name="connsiteX7" fmla="*/ 2125014 w 5318975"/>
              <a:gd name="connsiteY7" fmla="*/ 72981 h 2511381"/>
              <a:gd name="connsiteX8" fmla="*/ 2133600 w 5318975"/>
              <a:gd name="connsiteY8" fmla="*/ 60102 h 2511381"/>
              <a:gd name="connsiteX9" fmla="*/ 2185116 w 5318975"/>
              <a:gd name="connsiteY9" fmla="*/ 30051 h 2511381"/>
              <a:gd name="connsiteX10" fmla="*/ 2245217 w 5318975"/>
              <a:gd name="connsiteY10" fmla="*/ 12879 h 2511381"/>
              <a:gd name="connsiteX11" fmla="*/ 2322490 w 5318975"/>
              <a:gd name="connsiteY11" fmla="*/ 0 h 2511381"/>
              <a:gd name="connsiteX12" fmla="*/ 2425521 w 5318975"/>
              <a:gd name="connsiteY12" fmla="*/ 4293 h 2511381"/>
              <a:gd name="connsiteX13" fmla="*/ 2515673 w 5318975"/>
              <a:gd name="connsiteY13" fmla="*/ 17172 h 2511381"/>
              <a:gd name="connsiteX14" fmla="*/ 2584361 w 5318975"/>
              <a:gd name="connsiteY14" fmla="*/ 25758 h 2511381"/>
              <a:gd name="connsiteX15" fmla="*/ 2614411 w 5318975"/>
              <a:gd name="connsiteY15" fmla="*/ 34344 h 2511381"/>
              <a:gd name="connsiteX16" fmla="*/ 2618704 w 5318975"/>
              <a:gd name="connsiteY16" fmla="*/ 47223 h 2511381"/>
              <a:gd name="connsiteX17" fmla="*/ 2622997 w 5318975"/>
              <a:gd name="connsiteY17" fmla="*/ 107324 h 2511381"/>
              <a:gd name="connsiteX18" fmla="*/ 2618704 w 5318975"/>
              <a:gd name="connsiteY18" fmla="*/ 184597 h 2511381"/>
              <a:gd name="connsiteX19" fmla="*/ 2618704 w 5318975"/>
              <a:gd name="connsiteY19" fmla="*/ 236113 h 2511381"/>
              <a:gd name="connsiteX20" fmla="*/ 2627290 w 5318975"/>
              <a:gd name="connsiteY20" fmla="*/ 266164 h 2511381"/>
              <a:gd name="connsiteX21" fmla="*/ 2648755 w 5318975"/>
              <a:gd name="connsiteY21" fmla="*/ 321972 h 2511381"/>
              <a:gd name="connsiteX22" fmla="*/ 2691685 w 5318975"/>
              <a:gd name="connsiteY22" fmla="*/ 412124 h 2511381"/>
              <a:gd name="connsiteX23" fmla="*/ 2756079 w 5318975"/>
              <a:gd name="connsiteY23" fmla="*/ 502276 h 2511381"/>
              <a:gd name="connsiteX24" fmla="*/ 2871989 w 5318975"/>
              <a:gd name="connsiteY24" fmla="*/ 656823 h 2511381"/>
              <a:gd name="connsiteX25" fmla="*/ 2979313 w 5318975"/>
              <a:gd name="connsiteY25" fmla="*/ 785612 h 2511381"/>
              <a:gd name="connsiteX26" fmla="*/ 3108102 w 5318975"/>
              <a:gd name="connsiteY26" fmla="*/ 935865 h 2511381"/>
              <a:gd name="connsiteX27" fmla="*/ 3198254 w 5318975"/>
              <a:gd name="connsiteY27" fmla="*/ 1038896 h 2511381"/>
              <a:gd name="connsiteX28" fmla="*/ 3331335 w 5318975"/>
              <a:gd name="connsiteY28" fmla="*/ 1171978 h 2511381"/>
              <a:gd name="connsiteX29" fmla="*/ 3421487 w 5318975"/>
              <a:gd name="connsiteY29" fmla="*/ 1249251 h 2511381"/>
              <a:gd name="connsiteX30" fmla="*/ 3571741 w 5318975"/>
              <a:gd name="connsiteY30" fmla="*/ 1365161 h 2511381"/>
              <a:gd name="connsiteX31" fmla="*/ 3653307 w 5318975"/>
              <a:gd name="connsiteY31" fmla="*/ 1420969 h 2511381"/>
              <a:gd name="connsiteX32" fmla="*/ 3790682 w 5318975"/>
              <a:gd name="connsiteY32" fmla="*/ 1498243 h 2511381"/>
              <a:gd name="connsiteX33" fmla="*/ 3889420 w 5318975"/>
              <a:gd name="connsiteY33" fmla="*/ 1545465 h 2511381"/>
              <a:gd name="connsiteX34" fmla="*/ 4009623 w 5318975"/>
              <a:gd name="connsiteY34" fmla="*/ 1588395 h 2511381"/>
              <a:gd name="connsiteX35" fmla="*/ 4146997 w 5318975"/>
              <a:gd name="connsiteY35" fmla="*/ 1627031 h 2511381"/>
              <a:gd name="connsiteX36" fmla="*/ 4254321 w 5318975"/>
              <a:gd name="connsiteY36" fmla="*/ 1648496 h 2511381"/>
              <a:gd name="connsiteX37" fmla="*/ 4357352 w 5318975"/>
              <a:gd name="connsiteY37" fmla="*/ 1665668 h 2511381"/>
              <a:gd name="connsiteX38" fmla="*/ 4486141 w 5318975"/>
              <a:gd name="connsiteY38" fmla="*/ 1674254 h 2511381"/>
              <a:gd name="connsiteX39" fmla="*/ 4584879 w 5318975"/>
              <a:gd name="connsiteY39" fmla="*/ 1674254 h 2511381"/>
              <a:gd name="connsiteX40" fmla="*/ 4649273 w 5318975"/>
              <a:gd name="connsiteY40" fmla="*/ 1669961 h 2511381"/>
              <a:gd name="connsiteX41" fmla="*/ 4679324 w 5318975"/>
              <a:gd name="connsiteY41" fmla="*/ 1661375 h 2511381"/>
              <a:gd name="connsiteX42" fmla="*/ 4700789 w 5318975"/>
              <a:gd name="connsiteY42" fmla="*/ 1639910 h 2511381"/>
              <a:gd name="connsiteX43" fmla="*/ 4713668 w 5318975"/>
              <a:gd name="connsiteY43" fmla="*/ 1609859 h 2511381"/>
              <a:gd name="connsiteX44" fmla="*/ 4713668 w 5318975"/>
              <a:gd name="connsiteY44" fmla="*/ 1584102 h 2511381"/>
              <a:gd name="connsiteX45" fmla="*/ 4709375 w 5318975"/>
              <a:gd name="connsiteY45" fmla="*/ 1541172 h 2511381"/>
              <a:gd name="connsiteX46" fmla="*/ 4692203 w 5318975"/>
              <a:gd name="connsiteY46" fmla="*/ 1506828 h 2511381"/>
              <a:gd name="connsiteX47" fmla="*/ 4610637 w 5318975"/>
              <a:gd name="connsiteY47" fmla="*/ 1347989 h 2511381"/>
              <a:gd name="connsiteX48" fmla="*/ 4408868 w 5318975"/>
              <a:gd name="connsiteY48" fmla="*/ 957330 h 2511381"/>
              <a:gd name="connsiteX49" fmla="*/ 4374524 w 5318975"/>
              <a:gd name="connsiteY49" fmla="*/ 888643 h 2511381"/>
              <a:gd name="connsiteX50" fmla="*/ 4361645 w 5318975"/>
              <a:gd name="connsiteY50" fmla="*/ 862885 h 2511381"/>
              <a:gd name="connsiteX51" fmla="*/ 4370231 w 5318975"/>
              <a:gd name="connsiteY51" fmla="*/ 815662 h 2511381"/>
              <a:gd name="connsiteX52" fmla="*/ 4378817 w 5318975"/>
              <a:gd name="connsiteY52" fmla="*/ 802783 h 2511381"/>
              <a:gd name="connsiteX53" fmla="*/ 4395989 w 5318975"/>
              <a:gd name="connsiteY53" fmla="*/ 802783 h 2511381"/>
              <a:gd name="connsiteX54" fmla="*/ 4426040 w 5318975"/>
              <a:gd name="connsiteY54" fmla="*/ 811369 h 2511381"/>
              <a:gd name="connsiteX55" fmla="*/ 4451797 w 5318975"/>
              <a:gd name="connsiteY55" fmla="*/ 845713 h 2511381"/>
              <a:gd name="connsiteX56" fmla="*/ 4494727 w 5318975"/>
              <a:gd name="connsiteY56" fmla="*/ 910107 h 2511381"/>
              <a:gd name="connsiteX57" fmla="*/ 4644980 w 5318975"/>
              <a:gd name="connsiteY57" fmla="*/ 1124755 h 2511381"/>
              <a:gd name="connsiteX58" fmla="*/ 4743718 w 5318975"/>
              <a:gd name="connsiteY58" fmla="*/ 1249251 h 2511381"/>
              <a:gd name="connsiteX59" fmla="*/ 4876800 w 5318975"/>
              <a:gd name="connsiteY59" fmla="*/ 1412383 h 2511381"/>
              <a:gd name="connsiteX60" fmla="*/ 5014175 w 5318975"/>
              <a:gd name="connsiteY60" fmla="*/ 1566930 h 2511381"/>
              <a:gd name="connsiteX61" fmla="*/ 5057104 w 5318975"/>
              <a:gd name="connsiteY61" fmla="*/ 1605566 h 2511381"/>
              <a:gd name="connsiteX62" fmla="*/ 5130085 w 5318975"/>
              <a:gd name="connsiteY62" fmla="*/ 1652789 h 2511381"/>
              <a:gd name="connsiteX63" fmla="*/ 5198772 w 5318975"/>
              <a:gd name="connsiteY63" fmla="*/ 1678547 h 2511381"/>
              <a:gd name="connsiteX64" fmla="*/ 5245994 w 5318975"/>
              <a:gd name="connsiteY64" fmla="*/ 1704305 h 2511381"/>
              <a:gd name="connsiteX65" fmla="*/ 5288924 w 5318975"/>
              <a:gd name="connsiteY65" fmla="*/ 1734355 h 2511381"/>
              <a:gd name="connsiteX66" fmla="*/ 5306096 w 5318975"/>
              <a:gd name="connsiteY66" fmla="*/ 1755820 h 2511381"/>
              <a:gd name="connsiteX67" fmla="*/ 5318975 w 5318975"/>
              <a:gd name="connsiteY67" fmla="*/ 1777285 h 2511381"/>
              <a:gd name="connsiteX68" fmla="*/ 5318975 w 5318975"/>
              <a:gd name="connsiteY68" fmla="*/ 1790164 h 2511381"/>
              <a:gd name="connsiteX69" fmla="*/ 5318975 w 5318975"/>
              <a:gd name="connsiteY69" fmla="*/ 1807335 h 2511381"/>
              <a:gd name="connsiteX70" fmla="*/ 5306096 w 5318975"/>
              <a:gd name="connsiteY70" fmla="*/ 1828800 h 2511381"/>
              <a:gd name="connsiteX71" fmla="*/ 5284631 w 5318975"/>
              <a:gd name="connsiteY71" fmla="*/ 1845972 h 2511381"/>
              <a:gd name="connsiteX72" fmla="*/ 5237409 w 5318975"/>
              <a:gd name="connsiteY72" fmla="*/ 1880316 h 2511381"/>
              <a:gd name="connsiteX73" fmla="*/ 5203065 w 5318975"/>
              <a:gd name="connsiteY73" fmla="*/ 1893195 h 2511381"/>
              <a:gd name="connsiteX74" fmla="*/ 5160135 w 5318975"/>
              <a:gd name="connsiteY74" fmla="*/ 1910366 h 2511381"/>
              <a:gd name="connsiteX75" fmla="*/ 5108620 w 5318975"/>
              <a:gd name="connsiteY75" fmla="*/ 1927538 h 2511381"/>
              <a:gd name="connsiteX76" fmla="*/ 5039933 w 5318975"/>
              <a:gd name="connsiteY76" fmla="*/ 1940417 h 2511381"/>
              <a:gd name="connsiteX77" fmla="*/ 4949780 w 5318975"/>
              <a:gd name="connsiteY77" fmla="*/ 1949003 h 2511381"/>
              <a:gd name="connsiteX78" fmla="*/ 4842456 w 5318975"/>
              <a:gd name="connsiteY78" fmla="*/ 1953296 h 2511381"/>
              <a:gd name="connsiteX79" fmla="*/ 4687910 w 5318975"/>
              <a:gd name="connsiteY79" fmla="*/ 1944710 h 2511381"/>
              <a:gd name="connsiteX80" fmla="*/ 4524778 w 5318975"/>
              <a:gd name="connsiteY80" fmla="*/ 1927538 h 2511381"/>
              <a:gd name="connsiteX81" fmla="*/ 4361645 w 5318975"/>
              <a:gd name="connsiteY81" fmla="*/ 1906074 h 2511381"/>
              <a:gd name="connsiteX82" fmla="*/ 4207099 w 5318975"/>
              <a:gd name="connsiteY82" fmla="*/ 1880316 h 2511381"/>
              <a:gd name="connsiteX83" fmla="*/ 4104068 w 5318975"/>
              <a:gd name="connsiteY83" fmla="*/ 1854558 h 2511381"/>
              <a:gd name="connsiteX84" fmla="*/ 3928056 w 5318975"/>
              <a:gd name="connsiteY84" fmla="*/ 1794457 h 2511381"/>
              <a:gd name="connsiteX85" fmla="*/ 3730580 w 5318975"/>
              <a:gd name="connsiteY85" fmla="*/ 1708597 h 2511381"/>
              <a:gd name="connsiteX86" fmla="*/ 3558862 w 5318975"/>
              <a:gd name="connsiteY86" fmla="*/ 1614152 h 2511381"/>
              <a:gd name="connsiteX87" fmla="*/ 3412902 w 5318975"/>
              <a:gd name="connsiteY87" fmla="*/ 1519707 h 2511381"/>
              <a:gd name="connsiteX88" fmla="*/ 3241183 w 5318975"/>
              <a:gd name="connsiteY88" fmla="*/ 1386626 h 2511381"/>
              <a:gd name="connsiteX89" fmla="*/ 3017949 w 5318975"/>
              <a:gd name="connsiteY89" fmla="*/ 1184857 h 2511381"/>
              <a:gd name="connsiteX90" fmla="*/ 2803302 w 5318975"/>
              <a:gd name="connsiteY90" fmla="*/ 953037 h 2511381"/>
              <a:gd name="connsiteX91" fmla="*/ 2635876 w 5318975"/>
              <a:gd name="connsiteY91" fmla="*/ 759854 h 2511381"/>
              <a:gd name="connsiteX92" fmla="*/ 2502794 w 5318975"/>
              <a:gd name="connsiteY92" fmla="*/ 583843 h 2511381"/>
              <a:gd name="connsiteX93" fmla="*/ 2416935 w 5318975"/>
              <a:gd name="connsiteY93" fmla="*/ 467933 h 2511381"/>
              <a:gd name="connsiteX94" fmla="*/ 2378299 w 5318975"/>
              <a:gd name="connsiteY94" fmla="*/ 416417 h 2511381"/>
              <a:gd name="connsiteX95" fmla="*/ 2339662 w 5318975"/>
              <a:gd name="connsiteY95" fmla="*/ 373488 h 2511381"/>
              <a:gd name="connsiteX96" fmla="*/ 2305318 w 5318975"/>
              <a:gd name="connsiteY96" fmla="*/ 343437 h 2511381"/>
              <a:gd name="connsiteX97" fmla="*/ 2275268 w 5318975"/>
              <a:gd name="connsiteY97" fmla="*/ 330558 h 2511381"/>
              <a:gd name="connsiteX98" fmla="*/ 2245217 w 5318975"/>
              <a:gd name="connsiteY98" fmla="*/ 321972 h 2511381"/>
              <a:gd name="connsiteX99" fmla="*/ 2215166 w 5318975"/>
              <a:gd name="connsiteY99" fmla="*/ 326265 h 2511381"/>
              <a:gd name="connsiteX100" fmla="*/ 2193702 w 5318975"/>
              <a:gd name="connsiteY100" fmla="*/ 334851 h 2511381"/>
              <a:gd name="connsiteX101" fmla="*/ 2155065 w 5318975"/>
              <a:gd name="connsiteY101" fmla="*/ 369195 h 2511381"/>
              <a:gd name="connsiteX102" fmla="*/ 2107842 w 5318975"/>
              <a:gd name="connsiteY102" fmla="*/ 412124 h 2511381"/>
              <a:gd name="connsiteX103" fmla="*/ 2043448 w 5318975"/>
              <a:gd name="connsiteY103" fmla="*/ 480812 h 2511381"/>
              <a:gd name="connsiteX104" fmla="*/ 1957589 w 5318975"/>
              <a:gd name="connsiteY104" fmla="*/ 570964 h 2511381"/>
              <a:gd name="connsiteX105" fmla="*/ 1858851 w 5318975"/>
              <a:gd name="connsiteY105" fmla="*/ 686874 h 2511381"/>
              <a:gd name="connsiteX106" fmla="*/ 1790163 w 5318975"/>
              <a:gd name="connsiteY106" fmla="*/ 764147 h 2511381"/>
              <a:gd name="connsiteX107" fmla="*/ 1657082 w 5318975"/>
              <a:gd name="connsiteY107" fmla="*/ 927279 h 2511381"/>
              <a:gd name="connsiteX108" fmla="*/ 1554051 w 5318975"/>
              <a:gd name="connsiteY108" fmla="*/ 1056068 h 2511381"/>
              <a:gd name="connsiteX109" fmla="*/ 1463899 w 5318975"/>
              <a:gd name="connsiteY109" fmla="*/ 1176271 h 2511381"/>
              <a:gd name="connsiteX110" fmla="*/ 1360868 w 5318975"/>
              <a:gd name="connsiteY110" fmla="*/ 1313645 h 2511381"/>
              <a:gd name="connsiteX111" fmla="*/ 1275009 w 5318975"/>
              <a:gd name="connsiteY111" fmla="*/ 1433848 h 2511381"/>
              <a:gd name="connsiteX112" fmla="*/ 1159099 w 5318975"/>
              <a:gd name="connsiteY112" fmla="*/ 1596981 h 2511381"/>
              <a:gd name="connsiteX113" fmla="*/ 1068947 w 5318975"/>
              <a:gd name="connsiteY113" fmla="*/ 1725769 h 2511381"/>
              <a:gd name="connsiteX114" fmla="*/ 944451 w 5318975"/>
              <a:gd name="connsiteY114" fmla="*/ 1914659 h 2511381"/>
              <a:gd name="connsiteX115" fmla="*/ 858592 w 5318975"/>
              <a:gd name="connsiteY115" fmla="*/ 2047741 h 2511381"/>
              <a:gd name="connsiteX116" fmla="*/ 798490 w 5318975"/>
              <a:gd name="connsiteY116" fmla="*/ 2155065 h 2511381"/>
              <a:gd name="connsiteX117" fmla="*/ 759854 w 5318975"/>
              <a:gd name="connsiteY117" fmla="*/ 2228045 h 2511381"/>
              <a:gd name="connsiteX118" fmla="*/ 678287 w 5318975"/>
              <a:gd name="connsiteY118" fmla="*/ 2374006 h 2511381"/>
              <a:gd name="connsiteX119" fmla="*/ 635358 w 5318975"/>
              <a:gd name="connsiteY119" fmla="*/ 2455572 h 2511381"/>
              <a:gd name="connsiteX120" fmla="*/ 601014 w 5318975"/>
              <a:gd name="connsiteY120" fmla="*/ 2481330 h 2511381"/>
              <a:gd name="connsiteX121" fmla="*/ 545206 w 5318975"/>
              <a:gd name="connsiteY121" fmla="*/ 2511381 h 2511381"/>
              <a:gd name="connsiteX122" fmla="*/ 90152 w 5318975"/>
              <a:gd name="connsiteY122" fmla="*/ 2498502 h 2511381"/>
              <a:gd name="connsiteX123" fmla="*/ 25758 w 5318975"/>
              <a:gd name="connsiteY123" fmla="*/ 2468451 h 2511381"/>
              <a:gd name="connsiteX124" fmla="*/ 8586 w 5318975"/>
              <a:gd name="connsiteY124" fmla="*/ 2451279 h 2511381"/>
              <a:gd name="connsiteX125" fmla="*/ 0 w 5318975"/>
              <a:gd name="connsiteY125" fmla="*/ 2434107 h 2511381"/>
              <a:gd name="connsiteX126" fmla="*/ 12879 w 5318975"/>
              <a:gd name="connsiteY126" fmla="*/ 2412643 h 2511381"/>
              <a:gd name="connsiteX127" fmla="*/ 60102 w 5318975"/>
              <a:gd name="connsiteY127" fmla="*/ 2404057 h 2511381"/>
              <a:gd name="connsiteX128" fmla="*/ 163133 w 5318975"/>
              <a:gd name="connsiteY128" fmla="*/ 2382592 h 2511381"/>
              <a:gd name="connsiteX129" fmla="*/ 253285 w 5318975"/>
              <a:gd name="connsiteY129" fmla="*/ 2356834 h 2511381"/>
              <a:gd name="connsiteX130" fmla="*/ 334851 w 5318975"/>
              <a:gd name="connsiteY130" fmla="*/ 2318197 h 2511381"/>
              <a:gd name="connsiteX131" fmla="*/ 416417 w 5318975"/>
              <a:gd name="connsiteY131" fmla="*/ 2258096 h 2511381"/>
              <a:gd name="connsiteX132" fmla="*/ 502276 w 5318975"/>
              <a:gd name="connsiteY132" fmla="*/ 2167944 h 2511381"/>
              <a:gd name="connsiteX133" fmla="*/ 639651 w 5318975"/>
              <a:gd name="connsiteY133" fmla="*/ 2004812 h 2511381"/>
              <a:gd name="connsiteX134" fmla="*/ 888642 w 5318975"/>
              <a:gd name="connsiteY134" fmla="*/ 1669961 h 2511381"/>
              <a:gd name="connsiteX135" fmla="*/ 1051775 w 5318975"/>
              <a:gd name="connsiteY135" fmla="*/ 1446727 h 2511381"/>
              <a:gd name="connsiteX136" fmla="*/ 1163392 w 5318975"/>
              <a:gd name="connsiteY136" fmla="*/ 1287888 h 2511381"/>
              <a:gd name="connsiteX137" fmla="*/ 1266423 w 5318975"/>
              <a:gd name="connsiteY137" fmla="*/ 1159099 h 2511381"/>
              <a:gd name="connsiteX0" fmla="*/ 1266423 w 5318975"/>
              <a:gd name="connsiteY0" fmla="*/ 1159099 h 2498502"/>
              <a:gd name="connsiteX1" fmla="*/ 1601273 w 5318975"/>
              <a:gd name="connsiteY1" fmla="*/ 742682 h 2498502"/>
              <a:gd name="connsiteX2" fmla="*/ 1858851 w 5318975"/>
              <a:gd name="connsiteY2" fmla="*/ 437882 h 2498502"/>
              <a:gd name="connsiteX3" fmla="*/ 2004811 w 5318975"/>
              <a:gd name="connsiteY3" fmla="*/ 274750 h 2498502"/>
              <a:gd name="connsiteX4" fmla="*/ 2060620 w 5318975"/>
              <a:gd name="connsiteY4" fmla="*/ 214648 h 2498502"/>
              <a:gd name="connsiteX5" fmla="*/ 2082085 w 5318975"/>
              <a:gd name="connsiteY5" fmla="*/ 193183 h 2498502"/>
              <a:gd name="connsiteX6" fmla="*/ 2103549 w 5318975"/>
              <a:gd name="connsiteY6" fmla="*/ 128789 h 2498502"/>
              <a:gd name="connsiteX7" fmla="*/ 2125014 w 5318975"/>
              <a:gd name="connsiteY7" fmla="*/ 72981 h 2498502"/>
              <a:gd name="connsiteX8" fmla="*/ 2133600 w 5318975"/>
              <a:gd name="connsiteY8" fmla="*/ 60102 h 2498502"/>
              <a:gd name="connsiteX9" fmla="*/ 2185116 w 5318975"/>
              <a:gd name="connsiteY9" fmla="*/ 30051 h 2498502"/>
              <a:gd name="connsiteX10" fmla="*/ 2245217 w 5318975"/>
              <a:gd name="connsiteY10" fmla="*/ 12879 h 2498502"/>
              <a:gd name="connsiteX11" fmla="*/ 2322490 w 5318975"/>
              <a:gd name="connsiteY11" fmla="*/ 0 h 2498502"/>
              <a:gd name="connsiteX12" fmla="*/ 2425521 w 5318975"/>
              <a:gd name="connsiteY12" fmla="*/ 4293 h 2498502"/>
              <a:gd name="connsiteX13" fmla="*/ 2515673 w 5318975"/>
              <a:gd name="connsiteY13" fmla="*/ 17172 h 2498502"/>
              <a:gd name="connsiteX14" fmla="*/ 2584361 w 5318975"/>
              <a:gd name="connsiteY14" fmla="*/ 25758 h 2498502"/>
              <a:gd name="connsiteX15" fmla="*/ 2614411 w 5318975"/>
              <a:gd name="connsiteY15" fmla="*/ 34344 h 2498502"/>
              <a:gd name="connsiteX16" fmla="*/ 2618704 w 5318975"/>
              <a:gd name="connsiteY16" fmla="*/ 47223 h 2498502"/>
              <a:gd name="connsiteX17" fmla="*/ 2622997 w 5318975"/>
              <a:gd name="connsiteY17" fmla="*/ 107324 h 2498502"/>
              <a:gd name="connsiteX18" fmla="*/ 2618704 w 5318975"/>
              <a:gd name="connsiteY18" fmla="*/ 184597 h 2498502"/>
              <a:gd name="connsiteX19" fmla="*/ 2618704 w 5318975"/>
              <a:gd name="connsiteY19" fmla="*/ 236113 h 2498502"/>
              <a:gd name="connsiteX20" fmla="*/ 2627290 w 5318975"/>
              <a:gd name="connsiteY20" fmla="*/ 266164 h 2498502"/>
              <a:gd name="connsiteX21" fmla="*/ 2648755 w 5318975"/>
              <a:gd name="connsiteY21" fmla="*/ 321972 h 2498502"/>
              <a:gd name="connsiteX22" fmla="*/ 2691685 w 5318975"/>
              <a:gd name="connsiteY22" fmla="*/ 412124 h 2498502"/>
              <a:gd name="connsiteX23" fmla="*/ 2756079 w 5318975"/>
              <a:gd name="connsiteY23" fmla="*/ 502276 h 2498502"/>
              <a:gd name="connsiteX24" fmla="*/ 2871989 w 5318975"/>
              <a:gd name="connsiteY24" fmla="*/ 656823 h 2498502"/>
              <a:gd name="connsiteX25" fmla="*/ 2979313 w 5318975"/>
              <a:gd name="connsiteY25" fmla="*/ 785612 h 2498502"/>
              <a:gd name="connsiteX26" fmla="*/ 3108102 w 5318975"/>
              <a:gd name="connsiteY26" fmla="*/ 935865 h 2498502"/>
              <a:gd name="connsiteX27" fmla="*/ 3198254 w 5318975"/>
              <a:gd name="connsiteY27" fmla="*/ 1038896 h 2498502"/>
              <a:gd name="connsiteX28" fmla="*/ 3331335 w 5318975"/>
              <a:gd name="connsiteY28" fmla="*/ 1171978 h 2498502"/>
              <a:gd name="connsiteX29" fmla="*/ 3421487 w 5318975"/>
              <a:gd name="connsiteY29" fmla="*/ 1249251 h 2498502"/>
              <a:gd name="connsiteX30" fmla="*/ 3571741 w 5318975"/>
              <a:gd name="connsiteY30" fmla="*/ 1365161 h 2498502"/>
              <a:gd name="connsiteX31" fmla="*/ 3653307 w 5318975"/>
              <a:gd name="connsiteY31" fmla="*/ 1420969 h 2498502"/>
              <a:gd name="connsiteX32" fmla="*/ 3790682 w 5318975"/>
              <a:gd name="connsiteY32" fmla="*/ 1498243 h 2498502"/>
              <a:gd name="connsiteX33" fmla="*/ 3889420 w 5318975"/>
              <a:gd name="connsiteY33" fmla="*/ 1545465 h 2498502"/>
              <a:gd name="connsiteX34" fmla="*/ 4009623 w 5318975"/>
              <a:gd name="connsiteY34" fmla="*/ 1588395 h 2498502"/>
              <a:gd name="connsiteX35" fmla="*/ 4146997 w 5318975"/>
              <a:gd name="connsiteY35" fmla="*/ 1627031 h 2498502"/>
              <a:gd name="connsiteX36" fmla="*/ 4254321 w 5318975"/>
              <a:gd name="connsiteY36" fmla="*/ 1648496 h 2498502"/>
              <a:gd name="connsiteX37" fmla="*/ 4357352 w 5318975"/>
              <a:gd name="connsiteY37" fmla="*/ 1665668 h 2498502"/>
              <a:gd name="connsiteX38" fmla="*/ 4486141 w 5318975"/>
              <a:gd name="connsiteY38" fmla="*/ 1674254 h 2498502"/>
              <a:gd name="connsiteX39" fmla="*/ 4584879 w 5318975"/>
              <a:gd name="connsiteY39" fmla="*/ 1674254 h 2498502"/>
              <a:gd name="connsiteX40" fmla="*/ 4649273 w 5318975"/>
              <a:gd name="connsiteY40" fmla="*/ 1669961 h 2498502"/>
              <a:gd name="connsiteX41" fmla="*/ 4679324 w 5318975"/>
              <a:gd name="connsiteY41" fmla="*/ 1661375 h 2498502"/>
              <a:gd name="connsiteX42" fmla="*/ 4700789 w 5318975"/>
              <a:gd name="connsiteY42" fmla="*/ 1639910 h 2498502"/>
              <a:gd name="connsiteX43" fmla="*/ 4713668 w 5318975"/>
              <a:gd name="connsiteY43" fmla="*/ 1609859 h 2498502"/>
              <a:gd name="connsiteX44" fmla="*/ 4713668 w 5318975"/>
              <a:gd name="connsiteY44" fmla="*/ 1584102 h 2498502"/>
              <a:gd name="connsiteX45" fmla="*/ 4709375 w 5318975"/>
              <a:gd name="connsiteY45" fmla="*/ 1541172 h 2498502"/>
              <a:gd name="connsiteX46" fmla="*/ 4692203 w 5318975"/>
              <a:gd name="connsiteY46" fmla="*/ 1506828 h 2498502"/>
              <a:gd name="connsiteX47" fmla="*/ 4610637 w 5318975"/>
              <a:gd name="connsiteY47" fmla="*/ 1347989 h 2498502"/>
              <a:gd name="connsiteX48" fmla="*/ 4408868 w 5318975"/>
              <a:gd name="connsiteY48" fmla="*/ 957330 h 2498502"/>
              <a:gd name="connsiteX49" fmla="*/ 4374524 w 5318975"/>
              <a:gd name="connsiteY49" fmla="*/ 888643 h 2498502"/>
              <a:gd name="connsiteX50" fmla="*/ 4361645 w 5318975"/>
              <a:gd name="connsiteY50" fmla="*/ 862885 h 2498502"/>
              <a:gd name="connsiteX51" fmla="*/ 4370231 w 5318975"/>
              <a:gd name="connsiteY51" fmla="*/ 815662 h 2498502"/>
              <a:gd name="connsiteX52" fmla="*/ 4378817 w 5318975"/>
              <a:gd name="connsiteY52" fmla="*/ 802783 h 2498502"/>
              <a:gd name="connsiteX53" fmla="*/ 4395989 w 5318975"/>
              <a:gd name="connsiteY53" fmla="*/ 802783 h 2498502"/>
              <a:gd name="connsiteX54" fmla="*/ 4426040 w 5318975"/>
              <a:gd name="connsiteY54" fmla="*/ 811369 h 2498502"/>
              <a:gd name="connsiteX55" fmla="*/ 4451797 w 5318975"/>
              <a:gd name="connsiteY55" fmla="*/ 845713 h 2498502"/>
              <a:gd name="connsiteX56" fmla="*/ 4494727 w 5318975"/>
              <a:gd name="connsiteY56" fmla="*/ 910107 h 2498502"/>
              <a:gd name="connsiteX57" fmla="*/ 4644980 w 5318975"/>
              <a:gd name="connsiteY57" fmla="*/ 1124755 h 2498502"/>
              <a:gd name="connsiteX58" fmla="*/ 4743718 w 5318975"/>
              <a:gd name="connsiteY58" fmla="*/ 1249251 h 2498502"/>
              <a:gd name="connsiteX59" fmla="*/ 4876800 w 5318975"/>
              <a:gd name="connsiteY59" fmla="*/ 1412383 h 2498502"/>
              <a:gd name="connsiteX60" fmla="*/ 5014175 w 5318975"/>
              <a:gd name="connsiteY60" fmla="*/ 1566930 h 2498502"/>
              <a:gd name="connsiteX61" fmla="*/ 5057104 w 5318975"/>
              <a:gd name="connsiteY61" fmla="*/ 1605566 h 2498502"/>
              <a:gd name="connsiteX62" fmla="*/ 5130085 w 5318975"/>
              <a:gd name="connsiteY62" fmla="*/ 1652789 h 2498502"/>
              <a:gd name="connsiteX63" fmla="*/ 5198772 w 5318975"/>
              <a:gd name="connsiteY63" fmla="*/ 1678547 h 2498502"/>
              <a:gd name="connsiteX64" fmla="*/ 5245994 w 5318975"/>
              <a:gd name="connsiteY64" fmla="*/ 1704305 h 2498502"/>
              <a:gd name="connsiteX65" fmla="*/ 5288924 w 5318975"/>
              <a:gd name="connsiteY65" fmla="*/ 1734355 h 2498502"/>
              <a:gd name="connsiteX66" fmla="*/ 5306096 w 5318975"/>
              <a:gd name="connsiteY66" fmla="*/ 1755820 h 2498502"/>
              <a:gd name="connsiteX67" fmla="*/ 5318975 w 5318975"/>
              <a:gd name="connsiteY67" fmla="*/ 1777285 h 2498502"/>
              <a:gd name="connsiteX68" fmla="*/ 5318975 w 5318975"/>
              <a:gd name="connsiteY68" fmla="*/ 1790164 h 2498502"/>
              <a:gd name="connsiteX69" fmla="*/ 5318975 w 5318975"/>
              <a:gd name="connsiteY69" fmla="*/ 1807335 h 2498502"/>
              <a:gd name="connsiteX70" fmla="*/ 5306096 w 5318975"/>
              <a:gd name="connsiteY70" fmla="*/ 1828800 h 2498502"/>
              <a:gd name="connsiteX71" fmla="*/ 5284631 w 5318975"/>
              <a:gd name="connsiteY71" fmla="*/ 1845972 h 2498502"/>
              <a:gd name="connsiteX72" fmla="*/ 5237409 w 5318975"/>
              <a:gd name="connsiteY72" fmla="*/ 1880316 h 2498502"/>
              <a:gd name="connsiteX73" fmla="*/ 5203065 w 5318975"/>
              <a:gd name="connsiteY73" fmla="*/ 1893195 h 2498502"/>
              <a:gd name="connsiteX74" fmla="*/ 5160135 w 5318975"/>
              <a:gd name="connsiteY74" fmla="*/ 1910366 h 2498502"/>
              <a:gd name="connsiteX75" fmla="*/ 5108620 w 5318975"/>
              <a:gd name="connsiteY75" fmla="*/ 1927538 h 2498502"/>
              <a:gd name="connsiteX76" fmla="*/ 5039933 w 5318975"/>
              <a:gd name="connsiteY76" fmla="*/ 1940417 h 2498502"/>
              <a:gd name="connsiteX77" fmla="*/ 4949780 w 5318975"/>
              <a:gd name="connsiteY77" fmla="*/ 1949003 h 2498502"/>
              <a:gd name="connsiteX78" fmla="*/ 4842456 w 5318975"/>
              <a:gd name="connsiteY78" fmla="*/ 1953296 h 2498502"/>
              <a:gd name="connsiteX79" fmla="*/ 4687910 w 5318975"/>
              <a:gd name="connsiteY79" fmla="*/ 1944710 h 2498502"/>
              <a:gd name="connsiteX80" fmla="*/ 4524778 w 5318975"/>
              <a:gd name="connsiteY80" fmla="*/ 1927538 h 2498502"/>
              <a:gd name="connsiteX81" fmla="*/ 4361645 w 5318975"/>
              <a:gd name="connsiteY81" fmla="*/ 1906074 h 2498502"/>
              <a:gd name="connsiteX82" fmla="*/ 4207099 w 5318975"/>
              <a:gd name="connsiteY82" fmla="*/ 1880316 h 2498502"/>
              <a:gd name="connsiteX83" fmla="*/ 4104068 w 5318975"/>
              <a:gd name="connsiteY83" fmla="*/ 1854558 h 2498502"/>
              <a:gd name="connsiteX84" fmla="*/ 3928056 w 5318975"/>
              <a:gd name="connsiteY84" fmla="*/ 1794457 h 2498502"/>
              <a:gd name="connsiteX85" fmla="*/ 3730580 w 5318975"/>
              <a:gd name="connsiteY85" fmla="*/ 1708597 h 2498502"/>
              <a:gd name="connsiteX86" fmla="*/ 3558862 w 5318975"/>
              <a:gd name="connsiteY86" fmla="*/ 1614152 h 2498502"/>
              <a:gd name="connsiteX87" fmla="*/ 3412902 w 5318975"/>
              <a:gd name="connsiteY87" fmla="*/ 1519707 h 2498502"/>
              <a:gd name="connsiteX88" fmla="*/ 3241183 w 5318975"/>
              <a:gd name="connsiteY88" fmla="*/ 1386626 h 2498502"/>
              <a:gd name="connsiteX89" fmla="*/ 3017949 w 5318975"/>
              <a:gd name="connsiteY89" fmla="*/ 1184857 h 2498502"/>
              <a:gd name="connsiteX90" fmla="*/ 2803302 w 5318975"/>
              <a:gd name="connsiteY90" fmla="*/ 953037 h 2498502"/>
              <a:gd name="connsiteX91" fmla="*/ 2635876 w 5318975"/>
              <a:gd name="connsiteY91" fmla="*/ 759854 h 2498502"/>
              <a:gd name="connsiteX92" fmla="*/ 2502794 w 5318975"/>
              <a:gd name="connsiteY92" fmla="*/ 583843 h 2498502"/>
              <a:gd name="connsiteX93" fmla="*/ 2416935 w 5318975"/>
              <a:gd name="connsiteY93" fmla="*/ 467933 h 2498502"/>
              <a:gd name="connsiteX94" fmla="*/ 2378299 w 5318975"/>
              <a:gd name="connsiteY94" fmla="*/ 416417 h 2498502"/>
              <a:gd name="connsiteX95" fmla="*/ 2339662 w 5318975"/>
              <a:gd name="connsiteY95" fmla="*/ 373488 h 2498502"/>
              <a:gd name="connsiteX96" fmla="*/ 2305318 w 5318975"/>
              <a:gd name="connsiteY96" fmla="*/ 343437 h 2498502"/>
              <a:gd name="connsiteX97" fmla="*/ 2275268 w 5318975"/>
              <a:gd name="connsiteY97" fmla="*/ 330558 h 2498502"/>
              <a:gd name="connsiteX98" fmla="*/ 2245217 w 5318975"/>
              <a:gd name="connsiteY98" fmla="*/ 321972 h 2498502"/>
              <a:gd name="connsiteX99" fmla="*/ 2215166 w 5318975"/>
              <a:gd name="connsiteY99" fmla="*/ 326265 h 2498502"/>
              <a:gd name="connsiteX100" fmla="*/ 2193702 w 5318975"/>
              <a:gd name="connsiteY100" fmla="*/ 334851 h 2498502"/>
              <a:gd name="connsiteX101" fmla="*/ 2155065 w 5318975"/>
              <a:gd name="connsiteY101" fmla="*/ 369195 h 2498502"/>
              <a:gd name="connsiteX102" fmla="*/ 2107842 w 5318975"/>
              <a:gd name="connsiteY102" fmla="*/ 412124 h 2498502"/>
              <a:gd name="connsiteX103" fmla="*/ 2043448 w 5318975"/>
              <a:gd name="connsiteY103" fmla="*/ 480812 h 2498502"/>
              <a:gd name="connsiteX104" fmla="*/ 1957589 w 5318975"/>
              <a:gd name="connsiteY104" fmla="*/ 570964 h 2498502"/>
              <a:gd name="connsiteX105" fmla="*/ 1858851 w 5318975"/>
              <a:gd name="connsiteY105" fmla="*/ 686874 h 2498502"/>
              <a:gd name="connsiteX106" fmla="*/ 1790163 w 5318975"/>
              <a:gd name="connsiteY106" fmla="*/ 764147 h 2498502"/>
              <a:gd name="connsiteX107" fmla="*/ 1657082 w 5318975"/>
              <a:gd name="connsiteY107" fmla="*/ 927279 h 2498502"/>
              <a:gd name="connsiteX108" fmla="*/ 1554051 w 5318975"/>
              <a:gd name="connsiteY108" fmla="*/ 1056068 h 2498502"/>
              <a:gd name="connsiteX109" fmla="*/ 1463899 w 5318975"/>
              <a:gd name="connsiteY109" fmla="*/ 1176271 h 2498502"/>
              <a:gd name="connsiteX110" fmla="*/ 1360868 w 5318975"/>
              <a:gd name="connsiteY110" fmla="*/ 1313645 h 2498502"/>
              <a:gd name="connsiteX111" fmla="*/ 1275009 w 5318975"/>
              <a:gd name="connsiteY111" fmla="*/ 1433848 h 2498502"/>
              <a:gd name="connsiteX112" fmla="*/ 1159099 w 5318975"/>
              <a:gd name="connsiteY112" fmla="*/ 1596981 h 2498502"/>
              <a:gd name="connsiteX113" fmla="*/ 1068947 w 5318975"/>
              <a:gd name="connsiteY113" fmla="*/ 1725769 h 2498502"/>
              <a:gd name="connsiteX114" fmla="*/ 944451 w 5318975"/>
              <a:gd name="connsiteY114" fmla="*/ 1914659 h 2498502"/>
              <a:gd name="connsiteX115" fmla="*/ 858592 w 5318975"/>
              <a:gd name="connsiteY115" fmla="*/ 2047741 h 2498502"/>
              <a:gd name="connsiteX116" fmla="*/ 798490 w 5318975"/>
              <a:gd name="connsiteY116" fmla="*/ 2155065 h 2498502"/>
              <a:gd name="connsiteX117" fmla="*/ 759854 w 5318975"/>
              <a:gd name="connsiteY117" fmla="*/ 2228045 h 2498502"/>
              <a:gd name="connsiteX118" fmla="*/ 678287 w 5318975"/>
              <a:gd name="connsiteY118" fmla="*/ 2374006 h 2498502"/>
              <a:gd name="connsiteX119" fmla="*/ 635358 w 5318975"/>
              <a:gd name="connsiteY119" fmla="*/ 2455572 h 2498502"/>
              <a:gd name="connsiteX120" fmla="*/ 601014 w 5318975"/>
              <a:gd name="connsiteY120" fmla="*/ 2481330 h 2498502"/>
              <a:gd name="connsiteX121" fmla="*/ 90152 w 5318975"/>
              <a:gd name="connsiteY121" fmla="*/ 2498502 h 2498502"/>
              <a:gd name="connsiteX122" fmla="*/ 25758 w 5318975"/>
              <a:gd name="connsiteY122" fmla="*/ 2468451 h 2498502"/>
              <a:gd name="connsiteX123" fmla="*/ 8586 w 5318975"/>
              <a:gd name="connsiteY123" fmla="*/ 2451279 h 2498502"/>
              <a:gd name="connsiteX124" fmla="*/ 0 w 5318975"/>
              <a:gd name="connsiteY124" fmla="*/ 2434107 h 2498502"/>
              <a:gd name="connsiteX125" fmla="*/ 12879 w 5318975"/>
              <a:gd name="connsiteY125" fmla="*/ 2412643 h 2498502"/>
              <a:gd name="connsiteX126" fmla="*/ 60102 w 5318975"/>
              <a:gd name="connsiteY126" fmla="*/ 2404057 h 2498502"/>
              <a:gd name="connsiteX127" fmla="*/ 163133 w 5318975"/>
              <a:gd name="connsiteY127" fmla="*/ 2382592 h 2498502"/>
              <a:gd name="connsiteX128" fmla="*/ 253285 w 5318975"/>
              <a:gd name="connsiteY128" fmla="*/ 2356834 h 2498502"/>
              <a:gd name="connsiteX129" fmla="*/ 334851 w 5318975"/>
              <a:gd name="connsiteY129" fmla="*/ 2318197 h 2498502"/>
              <a:gd name="connsiteX130" fmla="*/ 416417 w 5318975"/>
              <a:gd name="connsiteY130" fmla="*/ 2258096 h 2498502"/>
              <a:gd name="connsiteX131" fmla="*/ 502276 w 5318975"/>
              <a:gd name="connsiteY131" fmla="*/ 2167944 h 2498502"/>
              <a:gd name="connsiteX132" fmla="*/ 639651 w 5318975"/>
              <a:gd name="connsiteY132" fmla="*/ 2004812 h 2498502"/>
              <a:gd name="connsiteX133" fmla="*/ 888642 w 5318975"/>
              <a:gd name="connsiteY133" fmla="*/ 1669961 h 2498502"/>
              <a:gd name="connsiteX134" fmla="*/ 1051775 w 5318975"/>
              <a:gd name="connsiteY134" fmla="*/ 1446727 h 2498502"/>
              <a:gd name="connsiteX135" fmla="*/ 1163392 w 5318975"/>
              <a:gd name="connsiteY135" fmla="*/ 1287888 h 2498502"/>
              <a:gd name="connsiteX136" fmla="*/ 1266423 w 5318975"/>
              <a:gd name="connsiteY136" fmla="*/ 1159099 h 2498502"/>
              <a:gd name="connsiteX0" fmla="*/ 1266423 w 5318975"/>
              <a:gd name="connsiteY0" fmla="*/ 1159099 h 2498502"/>
              <a:gd name="connsiteX1" fmla="*/ 1601273 w 5318975"/>
              <a:gd name="connsiteY1" fmla="*/ 742682 h 2498502"/>
              <a:gd name="connsiteX2" fmla="*/ 1858851 w 5318975"/>
              <a:gd name="connsiteY2" fmla="*/ 437882 h 2498502"/>
              <a:gd name="connsiteX3" fmla="*/ 2004811 w 5318975"/>
              <a:gd name="connsiteY3" fmla="*/ 274750 h 2498502"/>
              <a:gd name="connsiteX4" fmla="*/ 2060620 w 5318975"/>
              <a:gd name="connsiteY4" fmla="*/ 214648 h 2498502"/>
              <a:gd name="connsiteX5" fmla="*/ 2082085 w 5318975"/>
              <a:gd name="connsiteY5" fmla="*/ 193183 h 2498502"/>
              <a:gd name="connsiteX6" fmla="*/ 2103549 w 5318975"/>
              <a:gd name="connsiteY6" fmla="*/ 128789 h 2498502"/>
              <a:gd name="connsiteX7" fmla="*/ 2125014 w 5318975"/>
              <a:gd name="connsiteY7" fmla="*/ 72981 h 2498502"/>
              <a:gd name="connsiteX8" fmla="*/ 2133600 w 5318975"/>
              <a:gd name="connsiteY8" fmla="*/ 60102 h 2498502"/>
              <a:gd name="connsiteX9" fmla="*/ 2185116 w 5318975"/>
              <a:gd name="connsiteY9" fmla="*/ 30051 h 2498502"/>
              <a:gd name="connsiteX10" fmla="*/ 2245217 w 5318975"/>
              <a:gd name="connsiteY10" fmla="*/ 12879 h 2498502"/>
              <a:gd name="connsiteX11" fmla="*/ 2322490 w 5318975"/>
              <a:gd name="connsiteY11" fmla="*/ 0 h 2498502"/>
              <a:gd name="connsiteX12" fmla="*/ 2425521 w 5318975"/>
              <a:gd name="connsiteY12" fmla="*/ 4293 h 2498502"/>
              <a:gd name="connsiteX13" fmla="*/ 2515673 w 5318975"/>
              <a:gd name="connsiteY13" fmla="*/ 17172 h 2498502"/>
              <a:gd name="connsiteX14" fmla="*/ 2584361 w 5318975"/>
              <a:gd name="connsiteY14" fmla="*/ 25758 h 2498502"/>
              <a:gd name="connsiteX15" fmla="*/ 2614411 w 5318975"/>
              <a:gd name="connsiteY15" fmla="*/ 34344 h 2498502"/>
              <a:gd name="connsiteX16" fmla="*/ 2618704 w 5318975"/>
              <a:gd name="connsiteY16" fmla="*/ 47223 h 2498502"/>
              <a:gd name="connsiteX17" fmla="*/ 2622997 w 5318975"/>
              <a:gd name="connsiteY17" fmla="*/ 107324 h 2498502"/>
              <a:gd name="connsiteX18" fmla="*/ 2618704 w 5318975"/>
              <a:gd name="connsiteY18" fmla="*/ 184597 h 2498502"/>
              <a:gd name="connsiteX19" fmla="*/ 2618704 w 5318975"/>
              <a:gd name="connsiteY19" fmla="*/ 236113 h 2498502"/>
              <a:gd name="connsiteX20" fmla="*/ 2627290 w 5318975"/>
              <a:gd name="connsiteY20" fmla="*/ 266164 h 2498502"/>
              <a:gd name="connsiteX21" fmla="*/ 2648755 w 5318975"/>
              <a:gd name="connsiteY21" fmla="*/ 321972 h 2498502"/>
              <a:gd name="connsiteX22" fmla="*/ 2691685 w 5318975"/>
              <a:gd name="connsiteY22" fmla="*/ 412124 h 2498502"/>
              <a:gd name="connsiteX23" fmla="*/ 2756079 w 5318975"/>
              <a:gd name="connsiteY23" fmla="*/ 502276 h 2498502"/>
              <a:gd name="connsiteX24" fmla="*/ 2871989 w 5318975"/>
              <a:gd name="connsiteY24" fmla="*/ 656823 h 2498502"/>
              <a:gd name="connsiteX25" fmla="*/ 2979313 w 5318975"/>
              <a:gd name="connsiteY25" fmla="*/ 785612 h 2498502"/>
              <a:gd name="connsiteX26" fmla="*/ 3108102 w 5318975"/>
              <a:gd name="connsiteY26" fmla="*/ 935865 h 2498502"/>
              <a:gd name="connsiteX27" fmla="*/ 3198254 w 5318975"/>
              <a:gd name="connsiteY27" fmla="*/ 1038896 h 2498502"/>
              <a:gd name="connsiteX28" fmla="*/ 3331335 w 5318975"/>
              <a:gd name="connsiteY28" fmla="*/ 1171978 h 2498502"/>
              <a:gd name="connsiteX29" fmla="*/ 3421487 w 5318975"/>
              <a:gd name="connsiteY29" fmla="*/ 1249251 h 2498502"/>
              <a:gd name="connsiteX30" fmla="*/ 3571741 w 5318975"/>
              <a:gd name="connsiteY30" fmla="*/ 1365161 h 2498502"/>
              <a:gd name="connsiteX31" fmla="*/ 3653307 w 5318975"/>
              <a:gd name="connsiteY31" fmla="*/ 1420969 h 2498502"/>
              <a:gd name="connsiteX32" fmla="*/ 3790682 w 5318975"/>
              <a:gd name="connsiteY32" fmla="*/ 1498243 h 2498502"/>
              <a:gd name="connsiteX33" fmla="*/ 3889420 w 5318975"/>
              <a:gd name="connsiteY33" fmla="*/ 1545465 h 2498502"/>
              <a:gd name="connsiteX34" fmla="*/ 4009623 w 5318975"/>
              <a:gd name="connsiteY34" fmla="*/ 1588395 h 2498502"/>
              <a:gd name="connsiteX35" fmla="*/ 4146997 w 5318975"/>
              <a:gd name="connsiteY35" fmla="*/ 1627031 h 2498502"/>
              <a:gd name="connsiteX36" fmla="*/ 4254321 w 5318975"/>
              <a:gd name="connsiteY36" fmla="*/ 1648496 h 2498502"/>
              <a:gd name="connsiteX37" fmla="*/ 4357352 w 5318975"/>
              <a:gd name="connsiteY37" fmla="*/ 1665668 h 2498502"/>
              <a:gd name="connsiteX38" fmla="*/ 4486141 w 5318975"/>
              <a:gd name="connsiteY38" fmla="*/ 1674254 h 2498502"/>
              <a:gd name="connsiteX39" fmla="*/ 4584879 w 5318975"/>
              <a:gd name="connsiteY39" fmla="*/ 1674254 h 2498502"/>
              <a:gd name="connsiteX40" fmla="*/ 4649273 w 5318975"/>
              <a:gd name="connsiteY40" fmla="*/ 1669961 h 2498502"/>
              <a:gd name="connsiteX41" fmla="*/ 4679324 w 5318975"/>
              <a:gd name="connsiteY41" fmla="*/ 1661375 h 2498502"/>
              <a:gd name="connsiteX42" fmla="*/ 4700789 w 5318975"/>
              <a:gd name="connsiteY42" fmla="*/ 1639910 h 2498502"/>
              <a:gd name="connsiteX43" fmla="*/ 4713668 w 5318975"/>
              <a:gd name="connsiteY43" fmla="*/ 1609859 h 2498502"/>
              <a:gd name="connsiteX44" fmla="*/ 4713668 w 5318975"/>
              <a:gd name="connsiteY44" fmla="*/ 1584102 h 2498502"/>
              <a:gd name="connsiteX45" fmla="*/ 4709375 w 5318975"/>
              <a:gd name="connsiteY45" fmla="*/ 1541172 h 2498502"/>
              <a:gd name="connsiteX46" fmla="*/ 4692203 w 5318975"/>
              <a:gd name="connsiteY46" fmla="*/ 1506828 h 2498502"/>
              <a:gd name="connsiteX47" fmla="*/ 4610637 w 5318975"/>
              <a:gd name="connsiteY47" fmla="*/ 1347989 h 2498502"/>
              <a:gd name="connsiteX48" fmla="*/ 4408868 w 5318975"/>
              <a:gd name="connsiteY48" fmla="*/ 957330 h 2498502"/>
              <a:gd name="connsiteX49" fmla="*/ 4374524 w 5318975"/>
              <a:gd name="connsiteY49" fmla="*/ 888643 h 2498502"/>
              <a:gd name="connsiteX50" fmla="*/ 4361645 w 5318975"/>
              <a:gd name="connsiteY50" fmla="*/ 862885 h 2498502"/>
              <a:gd name="connsiteX51" fmla="*/ 4370231 w 5318975"/>
              <a:gd name="connsiteY51" fmla="*/ 815662 h 2498502"/>
              <a:gd name="connsiteX52" fmla="*/ 4378817 w 5318975"/>
              <a:gd name="connsiteY52" fmla="*/ 802783 h 2498502"/>
              <a:gd name="connsiteX53" fmla="*/ 4395989 w 5318975"/>
              <a:gd name="connsiteY53" fmla="*/ 802783 h 2498502"/>
              <a:gd name="connsiteX54" fmla="*/ 4426040 w 5318975"/>
              <a:gd name="connsiteY54" fmla="*/ 811369 h 2498502"/>
              <a:gd name="connsiteX55" fmla="*/ 4451797 w 5318975"/>
              <a:gd name="connsiteY55" fmla="*/ 845713 h 2498502"/>
              <a:gd name="connsiteX56" fmla="*/ 4494727 w 5318975"/>
              <a:gd name="connsiteY56" fmla="*/ 910107 h 2498502"/>
              <a:gd name="connsiteX57" fmla="*/ 4644980 w 5318975"/>
              <a:gd name="connsiteY57" fmla="*/ 1124755 h 2498502"/>
              <a:gd name="connsiteX58" fmla="*/ 4743718 w 5318975"/>
              <a:gd name="connsiteY58" fmla="*/ 1249251 h 2498502"/>
              <a:gd name="connsiteX59" fmla="*/ 4876800 w 5318975"/>
              <a:gd name="connsiteY59" fmla="*/ 1412383 h 2498502"/>
              <a:gd name="connsiteX60" fmla="*/ 5014175 w 5318975"/>
              <a:gd name="connsiteY60" fmla="*/ 1566930 h 2498502"/>
              <a:gd name="connsiteX61" fmla="*/ 5057104 w 5318975"/>
              <a:gd name="connsiteY61" fmla="*/ 1605566 h 2498502"/>
              <a:gd name="connsiteX62" fmla="*/ 5130085 w 5318975"/>
              <a:gd name="connsiteY62" fmla="*/ 1652789 h 2498502"/>
              <a:gd name="connsiteX63" fmla="*/ 5198772 w 5318975"/>
              <a:gd name="connsiteY63" fmla="*/ 1678547 h 2498502"/>
              <a:gd name="connsiteX64" fmla="*/ 5245994 w 5318975"/>
              <a:gd name="connsiteY64" fmla="*/ 1704305 h 2498502"/>
              <a:gd name="connsiteX65" fmla="*/ 5288924 w 5318975"/>
              <a:gd name="connsiteY65" fmla="*/ 1734355 h 2498502"/>
              <a:gd name="connsiteX66" fmla="*/ 5306096 w 5318975"/>
              <a:gd name="connsiteY66" fmla="*/ 1755820 h 2498502"/>
              <a:gd name="connsiteX67" fmla="*/ 5318975 w 5318975"/>
              <a:gd name="connsiteY67" fmla="*/ 1777285 h 2498502"/>
              <a:gd name="connsiteX68" fmla="*/ 5318975 w 5318975"/>
              <a:gd name="connsiteY68" fmla="*/ 1790164 h 2498502"/>
              <a:gd name="connsiteX69" fmla="*/ 5318975 w 5318975"/>
              <a:gd name="connsiteY69" fmla="*/ 1807335 h 2498502"/>
              <a:gd name="connsiteX70" fmla="*/ 5306096 w 5318975"/>
              <a:gd name="connsiteY70" fmla="*/ 1828800 h 2498502"/>
              <a:gd name="connsiteX71" fmla="*/ 5284631 w 5318975"/>
              <a:gd name="connsiteY71" fmla="*/ 1845972 h 2498502"/>
              <a:gd name="connsiteX72" fmla="*/ 5237409 w 5318975"/>
              <a:gd name="connsiteY72" fmla="*/ 1880316 h 2498502"/>
              <a:gd name="connsiteX73" fmla="*/ 5203065 w 5318975"/>
              <a:gd name="connsiteY73" fmla="*/ 1893195 h 2498502"/>
              <a:gd name="connsiteX74" fmla="*/ 5160135 w 5318975"/>
              <a:gd name="connsiteY74" fmla="*/ 1910366 h 2498502"/>
              <a:gd name="connsiteX75" fmla="*/ 5108620 w 5318975"/>
              <a:gd name="connsiteY75" fmla="*/ 1927538 h 2498502"/>
              <a:gd name="connsiteX76" fmla="*/ 5039933 w 5318975"/>
              <a:gd name="connsiteY76" fmla="*/ 1940417 h 2498502"/>
              <a:gd name="connsiteX77" fmla="*/ 4949780 w 5318975"/>
              <a:gd name="connsiteY77" fmla="*/ 1949003 h 2498502"/>
              <a:gd name="connsiteX78" fmla="*/ 4842456 w 5318975"/>
              <a:gd name="connsiteY78" fmla="*/ 1953296 h 2498502"/>
              <a:gd name="connsiteX79" fmla="*/ 4687910 w 5318975"/>
              <a:gd name="connsiteY79" fmla="*/ 1944710 h 2498502"/>
              <a:gd name="connsiteX80" fmla="*/ 4524778 w 5318975"/>
              <a:gd name="connsiteY80" fmla="*/ 1927538 h 2498502"/>
              <a:gd name="connsiteX81" fmla="*/ 4361645 w 5318975"/>
              <a:gd name="connsiteY81" fmla="*/ 1906074 h 2498502"/>
              <a:gd name="connsiteX82" fmla="*/ 4207099 w 5318975"/>
              <a:gd name="connsiteY82" fmla="*/ 1880316 h 2498502"/>
              <a:gd name="connsiteX83" fmla="*/ 4104068 w 5318975"/>
              <a:gd name="connsiteY83" fmla="*/ 1854558 h 2498502"/>
              <a:gd name="connsiteX84" fmla="*/ 3928056 w 5318975"/>
              <a:gd name="connsiteY84" fmla="*/ 1794457 h 2498502"/>
              <a:gd name="connsiteX85" fmla="*/ 3730580 w 5318975"/>
              <a:gd name="connsiteY85" fmla="*/ 1708597 h 2498502"/>
              <a:gd name="connsiteX86" fmla="*/ 3558862 w 5318975"/>
              <a:gd name="connsiteY86" fmla="*/ 1614152 h 2498502"/>
              <a:gd name="connsiteX87" fmla="*/ 3412902 w 5318975"/>
              <a:gd name="connsiteY87" fmla="*/ 1519707 h 2498502"/>
              <a:gd name="connsiteX88" fmla="*/ 3241183 w 5318975"/>
              <a:gd name="connsiteY88" fmla="*/ 1386626 h 2498502"/>
              <a:gd name="connsiteX89" fmla="*/ 3017949 w 5318975"/>
              <a:gd name="connsiteY89" fmla="*/ 1184857 h 2498502"/>
              <a:gd name="connsiteX90" fmla="*/ 2803302 w 5318975"/>
              <a:gd name="connsiteY90" fmla="*/ 953037 h 2498502"/>
              <a:gd name="connsiteX91" fmla="*/ 2635876 w 5318975"/>
              <a:gd name="connsiteY91" fmla="*/ 759854 h 2498502"/>
              <a:gd name="connsiteX92" fmla="*/ 2502794 w 5318975"/>
              <a:gd name="connsiteY92" fmla="*/ 583843 h 2498502"/>
              <a:gd name="connsiteX93" fmla="*/ 2416935 w 5318975"/>
              <a:gd name="connsiteY93" fmla="*/ 467933 h 2498502"/>
              <a:gd name="connsiteX94" fmla="*/ 2378299 w 5318975"/>
              <a:gd name="connsiteY94" fmla="*/ 416417 h 2498502"/>
              <a:gd name="connsiteX95" fmla="*/ 2339662 w 5318975"/>
              <a:gd name="connsiteY95" fmla="*/ 373488 h 2498502"/>
              <a:gd name="connsiteX96" fmla="*/ 2305318 w 5318975"/>
              <a:gd name="connsiteY96" fmla="*/ 343437 h 2498502"/>
              <a:gd name="connsiteX97" fmla="*/ 2275268 w 5318975"/>
              <a:gd name="connsiteY97" fmla="*/ 330558 h 2498502"/>
              <a:gd name="connsiteX98" fmla="*/ 2245217 w 5318975"/>
              <a:gd name="connsiteY98" fmla="*/ 321972 h 2498502"/>
              <a:gd name="connsiteX99" fmla="*/ 2215166 w 5318975"/>
              <a:gd name="connsiteY99" fmla="*/ 326265 h 2498502"/>
              <a:gd name="connsiteX100" fmla="*/ 2193702 w 5318975"/>
              <a:gd name="connsiteY100" fmla="*/ 334851 h 2498502"/>
              <a:gd name="connsiteX101" fmla="*/ 2155065 w 5318975"/>
              <a:gd name="connsiteY101" fmla="*/ 369195 h 2498502"/>
              <a:gd name="connsiteX102" fmla="*/ 2107842 w 5318975"/>
              <a:gd name="connsiteY102" fmla="*/ 412124 h 2498502"/>
              <a:gd name="connsiteX103" fmla="*/ 2043448 w 5318975"/>
              <a:gd name="connsiteY103" fmla="*/ 480812 h 2498502"/>
              <a:gd name="connsiteX104" fmla="*/ 1957589 w 5318975"/>
              <a:gd name="connsiteY104" fmla="*/ 570964 h 2498502"/>
              <a:gd name="connsiteX105" fmla="*/ 1858851 w 5318975"/>
              <a:gd name="connsiteY105" fmla="*/ 686874 h 2498502"/>
              <a:gd name="connsiteX106" fmla="*/ 1790163 w 5318975"/>
              <a:gd name="connsiteY106" fmla="*/ 764147 h 2498502"/>
              <a:gd name="connsiteX107" fmla="*/ 1657082 w 5318975"/>
              <a:gd name="connsiteY107" fmla="*/ 927279 h 2498502"/>
              <a:gd name="connsiteX108" fmla="*/ 1554051 w 5318975"/>
              <a:gd name="connsiteY108" fmla="*/ 1056068 h 2498502"/>
              <a:gd name="connsiteX109" fmla="*/ 1463899 w 5318975"/>
              <a:gd name="connsiteY109" fmla="*/ 1176271 h 2498502"/>
              <a:gd name="connsiteX110" fmla="*/ 1360868 w 5318975"/>
              <a:gd name="connsiteY110" fmla="*/ 1313645 h 2498502"/>
              <a:gd name="connsiteX111" fmla="*/ 1275009 w 5318975"/>
              <a:gd name="connsiteY111" fmla="*/ 1433848 h 2498502"/>
              <a:gd name="connsiteX112" fmla="*/ 1159099 w 5318975"/>
              <a:gd name="connsiteY112" fmla="*/ 1596981 h 2498502"/>
              <a:gd name="connsiteX113" fmla="*/ 1068947 w 5318975"/>
              <a:gd name="connsiteY113" fmla="*/ 1725769 h 2498502"/>
              <a:gd name="connsiteX114" fmla="*/ 944451 w 5318975"/>
              <a:gd name="connsiteY114" fmla="*/ 1914659 h 2498502"/>
              <a:gd name="connsiteX115" fmla="*/ 858592 w 5318975"/>
              <a:gd name="connsiteY115" fmla="*/ 2047741 h 2498502"/>
              <a:gd name="connsiteX116" fmla="*/ 798490 w 5318975"/>
              <a:gd name="connsiteY116" fmla="*/ 2155065 h 2498502"/>
              <a:gd name="connsiteX117" fmla="*/ 759854 w 5318975"/>
              <a:gd name="connsiteY117" fmla="*/ 2228045 h 2498502"/>
              <a:gd name="connsiteX118" fmla="*/ 678287 w 5318975"/>
              <a:gd name="connsiteY118" fmla="*/ 2374006 h 2498502"/>
              <a:gd name="connsiteX119" fmla="*/ 635358 w 5318975"/>
              <a:gd name="connsiteY119" fmla="*/ 2455572 h 2498502"/>
              <a:gd name="connsiteX120" fmla="*/ 90152 w 5318975"/>
              <a:gd name="connsiteY120" fmla="*/ 2498502 h 2498502"/>
              <a:gd name="connsiteX121" fmla="*/ 25758 w 5318975"/>
              <a:gd name="connsiteY121" fmla="*/ 2468451 h 2498502"/>
              <a:gd name="connsiteX122" fmla="*/ 8586 w 5318975"/>
              <a:gd name="connsiteY122" fmla="*/ 2451279 h 2498502"/>
              <a:gd name="connsiteX123" fmla="*/ 0 w 5318975"/>
              <a:gd name="connsiteY123" fmla="*/ 2434107 h 2498502"/>
              <a:gd name="connsiteX124" fmla="*/ 12879 w 5318975"/>
              <a:gd name="connsiteY124" fmla="*/ 2412643 h 2498502"/>
              <a:gd name="connsiteX125" fmla="*/ 60102 w 5318975"/>
              <a:gd name="connsiteY125" fmla="*/ 2404057 h 2498502"/>
              <a:gd name="connsiteX126" fmla="*/ 163133 w 5318975"/>
              <a:gd name="connsiteY126" fmla="*/ 2382592 h 2498502"/>
              <a:gd name="connsiteX127" fmla="*/ 253285 w 5318975"/>
              <a:gd name="connsiteY127" fmla="*/ 2356834 h 2498502"/>
              <a:gd name="connsiteX128" fmla="*/ 334851 w 5318975"/>
              <a:gd name="connsiteY128" fmla="*/ 2318197 h 2498502"/>
              <a:gd name="connsiteX129" fmla="*/ 416417 w 5318975"/>
              <a:gd name="connsiteY129" fmla="*/ 2258096 h 2498502"/>
              <a:gd name="connsiteX130" fmla="*/ 502276 w 5318975"/>
              <a:gd name="connsiteY130" fmla="*/ 2167944 h 2498502"/>
              <a:gd name="connsiteX131" fmla="*/ 639651 w 5318975"/>
              <a:gd name="connsiteY131" fmla="*/ 2004812 h 2498502"/>
              <a:gd name="connsiteX132" fmla="*/ 888642 w 5318975"/>
              <a:gd name="connsiteY132" fmla="*/ 1669961 h 2498502"/>
              <a:gd name="connsiteX133" fmla="*/ 1051775 w 5318975"/>
              <a:gd name="connsiteY133" fmla="*/ 1446727 h 2498502"/>
              <a:gd name="connsiteX134" fmla="*/ 1163392 w 5318975"/>
              <a:gd name="connsiteY134" fmla="*/ 1287888 h 2498502"/>
              <a:gd name="connsiteX135" fmla="*/ 1266423 w 5318975"/>
              <a:gd name="connsiteY135" fmla="*/ 1159099 h 2498502"/>
              <a:gd name="connsiteX0" fmla="*/ 1266423 w 5318975"/>
              <a:gd name="connsiteY0" fmla="*/ 1159099 h 2498502"/>
              <a:gd name="connsiteX1" fmla="*/ 1601273 w 5318975"/>
              <a:gd name="connsiteY1" fmla="*/ 742682 h 2498502"/>
              <a:gd name="connsiteX2" fmla="*/ 1858851 w 5318975"/>
              <a:gd name="connsiteY2" fmla="*/ 437882 h 2498502"/>
              <a:gd name="connsiteX3" fmla="*/ 2004811 w 5318975"/>
              <a:gd name="connsiteY3" fmla="*/ 274750 h 2498502"/>
              <a:gd name="connsiteX4" fmla="*/ 2060620 w 5318975"/>
              <a:gd name="connsiteY4" fmla="*/ 214648 h 2498502"/>
              <a:gd name="connsiteX5" fmla="*/ 2082085 w 5318975"/>
              <a:gd name="connsiteY5" fmla="*/ 193183 h 2498502"/>
              <a:gd name="connsiteX6" fmla="*/ 2103549 w 5318975"/>
              <a:gd name="connsiteY6" fmla="*/ 128789 h 2498502"/>
              <a:gd name="connsiteX7" fmla="*/ 2125014 w 5318975"/>
              <a:gd name="connsiteY7" fmla="*/ 72981 h 2498502"/>
              <a:gd name="connsiteX8" fmla="*/ 2133600 w 5318975"/>
              <a:gd name="connsiteY8" fmla="*/ 60102 h 2498502"/>
              <a:gd name="connsiteX9" fmla="*/ 2185116 w 5318975"/>
              <a:gd name="connsiteY9" fmla="*/ 30051 h 2498502"/>
              <a:gd name="connsiteX10" fmla="*/ 2245217 w 5318975"/>
              <a:gd name="connsiteY10" fmla="*/ 12879 h 2498502"/>
              <a:gd name="connsiteX11" fmla="*/ 2322490 w 5318975"/>
              <a:gd name="connsiteY11" fmla="*/ 0 h 2498502"/>
              <a:gd name="connsiteX12" fmla="*/ 2425521 w 5318975"/>
              <a:gd name="connsiteY12" fmla="*/ 4293 h 2498502"/>
              <a:gd name="connsiteX13" fmla="*/ 2515673 w 5318975"/>
              <a:gd name="connsiteY13" fmla="*/ 17172 h 2498502"/>
              <a:gd name="connsiteX14" fmla="*/ 2584361 w 5318975"/>
              <a:gd name="connsiteY14" fmla="*/ 25758 h 2498502"/>
              <a:gd name="connsiteX15" fmla="*/ 2614411 w 5318975"/>
              <a:gd name="connsiteY15" fmla="*/ 34344 h 2498502"/>
              <a:gd name="connsiteX16" fmla="*/ 2618704 w 5318975"/>
              <a:gd name="connsiteY16" fmla="*/ 47223 h 2498502"/>
              <a:gd name="connsiteX17" fmla="*/ 2622997 w 5318975"/>
              <a:gd name="connsiteY17" fmla="*/ 107324 h 2498502"/>
              <a:gd name="connsiteX18" fmla="*/ 2618704 w 5318975"/>
              <a:gd name="connsiteY18" fmla="*/ 184597 h 2498502"/>
              <a:gd name="connsiteX19" fmla="*/ 2618704 w 5318975"/>
              <a:gd name="connsiteY19" fmla="*/ 236113 h 2498502"/>
              <a:gd name="connsiteX20" fmla="*/ 2627290 w 5318975"/>
              <a:gd name="connsiteY20" fmla="*/ 266164 h 2498502"/>
              <a:gd name="connsiteX21" fmla="*/ 2648755 w 5318975"/>
              <a:gd name="connsiteY21" fmla="*/ 321972 h 2498502"/>
              <a:gd name="connsiteX22" fmla="*/ 2691685 w 5318975"/>
              <a:gd name="connsiteY22" fmla="*/ 412124 h 2498502"/>
              <a:gd name="connsiteX23" fmla="*/ 2756079 w 5318975"/>
              <a:gd name="connsiteY23" fmla="*/ 502276 h 2498502"/>
              <a:gd name="connsiteX24" fmla="*/ 2871989 w 5318975"/>
              <a:gd name="connsiteY24" fmla="*/ 656823 h 2498502"/>
              <a:gd name="connsiteX25" fmla="*/ 2979313 w 5318975"/>
              <a:gd name="connsiteY25" fmla="*/ 785612 h 2498502"/>
              <a:gd name="connsiteX26" fmla="*/ 3108102 w 5318975"/>
              <a:gd name="connsiteY26" fmla="*/ 935865 h 2498502"/>
              <a:gd name="connsiteX27" fmla="*/ 3198254 w 5318975"/>
              <a:gd name="connsiteY27" fmla="*/ 1038896 h 2498502"/>
              <a:gd name="connsiteX28" fmla="*/ 3331335 w 5318975"/>
              <a:gd name="connsiteY28" fmla="*/ 1171978 h 2498502"/>
              <a:gd name="connsiteX29" fmla="*/ 3421487 w 5318975"/>
              <a:gd name="connsiteY29" fmla="*/ 1249251 h 2498502"/>
              <a:gd name="connsiteX30" fmla="*/ 3571741 w 5318975"/>
              <a:gd name="connsiteY30" fmla="*/ 1365161 h 2498502"/>
              <a:gd name="connsiteX31" fmla="*/ 3653307 w 5318975"/>
              <a:gd name="connsiteY31" fmla="*/ 1420969 h 2498502"/>
              <a:gd name="connsiteX32" fmla="*/ 3790682 w 5318975"/>
              <a:gd name="connsiteY32" fmla="*/ 1498243 h 2498502"/>
              <a:gd name="connsiteX33" fmla="*/ 3889420 w 5318975"/>
              <a:gd name="connsiteY33" fmla="*/ 1545465 h 2498502"/>
              <a:gd name="connsiteX34" fmla="*/ 4009623 w 5318975"/>
              <a:gd name="connsiteY34" fmla="*/ 1588395 h 2498502"/>
              <a:gd name="connsiteX35" fmla="*/ 4146997 w 5318975"/>
              <a:gd name="connsiteY35" fmla="*/ 1627031 h 2498502"/>
              <a:gd name="connsiteX36" fmla="*/ 4254321 w 5318975"/>
              <a:gd name="connsiteY36" fmla="*/ 1648496 h 2498502"/>
              <a:gd name="connsiteX37" fmla="*/ 4357352 w 5318975"/>
              <a:gd name="connsiteY37" fmla="*/ 1665668 h 2498502"/>
              <a:gd name="connsiteX38" fmla="*/ 4486141 w 5318975"/>
              <a:gd name="connsiteY38" fmla="*/ 1674254 h 2498502"/>
              <a:gd name="connsiteX39" fmla="*/ 4584879 w 5318975"/>
              <a:gd name="connsiteY39" fmla="*/ 1674254 h 2498502"/>
              <a:gd name="connsiteX40" fmla="*/ 4649273 w 5318975"/>
              <a:gd name="connsiteY40" fmla="*/ 1669961 h 2498502"/>
              <a:gd name="connsiteX41" fmla="*/ 4679324 w 5318975"/>
              <a:gd name="connsiteY41" fmla="*/ 1661375 h 2498502"/>
              <a:gd name="connsiteX42" fmla="*/ 4700789 w 5318975"/>
              <a:gd name="connsiteY42" fmla="*/ 1639910 h 2498502"/>
              <a:gd name="connsiteX43" fmla="*/ 4713668 w 5318975"/>
              <a:gd name="connsiteY43" fmla="*/ 1609859 h 2498502"/>
              <a:gd name="connsiteX44" fmla="*/ 4713668 w 5318975"/>
              <a:gd name="connsiteY44" fmla="*/ 1584102 h 2498502"/>
              <a:gd name="connsiteX45" fmla="*/ 4709375 w 5318975"/>
              <a:gd name="connsiteY45" fmla="*/ 1541172 h 2498502"/>
              <a:gd name="connsiteX46" fmla="*/ 4692203 w 5318975"/>
              <a:gd name="connsiteY46" fmla="*/ 1506828 h 2498502"/>
              <a:gd name="connsiteX47" fmla="*/ 4610637 w 5318975"/>
              <a:gd name="connsiteY47" fmla="*/ 1347989 h 2498502"/>
              <a:gd name="connsiteX48" fmla="*/ 4408868 w 5318975"/>
              <a:gd name="connsiteY48" fmla="*/ 957330 h 2498502"/>
              <a:gd name="connsiteX49" fmla="*/ 4374524 w 5318975"/>
              <a:gd name="connsiteY49" fmla="*/ 888643 h 2498502"/>
              <a:gd name="connsiteX50" fmla="*/ 4361645 w 5318975"/>
              <a:gd name="connsiteY50" fmla="*/ 862885 h 2498502"/>
              <a:gd name="connsiteX51" fmla="*/ 4370231 w 5318975"/>
              <a:gd name="connsiteY51" fmla="*/ 815662 h 2498502"/>
              <a:gd name="connsiteX52" fmla="*/ 4378817 w 5318975"/>
              <a:gd name="connsiteY52" fmla="*/ 802783 h 2498502"/>
              <a:gd name="connsiteX53" fmla="*/ 4395989 w 5318975"/>
              <a:gd name="connsiteY53" fmla="*/ 802783 h 2498502"/>
              <a:gd name="connsiteX54" fmla="*/ 4426040 w 5318975"/>
              <a:gd name="connsiteY54" fmla="*/ 811369 h 2498502"/>
              <a:gd name="connsiteX55" fmla="*/ 4451797 w 5318975"/>
              <a:gd name="connsiteY55" fmla="*/ 845713 h 2498502"/>
              <a:gd name="connsiteX56" fmla="*/ 4494727 w 5318975"/>
              <a:gd name="connsiteY56" fmla="*/ 910107 h 2498502"/>
              <a:gd name="connsiteX57" fmla="*/ 4644980 w 5318975"/>
              <a:gd name="connsiteY57" fmla="*/ 1124755 h 2498502"/>
              <a:gd name="connsiteX58" fmla="*/ 4743718 w 5318975"/>
              <a:gd name="connsiteY58" fmla="*/ 1249251 h 2498502"/>
              <a:gd name="connsiteX59" fmla="*/ 4876800 w 5318975"/>
              <a:gd name="connsiteY59" fmla="*/ 1412383 h 2498502"/>
              <a:gd name="connsiteX60" fmla="*/ 5014175 w 5318975"/>
              <a:gd name="connsiteY60" fmla="*/ 1566930 h 2498502"/>
              <a:gd name="connsiteX61" fmla="*/ 5057104 w 5318975"/>
              <a:gd name="connsiteY61" fmla="*/ 1605566 h 2498502"/>
              <a:gd name="connsiteX62" fmla="*/ 5130085 w 5318975"/>
              <a:gd name="connsiteY62" fmla="*/ 1652789 h 2498502"/>
              <a:gd name="connsiteX63" fmla="*/ 5198772 w 5318975"/>
              <a:gd name="connsiteY63" fmla="*/ 1678547 h 2498502"/>
              <a:gd name="connsiteX64" fmla="*/ 5245994 w 5318975"/>
              <a:gd name="connsiteY64" fmla="*/ 1704305 h 2498502"/>
              <a:gd name="connsiteX65" fmla="*/ 5288924 w 5318975"/>
              <a:gd name="connsiteY65" fmla="*/ 1734355 h 2498502"/>
              <a:gd name="connsiteX66" fmla="*/ 5306096 w 5318975"/>
              <a:gd name="connsiteY66" fmla="*/ 1755820 h 2498502"/>
              <a:gd name="connsiteX67" fmla="*/ 5318975 w 5318975"/>
              <a:gd name="connsiteY67" fmla="*/ 1777285 h 2498502"/>
              <a:gd name="connsiteX68" fmla="*/ 5318975 w 5318975"/>
              <a:gd name="connsiteY68" fmla="*/ 1790164 h 2498502"/>
              <a:gd name="connsiteX69" fmla="*/ 5318975 w 5318975"/>
              <a:gd name="connsiteY69" fmla="*/ 1807335 h 2498502"/>
              <a:gd name="connsiteX70" fmla="*/ 5306096 w 5318975"/>
              <a:gd name="connsiteY70" fmla="*/ 1828800 h 2498502"/>
              <a:gd name="connsiteX71" fmla="*/ 5284631 w 5318975"/>
              <a:gd name="connsiteY71" fmla="*/ 1845972 h 2498502"/>
              <a:gd name="connsiteX72" fmla="*/ 5237409 w 5318975"/>
              <a:gd name="connsiteY72" fmla="*/ 1880316 h 2498502"/>
              <a:gd name="connsiteX73" fmla="*/ 5203065 w 5318975"/>
              <a:gd name="connsiteY73" fmla="*/ 1893195 h 2498502"/>
              <a:gd name="connsiteX74" fmla="*/ 5160135 w 5318975"/>
              <a:gd name="connsiteY74" fmla="*/ 1910366 h 2498502"/>
              <a:gd name="connsiteX75" fmla="*/ 5108620 w 5318975"/>
              <a:gd name="connsiteY75" fmla="*/ 1927538 h 2498502"/>
              <a:gd name="connsiteX76" fmla="*/ 5039933 w 5318975"/>
              <a:gd name="connsiteY76" fmla="*/ 1940417 h 2498502"/>
              <a:gd name="connsiteX77" fmla="*/ 4949780 w 5318975"/>
              <a:gd name="connsiteY77" fmla="*/ 1949003 h 2498502"/>
              <a:gd name="connsiteX78" fmla="*/ 4842456 w 5318975"/>
              <a:gd name="connsiteY78" fmla="*/ 1953296 h 2498502"/>
              <a:gd name="connsiteX79" fmla="*/ 4687910 w 5318975"/>
              <a:gd name="connsiteY79" fmla="*/ 1944710 h 2498502"/>
              <a:gd name="connsiteX80" fmla="*/ 4524778 w 5318975"/>
              <a:gd name="connsiteY80" fmla="*/ 1927538 h 2498502"/>
              <a:gd name="connsiteX81" fmla="*/ 4361645 w 5318975"/>
              <a:gd name="connsiteY81" fmla="*/ 1906074 h 2498502"/>
              <a:gd name="connsiteX82" fmla="*/ 4207099 w 5318975"/>
              <a:gd name="connsiteY82" fmla="*/ 1880316 h 2498502"/>
              <a:gd name="connsiteX83" fmla="*/ 4104068 w 5318975"/>
              <a:gd name="connsiteY83" fmla="*/ 1854558 h 2498502"/>
              <a:gd name="connsiteX84" fmla="*/ 3928056 w 5318975"/>
              <a:gd name="connsiteY84" fmla="*/ 1794457 h 2498502"/>
              <a:gd name="connsiteX85" fmla="*/ 3730580 w 5318975"/>
              <a:gd name="connsiteY85" fmla="*/ 1708597 h 2498502"/>
              <a:gd name="connsiteX86" fmla="*/ 3558862 w 5318975"/>
              <a:gd name="connsiteY86" fmla="*/ 1614152 h 2498502"/>
              <a:gd name="connsiteX87" fmla="*/ 3412902 w 5318975"/>
              <a:gd name="connsiteY87" fmla="*/ 1519707 h 2498502"/>
              <a:gd name="connsiteX88" fmla="*/ 3241183 w 5318975"/>
              <a:gd name="connsiteY88" fmla="*/ 1386626 h 2498502"/>
              <a:gd name="connsiteX89" fmla="*/ 3017949 w 5318975"/>
              <a:gd name="connsiteY89" fmla="*/ 1184857 h 2498502"/>
              <a:gd name="connsiteX90" fmla="*/ 2803302 w 5318975"/>
              <a:gd name="connsiteY90" fmla="*/ 953037 h 2498502"/>
              <a:gd name="connsiteX91" fmla="*/ 2635876 w 5318975"/>
              <a:gd name="connsiteY91" fmla="*/ 759854 h 2498502"/>
              <a:gd name="connsiteX92" fmla="*/ 2502794 w 5318975"/>
              <a:gd name="connsiteY92" fmla="*/ 583843 h 2498502"/>
              <a:gd name="connsiteX93" fmla="*/ 2416935 w 5318975"/>
              <a:gd name="connsiteY93" fmla="*/ 467933 h 2498502"/>
              <a:gd name="connsiteX94" fmla="*/ 2378299 w 5318975"/>
              <a:gd name="connsiteY94" fmla="*/ 416417 h 2498502"/>
              <a:gd name="connsiteX95" fmla="*/ 2339662 w 5318975"/>
              <a:gd name="connsiteY95" fmla="*/ 373488 h 2498502"/>
              <a:gd name="connsiteX96" fmla="*/ 2305318 w 5318975"/>
              <a:gd name="connsiteY96" fmla="*/ 343437 h 2498502"/>
              <a:gd name="connsiteX97" fmla="*/ 2275268 w 5318975"/>
              <a:gd name="connsiteY97" fmla="*/ 330558 h 2498502"/>
              <a:gd name="connsiteX98" fmla="*/ 2245217 w 5318975"/>
              <a:gd name="connsiteY98" fmla="*/ 321972 h 2498502"/>
              <a:gd name="connsiteX99" fmla="*/ 2215166 w 5318975"/>
              <a:gd name="connsiteY99" fmla="*/ 326265 h 2498502"/>
              <a:gd name="connsiteX100" fmla="*/ 2193702 w 5318975"/>
              <a:gd name="connsiteY100" fmla="*/ 334851 h 2498502"/>
              <a:gd name="connsiteX101" fmla="*/ 2155065 w 5318975"/>
              <a:gd name="connsiteY101" fmla="*/ 369195 h 2498502"/>
              <a:gd name="connsiteX102" fmla="*/ 2107842 w 5318975"/>
              <a:gd name="connsiteY102" fmla="*/ 412124 h 2498502"/>
              <a:gd name="connsiteX103" fmla="*/ 2043448 w 5318975"/>
              <a:gd name="connsiteY103" fmla="*/ 480812 h 2498502"/>
              <a:gd name="connsiteX104" fmla="*/ 1957589 w 5318975"/>
              <a:gd name="connsiteY104" fmla="*/ 570964 h 2498502"/>
              <a:gd name="connsiteX105" fmla="*/ 1858851 w 5318975"/>
              <a:gd name="connsiteY105" fmla="*/ 686874 h 2498502"/>
              <a:gd name="connsiteX106" fmla="*/ 1790163 w 5318975"/>
              <a:gd name="connsiteY106" fmla="*/ 764147 h 2498502"/>
              <a:gd name="connsiteX107" fmla="*/ 1657082 w 5318975"/>
              <a:gd name="connsiteY107" fmla="*/ 927279 h 2498502"/>
              <a:gd name="connsiteX108" fmla="*/ 1554051 w 5318975"/>
              <a:gd name="connsiteY108" fmla="*/ 1056068 h 2498502"/>
              <a:gd name="connsiteX109" fmla="*/ 1463899 w 5318975"/>
              <a:gd name="connsiteY109" fmla="*/ 1176271 h 2498502"/>
              <a:gd name="connsiteX110" fmla="*/ 1360868 w 5318975"/>
              <a:gd name="connsiteY110" fmla="*/ 1313645 h 2498502"/>
              <a:gd name="connsiteX111" fmla="*/ 1275009 w 5318975"/>
              <a:gd name="connsiteY111" fmla="*/ 1433848 h 2498502"/>
              <a:gd name="connsiteX112" fmla="*/ 1159099 w 5318975"/>
              <a:gd name="connsiteY112" fmla="*/ 1596981 h 2498502"/>
              <a:gd name="connsiteX113" fmla="*/ 1068947 w 5318975"/>
              <a:gd name="connsiteY113" fmla="*/ 1725769 h 2498502"/>
              <a:gd name="connsiteX114" fmla="*/ 944451 w 5318975"/>
              <a:gd name="connsiteY114" fmla="*/ 1914659 h 2498502"/>
              <a:gd name="connsiteX115" fmla="*/ 858592 w 5318975"/>
              <a:gd name="connsiteY115" fmla="*/ 2047741 h 2498502"/>
              <a:gd name="connsiteX116" fmla="*/ 798490 w 5318975"/>
              <a:gd name="connsiteY116" fmla="*/ 2155065 h 2498502"/>
              <a:gd name="connsiteX117" fmla="*/ 759854 w 5318975"/>
              <a:gd name="connsiteY117" fmla="*/ 2228045 h 2498502"/>
              <a:gd name="connsiteX118" fmla="*/ 678287 w 5318975"/>
              <a:gd name="connsiteY118" fmla="*/ 2374006 h 2498502"/>
              <a:gd name="connsiteX119" fmla="*/ 635358 w 5318975"/>
              <a:gd name="connsiteY119" fmla="*/ 2455572 h 2498502"/>
              <a:gd name="connsiteX120" fmla="*/ 90152 w 5318975"/>
              <a:gd name="connsiteY120" fmla="*/ 2498502 h 2498502"/>
              <a:gd name="connsiteX121" fmla="*/ 25758 w 5318975"/>
              <a:gd name="connsiteY121" fmla="*/ 2468451 h 2498502"/>
              <a:gd name="connsiteX122" fmla="*/ 8586 w 5318975"/>
              <a:gd name="connsiteY122" fmla="*/ 2451279 h 2498502"/>
              <a:gd name="connsiteX123" fmla="*/ 0 w 5318975"/>
              <a:gd name="connsiteY123" fmla="*/ 2434107 h 2498502"/>
              <a:gd name="connsiteX124" fmla="*/ 12879 w 5318975"/>
              <a:gd name="connsiteY124" fmla="*/ 2412643 h 2498502"/>
              <a:gd name="connsiteX125" fmla="*/ 163133 w 5318975"/>
              <a:gd name="connsiteY125" fmla="*/ 2382592 h 2498502"/>
              <a:gd name="connsiteX126" fmla="*/ 253285 w 5318975"/>
              <a:gd name="connsiteY126" fmla="*/ 2356834 h 2498502"/>
              <a:gd name="connsiteX127" fmla="*/ 334851 w 5318975"/>
              <a:gd name="connsiteY127" fmla="*/ 2318197 h 2498502"/>
              <a:gd name="connsiteX128" fmla="*/ 416417 w 5318975"/>
              <a:gd name="connsiteY128" fmla="*/ 2258096 h 2498502"/>
              <a:gd name="connsiteX129" fmla="*/ 502276 w 5318975"/>
              <a:gd name="connsiteY129" fmla="*/ 2167944 h 2498502"/>
              <a:gd name="connsiteX130" fmla="*/ 639651 w 5318975"/>
              <a:gd name="connsiteY130" fmla="*/ 2004812 h 2498502"/>
              <a:gd name="connsiteX131" fmla="*/ 888642 w 5318975"/>
              <a:gd name="connsiteY131" fmla="*/ 1669961 h 2498502"/>
              <a:gd name="connsiteX132" fmla="*/ 1051775 w 5318975"/>
              <a:gd name="connsiteY132" fmla="*/ 1446727 h 2498502"/>
              <a:gd name="connsiteX133" fmla="*/ 1163392 w 5318975"/>
              <a:gd name="connsiteY133" fmla="*/ 1287888 h 2498502"/>
              <a:gd name="connsiteX134" fmla="*/ 1266423 w 5318975"/>
              <a:gd name="connsiteY134" fmla="*/ 1159099 h 2498502"/>
              <a:gd name="connsiteX0" fmla="*/ 1266423 w 5318975"/>
              <a:gd name="connsiteY0" fmla="*/ 1159099 h 2498502"/>
              <a:gd name="connsiteX1" fmla="*/ 1601273 w 5318975"/>
              <a:gd name="connsiteY1" fmla="*/ 742682 h 2498502"/>
              <a:gd name="connsiteX2" fmla="*/ 1858851 w 5318975"/>
              <a:gd name="connsiteY2" fmla="*/ 437882 h 2498502"/>
              <a:gd name="connsiteX3" fmla="*/ 2004811 w 5318975"/>
              <a:gd name="connsiteY3" fmla="*/ 274750 h 2498502"/>
              <a:gd name="connsiteX4" fmla="*/ 2060620 w 5318975"/>
              <a:gd name="connsiteY4" fmla="*/ 214648 h 2498502"/>
              <a:gd name="connsiteX5" fmla="*/ 2082085 w 5318975"/>
              <a:gd name="connsiteY5" fmla="*/ 193183 h 2498502"/>
              <a:gd name="connsiteX6" fmla="*/ 2103549 w 5318975"/>
              <a:gd name="connsiteY6" fmla="*/ 128789 h 2498502"/>
              <a:gd name="connsiteX7" fmla="*/ 2125014 w 5318975"/>
              <a:gd name="connsiteY7" fmla="*/ 72981 h 2498502"/>
              <a:gd name="connsiteX8" fmla="*/ 2133600 w 5318975"/>
              <a:gd name="connsiteY8" fmla="*/ 60102 h 2498502"/>
              <a:gd name="connsiteX9" fmla="*/ 2185116 w 5318975"/>
              <a:gd name="connsiteY9" fmla="*/ 30051 h 2498502"/>
              <a:gd name="connsiteX10" fmla="*/ 2245217 w 5318975"/>
              <a:gd name="connsiteY10" fmla="*/ 12879 h 2498502"/>
              <a:gd name="connsiteX11" fmla="*/ 2322490 w 5318975"/>
              <a:gd name="connsiteY11" fmla="*/ 0 h 2498502"/>
              <a:gd name="connsiteX12" fmla="*/ 2425521 w 5318975"/>
              <a:gd name="connsiteY12" fmla="*/ 4293 h 2498502"/>
              <a:gd name="connsiteX13" fmla="*/ 2515673 w 5318975"/>
              <a:gd name="connsiteY13" fmla="*/ 17172 h 2498502"/>
              <a:gd name="connsiteX14" fmla="*/ 2584361 w 5318975"/>
              <a:gd name="connsiteY14" fmla="*/ 25758 h 2498502"/>
              <a:gd name="connsiteX15" fmla="*/ 2614411 w 5318975"/>
              <a:gd name="connsiteY15" fmla="*/ 34344 h 2498502"/>
              <a:gd name="connsiteX16" fmla="*/ 2618704 w 5318975"/>
              <a:gd name="connsiteY16" fmla="*/ 47223 h 2498502"/>
              <a:gd name="connsiteX17" fmla="*/ 2622997 w 5318975"/>
              <a:gd name="connsiteY17" fmla="*/ 107324 h 2498502"/>
              <a:gd name="connsiteX18" fmla="*/ 2618704 w 5318975"/>
              <a:gd name="connsiteY18" fmla="*/ 184597 h 2498502"/>
              <a:gd name="connsiteX19" fmla="*/ 2618704 w 5318975"/>
              <a:gd name="connsiteY19" fmla="*/ 236113 h 2498502"/>
              <a:gd name="connsiteX20" fmla="*/ 2627290 w 5318975"/>
              <a:gd name="connsiteY20" fmla="*/ 266164 h 2498502"/>
              <a:gd name="connsiteX21" fmla="*/ 2648755 w 5318975"/>
              <a:gd name="connsiteY21" fmla="*/ 321972 h 2498502"/>
              <a:gd name="connsiteX22" fmla="*/ 2691685 w 5318975"/>
              <a:gd name="connsiteY22" fmla="*/ 412124 h 2498502"/>
              <a:gd name="connsiteX23" fmla="*/ 2756079 w 5318975"/>
              <a:gd name="connsiteY23" fmla="*/ 502276 h 2498502"/>
              <a:gd name="connsiteX24" fmla="*/ 2871989 w 5318975"/>
              <a:gd name="connsiteY24" fmla="*/ 656823 h 2498502"/>
              <a:gd name="connsiteX25" fmla="*/ 2979313 w 5318975"/>
              <a:gd name="connsiteY25" fmla="*/ 785612 h 2498502"/>
              <a:gd name="connsiteX26" fmla="*/ 3108102 w 5318975"/>
              <a:gd name="connsiteY26" fmla="*/ 935865 h 2498502"/>
              <a:gd name="connsiteX27" fmla="*/ 3198254 w 5318975"/>
              <a:gd name="connsiteY27" fmla="*/ 1038896 h 2498502"/>
              <a:gd name="connsiteX28" fmla="*/ 3331335 w 5318975"/>
              <a:gd name="connsiteY28" fmla="*/ 1171978 h 2498502"/>
              <a:gd name="connsiteX29" fmla="*/ 3421487 w 5318975"/>
              <a:gd name="connsiteY29" fmla="*/ 1249251 h 2498502"/>
              <a:gd name="connsiteX30" fmla="*/ 3571741 w 5318975"/>
              <a:gd name="connsiteY30" fmla="*/ 1365161 h 2498502"/>
              <a:gd name="connsiteX31" fmla="*/ 3653307 w 5318975"/>
              <a:gd name="connsiteY31" fmla="*/ 1420969 h 2498502"/>
              <a:gd name="connsiteX32" fmla="*/ 3790682 w 5318975"/>
              <a:gd name="connsiteY32" fmla="*/ 1498243 h 2498502"/>
              <a:gd name="connsiteX33" fmla="*/ 3889420 w 5318975"/>
              <a:gd name="connsiteY33" fmla="*/ 1545465 h 2498502"/>
              <a:gd name="connsiteX34" fmla="*/ 4009623 w 5318975"/>
              <a:gd name="connsiteY34" fmla="*/ 1588395 h 2498502"/>
              <a:gd name="connsiteX35" fmla="*/ 4146997 w 5318975"/>
              <a:gd name="connsiteY35" fmla="*/ 1627031 h 2498502"/>
              <a:gd name="connsiteX36" fmla="*/ 4254321 w 5318975"/>
              <a:gd name="connsiteY36" fmla="*/ 1648496 h 2498502"/>
              <a:gd name="connsiteX37" fmla="*/ 4357352 w 5318975"/>
              <a:gd name="connsiteY37" fmla="*/ 1665668 h 2498502"/>
              <a:gd name="connsiteX38" fmla="*/ 4486141 w 5318975"/>
              <a:gd name="connsiteY38" fmla="*/ 1674254 h 2498502"/>
              <a:gd name="connsiteX39" fmla="*/ 4584879 w 5318975"/>
              <a:gd name="connsiteY39" fmla="*/ 1674254 h 2498502"/>
              <a:gd name="connsiteX40" fmla="*/ 4649273 w 5318975"/>
              <a:gd name="connsiteY40" fmla="*/ 1669961 h 2498502"/>
              <a:gd name="connsiteX41" fmla="*/ 4679324 w 5318975"/>
              <a:gd name="connsiteY41" fmla="*/ 1661375 h 2498502"/>
              <a:gd name="connsiteX42" fmla="*/ 4700789 w 5318975"/>
              <a:gd name="connsiteY42" fmla="*/ 1639910 h 2498502"/>
              <a:gd name="connsiteX43" fmla="*/ 4713668 w 5318975"/>
              <a:gd name="connsiteY43" fmla="*/ 1609859 h 2498502"/>
              <a:gd name="connsiteX44" fmla="*/ 4713668 w 5318975"/>
              <a:gd name="connsiteY44" fmla="*/ 1584102 h 2498502"/>
              <a:gd name="connsiteX45" fmla="*/ 4709375 w 5318975"/>
              <a:gd name="connsiteY45" fmla="*/ 1541172 h 2498502"/>
              <a:gd name="connsiteX46" fmla="*/ 4692203 w 5318975"/>
              <a:gd name="connsiteY46" fmla="*/ 1506828 h 2498502"/>
              <a:gd name="connsiteX47" fmla="*/ 4610637 w 5318975"/>
              <a:gd name="connsiteY47" fmla="*/ 1347989 h 2498502"/>
              <a:gd name="connsiteX48" fmla="*/ 4408868 w 5318975"/>
              <a:gd name="connsiteY48" fmla="*/ 957330 h 2498502"/>
              <a:gd name="connsiteX49" fmla="*/ 4374524 w 5318975"/>
              <a:gd name="connsiteY49" fmla="*/ 888643 h 2498502"/>
              <a:gd name="connsiteX50" fmla="*/ 4361645 w 5318975"/>
              <a:gd name="connsiteY50" fmla="*/ 862885 h 2498502"/>
              <a:gd name="connsiteX51" fmla="*/ 4370231 w 5318975"/>
              <a:gd name="connsiteY51" fmla="*/ 815662 h 2498502"/>
              <a:gd name="connsiteX52" fmla="*/ 4378817 w 5318975"/>
              <a:gd name="connsiteY52" fmla="*/ 802783 h 2498502"/>
              <a:gd name="connsiteX53" fmla="*/ 4395989 w 5318975"/>
              <a:gd name="connsiteY53" fmla="*/ 802783 h 2498502"/>
              <a:gd name="connsiteX54" fmla="*/ 4426040 w 5318975"/>
              <a:gd name="connsiteY54" fmla="*/ 811369 h 2498502"/>
              <a:gd name="connsiteX55" fmla="*/ 4451797 w 5318975"/>
              <a:gd name="connsiteY55" fmla="*/ 845713 h 2498502"/>
              <a:gd name="connsiteX56" fmla="*/ 4494727 w 5318975"/>
              <a:gd name="connsiteY56" fmla="*/ 910107 h 2498502"/>
              <a:gd name="connsiteX57" fmla="*/ 4644980 w 5318975"/>
              <a:gd name="connsiteY57" fmla="*/ 1124755 h 2498502"/>
              <a:gd name="connsiteX58" fmla="*/ 4743718 w 5318975"/>
              <a:gd name="connsiteY58" fmla="*/ 1249251 h 2498502"/>
              <a:gd name="connsiteX59" fmla="*/ 4876800 w 5318975"/>
              <a:gd name="connsiteY59" fmla="*/ 1412383 h 2498502"/>
              <a:gd name="connsiteX60" fmla="*/ 5014175 w 5318975"/>
              <a:gd name="connsiteY60" fmla="*/ 1566930 h 2498502"/>
              <a:gd name="connsiteX61" fmla="*/ 5057104 w 5318975"/>
              <a:gd name="connsiteY61" fmla="*/ 1605566 h 2498502"/>
              <a:gd name="connsiteX62" fmla="*/ 5130085 w 5318975"/>
              <a:gd name="connsiteY62" fmla="*/ 1652789 h 2498502"/>
              <a:gd name="connsiteX63" fmla="*/ 5198772 w 5318975"/>
              <a:gd name="connsiteY63" fmla="*/ 1678547 h 2498502"/>
              <a:gd name="connsiteX64" fmla="*/ 5245994 w 5318975"/>
              <a:gd name="connsiteY64" fmla="*/ 1704305 h 2498502"/>
              <a:gd name="connsiteX65" fmla="*/ 5288924 w 5318975"/>
              <a:gd name="connsiteY65" fmla="*/ 1734355 h 2498502"/>
              <a:gd name="connsiteX66" fmla="*/ 5306096 w 5318975"/>
              <a:gd name="connsiteY66" fmla="*/ 1755820 h 2498502"/>
              <a:gd name="connsiteX67" fmla="*/ 5318975 w 5318975"/>
              <a:gd name="connsiteY67" fmla="*/ 1777285 h 2498502"/>
              <a:gd name="connsiteX68" fmla="*/ 5318975 w 5318975"/>
              <a:gd name="connsiteY68" fmla="*/ 1790164 h 2498502"/>
              <a:gd name="connsiteX69" fmla="*/ 5318975 w 5318975"/>
              <a:gd name="connsiteY69" fmla="*/ 1807335 h 2498502"/>
              <a:gd name="connsiteX70" fmla="*/ 5306096 w 5318975"/>
              <a:gd name="connsiteY70" fmla="*/ 1828800 h 2498502"/>
              <a:gd name="connsiteX71" fmla="*/ 5284631 w 5318975"/>
              <a:gd name="connsiteY71" fmla="*/ 1845972 h 2498502"/>
              <a:gd name="connsiteX72" fmla="*/ 5237409 w 5318975"/>
              <a:gd name="connsiteY72" fmla="*/ 1880316 h 2498502"/>
              <a:gd name="connsiteX73" fmla="*/ 5203065 w 5318975"/>
              <a:gd name="connsiteY73" fmla="*/ 1893195 h 2498502"/>
              <a:gd name="connsiteX74" fmla="*/ 5160135 w 5318975"/>
              <a:gd name="connsiteY74" fmla="*/ 1910366 h 2498502"/>
              <a:gd name="connsiteX75" fmla="*/ 5108620 w 5318975"/>
              <a:gd name="connsiteY75" fmla="*/ 1927538 h 2498502"/>
              <a:gd name="connsiteX76" fmla="*/ 5039933 w 5318975"/>
              <a:gd name="connsiteY76" fmla="*/ 1940417 h 2498502"/>
              <a:gd name="connsiteX77" fmla="*/ 4949780 w 5318975"/>
              <a:gd name="connsiteY77" fmla="*/ 1949003 h 2498502"/>
              <a:gd name="connsiteX78" fmla="*/ 4842456 w 5318975"/>
              <a:gd name="connsiteY78" fmla="*/ 1953296 h 2498502"/>
              <a:gd name="connsiteX79" fmla="*/ 4687910 w 5318975"/>
              <a:gd name="connsiteY79" fmla="*/ 1944710 h 2498502"/>
              <a:gd name="connsiteX80" fmla="*/ 4524778 w 5318975"/>
              <a:gd name="connsiteY80" fmla="*/ 1927538 h 2498502"/>
              <a:gd name="connsiteX81" fmla="*/ 4361645 w 5318975"/>
              <a:gd name="connsiteY81" fmla="*/ 1906074 h 2498502"/>
              <a:gd name="connsiteX82" fmla="*/ 4207099 w 5318975"/>
              <a:gd name="connsiteY82" fmla="*/ 1880316 h 2498502"/>
              <a:gd name="connsiteX83" fmla="*/ 4104068 w 5318975"/>
              <a:gd name="connsiteY83" fmla="*/ 1854558 h 2498502"/>
              <a:gd name="connsiteX84" fmla="*/ 3928056 w 5318975"/>
              <a:gd name="connsiteY84" fmla="*/ 1794457 h 2498502"/>
              <a:gd name="connsiteX85" fmla="*/ 3730580 w 5318975"/>
              <a:gd name="connsiteY85" fmla="*/ 1708597 h 2498502"/>
              <a:gd name="connsiteX86" fmla="*/ 3558862 w 5318975"/>
              <a:gd name="connsiteY86" fmla="*/ 1614152 h 2498502"/>
              <a:gd name="connsiteX87" fmla="*/ 3412902 w 5318975"/>
              <a:gd name="connsiteY87" fmla="*/ 1519707 h 2498502"/>
              <a:gd name="connsiteX88" fmla="*/ 3241183 w 5318975"/>
              <a:gd name="connsiteY88" fmla="*/ 1386626 h 2498502"/>
              <a:gd name="connsiteX89" fmla="*/ 3017949 w 5318975"/>
              <a:gd name="connsiteY89" fmla="*/ 1184857 h 2498502"/>
              <a:gd name="connsiteX90" fmla="*/ 2803302 w 5318975"/>
              <a:gd name="connsiteY90" fmla="*/ 953037 h 2498502"/>
              <a:gd name="connsiteX91" fmla="*/ 2635876 w 5318975"/>
              <a:gd name="connsiteY91" fmla="*/ 759854 h 2498502"/>
              <a:gd name="connsiteX92" fmla="*/ 2502794 w 5318975"/>
              <a:gd name="connsiteY92" fmla="*/ 583843 h 2498502"/>
              <a:gd name="connsiteX93" fmla="*/ 2416935 w 5318975"/>
              <a:gd name="connsiteY93" fmla="*/ 467933 h 2498502"/>
              <a:gd name="connsiteX94" fmla="*/ 2378299 w 5318975"/>
              <a:gd name="connsiteY94" fmla="*/ 416417 h 2498502"/>
              <a:gd name="connsiteX95" fmla="*/ 2339662 w 5318975"/>
              <a:gd name="connsiteY95" fmla="*/ 373488 h 2498502"/>
              <a:gd name="connsiteX96" fmla="*/ 2305318 w 5318975"/>
              <a:gd name="connsiteY96" fmla="*/ 343437 h 2498502"/>
              <a:gd name="connsiteX97" fmla="*/ 2275268 w 5318975"/>
              <a:gd name="connsiteY97" fmla="*/ 330558 h 2498502"/>
              <a:gd name="connsiteX98" fmla="*/ 2245217 w 5318975"/>
              <a:gd name="connsiteY98" fmla="*/ 321972 h 2498502"/>
              <a:gd name="connsiteX99" fmla="*/ 2215166 w 5318975"/>
              <a:gd name="connsiteY99" fmla="*/ 326265 h 2498502"/>
              <a:gd name="connsiteX100" fmla="*/ 2193702 w 5318975"/>
              <a:gd name="connsiteY100" fmla="*/ 334851 h 2498502"/>
              <a:gd name="connsiteX101" fmla="*/ 2155065 w 5318975"/>
              <a:gd name="connsiteY101" fmla="*/ 369195 h 2498502"/>
              <a:gd name="connsiteX102" fmla="*/ 2107842 w 5318975"/>
              <a:gd name="connsiteY102" fmla="*/ 412124 h 2498502"/>
              <a:gd name="connsiteX103" fmla="*/ 2043448 w 5318975"/>
              <a:gd name="connsiteY103" fmla="*/ 480812 h 2498502"/>
              <a:gd name="connsiteX104" fmla="*/ 1957589 w 5318975"/>
              <a:gd name="connsiteY104" fmla="*/ 570964 h 2498502"/>
              <a:gd name="connsiteX105" fmla="*/ 1858851 w 5318975"/>
              <a:gd name="connsiteY105" fmla="*/ 686874 h 2498502"/>
              <a:gd name="connsiteX106" fmla="*/ 1790163 w 5318975"/>
              <a:gd name="connsiteY106" fmla="*/ 764147 h 2498502"/>
              <a:gd name="connsiteX107" fmla="*/ 1657082 w 5318975"/>
              <a:gd name="connsiteY107" fmla="*/ 927279 h 2498502"/>
              <a:gd name="connsiteX108" fmla="*/ 1554051 w 5318975"/>
              <a:gd name="connsiteY108" fmla="*/ 1056068 h 2498502"/>
              <a:gd name="connsiteX109" fmla="*/ 1463899 w 5318975"/>
              <a:gd name="connsiteY109" fmla="*/ 1176271 h 2498502"/>
              <a:gd name="connsiteX110" fmla="*/ 1360868 w 5318975"/>
              <a:gd name="connsiteY110" fmla="*/ 1313645 h 2498502"/>
              <a:gd name="connsiteX111" fmla="*/ 1275009 w 5318975"/>
              <a:gd name="connsiteY111" fmla="*/ 1433848 h 2498502"/>
              <a:gd name="connsiteX112" fmla="*/ 1159099 w 5318975"/>
              <a:gd name="connsiteY112" fmla="*/ 1596981 h 2498502"/>
              <a:gd name="connsiteX113" fmla="*/ 1068947 w 5318975"/>
              <a:gd name="connsiteY113" fmla="*/ 1725769 h 2498502"/>
              <a:gd name="connsiteX114" fmla="*/ 944451 w 5318975"/>
              <a:gd name="connsiteY114" fmla="*/ 1914659 h 2498502"/>
              <a:gd name="connsiteX115" fmla="*/ 858592 w 5318975"/>
              <a:gd name="connsiteY115" fmla="*/ 2047741 h 2498502"/>
              <a:gd name="connsiteX116" fmla="*/ 798490 w 5318975"/>
              <a:gd name="connsiteY116" fmla="*/ 2155065 h 2498502"/>
              <a:gd name="connsiteX117" fmla="*/ 759854 w 5318975"/>
              <a:gd name="connsiteY117" fmla="*/ 2228045 h 2498502"/>
              <a:gd name="connsiteX118" fmla="*/ 678287 w 5318975"/>
              <a:gd name="connsiteY118" fmla="*/ 2374006 h 2498502"/>
              <a:gd name="connsiteX119" fmla="*/ 635358 w 5318975"/>
              <a:gd name="connsiteY119" fmla="*/ 2455572 h 2498502"/>
              <a:gd name="connsiteX120" fmla="*/ 90152 w 5318975"/>
              <a:gd name="connsiteY120" fmla="*/ 2498502 h 2498502"/>
              <a:gd name="connsiteX121" fmla="*/ 25758 w 5318975"/>
              <a:gd name="connsiteY121" fmla="*/ 2468451 h 2498502"/>
              <a:gd name="connsiteX122" fmla="*/ 8586 w 5318975"/>
              <a:gd name="connsiteY122" fmla="*/ 2451279 h 2498502"/>
              <a:gd name="connsiteX123" fmla="*/ 0 w 5318975"/>
              <a:gd name="connsiteY123" fmla="*/ 2434107 h 2498502"/>
              <a:gd name="connsiteX124" fmla="*/ 163133 w 5318975"/>
              <a:gd name="connsiteY124" fmla="*/ 2382592 h 2498502"/>
              <a:gd name="connsiteX125" fmla="*/ 253285 w 5318975"/>
              <a:gd name="connsiteY125" fmla="*/ 2356834 h 2498502"/>
              <a:gd name="connsiteX126" fmla="*/ 334851 w 5318975"/>
              <a:gd name="connsiteY126" fmla="*/ 2318197 h 2498502"/>
              <a:gd name="connsiteX127" fmla="*/ 416417 w 5318975"/>
              <a:gd name="connsiteY127" fmla="*/ 2258096 h 2498502"/>
              <a:gd name="connsiteX128" fmla="*/ 502276 w 5318975"/>
              <a:gd name="connsiteY128" fmla="*/ 2167944 h 2498502"/>
              <a:gd name="connsiteX129" fmla="*/ 639651 w 5318975"/>
              <a:gd name="connsiteY129" fmla="*/ 2004812 h 2498502"/>
              <a:gd name="connsiteX130" fmla="*/ 888642 w 5318975"/>
              <a:gd name="connsiteY130" fmla="*/ 1669961 h 2498502"/>
              <a:gd name="connsiteX131" fmla="*/ 1051775 w 5318975"/>
              <a:gd name="connsiteY131" fmla="*/ 1446727 h 2498502"/>
              <a:gd name="connsiteX132" fmla="*/ 1163392 w 5318975"/>
              <a:gd name="connsiteY132" fmla="*/ 1287888 h 2498502"/>
              <a:gd name="connsiteX133" fmla="*/ 1266423 w 5318975"/>
              <a:gd name="connsiteY133" fmla="*/ 1159099 h 2498502"/>
              <a:gd name="connsiteX0" fmla="*/ 1257837 w 5310389"/>
              <a:gd name="connsiteY0" fmla="*/ 1159099 h 2498502"/>
              <a:gd name="connsiteX1" fmla="*/ 1592687 w 5310389"/>
              <a:gd name="connsiteY1" fmla="*/ 742682 h 2498502"/>
              <a:gd name="connsiteX2" fmla="*/ 1850265 w 5310389"/>
              <a:gd name="connsiteY2" fmla="*/ 437882 h 2498502"/>
              <a:gd name="connsiteX3" fmla="*/ 1996225 w 5310389"/>
              <a:gd name="connsiteY3" fmla="*/ 274750 h 2498502"/>
              <a:gd name="connsiteX4" fmla="*/ 2052034 w 5310389"/>
              <a:gd name="connsiteY4" fmla="*/ 214648 h 2498502"/>
              <a:gd name="connsiteX5" fmla="*/ 2073499 w 5310389"/>
              <a:gd name="connsiteY5" fmla="*/ 193183 h 2498502"/>
              <a:gd name="connsiteX6" fmla="*/ 2094963 w 5310389"/>
              <a:gd name="connsiteY6" fmla="*/ 128789 h 2498502"/>
              <a:gd name="connsiteX7" fmla="*/ 2116428 w 5310389"/>
              <a:gd name="connsiteY7" fmla="*/ 72981 h 2498502"/>
              <a:gd name="connsiteX8" fmla="*/ 2125014 w 5310389"/>
              <a:gd name="connsiteY8" fmla="*/ 60102 h 2498502"/>
              <a:gd name="connsiteX9" fmla="*/ 2176530 w 5310389"/>
              <a:gd name="connsiteY9" fmla="*/ 30051 h 2498502"/>
              <a:gd name="connsiteX10" fmla="*/ 2236631 w 5310389"/>
              <a:gd name="connsiteY10" fmla="*/ 12879 h 2498502"/>
              <a:gd name="connsiteX11" fmla="*/ 2313904 w 5310389"/>
              <a:gd name="connsiteY11" fmla="*/ 0 h 2498502"/>
              <a:gd name="connsiteX12" fmla="*/ 2416935 w 5310389"/>
              <a:gd name="connsiteY12" fmla="*/ 4293 h 2498502"/>
              <a:gd name="connsiteX13" fmla="*/ 2507087 w 5310389"/>
              <a:gd name="connsiteY13" fmla="*/ 17172 h 2498502"/>
              <a:gd name="connsiteX14" fmla="*/ 2575775 w 5310389"/>
              <a:gd name="connsiteY14" fmla="*/ 25758 h 2498502"/>
              <a:gd name="connsiteX15" fmla="*/ 2605825 w 5310389"/>
              <a:gd name="connsiteY15" fmla="*/ 34344 h 2498502"/>
              <a:gd name="connsiteX16" fmla="*/ 2610118 w 5310389"/>
              <a:gd name="connsiteY16" fmla="*/ 47223 h 2498502"/>
              <a:gd name="connsiteX17" fmla="*/ 2614411 w 5310389"/>
              <a:gd name="connsiteY17" fmla="*/ 107324 h 2498502"/>
              <a:gd name="connsiteX18" fmla="*/ 2610118 w 5310389"/>
              <a:gd name="connsiteY18" fmla="*/ 184597 h 2498502"/>
              <a:gd name="connsiteX19" fmla="*/ 2610118 w 5310389"/>
              <a:gd name="connsiteY19" fmla="*/ 236113 h 2498502"/>
              <a:gd name="connsiteX20" fmla="*/ 2618704 w 5310389"/>
              <a:gd name="connsiteY20" fmla="*/ 266164 h 2498502"/>
              <a:gd name="connsiteX21" fmla="*/ 2640169 w 5310389"/>
              <a:gd name="connsiteY21" fmla="*/ 321972 h 2498502"/>
              <a:gd name="connsiteX22" fmla="*/ 2683099 w 5310389"/>
              <a:gd name="connsiteY22" fmla="*/ 412124 h 2498502"/>
              <a:gd name="connsiteX23" fmla="*/ 2747493 w 5310389"/>
              <a:gd name="connsiteY23" fmla="*/ 502276 h 2498502"/>
              <a:gd name="connsiteX24" fmla="*/ 2863403 w 5310389"/>
              <a:gd name="connsiteY24" fmla="*/ 656823 h 2498502"/>
              <a:gd name="connsiteX25" fmla="*/ 2970727 w 5310389"/>
              <a:gd name="connsiteY25" fmla="*/ 785612 h 2498502"/>
              <a:gd name="connsiteX26" fmla="*/ 3099516 w 5310389"/>
              <a:gd name="connsiteY26" fmla="*/ 935865 h 2498502"/>
              <a:gd name="connsiteX27" fmla="*/ 3189668 w 5310389"/>
              <a:gd name="connsiteY27" fmla="*/ 1038896 h 2498502"/>
              <a:gd name="connsiteX28" fmla="*/ 3322749 w 5310389"/>
              <a:gd name="connsiteY28" fmla="*/ 1171978 h 2498502"/>
              <a:gd name="connsiteX29" fmla="*/ 3412901 w 5310389"/>
              <a:gd name="connsiteY29" fmla="*/ 1249251 h 2498502"/>
              <a:gd name="connsiteX30" fmla="*/ 3563155 w 5310389"/>
              <a:gd name="connsiteY30" fmla="*/ 1365161 h 2498502"/>
              <a:gd name="connsiteX31" fmla="*/ 3644721 w 5310389"/>
              <a:gd name="connsiteY31" fmla="*/ 1420969 h 2498502"/>
              <a:gd name="connsiteX32" fmla="*/ 3782096 w 5310389"/>
              <a:gd name="connsiteY32" fmla="*/ 1498243 h 2498502"/>
              <a:gd name="connsiteX33" fmla="*/ 3880834 w 5310389"/>
              <a:gd name="connsiteY33" fmla="*/ 1545465 h 2498502"/>
              <a:gd name="connsiteX34" fmla="*/ 4001037 w 5310389"/>
              <a:gd name="connsiteY34" fmla="*/ 1588395 h 2498502"/>
              <a:gd name="connsiteX35" fmla="*/ 4138411 w 5310389"/>
              <a:gd name="connsiteY35" fmla="*/ 1627031 h 2498502"/>
              <a:gd name="connsiteX36" fmla="*/ 4245735 w 5310389"/>
              <a:gd name="connsiteY36" fmla="*/ 1648496 h 2498502"/>
              <a:gd name="connsiteX37" fmla="*/ 4348766 w 5310389"/>
              <a:gd name="connsiteY37" fmla="*/ 1665668 h 2498502"/>
              <a:gd name="connsiteX38" fmla="*/ 4477555 w 5310389"/>
              <a:gd name="connsiteY38" fmla="*/ 1674254 h 2498502"/>
              <a:gd name="connsiteX39" fmla="*/ 4576293 w 5310389"/>
              <a:gd name="connsiteY39" fmla="*/ 1674254 h 2498502"/>
              <a:gd name="connsiteX40" fmla="*/ 4640687 w 5310389"/>
              <a:gd name="connsiteY40" fmla="*/ 1669961 h 2498502"/>
              <a:gd name="connsiteX41" fmla="*/ 4670738 w 5310389"/>
              <a:gd name="connsiteY41" fmla="*/ 1661375 h 2498502"/>
              <a:gd name="connsiteX42" fmla="*/ 4692203 w 5310389"/>
              <a:gd name="connsiteY42" fmla="*/ 1639910 h 2498502"/>
              <a:gd name="connsiteX43" fmla="*/ 4705082 w 5310389"/>
              <a:gd name="connsiteY43" fmla="*/ 1609859 h 2498502"/>
              <a:gd name="connsiteX44" fmla="*/ 4705082 w 5310389"/>
              <a:gd name="connsiteY44" fmla="*/ 1584102 h 2498502"/>
              <a:gd name="connsiteX45" fmla="*/ 4700789 w 5310389"/>
              <a:gd name="connsiteY45" fmla="*/ 1541172 h 2498502"/>
              <a:gd name="connsiteX46" fmla="*/ 4683617 w 5310389"/>
              <a:gd name="connsiteY46" fmla="*/ 1506828 h 2498502"/>
              <a:gd name="connsiteX47" fmla="*/ 4602051 w 5310389"/>
              <a:gd name="connsiteY47" fmla="*/ 1347989 h 2498502"/>
              <a:gd name="connsiteX48" fmla="*/ 4400282 w 5310389"/>
              <a:gd name="connsiteY48" fmla="*/ 957330 h 2498502"/>
              <a:gd name="connsiteX49" fmla="*/ 4365938 w 5310389"/>
              <a:gd name="connsiteY49" fmla="*/ 888643 h 2498502"/>
              <a:gd name="connsiteX50" fmla="*/ 4353059 w 5310389"/>
              <a:gd name="connsiteY50" fmla="*/ 862885 h 2498502"/>
              <a:gd name="connsiteX51" fmla="*/ 4361645 w 5310389"/>
              <a:gd name="connsiteY51" fmla="*/ 815662 h 2498502"/>
              <a:gd name="connsiteX52" fmla="*/ 4370231 w 5310389"/>
              <a:gd name="connsiteY52" fmla="*/ 802783 h 2498502"/>
              <a:gd name="connsiteX53" fmla="*/ 4387403 w 5310389"/>
              <a:gd name="connsiteY53" fmla="*/ 802783 h 2498502"/>
              <a:gd name="connsiteX54" fmla="*/ 4417454 w 5310389"/>
              <a:gd name="connsiteY54" fmla="*/ 811369 h 2498502"/>
              <a:gd name="connsiteX55" fmla="*/ 4443211 w 5310389"/>
              <a:gd name="connsiteY55" fmla="*/ 845713 h 2498502"/>
              <a:gd name="connsiteX56" fmla="*/ 4486141 w 5310389"/>
              <a:gd name="connsiteY56" fmla="*/ 910107 h 2498502"/>
              <a:gd name="connsiteX57" fmla="*/ 4636394 w 5310389"/>
              <a:gd name="connsiteY57" fmla="*/ 1124755 h 2498502"/>
              <a:gd name="connsiteX58" fmla="*/ 4735132 w 5310389"/>
              <a:gd name="connsiteY58" fmla="*/ 1249251 h 2498502"/>
              <a:gd name="connsiteX59" fmla="*/ 4868214 w 5310389"/>
              <a:gd name="connsiteY59" fmla="*/ 1412383 h 2498502"/>
              <a:gd name="connsiteX60" fmla="*/ 5005589 w 5310389"/>
              <a:gd name="connsiteY60" fmla="*/ 1566930 h 2498502"/>
              <a:gd name="connsiteX61" fmla="*/ 5048518 w 5310389"/>
              <a:gd name="connsiteY61" fmla="*/ 1605566 h 2498502"/>
              <a:gd name="connsiteX62" fmla="*/ 5121499 w 5310389"/>
              <a:gd name="connsiteY62" fmla="*/ 1652789 h 2498502"/>
              <a:gd name="connsiteX63" fmla="*/ 5190186 w 5310389"/>
              <a:gd name="connsiteY63" fmla="*/ 1678547 h 2498502"/>
              <a:gd name="connsiteX64" fmla="*/ 5237408 w 5310389"/>
              <a:gd name="connsiteY64" fmla="*/ 1704305 h 2498502"/>
              <a:gd name="connsiteX65" fmla="*/ 5280338 w 5310389"/>
              <a:gd name="connsiteY65" fmla="*/ 1734355 h 2498502"/>
              <a:gd name="connsiteX66" fmla="*/ 5297510 w 5310389"/>
              <a:gd name="connsiteY66" fmla="*/ 1755820 h 2498502"/>
              <a:gd name="connsiteX67" fmla="*/ 5310389 w 5310389"/>
              <a:gd name="connsiteY67" fmla="*/ 1777285 h 2498502"/>
              <a:gd name="connsiteX68" fmla="*/ 5310389 w 5310389"/>
              <a:gd name="connsiteY68" fmla="*/ 1790164 h 2498502"/>
              <a:gd name="connsiteX69" fmla="*/ 5310389 w 5310389"/>
              <a:gd name="connsiteY69" fmla="*/ 1807335 h 2498502"/>
              <a:gd name="connsiteX70" fmla="*/ 5297510 w 5310389"/>
              <a:gd name="connsiteY70" fmla="*/ 1828800 h 2498502"/>
              <a:gd name="connsiteX71" fmla="*/ 5276045 w 5310389"/>
              <a:gd name="connsiteY71" fmla="*/ 1845972 h 2498502"/>
              <a:gd name="connsiteX72" fmla="*/ 5228823 w 5310389"/>
              <a:gd name="connsiteY72" fmla="*/ 1880316 h 2498502"/>
              <a:gd name="connsiteX73" fmla="*/ 5194479 w 5310389"/>
              <a:gd name="connsiteY73" fmla="*/ 1893195 h 2498502"/>
              <a:gd name="connsiteX74" fmla="*/ 5151549 w 5310389"/>
              <a:gd name="connsiteY74" fmla="*/ 1910366 h 2498502"/>
              <a:gd name="connsiteX75" fmla="*/ 5100034 w 5310389"/>
              <a:gd name="connsiteY75" fmla="*/ 1927538 h 2498502"/>
              <a:gd name="connsiteX76" fmla="*/ 5031347 w 5310389"/>
              <a:gd name="connsiteY76" fmla="*/ 1940417 h 2498502"/>
              <a:gd name="connsiteX77" fmla="*/ 4941194 w 5310389"/>
              <a:gd name="connsiteY77" fmla="*/ 1949003 h 2498502"/>
              <a:gd name="connsiteX78" fmla="*/ 4833870 w 5310389"/>
              <a:gd name="connsiteY78" fmla="*/ 1953296 h 2498502"/>
              <a:gd name="connsiteX79" fmla="*/ 4679324 w 5310389"/>
              <a:gd name="connsiteY79" fmla="*/ 1944710 h 2498502"/>
              <a:gd name="connsiteX80" fmla="*/ 4516192 w 5310389"/>
              <a:gd name="connsiteY80" fmla="*/ 1927538 h 2498502"/>
              <a:gd name="connsiteX81" fmla="*/ 4353059 w 5310389"/>
              <a:gd name="connsiteY81" fmla="*/ 1906074 h 2498502"/>
              <a:gd name="connsiteX82" fmla="*/ 4198513 w 5310389"/>
              <a:gd name="connsiteY82" fmla="*/ 1880316 h 2498502"/>
              <a:gd name="connsiteX83" fmla="*/ 4095482 w 5310389"/>
              <a:gd name="connsiteY83" fmla="*/ 1854558 h 2498502"/>
              <a:gd name="connsiteX84" fmla="*/ 3919470 w 5310389"/>
              <a:gd name="connsiteY84" fmla="*/ 1794457 h 2498502"/>
              <a:gd name="connsiteX85" fmla="*/ 3721994 w 5310389"/>
              <a:gd name="connsiteY85" fmla="*/ 1708597 h 2498502"/>
              <a:gd name="connsiteX86" fmla="*/ 3550276 w 5310389"/>
              <a:gd name="connsiteY86" fmla="*/ 1614152 h 2498502"/>
              <a:gd name="connsiteX87" fmla="*/ 3404316 w 5310389"/>
              <a:gd name="connsiteY87" fmla="*/ 1519707 h 2498502"/>
              <a:gd name="connsiteX88" fmla="*/ 3232597 w 5310389"/>
              <a:gd name="connsiteY88" fmla="*/ 1386626 h 2498502"/>
              <a:gd name="connsiteX89" fmla="*/ 3009363 w 5310389"/>
              <a:gd name="connsiteY89" fmla="*/ 1184857 h 2498502"/>
              <a:gd name="connsiteX90" fmla="*/ 2794716 w 5310389"/>
              <a:gd name="connsiteY90" fmla="*/ 953037 h 2498502"/>
              <a:gd name="connsiteX91" fmla="*/ 2627290 w 5310389"/>
              <a:gd name="connsiteY91" fmla="*/ 759854 h 2498502"/>
              <a:gd name="connsiteX92" fmla="*/ 2494208 w 5310389"/>
              <a:gd name="connsiteY92" fmla="*/ 583843 h 2498502"/>
              <a:gd name="connsiteX93" fmla="*/ 2408349 w 5310389"/>
              <a:gd name="connsiteY93" fmla="*/ 467933 h 2498502"/>
              <a:gd name="connsiteX94" fmla="*/ 2369713 w 5310389"/>
              <a:gd name="connsiteY94" fmla="*/ 416417 h 2498502"/>
              <a:gd name="connsiteX95" fmla="*/ 2331076 w 5310389"/>
              <a:gd name="connsiteY95" fmla="*/ 373488 h 2498502"/>
              <a:gd name="connsiteX96" fmla="*/ 2296732 w 5310389"/>
              <a:gd name="connsiteY96" fmla="*/ 343437 h 2498502"/>
              <a:gd name="connsiteX97" fmla="*/ 2266682 w 5310389"/>
              <a:gd name="connsiteY97" fmla="*/ 330558 h 2498502"/>
              <a:gd name="connsiteX98" fmla="*/ 2236631 w 5310389"/>
              <a:gd name="connsiteY98" fmla="*/ 321972 h 2498502"/>
              <a:gd name="connsiteX99" fmla="*/ 2206580 w 5310389"/>
              <a:gd name="connsiteY99" fmla="*/ 326265 h 2498502"/>
              <a:gd name="connsiteX100" fmla="*/ 2185116 w 5310389"/>
              <a:gd name="connsiteY100" fmla="*/ 334851 h 2498502"/>
              <a:gd name="connsiteX101" fmla="*/ 2146479 w 5310389"/>
              <a:gd name="connsiteY101" fmla="*/ 369195 h 2498502"/>
              <a:gd name="connsiteX102" fmla="*/ 2099256 w 5310389"/>
              <a:gd name="connsiteY102" fmla="*/ 412124 h 2498502"/>
              <a:gd name="connsiteX103" fmla="*/ 2034862 w 5310389"/>
              <a:gd name="connsiteY103" fmla="*/ 480812 h 2498502"/>
              <a:gd name="connsiteX104" fmla="*/ 1949003 w 5310389"/>
              <a:gd name="connsiteY104" fmla="*/ 570964 h 2498502"/>
              <a:gd name="connsiteX105" fmla="*/ 1850265 w 5310389"/>
              <a:gd name="connsiteY105" fmla="*/ 686874 h 2498502"/>
              <a:gd name="connsiteX106" fmla="*/ 1781577 w 5310389"/>
              <a:gd name="connsiteY106" fmla="*/ 764147 h 2498502"/>
              <a:gd name="connsiteX107" fmla="*/ 1648496 w 5310389"/>
              <a:gd name="connsiteY107" fmla="*/ 927279 h 2498502"/>
              <a:gd name="connsiteX108" fmla="*/ 1545465 w 5310389"/>
              <a:gd name="connsiteY108" fmla="*/ 1056068 h 2498502"/>
              <a:gd name="connsiteX109" fmla="*/ 1455313 w 5310389"/>
              <a:gd name="connsiteY109" fmla="*/ 1176271 h 2498502"/>
              <a:gd name="connsiteX110" fmla="*/ 1352282 w 5310389"/>
              <a:gd name="connsiteY110" fmla="*/ 1313645 h 2498502"/>
              <a:gd name="connsiteX111" fmla="*/ 1266423 w 5310389"/>
              <a:gd name="connsiteY111" fmla="*/ 1433848 h 2498502"/>
              <a:gd name="connsiteX112" fmla="*/ 1150513 w 5310389"/>
              <a:gd name="connsiteY112" fmla="*/ 1596981 h 2498502"/>
              <a:gd name="connsiteX113" fmla="*/ 1060361 w 5310389"/>
              <a:gd name="connsiteY113" fmla="*/ 1725769 h 2498502"/>
              <a:gd name="connsiteX114" fmla="*/ 935865 w 5310389"/>
              <a:gd name="connsiteY114" fmla="*/ 1914659 h 2498502"/>
              <a:gd name="connsiteX115" fmla="*/ 850006 w 5310389"/>
              <a:gd name="connsiteY115" fmla="*/ 2047741 h 2498502"/>
              <a:gd name="connsiteX116" fmla="*/ 789904 w 5310389"/>
              <a:gd name="connsiteY116" fmla="*/ 2155065 h 2498502"/>
              <a:gd name="connsiteX117" fmla="*/ 751268 w 5310389"/>
              <a:gd name="connsiteY117" fmla="*/ 2228045 h 2498502"/>
              <a:gd name="connsiteX118" fmla="*/ 669701 w 5310389"/>
              <a:gd name="connsiteY118" fmla="*/ 2374006 h 2498502"/>
              <a:gd name="connsiteX119" fmla="*/ 626772 w 5310389"/>
              <a:gd name="connsiteY119" fmla="*/ 2455572 h 2498502"/>
              <a:gd name="connsiteX120" fmla="*/ 81566 w 5310389"/>
              <a:gd name="connsiteY120" fmla="*/ 2498502 h 2498502"/>
              <a:gd name="connsiteX121" fmla="*/ 17172 w 5310389"/>
              <a:gd name="connsiteY121" fmla="*/ 2468451 h 2498502"/>
              <a:gd name="connsiteX122" fmla="*/ 0 w 5310389"/>
              <a:gd name="connsiteY122" fmla="*/ 2451279 h 2498502"/>
              <a:gd name="connsiteX123" fmla="*/ 154547 w 5310389"/>
              <a:gd name="connsiteY123" fmla="*/ 2382592 h 2498502"/>
              <a:gd name="connsiteX124" fmla="*/ 244699 w 5310389"/>
              <a:gd name="connsiteY124" fmla="*/ 2356834 h 2498502"/>
              <a:gd name="connsiteX125" fmla="*/ 326265 w 5310389"/>
              <a:gd name="connsiteY125" fmla="*/ 2318197 h 2498502"/>
              <a:gd name="connsiteX126" fmla="*/ 407831 w 5310389"/>
              <a:gd name="connsiteY126" fmla="*/ 2258096 h 2498502"/>
              <a:gd name="connsiteX127" fmla="*/ 493690 w 5310389"/>
              <a:gd name="connsiteY127" fmla="*/ 2167944 h 2498502"/>
              <a:gd name="connsiteX128" fmla="*/ 631065 w 5310389"/>
              <a:gd name="connsiteY128" fmla="*/ 2004812 h 2498502"/>
              <a:gd name="connsiteX129" fmla="*/ 880056 w 5310389"/>
              <a:gd name="connsiteY129" fmla="*/ 1669961 h 2498502"/>
              <a:gd name="connsiteX130" fmla="*/ 1043189 w 5310389"/>
              <a:gd name="connsiteY130" fmla="*/ 1446727 h 2498502"/>
              <a:gd name="connsiteX131" fmla="*/ 1154806 w 5310389"/>
              <a:gd name="connsiteY131" fmla="*/ 1287888 h 2498502"/>
              <a:gd name="connsiteX132" fmla="*/ 1257837 w 5310389"/>
              <a:gd name="connsiteY132" fmla="*/ 1159099 h 2498502"/>
              <a:gd name="connsiteX0" fmla="*/ 1240665 w 5293217"/>
              <a:gd name="connsiteY0" fmla="*/ 1159099 h 2498502"/>
              <a:gd name="connsiteX1" fmla="*/ 1575515 w 5293217"/>
              <a:gd name="connsiteY1" fmla="*/ 742682 h 2498502"/>
              <a:gd name="connsiteX2" fmla="*/ 1833093 w 5293217"/>
              <a:gd name="connsiteY2" fmla="*/ 437882 h 2498502"/>
              <a:gd name="connsiteX3" fmla="*/ 1979053 w 5293217"/>
              <a:gd name="connsiteY3" fmla="*/ 274750 h 2498502"/>
              <a:gd name="connsiteX4" fmla="*/ 2034862 w 5293217"/>
              <a:gd name="connsiteY4" fmla="*/ 214648 h 2498502"/>
              <a:gd name="connsiteX5" fmla="*/ 2056327 w 5293217"/>
              <a:gd name="connsiteY5" fmla="*/ 193183 h 2498502"/>
              <a:gd name="connsiteX6" fmla="*/ 2077791 w 5293217"/>
              <a:gd name="connsiteY6" fmla="*/ 128789 h 2498502"/>
              <a:gd name="connsiteX7" fmla="*/ 2099256 w 5293217"/>
              <a:gd name="connsiteY7" fmla="*/ 72981 h 2498502"/>
              <a:gd name="connsiteX8" fmla="*/ 2107842 w 5293217"/>
              <a:gd name="connsiteY8" fmla="*/ 60102 h 2498502"/>
              <a:gd name="connsiteX9" fmla="*/ 2159358 w 5293217"/>
              <a:gd name="connsiteY9" fmla="*/ 30051 h 2498502"/>
              <a:gd name="connsiteX10" fmla="*/ 2219459 w 5293217"/>
              <a:gd name="connsiteY10" fmla="*/ 12879 h 2498502"/>
              <a:gd name="connsiteX11" fmla="*/ 2296732 w 5293217"/>
              <a:gd name="connsiteY11" fmla="*/ 0 h 2498502"/>
              <a:gd name="connsiteX12" fmla="*/ 2399763 w 5293217"/>
              <a:gd name="connsiteY12" fmla="*/ 4293 h 2498502"/>
              <a:gd name="connsiteX13" fmla="*/ 2489915 w 5293217"/>
              <a:gd name="connsiteY13" fmla="*/ 17172 h 2498502"/>
              <a:gd name="connsiteX14" fmla="*/ 2558603 w 5293217"/>
              <a:gd name="connsiteY14" fmla="*/ 25758 h 2498502"/>
              <a:gd name="connsiteX15" fmla="*/ 2588653 w 5293217"/>
              <a:gd name="connsiteY15" fmla="*/ 34344 h 2498502"/>
              <a:gd name="connsiteX16" fmla="*/ 2592946 w 5293217"/>
              <a:gd name="connsiteY16" fmla="*/ 47223 h 2498502"/>
              <a:gd name="connsiteX17" fmla="*/ 2597239 w 5293217"/>
              <a:gd name="connsiteY17" fmla="*/ 107324 h 2498502"/>
              <a:gd name="connsiteX18" fmla="*/ 2592946 w 5293217"/>
              <a:gd name="connsiteY18" fmla="*/ 184597 h 2498502"/>
              <a:gd name="connsiteX19" fmla="*/ 2592946 w 5293217"/>
              <a:gd name="connsiteY19" fmla="*/ 236113 h 2498502"/>
              <a:gd name="connsiteX20" fmla="*/ 2601532 w 5293217"/>
              <a:gd name="connsiteY20" fmla="*/ 266164 h 2498502"/>
              <a:gd name="connsiteX21" fmla="*/ 2622997 w 5293217"/>
              <a:gd name="connsiteY21" fmla="*/ 321972 h 2498502"/>
              <a:gd name="connsiteX22" fmla="*/ 2665927 w 5293217"/>
              <a:gd name="connsiteY22" fmla="*/ 412124 h 2498502"/>
              <a:gd name="connsiteX23" fmla="*/ 2730321 w 5293217"/>
              <a:gd name="connsiteY23" fmla="*/ 502276 h 2498502"/>
              <a:gd name="connsiteX24" fmla="*/ 2846231 w 5293217"/>
              <a:gd name="connsiteY24" fmla="*/ 656823 h 2498502"/>
              <a:gd name="connsiteX25" fmla="*/ 2953555 w 5293217"/>
              <a:gd name="connsiteY25" fmla="*/ 785612 h 2498502"/>
              <a:gd name="connsiteX26" fmla="*/ 3082344 w 5293217"/>
              <a:gd name="connsiteY26" fmla="*/ 935865 h 2498502"/>
              <a:gd name="connsiteX27" fmla="*/ 3172496 w 5293217"/>
              <a:gd name="connsiteY27" fmla="*/ 1038896 h 2498502"/>
              <a:gd name="connsiteX28" fmla="*/ 3305577 w 5293217"/>
              <a:gd name="connsiteY28" fmla="*/ 1171978 h 2498502"/>
              <a:gd name="connsiteX29" fmla="*/ 3395729 w 5293217"/>
              <a:gd name="connsiteY29" fmla="*/ 1249251 h 2498502"/>
              <a:gd name="connsiteX30" fmla="*/ 3545983 w 5293217"/>
              <a:gd name="connsiteY30" fmla="*/ 1365161 h 2498502"/>
              <a:gd name="connsiteX31" fmla="*/ 3627549 w 5293217"/>
              <a:gd name="connsiteY31" fmla="*/ 1420969 h 2498502"/>
              <a:gd name="connsiteX32" fmla="*/ 3764924 w 5293217"/>
              <a:gd name="connsiteY32" fmla="*/ 1498243 h 2498502"/>
              <a:gd name="connsiteX33" fmla="*/ 3863662 w 5293217"/>
              <a:gd name="connsiteY33" fmla="*/ 1545465 h 2498502"/>
              <a:gd name="connsiteX34" fmla="*/ 3983865 w 5293217"/>
              <a:gd name="connsiteY34" fmla="*/ 1588395 h 2498502"/>
              <a:gd name="connsiteX35" fmla="*/ 4121239 w 5293217"/>
              <a:gd name="connsiteY35" fmla="*/ 1627031 h 2498502"/>
              <a:gd name="connsiteX36" fmla="*/ 4228563 w 5293217"/>
              <a:gd name="connsiteY36" fmla="*/ 1648496 h 2498502"/>
              <a:gd name="connsiteX37" fmla="*/ 4331594 w 5293217"/>
              <a:gd name="connsiteY37" fmla="*/ 1665668 h 2498502"/>
              <a:gd name="connsiteX38" fmla="*/ 4460383 w 5293217"/>
              <a:gd name="connsiteY38" fmla="*/ 1674254 h 2498502"/>
              <a:gd name="connsiteX39" fmla="*/ 4559121 w 5293217"/>
              <a:gd name="connsiteY39" fmla="*/ 1674254 h 2498502"/>
              <a:gd name="connsiteX40" fmla="*/ 4623515 w 5293217"/>
              <a:gd name="connsiteY40" fmla="*/ 1669961 h 2498502"/>
              <a:gd name="connsiteX41" fmla="*/ 4653566 w 5293217"/>
              <a:gd name="connsiteY41" fmla="*/ 1661375 h 2498502"/>
              <a:gd name="connsiteX42" fmla="*/ 4675031 w 5293217"/>
              <a:gd name="connsiteY42" fmla="*/ 1639910 h 2498502"/>
              <a:gd name="connsiteX43" fmla="*/ 4687910 w 5293217"/>
              <a:gd name="connsiteY43" fmla="*/ 1609859 h 2498502"/>
              <a:gd name="connsiteX44" fmla="*/ 4687910 w 5293217"/>
              <a:gd name="connsiteY44" fmla="*/ 1584102 h 2498502"/>
              <a:gd name="connsiteX45" fmla="*/ 4683617 w 5293217"/>
              <a:gd name="connsiteY45" fmla="*/ 1541172 h 2498502"/>
              <a:gd name="connsiteX46" fmla="*/ 4666445 w 5293217"/>
              <a:gd name="connsiteY46" fmla="*/ 1506828 h 2498502"/>
              <a:gd name="connsiteX47" fmla="*/ 4584879 w 5293217"/>
              <a:gd name="connsiteY47" fmla="*/ 1347989 h 2498502"/>
              <a:gd name="connsiteX48" fmla="*/ 4383110 w 5293217"/>
              <a:gd name="connsiteY48" fmla="*/ 957330 h 2498502"/>
              <a:gd name="connsiteX49" fmla="*/ 4348766 w 5293217"/>
              <a:gd name="connsiteY49" fmla="*/ 888643 h 2498502"/>
              <a:gd name="connsiteX50" fmla="*/ 4335887 w 5293217"/>
              <a:gd name="connsiteY50" fmla="*/ 862885 h 2498502"/>
              <a:gd name="connsiteX51" fmla="*/ 4344473 w 5293217"/>
              <a:gd name="connsiteY51" fmla="*/ 815662 h 2498502"/>
              <a:gd name="connsiteX52" fmla="*/ 4353059 w 5293217"/>
              <a:gd name="connsiteY52" fmla="*/ 802783 h 2498502"/>
              <a:gd name="connsiteX53" fmla="*/ 4370231 w 5293217"/>
              <a:gd name="connsiteY53" fmla="*/ 802783 h 2498502"/>
              <a:gd name="connsiteX54" fmla="*/ 4400282 w 5293217"/>
              <a:gd name="connsiteY54" fmla="*/ 811369 h 2498502"/>
              <a:gd name="connsiteX55" fmla="*/ 4426039 w 5293217"/>
              <a:gd name="connsiteY55" fmla="*/ 845713 h 2498502"/>
              <a:gd name="connsiteX56" fmla="*/ 4468969 w 5293217"/>
              <a:gd name="connsiteY56" fmla="*/ 910107 h 2498502"/>
              <a:gd name="connsiteX57" fmla="*/ 4619222 w 5293217"/>
              <a:gd name="connsiteY57" fmla="*/ 1124755 h 2498502"/>
              <a:gd name="connsiteX58" fmla="*/ 4717960 w 5293217"/>
              <a:gd name="connsiteY58" fmla="*/ 1249251 h 2498502"/>
              <a:gd name="connsiteX59" fmla="*/ 4851042 w 5293217"/>
              <a:gd name="connsiteY59" fmla="*/ 1412383 h 2498502"/>
              <a:gd name="connsiteX60" fmla="*/ 4988417 w 5293217"/>
              <a:gd name="connsiteY60" fmla="*/ 1566930 h 2498502"/>
              <a:gd name="connsiteX61" fmla="*/ 5031346 w 5293217"/>
              <a:gd name="connsiteY61" fmla="*/ 1605566 h 2498502"/>
              <a:gd name="connsiteX62" fmla="*/ 5104327 w 5293217"/>
              <a:gd name="connsiteY62" fmla="*/ 1652789 h 2498502"/>
              <a:gd name="connsiteX63" fmla="*/ 5173014 w 5293217"/>
              <a:gd name="connsiteY63" fmla="*/ 1678547 h 2498502"/>
              <a:gd name="connsiteX64" fmla="*/ 5220236 w 5293217"/>
              <a:gd name="connsiteY64" fmla="*/ 1704305 h 2498502"/>
              <a:gd name="connsiteX65" fmla="*/ 5263166 w 5293217"/>
              <a:gd name="connsiteY65" fmla="*/ 1734355 h 2498502"/>
              <a:gd name="connsiteX66" fmla="*/ 5280338 w 5293217"/>
              <a:gd name="connsiteY66" fmla="*/ 1755820 h 2498502"/>
              <a:gd name="connsiteX67" fmla="*/ 5293217 w 5293217"/>
              <a:gd name="connsiteY67" fmla="*/ 1777285 h 2498502"/>
              <a:gd name="connsiteX68" fmla="*/ 5293217 w 5293217"/>
              <a:gd name="connsiteY68" fmla="*/ 1790164 h 2498502"/>
              <a:gd name="connsiteX69" fmla="*/ 5293217 w 5293217"/>
              <a:gd name="connsiteY69" fmla="*/ 1807335 h 2498502"/>
              <a:gd name="connsiteX70" fmla="*/ 5280338 w 5293217"/>
              <a:gd name="connsiteY70" fmla="*/ 1828800 h 2498502"/>
              <a:gd name="connsiteX71" fmla="*/ 5258873 w 5293217"/>
              <a:gd name="connsiteY71" fmla="*/ 1845972 h 2498502"/>
              <a:gd name="connsiteX72" fmla="*/ 5211651 w 5293217"/>
              <a:gd name="connsiteY72" fmla="*/ 1880316 h 2498502"/>
              <a:gd name="connsiteX73" fmla="*/ 5177307 w 5293217"/>
              <a:gd name="connsiteY73" fmla="*/ 1893195 h 2498502"/>
              <a:gd name="connsiteX74" fmla="*/ 5134377 w 5293217"/>
              <a:gd name="connsiteY74" fmla="*/ 1910366 h 2498502"/>
              <a:gd name="connsiteX75" fmla="*/ 5082862 w 5293217"/>
              <a:gd name="connsiteY75" fmla="*/ 1927538 h 2498502"/>
              <a:gd name="connsiteX76" fmla="*/ 5014175 w 5293217"/>
              <a:gd name="connsiteY76" fmla="*/ 1940417 h 2498502"/>
              <a:gd name="connsiteX77" fmla="*/ 4924022 w 5293217"/>
              <a:gd name="connsiteY77" fmla="*/ 1949003 h 2498502"/>
              <a:gd name="connsiteX78" fmla="*/ 4816698 w 5293217"/>
              <a:gd name="connsiteY78" fmla="*/ 1953296 h 2498502"/>
              <a:gd name="connsiteX79" fmla="*/ 4662152 w 5293217"/>
              <a:gd name="connsiteY79" fmla="*/ 1944710 h 2498502"/>
              <a:gd name="connsiteX80" fmla="*/ 4499020 w 5293217"/>
              <a:gd name="connsiteY80" fmla="*/ 1927538 h 2498502"/>
              <a:gd name="connsiteX81" fmla="*/ 4335887 w 5293217"/>
              <a:gd name="connsiteY81" fmla="*/ 1906074 h 2498502"/>
              <a:gd name="connsiteX82" fmla="*/ 4181341 w 5293217"/>
              <a:gd name="connsiteY82" fmla="*/ 1880316 h 2498502"/>
              <a:gd name="connsiteX83" fmla="*/ 4078310 w 5293217"/>
              <a:gd name="connsiteY83" fmla="*/ 1854558 h 2498502"/>
              <a:gd name="connsiteX84" fmla="*/ 3902298 w 5293217"/>
              <a:gd name="connsiteY84" fmla="*/ 1794457 h 2498502"/>
              <a:gd name="connsiteX85" fmla="*/ 3704822 w 5293217"/>
              <a:gd name="connsiteY85" fmla="*/ 1708597 h 2498502"/>
              <a:gd name="connsiteX86" fmla="*/ 3533104 w 5293217"/>
              <a:gd name="connsiteY86" fmla="*/ 1614152 h 2498502"/>
              <a:gd name="connsiteX87" fmla="*/ 3387144 w 5293217"/>
              <a:gd name="connsiteY87" fmla="*/ 1519707 h 2498502"/>
              <a:gd name="connsiteX88" fmla="*/ 3215425 w 5293217"/>
              <a:gd name="connsiteY88" fmla="*/ 1386626 h 2498502"/>
              <a:gd name="connsiteX89" fmla="*/ 2992191 w 5293217"/>
              <a:gd name="connsiteY89" fmla="*/ 1184857 h 2498502"/>
              <a:gd name="connsiteX90" fmla="*/ 2777544 w 5293217"/>
              <a:gd name="connsiteY90" fmla="*/ 953037 h 2498502"/>
              <a:gd name="connsiteX91" fmla="*/ 2610118 w 5293217"/>
              <a:gd name="connsiteY91" fmla="*/ 759854 h 2498502"/>
              <a:gd name="connsiteX92" fmla="*/ 2477036 w 5293217"/>
              <a:gd name="connsiteY92" fmla="*/ 583843 h 2498502"/>
              <a:gd name="connsiteX93" fmla="*/ 2391177 w 5293217"/>
              <a:gd name="connsiteY93" fmla="*/ 467933 h 2498502"/>
              <a:gd name="connsiteX94" fmla="*/ 2352541 w 5293217"/>
              <a:gd name="connsiteY94" fmla="*/ 416417 h 2498502"/>
              <a:gd name="connsiteX95" fmla="*/ 2313904 w 5293217"/>
              <a:gd name="connsiteY95" fmla="*/ 373488 h 2498502"/>
              <a:gd name="connsiteX96" fmla="*/ 2279560 w 5293217"/>
              <a:gd name="connsiteY96" fmla="*/ 343437 h 2498502"/>
              <a:gd name="connsiteX97" fmla="*/ 2249510 w 5293217"/>
              <a:gd name="connsiteY97" fmla="*/ 330558 h 2498502"/>
              <a:gd name="connsiteX98" fmla="*/ 2219459 w 5293217"/>
              <a:gd name="connsiteY98" fmla="*/ 321972 h 2498502"/>
              <a:gd name="connsiteX99" fmla="*/ 2189408 w 5293217"/>
              <a:gd name="connsiteY99" fmla="*/ 326265 h 2498502"/>
              <a:gd name="connsiteX100" fmla="*/ 2167944 w 5293217"/>
              <a:gd name="connsiteY100" fmla="*/ 334851 h 2498502"/>
              <a:gd name="connsiteX101" fmla="*/ 2129307 w 5293217"/>
              <a:gd name="connsiteY101" fmla="*/ 369195 h 2498502"/>
              <a:gd name="connsiteX102" fmla="*/ 2082084 w 5293217"/>
              <a:gd name="connsiteY102" fmla="*/ 412124 h 2498502"/>
              <a:gd name="connsiteX103" fmla="*/ 2017690 w 5293217"/>
              <a:gd name="connsiteY103" fmla="*/ 480812 h 2498502"/>
              <a:gd name="connsiteX104" fmla="*/ 1931831 w 5293217"/>
              <a:gd name="connsiteY104" fmla="*/ 570964 h 2498502"/>
              <a:gd name="connsiteX105" fmla="*/ 1833093 w 5293217"/>
              <a:gd name="connsiteY105" fmla="*/ 686874 h 2498502"/>
              <a:gd name="connsiteX106" fmla="*/ 1764405 w 5293217"/>
              <a:gd name="connsiteY106" fmla="*/ 764147 h 2498502"/>
              <a:gd name="connsiteX107" fmla="*/ 1631324 w 5293217"/>
              <a:gd name="connsiteY107" fmla="*/ 927279 h 2498502"/>
              <a:gd name="connsiteX108" fmla="*/ 1528293 w 5293217"/>
              <a:gd name="connsiteY108" fmla="*/ 1056068 h 2498502"/>
              <a:gd name="connsiteX109" fmla="*/ 1438141 w 5293217"/>
              <a:gd name="connsiteY109" fmla="*/ 1176271 h 2498502"/>
              <a:gd name="connsiteX110" fmla="*/ 1335110 w 5293217"/>
              <a:gd name="connsiteY110" fmla="*/ 1313645 h 2498502"/>
              <a:gd name="connsiteX111" fmla="*/ 1249251 w 5293217"/>
              <a:gd name="connsiteY111" fmla="*/ 1433848 h 2498502"/>
              <a:gd name="connsiteX112" fmla="*/ 1133341 w 5293217"/>
              <a:gd name="connsiteY112" fmla="*/ 1596981 h 2498502"/>
              <a:gd name="connsiteX113" fmla="*/ 1043189 w 5293217"/>
              <a:gd name="connsiteY113" fmla="*/ 1725769 h 2498502"/>
              <a:gd name="connsiteX114" fmla="*/ 918693 w 5293217"/>
              <a:gd name="connsiteY114" fmla="*/ 1914659 h 2498502"/>
              <a:gd name="connsiteX115" fmla="*/ 832834 w 5293217"/>
              <a:gd name="connsiteY115" fmla="*/ 2047741 h 2498502"/>
              <a:gd name="connsiteX116" fmla="*/ 772732 w 5293217"/>
              <a:gd name="connsiteY116" fmla="*/ 2155065 h 2498502"/>
              <a:gd name="connsiteX117" fmla="*/ 734096 w 5293217"/>
              <a:gd name="connsiteY117" fmla="*/ 2228045 h 2498502"/>
              <a:gd name="connsiteX118" fmla="*/ 652529 w 5293217"/>
              <a:gd name="connsiteY118" fmla="*/ 2374006 h 2498502"/>
              <a:gd name="connsiteX119" fmla="*/ 609600 w 5293217"/>
              <a:gd name="connsiteY119" fmla="*/ 2455572 h 2498502"/>
              <a:gd name="connsiteX120" fmla="*/ 64394 w 5293217"/>
              <a:gd name="connsiteY120" fmla="*/ 2498502 h 2498502"/>
              <a:gd name="connsiteX121" fmla="*/ 0 w 5293217"/>
              <a:gd name="connsiteY121" fmla="*/ 2468451 h 2498502"/>
              <a:gd name="connsiteX122" fmla="*/ 137375 w 5293217"/>
              <a:gd name="connsiteY122" fmla="*/ 2382592 h 2498502"/>
              <a:gd name="connsiteX123" fmla="*/ 227527 w 5293217"/>
              <a:gd name="connsiteY123" fmla="*/ 2356834 h 2498502"/>
              <a:gd name="connsiteX124" fmla="*/ 309093 w 5293217"/>
              <a:gd name="connsiteY124" fmla="*/ 2318197 h 2498502"/>
              <a:gd name="connsiteX125" fmla="*/ 390659 w 5293217"/>
              <a:gd name="connsiteY125" fmla="*/ 2258096 h 2498502"/>
              <a:gd name="connsiteX126" fmla="*/ 476518 w 5293217"/>
              <a:gd name="connsiteY126" fmla="*/ 2167944 h 2498502"/>
              <a:gd name="connsiteX127" fmla="*/ 613893 w 5293217"/>
              <a:gd name="connsiteY127" fmla="*/ 2004812 h 2498502"/>
              <a:gd name="connsiteX128" fmla="*/ 862884 w 5293217"/>
              <a:gd name="connsiteY128" fmla="*/ 1669961 h 2498502"/>
              <a:gd name="connsiteX129" fmla="*/ 1026017 w 5293217"/>
              <a:gd name="connsiteY129" fmla="*/ 1446727 h 2498502"/>
              <a:gd name="connsiteX130" fmla="*/ 1137634 w 5293217"/>
              <a:gd name="connsiteY130" fmla="*/ 1287888 h 2498502"/>
              <a:gd name="connsiteX131" fmla="*/ 1240665 w 5293217"/>
              <a:gd name="connsiteY131" fmla="*/ 1159099 h 2498502"/>
              <a:gd name="connsiteX0" fmla="*/ 1176271 w 5228823"/>
              <a:gd name="connsiteY0" fmla="*/ 1159099 h 2498502"/>
              <a:gd name="connsiteX1" fmla="*/ 1511121 w 5228823"/>
              <a:gd name="connsiteY1" fmla="*/ 742682 h 2498502"/>
              <a:gd name="connsiteX2" fmla="*/ 1768699 w 5228823"/>
              <a:gd name="connsiteY2" fmla="*/ 437882 h 2498502"/>
              <a:gd name="connsiteX3" fmla="*/ 1914659 w 5228823"/>
              <a:gd name="connsiteY3" fmla="*/ 274750 h 2498502"/>
              <a:gd name="connsiteX4" fmla="*/ 1970468 w 5228823"/>
              <a:gd name="connsiteY4" fmla="*/ 214648 h 2498502"/>
              <a:gd name="connsiteX5" fmla="*/ 1991933 w 5228823"/>
              <a:gd name="connsiteY5" fmla="*/ 193183 h 2498502"/>
              <a:gd name="connsiteX6" fmla="*/ 2013397 w 5228823"/>
              <a:gd name="connsiteY6" fmla="*/ 128789 h 2498502"/>
              <a:gd name="connsiteX7" fmla="*/ 2034862 w 5228823"/>
              <a:gd name="connsiteY7" fmla="*/ 72981 h 2498502"/>
              <a:gd name="connsiteX8" fmla="*/ 2043448 w 5228823"/>
              <a:gd name="connsiteY8" fmla="*/ 60102 h 2498502"/>
              <a:gd name="connsiteX9" fmla="*/ 2094964 w 5228823"/>
              <a:gd name="connsiteY9" fmla="*/ 30051 h 2498502"/>
              <a:gd name="connsiteX10" fmla="*/ 2155065 w 5228823"/>
              <a:gd name="connsiteY10" fmla="*/ 12879 h 2498502"/>
              <a:gd name="connsiteX11" fmla="*/ 2232338 w 5228823"/>
              <a:gd name="connsiteY11" fmla="*/ 0 h 2498502"/>
              <a:gd name="connsiteX12" fmla="*/ 2335369 w 5228823"/>
              <a:gd name="connsiteY12" fmla="*/ 4293 h 2498502"/>
              <a:gd name="connsiteX13" fmla="*/ 2425521 w 5228823"/>
              <a:gd name="connsiteY13" fmla="*/ 17172 h 2498502"/>
              <a:gd name="connsiteX14" fmla="*/ 2494209 w 5228823"/>
              <a:gd name="connsiteY14" fmla="*/ 25758 h 2498502"/>
              <a:gd name="connsiteX15" fmla="*/ 2524259 w 5228823"/>
              <a:gd name="connsiteY15" fmla="*/ 34344 h 2498502"/>
              <a:gd name="connsiteX16" fmla="*/ 2528552 w 5228823"/>
              <a:gd name="connsiteY16" fmla="*/ 47223 h 2498502"/>
              <a:gd name="connsiteX17" fmla="*/ 2532845 w 5228823"/>
              <a:gd name="connsiteY17" fmla="*/ 107324 h 2498502"/>
              <a:gd name="connsiteX18" fmla="*/ 2528552 w 5228823"/>
              <a:gd name="connsiteY18" fmla="*/ 184597 h 2498502"/>
              <a:gd name="connsiteX19" fmla="*/ 2528552 w 5228823"/>
              <a:gd name="connsiteY19" fmla="*/ 236113 h 2498502"/>
              <a:gd name="connsiteX20" fmla="*/ 2537138 w 5228823"/>
              <a:gd name="connsiteY20" fmla="*/ 266164 h 2498502"/>
              <a:gd name="connsiteX21" fmla="*/ 2558603 w 5228823"/>
              <a:gd name="connsiteY21" fmla="*/ 321972 h 2498502"/>
              <a:gd name="connsiteX22" fmla="*/ 2601533 w 5228823"/>
              <a:gd name="connsiteY22" fmla="*/ 412124 h 2498502"/>
              <a:gd name="connsiteX23" fmla="*/ 2665927 w 5228823"/>
              <a:gd name="connsiteY23" fmla="*/ 502276 h 2498502"/>
              <a:gd name="connsiteX24" fmla="*/ 2781837 w 5228823"/>
              <a:gd name="connsiteY24" fmla="*/ 656823 h 2498502"/>
              <a:gd name="connsiteX25" fmla="*/ 2889161 w 5228823"/>
              <a:gd name="connsiteY25" fmla="*/ 785612 h 2498502"/>
              <a:gd name="connsiteX26" fmla="*/ 3017950 w 5228823"/>
              <a:gd name="connsiteY26" fmla="*/ 935865 h 2498502"/>
              <a:gd name="connsiteX27" fmla="*/ 3108102 w 5228823"/>
              <a:gd name="connsiteY27" fmla="*/ 1038896 h 2498502"/>
              <a:gd name="connsiteX28" fmla="*/ 3241183 w 5228823"/>
              <a:gd name="connsiteY28" fmla="*/ 1171978 h 2498502"/>
              <a:gd name="connsiteX29" fmla="*/ 3331335 w 5228823"/>
              <a:gd name="connsiteY29" fmla="*/ 1249251 h 2498502"/>
              <a:gd name="connsiteX30" fmla="*/ 3481589 w 5228823"/>
              <a:gd name="connsiteY30" fmla="*/ 1365161 h 2498502"/>
              <a:gd name="connsiteX31" fmla="*/ 3563155 w 5228823"/>
              <a:gd name="connsiteY31" fmla="*/ 1420969 h 2498502"/>
              <a:gd name="connsiteX32" fmla="*/ 3700530 w 5228823"/>
              <a:gd name="connsiteY32" fmla="*/ 1498243 h 2498502"/>
              <a:gd name="connsiteX33" fmla="*/ 3799268 w 5228823"/>
              <a:gd name="connsiteY33" fmla="*/ 1545465 h 2498502"/>
              <a:gd name="connsiteX34" fmla="*/ 3919471 w 5228823"/>
              <a:gd name="connsiteY34" fmla="*/ 1588395 h 2498502"/>
              <a:gd name="connsiteX35" fmla="*/ 4056845 w 5228823"/>
              <a:gd name="connsiteY35" fmla="*/ 1627031 h 2498502"/>
              <a:gd name="connsiteX36" fmla="*/ 4164169 w 5228823"/>
              <a:gd name="connsiteY36" fmla="*/ 1648496 h 2498502"/>
              <a:gd name="connsiteX37" fmla="*/ 4267200 w 5228823"/>
              <a:gd name="connsiteY37" fmla="*/ 1665668 h 2498502"/>
              <a:gd name="connsiteX38" fmla="*/ 4395989 w 5228823"/>
              <a:gd name="connsiteY38" fmla="*/ 1674254 h 2498502"/>
              <a:gd name="connsiteX39" fmla="*/ 4494727 w 5228823"/>
              <a:gd name="connsiteY39" fmla="*/ 1674254 h 2498502"/>
              <a:gd name="connsiteX40" fmla="*/ 4559121 w 5228823"/>
              <a:gd name="connsiteY40" fmla="*/ 1669961 h 2498502"/>
              <a:gd name="connsiteX41" fmla="*/ 4589172 w 5228823"/>
              <a:gd name="connsiteY41" fmla="*/ 1661375 h 2498502"/>
              <a:gd name="connsiteX42" fmla="*/ 4610637 w 5228823"/>
              <a:gd name="connsiteY42" fmla="*/ 1639910 h 2498502"/>
              <a:gd name="connsiteX43" fmla="*/ 4623516 w 5228823"/>
              <a:gd name="connsiteY43" fmla="*/ 1609859 h 2498502"/>
              <a:gd name="connsiteX44" fmla="*/ 4623516 w 5228823"/>
              <a:gd name="connsiteY44" fmla="*/ 1584102 h 2498502"/>
              <a:gd name="connsiteX45" fmla="*/ 4619223 w 5228823"/>
              <a:gd name="connsiteY45" fmla="*/ 1541172 h 2498502"/>
              <a:gd name="connsiteX46" fmla="*/ 4602051 w 5228823"/>
              <a:gd name="connsiteY46" fmla="*/ 1506828 h 2498502"/>
              <a:gd name="connsiteX47" fmla="*/ 4520485 w 5228823"/>
              <a:gd name="connsiteY47" fmla="*/ 1347989 h 2498502"/>
              <a:gd name="connsiteX48" fmla="*/ 4318716 w 5228823"/>
              <a:gd name="connsiteY48" fmla="*/ 957330 h 2498502"/>
              <a:gd name="connsiteX49" fmla="*/ 4284372 w 5228823"/>
              <a:gd name="connsiteY49" fmla="*/ 888643 h 2498502"/>
              <a:gd name="connsiteX50" fmla="*/ 4271493 w 5228823"/>
              <a:gd name="connsiteY50" fmla="*/ 862885 h 2498502"/>
              <a:gd name="connsiteX51" fmla="*/ 4280079 w 5228823"/>
              <a:gd name="connsiteY51" fmla="*/ 815662 h 2498502"/>
              <a:gd name="connsiteX52" fmla="*/ 4288665 w 5228823"/>
              <a:gd name="connsiteY52" fmla="*/ 802783 h 2498502"/>
              <a:gd name="connsiteX53" fmla="*/ 4305837 w 5228823"/>
              <a:gd name="connsiteY53" fmla="*/ 802783 h 2498502"/>
              <a:gd name="connsiteX54" fmla="*/ 4335888 w 5228823"/>
              <a:gd name="connsiteY54" fmla="*/ 811369 h 2498502"/>
              <a:gd name="connsiteX55" fmla="*/ 4361645 w 5228823"/>
              <a:gd name="connsiteY55" fmla="*/ 845713 h 2498502"/>
              <a:gd name="connsiteX56" fmla="*/ 4404575 w 5228823"/>
              <a:gd name="connsiteY56" fmla="*/ 910107 h 2498502"/>
              <a:gd name="connsiteX57" fmla="*/ 4554828 w 5228823"/>
              <a:gd name="connsiteY57" fmla="*/ 1124755 h 2498502"/>
              <a:gd name="connsiteX58" fmla="*/ 4653566 w 5228823"/>
              <a:gd name="connsiteY58" fmla="*/ 1249251 h 2498502"/>
              <a:gd name="connsiteX59" fmla="*/ 4786648 w 5228823"/>
              <a:gd name="connsiteY59" fmla="*/ 1412383 h 2498502"/>
              <a:gd name="connsiteX60" fmla="*/ 4924023 w 5228823"/>
              <a:gd name="connsiteY60" fmla="*/ 1566930 h 2498502"/>
              <a:gd name="connsiteX61" fmla="*/ 4966952 w 5228823"/>
              <a:gd name="connsiteY61" fmla="*/ 1605566 h 2498502"/>
              <a:gd name="connsiteX62" fmla="*/ 5039933 w 5228823"/>
              <a:gd name="connsiteY62" fmla="*/ 1652789 h 2498502"/>
              <a:gd name="connsiteX63" fmla="*/ 5108620 w 5228823"/>
              <a:gd name="connsiteY63" fmla="*/ 1678547 h 2498502"/>
              <a:gd name="connsiteX64" fmla="*/ 5155842 w 5228823"/>
              <a:gd name="connsiteY64" fmla="*/ 1704305 h 2498502"/>
              <a:gd name="connsiteX65" fmla="*/ 5198772 w 5228823"/>
              <a:gd name="connsiteY65" fmla="*/ 1734355 h 2498502"/>
              <a:gd name="connsiteX66" fmla="*/ 5215944 w 5228823"/>
              <a:gd name="connsiteY66" fmla="*/ 1755820 h 2498502"/>
              <a:gd name="connsiteX67" fmla="*/ 5228823 w 5228823"/>
              <a:gd name="connsiteY67" fmla="*/ 1777285 h 2498502"/>
              <a:gd name="connsiteX68" fmla="*/ 5228823 w 5228823"/>
              <a:gd name="connsiteY68" fmla="*/ 1790164 h 2498502"/>
              <a:gd name="connsiteX69" fmla="*/ 5228823 w 5228823"/>
              <a:gd name="connsiteY69" fmla="*/ 1807335 h 2498502"/>
              <a:gd name="connsiteX70" fmla="*/ 5215944 w 5228823"/>
              <a:gd name="connsiteY70" fmla="*/ 1828800 h 2498502"/>
              <a:gd name="connsiteX71" fmla="*/ 5194479 w 5228823"/>
              <a:gd name="connsiteY71" fmla="*/ 1845972 h 2498502"/>
              <a:gd name="connsiteX72" fmla="*/ 5147257 w 5228823"/>
              <a:gd name="connsiteY72" fmla="*/ 1880316 h 2498502"/>
              <a:gd name="connsiteX73" fmla="*/ 5112913 w 5228823"/>
              <a:gd name="connsiteY73" fmla="*/ 1893195 h 2498502"/>
              <a:gd name="connsiteX74" fmla="*/ 5069983 w 5228823"/>
              <a:gd name="connsiteY74" fmla="*/ 1910366 h 2498502"/>
              <a:gd name="connsiteX75" fmla="*/ 5018468 w 5228823"/>
              <a:gd name="connsiteY75" fmla="*/ 1927538 h 2498502"/>
              <a:gd name="connsiteX76" fmla="*/ 4949781 w 5228823"/>
              <a:gd name="connsiteY76" fmla="*/ 1940417 h 2498502"/>
              <a:gd name="connsiteX77" fmla="*/ 4859628 w 5228823"/>
              <a:gd name="connsiteY77" fmla="*/ 1949003 h 2498502"/>
              <a:gd name="connsiteX78" fmla="*/ 4752304 w 5228823"/>
              <a:gd name="connsiteY78" fmla="*/ 1953296 h 2498502"/>
              <a:gd name="connsiteX79" fmla="*/ 4597758 w 5228823"/>
              <a:gd name="connsiteY79" fmla="*/ 1944710 h 2498502"/>
              <a:gd name="connsiteX80" fmla="*/ 4434626 w 5228823"/>
              <a:gd name="connsiteY80" fmla="*/ 1927538 h 2498502"/>
              <a:gd name="connsiteX81" fmla="*/ 4271493 w 5228823"/>
              <a:gd name="connsiteY81" fmla="*/ 1906074 h 2498502"/>
              <a:gd name="connsiteX82" fmla="*/ 4116947 w 5228823"/>
              <a:gd name="connsiteY82" fmla="*/ 1880316 h 2498502"/>
              <a:gd name="connsiteX83" fmla="*/ 4013916 w 5228823"/>
              <a:gd name="connsiteY83" fmla="*/ 1854558 h 2498502"/>
              <a:gd name="connsiteX84" fmla="*/ 3837904 w 5228823"/>
              <a:gd name="connsiteY84" fmla="*/ 1794457 h 2498502"/>
              <a:gd name="connsiteX85" fmla="*/ 3640428 w 5228823"/>
              <a:gd name="connsiteY85" fmla="*/ 1708597 h 2498502"/>
              <a:gd name="connsiteX86" fmla="*/ 3468710 w 5228823"/>
              <a:gd name="connsiteY86" fmla="*/ 1614152 h 2498502"/>
              <a:gd name="connsiteX87" fmla="*/ 3322750 w 5228823"/>
              <a:gd name="connsiteY87" fmla="*/ 1519707 h 2498502"/>
              <a:gd name="connsiteX88" fmla="*/ 3151031 w 5228823"/>
              <a:gd name="connsiteY88" fmla="*/ 1386626 h 2498502"/>
              <a:gd name="connsiteX89" fmla="*/ 2927797 w 5228823"/>
              <a:gd name="connsiteY89" fmla="*/ 1184857 h 2498502"/>
              <a:gd name="connsiteX90" fmla="*/ 2713150 w 5228823"/>
              <a:gd name="connsiteY90" fmla="*/ 953037 h 2498502"/>
              <a:gd name="connsiteX91" fmla="*/ 2545724 w 5228823"/>
              <a:gd name="connsiteY91" fmla="*/ 759854 h 2498502"/>
              <a:gd name="connsiteX92" fmla="*/ 2412642 w 5228823"/>
              <a:gd name="connsiteY92" fmla="*/ 583843 h 2498502"/>
              <a:gd name="connsiteX93" fmla="*/ 2326783 w 5228823"/>
              <a:gd name="connsiteY93" fmla="*/ 467933 h 2498502"/>
              <a:gd name="connsiteX94" fmla="*/ 2288147 w 5228823"/>
              <a:gd name="connsiteY94" fmla="*/ 416417 h 2498502"/>
              <a:gd name="connsiteX95" fmla="*/ 2249510 w 5228823"/>
              <a:gd name="connsiteY95" fmla="*/ 373488 h 2498502"/>
              <a:gd name="connsiteX96" fmla="*/ 2215166 w 5228823"/>
              <a:gd name="connsiteY96" fmla="*/ 343437 h 2498502"/>
              <a:gd name="connsiteX97" fmla="*/ 2185116 w 5228823"/>
              <a:gd name="connsiteY97" fmla="*/ 330558 h 2498502"/>
              <a:gd name="connsiteX98" fmla="*/ 2155065 w 5228823"/>
              <a:gd name="connsiteY98" fmla="*/ 321972 h 2498502"/>
              <a:gd name="connsiteX99" fmla="*/ 2125014 w 5228823"/>
              <a:gd name="connsiteY99" fmla="*/ 326265 h 2498502"/>
              <a:gd name="connsiteX100" fmla="*/ 2103550 w 5228823"/>
              <a:gd name="connsiteY100" fmla="*/ 334851 h 2498502"/>
              <a:gd name="connsiteX101" fmla="*/ 2064913 w 5228823"/>
              <a:gd name="connsiteY101" fmla="*/ 369195 h 2498502"/>
              <a:gd name="connsiteX102" fmla="*/ 2017690 w 5228823"/>
              <a:gd name="connsiteY102" fmla="*/ 412124 h 2498502"/>
              <a:gd name="connsiteX103" fmla="*/ 1953296 w 5228823"/>
              <a:gd name="connsiteY103" fmla="*/ 480812 h 2498502"/>
              <a:gd name="connsiteX104" fmla="*/ 1867437 w 5228823"/>
              <a:gd name="connsiteY104" fmla="*/ 570964 h 2498502"/>
              <a:gd name="connsiteX105" fmla="*/ 1768699 w 5228823"/>
              <a:gd name="connsiteY105" fmla="*/ 686874 h 2498502"/>
              <a:gd name="connsiteX106" fmla="*/ 1700011 w 5228823"/>
              <a:gd name="connsiteY106" fmla="*/ 764147 h 2498502"/>
              <a:gd name="connsiteX107" fmla="*/ 1566930 w 5228823"/>
              <a:gd name="connsiteY107" fmla="*/ 927279 h 2498502"/>
              <a:gd name="connsiteX108" fmla="*/ 1463899 w 5228823"/>
              <a:gd name="connsiteY108" fmla="*/ 1056068 h 2498502"/>
              <a:gd name="connsiteX109" fmla="*/ 1373747 w 5228823"/>
              <a:gd name="connsiteY109" fmla="*/ 1176271 h 2498502"/>
              <a:gd name="connsiteX110" fmla="*/ 1270716 w 5228823"/>
              <a:gd name="connsiteY110" fmla="*/ 1313645 h 2498502"/>
              <a:gd name="connsiteX111" fmla="*/ 1184857 w 5228823"/>
              <a:gd name="connsiteY111" fmla="*/ 1433848 h 2498502"/>
              <a:gd name="connsiteX112" fmla="*/ 1068947 w 5228823"/>
              <a:gd name="connsiteY112" fmla="*/ 1596981 h 2498502"/>
              <a:gd name="connsiteX113" fmla="*/ 978795 w 5228823"/>
              <a:gd name="connsiteY113" fmla="*/ 1725769 h 2498502"/>
              <a:gd name="connsiteX114" fmla="*/ 854299 w 5228823"/>
              <a:gd name="connsiteY114" fmla="*/ 1914659 h 2498502"/>
              <a:gd name="connsiteX115" fmla="*/ 768440 w 5228823"/>
              <a:gd name="connsiteY115" fmla="*/ 2047741 h 2498502"/>
              <a:gd name="connsiteX116" fmla="*/ 708338 w 5228823"/>
              <a:gd name="connsiteY116" fmla="*/ 2155065 h 2498502"/>
              <a:gd name="connsiteX117" fmla="*/ 669702 w 5228823"/>
              <a:gd name="connsiteY117" fmla="*/ 2228045 h 2498502"/>
              <a:gd name="connsiteX118" fmla="*/ 588135 w 5228823"/>
              <a:gd name="connsiteY118" fmla="*/ 2374006 h 2498502"/>
              <a:gd name="connsiteX119" fmla="*/ 545206 w 5228823"/>
              <a:gd name="connsiteY119" fmla="*/ 2455572 h 2498502"/>
              <a:gd name="connsiteX120" fmla="*/ 0 w 5228823"/>
              <a:gd name="connsiteY120" fmla="*/ 2498502 h 2498502"/>
              <a:gd name="connsiteX121" fmla="*/ 72981 w 5228823"/>
              <a:gd name="connsiteY121" fmla="*/ 2382592 h 2498502"/>
              <a:gd name="connsiteX122" fmla="*/ 163133 w 5228823"/>
              <a:gd name="connsiteY122" fmla="*/ 2356834 h 2498502"/>
              <a:gd name="connsiteX123" fmla="*/ 244699 w 5228823"/>
              <a:gd name="connsiteY123" fmla="*/ 2318197 h 2498502"/>
              <a:gd name="connsiteX124" fmla="*/ 326265 w 5228823"/>
              <a:gd name="connsiteY124" fmla="*/ 2258096 h 2498502"/>
              <a:gd name="connsiteX125" fmla="*/ 412124 w 5228823"/>
              <a:gd name="connsiteY125" fmla="*/ 2167944 h 2498502"/>
              <a:gd name="connsiteX126" fmla="*/ 549499 w 5228823"/>
              <a:gd name="connsiteY126" fmla="*/ 2004812 h 2498502"/>
              <a:gd name="connsiteX127" fmla="*/ 798490 w 5228823"/>
              <a:gd name="connsiteY127" fmla="*/ 1669961 h 2498502"/>
              <a:gd name="connsiteX128" fmla="*/ 961623 w 5228823"/>
              <a:gd name="connsiteY128" fmla="*/ 1446727 h 2498502"/>
              <a:gd name="connsiteX129" fmla="*/ 1073240 w 5228823"/>
              <a:gd name="connsiteY129" fmla="*/ 1287888 h 2498502"/>
              <a:gd name="connsiteX130" fmla="*/ 1176271 w 5228823"/>
              <a:gd name="connsiteY130" fmla="*/ 1159099 h 2498502"/>
              <a:gd name="connsiteX0" fmla="*/ 1103290 w 5155842"/>
              <a:gd name="connsiteY0" fmla="*/ 1159099 h 2455572"/>
              <a:gd name="connsiteX1" fmla="*/ 1438140 w 5155842"/>
              <a:gd name="connsiteY1" fmla="*/ 742682 h 2455572"/>
              <a:gd name="connsiteX2" fmla="*/ 1695718 w 5155842"/>
              <a:gd name="connsiteY2" fmla="*/ 437882 h 2455572"/>
              <a:gd name="connsiteX3" fmla="*/ 1841678 w 5155842"/>
              <a:gd name="connsiteY3" fmla="*/ 274750 h 2455572"/>
              <a:gd name="connsiteX4" fmla="*/ 1897487 w 5155842"/>
              <a:gd name="connsiteY4" fmla="*/ 214648 h 2455572"/>
              <a:gd name="connsiteX5" fmla="*/ 1918952 w 5155842"/>
              <a:gd name="connsiteY5" fmla="*/ 193183 h 2455572"/>
              <a:gd name="connsiteX6" fmla="*/ 1940416 w 5155842"/>
              <a:gd name="connsiteY6" fmla="*/ 128789 h 2455572"/>
              <a:gd name="connsiteX7" fmla="*/ 1961881 w 5155842"/>
              <a:gd name="connsiteY7" fmla="*/ 72981 h 2455572"/>
              <a:gd name="connsiteX8" fmla="*/ 1970467 w 5155842"/>
              <a:gd name="connsiteY8" fmla="*/ 60102 h 2455572"/>
              <a:gd name="connsiteX9" fmla="*/ 2021983 w 5155842"/>
              <a:gd name="connsiteY9" fmla="*/ 30051 h 2455572"/>
              <a:gd name="connsiteX10" fmla="*/ 2082084 w 5155842"/>
              <a:gd name="connsiteY10" fmla="*/ 12879 h 2455572"/>
              <a:gd name="connsiteX11" fmla="*/ 2159357 w 5155842"/>
              <a:gd name="connsiteY11" fmla="*/ 0 h 2455572"/>
              <a:gd name="connsiteX12" fmla="*/ 2262388 w 5155842"/>
              <a:gd name="connsiteY12" fmla="*/ 4293 h 2455572"/>
              <a:gd name="connsiteX13" fmla="*/ 2352540 w 5155842"/>
              <a:gd name="connsiteY13" fmla="*/ 17172 h 2455572"/>
              <a:gd name="connsiteX14" fmla="*/ 2421228 w 5155842"/>
              <a:gd name="connsiteY14" fmla="*/ 25758 h 2455572"/>
              <a:gd name="connsiteX15" fmla="*/ 2451278 w 5155842"/>
              <a:gd name="connsiteY15" fmla="*/ 34344 h 2455572"/>
              <a:gd name="connsiteX16" fmla="*/ 2455571 w 5155842"/>
              <a:gd name="connsiteY16" fmla="*/ 47223 h 2455572"/>
              <a:gd name="connsiteX17" fmla="*/ 2459864 w 5155842"/>
              <a:gd name="connsiteY17" fmla="*/ 107324 h 2455572"/>
              <a:gd name="connsiteX18" fmla="*/ 2455571 w 5155842"/>
              <a:gd name="connsiteY18" fmla="*/ 184597 h 2455572"/>
              <a:gd name="connsiteX19" fmla="*/ 2455571 w 5155842"/>
              <a:gd name="connsiteY19" fmla="*/ 236113 h 2455572"/>
              <a:gd name="connsiteX20" fmla="*/ 2464157 w 5155842"/>
              <a:gd name="connsiteY20" fmla="*/ 266164 h 2455572"/>
              <a:gd name="connsiteX21" fmla="*/ 2485622 w 5155842"/>
              <a:gd name="connsiteY21" fmla="*/ 321972 h 2455572"/>
              <a:gd name="connsiteX22" fmla="*/ 2528552 w 5155842"/>
              <a:gd name="connsiteY22" fmla="*/ 412124 h 2455572"/>
              <a:gd name="connsiteX23" fmla="*/ 2592946 w 5155842"/>
              <a:gd name="connsiteY23" fmla="*/ 502276 h 2455572"/>
              <a:gd name="connsiteX24" fmla="*/ 2708856 w 5155842"/>
              <a:gd name="connsiteY24" fmla="*/ 656823 h 2455572"/>
              <a:gd name="connsiteX25" fmla="*/ 2816180 w 5155842"/>
              <a:gd name="connsiteY25" fmla="*/ 785612 h 2455572"/>
              <a:gd name="connsiteX26" fmla="*/ 2944969 w 5155842"/>
              <a:gd name="connsiteY26" fmla="*/ 935865 h 2455572"/>
              <a:gd name="connsiteX27" fmla="*/ 3035121 w 5155842"/>
              <a:gd name="connsiteY27" fmla="*/ 1038896 h 2455572"/>
              <a:gd name="connsiteX28" fmla="*/ 3168202 w 5155842"/>
              <a:gd name="connsiteY28" fmla="*/ 1171978 h 2455572"/>
              <a:gd name="connsiteX29" fmla="*/ 3258354 w 5155842"/>
              <a:gd name="connsiteY29" fmla="*/ 1249251 h 2455572"/>
              <a:gd name="connsiteX30" fmla="*/ 3408608 w 5155842"/>
              <a:gd name="connsiteY30" fmla="*/ 1365161 h 2455572"/>
              <a:gd name="connsiteX31" fmla="*/ 3490174 w 5155842"/>
              <a:gd name="connsiteY31" fmla="*/ 1420969 h 2455572"/>
              <a:gd name="connsiteX32" fmla="*/ 3627549 w 5155842"/>
              <a:gd name="connsiteY32" fmla="*/ 1498243 h 2455572"/>
              <a:gd name="connsiteX33" fmla="*/ 3726287 w 5155842"/>
              <a:gd name="connsiteY33" fmla="*/ 1545465 h 2455572"/>
              <a:gd name="connsiteX34" fmla="*/ 3846490 w 5155842"/>
              <a:gd name="connsiteY34" fmla="*/ 1588395 h 2455572"/>
              <a:gd name="connsiteX35" fmla="*/ 3983864 w 5155842"/>
              <a:gd name="connsiteY35" fmla="*/ 1627031 h 2455572"/>
              <a:gd name="connsiteX36" fmla="*/ 4091188 w 5155842"/>
              <a:gd name="connsiteY36" fmla="*/ 1648496 h 2455572"/>
              <a:gd name="connsiteX37" fmla="*/ 4194219 w 5155842"/>
              <a:gd name="connsiteY37" fmla="*/ 1665668 h 2455572"/>
              <a:gd name="connsiteX38" fmla="*/ 4323008 w 5155842"/>
              <a:gd name="connsiteY38" fmla="*/ 1674254 h 2455572"/>
              <a:gd name="connsiteX39" fmla="*/ 4421746 w 5155842"/>
              <a:gd name="connsiteY39" fmla="*/ 1674254 h 2455572"/>
              <a:gd name="connsiteX40" fmla="*/ 4486140 w 5155842"/>
              <a:gd name="connsiteY40" fmla="*/ 1669961 h 2455572"/>
              <a:gd name="connsiteX41" fmla="*/ 4516191 w 5155842"/>
              <a:gd name="connsiteY41" fmla="*/ 1661375 h 2455572"/>
              <a:gd name="connsiteX42" fmla="*/ 4537656 w 5155842"/>
              <a:gd name="connsiteY42" fmla="*/ 1639910 h 2455572"/>
              <a:gd name="connsiteX43" fmla="*/ 4550535 w 5155842"/>
              <a:gd name="connsiteY43" fmla="*/ 1609859 h 2455572"/>
              <a:gd name="connsiteX44" fmla="*/ 4550535 w 5155842"/>
              <a:gd name="connsiteY44" fmla="*/ 1584102 h 2455572"/>
              <a:gd name="connsiteX45" fmla="*/ 4546242 w 5155842"/>
              <a:gd name="connsiteY45" fmla="*/ 1541172 h 2455572"/>
              <a:gd name="connsiteX46" fmla="*/ 4529070 w 5155842"/>
              <a:gd name="connsiteY46" fmla="*/ 1506828 h 2455572"/>
              <a:gd name="connsiteX47" fmla="*/ 4447504 w 5155842"/>
              <a:gd name="connsiteY47" fmla="*/ 1347989 h 2455572"/>
              <a:gd name="connsiteX48" fmla="*/ 4245735 w 5155842"/>
              <a:gd name="connsiteY48" fmla="*/ 957330 h 2455572"/>
              <a:gd name="connsiteX49" fmla="*/ 4211391 w 5155842"/>
              <a:gd name="connsiteY49" fmla="*/ 888643 h 2455572"/>
              <a:gd name="connsiteX50" fmla="*/ 4198512 w 5155842"/>
              <a:gd name="connsiteY50" fmla="*/ 862885 h 2455572"/>
              <a:gd name="connsiteX51" fmla="*/ 4207098 w 5155842"/>
              <a:gd name="connsiteY51" fmla="*/ 815662 h 2455572"/>
              <a:gd name="connsiteX52" fmla="*/ 4215684 w 5155842"/>
              <a:gd name="connsiteY52" fmla="*/ 802783 h 2455572"/>
              <a:gd name="connsiteX53" fmla="*/ 4232856 w 5155842"/>
              <a:gd name="connsiteY53" fmla="*/ 802783 h 2455572"/>
              <a:gd name="connsiteX54" fmla="*/ 4262907 w 5155842"/>
              <a:gd name="connsiteY54" fmla="*/ 811369 h 2455572"/>
              <a:gd name="connsiteX55" fmla="*/ 4288664 w 5155842"/>
              <a:gd name="connsiteY55" fmla="*/ 845713 h 2455572"/>
              <a:gd name="connsiteX56" fmla="*/ 4331594 w 5155842"/>
              <a:gd name="connsiteY56" fmla="*/ 910107 h 2455572"/>
              <a:gd name="connsiteX57" fmla="*/ 4481847 w 5155842"/>
              <a:gd name="connsiteY57" fmla="*/ 1124755 h 2455572"/>
              <a:gd name="connsiteX58" fmla="*/ 4580585 w 5155842"/>
              <a:gd name="connsiteY58" fmla="*/ 1249251 h 2455572"/>
              <a:gd name="connsiteX59" fmla="*/ 4713667 w 5155842"/>
              <a:gd name="connsiteY59" fmla="*/ 1412383 h 2455572"/>
              <a:gd name="connsiteX60" fmla="*/ 4851042 w 5155842"/>
              <a:gd name="connsiteY60" fmla="*/ 1566930 h 2455572"/>
              <a:gd name="connsiteX61" fmla="*/ 4893971 w 5155842"/>
              <a:gd name="connsiteY61" fmla="*/ 1605566 h 2455572"/>
              <a:gd name="connsiteX62" fmla="*/ 4966952 w 5155842"/>
              <a:gd name="connsiteY62" fmla="*/ 1652789 h 2455572"/>
              <a:gd name="connsiteX63" fmla="*/ 5035639 w 5155842"/>
              <a:gd name="connsiteY63" fmla="*/ 1678547 h 2455572"/>
              <a:gd name="connsiteX64" fmla="*/ 5082861 w 5155842"/>
              <a:gd name="connsiteY64" fmla="*/ 1704305 h 2455572"/>
              <a:gd name="connsiteX65" fmla="*/ 5125791 w 5155842"/>
              <a:gd name="connsiteY65" fmla="*/ 1734355 h 2455572"/>
              <a:gd name="connsiteX66" fmla="*/ 5142963 w 5155842"/>
              <a:gd name="connsiteY66" fmla="*/ 1755820 h 2455572"/>
              <a:gd name="connsiteX67" fmla="*/ 5155842 w 5155842"/>
              <a:gd name="connsiteY67" fmla="*/ 1777285 h 2455572"/>
              <a:gd name="connsiteX68" fmla="*/ 5155842 w 5155842"/>
              <a:gd name="connsiteY68" fmla="*/ 1790164 h 2455572"/>
              <a:gd name="connsiteX69" fmla="*/ 5155842 w 5155842"/>
              <a:gd name="connsiteY69" fmla="*/ 1807335 h 2455572"/>
              <a:gd name="connsiteX70" fmla="*/ 5142963 w 5155842"/>
              <a:gd name="connsiteY70" fmla="*/ 1828800 h 2455572"/>
              <a:gd name="connsiteX71" fmla="*/ 5121498 w 5155842"/>
              <a:gd name="connsiteY71" fmla="*/ 1845972 h 2455572"/>
              <a:gd name="connsiteX72" fmla="*/ 5074276 w 5155842"/>
              <a:gd name="connsiteY72" fmla="*/ 1880316 h 2455572"/>
              <a:gd name="connsiteX73" fmla="*/ 5039932 w 5155842"/>
              <a:gd name="connsiteY73" fmla="*/ 1893195 h 2455572"/>
              <a:gd name="connsiteX74" fmla="*/ 4997002 w 5155842"/>
              <a:gd name="connsiteY74" fmla="*/ 1910366 h 2455572"/>
              <a:gd name="connsiteX75" fmla="*/ 4945487 w 5155842"/>
              <a:gd name="connsiteY75" fmla="*/ 1927538 h 2455572"/>
              <a:gd name="connsiteX76" fmla="*/ 4876800 w 5155842"/>
              <a:gd name="connsiteY76" fmla="*/ 1940417 h 2455572"/>
              <a:gd name="connsiteX77" fmla="*/ 4786647 w 5155842"/>
              <a:gd name="connsiteY77" fmla="*/ 1949003 h 2455572"/>
              <a:gd name="connsiteX78" fmla="*/ 4679323 w 5155842"/>
              <a:gd name="connsiteY78" fmla="*/ 1953296 h 2455572"/>
              <a:gd name="connsiteX79" fmla="*/ 4524777 w 5155842"/>
              <a:gd name="connsiteY79" fmla="*/ 1944710 h 2455572"/>
              <a:gd name="connsiteX80" fmla="*/ 4361645 w 5155842"/>
              <a:gd name="connsiteY80" fmla="*/ 1927538 h 2455572"/>
              <a:gd name="connsiteX81" fmla="*/ 4198512 w 5155842"/>
              <a:gd name="connsiteY81" fmla="*/ 1906074 h 2455572"/>
              <a:gd name="connsiteX82" fmla="*/ 4043966 w 5155842"/>
              <a:gd name="connsiteY82" fmla="*/ 1880316 h 2455572"/>
              <a:gd name="connsiteX83" fmla="*/ 3940935 w 5155842"/>
              <a:gd name="connsiteY83" fmla="*/ 1854558 h 2455572"/>
              <a:gd name="connsiteX84" fmla="*/ 3764923 w 5155842"/>
              <a:gd name="connsiteY84" fmla="*/ 1794457 h 2455572"/>
              <a:gd name="connsiteX85" fmla="*/ 3567447 w 5155842"/>
              <a:gd name="connsiteY85" fmla="*/ 1708597 h 2455572"/>
              <a:gd name="connsiteX86" fmla="*/ 3395729 w 5155842"/>
              <a:gd name="connsiteY86" fmla="*/ 1614152 h 2455572"/>
              <a:gd name="connsiteX87" fmla="*/ 3249769 w 5155842"/>
              <a:gd name="connsiteY87" fmla="*/ 1519707 h 2455572"/>
              <a:gd name="connsiteX88" fmla="*/ 3078050 w 5155842"/>
              <a:gd name="connsiteY88" fmla="*/ 1386626 h 2455572"/>
              <a:gd name="connsiteX89" fmla="*/ 2854816 w 5155842"/>
              <a:gd name="connsiteY89" fmla="*/ 1184857 h 2455572"/>
              <a:gd name="connsiteX90" fmla="*/ 2640169 w 5155842"/>
              <a:gd name="connsiteY90" fmla="*/ 953037 h 2455572"/>
              <a:gd name="connsiteX91" fmla="*/ 2472743 w 5155842"/>
              <a:gd name="connsiteY91" fmla="*/ 759854 h 2455572"/>
              <a:gd name="connsiteX92" fmla="*/ 2339661 w 5155842"/>
              <a:gd name="connsiteY92" fmla="*/ 583843 h 2455572"/>
              <a:gd name="connsiteX93" fmla="*/ 2253802 w 5155842"/>
              <a:gd name="connsiteY93" fmla="*/ 467933 h 2455572"/>
              <a:gd name="connsiteX94" fmla="*/ 2215166 w 5155842"/>
              <a:gd name="connsiteY94" fmla="*/ 416417 h 2455572"/>
              <a:gd name="connsiteX95" fmla="*/ 2176529 w 5155842"/>
              <a:gd name="connsiteY95" fmla="*/ 373488 h 2455572"/>
              <a:gd name="connsiteX96" fmla="*/ 2142185 w 5155842"/>
              <a:gd name="connsiteY96" fmla="*/ 343437 h 2455572"/>
              <a:gd name="connsiteX97" fmla="*/ 2112135 w 5155842"/>
              <a:gd name="connsiteY97" fmla="*/ 330558 h 2455572"/>
              <a:gd name="connsiteX98" fmla="*/ 2082084 w 5155842"/>
              <a:gd name="connsiteY98" fmla="*/ 321972 h 2455572"/>
              <a:gd name="connsiteX99" fmla="*/ 2052033 w 5155842"/>
              <a:gd name="connsiteY99" fmla="*/ 326265 h 2455572"/>
              <a:gd name="connsiteX100" fmla="*/ 2030569 w 5155842"/>
              <a:gd name="connsiteY100" fmla="*/ 334851 h 2455572"/>
              <a:gd name="connsiteX101" fmla="*/ 1991932 w 5155842"/>
              <a:gd name="connsiteY101" fmla="*/ 369195 h 2455572"/>
              <a:gd name="connsiteX102" fmla="*/ 1944709 w 5155842"/>
              <a:gd name="connsiteY102" fmla="*/ 412124 h 2455572"/>
              <a:gd name="connsiteX103" fmla="*/ 1880315 w 5155842"/>
              <a:gd name="connsiteY103" fmla="*/ 480812 h 2455572"/>
              <a:gd name="connsiteX104" fmla="*/ 1794456 w 5155842"/>
              <a:gd name="connsiteY104" fmla="*/ 570964 h 2455572"/>
              <a:gd name="connsiteX105" fmla="*/ 1695718 w 5155842"/>
              <a:gd name="connsiteY105" fmla="*/ 686874 h 2455572"/>
              <a:gd name="connsiteX106" fmla="*/ 1627030 w 5155842"/>
              <a:gd name="connsiteY106" fmla="*/ 764147 h 2455572"/>
              <a:gd name="connsiteX107" fmla="*/ 1493949 w 5155842"/>
              <a:gd name="connsiteY107" fmla="*/ 927279 h 2455572"/>
              <a:gd name="connsiteX108" fmla="*/ 1390918 w 5155842"/>
              <a:gd name="connsiteY108" fmla="*/ 1056068 h 2455572"/>
              <a:gd name="connsiteX109" fmla="*/ 1300766 w 5155842"/>
              <a:gd name="connsiteY109" fmla="*/ 1176271 h 2455572"/>
              <a:gd name="connsiteX110" fmla="*/ 1197735 w 5155842"/>
              <a:gd name="connsiteY110" fmla="*/ 1313645 h 2455572"/>
              <a:gd name="connsiteX111" fmla="*/ 1111876 w 5155842"/>
              <a:gd name="connsiteY111" fmla="*/ 1433848 h 2455572"/>
              <a:gd name="connsiteX112" fmla="*/ 995966 w 5155842"/>
              <a:gd name="connsiteY112" fmla="*/ 1596981 h 2455572"/>
              <a:gd name="connsiteX113" fmla="*/ 905814 w 5155842"/>
              <a:gd name="connsiteY113" fmla="*/ 1725769 h 2455572"/>
              <a:gd name="connsiteX114" fmla="*/ 781318 w 5155842"/>
              <a:gd name="connsiteY114" fmla="*/ 1914659 h 2455572"/>
              <a:gd name="connsiteX115" fmla="*/ 695459 w 5155842"/>
              <a:gd name="connsiteY115" fmla="*/ 2047741 h 2455572"/>
              <a:gd name="connsiteX116" fmla="*/ 635357 w 5155842"/>
              <a:gd name="connsiteY116" fmla="*/ 2155065 h 2455572"/>
              <a:gd name="connsiteX117" fmla="*/ 596721 w 5155842"/>
              <a:gd name="connsiteY117" fmla="*/ 2228045 h 2455572"/>
              <a:gd name="connsiteX118" fmla="*/ 515154 w 5155842"/>
              <a:gd name="connsiteY118" fmla="*/ 2374006 h 2455572"/>
              <a:gd name="connsiteX119" fmla="*/ 472225 w 5155842"/>
              <a:gd name="connsiteY119" fmla="*/ 2455572 h 2455572"/>
              <a:gd name="connsiteX120" fmla="*/ 0 w 5155842"/>
              <a:gd name="connsiteY120" fmla="*/ 2382592 h 2455572"/>
              <a:gd name="connsiteX121" fmla="*/ 90152 w 5155842"/>
              <a:gd name="connsiteY121" fmla="*/ 2356834 h 2455572"/>
              <a:gd name="connsiteX122" fmla="*/ 171718 w 5155842"/>
              <a:gd name="connsiteY122" fmla="*/ 2318197 h 2455572"/>
              <a:gd name="connsiteX123" fmla="*/ 253284 w 5155842"/>
              <a:gd name="connsiteY123" fmla="*/ 2258096 h 2455572"/>
              <a:gd name="connsiteX124" fmla="*/ 339143 w 5155842"/>
              <a:gd name="connsiteY124" fmla="*/ 2167944 h 2455572"/>
              <a:gd name="connsiteX125" fmla="*/ 476518 w 5155842"/>
              <a:gd name="connsiteY125" fmla="*/ 2004812 h 2455572"/>
              <a:gd name="connsiteX126" fmla="*/ 725509 w 5155842"/>
              <a:gd name="connsiteY126" fmla="*/ 1669961 h 2455572"/>
              <a:gd name="connsiteX127" fmla="*/ 888642 w 5155842"/>
              <a:gd name="connsiteY127" fmla="*/ 1446727 h 2455572"/>
              <a:gd name="connsiteX128" fmla="*/ 1000259 w 5155842"/>
              <a:gd name="connsiteY128" fmla="*/ 1287888 h 2455572"/>
              <a:gd name="connsiteX129" fmla="*/ 1103290 w 5155842"/>
              <a:gd name="connsiteY129" fmla="*/ 1159099 h 2455572"/>
              <a:gd name="connsiteX0" fmla="*/ 1103290 w 5155842"/>
              <a:gd name="connsiteY0" fmla="*/ 1159099 h 2455572"/>
              <a:gd name="connsiteX1" fmla="*/ 1438140 w 5155842"/>
              <a:gd name="connsiteY1" fmla="*/ 742682 h 2455572"/>
              <a:gd name="connsiteX2" fmla="*/ 1695718 w 5155842"/>
              <a:gd name="connsiteY2" fmla="*/ 437882 h 2455572"/>
              <a:gd name="connsiteX3" fmla="*/ 1841678 w 5155842"/>
              <a:gd name="connsiteY3" fmla="*/ 274750 h 2455572"/>
              <a:gd name="connsiteX4" fmla="*/ 1897487 w 5155842"/>
              <a:gd name="connsiteY4" fmla="*/ 214648 h 2455572"/>
              <a:gd name="connsiteX5" fmla="*/ 1918952 w 5155842"/>
              <a:gd name="connsiteY5" fmla="*/ 193183 h 2455572"/>
              <a:gd name="connsiteX6" fmla="*/ 1940416 w 5155842"/>
              <a:gd name="connsiteY6" fmla="*/ 128789 h 2455572"/>
              <a:gd name="connsiteX7" fmla="*/ 1961881 w 5155842"/>
              <a:gd name="connsiteY7" fmla="*/ 72981 h 2455572"/>
              <a:gd name="connsiteX8" fmla="*/ 1970467 w 5155842"/>
              <a:gd name="connsiteY8" fmla="*/ 60102 h 2455572"/>
              <a:gd name="connsiteX9" fmla="*/ 2021983 w 5155842"/>
              <a:gd name="connsiteY9" fmla="*/ 30051 h 2455572"/>
              <a:gd name="connsiteX10" fmla="*/ 2082084 w 5155842"/>
              <a:gd name="connsiteY10" fmla="*/ 12879 h 2455572"/>
              <a:gd name="connsiteX11" fmla="*/ 2159357 w 5155842"/>
              <a:gd name="connsiteY11" fmla="*/ 0 h 2455572"/>
              <a:gd name="connsiteX12" fmla="*/ 2262388 w 5155842"/>
              <a:gd name="connsiteY12" fmla="*/ 4293 h 2455572"/>
              <a:gd name="connsiteX13" fmla="*/ 2352540 w 5155842"/>
              <a:gd name="connsiteY13" fmla="*/ 17172 h 2455572"/>
              <a:gd name="connsiteX14" fmla="*/ 2421228 w 5155842"/>
              <a:gd name="connsiteY14" fmla="*/ 25758 h 2455572"/>
              <a:gd name="connsiteX15" fmla="*/ 2451278 w 5155842"/>
              <a:gd name="connsiteY15" fmla="*/ 34344 h 2455572"/>
              <a:gd name="connsiteX16" fmla="*/ 2455571 w 5155842"/>
              <a:gd name="connsiteY16" fmla="*/ 47223 h 2455572"/>
              <a:gd name="connsiteX17" fmla="*/ 2459864 w 5155842"/>
              <a:gd name="connsiteY17" fmla="*/ 107324 h 2455572"/>
              <a:gd name="connsiteX18" fmla="*/ 2455571 w 5155842"/>
              <a:gd name="connsiteY18" fmla="*/ 184597 h 2455572"/>
              <a:gd name="connsiteX19" fmla="*/ 2455571 w 5155842"/>
              <a:gd name="connsiteY19" fmla="*/ 236113 h 2455572"/>
              <a:gd name="connsiteX20" fmla="*/ 2464157 w 5155842"/>
              <a:gd name="connsiteY20" fmla="*/ 266164 h 2455572"/>
              <a:gd name="connsiteX21" fmla="*/ 2485622 w 5155842"/>
              <a:gd name="connsiteY21" fmla="*/ 321972 h 2455572"/>
              <a:gd name="connsiteX22" fmla="*/ 2528552 w 5155842"/>
              <a:gd name="connsiteY22" fmla="*/ 412124 h 2455572"/>
              <a:gd name="connsiteX23" fmla="*/ 2592946 w 5155842"/>
              <a:gd name="connsiteY23" fmla="*/ 502276 h 2455572"/>
              <a:gd name="connsiteX24" fmla="*/ 2708856 w 5155842"/>
              <a:gd name="connsiteY24" fmla="*/ 656823 h 2455572"/>
              <a:gd name="connsiteX25" fmla="*/ 2816180 w 5155842"/>
              <a:gd name="connsiteY25" fmla="*/ 785612 h 2455572"/>
              <a:gd name="connsiteX26" fmla="*/ 2944969 w 5155842"/>
              <a:gd name="connsiteY26" fmla="*/ 935865 h 2455572"/>
              <a:gd name="connsiteX27" fmla="*/ 3035121 w 5155842"/>
              <a:gd name="connsiteY27" fmla="*/ 1038896 h 2455572"/>
              <a:gd name="connsiteX28" fmla="*/ 3168202 w 5155842"/>
              <a:gd name="connsiteY28" fmla="*/ 1171978 h 2455572"/>
              <a:gd name="connsiteX29" fmla="*/ 3258354 w 5155842"/>
              <a:gd name="connsiteY29" fmla="*/ 1249251 h 2455572"/>
              <a:gd name="connsiteX30" fmla="*/ 3408608 w 5155842"/>
              <a:gd name="connsiteY30" fmla="*/ 1365161 h 2455572"/>
              <a:gd name="connsiteX31" fmla="*/ 3490174 w 5155842"/>
              <a:gd name="connsiteY31" fmla="*/ 1420969 h 2455572"/>
              <a:gd name="connsiteX32" fmla="*/ 3627549 w 5155842"/>
              <a:gd name="connsiteY32" fmla="*/ 1498243 h 2455572"/>
              <a:gd name="connsiteX33" fmla="*/ 3726287 w 5155842"/>
              <a:gd name="connsiteY33" fmla="*/ 1545465 h 2455572"/>
              <a:gd name="connsiteX34" fmla="*/ 3846490 w 5155842"/>
              <a:gd name="connsiteY34" fmla="*/ 1588395 h 2455572"/>
              <a:gd name="connsiteX35" fmla="*/ 3983864 w 5155842"/>
              <a:gd name="connsiteY35" fmla="*/ 1627031 h 2455572"/>
              <a:gd name="connsiteX36" fmla="*/ 4091188 w 5155842"/>
              <a:gd name="connsiteY36" fmla="*/ 1648496 h 2455572"/>
              <a:gd name="connsiteX37" fmla="*/ 4194219 w 5155842"/>
              <a:gd name="connsiteY37" fmla="*/ 1665668 h 2455572"/>
              <a:gd name="connsiteX38" fmla="*/ 4323008 w 5155842"/>
              <a:gd name="connsiteY38" fmla="*/ 1674254 h 2455572"/>
              <a:gd name="connsiteX39" fmla="*/ 4421746 w 5155842"/>
              <a:gd name="connsiteY39" fmla="*/ 1674254 h 2455572"/>
              <a:gd name="connsiteX40" fmla="*/ 4486140 w 5155842"/>
              <a:gd name="connsiteY40" fmla="*/ 1669961 h 2455572"/>
              <a:gd name="connsiteX41" fmla="*/ 4516191 w 5155842"/>
              <a:gd name="connsiteY41" fmla="*/ 1661375 h 2455572"/>
              <a:gd name="connsiteX42" fmla="*/ 4537656 w 5155842"/>
              <a:gd name="connsiteY42" fmla="*/ 1639910 h 2455572"/>
              <a:gd name="connsiteX43" fmla="*/ 4550535 w 5155842"/>
              <a:gd name="connsiteY43" fmla="*/ 1609859 h 2455572"/>
              <a:gd name="connsiteX44" fmla="*/ 4550535 w 5155842"/>
              <a:gd name="connsiteY44" fmla="*/ 1584102 h 2455572"/>
              <a:gd name="connsiteX45" fmla="*/ 4546242 w 5155842"/>
              <a:gd name="connsiteY45" fmla="*/ 1541172 h 2455572"/>
              <a:gd name="connsiteX46" fmla="*/ 4529070 w 5155842"/>
              <a:gd name="connsiteY46" fmla="*/ 1506828 h 2455572"/>
              <a:gd name="connsiteX47" fmla="*/ 4447504 w 5155842"/>
              <a:gd name="connsiteY47" fmla="*/ 1347989 h 2455572"/>
              <a:gd name="connsiteX48" fmla="*/ 4245735 w 5155842"/>
              <a:gd name="connsiteY48" fmla="*/ 957330 h 2455572"/>
              <a:gd name="connsiteX49" fmla="*/ 4211391 w 5155842"/>
              <a:gd name="connsiteY49" fmla="*/ 888643 h 2455572"/>
              <a:gd name="connsiteX50" fmla="*/ 4198512 w 5155842"/>
              <a:gd name="connsiteY50" fmla="*/ 862885 h 2455572"/>
              <a:gd name="connsiteX51" fmla="*/ 4207098 w 5155842"/>
              <a:gd name="connsiteY51" fmla="*/ 815662 h 2455572"/>
              <a:gd name="connsiteX52" fmla="*/ 4215684 w 5155842"/>
              <a:gd name="connsiteY52" fmla="*/ 802783 h 2455572"/>
              <a:gd name="connsiteX53" fmla="*/ 4232856 w 5155842"/>
              <a:gd name="connsiteY53" fmla="*/ 802783 h 2455572"/>
              <a:gd name="connsiteX54" fmla="*/ 4262907 w 5155842"/>
              <a:gd name="connsiteY54" fmla="*/ 811369 h 2455572"/>
              <a:gd name="connsiteX55" fmla="*/ 4288664 w 5155842"/>
              <a:gd name="connsiteY55" fmla="*/ 845713 h 2455572"/>
              <a:gd name="connsiteX56" fmla="*/ 4331594 w 5155842"/>
              <a:gd name="connsiteY56" fmla="*/ 910107 h 2455572"/>
              <a:gd name="connsiteX57" fmla="*/ 4481847 w 5155842"/>
              <a:gd name="connsiteY57" fmla="*/ 1124755 h 2455572"/>
              <a:gd name="connsiteX58" fmla="*/ 4580585 w 5155842"/>
              <a:gd name="connsiteY58" fmla="*/ 1249251 h 2455572"/>
              <a:gd name="connsiteX59" fmla="*/ 4713667 w 5155842"/>
              <a:gd name="connsiteY59" fmla="*/ 1412383 h 2455572"/>
              <a:gd name="connsiteX60" fmla="*/ 4851042 w 5155842"/>
              <a:gd name="connsiteY60" fmla="*/ 1566930 h 2455572"/>
              <a:gd name="connsiteX61" fmla="*/ 4893971 w 5155842"/>
              <a:gd name="connsiteY61" fmla="*/ 1605566 h 2455572"/>
              <a:gd name="connsiteX62" fmla="*/ 4966952 w 5155842"/>
              <a:gd name="connsiteY62" fmla="*/ 1652789 h 2455572"/>
              <a:gd name="connsiteX63" fmla="*/ 5035639 w 5155842"/>
              <a:gd name="connsiteY63" fmla="*/ 1678547 h 2455572"/>
              <a:gd name="connsiteX64" fmla="*/ 5082861 w 5155842"/>
              <a:gd name="connsiteY64" fmla="*/ 1704305 h 2455572"/>
              <a:gd name="connsiteX65" fmla="*/ 5125791 w 5155842"/>
              <a:gd name="connsiteY65" fmla="*/ 1734355 h 2455572"/>
              <a:gd name="connsiteX66" fmla="*/ 5142963 w 5155842"/>
              <a:gd name="connsiteY66" fmla="*/ 1755820 h 2455572"/>
              <a:gd name="connsiteX67" fmla="*/ 5155842 w 5155842"/>
              <a:gd name="connsiteY67" fmla="*/ 1777285 h 2455572"/>
              <a:gd name="connsiteX68" fmla="*/ 5155842 w 5155842"/>
              <a:gd name="connsiteY68" fmla="*/ 1790164 h 2455572"/>
              <a:gd name="connsiteX69" fmla="*/ 5155842 w 5155842"/>
              <a:gd name="connsiteY69" fmla="*/ 1807335 h 2455572"/>
              <a:gd name="connsiteX70" fmla="*/ 5142963 w 5155842"/>
              <a:gd name="connsiteY70" fmla="*/ 1828800 h 2455572"/>
              <a:gd name="connsiteX71" fmla="*/ 5121498 w 5155842"/>
              <a:gd name="connsiteY71" fmla="*/ 1845972 h 2455572"/>
              <a:gd name="connsiteX72" fmla="*/ 5074276 w 5155842"/>
              <a:gd name="connsiteY72" fmla="*/ 1880316 h 2455572"/>
              <a:gd name="connsiteX73" fmla="*/ 5039932 w 5155842"/>
              <a:gd name="connsiteY73" fmla="*/ 1893195 h 2455572"/>
              <a:gd name="connsiteX74" fmla="*/ 4997002 w 5155842"/>
              <a:gd name="connsiteY74" fmla="*/ 1910366 h 2455572"/>
              <a:gd name="connsiteX75" fmla="*/ 4945487 w 5155842"/>
              <a:gd name="connsiteY75" fmla="*/ 1927538 h 2455572"/>
              <a:gd name="connsiteX76" fmla="*/ 4876800 w 5155842"/>
              <a:gd name="connsiteY76" fmla="*/ 1940417 h 2455572"/>
              <a:gd name="connsiteX77" fmla="*/ 4786647 w 5155842"/>
              <a:gd name="connsiteY77" fmla="*/ 1949003 h 2455572"/>
              <a:gd name="connsiteX78" fmla="*/ 4679323 w 5155842"/>
              <a:gd name="connsiteY78" fmla="*/ 1953296 h 2455572"/>
              <a:gd name="connsiteX79" fmla="*/ 4524777 w 5155842"/>
              <a:gd name="connsiteY79" fmla="*/ 1944710 h 2455572"/>
              <a:gd name="connsiteX80" fmla="*/ 4361645 w 5155842"/>
              <a:gd name="connsiteY80" fmla="*/ 1927538 h 2455572"/>
              <a:gd name="connsiteX81" fmla="*/ 4198512 w 5155842"/>
              <a:gd name="connsiteY81" fmla="*/ 1906074 h 2455572"/>
              <a:gd name="connsiteX82" fmla="*/ 4043966 w 5155842"/>
              <a:gd name="connsiteY82" fmla="*/ 1880316 h 2455572"/>
              <a:gd name="connsiteX83" fmla="*/ 3940935 w 5155842"/>
              <a:gd name="connsiteY83" fmla="*/ 1854558 h 2455572"/>
              <a:gd name="connsiteX84" fmla="*/ 3764923 w 5155842"/>
              <a:gd name="connsiteY84" fmla="*/ 1794457 h 2455572"/>
              <a:gd name="connsiteX85" fmla="*/ 3567447 w 5155842"/>
              <a:gd name="connsiteY85" fmla="*/ 1708597 h 2455572"/>
              <a:gd name="connsiteX86" fmla="*/ 3395729 w 5155842"/>
              <a:gd name="connsiteY86" fmla="*/ 1614152 h 2455572"/>
              <a:gd name="connsiteX87" fmla="*/ 3249769 w 5155842"/>
              <a:gd name="connsiteY87" fmla="*/ 1519707 h 2455572"/>
              <a:gd name="connsiteX88" fmla="*/ 3078050 w 5155842"/>
              <a:gd name="connsiteY88" fmla="*/ 1386626 h 2455572"/>
              <a:gd name="connsiteX89" fmla="*/ 2854816 w 5155842"/>
              <a:gd name="connsiteY89" fmla="*/ 1184857 h 2455572"/>
              <a:gd name="connsiteX90" fmla="*/ 2640169 w 5155842"/>
              <a:gd name="connsiteY90" fmla="*/ 953037 h 2455572"/>
              <a:gd name="connsiteX91" fmla="*/ 2472743 w 5155842"/>
              <a:gd name="connsiteY91" fmla="*/ 759854 h 2455572"/>
              <a:gd name="connsiteX92" fmla="*/ 2339661 w 5155842"/>
              <a:gd name="connsiteY92" fmla="*/ 583843 h 2455572"/>
              <a:gd name="connsiteX93" fmla="*/ 2253802 w 5155842"/>
              <a:gd name="connsiteY93" fmla="*/ 467933 h 2455572"/>
              <a:gd name="connsiteX94" fmla="*/ 2215166 w 5155842"/>
              <a:gd name="connsiteY94" fmla="*/ 416417 h 2455572"/>
              <a:gd name="connsiteX95" fmla="*/ 2176529 w 5155842"/>
              <a:gd name="connsiteY95" fmla="*/ 373488 h 2455572"/>
              <a:gd name="connsiteX96" fmla="*/ 2142185 w 5155842"/>
              <a:gd name="connsiteY96" fmla="*/ 343437 h 2455572"/>
              <a:gd name="connsiteX97" fmla="*/ 2112135 w 5155842"/>
              <a:gd name="connsiteY97" fmla="*/ 330558 h 2455572"/>
              <a:gd name="connsiteX98" fmla="*/ 2082084 w 5155842"/>
              <a:gd name="connsiteY98" fmla="*/ 321972 h 2455572"/>
              <a:gd name="connsiteX99" fmla="*/ 2052033 w 5155842"/>
              <a:gd name="connsiteY99" fmla="*/ 326265 h 2455572"/>
              <a:gd name="connsiteX100" fmla="*/ 2030569 w 5155842"/>
              <a:gd name="connsiteY100" fmla="*/ 334851 h 2455572"/>
              <a:gd name="connsiteX101" fmla="*/ 1991932 w 5155842"/>
              <a:gd name="connsiteY101" fmla="*/ 369195 h 2455572"/>
              <a:gd name="connsiteX102" fmla="*/ 1944709 w 5155842"/>
              <a:gd name="connsiteY102" fmla="*/ 412124 h 2455572"/>
              <a:gd name="connsiteX103" fmla="*/ 1880315 w 5155842"/>
              <a:gd name="connsiteY103" fmla="*/ 480812 h 2455572"/>
              <a:gd name="connsiteX104" fmla="*/ 1794456 w 5155842"/>
              <a:gd name="connsiteY104" fmla="*/ 570964 h 2455572"/>
              <a:gd name="connsiteX105" fmla="*/ 1695718 w 5155842"/>
              <a:gd name="connsiteY105" fmla="*/ 686874 h 2455572"/>
              <a:gd name="connsiteX106" fmla="*/ 1627030 w 5155842"/>
              <a:gd name="connsiteY106" fmla="*/ 764147 h 2455572"/>
              <a:gd name="connsiteX107" fmla="*/ 1493949 w 5155842"/>
              <a:gd name="connsiteY107" fmla="*/ 927279 h 2455572"/>
              <a:gd name="connsiteX108" fmla="*/ 1390918 w 5155842"/>
              <a:gd name="connsiteY108" fmla="*/ 1056068 h 2455572"/>
              <a:gd name="connsiteX109" fmla="*/ 1300766 w 5155842"/>
              <a:gd name="connsiteY109" fmla="*/ 1176271 h 2455572"/>
              <a:gd name="connsiteX110" fmla="*/ 1197735 w 5155842"/>
              <a:gd name="connsiteY110" fmla="*/ 1313645 h 2455572"/>
              <a:gd name="connsiteX111" fmla="*/ 1111876 w 5155842"/>
              <a:gd name="connsiteY111" fmla="*/ 1433848 h 2455572"/>
              <a:gd name="connsiteX112" fmla="*/ 995966 w 5155842"/>
              <a:gd name="connsiteY112" fmla="*/ 1596981 h 2455572"/>
              <a:gd name="connsiteX113" fmla="*/ 905814 w 5155842"/>
              <a:gd name="connsiteY113" fmla="*/ 1725769 h 2455572"/>
              <a:gd name="connsiteX114" fmla="*/ 781318 w 5155842"/>
              <a:gd name="connsiteY114" fmla="*/ 1914659 h 2455572"/>
              <a:gd name="connsiteX115" fmla="*/ 695459 w 5155842"/>
              <a:gd name="connsiteY115" fmla="*/ 2047741 h 2455572"/>
              <a:gd name="connsiteX116" fmla="*/ 635357 w 5155842"/>
              <a:gd name="connsiteY116" fmla="*/ 2155065 h 2455572"/>
              <a:gd name="connsiteX117" fmla="*/ 596721 w 5155842"/>
              <a:gd name="connsiteY117" fmla="*/ 2228045 h 2455572"/>
              <a:gd name="connsiteX118" fmla="*/ 515154 w 5155842"/>
              <a:gd name="connsiteY118" fmla="*/ 2374006 h 2455572"/>
              <a:gd name="connsiteX119" fmla="*/ 472225 w 5155842"/>
              <a:gd name="connsiteY119" fmla="*/ 2455572 h 2455572"/>
              <a:gd name="connsiteX120" fmla="*/ 0 w 5155842"/>
              <a:gd name="connsiteY120" fmla="*/ 2382592 h 2455572"/>
              <a:gd name="connsiteX121" fmla="*/ 171718 w 5155842"/>
              <a:gd name="connsiteY121" fmla="*/ 2318197 h 2455572"/>
              <a:gd name="connsiteX122" fmla="*/ 253284 w 5155842"/>
              <a:gd name="connsiteY122" fmla="*/ 2258096 h 2455572"/>
              <a:gd name="connsiteX123" fmla="*/ 339143 w 5155842"/>
              <a:gd name="connsiteY123" fmla="*/ 2167944 h 2455572"/>
              <a:gd name="connsiteX124" fmla="*/ 476518 w 5155842"/>
              <a:gd name="connsiteY124" fmla="*/ 2004812 h 2455572"/>
              <a:gd name="connsiteX125" fmla="*/ 725509 w 5155842"/>
              <a:gd name="connsiteY125" fmla="*/ 1669961 h 2455572"/>
              <a:gd name="connsiteX126" fmla="*/ 888642 w 5155842"/>
              <a:gd name="connsiteY126" fmla="*/ 1446727 h 2455572"/>
              <a:gd name="connsiteX127" fmla="*/ 1000259 w 5155842"/>
              <a:gd name="connsiteY127" fmla="*/ 1287888 h 2455572"/>
              <a:gd name="connsiteX128" fmla="*/ 1103290 w 5155842"/>
              <a:gd name="connsiteY128" fmla="*/ 1159099 h 2455572"/>
              <a:gd name="connsiteX0" fmla="*/ 1103290 w 5155842"/>
              <a:gd name="connsiteY0" fmla="*/ 1159099 h 2455572"/>
              <a:gd name="connsiteX1" fmla="*/ 1438140 w 5155842"/>
              <a:gd name="connsiteY1" fmla="*/ 742682 h 2455572"/>
              <a:gd name="connsiteX2" fmla="*/ 1695718 w 5155842"/>
              <a:gd name="connsiteY2" fmla="*/ 437882 h 2455572"/>
              <a:gd name="connsiteX3" fmla="*/ 1841678 w 5155842"/>
              <a:gd name="connsiteY3" fmla="*/ 274750 h 2455572"/>
              <a:gd name="connsiteX4" fmla="*/ 1897487 w 5155842"/>
              <a:gd name="connsiteY4" fmla="*/ 214648 h 2455572"/>
              <a:gd name="connsiteX5" fmla="*/ 1918952 w 5155842"/>
              <a:gd name="connsiteY5" fmla="*/ 193183 h 2455572"/>
              <a:gd name="connsiteX6" fmla="*/ 1940416 w 5155842"/>
              <a:gd name="connsiteY6" fmla="*/ 128789 h 2455572"/>
              <a:gd name="connsiteX7" fmla="*/ 1961881 w 5155842"/>
              <a:gd name="connsiteY7" fmla="*/ 72981 h 2455572"/>
              <a:gd name="connsiteX8" fmla="*/ 1970467 w 5155842"/>
              <a:gd name="connsiteY8" fmla="*/ 60102 h 2455572"/>
              <a:gd name="connsiteX9" fmla="*/ 2021983 w 5155842"/>
              <a:gd name="connsiteY9" fmla="*/ 30051 h 2455572"/>
              <a:gd name="connsiteX10" fmla="*/ 2082084 w 5155842"/>
              <a:gd name="connsiteY10" fmla="*/ 12879 h 2455572"/>
              <a:gd name="connsiteX11" fmla="*/ 2159357 w 5155842"/>
              <a:gd name="connsiteY11" fmla="*/ 0 h 2455572"/>
              <a:gd name="connsiteX12" fmla="*/ 2262388 w 5155842"/>
              <a:gd name="connsiteY12" fmla="*/ 4293 h 2455572"/>
              <a:gd name="connsiteX13" fmla="*/ 2352540 w 5155842"/>
              <a:gd name="connsiteY13" fmla="*/ 17172 h 2455572"/>
              <a:gd name="connsiteX14" fmla="*/ 2421228 w 5155842"/>
              <a:gd name="connsiteY14" fmla="*/ 25758 h 2455572"/>
              <a:gd name="connsiteX15" fmla="*/ 2451278 w 5155842"/>
              <a:gd name="connsiteY15" fmla="*/ 34344 h 2455572"/>
              <a:gd name="connsiteX16" fmla="*/ 2455571 w 5155842"/>
              <a:gd name="connsiteY16" fmla="*/ 47223 h 2455572"/>
              <a:gd name="connsiteX17" fmla="*/ 2459864 w 5155842"/>
              <a:gd name="connsiteY17" fmla="*/ 107324 h 2455572"/>
              <a:gd name="connsiteX18" fmla="*/ 2455571 w 5155842"/>
              <a:gd name="connsiteY18" fmla="*/ 184597 h 2455572"/>
              <a:gd name="connsiteX19" fmla="*/ 2455571 w 5155842"/>
              <a:gd name="connsiteY19" fmla="*/ 236113 h 2455572"/>
              <a:gd name="connsiteX20" fmla="*/ 2464157 w 5155842"/>
              <a:gd name="connsiteY20" fmla="*/ 266164 h 2455572"/>
              <a:gd name="connsiteX21" fmla="*/ 2485622 w 5155842"/>
              <a:gd name="connsiteY21" fmla="*/ 321972 h 2455572"/>
              <a:gd name="connsiteX22" fmla="*/ 2528552 w 5155842"/>
              <a:gd name="connsiteY22" fmla="*/ 412124 h 2455572"/>
              <a:gd name="connsiteX23" fmla="*/ 2592946 w 5155842"/>
              <a:gd name="connsiteY23" fmla="*/ 502276 h 2455572"/>
              <a:gd name="connsiteX24" fmla="*/ 2708856 w 5155842"/>
              <a:gd name="connsiteY24" fmla="*/ 656823 h 2455572"/>
              <a:gd name="connsiteX25" fmla="*/ 2816180 w 5155842"/>
              <a:gd name="connsiteY25" fmla="*/ 785612 h 2455572"/>
              <a:gd name="connsiteX26" fmla="*/ 2944969 w 5155842"/>
              <a:gd name="connsiteY26" fmla="*/ 935865 h 2455572"/>
              <a:gd name="connsiteX27" fmla="*/ 3035121 w 5155842"/>
              <a:gd name="connsiteY27" fmla="*/ 1038896 h 2455572"/>
              <a:gd name="connsiteX28" fmla="*/ 3168202 w 5155842"/>
              <a:gd name="connsiteY28" fmla="*/ 1171978 h 2455572"/>
              <a:gd name="connsiteX29" fmla="*/ 3258354 w 5155842"/>
              <a:gd name="connsiteY29" fmla="*/ 1249251 h 2455572"/>
              <a:gd name="connsiteX30" fmla="*/ 3408608 w 5155842"/>
              <a:gd name="connsiteY30" fmla="*/ 1365161 h 2455572"/>
              <a:gd name="connsiteX31" fmla="*/ 3490174 w 5155842"/>
              <a:gd name="connsiteY31" fmla="*/ 1420969 h 2455572"/>
              <a:gd name="connsiteX32" fmla="*/ 3627549 w 5155842"/>
              <a:gd name="connsiteY32" fmla="*/ 1498243 h 2455572"/>
              <a:gd name="connsiteX33" fmla="*/ 3726287 w 5155842"/>
              <a:gd name="connsiteY33" fmla="*/ 1545465 h 2455572"/>
              <a:gd name="connsiteX34" fmla="*/ 3846490 w 5155842"/>
              <a:gd name="connsiteY34" fmla="*/ 1588395 h 2455572"/>
              <a:gd name="connsiteX35" fmla="*/ 3983864 w 5155842"/>
              <a:gd name="connsiteY35" fmla="*/ 1627031 h 2455572"/>
              <a:gd name="connsiteX36" fmla="*/ 4091188 w 5155842"/>
              <a:gd name="connsiteY36" fmla="*/ 1648496 h 2455572"/>
              <a:gd name="connsiteX37" fmla="*/ 4194219 w 5155842"/>
              <a:gd name="connsiteY37" fmla="*/ 1665668 h 2455572"/>
              <a:gd name="connsiteX38" fmla="*/ 4323008 w 5155842"/>
              <a:gd name="connsiteY38" fmla="*/ 1674254 h 2455572"/>
              <a:gd name="connsiteX39" fmla="*/ 4421746 w 5155842"/>
              <a:gd name="connsiteY39" fmla="*/ 1674254 h 2455572"/>
              <a:gd name="connsiteX40" fmla="*/ 4486140 w 5155842"/>
              <a:gd name="connsiteY40" fmla="*/ 1669961 h 2455572"/>
              <a:gd name="connsiteX41" fmla="*/ 4516191 w 5155842"/>
              <a:gd name="connsiteY41" fmla="*/ 1661375 h 2455572"/>
              <a:gd name="connsiteX42" fmla="*/ 4537656 w 5155842"/>
              <a:gd name="connsiteY42" fmla="*/ 1639910 h 2455572"/>
              <a:gd name="connsiteX43" fmla="*/ 4550535 w 5155842"/>
              <a:gd name="connsiteY43" fmla="*/ 1609859 h 2455572"/>
              <a:gd name="connsiteX44" fmla="*/ 4550535 w 5155842"/>
              <a:gd name="connsiteY44" fmla="*/ 1584102 h 2455572"/>
              <a:gd name="connsiteX45" fmla="*/ 4546242 w 5155842"/>
              <a:gd name="connsiteY45" fmla="*/ 1541172 h 2455572"/>
              <a:gd name="connsiteX46" fmla="*/ 4529070 w 5155842"/>
              <a:gd name="connsiteY46" fmla="*/ 1506828 h 2455572"/>
              <a:gd name="connsiteX47" fmla="*/ 4447504 w 5155842"/>
              <a:gd name="connsiteY47" fmla="*/ 1347989 h 2455572"/>
              <a:gd name="connsiteX48" fmla="*/ 4245735 w 5155842"/>
              <a:gd name="connsiteY48" fmla="*/ 957330 h 2455572"/>
              <a:gd name="connsiteX49" fmla="*/ 4211391 w 5155842"/>
              <a:gd name="connsiteY49" fmla="*/ 888643 h 2455572"/>
              <a:gd name="connsiteX50" fmla="*/ 4198512 w 5155842"/>
              <a:gd name="connsiteY50" fmla="*/ 862885 h 2455572"/>
              <a:gd name="connsiteX51" fmla="*/ 4207098 w 5155842"/>
              <a:gd name="connsiteY51" fmla="*/ 815662 h 2455572"/>
              <a:gd name="connsiteX52" fmla="*/ 4215684 w 5155842"/>
              <a:gd name="connsiteY52" fmla="*/ 802783 h 2455572"/>
              <a:gd name="connsiteX53" fmla="*/ 4232856 w 5155842"/>
              <a:gd name="connsiteY53" fmla="*/ 802783 h 2455572"/>
              <a:gd name="connsiteX54" fmla="*/ 4262907 w 5155842"/>
              <a:gd name="connsiteY54" fmla="*/ 811369 h 2455572"/>
              <a:gd name="connsiteX55" fmla="*/ 4288664 w 5155842"/>
              <a:gd name="connsiteY55" fmla="*/ 845713 h 2455572"/>
              <a:gd name="connsiteX56" fmla="*/ 4331594 w 5155842"/>
              <a:gd name="connsiteY56" fmla="*/ 910107 h 2455572"/>
              <a:gd name="connsiteX57" fmla="*/ 4481847 w 5155842"/>
              <a:gd name="connsiteY57" fmla="*/ 1124755 h 2455572"/>
              <a:gd name="connsiteX58" fmla="*/ 4580585 w 5155842"/>
              <a:gd name="connsiteY58" fmla="*/ 1249251 h 2455572"/>
              <a:gd name="connsiteX59" fmla="*/ 4713667 w 5155842"/>
              <a:gd name="connsiteY59" fmla="*/ 1412383 h 2455572"/>
              <a:gd name="connsiteX60" fmla="*/ 4851042 w 5155842"/>
              <a:gd name="connsiteY60" fmla="*/ 1566930 h 2455572"/>
              <a:gd name="connsiteX61" fmla="*/ 4893971 w 5155842"/>
              <a:gd name="connsiteY61" fmla="*/ 1605566 h 2455572"/>
              <a:gd name="connsiteX62" fmla="*/ 4966952 w 5155842"/>
              <a:gd name="connsiteY62" fmla="*/ 1652789 h 2455572"/>
              <a:gd name="connsiteX63" fmla="*/ 5035639 w 5155842"/>
              <a:gd name="connsiteY63" fmla="*/ 1678547 h 2455572"/>
              <a:gd name="connsiteX64" fmla="*/ 5082861 w 5155842"/>
              <a:gd name="connsiteY64" fmla="*/ 1704305 h 2455572"/>
              <a:gd name="connsiteX65" fmla="*/ 5125791 w 5155842"/>
              <a:gd name="connsiteY65" fmla="*/ 1734355 h 2455572"/>
              <a:gd name="connsiteX66" fmla="*/ 5142963 w 5155842"/>
              <a:gd name="connsiteY66" fmla="*/ 1755820 h 2455572"/>
              <a:gd name="connsiteX67" fmla="*/ 5155842 w 5155842"/>
              <a:gd name="connsiteY67" fmla="*/ 1777285 h 2455572"/>
              <a:gd name="connsiteX68" fmla="*/ 5155842 w 5155842"/>
              <a:gd name="connsiteY68" fmla="*/ 1790164 h 2455572"/>
              <a:gd name="connsiteX69" fmla="*/ 5155842 w 5155842"/>
              <a:gd name="connsiteY69" fmla="*/ 1807335 h 2455572"/>
              <a:gd name="connsiteX70" fmla="*/ 5142963 w 5155842"/>
              <a:gd name="connsiteY70" fmla="*/ 1828800 h 2455572"/>
              <a:gd name="connsiteX71" fmla="*/ 5121498 w 5155842"/>
              <a:gd name="connsiteY71" fmla="*/ 1845972 h 2455572"/>
              <a:gd name="connsiteX72" fmla="*/ 5074276 w 5155842"/>
              <a:gd name="connsiteY72" fmla="*/ 1880316 h 2455572"/>
              <a:gd name="connsiteX73" fmla="*/ 5039932 w 5155842"/>
              <a:gd name="connsiteY73" fmla="*/ 1893195 h 2455572"/>
              <a:gd name="connsiteX74" fmla="*/ 4997002 w 5155842"/>
              <a:gd name="connsiteY74" fmla="*/ 1910366 h 2455572"/>
              <a:gd name="connsiteX75" fmla="*/ 4945487 w 5155842"/>
              <a:gd name="connsiteY75" fmla="*/ 1927538 h 2455572"/>
              <a:gd name="connsiteX76" fmla="*/ 4876800 w 5155842"/>
              <a:gd name="connsiteY76" fmla="*/ 1940417 h 2455572"/>
              <a:gd name="connsiteX77" fmla="*/ 4786647 w 5155842"/>
              <a:gd name="connsiteY77" fmla="*/ 1949003 h 2455572"/>
              <a:gd name="connsiteX78" fmla="*/ 4679323 w 5155842"/>
              <a:gd name="connsiteY78" fmla="*/ 1953296 h 2455572"/>
              <a:gd name="connsiteX79" fmla="*/ 4524777 w 5155842"/>
              <a:gd name="connsiteY79" fmla="*/ 1944710 h 2455572"/>
              <a:gd name="connsiteX80" fmla="*/ 4361645 w 5155842"/>
              <a:gd name="connsiteY80" fmla="*/ 1927538 h 2455572"/>
              <a:gd name="connsiteX81" fmla="*/ 4198512 w 5155842"/>
              <a:gd name="connsiteY81" fmla="*/ 1906074 h 2455572"/>
              <a:gd name="connsiteX82" fmla="*/ 4043966 w 5155842"/>
              <a:gd name="connsiteY82" fmla="*/ 1880316 h 2455572"/>
              <a:gd name="connsiteX83" fmla="*/ 3940935 w 5155842"/>
              <a:gd name="connsiteY83" fmla="*/ 1854558 h 2455572"/>
              <a:gd name="connsiteX84" fmla="*/ 3764923 w 5155842"/>
              <a:gd name="connsiteY84" fmla="*/ 1794457 h 2455572"/>
              <a:gd name="connsiteX85" fmla="*/ 3567447 w 5155842"/>
              <a:gd name="connsiteY85" fmla="*/ 1708597 h 2455572"/>
              <a:gd name="connsiteX86" fmla="*/ 3395729 w 5155842"/>
              <a:gd name="connsiteY86" fmla="*/ 1614152 h 2455572"/>
              <a:gd name="connsiteX87" fmla="*/ 3249769 w 5155842"/>
              <a:gd name="connsiteY87" fmla="*/ 1519707 h 2455572"/>
              <a:gd name="connsiteX88" fmla="*/ 3078050 w 5155842"/>
              <a:gd name="connsiteY88" fmla="*/ 1386626 h 2455572"/>
              <a:gd name="connsiteX89" fmla="*/ 2854816 w 5155842"/>
              <a:gd name="connsiteY89" fmla="*/ 1184857 h 2455572"/>
              <a:gd name="connsiteX90" fmla="*/ 2640169 w 5155842"/>
              <a:gd name="connsiteY90" fmla="*/ 953037 h 2455572"/>
              <a:gd name="connsiteX91" fmla="*/ 2472743 w 5155842"/>
              <a:gd name="connsiteY91" fmla="*/ 759854 h 2455572"/>
              <a:gd name="connsiteX92" fmla="*/ 2339661 w 5155842"/>
              <a:gd name="connsiteY92" fmla="*/ 583843 h 2455572"/>
              <a:gd name="connsiteX93" fmla="*/ 2253802 w 5155842"/>
              <a:gd name="connsiteY93" fmla="*/ 467933 h 2455572"/>
              <a:gd name="connsiteX94" fmla="*/ 2215166 w 5155842"/>
              <a:gd name="connsiteY94" fmla="*/ 416417 h 2455572"/>
              <a:gd name="connsiteX95" fmla="*/ 2176529 w 5155842"/>
              <a:gd name="connsiteY95" fmla="*/ 373488 h 2455572"/>
              <a:gd name="connsiteX96" fmla="*/ 2142185 w 5155842"/>
              <a:gd name="connsiteY96" fmla="*/ 343437 h 2455572"/>
              <a:gd name="connsiteX97" fmla="*/ 2112135 w 5155842"/>
              <a:gd name="connsiteY97" fmla="*/ 330558 h 2455572"/>
              <a:gd name="connsiteX98" fmla="*/ 2082084 w 5155842"/>
              <a:gd name="connsiteY98" fmla="*/ 321972 h 2455572"/>
              <a:gd name="connsiteX99" fmla="*/ 2052033 w 5155842"/>
              <a:gd name="connsiteY99" fmla="*/ 326265 h 2455572"/>
              <a:gd name="connsiteX100" fmla="*/ 2030569 w 5155842"/>
              <a:gd name="connsiteY100" fmla="*/ 334851 h 2455572"/>
              <a:gd name="connsiteX101" fmla="*/ 1991932 w 5155842"/>
              <a:gd name="connsiteY101" fmla="*/ 369195 h 2455572"/>
              <a:gd name="connsiteX102" fmla="*/ 1944709 w 5155842"/>
              <a:gd name="connsiteY102" fmla="*/ 412124 h 2455572"/>
              <a:gd name="connsiteX103" fmla="*/ 1880315 w 5155842"/>
              <a:gd name="connsiteY103" fmla="*/ 480812 h 2455572"/>
              <a:gd name="connsiteX104" fmla="*/ 1794456 w 5155842"/>
              <a:gd name="connsiteY104" fmla="*/ 570964 h 2455572"/>
              <a:gd name="connsiteX105" fmla="*/ 1695718 w 5155842"/>
              <a:gd name="connsiteY105" fmla="*/ 686874 h 2455572"/>
              <a:gd name="connsiteX106" fmla="*/ 1627030 w 5155842"/>
              <a:gd name="connsiteY106" fmla="*/ 764147 h 2455572"/>
              <a:gd name="connsiteX107" fmla="*/ 1493949 w 5155842"/>
              <a:gd name="connsiteY107" fmla="*/ 927279 h 2455572"/>
              <a:gd name="connsiteX108" fmla="*/ 1390918 w 5155842"/>
              <a:gd name="connsiteY108" fmla="*/ 1056068 h 2455572"/>
              <a:gd name="connsiteX109" fmla="*/ 1300766 w 5155842"/>
              <a:gd name="connsiteY109" fmla="*/ 1176271 h 2455572"/>
              <a:gd name="connsiteX110" fmla="*/ 1197735 w 5155842"/>
              <a:gd name="connsiteY110" fmla="*/ 1313645 h 2455572"/>
              <a:gd name="connsiteX111" fmla="*/ 1111876 w 5155842"/>
              <a:gd name="connsiteY111" fmla="*/ 1433848 h 2455572"/>
              <a:gd name="connsiteX112" fmla="*/ 995966 w 5155842"/>
              <a:gd name="connsiteY112" fmla="*/ 1596981 h 2455572"/>
              <a:gd name="connsiteX113" fmla="*/ 905814 w 5155842"/>
              <a:gd name="connsiteY113" fmla="*/ 1725769 h 2455572"/>
              <a:gd name="connsiteX114" fmla="*/ 781318 w 5155842"/>
              <a:gd name="connsiteY114" fmla="*/ 1914659 h 2455572"/>
              <a:gd name="connsiteX115" fmla="*/ 695459 w 5155842"/>
              <a:gd name="connsiteY115" fmla="*/ 2047741 h 2455572"/>
              <a:gd name="connsiteX116" fmla="*/ 635357 w 5155842"/>
              <a:gd name="connsiteY116" fmla="*/ 2155065 h 2455572"/>
              <a:gd name="connsiteX117" fmla="*/ 596721 w 5155842"/>
              <a:gd name="connsiteY117" fmla="*/ 2228045 h 2455572"/>
              <a:gd name="connsiteX118" fmla="*/ 515154 w 5155842"/>
              <a:gd name="connsiteY118" fmla="*/ 2374006 h 2455572"/>
              <a:gd name="connsiteX119" fmla="*/ 472225 w 5155842"/>
              <a:gd name="connsiteY119" fmla="*/ 2455572 h 2455572"/>
              <a:gd name="connsiteX120" fmla="*/ 0 w 5155842"/>
              <a:gd name="connsiteY120" fmla="*/ 2382592 h 2455572"/>
              <a:gd name="connsiteX121" fmla="*/ 253284 w 5155842"/>
              <a:gd name="connsiteY121" fmla="*/ 2258096 h 2455572"/>
              <a:gd name="connsiteX122" fmla="*/ 339143 w 5155842"/>
              <a:gd name="connsiteY122" fmla="*/ 2167944 h 2455572"/>
              <a:gd name="connsiteX123" fmla="*/ 476518 w 5155842"/>
              <a:gd name="connsiteY123" fmla="*/ 2004812 h 2455572"/>
              <a:gd name="connsiteX124" fmla="*/ 725509 w 5155842"/>
              <a:gd name="connsiteY124" fmla="*/ 1669961 h 2455572"/>
              <a:gd name="connsiteX125" fmla="*/ 888642 w 5155842"/>
              <a:gd name="connsiteY125" fmla="*/ 1446727 h 2455572"/>
              <a:gd name="connsiteX126" fmla="*/ 1000259 w 5155842"/>
              <a:gd name="connsiteY126" fmla="*/ 1287888 h 2455572"/>
              <a:gd name="connsiteX127" fmla="*/ 1103290 w 5155842"/>
              <a:gd name="connsiteY127" fmla="*/ 1159099 h 2455572"/>
              <a:gd name="connsiteX0" fmla="*/ 1103290 w 5155842"/>
              <a:gd name="connsiteY0" fmla="*/ 1159099 h 2455572"/>
              <a:gd name="connsiteX1" fmla="*/ 1438140 w 5155842"/>
              <a:gd name="connsiteY1" fmla="*/ 742682 h 2455572"/>
              <a:gd name="connsiteX2" fmla="*/ 1695718 w 5155842"/>
              <a:gd name="connsiteY2" fmla="*/ 437882 h 2455572"/>
              <a:gd name="connsiteX3" fmla="*/ 1841678 w 5155842"/>
              <a:gd name="connsiteY3" fmla="*/ 274750 h 2455572"/>
              <a:gd name="connsiteX4" fmla="*/ 1897487 w 5155842"/>
              <a:gd name="connsiteY4" fmla="*/ 214648 h 2455572"/>
              <a:gd name="connsiteX5" fmla="*/ 1918952 w 5155842"/>
              <a:gd name="connsiteY5" fmla="*/ 193183 h 2455572"/>
              <a:gd name="connsiteX6" fmla="*/ 1940416 w 5155842"/>
              <a:gd name="connsiteY6" fmla="*/ 128789 h 2455572"/>
              <a:gd name="connsiteX7" fmla="*/ 1961881 w 5155842"/>
              <a:gd name="connsiteY7" fmla="*/ 72981 h 2455572"/>
              <a:gd name="connsiteX8" fmla="*/ 1970467 w 5155842"/>
              <a:gd name="connsiteY8" fmla="*/ 60102 h 2455572"/>
              <a:gd name="connsiteX9" fmla="*/ 2021983 w 5155842"/>
              <a:gd name="connsiteY9" fmla="*/ 30051 h 2455572"/>
              <a:gd name="connsiteX10" fmla="*/ 2082084 w 5155842"/>
              <a:gd name="connsiteY10" fmla="*/ 12879 h 2455572"/>
              <a:gd name="connsiteX11" fmla="*/ 2159357 w 5155842"/>
              <a:gd name="connsiteY11" fmla="*/ 0 h 2455572"/>
              <a:gd name="connsiteX12" fmla="*/ 2262388 w 5155842"/>
              <a:gd name="connsiteY12" fmla="*/ 4293 h 2455572"/>
              <a:gd name="connsiteX13" fmla="*/ 2352540 w 5155842"/>
              <a:gd name="connsiteY13" fmla="*/ 17172 h 2455572"/>
              <a:gd name="connsiteX14" fmla="*/ 2421228 w 5155842"/>
              <a:gd name="connsiteY14" fmla="*/ 25758 h 2455572"/>
              <a:gd name="connsiteX15" fmla="*/ 2451278 w 5155842"/>
              <a:gd name="connsiteY15" fmla="*/ 34344 h 2455572"/>
              <a:gd name="connsiteX16" fmla="*/ 2455571 w 5155842"/>
              <a:gd name="connsiteY16" fmla="*/ 47223 h 2455572"/>
              <a:gd name="connsiteX17" fmla="*/ 2459864 w 5155842"/>
              <a:gd name="connsiteY17" fmla="*/ 107324 h 2455572"/>
              <a:gd name="connsiteX18" fmla="*/ 2455571 w 5155842"/>
              <a:gd name="connsiteY18" fmla="*/ 184597 h 2455572"/>
              <a:gd name="connsiteX19" fmla="*/ 2455571 w 5155842"/>
              <a:gd name="connsiteY19" fmla="*/ 236113 h 2455572"/>
              <a:gd name="connsiteX20" fmla="*/ 2464157 w 5155842"/>
              <a:gd name="connsiteY20" fmla="*/ 266164 h 2455572"/>
              <a:gd name="connsiteX21" fmla="*/ 2485622 w 5155842"/>
              <a:gd name="connsiteY21" fmla="*/ 321972 h 2455572"/>
              <a:gd name="connsiteX22" fmla="*/ 2528552 w 5155842"/>
              <a:gd name="connsiteY22" fmla="*/ 412124 h 2455572"/>
              <a:gd name="connsiteX23" fmla="*/ 2592946 w 5155842"/>
              <a:gd name="connsiteY23" fmla="*/ 502276 h 2455572"/>
              <a:gd name="connsiteX24" fmla="*/ 2708856 w 5155842"/>
              <a:gd name="connsiteY24" fmla="*/ 656823 h 2455572"/>
              <a:gd name="connsiteX25" fmla="*/ 2816180 w 5155842"/>
              <a:gd name="connsiteY25" fmla="*/ 785612 h 2455572"/>
              <a:gd name="connsiteX26" fmla="*/ 2944969 w 5155842"/>
              <a:gd name="connsiteY26" fmla="*/ 935865 h 2455572"/>
              <a:gd name="connsiteX27" fmla="*/ 3035121 w 5155842"/>
              <a:gd name="connsiteY27" fmla="*/ 1038896 h 2455572"/>
              <a:gd name="connsiteX28" fmla="*/ 3168202 w 5155842"/>
              <a:gd name="connsiteY28" fmla="*/ 1171978 h 2455572"/>
              <a:gd name="connsiteX29" fmla="*/ 3258354 w 5155842"/>
              <a:gd name="connsiteY29" fmla="*/ 1249251 h 2455572"/>
              <a:gd name="connsiteX30" fmla="*/ 3408608 w 5155842"/>
              <a:gd name="connsiteY30" fmla="*/ 1365161 h 2455572"/>
              <a:gd name="connsiteX31" fmla="*/ 3490174 w 5155842"/>
              <a:gd name="connsiteY31" fmla="*/ 1420969 h 2455572"/>
              <a:gd name="connsiteX32" fmla="*/ 3627549 w 5155842"/>
              <a:gd name="connsiteY32" fmla="*/ 1498243 h 2455572"/>
              <a:gd name="connsiteX33" fmla="*/ 3726287 w 5155842"/>
              <a:gd name="connsiteY33" fmla="*/ 1545465 h 2455572"/>
              <a:gd name="connsiteX34" fmla="*/ 3846490 w 5155842"/>
              <a:gd name="connsiteY34" fmla="*/ 1588395 h 2455572"/>
              <a:gd name="connsiteX35" fmla="*/ 3983864 w 5155842"/>
              <a:gd name="connsiteY35" fmla="*/ 1627031 h 2455572"/>
              <a:gd name="connsiteX36" fmla="*/ 4091188 w 5155842"/>
              <a:gd name="connsiteY36" fmla="*/ 1648496 h 2455572"/>
              <a:gd name="connsiteX37" fmla="*/ 4194219 w 5155842"/>
              <a:gd name="connsiteY37" fmla="*/ 1665668 h 2455572"/>
              <a:gd name="connsiteX38" fmla="*/ 4323008 w 5155842"/>
              <a:gd name="connsiteY38" fmla="*/ 1674254 h 2455572"/>
              <a:gd name="connsiteX39" fmla="*/ 4421746 w 5155842"/>
              <a:gd name="connsiteY39" fmla="*/ 1674254 h 2455572"/>
              <a:gd name="connsiteX40" fmla="*/ 4486140 w 5155842"/>
              <a:gd name="connsiteY40" fmla="*/ 1669961 h 2455572"/>
              <a:gd name="connsiteX41" fmla="*/ 4516191 w 5155842"/>
              <a:gd name="connsiteY41" fmla="*/ 1661375 h 2455572"/>
              <a:gd name="connsiteX42" fmla="*/ 4537656 w 5155842"/>
              <a:gd name="connsiteY42" fmla="*/ 1639910 h 2455572"/>
              <a:gd name="connsiteX43" fmla="*/ 4550535 w 5155842"/>
              <a:gd name="connsiteY43" fmla="*/ 1609859 h 2455572"/>
              <a:gd name="connsiteX44" fmla="*/ 4550535 w 5155842"/>
              <a:gd name="connsiteY44" fmla="*/ 1584102 h 2455572"/>
              <a:gd name="connsiteX45" fmla="*/ 4546242 w 5155842"/>
              <a:gd name="connsiteY45" fmla="*/ 1541172 h 2455572"/>
              <a:gd name="connsiteX46" fmla="*/ 4529070 w 5155842"/>
              <a:gd name="connsiteY46" fmla="*/ 1506828 h 2455572"/>
              <a:gd name="connsiteX47" fmla="*/ 4447504 w 5155842"/>
              <a:gd name="connsiteY47" fmla="*/ 1347989 h 2455572"/>
              <a:gd name="connsiteX48" fmla="*/ 4245735 w 5155842"/>
              <a:gd name="connsiteY48" fmla="*/ 957330 h 2455572"/>
              <a:gd name="connsiteX49" fmla="*/ 4211391 w 5155842"/>
              <a:gd name="connsiteY49" fmla="*/ 888643 h 2455572"/>
              <a:gd name="connsiteX50" fmla="*/ 4198512 w 5155842"/>
              <a:gd name="connsiteY50" fmla="*/ 862885 h 2455572"/>
              <a:gd name="connsiteX51" fmla="*/ 4207098 w 5155842"/>
              <a:gd name="connsiteY51" fmla="*/ 815662 h 2455572"/>
              <a:gd name="connsiteX52" fmla="*/ 4215684 w 5155842"/>
              <a:gd name="connsiteY52" fmla="*/ 802783 h 2455572"/>
              <a:gd name="connsiteX53" fmla="*/ 4232856 w 5155842"/>
              <a:gd name="connsiteY53" fmla="*/ 802783 h 2455572"/>
              <a:gd name="connsiteX54" fmla="*/ 4262907 w 5155842"/>
              <a:gd name="connsiteY54" fmla="*/ 811369 h 2455572"/>
              <a:gd name="connsiteX55" fmla="*/ 4288664 w 5155842"/>
              <a:gd name="connsiteY55" fmla="*/ 845713 h 2455572"/>
              <a:gd name="connsiteX56" fmla="*/ 4331594 w 5155842"/>
              <a:gd name="connsiteY56" fmla="*/ 910107 h 2455572"/>
              <a:gd name="connsiteX57" fmla="*/ 4481847 w 5155842"/>
              <a:gd name="connsiteY57" fmla="*/ 1124755 h 2455572"/>
              <a:gd name="connsiteX58" fmla="*/ 4580585 w 5155842"/>
              <a:gd name="connsiteY58" fmla="*/ 1249251 h 2455572"/>
              <a:gd name="connsiteX59" fmla="*/ 4713667 w 5155842"/>
              <a:gd name="connsiteY59" fmla="*/ 1412383 h 2455572"/>
              <a:gd name="connsiteX60" fmla="*/ 4851042 w 5155842"/>
              <a:gd name="connsiteY60" fmla="*/ 1566930 h 2455572"/>
              <a:gd name="connsiteX61" fmla="*/ 4893971 w 5155842"/>
              <a:gd name="connsiteY61" fmla="*/ 1605566 h 2455572"/>
              <a:gd name="connsiteX62" fmla="*/ 4966952 w 5155842"/>
              <a:gd name="connsiteY62" fmla="*/ 1652789 h 2455572"/>
              <a:gd name="connsiteX63" fmla="*/ 5035639 w 5155842"/>
              <a:gd name="connsiteY63" fmla="*/ 1678547 h 2455572"/>
              <a:gd name="connsiteX64" fmla="*/ 5082861 w 5155842"/>
              <a:gd name="connsiteY64" fmla="*/ 1704305 h 2455572"/>
              <a:gd name="connsiteX65" fmla="*/ 5125791 w 5155842"/>
              <a:gd name="connsiteY65" fmla="*/ 1734355 h 2455572"/>
              <a:gd name="connsiteX66" fmla="*/ 5142963 w 5155842"/>
              <a:gd name="connsiteY66" fmla="*/ 1755820 h 2455572"/>
              <a:gd name="connsiteX67" fmla="*/ 5155842 w 5155842"/>
              <a:gd name="connsiteY67" fmla="*/ 1777285 h 2455572"/>
              <a:gd name="connsiteX68" fmla="*/ 5155842 w 5155842"/>
              <a:gd name="connsiteY68" fmla="*/ 1790164 h 2455572"/>
              <a:gd name="connsiteX69" fmla="*/ 5155842 w 5155842"/>
              <a:gd name="connsiteY69" fmla="*/ 1807335 h 2455572"/>
              <a:gd name="connsiteX70" fmla="*/ 5142963 w 5155842"/>
              <a:gd name="connsiteY70" fmla="*/ 1828800 h 2455572"/>
              <a:gd name="connsiteX71" fmla="*/ 5121498 w 5155842"/>
              <a:gd name="connsiteY71" fmla="*/ 1845972 h 2455572"/>
              <a:gd name="connsiteX72" fmla="*/ 5074276 w 5155842"/>
              <a:gd name="connsiteY72" fmla="*/ 1880316 h 2455572"/>
              <a:gd name="connsiteX73" fmla="*/ 5039932 w 5155842"/>
              <a:gd name="connsiteY73" fmla="*/ 1893195 h 2455572"/>
              <a:gd name="connsiteX74" fmla="*/ 4997002 w 5155842"/>
              <a:gd name="connsiteY74" fmla="*/ 1910366 h 2455572"/>
              <a:gd name="connsiteX75" fmla="*/ 4945487 w 5155842"/>
              <a:gd name="connsiteY75" fmla="*/ 1927538 h 2455572"/>
              <a:gd name="connsiteX76" fmla="*/ 4876800 w 5155842"/>
              <a:gd name="connsiteY76" fmla="*/ 1940417 h 2455572"/>
              <a:gd name="connsiteX77" fmla="*/ 4786647 w 5155842"/>
              <a:gd name="connsiteY77" fmla="*/ 1949003 h 2455572"/>
              <a:gd name="connsiteX78" fmla="*/ 4679323 w 5155842"/>
              <a:gd name="connsiteY78" fmla="*/ 1953296 h 2455572"/>
              <a:gd name="connsiteX79" fmla="*/ 4524777 w 5155842"/>
              <a:gd name="connsiteY79" fmla="*/ 1944710 h 2455572"/>
              <a:gd name="connsiteX80" fmla="*/ 4361645 w 5155842"/>
              <a:gd name="connsiteY80" fmla="*/ 1927538 h 2455572"/>
              <a:gd name="connsiteX81" fmla="*/ 4198512 w 5155842"/>
              <a:gd name="connsiteY81" fmla="*/ 1906074 h 2455572"/>
              <a:gd name="connsiteX82" fmla="*/ 4043966 w 5155842"/>
              <a:gd name="connsiteY82" fmla="*/ 1880316 h 2455572"/>
              <a:gd name="connsiteX83" fmla="*/ 3940935 w 5155842"/>
              <a:gd name="connsiteY83" fmla="*/ 1854558 h 2455572"/>
              <a:gd name="connsiteX84" fmla="*/ 3764923 w 5155842"/>
              <a:gd name="connsiteY84" fmla="*/ 1794457 h 2455572"/>
              <a:gd name="connsiteX85" fmla="*/ 3567447 w 5155842"/>
              <a:gd name="connsiteY85" fmla="*/ 1708597 h 2455572"/>
              <a:gd name="connsiteX86" fmla="*/ 3395729 w 5155842"/>
              <a:gd name="connsiteY86" fmla="*/ 1614152 h 2455572"/>
              <a:gd name="connsiteX87" fmla="*/ 3249769 w 5155842"/>
              <a:gd name="connsiteY87" fmla="*/ 1519707 h 2455572"/>
              <a:gd name="connsiteX88" fmla="*/ 3078050 w 5155842"/>
              <a:gd name="connsiteY88" fmla="*/ 1386626 h 2455572"/>
              <a:gd name="connsiteX89" fmla="*/ 2854816 w 5155842"/>
              <a:gd name="connsiteY89" fmla="*/ 1184857 h 2455572"/>
              <a:gd name="connsiteX90" fmla="*/ 2640169 w 5155842"/>
              <a:gd name="connsiteY90" fmla="*/ 953037 h 2455572"/>
              <a:gd name="connsiteX91" fmla="*/ 2472743 w 5155842"/>
              <a:gd name="connsiteY91" fmla="*/ 759854 h 2455572"/>
              <a:gd name="connsiteX92" fmla="*/ 2339661 w 5155842"/>
              <a:gd name="connsiteY92" fmla="*/ 583843 h 2455572"/>
              <a:gd name="connsiteX93" fmla="*/ 2253802 w 5155842"/>
              <a:gd name="connsiteY93" fmla="*/ 467933 h 2455572"/>
              <a:gd name="connsiteX94" fmla="*/ 2215166 w 5155842"/>
              <a:gd name="connsiteY94" fmla="*/ 416417 h 2455572"/>
              <a:gd name="connsiteX95" fmla="*/ 2176529 w 5155842"/>
              <a:gd name="connsiteY95" fmla="*/ 373488 h 2455572"/>
              <a:gd name="connsiteX96" fmla="*/ 2142185 w 5155842"/>
              <a:gd name="connsiteY96" fmla="*/ 343437 h 2455572"/>
              <a:gd name="connsiteX97" fmla="*/ 2112135 w 5155842"/>
              <a:gd name="connsiteY97" fmla="*/ 330558 h 2455572"/>
              <a:gd name="connsiteX98" fmla="*/ 2082084 w 5155842"/>
              <a:gd name="connsiteY98" fmla="*/ 321972 h 2455572"/>
              <a:gd name="connsiteX99" fmla="*/ 2052033 w 5155842"/>
              <a:gd name="connsiteY99" fmla="*/ 326265 h 2455572"/>
              <a:gd name="connsiteX100" fmla="*/ 2030569 w 5155842"/>
              <a:gd name="connsiteY100" fmla="*/ 334851 h 2455572"/>
              <a:gd name="connsiteX101" fmla="*/ 1991932 w 5155842"/>
              <a:gd name="connsiteY101" fmla="*/ 369195 h 2455572"/>
              <a:gd name="connsiteX102" fmla="*/ 1944709 w 5155842"/>
              <a:gd name="connsiteY102" fmla="*/ 412124 h 2455572"/>
              <a:gd name="connsiteX103" fmla="*/ 1880315 w 5155842"/>
              <a:gd name="connsiteY103" fmla="*/ 480812 h 2455572"/>
              <a:gd name="connsiteX104" fmla="*/ 1794456 w 5155842"/>
              <a:gd name="connsiteY104" fmla="*/ 570964 h 2455572"/>
              <a:gd name="connsiteX105" fmla="*/ 1695718 w 5155842"/>
              <a:gd name="connsiteY105" fmla="*/ 686874 h 2455572"/>
              <a:gd name="connsiteX106" fmla="*/ 1627030 w 5155842"/>
              <a:gd name="connsiteY106" fmla="*/ 764147 h 2455572"/>
              <a:gd name="connsiteX107" fmla="*/ 1493949 w 5155842"/>
              <a:gd name="connsiteY107" fmla="*/ 927279 h 2455572"/>
              <a:gd name="connsiteX108" fmla="*/ 1390918 w 5155842"/>
              <a:gd name="connsiteY108" fmla="*/ 1056068 h 2455572"/>
              <a:gd name="connsiteX109" fmla="*/ 1300766 w 5155842"/>
              <a:gd name="connsiteY109" fmla="*/ 1176271 h 2455572"/>
              <a:gd name="connsiteX110" fmla="*/ 1197735 w 5155842"/>
              <a:gd name="connsiteY110" fmla="*/ 1313645 h 2455572"/>
              <a:gd name="connsiteX111" fmla="*/ 1111876 w 5155842"/>
              <a:gd name="connsiteY111" fmla="*/ 1433848 h 2455572"/>
              <a:gd name="connsiteX112" fmla="*/ 995966 w 5155842"/>
              <a:gd name="connsiteY112" fmla="*/ 1596981 h 2455572"/>
              <a:gd name="connsiteX113" fmla="*/ 905814 w 5155842"/>
              <a:gd name="connsiteY113" fmla="*/ 1725769 h 2455572"/>
              <a:gd name="connsiteX114" fmla="*/ 781318 w 5155842"/>
              <a:gd name="connsiteY114" fmla="*/ 1914659 h 2455572"/>
              <a:gd name="connsiteX115" fmla="*/ 695459 w 5155842"/>
              <a:gd name="connsiteY115" fmla="*/ 2047741 h 2455572"/>
              <a:gd name="connsiteX116" fmla="*/ 635357 w 5155842"/>
              <a:gd name="connsiteY116" fmla="*/ 2155065 h 2455572"/>
              <a:gd name="connsiteX117" fmla="*/ 596721 w 5155842"/>
              <a:gd name="connsiteY117" fmla="*/ 2228045 h 2455572"/>
              <a:gd name="connsiteX118" fmla="*/ 515154 w 5155842"/>
              <a:gd name="connsiteY118" fmla="*/ 2374006 h 2455572"/>
              <a:gd name="connsiteX119" fmla="*/ 472225 w 5155842"/>
              <a:gd name="connsiteY119" fmla="*/ 2455572 h 2455572"/>
              <a:gd name="connsiteX120" fmla="*/ 0 w 5155842"/>
              <a:gd name="connsiteY120" fmla="*/ 2382592 h 2455572"/>
              <a:gd name="connsiteX121" fmla="*/ 253284 w 5155842"/>
              <a:gd name="connsiteY121" fmla="*/ 2258096 h 2455572"/>
              <a:gd name="connsiteX122" fmla="*/ 476518 w 5155842"/>
              <a:gd name="connsiteY122" fmla="*/ 2004812 h 2455572"/>
              <a:gd name="connsiteX123" fmla="*/ 725509 w 5155842"/>
              <a:gd name="connsiteY123" fmla="*/ 1669961 h 2455572"/>
              <a:gd name="connsiteX124" fmla="*/ 888642 w 5155842"/>
              <a:gd name="connsiteY124" fmla="*/ 1446727 h 2455572"/>
              <a:gd name="connsiteX125" fmla="*/ 1000259 w 5155842"/>
              <a:gd name="connsiteY125" fmla="*/ 1287888 h 2455572"/>
              <a:gd name="connsiteX126" fmla="*/ 1103290 w 5155842"/>
              <a:gd name="connsiteY126" fmla="*/ 1159099 h 2455572"/>
              <a:gd name="connsiteX0" fmla="*/ 850006 w 4902558"/>
              <a:gd name="connsiteY0" fmla="*/ 1159099 h 2455572"/>
              <a:gd name="connsiteX1" fmla="*/ 1184856 w 4902558"/>
              <a:gd name="connsiteY1" fmla="*/ 742682 h 2455572"/>
              <a:gd name="connsiteX2" fmla="*/ 1442434 w 4902558"/>
              <a:gd name="connsiteY2" fmla="*/ 437882 h 2455572"/>
              <a:gd name="connsiteX3" fmla="*/ 1588394 w 4902558"/>
              <a:gd name="connsiteY3" fmla="*/ 274750 h 2455572"/>
              <a:gd name="connsiteX4" fmla="*/ 1644203 w 4902558"/>
              <a:gd name="connsiteY4" fmla="*/ 214648 h 2455572"/>
              <a:gd name="connsiteX5" fmla="*/ 1665668 w 4902558"/>
              <a:gd name="connsiteY5" fmla="*/ 193183 h 2455572"/>
              <a:gd name="connsiteX6" fmla="*/ 1687132 w 4902558"/>
              <a:gd name="connsiteY6" fmla="*/ 128789 h 2455572"/>
              <a:gd name="connsiteX7" fmla="*/ 1708597 w 4902558"/>
              <a:gd name="connsiteY7" fmla="*/ 72981 h 2455572"/>
              <a:gd name="connsiteX8" fmla="*/ 1717183 w 4902558"/>
              <a:gd name="connsiteY8" fmla="*/ 60102 h 2455572"/>
              <a:gd name="connsiteX9" fmla="*/ 1768699 w 4902558"/>
              <a:gd name="connsiteY9" fmla="*/ 30051 h 2455572"/>
              <a:gd name="connsiteX10" fmla="*/ 1828800 w 4902558"/>
              <a:gd name="connsiteY10" fmla="*/ 12879 h 2455572"/>
              <a:gd name="connsiteX11" fmla="*/ 1906073 w 4902558"/>
              <a:gd name="connsiteY11" fmla="*/ 0 h 2455572"/>
              <a:gd name="connsiteX12" fmla="*/ 2009104 w 4902558"/>
              <a:gd name="connsiteY12" fmla="*/ 4293 h 2455572"/>
              <a:gd name="connsiteX13" fmla="*/ 2099256 w 4902558"/>
              <a:gd name="connsiteY13" fmla="*/ 17172 h 2455572"/>
              <a:gd name="connsiteX14" fmla="*/ 2167944 w 4902558"/>
              <a:gd name="connsiteY14" fmla="*/ 25758 h 2455572"/>
              <a:gd name="connsiteX15" fmla="*/ 2197994 w 4902558"/>
              <a:gd name="connsiteY15" fmla="*/ 34344 h 2455572"/>
              <a:gd name="connsiteX16" fmla="*/ 2202287 w 4902558"/>
              <a:gd name="connsiteY16" fmla="*/ 47223 h 2455572"/>
              <a:gd name="connsiteX17" fmla="*/ 2206580 w 4902558"/>
              <a:gd name="connsiteY17" fmla="*/ 107324 h 2455572"/>
              <a:gd name="connsiteX18" fmla="*/ 2202287 w 4902558"/>
              <a:gd name="connsiteY18" fmla="*/ 184597 h 2455572"/>
              <a:gd name="connsiteX19" fmla="*/ 2202287 w 4902558"/>
              <a:gd name="connsiteY19" fmla="*/ 236113 h 2455572"/>
              <a:gd name="connsiteX20" fmla="*/ 2210873 w 4902558"/>
              <a:gd name="connsiteY20" fmla="*/ 266164 h 2455572"/>
              <a:gd name="connsiteX21" fmla="*/ 2232338 w 4902558"/>
              <a:gd name="connsiteY21" fmla="*/ 321972 h 2455572"/>
              <a:gd name="connsiteX22" fmla="*/ 2275268 w 4902558"/>
              <a:gd name="connsiteY22" fmla="*/ 412124 h 2455572"/>
              <a:gd name="connsiteX23" fmla="*/ 2339662 w 4902558"/>
              <a:gd name="connsiteY23" fmla="*/ 502276 h 2455572"/>
              <a:gd name="connsiteX24" fmla="*/ 2455572 w 4902558"/>
              <a:gd name="connsiteY24" fmla="*/ 656823 h 2455572"/>
              <a:gd name="connsiteX25" fmla="*/ 2562896 w 4902558"/>
              <a:gd name="connsiteY25" fmla="*/ 785612 h 2455572"/>
              <a:gd name="connsiteX26" fmla="*/ 2691685 w 4902558"/>
              <a:gd name="connsiteY26" fmla="*/ 935865 h 2455572"/>
              <a:gd name="connsiteX27" fmla="*/ 2781837 w 4902558"/>
              <a:gd name="connsiteY27" fmla="*/ 1038896 h 2455572"/>
              <a:gd name="connsiteX28" fmla="*/ 2914918 w 4902558"/>
              <a:gd name="connsiteY28" fmla="*/ 1171978 h 2455572"/>
              <a:gd name="connsiteX29" fmla="*/ 3005070 w 4902558"/>
              <a:gd name="connsiteY29" fmla="*/ 1249251 h 2455572"/>
              <a:gd name="connsiteX30" fmla="*/ 3155324 w 4902558"/>
              <a:gd name="connsiteY30" fmla="*/ 1365161 h 2455572"/>
              <a:gd name="connsiteX31" fmla="*/ 3236890 w 4902558"/>
              <a:gd name="connsiteY31" fmla="*/ 1420969 h 2455572"/>
              <a:gd name="connsiteX32" fmla="*/ 3374265 w 4902558"/>
              <a:gd name="connsiteY32" fmla="*/ 1498243 h 2455572"/>
              <a:gd name="connsiteX33" fmla="*/ 3473003 w 4902558"/>
              <a:gd name="connsiteY33" fmla="*/ 1545465 h 2455572"/>
              <a:gd name="connsiteX34" fmla="*/ 3593206 w 4902558"/>
              <a:gd name="connsiteY34" fmla="*/ 1588395 h 2455572"/>
              <a:gd name="connsiteX35" fmla="*/ 3730580 w 4902558"/>
              <a:gd name="connsiteY35" fmla="*/ 1627031 h 2455572"/>
              <a:gd name="connsiteX36" fmla="*/ 3837904 w 4902558"/>
              <a:gd name="connsiteY36" fmla="*/ 1648496 h 2455572"/>
              <a:gd name="connsiteX37" fmla="*/ 3940935 w 4902558"/>
              <a:gd name="connsiteY37" fmla="*/ 1665668 h 2455572"/>
              <a:gd name="connsiteX38" fmla="*/ 4069724 w 4902558"/>
              <a:gd name="connsiteY38" fmla="*/ 1674254 h 2455572"/>
              <a:gd name="connsiteX39" fmla="*/ 4168462 w 4902558"/>
              <a:gd name="connsiteY39" fmla="*/ 1674254 h 2455572"/>
              <a:gd name="connsiteX40" fmla="*/ 4232856 w 4902558"/>
              <a:gd name="connsiteY40" fmla="*/ 1669961 h 2455572"/>
              <a:gd name="connsiteX41" fmla="*/ 4262907 w 4902558"/>
              <a:gd name="connsiteY41" fmla="*/ 1661375 h 2455572"/>
              <a:gd name="connsiteX42" fmla="*/ 4284372 w 4902558"/>
              <a:gd name="connsiteY42" fmla="*/ 1639910 h 2455572"/>
              <a:gd name="connsiteX43" fmla="*/ 4297251 w 4902558"/>
              <a:gd name="connsiteY43" fmla="*/ 1609859 h 2455572"/>
              <a:gd name="connsiteX44" fmla="*/ 4297251 w 4902558"/>
              <a:gd name="connsiteY44" fmla="*/ 1584102 h 2455572"/>
              <a:gd name="connsiteX45" fmla="*/ 4292958 w 4902558"/>
              <a:gd name="connsiteY45" fmla="*/ 1541172 h 2455572"/>
              <a:gd name="connsiteX46" fmla="*/ 4275786 w 4902558"/>
              <a:gd name="connsiteY46" fmla="*/ 1506828 h 2455572"/>
              <a:gd name="connsiteX47" fmla="*/ 4194220 w 4902558"/>
              <a:gd name="connsiteY47" fmla="*/ 1347989 h 2455572"/>
              <a:gd name="connsiteX48" fmla="*/ 3992451 w 4902558"/>
              <a:gd name="connsiteY48" fmla="*/ 957330 h 2455572"/>
              <a:gd name="connsiteX49" fmla="*/ 3958107 w 4902558"/>
              <a:gd name="connsiteY49" fmla="*/ 888643 h 2455572"/>
              <a:gd name="connsiteX50" fmla="*/ 3945228 w 4902558"/>
              <a:gd name="connsiteY50" fmla="*/ 862885 h 2455572"/>
              <a:gd name="connsiteX51" fmla="*/ 3953814 w 4902558"/>
              <a:gd name="connsiteY51" fmla="*/ 815662 h 2455572"/>
              <a:gd name="connsiteX52" fmla="*/ 3962400 w 4902558"/>
              <a:gd name="connsiteY52" fmla="*/ 802783 h 2455572"/>
              <a:gd name="connsiteX53" fmla="*/ 3979572 w 4902558"/>
              <a:gd name="connsiteY53" fmla="*/ 802783 h 2455572"/>
              <a:gd name="connsiteX54" fmla="*/ 4009623 w 4902558"/>
              <a:gd name="connsiteY54" fmla="*/ 811369 h 2455572"/>
              <a:gd name="connsiteX55" fmla="*/ 4035380 w 4902558"/>
              <a:gd name="connsiteY55" fmla="*/ 845713 h 2455572"/>
              <a:gd name="connsiteX56" fmla="*/ 4078310 w 4902558"/>
              <a:gd name="connsiteY56" fmla="*/ 910107 h 2455572"/>
              <a:gd name="connsiteX57" fmla="*/ 4228563 w 4902558"/>
              <a:gd name="connsiteY57" fmla="*/ 1124755 h 2455572"/>
              <a:gd name="connsiteX58" fmla="*/ 4327301 w 4902558"/>
              <a:gd name="connsiteY58" fmla="*/ 1249251 h 2455572"/>
              <a:gd name="connsiteX59" fmla="*/ 4460383 w 4902558"/>
              <a:gd name="connsiteY59" fmla="*/ 1412383 h 2455572"/>
              <a:gd name="connsiteX60" fmla="*/ 4597758 w 4902558"/>
              <a:gd name="connsiteY60" fmla="*/ 1566930 h 2455572"/>
              <a:gd name="connsiteX61" fmla="*/ 4640687 w 4902558"/>
              <a:gd name="connsiteY61" fmla="*/ 1605566 h 2455572"/>
              <a:gd name="connsiteX62" fmla="*/ 4713668 w 4902558"/>
              <a:gd name="connsiteY62" fmla="*/ 1652789 h 2455572"/>
              <a:gd name="connsiteX63" fmla="*/ 4782355 w 4902558"/>
              <a:gd name="connsiteY63" fmla="*/ 1678547 h 2455572"/>
              <a:gd name="connsiteX64" fmla="*/ 4829577 w 4902558"/>
              <a:gd name="connsiteY64" fmla="*/ 1704305 h 2455572"/>
              <a:gd name="connsiteX65" fmla="*/ 4872507 w 4902558"/>
              <a:gd name="connsiteY65" fmla="*/ 1734355 h 2455572"/>
              <a:gd name="connsiteX66" fmla="*/ 4889679 w 4902558"/>
              <a:gd name="connsiteY66" fmla="*/ 1755820 h 2455572"/>
              <a:gd name="connsiteX67" fmla="*/ 4902558 w 4902558"/>
              <a:gd name="connsiteY67" fmla="*/ 1777285 h 2455572"/>
              <a:gd name="connsiteX68" fmla="*/ 4902558 w 4902558"/>
              <a:gd name="connsiteY68" fmla="*/ 1790164 h 2455572"/>
              <a:gd name="connsiteX69" fmla="*/ 4902558 w 4902558"/>
              <a:gd name="connsiteY69" fmla="*/ 1807335 h 2455572"/>
              <a:gd name="connsiteX70" fmla="*/ 4889679 w 4902558"/>
              <a:gd name="connsiteY70" fmla="*/ 1828800 h 2455572"/>
              <a:gd name="connsiteX71" fmla="*/ 4868214 w 4902558"/>
              <a:gd name="connsiteY71" fmla="*/ 1845972 h 2455572"/>
              <a:gd name="connsiteX72" fmla="*/ 4820992 w 4902558"/>
              <a:gd name="connsiteY72" fmla="*/ 1880316 h 2455572"/>
              <a:gd name="connsiteX73" fmla="*/ 4786648 w 4902558"/>
              <a:gd name="connsiteY73" fmla="*/ 1893195 h 2455572"/>
              <a:gd name="connsiteX74" fmla="*/ 4743718 w 4902558"/>
              <a:gd name="connsiteY74" fmla="*/ 1910366 h 2455572"/>
              <a:gd name="connsiteX75" fmla="*/ 4692203 w 4902558"/>
              <a:gd name="connsiteY75" fmla="*/ 1927538 h 2455572"/>
              <a:gd name="connsiteX76" fmla="*/ 4623516 w 4902558"/>
              <a:gd name="connsiteY76" fmla="*/ 1940417 h 2455572"/>
              <a:gd name="connsiteX77" fmla="*/ 4533363 w 4902558"/>
              <a:gd name="connsiteY77" fmla="*/ 1949003 h 2455572"/>
              <a:gd name="connsiteX78" fmla="*/ 4426039 w 4902558"/>
              <a:gd name="connsiteY78" fmla="*/ 1953296 h 2455572"/>
              <a:gd name="connsiteX79" fmla="*/ 4271493 w 4902558"/>
              <a:gd name="connsiteY79" fmla="*/ 1944710 h 2455572"/>
              <a:gd name="connsiteX80" fmla="*/ 4108361 w 4902558"/>
              <a:gd name="connsiteY80" fmla="*/ 1927538 h 2455572"/>
              <a:gd name="connsiteX81" fmla="*/ 3945228 w 4902558"/>
              <a:gd name="connsiteY81" fmla="*/ 1906074 h 2455572"/>
              <a:gd name="connsiteX82" fmla="*/ 3790682 w 4902558"/>
              <a:gd name="connsiteY82" fmla="*/ 1880316 h 2455572"/>
              <a:gd name="connsiteX83" fmla="*/ 3687651 w 4902558"/>
              <a:gd name="connsiteY83" fmla="*/ 1854558 h 2455572"/>
              <a:gd name="connsiteX84" fmla="*/ 3511639 w 4902558"/>
              <a:gd name="connsiteY84" fmla="*/ 1794457 h 2455572"/>
              <a:gd name="connsiteX85" fmla="*/ 3314163 w 4902558"/>
              <a:gd name="connsiteY85" fmla="*/ 1708597 h 2455572"/>
              <a:gd name="connsiteX86" fmla="*/ 3142445 w 4902558"/>
              <a:gd name="connsiteY86" fmla="*/ 1614152 h 2455572"/>
              <a:gd name="connsiteX87" fmla="*/ 2996485 w 4902558"/>
              <a:gd name="connsiteY87" fmla="*/ 1519707 h 2455572"/>
              <a:gd name="connsiteX88" fmla="*/ 2824766 w 4902558"/>
              <a:gd name="connsiteY88" fmla="*/ 1386626 h 2455572"/>
              <a:gd name="connsiteX89" fmla="*/ 2601532 w 4902558"/>
              <a:gd name="connsiteY89" fmla="*/ 1184857 h 2455572"/>
              <a:gd name="connsiteX90" fmla="*/ 2386885 w 4902558"/>
              <a:gd name="connsiteY90" fmla="*/ 953037 h 2455572"/>
              <a:gd name="connsiteX91" fmla="*/ 2219459 w 4902558"/>
              <a:gd name="connsiteY91" fmla="*/ 759854 h 2455572"/>
              <a:gd name="connsiteX92" fmla="*/ 2086377 w 4902558"/>
              <a:gd name="connsiteY92" fmla="*/ 583843 h 2455572"/>
              <a:gd name="connsiteX93" fmla="*/ 2000518 w 4902558"/>
              <a:gd name="connsiteY93" fmla="*/ 467933 h 2455572"/>
              <a:gd name="connsiteX94" fmla="*/ 1961882 w 4902558"/>
              <a:gd name="connsiteY94" fmla="*/ 416417 h 2455572"/>
              <a:gd name="connsiteX95" fmla="*/ 1923245 w 4902558"/>
              <a:gd name="connsiteY95" fmla="*/ 373488 h 2455572"/>
              <a:gd name="connsiteX96" fmla="*/ 1888901 w 4902558"/>
              <a:gd name="connsiteY96" fmla="*/ 343437 h 2455572"/>
              <a:gd name="connsiteX97" fmla="*/ 1858851 w 4902558"/>
              <a:gd name="connsiteY97" fmla="*/ 330558 h 2455572"/>
              <a:gd name="connsiteX98" fmla="*/ 1828800 w 4902558"/>
              <a:gd name="connsiteY98" fmla="*/ 321972 h 2455572"/>
              <a:gd name="connsiteX99" fmla="*/ 1798749 w 4902558"/>
              <a:gd name="connsiteY99" fmla="*/ 326265 h 2455572"/>
              <a:gd name="connsiteX100" fmla="*/ 1777285 w 4902558"/>
              <a:gd name="connsiteY100" fmla="*/ 334851 h 2455572"/>
              <a:gd name="connsiteX101" fmla="*/ 1738648 w 4902558"/>
              <a:gd name="connsiteY101" fmla="*/ 369195 h 2455572"/>
              <a:gd name="connsiteX102" fmla="*/ 1691425 w 4902558"/>
              <a:gd name="connsiteY102" fmla="*/ 412124 h 2455572"/>
              <a:gd name="connsiteX103" fmla="*/ 1627031 w 4902558"/>
              <a:gd name="connsiteY103" fmla="*/ 480812 h 2455572"/>
              <a:gd name="connsiteX104" fmla="*/ 1541172 w 4902558"/>
              <a:gd name="connsiteY104" fmla="*/ 570964 h 2455572"/>
              <a:gd name="connsiteX105" fmla="*/ 1442434 w 4902558"/>
              <a:gd name="connsiteY105" fmla="*/ 686874 h 2455572"/>
              <a:gd name="connsiteX106" fmla="*/ 1373746 w 4902558"/>
              <a:gd name="connsiteY106" fmla="*/ 764147 h 2455572"/>
              <a:gd name="connsiteX107" fmla="*/ 1240665 w 4902558"/>
              <a:gd name="connsiteY107" fmla="*/ 927279 h 2455572"/>
              <a:gd name="connsiteX108" fmla="*/ 1137634 w 4902558"/>
              <a:gd name="connsiteY108" fmla="*/ 1056068 h 2455572"/>
              <a:gd name="connsiteX109" fmla="*/ 1047482 w 4902558"/>
              <a:gd name="connsiteY109" fmla="*/ 1176271 h 2455572"/>
              <a:gd name="connsiteX110" fmla="*/ 944451 w 4902558"/>
              <a:gd name="connsiteY110" fmla="*/ 1313645 h 2455572"/>
              <a:gd name="connsiteX111" fmla="*/ 858592 w 4902558"/>
              <a:gd name="connsiteY111" fmla="*/ 1433848 h 2455572"/>
              <a:gd name="connsiteX112" fmla="*/ 742682 w 4902558"/>
              <a:gd name="connsiteY112" fmla="*/ 1596981 h 2455572"/>
              <a:gd name="connsiteX113" fmla="*/ 652530 w 4902558"/>
              <a:gd name="connsiteY113" fmla="*/ 1725769 h 2455572"/>
              <a:gd name="connsiteX114" fmla="*/ 528034 w 4902558"/>
              <a:gd name="connsiteY114" fmla="*/ 1914659 h 2455572"/>
              <a:gd name="connsiteX115" fmla="*/ 442175 w 4902558"/>
              <a:gd name="connsiteY115" fmla="*/ 2047741 h 2455572"/>
              <a:gd name="connsiteX116" fmla="*/ 382073 w 4902558"/>
              <a:gd name="connsiteY116" fmla="*/ 2155065 h 2455572"/>
              <a:gd name="connsiteX117" fmla="*/ 343437 w 4902558"/>
              <a:gd name="connsiteY117" fmla="*/ 2228045 h 2455572"/>
              <a:gd name="connsiteX118" fmla="*/ 261870 w 4902558"/>
              <a:gd name="connsiteY118" fmla="*/ 2374006 h 2455572"/>
              <a:gd name="connsiteX119" fmla="*/ 218941 w 4902558"/>
              <a:gd name="connsiteY119" fmla="*/ 2455572 h 2455572"/>
              <a:gd name="connsiteX120" fmla="*/ 0 w 4902558"/>
              <a:gd name="connsiteY120" fmla="*/ 2258096 h 2455572"/>
              <a:gd name="connsiteX121" fmla="*/ 223234 w 4902558"/>
              <a:gd name="connsiteY121" fmla="*/ 2004812 h 2455572"/>
              <a:gd name="connsiteX122" fmla="*/ 472225 w 4902558"/>
              <a:gd name="connsiteY122" fmla="*/ 1669961 h 2455572"/>
              <a:gd name="connsiteX123" fmla="*/ 635358 w 4902558"/>
              <a:gd name="connsiteY123" fmla="*/ 1446727 h 2455572"/>
              <a:gd name="connsiteX124" fmla="*/ 746975 w 4902558"/>
              <a:gd name="connsiteY124" fmla="*/ 1287888 h 2455572"/>
              <a:gd name="connsiteX125" fmla="*/ 850006 w 4902558"/>
              <a:gd name="connsiteY125" fmla="*/ 1159099 h 2455572"/>
              <a:gd name="connsiteX0" fmla="*/ 850006 w 4902558"/>
              <a:gd name="connsiteY0" fmla="*/ 1159099 h 2374006"/>
              <a:gd name="connsiteX1" fmla="*/ 1184856 w 4902558"/>
              <a:gd name="connsiteY1" fmla="*/ 742682 h 2374006"/>
              <a:gd name="connsiteX2" fmla="*/ 1442434 w 4902558"/>
              <a:gd name="connsiteY2" fmla="*/ 437882 h 2374006"/>
              <a:gd name="connsiteX3" fmla="*/ 1588394 w 4902558"/>
              <a:gd name="connsiteY3" fmla="*/ 274750 h 2374006"/>
              <a:gd name="connsiteX4" fmla="*/ 1644203 w 4902558"/>
              <a:gd name="connsiteY4" fmla="*/ 214648 h 2374006"/>
              <a:gd name="connsiteX5" fmla="*/ 1665668 w 4902558"/>
              <a:gd name="connsiteY5" fmla="*/ 193183 h 2374006"/>
              <a:gd name="connsiteX6" fmla="*/ 1687132 w 4902558"/>
              <a:gd name="connsiteY6" fmla="*/ 128789 h 2374006"/>
              <a:gd name="connsiteX7" fmla="*/ 1708597 w 4902558"/>
              <a:gd name="connsiteY7" fmla="*/ 72981 h 2374006"/>
              <a:gd name="connsiteX8" fmla="*/ 1717183 w 4902558"/>
              <a:gd name="connsiteY8" fmla="*/ 60102 h 2374006"/>
              <a:gd name="connsiteX9" fmla="*/ 1768699 w 4902558"/>
              <a:gd name="connsiteY9" fmla="*/ 30051 h 2374006"/>
              <a:gd name="connsiteX10" fmla="*/ 1828800 w 4902558"/>
              <a:gd name="connsiteY10" fmla="*/ 12879 h 2374006"/>
              <a:gd name="connsiteX11" fmla="*/ 1906073 w 4902558"/>
              <a:gd name="connsiteY11" fmla="*/ 0 h 2374006"/>
              <a:gd name="connsiteX12" fmla="*/ 2009104 w 4902558"/>
              <a:gd name="connsiteY12" fmla="*/ 4293 h 2374006"/>
              <a:gd name="connsiteX13" fmla="*/ 2099256 w 4902558"/>
              <a:gd name="connsiteY13" fmla="*/ 17172 h 2374006"/>
              <a:gd name="connsiteX14" fmla="*/ 2167944 w 4902558"/>
              <a:gd name="connsiteY14" fmla="*/ 25758 h 2374006"/>
              <a:gd name="connsiteX15" fmla="*/ 2197994 w 4902558"/>
              <a:gd name="connsiteY15" fmla="*/ 34344 h 2374006"/>
              <a:gd name="connsiteX16" fmla="*/ 2202287 w 4902558"/>
              <a:gd name="connsiteY16" fmla="*/ 47223 h 2374006"/>
              <a:gd name="connsiteX17" fmla="*/ 2206580 w 4902558"/>
              <a:gd name="connsiteY17" fmla="*/ 107324 h 2374006"/>
              <a:gd name="connsiteX18" fmla="*/ 2202287 w 4902558"/>
              <a:gd name="connsiteY18" fmla="*/ 184597 h 2374006"/>
              <a:gd name="connsiteX19" fmla="*/ 2202287 w 4902558"/>
              <a:gd name="connsiteY19" fmla="*/ 236113 h 2374006"/>
              <a:gd name="connsiteX20" fmla="*/ 2210873 w 4902558"/>
              <a:gd name="connsiteY20" fmla="*/ 266164 h 2374006"/>
              <a:gd name="connsiteX21" fmla="*/ 2232338 w 4902558"/>
              <a:gd name="connsiteY21" fmla="*/ 321972 h 2374006"/>
              <a:gd name="connsiteX22" fmla="*/ 2275268 w 4902558"/>
              <a:gd name="connsiteY22" fmla="*/ 412124 h 2374006"/>
              <a:gd name="connsiteX23" fmla="*/ 2339662 w 4902558"/>
              <a:gd name="connsiteY23" fmla="*/ 502276 h 2374006"/>
              <a:gd name="connsiteX24" fmla="*/ 2455572 w 4902558"/>
              <a:gd name="connsiteY24" fmla="*/ 656823 h 2374006"/>
              <a:gd name="connsiteX25" fmla="*/ 2562896 w 4902558"/>
              <a:gd name="connsiteY25" fmla="*/ 785612 h 2374006"/>
              <a:gd name="connsiteX26" fmla="*/ 2691685 w 4902558"/>
              <a:gd name="connsiteY26" fmla="*/ 935865 h 2374006"/>
              <a:gd name="connsiteX27" fmla="*/ 2781837 w 4902558"/>
              <a:gd name="connsiteY27" fmla="*/ 1038896 h 2374006"/>
              <a:gd name="connsiteX28" fmla="*/ 2914918 w 4902558"/>
              <a:gd name="connsiteY28" fmla="*/ 1171978 h 2374006"/>
              <a:gd name="connsiteX29" fmla="*/ 3005070 w 4902558"/>
              <a:gd name="connsiteY29" fmla="*/ 1249251 h 2374006"/>
              <a:gd name="connsiteX30" fmla="*/ 3155324 w 4902558"/>
              <a:gd name="connsiteY30" fmla="*/ 1365161 h 2374006"/>
              <a:gd name="connsiteX31" fmla="*/ 3236890 w 4902558"/>
              <a:gd name="connsiteY31" fmla="*/ 1420969 h 2374006"/>
              <a:gd name="connsiteX32" fmla="*/ 3374265 w 4902558"/>
              <a:gd name="connsiteY32" fmla="*/ 1498243 h 2374006"/>
              <a:gd name="connsiteX33" fmla="*/ 3473003 w 4902558"/>
              <a:gd name="connsiteY33" fmla="*/ 1545465 h 2374006"/>
              <a:gd name="connsiteX34" fmla="*/ 3593206 w 4902558"/>
              <a:gd name="connsiteY34" fmla="*/ 1588395 h 2374006"/>
              <a:gd name="connsiteX35" fmla="*/ 3730580 w 4902558"/>
              <a:gd name="connsiteY35" fmla="*/ 1627031 h 2374006"/>
              <a:gd name="connsiteX36" fmla="*/ 3837904 w 4902558"/>
              <a:gd name="connsiteY36" fmla="*/ 1648496 h 2374006"/>
              <a:gd name="connsiteX37" fmla="*/ 3940935 w 4902558"/>
              <a:gd name="connsiteY37" fmla="*/ 1665668 h 2374006"/>
              <a:gd name="connsiteX38" fmla="*/ 4069724 w 4902558"/>
              <a:gd name="connsiteY38" fmla="*/ 1674254 h 2374006"/>
              <a:gd name="connsiteX39" fmla="*/ 4168462 w 4902558"/>
              <a:gd name="connsiteY39" fmla="*/ 1674254 h 2374006"/>
              <a:gd name="connsiteX40" fmla="*/ 4232856 w 4902558"/>
              <a:gd name="connsiteY40" fmla="*/ 1669961 h 2374006"/>
              <a:gd name="connsiteX41" fmla="*/ 4262907 w 4902558"/>
              <a:gd name="connsiteY41" fmla="*/ 1661375 h 2374006"/>
              <a:gd name="connsiteX42" fmla="*/ 4284372 w 4902558"/>
              <a:gd name="connsiteY42" fmla="*/ 1639910 h 2374006"/>
              <a:gd name="connsiteX43" fmla="*/ 4297251 w 4902558"/>
              <a:gd name="connsiteY43" fmla="*/ 1609859 h 2374006"/>
              <a:gd name="connsiteX44" fmla="*/ 4297251 w 4902558"/>
              <a:gd name="connsiteY44" fmla="*/ 1584102 h 2374006"/>
              <a:gd name="connsiteX45" fmla="*/ 4292958 w 4902558"/>
              <a:gd name="connsiteY45" fmla="*/ 1541172 h 2374006"/>
              <a:gd name="connsiteX46" fmla="*/ 4275786 w 4902558"/>
              <a:gd name="connsiteY46" fmla="*/ 1506828 h 2374006"/>
              <a:gd name="connsiteX47" fmla="*/ 4194220 w 4902558"/>
              <a:gd name="connsiteY47" fmla="*/ 1347989 h 2374006"/>
              <a:gd name="connsiteX48" fmla="*/ 3992451 w 4902558"/>
              <a:gd name="connsiteY48" fmla="*/ 957330 h 2374006"/>
              <a:gd name="connsiteX49" fmla="*/ 3958107 w 4902558"/>
              <a:gd name="connsiteY49" fmla="*/ 888643 h 2374006"/>
              <a:gd name="connsiteX50" fmla="*/ 3945228 w 4902558"/>
              <a:gd name="connsiteY50" fmla="*/ 862885 h 2374006"/>
              <a:gd name="connsiteX51" fmla="*/ 3953814 w 4902558"/>
              <a:gd name="connsiteY51" fmla="*/ 815662 h 2374006"/>
              <a:gd name="connsiteX52" fmla="*/ 3962400 w 4902558"/>
              <a:gd name="connsiteY52" fmla="*/ 802783 h 2374006"/>
              <a:gd name="connsiteX53" fmla="*/ 3979572 w 4902558"/>
              <a:gd name="connsiteY53" fmla="*/ 802783 h 2374006"/>
              <a:gd name="connsiteX54" fmla="*/ 4009623 w 4902558"/>
              <a:gd name="connsiteY54" fmla="*/ 811369 h 2374006"/>
              <a:gd name="connsiteX55" fmla="*/ 4035380 w 4902558"/>
              <a:gd name="connsiteY55" fmla="*/ 845713 h 2374006"/>
              <a:gd name="connsiteX56" fmla="*/ 4078310 w 4902558"/>
              <a:gd name="connsiteY56" fmla="*/ 910107 h 2374006"/>
              <a:gd name="connsiteX57" fmla="*/ 4228563 w 4902558"/>
              <a:gd name="connsiteY57" fmla="*/ 1124755 h 2374006"/>
              <a:gd name="connsiteX58" fmla="*/ 4327301 w 4902558"/>
              <a:gd name="connsiteY58" fmla="*/ 1249251 h 2374006"/>
              <a:gd name="connsiteX59" fmla="*/ 4460383 w 4902558"/>
              <a:gd name="connsiteY59" fmla="*/ 1412383 h 2374006"/>
              <a:gd name="connsiteX60" fmla="*/ 4597758 w 4902558"/>
              <a:gd name="connsiteY60" fmla="*/ 1566930 h 2374006"/>
              <a:gd name="connsiteX61" fmla="*/ 4640687 w 4902558"/>
              <a:gd name="connsiteY61" fmla="*/ 1605566 h 2374006"/>
              <a:gd name="connsiteX62" fmla="*/ 4713668 w 4902558"/>
              <a:gd name="connsiteY62" fmla="*/ 1652789 h 2374006"/>
              <a:gd name="connsiteX63" fmla="*/ 4782355 w 4902558"/>
              <a:gd name="connsiteY63" fmla="*/ 1678547 h 2374006"/>
              <a:gd name="connsiteX64" fmla="*/ 4829577 w 4902558"/>
              <a:gd name="connsiteY64" fmla="*/ 1704305 h 2374006"/>
              <a:gd name="connsiteX65" fmla="*/ 4872507 w 4902558"/>
              <a:gd name="connsiteY65" fmla="*/ 1734355 h 2374006"/>
              <a:gd name="connsiteX66" fmla="*/ 4889679 w 4902558"/>
              <a:gd name="connsiteY66" fmla="*/ 1755820 h 2374006"/>
              <a:gd name="connsiteX67" fmla="*/ 4902558 w 4902558"/>
              <a:gd name="connsiteY67" fmla="*/ 1777285 h 2374006"/>
              <a:gd name="connsiteX68" fmla="*/ 4902558 w 4902558"/>
              <a:gd name="connsiteY68" fmla="*/ 1790164 h 2374006"/>
              <a:gd name="connsiteX69" fmla="*/ 4902558 w 4902558"/>
              <a:gd name="connsiteY69" fmla="*/ 1807335 h 2374006"/>
              <a:gd name="connsiteX70" fmla="*/ 4889679 w 4902558"/>
              <a:gd name="connsiteY70" fmla="*/ 1828800 h 2374006"/>
              <a:gd name="connsiteX71" fmla="*/ 4868214 w 4902558"/>
              <a:gd name="connsiteY71" fmla="*/ 1845972 h 2374006"/>
              <a:gd name="connsiteX72" fmla="*/ 4820992 w 4902558"/>
              <a:gd name="connsiteY72" fmla="*/ 1880316 h 2374006"/>
              <a:gd name="connsiteX73" fmla="*/ 4786648 w 4902558"/>
              <a:gd name="connsiteY73" fmla="*/ 1893195 h 2374006"/>
              <a:gd name="connsiteX74" fmla="*/ 4743718 w 4902558"/>
              <a:gd name="connsiteY74" fmla="*/ 1910366 h 2374006"/>
              <a:gd name="connsiteX75" fmla="*/ 4692203 w 4902558"/>
              <a:gd name="connsiteY75" fmla="*/ 1927538 h 2374006"/>
              <a:gd name="connsiteX76" fmla="*/ 4623516 w 4902558"/>
              <a:gd name="connsiteY76" fmla="*/ 1940417 h 2374006"/>
              <a:gd name="connsiteX77" fmla="*/ 4533363 w 4902558"/>
              <a:gd name="connsiteY77" fmla="*/ 1949003 h 2374006"/>
              <a:gd name="connsiteX78" fmla="*/ 4426039 w 4902558"/>
              <a:gd name="connsiteY78" fmla="*/ 1953296 h 2374006"/>
              <a:gd name="connsiteX79" fmla="*/ 4271493 w 4902558"/>
              <a:gd name="connsiteY79" fmla="*/ 1944710 h 2374006"/>
              <a:gd name="connsiteX80" fmla="*/ 4108361 w 4902558"/>
              <a:gd name="connsiteY80" fmla="*/ 1927538 h 2374006"/>
              <a:gd name="connsiteX81" fmla="*/ 3945228 w 4902558"/>
              <a:gd name="connsiteY81" fmla="*/ 1906074 h 2374006"/>
              <a:gd name="connsiteX82" fmla="*/ 3790682 w 4902558"/>
              <a:gd name="connsiteY82" fmla="*/ 1880316 h 2374006"/>
              <a:gd name="connsiteX83" fmla="*/ 3687651 w 4902558"/>
              <a:gd name="connsiteY83" fmla="*/ 1854558 h 2374006"/>
              <a:gd name="connsiteX84" fmla="*/ 3511639 w 4902558"/>
              <a:gd name="connsiteY84" fmla="*/ 1794457 h 2374006"/>
              <a:gd name="connsiteX85" fmla="*/ 3314163 w 4902558"/>
              <a:gd name="connsiteY85" fmla="*/ 1708597 h 2374006"/>
              <a:gd name="connsiteX86" fmla="*/ 3142445 w 4902558"/>
              <a:gd name="connsiteY86" fmla="*/ 1614152 h 2374006"/>
              <a:gd name="connsiteX87" fmla="*/ 2996485 w 4902558"/>
              <a:gd name="connsiteY87" fmla="*/ 1519707 h 2374006"/>
              <a:gd name="connsiteX88" fmla="*/ 2824766 w 4902558"/>
              <a:gd name="connsiteY88" fmla="*/ 1386626 h 2374006"/>
              <a:gd name="connsiteX89" fmla="*/ 2601532 w 4902558"/>
              <a:gd name="connsiteY89" fmla="*/ 1184857 h 2374006"/>
              <a:gd name="connsiteX90" fmla="*/ 2386885 w 4902558"/>
              <a:gd name="connsiteY90" fmla="*/ 953037 h 2374006"/>
              <a:gd name="connsiteX91" fmla="*/ 2219459 w 4902558"/>
              <a:gd name="connsiteY91" fmla="*/ 759854 h 2374006"/>
              <a:gd name="connsiteX92" fmla="*/ 2086377 w 4902558"/>
              <a:gd name="connsiteY92" fmla="*/ 583843 h 2374006"/>
              <a:gd name="connsiteX93" fmla="*/ 2000518 w 4902558"/>
              <a:gd name="connsiteY93" fmla="*/ 467933 h 2374006"/>
              <a:gd name="connsiteX94" fmla="*/ 1961882 w 4902558"/>
              <a:gd name="connsiteY94" fmla="*/ 416417 h 2374006"/>
              <a:gd name="connsiteX95" fmla="*/ 1923245 w 4902558"/>
              <a:gd name="connsiteY95" fmla="*/ 373488 h 2374006"/>
              <a:gd name="connsiteX96" fmla="*/ 1888901 w 4902558"/>
              <a:gd name="connsiteY96" fmla="*/ 343437 h 2374006"/>
              <a:gd name="connsiteX97" fmla="*/ 1858851 w 4902558"/>
              <a:gd name="connsiteY97" fmla="*/ 330558 h 2374006"/>
              <a:gd name="connsiteX98" fmla="*/ 1828800 w 4902558"/>
              <a:gd name="connsiteY98" fmla="*/ 321972 h 2374006"/>
              <a:gd name="connsiteX99" fmla="*/ 1798749 w 4902558"/>
              <a:gd name="connsiteY99" fmla="*/ 326265 h 2374006"/>
              <a:gd name="connsiteX100" fmla="*/ 1777285 w 4902558"/>
              <a:gd name="connsiteY100" fmla="*/ 334851 h 2374006"/>
              <a:gd name="connsiteX101" fmla="*/ 1738648 w 4902558"/>
              <a:gd name="connsiteY101" fmla="*/ 369195 h 2374006"/>
              <a:gd name="connsiteX102" fmla="*/ 1691425 w 4902558"/>
              <a:gd name="connsiteY102" fmla="*/ 412124 h 2374006"/>
              <a:gd name="connsiteX103" fmla="*/ 1627031 w 4902558"/>
              <a:gd name="connsiteY103" fmla="*/ 480812 h 2374006"/>
              <a:gd name="connsiteX104" fmla="*/ 1541172 w 4902558"/>
              <a:gd name="connsiteY104" fmla="*/ 570964 h 2374006"/>
              <a:gd name="connsiteX105" fmla="*/ 1442434 w 4902558"/>
              <a:gd name="connsiteY105" fmla="*/ 686874 h 2374006"/>
              <a:gd name="connsiteX106" fmla="*/ 1373746 w 4902558"/>
              <a:gd name="connsiteY106" fmla="*/ 764147 h 2374006"/>
              <a:gd name="connsiteX107" fmla="*/ 1240665 w 4902558"/>
              <a:gd name="connsiteY107" fmla="*/ 927279 h 2374006"/>
              <a:gd name="connsiteX108" fmla="*/ 1137634 w 4902558"/>
              <a:gd name="connsiteY108" fmla="*/ 1056068 h 2374006"/>
              <a:gd name="connsiteX109" fmla="*/ 1047482 w 4902558"/>
              <a:gd name="connsiteY109" fmla="*/ 1176271 h 2374006"/>
              <a:gd name="connsiteX110" fmla="*/ 944451 w 4902558"/>
              <a:gd name="connsiteY110" fmla="*/ 1313645 h 2374006"/>
              <a:gd name="connsiteX111" fmla="*/ 858592 w 4902558"/>
              <a:gd name="connsiteY111" fmla="*/ 1433848 h 2374006"/>
              <a:gd name="connsiteX112" fmla="*/ 742682 w 4902558"/>
              <a:gd name="connsiteY112" fmla="*/ 1596981 h 2374006"/>
              <a:gd name="connsiteX113" fmla="*/ 652530 w 4902558"/>
              <a:gd name="connsiteY113" fmla="*/ 1725769 h 2374006"/>
              <a:gd name="connsiteX114" fmla="*/ 528034 w 4902558"/>
              <a:gd name="connsiteY114" fmla="*/ 1914659 h 2374006"/>
              <a:gd name="connsiteX115" fmla="*/ 442175 w 4902558"/>
              <a:gd name="connsiteY115" fmla="*/ 2047741 h 2374006"/>
              <a:gd name="connsiteX116" fmla="*/ 382073 w 4902558"/>
              <a:gd name="connsiteY116" fmla="*/ 2155065 h 2374006"/>
              <a:gd name="connsiteX117" fmla="*/ 343437 w 4902558"/>
              <a:gd name="connsiteY117" fmla="*/ 2228045 h 2374006"/>
              <a:gd name="connsiteX118" fmla="*/ 261870 w 4902558"/>
              <a:gd name="connsiteY118" fmla="*/ 2374006 h 2374006"/>
              <a:gd name="connsiteX119" fmla="*/ 0 w 4902558"/>
              <a:gd name="connsiteY119" fmla="*/ 2258096 h 2374006"/>
              <a:gd name="connsiteX120" fmla="*/ 223234 w 4902558"/>
              <a:gd name="connsiteY120" fmla="*/ 2004812 h 2374006"/>
              <a:gd name="connsiteX121" fmla="*/ 472225 w 4902558"/>
              <a:gd name="connsiteY121" fmla="*/ 1669961 h 2374006"/>
              <a:gd name="connsiteX122" fmla="*/ 635358 w 4902558"/>
              <a:gd name="connsiteY122" fmla="*/ 1446727 h 2374006"/>
              <a:gd name="connsiteX123" fmla="*/ 746975 w 4902558"/>
              <a:gd name="connsiteY123" fmla="*/ 1287888 h 2374006"/>
              <a:gd name="connsiteX124" fmla="*/ 850006 w 4902558"/>
              <a:gd name="connsiteY124" fmla="*/ 1159099 h 2374006"/>
              <a:gd name="connsiteX0" fmla="*/ 850006 w 4902558"/>
              <a:gd name="connsiteY0" fmla="*/ 1159099 h 2258096"/>
              <a:gd name="connsiteX1" fmla="*/ 1184856 w 4902558"/>
              <a:gd name="connsiteY1" fmla="*/ 742682 h 2258096"/>
              <a:gd name="connsiteX2" fmla="*/ 1442434 w 4902558"/>
              <a:gd name="connsiteY2" fmla="*/ 437882 h 2258096"/>
              <a:gd name="connsiteX3" fmla="*/ 1588394 w 4902558"/>
              <a:gd name="connsiteY3" fmla="*/ 274750 h 2258096"/>
              <a:gd name="connsiteX4" fmla="*/ 1644203 w 4902558"/>
              <a:gd name="connsiteY4" fmla="*/ 214648 h 2258096"/>
              <a:gd name="connsiteX5" fmla="*/ 1665668 w 4902558"/>
              <a:gd name="connsiteY5" fmla="*/ 193183 h 2258096"/>
              <a:gd name="connsiteX6" fmla="*/ 1687132 w 4902558"/>
              <a:gd name="connsiteY6" fmla="*/ 128789 h 2258096"/>
              <a:gd name="connsiteX7" fmla="*/ 1708597 w 4902558"/>
              <a:gd name="connsiteY7" fmla="*/ 72981 h 2258096"/>
              <a:gd name="connsiteX8" fmla="*/ 1717183 w 4902558"/>
              <a:gd name="connsiteY8" fmla="*/ 60102 h 2258096"/>
              <a:gd name="connsiteX9" fmla="*/ 1768699 w 4902558"/>
              <a:gd name="connsiteY9" fmla="*/ 30051 h 2258096"/>
              <a:gd name="connsiteX10" fmla="*/ 1828800 w 4902558"/>
              <a:gd name="connsiteY10" fmla="*/ 12879 h 2258096"/>
              <a:gd name="connsiteX11" fmla="*/ 1906073 w 4902558"/>
              <a:gd name="connsiteY11" fmla="*/ 0 h 2258096"/>
              <a:gd name="connsiteX12" fmla="*/ 2009104 w 4902558"/>
              <a:gd name="connsiteY12" fmla="*/ 4293 h 2258096"/>
              <a:gd name="connsiteX13" fmla="*/ 2099256 w 4902558"/>
              <a:gd name="connsiteY13" fmla="*/ 17172 h 2258096"/>
              <a:gd name="connsiteX14" fmla="*/ 2167944 w 4902558"/>
              <a:gd name="connsiteY14" fmla="*/ 25758 h 2258096"/>
              <a:gd name="connsiteX15" fmla="*/ 2197994 w 4902558"/>
              <a:gd name="connsiteY15" fmla="*/ 34344 h 2258096"/>
              <a:gd name="connsiteX16" fmla="*/ 2202287 w 4902558"/>
              <a:gd name="connsiteY16" fmla="*/ 47223 h 2258096"/>
              <a:gd name="connsiteX17" fmla="*/ 2206580 w 4902558"/>
              <a:gd name="connsiteY17" fmla="*/ 107324 h 2258096"/>
              <a:gd name="connsiteX18" fmla="*/ 2202287 w 4902558"/>
              <a:gd name="connsiteY18" fmla="*/ 184597 h 2258096"/>
              <a:gd name="connsiteX19" fmla="*/ 2202287 w 4902558"/>
              <a:gd name="connsiteY19" fmla="*/ 236113 h 2258096"/>
              <a:gd name="connsiteX20" fmla="*/ 2210873 w 4902558"/>
              <a:gd name="connsiteY20" fmla="*/ 266164 h 2258096"/>
              <a:gd name="connsiteX21" fmla="*/ 2232338 w 4902558"/>
              <a:gd name="connsiteY21" fmla="*/ 321972 h 2258096"/>
              <a:gd name="connsiteX22" fmla="*/ 2275268 w 4902558"/>
              <a:gd name="connsiteY22" fmla="*/ 412124 h 2258096"/>
              <a:gd name="connsiteX23" fmla="*/ 2339662 w 4902558"/>
              <a:gd name="connsiteY23" fmla="*/ 502276 h 2258096"/>
              <a:gd name="connsiteX24" fmla="*/ 2455572 w 4902558"/>
              <a:gd name="connsiteY24" fmla="*/ 656823 h 2258096"/>
              <a:gd name="connsiteX25" fmla="*/ 2562896 w 4902558"/>
              <a:gd name="connsiteY25" fmla="*/ 785612 h 2258096"/>
              <a:gd name="connsiteX26" fmla="*/ 2691685 w 4902558"/>
              <a:gd name="connsiteY26" fmla="*/ 935865 h 2258096"/>
              <a:gd name="connsiteX27" fmla="*/ 2781837 w 4902558"/>
              <a:gd name="connsiteY27" fmla="*/ 1038896 h 2258096"/>
              <a:gd name="connsiteX28" fmla="*/ 2914918 w 4902558"/>
              <a:gd name="connsiteY28" fmla="*/ 1171978 h 2258096"/>
              <a:gd name="connsiteX29" fmla="*/ 3005070 w 4902558"/>
              <a:gd name="connsiteY29" fmla="*/ 1249251 h 2258096"/>
              <a:gd name="connsiteX30" fmla="*/ 3155324 w 4902558"/>
              <a:gd name="connsiteY30" fmla="*/ 1365161 h 2258096"/>
              <a:gd name="connsiteX31" fmla="*/ 3236890 w 4902558"/>
              <a:gd name="connsiteY31" fmla="*/ 1420969 h 2258096"/>
              <a:gd name="connsiteX32" fmla="*/ 3374265 w 4902558"/>
              <a:gd name="connsiteY32" fmla="*/ 1498243 h 2258096"/>
              <a:gd name="connsiteX33" fmla="*/ 3473003 w 4902558"/>
              <a:gd name="connsiteY33" fmla="*/ 1545465 h 2258096"/>
              <a:gd name="connsiteX34" fmla="*/ 3593206 w 4902558"/>
              <a:gd name="connsiteY34" fmla="*/ 1588395 h 2258096"/>
              <a:gd name="connsiteX35" fmla="*/ 3730580 w 4902558"/>
              <a:gd name="connsiteY35" fmla="*/ 1627031 h 2258096"/>
              <a:gd name="connsiteX36" fmla="*/ 3837904 w 4902558"/>
              <a:gd name="connsiteY36" fmla="*/ 1648496 h 2258096"/>
              <a:gd name="connsiteX37" fmla="*/ 3940935 w 4902558"/>
              <a:gd name="connsiteY37" fmla="*/ 1665668 h 2258096"/>
              <a:gd name="connsiteX38" fmla="*/ 4069724 w 4902558"/>
              <a:gd name="connsiteY38" fmla="*/ 1674254 h 2258096"/>
              <a:gd name="connsiteX39" fmla="*/ 4168462 w 4902558"/>
              <a:gd name="connsiteY39" fmla="*/ 1674254 h 2258096"/>
              <a:gd name="connsiteX40" fmla="*/ 4232856 w 4902558"/>
              <a:gd name="connsiteY40" fmla="*/ 1669961 h 2258096"/>
              <a:gd name="connsiteX41" fmla="*/ 4262907 w 4902558"/>
              <a:gd name="connsiteY41" fmla="*/ 1661375 h 2258096"/>
              <a:gd name="connsiteX42" fmla="*/ 4284372 w 4902558"/>
              <a:gd name="connsiteY42" fmla="*/ 1639910 h 2258096"/>
              <a:gd name="connsiteX43" fmla="*/ 4297251 w 4902558"/>
              <a:gd name="connsiteY43" fmla="*/ 1609859 h 2258096"/>
              <a:gd name="connsiteX44" fmla="*/ 4297251 w 4902558"/>
              <a:gd name="connsiteY44" fmla="*/ 1584102 h 2258096"/>
              <a:gd name="connsiteX45" fmla="*/ 4292958 w 4902558"/>
              <a:gd name="connsiteY45" fmla="*/ 1541172 h 2258096"/>
              <a:gd name="connsiteX46" fmla="*/ 4275786 w 4902558"/>
              <a:gd name="connsiteY46" fmla="*/ 1506828 h 2258096"/>
              <a:gd name="connsiteX47" fmla="*/ 4194220 w 4902558"/>
              <a:gd name="connsiteY47" fmla="*/ 1347989 h 2258096"/>
              <a:gd name="connsiteX48" fmla="*/ 3992451 w 4902558"/>
              <a:gd name="connsiteY48" fmla="*/ 957330 h 2258096"/>
              <a:gd name="connsiteX49" fmla="*/ 3958107 w 4902558"/>
              <a:gd name="connsiteY49" fmla="*/ 888643 h 2258096"/>
              <a:gd name="connsiteX50" fmla="*/ 3945228 w 4902558"/>
              <a:gd name="connsiteY50" fmla="*/ 862885 h 2258096"/>
              <a:gd name="connsiteX51" fmla="*/ 3953814 w 4902558"/>
              <a:gd name="connsiteY51" fmla="*/ 815662 h 2258096"/>
              <a:gd name="connsiteX52" fmla="*/ 3962400 w 4902558"/>
              <a:gd name="connsiteY52" fmla="*/ 802783 h 2258096"/>
              <a:gd name="connsiteX53" fmla="*/ 3979572 w 4902558"/>
              <a:gd name="connsiteY53" fmla="*/ 802783 h 2258096"/>
              <a:gd name="connsiteX54" fmla="*/ 4009623 w 4902558"/>
              <a:gd name="connsiteY54" fmla="*/ 811369 h 2258096"/>
              <a:gd name="connsiteX55" fmla="*/ 4035380 w 4902558"/>
              <a:gd name="connsiteY55" fmla="*/ 845713 h 2258096"/>
              <a:gd name="connsiteX56" fmla="*/ 4078310 w 4902558"/>
              <a:gd name="connsiteY56" fmla="*/ 910107 h 2258096"/>
              <a:gd name="connsiteX57" fmla="*/ 4228563 w 4902558"/>
              <a:gd name="connsiteY57" fmla="*/ 1124755 h 2258096"/>
              <a:gd name="connsiteX58" fmla="*/ 4327301 w 4902558"/>
              <a:gd name="connsiteY58" fmla="*/ 1249251 h 2258096"/>
              <a:gd name="connsiteX59" fmla="*/ 4460383 w 4902558"/>
              <a:gd name="connsiteY59" fmla="*/ 1412383 h 2258096"/>
              <a:gd name="connsiteX60" fmla="*/ 4597758 w 4902558"/>
              <a:gd name="connsiteY60" fmla="*/ 1566930 h 2258096"/>
              <a:gd name="connsiteX61" fmla="*/ 4640687 w 4902558"/>
              <a:gd name="connsiteY61" fmla="*/ 1605566 h 2258096"/>
              <a:gd name="connsiteX62" fmla="*/ 4713668 w 4902558"/>
              <a:gd name="connsiteY62" fmla="*/ 1652789 h 2258096"/>
              <a:gd name="connsiteX63" fmla="*/ 4782355 w 4902558"/>
              <a:gd name="connsiteY63" fmla="*/ 1678547 h 2258096"/>
              <a:gd name="connsiteX64" fmla="*/ 4829577 w 4902558"/>
              <a:gd name="connsiteY64" fmla="*/ 1704305 h 2258096"/>
              <a:gd name="connsiteX65" fmla="*/ 4872507 w 4902558"/>
              <a:gd name="connsiteY65" fmla="*/ 1734355 h 2258096"/>
              <a:gd name="connsiteX66" fmla="*/ 4889679 w 4902558"/>
              <a:gd name="connsiteY66" fmla="*/ 1755820 h 2258096"/>
              <a:gd name="connsiteX67" fmla="*/ 4902558 w 4902558"/>
              <a:gd name="connsiteY67" fmla="*/ 1777285 h 2258096"/>
              <a:gd name="connsiteX68" fmla="*/ 4902558 w 4902558"/>
              <a:gd name="connsiteY68" fmla="*/ 1790164 h 2258096"/>
              <a:gd name="connsiteX69" fmla="*/ 4902558 w 4902558"/>
              <a:gd name="connsiteY69" fmla="*/ 1807335 h 2258096"/>
              <a:gd name="connsiteX70" fmla="*/ 4889679 w 4902558"/>
              <a:gd name="connsiteY70" fmla="*/ 1828800 h 2258096"/>
              <a:gd name="connsiteX71" fmla="*/ 4868214 w 4902558"/>
              <a:gd name="connsiteY71" fmla="*/ 1845972 h 2258096"/>
              <a:gd name="connsiteX72" fmla="*/ 4820992 w 4902558"/>
              <a:gd name="connsiteY72" fmla="*/ 1880316 h 2258096"/>
              <a:gd name="connsiteX73" fmla="*/ 4786648 w 4902558"/>
              <a:gd name="connsiteY73" fmla="*/ 1893195 h 2258096"/>
              <a:gd name="connsiteX74" fmla="*/ 4743718 w 4902558"/>
              <a:gd name="connsiteY74" fmla="*/ 1910366 h 2258096"/>
              <a:gd name="connsiteX75" fmla="*/ 4692203 w 4902558"/>
              <a:gd name="connsiteY75" fmla="*/ 1927538 h 2258096"/>
              <a:gd name="connsiteX76" fmla="*/ 4623516 w 4902558"/>
              <a:gd name="connsiteY76" fmla="*/ 1940417 h 2258096"/>
              <a:gd name="connsiteX77" fmla="*/ 4533363 w 4902558"/>
              <a:gd name="connsiteY77" fmla="*/ 1949003 h 2258096"/>
              <a:gd name="connsiteX78" fmla="*/ 4426039 w 4902558"/>
              <a:gd name="connsiteY78" fmla="*/ 1953296 h 2258096"/>
              <a:gd name="connsiteX79" fmla="*/ 4271493 w 4902558"/>
              <a:gd name="connsiteY79" fmla="*/ 1944710 h 2258096"/>
              <a:gd name="connsiteX80" fmla="*/ 4108361 w 4902558"/>
              <a:gd name="connsiteY80" fmla="*/ 1927538 h 2258096"/>
              <a:gd name="connsiteX81" fmla="*/ 3945228 w 4902558"/>
              <a:gd name="connsiteY81" fmla="*/ 1906074 h 2258096"/>
              <a:gd name="connsiteX82" fmla="*/ 3790682 w 4902558"/>
              <a:gd name="connsiteY82" fmla="*/ 1880316 h 2258096"/>
              <a:gd name="connsiteX83" fmla="*/ 3687651 w 4902558"/>
              <a:gd name="connsiteY83" fmla="*/ 1854558 h 2258096"/>
              <a:gd name="connsiteX84" fmla="*/ 3511639 w 4902558"/>
              <a:gd name="connsiteY84" fmla="*/ 1794457 h 2258096"/>
              <a:gd name="connsiteX85" fmla="*/ 3314163 w 4902558"/>
              <a:gd name="connsiteY85" fmla="*/ 1708597 h 2258096"/>
              <a:gd name="connsiteX86" fmla="*/ 3142445 w 4902558"/>
              <a:gd name="connsiteY86" fmla="*/ 1614152 h 2258096"/>
              <a:gd name="connsiteX87" fmla="*/ 2996485 w 4902558"/>
              <a:gd name="connsiteY87" fmla="*/ 1519707 h 2258096"/>
              <a:gd name="connsiteX88" fmla="*/ 2824766 w 4902558"/>
              <a:gd name="connsiteY88" fmla="*/ 1386626 h 2258096"/>
              <a:gd name="connsiteX89" fmla="*/ 2601532 w 4902558"/>
              <a:gd name="connsiteY89" fmla="*/ 1184857 h 2258096"/>
              <a:gd name="connsiteX90" fmla="*/ 2386885 w 4902558"/>
              <a:gd name="connsiteY90" fmla="*/ 953037 h 2258096"/>
              <a:gd name="connsiteX91" fmla="*/ 2219459 w 4902558"/>
              <a:gd name="connsiteY91" fmla="*/ 759854 h 2258096"/>
              <a:gd name="connsiteX92" fmla="*/ 2086377 w 4902558"/>
              <a:gd name="connsiteY92" fmla="*/ 583843 h 2258096"/>
              <a:gd name="connsiteX93" fmla="*/ 2000518 w 4902558"/>
              <a:gd name="connsiteY93" fmla="*/ 467933 h 2258096"/>
              <a:gd name="connsiteX94" fmla="*/ 1961882 w 4902558"/>
              <a:gd name="connsiteY94" fmla="*/ 416417 h 2258096"/>
              <a:gd name="connsiteX95" fmla="*/ 1923245 w 4902558"/>
              <a:gd name="connsiteY95" fmla="*/ 373488 h 2258096"/>
              <a:gd name="connsiteX96" fmla="*/ 1888901 w 4902558"/>
              <a:gd name="connsiteY96" fmla="*/ 343437 h 2258096"/>
              <a:gd name="connsiteX97" fmla="*/ 1858851 w 4902558"/>
              <a:gd name="connsiteY97" fmla="*/ 330558 h 2258096"/>
              <a:gd name="connsiteX98" fmla="*/ 1828800 w 4902558"/>
              <a:gd name="connsiteY98" fmla="*/ 321972 h 2258096"/>
              <a:gd name="connsiteX99" fmla="*/ 1798749 w 4902558"/>
              <a:gd name="connsiteY99" fmla="*/ 326265 h 2258096"/>
              <a:gd name="connsiteX100" fmla="*/ 1777285 w 4902558"/>
              <a:gd name="connsiteY100" fmla="*/ 334851 h 2258096"/>
              <a:gd name="connsiteX101" fmla="*/ 1738648 w 4902558"/>
              <a:gd name="connsiteY101" fmla="*/ 369195 h 2258096"/>
              <a:gd name="connsiteX102" fmla="*/ 1691425 w 4902558"/>
              <a:gd name="connsiteY102" fmla="*/ 412124 h 2258096"/>
              <a:gd name="connsiteX103" fmla="*/ 1627031 w 4902558"/>
              <a:gd name="connsiteY103" fmla="*/ 480812 h 2258096"/>
              <a:gd name="connsiteX104" fmla="*/ 1541172 w 4902558"/>
              <a:gd name="connsiteY104" fmla="*/ 570964 h 2258096"/>
              <a:gd name="connsiteX105" fmla="*/ 1442434 w 4902558"/>
              <a:gd name="connsiteY105" fmla="*/ 686874 h 2258096"/>
              <a:gd name="connsiteX106" fmla="*/ 1373746 w 4902558"/>
              <a:gd name="connsiteY106" fmla="*/ 764147 h 2258096"/>
              <a:gd name="connsiteX107" fmla="*/ 1240665 w 4902558"/>
              <a:gd name="connsiteY107" fmla="*/ 927279 h 2258096"/>
              <a:gd name="connsiteX108" fmla="*/ 1137634 w 4902558"/>
              <a:gd name="connsiteY108" fmla="*/ 1056068 h 2258096"/>
              <a:gd name="connsiteX109" fmla="*/ 1047482 w 4902558"/>
              <a:gd name="connsiteY109" fmla="*/ 1176271 h 2258096"/>
              <a:gd name="connsiteX110" fmla="*/ 944451 w 4902558"/>
              <a:gd name="connsiteY110" fmla="*/ 1313645 h 2258096"/>
              <a:gd name="connsiteX111" fmla="*/ 858592 w 4902558"/>
              <a:gd name="connsiteY111" fmla="*/ 1433848 h 2258096"/>
              <a:gd name="connsiteX112" fmla="*/ 742682 w 4902558"/>
              <a:gd name="connsiteY112" fmla="*/ 1596981 h 2258096"/>
              <a:gd name="connsiteX113" fmla="*/ 652530 w 4902558"/>
              <a:gd name="connsiteY113" fmla="*/ 1725769 h 2258096"/>
              <a:gd name="connsiteX114" fmla="*/ 528034 w 4902558"/>
              <a:gd name="connsiteY114" fmla="*/ 1914659 h 2258096"/>
              <a:gd name="connsiteX115" fmla="*/ 442175 w 4902558"/>
              <a:gd name="connsiteY115" fmla="*/ 2047741 h 2258096"/>
              <a:gd name="connsiteX116" fmla="*/ 382073 w 4902558"/>
              <a:gd name="connsiteY116" fmla="*/ 2155065 h 2258096"/>
              <a:gd name="connsiteX117" fmla="*/ 343437 w 4902558"/>
              <a:gd name="connsiteY117" fmla="*/ 2228045 h 2258096"/>
              <a:gd name="connsiteX118" fmla="*/ 0 w 4902558"/>
              <a:gd name="connsiteY118" fmla="*/ 2258096 h 2258096"/>
              <a:gd name="connsiteX119" fmla="*/ 223234 w 4902558"/>
              <a:gd name="connsiteY119" fmla="*/ 2004812 h 2258096"/>
              <a:gd name="connsiteX120" fmla="*/ 472225 w 4902558"/>
              <a:gd name="connsiteY120" fmla="*/ 1669961 h 2258096"/>
              <a:gd name="connsiteX121" fmla="*/ 635358 w 4902558"/>
              <a:gd name="connsiteY121" fmla="*/ 1446727 h 2258096"/>
              <a:gd name="connsiteX122" fmla="*/ 746975 w 4902558"/>
              <a:gd name="connsiteY122" fmla="*/ 1287888 h 2258096"/>
              <a:gd name="connsiteX123" fmla="*/ 850006 w 4902558"/>
              <a:gd name="connsiteY123" fmla="*/ 1159099 h 2258096"/>
              <a:gd name="connsiteX0" fmla="*/ 850006 w 4902558"/>
              <a:gd name="connsiteY0" fmla="*/ 1159099 h 2258096"/>
              <a:gd name="connsiteX1" fmla="*/ 1184856 w 4902558"/>
              <a:gd name="connsiteY1" fmla="*/ 742682 h 2258096"/>
              <a:gd name="connsiteX2" fmla="*/ 1442434 w 4902558"/>
              <a:gd name="connsiteY2" fmla="*/ 437882 h 2258096"/>
              <a:gd name="connsiteX3" fmla="*/ 1588394 w 4902558"/>
              <a:gd name="connsiteY3" fmla="*/ 274750 h 2258096"/>
              <a:gd name="connsiteX4" fmla="*/ 1644203 w 4902558"/>
              <a:gd name="connsiteY4" fmla="*/ 214648 h 2258096"/>
              <a:gd name="connsiteX5" fmla="*/ 1665668 w 4902558"/>
              <a:gd name="connsiteY5" fmla="*/ 193183 h 2258096"/>
              <a:gd name="connsiteX6" fmla="*/ 1687132 w 4902558"/>
              <a:gd name="connsiteY6" fmla="*/ 128789 h 2258096"/>
              <a:gd name="connsiteX7" fmla="*/ 1708597 w 4902558"/>
              <a:gd name="connsiteY7" fmla="*/ 72981 h 2258096"/>
              <a:gd name="connsiteX8" fmla="*/ 1717183 w 4902558"/>
              <a:gd name="connsiteY8" fmla="*/ 60102 h 2258096"/>
              <a:gd name="connsiteX9" fmla="*/ 1768699 w 4902558"/>
              <a:gd name="connsiteY9" fmla="*/ 30051 h 2258096"/>
              <a:gd name="connsiteX10" fmla="*/ 1828800 w 4902558"/>
              <a:gd name="connsiteY10" fmla="*/ 12879 h 2258096"/>
              <a:gd name="connsiteX11" fmla="*/ 1906073 w 4902558"/>
              <a:gd name="connsiteY11" fmla="*/ 0 h 2258096"/>
              <a:gd name="connsiteX12" fmla="*/ 2009104 w 4902558"/>
              <a:gd name="connsiteY12" fmla="*/ 4293 h 2258096"/>
              <a:gd name="connsiteX13" fmla="*/ 2099256 w 4902558"/>
              <a:gd name="connsiteY13" fmla="*/ 17172 h 2258096"/>
              <a:gd name="connsiteX14" fmla="*/ 2167944 w 4902558"/>
              <a:gd name="connsiteY14" fmla="*/ 25758 h 2258096"/>
              <a:gd name="connsiteX15" fmla="*/ 2197994 w 4902558"/>
              <a:gd name="connsiteY15" fmla="*/ 34344 h 2258096"/>
              <a:gd name="connsiteX16" fmla="*/ 2202287 w 4902558"/>
              <a:gd name="connsiteY16" fmla="*/ 47223 h 2258096"/>
              <a:gd name="connsiteX17" fmla="*/ 2206580 w 4902558"/>
              <a:gd name="connsiteY17" fmla="*/ 107324 h 2258096"/>
              <a:gd name="connsiteX18" fmla="*/ 2202287 w 4902558"/>
              <a:gd name="connsiteY18" fmla="*/ 184597 h 2258096"/>
              <a:gd name="connsiteX19" fmla="*/ 2202287 w 4902558"/>
              <a:gd name="connsiteY19" fmla="*/ 236113 h 2258096"/>
              <a:gd name="connsiteX20" fmla="*/ 2210873 w 4902558"/>
              <a:gd name="connsiteY20" fmla="*/ 266164 h 2258096"/>
              <a:gd name="connsiteX21" fmla="*/ 2232338 w 4902558"/>
              <a:gd name="connsiteY21" fmla="*/ 321972 h 2258096"/>
              <a:gd name="connsiteX22" fmla="*/ 2275268 w 4902558"/>
              <a:gd name="connsiteY22" fmla="*/ 412124 h 2258096"/>
              <a:gd name="connsiteX23" fmla="*/ 2339662 w 4902558"/>
              <a:gd name="connsiteY23" fmla="*/ 502276 h 2258096"/>
              <a:gd name="connsiteX24" fmla="*/ 2455572 w 4902558"/>
              <a:gd name="connsiteY24" fmla="*/ 656823 h 2258096"/>
              <a:gd name="connsiteX25" fmla="*/ 2562896 w 4902558"/>
              <a:gd name="connsiteY25" fmla="*/ 785612 h 2258096"/>
              <a:gd name="connsiteX26" fmla="*/ 2691685 w 4902558"/>
              <a:gd name="connsiteY26" fmla="*/ 935865 h 2258096"/>
              <a:gd name="connsiteX27" fmla="*/ 2781837 w 4902558"/>
              <a:gd name="connsiteY27" fmla="*/ 1038896 h 2258096"/>
              <a:gd name="connsiteX28" fmla="*/ 2914918 w 4902558"/>
              <a:gd name="connsiteY28" fmla="*/ 1171978 h 2258096"/>
              <a:gd name="connsiteX29" fmla="*/ 3005070 w 4902558"/>
              <a:gd name="connsiteY29" fmla="*/ 1249251 h 2258096"/>
              <a:gd name="connsiteX30" fmla="*/ 3155324 w 4902558"/>
              <a:gd name="connsiteY30" fmla="*/ 1365161 h 2258096"/>
              <a:gd name="connsiteX31" fmla="*/ 3236890 w 4902558"/>
              <a:gd name="connsiteY31" fmla="*/ 1420969 h 2258096"/>
              <a:gd name="connsiteX32" fmla="*/ 3374265 w 4902558"/>
              <a:gd name="connsiteY32" fmla="*/ 1498243 h 2258096"/>
              <a:gd name="connsiteX33" fmla="*/ 3473003 w 4902558"/>
              <a:gd name="connsiteY33" fmla="*/ 1545465 h 2258096"/>
              <a:gd name="connsiteX34" fmla="*/ 3593206 w 4902558"/>
              <a:gd name="connsiteY34" fmla="*/ 1588395 h 2258096"/>
              <a:gd name="connsiteX35" fmla="*/ 3730580 w 4902558"/>
              <a:gd name="connsiteY35" fmla="*/ 1627031 h 2258096"/>
              <a:gd name="connsiteX36" fmla="*/ 3837904 w 4902558"/>
              <a:gd name="connsiteY36" fmla="*/ 1648496 h 2258096"/>
              <a:gd name="connsiteX37" fmla="*/ 3940935 w 4902558"/>
              <a:gd name="connsiteY37" fmla="*/ 1665668 h 2258096"/>
              <a:gd name="connsiteX38" fmla="*/ 4069724 w 4902558"/>
              <a:gd name="connsiteY38" fmla="*/ 1674254 h 2258096"/>
              <a:gd name="connsiteX39" fmla="*/ 4168462 w 4902558"/>
              <a:gd name="connsiteY39" fmla="*/ 1674254 h 2258096"/>
              <a:gd name="connsiteX40" fmla="*/ 4232856 w 4902558"/>
              <a:gd name="connsiteY40" fmla="*/ 1669961 h 2258096"/>
              <a:gd name="connsiteX41" fmla="*/ 4262907 w 4902558"/>
              <a:gd name="connsiteY41" fmla="*/ 1661375 h 2258096"/>
              <a:gd name="connsiteX42" fmla="*/ 4284372 w 4902558"/>
              <a:gd name="connsiteY42" fmla="*/ 1639910 h 2258096"/>
              <a:gd name="connsiteX43" fmla="*/ 4297251 w 4902558"/>
              <a:gd name="connsiteY43" fmla="*/ 1609859 h 2258096"/>
              <a:gd name="connsiteX44" fmla="*/ 4297251 w 4902558"/>
              <a:gd name="connsiteY44" fmla="*/ 1584102 h 2258096"/>
              <a:gd name="connsiteX45" fmla="*/ 4292958 w 4902558"/>
              <a:gd name="connsiteY45" fmla="*/ 1541172 h 2258096"/>
              <a:gd name="connsiteX46" fmla="*/ 4275786 w 4902558"/>
              <a:gd name="connsiteY46" fmla="*/ 1506828 h 2258096"/>
              <a:gd name="connsiteX47" fmla="*/ 4194220 w 4902558"/>
              <a:gd name="connsiteY47" fmla="*/ 1347989 h 2258096"/>
              <a:gd name="connsiteX48" fmla="*/ 3992451 w 4902558"/>
              <a:gd name="connsiteY48" fmla="*/ 957330 h 2258096"/>
              <a:gd name="connsiteX49" fmla="*/ 3958107 w 4902558"/>
              <a:gd name="connsiteY49" fmla="*/ 888643 h 2258096"/>
              <a:gd name="connsiteX50" fmla="*/ 3945228 w 4902558"/>
              <a:gd name="connsiteY50" fmla="*/ 862885 h 2258096"/>
              <a:gd name="connsiteX51" fmla="*/ 3953814 w 4902558"/>
              <a:gd name="connsiteY51" fmla="*/ 815662 h 2258096"/>
              <a:gd name="connsiteX52" fmla="*/ 3962400 w 4902558"/>
              <a:gd name="connsiteY52" fmla="*/ 802783 h 2258096"/>
              <a:gd name="connsiteX53" fmla="*/ 3979572 w 4902558"/>
              <a:gd name="connsiteY53" fmla="*/ 802783 h 2258096"/>
              <a:gd name="connsiteX54" fmla="*/ 4009623 w 4902558"/>
              <a:gd name="connsiteY54" fmla="*/ 811369 h 2258096"/>
              <a:gd name="connsiteX55" fmla="*/ 4035380 w 4902558"/>
              <a:gd name="connsiteY55" fmla="*/ 845713 h 2258096"/>
              <a:gd name="connsiteX56" fmla="*/ 4078310 w 4902558"/>
              <a:gd name="connsiteY56" fmla="*/ 910107 h 2258096"/>
              <a:gd name="connsiteX57" fmla="*/ 4228563 w 4902558"/>
              <a:gd name="connsiteY57" fmla="*/ 1124755 h 2258096"/>
              <a:gd name="connsiteX58" fmla="*/ 4327301 w 4902558"/>
              <a:gd name="connsiteY58" fmla="*/ 1249251 h 2258096"/>
              <a:gd name="connsiteX59" fmla="*/ 4460383 w 4902558"/>
              <a:gd name="connsiteY59" fmla="*/ 1412383 h 2258096"/>
              <a:gd name="connsiteX60" fmla="*/ 4597758 w 4902558"/>
              <a:gd name="connsiteY60" fmla="*/ 1566930 h 2258096"/>
              <a:gd name="connsiteX61" fmla="*/ 4640687 w 4902558"/>
              <a:gd name="connsiteY61" fmla="*/ 1605566 h 2258096"/>
              <a:gd name="connsiteX62" fmla="*/ 4713668 w 4902558"/>
              <a:gd name="connsiteY62" fmla="*/ 1652789 h 2258096"/>
              <a:gd name="connsiteX63" fmla="*/ 4782355 w 4902558"/>
              <a:gd name="connsiteY63" fmla="*/ 1678547 h 2258096"/>
              <a:gd name="connsiteX64" fmla="*/ 4829577 w 4902558"/>
              <a:gd name="connsiteY64" fmla="*/ 1704305 h 2258096"/>
              <a:gd name="connsiteX65" fmla="*/ 4872507 w 4902558"/>
              <a:gd name="connsiteY65" fmla="*/ 1734355 h 2258096"/>
              <a:gd name="connsiteX66" fmla="*/ 4889679 w 4902558"/>
              <a:gd name="connsiteY66" fmla="*/ 1755820 h 2258096"/>
              <a:gd name="connsiteX67" fmla="*/ 4902558 w 4902558"/>
              <a:gd name="connsiteY67" fmla="*/ 1777285 h 2258096"/>
              <a:gd name="connsiteX68" fmla="*/ 4902558 w 4902558"/>
              <a:gd name="connsiteY68" fmla="*/ 1790164 h 2258096"/>
              <a:gd name="connsiteX69" fmla="*/ 4902558 w 4902558"/>
              <a:gd name="connsiteY69" fmla="*/ 1807335 h 2258096"/>
              <a:gd name="connsiteX70" fmla="*/ 4889679 w 4902558"/>
              <a:gd name="connsiteY70" fmla="*/ 1828800 h 2258096"/>
              <a:gd name="connsiteX71" fmla="*/ 4868214 w 4902558"/>
              <a:gd name="connsiteY71" fmla="*/ 1845972 h 2258096"/>
              <a:gd name="connsiteX72" fmla="*/ 4820992 w 4902558"/>
              <a:gd name="connsiteY72" fmla="*/ 1880316 h 2258096"/>
              <a:gd name="connsiteX73" fmla="*/ 4786648 w 4902558"/>
              <a:gd name="connsiteY73" fmla="*/ 1893195 h 2258096"/>
              <a:gd name="connsiteX74" fmla="*/ 4743718 w 4902558"/>
              <a:gd name="connsiteY74" fmla="*/ 1910366 h 2258096"/>
              <a:gd name="connsiteX75" fmla="*/ 4692203 w 4902558"/>
              <a:gd name="connsiteY75" fmla="*/ 1927538 h 2258096"/>
              <a:gd name="connsiteX76" fmla="*/ 4623516 w 4902558"/>
              <a:gd name="connsiteY76" fmla="*/ 1940417 h 2258096"/>
              <a:gd name="connsiteX77" fmla="*/ 4533363 w 4902558"/>
              <a:gd name="connsiteY77" fmla="*/ 1949003 h 2258096"/>
              <a:gd name="connsiteX78" fmla="*/ 4426039 w 4902558"/>
              <a:gd name="connsiteY78" fmla="*/ 1953296 h 2258096"/>
              <a:gd name="connsiteX79" fmla="*/ 4271493 w 4902558"/>
              <a:gd name="connsiteY79" fmla="*/ 1944710 h 2258096"/>
              <a:gd name="connsiteX80" fmla="*/ 4108361 w 4902558"/>
              <a:gd name="connsiteY80" fmla="*/ 1927538 h 2258096"/>
              <a:gd name="connsiteX81" fmla="*/ 3945228 w 4902558"/>
              <a:gd name="connsiteY81" fmla="*/ 1906074 h 2258096"/>
              <a:gd name="connsiteX82" fmla="*/ 3790682 w 4902558"/>
              <a:gd name="connsiteY82" fmla="*/ 1880316 h 2258096"/>
              <a:gd name="connsiteX83" fmla="*/ 3687651 w 4902558"/>
              <a:gd name="connsiteY83" fmla="*/ 1854558 h 2258096"/>
              <a:gd name="connsiteX84" fmla="*/ 3511639 w 4902558"/>
              <a:gd name="connsiteY84" fmla="*/ 1794457 h 2258096"/>
              <a:gd name="connsiteX85" fmla="*/ 3314163 w 4902558"/>
              <a:gd name="connsiteY85" fmla="*/ 1708597 h 2258096"/>
              <a:gd name="connsiteX86" fmla="*/ 3142445 w 4902558"/>
              <a:gd name="connsiteY86" fmla="*/ 1614152 h 2258096"/>
              <a:gd name="connsiteX87" fmla="*/ 2996485 w 4902558"/>
              <a:gd name="connsiteY87" fmla="*/ 1519707 h 2258096"/>
              <a:gd name="connsiteX88" fmla="*/ 2824766 w 4902558"/>
              <a:gd name="connsiteY88" fmla="*/ 1386626 h 2258096"/>
              <a:gd name="connsiteX89" fmla="*/ 2601532 w 4902558"/>
              <a:gd name="connsiteY89" fmla="*/ 1184857 h 2258096"/>
              <a:gd name="connsiteX90" fmla="*/ 2386885 w 4902558"/>
              <a:gd name="connsiteY90" fmla="*/ 953037 h 2258096"/>
              <a:gd name="connsiteX91" fmla="*/ 2219459 w 4902558"/>
              <a:gd name="connsiteY91" fmla="*/ 759854 h 2258096"/>
              <a:gd name="connsiteX92" fmla="*/ 2086377 w 4902558"/>
              <a:gd name="connsiteY92" fmla="*/ 583843 h 2258096"/>
              <a:gd name="connsiteX93" fmla="*/ 2000518 w 4902558"/>
              <a:gd name="connsiteY93" fmla="*/ 467933 h 2258096"/>
              <a:gd name="connsiteX94" fmla="*/ 1961882 w 4902558"/>
              <a:gd name="connsiteY94" fmla="*/ 416417 h 2258096"/>
              <a:gd name="connsiteX95" fmla="*/ 1923245 w 4902558"/>
              <a:gd name="connsiteY95" fmla="*/ 373488 h 2258096"/>
              <a:gd name="connsiteX96" fmla="*/ 1888901 w 4902558"/>
              <a:gd name="connsiteY96" fmla="*/ 343437 h 2258096"/>
              <a:gd name="connsiteX97" fmla="*/ 1858851 w 4902558"/>
              <a:gd name="connsiteY97" fmla="*/ 330558 h 2258096"/>
              <a:gd name="connsiteX98" fmla="*/ 1828800 w 4902558"/>
              <a:gd name="connsiteY98" fmla="*/ 321972 h 2258096"/>
              <a:gd name="connsiteX99" fmla="*/ 1798749 w 4902558"/>
              <a:gd name="connsiteY99" fmla="*/ 326265 h 2258096"/>
              <a:gd name="connsiteX100" fmla="*/ 1777285 w 4902558"/>
              <a:gd name="connsiteY100" fmla="*/ 334851 h 2258096"/>
              <a:gd name="connsiteX101" fmla="*/ 1738648 w 4902558"/>
              <a:gd name="connsiteY101" fmla="*/ 369195 h 2258096"/>
              <a:gd name="connsiteX102" fmla="*/ 1691425 w 4902558"/>
              <a:gd name="connsiteY102" fmla="*/ 412124 h 2258096"/>
              <a:gd name="connsiteX103" fmla="*/ 1627031 w 4902558"/>
              <a:gd name="connsiteY103" fmla="*/ 480812 h 2258096"/>
              <a:gd name="connsiteX104" fmla="*/ 1541172 w 4902558"/>
              <a:gd name="connsiteY104" fmla="*/ 570964 h 2258096"/>
              <a:gd name="connsiteX105" fmla="*/ 1442434 w 4902558"/>
              <a:gd name="connsiteY105" fmla="*/ 686874 h 2258096"/>
              <a:gd name="connsiteX106" fmla="*/ 1373746 w 4902558"/>
              <a:gd name="connsiteY106" fmla="*/ 764147 h 2258096"/>
              <a:gd name="connsiteX107" fmla="*/ 1240665 w 4902558"/>
              <a:gd name="connsiteY107" fmla="*/ 927279 h 2258096"/>
              <a:gd name="connsiteX108" fmla="*/ 1137634 w 4902558"/>
              <a:gd name="connsiteY108" fmla="*/ 1056068 h 2258096"/>
              <a:gd name="connsiteX109" fmla="*/ 1047482 w 4902558"/>
              <a:gd name="connsiteY109" fmla="*/ 1176271 h 2258096"/>
              <a:gd name="connsiteX110" fmla="*/ 944451 w 4902558"/>
              <a:gd name="connsiteY110" fmla="*/ 1313645 h 2258096"/>
              <a:gd name="connsiteX111" fmla="*/ 858592 w 4902558"/>
              <a:gd name="connsiteY111" fmla="*/ 1433848 h 2258096"/>
              <a:gd name="connsiteX112" fmla="*/ 742682 w 4902558"/>
              <a:gd name="connsiteY112" fmla="*/ 1596981 h 2258096"/>
              <a:gd name="connsiteX113" fmla="*/ 652530 w 4902558"/>
              <a:gd name="connsiteY113" fmla="*/ 1725769 h 2258096"/>
              <a:gd name="connsiteX114" fmla="*/ 528034 w 4902558"/>
              <a:gd name="connsiteY114" fmla="*/ 1914659 h 2258096"/>
              <a:gd name="connsiteX115" fmla="*/ 442175 w 4902558"/>
              <a:gd name="connsiteY115" fmla="*/ 2047741 h 2258096"/>
              <a:gd name="connsiteX116" fmla="*/ 382073 w 4902558"/>
              <a:gd name="connsiteY116" fmla="*/ 2155065 h 2258096"/>
              <a:gd name="connsiteX117" fmla="*/ 0 w 4902558"/>
              <a:gd name="connsiteY117" fmla="*/ 2258096 h 2258096"/>
              <a:gd name="connsiteX118" fmla="*/ 223234 w 4902558"/>
              <a:gd name="connsiteY118" fmla="*/ 2004812 h 2258096"/>
              <a:gd name="connsiteX119" fmla="*/ 472225 w 4902558"/>
              <a:gd name="connsiteY119" fmla="*/ 1669961 h 2258096"/>
              <a:gd name="connsiteX120" fmla="*/ 635358 w 4902558"/>
              <a:gd name="connsiteY120" fmla="*/ 1446727 h 2258096"/>
              <a:gd name="connsiteX121" fmla="*/ 746975 w 4902558"/>
              <a:gd name="connsiteY121" fmla="*/ 1287888 h 2258096"/>
              <a:gd name="connsiteX122" fmla="*/ 850006 w 4902558"/>
              <a:gd name="connsiteY122" fmla="*/ 1159099 h 2258096"/>
              <a:gd name="connsiteX0" fmla="*/ 850006 w 4902558"/>
              <a:gd name="connsiteY0" fmla="*/ 1159099 h 2258096"/>
              <a:gd name="connsiteX1" fmla="*/ 1184856 w 4902558"/>
              <a:gd name="connsiteY1" fmla="*/ 742682 h 2258096"/>
              <a:gd name="connsiteX2" fmla="*/ 1442434 w 4902558"/>
              <a:gd name="connsiteY2" fmla="*/ 437882 h 2258096"/>
              <a:gd name="connsiteX3" fmla="*/ 1588394 w 4902558"/>
              <a:gd name="connsiteY3" fmla="*/ 274750 h 2258096"/>
              <a:gd name="connsiteX4" fmla="*/ 1644203 w 4902558"/>
              <a:gd name="connsiteY4" fmla="*/ 214648 h 2258096"/>
              <a:gd name="connsiteX5" fmla="*/ 1665668 w 4902558"/>
              <a:gd name="connsiteY5" fmla="*/ 193183 h 2258096"/>
              <a:gd name="connsiteX6" fmla="*/ 1687132 w 4902558"/>
              <a:gd name="connsiteY6" fmla="*/ 128789 h 2258096"/>
              <a:gd name="connsiteX7" fmla="*/ 1708597 w 4902558"/>
              <a:gd name="connsiteY7" fmla="*/ 72981 h 2258096"/>
              <a:gd name="connsiteX8" fmla="*/ 1717183 w 4902558"/>
              <a:gd name="connsiteY8" fmla="*/ 60102 h 2258096"/>
              <a:gd name="connsiteX9" fmla="*/ 1768699 w 4902558"/>
              <a:gd name="connsiteY9" fmla="*/ 30051 h 2258096"/>
              <a:gd name="connsiteX10" fmla="*/ 1828800 w 4902558"/>
              <a:gd name="connsiteY10" fmla="*/ 12879 h 2258096"/>
              <a:gd name="connsiteX11" fmla="*/ 1906073 w 4902558"/>
              <a:gd name="connsiteY11" fmla="*/ 0 h 2258096"/>
              <a:gd name="connsiteX12" fmla="*/ 2009104 w 4902558"/>
              <a:gd name="connsiteY12" fmla="*/ 4293 h 2258096"/>
              <a:gd name="connsiteX13" fmla="*/ 2099256 w 4902558"/>
              <a:gd name="connsiteY13" fmla="*/ 17172 h 2258096"/>
              <a:gd name="connsiteX14" fmla="*/ 2167944 w 4902558"/>
              <a:gd name="connsiteY14" fmla="*/ 25758 h 2258096"/>
              <a:gd name="connsiteX15" fmla="*/ 2197994 w 4902558"/>
              <a:gd name="connsiteY15" fmla="*/ 34344 h 2258096"/>
              <a:gd name="connsiteX16" fmla="*/ 2202287 w 4902558"/>
              <a:gd name="connsiteY16" fmla="*/ 47223 h 2258096"/>
              <a:gd name="connsiteX17" fmla="*/ 2206580 w 4902558"/>
              <a:gd name="connsiteY17" fmla="*/ 107324 h 2258096"/>
              <a:gd name="connsiteX18" fmla="*/ 2202287 w 4902558"/>
              <a:gd name="connsiteY18" fmla="*/ 184597 h 2258096"/>
              <a:gd name="connsiteX19" fmla="*/ 2202287 w 4902558"/>
              <a:gd name="connsiteY19" fmla="*/ 236113 h 2258096"/>
              <a:gd name="connsiteX20" fmla="*/ 2210873 w 4902558"/>
              <a:gd name="connsiteY20" fmla="*/ 266164 h 2258096"/>
              <a:gd name="connsiteX21" fmla="*/ 2232338 w 4902558"/>
              <a:gd name="connsiteY21" fmla="*/ 321972 h 2258096"/>
              <a:gd name="connsiteX22" fmla="*/ 2275268 w 4902558"/>
              <a:gd name="connsiteY22" fmla="*/ 412124 h 2258096"/>
              <a:gd name="connsiteX23" fmla="*/ 2339662 w 4902558"/>
              <a:gd name="connsiteY23" fmla="*/ 502276 h 2258096"/>
              <a:gd name="connsiteX24" fmla="*/ 2455572 w 4902558"/>
              <a:gd name="connsiteY24" fmla="*/ 656823 h 2258096"/>
              <a:gd name="connsiteX25" fmla="*/ 2562896 w 4902558"/>
              <a:gd name="connsiteY25" fmla="*/ 785612 h 2258096"/>
              <a:gd name="connsiteX26" fmla="*/ 2691685 w 4902558"/>
              <a:gd name="connsiteY26" fmla="*/ 935865 h 2258096"/>
              <a:gd name="connsiteX27" fmla="*/ 2781837 w 4902558"/>
              <a:gd name="connsiteY27" fmla="*/ 1038896 h 2258096"/>
              <a:gd name="connsiteX28" fmla="*/ 2914918 w 4902558"/>
              <a:gd name="connsiteY28" fmla="*/ 1171978 h 2258096"/>
              <a:gd name="connsiteX29" fmla="*/ 3005070 w 4902558"/>
              <a:gd name="connsiteY29" fmla="*/ 1249251 h 2258096"/>
              <a:gd name="connsiteX30" fmla="*/ 3155324 w 4902558"/>
              <a:gd name="connsiteY30" fmla="*/ 1365161 h 2258096"/>
              <a:gd name="connsiteX31" fmla="*/ 3236890 w 4902558"/>
              <a:gd name="connsiteY31" fmla="*/ 1420969 h 2258096"/>
              <a:gd name="connsiteX32" fmla="*/ 3374265 w 4902558"/>
              <a:gd name="connsiteY32" fmla="*/ 1498243 h 2258096"/>
              <a:gd name="connsiteX33" fmla="*/ 3473003 w 4902558"/>
              <a:gd name="connsiteY33" fmla="*/ 1545465 h 2258096"/>
              <a:gd name="connsiteX34" fmla="*/ 3593206 w 4902558"/>
              <a:gd name="connsiteY34" fmla="*/ 1588395 h 2258096"/>
              <a:gd name="connsiteX35" fmla="*/ 3730580 w 4902558"/>
              <a:gd name="connsiteY35" fmla="*/ 1627031 h 2258096"/>
              <a:gd name="connsiteX36" fmla="*/ 3837904 w 4902558"/>
              <a:gd name="connsiteY36" fmla="*/ 1648496 h 2258096"/>
              <a:gd name="connsiteX37" fmla="*/ 3940935 w 4902558"/>
              <a:gd name="connsiteY37" fmla="*/ 1665668 h 2258096"/>
              <a:gd name="connsiteX38" fmla="*/ 4069724 w 4902558"/>
              <a:gd name="connsiteY38" fmla="*/ 1674254 h 2258096"/>
              <a:gd name="connsiteX39" fmla="*/ 4168462 w 4902558"/>
              <a:gd name="connsiteY39" fmla="*/ 1674254 h 2258096"/>
              <a:gd name="connsiteX40" fmla="*/ 4232856 w 4902558"/>
              <a:gd name="connsiteY40" fmla="*/ 1669961 h 2258096"/>
              <a:gd name="connsiteX41" fmla="*/ 4262907 w 4902558"/>
              <a:gd name="connsiteY41" fmla="*/ 1661375 h 2258096"/>
              <a:gd name="connsiteX42" fmla="*/ 4284372 w 4902558"/>
              <a:gd name="connsiteY42" fmla="*/ 1639910 h 2258096"/>
              <a:gd name="connsiteX43" fmla="*/ 4297251 w 4902558"/>
              <a:gd name="connsiteY43" fmla="*/ 1609859 h 2258096"/>
              <a:gd name="connsiteX44" fmla="*/ 4297251 w 4902558"/>
              <a:gd name="connsiteY44" fmla="*/ 1584102 h 2258096"/>
              <a:gd name="connsiteX45" fmla="*/ 4292958 w 4902558"/>
              <a:gd name="connsiteY45" fmla="*/ 1541172 h 2258096"/>
              <a:gd name="connsiteX46" fmla="*/ 4275786 w 4902558"/>
              <a:gd name="connsiteY46" fmla="*/ 1506828 h 2258096"/>
              <a:gd name="connsiteX47" fmla="*/ 4194220 w 4902558"/>
              <a:gd name="connsiteY47" fmla="*/ 1347989 h 2258096"/>
              <a:gd name="connsiteX48" fmla="*/ 3992451 w 4902558"/>
              <a:gd name="connsiteY48" fmla="*/ 957330 h 2258096"/>
              <a:gd name="connsiteX49" fmla="*/ 3958107 w 4902558"/>
              <a:gd name="connsiteY49" fmla="*/ 888643 h 2258096"/>
              <a:gd name="connsiteX50" fmla="*/ 3945228 w 4902558"/>
              <a:gd name="connsiteY50" fmla="*/ 862885 h 2258096"/>
              <a:gd name="connsiteX51" fmla="*/ 3953814 w 4902558"/>
              <a:gd name="connsiteY51" fmla="*/ 815662 h 2258096"/>
              <a:gd name="connsiteX52" fmla="*/ 3962400 w 4902558"/>
              <a:gd name="connsiteY52" fmla="*/ 802783 h 2258096"/>
              <a:gd name="connsiteX53" fmla="*/ 3979572 w 4902558"/>
              <a:gd name="connsiteY53" fmla="*/ 802783 h 2258096"/>
              <a:gd name="connsiteX54" fmla="*/ 4009623 w 4902558"/>
              <a:gd name="connsiteY54" fmla="*/ 811369 h 2258096"/>
              <a:gd name="connsiteX55" fmla="*/ 4035380 w 4902558"/>
              <a:gd name="connsiteY55" fmla="*/ 845713 h 2258096"/>
              <a:gd name="connsiteX56" fmla="*/ 4078310 w 4902558"/>
              <a:gd name="connsiteY56" fmla="*/ 910107 h 2258096"/>
              <a:gd name="connsiteX57" fmla="*/ 4228563 w 4902558"/>
              <a:gd name="connsiteY57" fmla="*/ 1124755 h 2258096"/>
              <a:gd name="connsiteX58" fmla="*/ 4327301 w 4902558"/>
              <a:gd name="connsiteY58" fmla="*/ 1249251 h 2258096"/>
              <a:gd name="connsiteX59" fmla="*/ 4460383 w 4902558"/>
              <a:gd name="connsiteY59" fmla="*/ 1412383 h 2258096"/>
              <a:gd name="connsiteX60" fmla="*/ 4597758 w 4902558"/>
              <a:gd name="connsiteY60" fmla="*/ 1566930 h 2258096"/>
              <a:gd name="connsiteX61" fmla="*/ 4640687 w 4902558"/>
              <a:gd name="connsiteY61" fmla="*/ 1605566 h 2258096"/>
              <a:gd name="connsiteX62" fmla="*/ 4713668 w 4902558"/>
              <a:gd name="connsiteY62" fmla="*/ 1652789 h 2258096"/>
              <a:gd name="connsiteX63" fmla="*/ 4782355 w 4902558"/>
              <a:gd name="connsiteY63" fmla="*/ 1678547 h 2258096"/>
              <a:gd name="connsiteX64" fmla="*/ 4829577 w 4902558"/>
              <a:gd name="connsiteY64" fmla="*/ 1704305 h 2258096"/>
              <a:gd name="connsiteX65" fmla="*/ 4872507 w 4902558"/>
              <a:gd name="connsiteY65" fmla="*/ 1734355 h 2258096"/>
              <a:gd name="connsiteX66" fmla="*/ 4889679 w 4902558"/>
              <a:gd name="connsiteY66" fmla="*/ 1755820 h 2258096"/>
              <a:gd name="connsiteX67" fmla="*/ 4902558 w 4902558"/>
              <a:gd name="connsiteY67" fmla="*/ 1777285 h 2258096"/>
              <a:gd name="connsiteX68" fmla="*/ 4902558 w 4902558"/>
              <a:gd name="connsiteY68" fmla="*/ 1790164 h 2258096"/>
              <a:gd name="connsiteX69" fmla="*/ 4902558 w 4902558"/>
              <a:gd name="connsiteY69" fmla="*/ 1807335 h 2258096"/>
              <a:gd name="connsiteX70" fmla="*/ 4889679 w 4902558"/>
              <a:gd name="connsiteY70" fmla="*/ 1828800 h 2258096"/>
              <a:gd name="connsiteX71" fmla="*/ 4868214 w 4902558"/>
              <a:gd name="connsiteY71" fmla="*/ 1845972 h 2258096"/>
              <a:gd name="connsiteX72" fmla="*/ 4820992 w 4902558"/>
              <a:gd name="connsiteY72" fmla="*/ 1880316 h 2258096"/>
              <a:gd name="connsiteX73" fmla="*/ 4786648 w 4902558"/>
              <a:gd name="connsiteY73" fmla="*/ 1893195 h 2258096"/>
              <a:gd name="connsiteX74" fmla="*/ 4743718 w 4902558"/>
              <a:gd name="connsiteY74" fmla="*/ 1910366 h 2258096"/>
              <a:gd name="connsiteX75" fmla="*/ 4692203 w 4902558"/>
              <a:gd name="connsiteY75" fmla="*/ 1927538 h 2258096"/>
              <a:gd name="connsiteX76" fmla="*/ 4623516 w 4902558"/>
              <a:gd name="connsiteY76" fmla="*/ 1940417 h 2258096"/>
              <a:gd name="connsiteX77" fmla="*/ 4533363 w 4902558"/>
              <a:gd name="connsiteY77" fmla="*/ 1949003 h 2258096"/>
              <a:gd name="connsiteX78" fmla="*/ 4426039 w 4902558"/>
              <a:gd name="connsiteY78" fmla="*/ 1953296 h 2258096"/>
              <a:gd name="connsiteX79" fmla="*/ 4271493 w 4902558"/>
              <a:gd name="connsiteY79" fmla="*/ 1944710 h 2258096"/>
              <a:gd name="connsiteX80" fmla="*/ 4108361 w 4902558"/>
              <a:gd name="connsiteY80" fmla="*/ 1927538 h 2258096"/>
              <a:gd name="connsiteX81" fmla="*/ 3945228 w 4902558"/>
              <a:gd name="connsiteY81" fmla="*/ 1906074 h 2258096"/>
              <a:gd name="connsiteX82" fmla="*/ 3790682 w 4902558"/>
              <a:gd name="connsiteY82" fmla="*/ 1880316 h 2258096"/>
              <a:gd name="connsiteX83" fmla="*/ 3687651 w 4902558"/>
              <a:gd name="connsiteY83" fmla="*/ 1854558 h 2258096"/>
              <a:gd name="connsiteX84" fmla="*/ 3511639 w 4902558"/>
              <a:gd name="connsiteY84" fmla="*/ 1794457 h 2258096"/>
              <a:gd name="connsiteX85" fmla="*/ 3314163 w 4902558"/>
              <a:gd name="connsiteY85" fmla="*/ 1708597 h 2258096"/>
              <a:gd name="connsiteX86" fmla="*/ 3142445 w 4902558"/>
              <a:gd name="connsiteY86" fmla="*/ 1614152 h 2258096"/>
              <a:gd name="connsiteX87" fmla="*/ 2996485 w 4902558"/>
              <a:gd name="connsiteY87" fmla="*/ 1519707 h 2258096"/>
              <a:gd name="connsiteX88" fmla="*/ 2824766 w 4902558"/>
              <a:gd name="connsiteY88" fmla="*/ 1386626 h 2258096"/>
              <a:gd name="connsiteX89" fmla="*/ 2601532 w 4902558"/>
              <a:gd name="connsiteY89" fmla="*/ 1184857 h 2258096"/>
              <a:gd name="connsiteX90" fmla="*/ 2386885 w 4902558"/>
              <a:gd name="connsiteY90" fmla="*/ 953037 h 2258096"/>
              <a:gd name="connsiteX91" fmla="*/ 2219459 w 4902558"/>
              <a:gd name="connsiteY91" fmla="*/ 759854 h 2258096"/>
              <a:gd name="connsiteX92" fmla="*/ 2086377 w 4902558"/>
              <a:gd name="connsiteY92" fmla="*/ 583843 h 2258096"/>
              <a:gd name="connsiteX93" fmla="*/ 2000518 w 4902558"/>
              <a:gd name="connsiteY93" fmla="*/ 467933 h 2258096"/>
              <a:gd name="connsiteX94" fmla="*/ 1961882 w 4902558"/>
              <a:gd name="connsiteY94" fmla="*/ 416417 h 2258096"/>
              <a:gd name="connsiteX95" fmla="*/ 1923245 w 4902558"/>
              <a:gd name="connsiteY95" fmla="*/ 373488 h 2258096"/>
              <a:gd name="connsiteX96" fmla="*/ 1888901 w 4902558"/>
              <a:gd name="connsiteY96" fmla="*/ 343437 h 2258096"/>
              <a:gd name="connsiteX97" fmla="*/ 1858851 w 4902558"/>
              <a:gd name="connsiteY97" fmla="*/ 330558 h 2258096"/>
              <a:gd name="connsiteX98" fmla="*/ 1828800 w 4902558"/>
              <a:gd name="connsiteY98" fmla="*/ 321972 h 2258096"/>
              <a:gd name="connsiteX99" fmla="*/ 1798749 w 4902558"/>
              <a:gd name="connsiteY99" fmla="*/ 326265 h 2258096"/>
              <a:gd name="connsiteX100" fmla="*/ 1777285 w 4902558"/>
              <a:gd name="connsiteY100" fmla="*/ 334851 h 2258096"/>
              <a:gd name="connsiteX101" fmla="*/ 1738648 w 4902558"/>
              <a:gd name="connsiteY101" fmla="*/ 369195 h 2258096"/>
              <a:gd name="connsiteX102" fmla="*/ 1691425 w 4902558"/>
              <a:gd name="connsiteY102" fmla="*/ 412124 h 2258096"/>
              <a:gd name="connsiteX103" fmla="*/ 1627031 w 4902558"/>
              <a:gd name="connsiteY103" fmla="*/ 480812 h 2258096"/>
              <a:gd name="connsiteX104" fmla="*/ 1541172 w 4902558"/>
              <a:gd name="connsiteY104" fmla="*/ 570964 h 2258096"/>
              <a:gd name="connsiteX105" fmla="*/ 1442434 w 4902558"/>
              <a:gd name="connsiteY105" fmla="*/ 686874 h 2258096"/>
              <a:gd name="connsiteX106" fmla="*/ 1373746 w 4902558"/>
              <a:gd name="connsiteY106" fmla="*/ 764147 h 2258096"/>
              <a:gd name="connsiteX107" fmla="*/ 1240665 w 4902558"/>
              <a:gd name="connsiteY107" fmla="*/ 927279 h 2258096"/>
              <a:gd name="connsiteX108" fmla="*/ 1137634 w 4902558"/>
              <a:gd name="connsiteY108" fmla="*/ 1056068 h 2258096"/>
              <a:gd name="connsiteX109" fmla="*/ 1047482 w 4902558"/>
              <a:gd name="connsiteY109" fmla="*/ 1176271 h 2258096"/>
              <a:gd name="connsiteX110" fmla="*/ 944451 w 4902558"/>
              <a:gd name="connsiteY110" fmla="*/ 1313645 h 2258096"/>
              <a:gd name="connsiteX111" fmla="*/ 858592 w 4902558"/>
              <a:gd name="connsiteY111" fmla="*/ 1433848 h 2258096"/>
              <a:gd name="connsiteX112" fmla="*/ 742682 w 4902558"/>
              <a:gd name="connsiteY112" fmla="*/ 1596981 h 2258096"/>
              <a:gd name="connsiteX113" fmla="*/ 652530 w 4902558"/>
              <a:gd name="connsiteY113" fmla="*/ 1725769 h 2258096"/>
              <a:gd name="connsiteX114" fmla="*/ 528034 w 4902558"/>
              <a:gd name="connsiteY114" fmla="*/ 1914659 h 2258096"/>
              <a:gd name="connsiteX115" fmla="*/ 442175 w 4902558"/>
              <a:gd name="connsiteY115" fmla="*/ 2047741 h 2258096"/>
              <a:gd name="connsiteX116" fmla="*/ 0 w 4902558"/>
              <a:gd name="connsiteY116" fmla="*/ 2258096 h 2258096"/>
              <a:gd name="connsiteX117" fmla="*/ 223234 w 4902558"/>
              <a:gd name="connsiteY117" fmla="*/ 2004812 h 2258096"/>
              <a:gd name="connsiteX118" fmla="*/ 472225 w 4902558"/>
              <a:gd name="connsiteY118" fmla="*/ 1669961 h 2258096"/>
              <a:gd name="connsiteX119" fmla="*/ 635358 w 4902558"/>
              <a:gd name="connsiteY119" fmla="*/ 1446727 h 2258096"/>
              <a:gd name="connsiteX120" fmla="*/ 746975 w 4902558"/>
              <a:gd name="connsiteY120" fmla="*/ 1287888 h 2258096"/>
              <a:gd name="connsiteX121" fmla="*/ 850006 w 4902558"/>
              <a:gd name="connsiteY121" fmla="*/ 1159099 h 2258096"/>
              <a:gd name="connsiteX0" fmla="*/ 626772 w 4679324"/>
              <a:gd name="connsiteY0" fmla="*/ 1159099 h 2047741"/>
              <a:gd name="connsiteX1" fmla="*/ 961622 w 4679324"/>
              <a:gd name="connsiteY1" fmla="*/ 742682 h 2047741"/>
              <a:gd name="connsiteX2" fmla="*/ 1219200 w 4679324"/>
              <a:gd name="connsiteY2" fmla="*/ 437882 h 2047741"/>
              <a:gd name="connsiteX3" fmla="*/ 1365160 w 4679324"/>
              <a:gd name="connsiteY3" fmla="*/ 274750 h 2047741"/>
              <a:gd name="connsiteX4" fmla="*/ 1420969 w 4679324"/>
              <a:gd name="connsiteY4" fmla="*/ 214648 h 2047741"/>
              <a:gd name="connsiteX5" fmla="*/ 1442434 w 4679324"/>
              <a:gd name="connsiteY5" fmla="*/ 193183 h 2047741"/>
              <a:gd name="connsiteX6" fmla="*/ 1463898 w 4679324"/>
              <a:gd name="connsiteY6" fmla="*/ 128789 h 2047741"/>
              <a:gd name="connsiteX7" fmla="*/ 1485363 w 4679324"/>
              <a:gd name="connsiteY7" fmla="*/ 72981 h 2047741"/>
              <a:gd name="connsiteX8" fmla="*/ 1493949 w 4679324"/>
              <a:gd name="connsiteY8" fmla="*/ 60102 h 2047741"/>
              <a:gd name="connsiteX9" fmla="*/ 1545465 w 4679324"/>
              <a:gd name="connsiteY9" fmla="*/ 30051 h 2047741"/>
              <a:gd name="connsiteX10" fmla="*/ 1605566 w 4679324"/>
              <a:gd name="connsiteY10" fmla="*/ 12879 h 2047741"/>
              <a:gd name="connsiteX11" fmla="*/ 1682839 w 4679324"/>
              <a:gd name="connsiteY11" fmla="*/ 0 h 2047741"/>
              <a:gd name="connsiteX12" fmla="*/ 1785870 w 4679324"/>
              <a:gd name="connsiteY12" fmla="*/ 4293 h 2047741"/>
              <a:gd name="connsiteX13" fmla="*/ 1876022 w 4679324"/>
              <a:gd name="connsiteY13" fmla="*/ 17172 h 2047741"/>
              <a:gd name="connsiteX14" fmla="*/ 1944710 w 4679324"/>
              <a:gd name="connsiteY14" fmla="*/ 25758 h 2047741"/>
              <a:gd name="connsiteX15" fmla="*/ 1974760 w 4679324"/>
              <a:gd name="connsiteY15" fmla="*/ 34344 h 2047741"/>
              <a:gd name="connsiteX16" fmla="*/ 1979053 w 4679324"/>
              <a:gd name="connsiteY16" fmla="*/ 47223 h 2047741"/>
              <a:gd name="connsiteX17" fmla="*/ 1983346 w 4679324"/>
              <a:gd name="connsiteY17" fmla="*/ 107324 h 2047741"/>
              <a:gd name="connsiteX18" fmla="*/ 1979053 w 4679324"/>
              <a:gd name="connsiteY18" fmla="*/ 184597 h 2047741"/>
              <a:gd name="connsiteX19" fmla="*/ 1979053 w 4679324"/>
              <a:gd name="connsiteY19" fmla="*/ 236113 h 2047741"/>
              <a:gd name="connsiteX20" fmla="*/ 1987639 w 4679324"/>
              <a:gd name="connsiteY20" fmla="*/ 266164 h 2047741"/>
              <a:gd name="connsiteX21" fmla="*/ 2009104 w 4679324"/>
              <a:gd name="connsiteY21" fmla="*/ 321972 h 2047741"/>
              <a:gd name="connsiteX22" fmla="*/ 2052034 w 4679324"/>
              <a:gd name="connsiteY22" fmla="*/ 412124 h 2047741"/>
              <a:gd name="connsiteX23" fmla="*/ 2116428 w 4679324"/>
              <a:gd name="connsiteY23" fmla="*/ 502276 h 2047741"/>
              <a:gd name="connsiteX24" fmla="*/ 2232338 w 4679324"/>
              <a:gd name="connsiteY24" fmla="*/ 656823 h 2047741"/>
              <a:gd name="connsiteX25" fmla="*/ 2339662 w 4679324"/>
              <a:gd name="connsiteY25" fmla="*/ 785612 h 2047741"/>
              <a:gd name="connsiteX26" fmla="*/ 2468451 w 4679324"/>
              <a:gd name="connsiteY26" fmla="*/ 935865 h 2047741"/>
              <a:gd name="connsiteX27" fmla="*/ 2558603 w 4679324"/>
              <a:gd name="connsiteY27" fmla="*/ 1038896 h 2047741"/>
              <a:gd name="connsiteX28" fmla="*/ 2691684 w 4679324"/>
              <a:gd name="connsiteY28" fmla="*/ 1171978 h 2047741"/>
              <a:gd name="connsiteX29" fmla="*/ 2781836 w 4679324"/>
              <a:gd name="connsiteY29" fmla="*/ 1249251 h 2047741"/>
              <a:gd name="connsiteX30" fmla="*/ 2932090 w 4679324"/>
              <a:gd name="connsiteY30" fmla="*/ 1365161 h 2047741"/>
              <a:gd name="connsiteX31" fmla="*/ 3013656 w 4679324"/>
              <a:gd name="connsiteY31" fmla="*/ 1420969 h 2047741"/>
              <a:gd name="connsiteX32" fmla="*/ 3151031 w 4679324"/>
              <a:gd name="connsiteY32" fmla="*/ 1498243 h 2047741"/>
              <a:gd name="connsiteX33" fmla="*/ 3249769 w 4679324"/>
              <a:gd name="connsiteY33" fmla="*/ 1545465 h 2047741"/>
              <a:gd name="connsiteX34" fmla="*/ 3369972 w 4679324"/>
              <a:gd name="connsiteY34" fmla="*/ 1588395 h 2047741"/>
              <a:gd name="connsiteX35" fmla="*/ 3507346 w 4679324"/>
              <a:gd name="connsiteY35" fmla="*/ 1627031 h 2047741"/>
              <a:gd name="connsiteX36" fmla="*/ 3614670 w 4679324"/>
              <a:gd name="connsiteY36" fmla="*/ 1648496 h 2047741"/>
              <a:gd name="connsiteX37" fmla="*/ 3717701 w 4679324"/>
              <a:gd name="connsiteY37" fmla="*/ 1665668 h 2047741"/>
              <a:gd name="connsiteX38" fmla="*/ 3846490 w 4679324"/>
              <a:gd name="connsiteY38" fmla="*/ 1674254 h 2047741"/>
              <a:gd name="connsiteX39" fmla="*/ 3945228 w 4679324"/>
              <a:gd name="connsiteY39" fmla="*/ 1674254 h 2047741"/>
              <a:gd name="connsiteX40" fmla="*/ 4009622 w 4679324"/>
              <a:gd name="connsiteY40" fmla="*/ 1669961 h 2047741"/>
              <a:gd name="connsiteX41" fmla="*/ 4039673 w 4679324"/>
              <a:gd name="connsiteY41" fmla="*/ 1661375 h 2047741"/>
              <a:gd name="connsiteX42" fmla="*/ 4061138 w 4679324"/>
              <a:gd name="connsiteY42" fmla="*/ 1639910 h 2047741"/>
              <a:gd name="connsiteX43" fmla="*/ 4074017 w 4679324"/>
              <a:gd name="connsiteY43" fmla="*/ 1609859 h 2047741"/>
              <a:gd name="connsiteX44" fmla="*/ 4074017 w 4679324"/>
              <a:gd name="connsiteY44" fmla="*/ 1584102 h 2047741"/>
              <a:gd name="connsiteX45" fmla="*/ 4069724 w 4679324"/>
              <a:gd name="connsiteY45" fmla="*/ 1541172 h 2047741"/>
              <a:gd name="connsiteX46" fmla="*/ 4052552 w 4679324"/>
              <a:gd name="connsiteY46" fmla="*/ 1506828 h 2047741"/>
              <a:gd name="connsiteX47" fmla="*/ 3970986 w 4679324"/>
              <a:gd name="connsiteY47" fmla="*/ 1347989 h 2047741"/>
              <a:gd name="connsiteX48" fmla="*/ 3769217 w 4679324"/>
              <a:gd name="connsiteY48" fmla="*/ 957330 h 2047741"/>
              <a:gd name="connsiteX49" fmla="*/ 3734873 w 4679324"/>
              <a:gd name="connsiteY49" fmla="*/ 888643 h 2047741"/>
              <a:gd name="connsiteX50" fmla="*/ 3721994 w 4679324"/>
              <a:gd name="connsiteY50" fmla="*/ 862885 h 2047741"/>
              <a:gd name="connsiteX51" fmla="*/ 3730580 w 4679324"/>
              <a:gd name="connsiteY51" fmla="*/ 815662 h 2047741"/>
              <a:gd name="connsiteX52" fmla="*/ 3739166 w 4679324"/>
              <a:gd name="connsiteY52" fmla="*/ 802783 h 2047741"/>
              <a:gd name="connsiteX53" fmla="*/ 3756338 w 4679324"/>
              <a:gd name="connsiteY53" fmla="*/ 802783 h 2047741"/>
              <a:gd name="connsiteX54" fmla="*/ 3786389 w 4679324"/>
              <a:gd name="connsiteY54" fmla="*/ 811369 h 2047741"/>
              <a:gd name="connsiteX55" fmla="*/ 3812146 w 4679324"/>
              <a:gd name="connsiteY55" fmla="*/ 845713 h 2047741"/>
              <a:gd name="connsiteX56" fmla="*/ 3855076 w 4679324"/>
              <a:gd name="connsiteY56" fmla="*/ 910107 h 2047741"/>
              <a:gd name="connsiteX57" fmla="*/ 4005329 w 4679324"/>
              <a:gd name="connsiteY57" fmla="*/ 1124755 h 2047741"/>
              <a:gd name="connsiteX58" fmla="*/ 4104067 w 4679324"/>
              <a:gd name="connsiteY58" fmla="*/ 1249251 h 2047741"/>
              <a:gd name="connsiteX59" fmla="*/ 4237149 w 4679324"/>
              <a:gd name="connsiteY59" fmla="*/ 1412383 h 2047741"/>
              <a:gd name="connsiteX60" fmla="*/ 4374524 w 4679324"/>
              <a:gd name="connsiteY60" fmla="*/ 1566930 h 2047741"/>
              <a:gd name="connsiteX61" fmla="*/ 4417453 w 4679324"/>
              <a:gd name="connsiteY61" fmla="*/ 1605566 h 2047741"/>
              <a:gd name="connsiteX62" fmla="*/ 4490434 w 4679324"/>
              <a:gd name="connsiteY62" fmla="*/ 1652789 h 2047741"/>
              <a:gd name="connsiteX63" fmla="*/ 4559121 w 4679324"/>
              <a:gd name="connsiteY63" fmla="*/ 1678547 h 2047741"/>
              <a:gd name="connsiteX64" fmla="*/ 4606343 w 4679324"/>
              <a:gd name="connsiteY64" fmla="*/ 1704305 h 2047741"/>
              <a:gd name="connsiteX65" fmla="*/ 4649273 w 4679324"/>
              <a:gd name="connsiteY65" fmla="*/ 1734355 h 2047741"/>
              <a:gd name="connsiteX66" fmla="*/ 4666445 w 4679324"/>
              <a:gd name="connsiteY66" fmla="*/ 1755820 h 2047741"/>
              <a:gd name="connsiteX67" fmla="*/ 4679324 w 4679324"/>
              <a:gd name="connsiteY67" fmla="*/ 1777285 h 2047741"/>
              <a:gd name="connsiteX68" fmla="*/ 4679324 w 4679324"/>
              <a:gd name="connsiteY68" fmla="*/ 1790164 h 2047741"/>
              <a:gd name="connsiteX69" fmla="*/ 4679324 w 4679324"/>
              <a:gd name="connsiteY69" fmla="*/ 1807335 h 2047741"/>
              <a:gd name="connsiteX70" fmla="*/ 4666445 w 4679324"/>
              <a:gd name="connsiteY70" fmla="*/ 1828800 h 2047741"/>
              <a:gd name="connsiteX71" fmla="*/ 4644980 w 4679324"/>
              <a:gd name="connsiteY71" fmla="*/ 1845972 h 2047741"/>
              <a:gd name="connsiteX72" fmla="*/ 4597758 w 4679324"/>
              <a:gd name="connsiteY72" fmla="*/ 1880316 h 2047741"/>
              <a:gd name="connsiteX73" fmla="*/ 4563414 w 4679324"/>
              <a:gd name="connsiteY73" fmla="*/ 1893195 h 2047741"/>
              <a:gd name="connsiteX74" fmla="*/ 4520484 w 4679324"/>
              <a:gd name="connsiteY74" fmla="*/ 1910366 h 2047741"/>
              <a:gd name="connsiteX75" fmla="*/ 4468969 w 4679324"/>
              <a:gd name="connsiteY75" fmla="*/ 1927538 h 2047741"/>
              <a:gd name="connsiteX76" fmla="*/ 4400282 w 4679324"/>
              <a:gd name="connsiteY76" fmla="*/ 1940417 h 2047741"/>
              <a:gd name="connsiteX77" fmla="*/ 4310129 w 4679324"/>
              <a:gd name="connsiteY77" fmla="*/ 1949003 h 2047741"/>
              <a:gd name="connsiteX78" fmla="*/ 4202805 w 4679324"/>
              <a:gd name="connsiteY78" fmla="*/ 1953296 h 2047741"/>
              <a:gd name="connsiteX79" fmla="*/ 4048259 w 4679324"/>
              <a:gd name="connsiteY79" fmla="*/ 1944710 h 2047741"/>
              <a:gd name="connsiteX80" fmla="*/ 3885127 w 4679324"/>
              <a:gd name="connsiteY80" fmla="*/ 1927538 h 2047741"/>
              <a:gd name="connsiteX81" fmla="*/ 3721994 w 4679324"/>
              <a:gd name="connsiteY81" fmla="*/ 1906074 h 2047741"/>
              <a:gd name="connsiteX82" fmla="*/ 3567448 w 4679324"/>
              <a:gd name="connsiteY82" fmla="*/ 1880316 h 2047741"/>
              <a:gd name="connsiteX83" fmla="*/ 3464417 w 4679324"/>
              <a:gd name="connsiteY83" fmla="*/ 1854558 h 2047741"/>
              <a:gd name="connsiteX84" fmla="*/ 3288405 w 4679324"/>
              <a:gd name="connsiteY84" fmla="*/ 1794457 h 2047741"/>
              <a:gd name="connsiteX85" fmla="*/ 3090929 w 4679324"/>
              <a:gd name="connsiteY85" fmla="*/ 1708597 h 2047741"/>
              <a:gd name="connsiteX86" fmla="*/ 2919211 w 4679324"/>
              <a:gd name="connsiteY86" fmla="*/ 1614152 h 2047741"/>
              <a:gd name="connsiteX87" fmla="*/ 2773251 w 4679324"/>
              <a:gd name="connsiteY87" fmla="*/ 1519707 h 2047741"/>
              <a:gd name="connsiteX88" fmla="*/ 2601532 w 4679324"/>
              <a:gd name="connsiteY88" fmla="*/ 1386626 h 2047741"/>
              <a:gd name="connsiteX89" fmla="*/ 2378298 w 4679324"/>
              <a:gd name="connsiteY89" fmla="*/ 1184857 h 2047741"/>
              <a:gd name="connsiteX90" fmla="*/ 2163651 w 4679324"/>
              <a:gd name="connsiteY90" fmla="*/ 953037 h 2047741"/>
              <a:gd name="connsiteX91" fmla="*/ 1996225 w 4679324"/>
              <a:gd name="connsiteY91" fmla="*/ 759854 h 2047741"/>
              <a:gd name="connsiteX92" fmla="*/ 1863143 w 4679324"/>
              <a:gd name="connsiteY92" fmla="*/ 583843 h 2047741"/>
              <a:gd name="connsiteX93" fmla="*/ 1777284 w 4679324"/>
              <a:gd name="connsiteY93" fmla="*/ 467933 h 2047741"/>
              <a:gd name="connsiteX94" fmla="*/ 1738648 w 4679324"/>
              <a:gd name="connsiteY94" fmla="*/ 416417 h 2047741"/>
              <a:gd name="connsiteX95" fmla="*/ 1700011 w 4679324"/>
              <a:gd name="connsiteY95" fmla="*/ 373488 h 2047741"/>
              <a:gd name="connsiteX96" fmla="*/ 1665667 w 4679324"/>
              <a:gd name="connsiteY96" fmla="*/ 343437 h 2047741"/>
              <a:gd name="connsiteX97" fmla="*/ 1635617 w 4679324"/>
              <a:gd name="connsiteY97" fmla="*/ 330558 h 2047741"/>
              <a:gd name="connsiteX98" fmla="*/ 1605566 w 4679324"/>
              <a:gd name="connsiteY98" fmla="*/ 321972 h 2047741"/>
              <a:gd name="connsiteX99" fmla="*/ 1575515 w 4679324"/>
              <a:gd name="connsiteY99" fmla="*/ 326265 h 2047741"/>
              <a:gd name="connsiteX100" fmla="*/ 1554051 w 4679324"/>
              <a:gd name="connsiteY100" fmla="*/ 334851 h 2047741"/>
              <a:gd name="connsiteX101" fmla="*/ 1515414 w 4679324"/>
              <a:gd name="connsiteY101" fmla="*/ 369195 h 2047741"/>
              <a:gd name="connsiteX102" fmla="*/ 1468191 w 4679324"/>
              <a:gd name="connsiteY102" fmla="*/ 412124 h 2047741"/>
              <a:gd name="connsiteX103" fmla="*/ 1403797 w 4679324"/>
              <a:gd name="connsiteY103" fmla="*/ 480812 h 2047741"/>
              <a:gd name="connsiteX104" fmla="*/ 1317938 w 4679324"/>
              <a:gd name="connsiteY104" fmla="*/ 570964 h 2047741"/>
              <a:gd name="connsiteX105" fmla="*/ 1219200 w 4679324"/>
              <a:gd name="connsiteY105" fmla="*/ 686874 h 2047741"/>
              <a:gd name="connsiteX106" fmla="*/ 1150512 w 4679324"/>
              <a:gd name="connsiteY106" fmla="*/ 764147 h 2047741"/>
              <a:gd name="connsiteX107" fmla="*/ 1017431 w 4679324"/>
              <a:gd name="connsiteY107" fmla="*/ 927279 h 2047741"/>
              <a:gd name="connsiteX108" fmla="*/ 914400 w 4679324"/>
              <a:gd name="connsiteY108" fmla="*/ 1056068 h 2047741"/>
              <a:gd name="connsiteX109" fmla="*/ 824248 w 4679324"/>
              <a:gd name="connsiteY109" fmla="*/ 1176271 h 2047741"/>
              <a:gd name="connsiteX110" fmla="*/ 721217 w 4679324"/>
              <a:gd name="connsiteY110" fmla="*/ 1313645 h 2047741"/>
              <a:gd name="connsiteX111" fmla="*/ 635358 w 4679324"/>
              <a:gd name="connsiteY111" fmla="*/ 1433848 h 2047741"/>
              <a:gd name="connsiteX112" fmla="*/ 519448 w 4679324"/>
              <a:gd name="connsiteY112" fmla="*/ 1596981 h 2047741"/>
              <a:gd name="connsiteX113" fmla="*/ 429296 w 4679324"/>
              <a:gd name="connsiteY113" fmla="*/ 1725769 h 2047741"/>
              <a:gd name="connsiteX114" fmla="*/ 304800 w 4679324"/>
              <a:gd name="connsiteY114" fmla="*/ 1914659 h 2047741"/>
              <a:gd name="connsiteX115" fmla="*/ 218941 w 4679324"/>
              <a:gd name="connsiteY115" fmla="*/ 2047741 h 2047741"/>
              <a:gd name="connsiteX116" fmla="*/ 0 w 4679324"/>
              <a:gd name="connsiteY116" fmla="*/ 2004812 h 2047741"/>
              <a:gd name="connsiteX117" fmla="*/ 248991 w 4679324"/>
              <a:gd name="connsiteY117" fmla="*/ 1669961 h 2047741"/>
              <a:gd name="connsiteX118" fmla="*/ 412124 w 4679324"/>
              <a:gd name="connsiteY118" fmla="*/ 1446727 h 2047741"/>
              <a:gd name="connsiteX119" fmla="*/ 523741 w 4679324"/>
              <a:gd name="connsiteY119" fmla="*/ 1287888 h 2047741"/>
              <a:gd name="connsiteX120" fmla="*/ 626772 w 4679324"/>
              <a:gd name="connsiteY120" fmla="*/ 1159099 h 2047741"/>
              <a:gd name="connsiteX0" fmla="*/ 626772 w 4679324"/>
              <a:gd name="connsiteY0" fmla="*/ 1159099 h 2004812"/>
              <a:gd name="connsiteX1" fmla="*/ 961622 w 4679324"/>
              <a:gd name="connsiteY1" fmla="*/ 742682 h 2004812"/>
              <a:gd name="connsiteX2" fmla="*/ 1219200 w 4679324"/>
              <a:gd name="connsiteY2" fmla="*/ 437882 h 2004812"/>
              <a:gd name="connsiteX3" fmla="*/ 1365160 w 4679324"/>
              <a:gd name="connsiteY3" fmla="*/ 274750 h 2004812"/>
              <a:gd name="connsiteX4" fmla="*/ 1420969 w 4679324"/>
              <a:gd name="connsiteY4" fmla="*/ 214648 h 2004812"/>
              <a:gd name="connsiteX5" fmla="*/ 1442434 w 4679324"/>
              <a:gd name="connsiteY5" fmla="*/ 193183 h 2004812"/>
              <a:gd name="connsiteX6" fmla="*/ 1463898 w 4679324"/>
              <a:gd name="connsiteY6" fmla="*/ 128789 h 2004812"/>
              <a:gd name="connsiteX7" fmla="*/ 1485363 w 4679324"/>
              <a:gd name="connsiteY7" fmla="*/ 72981 h 2004812"/>
              <a:gd name="connsiteX8" fmla="*/ 1493949 w 4679324"/>
              <a:gd name="connsiteY8" fmla="*/ 60102 h 2004812"/>
              <a:gd name="connsiteX9" fmla="*/ 1545465 w 4679324"/>
              <a:gd name="connsiteY9" fmla="*/ 30051 h 2004812"/>
              <a:gd name="connsiteX10" fmla="*/ 1605566 w 4679324"/>
              <a:gd name="connsiteY10" fmla="*/ 12879 h 2004812"/>
              <a:gd name="connsiteX11" fmla="*/ 1682839 w 4679324"/>
              <a:gd name="connsiteY11" fmla="*/ 0 h 2004812"/>
              <a:gd name="connsiteX12" fmla="*/ 1785870 w 4679324"/>
              <a:gd name="connsiteY12" fmla="*/ 4293 h 2004812"/>
              <a:gd name="connsiteX13" fmla="*/ 1876022 w 4679324"/>
              <a:gd name="connsiteY13" fmla="*/ 17172 h 2004812"/>
              <a:gd name="connsiteX14" fmla="*/ 1944710 w 4679324"/>
              <a:gd name="connsiteY14" fmla="*/ 25758 h 2004812"/>
              <a:gd name="connsiteX15" fmla="*/ 1974760 w 4679324"/>
              <a:gd name="connsiteY15" fmla="*/ 34344 h 2004812"/>
              <a:gd name="connsiteX16" fmla="*/ 1979053 w 4679324"/>
              <a:gd name="connsiteY16" fmla="*/ 47223 h 2004812"/>
              <a:gd name="connsiteX17" fmla="*/ 1983346 w 4679324"/>
              <a:gd name="connsiteY17" fmla="*/ 107324 h 2004812"/>
              <a:gd name="connsiteX18" fmla="*/ 1979053 w 4679324"/>
              <a:gd name="connsiteY18" fmla="*/ 184597 h 2004812"/>
              <a:gd name="connsiteX19" fmla="*/ 1979053 w 4679324"/>
              <a:gd name="connsiteY19" fmla="*/ 236113 h 2004812"/>
              <a:gd name="connsiteX20" fmla="*/ 1987639 w 4679324"/>
              <a:gd name="connsiteY20" fmla="*/ 266164 h 2004812"/>
              <a:gd name="connsiteX21" fmla="*/ 2009104 w 4679324"/>
              <a:gd name="connsiteY21" fmla="*/ 321972 h 2004812"/>
              <a:gd name="connsiteX22" fmla="*/ 2052034 w 4679324"/>
              <a:gd name="connsiteY22" fmla="*/ 412124 h 2004812"/>
              <a:gd name="connsiteX23" fmla="*/ 2116428 w 4679324"/>
              <a:gd name="connsiteY23" fmla="*/ 502276 h 2004812"/>
              <a:gd name="connsiteX24" fmla="*/ 2232338 w 4679324"/>
              <a:gd name="connsiteY24" fmla="*/ 656823 h 2004812"/>
              <a:gd name="connsiteX25" fmla="*/ 2339662 w 4679324"/>
              <a:gd name="connsiteY25" fmla="*/ 785612 h 2004812"/>
              <a:gd name="connsiteX26" fmla="*/ 2468451 w 4679324"/>
              <a:gd name="connsiteY26" fmla="*/ 935865 h 2004812"/>
              <a:gd name="connsiteX27" fmla="*/ 2558603 w 4679324"/>
              <a:gd name="connsiteY27" fmla="*/ 1038896 h 2004812"/>
              <a:gd name="connsiteX28" fmla="*/ 2691684 w 4679324"/>
              <a:gd name="connsiteY28" fmla="*/ 1171978 h 2004812"/>
              <a:gd name="connsiteX29" fmla="*/ 2781836 w 4679324"/>
              <a:gd name="connsiteY29" fmla="*/ 1249251 h 2004812"/>
              <a:gd name="connsiteX30" fmla="*/ 2932090 w 4679324"/>
              <a:gd name="connsiteY30" fmla="*/ 1365161 h 2004812"/>
              <a:gd name="connsiteX31" fmla="*/ 3013656 w 4679324"/>
              <a:gd name="connsiteY31" fmla="*/ 1420969 h 2004812"/>
              <a:gd name="connsiteX32" fmla="*/ 3151031 w 4679324"/>
              <a:gd name="connsiteY32" fmla="*/ 1498243 h 2004812"/>
              <a:gd name="connsiteX33" fmla="*/ 3249769 w 4679324"/>
              <a:gd name="connsiteY33" fmla="*/ 1545465 h 2004812"/>
              <a:gd name="connsiteX34" fmla="*/ 3369972 w 4679324"/>
              <a:gd name="connsiteY34" fmla="*/ 1588395 h 2004812"/>
              <a:gd name="connsiteX35" fmla="*/ 3507346 w 4679324"/>
              <a:gd name="connsiteY35" fmla="*/ 1627031 h 2004812"/>
              <a:gd name="connsiteX36" fmla="*/ 3614670 w 4679324"/>
              <a:gd name="connsiteY36" fmla="*/ 1648496 h 2004812"/>
              <a:gd name="connsiteX37" fmla="*/ 3717701 w 4679324"/>
              <a:gd name="connsiteY37" fmla="*/ 1665668 h 2004812"/>
              <a:gd name="connsiteX38" fmla="*/ 3846490 w 4679324"/>
              <a:gd name="connsiteY38" fmla="*/ 1674254 h 2004812"/>
              <a:gd name="connsiteX39" fmla="*/ 3945228 w 4679324"/>
              <a:gd name="connsiteY39" fmla="*/ 1674254 h 2004812"/>
              <a:gd name="connsiteX40" fmla="*/ 4009622 w 4679324"/>
              <a:gd name="connsiteY40" fmla="*/ 1669961 h 2004812"/>
              <a:gd name="connsiteX41" fmla="*/ 4039673 w 4679324"/>
              <a:gd name="connsiteY41" fmla="*/ 1661375 h 2004812"/>
              <a:gd name="connsiteX42" fmla="*/ 4061138 w 4679324"/>
              <a:gd name="connsiteY42" fmla="*/ 1639910 h 2004812"/>
              <a:gd name="connsiteX43" fmla="*/ 4074017 w 4679324"/>
              <a:gd name="connsiteY43" fmla="*/ 1609859 h 2004812"/>
              <a:gd name="connsiteX44" fmla="*/ 4074017 w 4679324"/>
              <a:gd name="connsiteY44" fmla="*/ 1584102 h 2004812"/>
              <a:gd name="connsiteX45" fmla="*/ 4069724 w 4679324"/>
              <a:gd name="connsiteY45" fmla="*/ 1541172 h 2004812"/>
              <a:gd name="connsiteX46" fmla="*/ 4052552 w 4679324"/>
              <a:gd name="connsiteY46" fmla="*/ 1506828 h 2004812"/>
              <a:gd name="connsiteX47" fmla="*/ 3970986 w 4679324"/>
              <a:gd name="connsiteY47" fmla="*/ 1347989 h 2004812"/>
              <a:gd name="connsiteX48" fmla="*/ 3769217 w 4679324"/>
              <a:gd name="connsiteY48" fmla="*/ 957330 h 2004812"/>
              <a:gd name="connsiteX49" fmla="*/ 3734873 w 4679324"/>
              <a:gd name="connsiteY49" fmla="*/ 888643 h 2004812"/>
              <a:gd name="connsiteX50" fmla="*/ 3721994 w 4679324"/>
              <a:gd name="connsiteY50" fmla="*/ 862885 h 2004812"/>
              <a:gd name="connsiteX51" fmla="*/ 3730580 w 4679324"/>
              <a:gd name="connsiteY51" fmla="*/ 815662 h 2004812"/>
              <a:gd name="connsiteX52" fmla="*/ 3739166 w 4679324"/>
              <a:gd name="connsiteY52" fmla="*/ 802783 h 2004812"/>
              <a:gd name="connsiteX53" fmla="*/ 3756338 w 4679324"/>
              <a:gd name="connsiteY53" fmla="*/ 802783 h 2004812"/>
              <a:gd name="connsiteX54" fmla="*/ 3786389 w 4679324"/>
              <a:gd name="connsiteY54" fmla="*/ 811369 h 2004812"/>
              <a:gd name="connsiteX55" fmla="*/ 3812146 w 4679324"/>
              <a:gd name="connsiteY55" fmla="*/ 845713 h 2004812"/>
              <a:gd name="connsiteX56" fmla="*/ 3855076 w 4679324"/>
              <a:gd name="connsiteY56" fmla="*/ 910107 h 2004812"/>
              <a:gd name="connsiteX57" fmla="*/ 4005329 w 4679324"/>
              <a:gd name="connsiteY57" fmla="*/ 1124755 h 2004812"/>
              <a:gd name="connsiteX58" fmla="*/ 4104067 w 4679324"/>
              <a:gd name="connsiteY58" fmla="*/ 1249251 h 2004812"/>
              <a:gd name="connsiteX59" fmla="*/ 4237149 w 4679324"/>
              <a:gd name="connsiteY59" fmla="*/ 1412383 h 2004812"/>
              <a:gd name="connsiteX60" fmla="*/ 4374524 w 4679324"/>
              <a:gd name="connsiteY60" fmla="*/ 1566930 h 2004812"/>
              <a:gd name="connsiteX61" fmla="*/ 4417453 w 4679324"/>
              <a:gd name="connsiteY61" fmla="*/ 1605566 h 2004812"/>
              <a:gd name="connsiteX62" fmla="*/ 4490434 w 4679324"/>
              <a:gd name="connsiteY62" fmla="*/ 1652789 h 2004812"/>
              <a:gd name="connsiteX63" fmla="*/ 4559121 w 4679324"/>
              <a:gd name="connsiteY63" fmla="*/ 1678547 h 2004812"/>
              <a:gd name="connsiteX64" fmla="*/ 4606343 w 4679324"/>
              <a:gd name="connsiteY64" fmla="*/ 1704305 h 2004812"/>
              <a:gd name="connsiteX65" fmla="*/ 4649273 w 4679324"/>
              <a:gd name="connsiteY65" fmla="*/ 1734355 h 2004812"/>
              <a:gd name="connsiteX66" fmla="*/ 4666445 w 4679324"/>
              <a:gd name="connsiteY66" fmla="*/ 1755820 h 2004812"/>
              <a:gd name="connsiteX67" fmla="*/ 4679324 w 4679324"/>
              <a:gd name="connsiteY67" fmla="*/ 1777285 h 2004812"/>
              <a:gd name="connsiteX68" fmla="*/ 4679324 w 4679324"/>
              <a:gd name="connsiteY68" fmla="*/ 1790164 h 2004812"/>
              <a:gd name="connsiteX69" fmla="*/ 4679324 w 4679324"/>
              <a:gd name="connsiteY69" fmla="*/ 1807335 h 2004812"/>
              <a:gd name="connsiteX70" fmla="*/ 4666445 w 4679324"/>
              <a:gd name="connsiteY70" fmla="*/ 1828800 h 2004812"/>
              <a:gd name="connsiteX71" fmla="*/ 4644980 w 4679324"/>
              <a:gd name="connsiteY71" fmla="*/ 1845972 h 2004812"/>
              <a:gd name="connsiteX72" fmla="*/ 4597758 w 4679324"/>
              <a:gd name="connsiteY72" fmla="*/ 1880316 h 2004812"/>
              <a:gd name="connsiteX73" fmla="*/ 4563414 w 4679324"/>
              <a:gd name="connsiteY73" fmla="*/ 1893195 h 2004812"/>
              <a:gd name="connsiteX74" fmla="*/ 4520484 w 4679324"/>
              <a:gd name="connsiteY74" fmla="*/ 1910366 h 2004812"/>
              <a:gd name="connsiteX75" fmla="*/ 4468969 w 4679324"/>
              <a:gd name="connsiteY75" fmla="*/ 1927538 h 2004812"/>
              <a:gd name="connsiteX76" fmla="*/ 4400282 w 4679324"/>
              <a:gd name="connsiteY76" fmla="*/ 1940417 h 2004812"/>
              <a:gd name="connsiteX77" fmla="*/ 4310129 w 4679324"/>
              <a:gd name="connsiteY77" fmla="*/ 1949003 h 2004812"/>
              <a:gd name="connsiteX78" fmla="*/ 4202805 w 4679324"/>
              <a:gd name="connsiteY78" fmla="*/ 1953296 h 2004812"/>
              <a:gd name="connsiteX79" fmla="*/ 4048259 w 4679324"/>
              <a:gd name="connsiteY79" fmla="*/ 1944710 h 2004812"/>
              <a:gd name="connsiteX80" fmla="*/ 3885127 w 4679324"/>
              <a:gd name="connsiteY80" fmla="*/ 1927538 h 2004812"/>
              <a:gd name="connsiteX81" fmla="*/ 3721994 w 4679324"/>
              <a:gd name="connsiteY81" fmla="*/ 1906074 h 2004812"/>
              <a:gd name="connsiteX82" fmla="*/ 3567448 w 4679324"/>
              <a:gd name="connsiteY82" fmla="*/ 1880316 h 2004812"/>
              <a:gd name="connsiteX83" fmla="*/ 3464417 w 4679324"/>
              <a:gd name="connsiteY83" fmla="*/ 1854558 h 2004812"/>
              <a:gd name="connsiteX84" fmla="*/ 3288405 w 4679324"/>
              <a:gd name="connsiteY84" fmla="*/ 1794457 h 2004812"/>
              <a:gd name="connsiteX85" fmla="*/ 3090929 w 4679324"/>
              <a:gd name="connsiteY85" fmla="*/ 1708597 h 2004812"/>
              <a:gd name="connsiteX86" fmla="*/ 2919211 w 4679324"/>
              <a:gd name="connsiteY86" fmla="*/ 1614152 h 2004812"/>
              <a:gd name="connsiteX87" fmla="*/ 2773251 w 4679324"/>
              <a:gd name="connsiteY87" fmla="*/ 1519707 h 2004812"/>
              <a:gd name="connsiteX88" fmla="*/ 2601532 w 4679324"/>
              <a:gd name="connsiteY88" fmla="*/ 1386626 h 2004812"/>
              <a:gd name="connsiteX89" fmla="*/ 2378298 w 4679324"/>
              <a:gd name="connsiteY89" fmla="*/ 1184857 h 2004812"/>
              <a:gd name="connsiteX90" fmla="*/ 2163651 w 4679324"/>
              <a:gd name="connsiteY90" fmla="*/ 953037 h 2004812"/>
              <a:gd name="connsiteX91" fmla="*/ 1996225 w 4679324"/>
              <a:gd name="connsiteY91" fmla="*/ 759854 h 2004812"/>
              <a:gd name="connsiteX92" fmla="*/ 1863143 w 4679324"/>
              <a:gd name="connsiteY92" fmla="*/ 583843 h 2004812"/>
              <a:gd name="connsiteX93" fmla="*/ 1777284 w 4679324"/>
              <a:gd name="connsiteY93" fmla="*/ 467933 h 2004812"/>
              <a:gd name="connsiteX94" fmla="*/ 1738648 w 4679324"/>
              <a:gd name="connsiteY94" fmla="*/ 416417 h 2004812"/>
              <a:gd name="connsiteX95" fmla="*/ 1700011 w 4679324"/>
              <a:gd name="connsiteY95" fmla="*/ 373488 h 2004812"/>
              <a:gd name="connsiteX96" fmla="*/ 1665667 w 4679324"/>
              <a:gd name="connsiteY96" fmla="*/ 343437 h 2004812"/>
              <a:gd name="connsiteX97" fmla="*/ 1635617 w 4679324"/>
              <a:gd name="connsiteY97" fmla="*/ 330558 h 2004812"/>
              <a:gd name="connsiteX98" fmla="*/ 1605566 w 4679324"/>
              <a:gd name="connsiteY98" fmla="*/ 321972 h 2004812"/>
              <a:gd name="connsiteX99" fmla="*/ 1575515 w 4679324"/>
              <a:gd name="connsiteY99" fmla="*/ 326265 h 2004812"/>
              <a:gd name="connsiteX100" fmla="*/ 1554051 w 4679324"/>
              <a:gd name="connsiteY100" fmla="*/ 334851 h 2004812"/>
              <a:gd name="connsiteX101" fmla="*/ 1515414 w 4679324"/>
              <a:gd name="connsiteY101" fmla="*/ 369195 h 2004812"/>
              <a:gd name="connsiteX102" fmla="*/ 1468191 w 4679324"/>
              <a:gd name="connsiteY102" fmla="*/ 412124 h 2004812"/>
              <a:gd name="connsiteX103" fmla="*/ 1403797 w 4679324"/>
              <a:gd name="connsiteY103" fmla="*/ 480812 h 2004812"/>
              <a:gd name="connsiteX104" fmla="*/ 1317938 w 4679324"/>
              <a:gd name="connsiteY104" fmla="*/ 570964 h 2004812"/>
              <a:gd name="connsiteX105" fmla="*/ 1219200 w 4679324"/>
              <a:gd name="connsiteY105" fmla="*/ 686874 h 2004812"/>
              <a:gd name="connsiteX106" fmla="*/ 1150512 w 4679324"/>
              <a:gd name="connsiteY106" fmla="*/ 764147 h 2004812"/>
              <a:gd name="connsiteX107" fmla="*/ 1017431 w 4679324"/>
              <a:gd name="connsiteY107" fmla="*/ 927279 h 2004812"/>
              <a:gd name="connsiteX108" fmla="*/ 914400 w 4679324"/>
              <a:gd name="connsiteY108" fmla="*/ 1056068 h 2004812"/>
              <a:gd name="connsiteX109" fmla="*/ 824248 w 4679324"/>
              <a:gd name="connsiteY109" fmla="*/ 1176271 h 2004812"/>
              <a:gd name="connsiteX110" fmla="*/ 721217 w 4679324"/>
              <a:gd name="connsiteY110" fmla="*/ 1313645 h 2004812"/>
              <a:gd name="connsiteX111" fmla="*/ 635358 w 4679324"/>
              <a:gd name="connsiteY111" fmla="*/ 1433848 h 2004812"/>
              <a:gd name="connsiteX112" fmla="*/ 519448 w 4679324"/>
              <a:gd name="connsiteY112" fmla="*/ 1596981 h 2004812"/>
              <a:gd name="connsiteX113" fmla="*/ 429296 w 4679324"/>
              <a:gd name="connsiteY113" fmla="*/ 1725769 h 2004812"/>
              <a:gd name="connsiteX114" fmla="*/ 304800 w 4679324"/>
              <a:gd name="connsiteY114" fmla="*/ 1914659 h 2004812"/>
              <a:gd name="connsiteX115" fmla="*/ 0 w 4679324"/>
              <a:gd name="connsiteY115" fmla="*/ 2004812 h 2004812"/>
              <a:gd name="connsiteX116" fmla="*/ 248991 w 4679324"/>
              <a:gd name="connsiteY116" fmla="*/ 1669961 h 2004812"/>
              <a:gd name="connsiteX117" fmla="*/ 412124 w 4679324"/>
              <a:gd name="connsiteY117" fmla="*/ 1446727 h 2004812"/>
              <a:gd name="connsiteX118" fmla="*/ 523741 w 4679324"/>
              <a:gd name="connsiteY118" fmla="*/ 1287888 h 2004812"/>
              <a:gd name="connsiteX119" fmla="*/ 626772 w 4679324"/>
              <a:gd name="connsiteY119" fmla="*/ 1159099 h 2004812"/>
              <a:gd name="connsiteX0" fmla="*/ 626772 w 4679324"/>
              <a:gd name="connsiteY0" fmla="*/ 1159099 h 2004812"/>
              <a:gd name="connsiteX1" fmla="*/ 961622 w 4679324"/>
              <a:gd name="connsiteY1" fmla="*/ 742682 h 2004812"/>
              <a:gd name="connsiteX2" fmla="*/ 1219200 w 4679324"/>
              <a:gd name="connsiteY2" fmla="*/ 437882 h 2004812"/>
              <a:gd name="connsiteX3" fmla="*/ 1365160 w 4679324"/>
              <a:gd name="connsiteY3" fmla="*/ 274750 h 2004812"/>
              <a:gd name="connsiteX4" fmla="*/ 1420969 w 4679324"/>
              <a:gd name="connsiteY4" fmla="*/ 214648 h 2004812"/>
              <a:gd name="connsiteX5" fmla="*/ 1442434 w 4679324"/>
              <a:gd name="connsiteY5" fmla="*/ 193183 h 2004812"/>
              <a:gd name="connsiteX6" fmla="*/ 1463898 w 4679324"/>
              <a:gd name="connsiteY6" fmla="*/ 128789 h 2004812"/>
              <a:gd name="connsiteX7" fmla="*/ 1485363 w 4679324"/>
              <a:gd name="connsiteY7" fmla="*/ 72981 h 2004812"/>
              <a:gd name="connsiteX8" fmla="*/ 1493949 w 4679324"/>
              <a:gd name="connsiteY8" fmla="*/ 60102 h 2004812"/>
              <a:gd name="connsiteX9" fmla="*/ 1545465 w 4679324"/>
              <a:gd name="connsiteY9" fmla="*/ 30051 h 2004812"/>
              <a:gd name="connsiteX10" fmla="*/ 1605566 w 4679324"/>
              <a:gd name="connsiteY10" fmla="*/ 12879 h 2004812"/>
              <a:gd name="connsiteX11" fmla="*/ 1682839 w 4679324"/>
              <a:gd name="connsiteY11" fmla="*/ 0 h 2004812"/>
              <a:gd name="connsiteX12" fmla="*/ 1785870 w 4679324"/>
              <a:gd name="connsiteY12" fmla="*/ 4293 h 2004812"/>
              <a:gd name="connsiteX13" fmla="*/ 1876022 w 4679324"/>
              <a:gd name="connsiteY13" fmla="*/ 17172 h 2004812"/>
              <a:gd name="connsiteX14" fmla="*/ 1944710 w 4679324"/>
              <a:gd name="connsiteY14" fmla="*/ 25758 h 2004812"/>
              <a:gd name="connsiteX15" fmla="*/ 1974760 w 4679324"/>
              <a:gd name="connsiteY15" fmla="*/ 34344 h 2004812"/>
              <a:gd name="connsiteX16" fmla="*/ 1979053 w 4679324"/>
              <a:gd name="connsiteY16" fmla="*/ 47223 h 2004812"/>
              <a:gd name="connsiteX17" fmla="*/ 1983346 w 4679324"/>
              <a:gd name="connsiteY17" fmla="*/ 107324 h 2004812"/>
              <a:gd name="connsiteX18" fmla="*/ 1979053 w 4679324"/>
              <a:gd name="connsiteY18" fmla="*/ 184597 h 2004812"/>
              <a:gd name="connsiteX19" fmla="*/ 1979053 w 4679324"/>
              <a:gd name="connsiteY19" fmla="*/ 236113 h 2004812"/>
              <a:gd name="connsiteX20" fmla="*/ 1987639 w 4679324"/>
              <a:gd name="connsiteY20" fmla="*/ 266164 h 2004812"/>
              <a:gd name="connsiteX21" fmla="*/ 2009104 w 4679324"/>
              <a:gd name="connsiteY21" fmla="*/ 321972 h 2004812"/>
              <a:gd name="connsiteX22" fmla="*/ 2052034 w 4679324"/>
              <a:gd name="connsiteY22" fmla="*/ 412124 h 2004812"/>
              <a:gd name="connsiteX23" fmla="*/ 2116428 w 4679324"/>
              <a:gd name="connsiteY23" fmla="*/ 502276 h 2004812"/>
              <a:gd name="connsiteX24" fmla="*/ 2232338 w 4679324"/>
              <a:gd name="connsiteY24" fmla="*/ 656823 h 2004812"/>
              <a:gd name="connsiteX25" fmla="*/ 2339662 w 4679324"/>
              <a:gd name="connsiteY25" fmla="*/ 785612 h 2004812"/>
              <a:gd name="connsiteX26" fmla="*/ 2468451 w 4679324"/>
              <a:gd name="connsiteY26" fmla="*/ 935865 h 2004812"/>
              <a:gd name="connsiteX27" fmla="*/ 2558603 w 4679324"/>
              <a:gd name="connsiteY27" fmla="*/ 1038896 h 2004812"/>
              <a:gd name="connsiteX28" fmla="*/ 2691684 w 4679324"/>
              <a:gd name="connsiteY28" fmla="*/ 1171978 h 2004812"/>
              <a:gd name="connsiteX29" fmla="*/ 2781836 w 4679324"/>
              <a:gd name="connsiteY29" fmla="*/ 1249251 h 2004812"/>
              <a:gd name="connsiteX30" fmla="*/ 2932090 w 4679324"/>
              <a:gd name="connsiteY30" fmla="*/ 1365161 h 2004812"/>
              <a:gd name="connsiteX31" fmla="*/ 3013656 w 4679324"/>
              <a:gd name="connsiteY31" fmla="*/ 1420969 h 2004812"/>
              <a:gd name="connsiteX32" fmla="*/ 3151031 w 4679324"/>
              <a:gd name="connsiteY32" fmla="*/ 1498243 h 2004812"/>
              <a:gd name="connsiteX33" fmla="*/ 3249769 w 4679324"/>
              <a:gd name="connsiteY33" fmla="*/ 1545465 h 2004812"/>
              <a:gd name="connsiteX34" fmla="*/ 3369972 w 4679324"/>
              <a:gd name="connsiteY34" fmla="*/ 1588395 h 2004812"/>
              <a:gd name="connsiteX35" fmla="*/ 3507346 w 4679324"/>
              <a:gd name="connsiteY35" fmla="*/ 1627031 h 2004812"/>
              <a:gd name="connsiteX36" fmla="*/ 3614670 w 4679324"/>
              <a:gd name="connsiteY36" fmla="*/ 1648496 h 2004812"/>
              <a:gd name="connsiteX37" fmla="*/ 3717701 w 4679324"/>
              <a:gd name="connsiteY37" fmla="*/ 1665668 h 2004812"/>
              <a:gd name="connsiteX38" fmla="*/ 3846490 w 4679324"/>
              <a:gd name="connsiteY38" fmla="*/ 1674254 h 2004812"/>
              <a:gd name="connsiteX39" fmla="*/ 3945228 w 4679324"/>
              <a:gd name="connsiteY39" fmla="*/ 1674254 h 2004812"/>
              <a:gd name="connsiteX40" fmla="*/ 4009622 w 4679324"/>
              <a:gd name="connsiteY40" fmla="*/ 1669961 h 2004812"/>
              <a:gd name="connsiteX41" fmla="*/ 4039673 w 4679324"/>
              <a:gd name="connsiteY41" fmla="*/ 1661375 h 2004812"/>
              <a:gd name="connsiteX42" fmla="*/ 4061138 w 4679324"/>
              <a:gd name="connsiteY42" fmla="*/ 1639910 h 2004812"/>
              <a:gd name="connsiteX43" fmla="*/ 4074017 w 4679324"/>
              <a:gd name="connsiteY43" fmla="*/ 1609859 h 2004812"/>
              <a:gd name="connsiteX44" fmla="*/ 4074017 w 4679324"/>
              <a:gd name="connsiteY44" fmla="*/ 1584102 h 2004812"/>
              <a:gd name="connsiteX45" fmla="*/ 4069724 w 4679324"/>
              <a:gd name="connsiteY45" fmla="*/ 1541172 h 2004812"/>
              <a:gd name="connsiteX46" fmla="*/ 4052552 w 4679324"/>
              <a:gd name="connsiteY46" fmla="*/ 1506828 h 2004812"/>
              <a:gd name="connsiteX47" fmla="*/ 3970986 w 4679324"/>
              <a:gd name="connsiteY47" fmla="*/ 1347989 h 2004812"/>
              <a:gd name="connsiteX48" fmla="*/ 3769217 w 4679324"/>
              <a:gd name="connsiteY48" fmla="*/ 957330 h 2004812"/>
              <a:gd name="connsiteX49" fmla="*/ 3734873 w 4679324"/>
              <a:gd name="connsiteY49" fmla="*/ 888643 h 2004812"/>
              <a:gd name="connsiteX50" fmla="*/ 3721994 w 4679324"/>
              <a:gd name="connsiteY50" fmla="*/ 862885 h 2004812"/>
              <a:gd name="connsiteX51" fmla="*/ 3730580 w 4679324"/>
              <a:gd name="connsiteY51" fmla="*/ 815662 h 2004812"/>
              <a:gd name="connsiteX52" fmla="*/ 3739166 w 4679324"/>
              <a:gd name="connsiteY52" fmla="*/ 802783 h 2004812"/>
              <a:gd name="connsiteX53" fmla="*/ 3756338 w 4679324"/>
              <a:gd name="connsiteY53" fmla="*/ 802783 h 2004812"/>
              <a:gd name="connsiteX54" fmla="*/ 3786389 w 4679324"/>
              <a:gd name="connsiteY54" fmla="*/ 811369 h 2004812"/>
              <a:gd name="connsiteX55" fmla="*/ 3812146 w 4679324"/>
              <a:gd name="connsiteY55" fmla="*/ 845713 h 2004812"/>
              <a:gd name="connsiteX56" fmla="*/ 3855076 w 4679324"/>
              <a:gd name="connsiteY56" fmla="*/ 910107 h 2004812"/>
              <a:gd name="connsiteX57" fmla="*/ 4005329 w 4679324"/>
              <a:gd name="connsiteY57" fmla="*/ 1124755 h 2004812"/>
              <a:gd name="connsiteX58" fmla="*/ 4104067 w 4679324"/>
              <a:gd name="connsiteY58" fmla="*/ 1249251 h 2004812"/>
              <a:gd name="connsiteX59" fmla="*/ 4237149 w 4679324"/>
              <a:gd name="connsiteY59" fmla="*/ 1412383 h 2004812"/>
              <a:gd name="connsiteX60" fmla="*/ 4374524 w 4679324"/>
              <a:gd name="connsiteY60" fmla="*/ 1566930 h 2004812"/>
              <a:gd name="connsiteX61" fmla="*/ 4417453 w 4679324"/>
              <a:gd name="connsiteY61" fmla="*/ 1605566 h 2004812"/>
              <a:gd name="connsiteX62" fmla="*/ 4490434 w 4679324"/>
              <a:gd name="connsiteY62" fmla="*/ 1652789 h 2004812"/>
              <a:gd name="connsiteX63" fmla="*/ 4559121 w 4679324"/>
              <a:gd name="connsiteY63" fmla="*/ 1678547 h 2004812"/>
              <a:gd name="connsiteX64" fmla="*/ 4606343 w 4679324"/>
              <a:gd name="connsiteY64" fmla="*/ 1704305 h 2004812"/>
              <a:gd name="connsiteX65" fmla="*/ 4649273 w 4679324"/>
              <a:gd name="connsiteY65" fmla="*/ 1734355 h 2004812"/>
              <a:gd name="connsiteX66" fmla="*/ 4666445 w 4679324"/>
              <a:gd name="connsiteY66" fmla="*/ 1755820 h 2004812"/>
              <a:gd name="connsiteX67" fmla="*/ 4679324 w 4679324"/>
              <a:gd name="connsiteY67" fmla="*/ 1777285 h 2004812"/>
              <a:gd name="connsiteX68" fmla="*/ 4679324 w 4679324"/>
              <a:gd name="connsiteY68" fmla="*/ 1790164 h 2004812"/>
              <a:gd name="connsiteX69" fmla="*/ 4679324 w 4679324"/>
              <a:gd name="connsiteY69" fmla="*/ 1807335 h 2004812"/>
              <a:gd name="connsiteX70" fmla="*/ 4666445 w 4679324"/>
              <a:gd name="connsiteY70" fmla="*/ 1828800 h 2004812"/>
              <a:gd name="connsiteX71" fmla="*/ 4644980 w 4679324"/>
              <a:gd name="connsiteY71" fmla="*/ 1845972 h 2004812"/>
              <a:gd name="connsiteX72" fmla="*/ 4597758 w 4679324"/>
              <a:gd name="connsiteY72" fmla="*/ 1880316 h 2004812"/>
              <a:gd name="connsiteX73" fmla="*/ 4563414 w 4679324"/>
              <a:gd name="connsiteY73" fmla="*/ 1893195 h 2004812"/>
              <a:gd name="connsiteX74" fmla="*/ 4520484 w 4679324"/>
              <a:gd name="connsiteY74" fmla="*/ 1910366 h 2004812"/>
              <a:gd name="connsiteX75" fmla="*/ 4468969 w 4679324"/>
              <a:gd name="connsiteY75" fmla="*/ 1927538 h 2004812"/>
              <a:gd name="connsiteX76" fmla="*/ 4400282 w 4679324"/>
              <a:gd name="connsiteY76" fmla="*/ 1940417 h 2004812"/>
              <a:gd name="connsiteX77" fmla="*/ 4310129 w 4679324"/>
              <a:gd name="connsiteY77" fmla="*/ 1949003 h 2004812"/>
              <a:gd name="connsiteX78" fmla="*/ 4202805 w 4679324"/>
              <a:gd name="connsiteY78" fmla="*/ 1953296 h 2004812"/>
              <a:gd name="connsiteX79" fmla="*/ 4048259 w 4679324"/>
              <a:gd name="connsiteY79" fmla="*/ 1944710 h 2004812"/>
              <a:gd name="connsiteX80" fmla="*/ 3885127 w 4679324"/>
              <a:gd name="connsiteY80" fmla="*/ 1927538 h 2004812"/>
              <a:gd name="connsiteX81" fmla="*/ 3721994 w 4679324"/>
              <a:gd name="connsiteY81" fmla="*/ 1906074 h 2004812"/>
              <a:gd name="connsiteX82" fmla="*/ 3567448 w 4679324"/>
              <a:gd name="connsiteY82" fmla="*/ 1880316 h 2004812"/>
              <a:gd name="connsiteX83" fmla="*/ 3464417 w 4679324"/>
              <a:gd name="connsiteY83" fmla="*/ 1854558 h 2004812"/>
              <a:gd name="connsiteX84" fmla="*/ 3288405 w 4679324"/>
              <a:gd name="connsiteY84" fmla="*/ 1794457 h 2004812"/>
              <a:gd name="connsiteX85" fmla="*/ 3090929 w 4679324"/>
              <a:gd name="connsiteY85" fmla="*/ 1708597 h 2004812"/>
              <a:gd name="connsiteX86" fmla="*/ 2919211 w 4679324"/>
              <a:gd name="connsiteY86" fmla="*/ 1614152 h 2004812"/>
              <a:gd name="connsiteX87" fmla="*/ 2773251 w 4679324"/>
              <a:gd name="connsiteY87" fmla="*/ 1519707 h 2004812"/>
              <a:gd name="connsiteX88" fmla="*/ 2601532 w 4679324"/>
              <a:gd name="connsiteY88" fmla="*/ 1386626 h 2004812"/>
              <a:gd name="connsiteX89" fmla="*/ 2378298 w 4679324"/>
              <a:gd name="connsiteY89" fmla="*/ 1184857 h 2004812"/>
              <a:gd name="connsiteX90" fmla="*/ 2163651 w 4679324"/>
              <a:gd name="connsiteY90" fmla="*/ 953037 h 2004812"/>
              <a:gd name="connsiteX91" fmla="*/ 1996225 w 4679324"/>
              <a:gd name="connsiteY91" fmla="*/ 759854 h 2004812"/>
              <a:gd name="connsiteX92" fmla="*/ 1863143 w 4679324"/>
              <a:gd name="connsiteY92" fmla="*/ 583843 h 2004812"/>
              <a:gd name="connsiteX93" fmla="*/ 1777284 w 4679324"/>
              <a:gd name="connsiteY93" fmla="*/ 467933 h 2004812"/>
              <a:gd name="connsiteX94" fmla="*/ 1738648 w 4679324"/>
              <a:gd name="connsiteY94" fmla="*/ 416417 h 2004812"/>
              <a:gd name="connsiteX95" fmla="*/ 1700011 w 4679324"/>
              <a:gd name="connsiteY95" fmla="*/ 373488 h 2004812"/>
              <a:gd name="connsiteX96" fmla="*/ 1665667 w 4679324"/>
              <a:gd name="connsiteY96" fmla="*/ 343437 h 2004812"/>
              <a:gd name="connsiteX97" fmla="*/ 1635617 w 4679324"/>
              <a:gd name="connsiteY97" fmla="*/ 330558 h 2004812"/>
              <a:gd name="connsiteX98" fmla="*/ 1605566 w 4679324"/>
              <a:gd name="connsiteY98" fmla="*/ 321972 h 2004812"/>
              <a:gd name="connsiteX99" fmla="*/ 1575515 w 4679324"/>
              <a:gd name="connsiteY99" fmla="*/ 326265 h 2004812"/>
              <a:gd name="connsiteX100" fmla="*/ 1554051 w 4679324"/>
              <a:gd name="connsiteY100" fmla="*/ 334851 h 2004812"/>
              <a:gd name="connsiteX101" fmla="*/ 1515414 w 4679324"/>
              <a:gd name="connsiteY101" fmla="*/ 369195 h 2004812"/>
              <a:gd name="connsiteX102" fmla="*/ 1468191 w 4679324"/>
              <a:gd name="connsiteY102" fmla="*/ 412124 h 2004812"/>
              <a:gd name="connsiteX103" fmla="*/ 1403797 w 4679324"/>
              <a:gd name="connsiteY103" fmla="*/ 480812 h 2004812"/>
              <a:gd name="connsiteX104" fmla="*/ 1317938 w 4679324"/>
              <a:gd name="connsiteY104" fmla="*/ 570964 h 2004812"/>
              <a:gd name="connsiteX105" fmla="*/ 1219200 w 4679324"/>
              <a:gd name="connsiteY105" fmla="*/ 686874 h 2004812"/>
              <a:gd name="connsiteX106" fmla="*/ 1150512 w 4679324"/>
              <a:gd name="connsiteY106" fmla="*/ 764147 h 2004812"/>
              <a:gd name="connsiteX107" fmla="*/ 1017431 w 4679324"/>
              <a:gd name="connsiteY107" fmla="*/ 927279 h 2004812"/>
              <a:gd name="connsiteX108" fmla="*/ 914400 w 4679324"/>
              <a:gd name="connsiteY108" fmla="*/ 1056068 h 2004812"/>
              <a:gd name="connsiteX109" fmla="*/ 824248 w 4679324"/>
              <a:gd name="connsiteY109" fmla="*/ 1176271 h 2004812"/>
              <a:gd name="connsiteX110" fmla="*/ 721217 w 4679324"/>
              <a:gd name="connsiteY110" fmla="*/ 1313645 h 2004812"/>
              <a:gd name="connsiteX111" fmla="*/ 635358 w 4679324"/>
              <a:gd name="connsiteY111" fmla="*/ 1433848 h 2004812"/>
              <a:gd name="connsiteX112" fmla="*/ 519448 w 4679324"/>
              <a:gd name="connsiteY112" fmla="*/ 1596981 h 2004812"/>
              <a:gd name="connsiteX113" fmla="*/ 429296 w 4679324"/>
              <a:gd name="connsiteY113" fmla="*/ 1725769 h 2004812"/>
              <a:gd name="connsiteX114" fmla="*/ 0 w 4679324"/>
              <a:gd name="connsiteY114" fmla="*/ 2004812 h 2004812"/>
              <a:gd name="connsiteX115" fmla="*/ 248991 w 4679324"/>
              <a:gd name="connsiteY115" fmla="*/ 1669961 h 2004812"/>
              <a:gd name="connsiteX116" fmla="*/ 412124 w 4679324"/>
              <a:gd name="connsiteY116" fmla="*/ 1446727 h 2004812"/>
              <a:gd name="connsiteX117" fmla="*/ 523741 w 4679324"/>
              <a:gd name="connsiteY117" fmla="*/ 1287888 h 2004812"/>
              <a:gd name="connsiteX118" fmla="*/ 626772 w 4679324"/>
              <a:gd name="connsiteY118" fmla="*/ 1159099 h 2004812"/>
              <a:gd name="connsiteX0" fmla="*/ 626772 w 4679324"/>
              <a:gd name="connsiteY0" fmla="*/ 1159099 h 2004812"/>
              <a:gd name="connsiteX1" fmla="*/ 961622 w 4679324"/>
              <a:gd name="connsiteY1" fmla="*/ 742682 h 2004812"/>
              <a:gd name="connsiteX2" fmla="*/ 1219200 w 4679324"/>
              <a:gd name="connsiteY2" fmla="*/ 437882 h 2004812"/>
              <a:gd name="connsiteX3" fmla="*/ 1365160 w 4679324"/>
              <a:gd name="connsiteY3" fmla="*/ 274750 h 2004812"/>
              <a:gd name="connsiteX4" fmla="*/ 1420969 w 4679324"/>
              <a:gd name="connsiteY4" fmla="*/ 214648 h 2004812"/>
              <a:gd name="connsiteX5" fmla="*/ 1442434 w 4679324"/>
              <a:gd name="connsiteY5" fmla="*/ 193183 h 2004812"/>
              <a:gd name="connsiteX6" fmla="*/ 1463898 w 4679324"/>
              <a:gd name="connsiteY6" fmla="*/ 128789 h 2004812"/>
              <a:gd name="connsiteX7" fmla="*/ 1485363 w 4679324"/>
              <a:gd name="connsiteY7" fmla="*/ 72981 h 2004812"/>
              <a:gd name="connsiteX8" fmla="*/ 1493949 w 4679324"/>
              <a:gd name="connsiteY8" fmla="*/ 60102 h 2004812"/>
              <a:gd name="connsiteX9" fmla="*/ 1545465 w 4679324"/>
              <a:gd name="connsiteY9" fmla="*/ 30051 h 2004812"/>
              <a:gd name="connsiteX10" fmla="*/ 1605566 w 4679324"/>
              <a:gd name="connsiteY10" fmla="*/ 12879 h 2004812"/>
              <a:gd name="connsiteX11" fmla="*/ 1682839 w 4679324"/>
              <a:gd name="connsiteY11" fmla="*/ 0 h 2004812"/>
              <a:gd name="connsiteX12" fmla="*/ 1785870 w 4679324"/>
              <a:gd name="connsiteY12" fmla="*/ 4293 h 2004812"/>
              <a:gd name="connsiteX13" fmla="*/ 1876022 w 4679324"/>
              <a:gd name="connsiteY13" fmla="*/ 17172 h 2004812"/>
              <a:gd name="connsiteX14" fmla="*/ 1944710 w 4679324"/>
              <a:gd name="connsiteY14" fmla="*/ 25758 h 2004812"/>
              <a:gd name="connsiteX15" fmla="*/ 1974760 w 4679324"/>
              <a:gd name="connsiteY15" fmla="*/ 34344 h 2004812"/>
              <a:gd name="connsiteX16" fmla="*/ 1979053 w 4679324"/>
              <a:gd name="connsiteY16" fmla="*/ 47223 h 2004812"/>
              <a:gd name="connsiteX17" fmla="*/ 1983346 w 4679324"/>
              <a:gd name="connsiteY17" fmla="*/ 107324 h 2004812"/>
              <a:gd name="connsiteX18" fmla="*/ 1979053 w 4679324"/>
              <a:gd name="connsiteY18" fmla="*/ 184597 h 2004812"/>
              <a:gd name="connsiteX19" fmla="*/ 1979053 w 4679324"/>
              <a:gd name="connsiteY19" fmla="*/ 236113 h 2004812"/>
              <a:gd name="connsiteX20" fmla="*/ 1987639 w 4679324"/>
              <a:gd name="connsiteY20" fmla="*/ 266164 h 2004812"/>
              <a:gd name="connsiteX21" fmla="*/ 2009104 w 4679324"/>
              <a:gd name="connsiteY21" fmla="*/ 321972 h 2004812"/>
              <a:gd name="connsiteX22" fmla="*/ 2052034 w 4679324"/>
              <a:gd name="connsiteY22" fmla="*/ 412124 h 2004812"/>
              <a:gd name="connsiteX23" fmla="*/ 2116428 w 4679324"/>
              <a:gd name="connsiteY23" fmla="*/ 502276 h 2004812"/>
              <a:gd name="connsiteX24" fmla="*/ 2232338 w 4679324"/>
              <a:gd name="connsiteY24" fmla="*/ 656823 h 2004812"/>
              <a:gd name="connsiteX25" fmla="*/ 2339662 w 4679324"/>
              <a:gd name="connsiteY25" fmla="*/ 785612 h 2004812"/>
              <a:gd name="connsiteX26" fmla="*/ 2468451 w 4679324"/>
              <a:gd name="connsiteY26" fmla="*/ 935865 h 2004812"/>
              <a:gd name="connsiteX27" fmla="*/ 2558603 w 4679324"/>
              <a:gd name="connsiteY27" fmla="*/ 1038896 h 2004812"/>
              <a:gd name="connsiteX28" fmla="*/ 2691684 w 4679324"/>
              <a:gd name="connsiteY28" fmla="*/ 1171978 h 2004812"/>
              <a:gd name="connsiteX29" fmla="*/ 2781836 w 4679324"/>
              <a:gd name="connsiteY29" fmla="*/ 1249251 h 2004812"/>
              <a:gd name="connsiteX30" fmla="*/ 2932090 w 4679324"/>
              <a:gd name="connsiteY30" fmla="*/ 1365161 h 2004812"/>
              <a:gd name="connsiteX31" fmla="*/ 3013656 w 4679324"/>
              <a:gd name="connsiteY31" fmla="*/ 1420969 h 2004812"/>
              <a:gd name="connsiteX32" fmla="*/ 3151031 w 4679324"/>
              <a:gd name="connsiteY32" fmla="*/ 1498243 h 2004812"/>
              <a:gd name="connsiteX33" fmla="*/ 3249769 w 4679324"/>
              <a:gd name="connsiteY33" fmla="*/ 1545465 h 2004812"/>
              <a:gd name="connsiteX34" fmla="*/ 3369972 w 4679324"/>
              <a:gd name="connsiteY34" fmla="*/ 1588395 h 2004812"/>
              <a:gd name="connsiteX35" fmla="*/ 3507346 w 4679324"/>
              <a:gd name="connsiteY35" fmla="*/ 1627031 h 2004812"/>
              <a:gd name="connsiteX36" fmla="*/ 3614670 w 4679324"/>
              <a:gd name="connsiteY36" fmla="*/ 1648496 h 2004812"/>
              <a:gd name="connsiteX37" fmla="*/ 3717701 w 4679324"/>
              <a:gd name="connsiteY37" fmla="*/ 1665668 h 2004812"/>
              <a:gd name="connsiteX38" fmla="*/ 3846490 w 4679324"/>
              <a:gd name="connsiteY38" fmla="*/ 1674254 h 2004812"/>
              <a:gd name="connsiteX39" fmla="*/ 3945228 w 4679324"/>
              <a:gd name="connsiteY39" fmla="*/ 1674254 h 2004812"/>
              <a:gd name="connsiteX40" fmla="*/ 4009622 w 4679324"/>
              <a:gd name="connsiteY40" fmla="*/ 1669961 h 2004812"/>
              <a:gd name="connsiteX41" fmla="*/ 4039673 w 4679324"/>
              <a:gd name="connsiteY41" fmla="*/ 1661375 h 2004812"/>
              <a:gd name="connsiteX42" fmla="*/ 4061138 w 4679324"/>
              <a:gd name="connsiteY42" fmla="*/ 1639910 h 2004812"/>
              <a:gd name="connsiteX43" fmla="*/ 4074017 w 4679324"/>
              <a:gd name="connsiteY43" fmla="*/ 1609859 h 2004812"/>
              <a:gd name="connsiteX44" fmla="*/ 4074017 w 4679324"/>
              <a:gd name="connsiteY44" fmla="*/ 1584102 h 2004812"/>
              <a:gd name="connsiteX45" fmla="*/ 4069724 w 4679324"/>
              <a:gd name="connsiteY45" fmla="*/ 1541172 h 2004812"/>
              <a:gd name="connsiteX46" fmla="*/ 4052552 w 4679324"/>
              <a:gd name="connsiteY46" fmla="*/ 1506828 h 2004812"/>
              <a:gd name="connsiteX47" fmla="*/ 3970986 w 4679324"/>
              <a:gd name="connsiteY47" fmla="*/ 1347989 h 2004812"/>
              <a:gd name="connsiteX48" fmla="*/ 3769217 w 4679324"/>
              <a:gd name="connsiteY48" fmla="*/ 957330 h 2004812"/>
              <a:gd name="connsiteX49" fmla="*/ 3734873 w 4679324"/>
              <a:gd name="connsiteY49" fmla="*/ 888643 h 2004812"/>
              <a:gd name="connsiteX50" fmla="*/ 3721994 w 4679324"/>
              <a:gd name="connsiteY50" fmla="*/ 862885 h 2004812"/>
              <a:gd name="connsiteX51" fmla="*/ 3730580 w 4679324"/>
              <a:gd name="connsiteY51" fmla="*/ 815662 h 2004812"/>
              <a:gd name="connsiteX52" fmla="*/ 3739166 w 4679324"/>
              <a:gd name="connsiteY52" fmla="*/ 802783 h 2004812"/>
              <a:gd name="connsiteX53" fmla="*/ 3756338 w 4679324"/>
              <a:gd name="connsiteY53" fmla="*/ 802783 h 2004812"/>
              <a:gd name="connsiteX54" fmla="*/ 3786389 w 4679324"/>
              <a:gd name="connsiteY54" fmla="*/ 811369 h 2004812"/>
              <a:gd name="connsiteX55" fmla="*/ 3812146 w 4679324"/>
              <a:gd name="connsiteY55" fmla="*/ 845713 h 2004812"/>
              <a:gd name="connsiteX56" fmla="*/ 3855076 w 4679324"/>
              <a:gd name="connsiteY56" fmla="*/ 910107 h 2004812"/>
              <a:gd name="connsiteX57" fmla="*/ 4005329 w 4679324"/>
              <a:gd name="connsiteY57" fmla="*/ 1124755 h 2004812"/>
              <a:gd name="connsiteX58" fmla="*/ 4104067 w 4679324"/>
              <a:gd name="connsiteY58" fmla="*/ 1249251 h 2004812"/>
              <a:gd name="connsiteX59" fmla="*/ 4237149 w 4679324"/>
              <a:gd name="connsiteY59" fmla="*/ 1412383 h 2004812"/>
              <a:gd name="connsiteX60" fmla="*/ 4374524 w 4679324"/>
              <a:gd name="connsiteY60" fmla="*/ 1566930 h 2004812"/>
              <a:gd name="connsiteX61" fmla="*/ 4417453 w 4679324"/>
              <a:gd name="connsiteY61" fmla="*/ 1605566 h 2004812"/>
              <a:gd name="connsiteX62" fmla="*/ 4490434 w 4679324"/>
              <a:gd name="connsiteY62" fmla="*/ 1652789 h 2004812"/>
              <a:gd name="connsiteX63" fmla="*/ 4559121 w 4679324"/>
              <a:gd name="connsiteY63" fmla="*/ 1678547 h 2004812"/>
              <a:gd name="connsiteX64" fmla="*/ 4606343 w 4679324"/>
              <a:gd name="connsiteY64" fmla="*/ 1704305 h 2004812"/>
              <a:gd name="connsiteX65" fmla="*/ 4649273 w 4679324"/>
              <a:gd name="connsiteY65" fmla="*/ 1734355 h 2004812"/>
              <a:gd name="connsiteX66" fmla="*/ 4666445 w 4679324"/>
              <a:gd name="connsiteY66" fmla="*/ 1755820 h 2004812"/>
              <a:gd name="connsiteX67" fmla="*/ 4679324 w 4679324"/>
              <a:gd name="connsiteY67" fmla="*/ 1777285 h 2004812"/>
              <a:gd name="connsiteX68" fmla="*/ 4679324 w 4679324"/>
              <a:gd name="connsiteY68" fmla="*/ 1790164 h 2004812"/>
              <a:gd name="connsiteX69" fmla="*/ 4679324 w 4679324"/>
              <a:gd name="connsiteY69" fmla="*/ 1807335 h 2004812"/>
              <a:gd name="connsiteX70" fmla="*/ 4666445 w 4679324"/>
              <a:gd name="connsiteY70" fmla="*/ 1828800 h 2004812"/>
              <a:gd name="connsiteX71" fmla="*/ 4644980 w 4679324"/>
              <a:gd name="connsiteY71" fmla="*/ 1845972 h 2004812"/>
              <a:gd name="connsiteX72" fmla="*/ 4597758 w 4679324"/>
              <a:gd name="connsiteY72" fmla="*/ 1880316 h 2004812"/>
              <a:gd name="connsiteX73" fmla="*/ 4563414 w 4679324"/>
              <a:gd name="connsiteY73" fmla="*/ 1893195 h 2004812"/>
              <a:gd name="connsiteX74" fmla="*/ 4520484 w 4679324"/>
              <a:gd name="connsiteY74" fmla="*/ 1910366 h 2004812"/>
              <a:gd name="connsiteX75" fmla="*/ 4468969 w 4679324"/>
              <a:gd name="connsiteY75" fmla="*/ 1927538 h 2004812"/>
              <a:gd name="connsiteX76" fmla="*/ 4400282 w 4679324"/>
              <a:gd name="connsiteY76" fmla="*/ 1940417 h 2004812"/>
              <a:gd name="connsiteX77" fmla="*/ 4310129 w 4679324"/>
              <a:gd name="connsiteY77" fmla="*/ 1949003 h 2004812"/>
              <a:gd name="connsiteX78" fmla="*/ 4202805 w 4679324"/>
              <a:gd name="connsiteY78" fmla="*/ 1953296 h 2004812"/>
              <a:gd name="connsiteX79" fmla="*/ 4048259 w 4679324"/>
              <a:gd name="connsiteY79" fmla="*/ 1944710 h 2004812"/>
              <a:gd name="connsiteX80" fmla="*/ 3885127 w 4679324"/>
              <a:gd name="connsiteY80" fmla="*/ 1927538 h 2004812"/>
              <a:gd name="connsiteX81" fmla="*/ 3721994 w 4679324"/>
              <a:gd name="connsiteY81" fmla="*/ 1906074 h 2004812"/>
              <a:gd name="connsiteX82" fmla="*/ 3567448 w 4679324"/>
              <a:gd name="connsiteY82" fmla="*/ 1880316 h 2004812"/>
              <a:gd name="connsiteX83" fmla="*/ 3464417 w 4679324"/>
              <a:gd name="connsiteY83" fmla="*/ 1854558 h 2004812"/>
              <a:gd name="connsiteX84" fmla="*/ 3288405 w 4679324"/>
              <a:gd name="connsiteY84" fmla="*/ 1794457 h 2004812"/>
              <a:gd name="connsiteX85" fmla="*/ 3090929 w 4679324"/>
              <a:gd name="connsiteY85" fmla="*/ 1708597 h 2004812"/>
              <a:gd name="connsiteX86" fmla="*/ 2919211 w 4679324"/>
              <a:gd name="connsiteY86" fmla="*/ 1614152 h 2004812"/>
              <a:gd name="connsiteX87" fmla="*/ 2773251 w 4679324"/>
              <a:gd name="connsiteY87" fmla="*/ 1519707 h 2004812"/>
              <a:gd name="connsiteX88" fmla="*/ 2601532 w 4679324"/>
              <a:gd name="connsiteY88" fmla="*/ 1386626 h 2004812"/>
              <a:gd name="connsiteX89" fmla="*/ 2378298 w 4679324"/>
              <a:gd name="connsiteY89" fmla="*/ 1184857 h 2004812"/>
              <a:gd name="connsiteX90" fmla="*/ 2163651 w 4679324"/>
              <a:gd name="connsiteY90" fmla="*/ 953037 h 2004812"/>
              <a:gd name="connsiteX91" fmla="*/ 1996225 w 4679324"/>
              <a:gd name="connsiteY91" fmla="*/ 759854 h 2004812"/>
              <a:gd name="connsiteX92" fmla="*/ 1863143 w 4679324"/>
              <a:gd name="connsiteY92" fmla="*/ 583843 h 2004812"/>
              <a:gd name="connsiteX93" fmla="*/ 1777284 w 4679324"/>
              <a:gd name="connsiteY93" fmla="*/ 467933 h 2004812"/>
              <a:gd name="connsiteX94" fmla="*/ 1738648 w 4679324"/>
              <a:gd name="connsiteY94" fmla="*/ 416417 h 2004812"/>
              <a:gd name="connsiteX95" fmla="*/ 1700011 w 4679324"/>
              <a:gd name="connsiteY95" fmla="*/ 373488 h 2004812"/>
              <a:gd name="connsiteX96" fmla="*/ 1665667 w 4679324"/>
              <a:gd name="connsiteY96" fmla="*/ 343437 h 2004812"/>
              <a:gd name="connsiteX97" fmla="*/ 1635617 w 4679324"/>
              <a:gd name="connsiteY97" fmla="*/ 330558 h 2004812"/>
              <a:gd name="connsiteX98" fmla="*/ 1605566 w 4679324"/>
              <a:gd name="connsiteY98" fmla="*/ 321972 h 2004812"/>
              <a:gd name="connsiteX99" fmla="*/ 1575515 w 4679324"/>
              <a:gd name="connsiteY99" fmla="*/ 326265 h 2004812"/>
              <a:gd name="connsiteX100" fmla="*/ 1554051 w 4679324"/>
              <a:gd name="connsiteY100" fmla="*/ 334851 h 2004812"/>
              <a:gd name="connsiteX101" fmla="*/ 1515414 w 4679324"/>
              <a:gd name="connsiteY101" fmla="*/ 369195 h 2004812"/>
              <a:gd name="connsiteX102" fmla="*/ 1468191 w 4679324"/>
              <a:gd name="connsiteY102" fmla="*/ 412124 h 2004812"/>
              <a:gd name="connsiteX103" fmla="*/ 1403797 w 4679324"/>
              <a:gd name="connsiteY103" fmla="*/ 480812 h 2004812"/>
              <a:gd name="connsiteX104" fmla="*/ 1317938 w 4679324"/>
              <a:gd name="connsiteY104" fmla="*/ 570964 h 2004812"/>
              <a:gd name="connsiteX105" fmla="*/ 1219200 w 4679324"/>
              <a:gd name="connsiteY105" fmla="*/ 686874 h 2004812"/>
              <a:gd name="connsiteX106" fmla="*/ 1150512 w 4679324"/>
              <a:gd name="connsiteY106" fmla="*/ 764147 h 2004812"/>
              <a:gd name="connsiteX107" fmla="*/ 1017431 w 4679324"/>
              <a:gd name="connsiteY107" fmla="*/ 927279 h 2004812"/>
              <a:gd name="connsiteX108" fmla="*/ 914400 w 4679324"/>
              <a:gd name="connsiteY108" fmla="*/ 1056068 h 2004812"/>
              <a:gd name="connsiteX109" fmla="*/ 824248 w 4679324"/>
              <a:gd name="connsiteY109" fmla="*/ 1176271 h 2004812"/>
              <a:gd name="connsiteX110" fmla="*/ 721217 w 4679324"/>
              <a:gd name="connsiteY110" fmla="*/ 1313645 h 2004812"/>
              <a:gd name="connsiteX111" fmla="*/ 635358 w 4679324"/>
              <a:gd name="connsiteY111" fmla="*/ 1433848 h 2004812"/>
              <a:gd name="connsiteX112" fmla="*/ 519448 w 4679324"/>
              <a:gd name="connsiteY112" fmla="*/ 1596981 h 2004812"/>
              <a:gd name="connsiteX113" fmla="*/ 0 w 4679324"/>
              <a:gd name="connsiteY113" fmla="*/ 2004812 h 2004812"/>
              <a:gd name="connsiteX114" fmla="*/ 248991 w 4679324"/>
              <a:gd name="connsiteY114" fmla="*/ 1669961 h 2004812"/>
              <a:gd name="connsiteX115" fmla="*/ 412124 w 4679324"/>
              <a:gd name="connsiteY115" fmla="*/ 1446727 h 2004812"/>
              <a:gd name="connsiteX116" fmla="*/ 523741 w 4679324"/>
              <a:gd name="connsiteY116" fmla="*/ 1287888 h 2004812"/>
              <a:gd name="connsiteX117" fmla="*/ 626772 w 4679324"/>
              <a:gd name="connsiteY117" fmla="*/ 1159099 h 2004812"/>
              <a:gd name="connsiteX0" fmla="*/ 626772 w 4679324"/>
              <a:gd name="connsiteY0" fmla="*/ 1159099 h 2004812"/>
              <a:gd name="connsiteX1" fmla="*/ 961622 w 4679324"/>
              <a:gd name="connsiteY1" fmla="*/ 742682 h 2004812"/>
              <a:gd name="connsiteX2" fmla="*/ 1219200 w 4679324"/>
              <a:gd name="connsiteY2" fmla="*/ 437882 h 2004812"/>
              <a:gd name="connsiteX3" fmla="*/ 1365160 w 4679324"/>
              <a:gd name="connsiteY3" fmla="*/ 274750 h 2004812"/>
              <a:gd name="connsiteX4" fmla="*/ 1420969 w 4679324"/>
              <a:gd name="connsiteY4" fmla="*/ 214648 h 2004812"/>
              <a:gd name="connsiteX5" fmla="*/ 1442434 w 4679324"/>
              <a:gd name="connsiteY5" fmla="*/ 193183 h 2004812"/>
              <a:gd name="connsiteX6" fmla="*/ 1463898 w 4679324"/>
              <a:gd name="connsiteY6" fmla="*/ 128789 h 2004812"/>
              <a:gd name="connsiteX7" fmla="*/ 1485363 w 4679324"/>
              <a:gd name="connsiteY7" fmla="*/ 72981 h 2004812"/>
              <a:gd name="connsiteX8" fmla="*/ 1493949 w 4679324"/>
              <a:gd name="connsiteY8" fmla="*/ 60102 h 2004812"/>
              <a:gd name="connsiteX9" fmla="*/ 1545465 w 4679324"/>
              <a:gd name="connsiteY9" fmla="*/ 30051 h 2004812"/>
              <a:gd name="connsiteX10" fmla="*/ 1605566 w 4679324"/>
              <a:gd name="connsiteY10" fmla="*/ 12879 h 2004812"/>
              <a:gd name="connsiteX11" fmla="*/ 1682839 w 4679324"/>
              <a:gd name="connsiteY11" fmla="*/ 0 h 2004812"/>
              <a:gd name="connsiteX12" fmla="*/ 1785870 w 4679324"/>
              <a:gd name="connsiteY12" fmla="*/ 4293 h 2004812"/>
              <a:gd name="connsiteX13" fmla="*/ 1876022 w 4679324"/>
              <a:gd name="connsiteY13" fmla="*/ 17172 h 2004812"/>
              <a:gd name="connsiteX14" fmla="*/ 1944710 w 4679324"/>
              <a:gd name="connsiteY14" fmla="*/ 25758 h 2004812"/>
              <a:gd name="connsiteX15" fmla="*/ 1974760 w 4679324"/>
              <a:gd name="connsiteY15" fmla="*/ 34344 h 2004812"/>
              <a:gd name="connsiteX16" fmla="*/ 1979053 w 4679324"/>
              <a:gd name="connsiteY16" fmla="*/ 47223 h 2004812"/>
              <a:gd name="connsiteX17" fmla="*/ 1983346 w 4679324"/>
              <a:gd name="connsiteY17" fmla="*/ 107324 h 2004812"/>
              <a:gd name="connsiteX18" fmla="*/ 1979053 w 4679324"/>
              <a:gd name="connsiteY18" fmla="*/ 184597 h 2004812"/>
              <a:gd name="connsiteX19" fmla="*/ 1979053 w 4679324"/>
              <a:gd name="connsiteY19" fmla="*/ 236113 h 2004812"/>
              <a:gd name="connsiteX20" fmla="*/ 1987639 w 4679324"/>
              <a:gd name="connsiteY20" fmla="*/ 266164 h 2004812"/>
              <a:gd name="connsiteX21" fmla="*/ 2009104 w 4679324"/>
              <a:gd name="connsiteY21" fmla="*/ 321972 h 2004812"/>
              <a:gd name="connsiteX22" fmla="*/ 2052034 w 4679324"/>
              <a:gd name="connsiteY22" fmla="*/ 412124 h 2004812"/>
              <a:gd name="connsiteX23" fmla="*/ 2116428 w 4679324"/>
              <a:gd name="connsiteY23" fmla="*/ 502276 h 2004812"/>
              <a:gd name="connsiteX24" fmla="*/ 2232338 w 4679324"/>
              <a:gd name="connsiteY24" fmla="*/ 656823 h 2004812"/>
              <a:gd name="connsiteX25" fmla="*/ 2339662 w 4679324"/>
              <a:gd name="connsiteY25" fmla="*/ 785612 h 2004812"/>
              <a:gd name="connsiteX26" fmla="*/ 2468451 w 4679324"/>
              <a:gd name="connsiteY26" fmla="*/ 935865 h 2004812"/>
              <a:gd name="connsiteX27" fmla="*/ 2558603 w 4679324"/>
              <a:gd name="connsiteY27" fmla="*/ 1038896 h 2004812"/>
              <a:gd name="connsiteX28" fmla="*/ 2691684 w 4679324"/>
              <a:gd name="connsiteY28" fmla="*/ 1171978 h 2004812"/>
              <a:gd name="connsiteX29" fmla="*/ 2781836 w 4679324"/>
              <a:gd name="connsiteY29" fmla="*/ 1249251 h 2004812"/>
              <a:gd name="connsiteX30" fmla="*/ 2932090 w 4679324"/>
              <a:gd name="connsiteY30" fmla="*/ 1365161 h 2004812"/>
              <a:gd name="connsiteX31" fmla="*/ 3013656 w 4679324"/>
              <a:gd name="connsiteY31" fmla="*/ 1420969 h 2004812"/>
              <a:gd name="connsiteX32" fmla="*/ 3151031 w 4679324"/>
              <a:gd name="connsiteY32" fmla="*/ 1498243 h 2004812"/>
              <a:gd name="connsiteX33" fmla="*/ 3249769 w 4679324"/>
              <a:gd name="connsiteY33" fmla="*/ 1545465 h 2004812"/>
              <a:gd name="connsiteX34" fmla="*/ 3369972 w 4679324"/>
              <a:gd name="connsiteY34" fmla="*/ 1588395 h 2004812"/>
              <a:gd name="connsiteX35" fmla="*/ 3507346 w 4679324"/>
              <a:gd name="connsiteY35" fmla="*/ 1627031 h 2004812"/>
              <a:gd name="connsiteX36" fmla="*/ 3614670 w 4679324"/>
              <a:gd name="connsiteY36" fmla="*/ 1648496 h 2004812"/>
              <a:gd name="connsiteX37" fmla="*/ 3717701 w 4679324"/>
              <a:gd name="connsiteY37" fmla="*/ 1665668 h 2004812"/>
              <a:gd name="connsiteX38" fmla="*/ 3846490 w 4679324"/>
              <a:gd name="connsiteY38" fmla="*/ 1674254 h 2004812"/>
              <a:gd name="connsiteX39" fmla="*/ 3945228 w 4679324"/>
              <a:gd name="connsiteY39" fmla="*/ 1674254 h 2004812"/>
              <a:gd name="connsiteX40" fmla="*/ 4009622 w 4679324"/>
              <a:gd name="connsiteY40" fmla="*/ 1669961 h 2004812"/>
              <a:gd name="connsiteX41" fmla="*/ 4039673 w 4679324"/>
              <a:gd name="connsiteY41" fmla="*/ 1661375 h 2004812"/>
              <a:gd name="connsiteX42" fmla="*/ 4061138 w 4679324"/>
              <a:gd name="connsiteY42" fmla="*/ 1639910 h 2004812"/>
              <a:gd name="connsiteX43" fmla="*/ 4074017 w 4679324"/>
              <a:gd name="connsiteY43" fmla="*/ 1609859 h 2004812"/>
              <a:gd name="connsiteX44" fmla="*/ 4074017 w 4679324"/>
              <a:gd name="connsiteY44" fmla="*/ 1584102 h 2004812"/>
              <a:gd name="connsiteX45" fmla="*/ 4069724 w 4679324"/>
              <a:gd name="connsiteY45" fmla="*/ 1541172 h 2004812"/>
              <a:gd name="connsiteX46" fmla="*/ 4052552 w 4679324"/>
              <a:gd name="connsiteY46" fmla="*/ 1506828 h 2004812"/>
              <a:gd name="connsiteX47" fmla="*/ 3970986 w 4679324"/>
              <a:gd name="connsiteY47" fmla="*/ 1347989 h 2004812"/>
              <a:gd name="connsiteX48" fmla="*/ 3769217 w 4679324"/>
              <a:gd name="connsiteY48" fmla="*/ 957330 h 2004812"/>
              <a:gd name="connsiteX49" fmla="*/ 3734873 w 4679324"/>
              <a:gd name="connsiteY49" fmla="*/ 888643 h 2004812"/>
              <a:gd name="connsiteX50" fmla="*/ 3721994 w 4679324"/>
              <a:gd name="connsiteY50" fmla="*/ 862885 h 2004812"/>
              <a:gd name="connsiteX51" fmla="*/ 3730580 w 4679324"/>
              <a:gd name="connsiteY51" fmla="*/ 815662 h 2004812"/>
              <a:gd name="connsiteX52" fmla="*/ 3739166 w 4679324"/>
              <a:gd name="connsiteY52" fmla="*/ 802783 h 2004812"/>
              <a:gd name="connsiteX53" fmla="*/ 3756338 w 4679324"/>
              <a:gd name="connsiteY53" fmla="*/ 802783 h 2004812"/>
              <a:gd name="connsiteX54" fmla="*/ 3786389 w 4679324"/>
              <a:gd name="connsiteY54" fmla="*/ 811369 h 2004812"/>
              <a:gd name="connsiteX55" fmla="*/ 3812146 w 4679324"/>
              <a:gd name="connsiteY55" fmla="*/ 845713 h 2004812"/>
              <a:gd name="connsiteX56" fmla="*/ 3855076 w 4679324"/>
              <a:gd name="connsiteY56" fmla="*/ 910107 h 2004812"/>
              <a:gd name="connsiteX57" fmla="*/ 4005329 w 4679324"/>
              <a:gd name="connsiteY57" fmla="*/ 1124755 h 2004812"/>
              <a:gd name="connsiteX58" fmla="*/ 4104067 w 4679324"/>
              <a:gd name="connsiteY58" fmla="*/ 1249251 h 2004812"/>
              <a:gd name="connsiteX59" fmla="*/ 4237149 w 4679324"/>
              <a:gd name="connsiteY59" fmla="*/ 1412383 h 2004812"/>
              <a:gd name="connsiteX60" fmla="*/ 4374524 w 4679324"/>
              <a:gd name="connsiteY60" fmla="*/ 1566930 h 2004812"/>
              <a:gd name="connsiteX61" fmla="*/ 4417453 w 4679324"/>
              <a:gd name="connsiteY61" fmla="*/ 1605566 h 2004812"/>
              <a:gd name="connsiteX62" fmla="*/ 4490434 w 4679324"/>
              <a:gd name="connsiteY62" fmla="*/ 1652789 h 2004812"/>
              <a:gd name="connsiteX63" fmla="*/ 4559121 w 4679324"/>
              <a:gd name="connsiteY63" fmla="*/ 1678547 h 2004812"/>
              <a:gd name="connsiteX64" fmla="*/ 4606343 w 4679324"/>
              <a:gd name="connsiteY64" fmla="*/ 1704305 h 2004812"/>
              <a:gd name="connsiteX65" fmla="*/ 4649273 w 4679324"/>
              <a:gd name="connsiteY65" fmla="*/ 1734355 h 2004812"/>
              <a:gd name="connsiteX66" fmla="*/ 4666445 w 4679324"/>
              <a:gd name="connsiteY66" fmla="*/ 1755820 h 2004812"/>
              <a:gd name="connsiteX67" fmla="*/ 4679324 w 4679324"/>
              <a:gd name="connsiteY67" fmla="*/ 1777285 h 2004812"/>
              <a:gd name="connsiteX68" fmla="*/ 4679324 w 4679324"/>
              <a:gd name="connsiteY68" fmla="*/ 1790164 h 2004812"/>
              <a:gd name="connsiteX69" fmla="*/ 4679324 w 4679324"/>
              <a:gd name="connsiteY69" fmla="*/ 1807335 h 2004812"/>
              <a:gd name="connsiteX70" fmla="*/ 4666445 w 4679324"/>
              <a:gd name="connsiteY70" fmla="*/ 1828800 h 2004812"/>
              <a:gd name="connsiteX71" fmla="*/ 4644980 w 4679324"/>
              <a:gd name="connsiteY71" fmla="*/ 1845972 h 2004812"/>
              <a:gd name="connsiteX72" fmla="*/ 4597758 w 4679324"/>
              <a:gd name="connsiteY72" fmla="*/ 1880316 h 2004812"/>
              <a:gd name="connsiteX73" fmla="*/ 4563414 w 4679324"/>
              <a:gd name="connsiteY73" fmla="*/ 1893195 h 2004812"/>
              <a:gd name="connsiteX74" fmla="*/ 4520484 w 4679324"/>
              <a:gd name="connsiteY74" fmla="*/ 1910366 h 2004812"/>
              <a:gd name="connsiteX75" fmla="*/ 4468969 w 4679324"/>
              <a:gd name="connsiteY75" fmla="*/ 1927538 h 2004812"/>
              <a:gd name="connsiteX76" fmla="*/ 4400282 w 4679324"/>
              <a:gd name="connsiteY76" fmla="*/ 1940417 h 2004812"/>
              <a:gd name="connsiteX77" fmla="*/ 4310129 w 4679324"/>
              <a:gd name="connsiteY77" fmla="*/ 1949003 h 2004812"/>
              <a:gd name="connsiteX78" fmla="*/ 4202805 w 4679324"/>
              <a:gd name="connsiteY78" fmla="*/ 1953296 h 2004812"/>
              <a:gd name="connsiteX79" fmla="*/ 4048259 w 4679324"/>
              <a:gd name="connsiteY79" fmla="*/ 1944710 h 2004812"/>
              <a:gd name="connsiteX80" fmla="*/ 3885127 w 4679324"/>
              <a:gd name="connsiteY80" fmla="*/ 1927538 h 2004812"/>
              <a:gd name="connsiteX81" fmla="*/ 3721994 w 4679324"/>
              <a:gd name="connsiteY81" fmla="*/ 1906074 h 2004812"/>
              <a:gd name="connsiteX82" fmla="*/ 3567448 w 4679324"/>
              <a:gd name="connsiteY82" fmla="*/ 1880316 h 2004812"/>
              <a:gd name="connsiteX83" fmla="*/ 3464417 w 4679324"/>
              <a:gd name="connsiteY83" fmla="*/ 1854558 h 2004812"/>
              <a:gd name="connsiteX84" fmla="*/ 3288405 w 4679324"/>
              <a:gd name="connsiteY84" fmla="*/ 1794457 h 2004812"/>
              <a:gd name="connsiteX85" fmla="*/ 3090929 w 4679324"/>
              <a:gd name="connsiteY85" fmla="*/ 1708597 h 2004812"/>
              <a:gd name="connsiteX86" fmla="*/ 2919211 w 4679324"/>
              <a:gd name="connsiteY86" fmla="*/ 1614152 h 2004812"/>
              <a:gd name="connsiteX87" fmla="*/ 2773251 w 4679324"/>
              <a:gd name="connsiteY87" fmla="*/ 1519707 h 2004812"/>
              <a:gd name="connsiteX88" fmla="*/ 2601532 w 4679324"/>
              <a:gd name="connsiteY88" fmla="*/ 1386626 h 2004812"/>
              <a:gd name="connsiteX89" fmla="*/ 2378298 w 4679324"/>
              <a:gd name="connsiteY89" fmla="*/ 1184857 h 2004812"/>
              <a:gd name="connsiteX90" fmla="*/ 2163651 w 4679324"/>
              <a:gd name="connsiteY90" fmla="*/ 953037 h 2004812"/>
              <a:gd name="connsiteX91" fmla="*/ 1996225 w 4679324"/>
              <a:gd name="connsiteY91" fmla="*/ 759854 h 2004812"/>
              <a:gd name="connsiteX92" fmla="*/ 1863143 w 4679324"/>
              <a:gd name="connsiteY92" fmla="*/ 583843 h 2004812"/>
              <a:gd name="connsiteX93" fmla="*/ 1777284 w 4679324"/>
              <a:gd name="connsiteY93" fmla="*/ 467933 h 2004812"/>
              <a:gd name="connsiteX94" fmla="*/ 1738648 w 4679324"/>
              <a:gd name="connsiteY94" fmla="*/ 416417 h 2004812"/>
              <a:gd name="connsiteX95" fmla="*/ 1700011 w 4679324"/>
              <a:gd name="connsiteY95" fmla="*/ 373488 h 2004812"/>
              <a:gd name="connsiteX96" fmla="*/ 1665667 w 4679324"/>
              <a:gd name="connsiteY96" fmla="*/ 343437 h 2004812"/>
              <a:gd name="connsiteX97" fmla="*/ 1635617 w 4679324"/>
              <a:gd name="connsiteY97" fmla="*/ 330558 h 2004812"/>
              <a:gd name="connsiteX98" fmla="*/ 1605566 w 4679324"/>
              <a:gd name="connsiteY98" fmla="*/ 321972 h 2004812"/>
              <a:gd name="connsiteX99" fmla="*/ 1575515 w 4679324"/>
              <a:gd name="connsiteY99" fmla="*/ 326265 h 2004812"/>
              <a:gd name="connsiteX100" fmla="*/ 1554051 w 4679324"/>
              <a:gd name="connsiteY100" fmla="*/ 334851 h 2004812"/>
              <a:gd name="connsiteX101" fmla="*/ 1515414 w 4679324"/>
              <a:gd name="connsiteY101" fmla="*/ 369195 h 2004812"/>
              <a:gd name="connsiteX102" fmla="*/ 1468191 w 4679324"/>
              <a:gd name="connsiteY102" fmla="*/ 412124 h 2004812"/>
              <a:gd name="connsiteX103" fmla="*/ 1403797 w 4679324"/>
              <a:gd name="connsiteY103" fmla="*/ 480812 h 2004812"/>
              <a:gd name="connsiteX104" fmla="*/ 1317938 w 4679324"/>
              <a:gd name="connsiteY104" fmla="*/ 570964 h 2004812"/>
              <a:gd name="connsiteX105" fmla="*/ 1219200 w 4679324"/>
              <a:gd name="connsiteY105" fmla="*/ 686874 h 2004812"/>
              <a:gd name="connsiteX106" fmla="*/ 1150512 w 4679324"/>
              <a:gd name="connsiteY106" fmla="*/ 764147 h 2004812"/>
              <a:gd name="connsiteX107" fmla="*/ 1017431 w 4679324"/>
              <a:gd name="connsiteY107" fmla="*/ 927279 h 2004812"/>
              <a:gd name="connsiteX108" fmla="*/ 914400 w 4679324"/>
              <a:gd name="connsiteY108" fmla="*/ 1056068 h 2004812"/>
              <a:gd name="connsiteX109" fmla="*/ 824248 w 4679324"/>
              <a:gd name="connsiteY109" fmla="*/ 1176271 h 2004812"/>
              <a:gd name="connsiteX110" fmla="*/ 721217 w 4679324"/>
              <a:gd name="connsiteY110" fmla="*/ 1313645 h 2004812"/>
              <a:gd name="connsiteX111" fmla="*/ 635358 w 4679324"/>
              <a:gd name="connsiteY111" fmla="*/ 1433848 h 2004812"/>
              <a:gd name="connsiteX112" fmla="*/ 519448 w 4679324"/>
              <a:gd name="connsiteY112" fmla="*/ 1596981 h 2004812"/>
              <a:gd name="connsiteX113" fmla="*/ 0 w 4679324"/>
              <a:gd name="connsiteY113" fmla="*/ 2004812 h 2004812"/>
              <a:gd name="connsiteX114" fmla="*/ 412124 w 4679324"/>
              <a:gd name="connsiteY114" fmla="*/ 1446727 h 2004812"/>
              <a:gd name="connsiteX115" fmla="*/ 523741 w 4679324"/>
              <a:gd name="connsiteY115" fmla="*/ 1287888 h 2004812"/>
              <a:gd name="connsiteX116" fmla="*/ 626772 w 4679324"/>
              <a:gd name="connsiteY116" fmla="*/ 1159099 h 2004812"/>
              <a:gd name="connsiteX0" fmla="*/ 626772 w 4679324"/>
              <a:gd name="connsiteY0" fmla="*/ 1159099 h 2004812"/>
              <a:gd name="connsiteX1" fmla="*/ 961622 w 4679324"/>
              <a:gd name="connsiteY1" fmla="*/ 742682 h 2004812"/>
              <a:gd name="connsiteX2" fmla="*/ 1219200 w 4679324"/>
              <a:gd name="connsiteY2" fmla="*/ 437882 h 2004812"/>
              <a:gd name="connsiteX3" fmla="*/ 1365160 w 4679324"/>
              <a:gd name="connsiteY3" fmla="*/ 274750 h 2004812"/>
              <a:gd name="connsiteX4" fmla="*/ 1420969 w 4679324"/>
              <a:gd name="connsiteY4" fmla="*/ 214648 h 2004812"/>
              <a:gd name="connsiteX5" fmla="*/ 1442434 w 4679324"/>
              <a:gd name="connsiteY5" fmla="*/ 193183 h 2004812"/>
              <a:gd name="connsiteX6" fmla="*/ 1463898 w 4679324"/>
              <a:gd name="connsiteY6" fmla="*/ 128789 h 2004812"/>
              <a:gd name="connsiteX7" fmla="*/ 1485363 w 4679324"/>
              <a:gd name="connsiteY7" fmla="*/ 72981 h 2004812"/>
              <a:gd name="connsiteX8" fmla="*/ 1493949 w 4679324"/>
              <a:gd name="connsiteY8" fmla="*/ 60102 h 2004812"/>
              <a:gd name="connsiteX9" fmla="*/ 1545465 w 4679324"/>
              <a:gd name="connsiteY9" fmla="*/ 30051 h 2004812"/>
              <a:gd name="connsiteX10" fmla="*/ 1605566 w 4679324"/>
              <a:gd name="connsiteY10" fmla="*/ 12879 h 2004812"/>
              <a:gd name="connsiteX11" fmla="*/ 1682839 w 4679324"/>
              <a:gd name="connsiteY11" fmla="*/ 0 h 2004812"/>
              <a:gd name="connsiteX12" fmla="*/ 1785870 w 4679324"/>
              <a:gd name="connsiteY12" fmla="*/ 4293 h 2004812"/>
              <a:gd name="connsiteX13" fmla="*/ 1876022 w 4679324"/>
              <a:gd name="connsiteY13" fmla="*/ 17172 h 2004812"/>
              <a:gd name="connsiteX14" fmla="*/ 1944710 w 4679324"/>
              <a:gd name="connsiteY14" fmla="*/ 25758 h 2004812"/>
              <a:gd name="connsiteX15" fmla="*/ 1974760 w 4679324"/>
              <a:gd name="connsiteY15" fmla="*/ 34344 h 2004812"/>
              <a:gd name="connsiteX16" fmla="*/ 1979053 w 4679324"/>
              <a:gd name="connsiteY16" fmla="*/ 47223 h 2004812"/>
              <a:gd name="connsiteX17" fmla="*/ 1983346 w 4679324"/>
              <a:gd name="connsiteY17" fmla="*/ 107324 h 2004812"/>
              <a:gd name="connsiteX18" fmla="*/ 1979053 w 4679324"/>
              <a:gd name="connsiteY18" fmla="*/ 184597 h 2004812"/>
              <a:gd name="connsiteX19" fmla="*/ 1979053 w 4679324"/>
              <a:gd name="connsiteY19" fmla="*/ 236113 h 2004812"/>
              <a:gd name="connsiteX20" fmla="*/ 1987639 w 4679324"/>
              <a:gd name="connsiteY20" fmla="*/ 266164 h 2004812"/>
              <a:gd name="connsiteX21" fmla="*/ 2009104 w 4679324"/>
              <a:gd name="connsiteY21" fmla="*/ 321972 h 2004812"/>
              <a:gd name="connsiteX22" fmla="*/ 2052034 w 4679324"/>
              <a:gd name="connsiteY22" fmla="*/ 412124 h 2004812"/>
              <a:gd name="connsiteX23" fmla="*/ 2116428 w 4679324"/>
              <a:gd name="connsiteY23" fmla="*/ 502276 h 2004812"/>
              <a:gd name="connsiteX24" fmla="*/ 2232338 w 4679324"/>
              <a:gd name="connsiteY24" fmla="*/ 656823 h 2004812"/>
              <a:gd name="connsiteX25" fmla="*/ 2339662 w 4679324"/>
              <a:gd name="connsiteY25" fmla="*/ 785612 h 2004812"/>
              <a:gd name="connsiteX26" fmla="*/ 2468451 w 4679324"/>
              <a:gd name="connsiteY26" fmla="*/ 935865 h 2004812"/>
              <a:gd name="connsiteX27" fmla="*/ 2558603 w 4679324"/>
              <a:gd name="connsiteY27" fmla="*/ 1038896 h 2004812"/>
              <a:gd name="connsiteX28" fmla="*/ 2691684 w 4679324"/>
              <a:gd name="connsiteY28" fmla="*/ 1171978 h 2004812"/>
              <a:gd name="connsiteX29" fmla="*/ 2781836 w 4679324"/>
              <a:gd name="connsiteY29" fmla="*/ 1249251 h 2004812"/>
              <a:gd name="connsiteX30" fmla="*/ 2932090 w 4679324"/>
              <a:gd name="connsiteY30" fmla="*/ 1365161 h 2004812"/>
              <a:gd name="connsiteX31" fmla="*/ 3013656 w 4679324"/>
              <a:gd name="connsiteY31" fmla="*/ 1420969 h 2004812"/>
              <a:gd name="connsiteX32" fmla="*/ 3151031 w 4679324"/>
              <a:gd name="connsiteY32" fmla="*/ 1498243 h 2004812"/>
              <a:gd name="connsiteX33" fmla="*/ 3249769 w 4679324"/>
              <a:gd name="connsiteY33" fmla="*/ 1545465 h 2004812"/>
              <a:gd name="connsiteX34" fmla="*/ 3369972 w 4679324"/>
              <a:gd name="connsiteY34" fmla="*/ 1588395 h 2004812"/>
              <a:gd name="connsiteX35" fmla="*/ 3507346 w 4679324"/>
              <a:gd name="connsiteY35" fmla="*/ 1627031 h 2004812"/>
              <a:gd name="connsiteX36" fmla="*/ 3614670 w 4679324"/>
              <a:gd name="connsiteY36" fmla="*/ 1648496 h 2004812"/>
              <a:gd name="connsiteX37" fmla="*/ 3717701 w 4679324"/>
              <a:gd name="connsiteY37" fmla="*/ 1665668 h 2004812"/>
              <a:gd name="connsiteX38" fmla="*/ 3846490 w 4679324"/>
              <a:gd name="connsiteY38" fmla="*/ 1674254 h 2004812"/>
              <a:gd name="connsiteX39" fmla="*/ 3945228 w 4679324"/>
              <a:gd name="connsiteY39" fmla="*/ 1674254 h 2004812"/>
              <a:gd name="connsiteX40" fmla="*/ 4009622 w 4679324"/>
              <a:gd name="connsiteY40" fmla="*/ 1669961 h 2004812"/>
              <a:gd name="connsiteX41" fmla="*/ 4039673 w 4679324"/>
              <a:gd name="connsiteY41" fmla="*/ 1661375 h 2004812"/>
              <a:gd name="connsiteX42" fmla="*/ 4061138 w 4679324"/>
              <a:gd name="connsiteY42" fmla="*/ 1639910 h 2004812"/>
              <a:gd name="connsiteX43" fmla="*/ 4074017 w 4679324"/>
              <a:gd name="connsiteY43" fmla="*/ 1609859 h 2004812"/>
              <a:gd name="connsiteX44" fmla="*/ 4074017 w 4679324"/>
              <a:gd name="connsiteY44" fmla="*/ 1584102 h 2004812"/>
              <a:gd name="connsiteX45" fmla="*/ 4069724 w 4679324"/>
              <a:gd name="connsiteY45" fmla="*/ 1541172 h 2004812"/>
              <a:gd name="connsiteX46" fmla="*/ 4052552 w 4679324"/>
              <a:gd name="connsiteY46" fmla="*/ 1506828 h 2004812"/>
              <a:gd name="connsiteX47" fmla="*/ 3970986 w 4679324"/>
              <a:gd name="connsiteY47" fmla="*/ 1347989 h 2004812"/>
              <a:gd name="connsiteX48" fmla="*/ 3769217 w 4679324"/>
              <a:gd name="connsiteY48" fmla="*/ 957330 h 2004812"/>
              <a:gd name="connsiteX49" fmla="*/ 3734873 w 4679324"/>
              <a:gd name="connsiteY49" fmla="*/ 888643 h 2004812"/>
              <a:gd name="connsiteX50" fmla="*/ 3721994 w 4679324"/>
              <a:gd name="connsiteY50" fmla="*/ 862885 h 2004812"/>
              <a:gd name="connsiteX51" fmla="*/ 3730580 w 4679324"/>
              <a:gd name="connsiteY51" fmla="*/ 815662 h 2004812"/>
              <a:gd name="connsiteX52" fmla="*/ 3739166 w 4679324"/>
              <a:gd name="connsiteY52" fmla="*/ 802783 h 2004812"/>
              <a:gd name="connsiteX53" fmla="*/ 3756338 w 4679324"/>
              <a:gd name="connsiteY53" fmla="*/ 802783 h 2004812"/>
              <a:gd name="connsiteX54" fmla="*/ 3786389 w 4679324"/>
              <a:gd name="connsiteY54" fmla="*/ 811369 h 2004812"/>
              <a:gd name="connsiteX55" fmla="*/ 3812146 w 4679324"/>
              <a:gd name="connsiteY55" fmla="*/ 845713 h 2004812"/>
              <a:gd name="connsiteX56" fmla="*/ 3855076 w 4679324"/>
              <a:gd name="connsiteY56" fmla="*/ 910107 h 2004812"/>
              <a:gd name="connsiteX57" fmla="*/ 4005329 w 4679324"/>
              <a:gd name="connsiteY57" fmla="*/ 1124755 h 2004812"/>
              <a:gd name="connsiteX58" fmla="*/ 4104067 w 4679324"/>
              <a:gd name="connsiteY58" fmla="*/ 1249251 h 2004812"/>
              <a:gd name="connsiteX59" fmla="*/ 4237149 w 4679324"/>
              <a:gd name="connsiteY59" fmla="*/ 1412383 h 2004812"/>
              <a:gd name="connsiteX60" fmla="*/ 4374524 w 4679324"/>
              <a:gd name="connsiteY60" fmla="*/ 1566930 h 2004812"/>
              <a:gd name="connsiteX61" fmla="*/ 4417453 w 4679324"/>
              <a:gd name="connsiteY61" fmla="*/ 1605566 h 2004812"/>
              <a:gd name="connsiteX62" fmla="*/ 4490434 w 4679324"/>
              <a:gd name="connsiteY62" fmla="*/ 1652789 h 2004812"/>
              <a:gd name="connsiteX63" fmla="*/ 4559121 w 4679324"/>
              <a:gd name="connsiteY63" fmla="*/ 1678547 h 2004812"/>
              <a:gd name="connsiteX64" fmla="*/ 4606343 w 4679324"/>
              <a:gd name="connsiteY64" fmla="*/ 1704305 h 2004812"/>
              <a:gd name="connsiteX65" fmla="*/ 4649273 w 4679324"/>
              <a:gd name="connsiteY65" fmla="*/ 1734355 h 2004812"/>
              <a:gd name="connsiteX66" fmla="*/ 4666445 w 4679324"/>
              <a:gd name="connsiteY66" fmla="*/ 1755820 h 2004812"/>
              <a:gd name="connsiteX67" fmla="*/ 4679324 w 4679324"/>
              <a:gd name="connsiteY67" fmla="*/ 1777285 h 2004812"/>
              <a:gd name="connsiteX68" fmla="*/ 4679324 w 4679324"/>
              <a:gd name="connsiteY68" fmla="*/ 1790164 h 2004812"/>
              <a:gd name="connsiteX69" fmla="*/ 4679324 w 4679324"/>
              <a:gd name="connsiteY69" fmla="*/ 1807335 h 2004812"/>
              <a:gd name="connsiteX70" fmla="*/ 4666445 w 4679324"/>
              <a:gd name="connsiteY70" fmla="*/ 1828800 h 2004812"/>
              <a:gd name="connsiteX71" fmla="*/ 4644980 w 4679324"/>
              <a:gd name="connsiteY71" fmla="*/ 1845972 h 2004812"/>
              <a:gd name="connsiteX72" fmla="*/ 4597758 w 4679324"/>
              <a:gd name="connsiteY72" fmla="*/ 1880316 h 2004812"/>
              <a:gd name="connsiteX73" fmla="*/ 4563414 w 4679324"/>
              <a:gd name="connsiteY73" fmla="*/ 1893195 h 2004812"/>
              <a:gd name="connsiteX74" fmla="*/ 4520484 w 4679324"/>
              <a:gd name="connsiteY74" fmla="*/ 1910366 h 2004812"/>
              <a:gd name="connsiteX75" fmla="*/ 4468969 w 4679324"/>
              <a:gd name="connsiteY75" fmla="*/ 1927538 h 2004812"/>
              <a:gd name="connsiteX76" fmla="*/ 4400282 w 4679324"/>
              <a:gd name="connsiteY76" fmla="*/ 1940417 h 2004812"/>
              <a:gd name="connsiteX77" fmla="*/ 4310129 w 4679324"/>
              <a:gd name="connsiteY77" fmla="*/ 1949003 h 2004812"/>
              <a:gd name="connsiteX78" fmla="*/ 4202805 w 4679324"/>
              <a:gd name="connsiteY78" fmla="*/ 1953296 h 2004812"/>
              <a:gd name="connsiteX79" fmla="*/ 4048259 w 4679324"/>
              <a:gd name="connsiteY79" fmla="*/ 1944710 h 2004812"/>
              <a:gd name="connsiteX80" fmla="*/ 3885127 w 4679324"/>
              <a:gd name="connsiteY80" fmla="*/ 1927538 h 2004812"/>
              <a:gd name="connsiteX81" fmla="*/ 3721994 w 4679324"/>
              <a:gd name="connsiteY81" fmla="*/ 1906074 h 2004812"/>
              <a:gd name="connsiteX82" fmla="*/ 3567448 w 4679324"/>
              <a:gd name="connsiteY82" fmla="*/ 1880316 h 2004812"/>
              <a:gd name="connsiteX83" fmla="*/ 3464417 w 4679324"/>
              <a:gd name="connsiteY83" fmla="*/ 1854558 h 2004812"/>
              <a:gd name="connsiteX84" fmla="*/ 3288405 w 4679324"/>
              <a:gd name="connsiteY84" fmla="*/ 1794457 h 2004812"/>
              <a:gd name="connsiteX85" fmla="*/ 3090929 w 4679324"/>
              <a:gd name="connsiteY85" fmla="*/ 1708597 h 2004812"/>
              <a:gd name="connsiteX86" fmla="*/ 2919211 w 4679324"/>
              <a:gd name="connsiteY86" fmla="*/ 1614152 h 2004812"/>
              <a:gd name="connsiteX87" fmla="*/ 2773251 w 4679324"/>
              <a:gd name="connsiteY87" fmla="*/ 1519707 h 2004812"/>
              <a:gd name="connsiteX88" fmla="*/ 2601532 w 4679324"/>
              <a:gd name="connsiteY88" fmla="*/ 1386626 h 2004812"/>
              <a:gd name="connsiteX89" fmla="*/ 2378298 w 4679324"/>
              <a:gd name="connsiteY89" fmla="*/ 1184857 h 2004812"/>
              <a:gd name="connsiteX90" fmla="*/ 2163651 w 4679324"/>
              <a:gd name="connsiteY90" fmla="*/ 953037 h 2004812"/>
              <a:gd name="connsiteX91" fmla="*/ 1996225 w 4679324"/>
              <a:gd name="connsiteY91" fmla="*/ 759854 h 2004812"/>
              <a:gd name="connsiteX92" fmla="*/ 1863143 w 4679324"/>
              <a:gd name="connsiteY92" fmla="*/ 583843 h 2004812"/>
              <a:gd name="connsiteX93" fmla="*/ 1777284 w 4679324"/>
              <a:gd name="connsiteY93" fmla="*/ 467933 h 2004812"/>
              <a:gd name="connsiteX94" fmla="*/ 1738648 w 4679324"/>
              <a:gd name="connsiteY94" fmla="*/ 416417 h 2004812"/>
              <a:gd name="connsiteX95" fmla="*/ 1700011 w 4679324"/>
              <a:gd name="connsiteY95" fmla="*/ 373488 h 2004812"/>
              <a:gd name="connsiteX96" fmla="*/ 1665667 w 4679324"/>
              <a:gd name="connsiteY96" fmla="*/ 343437 h 2004812"/>
              <a:gd name="connsiteX97" fmla="*/ 1635617 w 4679324"/>
              <a:gd name="connsiteY97" fmla="*/ 330558 h 2004812"/>
              <a:gd name="connsiteX98" fmla="*/ 1605566 w 4679324"/>
              <a:gd name="connsiteY98" fmla="*/ 321972 h 2004812"/>
              <a:gd name="connsiteX99" fmla="*/ 1575515 w 4679324"/>
              <a:gd name="connsiteY99" fmla="*/ 326265 h 2004812"/>
              <a:gd name="connsiteX100" fmla="*/ 1554051 w 4679324"/>
              <a:gd name="connsiteY100" fmla="*/ 334851 h 2004812"/>
              <a:gd name="connsiteX101" fmla="*/ 1515414 w 4679324"/>
              <a:gd name="connsiteY101" fmla="*/ 369195 h 2004812"/>
              <a:gd name="connsiteX102" fmla="*/ 1468191 w 4679324"/>
              <a:gd name="connsiteY102" fmla="*/ 412124 h 2004812"/>
              <a:gd name="connsiteX103" fmla="*/ 1403797 w 4679324"/>
              <a:gd name="connsiteY103" fmla="*/ 480812 h 2004812"/>
              <a:gd name="connsiteX104" fmla="*/ 1317938 w 4679324"/>
              <a:gd name="connsiteY104" fmla="*/ 570964 h 2004812"/>
              <a:gd name="connsiteX105" fmla="*/ 1219200 w 4679324"/>
              <a:gd name="connsiteY105" fmla="*/ 686874 h 2004812"/>
              <a:gd name="connsiteX106" fmla="*/ 1150512 w 4679324"/>
              <a:gd name="connsiteY106" fmla="*/ 764147 h 2004812"/>
              <a:gd name="connsiteX107" fmla="*/ 1017431 w 4679324"/>
              <a:gd name="connsiteY107" fmla="*/ 927279 h 2004812"/>
              <a:gd name="connsiteX108" fmla="*/ 914400 w 4679324"/>
              <a:gd name="connsiteY108" fmla="*/ 1056068 h 2004812"/>
              <a:gd name="connsiteX109" fmla="*/ 824248 w 4679324"/>
              <a:gd name="connsiteY109" fmla="*/ 1176271 h 2004812"/>
              <a:gd name="connsiteX110" fmla="*/ 721217 w 4679324"/>
              <a:gd name="connsiteY110" fmla="*/ 1313645 h 2004812"/>
              <a:gd name="connsiteX111" fmla="*/ 635358 w 4679324"/>
              <a:gd name="connsiteY111" fmla="*/ 1433848 h 2004812"/>
              <a:gd name="connsiteX112" fmla="*/ 519448 w 4679324"/>
              <a:gd name="connsiteY112" fmla="*/ 1596981 h 2004812"/>
              <a:gd name="connsiteX113" fmla="*/ 0 w 4679324"/>
              <a:gd name="connsiteY113" fmla="*/ 2004812 h 2004812"/>
              <a:gd name="connsiteX114" fmla="*/ 523741 w 4679324"/>
              <a:gd name="connsiteY114" fmla="*/ 1287888 h 2004812"/>
              <a:gd name="connsiteX115" fmla="*/ 626772 w 4679324"/>
              <a:gd name="connsiteY115" fmla="*/ 1159099 h 2004812"/>
              <a:gd name="connsiteX0" fmla="*/ 107324 w 4159876"/>
              <a:gd name="connsiteY0" fmla="*/ 1159099 h 1953296"/>
              <a:gd name="connsiteX1" fmla="*/ 442174 w 4159876"/>
              <a:gd name="connsiteY1" fmla="*/ 742682 h 1953296"/>
              <a:gd name="connsiteX2" fmla="*/ 699752 w 4159876"/>
              <a:gd name="connsiteY2" fmla="*/ 437882 h 1953296"/>
              <a:gd name="connsiteX3" fmla="*/ 845712 w 4159876"/>
              <a:gd name="connsiteY3" fmla="*/ 274750 h 1953296"/>
              <a:gd name="connsiteX4" fmla="*/ 901521 w 4159876"/>
              <a:gd name="connsiteY4" fmla="*/ 214648 h 1953296"/>
              <a:gd name="connsiteX5" fmla="*/ 922986 w 4159876"/>
              <a:gd name="connsiteY5" fmla="*/ 193183 h 1953296"/>
              <a:gd name="connsiteX6" fmla="*/ 944450 w 4159876"/>
              <a:gd name="connsiteY6" fmla="*/ 128789 h 1953296"/>
              <a:gd name="connsiteX7" fmla="*/ 965915 w 4159876"/>
              <a:gd name="connsiteY7" fmla="*/ 72981 h 1953296"/>
              <a:gd name="connsiteX8" fmla="*/ 974501 w 4159876"/>
              <a:gd name="connsiteY8" fmla="*/ 60102 h 1953296"/>
              <a:gd name="connsiteX9" fmla="*/ 1026017 w 4159876"/>
              <a:gd name="connsiteY9" fmla="*/ 30051 h 1953296"/>
              <a:gd name="connsiteX10" fmla="*/ 1086118 w 4159876"/>
              <a:gd name="connsiteY10" fmla="*/ 12879 h 1953296"/>
              <a:gd name="connsiteX11" fmla="*/ 1163391 w 4159876"/>
              <a:gd name="connsiteY11" fmla="*/ 0 h 1953296"/>
              <a:gd name="connsiteX12" fmla="*/ 1266422 w 4159876"/>
              <a:gd name="connsiteY12" fmla="*/ 4293 h 1953296"/>
              <a:gd name="connsiteX13" fmla="*/ 1356574 w 4159876"/>
              <a:gd name="connsiteY13" fmla="*/ 17172 h 1953296"/>
              <a:gd name="connsiteX14" fmla="*/ 1425262 w 4159876"/>
              <a:gd name="connsiteY14" fmla="*/ 25758 h 1953296"/>
              <a:gd name="connsiteX15" fmla="*/ 1455312 w 4159876"/>
              <a:gd name="connsiteY15" fmla="*/ 34344 h 1953296"/>
              <a:gd name="connsiteX16" fmla="*/ 1459605 w 4159876"/>
              <a:gd name="connsiteY16" fmla="*/ 47223 h 1953296"/>
              <a:gd name="connsiteX17" fmla="*/ 1463898 w 4159876"/>
              <a:gd name="connsiteY17" fmla="*/ 107324 h 1953296"/>
              <a:gd name="connsiteX18" fmla="*/ 1459605 w 4159876"/>
              <a:gd name="connsiteY18" fmla="*/ 184597 h 1953296"/>
              <a:gd name="connsiteX19" fmla="*/ 1459605 w 4159876"/>
              <a:gd name="connsiteY19" fmla="*/ 236113 h 1953296"/>
              <a:gd name="connsiteX20" fmla="*/ 1468191 w 4159876"/>
              <a:gd name="connsiteY20" fmla="*/ 266164 h 1953296"/>
              <a:gd name="connsiteX21" fmla="*/ 1489656 w 4159876"/>
              <a:gd name="connsiteY21" fmla="*/ 321972 h 1953296"/>
              <a:gd name="connsiteX22" fmla="*/ 1532586 w 4159876"/>
              <a:gd name="connsiteY22" fmla="*/ 412124 h 1953296"/>
              <a:gd name="connsiteX23" fmla="*/ 1596980 w 4159876"/>
              <a:gd name="connsiteY23" fmla="*/ 502276 h 1953296"/>
              <a:gd name="connsiteX24" fmla="*/ 1712890 w 4159876"/>
              <a:gd name="connsiteY24" fmla="*/ 656823 h 1953296"/>
              <a:gd name="connsiteX25" fmla="*/ 1820214 w 4159876"/>
              <a:gd name="connsiteY25" fmla="*/ 785612 h 1953296"/>
              <a:gd name="connsiteX26" fmla="*/ 1949003 w 4159876"/>
              <a:gd name="connsiteY26" fmla="*/ 935865 h 1953296"/>
              <a:gd name="connsiteX27" fmla="*/ 2039155 w 4159876"/>
              <a:gd name="connsiteY27" fmla="*/ 1038896 h 1953296"/>
              <a:gd name="connsiteX28" fmla="*/ 2172236 w 4159876"/>
              <a:gd name="connsiteY28" fmla="*/ 1171978 h 1953296"/>
              <a:gd name="connsiteX29" fmla="*/ 2262388 w 4159876"/>
              <a:gd name="connsiteY29" fmla="*/ 1249251 h 1953296"/>
              <a:gd name="connsiteX30" fmla="*/ 2412642 w 4159876"/>
              <a:gd name="connsiteY30" fmla="*/ 1365161 h 1953296"/>
              <a:gd name="connsiteX31" fmla="*/ 2494208 w 4159876"/>
              <a:gd name="connsiteY31" fmla="*/ 1420969 h 1953296"/>
              <a:gd name="connsiteX32" fmla="*/ 2631583 w 4159876"/>
              <a:gd name="connsiteY32" fmla="*/ 1498243 h 1953296"/>
              <a:gd name="connsiteX33" fmla="*/ 2730321 w 4159876"/>
              <a:gd name="connsiteY33" fmla="*/ 1545465 h 1953296"/>
              <a:gd name="connsiteX34" fmla="*/ 2850524 w 4159876"/>
              <a:gd name="connsiteY34" fmla="*/ 1588395 h 1953296"/>
              <a:gd name="connsiteX35" fmla="*/ 2987898 w 4159876"/>
              <a:gd name="connsiteY35" fmla="*/ 1627031 h 1953296"/>
              <a:gd name="connsiteX36" fmla="*/ 3095222 w 4159876"/>
              <a:gd name="connsiteY36" fmla="*/ 1648496 h 1953296"/>
              <a:gd name="connsiteX37" fmla="*/ 3198253 w 4159876"/>
              <a:gd name="connsiteY37" fmla="*/ 1665668 h 1953296"/>
              <a:gd name="connsiteX38" fmla="*/ 3327042 w 4159876"/>
              <a:gd name="connsiteY38" fmla="*/ 1674254 h 1953296"/>
              <a:gd name="connsiteX39" fmla="*/ 3425780 w 4159876"/>
              <a:gd name="connsiteY39" fmla="*/ 1674254 h 1953296"/>
              <a:gd name="connsiteX40" fmla="*/ 3490174 w 4159876"/>
              <a:gd name="connsiteY40" fmla="*/ 1669961 h 1953296"/>
              <a:gd name="connsiteX41" fmla="*/ 3520225 w 4159876"/>
              <a:gd name="connsiteY41" fmla="*/ 1661375 h 1953296"/>
              <a:gd name="connsiteX42" fmla="*/ 3541690 w 4159876"/>
              <a:gd name="connsiteY42" fmla="*/ 1639910 h 1953296"/>
              <a:gd name="connsiteX43" fmla="*/ 3554569 w 4159876"/>
              <a:gd name="connsiteY43" fmla="*/ 1609859 h 1953296"/>
              <a:gd name="connsiteX44" fmla="*/ 3554569 w 4159876"/>
              <a:gd name="connsiteY44" fmla="*/ 1584102 h 1953296"/>
              <a:gd name="connsiteX45" fmla="*/ 3550276 w 4159876"/>
              <a:gd name="connsiteY45" fmla="*/ 1541172 h 1953296"/>
              <a:gd name="connsiteX46" fmla="*/ 3533104 w 4159876"/>
              <a:gd name="connsiteY46" fmla="*/ 1506828 h 1953296"/>
              <a:gd name="connsiteX47" fmla="*/ 3451538 w 4159876"/>
              <a:gd name="connsiteY47" fmla="*/ 1347989 h 1953296"/>
              <a:gd name="connsiteX48" fmla="*/ 3249769 w 4159876"/>
              <a:gd name="connsiteY48" fmla="*/ 957330 h 1953296"/>
              <a:gd name="connsiteX49" fmla="*/ 3215425 w 4159876"/>
              <a:gd name="connsiteY49" fmla="*/ 888643 h 1953296"/>
              <a:gd name="connsiteX50" fmla="*/ 3202546 w 4159876"/>
              <a:gd name="connsiteY50" fmla="*/ 862885 h 1953296"/>
              <a:gd name="connsiteX51" fmla="*/ 3211132 w 4159876"/>
              <a:gd name="connsiteY51" fmla="*/ 815662 h 1953296"/>
              <a:gd name="connsiteX52" fmla="*/ 3219718 w 4159876"/>
              <a:gd name="connsiteY52" fmla="*/ 802783 h 1953296"/>
              <a:gd name="connsiteX53" fmla="*/ 3236890 w 4159876"/>
              <a:gd name="connsiteY53" fmla="*/ 802783 h 1953296"/>
              <a:gd name="connsiteX54" fmla="*/ 3266941 w 4159876"/>
              <a:gd name="connsiteY54" fmla="*/ 811369 h 1953296"/>
              <a:gd name="connsiteX55" fmla="*/ 3292698 w 4159876"/>
              <a:gd name="connsiteY55" fmla="*/ 845713 h 1953296"/>
              <a:gd name="connsiteX56" fmla="*/ 3335628 w 4159876"/>
              <a:gd name="connsiteY56" fmla="*/ 910107 h 1953296"/>
              <a:gd name="connsiteX57" fmla="*/ 3485881 w 4159876"/>
              <a:gd name="connsiteY57" fmla="*/ 1124755 h 1953296"/>
              <a:gd name="connsiteX58" fmla="*/ 3584619 w 4159876"/>
              <a:gd name="connsiteY58" fmla="*/ 1249251 h 1953296"/>
              <a:gd name="connsiteX59" fmla="*/ 3717701 w 4159876"/>
              <a:gd name="connsiteY59" fmla="*/ 1412383 h 1953296"/>
              <a:gd name="connsiteX60" fmla="*/ 3855076 w 4159876"/>
              <a:gd name="connsiteY60" fmla="*/ 1566930 h 1953296"/>
              <a:gd name="connsiteX61" fmla="*/ 3898005 w 4159876"/>
              <a:gd name="connsiteY61" fmla="*/ 1605566 h 1953296"/>
              <a:gd name="connsiteX62" fmla="*/ 3970986 w 4159876"/>
              <a:gd name="connsiteY62" fmla="*/ 1652789 h 1953296"/>
              <a:gd name="connsiteX63" fmla="*/ 4039673 w 4159876"/>
              <a:gd name="connsiteY63" fmla="*/ 1678547 h 1953296"/>
              <a:gd name="connsiteX64" fmla="*/ 4086895 w 4159876"/>
              <a:gd name="connsiteY64" fmla="*/ 1704305 h 1953296"/>
              <a:gd name="connsiteX65" fmla="*/ 4129825 w 4159876"/>
              <a:gd name="connsiteY65" fmla="*/ 1734355 h 1953296"/>
              <a:gd name="connsiteX66" fmla="*/ 4146997 w 4159876"/>
              <a:gd name="connsiteY66" fmla="*/ 1755820 h 1953296"/>
              <a:gd name="connsiteX67" fmla="*/ 4159876 w 4159876"/>
              <a:gd name="connsiteY67" fmla="*/ 1777285 h 1953296"/>
              <a:gd name="connsiteX68" fmla="*/ 4159876 w 4159876"/>
              <a:gd name="connsiteY68" fmla="*/ 1790164 h 1953296"/>
              <a:gd name="connsiteX69" fmla="*/ 4159876 w 4159876"/>
              <a:gd name="connsiteY69" fmla="*/ 1807335 h 1953296"/>
              <a:gd name="connsiteX70" fmla="*/ 4146997 w 4159876"/>
              <a:gd name="connsiteY70" fmla="*/ 1828800 h 1953296"/>
              <a:gd name="connsiteX71" fmla="*/ 4125532 w 4159876"/>
              <a:gd name="connsiteY71" fmla="*/ 1845972 h 1953296"/>
              <a:gd name="connsiteX72" fmla="*/ 4078310 w 4159876"/>
              <a:gd name="connsiteY72" fmla="*/ 1880316 h 1953296"/>
              <a:gd name="connsiteX73" fmla="*/ 4043966 w 4159876"/>
              <a:gd name="connsiteY73" fmla="*/ 1893195 h 1953296"/>
              <a:gd name="connsiteX74" fmla="*/ 4001036 w 4159876"/>
              <a:gd name="connsiteY74" fmla="*/ 1910366 h 1953296"/>
              <a:gd name="connsiteX75" fmla="*/ 3949521 w 4159876"/>
              <a:gd name="connsiteY75" fmla="*/ 1927538 h 1953296"/>
              <a:gd name="connsiteX76" fmla="*/ 3880834 w 4159876"/>
              <a:gd name="connsiteY76" fmla="*/ 1940417 h 1953296"/>
              <a:gd name="connsiteX77" fmla="*/ 3790681 w 4159876"/>
              <a:gd name="connsiteY77" fmla="*/ 1949003 h 1953296"/>
              <a:gd name="connsiteX78" fmla="*/ 3683357 w 4159876"/>
              <a:gd name="connsiteY78" fmla="*/ 1953296 h 1953296"/>
              <a:gd name="connsiteX79" fmla="*/ 3528811 w 4159876"/>
              <a:gd name="connsiteY79" fmla="*/ 1944710 h 1953296"/>
              <a:gd name="connsiteX80" fmla="*/ 3365679 w 4159876"/>
              <a:gd name="connsiteY80" fmla="*/ 1927538 h 1953296"/>
              <a:gd name="connsiteX81" fmla="*/ 3202546 w 4159876"/>
              <a:gd name="connsiteY81" fmla="*/ 1906074 h 1953296"/>
              <a:gd name="connsiteX82" fmla="*/ 3048000 w 4159876"/>
              <a:gd name="connsiteY82" fmla="*/ 1880316 h 1953296"/>
              <a:gd name="connsiteX83" fmla="*/ 2944969 w 4159876"/>
              <a:gd name="connsiteY83" fmla="*/ 1854558 h 1953296"/>
              <a:gd name="connsiteX84" fmla="*/ 2768957 w 4159876"/>
              <a:gd name="connsiteY84" fmla="*/ 1794457 h 1953296"/>
              <a:gd name="connsiteX85" fmla="*/ 2571481 w 4159876"/>
              <a:gd name="connsiteY85" fmla="*/ 1708597 h 1953296"/>
              <a:gd name="connsiteX86" fmla="*/ 2399763 w 4159876"/>
              <a:gd name="connsiteY86" fmla="*/ 1614152 h 1953296"/>
              <a:gd name="connsiteX87" fmla="*/ 2253803 w 4159876"/>
              <a:gd name="connsiteY87" fmla="*/ 1519707 h 1953296"/>
              <a:gd name="connsiteX88" fmla="*/ 2082084 w 4159876"/>
              <a:gd name="connsiteY88" fmla="*/ 1386626 h 1953296"/>
              <a:gd name="connsiteX89" fmla="*/ 1858850 w 4159876"/>
              <a:gd name="connsiteY89" fmla="*/ 1184857 h 1953296"/>
              <a:gd name="connsiteX90" fmla="*/ 1644203 w 4159876"/>
              <a:gd name="connsiteY90" fmla="*/ 953037 h 1953296"/>
              <a:gd name="connsiteX91" fmla="*/ 1476777 w 4159876"/>
              <a:gd name="connsiteY91" fmla="*/ 759854 h 1953296"/>
              <a:gd name="connsiteX92" fmla="*/ 1343695 w 4159876"/>
              <a:gd name="connsiteY92" fmla="*/ 583843 h 1953296"/>
              <a:gd name="connsiteX93" fmla="*/ 1257836 w 4159876"/>
              <a:gd name="connsiteY93" fmla="*/ 467933 h 1953296"/>
              <a:gd name="connsiteX94" fmla="*/ 1219200 w 4159876"/>
              <a:gd name="connsiteY94" fmla="*/ 416417 h 1953296"/>
              <a:gd name="connsiteX95" fmla="*/ 1180563 w 4159876"/>
              <a:gd name="connsiteY95" fmla="*/ 373488 h 1953296"/>
              <a:gd name="connsiteX96" fmla="*/ 1146219 w 4159876"/>
              <a:gd name="connsiteY96" fmla="*/ 343437 h 1953296"/>
              <a:gd name="connsiteX97" fmla="*/ 1116169 w 4159876"/>
              <a:gd name="connsiteY97" fmla="*/ 330558 h 1953296"/>
              <a:gd name="connsiteX98" fmla="*/ 1086118 w 4159876"/>
              <a:gd name="connsiteY98" fmla="*/ 321972 h 1953296"/>
              <a:gd name="connsiteX99" fmla="*/ 1056067 w 4159876"/>
              <a:gd name="connsiteY99" fmla="*/ 326265 h 1953296"/>
              <a:gd name="connsiteX100" fmla="*/ 1034603 w 4159876"/>
              <a:gd name="connsiteY100" fmla="*/ 334851 h 1953296"/>
              <a:gd name="connsiteX101" fmla="*/ 995966 w 4159876"/>
              <a:gd name="connsiteY101" fmla="*/ 369195 h 1953296"/>
              <a:gd name="connsiteX102" fmla="*/ 948743 w 4159876"/>
              <a:gd name="connsiteY102" fmla="*/ 412124 h 1953296"/>
              <a:gd name="connsiteX103" fmla="*/ 884349 w 4159876"/>
              <a:gd name="connsiteY103" fmla="*/ 480812 h 1953296"/>
              <a:gd name="connsiteX104" fmla="*/ 798490 w 4159876"/>
              <a:gd name="connsiteY104" fmla="*/ 570964 h 1953296"/>
              <a:gd name="connsiteX105" fmla="*/ 699752 w 4159876"/>
              <a:gd name="connsiteY105" fmla="*/ 686874 h 1953296"/>
              <a:gd name="connsiteX106" fmla="*/ 631064 w 4159876"/>
              <a:gd name="connsiteY106" fmla="*/ 764147 h 1953296"/>
              <a:gd name="connsiteX107" fmla="*/ 497983 w 4159876"/>
              <a:gd name="connsiteY107" fmla="*/ 927279 h 1953296"/>
              <a:gd name="connsiteX108" fmla="*/ 394952 w 4159876"/>
              <a:gd name="connsiteY108" fmla="*/ 1056068 h 1953296"/>
              <a:gd name="connsiteX109" fmla="*/ 304800 w 4159876"/>
              <a:gd name="connsiteY109" fmla="*/ 1176271 h 1953296"/>
              <a:gd name="connsiteX110" fmla="*/ 201769 w 4159876"/>
              <a:gd name="connsiteY110" fmla="*/ 1313645 h 1953296"/>
              <a:gd name="connsiteX111" fmla="*/ 115910 w 4159876"/>
              <a:gd name="connsiteY111" fmla="*/ 1433848 h 1953296"/>
              <a:gd name="connsiteX112" fmla="*/ 0 w 4159876"/>
              <a:gd name="connsiteY112" fmla="*/ 1596981 h 1953296"/>
              <a:gd name="connsiteX113" fmla="*/ 4293 w 4159876"/>
              <a:gd name="connsiteY113" fmla="*/ 1287888 h 1953296"/>
              <a:gd name="connsiteX114" fmla="*/ 107324 w 4159876"/>
              <a:gd name="connsiteY114" fmla="*/ 1159099 h 1953296"/>
              <a:gd name="connsiteX0" fmla="*/ 103031 w 4155583"/>
              <a:gd name="connsiteY0" fmla="*/ 1159099 h 1953296"/>
              <a:gd name="connsiteX1" fmla="*/ 437881 w 4155583"/>
              <a:gd name="connsiteY1" fmla="*/ 742682 h 1953296"/>
              <a:gd name="connsiteX2" fmla="*/ 695459 w 4155583"/>
              <a:gd name="connsiteY2" fmla="*/ 437882 h 1953296"/>
              <a:gd name="connsiteX3" fmla="*/ 841419 w 4155583"/>
              <a:gd name="connsiteY3" fmla="*/ 274750 h 1953296"/>
              <a:gd name="connsiteX4" fmla="*/ 897228 w 4155583"/>
              <a:gd name="connsiteY4" fmla="*/ 214648 h 1953296"/>
              <a:gd name="connsiteX5" fmla="*/ 918693 w 4155583"/>
              <a:gd name="connsiteY5" fmla="*/ 193183 h 1953296"/>
              <a:gd name="connsiteX6" fmla="*/ 940157 w 4155583"/>
              <a:gd name="connsiteY6" fmla="*/ 128789 h 1953296"/>
              <a:gd name="connsiteX7" fmla="*/ 961622 w 4155583"/>
              <a:gd name="connsiteY7" fmla="*/ 72981 h 1953296"/>
              <a:gd name="connsiteX8" fmla="*/ 970208 w 4155583"/>
              <a:gd name="connsiteY8" fmla="*/ 60102 h 1953296"/>
              <a:gd name="connsiteX9" fmla="*/ 1021724 w 4155583"/>
              <a:gd name="connsiteY9" fmla="*/ 30051 h 1953296"/>
              <a:gd name="connsiteX10" fmla="*/ 1081825 w 4155583"/>
              <a:gd name="connsiteY10" fmla="*/ 12879 h 1953296"/>
              <a:gd name="connsiteX11" fmla="*/ 1159098 w 4155583"/>
              <a:gd name="connsiteY11" fmla="*/ 0 h 1953296"/>
              <a:gd name="connsiteX12" fmla="*/ 1262129 w 4155583"/>
              <a:gd name="connsiteY12" fmla="*/ 4293 h 1953296"/>
              <a:gd name="connsiteX13" fmla="*/ 1352281 w 4155583"/>
              <a:gd name="connsiteY13" fmla="*/ 17172 h 1953296"/>
              <a:gd name="connsiteX14" fmla="*/ 1420969 w 4155583"/>
              <a:gd name="connsiteY14" fmla="*/ 25758 h 1953296"/>
              <a:gd name="connsiteX15" fmla="*/ 1451019 w 4155583"/>
              <a:gd name="connsiteY15" fmla="*/ 34344 h 1953296"/>
              <a:gd name="connsiteX16" fmla="*/ 1455312 w 4155583"/>
              <a:gd name="connsiteY16" fmla="*/ 47223 h 1953296"/>
              <a:gd name="connsiteX17" fmla="*/ 1459605 w 4155583"/>
              <a:gd name="connsiteY17" fmla="*/ 107324 h 1953296"/>
              <a:gd name="connsiteX18" fmla="*/ 1455312 w 4155583"/>
              <a:gd name="connsiteY18" fmla="*/ 184597 h 1953296"/>
              <a:gd name="connsiteX19" fmla="*/ 1455312 w 4155583"/>
              <a:gd name="connsiteY19" fmla="*/ 236113 h 1953296"/>
              <a:gd name="connsiteX20" fmla="*/ 1463898 w 4155583"/>
              <a:gd name="connsiteY20" fmla="*/ 266164 h 1953296"/>
              <a:gd name="connsiteX21" fmla="*/ 1485363 w 4155583"/>
              <a:gd name="connsiteY21" fmla="*/ 321972 h 1953296"/>
              <a:gd name="connsiteX22" fmla="*/ 1528293 w 4155583"/>
              <a:gd name="connsiteY22" fmla="*/ 412124 h 1953296"/>
              <a:gd name="connsiteX23" fmla="*/ 1592687 w 4155583"/>
              <a:gd name="connsiteY23" fmla="*/ 502276 h 1953296"/>
              <a:gd name="connsiteX24" fmla="*/ 1708597 w 4155583"/>
              <a:gd name="connsiteY24" fmla="*/ 656823 h 1953296"/>
              <a:gd name="connsiteX25" fmla="*/ 1815921 w 4155583"/>
              <a:gd name="connsiteY25" fmla="*/ 785612 h 1953296"/>
              <a:gd name="connsiteX26" fmla="*/ 1944710 w 4155583"/>
              <a:gd name="connsiteY26" fmla="*/ 935865 h 1953296"/>
              <a:gd name="connsiteX27" fmla="*/ 2034862 w 4155583"/>
              <a:gd name="connsiteY27" fmla="*/ 1038896 h 1953296"/>
              <a:gd name="connsiteX28" fmla="*/ 2167943 w 4155583"/>
              <a:gd name="connsiteY28" fmla="*/ 1171978 h 1953296"/>
              <a:gd name="connsiteX29" fmla="*/ 2258095 w 4155583"/>
              <a:gd name="connsiteY29" fmla="*/ 1249251 h 1953296"/>
              <a:gd name="connsiteX30" fmla="*/ 2408349 w 4155583"/>
              <a:gd name="connsiteY30" fmla="*/ 1365161 h 1953296"/>
              <a:gd name="connsiteX31" fmla="*/ 2489915 w 4155583"/>
              <a:gd name="connsiteY31" fmla="*/ 1420969 h 1953296"/>
              <a:gd name="connsiteX32" fmla="*/ 2627290 w 4155583"/>
              <a:gd name="connsiteY32" fmla="*/ 1498243 h 1953296"/>
              <a:gd name="connsiteX33" fmla="*/ 2726028 w 4155583"/>
              <a:gd name="connsiteY33" fmla="*/ 1545465 h 1953296"/>
              <a:gd name="connsiteX34" fmla="*/ 2846231 w 4155583"/>
              <a:gd name="connsiteY34" fmla="*/ 1588395 h 1953296"/>
              <a:gd name="connsiteX35" fmla="*/ 2983605 w 4155583"/>
              <a:gd name="connsiteY35" fmla="*/ 1627031 h 1953296"/>
              <a:gd name="connsiteX36" fmla="*/ 3090929 w 4155583"/>
              <a:gd name="connsiteY36" fmla="*/ 1648496 h 1953296"/>
              <a:gd name="connsiteX37" fmla="*/ 3193960 w 4155583"/>
              <a:gd name="connsiteY37" fmla="*/ 1665668 h 1953296"/>
              <a:gd name="connsiteX38" fmla="*/ 3322749 w 4155583"/>
              <a:gd name="connsiteY38" fmla="*/ 1674254 h 1953296"/>
              <a:gd name="connsiteX39" fmla="*/ 3421487 w 4155583"/>
              <a:gd name="connsiteY39" fmla="*/ 1674254 h 1953296"/>
              <a:gd name="connsiteX40" fmla="*/ 3485881 w 4155583"/>
              <a:gd name="connsiteY40" fmla="*/ 1669961 h 1953296"/>
              <a:gd name="connsiteX41" fmla="*/ 3515932 w 4155583"/>
              <a:gd name="connsiteY41" fmla="*/ 1661375 h 1953296"/>
              <a:gd name="connsiteX42" fmla="*/ 3537397 w 4155583"/>
              <a:gd name="connsiteY42" fmla="*/ 1639910 h 1953296"/>
              <a:gd name="connsiteX43" fmla="*/ 3550276 w 4155583"/>
              <a:gd name="connsiteY43" fmla="*/ 1609859 h 1953296"/>
              <a:gd name="connsiteX44" fmla="*/ 3550276 w 4155583"/>
              <a:gd name="connsiteY44" fmla="*/ 1584102 h 1953296"/>
              <a:gd name="connsiteX45" fmla="*/ 3545983 w 4155583"/>
              <a:gd name="connsiteY45" fmla="*/ 1541172 h 1953296"/>
              <a:gd name="connsiteX46" fmla="*/ 3528811 w 4155583"/>
              <a:gd name="connsiteY46" fmla="*/ 1506828 h 1953296"/>
              <a:gd name="connsiteX47" fmla="*/ 3447245 w 4155583"/>
              <a:gd name="connsiteY47" fmla="*/ 1347989 h 1953296"/>
              <a:gd name="connsiteX48" fmla="*/ 3245476 w 4155583"/>
              <a:gd name="connsiteY48" fmla="*/ 957330 h 1953296"/>
              <a:gd name="connsiteX49" fmla="*/ 3211132 w 4155583"/>
              <a:gd name="connsiteY49" fmla="*/ 888643 h 1953296"/>
              <a:gd name="connsiteX50" fmla="*/ 3198253 w 4155583"/>
              <a:gd name="connsiteY50" fmla="*/ 862885 h 1953296"/>
              <a:gd name="connsiteX51" fmla="*/ 3206839 w 4155583"/>
              <a:gd name="connsiteY51" fmla="*/ 815662 h 1953296"/>
              <a:gd name="connsiteX52" fmla="*/ 3215425 w 4155583"/>
              <a:gd name="connsiteY52" fmla="*/ 802783 h 1953296"/>
              <a:gd name="connsiteX53" fmla="*/ 3232597 w 4155583"/>
              <a:gd name="connsiteY53" fmla="*/ 802783 h 1953296"/>
              <a:gd name="connsiteX54" fmla="*/ 3262648 w 4155583"/>
              <a:gd name="connsiteY54" fmla="*/ 811369 h 1953296"/>
              <a:gd name="connsiteX55" fmla="*/ 3288405 w 4155583"/>
              <a:gd name="connsiteY55" fmla="*/ 845713 h 1953296"/>
              <a:gd name="connsiteX56" fmla="*/ 3331335 w 4155583"/>
              <a:gd name="connsiteY56" fmla="*/ 910107 h 1953296"/>
              <a:gd name="connsiteX57" fmla="*/ 3481588 w 4155583"/>
              <a:gd name="connsiteY57" fmla="*/ 1124755 h 1953296"/>
              <a:gd name="connsiteX58" fmla="*/ 3580326 w 4155583"/>
              <a:gd name="connsiteY58" fmla="*/ 1249251 h 1953296"/>
              <a:gd name="connsiteX59" fmla="*/ 3713408 w 4155583"/>
              <a:gd name="connsiteY59" fmla="*/ 1412383 h 1953296"/>
              <a:gd name="connsiteX60" fmla="*/ 3850783 w 4155583"/>
              <a:gd name="connsiteY60" fmla="*/ 1566930 h 1953296"/>
              <a:gd name="connsiteX61" fmla="*/ 3893712 w 4155583"/>
              <a:gd name="connsiteY61" fmla="*/ 1605566 h 1953296"/>
              <a:gd name="connsiteX62" fmla="*/ 3966693 w 4155583"/>
              <a:gd name="connsiteY62" fmla="*/ 1652789 h 1953296"/>
              <a:gd name="connsiteX63" fmla="*/ 4035380 w 4155583"/>
              <a:gd name="connsiteY63" fmla="*/ 1678547 h 1953296"/>
              <a:gd name="connsiteX64" fmla="*/ 4082602 w 4155583"/>
              <a:gd name="connsiteY64" fmla="*/ 1704305 h 1953296"/>
              <a:gd name="connsiteX65" fmla="*/ 4125532 w 4155583"/>
              <a:gd name="connsiteY65" fmla="*/ 1734355 h 1953296"/>
              <a:gd name="connsiteX66" fmla="*/ 4142704 w 4155583"/>
              <a:gd name="connsiteY66" fmla="*/ 1755820 h 1953296"/>
              <a:gd name="connsiteX67" fmla="*/ 4155583 w 4155583"/>
              <a:gd name="connsiteY67" fmla="*/ 1777285 h 1953296"/>
              <a:gd name="connsiteX68" fmla="*/ 4155583 w 4155583"/>
              <a:gd name="connsiteY68" fmla="*/ 1790164 h 1953296"/>
              <a:gd name="connsiteX69" fmla="*/ 4155583 w 4155583"/>
              <a:gd name="connsiteY69" fmla="*/ 1807335 h 1953296"/>
              <a:gd name="connsiteX70" fmla="*/ 4142704 w 4155583"/>
              <a:gd name="connsiteY70" fmla="*/ 1828800 h 1953296"/>
              <a:gd name="connsiteX71" fmla="*/ 4121239 w 4155583"/>
              <a:gd name="connsiteY71" fmla="*/ 1845972 h 1953296"/>
              <a:gd name="connsiteX72" fmla="*/ 4074017 w 4155583"/>
              <a:gd name="connsiteY72" fmla="*/ 1880316 h 1953296"/>
              <a:gd name="connsiteX73" fmla="*/ 4039673 w 4155583"/>
              <a:gd name="connsiteY73" fmla="*/ 1893195 h 1953296"/>
              <a:gd name="connsiteX74" fmla="*/ 3996743 w 4155583"/>
              <a:gd name="connsiteY74" fmla="*/ 1910366 h 1953296"/>
              <a:gd name="connsiteX75" fmla="*/ 3945228 w 4155583"/>
              <a:gd name="connsiteY75" fmla="*/ 1927538 h 1953296"/>
              <a:gd name="connsiteX76" fmla="*/ 3876541 w 4155583"/>
              <a:gd name="connsiteY76" fmla="*/ 1940417 h 1953296"/>
              <a:gd name="connsiteX77" fmla="*/ 3786388 w 4155583"/>
              <a:gd name="connsiteY77" fmla="*/ 1949003 h 1953296"/>
              <a:gd name="connsiteX78" fmla="*/ 3679064 w 4155583"/>
              <a:gd name="connsiteY78" fmla="*/ 1953296 h 1953296"/>
              <a:gd name="connsiteX79" fmla="*/ 3524518 w 4155583"/>
              <a:gd name="connsiteY79" fmla="*/ 1944710 h 1953296"/>
              <a:gd name="connsiteX80" fmla="*/ 3361386 w 4155583"/>
              <a:gd name="connsiteY80" fmla="*/ 1927538 h 1953296"/>
              <a:gd name="connsiteX81" fmla="*/ 3198253 w 4155583"/>
              <a:gd name="connsiteY81" fmla="*/ 1906074 h 1953296"/>
              <a:gd name="connsiteX82" fmla="*/ 3043707 w 4155583"/>
              <a:gd name="connsiteY82" fmla="*/ 1880316 h 1953296"/>
              <a:gd name="connsiteX83" fmla="*/ 2940676 w 4155583"/>
              <a:gd name="connsiteY83" fmla="*/ 1854558 h 1953296"/>
              <a:gd name="connsiteX84" fmla="*/ 2764664 w 4155583"/>
              <a:gd name="connsiteY84" fmla="*/ 1794457 h 1953296"/>
              <a:gd name="connsiteX85" fmla="*/ 2567188 w 4155583"/>
              <a:gd name="connsiteY85" fmla="*/ 1708597 h 1953296"/>
              <a:gd name="connsiteX86" fmla="*/ 2395470 w 4155583"/>
              <a:gd name="connsiteY86" fmla="*/ 1614152 h 1953296"/>
              <a:gd name="connsiteX87" fmla="*/ 2249510 w 4155583"/>
              <a:gd name="connsiteY87" fmla="*/ 1519707 h 1953296"/>
              <a:gd name="connsiteX88" fmla="*/ 2077791 w 4155583"/>
              <a:gd name="connsiteY88" fmla="*/ 1386626 h 1953296"/>
              <a:gd name="connsiteX89" fmla="*/ 1854557 w 4155583"/>
              <a:gd name="connsiteY89" fmla="*/ 1184857 h 1953296"/>
              <a:gd name="connsiteX90" fmla="*/ 1639910 w 4155583"/>
              <a:gd name="connsiteY90" fmla="*/ 953037 h 1953296"/>
              <a:gd name="connsiteX91" fmla="*/ 1472484 w 4155583"/>
              <a:gd name="connsiteY91" fmla="*/ 759854 h 1953296"/>
              <a:gd name="connsiteX92" fmla="*/ 1339402 w 4155583"/>
              <a:gd name="connsiteY92" fmla="*/ 583843 h 1953296"/>
              <a:gd name="connsiteX93" fmla="*/ 1253543 w 4155583"/>
              <a:gd name="connsiteY93" fmla="*/ 467933 h 1953296"/>
              <a:gd name="connsiteX94" fmla="*/ 1214907 w 4155583"/>
              <a:gd name="connsiteY94" fmla="*/ 416417 h 1953296"/>
              <a:gd name="connsiteX95" fmla="*/ 1176270 w 4155583"/>
              <a:gd name="connsiteY95" fmla="*/ 373488 h 1953296"/>
              <a:gd name="connsiteX96" fmla="*/ 1141926 w 4155583"/>
              <a:gd name="connsiteY96" fmla="*/ 343437 h 1953296"/>
              <a:gd name="connsiteX97" fmla="*/ 1111876 w 4155583"/>
              <a:gd name="connsiteY97" fmla="*/ 330558 h 1953296"/>
              <a:gd name="connsiteX98" fmla="*/ 1081825 w 4155583"/>
              <a:gd name="connsiteY98" fmla="*/ 321972 h 1953296"/>
              <a:gd name="connsiteX99" fmla="*/ 1051774 w 4155583"/>
              <a:gd name="connsiteY99" fmla="*/ 326265 h 1953296"/>
              <a:gd name="connsiteX100" fmla="*/ 1030310 w 4155583"/>
              <a:gd name="connsiteY100" fmla="*/ 334851 h 1953296"/>
              <a:gd name="connsiteX101" fmla="*/ 991673 w 4155583"/>
              <a:gd name="connsiteY101" fmla="*/ 369195 h 1953296"/>
              <a:gd name="connsiteX102" fmla="*/ 944450 w 4155583"/>
              <a:gd name="connsiteY102" fmla="*/ 412124 h 1953296"/>
              <a:gd name="connsiteX103" fmla="*/ 880056 w 4155583"/>
              <a:gd name="connsiteY103" fmla="*/ 480812 h 1953296"/>
              <a:gd name="connsiteX104" fmla="*/ 794197 w 4155583"/>
              <a:gd name="connsiteY104" fmla="*/ 570964 h 1953296"/>
              <a:gd name="connsiteX105" fmla="*/ 695459 w 4155583"/>
              <a:gd name="connsiteY105" fmla="*/ 686874 h 1953296"/>
              <a:gd name="connsiteX106" fmla="*/ 626771 w 4155583"/>
              <a:gd name="connsiteY106" fmla="*/ 764147 h 1953296"/>
              <a:gd name="connsiteX107" fmla="*/ 493690 w 4155583"/>
              <a:gd name="connsiteY107" fmla="*/ 927279 h 1953296"/>
              <a:gd name="connsiteX108" fmla="*/ 390659 w 4155583"/>
              <a:gd name="connsiteY108" fmla="*/ 1056068 h 1953296"/>
              <a:gd name="connsiteX109" fmla="*/ 300507 w 4155583"/>
              <a:gd name="connsiteY109" fmla="*/ 1176271 h 1953296"/>
              <a:gd name="connsiteX110" fmla="*/ 197476 w 4155583"/>
              <a:gd name="connsiteY110" fmla="*/ 1313645 h 1953296"/>
              <a:gd name="connsiteX111" fmla="*/ 111617 w 4155583"/>
              <a:gd name="connsiteY111" fmla="*/ 1433848 h 1953296"/>
              <a:gd name="connsiteX112" fmla="*/ 0 w 4155583"/>
              <a:gd name="connsiteY112" fmla="*/ 1287888 h 1953296"/>
              <a:gd name="connsiteX113" fmla="*/ 103031 w 4155583"/>
              <a:gd name="connsiteY113" fmla="*/ 1159099 h 1953296"/>
              <a:gd name="connsiteX0" fmla="*/ 103031 w 4155583"/>
              <a:gd name="connsiteY0" fmla="*/ 1159099 h 1953296"/>
              <a:gd name="connsiteX1" fmla="*/ 437881 w 4155583"/>
              <a:gd name="connsiteY1" fmla="*/ 742682 h 1953296"/>
              <a:gd name="connsiteX2" fmla="*/ 695459 w 4155583"/>
              <a:gd name="connsiteY2" fmla="*/ 437882 h 1953296"/>
              <a:gd name="connsiteX3" fmla="*/ 841419 w 4155583"/>
              <a:gd name="connsiteY3" fmla="*/ 274750 h 1953296"/>
              <a:gd name="connsiteX4" fmla="*/ 897228 w 4155583"/>
              <a:gd name="connsiteY4" fmla="*/ 214648 h 1953296"/>
              <a:gd name="connsiteX5" fmla="*/ 918693 w 4155583"/>
              <a:gd name="connsiteY5" fmla="*/ 193183 h 1953296"/>
              <a:gd name="connsiteX6" fmla="*/ 940157 w 4155583"/>
              <a:gd name="connsiteY6" fmla="*/ 128789 h 1953296"/>
              <a:gd name="connsiteX7" fmla="*/ 961622 w 4155583"/>
              <a:gd name="connsiteY7" fmla="*/ 72981 h 1953296"/>
              <a:gd name="connsiteX8" fmla="*/ 970208 w 4155583"/>
              <a:gd name="connsiteY8" fmla="*/ 60102 h 1953296"/>
              <a:gd name="connsiteX9" fmla="*/ 1021724 w 4155583"/>
              <a:gd name="connsiteY9" fmla="*/ 30051 h 1953296"/>
              <a:gd name="connsiteX10" fmla="*/ 1081825 w 4155583"/>
              <a:gd name="connsiteY10" fmla="*/ 12879 h 1953296"/>
              <a:gd name="connsiteX11" fmla="*/ 1159098 w 4155583"/>
              <a:gd name="connsiteY11" fmla="*/ 0 h 1953296"/>
              <a:gd name="connsiteX12" fmla="*/ 1262129 w 4155583"/>
              <a:gd name="connsiteY12" fmla="*/ 4293 h 1953296"/>
              <a:gd name="connsiteX13" fmla="*/ 1352281 w 4155583"/>
              <a:gd name="connsiteY13" fmla="*/ 17172 h 1953296"/>
              <a:gd name="connsiteX14" fmla="*/ 1420969 w 4155583"/>
              <a:gd name="connsiteY14" fmla="*/ 25758 h 1953296"/>
              <a:gd name="connsiteX15" fmla="*/ 1451019 w 4155583"/>
              <a:gd name="connsiteY15" fmla="*/ 34344 h 1953296"/>
              <a:gd name="connsiteX16" fmla="*/ 1455312 w 4155583"/>
              <a:gd name="connsiteY16" fmla="*/ 47223 h 1953296"/>
              <a:gd name="connsiteX17" fmla="*/ 1459605 w 4155583"/>
              <a:gd name="connsiteY17" fmla="*/ 107324 h 1953296"/>
              <a:gd name="connsiteX18" fmla="*/ 1455312 w 4155583"/>
              <a:gd name="connsiteY18" fmla="*/ 184597 h 1953296"/>
              <a:gd name="connsiteX19" fmla="*/ 1455312 w 4155583"/>
              <a:gd name="connsiteY19" fmla="*/ 236113 h 1953296"/>
              <a:gd name="connsiteX20" fmla="*/ 1463898 w 4155583"/>
              <a:gd name="connsiteY20" fmla="*/ 266164 h 1953296"/>
              <a:gd name="connsiteX21" fmla="*/ 1485363 w 4155583"/>
              <a:gd name="connsiteY21" fmla="*/ 321972 h 1953296"/>
              <a:gd name="connsiteX22" fmla="*/ 1528293 w 4155583"/>
              <a:gd name="connsiteY22" fmla="*/ 412124 h 1953296"/>
              <a:gd name="connsiteX23" fmla="*/ 1592687 w 4155583"/>
              <a:gd name="connsiteY23" fmla="*/ 502276 h 1953296"/>
              <a:gd name="connsiteX24" fmla="*/ 1708597 w 4155583"/>
              <a:gd name="connsiteY24" fmla="*/ 656823 h 1953296"/>
              <a:gd name="connsiteX25" fmla="*/ 1815921 w 4155583"/>
              <a:gd name="connsiteY25" fmla="*/ 785612 h 1953296"/>
              <a:gd name="connsiteX26" fmla="*/ 1944710 w 4155583"/>
              <a:gd name="connsiteY26" fmla="*/ 935865 h 1953296"/>
              <a:gd name="connsiteX27" fmla="*/ 2034862 w 4155583"/>
              <a:gd name="connsiteY27" fmla="*/ 1038896 h 1953296"/>
              <a:gd name="connsiteX28" fmla="*/ 2167943 w 4155583"/>
              <a:gd name="connsiteY28" fmla="*/ 1171978 h 1953296"/>
              <a:gd name="connsiteX29" fmla="*/ 2258095 w 4155583"/>
              <a:gd name="connsiteY29" fmla="*/ 1249251 h 1953296"/>
              <a:gd name="connsiteX30" fmla="*/ 2408349 w 4155583"/>
              <a:gd name="connsiteY30" fmla="*/ 1365161 h 1953296"/>
              <a:gd name="connsiteX31" fmla="*/ 2489915 w 4155583"/>
              <a:gd name="connsiteY31" fmla="*/ 1420969 h 1953296"/>
              <a:gd name="connsiteX32" fmla="*/ 2627290 w 4155583"/>
              <a:gd name="connsiteY32" fmla="*/ 1498243 h 1953296"/>
              <a:gd name="connsiteX33" fmla="*/ 2726028 w 4155583"/>
              <a:gd name="connsiteY33" fmla="*/ 1545465 h 1953296"/>
              <a:gd name="connsiteX34" fmla="*/ 2846231 w 4155583"/>
              <a:gd name="connsiteY34" fmla="*/ 1588395 h 1953296"/>
              <a:gd name="connsiteX35" fmla="*/ 2983605 w 4155583"/>
              <a:gd name="connsiteY35" fmla="*/ 1627031 h 1953296"/>
              <a:gd name="connsiteX36" fmla="*/ 3090929 w 4155583"/>
              <a:gd name="connsiteY36" fmla="*/ 1648496 h 1953296"/>
              <a:gd name="connsiteX37" fmla="*/ 3193960 w 4155583"/>
              <a:gd name="connsiteY37" fmla="*/ 1665668 h 1953296"/>
              <a:gd name="connsiteX38" fmla="*/ 3322749 w 4155583"/>
              <a:gd name="connsiteY38" fmla="*/ 1674254 h 1953296"/>
              <a:gd name="connsiteX39" fmla="*/ 3421487 w 4155583"/>
              <a:gd name="connsiteY39" fmla="*/ 1674254 h 1953296"/>
              <a:gd name="connsiteX40" fmla="*/ 3485881 w 4155583"/>
              <a:gd name="connsiteY40" fmla="*/ 1669961 h 1953296"/>
              <a:gd name="connsiteX41" fmla="*/ 3515932 w 4155583"/>
              <a:gd name="connsiteY41" fmla="*/ 1661375 h 1953296"/>
              <a:gd name="connsiteX42" fmla="*/ 3537397 w 4155583"/>
              <a:gd name="connsiteY42" fmla="*/ 1639910 h 1953296"/>
              <a:gd name="connsiteX43" fmla="*/ 3550276 w 4155583"/>
              <a:gd name="connsiteY43" fmla="*/ 1609859 h 1953296"/>
              <a:gd name="connsiteX44" fmla="*/ 3550276 w 4155583"/>
              <a:gd name="connsiteY44" fmla="*/ 1584102 h 1953296"/>
              <a:gd name="connsiteX45" fmla="*/ 3545983 w 4155583"/>
              <a:gd name="connsiteY45" fmla="*/ 1541172 h 1953296"/>
              <a:gd name="connsiteX46" fmla="*/ 3528811 w 4155583"/>
              <a:gd name="connsiteY46" fmla="*/ 1506828 h 1953296"/>
              <a:gd name="connsiteX47" fmla="*/ 3447245 w 4155583"/>
              <a:gd name="connsiteY47" fmla="*/ 1347989 h 1953296"/>
              <a:gd name="connsiteX48" fmla="*/ 3245476 w 4155583"/>
              <a:gd name="connsiteY48" fmla="*/ 957330 h 1953296"/>
              <a:gd name="connsiteX49" fmla="*/ 3211132 w 4155583"/>
              <a:gd name="connsiteY49" fmla="*/ 888643 h 1953296"/>
              <a:gd name="connsiteX50" fmla="*/ 3198253 w 4155583"/>
              <a:gd name="connsiteY50" fmla="*/ 862885 h 1953296"/>
              <a:gd name="connsiteX51" fmla="*/ 3206839 w 4155583"/>
              <a:gd name="connsiteY51" fmla="*/ 815662 h 1953296"/>
              <a:gd name="connsiteX52" fmla="*/ 3215425 w 4155583"/>
              <a:gd name="connsiteY52" fmla="*/ 802783 h 1953296"/>
              <a:gd name="connsiteX53" fmla="*/ 3232597 w 4155583"/>
              <a:gd name="connsiteY53" fmla="*/ 802783 h 1953296"/>
              <a:gd name="connsiteX54" fmla="*/ 3262648 w 4155583"/>
              <a:gd name="connsiteY54" fmla="*/ 811369 h 1953296"/>
              <a:gd name="connsiteX55" fmla="*/ 3288405 w 4155583"/>
              <a:gd name="connsiteY55" fmla="*/ 845713 h 1953296"/>
              <a:gd name="connsiteX56" fmla="*/ 3331335 w 4155583"/>
              <a:gd name="connsiteY56" fmla="*/ 910107 h 1953296"/>
              <a:gd name="connsiteX57" fmla="*/ 3481588 w 4155583"/>
              <a:gd name="connsiteY57" fmla="*/ 1124755 h 1953296"/>
              <a:gd name="connsiteX58" fmla="*/ 3580326 w 4155583"/>
              <a:gd name="connsiteY58" fmla="*/ 1249251 h 1953296"/>
              <a:gd name="connsiteX59" fmla="*/ 3713408 w 4155583"/>
              <a:gd name="connsiteY59" fmla="*/ 1412383 h 1953296"/>
              <a:gd name="connsiteX60" fmla="*/ 3850783 w 4155583"/>
              <a:gd name="connsiteY60" fmla="*/ 1566930 h 1953296"/>
              <a:gd name="connsiteX61" fmla="*/ 3893712 w 4155583"/>
              <a:gd name="connsiteY61" fmla="*/ 1605566 h 1953296"/>
              <a:gd name="connsiteX62" fmla="*/ 3966693 w 4155583"/>
              <a:gd name="connsiteY62" fmla="*/ 1652789 h 1953296"/>
              <a:gd name="connsiteX63" fmla="*/ 4035380 w 4155583"/>
              <a:gd name="connsiteY63" fmla="*/ 1678547 h 1953296"/>
              <a:gd name="connsiteX64" fmla="*/ 4082602 w 4155583"/>
              <a:gd name="connsiteY64" fmla="*/ 1704305 h 1953296"/>
              <a:gd name="connsiteX65" fmla="*/ 4125532 w 4155583"/>
              <a:gd name="connsiteY65" fmla="*/ 1734355 h 1953296"/>
              <a:gd name="connsiteX66" fmla="*/ 4142704 w 4155583"/>
              <a:gd name="connsiteY66" fmla="*/ 1755820 h 1953296"/>
              <a:gd name="connsiteX67" fmla="*/ 4155583 w 4155583"/>
              <a:gd name="connsiteY67" fmla="*/ 1777285 h 1953296"/>
              <a:gd name="connsiteX68" fmla="*/ 4155583 w 4155583"/>
              <a:gd name="connsiteY68" fmla="*/ 1790164 h 1953296"/>
              <a:gd name="connsiteX69" fmla="*/ 4155583 w 4155583"/>
              <a:gd name="connsiteY69" fmla="*/ 1807335 h 1953296"/>
              <a:gd name="connsiteX70" fmla="*/ 4142704 w 4155583"/>
              <a:gd name="connsiteY70" fmla="*/ 1828800 h 1953296"/>
              <a:gd name="connsiteX71" fmla="*/ 4121239 w 4155583"/>
              <a:gd name="connsiteY71" fmla="*/ 1845972 h 1953296"/>
              <a:gd name="connsiteX72" fmla="*/ 4074017 w 4155583"/>
              <a:gd name="connsiteY72" fmla="*/ 1880316 h 1953296"/>
              <a:gd name="connsiteX73" fmla="*/ 4039673 w 4155583"/>
              <a:gd name="connsiteY73" fmla="*/ 1893195 h 1953296"/>
              <a:gd name="connsiteX74" fmla="*/ 3996743 w 4155583"/>
              <a:gd name="connsiteY74" fmla="*/ 1910366 h 1953296"/>
              <a:gd name="connsiteX75" fmla="*/ 3945228 w 4155583"/>
              <a:gd name="connsiteY75" fmla="*/ 1927538 h 1953296"/>
              <a:gd name="connsiteX76" fmla="*/ 3876541 w 4155583"/>
              <a:gd name="connsiteY76" fmla="*/ 1940417 h 1953296"/>
              <a:gd name="connsiteX77" fmla="*/ 3786388 w 4155583"/>
              <a:gd name="connsiteY77" fmla="*/ 1949003 h 1953296"/>
              <a:gd name="connsiteX78" fmla="*/ 3679064 w 4155583"/>
              <a:gd name="connsiteY78" fmla="*/ 1953296 h 1953296"/>
              <a:gd name="connsiteX79" fmla="*/ 3524518 w 4155583"/>
              <a:gd name="connsiteY79" fmla="*/ 1944710 h 1953296"/>
              <a:gd name="connsiteX80" fmla="*/ 3361386 w 4155583"/>
              <a:gd name="connsiteY80" fmla="*/ 1927538 h 1953296"/>
              <a:gd name="connsiteX81" fmla="*/ 3198253 w 4155583"/>
              <a:gd name="connsiteY81" fmla="*/ 1906074 h 1953296"/>
              <a:gd name="connsiteX82" fmla="*/ 3043707 w 4155583"/>
              <a:gd name="connsiteY82" fmla="*/ 1880316 h 1953296"/>
              <a:gd name="connsiteX83" fmla="*/ 2940676 w 4155583"/>
              <a:gd name="connsiteY83" fmla="*/ 1854558 h 1953296"/>
              <a:gd name="connsiteX84" fmla="*/ 2764664 w 4155583"/>
              <a:gd name="connsiteY84" fmla="*/ 1794457 h 1953296"/>
              <a:gd name="connsiteX85" fmla="*/ 2567188 w 4155583"/>
              <a:gd name="connsiteY85" fmla="*/ 1708597 h 1953296"/>
              <a:gd name="connsiteX86" fmla="*/ 2395470 w 4155583"/>
              <a:gd name="connsiteY86" fmla="*/ 1614152 h 1953296"/>
              <a:gd name="connsiteX87" fmla="*/ 2249510 w 4155583"/>
              <a:gd name="connsiteY87" fmla="*/ 1519707 h 1953296"/>
              <a:gd name="connsiteX88" fmla="*/ 2077791 w 4155583"/>
              <a:gd name="connsiteY88" fmla="*/ 1386626 h 1953296"/>
              <a:gd name="connsiteX89" fmla="*/ 1854557 w 4155583"/>
              <a:gd name="connsiteY89" fmla="*/ 1184857 h 1953296"/>
              <a:gd name="connsiteX90" fmla="*/ 1639910 w 4155583"/>
              <a:gd name="connsiteY90" fmla="*/ 953037 h 1953296"/>
              <a:gd name="connsiteX91" fmla="*/ 1472484 w 4155583"/>
              <a:gd name="connsiteY91" fmla="*/ 759854 h 1953296"/>
              <a:gd name="connsiteX92" fmla="*/ 1339402 w 4155583"/>
              <a:gd name="connsiteY92" fmla="*/ 583843 h 1953296"/>
              <a:gd name="connsiteX93" fmla="*/ 1253543 w 4155583"/>
              <a:gd name="connsiteY93" fmla="*/ 467933 h 1953296"/>
              <a:gd name="connsiteX94" fmla="*/ 1214907 w 4155583"/>
              <a:gd name="connsiteY94" fmla="*/ 416417 h 1953296"/>
              <a:gd name="connsiteX95" fmla="*/ 1176270 w 4155583"/>
              <a:gd name="connsiteY95" fmla="*/ 373488 h 1953296"/>
              <a:gd name="connsiteX96" fmla="*/ 1141926 w 4155583"/>
              <a:gd name="connsiteY96" fmla="*/ 343437 h 1953296"/>
              <a:gd name="connsiteX97" fmla="*/ 1111876 w 4155583"/>
              <a:gd name="connsiteY97" fmla="*/ 330558 h 1953296"/>
              <a:gd name="connsiteX98" fmla="*/ 1081825 w 4155583"/>
              <a:gd name="connsiteY98" fmla="*/ 321972 h 1953296"/>
              <a:gd name="connsiteX99" fmla="*/ 1051774 w 4155583"/>
              <a:gd name="connsiteY99" fmla="*/ 326265 h 1953296"/>
              <a:gd name="connsiteX100" fmla="*/ 1030310 w 4155583"/>
              <a:gd name="connsiteY100" fmla="*/ 334851 h 1953296"/>
              <a:gd name="connsiteX101" fmla="*/ 991673 w 4155583"/>
              <a:gd name="connsiteY101" fmla="*/ 369195 h 1953296"/>
              <a:gd name="connsiteX102" fmla="*/ 944450 w 4155583"/>
              <a:gd name="connsiteY102" fmla="*/ 412124 h 1953296"/>
              <a:gd name="connsiteX103" fmla="*/ 880056 w 4155583"/>
              <a:gd name="connsiteY103" fmla="*/ 480812 h 1953296"/>
              <a:gd name="connsiteX104" fmla="*/ 794197 w 4155583"/>
              <a:gd name="connsiteY104" fmla="*/ 570964 h 1953296"/>
              <a:gd name="connsiteX105" fmla="*/ 695459 w 4155583"/>
              <a:gd name="connsiteY105" fmla="*/ 686874 h 1953296"/>
              <a:gd name="connsiteX106" fmla="*/ 626771 w 4155583"/>
              <a:gd name="connsiteY106" fmla="*/ 764147 h 1953296"/>
              <a:gd name="connsiteX107" fmla="*/ 493690 w 4155583"/>
              <a:gd name="connsiteY107" fmla="*/ 927279 h 1953296"/>
              <a:gd name="connsiteX108" fmla="*/ 390659 w 4155583"/>
              <a:gd name="connsiteY108" fmla="*/ 1056068 h 1953296"/>
              <a:gd name="connsiteX109" fmla="*/ 300507 w 4155583"/>
              <a:gd name="connsiteY109" fmla="*/ 1176271 h 1953296"/>
              <a:gd name="connsiteX110" fmla="*/ 197476 w 4155583"/>
              <a:gd name="connsiteY110" fmla="*/ 1313645 h 1953296"/>
              <a:gd name="connsiteX111" fmla="*/ 0 w 4155583"/>
              <a:gd name="connsiteY111" fmla="*/ 1287888 h 1953296"/>
              <a:gd name="connsiteX112" fmla="*/ 103031 w 4155583"/>
              <a:gd name="connsiteY112" fmla="*/ 1159099 h 1953296"/>
              <a:gd name="connsiteX0" fmla="*/ 0 w 4052552"/>
              <a:gd name="connsiteY0" fmla="*/ 1159099 h 1953296"/>
              <a:gd name="connsiteX1" fmla="*/ 334850 w 4052552"/>
              <a:gd name="connsiteY1" fmla="*/ 742682 h 1953296"/>
              <a:gd name="connsiteX2" fmla="*/ 592428 w 4052552"/>
              <a:gd name="connsiteY2" fmla="*/ 437882 h 1953296"/>
              <a:gd name="connsiteX3" fmla="*/ 738388 w 4052552"/>
              <a:gd name="connsiteY3" fmla="*/ 274750 h 1953296"/>
              <a:gd name="connsiteX4" fmla="*/ 794197 w 4052552"/>
              <a:gd name="connsiteY4" fmla="*/ 214648 h 1953296"/>
              <a:gd name="connsiteX5" fmla="*/ 815662 w 4052552"/>
              <a:gd name="connsiteY5" fmla="*/ 193183 h 1953296"/>
              <a:gd name="connsiteX6" fmla="*/ 837126 w 4052552"/>
              <a:gd name="connsiteY6" fmla="*/ 128789 h 1953296"/>
              <a:gd name="connsiteX7" fmla="*/ 858591 w 4052552"/>
              <a:gd name="connsiteY7" fmla="*/ 72981 h 1953296"/>
              <a:gd name="connsiteX8" fmla="*/ 867177 w 4052552"/>
              <a:gd name="connsiteY8" fmla="*/ 60102 h 1953296"/>
              <a:gd name="connsiteX9" fmla="*/ 918693 w 4052552"/>
              <a:gd name="connsiteY9" fmla="*/ 30051 h 1953296"/>
              <a:gd name="connsiteX10" fmla="*/ 978794 w 4052552"/>
              <a:gd name="connsiteY10" fmla="*/ 12879 h 1953296"/>
              <a:gd name="connsiteX11" fmla="*/ 1056067 w 4052552"/>
              <a:gd name="connsiteY11" fmla="*/ 0 h 1953296"/>
              <a:gd name="connsiteX12" fmla="*/ 1159098 w 4052552"/>
              <a:gd name="connsiteY12" fmla="*/ 4293 h 1953296"/>
              <a:gd name="connsiteX13" fmla="*/ 1249250 w 4052552"/>
              <a:gd name="connsiteY13" fmla="*/ 17172 h 1953296"/>
              <a:gd name="connsiteX14" fmla="*/ 1317938 w 4052552"/>
              <a:gd name="connsiteY14" fmla="*/ 25758 h 1953296"/>
              <a:gd name="connsiteX15" fmla="*/ 1347988 w 4052552"/>
              <a:gd name="connsiteY15" fmla="*/ 34344 h 1953296"/>
              <a:gd name="connsiteX16" fmla="*/ 1352281 w 4052552"/>
              <a:gd name="connsiteY16" fmla="*/ 47223 h 1953296"/>
              <a:gd name="connsiteX17" fmla="*/ 1356574 w 4052552"/>
              <a:gd name="connsiteY17" fmla="*/ 107324 h 1953296"/>
              <a:gd name="connsiteX18" fmla="*/ 1352281 w 4052552"/>
              <a:gd name="connsiteY18" fmla="*/ 184597 h 1953296"/>
              <a:gd name="connsiteX19" fmla="*/ 1352281 w 4052552"/>
              <a:gd name="connsiteY19" fmla="*/ 236113 h 1953296"/>
              <a:gd name="connsiteX20" fmla="*/ 1360867 w 4052552"/>
              <a:gd name="connsiteY20" fmla="*/ 266164 h 1953296"/>
              <a:gd name="connsiteX21" fmla="*/ 1382332 w 4052552"/>
              <a:gd name="connsiteY21" fmla="*/ 321972 h 1953296"/>
              <a:gd name="connsiteX22" fmla="*/ 1425262 w 4052552"/>
              <a:gd name="connsiteY22" fmla="*/ 412124 h 1953296"/>
              <a:gd name="connsiteX23" fmla="*/ 1489656 w 4052552"/>
              <a:gd name="connsiteY23" fmla="*/ 502276 h 1953296"/>
              <a:gd name="connsiteX24" fmla="*/ 1605566 w 4052552"/>
              <a:gd name="connsiteY24" fmla="*/ 656823 h 1953296"/>
              <a:gd name="connsiteX25" fmla="*/ 1712890 w 4052552"/>
              <a:gd name="connsiteY25" fmla="*/ 785612 h 1953296"/>
              <a:gd name="connsiteX26" fmla="*/ 1841679 w 4052552"/>
              <a:gd name="connsiteY26" fmla="*/ 935865 h 1953296"/>
              <a:gd name="connsiteX27" fmla="*/ 1931831 w 4052552"/>
              <a:gd name="connsiteY27" fmla="*/ 1038896 h 1953296"/>
              <a:gd name="connsiteX28" fmla="*/ 2064912 w 4052552"/>
              <a:gd name="connsiteY28" fmla="*/ 1171978 h 1953296"/>
              <a:gd name="connsiteX29" fmla="*/ 2155064 w 4052552"/>
              <a:gd name="connsiteY29" fmla="*/ 1249251 h 1953296"/>
              <a:gd name="connsiteX30" fmla="*/ 2305318 w 4052552"/>
              <a:gd name="connsiteY30" fmla="*/ 1365161 h 1953296"/>
              <a:gd name="connsiteX31" fmla="*/ 2386884 w 4052552"/>
              <a:gd name="connsiteY31" fmla="*/ 1420969 h 1953296"/>
              <a:gd name="connsiteX32" fmla="*/ 2524259 w 4052552"/>
              <a:gd name="connsiteY32" fmla="*/ 1498243 h 1953296"/>
              <a:gd name="connsiteX33" fmla="*/ 2622997 w 4052552"/>
              <a:gd name="connsiteY33" fmla="*/ 1545465 h 1953296"/>
              <a:gd name="connsiteX34" fmla="*/ 2743200 w 4052552"/>
              <a:gd name="connsiteY34" fmla="*/ 1588395 h 1953296"/>
              <a:gd name="connsiteX35" fmla="*/ 2880574 w 4052552"/>
              <a:gd name="connsiteY35" fmla="*/ 1627031 h 1953296"/>
              <a:gd name="connsiteX36" fmla="*/ 2987898 w 4052552"/>
              <a:gd name="connsiteY36" fmla="*/ 1648496 h 1953296"/>
              <a:gd name="connsiteX37" fmla="*/ 3090929 w 4052552"/>
              <a:gd name="connsiteY37" fmla="*/ 1665668 h 1953296"/>
              <a:gd name="connsiteX38" fmla="*/ 3219718 w 4052552"/>
              <a:gd name="connsiteY38" fmla="*/ 1674254 h 1953296"/>
              <a:gd name="connsiteX39" fmla="*/ 3318456 w 4052552"/>
              <a:gd name="connsiteY39" fmla="*/ 1674254 h 1953296"/>
              <a:gd name="connsiteX40" fmla="*/ 3382850 w 4052552"/>
              <a:gd name="connsiteY40" fmla="*/ 1669961 h 1953296"/>
              <a:gd name="connsiteX41" fmla="*/ 3412901 w 4052552"/>
              <a:gd name="connsiteY41" fmla="*/ 1661375 h 1953296"/>
              <a:gd name="connsiteX42" fmla="*/ 3434366 w 4052552"/>
              <a:gd name="connsiteY42" fmla="*/ 1639910 h 1953296"/>
              <a:gd name="connsiteX43" fmla="*/ 3447245 w 4052552"/>
              <a:gd name="connsiteY43" fmla="*/ 1609859 h 1953296"/>
              <a:gd name="connsiteX44" fmla="*/ 3447245 w 4052552"/>
              <a:gd name="connsiteY44" fmla="*/ 1584102 h 1953296"/>
              <a:gd name="connsiteX45" fmla="*/ 3442952 w 4052552"/>
              <a:gd name="connsiteY45" fmla="*/ 1541172 h 1953296"/>
              <a:gd name="connsiteX46" fmla="*/ 3425780 w 4052552"/>
              <a:gd name="connsiteY46" fmla="*/ 1506828 h 1953296"/>
              <a:gd name="connsiteX47" fmla="*/ 3344214 w 4052552"/>
              <a:gd name="connsiteY47" fmla="*/ 1347989 h 1953296"/>
              <a:gd name="connsiteX48" fmla="*/ 3142445 w 4052552"/>
              <a:gd name="connsiteY48" fmla="*/ 957330 h 1953296"/>
              <a:gd name="connsiteX49" fmla="*/ 3108101 w 4052552"/>
              <a:gd name="connsiteY49" fmla="*/ 888643 h 1953296"/>
              <a:gd name="connsiteX50" fmla="*/ 3095222 w 4052552"/>
              <a:gd name="connsiteY50" fmla="*/ 862885 h 1953296"/>
              <a:gd name="connsiteX51" fmla="*/ 3103808 w 4052552"/>
              <a:gd name="connsiteY51" fmla="*/ 815662 h 1953296"/>
              <a:gd name="connsiteX52" fmla="*/ 3112394 w 4052552"/>
              <a:gd name="connsiteY52" fmla="*/ 802783 h 1953296"/>
              <a:gd name="connsiteX53" fmla="*/ 3129566 w 4052552"/>
              <a:gd name="connsiteY53" fmla="*/ 802783 h 1953296"/>
              <a:gd name="connsiteX54" fmla="*/ 3159617 w 4052552"/>
              <a:gd name="connsiteY54" fmla="*/ 811369 h 1953296"/>
              <a:gd name="connsiteX55" fmla="*/ 3185374 w 4052552"/>
              <a:gd name="connsiteY55" fmla="*/ 845713 h 1953296"/>
              <a:gd name="connsiteX56" fmla="*/ 3228304 w 4052552"/>
              <a:gd name="connsiteY56" fmla="*/ 910107 h 1953296"/>
              <a:gd name="connsiteX57" fmla="*/ 3378557 w 4052552"/>
              <a:gd name="connsiteY57" fmla="*/ 1124755 h 1953296"/>
              <a:gd name="connsiteX58" fmla="*/ 3477295 w 4052552"/>
              <a:gd name="connsiteY58" fmla="*/ 1249251 h 1953296"/>
              <a:gd name="connsiteX59" fmla="*/ 3610377 w 4052552"/>
              <a:gd name="connsiteY59" fmla="*/ 1412383 h 1953296"/>
              <a:gd name="connsiteX60" fmla="*/ 3747752 w 4052552"/>
              <a:gd name="connsiteY60" fmla="*/ 1566930 h 1953296"/>
              <a:gd name="connsiteX61" fmla="*/ 3790681 w 4052552"/>
              <a:gd name="connsiteY61" fmla="*/ 1605566 h 1953296"/>
              <a:gd name="connsiteX62" fmla="*/ 3863662 w 4052552"/>
              <a:gd name="connsiteY62" fmla="*/ 1652789 h 1953296"/>
              <a:gd name="connsiteX63" fmla="*/ 3932349 w 4052552"/>
              <a:gd name="connsiteY63" fmla="*/ 1678547 h 1953296"/>
              <a:gd name="connsiteX64" fmla="*/ 3979571 w 4052552"/>
              <a:gd name="connsiteY64" fmla="*/ 1704305 h 1953296"/>
              <a:gd name="connsiteX65" fmla="*/ 4022501 w 4052552"/>
              <a:gd name="connsiteY65" fmla="*/ 1734355 h 1953296"/>
              <a:gd name="connsiteX66" fmla="*/ 4039673 w 4052552"/>
              <a:gd name="connsiteY66" fmla="*/ 1755820 h 1953296"/>
              <a:gd name="connsiteX67" fmla="*/ 4052552 w 4052552"/>
              <a:gd name="connsiteY67" fmla="*/ 1777285 h 1953296"/>
              <a:gd name="connsiteX68" fmla="*/ 4052552 w 4052552"/>
              <a:gd name="connsiteY68" fmla="*/ 1790164 h 1953296"/>
              <a:gd name="connsiteX69" fmla="*/ 4052552 w 4052552"/>
              <a:gd name="connsiteY69" fmla="*/ 1807335 h 1953296"/>
              <a:gd name="connsiteX70" fmla="*/ 4039673 w 4052552"/>
              <a:gd name="connsiteY70" fmla="*/ 1828800 h 1953296"/>
              <a:gd name="connsiteX71" fmla="*/ 4018208 w 4052552"/>
              <a:gd name="connsiteY71" fmla="*/ 1845972 h 1953296"/>
              <a:gd name="connsiteX72" fmla="*/ 3970986 w 4052552"/>
              <a:gd name="connsiteY72" fmla="*/ 1880316 h 1953296"/>
              <a:gd name="connsiteX73" fmla="*/ 3936642 w 4052552"/>
              <a:gd name="connsiteY73" fmla="*/ 1893195 h 1953296"/>
              <a:gd name="connsiteX74" fmla="*/ 3893712 w 4052552"/>
              <a:gd name="connsiteY74" fmla="*/ 1910366 h 1953296"/>
              <a:gd name="connsiteX75" fmla="*/ 3842197 w 4052552"/>
              <a:gd name="connsiteY75" fmla="*/ 1927538 h 1953296"/>
              <a:gd name="connsiteX76" fmla="*/ 3773510 w 4052552"/>
              <a:gd name="connsiteY76" fmla="*/ 1940417 h 1953296"/>
              <a:gd name="connsiteX77" fmla="*/ 3683357 w 4052552"/>
              <a:gd name="connsiteY77" fmla="*/ 1949003 h 1953296"/>
              <a:gd name="connsiteX78" fmla="*/ 3576033 w 4052552"/>
              <a:gd name="connsiteY78" fmla="*/ 1953296 h 1953296"/>
              <a:gd name="connsiteX79" fmla="*/ 3421487 w 4052552"/>
              <a:gd name="connsiteY79" fmla="*/ 1944710 h 1953296"/>
              <a:gd name="connsiteX80" fmla="*/ 3258355 w 4052552"/>
              <a:gd name="connsiteY80" fmla="*/ 1927538 h 1953296"/>
              <a:gd name="connsiteX81" fmla="*/ 3095222 w 4052552"/>
              <a:gd name="connsiteY81" fmla="*/ 1906074 h 1953296"/>
              <a:gd name="connsiteX82" fmla="*/ 2940676 w 4052552"/>
              <a:gd name="connsiteY82" fmla="*/ 1880316 h 1953296"/>
              <a:gd name="connsiteX83" fmla="*/ 2837645 w 4052552"/>
              <a:gd name="connsiteY83" fmla="*/ 1854558 h 1953296"/>
              <a:gd name="connsiteX84" fmla="*/ 2661633 w 4052552"/>
              <a:gd name="connsiteY84" fmla="*/ 1794457 h 1953296"/>
              <a:gd name="connsiteX85" fmla="*/ 2464157 w 4052552"/>
              <a:gd name="connsiteY85" fmla="*/ 1708597 h 1953296"/>
              <a:gd name="connsiteX86" fmla="*/ 2292439 w 4052552"/>
              <a:gd name="connsiteY86" fmla="*/ 1614152 h 1953296"/>
              <a:gd name="connsiteX87" fmla="*/ 2146479 w 4052552"/>
              <a:gd name="connsiteY87" fmla="*/ 1519707 h 1953296"/>
              <a:gd name="connsiteX88" fmla="*/ 1974760 w 4052552"/>
              <a:gd name="connsiteY88" fmla="*/ 1386626 h 1953296"/>
              <a:gd name="connsiteX89" fmla="*/ 1751526 w 4052552"/>
              <a:gd name="connsiteY89" fmla="*/ 1184857 h 1953296"/>
              <a:gd name="connsiteX90" fmla="*/ 1536879 w 4052552"/>
              <a:gd name="connsiteY90" fmla="*/ 953037 h 1953296"/>
              <a:gd name="connsiteX91" fmla="*/ 1369453 w 4052552"/>
              <a:gd name="connsiteY91" fmla="*/ 759854 h 1953296"/>
              <a:gd name="connsiteX92" fmla="*/ 1236371 w 4052552"/>
              <a:gd name="connsiteY92" fmla="*/ 583843 h 1953296"/>
              <a:gd name="connsiteX93" fmla="*/ 1150512 w 4052552"/>
              <a:gd name="connsiteY93" fmla="*/ 467933 h 1953296"/>
              <a:gd name="connsiteX94" fmla="*/ 1111876 w 4052552"/>
              <a:gd name="connsiteY94" fmla="*/ 416417 h 1953296"/>
              <a:gd name="connsiteX95" fmla="*/ 1073239 w 4052552"/>
              <a:gd name="connsiteY95" fmla="*/ 373488 h 1953296"/>
              <a:gd name="connsiteX96" fmla="*/ 1038895 w 4052552"/>
              <a:gd name="connsiteY96" fmla="*/ 343437 h 1953296"/>
              <a:gd name="connsiteX97" fmla="*/ 1008845 w 4052552"/>
              <a:gd name="connsiteY97" fmla="*/ 330558 h 1953296"/>
              <a:gd name="connsiteX98" fmla="*/ 978794 w 4052552"/>
              <a:gd name="connsiteY98" fmla="*/ 321972 h 1953296"/>
              <a:gd name="connsiteX99" fmla="*/ 948743 w 4052552"/>
              <a:gd name="connsiteY99" fmla="*/ 326265 h 1953296"/>
              <a:gd name="connsiteX100" fmla="*/ 927279 w 4052552"/>
              <a:gd name="connsiteY100" fmla="*/ 334851 h 1953296"/>
              <a:gd name="connsiteX101" fmla="*/ 888642 w 4052552"/>
              <a:gd name="connsiteY101" fmla="*/ 369195 h 1953296"/>
              <a:gd name="connsiteX102" fmla="*/ 841419 w 4052552"/>
              <a:gd name="connsiteY102" fmla="*/ 412124 h 1953296"/>
              <a:gd name="connsiteX103" fmla="*/ 777025 w 4052552"/>
              <a:gd name="connsiteY103" fmla="*/ 480812 h 1953296"/>
              <a:gd name="connsiteX104" fmla="*/ 691166 w 4052552"/>
              <a:gd name="connsiteY104" fmla="*/ 570964 h 1953296"/>
              <a:gd name="connsiteX105" fmla="*/ 592428 w 4052552"/>
              <a:gd name="connsiteY105" fmla="*/ 686874 h 1953296"/>
              <a:gd name="connsiteX106" fmla="*/ 523740 w 4052552"/>
              <a:gd name="connsiteY106" fmla="*/ 764147 h 1953296"/>
              <a:gd name="connsiteX107" fmla="*/ 390659 w 4052552"/>
              <a:gd name="connsiteY107" fmla="*/ 927279 h 1953296"/>
              <a:gd name="connsiteX108" fmla="*/ 287628 w 4052552"/>
              <a:gd name="connsiteY108" fmla="*/ 1056068 h 1953296"/>
              <a:gd name="connsiteX109" fmla="*/ 197476 w 4052552"/>
              <a:gd name="connsiteY109" fmla="*/ 1176271 h 1953296"/>
              <a:gd name="connsiteX110" fmla="*/ 94445 w 4052552"/>
              <a:gd name="connsiteY110" fmla="*/ 1313645 h 1953296"/>
              <a:gd name="connsiteX111" fmla="*/ 0 w 4052552"/>
              <a:gd name="connsiteY111" fmla="*/ 1159099 h 1953296"/>
              <a:gd name="connsiteX0" fmla="*/ 0 w 3958107"/>
              <a:gd name="connsiteY0" fmla="*/ 1313645 h 1953296"/>
              <a:gd name="connsiteX1" fmla="*/ 240405 w 3958107"/>
              <a:gd name="connsiteY1" fmla="*/ 742682 h 1953296"/>
              <a:gd name="connsiteX2" fmla="*/ 497983 w 3958107"/>
              <a:gd name="connsiteY2" fmla="*/ 437882 h 1953296"/>
              <a:gd name="connsiteX3" fmla="*/ 643943 w 3958107"/>
              <a:gd name="connsiteY3" fmla="*/ 274750 h 1953296"/>
              <a:gd name="connsiteX4" fmla="*/ 699752 w 3958107"/>
              <a:gd name="connsiteY4" fmla="*/ 214648 h 1953296"/>
              <a:gd name="connsiteX5" fmla="*/ 721217 w 3958107"/>
              <a:gd name="connsiteY5" fmla="*/ 193183 h 1953296"/>
              <a:gd name="connsiteX6" fmla="*/ 742681 w 3958107"/>
              <a:gd name="connsiteY6" fmla="*/ 128789 h 1953296"/>
              <a:gd name="connsiteX7" fmla="*/ 764146 w 3958107"/>
              <a:gd name="connsiteY7" fmla="*/ 72981 h 1953296"/>
              <a:gd name="connsiteX8" fmla="*/ 772732 w 3958107"/>
              <a:gd name="connsiteY8" fmla="*/ 60102 h 1953296"/>
              <a:gd name="connsiteX9" fmla="*/ 824248 w 3958107"/>
              <a:gd name="connsiteY9" fmla="*/ 30051 h 1953296"/>
              <a:gd name="connsiteX10" fmla="*/ 884349 w 3958107"/>
              <a:gd name="connsiteY10" fmla="*/ 12879 h 1953296"/>
              <a:gd name="connsiteX11" fmla="*/ 961622 w 3958107"/>
              <a:gd name="connsiteY11" fmla="*/ 0 h 1953296"/>
              <a:gd name="connsiteX12" fmla="*/ 1064653 w 3958107"/>
              <a:gd name="connsiteY12" fmla="*/ 4293 h 1953296"/>
              <a:gd name="connsiteX13" fmla="*/ 1154805 w 3958107"/>
              <a:gd name="connsiteY13" fmla="*/ 17172 h 1953296"/>
              <a:gd name="connsiteX14" fmla="*/ 1223493 w 3958107"/>
              <a:gd name="connsiteY14" fmla="*/ 25758 h 1953296"/>
              <a:gd name="connsiteX15" fmla="*/ 1253543 w 3958107"/>
              <a:gd name="connsiteY15" fmla="*/ 34344 h 1953296"/>
              <a:gd name="connsiteX16" fmla="*/ 1257836 w 3958107"/>
              <a:gd name="connsiteY16" fmla="*/ 47223 h 1953296"/>
              <a:gd name="connsiteX17" fmla="*/ 1262129 w 3958107"/>
              <a:gd name="connsiteY17" fmla="*/ 107324 h 1953296"/>
              <a:gd name="connsiteX18" fmla="*/ 1257836 w 3958107"/>
              <a:gd name="connsiteY18" fmla="*/ 184597 h 1953296"/>
              <a:gd name="connsiteX19" fmla="*/ 1257836 w 3958107"/>
              <a:gd name="connsiteY19" fmla="*/ 236113 h 1953296"/>
              <a:gd name="connsiteX20" fmla="*/ 1266422 w 3958107"/>
              <a:gd name="connsiteY20" fmla="*/ 266164 h 1953296"/>
              <a:gd name="connsiteX21" fmla="*/ 1287887 w 3958107"/>
              <a:gd name="connsiteY21" fmla="*/ 321972 h 1953296"/>
              <a:gd name="connsiteX22" fmla="*/ 1330817 w 3958107"/>
              <a:gd name="connsiteY22" fmla="*/ 412124 h 1953296"/>
              <a:gd name="connsiteX23" fmla="*/ 1395211 w 3958107"/>
              <a:gd name="connsiteY23" fmla="*/ 502276 h 1953296"/>
              <a:gd name="connsiteX24" fmla="*/ 1511121 w 3958107"/>
              <a:gd name="connsiteY24" fmla="*/ 656823 h 1953296"/>
              <a:gd name="connsiteX25" fmla="*/ 1618445 w 3958107"/>
              <a:gd name="connsiteY25" fmla="*/ 785612 h 1953296"/>
              <a:gd name="connsiteX26" fmla="*/ 1747234 w 3958107"/>
              <a:gd name="connsiteY26" fmla="*/ 935865 h 1953296"/>
              <a:gd name="connsiteX27" fmla="*/ 1837386 w 3958107"/>
              <a:gd name="connsiteY27" fmla="*/ 1038896 h 1953296"/>
              <a:gd name="connsiteX28" fmla="*/ 1970467 w 3958107"/>
              <a:gd name="connsiteY28" fmla="*/ 1171978 h 1953296"/>
              <a:gd name="connsiteX29" fmla="*/ 2060619 w 3958107"/>
              <a:gd name="connsiteY29" fmla="*/ 1249251 h 1953296"/>
              <a:gd name="connsiteX30" fmla="*/ 2210873 w 3958107"/>
              <a:gd name="connsiteY30" fmla="*/ 1365161 h 1953296"/>
              <a:gd name="connsiteX31" fmla="*/ 2292439 w 3958107"/>
              <a:gd name="connsiteY31" fmla="*/ 1420969 h 1953296"/>
              <a:gd name="connsiteX32" fmla="*/ 2429814 w 3958107"/>
              <a:gd name="connsiteY32" fmla="*/ 1498243 h 1953296"/>
              <a:gd name="connsiteX33" fmla="*/ 2528552 w 3958107"/>
              <a:gd name="connsiteY33" fmla="*/ 1545465 h 1953296"/>
              <a:gd name="connsiteX34" fmla="*/ 2648755 w 3958107"/>
              <a:gd name="connsiteY34" fmla="*/ 1588395 h 1953296"/>
              <a:gd name="connsiteX35" fmla="*/ 2786129 w 3958107"/>
              <a:gd name="connsiteY35" fmla="*/ 1627031 h 1953296"/>
              <a:gd name="connsiteX36" fmla="*/ 2893453 w 3958107"/>
              <a:gd name="connsiteY36" fmla="*/ 1648496 h 1953296"/>
              <a:gd name="connsiteX37" fmla="*/ 2996484 w 3958107"/>
              <a:gd name="connsiteY37" fmla="*/ 1665668 h 1953296"/>
              <a:gd name="connsiteX38" fmla="*/ 3125273 w 3958107"/>
              <a:gd name="connsiteY38" fmla="*/ 1674254 h 1953296"/>
              <a:gd name="connsiteX39" fmla="*/ 3224011 w 3958107"/>
              <a:gd name="connsiteY39" fmla="*/ 1674254 h 1953296"/>
              <a:gd name="connsiteX40" fmla="*/ 3288405 w 3958107"/>
              <a:gd name="connsiteY40" fmla="*/ 1669961 h 1953296"/>
              <a:gd name="connsiteX41" fmla="*/ 3318456 w 3958107"/>
              <a:gd name="connsiteY41" fmla="*/ 1661375 h 1953296"/>
              <a:gd name="connsiteX42" fmla="*/ 3339921 w 3958107"/>
              <a:gd name="connsiteY42" fmla="*/ 1639910 h 1953296"/>
              <a:gd name="connsiteX43" fmla="*/ 3352800 w 3958107"/>
              <a:gd name="connsiteY43" fmla="*/ 1609859 h 1953296"/>
              <a:gd name="connsiteX44" fmla="*/ 3352800 w 3958107"/>
              <a:gd name="connsiteY44" fmla="*/ 1584102 h 1953296"/>
              <a:gd name="connsiteX45" fmla="*/ 3348507 w 3958107"/>
              <a:gd name="connsiteY45" fmla="*/ 1541172 h 1953296"/>
              <a:gd name="connsiteX46" fmla="*/ 3331335 w 3958107"/>
              <a:gd name="connsiteY46" fmla="*/ 1506828 h 1953296"/>
              <a:gd name="connsiteX47" fmla="*/ 3249769 w 3958107"/>
              <a:gd name="connsiteY47" fmla="*/ 1347989 h 1953296"/>
              <a:gd name="connsiteX48" fmla="*/ 3048000 w 3958107"/>
              <a:gd name="connsiteY48" fmla="*/ 957330 h 1953296"/>
              <a:gd name="connsiteX49" fmla="*/ 3013656 w 3958107"/>
              <a:gd name="connsiteY49" fmla="*/ 888643 h 1953296"/>
              <a:gd name="connsiteX50" fmla="*/ 3000777 w 3958107"/>
              <a:gd name="connsiteY50" fmla="*/ 862885 h 1953296"/>
              <a:gd name="connsiteX51" fmla="*/ 3009363 w 3958107"/>
              <a:gd name="connsiteY51" fmla="*/ 815662 h 1953296"/>
              <a:gd name="connsiteX52" fmla="*/ 3017949 w 3958107"/>
              <a:gd name="connsiteY52" fmla="*/ 802783 h 1953296"/>
              <a:gd name="connsiteX53" fmla="*/ 3035121 w 3958107"/>
              <a:gd name="connsiteY53" fmla="*/ 802783 h 1953296"/>
              <a:gd name="connsiteX54" fmla="*/ 3065172 w 3958107"/>
              <a:gd name="connsiteY54" fmla="*/ 811369 h 1953296"/>
              <a:gd name="connsiteX55" fmla="*/ 3090929 w 3958107"/>
              <a:gd name="connsiteY55" fmla="*/ 845713 h 1953296"/>
              <a:gd name="connsiteX56" fmla="*/ 3133859 w 3958107"/>
              <a:gd name="connsiteY56" fmla="*/ 910107 h 1953296"/>
              <a:gd name="connsiteX57" fmla="*/ 3284112 w 3958107"/>
              <a:gd name="connsiteY57" fmla="*/ 1124755 h 1953296"/>
              <a:gd name="connsiteX58" fmla="*/ 3382850 w 3958107"/>
              <a:gd name="connsiteY58" fmla="*/ 1249251 h 1953296"/>
              <a:gd name="connsiteX59" fmla="*/ 3515932 w 3958107"/>
              <a:gd name="connsiteY59" fmla="*/ 1412383 h 1953296"/>
              <a:gd name="connsiteX60" fmla="*/ 3653307 w 3958107"/>
              <a:gd name="connsiteY60" fmla="*/ 1566930 h 1953296"/>
              <a:gd name="connsiteX61" fmla="*/ 3696236 w 3958107"/>
              <a:gd name="connsiteY61" fmla="*/ 1605566 h 1953296"/>
              <a:gd name="connsiteX62" fmla="*/ 3769217 w 3958107"/>
              <a:gd name="connsiteY62" fmla="*/ 1652789 h 1953296"/>
              <a:gd name="connsiteX63" fmla="*/ 3837904 w 3958107"/>
              <a:gd name="connsiteY63" fmla="*/ 1678547 h 1953296"/>
              <a:gd name="connsiteX64" fmla="*/ 3885126 w 3958107"/>
              <a:gd name="connsiteY64" fmla="*/ 1704305 h 1953296"/>
              <a:gd name="connsiteX65" fmla="*/ 3928056 w 3958107"/>
              <a:gd name="connsiteY65" fmla="*/ 1734355 h 1953296"/>
              <a:gd name="connsiteX66" fmla="*/ 3945228 w 3958107"/>
              <a:gd name="connsiteY66" fmla="*/ 1755820 h 1953296"/>
              <a:gd name="connsiteX67" fmla="*/ 3958107 w 3958107"/>
              <a:gd name="connsiteY67" fmla="*/ 1777285 h 1953296"/>
              <a:gd name="connsiteX68" fmla="*/ 3958107 w 3958107"/>
              <a:gd name="connsiteY68" fmla="*/ 1790164 h 1953296"/>
              <a:gd name="connsiteX69" fmla="*/ 3958107 w 3958107"/>
              <a:gd name="connsiteY69" fmla="*/ 1807335 h 1953296"/>
              <a:gd name="connsiteX70" fmla="*/ 3945228 w 3958107"/>
              <a:gd name="connsiteY70" fmla="*/ 1828800 h 1953296"/>
              <a:gd name="connsiteX71" fmla="*/ 3923763 w 3958107"/>
              <a:gd name="connsiteY71" fmla="*/ 1845972 h 1953296"/>
              <a:gd name="connsiteX72" fmla="*/ 3876541 w 3958107"/>
              <a:gd name="connsiteY72" fmla="*/ 1880316 h 1953296"/>
              <a:gd name="connsiteX73" fmla="*/ 3842197 w 3958107"/>
              <a:gd name="connsiteY73" fmla="*/ 1893195 h 1953296"/>
              <a:gd name="connsiteX74" fmla="*/ 3799267 w 3958107"/>
              <a:gd name="connsiteY74" fmla="*/ 1910366 h 1953296"/>
              <a:gd name="connsiteX75" fmla="*/ 3747752 w 3958107"/>
              <a:gd name="connsiteY75" fmla="*/ 1927538 h 1953296"/>
              <a:gd name="connsiteX76" fmla="*/ 3679065 w 3958107"/>
              <a:gd name="connsiteY76" fmla="*/ 1940417 h 1953296"/>
              <a:gd name="connsiteX77" fmla="*/ 3588912 w 3958107"/>
              <a:gd name="connsiteY77" fmla="*/ 1949003 h 1953296"/>
              <a:gd name="connsiteX78" fmla="*/ 3481588 w 3958107"/>
              <a:gd name="connsiteY78" fmla="*/ 1953296 h 1953296"/>
              <a:gd name="connsiteX79" fmla="*/ 3327042 w 3958107"/>
              <a:gd name="connsiteY79" fmla="*/ 1944710 h 1953296"/>
              <a:gd name="connsiteX80" fmla="*/ 3163910 w 3958107"/>
              <a:gd name="connsiteY80" fmla="*/ 1927538 h 1953296"/>
              <a:gd name="connsiteX81" fmla="*/ 3000777 w 3958107"/>
              <a:gd name="connsiteY81" fmla="*/ 1906074 h 1953296"/>
              <a:gd name="connsiteX82" fmla="*/ 2846231 w 3958107"/>
              <a:gd name="connsiteY82" fmla="*/ 1880316 h 1953296"/>
              <a:gd name="connsiteX83" fmla="*/ 2743200 w 3958107"/>
              <a:gd name="connsiteY83" fmla="*/ 1854558 h 1953296"/>
              <a:gd name="connsiteX84" fmla="*/ 2567188 w 3958107"/>
              <a:gd name="connsiteY84" fmla="*/ 1794457 h 1953296"/>
              <a:gd name="connsiteX85" fmla="*/ 2369712 w 3958107"/>
              <a:gd name="connsiteY85" fmla="*/ 1708597 h 1953296"/>
              <a:gd name="connsiteX86" fmla="*/ 2197994 w 3958107"/>
              <a:gd name="connsiteY86" fmla="*/ 1614152 h 1953296"/>
              <a:gd name="connsiteX87" fmla="*/ 2052034 w 3958107"/>
              <a:gd name="connsiteY87" fmla="*/ 1519707 h 1953296"/>
              <a:gd name="connsiteX88" fmla="*/ 1880315 w 3958107"/>
              <a:gd name="connsiteY88" fmla="*/ 1386626 h 1953296"/>
              <a:gd name="connsiteX89" fmla="*/ 1657081 w 3958107"/>
              <a:gd name="connsiteY89" fmla="*/ 1184857 h 1953296"/>
              <a:gd name="connsiteX90" fmla="*/ 1442434 w 3958107"/>
              <a:gd name="connsiteY90" fmla="*/ 953037 h 1953296"/>
              <a:gd name="connsiteX91" fmla="*/ 1275008 w 3958107"/>
              <a:gd name="connsiteY91" fmla="*/ 759854 h 1953296"/>
              <a:gd name="connsiteX92" fmla="*/ 1141926 w 3958107"/>
              <a:gd name="connsiteY92" fmla="*/ 583843 h 1953296"/>
              <a:gd name="connsiteX93" fmla="*/ 1056067 w 3958107"/>
              <a:gd name="connsiteY93" fmla="*/ 467933 h 1953296"/>
              <a:gd name="connsiteX94" fmla="*/ 1017431 w 3958107"/>
              <a:gd name="connsiteY94" fmla="*/ 416417 h 1953296"/>
              <a:gd name="connsiteX95" fmla="*/ 978794 w 3958107"/>
              <a:gd name="connsiteY95" fmla="*/ 373488 h 1953296"/>
              <a:gd name="connsiteX96" fmla="*/ 944450 w 3958107"/>
              <a:gd name="connsiteY96" fmla="*/ 343437 h 1953296"/>
              <a:gd name="connsiteX97" fmla="*/ 914400 w 3958107"/>
              <a:gd name="connsiteY97" fmla="*/ 330558 h 1953296"/>
              <a:gd name="connsiteX98" fmla="*/ 884349 w 3958107"/>
              <a:gd name="connsiteY98" fmla="*/ 321972 h 1953296"/>
              <a:gd name="connsiteX99" fmla="*/ 854298 w 3958107"/>
              <a:gd name="connsiteY99" fmla="*/ 326265 h 1953296"/>
              <a:gd name="connsiteX100" fmla="*/ 832834 w 3958107"/>
              <a:gd name="connsiteY100" fmla="*/ 334851 h 1953296"/>
              <a:gd name="connsiteX101" fmla="*/ 794197 w 3958107"/>
              <a:gd name="connsiteY101" fmla="*/ 369195 h 1953296"/>
              <a:gd name="connsiteX102" fmla="*/ 746974 w 3958107"/>
              <a:gd name="connsiteY102" fmla="*/ 412124 h 1953296"/>
              <a:gd name="connsiteX103" fmla="*/ 682580 w 3958107"/>
              <a:gd name="connsiteY103" fmla="*/ 480812 h 1953296"/>
              <a:gd name="connsiteX104" fmla="*/ 596721 w 3958107"/>
              <a:gd name="connsiteY104" fmla="*/ 570964 h 1953296"/>
              <a:gd name="connsiteX105" fmla="*/ 497983 w 3958107"/>
              <a:gd name="connsiteY105" fmla="*/ 686874 h 1953296"/>
              <a:gd name="connsiteX106" fmla="*/ 429295 w 3958107"/>
              <a:gd name="connsiteY106" fmla="*/ 764147 h 1953296"/>
              <a:gd name="connsiteX107" fmla="*/ 296214 w 3958107"/>
              <a:gd name="connsiteY107" fmla="*/ 927279 h 1953296"/>
              <a:gd name="connsiteX108" fmla="*/ 193183 w 3958107"/>
              <a:gd name="connsiteY108" fmla="*/ 1056068 h 1953296"/>
              <a:gd name="connsiteX109" fmla="*/ 103031 w 3958107"/>
              <a:gd name="connsiteY109" fmla="*/ 1176271 h 1953296"/>
              <a:gd name="connsiteX110" fmla="*/ 0 w 3958107"/>
              <a:gd name="connsiteY110" fmla="*/ 1313645 h 1953296"/>
              <a:gd name="connsiteX0" fmla="*/ 0 w 3855076"/>
              <a:gd name="connsiteY0" fmla="*/ 1176271 h 1953296"/>
              <a:gd name="connsiteX1" fmla="*/ 137374 w 3855076"/>
              <a:gd name="connsiteY1" fmla="*/ 742682 h 1953296"/>
              <a:gd name="connsiteX2" fmla="*/ 394952 w 3855076"/>
              <a:gd name="connsiteY2" fmla="*/ 437882 h 1953296"/>
              <a:gd name="connsiteX3" fmla="*/ 540912 w 3855076"/>
              <a:gd name="connsiteY3" fmla="*/ 274750 h 1953296"/>
              <a:gd name="connsiteX4" fmla="*/ 596721 w 3855076"/>
              <a:gd name="connsiteY4" fmla="*/ 214648 h 1953296"/>
              <a:gd name="connsiteX5" fmla="*/ 618186 w 3855076"/>
              <a:gd name="connsiteY5" fmla="*/ 193183 h 1953296"/>
              <a:gd name="connsiteX6" fmla="*/ 639650 w 3855076"/>
              <a:gd name="connsiteY6" fmla="*/ 128789 h 1953296"/>
              <a:gd name="connsiteX7" fmla="*/ 661115 w 3855076"/>
              <a:gd name="connsiteY7" fmla="*/ 72981 h 1953296"/>
              <a:gd name="connsiteX8" fmla="*/ 669701 w 3855076"/>
              <a:gd name="connsiteY8" fmla="*/ 60102 h 1953296"/>
              <a:gd name="connsiteX9" fmla="*/ 721217 w 3855076"/>
              <a:gd name="connsiteY9" fmla="*/ 30051 h 1953296"/>
              <a:gd name="connsiteX10" fmla="*/ 781318 w 3855076"/>
              <a:gd name="connsiteY10" fmla="*/ 12879 h 1953296"/>
              <a:gd name="connsiteX11" fmla="*/ 858591 w 3855076"/>
              <a:gd name="connsiteY11" fmla="*/ 0 h 1953296"/>
              <a:gd name="connsiteX12" fmla="*/ 961622 w 3855076"/>
              <a:gd name="connsiteY12" fmla="*/ 4293 h 1953296"/>
              <a:gd name="connsiteX13" fmla="*/ 1051774 w 3855076"/>
              <a:gd name="connsiteY13" fmla="*/ 17172 h 1953296"/>
              <a:gd name="connsiteX14" fmla="*/ 1120462 w 3855076"/>
              <a:gd name="connsiteY14" fmla="*/ 25758 h 1953296"/>
              <a:gd name="connsiteX15" fmla="*/ 1150512 w 3855076"/>
              <a:gd name="connsiteY15" fmla="*/ 34344 h 1953296"/>
              <a:gd name="connsiteX16" fmla="*/ 1154805 w 3855076"/>
              <a:gd name="connsiteY16" fmla="*/ 47223 h 1953296"/>
              <a:gd name="connsiteX17" fmla="*/ 1159098 w 3855076"/>
              <a:gd name="connsiteY17" fmla="*/ 107324 h 1953296"/>
              <a:gd name="connsiteX18" fmla="*/ 1154805 w 3855076"/>
              <a:gd name="connsiteY18" fmla="*/ 184597 h 1953296"/>
              <a:gd name="connsiteX19" fmla="*/ 1154805 w 3855076"/>
              <a:gd name="connsiteY19" fmla="*/ 236113 h 1953296"/>
              <a:gd name="connsiteX20" fmla="*/ 1163391 w 3855076"/>
              <a:gd name="connsiteY20" fmla="*/ 266164 h 1953296"/>
              <a:gd name="connsiteX21" fmla="*/ 1184856 w 3855076"/>
              <a:gd name="connsiteY21" fmla="*/ 321972 h 1953296"/>
              <a:gd name="connsiteX22" fmla="*/ 1227786 w 3855076"/>
              <a:gd name="connsiteY22" fmla="*/ 412124 h 1953296"/>
              <a:gd name="connsiteX23" fmla="*/ 1292180 w 3855076"/>
              <a:gd name="connsiteY23" fmla="*/ 502276 h 1953296"/>
              <a:gd name="connsiteX24" fmla="*/ 1408090 w 3855076"/>
              <a:gd name="connsiteY24" fmla="*/ 656823 h 1953296"/>
              <a:gd name="connsiteX25" fmla="*/ 1515414 w 3855076"/>
              <a:gd name="connsiteY25" fmla="*/ 785612 h 1953296"/>
              <a:gd name="connsiteX26" fmla="*/ 1644203 w 3855076"/>
              <a:gd name="connsiteY26" fmla="*/ 935865 h 1953296"/>
              <a:gd name="connsiteX27" fmla="*/ 1734355 w 3855076"/>
              <a:gd name="connsiteY27" fmla="*/ 1038896 h 1953296"/>
              <a:gd name="connsiteX28" fmla="*/ 1867436 w 3855076"/>
              <a:gd name="connsiteY28" fmla="*/ 1171978 h 1953296"/>
              <a:gd name="connsiteX29" fmla="*/ 1957588 w 3855076"/>
              <a:gd name="connsiteY29" fmla="*/ 1249251 h 1953296"/>
              <a:gd name="connsiteX30" fmla="*/ 2107842 w 3855076"/>
              <a:gd name="connsiteY30" fmla="*/ 1365161 h 1953296"/>
              <a:gd name="connsiteX31" fmla="*/ 2189408 w 3855076"/>
              <a:gd name="connsiteY31" fmla="*/ 1420969 h 1953296"/>
              <a:gd name="connsiteX32" fmla="*/ 2326783 w 3855076"/>
              <a:gd name="connsiteY32" fmla="*/ 1498243 h 1953296"/>
              <a:gd name="connsiteX33" fmla="*/ 2425521 w 3855076"/>
              <a:gd name="connsiteY33" fmla="*/ 1545465 h 1953296"/>
              <a:gd name="connsiteX34" fmla="*/ 2545724 w 3855076"/>
              <a:gd name="connsiteY34" fmla="*/ 1588395 h 1953296"/>
              <a:gd name="connsiteX35" fmla="*/ 2683098 w 3855076"/>
              <a:gd name="connsiteY35" fmla="*/ 1627031 h 1953296"/>
              <a:gd name="connsiteX36" fmla="*/ 2790422 w 3855076"/>
              <a:gd name="connsiteY36" fmla="*/ 1648496 h 1953296"/>
              <a:gd name="connsiteX37" fmla="*/ 2893453 w 3855076"/>
              <a:gd name="connsiteY37" fmla="*/ 1665668 h 1953296"/>
              <a:gd name="connsiteX38" fmla="*/ 3022242 w 3855076"/>
              <a:gd name="connsiteY38" fmla="*/ 1674254 h 1953296"/>
              <a:gd name="connsiteX39" fmla="*/ 3120980 w 3855076"/>
              <a:gd name="connsiteY39" fmla="*/ 1674254 h 1953296"/>
              <a:gd name="connsiteX40" fmla="*/ 3185374 w 3855076"/>
              <a:gd name="connsiteY40" fmla="*/ 1669961 h 1953296"/>
              <a:gd name="connsiteX41" fmla="*/ 3215425 w 3855076"/>
              <a:gd name="connsiteY41" fmla="*/ 1661375 h 1953296"/>
              <a:gd name="connsiteX42" fmla="*/ 3236890 w 3855076"/>
              <a:gd name="connsiteY42" fmla="*/ 1639910 h 1953296"/>
              <a:gd name="connsiteX43" fmla="*/ 3249769 w 3855076"/>
              <a:gd name="connsiteY43" fmla="*/ 1609859 h 1953296"/>
              <a:gd name="connsiteX44" fmla="*/ 3249769 w 3855076"/>
              <a:gd name="connsiteY44" fmla="*/ 1584102 h 1953296"/>
              <a:gd name="connsiteX45" fmla="*/ 3245476 w 3855076"/>
              <a:gd name="connsiteY45" fmla="*/ 1541172 h 1953296"/>
              <a:gd name="connsiteX46" fmla="*/ 3228304 w 3855076"/>
              <a:gd name="connsiteY46" fmla="*/ 1506828 h 1953296"/>
              <a:gd name="connsiteX47" fmla="*/ 3146738 w 3855076"/>
              <a:gd name="connsiteY47" fmla="*/ 1347989 h 1953296"/>
              <a:gd name="connsiteX48" fmla="*/ 2944969 w 3855076"/>
              <a:gd name="connsiteY48" fmla="*/ 957330 h 1953296"/>
              <a:gd name="connsiteX49" fmla="*/ 2910625 w 3855076"/>
              <a:gd name="connsiteY49" fmla="*/ 888643 h 1953296"/>
              <a:gd name="connsiteX50" fmla="*/ 2897746 w 3855076"/>
              <a:gd name="connsiteY50" fmla="*/ 862885 h 1953296"/>
              <a:gd name="connsiteX51" fmla="*/ 2906332 w 3855076"/>
              <a:gd name="connsiteY51" fmla="*/ 815662 h 1953296"/>
              <a:gd name="connsiteX52" fmla="*/ 2914918 w 3855076"/>
              <a:gd name="connsiteY52" fmla="*/ 802783 h 1953296"/>
              <a:gd name="connsiteX53" fmla="*/ 2932090 w 3855076"/>
              <a:gd name="connsiteY53" fmla="*/ 802783 h 1953296"/>
              <a:gd name="connsiteX54" fmla="*/ 2962141 w 3855076"/>
              <a:gd name="connsiteY54" fmla="*/ 811369 h 1953296"/>
              <a:gd name="connsiteX55" fmla="*/ 2987898 w 3855076"/>
              <a:gd name="connsiteY55" fmla="*/ 845713 h 1953296"/>
              <a:gd name="connsiteX56" fmla="*/ 3030828 w 3855076"/>
              <a:gd name="connsiteY56" fmla="*/ 910107 h 1953296"/>
              <a:gd name="connsiteX57" fmla="*/ 3181081 w 3855076"/>
              <a:gd name="connsiteY57" fmla="*/ 1124755 h 1953296"/>
              <a:gd name="connsiteX58" fmla="*/ 3279819 w 3855076"/>
              <a:gd name="connsiteY58" fmla="*/ 1249251 h 1953296"/>
              <a:gd name="connsiteX59" fmla="*/ 3412901 w 3855076"/>
              <a:gd name="connsiteY59" fmla="*/ 1412383 h 1953296"/>
              <a:gd name="connsiteX60" fmla="*/ 3550276 w 3855076"/>
              <a:gd name="connsiteY60" fmla="*/ 1566930 h 1953296"/>
              <a:gd name="connsiteX61" fmla="*/ 3593205 w 3855076"/>
              <a:gd name="connsiteY61" fmla="*/ 1605566 h 1953296"/>
              <a:gd name="connsiteX62" fmla="*/ 3666186 w 3855076"/>
              <a:gd name="connsiteY62" fmla="*/ 1652789 h 1953296"/>
              <a:gd name="connsiteX63" fmla="*/ 3734873 w 3855076"/>
              <a:gd name="connsiteY63" fmla="*/ 1678547 h 1953296"/>
              <a:gd name="connsiteX64" fmla="*/ 3782095 w 3855076"/>
              <a:gd name="connsiteY64" fmla="*/ 1704305 h 1953296"/>
              <a:gd name="connsiteX65" fmla="*/ 3825025 w 3855076"/>
              <a:gd name="connsiteY65" fmla="*/ 1734355 h 1953296"/>
              <a:gd name="connsiteX66" fmla="*/ 3842197 w 3855076"/>
              <a:gd name="connsiteY66" fmla="*/ 1755820 h 1953296"/>
              <a:gd name="connsiteX67" fmla="*/ 3855076 w 3855076"/>
              <a:gd name="connsiteY67" fmla="*/ 1777285 h 1953296"/>
              <a:gd name="connsiteX68" fmla="*/ 3855076 w 3855076"/>
              <a:gd name="connsiteY68" fmla="*/ 1790164 h 1953296"/>
              <a:gd name="connsiteX69" fmla="*/ 3855076 w 3855076"/>
              <a:gd name="connsiteY69" fmla="*/ 1807335 h 1953296"/>
              <a:gd name="connsiteX70" fmla="*/ 3842197 w 3855076"/>
              <a:gd name="connsiteY70" fmla="*/ 1828800 h 1953296"/>
              <a:gd name="connsiteX71" fmla="*/ 3820732 w 3855076"/>
              <a:gd name="connsiteY71" fmla="*/ 1845972 h 1953296"/>
              <a:gd name="connsiteX72" fmla="*/ 3773510 w 3855076"/>
              <a:gd name="connsiteY72" fmla="*/ 1880316 h 1953296"/>
              <a:gd name="connsiteX73" fmla="*/ 3739166 w 3855076"/>
              <a:gd name="connsiteY73" fmla="*/ 1893195 h 1953296"/>
              <a:gd name="connsiteX74" fmla="*/ 3696236 w 3855076"/>
              <a:gd name="connsiteY74" fmla="*/ 1910366 h 1953296"/>
              <a:gd name="connsiteX75" fmla="*/ 3644721 w 3855076"/>
              <a:gd name="connsiteY75" fmla="*/ 1927538 h 1953296"/>
              <a:gd name="connsiteX76" fmla="*/ 3576034 w 3855076"/>
              <a:gd name="connsiteY76" fmla="*/ 1940417 h 1953296"/>
              <a:gd name="connsiteX77" fmla="*/ 3485881 w 3855076"/>
              <a:gd name="connsiteY77" fmla="*/ 1949003 h 1953296"/>
              <a:gd name="connsiteX78" fmla="*/ 3378557 w 3855076"/>
              <a:gd name="connsiteY78" fmla="*/ 1953296 h 1953296"/>
              <a:gd name="connsiteX79" fmla="*/ 3224011 w 3855076"/>
              <a:gd name="connsiteY79" fmla="*/ 1944710 h 1953296"/>
              <a:gd name="connsiteX80" fmla="*/ 3060879 w 3855076"/>
              <a:gd name="connsiteY80" fmla="*/ 1927538 h 1953296"/>
              <a:gd name="connsiteX81" fmla="*/ 2897746 w 3855076"/>
              <a:gd name="connsiteY81" fmla="*/ 1906074 h 1953296"/>
              <a:gd name="connsiteX82" fmla="*/ 2743200 w 3855076"/>
              <a:gd name="connsiteY82" fmla="*/ 1880316 h 1953296"/>
              <a:gd name="connsiteX83" fmla="*/ 2640169 w 3855076"/>
              <a:gd name="connsiteY83" fmla="*/ 1854558 h 1953296"/>
              <a:gd name="connsiteX84" fmla="*/ 2464157 w 3855076"/>
              <a:gd name="connsiteY84" fmla="*/ 1794457 h 1953296"/>
              <a:gd name="connsiteX85" fmla="*/ 2266681 w 3855076"/>
              <a:gd name="connsiteY85" fmla="*/ 1708597 h 1953296"/>
              <a:gd name="connsiteX86" fmla="*/ 2094963 w 3855076"/>
              <a:gd name="connsiteY86" fmla="*/ 1614152 h 1953296"/>
              <a:gd name="connsiteX87" fmla="*/ 1949003 w 3855076"/>
              <a:gd name="connsiteY87" fmla="*/ 1519707 h 1953296"/>
              <a:gd name="connsiteX88" fmla="*/ 1777284 w 3855076"/>
              <a:gd name="connsiteY88" fmla="*/ 1386626 h 1953296"/>
              <a:gd name="connsiteX89" fmla="*/ 1554050 w 3855076"/>
              <a:gd name="connsiteY89" fmla="*/ 1184857 h 1953296"/>
              <a:gd name="connsiteX90" fmla="*/ 1339403 w 3855076"/>
              <a:gd name="connsiteY90" fmla="*/ 953037 h 1953296"/>
              <a:gd name="connsiteX91" fmla="*/ 1171977 w 3855076"/>
              <a:gd name="connsiteY91" fmla="*/ 759854 h 1953296"/>
              <a:gd name="connsiteX92" fmla="*/ 1038895 w 3855076"/>
              <a:gd name="connsiteY92" fmla="*/ 583843 h 1953296"/>
              <a:gd name="connsiteX93" fmla="*/ 953036 w 3855076"/>
              <a:gd name="connsiteY93" fmla="*/ 467933 h 1953296"/>
              <a:gd name="connsiteX94" fmla="*/ 914400 w 3855076"/>
              <a:gd name="connsiteY94" fmla="*/ 416417 h 1953296"/>
              <a:gd name="connsiteX95" fmla="*/ 875763 w 3855076"/>
              <a:gd name="connsiteY95" fmla="*/ 373488 h 1953296"/>
              <a:gd name="connsiteX96" fmla="*/ 841419 w 3855076"/>
              <a:gd name="connsiteY96" fmla="*/ 343437 h 1953296"/>
              <a:gd name="connsiteX97" fmla="*/ 811369 w 3855076"/>
              <a:gd name="connsiteY97" fmla="*/ 330558 h 1953296"/>
              <a:gd name="connsiteX98" fmla="*/ 781318 w 3855076"/>
              <a:gd name="connsiteY98" fmla="*/ 321972 h 1953296"/>
              <a:gd name="connsiteX99" fmla="*/ 751267 w 3855076"/>
              <a:gd name="connsiteY99" fmla="*/ 326265 h 1953296"/>
              <a:gd name="connsiteX100" fmla="*/ 729803 w 3855076"/>
              <a:gd name="connsiteY100" fmla="*/ 334851 h 1953296"/>
              <a:gd name="connsiteX101" fmla="*/ 691166 w 3855076"/>
              <a:gd name="connsiteY101" fmla="*/ 369195 h 1953296"/>
              <a:gd name="connsiteX102" fmla="*/ 643943 w 3855076"/>
              <a:gd name="connsiteY102" fmla="*/ 412124 h 1953296"/>
              <a:gd name="connsiteX103" fmla="*/ 579549 w 3855076"/>
              <a:gd name="connsiteY103" fmla="*/ 480812 h 1953296"/>
              <a:gd name="connsiteX104" fmla="*/ 493690 w 3855076"/>
              <a:gd name="connsiteY104" fmla="*/ 570964 h 1953296"/>
              <a:gd name="connsiteX105" fmla="*/ 394952 w 3855076"/>
              <a:gd name="connsiteY105" fmla="*/ 686874 h 1953296"/>
              <a:gd name="connsiteX106" fmla="*/ 326264 w 3855076"/>
              <a:gd name="connsiteY106" fmla="*/ 764147 h 1953296"/>
              <a:gd name="connsiteX107" fmla="*/ 193183 w 3855076"/>
              <a:gd name="connsiteY107" fmla="*/ 927279 h 1953296"/>
              <a:gd name="connsiteX108" fmla="*/ 90152 w 3855076"/>
              <a:gd name="connsiteY108" fmla="*/ 1056068 h 1953296"/>
              <a:gd name="connsiteX109" fmla="*/ 0 w 3855076"/>
              <a:gd name="connsiteY109" fmla="*/ 1176271 h 1953296"/>
              <a:gd name="connsiteX0" fmla="*/ 0 w 3764924"/>
              <a:gd name="connsiteY0" fmla="*/ 1056068 h 1953296"/>
              <a:gd name="connsiteX1" fmla="*/ 47222 w 3764924"/>
              <a:gd name="connsiteY1" fmla="*/ 742682 h 1953296"/>
              <a:gd name="connsiteX2" fmla="*/ 304800 w 3764924"/>
              <a:gd name="connsiteY2" fmla="*/ 437882 h 1953296"/>
              <a:gd name="connsiteX3" fmla="*/ 450760 w 3764924"/>
              <a:gd name="connsiteY3" fmla="*/ 274750 h 1953296"/>
              <a:gd name="connsiteX4" fmla="*/ 506569 w 3764924"/>
              <a:gd name="connsiteY4" fmla="*/ 214648 h 1953296"/>
              <a:gd name="connsiteX5" fmla="*/ 528034 w 3764924"/>
              <a:gd name="connsiteY5" fmla="*/ 193183 h 1953296"/>
              <a:gd name="connsiteX6" fmla="*/ 549498 w 3764924"/>
              <a:gd name="connsiteY6" fmla="*/ 128789 h 1953296"/>
              <a:gd name="connsiteX7" fmla="*/ 570963 w 3764924"/>
              <a:gd name="connsiteY7" fmla="*/ 72981 h 1953296"/>
              <a:gd name="connsiteX8" fmla="*/ 579549 w 3764924"/>
              <a:gd name="connsiteY8" fmla="*/ 60102 h 1953296"/>
              <a:gd name="connsiteX9" fmla="*/ 631065 w 3764924"/>
              <a:gd name="connsiteY9" fmla="*/ 30051 h 1953296"/>
              <a:gd name="connsiteX10" fmla="*/ 691166 w 3764924"/>
              <a:gd name="connsiteY10" fmla="*/ 12879 h 1953296"/>
              <a:gd name="connsiteX11" fmla="*/ 768439 w 3764924"/>
              <a:gd name="connsiteY11" fmla="*/ 0 h 1953296"/>
              <a:gd name="connsiteX12" fmla="*/ 871470 w 3764924"/>
              <a:gd name="connsiteY12" fmla="*/ 4293 h 1953296"/>
              <a:gd name="connsiteX13" fmla="*/ 961622 w 3764924"/>
              <a:gd name="connsiteY13" fmla="*/ 17172 h 1953296"/>
              <a:gd name="connsiteX14" fmla="*/ 1030310 w 3764924"/>
              <a:gd name="connsiteY14" fmla="*/ 25758 h 1953296"/>
              <a:gd name="connsiteX15" fmla="*/ 1060360 w 3764924"/>
              <a:gd name="connsiteY15" fmla="*/ 34344 h 1953296"/>
              <a:gd name="connsiteX16" fmla="*/ 1064653 w 3764924"/>
              <a:gd name="connsiteY16" fmla="*/ 47223 h 1953296"/>
              <a:gd name="connsiteX17" fmla="*/ 1068946 w 3764924"/>
              <a:gd name="connsiteY17" fmla="*/ 107324 h 1953296"/>
              <a:gd name="connsiteX18" fmla="*/ 1064653 w 3764924"/>
              <a:gd name="connsiteY18" fmla="*/ 184597 h 1953296"/>
              <a:gd name="connsiteX19" fmla="*/ 1064653 w 3764924"/>
              <a:gd name="connsiteY19" fmla="*/ 236113 h 1953296"/>
              <a:gd name="connsiteX20" fmla="*/ 1073239 w 3764924"/>
              <a:gd name="connsiteY20" fmla="*/ 266164 h 1953296"/>
              <a:gd name="connsiteX21" fmla="*/ 1094704 w 3764924"/>
              <a:gd name="connsiteY21" fmla="*/ 321972 h 1953296"/>
              <a:gd name="connsiteX22" fmla="*/ 1137634 w 3764924"/>
              <a:gd name="connsiteY22" fmla="*/ 412124 h 1953296"/>
              <a:gd name="connsiteX23" fmla="*/ 1202028 w 3764924"/>
              <a:gd name="connsiteY23" fmla="*/ 502276 h 1953296"/>
              <a:gd name="connsiteX24" fmla="*/ 1317938 w 3764924"/>
              <a:gd name="connsiteY24" fmla="*/ 656823 h 1953296"/>
              <a:gd name="connsiteX25" fmla="*/ 1425262 w 3764924"/>
              <a:gd name="connsiteY25" fmla="*/ 785612 h 1953296"/>
              <a:gd name="connsiteX26" fmla="*/ 1554051 w 3764924"/>
              <a:gd name="connsiteY26" fmla="*/ 935865 h 1953296"/>
              <a:gd name="connsiteX27" fmla="*/ 1644203 w 3764924"/>
              <a:gd name="connsiteY27" fmla="*/ 1038896 h 1953296"/>
              <a:gd name="connsiteX28" fmla="*/ 1777284 w 3764924"/>
              <a:gd name="connsiteY28" fmla="*/ 1171978 h 1953296"/>
              <a:gd name="connsiteX29" fmla="*/ 1867436 w 3764924"/>
              <a:gd name="connsiteY29" fmla="*/ 1249251 h 1953296"/>
              <a:gd name="connsiteX30" fmla="*/ 2017690 w 3764924"/>
              <a:gd name="connsiteY30" fmla="*/ 1365161 h 1953296"/>
              <a:gd name="connsiteX31" fmla="*/ 2099256 w 3764924"/>
              <a:gd name="connsiteY31" fmla="*/ 1420969 h 1953296"/>
              <a:gd name="connsiteX32" fmla="*/ 2236631 w 3764924"/>
              <a:gd name="connsiteY32" fmla="*/ 1498243 h 1953296"/>
              <a:gd name="connsiteX33" fmla="*/ 2335369 w 3764924"/>
              <a:gd name="connsiteY33" fmla="*/ 1545465 h 1953296"/>
              <a:gd name="connsiteX34" fmla="*/ 2455572 w 3764924"/>
              <a:gd name="connsiteY34" fmla="*/ 1588395 h 1953296"/>
              <a:gd name="connsiteX35" fmla="*/ 2592946 w 3764924"/>
              <a:gd name="connsiteY35" fmla="*/ 1627031 h 1953296"/>
              <a:gd name="connsiteX36" fmla="*/ 2700270 w 3764924"/>
              <a:gd name="connsiteY36" fmla="*/ 1648496 h 1953296"/>
              <a:gd name="connsiteX37" fmla="*/ 2803301 w 3764924"/>
              <a:gd name="connsiteY37" fmla="*/ 1665668 h 1953296"/>
              <a:gd name="connsiteX38" fmla="*/ 2932090 w 3764924"/>
              <a:gd name="connsiteY38" fmla="*/ 1674254 h 1953296"/>
              <a:gd name="connsiteX39" fmla="*/ 3030828 w 3764924"/>
              <a:gd name="connsiteY39" fmla="*/ 1674254 h 1953296"/>
              <a:gd name="connsiteX40" fmla="*/ 3095222 w 3764924"/>
              <a:gd name="connsiteY40" fmla="*/ 1669961 h 1953296"/>
              <a:gd name="connsiteX41" fmla="*/ 3125273 w 3764924"/>
              <a:gd name="connsiteY41" fmla="*/ 1661375 h 1953296"/>
              <a:gd name="connsiteX42" fmla="*/ 3146738 w 3764924"/>
              <a:gd name="connsiteY42" fmla="*/ 1639910 h 1953296"/>
              <a:gd name="connsiteX43" fmla="*/ 3159617 w 3764924"/>
              <a:gd name="connsiteY43" fmla="*/ 1609859 h 1953296"/>
              <a:gd name="connsiteX44" fmla="*/ 3159617 w 3764924"/>
              <a:gd name="connsiteY44" fmla="*/ 1584102 h 1953296"/>
              <a:gd name="connsiteX45" fmla="*/ 3155324 w 3764924"/>
              <a:gd name="connsiteY45" fmla="*/ 1541172 h 1953296"/>
              <a:gd name="connsiteX46" fmla="*/ 3138152 w 3764924"/>
              <a:gd name="connsiteY46" fmla="*/ 1506828 h 1953296"/>
              <a:gd name="connsiteX47" fmla="*/ 3056586 w 3764924"/>
              <a:gd name="connsiteY47" fmla="*/ 1347989 h 1953296"/>
              <a:gd name="connsiteX48" fmla="*/ 2854817 w 3764924"/>
              <a:gd name="connsiteY48" fmla="*/ 957330 h 1953296"/>
              <a:gd name="connsiteX49" fmla="*/ 2820473 w 3764924"/>
              <a:gd name="connsiteY49" fmla="*/ 888643 h 1953296"/>
              <a:gd name="connsiteX50" fmla="*/ 2807594 w 3764924"/>
              <a:gd name="connsiteY50" fmla="*/ 862885 h 1953296"/>
              <a:gd name="connsiteX51" fmla="*/ 2816180 w 3764924"/>
              <a:gd name="connsiteY51" fmla="*/ 815662 h 1953296"/>
              <a:gd name="connsiteX52" fmla="*/ 2824766 w 3764924"/>
              <a:gd name="connsiteY52" fmla="*/ 802783 h 1953296"/>
              <a:gd name="connsiteX53" fmla="*/ 2841938 w 3764924"/>
              <a:gd name="connsiteY53" fmla="*/ 802783 h 1953296"/>
              <a:gd name="connsiteX54" fmla="*/ 2871989 w 3764924"/>
              <a:gd name="connsiteY54" fmla="*/ 811369 h 1953296"/>
              <a:gd name="connsiteX55" fmla="*/ 2897746 w 3764924"/>
              <a:gd name="connsiteY55" fmla="*/ 845713 h 1953296"/>
              <a:gd name="connsiteX56" fmla="*/ 2940676 w 3764924"/>
              <a:gd name="connsiteY56" fmla="*/ 910107 h 1953296"/>
              <a:gd name="connsiteX57" fmla="*/ 3090929 w 3764924"/>
              <a:gd name="connsiteY57" fmla="*/ 1124755 h 1953296"/>
              <a:gd name="connsiteX58" fmla="*/ 3189667 w 3764924"/>
              <a:gd name="connsiteY58" fmla="*/ 1249251 h 1953296"/>
              <a:gd name="connsiteX59" fmla="*/ 3322749 w 3764924"/>
              <a:gd name="connsiteY59" fmla="*/ 1412383 h 1953296"/>
              <a:gd name="connsiteX60" fmla="*/ 3460124 w 3764924"/>
              <a:gd name="connsiteY60" fmla="*/ 1566930 h 1953296"/>
              <a:gd name="connsiteX61" fmla="*/ 3503053 w 3764924"/>
              <a:gd name="connsiteY61" fmla="*/ 1605566 h 1953296"/>
              <a:gd name="connsiteX62" fmla="*/ 3576034 w 3764924"/>
              <a:gd name="connsiteY62" fmla="*/ 1652789 h 1953296"/>
              <a:gd name="connsiteX63" fmla="*/ 3644721 w 3764924"/>
              <a:gd name="connsiteY63" fmla="*/ 1678547 h 1953296"/>
              <a:gd name="connsiteX64" fmla="*/ 3691943 w 3764924"/>
              <a:gd name="connsiteY64" fmla="*/ 1704305 h 1953296"/>
              <a:gd name="connsiteX65" fmla="*/ 3734873 w 3764924"/>
              <a:gd name="connsiteY65" fmla="*/ 1734355 h 1953296"/>
              <a:gd name="connsiteX66" fmla="*/ 3752045 w 3764924"/>
              <a:gd name="connsiteY66" fmla="*/ 1755820 h 1953296"/>
              <a:gd name="connsiteX67" fmla="*/ 3764924 w 3764924"/>
              <a:gd name="connsiteY67" fmla="*/ 1777285 h 1953296"/>
              <a:gd name="connsiteX68" fmla="*/ 3764924 w 3764924"/>
              <a:gd name="connsiteY68" fmla="*/ 1790164 h 1953296"/>
              <a:gd name="connsiteX69" fmla="*/ 3764924 w 3764924"/>
              <a:gd name="connsiteY69" fmla="*/ 1807335 h 1953296"/>
              <a:gd name="connsiteX70" fmla="*/ 3752045 w 3764924"/>
              <a:gd name="connsiteY70" fmla="*/ 1828800 h 1953296"/>
              <a:gd name="connsiteX71" fmla="*/ 3730580 w 3764924"/>
              <a:gd name="connsiteY71" fmla="*/ 1845972 h 1953296"/>
              <a:gd name="connsiteX72" fmla="*/ 3683358 w 3764924"/>
              <a:gd name="connsiteY72" fmla="*/ 1880316 h 1953296"/>
              <a:gd name="connsiteX73" fmla="*/ 3649014 w 3764924"/>
              <a:gd name="connsiteY73" fmla="*/ 1893195 h 1953296"/>
              <a:gd name="connsiteX74" fmla="*/ 3606084 w 3764924"/>
              <a:gd name="connsiteY74" fmla="*/ 1910366 h 1953296"/>
              <a:gd name="connsiteX75" fmla="*/ 3554569 w 3764924"/>
              <a:gd name="connsiteY75" fmla="*/ 1927538 h 1953296"/>
              <a:gd name="connsiteX76" fmla="*/ 3485882 w 3764924"/>
              <a:gd name="connsiteY76" fmla="*/ 1940417 h 1953296"/>
              <a:gd name="connsiteX77" fmla="*/ 3395729 w 3764924"/>
              <a:gd name="connsiteY77" fmla="*/ 1949003 h 1953296"/>
              <a:gd name="connsiteX78" fmla="*/ 3288405 w 3764924"/>
              <a:gd name="connsiteY78" fmla="*/ 1953296 h 1953296"/>
              <a:gd name="connsiteX79" fmla="*/ 3133859 w 3764924"/>
              <a:gd name="connsiteY79" fmla="*/ 1944710 h 1953296"/>
              <a:gd name="connsiteX80" fmla="*/ 2970727 w 3764924"/>
              <a:gd name="connsiteY80" fmla="*/ 1927538 h 1953296"/>
              <a:gd name="connsiteX81" fmla="*/ 2807594 w 3764924"/>
              <a:gd name="connsiteY81" fmla="*/ 1906074 h 1953296"/>
              <a:gd name="connsiteX82" fmla="*/ 2653048 w 3764924"/>
              <a:gd name="connsiteY82" fmla="*/ 1880316 h 1953296"/>
              <a:gd name="connsiteX83" fmla="*/ 2550017 w 3764924"/>
              <a:gd name="connsiteY83" fmla="*/ 1854558 h 1953296"/>
              <a:gd name="connsiteX84" fmla="*/ 2374005 w 3764924"/>
              <a:gd name="connsiteY84" fmla="*/ 1794457 h 1953296"/>
              <a:gd name="connsiteX85" fmla="*/ 2176529 w 3764924"/>
              <a:gd name="connsiteY85" fmla="*/ 1708597 h 1953296"/>
              <a:gd name="connsiteX86" fmla="*/ 2004811 w 3764924"/>
              <a:gd name="connsiteY86" fmla="*/ 1614152 h 1953296"/>
              <a:gd name="connsiteX87" fmla="*/ 1858851 w 3764924"/>
              <a:gd name="connsiteY87" fmla="*/ 1519707 h 1953296"/>
              <a:gd name="connsiteX88" fmla="*/ 1687132 w 3764924"/>
              <a:gd name="connsiteY88" fmla="*/ 1386626 h 1953296"/>
              <a:gd name="connsiteX89" fmla="*/ 1463898 w 3764924"/>
              <a:gd name="connsiteY89" fmla="*/ 1184857 h 1953296"/>
              <a:gd name="connsiteX90" fmla="*/ 1249251 w 3764924"/>
              <a:gd name="connsiteY90" fmla="*/ 953037 h 1953296"/>
              <a:gd name="connsiteX91" fmla="*/ 1081825 w 3764924"/>
              <a:gd name="connsiteY91" fmla="*/ 759854 h 1953296"/>
              <a:gd name="connsiteX92" fmla="*/ 948743 w 3764924"/>
              <a:gd name="connsiteY92" fmla="*/ 583843 h 1953296"/>
              <a:gd name="connsiteX93" fmla="*/ 862884 w 3764924"/>
              <a:gd name="connsiteY93" fmla="*/ 467933 h 1953296"/>
              <a:gd name="connsiteX94" fmla="*/ 824248 w 3764924"/>
              <a:gd name="connsiteY94" fmla="*/ 416417 h 1953296"/>
              <a:gd name="connsiteX95" fmla="*/ 785611 w 3764924"/>
              <a:gd name="connsiteY95" fmla="*/ 373488 h 1953296"/>
              <a:gd name="connsiteX96" fmla="*/ 751267 w 3764924"/>
              <a:gd name="connsiteY96" fmla="*/ 343437 h 1953296"/>
              <a:gd name="connsiteX97" fmla="*/ 721217 w 3764924"/>
              <a:gd name="connsiteY97" fmla="*/ 330558 h 1953296"/>
              <a:gd name="connsiteX98" fmla="*/ 691166 w 3764924"/>
              <a:gd name="connsiteY98" fmla="*/ 321972 h 1953296"/>
              <a:gd name="connsiteX99" fmla="*/ 661115 w 3764924"/>
              <a:gd name="connsiteY99" fmla="*/ 326265 h 1953296"/>
              <a:gd name="connsiteX100" fmla="*/ 639651 w 3764924"/>
              <a:gd name="connsiteY100" fmla="*/ 334851 h 1953296"/>
              <a:gd name="connsiteX101" fmla="*/ 601014 w 3764924"/>
              <a:gd name="connsiteY101" fmla="*/ 369195 h 1953296"/>
              <a:gd name="connsiteX102" fmla="*/ 553791 w 3764924"/>
              <a:gd name="connsiteY102" fmla="*/ 412124 h 1953296"/>
              <a:gd name="connsiteX103" fmla="*/ 489397 w 3764924"/>
              <a:gd name="connsiteY103" fmla="*/ 480812 h 1953296"/>
              <a:gd name="connsiteX104" fmla="*/ 403538 w 3764924"/>
              <a:gd name="connsiteY104" fmla="*/ 570964 h 1953296"/>
              <a:gd name="connsiteX105" fmla="*/ 304800 w 3764924"/>
              <a:gd name="connsiteY105" fmla="*/ 686874 h 1953296"/>
              <a:gd name="connsiteX106" fmla="*/ 236112 w 3764924"/>
              <a:gd name="connsiteY106" fmla="*/ 764147 h 1953296"/>
              <a:gd name="connsiteX107" fmla="*/ 103031 w 3764924"/>
              <a:gd name="connsiteY107" fmla="*/ 927279 h 1953296"/>
              <a:gd name="connsiteX108" fmla="*/ 0 w 3764924"/>
              <a:gd name="connsiteY108" fmla="*/ 1056068 h 1953296"/>
              <a:gd name="connsiteX0" fmla="*/ 55809 w 3717702"/>
              <a:gd name="connsiteY0" fmla="*/ 927279 h 1953296"/>
              <a:gd name="connsiteX1" fmla="*/ 0 w 3717702"/>
              <a:gd name="connsiteY1" fmla="*/ 742682 h 1953296"/>
              <a:gd name="connsiteX2" fmla="*/ 257578 w 3717702"/>
              <a:gd name="connsiteY2" fmla="*/ 437882 h 1953296"/>
              <a:gd name="connsiteX3" fmla="*/ 403538 w 3717702"/>
              <a:gd name="connsiteY3" fmla="*/ 274750 h 1953296"/>
              <a:gd name="connsiteX4" fmla="*/ 459347 w 3717702"/>
              <a:gd name="connsiteY4" fmla="*/ 214648 h 1953296"/>
              <a:gd name="connsiteX5" fmla="*/ 480812 w 3717702"/>
              <a:gd name="connsiteY5" fmla="*/ 193183 h 1953296"/>
              <a:gd name="connsiteX6" fmla="*/ 502276 w 3717702"/>
              <a:gd name="connsiteY6" fmla="*/ 128789 h 1953296"/>
              <a:gd name="connsiteX7" fmla="*/ 523741 w 3717702"/>
              <a:gd name="connsiteY7" fmla="*/ 72981 h 1953296"/>
              <a:gd name="connsiteX8" fmla="*/ 532327 w 3717702"/>
              <a:gd name="connsiteY8" fmla="*/ 60102 h 1953296"/>
              <a:gd name="connsiteX9" fmla="*/ 583843 w 3717702"/>
              <a:gd name="connsiteY9" fmla="*/ 30051 h 1953296"/>
              <a:gd name="connsiteX10" fmla="*/ 643944 w 3717702"/>
              <a:gd name="connsiteY10" fmla="*/ 12879 h 1953296"/>
              <a:gd name="connsiteX11" fmla="*/ 721217 w 3717702"/>
              <a:gd name="connsiteY11" fmla="*/ 0 h 1953296"/>
              <a:gd name="connsiteX12" fmla="*/ 824248 w 3717702"/>
              <a:gd name="connsiteY12" fmla="*/ 4293 h 1953296"/>
              <a:gd name="connsiteX13" fmla="*/ 914400 w 3717702"/>
              <a:gd name="connsiteY13" fmla="*/ 17172 h 1953296"/>
              <a:gd name="connsiteX14" fmla="*/ 983088 w 3717702"/>
              <a:gd name="connsiteY14" fmla="*/ 25758 h 1953296"/>
              <a:gd name="connsiteX15" fmla="*/ 1013138 w 3717702"/>
              <a:gd name="connsiteY15" fmla="*/ 34344 h 1953296"/>
              <a:gd name="connsiteX16" fmla="*/ 1017431 w 3717702"/>
              <a:gd name="connsiteY16" fmla="*/ 47223 h 1953296"/>
              <a:gd name="connsiteX17" fmla="*/ 1021724 w 3717702"/>
              <a:gd name="connsiteY17" fmla="*/ 107324 h 1953296"/>
              <a:gd name="connsiteX18" fmla="*/ 1017431 w 3717702"/>
              <a:gd name="connsiteY18" fmla="*/ 184597 h 1953296"/>
              <a:gd name="connsiteX19" fmla="*/ 1017431 w 3717702"/>
              <a:gd name="connsiteY19" fmla="*/ 236113 h 1953296"/>
              <a:gd name="connsiteX20" fmla="*/ 1026017 w 3717702"/>
              <a:gd name="connsiteY20" fmla="*/ 266164 h 1953296"/>
              <a:gd name="connsiteX21" fmla="*/ 1047482 w 3717702"/>
              <a:gd name="connsiteY21" fmla="*/ 321972 h 1953296"/>
              <a:gd name="connsiteX22" fmla="*/ 1090412 w 3717702"/>
              <a:gd name="connsiteY22" fmla="*/ 412124 h 1953296"/>
              <a:gd name="connsiteX23" fmla="*/ 1154806 w 3717702"/>
              <a:gd name="connsiteY23" fmla="*/ 502276 h 1953296"/>
              <a:gd name="connsiteX24" fmla="*/ 1270716 w 3717702"/>
              <a:gd name="connsiteY24" fmla="*/ 656823 h 1953296"/>
              <a:gd name="connsiteX25" fmla="*/ 1378040 w 3717702"/>
              <a:gd name="connsiteY25" fmla="*/ 785612 h 1953296"/>
              <a:gd name="connsiteX26" fmla="*/ 1506829 w 3717702"/>
              <a:gd name="connsiteY26" fmla="*/ 935865 h 1953296"/>
              <a:gd name="connsiteX27" fmla="*/ 1596981 w 3717702"/>
              <a:gd name="connsiteY27" fmla="*/ 1038896 h 1953296"/>
              <a:gd name="connsiteX28" fmla="*/ 1730062 w 3717702"/>
              <a:gd name="connsiteY28" fmla="*/ 1171978 h 1953296"/>
              <a:gd name="connsiteX29" fmla="*/ 1820214 w 3717702"/>
              <a:gd name="connsiteY29" fmla="*/ 1249251 h 1953296"/>
              <a:gd name="connsiteX30" fmla="*/ 1970468 w 3717702"/>
              <a:gd name="connsiteY30" fmla="*/ 1365161 h 1953296"/>
              <a:gd name="connsiteX31" fmla="*/ 2052034 w 3717702"/>
              <a:gd name="connsiteY31" fmla="*/ 1420969 h 1953296"/>
              <a:gd name="connsiteX32" fmla="*/ 2189409 w 3717702"/>
              <a:gd name="connsiteY32" fmla="*/ 1498243 h 1953296"/>
              <a:gd name="connsiteX33" fmla="*/ 2288147 w 3717702"/>
              <a:gd name="connsiteY33" fmla="*/ 1545465 h 1953296"/>
              <a:gd name="connsiteX34" fmla="*/ 2408350 w 3717702"/>
              <a:gd name="connsiteY34" fmla="*/ 1588395 h 1953296"/>
              <a:gd name="connsiteX35" fmla="*/ 2545724 w 3717702"/>
              <a:gd name="connsiteY35" fmla="*/ 1627031 h 1953296"/>
              <a:gd name="connsiteX36" fmla="*/ 2653048 w 3717702"/>
              <a:gd name="connsiteY36" fmla="*/ 1648496 h 1953296"/>
              <a:gd name="connsiteX37" fmla="*/ 2756079 w 3717702"/>
              <a:gd name="connsiteY37" fmla="*/ 1665668 h 1953296"/>
              <a:gd name="connsiteX38" fmla="*/ 2884868 w 3717702"/>
              <a:gd name="connsiteY38" fmla="*/ 1674254 h 1953296"/>
              <a:gd name="connsiteX39" fmla="*/ 2983606 w 3717702"/>
              <a:gd name="connsiteY39" fmla="*/ 1674254 h 1953296"/>
              <a:gd name="connsiteX40" fmla="*/ 3048000 w 3717702"/>
              <a:gd name="connsiteY40" fmla="*/ 1669961 h 1953296"/>
              <a:gd name="connsiteX41" fmla="*/ 3078051 w 3717702"/>
              <a:gd name="connsiteY41" fmla="*/ 1661375 h 1953296"/>
              <a:gd name="connsiteX42" fmla="*/ 3099516 w 3717702"/>
              <a:gd name="connsiteY42" fmla="*/ 1639910 h 1953296"/>
              <a:gd name="connsiteX43" fmla="*/ 3112395 w 3717702"/>
              <a:gd name="connsiteY43" fmla="*/ 1609859 h 1953296"/>
              <a:gd name="connsiteX44" fmla="*/ 3112395 w 3717702"/>
              <a:gd name="connsiteY44" fmla="*/ 1584102 h 1953296"/>
              <a:gd name="connsiteX45" fmla="*/ 3108102 w 3717702"/>
              <a:gd name="connsiteY45" fmla="*/ 1541172 h 1953296"/>
              <a:gd name="connsiteX46" fmla="*/ 3090930 w 3717702"/>
              <a:gd name="connsiteY46" fmla="*/ 1506828 h 1953296"/>
              <a:gd name="connsiteX47" fmla="*/ 3009364 w 3717702"/>
              <a:gd name="connsiteY47" fmla="*/ 1347989 h 1953296"/>
              <a:gd name="connsiteX48" fmla="*/ 2807595 w 3717702"/>
              <a:gd name="connsiteY48" fmla="*/ 957330 h 1953296"/>
              <a:gd name="connsiteX49" fmla="*/ 2773251 w 3717702"/>
              <a:gd name="connsiteY49" fmla="*/ 888643 h 1953296"/>
              <a:gd name="connsiteX50" fmla="*/ 2760372 w 3717702"/>
              <a:gd name="connsiteY50" fmla="*/ 862885 h 1953296"/>
              <a:gd name="connsiteX51" fmla="*/ 2768958 w 3717702"/>
              <a:gd name="connsiteY51" fmla="*/ 815662 h 1953296"/>
              <a:gd name="connsiteX52" fmla="*/ 2777544 w 3717702"/>
              <a:gd name="connsiteY52" fmla="*/ 802783 h 1953296"/>
              <a:gd name="connsiteX53" fmla="*/ 2794716 w 3717702"/>
              <a:gd name="connsiteY53" fmla="*/ 802783 h 1953296"/>
              <a:gd name="connsiteX54" fmla="*/ 2824767 w 3717702"/>
              <a:gd name="connsiteY54" fmla="*/ 811369 h 1953296"/>
              <a:gd name="connsiteX55" fmla="*/ 2850524 w 3717702"/>
              <a:gd name="connsiteY55" fmla="*/ 845713 h 1953296"/>
              <a:gd name="connsiteX56" fmla="*/ 2893454 w 3717702"/>
              <a:gd name="connsiteY56" fmla="*/ 910107 h 1953296"/>
              <a:gd name="connsiteX57" fmla="*/ 3043707 w 3717702"/>
              <a:gd name="connsiteY57" fmla="*/ 1124755 h 1953296"/>
              <a:gd name="connsiteX58" fmla="*/ 3142445 w 3717702"/>
              <a:gd name="connsiteY58" fmla="*/ 1249251 h 1953296"/>
              <a:gd name="connsiteX59" fmla="*/ 3275527 w 3717702"/>
              <a:gd name="connsiteY59" fmla="*/ 1412383 h 1953296"/>
              <a:gd name="connsiteX60" fmla="*/ 3412902 w 3717702"/>
              <a:gd name="connsiteY60" fmla="*/ 1566930 h 1953296"/>
              <a:gd name="connsiteX61" fmla="*/ 3455831 w 3717702"/>
              <a:gd name="connsiteY61" fmla="*/ 1605566 h 1953296"/>
              <a:gd name="connsiteX62" fmla="*/ 3528812 w 3717702"/>
              <a:gd name="connsiteY62" fmla="*/ 1652789 h 1953296"/>
              <a:gd name="connsiteX63" fmla="*/ 3597499 w 3717702"/>
              <a:gd name="connsiteY63" fmla="*/ 1678547 h 1953296"/>
              <a:gd name="connsiteX64" fmla="*/ 3644721 w 3717702"/>
              <a:gd name="connsiteY64" fmla="*/ 1704305 h 1953296"/>
              <a:gd name="connsiteX65" fmla="*/ 3687651 w 3717702"/>
              <a:gd name="connsiteY65" fmla="*/ 1734355 h 1953296"/>
              <a:gd name="connsiteX66" fmla="*/ 3704823 w 3717702"/>
              <a:gd name="connsiteY66" fmla="*/ 1755820 h 1953296"/>
              <a:gd name="connsiteX67" fmla="*/ 3717702 w 3717702"/>
              <a:gd name="connsiteY67" fmla="*/ 1777285 h 1953296"/>
              <a:gd name="connsiteX68" fmla="*/ 3717702 w 3717702"/>
              <a:gd name="connsiteY68" fmla="*/ 1790164 h 1953296"/>
              <a:gd name="connsiteX69" fmla="*/ 3717702 w 3717702"/>
              <a:gd name="connsiteY69" fmla="*/ 1807335 h 1953296"/>
              <a:gd name="connsiteX70" fmla="*/ 3704823 w 3717702"/>
              <a:gd name="connsiteY70" fmla="*/ 1828800 h 1953296"/>
              <a:gd name="connsiteX71" fmla="*/ 3683358 w 3717702"/>
              <a:gd name="connsiteY71" fmla="*/ 1845972 h 1953296"/>
              <a:gd name="connsiteX72" fmla="*/ 3636136 w 3717702"/>
              <a:gd name="connsiteY72" fmla="*/ 1880316 h 1953296"/>
              <a:gd name="connsiteX73" fmla="*/ 3601792 w 3717702"/>
              <a:gd name="connsiteY73" fmla="*/ 1893195 h 1953296"/>
              <a:gd name="connsiteX74" fmla="*/ 3558862 w 3717702"/>
              <a:gd name="connsiteY74" fmla="*/ 1910366 h 1953296"/>
              <a:gd name="connsiteX75" fmla="*/ 3507347 w 3717702"/>
              <a:gd name="connsiteY75" fmla="*/ 1927538 h 1953296"/>
              <a:gd name="connsiteX76" fmla="*/ 3438660 w 3717702"/>
              <a:gd name="connsiteY76" fmla="*/ 1940417 h 1953296"/>
              <a:gd name="connsiteX77" fmla="*/ 3348507 w 3717702"/>
              <a:gd name="connsiteY77" fmla="*/ 1949003 h 1953296"/>
              <a:gd name="connsiteX78" fmla="*/ 3241183 w 3717702"/>
              <a:gd name="connsiteY78" fmla="*/ 1953296 h 1953296"/>
              <a:gd name="connsiteX79" fmla="*/ 3086637 w 3717702"/>
              <a:gd name="connsiteY79" fmla="*/ 1944710 h 1953296"/>
              <a:gd name="connsiteX80" fmla="*/ 2923505 w 3717702"/>
              <a:gd name="connsiteY80" fmla="*/ 1927538 h 1953296"/>
              <a:gd name="connsiteX81" fmla="*/ 2760372 w 3717702"/>
              <a:gd name="connsiteY81" fmla="*/ 1906074 h 1953296"/>
              <a:gd name="connsiteX82" fmla="*/ 2605826 w 3717702"/>
              <a:gd name="connsiteY82" fmla="*/ 1880316 h 1953296"/>
              <a:gd name="connsiteX83" fmla="*/ 2502795 w 3717702"/>
              <a:gd name="connsiteY83" fmla="*/ 1854558 h 1953296"/>
              <a:gd name="connsiteX84" fmla="*/ 2326783 w 3717702"/>
              <a:gd name="connsiteY84" fmla="*/ 1794457 h 1953296"/>
              <a:gd name="connsiteX85" fmla="*/ 2129307 w 3717702"/>
              <a:gd name="connsiteY85" fmla="*/ 1708597 h 1953296"/>
              <a:gd name="connsiteX86" fmla="*/ 1957589 w 3717702"/>
              <a:gd name="connsiteY86" fmla="*/ 1614152 h 1953296"/>
              <a:gd name="connsiteX87" fmla="*/ 1811629 w 3717702"/>
              <a:gd name="connsiteY87" fmla="*/ 1519707 h 1953296"/>
              <a:gd name="connsiteX88" fmla="*/ 1639910 w 3717702"/>
              <a:gd name="connsiteY88" fmla="*/ 1386626 h 1953296"/>
              <a:gd name="connsiteX89" fmla="*/ 1416676 w 3717702"/>
              <a:gd name="connsiteY89" fmla="*/ 1184857 h 1953296"/>
              <a:gd name="connsiteX90" fmla="*/ 1202029 w 3717702"/>
              <a:gd name="connsiteY90" fmla="*/ 953037 h 1953296"/>
              <a:gd name="connsiteX91" fmla="*/ 1034603 w 3717702"/>
              <a:gd name="connsiteY91" fmla="*/ 759854 h 1953296"/>
              <a:gd name="connsiteX92" fmla="*/ 901521 w 3717702"/>
              <a:gd name="connsiteY92" fmla="*/ 583843 h 1953296"/>
              <a:gd name="connsiteX93" fmla="*/ 815662 w 3717702"/>
              <a:gd name="connsiteY93" fmla="*/ 467933 h 1953296"/>
              <a:gd name="connsiteX94" fmla="*/ 777026 w 3717702"/>
              <a:gd name="connsiteY94" fmla="*/ 416417 h 1953296"/>
              <a:gd name="connsiteX95" fmla="*/ 738389 w 3717702"/>
              <a:gd name="connsiteY95" fmla="*/ 373488 h 1953296"/>
              <a:gd name="connsiteX96" fmla="*/ 704045 w 3717702"/>
              <a:gd name="connsiteY96" fmla="*/ 343437 h 1953296"/>
              <a:gd name="connsiteX97" fmla="*/ 673995 w 3717702"/>
              <a:gd name="connsiteY97" fmla="*/ 330558 h 1953296"/>
              <a:gd name="connsiteX98" fmla="*/ 643944 w 3717702"/>
              <a:gd name="connsiteY98" fmla="*/ 321972 h 1953296"/>
              <a:gd name="connsiteX99" fmla="*/ 613893 w 3717702"/>
              <a:gd name="connsiteY99" fmla="*/ 326265 h 1953296"/>
              <a:gd name="connsiteX100" fmla="*/ 592429 w 3717702"/>
              <a:gd name="connsiteY100" fmla="*/ 334851 h 1953296"/>
              <a:gd name="connsiteX101" fmla="*/ 553792 w 3717702"/>
              <a:gd name="connsiteY101" fmla="*/ 369195 h 1953296"/>
              <a:gd name="connsiteX102" fmla="*/ 506569 w 3717702"/>
              <a:gd name="connsiteY102" fmla="*/ 412124 h 1953296"/>
              <a:gd name="connsiteX103" fmla="*/ 442175 w 3717702"/>
              <a:gd name="connsiteY103" fmla="*/ 480812 h 1953296"/>
              <a:gd name="connsiteX104" fmla="*/ 356316 w 3717702"/>
              <a:gd name="connsiteY104" fmla="*/ 570964 h 1953296"/>
              <a:gd name="connsiteX105" fmla="*/ 257578 w 3717702"/>
              <a:gd name="connsiteY105" fmla="*/ 686874 h 1953296"/>
              <a:gd name="connsiteX106" fmla="*/ 188890 w 3717702"/>
              <a:gd name="connsiteY106" fmla="*/ 764147 h 1953296"/>
              <a:gd name="connsiteX107" fmla="*/ 55809 w 3717702"/>
              <a:gd name="connsiteY107" fmla="*/ 927279 h 1953296"/>
              <a:gd name="connsiteX0" fmla="*/ 188890 w 3717702"/>
              <a:gd name="connsiteY0" fmla="*/ 764147 h 1953296"/>
              <a:gd name="connsiteX1" fmla="*/ 0 w 3717702"/>
              <a:gd name="connsiteY1" fmla="*/ 742682 h 1953296"/>
              <a:gd name="connsiteX2" fmla="*/ 257578 w 3717702"/>
              <a:gd name="connsiteY2" fmla="*/ 437882 h 1953296"/>
              <a:gd name="connsiteX3" fmla="*/ 403538 w 3717702"/>
              <a:gd name="connsiteY3" fmla="*/ 274750 h 1953296"/>
              <a:gd name="connsiteX4" fmla="*/ 459347 w 3717702"/>
              <a:gd name="connsiteY4" fmla="*/ 214648 h 1953296"/>
              <a:gd name="connsiteX5" fmla="*/ 480812 w 3717702"/>
              <a:gd name="connsiteY5" fmla="*/ 193183 h 1953296"/>
              <a:gd name="connsiteX6" fmla="*/ 502276 w 3717702"/>
              <a:gd name="connsiteY6" fmla="*/ 128789 h 1953296"/>
              <a:gd name="connsiteX7" fmla="*/ 523741 w 3717702"/>
              <a:gd name="connsiteY7" fmla="*/ 72981 h 1953296"/>
              <a:gd name="connsiteX8" fmla="*/ 532327 w 3717702"/>
              <a:gd name="connsiteY8" fmla="*/ 60102 h 1953296"/>
              <a:gd name="connsiteX9" fmla="*/ 583843 w 3717702"/>
              <a:gd name="connsiteY9" fmla="*/ 30051 h 1953296"/>
              <a:gd name="connsiteX10" fmla="*/ 643944 w 3717702"/>
              <a:gd name="connsiteY10" fmla="*/ 12879 h 1953296"/>
              <a:gd name="connsiteX11" fmla="*/ 721217 w 3717702"/>
              <a:gd name="connsiteY11" fmla="*/ 0 h 1953296"/>
              <a:gd name="connsiteX12" fmla="*/ 824248 w 3717702"/>
              <a:gd name="connsiteY12" fmla="*/ 4293 h 1953296"/>
              <a:gd name="connsiteX13" fmla="*/ 914400 w 3717702"/>
              <a:gd name="connsiteY13" fmla="*/ 17172 h 1953296"/>
              <a:gd name="connsiteX14" fmla="*/ 983088 w 3717702"/>
              <a:gd name="connsiteY14" fmla="*/ 25758 h 1953296"/>
              <a:gd name="connsiteX15" fmla="*/ 1013138 w 3717702"/>
              <a:gd name="connsiteY15" fmla="*/ 34344 h 1953296"/>
              <a:gd name="connsiteX16" fmla="*/ 1017431 w 3717702"/>
              <a:gd name="connsiteY16" fmla="*/ 47223 h 1953296"/>
              <a:gd name="connsiteX17" fmla="*/ 1021724 w 3717702"/>
              <a:gd name="connsiteY17" fmla="*/ 107324 h 1953296"/>
              <a:gd name="connsiteX18" fmla="*/ 1017431 w 3717702"/>
              <a:gd name="connsiteY18" fmla="*/ 184597 h 1953296"/>
              <a:gd name="connsiteX19" fmla="*/ 1017431 w 3717702"/>
              <a:gd name="connsiteY19" fmla="*/ 236113 h 1953296"/>
              <a:gd name="connsiteX20" fmla="*/ 1026017 w 3717702"/>
              <a:gd name="connsiteY20" fmla="*/ 266164 h 1953296"/>
              <a:gd name="connsiteX21" fmla="*/ 1047482 w 3717702"/>
              <a:gd name="connsiteY21" fmla="*/ 321972 h 1953296"/>
              <a:gd name="connsiteX22" fmla="*/ 1090412 w 3717702"/>
              <a:gd name="connsiteY22" fmla="*/ 412124 h 1953296"/>
              <a:gd name="connsiteX23" fmla="*/ 1154806 w 3717702"/>
              <a:gd name="connsiteY23" fmla="*/ 502276 h 1953296"/>
              <a:gd name="connsiteX24" fmla="*/ 1270716 w 3717702"/>
              <a:gd name="connsiteY24" fmla="*/ 656823 h 1953296"/>
              <a:gd name="connsiteX25" fmla="*/ 1378040 w 3717702"/>
              <a:gd name="connsiteY25" fmla="*/ 785612 h 1953296"/>
              <a:gd name="connsiteX26" fmla="*/ 1506829 w 3717702"/>
              <a:gd name="connsiteY26" fmla="*/ 935865 h 1953296"/>
              <a:gd name="connsiteX27" fmla="*/ 1596981 w 3717702"/>
              <a:gd name="connsiteY27" fmla="*/ 1038896 h 1953296"/>
              <a:gd name="connsiteX28" fmla="*/ 1730062 w 3717702"/>
              <a:gd name="connsiteY28" fmla="*/ 1171978 h 1953296"/>
              <a:gd name="connsiteX29" fmla="*/ 1820214 w 3717702"/>
              <a:gd name="connsiteY29" fmla="*/ 1249251 h 1953296"/>
              <a:gd name="connsiteX30" fmla="*/ 1970468 w 3717702"/>
              <a:gd name="connsiteY30" fmla="*/ 1365161 h 1953296"/>
              <a:gd name="connsiteX31" fmla="*/ 2052034 w 3717702"/>
              <a:gd name="connsiteY31" fmla="*/ 1420969 h 1953296"/>
              <a:gd name="connsiteX32" fmla="*/ 2189409 w 3717702"/>
              <a:gd name="connsiteY32" fmla="*/ 1498243 h 1953296"/>
              <a:gd name="connsiteX33" fmla="*/ 2288147 w 3717702"/>
              <a:gd name="connsiteY33" fmla="*/ 1545465 h 1953296"/>
              <a:gd name="connsiteX34" fmla="*/ 2408350 w 3717702"/>
              <a:gd name="connsiteY34" fmla="*/ 1588395 h 1953296"/>
              <a:gd name="connsiteX35" fmla="*/ 2545724 w 3717702"/>
              <a:gd name="connsiteY35" fmla="*/ 1627031 h 1953296"/>
              <a:gd name="connsiteX36" fmla="*/ 2653048 w 3717702"/>
              <a:gd name="connsiteY36" fmla="*/ 1648496 h 1953296"/>
              <a:gd name="connsiteX37" fmla="*/ 2756079 w 3717702"/>
              <a:gd name="connsiteY37" fmla="*/ 1665668 h 1953296"/>
              <a:gd name="connsiteX38" fmla="*/ 2884868 w 3717702"/>
              <a:gd name="connsiteY38" fmla="*/ 1674254 h 1953296"/>
              <a:gd name="connsiteX39" fmla="*/ 2983606 w 3717702"/>
              <a:gd name="connsiteY39" fmla="*/ 1674254 h 1953296"/>
              <a:gd name="connsiteX40" fmla="*/ 3048000 w 3717702"/>
              <a:gd name="connsiteY40" fmla="*/ 1669961 h 1953296"/>
              <a:gd name="connsiteX41" fmla="*/ 3078051 w 3717702"/>
              <a:gd name="connsiteY41" fmla="*/ 1661375 h 1953296"/>
              <a:gd name="connsiteX42" fmla="*/ 3099516 w 3717702"/>
              <a:gd name="connsiteY42" fmla="*/ 1639910 h 1953296"/>
              <a:gd name="connsiteX43" fmla="*/ 3112395 w 3717702"/>
              <a:gd name="connsiteY43" fmla="*/ 1609859 h 1953296"/>
              <a:gd name="connsiteX44" fmla="*/ 3112395 w 3717702"/>
              <a:gd name="connsiteY44" fmla="*/ 1584102 h 1953296"/>
              <a:gd name="connsiteX45" fmla="*/ 3108102 w 3717702"/>
              <a:gd name="connsiteY45" fmla="*/ 1541172 h 1953296"/>
              <a:gd name="connsiteX46" fmla="*/ 3090930 w 3717702"/>
              <a:gd name="connsiteY46" fmla="*/ 1506828 h 1953296"/>
              <a:gd name="connsiteX47" fmla="*/ 3009364 w 3717702"/>
              <a:gd name="connsiteY47" fmla="*/ 1347989 h 1953296"/>
              <a:gd name="connsiteX48" fmla="*/ 2807595 w 3717702"/>
              <a:gd name="connsiteY48" fmla="*/ 957330 h 1953296"/>
              <a:gd name="connsiteX49" fmla="*/ 2773251 w 3717702"/>
              <a:gd name="connsiteY49" fmla="*/ 888643 h 1953296"/>
              <a:gd name="connsiteX50" fmla="*/ 2760372 w 3717702"/>
              <a:gd name="connsiteY50" fmla="*/ 862885 h 1953296"/>
              <a:gd name="connsiteX51" fmla="*/ 2768958 w 3717702"/>
              <a:gd name="connsiteY51" fmla="*/ 815662 h 1953296"/>
              <a:gd name="connsiteX52" fmla="*/ 2777544 w 3717702"/>
              <a:gd name="connsiteY52" fmla="*/ 802783 h 1953296"/>
              <a:gd name="connsiteX53" fmla="*/ 2794716 w 3717702"/>
              <a:gd name="connsiteY53" fmla="*/ 802783 h 1953296"/>
              <a:gd name="connsiteX54" fmla="*/ 2824767 w 3717702"/>
              <a:gd name="connsiteY54" fmla="*/ 811369 h 1953296"/>
              <a:gd name="connsiteX55" fmla="*/ 2850524 w 3717702"/>
              <a:gd name="connsiteY55" fmla="*/ 845713 h 1953296"/>
              <a:gd name="connsiteX56" fmla="*/ 2893454 w 3717702"/>
              <a:gd name="connsiteY56" fmla="*/ 910107 h 1953296"/>
              <a:gd name="connsiteX57" fmla="*/ 3043707 w 3717702"/>
              <a:gd name="connsiteY57" fmla="*/ 1124755 h 1953296"/>
              <a:gd name="connsiteX58" fmla="*/ 3142445 w 3717702"/>
              <a:gd name="connsiteY58" fmla="*/ 1249251 h 1953296"/>
              <a:gd name="connsiteX59" fmla="*/ 3275527 w 3717702"/>
              <a:gd name="connsiteY59" fmla="*/ 1412383 h 1953296"/>
              <a:gd name="connsiteX60" fmla="*/ 3412902 w 3717702"/>
              <a:gd name="connsiteY60" fmla="*/ 1566930 h 1953296"/>
              <a:gd name="connsiteX61" fmla="*/ 3455831 w 3717702"/>
              <a:gd name="connsiteY61" fmla="*/ 1605566 h 1953296"/>
              <a:gd name="connsiteX62" fmla="*/ 3528812 w 3717702"/>
              <a:gd name="connsiteY62" fmla="*/ 1652789 h 1953296"/>
              <a:gd name="connsiteX63" fmla="*/ 3597499 w 3717702"/>
              <a:gd name="connsiteY63" fmla="*/ 1678547 h 1953296"/>
              <a:gd name="connsiteX64" fmla="*/ 3644721 w 3717702"/>
              <a:gd name="connsiteY64" fmla="*/ 1704305 h 1953296"/>
              <a:gd name="connsiteX65" fmla="*/ 3687651 w 3717702"/>
              <a:gd name="connsiteY65" fmla="*/ 1734355 h 1953296"/>
              <a:gd name="connsiteX66" fmla="*/ 3704823 w 3717702"/>
              <a:gd name="connsiteY66" fmla="*/ 1755820 h 1953296"/>
              <a:gd name="connsiteX67" fmla="*/ 3717702 w 3717702"/>
              <a:gd name="connsiteY67" fmla="*/ 1777285 h 1953296"/>
              <a:gd name="connsiteX68" fmla="*/ 3717702 w 3717702"/>
              <a:gd name="connsiteY68" fmla="*/ 1790164 h 1953296"/>
              <a:gd name="connsiteX69" fmla="*/ 3717702 w 3717702"/>
              <a:gd name="connsiteY69" fmla="*/ 1807335 h 1953296"/>
              <a:gd name="connsiteX70" fmla="*/ 3704823 w 3717702"/>
              <a:gd name="connsiteY70" fmla="*/ 1828800 h 1953296"/>
              <a:gd name="connsiteX71" fmla="*/ 3683358 w 3717702"/>
              <a:gd name="connsiteY71" fmla="*/ 1845972 h 1953296"/>
              <a:gd name="connsiteX72" fmla="*/ 3636136 w 3717702"/>
              <a:gd name="connsiteY72" fmla="*/ 1880316 h 1953296"/>
              <a:gd name="connsiteX73" fmla="*/ 3601792 w 3717702"/>
              <a:gd name="connsiteY73" fmla="*/ 1893195 h 1953296"/>
              <a:gd name="connsiteX74" fmla="*/ 3558862 w 3717702"/>
              <a:gd name="connsiteY74" fmla="*/ 1910366 h 1953296"/>
              <a:gd name="connsiteX75" fmla="*/ 3507347 w 3717702"/>
              <a:gd name="connsiteY75" fmla="*/ 1927538 h 1953296"/>
              <a:gd name="connsiteX76" fmla="*/ 3438660 w 3717702"/>
              <a:gd name="connsiteY76" fmla="*/ 1940417 h 1953296"/>
              <a:gd name="connsiteX77" fmla="*/ 3348507 w 3717702"/>
              <a:gd name="connsiteY77" fmla="*/ 1949003 h 1953296"/>
              <a:gd name="connsiteX78" fmla="*/ 3241183 w 3717702"/>
              <a:gd name="connsiteY78" fmla="*/ 1953296 h 1953296"/>
              <a:gd name="connsiteX79" fmla="*/ 3086637 w 3717702"/>
              <a:gd name="connsiteY79" fmla="*/ 1944710 h 1953296"/>
              <a:gd name="connsiteX80" fmla="*/ 2923505 w 3717702"/>
              <a:gd name="connsiteY80" fmla="*/ 1927538 h 1953296"/>
              <a:gd name="connsiteX81" fmla="*/ 2760372 w 3717702"/>
              <a:gd name="connsiteY81" fmla="*/ 1906074 h 1953296"/>
              <a:gd name="connsiteX82" fmla="*/ 2605826 w 3717702"/>
              <a:gd name="connsiteY82" fmla="*/ 1880316 h 1953296"/>
              <a:gd name="connsiteX83" fmla="*/ 2502795 w 3717702"/>
              <a:gd name="connsiteY83" fmla="*/ 1854558 h 1953296"/>
              <a:gd name="connsiteX84" fmla="*/ 2326783 w 3717702"/>
              <a:gd name="connsiteY84" fmla="*/ 1794457 h 1953296"/>
              <a:gd name="connsiteX85" fmla="*/ 2129307 w 3717702"/>
              <a:gd name="connsiteY85" fmla="*/ 1708597 h 1953296"/>
              <a:gd name="connsiteX86" fmla="*/ 1957589 w 3717702"/>
              <a:gd name="connsiteY86" fmla="*/ 1614152 h 1953296"/>
              <a:gd name="connsiteX87" fmla="*/ 1811629 w 3717702"/>
              <a:gd name="connsiteY87" fmla="*/ 1519707 h 1953296"/>
              <a:gd name="connsiteX88" fmla="*/ 1639910 w 3717702"/>
              <a:gd name="connsiteY88" fmla="*/ 1386626 h 1953296"/>
              <a:gd name="connsiteX89" fmla="*/ 1416676 w 3717702"/>
              <a:gd name="connsiteY89" fmla="*/ 1184857 h 1953296"/>
              <a:gd name="connsiteX90" fmla="*/ 1202029 w 3717702"/>
              <a:gd name="connsiteY90" fmla="*/ 953037 h 1953296"/>
              <a:gd name="connsiteX91" fmla="*/ 1034603 w 3717702"/>
              <a:gd name="connsiteY91" fmla="*/ 759854 h 1953296"/>
              <a:gd name="connsiteX92" fmla="*/ 901521 w 3717702"/>
              <a:gd name="connsiteY92" fmla="*/ 583843 h 1953296"/>
              <a:gd name="connsiteX93" fmla="*/ 815662 w 3717702"/>
              <a:gd name="connsiteY93" fmla="*/ 467933 h 1953296"/>
              <a:gd name="connsiteX94" fmla="*/ 777026 w 3717702"/>
              <a:gd name="connsiteY94" fmla="*/ 416417 h 1953296"/>
              <a:gd name="connsiteX95" fmla="*/ 738389 w 3717702"/>
              <a:gd name="connsiteY95" fmla="*/ 373488 h 1953296"/>
              <a:gd name="connsiteX96" fmla="*/ 704045 w 3717702"/>
              <a:gd name="connsiteY96" fmla="*/ 343437 h 1953296"/>
              <a:gd name="connsiteX97" fmla="*/ 673995 w 3717702"/>
              <a:gd name="connsiteY97" fmla="*/ 330558 h 1953296"/>
              <a:gd name="connsiteX98" fmla="*/ 643944 w 3717702"/>
              <a:gd name="connsiteY98" fmla="*/ 321972 h 1953296"/>
              <a:gd name="connsiteX99" fmla="*/ 613893 w 3717702"/>
              <a:gd name="connsiteY99" fmla="*/ 326265 h 1953296"/>
              <a:gd name="connsiteX100" fmla="*/ 592429 w 3717702"/>
              <a:gd name="connsiteY100" fmla="*/ 334851 h 1953296"/>
              <a:gd name="connsiteX101" fmla="*/ 553792 w 3717702"/>
              <a:gd name="connsiteY101" fmla="*/ 369195 h 1953296"/>
              <a:gd name="connsiteX102" fmla="*/ 506569 w 3717702"/>
              <a:gd name="connsiteY102" fmla="*/ 412124 h 1953296"/>
              <a:gd name="connsiteX103" fmla="*/ 442175 w 3717702"/>
              <a:gd name="connsiteY103" fmla="*/ 480812 h 1953296"/>
              <a:gd name="connsiteX104" fmla="*/ 356316 w 3717702"/>
              <a:gd name="connsiteY104" fmla="*/ 570964 h 1953296"/>
              <a:gd name="connsiteX105" fmla="*/ 257578 w 3717702"/>
              <a:gd name="connsiteY105" fmla="*/ 686874 h 1953296"/>
              <a:gd name="connsiteX106" fmla="*/ 188890 w 3717702"/>
              <a:gd name="connsiteY106" fmla="*/ 764147 h 1953296"/>
              <a:gd name="connsiteX0" fmla="*/ 0 w 3528812"/>
              <a:gd name="connsiteY0" fmla="*/ 764147 h 1953296"/>
              <a:gd name="connsiteX1" fmla="*/ 68688 w 3528812"/>
              <a:gd name="connsiteY1" fmla="*/ 437882 h 1953296"/>
              <a:gd name="connsiteX2" fmla="*/ 214648 w 3528812"/>
              <a:gd name="connsiteY2" fmla="*/ 274750 h 1953296"/>
              <a:gd name="connsiteX3" fmla="*/ 270457 w 3528812"/>
              <a:gd name="connsiteY3" fmla="*/ 214648 h 1953296"/>
              <a:gd name="connsiteX4" fmla="*/ 291922 w 3528812"/>
              <a:gd name="connsiteY4" fmla="*/ 193183 h 1953296"/>
              <a:gd name="connsiteX5" fmla="*/ 313386 w 3528812"/>
              <a:gd name="connsiteY5" fmla="*/ 128789 h 1953296"/>
              <a:gd name="connsiteX6" fmla="*/ 334851 w 3528812"/>
              <a:gd name="connsiteY6" fmla="*/ 72981 h 1953296"/>
              <a:gd name="connsiteX7" fmla="*/ 343437 w 3528812"/>
              <a:gd name="connsiteY7" fmla="*/ 60102 h 1953296"/>
              <a:gd name="connsiteX8" fmla="*/ 394953 w 3528812"/>
              <a:gd name="connsiteY8" fmla="*/ 30051 h 1953296"/>
              <a:gd name="connsiteX9" fmla="*/ 455054 w 3528812"/>
              <a:gd name="connsiteY9" fmla="*/ 12879 h 1953296"/>
              <a:gd name="connsiteX10" fmla="*/ 532327 w 3528812"/>
              <a:gd name="connsiteY10" fmla="*/ 0 h 1953296"/>
              <a:gd name="connsiteX11" fmla="*/ 635358 w 3528812"/>
              <a:gd name="connsiteY11" fmla="*/ 4293 h 1953296"/>
              <a:gd name="connsiteX12" fmla="*/ 725510 w 3528812"/>
              <a:gd name="connsiteY12" fmla="*/ 17172 h 1953296"/>
              <a:gd name="connsiteX13" fmla="*/ 794198 w 3528812"/>
              <a:gd name="connsiteY13" fmla="*/ 25758 h 1953296"/>
              <a:gd name="connsiteX14" fmla="*/ 824248 w 3528812"/>
              <a:gd name="connsiteY14" fmla="*/ 34344 h 1953296"/>
              <a:gd name="connsiteX15" fmla="*/ 828541 w 3528812"/>
              <a:gd name="connsiteY15" fmla="*/ 47223 h 1953296"/>
              <a:gd name="connsiteX16" fmla="*/ 832834 w 3528812"/>
              <a:gd name="connsiteY16" fmla="*/ 107324 h 1953296"/>
              <a:gd name="connsiteX17" fmla="*/ 828541 w 3528812"/>
              <a:gd name="connsiteY17" fmla="*/ 184597 h 1953296"/>
              <a:gd name="connsiteX18" fmla="*/ 828541 w 3528812"/>
              <a:gd name="connsiteY18" fmla="*/ 236113 h 1953296"/>
              <a:gd name="connsiteX19" fmla="*/ 837127 w 3528812"/>
              <a:gd name="connsiteY19" fmla="*/ 266164 h 1953296"/>
              <a:gd name="connsiteX20" fmla="*/ 858592 w 3528812"/>
              <a:gd name="connsiteY20" fmla="*/ 321972 h 1953296"/>
              <a:gd name="connsiteX21" fmla="*/ 901522 w 3528812"/>
              <a:gd name="connsiteY21" fmla="*/ 412124 h 1953296"/>
              <a:gd name="connsiteX22" fmla="*/ 965916 w 3528812"/>
              <a:gd name="connsiteY22" fmla="*/ 502276 h 1953296"/>
              <a:gd name="connsiteX23" fmla="*/ 1081826 w 3528812"/>
              <a:gd name="connsiteY23" fmla="*/ 656823 h 1953296"/>
              <a:gd name="connsiteX24" fmla="*/ 1189150 w 3528812"/>
              <a:gd name="connsiteY24" fmla="*/ 785612 h 1953296"/>
              <a:gd name="connsiteX25" fmla="*/ 1317939 w 3528812"/>
              <a:gd name="connsiteY25" fmla="*/ 935865 h 1953296"/>
              <a:gd name="connsiteX26" fmla="*/ 1408091 w 3528812"/>
              <a:gd name="connsiteY26" fmla="*/ 1038896 h 1953296"/>
              <a:gd name="connsiteX27" fmla="*/ 1541172 w 3528812"/>
              <a:gd name="connsiteY27" fmla="*/ 1171978 h 1953296"/>
              <a:gd name="connsiteX28" fmla="*/ 1631324 w 3528812"/>
              <a:gd name="connsiteY28" fmla="*/ 1249251 h 1953296"/>
              <a:gd name="connsiteX29" fmla="*/ 1781578 w 3528812"/>
              <a:gd name="connsiteY29" fmla="*/ 1365161 h 1953296"/>
              <a:gd name="connsiteX30" fmla="*/ 1863144 w 3528812"/>
              <a:gd name="connsiteY30" fmla="*/ 1420969 h 1953296"/>
              <a:gd name="connsiteX31" fmla="*/ 2000519 w 3528812"/>
              <a:gd name="connsiteY31" fmla="*/ 1498243 h 1953296"/>
              <a:gd name="connsiteX32" fmla="*/ 2099257 w 3528812"/>
              <a:gd name="connsiteY32" fmla="*/ 1545465 h 1953296"/>
              <a:gd name="connsiteX33" fmla="*/ 2219460 w 3528812"/>
              <a:gd name="connsiteY33" fmla="*/ 1588395 h 1953296"/>
              <a:gd name="connsiteX34" fmla="*/ 2356834 w 3528812"/>
              <a:gd name="connsiteY34" fmla="*/ 1627031 h 1953296"/>
              <a:gd name="connsiteX35" fmla="*/ 2464158 w 3528812"/>
              <a:gd name="connsiteY35" fmla="*/ 1648496 h 1953296"/>
              <a:gd name="connsiteX36" fmla="*/ 2567189 w 3528812"/>
              <a:gd name="connsiteY36" fmla="*/ 1665668 h 1953296"/>
              <a:gd name="connsiteX37" fmla="*/ 2695978 w 3528812"/>
              <a:gd name="connsiteY37" fmla="*/ 1674254 h 1953296"/>
              <a:gd name="connsiteX38" fmla="*/ 2794716 w 3528812"/>
              <a:gd name="connsiteY38" fmla="*/ 1674254 h 1953296"/>
              <a:gd name="connsiteX39" fmla="*/ 2859110 w 3528812"/>
              <a:gd name="connsiteY39" fmla="*/ 1669961 h 1953296"/>
              <a:gd name="connsiteX40" fmla="*/ 2889161 w 3528812"/>
              <a:gd name="connsiteY40" fmla="*/ 1661375 h 1953296"/>
              <a:gd name="connsiteX41" fmla="*/ 2910626 w 3528812"/>
              <a:gd name="connsiteY41" fmla="*/ 1639910 h 1953296"/>
              <a:gd name="connsiteX42" fmla="*/ 2923505 w 3528812"/>
              <a:gd name="connsiteY42" fmla="*/ 1609859 h 1953296"/>
              <a:gd name="connsiteX43" fmla="*/ 2923505 w 3528812"/>
              <a:gd name="connsiteY43" fmla="*/ 1584102 h 1953296"/>
              <a:gd name="connsiteX44" fmla="*/ 2919212 w 3528812"/>
              <a:gd name="connsiteY44" fmla="*/ 1541172 h 1953296"/>
              <a:gd name="connsiteX45" fmla="*/ 2902040 w 3528812"/>
              <a:gd name="connsiteY45" fmla="*/ 1506828 h 1953296"/>
              <a:gd name="connsiteX46" fmla="*/ 2820474 w 3528812"/>
              <a:gd name="connsiteY46" fmla="*/ 1347989 h 1953296"/>
              <a:gd name="connsiteX47" fmla="*/ 2618705 w 3528812"/>
              <a:gd name="connsiteY47" fmla="*/ 957330 h 1953296"/>
              <a:gd name="connsiteX48" fmla="*/ 2584361 w 3528812"/>
              <a:gd name="connsiteY48" fmla="*/ 888643 h 1953296"/>
              <a:gd name="connsiteX49" fmla="*/ 2571482 w 3528812"/>
              <a:gd name="connsiteY49" fmla="*/ 862885 h 1953296"/>
              <a:gd name="connsiteX50" fmla="*/ 2580068 w 3528812"/>
              <a:gd name="connsiteY50" fmla="*/ 815662 h 1953296"/>
              <a:gd name="connsiteX51" fmla="*/ 2588654 w 3528812"/>
              <a:gd name="connsiteY51" fmla="*/ 802783 h 1953296"/>
              <a:gd name="connsiteX52" fmla="*/ 2605826 w 3528812"/>
              <a:gd name="connsiteY52" fmla="*/ 802783 h 1953296"/>
              <a:gd name="connsiteX53" fmla="*/ 2635877 w 3528812"/>
              <a:gd name="connsiteY53" fmla="*/ 811369 h 1953296"/>
              <a:gd name="connsiteX54" fmla="*/ 2661634 w 3528812"/>
              <a:gd name="connsiteY54" fmla="*/ 845713 h 1953296"/>
              <a:gd name="connsiteX55" fmla="*/ 2704564 w 3528812"/>
              <a:gd name="connsiteY55" fmla="*/ 910107 h 1953296"/>
              <a:gd name="connsiteX56" fmla="*/ 2854817 w 3528812"/>
              <a:gd name="connsiteY56" fmla="*/ 1124755 h 1953296"/>
              <a:gd name="connsiteX57" fmla="*/ 2953555 w 3528812"/>
              <a:gd name="connsiteY57" fmla="*/ 1249251 h 1953296"/>
              <a:gd name="connsiteX58" fmla="*/ 3086637 w 3528812"/>
              <a:gd name="connsiteY58" fmla="*/ 1412383 h 1953296"/>
              <a:gd name="connsiteX59" fmla="*/ 3224012 w 3528812"/>
              <a:gd name="connsiteY59" fmla="*/ 1566930 h 1953296"/>
              <a:gd name="connsiteX60" fmla="*/ 3266941 w 3528812"/>
              <a:gd name="connsiteY60" fmla="*/ 1605566 h 1953296"/>
              <a:gd name="connsiteX61" fmla="*/ 3339922 w 3528812"/>
              <a:gd name="connsiteY61" fmla="*/ 1652789 h 1953296"/>
              <a:gd name="connsiteX62" fmla="*/ 3408609 w 3528812"/>
              <a:gd name="connsiteY62" fmla="*/ 1678547 h 1953296"/>
              <a:gd name="connsiteX63" fmla="*/ 3455831 w 3528812"/>
              <a:gd name="connsiteY63" fmla="*/ 1704305 h 1953296"/>
              <a:gd name="connsiteX64" fmla="*/ 3498761 w 3528812"/>
              <a:gd name="connsiteY64" fmla="*/ 1734355 h 1953296"/>
              <a:gd name="connsiteX65" fmla="*/ 3515933 w 3528812"/>
              <a:gd name="connsiteY65" fmla="*/ 1755820 h 1953296"/>
              <a:gd name="connsiteX66" fmla="*/ 3528812 w 3528812"/>
              <a:gd name="connsiteY66" fmla="*/ 1777285 h 1953296"/>
              <a:gd name="connsiteX67" fmla="*/ 3528812 w 3528812"/>
              <a:gd name="connsiteY67" fmla="*/ 1790164 h 1953296"/>
              <a:gd name="connsiteX68" fmla="*/ 3528812 w 3528812"/>
              <a:gd name="connsiteY68" fmla="*/ 1807335 h 1953296"/>
              <a:gd name="connsiteX69" fmla="*/ 3515933 w 3528812"/>
              <a:gd name="connsiteY69" fmla="*/ 1828800 h 1953296"/>
              <a:gd name="connsiteX70" fmla="*/ 3494468 w 3528812"/>
              <a:gd name="connsiteY70" fmla="*/ 1845972 h 1953296"/>
              <a:gd name="connsiteX71" fmla="*/ 3447246 w 3528812"/>
              <a:gd name="connsiteY71" fmla="*/ 1880316 h 1953296"/>
              <a:gd name="connsiteX72" fmla="*/ 3412902 w 3528812"/>
              <a:gd name="connsiteY72" fmla="*/ 1893195 h 1953296"/>
              <a:gd name="connsiteX73" fmla="*/ 3369972 w 3528812"/>
              <a:gd name="connsiteY73" fmla="*/ 1910366 h 1953296"/>
              <a:gd name="connsiteX74" fmla="*/ 3318457 w 3528812"/>
              <a:gd name="connsiteY74" fmla="*/ 1927538 h 1953296"/>
              <a:gd name="connsiteX75" fmla="*/ 3249770 w 3528812"/>
              <a:gd name="connsiteY75" fmla="*/ 1940417 h 1953296"/>
              <a:gd name="connsiteX76" fmla="*/ 3159617 w 3528812"/>
              <a:gd name="connsiteY76" fmla="*/ 1949003 h 1953296"/>
              <a:gd name="connsiteX77" fmla="*/ 3052293 w 3528812"/>
              <a:gd name="connsiteY77" fmla="*/ 1953296 h 1953296"/>
              <a:gd name="connsiteX78" fmla="*/ 2897747 w 3528812"/>
              <a:gd name="connsiteY78" fmla="*/ 1944710 h 1953296"/>
              <a:gd name="connsiteX79" fmla="*/ 2734615 w 3528812"/>
              <a:gd name="connsiteY79" fmla="*/ 1927538 h 1953296"/>
              <a:gd name="connsiteX80" fmla="*/ 2571482 w 3528812"/>
              <a:gd name="connsiteY80" fmla="*/ 1906074 h 1953296"/>
              <a:gd name="connsiteX81" fmla="*/ 2416936 w 3528812"/>
              <a:gd name="connsiteY81" fmla="*/ 1880316 h 1953296"/>
              <a:gd name="connsiteX82" fmla="*/ 2313905 w 3528812"/>
              <a:gd name="connsiteY82" fmla="*/ 1854558 h 1953296"/>
              <a:gd name="connsiteX83" fmla="*/ 2137893 w 3528812"/>
              <a:gd name="connsiteY83" fmla="*/ 1794457 h 1953296"/>
              <a:gd name="connsiteX84" fmla="*/ 1940417 w 3528812"/>
              <a:gd name="connsiteY84" fmla="*/ 1708597 h 1953296"/>
              <a:gd name="connsiteX85" fmla="*/ 1768699 w 3528812"/>
              <a:gd name="connsiteY85" fmla="*/ 1614152 h 1953296"/>
              <a:gd name="connsiteX86" fmla="*/ 1622739 w 3528812"/>
              <a:gd name="connsiteY86" fmla="*/ 1519707 h 1953296"/>
              <a:gd name="connsiteX87" fmla="*/ 1451020 w 3528812"/>
              <a:gd name="connsiteY87" fmla="*/ 1386626 h 1953296"/>
              <a:gd name="connsiteX88" fmla="*/ 1227786 w 3528812"/>
              <a:gd name="connsiteY88" fmla="*/ 1184857 h 1953296"/>
              <a:gd name="connsiteX89" fmla="*/ 1013139 w 3528812"/>
              <a:gd name="connsiteY89" fmla="*/ 953037 h 1953296"/>
              <a:gd name="connsiteX90" fmla="*/ 845713 w 3528812"/>
              <a:gd name="connsiteY90" fmla="*/ 759854 h 1953296"/>
              <a:gd name="connsiteX91" fmla="*/ 712631 w 3528812"/>
              <a:gd name="connsiteY91" fmla="*/ 583843 h 1953296"/>
              <a:gd name="connsiteX92" fmla="*/ 626772 w 3528812"/>
              <a:gd name="connsiteY92" fmla="*/ 467933 h 1953296"/>
              <a:gd name="connsiteX93" fmla="*/ 588136 w 3528812"/>
              <a:gd name="connsiteY93" fmla="*/ 416417 h 1953296"/>
              <a:gd name="connsiteX94" fmla="*/ 549499 w 3528812"/>
              <a:gd name="connsiteY94" fmla="*/ 373488 h 1953296"/>
              <a:gd name="connsiteX95" fmla="*/ 515155 w 3528812"/>
              <a:gd name="connsiteY95" fmla="*/ 343437 h 1953296"/>
              <a:gd name="connsiteX96" fmla="*/ 485105 w 3528812"/>
              <a:gd name="connsiteY96" fmla="*/ 330558 h 1953296"/>
              <a:gd name="connsiteX97" fmla="*/ 455054 w 3528812"/>
              <a:gd name="connsiteY97" fmla="*/ 321972 h 1953296"/>
              <a:gd name="connsiteX98" fmla="*/ 425003 w 3528812"/>
              <a:gd name="connsiteY98" fmla="*/ 326265 h 1953296"/>
              <a:gd name="connsiteX99" fmla="*/ 403539 w 3528812"/>
              <a:gd name="connsiteY99" fmla="*/ 334851 h 1953296"/>
              <a:gd name="connsiteX100" fmla="*/ 364902 w 3528812"/>
              <a:gd name="connsiteY100" fmla="*/ 369195 h 1953296"/>
              <a:gd name="connsiteX101" fmla="*/ 317679 w 3528812"/>
              <a:gd name="connsiteY101" fmla="*/ 412124 h 1953296"/>
              <a:gd name="connsiteX102" fmla="*/ 253285 w 3528812"/>
              <a:gd name="connsiteY102" fmla="*/ 480812 h 1953296"/>
              <a:gd name="connsiteX103" fmla="*/ 167426 w 3528812"/>
              <a:gd name="connsiteY103" fmla="*/ 570964 h 1953296"/>
              <a:gd name="connsiteX104" fmla="*/ 68688 w 3528812"/>
              <a:gd name="connsiteY104" fmla="*/ 686874 h 1953296"/>
              <a:gd name="connsiteX105" fmla="*/ 0 w 3528812"/>
              <a:gd name="connsiteY105" fmla="*/ 764147 h 1953296"/>
              <a:gd name="connsiteX0" fmla="*/ 0 w 3460124"/>
              <a:gd name="connsiteY0" fmla="*/ 686874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266163 w 3460124"/>
              <a:gd name="connsiteY6" fmla="*/ 72981 h 1953296"/>
              <a:gd name="connsiteX7" fmla="*/ 274749 w 3460124"/>
              <a:gd name="connsiteY7" fmla="*/ 60102 h 1953296"/>
              <a:gd name="connsiteX8" fmla="*/ 326265 w 3460124"/>
              <a:gd name="connsiteY8" fmla="*/ 30051 h 1953296"/>
              <a:gd name="connsiteX9" fmla="*/ 386366 w 3460124"/>
              <a:gd name="connsiteY9" fmla="*/ 12879 h 1953296"/>
              <a:gd name="connsiteX10" fmla="*/ 463639 w 3460124"/>
              <a:gd name="connsiteY10" fmla="*/ 0 h 1953296"/>
              <a:gd name="connsiteX11" fmla="*/ 566670 w 3460124"/>
              <a:gd name="connsiteY11" fmla="*/ 4293 h 1953296"/>
              <a:gd name="connsiteX12" fmla="*/ 656822 w 3460124"/>
              <a:gd name="connsiteY12" fmla="*/ 17172 h 1953296"/>
              <a:gd name="connsiteX13" fmla="*/ 725510 w 3460124"/>
              <a:gd name="connsiteY13" fmla="*/ 25758 h 1953296"/>
              <a:gd name="connsiteX14" fmla="*/ 755560 w 3460124"/>
              <a:gd name="connsiteY14" fmla="*/ 34344 h 1953296"/>
              <a:gd name="connsiteX15" fmla="*/ 759853 w 3460124"/>
              <a:gd name="connsiteY15" fmla="*/ 47223 h 1953296"/>
              <a:gd name="connsiteX16" fmla="*/ 764146 w 3460124"/>
              <a:gd name="connsiteY16" fmla="*/ 107324 h 1953296"/>
              <a:gd name="connsiteX17" fmla="*/ 759853 w 3460124"/>
              <a:gd name="connsiteY17" fmla="*/ 184597 h 1953296"/>
              <a:gd name="connsiteX18" fmla="*/ 759853 w 3460124"/>
              <a:gd name="connsiteY18" fmla="*/ 236113 h 1953296"/>
              <a:gd name="connsiteX19" fmla="*/ 768439 w 3460124"/>
              <a:gd name="connsiteY19" fmla="*/ 266164 h 1953296"/>
              <a:gd name="connsiteX20" fmla="*/ 789904 w 3460124"/>
              <a:gd name="connsiteY20" fmla="*/ 321972 h 1953296"/>
              <a:gd name="connsiteX21" fmla="*/ 832834 w 3460124"/>
              <a:gd name="connsiteY21" fmla="*/ 412124 h 1953296"/>
              <a:gd name="connsiteX22" fmla="*/ 897228 w 3460124"/>
              <a:gd name="connsiteY22" fmla="*/ 502276 h 1953296"/>
              <a:gd name="connsiteX23" fmla="*/ 1013138 w 3460124"/>
              <a:gd name="connsiteY23" fmla="*/ 656823 h 1953296"/>
              <a:gd name="connsiteX24" fmla="*/ 1120462 w 3460124"/>
              <a:gd name="connsiteY24" fmla="*/ 785612 h 1953296"/>
              <a:gd name="connsiteX25" fmla="*/ 1249251 w 3460124"/>
              <a:gd name="connsiteY25" fmla="*/ 935865 h 1953296"/>
              <a:gd name="connsiteX26" fmla="*/ 1339403 w 3460124"/>
              <a:gd name="connsiteY26" fmla="*/ 1038896 h 1953296"/>
              <a:gd name="connsiteX27" fmla="*/ 1472484 w 3460124"/>
              <a:gd name="connsiteY27" fmla="*/ 1171978 h 1953296"/>
              <a:gd name="connsiteX28" fmla="*/ 1562636 w 3460124"/>
              <a:gd name="connsiteY28" fmla="*/ 1249251 h 1953296"/>
              <a:gd name="connsiteX29" fmla="*/ 1712890 w 3460124"/>
              <a:gd name="connsiteY29" fmla="*/ 1365161 h 1953296"/>
              <a:gd name="connsiteX30" fmla="*/ 1794456 w 3460124"/>
              <a:gd name="connsiteY30" fmla="*/ 1420969 h 1953296"/>
              <a:gd name="connsiteX31" fmla="*/ 1931831 w 3460124"/>
              <a:gd name="connsiteY31" fmla="*/ 1498243 h 1953296"/>
              <a:gd name="connsiteX32" fmla="*/ 2030569 w 3460124"/>
              <a:gd name="connsiteY32" fmla="*/ 1545465 h 1953296"/>
              <a:gd name="connsiteX33" fmla="*/ 2150772 w 3460124"/>
              <a:gd name="connsiteY33" fmla="*/ 1588395 h 1953296"/>
              <a:gd name="connsiteX34" fmla="*/ 2288146 w 3460124"/>
              <a:gd name="connsiteY34" fmla="*/ 1627031 h 1953296"/>
              <a:gd name="connsiteX35" fmla="*/ 2395470 w 3460124"/>
              <a:gd name="connsiteY35" fmla="*/ 1648496 h 1953296"/>
              <a:gd name="connsiteX36" fmla="*/ 2498501 w 3460124"/>
              <a:gd name="connsiteY36" fmla="*/ 1665668 h 1953296"/>
              <a:gd name="connsiteX37" fmla="*/ 2627290 w 3460124"/>
              <a:gd name="connsiteY37" fmla="*/ 1674254 h 1953296"/>
              <a:gd name="connsiteX38" fmla="*/ 2726028 w 3460124"/>
              <a:gd name="connsiteY38" fmla="*/ 1674254 h 1953296"/>
              <a:gd name="connsiteX39" fmla="*/ 2790422 w 3460124"/>
              <a:gd name="connsiteY39" fmla="*/ 1669961 h 1953296"/>
              <a:gd name="connsiteX40" fmla="*/ 2820473 w 3460124"/>
              <a:gd name="connsiteY40" fmla="*/ 1661375 h 1953296"/>
              <a:gd name="connsiteX41" fmla="*/ 2841938 w 3460124"/>
              <a:gd name="connsiteY41" fmla="*/ 1639910 h 1953296"/>
              <a:gd name="connsiteX42" fmla="*/ 2854817 w 3460124"/>
              <a:gd name="connsiteY42" fmla="*/ 1609859 h 1953296"/>
              <a:gd name="connsiteX43" fmla="*/ 2854817 w 3460124"/>
              <a:gd name="connsiteY43" fmla="*/ 1584102 h 1953296"/>
              <a:gd name="connsiteX44" fmla="*/ 2850524 w 3460124"/>
              <a:gd name="connsiteY44" fmla="*/ 1541172 h 1953296"/>
              <a:gd name="connsiteX45" fmla="*/ 2833352 w 3460124"/>
              <a:gd name="connsiteY45" fmla="*/ 1506828 h 1953296"/>
              <a:gd name="connsiteX46" fmla="*/ 2751786 w 3460124"/>
              <a:gd name="connsiteY46" fmla="*/ 1347989 h 1953296"/>
              <a:gd name="connsiteX47" fmla="*/ 2550017 w 3460124"/>
              <a:gd name="connsiteY47" fmla="*/ 957330 h 1953296"/>
              <a:gd name="connsiteX48" fmla="*/ 2515673 w 3460124"/>
              <a:gd name="connsiteY48" fmla="*/ 888643 h 1953296"/>
              <a:gd name="connsiteX49" fmla="*/ 2502794 w 3460124"/>
              <a:gd name="connsiteY49" fmla="*/ 862885 h 1953296"/>
              <a:gd name="connsiteX50" fmla="*/ 2511380 w 3460124"/>
              <a:gd name="connsiteY50" fmla="*/ 815662 h 1953296"/>
              <a:gd name="connsiteX51" fmla="*/ 2519966 w 3460124"/>
              <a:gd name="connsiteY51" fmla="*/ 802783 h 1953296"/>
              <a:gd name="connsiteX52" fmla="*/ 2537138 w 3460124"/>
              <a:gd name="connsiteY52" fmla="*/ 802783 h 1953296"/>
              <a:gd name="connsiteX53" fmla="*/ 2567189 w 3460124"/>
              <a:gd name="connsiteY53" fmla="*/ 811369 h 1953296"/>
              <a:gd name="connsiteX54" fmla="*/ 2592946 w 3460124"/>
              <a:gd name="connsiteY54" fmla="*/ 845713 h 1953296"/>
              <a:gd name="connsiteX55" fmla="*/ 2635876 w 3460124"/>
              <a:gd name="connsiteY55" fmla="*/ 910107 h 1953296"/>
              <a:gd name="connsiteX56" fmla="*/ 2786129 w 3460124"/>
              <a:gd name="connsiteY56" fmla="*/ 1124755 h 1953296"/>
              <a:gd name="connsiteX57" fmla="*/ 2884867 w 3460124"/>
              <a:gd name="connsiteY57" fmla="*/ 1249251 h 1953296"/>
              <a:gd name="connsiteX58" fmla="*/ 3017949 w 3460124"/>
              <a:gd name="connsiteY58" fmla="*/ 1412383 h 1953296"/>
              <a:gd name="connsiteX59" fmla="*/ 3155324 w 3460124"/>
              <a:gd name="connsiteY59" fmla="*/ 1566930 h 1953296"/>
              <a:gd name="connsiteX60" fmla="*/ 3198253 w 3460124"/>
              <a:gd name="connsiteY60" fmla="*/ 1605566 h 1953296"/>
              <a:gd name="connsiteX61" fmla="*/ 3271234 w 3460124"/>
              <a:gd name="connsiteY61" fmla="*/ 1652789 h 1953296"/>
              <a:gd name="connsiteX62" fmla="*/ 3339921 w 3460124"/>
              <a:gd name="connsiteY62" fmla="*/ 1678547 h 1953296"/>
              <a:gd name="connsiteX63" fmla="*/ 3387143 w 3460124"/>
              <a:gd name="connsiteY63" fmla="*/ 1704305 h 1953296"/>
              <a:gd name="connsiteX64" fmla="*/ 3430073 w 3460124"/>
              <a:gd name="connsiteY64" fmla="*/ 1734355 h 1953296"/>
              <a:gd name="connsiteX65" fmla="*/ 3447245 w 3460124"/>
              <a:gd name="connsiteY65" fmla="*/ 1755820 h 1953296"/>
              <a:gd name="connsiteX66" fmla="*/ 3460124 w 3460124"/>
              <a:gd name="connsiteY66" fmla="*/ 1777285 h 1953296"/>
              <a:gd name="connsiteX67" fmla="*/ 3460124 w 3460124"/>
              <a:gd name="connsiteY67" fmla="*/ 1790164 h 1953296"/>
              <a:gd name="connsiteX68" fmla="*/ 3460124 w 3460124"/>
              <a:gd name="connsiteY68" fmla="*/ 1807335 h 1953296"/>
              <a:gd name="connsiteX69" fmla="*/ 3447245 w 3460124"/>
              <a:gd name="connsiteY69" fmla="*/ 1828800 h 1953296"/>
              <a:gd name="connsiteX70" fmla="*/ 3425780 w 3460124"/>
              <a:gd name="connsiteY70" fmla="*/ 1845972 h 1953296"/>
              <a:gd name="connsiteX71" fmla="*/ 3378558 w 3460124"/>
              <a:gd name="connsiteY71" fmla="*/ 1880316 h 1953296"/>
              <a:gd name="connsiteX72" fmla="*/ 3344214 w 3460124"/>
              <a:gd name="connsiteY72" fmla="*/ 1893195 h 1953296"/>
              <a:gd name="connsiteX73" fmla="*/ 3301284 w 3460124"/>
              <a:gd name="connsiteY73" fmla="*/ 1910366 h 1953296"/>
              <a:gd name="connsiteX74" fmla="*/ 3249769 w 3460124"/>
              <a:gd name="connsiteY74" fmla="*/ 1927538 h 1953296"/>
              <a:gd name="connsiteX75" fmla="*/ 3181082 w 3460124"/>
              <a:gd name="connsiteY75" fmla="*/ 1940417 h 1953296"/>
              <a:gd name="connsiteX76" fmla="*/ 3090929 w 3460124"/>
              <a:gd name="connsiteY76" fmla="*/ 1949003 h 1953296"/>
              <a:gd name="connsiteX77" fmla="*/ 2983605 w 3460124"/>
              <a:gd name="connsiteY77" fmla="*/ 1953296 h 1953296"/>
              <a:gd name="connsiteX78" fmla="*/ 2829059 w 3460124"/>
              <a:gd name="connsiteY78" fmla="*/ 1944710 h 1953296"/>
              <a:gd name="connsiteX79" fmla="*/ 2665927 w 3460124"/>
              <a:gd name="connsiteY79" fmla="*/ 1927538 h 1953296"/>
              <a:gd name="connsiteX80" fmla="*/ 2502794 w 3460124"/>
              <a:gd name="connsiteY80" fmla="*/ 1906074 h 1953296"/>
              <a:gd name="connsiteX81" fmla="*/ 2348248 w 3460124"/>
              <a:gd name="connsiteY81" fmla="*/ 1880316 h 1953296"/>
              <a:gd name="connsiteX82" fmla="*/ 2245217 w 3460124"/>
              <a:gd name="connsiteY82" fmla="*/ 1854558 h 1953296"/>
              <a:gd name="connsiteX83" fmla="*/ 2069205 w 3460124"/>
              <a:gd name="connsiteY83" fmla="*/ 1794457 h 1953296"/>
              <a:gd name="connsiteX84" fmla="*/ 1871729 w 3460124"/>
              <a:gd name="connsiteY84" fmla="*/ 1708597 h 1953296"/>
              <a:gd name="connsiteX85" fmla="*/ 1700011 w 3460124"/>
              <a:gd name="connsiteY85" fmla="*/ 1614152 h 1953296"/>
              <a:gd name="connsiteX86" fmla="*/ 1554051 w 3460124"/>
              <a:gd name="connsiteY86" fmla="*/ 1519707 h 1953296"/>
              <a:gd name="connsiteX87" fmla="*/ 1382332 w 3460124"/>
              <a:gd name="connsiteY87" fmla="*/ 1386626 h 1953296"/>
              <a:gd name="connsiteX88" fmla="*/ 1159098 w 3460124"/>
              <a:gd name="connsiteY88" fmla="*/ 1184857 h 1953296"/>
              <a:gd name="connsiteX89" fmla="*/ 944451 w 3460124"/>
              <a:gd name="connsiteY89" fmla="*/ 953037 h 1953296"/>
              <a:gd name="connsiteX90" fmla="*/ 777025 w 3460124"/>
              <a:gd name="connsiteY90" fmla="*/ 759854 h 1953296"/>
              <a:gd name="connsiteX91" fmla="*/ 643943 w 3460124"/>
              <a:gd name="connsiteY91" fmla="*/ 583843 h 1953296"/>
              <a:gd name="connsiteX92" fmla="*/ 558084 w 3460124"/>
              <a:gd name="connsiteY92" fmla="*/ 467933 h 1953296"/>
              <a:gd name="connsiteX93" fmla="*/ 519448 w 3460124"/>
              <a:gd name="connsiteY93" fmla="*/ 416417 h 1953296"/>
              <a:gd name="connsiteX94" fmla="*/ 480811 w 3460124"/>
              <a:gd name="connsiteY94" fmla="*/ 373488 h 1953296"/>
              <a:gd name="connsiteX95" fmla="*/ 446467 w 3460124"/>
              <a:gd name="connsiteY95" fmla="*/ 343437 h 1953296"/>
              <a:gd name="connsiteX96" fmla="*/ 416417 w 3460124"/>
              <a:gd name="connsiteY96" fmla="*/ 330558 h 1953296"/>
              <a:gd name="connsiteX97" fmla="*/ 386366 w 3460124"/>
              <a:gd name="connsiteY97" fmla="*/ 321972 h 1953296"/>
              <a:gd name="connsiteX98" fmla="*/ 356315 w 3460124"/>
              <a:gd name="connsiteY98" fmla="*/ 326265 h 1953296"/>
              <a:gd name="connsiteX99" fmla="*/ 334851 w 3460124"/>
              <a:gd name="connsiteY99" fmla="*/ 334851 h 1953296"/>
              <a:gd name="connsiteX100" fmla="*/ 296214 w 3460124"/>
              <a:gd name="connsiteY100" fmla="*/ 369195 h 1953296"/>
              <a:gd name="connsiteX101" fmla="*/ 248991 w 3460124"/>
              <a:gd name="connsiteY101" fmla="*/ 412124 h 1953296"/>
              <a:gd name="connsiteX102" fmla="*/ 184597 w 3460124"/>
              <a:gd name="connsiteY102" fmla="*/ 480812 h 1953296"/>
              <a:gd name="connsiteX103" fmla="*/ 98738 w 3460124"/>
              <a:gd name="connsiteY103" fmla="*/ 570964 h 1953296"/>
              <a:gd name="connsiteX104" fmla="*/ 0 w 3460124"/>
              <a:gd name="connsiteY104" fmla="*/ 686874 h 1953296"/>
              <a:gd name="connsiteX0" fmla="*/ 98738 w 3460124"/>
              <a:gd name="connsiteY0" fmla="*/ 570964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266163 w 3460124"/>
              <a:gd name="connsiteY6" fmla="*/ 72981 h 1953296"/>
              <a:gd name="connsiteX7" fmla="*/ 274749 w 3460124"/>
              <a:gd name="connsiteY7" fmla="*/ 60102 h 1953296"/>
              <a:gd name="connsiteX8" fmla="*/ 326265 w 3460124"/>
              <a:gd name="connsiteY8" fmla="*/ 30051 h 1953296"/>
              <a:gd name="connsiteX9" fmla="*/ 386366 w 3460124"/>
              <a:gd name="connsiteY9" fmla="*/ 12879 h 1953296"/>
              <a:gd name="connsiteX10" fmla="*/ 463639 w 3460124"/>
              <a:gd name="connsiteY10" fmla="*/ 0 h 1953296"/>
              <a:gd name="connsiteX11" fmla="*/ 566670 w 3460124"/>
              <a:gd name="connsiteY11" fmla="*/ 4293 h 1953296"/>
              <a:gd name="connsiteX12" fmla="*/ 656822 w 3460124"/>
              <a:gd name="connsiteY12" fmla="*/ 17172 h 1953296"/>
              <a:gd name="connsiteX13" fmla="*/ 725510 w 3460124"/>
              <a:gd name="connsiteY13" fmla="*/ 25758 h 1953296"/>
              <a:gd name="connsiteX14" fmla="*/ 755560 w 3460124"/>
              <a:gd name="connsiteY14" fmla="*/ 34344 h 1953296"/>
              <a:gd name="connsiteX15" fmla="*/ 759853 w 3460124"/>
              <a:gd name="connsiteY15" fmla="*/ 47223 h 1953296"/>
              <a:gd name="connsiteX16" fmla="*/ 764146 w 3460124"/>
              <a:gd name="connsiteY16" fmla="*/ 107324 h 1953296"/>
              <a:gd name="connsiteX17" fmla="*/ 759853 w 3460124"/>
              <a:gd name="connsiteY17" fmla="*/ 184597 h 1953296"/>
              <a:gd name="connsiteX18" fmla="*/ 759853 w 3460124"/>
              <a:gd name="connsiteY18" fmla="*/ 236113 h 1953296"/>
              <a:gd name="connsiteX19" fmla="*/ 768439 w 3460124"/>
              <a:gd name="connsiteY19" fmla="*/ 266164 h 1953296"/>
              <a:gd name="connsiteX20" fmla="*/ 789904 w 3460124"/>
              <a:gd name="connsiteY20" fmla="*/ 321972 h 1953296"/>
              <a:gd name="connsiteX21" fmla="*/ 832834 w 3460124"/>
              <a:gd name="connsiteY21" fmla="*/ 412124 h 1953296"/>
              <a:gd name="connsiteX22" fmla="*/ 897228 w 3460124"/>
              <a:gd name="connsiteY22" fmla="*/ 502276 h 1953296"/>
              <a:gd name="connsiteX23" fmla="*/ 1013138 w 3460124"/>
              <a:gd name="connsiteY23" fmla="*/ 656823 h 1953296"/>
              <a:gd name="connsiteX24" fmla="*/ 1120462 w 3460124"/>
              <a:gd name="connsiteY24" fmla="*/ 785612 h 1953296"/>
              <a:gd name="connsiteX25" fmla="*/ 1249251 w 3460124"/>
              <a:gd name="connsiteY25" fmla="*/ 935865 h 1953296"/>
              <a:gd name="connsiteX26" fmla="*/ 1339403 w 3460124"/>
              <a:gd name="connsiteY26" fmla="*/ 1038896 h 1953296"/>
              <a:gd name="connsiteX27" fmla="*/ 1472484 w 3460124"/>
              <a:gd name="connsiteY27" fmla="*/ 1171978 h 1953296"/>
              <a:gd name="connsiteX28" fmla="*/ 1562636 w 3460124"/>
              <a:gd name="connsiteY28" fmla="*/ 1249251 h 1953296"/>
              <a:gd name="connsiteX29" fmla="*/ 1712890 w 3460124"/>
              <a:gd name="connsiteY29" fmla="*/ 1365161 h 1953296"/>
              <a:gd name="connsiteX30" fmla="*/ 1794456 w 3460124"/>
              <a:gd name="connsiteY30" fmla="*/ 1420969 h 1953296"/>
              <a:gd name="connsiteX31" fmla="*/ 1931831 w 3460124"/>
              <a:gd name="connsiteY31" fmla="*/ 1498243 h 1953296"/>
              <a:gd name="connsiteX32" fmla="*/ 2030569 w 3460124"/>
              <a:gd name="connsiteY32" fmla="*/ 1545465 h 1953296"/>
              <a:gd name="connsiteX33" fmla="*/ 2150772 w 3460124"/>
              <a:gd name="connsiteY33" fmla="*/ 1588395 h 1953296"/>
              <a:gd name="connsiteX34" fmla="*/ 2288146 w 3460124"/>
              <a:gd name="connsiteY34" fmla="*/ 1627031 h 1953296"/>
              <a:gd name="connsiteX35" fmla="*/ 2395470 w 3460124"/>
              <a:gd name="connsiteY35" fmla="*/ 1648496 h 1953296"/>
              <a:gd name="connsiteX36" fmla="*/ 2498501 w 3460124"/>
              <a:gd name="connsiteY36" fmla="*/ 1665668 h 1953296"/>
              <a:gd name="connsiteX37" fmla="*/ 2627290 w 3460124"/>
              <a:gd name="connsiteY37" fmla="*/ 1674254 h 1953296"/>
              <a:gd name="connsiteX38" fmla="*/ 2726028 w 3460124"/>
              <a:gd name="connsiteY38" fmla="*/ 1674254 h 1953296"/>
              <a:gd name="connsiteX39" fmla="*/ 2790422 w 3460124"/>
              <a:gd name="connsiteY39" fmla="*/ 1669961 h 1953296"/>
              <a:gd name="connsiteX40" fmla="*/ 2820473 w 3460124"/>
              <a:gd name="connsiteY40" fmla="*/ 1661375 h 1953296"/>
              <a:gd name="connsiteX41" fmla="*/ 2841938 w 3460124"/>
              <a:gd name="connsiteY41" fmla="*/ 1639910 h 1953296"/>
              <a:gd name="connsiteX42" fmla="*/ 2854817 w 3460124"/>
              <a:gd name="connsiteY42" fmla="*/ 1609859 h 1953296"/>
              <a:gd name="connsiteX43" fmla="*/ 2854817 w 3460124"/>
              <a:gd name="connsiteY43" fmla="*/ 1584102 h 1953296"/>
              <a:gd name="connsiteX44" fmla="*/ 2850524 w 3460124"/>
              <a:gd name="connsiteY44" fmla="*/ 1541172 h 1953296"/>
              <a:gd name="connsiteX45" fmla="*/ 2833352 w 3460124"/>
              <a:gd name="connsiteY45" fmla="*/ 1506828 h 1953296"/>
              <a:gd name="connsiteX46" fmla="*/ 2751786 w 3460124"/>
              <a:gd name="connsiteY46" fmla="*/ 1347989 h 1953296"/>
              <a:gd name="connsiteX47" fmla="*/ 2550017 w 3460124"/>
              <a:gd name="connsiteY47" fmla="*/ 957330 h 1953296"/>
              <a:gd name="connsiteX48" fmla="*/ 2515673 w 3460124"/>
              <a:gd name="connsiteY48" fmla="*/ 888643 h 1953296"/>
              <a:gd name="connsiteX49" fmla="*/ 2502794 w 3460124"/>
              <a:gd name="connsiteY49" fmla="*/ 862885 h 1953296"/>
              <a:gd name="connsiteX50" fmla="*/ 2511380 w 3460124"/>
              <a:gd name="connsiteY50" fmla="*/ 815662 h 1953296"/>
              <a:gd name="connsiteX51" fmla="*/ 2519966 w 3460124"/>
              <a:gd name="connsiteY51" fmla="*/ 802783 h 1953296"/>
              <a:gd name="connsiteX52" fmla="*/ 2537138 w 3460124"/>
              <a:gd name="connsiteY52" fmla="*/ 802783 h 1953296"/>
              <a:gd name="connsiteX53" fmla="*/ 2567189 w 3460124"/>
              <a:gd name="connsiteY53" fmla="*/ 811369 h 1953296"/>
              <a:gd name="connsiteX54" fmla="*/ 2592946 w 3460124"/>
              <a:gd name="connsiteY54" fmla="*/ 845713 h 1953296"/>
              <a:gd name="connsiteX55" fmla="*/ 2635876 w 3460124"/>
              <a:gd name="connsiteY55" fmla="*/ 910107 h 1953296"/>
              <a:gd name="connsiteX56" fmla="*/ 2786129 w 3460124"/>
              <a:gd name="connsiteY56" fmla="*/ 1124755 h 1953296"/>
              <a:gd name="connsiteX57" fmla="*/ 2884867 w 3460124"/>
              <a:gd name="connsiteY57" fmla="*/ 1249251 h 1953296"/>
              <a:gd name="connsiteX58" fmla="*/ 3017949 w 3460124"/>
              <a:gd name="connsiteY58" fmla="*/ 1412383 h 1953296"/>
              <a:gd name="connsiteX59" fmla="*/ 3155324 w 3460124"/>
              <a:gd name="connsiteY59" fmla="*/ 1566930 h 1953296"/>
              <a:gd name="connsiteX60" fmla="*/ 3198253 w 3460124"/>
              <a:gd name="connsiteY60" fmla="*/ 1605566 h 1953296"/>
              <a:gd name="connsiteX61" fmla="*/ 3271234 w 3460124"/>
              <a:gd name="connsiteY61" fmla="*/ 1652789 h 1953296"/>
              <a:gd name="connsiteX62" fmla="*/ 3339921 w 3460124"/>
              <a:gd name="connsiteY62" fmla="*/ 1678547 h 1953296"/>
              <a:gd name="connsiteX63" fmla="*/ 3387143 w 3460124"/>
              <a:gd name="connsiteY63" fmla="*/ 1704305 h 1953296"/>
              <a:gd name="connsiteX64" fmla="*/ 3430073 w 3460124"/>
              <a:gd name="connsiteY64" fmla="*/ 1734355 h 1953296"/>
              <a:gd name="connsiteX65" fmla="*/ 3447245 w 3460124"/>
              <a:gd name="connsiteY65" fmla="*/ 1755820 h 1953296"/>
              <a:gd name="connsiteX66" fmla="*/ 3460124 w 3460124"/>
              <a:gd name="connsiteY66" fmla="*/ 1777285 h 1953296"/>
              <a:gd name="connsiteX67" fmla="*/ 3460124 w 3460124"/>
              <a:gd name="connsiteY67" fmla="*/ 1790164 h 1953296"/>
              <a:gd name="connsiteX68" fmla="*/ 3460124 w 3460124"/>
              <a:gd name="connsiteY68" fmla="*/ 1807335 h 1953296"/>
              <a:gd name="connsiteX69" fmla="*/ 3447245 w 3460124"/>
              <a:gd name="connsiteY69" fmla="*/ 1828800 h 1953296"/>
              <a:gd name="connsiteX70" fmla="*/ 3425780 w 3460124"/>
              <a:gd name="connsiteY70" fmla="*/ 1845972 h 1953296"/>
              <a:gd name="connsiteX71" fmla="*/ 3378558 w 3460124"/>
              <a:gd name="connsiteY71" fmla="*/ 1880316 h 1953296"/>
              <a:gd name="connsiteX72" fmla="*/ 3344214 w 3460124"/>
              <a:gd name="connsiteY72" fmla="*/ 1893195 h 1953296"/>
              <a:gd name="connsiteX73" fmla="*/ 3301284 w 3460124"/>
              <a:gd name="connsiteY73" fmla="*/ 1910366 h 1953296"/>
              <a:gd name="connsiteX74" fmla="*/ 3249769 w 3460124"/>
              <a:gd name="connsiteY74" fmla="*/ 1927538 h 1953296"/>
              <a:gd name="connsiteX75" fmla="*/ 3181082 w 3460124"/>
              <a:gd name="connsiteY75" fmla="*/ 1940417 h 1953296"/>
              <a:gd name="connsiteX76" fmla="*/ 3090929 w 3460124"/>
              <a:gd name="connsiteY76" fmla="*/ 1949003 h 1953296"/>
              <a:gd name="connsiteX77" fmla="*/ 2983605 w 3460124"/>
              <a:gd name="connsiteY77" fmla="*/ 1953296 h 1953296"/>
              <a:gd name="connsiteX78" fmla="*/ 2829059 w 3460124"/>
              <a:gd name="connsiteY78" fmla="*/ 1944710 h 1953296"/>
              <a:gd name="connsiteX79" fmla="*/ 2665927 w 3460124"/>
              <a:gd name="connsiteY79" fmla="*/ 1927538 h 1953296"/>
              <a:gd name="connsiteX80" fmla="*/ 2502794 w 3460124"/>
              <a:gd name="connsiteY80" fmla="*/ 1906074 h 1953296"/>
              <a:gd name="connsiteX81" fmla="*/ 2348248 w 3460124"/>
              <a:gd name="connsiteY81" fmla="*/ 1880316 h 1953296"/>
              <a:gd name="connsiteX82" fmla="*/ 2245217 w 3460124"/>
              <a:gd name="connsiteY82" fmla="*/ 1854558 h 1953296"/>
              <a:gd name="connsiteX83" fmla="*/ 2069205 w 3460124"/>
              <a:gd name="connsiteY83" fmla="*/ 1794457 h 1953296"/>
              <a:gd name="connsiteX84" fmla="*/ 1871729 w 3460124"/>
              <a:gd name="connsiteY84" fmla="*/ 1708597 h 1953296"/>
              <a:gd name="connsiteX85" fmla="*/ 1700011 w 3460124"/>
              <a:gd name="connsiteY85" fmla="*/ 1614152 h 1953296"/>
              <a:gd name="connsiteX86" fmla="*/ 1554051 w 3460124"/>
              <a:gd name="connsiteY86" fmla="*/ 1519707 h 1953296"/>
              <a:gd name="connsiteX87" fmla="*/ 1382332 w 3460124"/>
              <a:gd name="connsiteY87" fmla="*/ 1386626 h 1953296"/>
              <a:gd name="connsiteX88" fmla="*/ 1159098 w 3460124"/>
              <a:gd name="connsiteY88" fmla="*/ 1184857 h 1953296"/>
              <a:gd name="connsiteX89" fmla="*/ 944451 w 3460124"/>
              <a:gd name="connsiteY89" fmla="*/ 953037 h 1953296"/>
              <a:gd name="connsiteX90" fmla="*/ 777025 w 3460124"/>
              <a:gd name="connsiteY90" fmla="*/ 759854 h 1953296"/>
              <a:gd name="connsiteX91" fmla="*/ 643943 w 3460124"/>
              <a:gd name="connsiteY91" fmla="*/ 583843 h 1953296"/>
              <a:gd name="connsiteX92" fmla="*/ 558084 w 3460124"/>
              <a:gd name="connsiteY92" fmla="*/ 467933 h 1953296"/>
              <a:gd name="connsiteX93" fmla="*/ 519448 w 3460124"/>
              <a:gd name="connsiteY93" fmla="*/ 416417 h 1953296"/>
              <a:gd name="connsiteX94" fmla="*/ 480811 w 3460124"/>
              <a:gd name="connsiteY94" fmla="*/ 373488 h 1953296"/>
              <a:gd name="connsiteX95" fmla="*/ 446467 w 3460124"/>
              <a:gd name="connsiteY95" fmla="*/ 343437 h 1953296"/>
              <a:gd name="connsiteX96" fmla="*/ 416417 w 3460124"/>
              <a:gd name="connsiteY96" fmla="*/ 330558 h 1953296"/>
              <a:gd name="connsiteX97" fmla="*/ 386366 w 3460124"/>
              <a:gd name="connsiteY97" fmla="*/ 321972 h 1953296"/>
              <a:gd name="connsiteX98" fmla="*/ 356315 w 3460124"/>
              <a:gd name="connsiteY98" fmla="*/ 326265 h 1953296"/>
              <a:gd name="connsiteX99" fmla="*/ 334851 w 3460124"/>
              <a:gd name="connsiteY99" fmla="*/ 334851 h 1953296"/>
              <a:gd name="connsiteX100" fmla="*/ 296214 w 3460124"/>
              <a:gd name="connsiteY100" fmla="*/ 369195 h 1953296"/>
              <a:gd name="connsiteX101" fmla="*/ 248991 w 3460124"/>
              <a:gd name="connsiteY101" fmla="*/ 412124 h 1953296"/>
              <a:gd name="connsiteX102" fmla="*/ 184597 w 3460124"/>
              <a:gd name="connsiteY102" fmla="*/ 480812 h 1953296"/>
              <a:gd name="connsiteX103" fmla="*/ 98738 w 3460124"/>
              <a:gd name="connsiteY103" fmla="*/ 570964 h 1953296"/>
              <a:gd name="connsiteX0" fmla="*/ 184597 w 3460124"/>
              <a:gd name="connsiteY0" fmla="*/ 480812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266163 w 3460124"/>
              <a:gd name="connsiteY6" fmla="*/ 72981 h 1953296"/>
              <a:gd name="connsiteX7" fmla="*/ 274749 w 3460124"/>
              <a:gd name="connsiteY7" fmla="*/ 60102 h 1953296"/>
              <a:gd name="connsiteX8" fmla="*/ 326265 w 3460124"/>
              <a:gd name="connsiteY8" fmla="*/ 30051 h 1953296"/>
              <a:gd name="connsiteX9" fmla="*/ 386366 w 3460124"/>
              <a:gd name="connsiteY9" fmla="*/ 12879 h 1953296"/>
              <a:gd name="connsiteX10" fmla="*/ 463639 w 3460124"/>
              <a:gd name="connsiteY10" fmla="*/ 0 h 1953296"/>
              <a:gd name="connsiteX11" fmla="*/ 566670 w 3460124"/>
              <a:gd name="connsiteY11" fmla="*/ 4293 h 1953296"/>
              <a:gd name="connsiteX12" fmla="*/ 656822 w 3460124"/>
              <a:gd name="connsiteY12" fmla="*/ 17172 h 1953296"/>
              <a:gd name="connsiteX13" fmla="*/ 725510 w 3460124"/>
              <a:gd name="connsiteY13" fmla="*/ 25758 h 1953296"/>
              <a:gd name="connsiteX14" fmla="*/ 755560 w 3460124"/>
              <a:gd name="connsiteY14" fmla="*/ 34344 h 1953296"/>
              <a:gd name="connsiteX15" fmla="*/ 759853 w 3460124"/>
              <a:gd name="connsiteY15" fmla="*/ 47223 h 1953296"/>
              <a:gd name="connsiteX16" fmla="*/ 764146 w 3460124"/>
              <a:gd name="connsiteY16" fmla="*/ 107324 h 1953296"/>
              <a:gd name="connsiteX17" fmla="*/ 759853 w 3460124"/>
              <a:gd name="connsiteY17" fmla="*/ 184597 h 1953296"/>
              <a:gd name="connsiteX18" fmla="*/ 759853 w 3460124"/>
              <a:gd name="connsiteY18" fmla="*/ 236113 h 1953296"/>
              <a:gd name="connsiteX19" fmla="*/ 768439 w 3460124"/>
              <a:gd name="connsiteY19" fmla="*/ 266164 h 1953296"/>
              <a:gd name="connsiteX20" fmla="*/ 789904 w 3460124"/>
              <a:gd name="connsiteY20" fmla="*/ 321972 h 1953296"/>
              <a:gd name="connsiteX21" fmla="*/ 832834 w 3460124"/>
              <a:gd name="connsiteY21" fmla="*/ 412124 h 1953296"/>
              <a:gd name="connsiteX22" fmla="*/ 897228 w 3460124"/>
              <a:gd name="connsiteY22" fmla="*/ 502276 h 1953296"/>
              <a:gd name="connsiteX23" fmla="*/ 1013138 w 3460124"/>
              <a:gd name="connsiteY23" fmla="*/ 656823 h 1953296"/>
              <a:gd name="connsiteX24" fmla="*/ 1120462 w 3460124"/>
              <a:gd name="connsiteY24" fmla="*/ 785612 h 1953296"/>
              <a:gd name="connsiteX25" fmla="*/ 1249251 w 3460124"/>
              <a:gd name="connsiteY25" fmla="*/ 935865 h 1953296"/>
              <a:gd name="connsiteX26" fmla="*/ 1339403 w 3460124"/>
              <a:gd name="connsiteY26" fmla="*/ 1038896 h 1953296"/>
              <a:gd name="connsiteX27" fmla="*/ 1472484 w 3460124"/>
              <a:gd name="connsiteY27" fmla="*/ 1171978 h 1953296"/>
              <a:gd name="connsiteX28" fmla="*/ 1562636 w 3460124"/>
              <a:gd name="connsiteY28" fmla="*/ 1249251 h 1953296"/>
              <a:gd name="connsiteX29" fmla="*/ 1712890 w 3460124"/>
              <a:gd name="connsiteY29" fmla="*/ 1365161 h 1953296"/>
              <a:gd name="connsiteX30" fmla="*/ 1794456 w 3460124"/>
              <a:gd name="connsiteY30" fmla="*/ 1420969 h 1953296"/>
              <a:gd name="connsiteX31" fmla="*/ 1931831 w 3460124"/>
              <a:gd name="connsiteY31" fmla="*/ 1498243 h 1953296"/>
              <a:gd name="connsiteX32" fmla="*/ 2030569 w 3460124"/>
              <a:gd name="connsiteY32" fmla="*/ 1545465 h 1953296"/>
              <a:gd name="connsiteX33" fmla="*/ 2150772 w 3460124"/>
              <a:gd name="connsiteY33" fmla="*/ 1588395 h 1953296"/>
              <a:gd name="connsiteX34" fmla="*/ 2288146 w 3460124"/>
              <a:gd name="connsiteY34" fmla="*/ 1627031 h 1953296"/>
              <a:gd name="connsiteX35" fmla="*/ 2395470 w 3460124"/>
              <a:gd name="connsiteY35" fmla="*/ 1648496 h 1953296"/>
              <a:gd name="connsiteX36" fmla="*/ 2498501 w 3460124"/>
              <a:gd name="connsiteY36" fmla="*/ 1665668 h 1953296"/>
              <a:gd name="connsiteX37" fmla="*/ 2627290 w 3460124"/>
              <a:gd name="connsiteY37" fmla="*/ 1674254 h 1953296"/>
              <a:gd name="connsiteX38" fmla="*/ 2726028 w 3460124"/>
              <a:gd name="connsiteY38" fmla="*/ 1674254 h 1953296"/>
              <a:gd name="connsiteX39" fmla="*/ 2790422 w 3460124"/>
              <a:gd name="connsiteY39" fmla="*/ 1669961 h 1953296"/>
              <a:gd name="connsiteX40" fmla="*/ 2820473 w 3460124"/>
              <a:gd name="connsiteY40" fmla="*/ 1661375 h 1953296"/>
              <a:gd name="connsiteX41" fmla="*/ 2841938 w 3460124"/>
              <a:gd name="connsiteY41" fmla="*/ 1639910 h 1953296"/>
              <a:gd name="connsiteX42" fmla="*/ 2854817 w 3460124"/>
              <a:gd name="connsiteY42" fmla="*/ 1609859 h 1953296"/>
              <a:gd name="connsiteX43" fmla="*/ 2854817 w 3460124"/>
              <a:gd name="connsiteY43" fmla="*/ 1584102 h 1953296"/>
              <a:gd name="connsiteX44" fmla="*/ 2850524 w 3460124"/>
              <a:gd name="connsiteY44" fmla="*/ 1541172 h 1953296"/>
              <a:gd name="connsiteX45" fmla="*/ 2833352 w 3460124"/>
              <a:gd name="connsiteY45" fmla="*/ 1506828 h 1953296"/>
              <a:gd name="connsiteX46" fmla="*/ 2751786 w 3460124"/>
              <a:gd name="connsiteY46" fmla="*/ 1347989 h 1953296"/>
              <a:gd name="connsiteX47" fmla="*/ 2550017 w 3460124"/>
              <a:gd name="connsiteY47" fmla="*/ 957330 h 1953296"/>
              <a:gd name="connsiteX48" fmla="*/ 2515673 w 3460124"/>
              <a:gd name="connsiteY48" fmla="*/ 888643 h 1953296"/>
              <a:gd name="connsiteX49" fmla="*/ 2502794 w 3460124"/>
              <a:gd name="connsiteY49" fmla="*/ 862885 h 1953296"/>
              <a:gd name="connsiteX50" fmla="*/ 2511380 w 3460124"/>
              <a:gd name="connsiteY50" fmla="*/ 815662 h 1953296"/>
              <a:gd name="connsiteX51" fmla="*/ 2519966 w 3460124"/>
              <a:gd name="connsiteY51" fmla="*/ 802783 h 1953296"/>
              <a:gd name="connsiteX52" fmla="*/ 2537138 w 3460124"/>
              <a:gd name="connsiteY52" fmla="*/ 802783 h 1953296"/>
              <a:gd name="connsiteX53" fmla="*/ 2567189 w 3460124"/>
              <a:gd name="connsiteY53" fmla="*/ 811369 h 1953296"/>
              <a:gd name="connsiteX54" fmla="*/ 2592946 w 3460124"/>
              <a:gd name="connsiteY54" fmla="*/ 845713 h 1953296"/>
              <a:gd name="connsiteX55" fmla="*/ 2635876 w 3460124"/>
              <a:gd name="connsiteY55" fmla="*/ 910107 h 1953296"/>
              <a:gd name="connsiteX56" fmla="*/ 2786129 w 3460124"/>
              <a:gd name="connsiteY56" fmla="*/ 1124755 h 1953296"/>
              <a:gd name="connsiteX57" fmla="*/ 2884867 w 3460124"/>
              <a:gd name="connsiteY57" fmla="*/ 1249251 h 1953296"/>
              <a:gd name="connsiteX58" fmla="*/ 3017949 w 3460124"/>
              <a:gd name="connsiteY58" fmla="*/ 1412383 h 1953296"/>
              <a:gd name="connsiteX59" fmla="*/ 3155324 w 3460124"/>
              <a:gd name="connsiteY59" fmla="*/ 1566930 h 1953296"/>
              <a:gd name="connsiteX60" fmla="*/ 3198253 w 3460124"/>
              <a:gd name="connsiteY60" fmla="*/ 1605566 h 1953296"/>
              <a:gd name="connsiteX61" fmla="*/ 3271234 w 3460124"/>
              <a:gd name="connsiteY61" fmla="*/ 1652789 h 1953296"/>
              <a:gd name="connsiteX62" fmla="*/ 3339921 w 3460124"/>
              <a:gd name="connsiteY62" fmla="*/ 1678547 h 1953296"/>
              <a:gd name="connsiteX63" fmla="*/ 3387143 w 3460124"/>
              <a:gd name="connsiteY63" fmla="*/ 1704305 h 1953296"/>
              <a:gd name="connsiteX64" fmla="*/ 3430073 w 3460124"/>
              <a:gd name="connsiteY64" fmla="*/ 1734355 h 1953296"/>
              <a:gd name="connsiteX65" fmla="*/ 3447245 w 3460124"/>
              <a:gd name="connsiteY65" fmla="*/ 1755820 h 1953296"/>
              <a:gd name="connsiteX66" fmla="*/ 3460124 w 3460124"/>
              <a:gd name="connsiteY66" fmla="*/ 1777285 h 1953296"/>
              <a:gd name="connsiteX67" fmla="*/ 3460124 w 3460124"/>
              <a:gd name="connsiteY67" fmla="*/ 1790164 h 1953296"/>
              <a:gd name="connsiteX68" fmla="*/ 3460124 w 3460124"/>
              <a:gd name="connsiteY68" fmla="*/ 1807335 h 1953296"/>
              <a:gd name="connsiteX69" fmla="*/ 3447245 w 3460124"/>
              <a:gd name="connsiteY69" fmla="*/ 1828800 h 1953296"/>
              <a:gd name="connsiteX70" fmla="*/ 3425780 w 3460124"/>
              <a:gd name="connsiteY70" fmla="*/ 1845972 h 1953296"/>
              <a:gd name="connsiteX71" fmla="*/ 3378558 w 3460124"/>
              <a:gd name="connsiteY71" fmla="*/ 1880316 h 1953296"/>
              <a:gd name="connsiteX72" fmla="*/ 3344214 w 3460124"/>
              <a:gd name="connsiteY72" fmla="*/ 1893195 h 1953296"/>
              <a:gd name="connsiteX73" fmla="*/ 3301284 w 3460124"/>
              <a:gd name="connsiteY73" fmla="*/ 1910366 h 1953296"/>
              <a:gd name="connsiteX74" fmla="*/ 3249769 w 3460124"/>
              <a:gd name="connsiteY74" fmla="*/ 1927538 h 1953296"/>
              <a:gd name="connsiteX75" fmla="*/ 3181082 w 3460124"/>
              <a:gd name="connsiteY75" fmla="*/ 1940417 h 1953296"/>
              <a:gd name="connsiteX76" fmla="*/ 3090929 w 3460124"/>
              <a:gd name="connsiteY76" fmla="*/ 1949003 h 1953296"/>
              <a:gd name="connsiteX77" fmla="*/ 2983605 w 3460124"/>
              <a:gd name="connsiteY77" fmla="*/ 1953296 h 1953296"/>
              <a:gd name="connsiteX78" fmla="*/ 2829059 w 3460124"/>
              <a:gd name="connsiteY78" fmla="*/ 1944710 h 1953296"/>
              <a:gd name="connsiteX79" fmla="*/ 2665927 w 3460124"/>
              <a:gd name="connsiteY79" fmla="*/ 1927538 h 1953296"/>
              <a:gd name="connsiteX80" fmla="*/ 2502794 w 3460124"/>
              <a:gd name="connsiteY80" fmla="*/ 1906074 h 1953296"/>
              <a:gd name="connsiteX81" fmla="*/ 2348248 w 3460124"/>
              <a:gd name="connsiteY81" fmla="*/ 1880316 h 1953296"/>
              <a:gd name="connsiteX82" fmla="*/ 2245217 w 3460124"/>
              <a:gd name="connsiteY82" fmla="*/ 1854558 h 1953296"/>
              <a:gd name="connsiteX83" fmla="*/ 2069205 w 3460124"/>
              <a:gd name="connsiteY83" fmla="*/ 1794457 h 1953296"/>
              <a:gd name="connsiteX84" fmla="*/ 1871729 w 3460124"/>
              <a:gd name="connsiteY84" fmla="*/ 1708597 h 1953296"/>
              <a:gd name="connsiteX85" fmla="*/ 1700011 w 3460124"/>
              <a:gd name="connsiteY85" fmla="*/ 1614152 h 1953296"/>
              <a:gd name="connsiteX86" fmla="*/ 1554051 w 3460124"/>
              <a:gd name="connsiteY86" fmla="*/ 1519707 h 1953296"/>
              <a:gd name="connsiteX87" fmla="*/ 1382332 w 3460124"/>
              <a:gd name="connsiteY87" fmla="*/ 1386626 h 1953296"/>
              <a:gd name="connsiteX88" fmla="*/ 1159098 w 3460124"/>
              <a:gd name="connsiteY88" fmla="*/ 1184857 h 1953296"/>
              <a:gd name="connsiteX89" fmla="*/ 944451 w 3460124"/>
              <a:gd name="connsiteY89" fmla="*/ 953037 h 1953296"/>
              <a:gd name="connsiteX90" fmla="*/ 777025 w 3460124"/>
              <a:gd name="connsiteY90" fmla="*/ 759854 h 1953296"/>
              <a:gd name="connsiteX91" fmla="*/ 643943 w 3460124"/>
              <a:gd name="connsiteY91" fmla="*/ 583843 h 1953296"/>
              <a:gd name="connsiteX92" fmla="*/ 558084 w 3460124"/>
              <a:gd name="connsiteY92" fmla="*/ 467933 h 1953296"/>
              <a:gd name="connsiteX93" fmla="*/ 519448 w 3460124"/>
              <a:gd name="connsiteY93" fmla="*/ 416417 h 1953296"/>
              <a:gd name="connsiteX94" fmla="*/ 480811 w 3460124"/>
              <a:gd name="connsiteY94" fmla="*/ 373488 h 1953296"/>
              <a:gd name="connsiteX95" fmla="*/ 446467 w 3460124"/>
              <a:gd name="connsiteY95" fmla="*/ 343437 h 1953296"/>
              <a:gd name="connsiteX96" fmla="*/ 416417 w 3460124"/>
              <a:gd name="connsiteY96" fmla="*/ 330558 h 1953296"/>
              <a:gd name="connsiteX97" fmla="*/ 386366 w 3460124"/>
              <a:gd name="connsiteY97" fmla="*/ 321972 h 1953296"/>
              <a:gd name="connsiteX98" fmla="*/ 356315 w 3460124"/>
              <a:gd name="connsiteY98" fmla="*/ 326265 h 1953296"/>
              <a:gd name="connsiteX99" fmla="*/ 334851 w 3460124"/>
              <a:gd name="connsiteY99" fmla="*/ 334851 h 1953296"/>
              <a:gd name="connsiteX100" fmla="*/ 296214 w 3460124"/>
              <a:gd name="connsiteY100" fmla="*/ 369195 h 1953296"/>
              <a:gd name="connsiteX101" fmla="*/ 248991 w 3460124"/>
              <a:gd name="connsiteY101" fmla="*/ 412124 h 1953296"/>
              <a:gd name="connsiteX102" fmla="*/ 184597 w 3460124"/>
              <a:gd name="connsiteY102" fmla="*/ 480812 h 1953296"/>
              <a:gd name="connsiteX0" fmla="*/ 184597 w 3460124"/>
              <a:gd name="connsiteY0" fmla="*/ 480812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266163 w 3460124"/>
              <a:gd name="connsiteY6" fmla="*/ 72981 h 1953296"/>
              <a:gd name="connsiteX7" fmla="*/ 326265 w 3460124"/>
              <a:gd name="connsiteY7" fmla="*/ 30051 h 1953296"/>
              <a:gd name="connsiteX8" fmla="*/ 386366 w 3460124"/>
              <a:gd name="connsiteY8" fmla="*/ 12879 h 1953296"/>
              <a:gd name="connsiteX9" fmla="*/ 463639 w 3460124"/>
              <a:gd name="connsiteY9" fmla="*/ 0 h 1953296"/>
              <a:gd name="connsiteX10" fmla="*/ 566670 w 3460124"/>
              <a:gd name="connsiteY10" fmla="*/ 4293 h 1953296"/>
              <a:gd name="connsiteX11" fmla="*/ 656822 w 3460124"/>
              <a:gd name="connsiteY11" fmla="*/ 17172 h 1953296"/>
              <a:gd name="connsiteX12" fmla="*/ 725510 w 3460124"/>
              <a:gd name="connsiteY12" fmla="*/ 25758 h 1953296"/>
              <a:gd name="connsiteX13" fmla="*/ 755560 w 3460124"/>
              <a:gd name="connsiteY13" fmla="*/ 34344 h 1953296"/>
              <a:gd name="connsiteX14" fmla="*/ 759853 w 3460124"/>
              <a:gd name="connsiteY14" fmla="*/ 47223 h 1953296"/>
              <a:gd name="connsiteX15" fmla="*/ 764146 w 3460124"/>
              <a:gd name="connsiteY15" fmla="*/ 107324 h 1953296"/>
              <a:gd name="connsiteX16" fmla="*/ 759853 w 3460124"/>
              <a:gd name="connsiteY16" fmla="*/ 184597 h 1953296"/>
              <a:gd name="connsiteX17" fmla="*/ 759853 w 3460124"/>
              <a:gd name="connsiteY17" fmla="*/ 236113 h 1953296"/>
              <a:gd name="connsiteX18" fmla="*/ 768439 w 3460124"/>
              <a:gd name="connsiteY18" fmla="*/ 266164 h 1953296"/>
              <a:gd name="connsiteX19" fmla="*/ 789904 w 3460124"/>
              <a:gd name="connsiteY19" fmla="*/ 321972 h 1953296"/>
              <a:gd name="connsiteX20" fmla="*/ 832834 w 3460124"/>
              <a:gd name="connsiteY20" fmla="*/ 412124 h 1953296"/>
              <a:gd name="connsiteX21" fmla="*/ 897228 w 3460124"/>
              <a:gd name="connsiteY21" fmla="*/ 502276 h 1953296"/>
              <a:gd name="connsiteX22" fmla="*/ 1013138 w 3460124"/>
              <a:gd name="connsiteY22" fmla="*/ 656823 h 1953296"/>
              <a:gd name="connsiteX23" fmla="*/ 1120462 w 3460124"/>
              <a:gd name="connsiteY23" fmla="*/ 785612 h 1953296"/>
              <a:gd name="connsiteX24" fmla="*/ 1249251 w 3460124"/>
              <a:gd name="connsiteY24" fmla="*/ 935865 h 1953296"/>
              <a:gd name="connsiteX25" fmla="*/ 1339403 w 3460124"/>
              <a:gd name="connsiteY25" fmla="*/ 1038896 h 1953296"/>
              <a:gd name="connsiteX26" fmla="*/ 1472484 w 3460124"/>
              <a:gd name="connsiteY26" fmla="*/ 1171978 h 1953296"/>
              <a:gd name="connsiteX27" fmla="*/ 1562636 w 3460124"/>
              <a:gd name="connsiteY27" fmla="*/ 1249251 h 1953296"/>
              <a:gd name="connsiteX28" fmla="*/ 1712890 w 3460124"/>
              <a:gd name="connsiteY28" fmla="*/ 1365161 h 1953296"/>
              <a:gd name="connsiteX29" fmla="*/ 1794456 w 3460124"/>
              <a:gd name="connsiteY29" fmla="*/ 1420969 h 1953296"/>
              <a:gd name="connsiteX30" fmla="*/ 1931831 w 3460124"/>
              <a:gd name="connsiteY30" fmla="*/ 1498243 h 1953296"/>
              <a:gd name="connsiteX31" fmla="*/ 2030569 w 3460124"/>
              <a:gd name="connsiteY31" fmla="*/ 1545465 h 1953296"/>
              <a:gd name="connsiteX32" fmla="*/ 2150772 w 3460124"/>
              <a:gd name="connsiteY32" fmla="*/ 1588395 h 1953296"/>
              <a:gd name="connsiteX33" fmla="*/ 2288146 w 3460124"/>
              <a:gd name="connsiteY33" fmla="*/ 1627031 h 1953296"/>
              <a:gd name="connsiteX34" fmla="*/ 2395470 w 3460124"/>
              <a:gd name="connsiteY34" fmla="*/ 1648496 h 1953296"/>
              <a:gd name="connsiteX35" fmla="*/ 2498501 w 3460124"/>
              <a:gd name="connsiteY35" fmla="*/ 1665668 h 1953296"/>
              <a:gd name="connsiteX36" fmla="*/ 2627290 w 3460124"/>
              <a:gd name="connsiteY36" fmla="*/ 1674254 h 1953296"/>
              <a:gd name="connsiteX37" fmla="*/ 2726028 w 3460124"/>
              <a:gd name="connsiteY37" fmla="*/ 1674254 h 1953296"/>
              <a:gd name="connsiteX38" fmla="*/ 2790422 w 3460124"/>
              <a:gd name="connsiteY38" fmla="*/ 1669961 h 1953296"/>
              <a:gd name="connsiteX39" fmla="*/ 2820473 w 3460124"/>
              <a:gd name="connsiteY39" fmla="*/ 1661375 h 1953296"/>
              <a:gd name="connsiteX40" fmla="*/ 2841938 w 3460124"/>
              <a:gd name="connsiteY40" fmla="*/ 1639910 h 1953296"/>
              <a:gd name="connsiteX41" fmla="*/ 2854817 w 3460124"/>
              <a:gd name="connsiteY41" fmla="*/ 1609859 h 1953296"/>
              <a:gd name="connsiteX42" fmla="*/ 2854817 w 3460124"/>
              <a:gd name="connsiteY42" fmla="*/ 1584102 h 1953296"/>
              <a:gd name="connsiteX43" fmla="*/ 2850524 w 3460124"/>
              <a:gd name="connsiteY43" fmla="*/ 1541172 h 1953296"/>
              <a:gd name="connsiteX44" fmla="*/ 2833352 w 3460124"/>
              <a:gd name="connsiteY44" fmla="*/ 1506828 h 1953296"/>
              <a:gd name="connsiteX45" fmla="*/ 2751786 w 3460124"/>
              <a:gd name="connsiteY45" fmla="*/ 1347989 h 1953296"/>
              <a:gd name="connsiteX46" fmla="*/ 2550017 w 3460124"/>
              <a:gd name="connsiteY46" fmla="*/ 957330 h 1953296"/>
              <a:gd name="connsiteX47" fmla="*/ 2515673 w 3460124"/>
              <a:gd name="connsiteY47" fmla="*/ 888643 h 1953296"/>
              <a:gd name="connsiteX48" fmla="*/ 2502794 w 3460124"/>
              <a:gd name="connsiteY48" fmla="*/ 862885 h 1953296"/>
              <a:gd name="connsiteX49" fmla="*/ 2511380 w 3460124"/>
              <a:gd name="connsiteY49" fmla="*/ 815662 h 1953296"/>
              <a:gd name="connsiteX50" fmla="*/ 2519966 w 3460124"/>
              <a:gd name="connsiteY50" fmla="*/ 802783 h 1953296"/>
              <a:gd name="connsiteX51" fmla="*/ 2537138 w 3460124"/>
              <a:gd name="connsiteY51" fmla="*/ 802783 h 1953296"/>
              <a:gd name="connsiteX52" fmla="*/ 2567189 w 3460124"/>
              <a:gd name="connsiteY52" fmla="*/ 811369 h 1953296"/>
              <a:gd name="connsiteX53" fmla="*/ 2592946 w 3460124"/>
              <a:gd name="connsiteY53" fmla="*/ 845713 h 1953296"/>
              <a:gd name="connsiteX54" fmla="*/ 2635876 w 3460124"/>
              <a:gd name="connsiteY54" fmla="*/ 910107 h 1953296"/>
              <a:gd name="connsiteX55" fmla="*/ 2786129 w 3460124"/>
              <a:gd name="connsiteY55" fmla="*/ 1124755 h 1953296"/>
              <a:gd name="connsiteX56" fmla="*/ 2884867 w 3460124"/>
              <a:gd name="connsiteY56" fmla="*/ 1249251 h 1953296"/>
              <a:gd name="connsiteX57" fmla="*/ 3017949 w 3460124"/>
              <a:gd name="connsiteY57" fmla="*/ 1412383 h 1953296"/>
              <a:gd name="connsiteX58" fmla="*/ 3155324 w 3460124"/>
              <a:gd name="connsiteY58" fmla="*/ 1566930 h 1953296"/>
              <a:gd name="connsiteX59" fmla="*/ 3198253 w 3460124"/>
              <a:gd name="connsiteY59" fmla="*/ 1605566 h 1953296"/>
              <a:gd name="connsiteX60" fmla="*/ 3271234 w 3460124"/>
              <a:gd name="connsiteY60" fmla="*/ 1652789 h 1953296"/>
              <a:gd name="connsiteX61" fmla="*/ 3339921 w 3460124"/>
              <a:gd name="connsiteY61" fmla="*/ 1678547 h 1953296"/>
              <a:gd name="connsiteX62" fmla="*/ 3387143 w 3460124"/>
              <a:gd name="connsiteY62" fmla="*/ 1704305 h 1953296"/>
              <a:gd name="connsiteX63" fmla="*/ 3430073 w 3460124"/>
              <a:gd name="connsiteY63" fmla="*/ 1734355 h 1953296"/>
              <a:gd name="connsiteX64" fmla="*/ 3447245 w 3460124"/>
              <a:gd name="connsiteY64" fmla="*/ 1755820 h 1953296"/>
              <a:gd name="connsiteX65" fmla="*/ 3460124 w 3460124"/>
              <a:gd name="connsiteY65" fmla="*/ 1777285 h 1953296"/>
              <a:gd name="connsiteX66" fmla="*/ 3460124 w 3460124"/>
              <a:gd name="connsiteY66" fmla="*/ 1790164 h 1953296"/>
              <a:gd name="connsiteX67" fmla="*/ 3460124 w 3460124"/>
              <a:gd name="connsiteY67" fmla="*/ 1807335 h 1953296"/>
              <a:gd name="connsiteX68" fmla="*/ 3447245 w 3460124"/>
              <a:gd name="connsiteY68" fmla="*/ 1828800 h 1953296"/>
              <a:gd name="connsiteX69" fmla="*/ 3425780 w 3460124"/>
              <a:gd name="connsiteY69" fmla="*/ 1845972 h 1953296"/>
              <a:gd name="connsiteX70" fmla="*/ 3378558 w 3460124"/>
              <a:gd name="connsiteY70" fmla="*/ 1880316 h 1953296"/>
              <a:gd name="connsiteX71" fmla="*/ 3344214 w 3460124"/>
              <a:gd name="connsiteY71" fmla="*/ 1893195 h 1953296"/>
              <a:gd name="connsiteX72" fmla="*/ 3301284 w 3460124"/>
              <a:gd name="connsiteY72" fmla="*/ 1910366 h 1953296"/>
              <a:gd name="connsiteX73" fmla="*/ 3249769 w 3460124"/>
              <a:gd name="connsiteY73" fmla="*/ 1927538 h 1953296"/>
              <a:gd name="connsiteX74" fmla="*/ 3181082 w 3460124"/>
              <a:gd name="connsiteY74" fmla="*/ 1940417 h 1953296"/>
              <a:gd name="connsiteX75" fmla="*/ 3090929 w 3460124"/>
              <a:gd name="connsiteY75" fmla="*/ 1949003 h 1953296"/>
              <a:gd name="connsiteX76" fmla="*/ 2983605 w 3460124"/>
              <a:gd name="connsiteY76" fmla="*/ 1953296 h 1953296"/>
              <a:gd name="connsiteX77" fmla="*/ 2829059 w 3460124"/>
              <a:gd name="connsiteY77" fmla="*/ 1944710 h 1953296"/>
              <a:gd name="connsiteX78" fmla="*/ 2665927 w 3460124"/>
              <a:gd name="connsiteY78" fmla="*/ 1927538 h 1953296"/>
              <a:gd name="connsiteX79" fmla="*/ 2502794 w 3460124"/>
              <a:gd name="connsiteY79" fmla="*/ 1906074 h 1953296"/>
              <a:gd name="connsiteX80" fmla="*/ 2348248 w 3460124"/>
              <a:gd name="connsiteY80" fmla="*/ 1880316 h 1953296"/>
              <a:gd name="connsiteX81" fmla="*/ 2245217 w 3460124"/>
              <a:gd name="connsiteY81" fmla="*/ 1854558 h 1953296"/>
              <a:gd name="connsiteX82" fmla="*/ 2069205 w 3460124"/>
              <a:gd name="connsiteY82" fmla="*/ 1794457 h 1953296"/>
              <a:gd name="connsiteX83" fmla="*/ 1871729 w 3460124"/>
              <a:gd name="connsiteY83" fmla="*/ 1708597 h 1953296"/>
              <a:gd name="connsiteX84" fmla="*/ 1700011 w 3460124"/>
              <a:gd name="connsiteY84" fmla="*/ 1614152 h 1953296"/>
              <a:gd name="connsiteX85" fmla="*/ 1554051 w 3460124"/>
              <a:gd name="connsiteY85" fmla="*/ 1519707 h 1953296"/>
              <a:gd name="connsiteX86" fmla="*/ 1382332 w 3460124"/>
              <a:gd name="connsiteY86" fmla="*/ 1386626 h 1953296"/>
              <a:gd name="connsiteX87" fmla="*/ 1159098 w 3460124"/>
              <a:gd name="connsiteY87" fmla="*/ 1184857 h 1953296"/>
              <a:gd name="connsiteX88" fmla="*/ 944451 w 3460124"/>
              <a:gd name="connsiteY88" fmla="*/ 953037 h 1953296"/>
              <a:gd name="connsiteX89" fmla="*/ 777025 w 3460124"/>
              <a:gd name="connsiteY89" fmla="*/ 759854 h 1953296"/>
              <a:gd name="connsiteX90" fmla="*/ 643943 w 3460124"/>
              <a:gd name="connsiteY90" fmla="*/ 583843 h 1953296"/>
              <a:gd name="connsiteX91" fmla="*/ 558084 w 3460124"/>
              <a:gd name="connsiteY91" fmla="*/ 467933 h 1953296"/>
              <a:gd name="connsiteX92" fmla="*/ 519448 w 3460124"/>
              <a:gd name="connsiteY92" fmla="*/ 416417 h 1953296"/>
              <a:gd name="connsiteX93" fmla="*/ 480811 w 3460124"/>
              <a:gd name="connsiteY93" fmla="*/ 373488 h 1953296"/>
              <a:gd name="connsiteX94" fmla="*/ 446467 w 3460124"/>
              <a:gd name="connsiteY94" fmla="*/ 343437 h 1953296"/>
              <a:gd name="connsiteX95" fmla="*/ 416417 w 3460124"/>
              <a:gd name="connsiteY95" fmla="*/ 330558 h 1953296"/>
              <a:gd name="connsiteX96" fmla="*/ 386366 w 3460124"/>
              <a:gd name="connsiteY96" fmla="*/ 321972 h 1953296"/>
              <a:gd name="connsiteX97" fmla="*/ 356315 w 3460124"/>
              <a:gd name="connsiteY97" fmla="*/ 326265 h 1953296"/>
              <a:gd name="connsiteX98" fmla="*/ 334851 w 3460124"/>
              <a:gd name="connsiteY98" fmla="*/ 334851 h 1953296"/>
              <a:gd name="connsiteX99" fmla="*/ 296214 w 3460124"/>
              <a:gd name="connsiteY99" fmla="*/ 369195 h 1953296"/>
              <a:gd name="connsiteX100" fmla="*/ 248991 w 3460124"/>
              <a:gd name="connsiteY100" fmla="*/ 412124 h 1953296"/>
              <a:gd name="connsiteX101" fmla="*/ 184597 w 3460124"/>
              <a:gd name="connsiteY101" fmla="*/ 480812 h 1953296"/>
              <a:gd name="connsiteX0" fmla="*/ 184597 w 3460124"/>
              <a:gd name="connsiteY0" fmla="*/ 480812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326265 w 3460124"/>
              <a:gd name="connsiteY6" fmla="*/ 30051 h 1953296"/>
              <a:gd name="connsiteX7" fmla="*/ 386366 w 3460124"/>
              <a:gd name="connsiteY7" fmla="*/ 12879 h 1953296"/>
              <a:gd name="connsiteX8" fmla="*/ 463639 w 3460124"/>
              <a:gd name="connsiteY8" fmla="*/ 0 h 1953296"/>
              <a:gd name="connsiteX9" fmla="*/ 566670 w 3460124"/>
              <a:gd name="connsiteY9" fmla="*/ 4293 h 1953296"/>
              <a:gd name="connsiteX10" fmla="*/ 656822 w 3460124"/>
              <a:gd name="connsiteY10" fmla="*/ 17172 h 1953296"/>
              <a:gd name="connsiteX11" fmla="*/ 725510 w 3460124"/>
              <a:gd name="connsiteY11" fmla="*/ 25758 h 1953296"/>
              <a:gd name="connsiteX12" fmla="*/ 755560 w 3460124"/>
              <a:gd name="connsiteY12" fmla="*/ 34344 h 1953296"/>
              <a:gd name="connsiteX13" fmla="*/ 759853 w 3460124"/>
              <a:gd name="connsiteY13" fmla="*/ 47223 h 1953296"/>
              <a:gd name="connsiteX14" fmla="*/ 764146 w 3460124"/>
              <a:gd name="connsiteY14" fmla="*/ 107324 h 1953296"/>
              <a:gd name="connsiteX15" fmla="*/ 759853 w 3460124"/>
              <a:gd name="connsiteY15" fmla="*/ 184597 h 1953296"/>
              <a:gd name="connsiteX16" fmla="*/ 759853 w 3460124"/>
              <a:gd name="connsiteY16" fmla="*/ 236113 h 1953296"/>
              <a:gd name="connsiteX17" fmla="*/ 768439 w 3460124"/>
              <a:gd name="connsiteY17" fmla="*/ 266164 h 1953296"/>
              <a:gd name="connsiteX18" fmla="*/ 789904 w 3460124"/>
              <a:gd name="connsiteY18" fmla="*/ 321972 h 1953296"/>
              <a:gd name="connsiteX19" fmla="*/ 832834 w 3460124"/>
              <a:gd name="connsiteY19" fmla="*/ 412124 h 1953296"/>
              <a:gd name="connsiteX20" fmla="*/ 897228 w 3460124"/>
              <a:gd name="connsiteY20" fmla="*/ 502276 h 1953296"/>
              <a:gd name="connsiteX21" fmla="*/ 1013138 w 3460124"/>
              <a:gd name="connsiteY21" fmla="*/ 656823 h 1953296"/>
              <a:gd name="connsiteX22" fmla="*/ 1120462 w 3460124"/>
              <a:gd name="connsiteY22" fmla="*/ 785612 h 1953296"/>
              <a:gd name="connsiteX23" fmla="*/ 1249251 w 3460124"/>
              <a:gd name="connsiteY23" fmla="*/ 935865 h 1953296"/>
              <a:gd name="connsiteX24" fmla="*/ 1339403 w 3460124"/>
              <a:gd name="connsiteY24" fmla="*/ 1038896 h 1953296"/>
              <a:gd name="connsiteX25" fmla="*/ 1472484 w 3460124"/>
              <a:gd name="connsiteY25" fmla="*/ 1171978 h 1953296"/>
              <a:gd name="connsiteX26" fmla="*/ 1562636 w 3460124"/>
              <a:gd name="connsiteY26" fmla="*/ 1249251 h 1953296"/>
              <a:gd name="connsiteX27" fmla="*/ 1712890 w 3460124"/>
              <a:gd name="connsiteY27" fmla="*/ 1365161 h 1953296"/>
              <a:gd name="connsiteX28" fmla="*/ 1794456 w 3460124"/>
              <a:gd name="connsiteY28" fmla="*/ 1420969 h 1953296"/>
              <a:gd name="connsiteX29" fmla="*/ 1931831 w 3460124"/>
              <a:gd name="connsiteY29" fmla="*/ 1498243 h 1953296"/>
              <a:gd name="connsiteX30" fmla="*/ 2030569 w 3460124"/>
              <a:gd name="connsiteY30" fmla="*/ 1545465 h 1953296"/>
              <a:gd name="connsiteX31" fmla="*/ 2150772 w 3460124"/>
              <a:gd name="connsiteY31" fmla="*/ 1588395 h 1953296"/>
              <a:gd name="connsiteX32" fmla="*/ 2288146 w 3460124"/>
              <a:gd name="connsiteY32" fmla="*/ 1627031 h 1953296"/>
              <a:gd name="connsiteX33" fmla="*/ 2395470 w 3460124"/>
              <a:gd name="connsiteY33" fmla="*/ 1648496 h 1953296"/>
              <a:gd name="connsiteX34" fmla="*/ 2498501 w 3460124"/>
              <a:gd name="connsiteY34" fmla="*/ 1665668 h 1953296"/>
              <a:gd name="connsiteX35" fmla="*/ 2627290 w 3460124"/>
              <a:gd name="connsiteY35" fmla="*/ 1674254 h 1953296"/>
              <a:gd name="connsiteX36" fmla="*/ 2726028 w 3460124"/>
              <a:gd name="connsiteY36" fmla="*/ 1674254 h 1953296"/>
              <a:gd name="connsiteX37" fmla="*/ 2790422 w 3460124"/>
              <a:gd name="connsiteY37" fmla="*/ 1669961 h 1953296"/>
              <a:gd name="connsiteX38" fmla="*/ 2820473 w 3460124"/>
              <a:gd name="connsiteY38" fmla="*/ 1661375 h 1953296"/>
              <a:gd name="connsiteX39" fmla="*/ 2841938 w 3460124"/>
              <a:gd name="connsiteY39" fmla="*/ 1639910 h 1953296"/>
              <a:gd name="connsiteX40" fmla="*/ 2854817 w 3460124"/>
              <a:gd name="connsiteY40" fmla="*/ 1609859 h 1953296"/>
              <a:gd name="connsiteX41" fmla="*/ 2854817 w 3460124"/>
              <a:gd name="connsiteY41" fmla="*/ 1584102 h 1953296"/>
              <a:gd name="connsiteX42" fmla="*/ 2850524 w 3460124"/>
              <a:gd name="connsiteY42" fmla="*/ 1541172 h 1953296"/>
              <a:gd name="connsiteX43" fmla="*/ 2833352 w 3460124"/>
              <a:gd name="connsiteY43" fmla="*/ 1506828 h 1953296"/>
              <a:gd name="connsiteX44" fmla="*/ 2751786 w 3460124"/>
              <a:gd name="connsiteY44" fmla="*/ 1347989 h 1953296"/>
              <a:gd name="connsiteX45" fmla="*/ 2550017 w 3460124"/>
              <a:gd name="connsiteY45" fmla="*/ 957330 h 1953296"/>
              <a:gd name="connsiteX46" fmla="*/ 2515673 w 3460124"/>
              <a:gd name="connsiteY46" fmla="*/ 888643 h 1953296"/>
              <a:gd name="connsiteX47" fmla="*/ 2502794 w 3460124"/>
              <a:gd name="connsiteY47" fmla="*/ 862885 h 1953296"/>
              <a:gd name="connsiteX48" fmla="*/ 2511380 w 3460124"/>
              <a:gd name="connsiteY48" fmla="*/ 815662 h 1953296"/>
              <a:gd name="connsiteX49" fmla="*/ 2519966 w 3460124"/>
              <a:gd name="connsiteY49" fmla="*/ 802783 h 1953296"/>
              <a:gd name="connsiteX50" fmla="*/ 2537138 w 3460124"/>
              <a:gd name="connsiteY50" fmla="*/ 802783 h 1953296"/>
              <a:gd name="connsiteX51" fmla="*/ 2567189 w 3460124"/>
              <a:gd name="connsiteY51" fmla="*/ 811369 h 1953296"/>
              <a:gd name="connsiteX52" fmla="*/ 2592946 w 3460124"/>
              <a:gd name="connsiteY52" fmla="*/ 845713 h 1953296"/>
              <a:gd name="connsiteX53" fmla="*/ 2635876 w 3460124"/>
              <a:gd name="connsiteY53" fmla="*/ 910107 h 1953296"/>
              <a:gd name="connsiteX54" fmla="*/ 2786129 w 3460124"/>
              <a:gd name="connsiteY54" fmla="*/ 1124755 h 1953296"/>
              <a:gd name="connsiteX55" fmla="*/ 2884867 w 3460124"/>
              <a:gd name="connsiteY55" fmla="*/ 1249251 h 1953296"/>
              <a:gd name="connsiteX56" fmla="*/ 3017949 w 3460124"/>
              <a:gd name="connsiteY56" fmla="*/ 1412383 h 1953296"/>
              <a:gd name="connsiteX57" fmla="*/ 3155324 w 3460124"/>
              <a:gd name="connsiteY57" fmla="*/ 1566930 h 1953296"/>
              <a:gd name="connsiteX58" fmla="*/ 3198253 w 3460124"/>
              <a:gd name="connsiteY58" fmla="*/ 1605566 h 1953296"/>
              <a:gd name="connsiteX59" fmla="*/ 3271234 w 3460124"/>
              <a:gd name="connsiteY59" fmla="*/ 1652789 h 1953296"/>
              <a:gd name="connsiteX60" fmla="*/ 3339921 w 3460124"/>
              <a:gd name="connsiteY60" fmla="*/ 1678547 h 1953296"/>
              <a:gd name="connsiteX61" fmla="*/ 3387143 w 3460124"/>
              <a:gd name="connsiteY61" fmla="*/ 1704305 h 1953296"/>
              <a:gd name="connsiteX62" fmla="*/ 3430073 w 3460124"/>
              <a:gd name="connsiteY62" fmla="*/ 1734355 h 1953296"/>
              <a:gd name="connsiteX63" fmla="*/ 3447245 w 3460124"/>
              <a:gd name="connsiteY63" fmla="*/ 1755820 h 1953296"/>
              <a:gd name="connsiteX64" fmla="*/ 3460124 w 3460124"/>
              <a:gd name="connsiteY64" fmla="*/ 1777285 h 1953296"/>
              <a:gd name="connsiteX65" fmla="*/ 3460124 w 3460124"/>
              <a:gd name="connsiteY65" fmla="*/ 1790164 h 1953296"/>
              <a:gd name="connsiteX66" fmla="*/ 3460124 w 3460124"/>
              <a:gd name="connsiteY66" fmla="*/ 1807335 h 1953296"/>
              <a:gd name="connsiteX67" fmla="*/ 3447245 w 3460124"/>
              <a:gd name="connsiteY67" fmla="*/ 1828800 h 1953296"/>
              <a:gd name="connsiteX68" fmla="*/ 3425780 w 3460124"/>
              <a:gd name="connsiteY68" fmla="*/ 1845972 h 1953296"/>
              <a:gd name="connsiteX69" fmla="*/ 3378558 w 3460124"/>
              <a:gd name="connsiteY69" fmla="*/ 1880316 h 1953296"/>
              <a:gd name="connsiteX70" fmla="*/ 3344214 w 3460124"/>
              <a:gd name="connsiteY70" fmla="*/ 1893195 h 1953296"/>
              <a:gd name="connsiteX71" fmla="*/ 3301284 w 3460124"/>
              <a:gd name="connsiteY71" fmla="*/ 1910366 h 1953296"/>
              <a:gd name="connsiteX72" fmla="*/ 3249769 w 3460124"/>
              <a:gd name="connsiteY72" fmla="*/ 1927538 h 1953296"/>
              <a:gd name="connsiteX73" fmla="*/ 3181082 w 3460124"/>
              <a:gd name="connsiteY73" fmla="*/ 1940417 h 1953296"/>
              <a:gd name="connsiteX74" fmla="*/ 3090929 w 3460124"/>
              <a:gd name="connsiteY74" fmla="*/ 1949003 h 1953296"/>
              <a:gd name="connsiteX75" fmla="*/ 2983605 w 3460124"/>
              <a:gd name="connsiteY75" fmla="*/ 1953296 h 1953296"/>
              <a:gd name="connsiteX76" fmla="*/ 2829059 w 3460124"/>
              <a:gd name="connsiteY76" fmla="*/ 1944710 h 1953296"/>
              <a:gd name="connsiteX77" fmla="*/ 2665927 w 3460124"/>
              <a:gd name="connsiteY77" fmla="*/ 1927538 h 1953296"/>
              <a:gd name="connsiteX78" fmla="*/ 2502794 w 3460124"/>
              <a:gd name="connsiteY78" fmla="*/ 1906074 h 1953296"/>
              <a:gd name="connsiteX79" fmla="*/ 2348248 w 3460124"/>
              <a:gd name="connsiteY79" fmla="*/ 1880316 h 1953296"/>
              <a:gd name="connsiteX80" fmla="*/ 2245217 w 3460124"/>
              <a:gd name="connsiteY80" fmla="*/ 1854558 h 1953296"/>
              <a:gd name="connsiteX81" fmla="*/ 2069205 w 3460124"/>
              <a:gd name="connsiteY81" fmla="*/ 1794457 h 1953296"/>
              <a:gd name="connsiteX82" fmla="*/ 1871729 w 3460124"/>
              <a:gd name="connsiteY82" fmla="*/ 1708597 h 1953296"/>
              <a:gd name="connsiteX83" fmla="*/ 1700011 w 3460124"/>
              <a:gd name="connsiteY83" fmla="*/ 1614152 h 1953296"/>
              <a:gd name="connsiteX84" fmla="*/ 1554051 w 3460124"/>
              <a:gd name="connsiteY84" fmla="*/ 1519707 h 1953296"/>
              <a:gd name="connsiteX85" fmla="*/ 1382332 w 3460124"/>
              <a:gd name="connsiteY85" fmla="*/ 1386626 h 1953296"/>
              <a:gd name="connsiteX86" fmla="*/ 1159098 w 3460124"/>
              <a:gd name="connsiteY86" fmla="*/ 1184857 h 1953296"/>
              <a:gd name="connsiteX87" fmla="*/ 944451 w 3460124"/>
              <a:gd name="connsiteY87" fmla="*/ 953037 h 1953296"/>
              <a:gd name="connsiteX88" fmla="*/ 777025 w 3460124"/>
              <a:gd name="connsiteY88" fmla="*/ 759854 h 1953296"/>
              <a:gd name="connsiteX89" fmla="*/ 643943 w 3460124"/>
              <a:gd name="connsiteY89" fmla="*/ 583843 h 1953296"/>
              <a:gd name="connsiteX90" fmla="*/ 558084 w 3460124"/>
              <a:gd name="connsiteY90" fmla="*/ 467933 h 1953296"/>
              <a:gd name="connsiteX91" fmla="*/ 519448 w 3460124"/>
              <a:gd name="connsiteY91" fmla="*/ 416417 h 1953296"/>
              <a:gd name="connsiteX92" fmla="*/ 480811 w 3460124"/>
              <a:gd name="connsiteY92" fmla="*/ 373488 h 1953296"/>
              <a:gd name="connsiteX93" fmla="*/ 446467 w 3460124"/>
              <a:gd name="connsiteY93" fmla="*/ 343437 h 1953296"/>
              <a:gd name="connsiteX94" fmla="*/ 416417 w 3460124"/>
              <a:gd name="connsiteY94" fmla="*/ 330558 h 1953296"/>
              <a:gd name="connsiteX95" fmla="*/ 386366 w 3460124"/>
              <a:gd name="connsiteY95" fmla="*/ 321972 h 1953296"/>
              <a:gd name="connsiteX96" fmla="*/ 356315 w 3460124"/>
              <a:gd name="connsiteY96" fmla="*/ 326265 h 1953296"/>
              <a:gd name="connsiteX97" fmla="*/ 334851 w 3460124"/>
              <a:gd name="connsiteY97" fmla="*/ 334851 h 1953296"/>
              <a:gd name="connsiteX98" fmla="*/ 296214 w 3460124"/>
              <a:gd name="connsiteY98" fmla="*/ 369195 h 1953296"/>
              <a:gd name="connsiteX99" fmla="*/ 248991 w 3460124"/>
              <a:gd name="connsiteY99" fmla="*/ 412124 h 1953296"/>
              <a:gd name="connsiteX100" fmla="*/ 184597 w 3460124"/>
              <a:gd name="connsiteY100" fmla="*/ 480812 h 1953296"/>
              <a:gd name="connsiteX0" fmla="*/ 184597 w 3460124"/>
              <a:gd name="connsiteY0" fmla="*/ 480812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326265 w 3460124"/>
              <a:gd name="connsiteY6" fmla="*/ 30051 h 1953296"/>
              <a:gd name="connsiteX7" fmla="*/ 463639 w 3460124"/>
              <a:gd name="connsiteY7" fmla="*/ 0 h 1953296"/>
              <a:gd name="connsiteX8" fmla="*/ 566670 w 3460124"/>
              <a:gd name="connsiteY8" fmla="*/ 4293 h 1953296"/>
              <a:gd name="connsiteX9" fmla="*/ 656822 w 3460124"/>
              <a:gd name="connsiteY9" fmla="*/ 17172 h 1953296"/>
              <a:gd name="connsiteX10" fmla="*/ 725510 w 3460124"/>
              <a:gd name="connsiteY10" fmla="*/ 25758 h 1953296"/>
              <a:gd name="connsiteX11" fmla="*/ 755560 w 3460124"/>
              <a:gd name="connsiteY11" fmla="*/ 34344 h 1953296"/>
              <a:gd name="connsiteX12" fmla="*/ 759853 w 3460124"/>
              <a:gd name="connsiteY12" fmla="*/ 47223 h 1953296"/>
              <a:gd name="connsiteX13" fmla="*/ 764146 w 3460124"/>
              <a:gd name="connsiteY13" fmla="*/ 107324 h 1953296"/>
              <a:gd name="connsiteX14" fmla="*/ 759853 w 3460124"/>
              <a:gd name="connsiteY14" fmla="*/ 184597 h 1953296"/>
              <a:gd name="connsiteX15" fmla="*/ 759853 w 3460124"/>
              <a:gd name="connsiteY15" fmla="*/ 236113 h 1953296"/>
              <a:gd name="connsiteX16" fmla="*/ 768439 w 3460124"/>
              <a:gd name="connsiteY16" fmla="*/ 266164 h 1953296"/>
              <a:gd name="connsiteX17" fmla="*/ 789904 w 3460124"/>
              <a:gd name="connsiteY17" fmla="*/ 321972 h 1953296"/>
              <a:gd name="connsiteX18" fmla="*/ 832834 w 3460124"/>
              <a:gd name="connsiteY18" fmla="*/ 412124 h 1953296"/>
              <a:gd name="connsiteX19" fmla="*/ 897228 w 3460124"/>
              <a:gd name="connsiteY19" fmla="*/ 502276 h 1953296"/>
              <a:gd name="connsiteX20" fmla="*/ 1013138 w 3460124"/>
              <a:gd name="connsiteY20" fmla="*/ 656823 h 1953296"/>
              <a:gd name="connsiteX21" fmla="*/ 1120462 w 3460124"/>
              <a:gd name="connsiteY21" fmla="*/ 785612 h 1953296"/>
              <a:gd name="connsiteX22" fmla="*/ 1249251 w 3460124"/>
              <a:gd name="connsiteY22" fmla="*/ 935865 h 1953296"/>
              <a:gd name="connsiteX23" fmla="*/ 1339403 w 3460124"/>
              <a:gd name="connsiteY23" fmla="*/ 1038896 h 1953296"/>
              <a:gd name="connsiteX24" fmla="*/ 1472484 w 3460124"/>
              <a:gd name="connsiteY24" fmla="*/ 1171978 h 1953296"/>
              <a:gd name="connsiteX25" fmla="*/ 1562636 w 3460124"/>
              <a:gd name="connsiteY25" fmla="*/ 1249251 h 1953296"/>
              <a:gd name="connsiteX26" fmla="*/ 1712890 w 3460124"/>
              <a:gd name="connsiteY26" fmla="*/ 1365161 h 1953296"/>
              <a:gd name="connsiteX27" fmla="*/ 1794456 w 3460124"/>
              <a:gd name="connsiteY27" fmla="*/ 1420969 h 1953296"/>
              <a:gd name="connsiteX28" fmla="*/ 1931831 w 3460124"/>
              <a:gd name="connsiteY28" fmla="*/ 1498243 h 1953296"/>
              <a:gd name="connsiteX29" fmla="*/ 2030569 w 3460124"/>
              <a:gd name="connsiteY29" fmla="*/ 1545465 h 1953296"/>
              <a:gd name="connsiteX30" fmla="*/ 2150772 w 3460124"/>
              <a:gd name="connsiteY30" fmla="*/ 1588395 h 1953296"/>
              <a:gd name="connsiteX31" fmla="*/ 2288146 w 3460124"/>
              <a:gd name="connsiteY31" fmla="*/ 1627031 h 1953296"/>
              <a:gd name="connsiteX32" fmla="*/ 2395470 w 3460124"/>
              <a:gd name="connsiteY32" fmla="*/ 1648496 h 1953296"/>
              <a:gd name="connsiteX33" fmla="*/ 2498501 w 3460124"/>
              <a:gd name="connsiteY33" fmla="*/ 1665668 h 1953296"/>
              <a:gd name="connsiteX34" fmla="*/ 2627290 w 3460124"/>
              <a:gd name="connsiteY34" fmla="*/ 1674254 h 1953296"/>
              <a:gd name="connsiteX35" fmla="*/ 2726028 w 3460124"/>
              <a:gd name="connsiteY35" fmla="*/ 1674254 h 1953296"/>
              <a:gd name="connsiteX36" fmla="*/ 2790422 w 3460124"/>
              <a:gd name="connsiteY36" fmla="*/ 1669961 h 1953296"/>
              <a:gd name="connsiteX37" fmla="*/ 2820473 w 3460124"/>
              <a:gd name="connsiteY37" fmla="*/ 1661375 h 1953296"/>
              <a:gd name="connsiteX38" fmla="*/ 2841938 w 3460124"/>
              <a:gd name="connsiteY38" fmla="*/ 1639910 h 1953296"/>
              <a:gd name="connsiteX39" fmla="*/ 2854817 w 3460124"/>
              <a:gd name="connsiteY39" fmla="*/ 1609859 h 1953296"/>
              <a:gd name="connsiteX40" fmla="*/ 2854817 w 3460124"/>
              <a:gd name="connsiteY40" fmla="*/ 1584102 h 1953296"/>
              <a:gd name="connsiteX41" fmla="*/ 2850524 w 3460124"/>
              <a:gd name="connsiteY41" fmla="*/ 1541172 h 1953296"/>
              <a:gd name="connsiteX42" fmla="*/ 2833352 w 3460124"/>
              <a:gd name="connsiteY42" fmla="*/ 1506828 h 1953296"/>
              <a:gd name="connsiteX43" fmla="*/ 2751786 w 3460124"/>
              <a:gd name="connsiteY43" fmla="*/ 1347989 h 1953296"/>
              <a:gd name="connsiteX44" fmla="*/ 2550017 w 3460124"/>
              <a:gd name="connsiteY44" fmla="*/ 957330 h 1953296"/>
              <a:gd name="connsiteX45" fmla="*/ 2515673 w 3460124"/>
              <a:gd name="connsiteY45" fmla="*/ 888643 h 1953296"/>
              <a:gd name="connsiteX46" fmla="*/ 2502794 w 3460124"/>
              <a:gd name="connsiteY46" fmla="*/ 862885 h 1953296"/>
              <a:gd name="connsiteX47" fmla="*/ 2511380 w 3460124"/>
              <a:gd name="connsiteY47" fmla="*/ 815662 h 1953296"/>
              <a:gd name="connsiteX48" fmla="*/ 2519966 w 3460124"/>
              <a:gd name="connsiteY48" fmla="*/ 802783 h 1953296"/>
              <a:gd name="connsiteX49" fmla="*/ 2537138 w 3460124"/>
              <a:gd name="connsiteY49" fmla="*/ 802783 h 1953296"/>
              <a:gd name="connsiteX50" fmla="*/ 2567189 w 3460124"/>
              <a:gd name="connsiteY50" fmla="*/ 811369 h 1953296"/>
              <a:gd name="connsiteX51" fmla="*/ 2592946 w 3460124"/>
              <a:gd name="connsiteY51" fmla="*/ 845713 h 1953296"/>
              <a:gd name="connsiteX52" fmla="*/ 2635876 w 3460124"/>
              <a:gd name="connsiteY52" fmla="*/ 910107 h 1953296"/>
              <a:gd name="connsiteX53" fmla="*/ 2786129 w 3460124"/>
              <a:gd name="connsiteY53" fmla="*/ 1124755 h 1953296"/>
              <a:gd name="connsiteX54" fmla="*/ 2884867 w 3460124"/>
              <a:gd name="connsiteY54" fmla="*/ 1249251 h 1953296"/>
              <a:gd name="connsiteX55" fmla="*/ 3017949 w 3460124"/>
              <a:gd name="connsiteY55" fmla="*/ 1412383 h 1953296"/>
              <a:gd name="connsiteX56" fmla="*/ 3155324 w 3460124"/>
              <a:gd name="connsiteY56" fmla="*/ 1566930 h 1953296"/>
              <a:gd name="connsiteX57" fmla="*/ 3198253 w 3460124"/>
              <a:gd name="connsiteY57" fmla="*/ 1605566 h 1953296"/>
              <a:gd name="connsiteX58" fmla="*/ 3271234 w 3460124"/>
              <a:gd name="connsiteY58" fmla="*/ 1652789 h 1953296"/>
              <a:gd name="connsiteX59" fmla="*/ 3339921 w 3460124"/>
              <a:gd name="connsiteY59" fmla="*/ 1678547 h 1953296"/>
              <a:gd name="connsiteX60" fmla="*/ 3387143 w 3460124"/>
              <a:gd name="connsiteY60" fmla="*/ 1704305 h 1953296"/>
              <a:gd name="connsiteX61" fmla="*/ 3430073 w 3460124"/>
              <a:gd name="connsiteY61" fmla="*/ 1734355 h 1953296"/>
              <a:gd name="connsiteX62" fmla="*/ 3447245 w 3460124"/>
              <a:gd name="connsiteY62" fmla="*/ 1755820 h 1953296"/>
              <a:gd name="connsiteX63" fmla="*/ 3460124 w 3460124"/>
              <a:gd name="connsiteY63" fmla="*/ 1777285 h 1953296"/>
              <a:gd name="connsiteX64" fmla="*/ 3460124 w 3460124"/>
              <a:gd name="connsiteY64" fmla="*/ 1790164 h 1953296"/>
              <a:gd name="connsiteX65" fmla="*/ 3460124 w 3460124"/>
              <a:gd name="connsiteY65" fmla="*/ 1807335 h 1953296"/>
              <a:gd name="connsiteX66" fmla="*/ 3447245 w 3460124"/>
              <a:gd name="connsiteY66" fmla="*/ 1828800 h 1953296"/>
              <a:gd name="connsiteX67" fmla="*/ 3425780 w 3460124"/>
              <a:gd name="connsiteY67" fmla="*/ 1845972 h 1953296"/>
              <a:gd name="connsiteX68" fmla="*/ 3378558 w 3460124"/>
              <a:gd name="connsiteY68" fmla="*/ 1880316 h 1953296"/>
              <a:gd name="connsiteX69" fmla="*/ 3344214 w 3460124"/>
              <a:gd name="connsiteY69" fmla="*/ 1893195 h 1953296"/>
              <a:gd name="connsiteX70" fmla="*/ 3301284 w 3460124"/>
              <a:gd name="connsiteY70" fmla="*/ 1910366 h 1953296"/>
              <a:gd name="connsiteX71" fmla="*/ 3249769 w 3460124"/>
              <a:gd name="connsiteY71" fmla="*/ 1927538 h 1953296"/>
              <a:gd name="connsiteX72" fmla="*/ 3181082 w 3460124"/>
              <a:gd name="connsiteY72" fmla="*/ 1940417 h 1953296"/>
              <a:gd name="connsiteX73" fmla="*/ 3090929 w 3460124"/>
              <a:gd name="connsiteY73" fmla="*/ 1949003 h 1953296"/>
              <a:gd name="connsiteX74" fmla="*/ 2983605 w 3460124"/>
              <a:gd name="connsiteY74" fmla="*/ 1953296 h 1953296"/>
              <a:gd name="connsiteX75" fmla="*/ 2829059 w 3460124"/>
              <a:gd name="connsiteY75" fmla="*/ 1944710 h 1953296"/>
              <a:gd name="connsiteX76" fmla="*/ 2665927 w 3460124"/>
              <a:gd name="connsiteY76" fmla="*/ 1927538 h 1953296"/>
              <a:gd name="connsiteX77" fmla="*/ 2502794 w 3460124"/>
              <a:gd name="connsiteY77" fmla="*/ 1906074 h 1953296"/>
              <a:gd name="connsiteX78" fmla="*/ 2348248 w 3460124"/>
              <a:gd name="connsiteY78" fmla="*/ 1880316 h 1953296"/>
              <a:gd name="connsiteX79" fmla="*/ 2245217 w 3460124"/>
              <a:gd name="connsiteY79" fmla="*/ 1854558 h 1953296"/>
              <a:gd name="connsiteX80" fmla="*/ 2069205 w 3460124"/>
              <a:gd name="connsiteY80" fmla="*/ 1794457 h 1953296"/>
              <a:gd name="connsiteX81" fmla="*/ 1871729 w 3460124"/>
              <a:gd name="connsiteY81" fmla="*/ 1708597 h 1953296"/>
              <a:gd name="connsiteX82" fmla="*/ 1700011 w 3460124"/>
              <a:gd name="connsiteY82" fmla="*/ 1614152 h 1953296"/>
              <a:gd name="connsiteX83" fmla="*/ 1554051 w 3460124"/>
              <a:gd name="connsiteY83" fmla="*/ 1519707 h 1953296"/>
              <a:gd name="connsiteX84" fmla="*/ 1382332 w 3460124"/>
              <a:gd name="connsiteY84" fmla="*/ 1386626 h 1953296"/>
              <a:gd name="connsiteX85" fmla="*/ 1159098 w 3460124"/>
              <a:gd name="connsiteY85" fmla="*/ 1184857 h 1953296"/>
              <a:gd name="connsiteX86" fmla="*/ 944451 w 3460124"/>
              <a:gd name="connsiteY86" fmla="*/ 953037 h 1953296"/>
              <a:gd name="connsiteX87" fmla="*/ 777025 w 3460124"/>
              <a:gd name="connsiteY87" fmla="*/ 759854 h 1953296"/>
              <a:gd name="connsiteX88" fmla="*/ 643943 w 3460124"/>
              <a:gd name="connsiteY88" fmla="*/ 583843 h 1953296"/>
              <a:gd name="connsiteX89" fmla="*/ 558084 w 3460124"/>
              <a:gd name="connsiteY89" fmla="*/ 467933 h 1953296"/>
              <a:gd name="connsiteX90" fmla="*/ 519448 w 3460124"/>
              <a:gd name="connsiteY90" fmla="*/ 416417 h 1953296"/>
              <a:gd name="connsiteX91" fmla="*/ 480811 w 3460124"/>
              <a:gd name="connsiteY91" fmla="*/ 373488 h 1953296"/>
              <a:gd name="connsiteX92" fmla="*/ 446467 w 3460124"/>
              <a:gd name="connsiteY92" fmla="*/ 343437 h 1953296"/>
              <a:gd name="connsiteX93" fmla="*/ 416417 w 3460124"/>
              <a:gd name="connsiteY93" fmla="*/ 330558 h 1953296"/>
              <a:gd name="connsiteX94" fmla="*/ 386366 w 3460124"/>
              <a:gd name="connsiteY94" fmla="*/ 321972 h 1953296"/>
              <a:gd name="connsiteX95" fmla="*/ 356315 w 3460124"/>
              <a:gd name="connsiteY95" fmla="*/ 326265 h 1953296"/>
              <a:gd name="connsiteX96" fmla="*/ 334851 w 3460124"/>
              <a:gd name="connsiteY96" fmla="*/ 334851 h 1953296"/>
              <a:gd name="connsiteX97" fmla="*/ 296214 w 3460124"/>
              <a:gd name="connsiteY97" fmla="*/ 369195 h 1953296"/>
              <a:gd name="connsiteX98" fmla="*/ 248991 w 3460124"/>
              <a:gd name="connsiteY98" fmla="*/ 412124 h 1953296"/>
              <a:gd name="connsiteX99" fmla="*/ 184597 w 3460124"/>
              <a:gd name="connsiteY99" fmla="*/ 480812 h 1953296"/>
              <a:gd name="connsiteX0" fmla="*/ 184597 w 3460124"/>
              <a:gd name="connsiteY0" fmla="*/ 480812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326265 w 3460124"/>
              <a:gd name="connsiteY6" fmla="*/ 30051 h 1953296"/>
              <a:gd name="connsiteX7" fmla="*/ 463639 w 3460124"/>
              <a:gd name="connsiteY7" fmla="*/ 0 h 1953296"/>
              <a:gd name="connsiteX8" fmla="*/ 656822 w 3460124"/>
              <a:gd name="connsiteY8" fmla="*/ 17172 h 1953296"/>
              <a:gd name="connsiteX9" fmla="*/ 725510 w 3460124"/>
              <a:gd name="connsiteY9" fmla="*/ 25758 h 1953296"/>
              <a:gd name="connsiteX10" fmla="*/ 755560 w 3460124"/>
              <a:gd name="connsiteY10" fmla="*/ 34344 h 1953296"/>
              <a:gd name="connsiteX11" fmla="*/ 759853 w 3460124"/>
              <a:gd name="connsiteY11" fmla="*/ 47223 h 1953296"/>
              <a:gd name="connsiteX12" fmla="*/ 764146 w 3460124"/>
              <a:gd name="connsiteY12" fmla="*/ 107324 h 1953296"/>
              <a:gd name="connsiteX13" fmla="*/ 759853 w 3460124"/>
              <a:gd name="connsiteY13" fmla="*/ 184597 h 1953296"/>
              <a:gd name="connsiteX14" fmla="*/ 759853 w 3460124"/>
              <a:gd name="connsiteY14" fmla="*/ 236113 h 1953296"/>
              <a:gd name="connsiteX15" fmla="*/ 768439 w 3460124"/>
              <a:gd name="connsiteY15" fmla="*/ 266164 h 1953296"/>
              <a:gd name="connsiteX16" fmla="*/ 789904 w 3460124"/>
              <a:gd name="connsiteY16" fmla="*/ 321972 h 1953296"/>
              <a:gd name="connsiteX17" fmla="*/ 832834 w 3460124"/>
              <a:gd name="connsiteY17" fmla="*/ 412124 h 1953296"/>
              <a:gd name="connsiteX18" fmla="*/ 897228 w 3460124"/>
              <a:gd name="connsiteY18" fmla="*/ 502276 h 1953296"/>
              <a:gd name="connsiteX19" fmla="*/ 1013138 w 3460124"/>
              <a:gd name="connsiteY19" fmla="*/ 656823 h 1953296"/>
              <a:gd name="connsiteX20" fmla="*/ 1120462 w 3460124"/>
              <a:gd name="connsiteY20" fmla="*/ 785612 h 1953296"/>
              <a:gd name="connsiteX21" fmla="*/ 1249251 w 3460124"/>
              <a:gd name="connsiteY21" fmla="*/ 935865 h 1953296"/>
              <a:gd name="connsiteX22" fmla="*/ 1339403 w 3460124"/>
              <a:gd name="connsiteY22" fmla="*/ 1038896 h 1953296"/>
              <a:gd name="connsiteX23" fmla="*/ 1472484 w 3460124"/>
              <a:gd name="connsiteY23" fmla="*/ 1171978 h 1953296"/>
              <a:gd name="connsiteX24" fmla="*/ 1562636 w 3460124"/>
              <a:gd name="connsiteY24" fmla="*/ 1249251 h 1953296"/>
              <a:gd name="connsiteX25" fmla="*/ 1712890 w 3460124"/>
              <a:gd name="connsiteY25" fmla="*/ 1365161 h 1953296"/>
              <a:gd name="connsiteX26" fmla="*/ 1794456 w 3460124"/>
              <a:gd name="connsiteY26" fmla="*/ 1420969 h 1953296"/>
              <a:gd name="connsiteX27" fmla="*/ 1931831 w 3460124"/>
              <a:gd name="connsiteY27" fmla="*/ 1498243 h 1953296"/>
              <a:gd name="connsiteX28" fmla="*/ 2030569 w 3460124"/>
              <a:gd name="connsiteY28" fmla="*/ 1545465 h 1953296"/>
              <a:gd name="connsiteX29" fmla="*/ 2150772 w 3460124"/>
              <a:gd name="connsiteY29" fmla="*/ 1588395 h 1953296"/>
              <a:gd name="connsiteX30" fmla="*/ 2288146 w 3460124"/>
              <a:gd name="connsiteY30" fmla="*/ 1627031 h 1953296"/>
              <a:gd name="connsiteX31" fmla="*/ 2395470 w 3460124"/>
              <a:gd name="connsiteY31" fmla="*/ 1648496 h 1953296"/>
              <a:gd name="connsiteX32" fmla="*/ 2498501 w 3460124"/>
              <a:gd name="connsiteY32" fmla="*/ 1665668 h 1953296"/>
              <a:gd name="connsiteX33" fmla="*/ 2627290 w 3460124"/>
              <a:gd name="connsiteY33" fmla="*/ 1674254 h 1953296"/>
              <a:gd name="connsiteX34" fmla="*/ 2726028 w 3460124"/>
              <a:gd name="connsiteY34" fmla="*/ 1674254 h 1953296"/>
              <a:gd name="connsiteX35" fmla="*/ 2790422 w 3460124"/>
              <a:gd name="connsiteY35" fmla="*/ 1669961 h 1953296"/>
              <a:gd name="connsiteX36" fmla="*/ 2820473 w 3460124"/>
              <a:gd name="connsiteY36" fmla="*/ 1661375 h 1953296"/>
              <a:gd name="connsiteX37" fmla="*/ 2841938 w 3460124"/>
              <a:gd name="connsiteY37" fmla="*/ 1639910 h 1953296"/>
              <a:gd name="connsiteX38" fmla="*/ 2854817 w 3460124"/>
              <a:gd name="connsiteY38" fmla="*/ 1609859 h 1953296"/>
              <a:gd name="connsiteX39" fmla="*/ 2854817 w 3460124"/>
              <a:gd name="connsiteY39" fmla="*/ 1584102 h 1953296"/>
              <a:gd name="connsiteX40" fmla="*/ 2850524 w 3460124"/>
              <a:gd name="connsiteY40" fmla="*/ 1541172 h 1953296"/>
              <a:gd name="connsiteX41" fmla="*/ 2833352 w 3460124"/>
              <a:gd name="connsiteY41" fmla="*/ 1506828 h 1953296"/>
              <a:gd name="connsiteX42" fmla="*/ 2751786 w 3460124"/>
              <a:gd name="connsiteY42" fmla="*/ 1347989 h 1953296"/>
              <a:gd name="connsiteX43" fmla="*/ 2550017 w 3460124"/>
              <a:gd name="connsiteY43" fmla="*/ 957330 h 1953296"/>
              <a:gd name="connsiteX44" fmla="*/ 2515673 w 3460124"/>
              <a:gd name="connsiteY44" fmla="*/ 888643 h 1953296"/>
              <a:gd name="connsiteX45" fmla="*/ 2502794 w 3460124"/>
              <a:gd name="connsiteY45" fmla="*/ 862885 h 1953296"/>
              <a:gd name="connsiteX46" fmla="*/ 2511380 w 3460124"/>
              <a:gd name="connsiteY46" fmla="*/ 815662 h 1953296"/>
              <a:gd name="connsiteX47" fmla="*/ 2519966 w 3460124"/>
              <a:gd name="connsiteY47" fmla="*/ 802783 h 1953296"/>
              <a:gd name="connsiteX48" fmla="*/ 2537138 w 3460124"/>
              <a:gd name="connsiteY48" fmla="*/ 802783 h 1953296"/>
              <a:gd name="connsiteX49" fmla="*/ 2567189 w 3460124"/>
              <a:gd name="connsiteY49" fmla="*/ 811369 h 1953296"/>
              <a:gd name="connsiteX50" fmla="*/ 2592946 w 3460124"/>
              <a:gd name="connsiteY50" fmla="*/ 845713 h 1953296"/>
              <a:gd name="connsiteX51" fmla="*/ 2635876 w 3460124"/>
              <a:gd name="connsiteY51" fmla="*/ 910107 h 1953296"/>
              <a:gd name="connsiteX52" fmla="*/ 2786129 w 3460124"/>
              <a:gd name="connsiteY52" fmla="*/ 1124755 h 1953296"/>
              <a:gd name="connsiteX53" fmla="*/ 2884867 w 3460124"/>
              <a:gd name="connsiteY53" fmla="*/ 1249251 h 1953296"/>
              <a:gd name="connsiteX54" fmla="*/ 3017949 w 3460124"/>
              <a:gd name="connsiteY54" fmla="*/ 1412383 h 1953296"/>
              <a:gd name="connsiteX55" fmla="*/ 3155324 w 3460124"/>
              <a:gd name="connsiteY55" fmla="*/ 1566930 h 1953296"/>
              <a:gd name="connsiteX56" fmla="*/ 3198253 w 3460124"/>
              <a:gd name="connsiteY56" fmla="*/ 1605566 h 1953296"/>
              <a:gd name="connsiteX57" fmla="*/ 3271234 w 3460124"/>
              <a:gd name="connsiteY57" fmla="*/ 1652789 h 1953296"/>
              <a:gd name="connsiteX58" fmla="*/ 3339921 w 3460124"/>
              <a:gd name="connsiteY58" fmla="*/ 1678547 h 1953296"/>
              <a:gd name="connsiteX59" fmla="*/ 3387143 w 3460124"/>
              <a:gd name="connsiteY59" fmla="*/ 1704305 h 1953296"/>
              <a:gd name="connsiteX60" fmla="*/ 3430073 w 3460124"/>
              <a:gd name="connsiteY60" fmla="*/ 1734355 h 1953296"/>
              <a:gd name="connsiteX61" fmla="*/ 3447245 w 3460124"/>
              <a:gd name="connsiteY61" fmla="*/ 1755820 h 1953296"/>
              <a:gd name="connsiteX62" fmla="*/ 3460124 w 3460124"/>
              <a:gd name="connsiteY62" fmla="*/ 1777285 h 1953296"/>
              <a:gd name="connsiteX63" fmla="*/ 3460124 w 3460124"/>
              <a:gd name="connsiteY63" fmla="*/ 1790164 h 1953296"/>
              <a:gd name="connsiteX64" fmla="*/ 3460124 w 3460124"/>
              <a:gd name="connsiteY64" fmla="*/ 1807335 h 1953296"/>
              <a:gd name="connsiteX65" fmla="*/ 3447245 w 3460124"/>
              <a:gd name="connsiteY65" fmla="*/ 1828800 h 1953296"/>
              <a:gd name="connsiteX66" fmla="*/ 3425780 w 3460124"/>
              <a:gd name="connsiteY66" fmla="*/ 1845972 h 1953296"/>
              <a:gd name="connsiteX67" fmla="*/ 3378558 w 3460124"/>
              <a:gd name="connsiteY67" fmla="*/ 1880316 h 1953296"/>
              <a:gd name="connsiteX68" fmla="*/ 3344214 w 3460124"/>
              <a:gd name="connsiteY68" fmla="*/ 1893195 h 1953296"/>
              <a:gd name="connsiteX69" fmla="*/ 3301284 w 3460124"/>
              <a:gd name="connsiteY69" fmla="*/ 1910366 h 1953296"/>
              <a:gd name="connsiteX70" fmla="*/ 3249769 w 3460124"/>
              <a:gd name="connsiteY70" fmla="*/ 1927538 h 1953296"/>
              <a:gd name="connsiteX71" fmla="*/ 3181082 w 3460124"/>
              <a:gd name="connsiteY71" fmla="*/ 1940417 h 1953296"/>
              <a:gd name="connsiteX72" fmla="*/ 3090929 w 3460124"/>
              <a:gd name="connsiteY72" fmla="*/ 1949003 h 1953296"/>
              <a:gd name="connsiteX73" fmla="*/ 2983605 w 3460124"/>
              <a:gd name="connsiteY73" fmla="*/ 1953296 h 1953296"/>
              <a:gd name="connsiteX74" fmla="*/ 2829059 w 3460124"/>
              <a:gd name="connsiteY74" fmla="*/ 1944710 h 1953296"/>
              <a:gd name="connsiteX75" fmla="*/ 2665927 w 3460124"/>
              <a:gd name="connsiteY75" fmla="*/ 1927538 h 1953296"/>
              <a:gd name="connsiteX76" fmla="*/ 2502794 w 3460124"/>
              <a:gd name="connsiteY76" fmla="*/ 1906074 h 1953296"/>
              <a:gd name="connsiteX77" fmla="*/ 2348248 w 3460124"/>
              <a:gd name="connsiteY77" fmla="*/ 1880316 h 1953296"/>
              <a:gd name="connsiteX78" fmla="*/ 2245217 w 3460124"/>
              <a:gd name="connsiteY78" fmla="*/ 1854558 h 1953296"/>
              <a:gd name="connsiteX79" fmla="*/ 2069205 w 3460124"/>
              <a:gd name="connsiteY79" fmla="*/ 1794457 h 1953296"/>
              <a:gd name="connsiteX80" fmla="*/ 1871729 w 3460124"/>
              <a:gd name="connsiteY80" fmla="*/ 1708597 h 1953296"/>
              <a:gd name="connsiteX81" fmla="*/ 1700011 w 3460124"/>
              <a:gd name="connsiteY81" fmla="*/ 1614152 h 1953296"/>
              <a:gd name="connsiteX82" fmla="*/ 1554051 w 3460124"/>
              <a:gd name="connsiteY82" fmla="*/ 1519707 h 1953296"/>
              <a:gd name="connsiteX83" fmla="*/ 1382332 w 3460124"/>
              <a:gd name="connsiteY83" fmla="*/ 1386626 h 1953296"/>
              <a:gd name="connsiteX84" fmla="*/ 1159098 w 3460124"/>
              <a:gd name="connsiteY84" fmla="*/ 1184857 h 1953296"/>
              <a:gd name="connsiteX85" fmla="*/ 944451 w 3460124"/>
              <a:gd name="connsiteY85" fmla="*/ 953037 h 1953296"/>
              <a:gd name="connsiteX86" fmla="*/ 777025 w 3460124"/>
              <a:gd name="connsiteY86" fmla="*/ 759854 h 1953296"/>
              <a:gd name="connsiteX87" fmla="*/ 643943 w 3460124"/>
              <a:gd name="connsiteY87" fmla="*/ 583843 h 1953296"/>
              <a:gd name="connsiteX88" fmla="*/ 558084 w 3460124"/>
              <a:gd name="connsiteY88" fmla="*/ 467933 h 1953296"/>
              <a:gd name="connsiteX89" fmla="*/ 519448 w 3460124"/>
              <a:gd name="connsiteY89" fmla="*/ 416417 h 1953296"/>
              <a:gd name="connsiteX90" fmla="*/ 480811 w 3460124"/>
              <a:gd name="connsiteY90" fmla="*/ 373488 h 1953296"/>
              <a:gd name="connsiteX91" fmla="*/ 446467 w 3460124"/>
              <a:gd name="connsiteY91" fmla="*/ 343437 h 1953296"/>
              <a:gd name="connsiteX92" fmla="*/ 416417 w 3460124"/>
              <a:gd name="connsiteY92" fmla="*/ 330558 h 1953296"/>
              <a:gd name="connsiteX93" fmla="*/ 386366 w 3460124"/>
              <a:gd name="connsiteY93" fmla="*/ 321972 h 1953296"/>
              <a:gd name="connsiteX94" fmla="*/ 356315 w 3460124"/>
              <a:gd name="connsiteY94" fmla="*/ 326265 h 1953296"/>
              <a:gd name="connsiteX95" fmla="*/ 334851 w 3460124"/>
              <a:gd name="connsiteY95" fmla="*/ 334851 h 1953296"/>
              <a:gd name="connsiteX96" fmla="*/ 296214 w 3460124"/>
              <a:gd name="connsiteY96" fmla="*/ 369195 h 1953296"/>
              <a:gd name="connsiteX97" fmla="*/ 248991 w 3460124"/>
              <a:gd name="connsiteY97" fmla="*/ 412124 h 1953296"/>
              <a:gd name="connsiteX98" fmla="*/ 184597 w 3460124"/>
              <a:gd name="connsiteY98" fmla="*/ 480812 h 1953296"/>
              <a:gd name="connsiteX0" fmla="*/ 184597 w 3460124"/>
              <a:gd name="connsiteY0" fmla="*/ 480812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326265 w 3460124"/>
              <a:gd name="connsiteY6" fmla="*/ 30051 h 1953296"/>
              <a:gd name="connsiteX7" fmla="*/ 463639 w 3460124"/>
              <a:gd name="connsiteY7" fmla="*/ 0 h 1953296"/>
              <a:gd name="connsiteX8" fmla="*/ 656822 w 3460124"/>
              <a:gd name="connsiteY8" fmla="*/ 17172 h 1953296"/>
              <a:gd name="connsiteX9" fmla="*/ 725510 w 3460124"/>
              <a:gd name="connsiteY9" fmla="*/ 25758 h 1953296"/>
              <a:gd name="connsiteX10" fmla="*/ 755560 w 3460124"/>
              <a:gd name="connsiteY10" fmla="*/ 34344 h 1953296"/>
              <a:gd name="connsiteX11" fmla="*/ 759853 w 3460124"/>
              <a:gd name="connsiteY11" fmla="*/ 47223 h 1953296"/>
              <a:gd name="connsiteX12" fmla="*/ 759853 w 3460124"/>
              <a:gd name="connsiteY12" fmla="*/ 184597 h 1953296"/>
              <a:gd name="connsiteX13" fmla="*/ 759853 w 3460124"/>
              <a:gd name="connsiteY13" fmla="*/ 236113 h 1953296"/>
              <a:gd name="connsiteX14" fmla="*/ 768439 w 3460124"/>
              <a:gd name="connsiteY14" fmla="*/ 266164 h 1953296"/>
              <a:gd name="connsiteX15" fmla="*/ 789904 w 3460124"/>
              <a:gd name="connsiteY15" fmla="*/ 321972 h 1953296"/>
              <a:gd name="connsiteX16" fmla="*/ 832834 w 3460124"/>
              <a:gd name="connsiteY16" fmla="*/ 412124 h 1953296"/>
              <a:gd name="connsiteX17" fmla="*/ 897228 w 3460124"/>
              <a:gd name="connsiteY17" fmla="*/ 502276 h 1953296"/>
              <a:gd name="connsiteX18" fmla="*/ 1013138 w 3460124"/>
              <a:gd name="connsiteY18" fmla="*/ 656823 h 1953296"/>
              <a:gd name="connsiteX19" fmla="*/ 1120462 w 3460124"/>
              <a:gd name="connsiteY19" fmla="*/ 785612 h 1953296"/>
              <a:gd name="connsiteX20" fmla="*/ 1249251 w 3460124"/>
              <a:gd name="connsiteY20" fmla="*/ 935865 h 1953296"/>
              <a:gd name="connsiteX21" fmla="*/ 1339403 w 3460124"/>
              <a:gd name="connsiteY21" fmla="*/ 1038896 h 1953296"/>
              <a:gd name="connsiteX22" fmla="*/ 1472484 w 3460124"/>
              <a:gd name="connsiteY22" fmla="*/ 1171978 h 1953296"/>
              <a:gd name="connsiteX23" fmla="*/ 1562636 w 3460124"/>
              <a:gd name="connsiteY23" fmla="*/ 1249251 h 1953296"/>
              <a:gd name="connsiteX24" fmla="*/ 1712890 w 3460124"/>
              <a:gd name="connsiteY24" fmla="*/ 1365161 h 1953296"/>
              <a:gd name="connsiteX25" fmla="*/ 1794456 w 3460124"/>
              <a:gd name="connsiteY25" fmla="*/ 1420969 h 1953296"/>
              <a:gd name="connsiteX26" fmla="*/ 1931831 w 3460124"/>
              <a:gd name="connsiteY26" fmla="*/ 1498243 h 1953296"/>
              <a:gd name="connsiteX27" fmla="*/ 2030569 w 3460124"/>
              <a:gd name="connsiteY27" fmla="*/ 1545465 h 1953296"/>
              <a:gd name="connsiteX28" fmla="*/ 2150772 w 3460124"/>
              <a:gd name="connsiteY28" fmla="*/ 1588395 h 1953296"/>
              <a:gd name="connsiteX29" fmla="*/ 2288146 w 3460124"/>
              <a:gd name="connsiteY29" fmla="*/ 1627031 h 1953296"/>
              <a:gd name="connsiteX30" fmla="*/ 2395470 w 3460124"/>
              <a:gd name="connsiteY30" fmla="*/ 1648496 h 1953296"/>
              <a:gd name="connsiteX31" fmla="*/ 2498501 w 3460124"/>
              <a:gd name="connsiteY31" fmla="*/ 1665668 h 1953296"/>
              <a:gd name="connsiteX32" fmla="*/ 2627290 w 3460124"/>
              <a:gd name="connsiteY32" fmla="*/ 1674254 h 1953296"/>
              <a:gd name="connsiteX33" fmla="*/ 2726028 w 3460124"/>
              <a:gd name="connsiteY33" fmla="*/ 1674254 h 1953296"/>
              <a:gd name="connsiteX34" fmla="*/ 2790422 w 3460124"/>
              <a:gd name="connsiteY34" fmla="*/ 1669961 h 1953296"/>
              <a:gd name="connsiteX35" fmla="*/ 2820473 w 3460124"/>
              <a:gd name="connsiteY35" fmla="*/ 1661375 h 1953296"/>
              <a:gd name="connsiteX36" fmla="*/ 2841938 w 3460124"/>
              <a:gd name="connsiteY36" fmla="*/ 1639910 h 1953296"/>
              <a:gd name="connsiteX37" fmla="*/ 2854817 w 3460124"/>
              <a:gd name="connsiteY37" fmla="*/ 1609859 h 1953296"/>
              <a:gd name="connsiteX38" fmla="*/ 2854817 w 3460124"/>
              <a:gd name="connsiteY38" fmla="*/ 1584102 h 1953296"/>
              <a:gd name="connsiteX39" fmla="*/ 2850524 w 3460124"/>
              <a:gd name="connsiteY39" fmla="*/ 1541172 h 1953296"/>
              <a:gd name="connsiteX40" fmla="*/ 2833352 w 3460124"/>
              <a:gd name="connsiteY40" fmla="*/ 1506828 h 1953296"/>
              <a:gd name="connsiteX41" fmla="*/ 2751786 w 3460124"/>
              <a:gd name="connsiteY41" fmla="*/ 1347989 h 1953296"/>
              <a:gd name="connsiteX42" fmla="*/ 2550017 w 3460124"/>
              <a:gd name="connsiteY42" fmla="*/ 957330 h 1953296"/>
              <a:gd name="connsiteX43" fmla="*/ 2515673 w 3460124"/>
              <a:gd name="connsiteY43" fmla="*/ 888643 h 1953296"/>
              <a:gd name="connsiteX44" fmla="*/ 2502794 w 3460124"/>
              <a:gd name="connsiteY44" fmla="*/ 862885 h 1953296"/>
              <a:gd name="connsiteX45" fmla="*/ 2511380 w 3460124"/>
              <a:gd name="connsiteY45" fmla="*/ 815662 h 1953296"/>
              <a:gd name="connsiteX46" fmla="*/ 2519966 w 3460124"/>
              <a:gd name="connsiteY46" fmla="*/ 802783 h 1953296"/>
              <a:gd name="connsiteX47" fmla="*/ 2537138 w 3460124"/>
              <a:gd name="connsiteY47" fmla="*/ 802783 h 1953296"/>
              <a:gd name="connsiteX48" fmla="*/ 2567189 w 3460124"/>
              <a:gd name="connsiteY48" fmla="*/ 811369 h 1953296"/>
              <a:gd name="connsiteX49" fmla="*/ 2592946 w 3460124"/>
              <a:gd name="connsiteY49" fmla="*/ 845713 h 1953296"/>
              <a:gd name="connsiteX50" fmla="*/ 2635876 w 3460124"/>
              <a:gd name="connsiteY50" fmla="*/ 910107 h 1953296"/>
              <a:gd name="connsiteX51" fmla="*/ 2786129 w 3460124"/>
              <a:gd name="connsiteY51" fmla="*/ 1124755 h 1953296"/>
              <a:gd name="connsiteX52" fmla="*/ 2884867 w 3460124"/>
              <a:gd name="connsiteY52" fmla="*/ 1249251 h 1953296"/>
              <a:gd name="connsiteX53" fmla="*/ 3017949 w 3460124"/>
              <a:gd name="connsiteY53" fmla="*/ 1412383 h 1953296"/>
              <a:gd name="connsiteX54" fmla="*/ 3155324 w 3460124"/>
              <a:gd name="connsiteY54" fmla="*/ 1566930 h 1953296"/>
              <a:gd name="connsiteX55" fmla="*/ 3198253 w 3460124"/>
              <a:gd name="connsiteY55" fmla="*/ 1605566 h 1953296"/>
              <a:gd name="connsiteX56" fmla="*/ 3271234 w 3460124"/>
              <a:gd name="connsiteY56" fmla="*/ 1652789 h 1953296"/>
              <a:gd name="connsiteX57" fmla="*/ 3339921 w 3460124"/>
              <a:gd name="connsiteY57" fmla="*/ 1678547 h 1953296"/>
              <a:gd name="connsiteX58" fmla="*/ 3387143 w 3460124"/>
              <a:gd name="connsiteY58" fmla="*/ 1704305 h 1953296"/>
              <a:gd name="connsiteX59" fmla="*/ 3430073 w 3460124"/>
              <a:gd name="connsiteY59" fmla="*/ 1734355 h 1953296"/>
              <a:gd name="connsiteX60" fmla="*/ 3447245 w 3460124"/>
              <a:gd name="connsiteY60" fmla="*/ 1755820 h 1953296"/>
              <a:gd name="connsiteX61" fmla="*/ 3460124 w 3460124"/>
              <a:gd name="connsiteY61" fmla="*/ 1777285 h 1953296"/>
              <a:gd name="connsiteX62" fmla="*/ 3460124 w 3460124"/>
              <a:gd name="connsiteY62" fmla="*/ 1790164 h 1953296"/>
              <a:gd name="connsiteX63" fmla="*/ 3460124 w 3460124"/>
              <a:gd name="connsiteY63" fmla="*/ 1807335 h 1953296"/>
              <a:gd name="connsiteX64" fmla="*/ 3447245 w 3460124"/>
              <a:gd name="connsiteY64" fmla="*/ 1828800 h 1953296"/>
              <a:gd name="connsiteX65" fmla="*/ 3425780 w 3460124"/>
              <a:gd name="connsiteY65" fmla="*/ 1845972 h 1953296"/>
              <a:gd name="connsiteX66" fmla="*/ 3378558 w 3460124"/>
              <a:gd name="connsiteY66" fmla="*/ 1880316 h 1953296"/>
              <a:gd name="connsiteX67" fmla="*/ 3344214 w 3460124"/>
              <a:gd name="connsiteY67" fmla="*/ 1893195 h 1953296"/>
              <a:gd name="connsiteX68" fmla="*/ 3301284 w 3460124"/>
              <a:gd name="connsiteY68" fmla="*/ 1910366 h 1953296"/>
              <a:gd name="connsiteX69" fmla="*/ 3249769 w 3460124"/>
              <a:gd name="connsiteY69" fmla="*/ 1927538 h 1953296"/>
              <a:gd name="connsiteX70" fmla="*/ 3181082 w 3460124"/>
              <a:gd name="connsiteY70" fmla="*/ 1940417 h 1953296"/>
              <a:gd name="connsiteX71" fmla="*/ 3090929 w 3460124"/>
              <a:gd name="connsiteY71" fmla="*/ 1949003 h 1953296"/>
              <a:gd name="connsiteX72" fmla="*/ 2983605 w 3460124"/>
              <a:gd name="connsiteY72" fmla="*/ 1953296 h 1953296"/>
              <a:gd name="connsiteX73" fmla="*/ 2829059 w 3460124"/>
              <a:gd name="connsiteY73" fmla="*/ 1944710 h 1953296"/>
              <a:gd name="connsiteX74" fmla="*/ 2665927 w 3460124"/>
              <a:gd name="connsiteY74" fmla="*/ 1927538 h 1953296"/>
              <a:gd name="connsiteX75" fmla="*/ 2502794 w 3460124"/>
              <a:gd name="connsiteY75" fmla="*/ 1906074 h 1953296"/>
              <a:gd name="connsiteX76" fmla="*/ 2348248 w 3460124"/>
              <a:gd name="connsiteY76" fmla="*/ 1880316 h 1953296"/>
              <a:gd name="connsiteX77" fmla="*/ 2245217 w 3460124"/>
              <a:gd name="connsiteY77" fmla="*/ 1854558 h 1953296"/>
              <a:gd name="connsiteX78" fmla="*/ 2069205 w 3460124"/>
              <a:gd name="connsiteY78" fmla="*/ 1794457 h 1953296"/>
              <a:gd name="connsiteX79" fmla="*/ 1871729 w 3460124"/>
              <a:gd name="connsiteY79" fmla="*/ 1708597 h 1953296"/>
              <a:gd name="connsiteX80" fmla="*/ 1700011 w 3460124"/>
              <a:gd name="connsiteY80" fmla="*/ 1614152 h 1953296"/>
              <a:gd name="connsiteX81" fmla="*/ 1554051 w 3460124"/>
              <a:gd name="connsiteY81" fmla="*/ 1519707 h 1953296"/>
              <a:gd name="connsiteX82" fmla="*/ 1382332 w 3460124"/>
              <a:gd name="connsiteY82" fmla="*/ 1386626 h 1953296"/>
              <a:gd name="connsiteX83" fmla="*/ 1159098 w 3460124"/>
              <a:gd name="connsiteY83" fmla="*/ 1184857 h 1953296"/>
              <a:gd name="connsiteX84" fmla="*/ 944451 w 3460124"/>
              <a:gd name="connsiteY84" fmla="*/ 953037 h 1953296"/>
              <a:gd name="connsiteX85" fmla="*/ 777025 w 3460124"/>
              <a:gd name="connsiteY85" fmla="*/ 759854 h 1953296"/>
              <a:gd name="connsiteX86" fmla="*/ 643943 w 3460124"/>
              <a:gd name="connsiteY86" fmla="*/ 583843 h 1953296"/>
              <a:gd name="connsiteX87" fmla="*/ 558084 w 3460124"/>
              <a:gd name="connsiteY87" fmla="*/ 467933 h 1953296"/>
              <a:gd name="connsiteX88" fmla="*/ 519448 w 3460124"/>
              <a:gd name="connsiteY88" fmla="*/ 416417 h 1953296"/>
              <a:gd name="connsiteX89" fmla="*/ 480811 w 3460124"/>
              <a:gd name="connsiteY89" fmla="*/ 373488 h 1953296"/>
              <a:gd name="connsiteX90" fmla="*/ 446467 w 3460124"/>
              <a:gd name="connsiteY90" fmla="*/ 343437 h 1953296"/>
              <a:gd name="connsiteX91" fmla="*/ 416417 w 3460124"/>
              <a:gd name="connsiteY91" fmla="*/ 330558 h 1953296"/>
              <a:gd name="connsiteX92" fmla="*/ 386366 w 3460124"/>
              <a:gd name="connsiteY92" fmla="*/ 321972 h 1953296"/>
              <a:gd name="connsiteX93" fmla="*/ 356315 w 3460124"/>
              <a:gd name="connsiteY93" fmla="*/ 326265 h 1953296"/>
              <a:gd name="connsiteX94" fmla="*/ 334851 w 3460124"/>
              <a:gd name="connsiteY94" fmla="*/ 334851 h 1953296"/>
              <a:gd name="connsiteX95" fmla="*/ 296214 w 3460124"/>
              <a:gd name="connsiteY95" fmla="*/ 369195 h 1953296"/>
              <a:gd name="connsiteX96" fmla="*/ 248991 w 3460124"/>
              <a:gd name="connsiteY96" fmla="*/ 412124 h 1953296"/>
              <a:gd name="connsiteX97" fmla="*/ 184597 w 3460124"/>
              <a:gd name="connsiteY97" fmla="*/ 480812 h 1953296"/>
              <a:gd name="connsiteX0" fmla="*/ 184597 w 3460124"/>
              <a:gd name="connsiteY0" fmla="*/ 480812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326265 w 3460124"/>
              <a:gd name="connsiteY6" fmla="*/ 30051 h 1953296"/>
              <a:gd name="connsiteX7" fmla="*/ 463639 w 3460124"/>
              <a:gd name="connsiteY7" fmla="*/ 0 h 1953296"/>
              <a:gd name="connsiteX8" fmla="*/ 656822 w 3460124"/>
              <a:gd name="connsiteY8" fmla="*/ 17172 h 1953296"/>
              <a:gd name="connsiteX9" fmla="*/ 725510 w 3460124"/>
              <a:gd name="connsiteY9" fmla="*/ 25758 h 1953296"/>
              <a:gd name="connsiteX10" fmla="*/ 755560 w 3460124"/>
              <a:gd name="connsiteY10" fmla="*/ 34344 h 1953296"/>
              <a:gd name="connsiteX11" fmla="*/ 759853 w 3460124"/>
              <a:gd name="connsiteY11" fmla="*/ 184597 h 1953296"/>
              <a:gd name="connsiteX12" fmla="*/ 759853 w 3460124"/>
              <a:gd name="connsiteY12" fmla="*/ 236113 h 1953296"/>
              <a:gd name="connsiteX13" fmla="*/ 768439 w 3460124"/>
              <a:gd name="connsiteY13" fmla="*/ 266164 h 1953296"/>
              <a:gd name="connsiteX14" fmla="*/ 789904 w 3460124"/>
              <a:gd name="connsiteY14" fmla="*/ 321972 h 1953296"/>
              <a:gd name="connsiteX15" fmla="*/ 832834 w 3460124"/>
              <a:gd name="connsiteY15" fmla="*/ 412124 h 1953296"/>
              <a:gd name="connsiteX16" fmla="*/ 897228 w 3460124"/>
              <a:gd name="connsiteY16" fmla="*/ 502276 h 1953296"/>
              <a:gd name="connsiteX17" fmla="*/ 1013138 w 3460124"/>
              <a:gd name="connsiteY17" fmla="*/ 656823 h 1953296"/>
              <a:gd name="connsiteX18" fmla="*/ 1120462 w 3460124"/>
              <a:gd name="connsiteY18" fmla="*/ 785612 h 1953296"/>
              <a:gd name="connsiteX19" fmla="*/ 1249251 w 3460124"/>
              <a:gd name="connsiteY19" fmla="*/ 935865 h 1953296"/>
              <a:gd name="connsiteX20" fmla="*/ 1339403 w 3460124"/>
              <a:gd name="connsiteY20" fmla="*/ 1038896 h 1953296"/>
              <a:gd name="connsiteX21" fmla="*/ 1472484 w 3460124"/>
              <a:gd name="connsiteY21" fmla="*/ 1171978 h 1953296"/>
              <a:gd name="connsiteX22" fmla="*/ 1562636 w 3460124"/>
              <a:gd name="connsiteY22" fmla="*/ 1249251 h 1953296"/>
              <a:gd name="connsiteX23" fmla="*/ 1712890 w 3460124"/>
              <a:gd name="connsiteY23" fmla="*/ 1365161 h 1953296"/>
              <a:gd name="connsiteX24" fmla="*/ 1794456 w 3460124"/>
              <a:gd name="connsiteY24" fmla="*/ 1420969 h 1953296"/>
              <a:gd name="connsiteX25" fmla="*/ 1931831 w 3460124"/>
              <a:gd name="connsiteY25" fmla="*/ 1498243 h 1953296"/>
              <a:gd name="connsiteX26" fmla="*/ 2030569 w 3460124"/>
              <a:gd name="connsiteY26" fmla="*/ 1545465 h 1953296"/>
              <a:gd name="connsiteX27" fmla="*/ 2150772 w 3460124"/>
              <a:gd name="connsiteY27" fmla="*/ 1588395 h 1953296"/>
              <a:gd name="connsiteX28" fmla="*/ 2288146 w 3460124"/>
              <a:gd name="connsiteY28" fmla="*/ 1627031 h 1953296"/>
              <a:gd name="connsiteX29" fmla="*/ 2395470 w 3460124"/>
              <a:gd name="connsiteY29" fmla="*/ 1648496 h 1953296"/>
              <a:gd name="connsiteX30" fmla="*/ 2498501 w 3460124"/>
              <a:gd name="connsiteY30" fmla="*/ 1665668 h 1953296"/>
              <a:gd name="connsiteX31" fmla="*/ 2627290 w 3460124"/>
              <a:gd name="connsiteY31" fmla="*/ 1674254 h 1953296"/>
              <a:gd name="connsiteX32" fmla="*/ 2726028 w 3460124"/>
              <a:gd name="connsiteY32" fmla="*/ 1674254 h 1953296"/>
              <a:gd name="connsiteX33" fmla="*/ 2790422 w 3460124"/>
              <a:gd name="connsiteY33" fmla="*/ 1669961 h 1953296"/>
              <a:gd name="connsiteX34" fmla="*/ 2820473 w 3460124"/>
              <a:gd name="connsiteY34" fmla="*/ 1661375 h 1953296"/>
              <a:gd name="connsiteX35" fmla="*/ 2841938 w 3460124"/>
              <a:gd name="connsiteY35" fmla="*/ 1639910 h 1953296"/>
              <a:gd name="connsiteX36" fmla="*/ 2854817 w 3460124"/>
              <a:gd name="connsiteY36" fmla="*/ 1609859 h 1953296"/>
              <a:gd name="connsiteX37" fmla="*/ 2854817 w 3460124"/>
              <a:gd name="connsiteY37" fmla="*/ 1584102 h 1953296"/>
              <a:gd name="connsiteX38" fmla="*/ 2850524 w 3460124"/>
              <a:gd name="connsiteY38" fmla="*/ 1541172 h 1953296"/>
              <a:gd name="connsiteX39" fmla="*/ 2833352 w 3460124"/>
              <a:gd name="connsiteY39" fmla="*/ 1506828 h 1953296"/>
              <a:gd name="connsiteX40" fmla="*/ 2751786 w 3460124"/>
              <a:gd name="connsiteY40" fmla="*/ 1347989 h 1953296"/>
              <a:gd name="connsiteX41" fmla="*/ 2550017 w 3460124"/>
              <a:gd name="connsiteY41" fmla="*/ 957330 h 1953296"/>
              <a:gd name="connsiteX42" fmla="*/ 2515673 w 3460124"/>
              <a:gd name="connsiteY42" fmla="*/ 888643 h 1953296"/>
              <a:gd name="connsiteX43" fmla="*/ 2502794 w 3460124"/>
              <a:gd name="connsiteY43" fmla="*/ 862885 h 1953296"/>
              <a:gd name="connsiteX44" fmla="*/ 2511380 w 3460124"/>
              <a:gd name="connsiteY44" fmla="*/ 815662 h 1953296"/>
              <a:gd name="connsiteX45" fmla="*/ 2519966 w 3460124"/>
              <a:gd name="connsiteY45" fmla="*/ 802783 h 1953296"/>
              <a:gd name="connsiteX46" fmla="*/ 2537138 w 3460124"/>
              <a:gd name="connsiteY46" fmla="*/ 802783 h 1953296"/>
              <a:gd name="connsiteX47" fmla="*/ 2567189 w 3460124"/>
              <a:gd name="connsiteY47" fmla="*/ 811369 h 1953296"/>
              <a:gd name="connsiteX48" fmla="*/ 2592946 w 3460124"/>
              <a:gd name="connsiteY48" fmla="*/ 845713 h 1953296"/>
              <a:gd name="connsiteX49" fmla="*/ 2635876 w 3460124"/>
              <a:gd name="connsiteY49" fmla="*/ 910107 h 1953296"/>
              <a:gd name="connsiteX50" fmla="*/ 2786129 w 3460124"/>
              <a:gd name="connsiteY50" fmla="*/ 1124755 h 1953296"/>
              <a:gd name="connsiteX51" fmla="*/ 2884867 w 3460124"/>
              <a:gd name="connsiteY51" fmla="*/ 1249251 h 1953296"/>
              <a:gd name="connsiteX52" fmla="*/ 3017949 w 3460124"/>
              <a:gd name="connsiteY52" fmla="*/ 1412383 h 1953296"/>
              <a:gd name="connsiteX53" fmla="*/ 3155324 w 3460124"/>
              <a:gd name="connsiteY53" fmla="*/ 1566930 h 1953296"/>
              <a:gd name="connsiteX54" fmla="*/ 3198253 w 3460124"/>
              <a:gd name="connsiteY54" fmla="*/ 1605566 h 1953296"/>
              <a:gd name="connsiteX55" fmla="*/ 3271234 w 3460124"/>
              <a:gd name="connsiteY55" fmla="*/ 1652789 h 1953296"/>
              <a:gd name="connsiteX56" fmla="*/ 3339921 w 3460124"/>
              <a:gd name="connsiteY56" fmla="*/ 1678547 h 1953296"/>
              <a:gd name="connsiteX57" fmla="*/ 3387143 w 3460124"/>
              <a:gd name="connsiteY57" fmla="*/ 1704305 h 1953296"/>
              <a:gd name="connsiteX58" fmla="*/ 3430073 w 3460124"/>
              <a:gd name="connsiteY58" fmla="*/ 1734355 h 1953296"/>
              <a:gd name="connsiteX59" fmla="*/ 3447245 w 3460124"/>
              <a:gd name="connsiteY59" fmla="*/ 1755820 h 1953296"/>
              <a:gd name="connsiteX60" fmla="*/ 3460124 w 3460124"/>
              <a:gd name="connsiteY60" fmla="*/ 1777285 h 1953296"/>
              <a:gd name="connsiteX61" fmla="*/ 3460124 w 3460124"/>
              <a:gd name="connsiteY61" fmla="*/ 1790164 h 1953296"/>
              <a:gd name="connsiteX62" fmla="*/ 3460124 w 3460124"/>
              <a:gd name="connsiteY62" fmla="*/ 1807335 h 1953296"/>
              <a:gd name="connsiteX63" fmla="*/ 3447245 w 3460124"/>
              <a:gd name="connsiteY63" fmla="*/ 1828800 h 1953296"/>
              <a:gd name="connsiteX64" fmla="*/ 3425780 w 3460124"/>
              <a:gd name="connsiteY64" fmla="*/ 1845972 h 1953296"/>
              <a:gd name="connsiteX65" fmla="*/ 3378558 w 3460124"/>
              <a:gd name="connsiteY65" fmla="*/ 1880316 h 1953296"/>
              <a:gd name="connsiteX66" fmla="*/ 3344214 w 3460124"/>
              <a:gd name="connsiteY66" fmla="*/ 1893195 h 1953296"/>
              <a:gd name="connsiteX67" fmla="*/ 3301284 w 3460124"/>
              <a:gd name="connsiteY67" fmla="*/ 1910366 h 1953296"/>
              <a:gd name="connsiteX68" fmla="*/ 3249769 w 3460124"/>
              <a:gd name="connsiteY68" fmla="*/ 1927538 h 1953296"/>
              <a:gd name="connsiteX69" fmla="*/ 3181082 w 3460124"/>
              <a:gd name="connsiteY69" fmla="*/ 1940417 h 1953296"/>
              <a:gd name="connsiteX70" fmla="*/ 3090929 w 3460124"/>
              <a:gd name="connsiteY70" fmla="*/ 1949003 h 1953296"/>
              <a:gd name="connsiteX71" fmla="*/ 2983605 w 3460124"/>
              <a:gd name="connsiteY71" fmla="*/ 1953296 h 1953296"/>
              <a:gd name="connsiteX72" fmla="*/ 2829059 w 3460124"/>
              <a:gd name="connsiteY72" fmla="*/ 1944710 h 1953296"/>
              <a:gd name="connsiteX73" fmla="*/ 2665927 w 3460124"/>
              <a:gd name="connsiteY73" fmla="*/ 1927538 h 1953296"/>
              <a:gd name="connsiteX74" fmla="*/ 2502794 w 3460124"/>
              <a:gd name="connsiteY74" fmla="*/ 1906074 h 1953296"/>
              <a:gd name="connsiteX75" fmla="*/ 2348248 w 3460124"/>
              <a:gd name="connsiteY75" fmla="*/ 1880316 h 1953296"/>
              <a:gd name="connsiteX76" fmla="*/ 2245217 w 3460124"/>
              <a:gd name="connsiteY76" fmla="*/ 1854558 h 1953296"/>
              <a:gd name="connsiteX77" fmla="*/ 2069205 w 3460124"/>
              <a:gd name="connsiteY77" fmla="*/ 1794457 h 1953296"/>
              <a:gd name="connsiteX78" fmla="*/ 1871729 w 3460124"/>
              <a:gd name="connsiteY78" fmla="*/ 1708597 h 1953296"/>
              <a:gd name="connsiteX79" fmla="*/ 1700011 w 3460124"/>
              <a:gd name="connsiteY79" fmla="*/ 1614152 h 1953296"/>
              <a:gd name="connsiteX80" fmla="*/ 1554051 w 3460124"/>
              <a:gd name="connsiteY80" fmla="*/ 1519707 h 1953296"/>
              <a:gd name="connsiteX81" fmla="*/ 1382332 w 3460124"/>
              <a:gd name="connsiteY81" fmla="*/ 1386626 h 1953296"/>
              <a:gd name="connsiteX82" fmla="*/ 1159098 w 3460124"/>
              <a:gd name="connsiteY82" fmla="*/ 1184857 h 1953296"/>
              <a:gd name="connsiteX83" fmla="*/ 944451 w 3460124"/>
              <a:gd name="connsiteY83" fmla="*/ 953037 h 1953296"/>
              <a:gd name="connsiteX84" fmla="*/ 777025 w 3460124"/>
              <a:gd name="connsiteY84" fmla="*/ 759854 h 1953296"/>
              <a:gd name="connsiteX85" fmla="*/ 643943 w 3460124"/>
              <a:gd name="connsiteY85" fmla="*/ 583843 h 1953296"/>
              <a:gd name="connsiteX86" fmla="*/ 558084 w 3460124"/>
              <a:gd name="connsiteY86" fmla="*/ 467933 h 1953296"/>
              <a:gd name="connsiteX87" fmla="*/ 519448 w 3460124"/>
              <a:gd name="connsiteY87" fmla="*/ 416417 h 1953296"/>
              <a:gd name="connsiteX88" fmla="*/ 480811 w 3460124"/>
              <a:gd name="connsiteY88" fmla="*/ 373488 h 1953296"/>
              <a:gd name="connsiteX89" fmla="*/ 446467 w 3460124"/>
              <a:gd name="connsiteY89" fmla="*/ 343437 h 1953296"/>
              <a:gd name="connsiteX90" fmla="*/ 416417 w 3460124"/>
              <a:gd name="connsiteY90" fmla="*/ 330558 h 1953296"/>
              <a:gd name="connsiteX91" fmla="*/ 386366 w 3460124"/>
              <a:gd name="connsiteY91" fmla="*/ 321972 h 1953296"/>
              <a:gd name="connsiteX92" fmla="*/ 356315 w 3460124"/>
              <a:gd name="connsiteY92" fmla="*/ 326265 h 1953296"/>
              <a:gd name="connsiteX93" fmla="*/ 334851 w 3460124"/>
              <a:gd name="connsiteY93" fmla="*/ 334851 h 1953296"/>
              <a:gd name="connsiteX94" fmla="*/ 296214 w 3460124"/>
              <a:gd name="connsiteY94" fmla="*/ 369195 h 1953296"/>
              <a:gd name="connsiteX95" fmla="*/ 248991 w 3460124"/>
              <a:gd name="connsiteY95" fmla="*/ 412124 h 1953296"/>
              <a:gd name="connsiteX96" fmla="*/ 184597 w 3460124"/>
              <a:gd name="connsiteY96" fmla="*/ 480812 h 1953296"/>
              <a:gd name="connsiteX0" fmla="*/ 184597 w 3460124"/>
              <a:gd name="connsiteY0" fmla="*/ 463640 h 1936124"/>
              <a:gd name="connsiteX1" fmla="*/ 0 w 3460124"/>
              <a:gd name="connsiteY1" fmla="*/ 420710 h 1936124"/>
              <a:gd name="connsiteX2" fmla="*/ 145960 w 3460124"/>
              <a:gd name="connsiteY2" fmla="*/ 257578 h 1936124"/>
              <a:gd name="connsiteX3" fmla="*/ 201769 w 3460124"/>
              <a:gd name="connsiteY3" fmla="*/ 197476 h 1936124"/>
              <a:gd name="connsiteX4" fmla="*/ 223234 w 3460124"/>
              <a:gd name="connsiteY4" fmla="*/ 176011 h 1936124"/>
              <a:gd name="connsiteX5" fmla="*/ 244698 w 3460124"/>
              <a:gd name="connsiteY5" fmla="*/ 111617 h 1936124"/>
              <a:gd name="connsiteX6" fmla="*/ 326265 w 3460124"/>
              <a:gd name="connsiteY6" fmla="*/ 12879 h 1936124"/>
              <a:gd name="connsiteX7" fmla="*/ 656822 w 3460124"/>
              <a:gd name="connsiteY7" fmla="*/ 0 h 1936124"/>
              <a:gd name="connsiteX8" fmla="*/ 725510 w 3460124"/>
              <a:gd name="connsiteY8" fmla="*/ 8586 h 1936124"/>
              <a:gd name="connsiteX9" fmla="*/ 755560 w 3460124"/>
              <a:gd name="connsiteY9" fmla="*/ 17172 h 1936124"/>
              <a:gd name="connsiteX10" fmla="*/ 759853 w 3460124"/>
              <a:gd name="connsiteY10" fmla="*/ 167425 h 1936124"/>
              <a:gd name="connsiteX11" fmla="*/ 759853 w 3460124"/>
              <a:gd name="connsiteY11" fmla="*/ 218941 h 1936124"/>
              <a:gd name="connsiteX12" fmla="*/ 768439 w 3460124"/>
              <a:gd name="connsiteY12" fmla="*/ 248992 h 1936124"/>
              <a:gd name="connsiteX13" fmla="*/ 789904 w 3460124"/>
              <a:gd name="connsiteY13" fmla="*/ 304800 h 1936124"/>
              <a:gd name="connsiteX14" fmla="*/ 832834 w 3460124"/>
              <a:gd name="connsiteY14" fmla="*/ 394952 h 1936124"/>
              <a:gd name="connsiteX15" fmla="*/ 897228 w 3460124"/>
              <a:gd name="connsiteY15" fmla="*/ 485104 h 1936124"/>
              <a:gd name="connsiteX16" fmla="*/ 1013138 w 3460124"/>
              <a:gd name="connsiteY16" fmla="*/ 639651 h 1936124"/>
              <a:gd name="connsiteX17" fmla="*/ 1120462 w 3460124"/>
              <a:gd name="connsiteY17" fmla="*/ 768440 h 1936124"/>
              <a:gd name="connsiteX18" fmla="*/ 1249251 w 3460124"/>
              <a:gd name="connsiteY18" fmla="*/ 918693 h 1936124"/>
              <a:gd name="connsiteX19" fmla="*/ 1339403 w 3460124"/>
              <a:gd name="connsiteY19" fmla="*/ 1021724 h 1936124"/>
              <a:gd name="connsiteX20" fmla="*/ 1472484 w 3460124"/>
              <a:gd name="connsiteY20" fmla="*/ 1154806 h 1936124"/>
              <a:gd name="connsiteX21" fmla="*/ 1562636 w 3460124"/>
              <a:gd name="connsiteY21" fmla="*/ 1232079 h 1936124"/>
              <a:gd name="connsiteX22" fmla="*/ 1712890 w 3460124"/>
              <a:gd name="connsiteY22" fmla="*/ 1347989 h 1936124"/>
              <a:gd name="connsiteX23" fmla="*/ 1794456 w 3460124"/>
              <a:gd name="connsiteY23" fmla="*/ 1403797 h 1936124"/>
              <a:gd name="connsiteX24" fmla="*/ 1931831 w 3460124"/>
              <a:gd name="connsiteY24" fmla="*/ 1481071 h 1936124"/>
              <a:gd name="connsiteX25" fmla="*/ 2030569 w 3460124"/>
              <a:gd name="connsiteY25" fmla="*/ 1528293 h 1936124"/>
              <a:gd name="connsiteX26" fmla="*/ 2150772 w 3460124"/>
              <a:gd name="connsiteY26" fmla="*/ 1571223 h 1936124"/>
              <a:gd name="connsiteX27" fmla="*/ 2288146 w 3460124"/>
              <a:gd name="connsiteY27" fmla="*/ 1609859 h 1936124"/>
              <a:gd name="connsiteX28" fmla="*/ 2395470 w 3460124"/>
              <a:gd name="connsiteY28" fmla="*/ 1631324 h 1936124"/>
              <a:gd name="connsiteX29" fmla="*/ 2498501 w 3460124"/>
              <a:gd name="connsiteY29" fmla="*/ 1648496 h 1936124"/>
              <a:gd name="connsiteX30" fmla="*/ 2627290 w 3460124"/>
              <a:gd name="connsiteY30" fmla="*/ 1657082 h 1936124"/>
              <a:gd name="connsiteX31" fmla="*/ 2726028 w 3460124"/>
              <a:gd name="connsiteY31" fmla="*/ 1657082 h 1936124"/>
              <a:gd name="connsiteX32" fmla="*/ 2790422 w 3460124"/>
              <a:gd name="connsiteY32" fmla="*/ 1652789 h 1936124"/>
              <a:gd name="connsiteX33" fmla="*/ 2820473 w 3460124"/>
              <a:gd name="connsiteY33" fmla="*/ 1644203 h 1936124"/>
              <a:gd name="connsiteX34" fmla="*/ 2841938 w 3460124"/>
              <a:gd name="connsiteY34" fmla="*/ 1622738 h 1936124"/>
              <a:gd name="connsiteX35" fmla="*/ 2854817 w 3460124"/>
              <a:gd name="connsiteY35" fmla="*/ 1592687 h 1936124"/>
              <a:gd name="connsiteX36" fmla="*/ 2854817 w 3460124"/>
              <a:gd name="connsiteY36" fmla="*/ 1566930 h 1936124"/>
              <a:gd name="connsiteX37" fmla="*/ 2850524 w 3460124"/>
              <a:gd name="connsiteY37" fmla="*/ 1524000 h 1936124"/>
              <a:gd name="connsiteX38" fmla="*/ 2833352 w 3460124"/>
              <a:gd name="connsiteY38" fmla="*/ 1489656 h 1936124"/>
              <a:gd name="connsiteX39" fmla="*/ 2751786 w 3460124"/>
              <a:gd name="connsiteY39" fmla="*/ 1330817 h 1936124"/>
              <a:gd name="connsiteX40" fmla="*/ 2550017 w 3460124"/>
              <a:gd name="connsiteY40" fmla="*/ 940158 h 1936124"/>
              <a:gd name="connsiteX41" fmla="*/ 2515673 w 3460124"/>
              <a:gd name="connsiteY41" fmla="*/ 871471 h 1936124"/>
              <a:gd name="connsiteX42" fmla="*/ 2502794 w 3460124"/>
              <a:gd name="connsiteY42" fmla="*/ 845713 h 1936124"/>
              <a:gd name="connsiteX43" fmla="*/ 2511380 w 3460124"/>
              <a:gd name="connsiteY43" fmla="*/ 798490 h 1936124"/>
              <a:gd name="connsiteX44" fmla="*/ 2519966 w 3460124"/>
              <a:gd name="connsiteY44" fmla="*/ 785611 h 1936124"/>
              <a:gd name="connsiteX45" fmla="*/ 2537138 w 3460124"/>
              <a:gd name="connsiteY45" fmla="*/ 785611 h 1936124"/>
              <a:gd name="connsiteX46" fmla="*/ 2567189 w 3460124"/>
              <a:gd name="connsiteY46" fmla="*/ 794197 h 1936124"/>
              <a:gd name="connsiteX47" fmla="*/ 2592946 w 3460124"/>
              <a:gd name="connsiteY47" fmla="*/ 828541 h 1936124"/>
              <a:gd name="connsiteX48" fmla="*/ 2635876 w 3460124"/>
              <a:gd name="connsiteY48" fmla="*/ 892935 h 1936124"/>
              <a:gd name="connsiteX49" fmla="*/ 2786129 w 3460124"/>
              <a:gd name="connsiteY49" fmla="*/ 1107583 h 1936124"/>
              <a:gd name="connsiteX50" fmla="*/ 2884867 w 3460124"/>
              <a:gd name="connsiteY50" fmla="*/ 1232079 h 1936124"/>
              <a:gd name="connsiteX51" fmla="*/ 3017949 w 3460124"/>
              <a:gd name="connsiteY51" fmla="*/ 1395211 h 1936124"/>
              <a:gd name="connsiteX52" fmla="*/ 3155324 w 3460124"/>
              <a:gd name="connsiteY52" fmla="*/ 1549758 h 1936124"/>
              <a:gd name="connsiteX53" fmla="*/ 3198253 w 3460124"/>
              <a:gd name="connsiteY53" fmla="*/ 1588394 h 1936124"/>
              <a:gd name="connsiteX54" fmla="*/ 3271234 w 3460124"/>
              <a:gd name="connsiteY54" fmla="*/ 1635617 h 1936124"/>
              <a:gd name="connsiteX55" fmla="*/ 3339921 w 3460124"/>
              <a:gd name="connsiteY55" fmla="*/ 1661375 h 1936124"/>
              <a:gd name="connsiteX56" fmla="*/ 3387143 w 3460124"/>
              <a:gd name="connsiteY56" fmla="*/ 1687133 h 1936124"/>
              <a:gd name="connsiteX57" fmla="*/ 3430073 w 3460124"/>
              <a:gd name="connsiteY57" fmla="*/ 1717183 h 1936124"/>
              <a:gd name="connsiteX58" fmla="*/ 3447245 w 3460124"/>
              <a:gd name="connsiteY58" fmla="*/ 1738648 h 1936124"/>
              <a:gd name="connsiteX59" fmla="*/ 3460124 w 3460124"/>
              <a:gd name="connsiteY59" fmla="*/ 1760113 h 1936124"/>
              <a:gd name="connsiteX60" fmla="*/ 3460124 w 3460124"/>
              <a:gd name="connsiteY60" fmla="*/ 1772992 h 1936124"/>
              <a:gd name="connsiteX61" fmla="*/ 3460124 w 3460124"/>
              <a:gd name="connsiteY61" fmla="*/ 1790163 h 1936124"/>
              <a:gd name="connsiteX62" fmla="*/ 3447245 w 3460124"/>
              <a:gd name="connsiteY62" fmla="*/ 1811628 h 1936124"/>
              <a:gd name="connsiteX63" fmla="*/ 3425780 w 3460124"/>
              <a:gd name="connsiteY63" fmla="*/ 1828800 h 1936124"/>
              <a:gd name="connsiteX64" fmla="*/ 3378558 w 3460124"/>
              <a:gd name="connsiteY64" fmla="*/ 1863144 h 1936124"/>
              <a:gd name="connsiteX65" fmla="*/ 3344214 w 3460124"/>
              <a:gd name="connsiteY65" fmla="*/ 1876023 h 1936124"/>
              <a:gd name="connsiteX66" fmla="*/ 3301284 w 3460124"/>
              <a:gd name="connsiteY66" fmla="*/ 1893194 h 1936124"/>
              <a:gd name="connsiteX67" fmla="*/ 3249769 w 3460124"/>
              <a:gd name="connsiteY67" fmla="*/ 1910366 h 1936124"/>
              <a:gd name="connsiteX68" fmla="*/ 3181082 w 3460124"/>
              <a:gd name="connsiteY68" fmla="*/ 1923245 h 1936124"/>
              <a:gd name="connsiteX69" fmla="*/ 3090929 w 3460124"/>
              <a:gd name="connsiteY69" fmla="*/ 1931831 h 1936124"/>
              <a:gd name="connsiteX70" fmla="*/ 2983605 w 3460124"/>
              <a:gd name="connsiteY70" fmla="*/ 1936124 h 1936124"/>
              <a:gd name="connsiteX71" fmla="*/ 2829059 w 3460124"/>
              <a:gd name="connsiteY71" fmla="*/ 1927538 h 1936124"/>
              <a:gd name="connsiteX72" fmla="*/ 2665927 w 3460124"/>
              <a:gd name="connsiteY72" fmla="*/ 1910366 h 1936124"/>
              <a:gd name="connsiteX73" fmla="*/ 2502794 w 3460124"/>
              <a:gd name="connsiteY73" fmla="*/ 1888902 h 1936124"/>
              <a:gd name="connsiteX74" fmla="*/ 2348248 w 3460124"/>
              <a:gd name="connsiteY74" fmla="*/ 1863144 h 1936124"/>
              <a:gd name="connsiteX75" fmla="*/ 2245217 w 3460124"/>
              <a:gd name="connsiteY75" fmla="*/ 1837386 h 1936124"/>
              <a:gd name="connsiteX76" fmla="*/ 2069205 w 3460124"/>
              <a:gd name="connsiteY76" fmla="*/ 1777285 h 1936124"/>
              <a:gd name="connsiteX77" fmla="*/ 1871729 w 3460124"/>
              <a:gd name="connsiteY77" fmla="*/ 1691425 h 1936124"/>
              <a:gd name="connsiteX78" fmla="*/ 1700011 w 3460124"/>
              <a:gd name="connsiteY78" fmla="*/ 1596980 h 1936124"/>
              <a:gd name="connsiteX79" fmla="*/ 1554051 w 3460124"/>
              <a:gd name="connsiteY79" fmla="*/ 1502535 h 1936124"/>
              <a:gd name="connsiteX80" fmla="*/ 1382332 w 3460124"/>
              <a:gd name="connsiteY80" fmla="*/ 1369454 h 1936124"/>
              <a:gd name="connsiteX81" fmla="*/ 1159098 w 3460124"/>
              <a:gd name="connsiteY81" fmla="*/ 1167685 h 1936124"/>
              <a:gd name="connsiteX82" fmla="*/ 944451 w 3460124"/>
              <a:gd name="connsiteY82" fmla="*/ 935865 h 1936124"/>
              <a:gd name="connsiteX83" fmla="*/ 777025 w 3460124"/>
              <a:gd name="connsiteY83" fmla="*/ 742682 h 1936124"/>
              <a:gd name="connsiteX84" fmla="*/ 643943 w 3460124"/>
              <a:gd name="connsiteY84" fmla="*/ 566671 h 1936124"/>
              <a:gd name="connsiteX85" fmla="*/ 558084 w 3460124"/>
              <a:gd name="connsiteY85" fmla="*/ 450761 h 1936124"/>
              <a:gd name="connsiteX86" fmla="*/ 519448 w 3460124"/>
              <a:gd name="connsiteY86" fmla="*/ 399245 h 1936124"/>
              <a:gd name="connsiteX87" fmla="*/ 480811 w 3460124"/>
              <a:gd name="connsiteY87" fmla="*/ 356316 h 1936124"/>
              <a:gd name="connsiteX88" fmla="*/ 446467 w 3460124"/>
              <a:gd name="connsiteY88" fmla="*/ 326265 h 1936124"/>
              <a:gd name="connsiteX89" fmla="*/ 416417 w 3460124"/>
              <a:gd name="connsiteY89" fmla="*/ 313386 h 1936124"/>
              <a:gd name="connsiteX90" fmla="*/ 386366 w 3460124"/>
              <a:gd name="connsiteY90" fmla="*/ 304800 h 1936124"/>
              <a:gd name="connsiteX91" fmla="*/ 356315 w 3460124"/>
              <a:gd name="connsiteY91" fmla="*/ 309093 h 1936124"/>
              <a:gd name="connsiteX92" fmla="*/ 334851 w 3460124"/>
              <a:gd name="connsiteY92" fmla="*/ 317679 h 1936124"/>
              <a:gd name="connsiteX93" fmla="*/ 296214 w 3460124"/>
              <a:gd name="connsiteY93" fmla="*/ 352023 h 1936124"/>
              <a:gd name="connsiteX94" fmla="*/ 248991 w 3460124"/>
              <a:gd name="connsiteY94" fmla="*/ 394952 h 1936124"/>
              <a:gd name="connsiteX95" fmla="*/ 184597 w 3460124"/>
              <a:gd name="connsiteY95" fmla="*/ 463640 h 1936124"/>
              <a:gd name="connsiteX0" fmla="*/ 184597 w 3460124"/>
              <a:gd name="connsiteY0" fmla="*/ 463640 h 1936124"/>
              <a:gd name="connsiteX1" fmla="*/ 0 w 3460124"/>
              <a:gd name="connsiteY1" fmla="*/ 420710 h 1936124"/>
              <a:gd name="connsiteX2" fmla="*/ 145960 w 3460124"/>
              <a:gd name="connsiteY2" fmla="*/ 257578 h 1936124"/>
              <a:gd name="connsiteX3" fmla="*/ 201769 w 3460124"/>
              <a:gd name="connsiteY3" fmla="*/ 197476 h 1936124"/>
              <a:gd name="connsiteX4" fmla="*/ 223234 w 3460124"/>
              <a:gd name="connsiteY4" fmla="*/ 176011 h 1936124"/>
              <a:gd name="connsiteX5" fmla="*/ 326265 w 3460124"/>
              <a:gd name="connsiteY5" fmla="*/ 12879 h 1936124"/>
              <a:gd name="connsiteX6" fmla="*/ 656822 w 3460124"/>
              <a:gd name="connsiteY6" fmla="*/ 0 h 1936124"/>
              <a:gd name="connsiteX7" fmla="*/ 725510 w 3460124"/>
              <a:gd name="connsiteY7" fmla="*/ 8586 h 1936124"/>
              <a:gd name="connsiteX8" fmla="*/ 755560 w 3460124"/>
              <a:gd name="connsiteY8" fmla="*/ 17172 h 1936124"/>
              <a:gd name="connsiteX9" fmla="*/ 759853 w 3460124"/>
              <a:gd name="connsiteY9" fmla="*/ 167425 h 1936124"/>
              <a:gd name="connsiteX10" fmla="*/ 759853 w 3460124"/>
              <a:gd name="connsiteY10" fmla="*/ 218941 h 1936124"/>
              <a:gd name="connsiteX11" fmla="*/ 768439 w 3460124"/>
              <a:gd name="connsiteY11" fmla="*/ 248992 h 1936124"/>
              <a:gd name="connsiteX12" fmla="*/ 789904 w 3460124"/>
              <a:gd name="connsiteY12" fmla="*/ 304800 h 1936124"/>
              <a:gd name="connsiteX13" fmla="*/ 832834 w 3460124"/>
              <a:gd name="connsiteY13" fmla="*/ 394952 h 1936124"/>
              <a:gd name="connsiteX14" fmla="*/ 897228 w 3460124"/>
              <a:gd name="connsiteY14" fmla="*/ 485104 h 1936124"/>
              <a:gd name="connsiteX15" fmla="*/ 1013138 w 3460124"/>
              <a:gd name="connsiteY15" fmla="*/ 639651 h 1936124"/>
              <a:gd name="connsiteX16" fmla="*/ 1120462 w 3460124"/>
              <a:gd name="connsiteY16" fmla="*/ 768440 h 1936124"/>
              <a:gd name="connsiteX17" fmla="*/ 1249251 w 3460124"/>
              <a:gd name="connsiteY17" fmla="*/ 918693 h 1936124"/>
              <a:gd name="connsiteX18" fmla="*/ 1339403 w 3460124"/>
              <a:gd name="connsiteY18" fmla="*/ 1021724 h 1936124"/>
              <a:gd name="connsiteX19" fmla="*/ 1472484 w 3460124"/>
              <a:gd name="connsiteY19" fmla="*/ 1154806 h 1936124"/>
              <a:gd name="connsiteX20" fmla="*/ 1562636 w 3460124"/>
              <a:gd name="connsiteY20" fmla="*/ 1232079 h 1936124"/>
              <a:gd name="connsiteX21" fmla="*/ 1712890 w 3460124"/>
              <a:gd name="connsiteY21" fmla="*/ 1347989 h 1936124"/>
              <a:gd name="connsiteX22" fmla="*/ 1794456 w 3460124"/>
              <a:gd name="connsiteY22" fmla="*/ 1403797 h 1936124"/>
              <a:gd name="connsiteX23" fmla="*/ 1931831 w 3460124"/>
              <a:gd name="connsiteY23" fmla="*/ 1481071 h 1936124"/>
              <a:gd name="connsiteX24" fmla="*/ 2030569 w 3460124"/>
              <a:gd name="connsiteY24" fmla="*/ 1528293 h 1936124"/>
              <a:gd name="connsiteX25" fmla="*/ 2150772 w 3460124"/>
              <a:gd name="connsiteY25" fmla="*/ 1571223 h 1936124"/>
              <a:gd name="connsiteX26" fmla="*/ 2288146 w 3460124"/>
              <a:gd name="connsiteY26" fmla="*/ 1609859 h 1936124"/>
              <a:gd name="connsiteX27" fmla="*/ 2395470 w 3460124"/>
              <a:gd name="connsiteY27" fmla="*/ 1631324 h 1936124"/>
              <a:gd name="connsiteX28" fmla="*/ 2498501 w 3460124"/>
              <a:gd name="connsiteY28" fmla="*/ 1648496 h 1936124"/>
              <a:gd name="connsiteX29" fmla="*/ 2627290 w 3460124"/>
              <a:gd name="connsiteY29" fmla="*/ 1657082 h 1936124"/>
              <a:gd name="connsiteX30" fmla="*/ 2726028 w 3460124"/>
              <a:gd name="connsiteY30" fmla="*/ 1657082 h 1936124"/>
              <a:gd name="connsiteX31" fmla="*/ 2790422 w 3460124"/>
              <a:gd name="connsiteY31" fmla="*/ 1652789 h 1936124"/>
              <a:gd name="connsiteX32" fmla="*/ 2820473 w 3460124"/>
              <a:gd name="connsiteY32" fmla="*/ 1644203 h 1936124"/>
              <a:gd name="connsiteX33" fmla="*/ 2841938 w 3460124"/>
              <a:gd name="connsiteY33" fmla="*/ 1622738 h 1936124"/>
              <a:gd name="connsiteX34" fmla="*/ 2854817 w 3460124"/>
              <a:gd name="connsiteY34" fmla="*/ 1592687 h 1936124"/>
              <a:gd name="connsiteX35" fmla="*/ 2854817 w 3460124"/>
              <a:gd name="connsiteY35" fmla="*/ 1566930 h 1936124"/>
              <a:gd name="connsiteX36" fmla="*/ 2850524 w 3460124"/>
              <a:gd name="connsiteY36" fmla="*/ 1524000 h 1936124"/>
              <a:gd name="connsiteX37" fmla="*/ 2833352 w 3460124"/>
              <a:gd name="connsiteY37" fmla="*/ 1489656 h 1936124"/>
              <a:gd name="connsiteX38" fmla="*/ 2751786 w 3460124"/>
              <a:gd name="connsiteY38" fmla="*/ 1330817 h 1936124"/>
              <a:gd name="connsiteX39" fmla="*/ 2550017 w 3460124"/>
              <a:gd name="connsiteY39" fmla="*/ 940158 h 1936124"/>
              <a:gd name="connsiteX40" fmla="*/ 2515673 w 3460124"/>
              <a:gd name="connsiteY40" fmla="*/ 871471 h 1936124"/>
              <a:gd name="connsiteX41" fmla="*/ 2502794 w 3460124"/>
              <a:gd name="connsiteY41" fmla="*/ 845713 h 1936124"/>
              <a:gd name="connsiteX42" fmla="*/ 2511380 w 3460124"/>
              <a:gd name="connsiteY42" fmla="*/ 798490 h 1936124"/>
              <a:gd name="connsiteX43" fmla="*/ 2519966 w 3460124"/>
              <a:gd name="connsiteY43" fmla="*/ 785611 h 1936124"/>
              <a:gd name="connsiteX44" fmla="*/ 2537138 w 3460124"/>
              <a:gd name="connsiteY44" fmla="*/ 785611 h 1936124"/>
              <a:gd name="connsiteX45" fmla="*/ 2567189 w 3460124"/>
              <a:gd name="connsiteY45" fmla="*/ 794197 h 1936124"/>
              <a:gd name="connsiteX46" fmla="*/ 2592946 w 3460124"/>
              <a:gd name="connsiteY46" fmla="*/ 828541 h 1936124"/>
              <a:gd name="connsiteX47" fmla="*/ 2635876 w 3460124"/>
              <a:gd name="connsiteY47" fmla="*/ 892935 h 1936124"/>
              <a:gd name="connsiteX48" fmla="*/ 2786129 w 3460124"/>
              <a:gd name="connsiteY48" fmla="*/ 1107583 h 1936124"/>
              <a:gd name="connsiteX49" fmla="*/ 2884867 w 3460124"/>
              <a:gd name="connsiteY49" fmla="*/ 1232079 h 1936124"/>
              <a:gd name="connsiteX50" fmla="*/ 3017949 w 3460124"/>
              <a:gd name="connsiteY50" fmla="*/ 1395211 h 1936124"/>
              <a:gd name="connsiteX51" fmla="*/ 3155324 w 3460124"/>
              <a:gd name="connsiteY51" fmla="*/ 1549758 h 1936124"/>
              <a:gd name="connsiteX52" fmla="*/ 3198253 w 3460124"/>
              <a:gd name="connsiteY52" fmla="*/ 1588394 h 1936124"/>
              <a:gd name="connsiteX53" fmla="*/ 3271234 w 3460124"/>
              <a:gd name="connsiteY53" fmla="*/ 1635617 h 1936124"/>
              <a:gd name="connsiteX54" fmla="*/ 3339921 w 3460124"/>
              <a:gd name="connsiteY54" fmla="*/ 1661375 h 1936124"/>
              <a:gd name="connsiteX55" fmla="*/ 3387143 w 3460124"/>
              <a:gd name="connsiteY55" fmla="*/ 1687133 h 1936124"/>
              <a:gd name="connsiteX56" fmla="*/ 3430073 w 3460124"/>
              <a:gd name="connsiteY56" fmla="*/ 1717183 h 1936124"/>
              <a:gd name="connsiteX57" fmla="*/ 3447245 w 3460124"/>
              <a:gd name="connsiteY57" fmla="*/ 1738648 h 1936124"/>
              <a:gd name="connsiteX58" fmla="*/ 3460124 w 3460124"/>
              <a:gd name="connsiteY58" fmla="*/ 1760113 h 1936124"/>
              <a:gd name="connsiteX59" fmla="*/ 3460124 w 3460124"/>
              <a:gd name="connsiteY59" fmla="*/ 1772992 h 1936124"/>
              <a:gd name="connsiteX60" fmla="*/ 3460124 w 3460124"/>
              <a:gd name="connsiteY60" fmla="*/ 1790163 h 1936124"/>
              <a:gd name="connsiteX61" fmla="*/ 3447245 w 3460124"/>
              <a:gd name="connsiteY61" fmla="*/ 1811628 h 1936124"/>
              <a:gd name="connsiteX62" fmla="*/ 3425780 w 3460124"/>
              <a:gd name="connsiteY62" fmla="*/ 1828800 h 1936124"/>
              <a:gd name="connsiteX63" fmla="*/ 3378558 w 3460124"/>
              <a:gd name="connsiteY63" fmla="*/ 1863144 h 1936124"/>
              <a:gd name="connsiteX64" fmla="*/ 3344214 w 3460124"/>
              <a:gd name="connsiteY64" fmla="*/ 1876023 h 1936124"/>
              <a:gd name="connsiteX65" fmla="*/ 3301284 w 3460124"/>
              <a:gd name="connsiteY65" fmla="*/ 1893194 h 1936124"/>
              <a:gd name="connsiteX66" fmla="*/ 3249769 w 3460124"/>
              <a:gd name="connsiteY66" fmla="*/ 1910366 h 1936124"/>
              <a:gd name="connsiteX67" fmla="*/ 3181082 w 3460124"/>
              <a:gd name="connsiteY67" fmla="*/ 1923245 h 1936124"/>
              <a:gd name="connsiteX68" fmla="*/ 3090929 w 3460124"/>
              <a:gd name="connsiteY68" fmla="*/ 1931831 h 1936124"/>
              <a:gd name="connsiteX69" fmla="*/ 2983605 w 3460124"/>
              <a:gd name="connsiteY69" fmla="*/ 1936124 h 1936124"/>
              <a:gd name="connsiteX70" fmla="*/ 2829059 w 3460124"/>
              <a:gd name="connsiteY70" fmla="*/ 1927538 h 1936124"/>
              <a:gd name="connsiteX71" fmla="*/ 2665927 w 3460124"/>
              <a:gd name="connsiteY71" fmla="*/ 1910366 h 1936124"/>
              <a:gd name="connsiteX72" fmla="*/ 2502794 w 3460124"/>
              <a:gd name="connsiteY72" fmla="*/ 1888902 h 1936124"/>
              <a:gd name="connsiteX73" fmla="*/ 2348248 w 3460124"/>
              <a:gd name="connsiteY73" fmla="*/ 1863144 h 1936124"/>
              <a:gd name="connsiteX74" fmla="*/ 2245217 w 3460124"/>
              <a:gd name="connsiteY74" fmla="*/ 1837386 h 1936124"/>
              <a:gd name="connsiteX75" fmla="*/ 2069205 w 3460124"/>
              <a:gd name="connsiteY75" fmla="*/ 1777285 h 1936124"/>
              <a:gd name="connsiteX76" fmla="*/ 1871729 w 3460124"/>
              <a:gd name="connsiteY76" fmla="*/ 1691425 h 1936124"/>
              <a:gd name="connsiteX77" fmla="*/ 1700011 w 3460124"/>
              <a:gd name="connsiteY77" fmla="*/ 1596980 h 1936124"/>
              <a:gd name="connsiteX78" fmla="*/ 1554051 w 3460124"/>
              <a:gd name="connsiteY78" fmla="*/ 1502535 h 1936124"/>
              <a:gd name="connsiteX79" fmla="*/ 1382332 w 3460124"/>
              <a:gd name="connsiteY79" fmla="*/ 1369454 h 1936124"/>
              <a:gd name="connsiteX80" fmla="*/ 1159098 w 3460124"/>
              <a:gd name="connsiteY80" fmla="*/ 1167685 h 1936124"/>
              <a:gd name="connsiteX81" fmla="*/ 944451 w 3460124"/>
              <a:gd name="connsiteY81" fmla="*/ 935865 h 1936124"/>
              <a:gd name="connsiteX82" fmla="*/ 777025 w 3460124"/>
              <a:gd name="connsiteY82" fmla="*/ 742682 h 1936124"/>
              <a:gd name="connsiteX83" fmla="*/ 643943 w 3460124"/>
              <a:gd name="connsiteY83" fmla="*/ 566671 h 1936124"/>
              <a:gd name="connsiteX84" fmla="*/ 558084 w 3460124"/>
              <a:gd name="connsiteY84" fmla="*/ 450761 h 1936124"/>
              <a:gd name="connsiteX85" fmla="*/ 519448 w 3460124"/>
              <a:gd name="connsiteY85" fmla="*/ 399245 h 1936124"/>
              <a:gd name="connsiteX86" fmla="*/ 480811 w 3460124"/>
              <a:gd name="connsiteY86" fmla="*/ 356316 h 1936124"/>
              <a:gd name="connsiteX87" fmla="*/ 446467 w 3460124"/>
              <a:gd name="connsiteY87" fmla="*/ 326265 h 1936124"/>
              <a:gd name="connsiteX88" fmla="*/ 416417 w 3460124"/>
              <a:gd name="connsiteY88" fmla="*/ 313386 h 1936124"/>
              <a:gd name="connsiteX89" fmla="*/ 386366 w 3460124"/>
              <a:gd name="connsiteY89" fmla="*/ 304800 h 1936124"/>
              <a:gd name="connsiteX90" fmla="*/ 356315 w 3460124"/>
              <a:gd name="connsiteY90" fmla="*/ 309093 h 1936124"/>
              <a:gd name="connsiteX91" fmla="*/ 334851 w 3460124"/>
              <a:gd name="connsiteY91" fmla="*/ 317679 h 1936124"/>
              <a:gd name="connsiteX92" fmla="*/ 296214 w 3460124"/>
              <a:gd name="connsiteY92" fmla="*/ 352023 h 1936124"/>
              <a:gd name="connsiteX93" fmla="*/ 248991 w 3460124"/>
              <a:gd name="connsiteY93" fmla="*/ 394952 h 1936124"/>
              <a:gd name="connsiteX94" fmla="*/ 184597 w 3460124"/>
              <a:gd name="connsiteY94" fmla="*/ 463640 h 1936124"/>
              <a:gd name="connsiteX0" fmla="*/ 184597 w 3460124"/>
              <a:gd name="connsiteY0" fmla="*/ 463640 h 1936124"/>
              <a:gd name="connsiteX1" fmla="*/ 0 w 3460124"/>
              <a:gd name="connsiteY1" fmla="*/ 420710 h 1936124"/>
              <a:gd name="connsiteX2" fmla="*/ 145960 w 3460124"/>
              <a:gd name="connsiteY2" fmla="*/ 257578 h 1936124"/>
              <a:gd name="connsiteX3" fmla="*/ 201769 w 3460124"/>
              <a:gd name="connsiteY3" fmla="*/ 197476 h 1936124"/>
              <a:gd name="connsiteX4" fmla="*/ 223234 w 3460124"/>
              <a:gd name="connsiteY4" fmla="*/ 176011 h 1936124"/>
              <a:gd name="connsiteX5" fmla="*/ 656822 w 3460124"/>
              <a:gd name="connsiteY5" fmla="*/ 0 h 1936124"/>
              <a:gd name="connsiteX6" fmla="*/ 725510 w 3460124"/>
              <a:gd name="connsiteY6" fmla="*/ 8586 h 1936124"/>
              <a:gd name="connsiteX7" fmla="*/ 755560 w 3460124"/>
              <a:gd name="connsiteY7" fmla="*/ 17172 h 1936124"/>
              <a:gd name="connsiteX8" fmla="*/ 759853 w 3460124"/>
              <a:gd name="connsiteY8" fmla="*/ 167425 h 1936124"/>
              <a:gd name="connsiteX9" fmla="*/ 759853 w 3460124"/>
              <a:gd name="connsiteY9" fmla="*/ 218941 h 1936124"/>
              <a:gd name="connsiteX10" fmla="*/ 768439 w 3460124"/>
              <a:gd name="connsiteY10" fmla="*/ 248992 h 1936124"/>
              <a:gd name="connsiteX11" fmla="*/ 789904 w 3460124"/>
              <a:gd name="connsiteY11" fmla="*/ 304800 h 1936124"/>
              <a:gd name="connsiteX12" fmla="*/ 832834 w 3460124"/>
              <a:gd name="connsiteY12" fmla="*/ 394952 h 1936124"/>
              <a:gd name="connsiteX13" fmla="*/ 897228 w 3460124"/>
              <a:gd name="connsiteY13" fmla="*/ 485104 h 1936124"/>
              <a:gd name="connsiteX14" fmla="*/ 1013138 w 3460124"/>
              <a:gd name="connsiteY14" fmla="*/ 639651 h 1936124"/>
              <a:gd name="connsiteX15" fmla="*/ 1120462 w 3460124"/>
              <a:gd name="connsiteY15" fmla="*/ 768440 h 1936124"/>
              <a:gd name="connsiteX16" fmla="*/ 1249251 w 3460124"/>
              <a:gd name="connsiteY16" fmla="*/ 918693 h 1936124"/>
              <a:gd name="connsiteX17" fmla="*/ 1339403 w 3460124"/>
              <a:gd name="connsiteY17" fmla="*/ 1021724 h 1936124"/>
              <a:gd name="connsiteX18" fmla="*/ 1472484 w 3460124"/>
              <a:gd name="connsiteY18" fmla="*/ 1154806 h 1936124"/>
              <a:gd name="connsiteX19" fmla="*/ 1562636 w 3460124"/>
              <a:gd name="connsiteY19" fmla="*/ 1232079 h 1936124"/>
              <a:gd name="connsiteX20" fmla="*/ 1712890 w 3460124"/>
              <a:gd name="connsiteY20" fmla="*/ 1347989 h 1936124"/>
              <a:gd name="connsiteX21" fmla="*/ 1794456 w 3460124"/>
              <a:gd name="connsiteY21" fmla="*/ 1403797 h 1936124"/>
              <a:gd name="connsiteX22" fmla="*/ 1931831 w 3460124"/>
              <a:gd name="connsiteY22" fmla="*/ 1481071 h 1936124"/>
              <a:gd name="connsiteX23" fmla="*/ 2030569 w 3460124"/>
              <a:gd name="connsiteY23" fmla="*/ 1528293 h 1936124"/>
              <a:gd name="connsiteX24" fmla="*/ 2150772 w 3460124"/>
              <a:gd name="connsiteY24" fmla="*/ 1571223 h 1936124"/>
              <a:gd name="connsiteX25" fmla="*/ 2288146 w 3460124"/>
              <a:gd name="connsiteY25" fmla="*/ 1609859 h 1936124"/>
              <a:gd name="connsiteX26" fmla="*/ 2395470 w 3460124"/>
              <a:gd name="connsiteY26" fmla="*/ 1631324 h 1936124"/>
              <a:gd name="connsiteX27" fmla="*/ 2498501 w 3460124"/>
              <a:gd name="connsiteY27" fmla="*/ 1648496 h 1936124"/>
              <a:gd name="connsiteX28" fmla="*/ 2627290 w 3460124"/>
              <a:gd name="connsiteY28" fmla="*/ 1657082 h 1936124"/>
              <a:gd name="connsiteX29" fmla="*/ 2726028 w 3460124"/>
              <a:gd name="connsiteY29" fmla="*/ 1657082 h 1936124"/>
              <a:gd name="connsiteX30" fmla="*/ 2790422 w 3460124"/>
              <a:gd name="connsiteY30" fmla="*/ 1652789 h 1936124"/>
              <a:gd name="connsiteX31" fmla="*/ 2820473 w 3460124"/>
              <a:gd name="connsiteY31" fmla="*/ 1644203 h 1936124"/>
              <a:gd name="connsiteX32" fmla="*/ 2841938 w 3460124"/>
              <a:gd name="connsiteY32" fmla="*/ 1622738 h 1936124"/>
              <a:gd name="connsiteX33" fmla="*/ 2854817 w 3460124"/>
              <a:gd name="connsiteY33" fmla="*/ 1592687 h 1936124"/>
              <a:gd name="connsiteX34" fmla="*/ 2854817 w 3460124"/>
              <a:gd name="connsiteY34" fmla="*/ 1566930 h 1936124"/>
              <a:gd name="connsiteX35" fmla="*/ 2850524 w 3460124"/>
              <a:gd name="connsiteY35" fmla="*/ 1524000 h 1936124"/>
              <a:gd name="connsiteX36" fmla="*/ 2833352 w 3460124"/>
              <a:gd name="connsiteY36" fmla="*/ 1489656 h 1936124"/>
              <a:gd name="connsiteX37" fmla="*/ 2751786 w 3460124"/>
              <a:gd name="connsiteY37" fmla="*/ 1330817 h 1936124"/>
              <a:gd name="connsiteX38" fmla="*/ 2550017 w 3460124"/>
              <a:gd name="connsiteY38" fmla="*/ 940158 h 1936124"/>
              <a:gd name="connsiteX39" fmla="*/ 2515673 w 3460124"/>
              <a:gd name="connsiteY39" fmla="*/ 871471 h 1936124"/>
              <a:gd name="connsiteX40" fmla="*/ 2502794 w 3460124"/>
              <a:gd name="connsiteY40" fmla="*/ 845713 h 1936124"/>
              <a:gd name="connsiteX41" fmla="*/ 2511380 w 3460124"/>
              <a:gd name="connsiteY41" fmla="*/ 798490 h 1936124"/>
              <a:gd name="connsiteX42" fmla="*/ 2519966 w 3460124"/>
              <a:gd name="connsiteY42" fmla="*/ 785611 h 1936124"/>
              <a:gd name="connsiteX43" fmla="*/ 2537138 w 3460124"/>
              <a:gd name="connsiteY43" fmla="*/ 785611 h 1936124"/>
              <a:gd name="connsiteX44" fmla="*/ 2567189 w 3460124"/>
              <a:gd name="connsiteY44" fmla="*/ 794197 h 1936124"/>
              <a:gd name="connsiteX45" fmla="*/ 2592946 w 3460124"/>
              <a:gd name="connsiteY45" fmla="*/ 828541 h 1936124"/>
              <a:gd name="connsiteX46" fmla="*/ 2635876 w 3460124"/>
              <a:gd name="connsiteY46" fmla="*/ 892935 h 1936124"/>
              <a:gd name="connsiteX47" fmla="*/ 2786129 w 3460124"/>
              <a:gd name="connsiteY47" fmla="*/ 1107583 h 1936124"/>
              <a:gd name="connsiteX48" fmla="*/ 2884867 w 3460124"/>
              <a:gd name="connsiteY48" fmla="*/ 1232079 h 1936124"/>
              <a:gd name="connsiteX49" fmla="*/ 3017949 w 3460124"/>
              <a:gd name="connsiteY49" fmla="*/ 1395211 h 1936124"/>
              <a:gd name="connsiteX50" fmla="*/ 3155324 w 3460124"/>
              <a:gd name="connsiteY50" fmla="*/ 1549758 h 1936124"/>
              <a:gd name="connsiteX51" fmla="*/ 3198253 w 3460124"/>
              <a:gd name="connsiteY51" fmla="*/ 1588394 h 1936124"/>
              <a:gd name="connsiteX52" fmla="*/ 3271234 w 3460124"/>
              <a:gd name="connsiteY52" fmla="*/ 1635617 h 1936124"/>
              <a:gd name="connsiteX53" fmla="*/ 3339921 w 3460124"/>
              <a:gd name="connsiteY53" fmla="*/ 1661375 h 1936124"/>
              <a:gd name="connsiteX54" fmla="*/ 3387143 w 3460124"/>
              <a:gd name="connsiteY54" fmla="*/ 1687133 h 1936124"/>
              <a:gd name="connsiteX55" fmla="*/ 3430073 w 3460124"/>
              <a:gd name="connsiteY55" fmla="*/ 1717183 h 1936124"/>
              <a:gd name="connsiteX56" fmla="*/ 3447245 w 3460124"/>
              <a:gd name="connsiteY56" fmla="*/ 1738648 h 1936124"/>
              <a:gd name="connsiteX57" fmla="*/ 3460124 w 3460124"/>
              <a:gd name="connsiteY57" fmla="*/ 1760113 h 1936124"/>
              <a:gd name="connsiteX58" fmla="*/ 3460124 w 3460124"/>
              <a:gd name="connsiteY58" fmla="*/ 1772992 h 1936124"/>
              <a:gd name="connsiteX59" fmla="*/ 3460124 w 3460124"/>
              <a:gd name="connsiteY59" fmla="*/ 1790163 h 1936124"/>
              <a:gd name="connsiteX60" fmla="*/ 3447245 w 3460124"/>
              <a:gd name="connsiteY60" fmla="*/ 1811628 h 1936124"/>
              <a:gd name="connsiteX61" fmla="*/ 3425780 w 3460124"/>
              <a:gd name="connsiteY61" fmla="*/ 1828800 h 1936124"/>
              <a:gd name="connsiteX62" fmla="*/ 3378558 w 3460124"/>
              <a:gd name="connsiteY62" fmla="*/ 1863144 h 1936124"/>
              <a:gd name="connsiteX63" fmla="*/ 3344214 w 3460124"/>
              <a:gd name="connsiteY63" fmla="*/ 1876023 h 1936124"/>
              <a:gd name="connsiteX64" fmla="*/ 3301284 w 3460124"/>
              <a:gd name="connsiteY64" fmla="*/ 1893194 h 1936124"/>
              <a:gd name="connsiteX65" fmla="*/ 3249769 w 3460124"/>
              <a:gd name="connsiteY65" fmla="*/ 1910366 h 1936124"/>
              <a:gd name="connsiteX66" fmla="*/ 3181082 w 3460124"/>
              <a:gd name="connsiteY66" fmla="*/ 1923245 h 1936124"/>
              <a:gd name="connsiteX67" fmla="*/ 3090929 w 3460124"/>
              <a:gd name="connsiteY67" fmla="*/ 1931831 h 1936124"/>
              <a:gd name="connsiteX68" fmla="*/ 2983605 w 3460124"/>
              <a:gd name="connsiteY68" fmla="*/ 1936124 h 1936124"/>
              <a:gd name="connsiteX69" fmla="*/ 2829059 w 3460124"/>
              <a:gd name="connsiteY69" fmla="*/ 1927538 h 1936124"/>
              <a:gd name="connsiteX70" fmla="*/ 2665927 w 3460124"/>
              <a:gd name="connsiteY70" fmla="*/ 1910366 h 1936124"/>
              <a:gd name="connsiteX71" fmla="*/ 2502794 w 3460124"/>
              <a:gd name="connsiteY71" fmla="*/ 1888902 h 1936124"/>
              <a:gd name="connsiteX72" fmla="*/ 2348248 w 3460124"/>
              <a:gd name="connsiteY72" fmla="*/ 1863144 h 1936124"/>
              <a:gd name="connsiteX73" fmla="*/ 2245217 w 3460124"/>
              <a:gd name="connsiteY73" fmla="*/ 1837386 h 1936124"/>
              <a:gd name="connsiteX74" fmla="*/ 2069205 w 3460124"/>
              <a:gd name="connsiteY74" fmla="*/ 1777285 h 1936124"/>
              <a:gd name="connsiteX75" fmla="*/ 1871729 w 3460124"/>
              <a:gd name="connsiteY75" fmla="*/ 1691425 h 1936124"/>
              <a:gd name="connsiteX76" fmla="*/ 1700011 w 3460124"/>
              <a:gd name="connsiteY76" fmla="*/ 1596980 h 1936124"/>
              <a:gd name="connsiteX77" fmla="*/ 1554051 w 3460124"/>
              <a:gd name="connsiteY77" fmla="*/ 1502535 h 1936124"/>
              <a:gd name="connsiteX78" fmla="*/ 1382332 w 3460124"/>
              <a:gd name="connsiteY78" fmla="*/ 1369454 h 1936124"/>
              <a:gd name="connsiteX79" fmla="*/ 1159098 w 3460124"/>
              <a:gd name="connsiteY79" fmla="*/ 1167685 h 1936124"/>
              <a:gd name="connsiteX80" fmla="*/ 944451 w 3460124"/>
              <a:gd name="connsiteY80" fmla="*/ 935865 h 1936124"/>
              <a:gd name="connsiteX81" fmla="*/ 777025 w 3460124"/>
              <a:gd name="connsiteY81" fmla="*/ 742682 h 1936124"/>
              <a:gd name="connsiteX82" fmla="*/ 643943 w 3460124"/>
              <a:gd name="connsiteY82" fmla="*/ 566671 h 1936124"/>
              <a:gd name="connsiteX83" fmla="*/ 558084 w 3460124"/>
              <a:gd name="connsiteY83" fmla="*/ 450761 h 1936124"/>
              <a:gd name="connsiteX84" fmla="*/ 519448 w 3460124"/>
              <a:gd name="connsiteY84" fmla="*/ 399245 h 1936124"/>
              <a:gd name="connsiteX85" fmla="*/ 480811 w 3460124"/>
              <a:gd name="connsiteY85" fmla="*/ 356316 h 1936124"/>
              <a:gd name="connsiteX86" fmla="*/ 446467 w 3460124"/>
              <a:gd name="connsiteY86" fmla="*/ 326265 h 1936124"/>
              <a:gd name="connsiteX87" fmla="*/ 416417 w 3460124"/>
              <a:gd name="connsiteY87" fmla="*/ 313386 h 1936124"/>
              <a:gd name="connsiteX88" fmla="*/ 386366 w 3460124"/>
              <a:gd name="connsiteY88" fmla="*/ 304800 h 1936124"/>
              <a:gd name="connsiteX89" fmla="*/ 356315 w 3460124"/>
              <a:gd name="connsiteY89" fmla="*/ 309093 h 1936124"/>
              <a:gd name="connsiteX90" fmla="*/ 334851 w 3460124"/>
              <a:gd name="connsiteY90" fmla="*/ 317679 h 1936124"/>
              <a:gd name="connsiteX91" fmla="*/ 296214 w 3460124"/>
              <a:gd name="connsiteY91" fmla="*/ 352023 h 1936124"/>
              <a:gd name="connsiteX92" fmla="*/ 248991 w 3460124"/>
              <a:gd name="connsiteY92" fmla="*/ 394952 h 1936124"/>
              <a:gd name="connsiteX93" fmla="*/ 184597 w 3460124"/>
              <a:gd name="connsiteY93" fmla="*/ 463640 h 1936124"/>
              <a:gd name="connsiteX0" fmla="*/ 184597 w 3460124"/>
              <a:gd name="connsiteY0" fmla="*/ 463640 h 1936124"/>
              <a:gd name="connsiteX1" fmla="*/ 0 w 3460124"/>
              <a:gd name="connsiteY1" fmla="*/ 420710 h 1936124"/>
              <a:gd name="connsiteX2" fmla="*/ 145960 w 3460124"/>
              <a:gd name="connsiteY2" fmla="*/ 257578 h 1936124"/>
              <a:gd name="connsiteX3" fmla="*/ 201769 w 3460124"/>
              <a:gd name="connsiteY3" fmla="*/ 197476 h 1936124"/>
              <a:gd name="connsiteX4" fmla="*/ 656822 w 3460124"/>
              <a:gd name="connsiteY4" fmla="*/ 0 h 1936124"/>
              <a:gd name="connsiteX5" fmla="*/ 725510 w 3460124"/>
              <a:gd name="connsiteY5" fmla="*/ 8586 h 1936124"/>
              <a:gd name="connsiteX6" fmla="*/ 755560 w 3460124"/>
              <a:gd name="connsiteY6" fmla="*/ 17172 h 1936124"/>
              <a:gd name="connsiteX7" fmla="*/ 759853 w 3460124"/>
              <a:gd name="connsiteY7" fmla="*/ 167425 h 1936124"/>
              <a:gd name="connsiteX8" fmla="*/ 759853 w 3460124"/>
              <a:gd name="connsiteY8" fmla="*/ 218941 h 1936124"/>
              <a:gd name="connsiteX9" fmla="*/ 768439 w 3460124"/>
              <a:gd name="connsiteY9" fmla="*/ 248992 h 1936124"/>
              <a:gd name="connsiteX10" fmla="*/ 789904 w 3460124"/>
              <a:gd name="connsiteY10" fmla="*/ 304800 h 1936124"/>
              <a:gd name="connsiteX11" fmla="*/ 832834 w 3460124"/>
              <a:gd name="connsiteY11" fmla="*/ 394952 h 1936124"/>
              <a:gd name="connsiteX12" fmla="*/ 897228 w 3460124"/>
              <a:gd name="connsiteY12" fmla="*/ 485104 h 1936124"/>
              <a:gd name="connsiteX13" fmla="*/ 1013138 w 3460124"/>
              <a:gd name="connsiteY13" fmla="*/ 639651 h 1936124"/>
              <a:gd name="connsiteX14" fmla="*/ 1120462 w 3460124"/>
              <a:gd name="connsiteY14" fmla="*/ 768440 h 1936124"/>
              <a:gd name="connsiteX15" fmla="*/ 1249251 w 3460124"/>
              <a:gd name="connsiteY15" fmla="*/ 918693 h 1936124"/>
              <a:gd name="connsiteX16" fmla="*/ 1339403 w 3460124"/>
              <a:gd name="connsiteY16" fmla="*/ 1021724 h 1936124"/>
              <a:gd name="connsiteX17" fmla="*/ 1472484 w 3460124"/>
              <a:gd name="connsiteY17" fmla="*/ 1154806 h 1936124"/>
              <a:gd name="connsiteX18" fmla="*/ 1562636 w 3460124"/>
              <a:gd name="connsiteY18" fmla="*/ 1232079 h 1936124"/>
              <a:gd name="connsiteX19" fmla="*/ 1712890 w 3460124"/>
              <a:gd name="connsiteY19" fmla="*/ 1347989 h 1936124"/>
              <a:gd name="connsiteX20" fmla="*/ 1794456 w 3460124"/>
              <a:gd name="connsiteY20" fmla="*/ 1403797 h 1936124"/>
              <a:gd name="connsiteX21" fmla="*/ 1931831 w 3460124"/>
              <a:gd name="connsiteY21" fmla="*/ 1481071 h 1936124"/>
              <a:gd name="connsiteX22" fmla="*/ 2030569 w 3460124"/>
              <a:gd name="connsiteY22" fmla="*/ 1528293 h 1936124"/>
              <a:gd name="connsiteX23" fmla="*/ 2150772 w 3460124"/>
              <a:gd name="connsiteY23" fmla="*/ 1571223 h 1936124"/>
              <a:gd name="connsiteX24" fmla="*/ 2288146 w 3460124"/>
              <a:gd name="connsiteY24" fmla="*/ 1609859 h 1936124"/>
              <a:gd name="connsiteX25" fmla="*/ 2395470 w 3460124"/>
              <a:gd name="connsiteY25" fmla="*/ 1631324 h 1936124"/>
              <a:gd name="connsiteX26" fmla="*/ 2498501 w 3460124"/>
              <a:gd name="connsiteY26" fmla="*/ 1648496 h 1936124"/>
              <a:gd name="connsiteX27" fmla="*/ 2627290 w 3460124"/>
              <a:gd name="connsiteY27" fmla="*/ 1657082 h 1936124"/>
              <a:gd name="connsiteX28" fmla="*/ 2726028 w 3460124"/>
              <a:gd name="connsiteY28" fmla="*/ 1657082 h 1936124"/>
              <a:gd name="connsiteX29" fmla="*/ 2790422 w 3460124"/>
              <a:gd name="connsiteY29" fmla="*/ 1652789 h 1936124"/>
              <a:gd name="connsiteX30" fmla="*/ 2820473 w 3460124"/>
              <a:gd name="connsiteY30" fmla="*/ 1644203 h 1936124"/>
              <a:gd name="connsiteX31" fmla="*/ 2841938 w 3460124"/>
              <a:gd name="connsiteY31" fmla="*/ 1622738 h 1936124"/>
              <a:gd name="connsiteX32" fmla="*/ 2854817 w 3460124"/>
              <a:gd name="connsiteY32" fmla="*/ 1592687 h 1936124"/>
              <a:gd name="connsiteX33" fmla="*/ 2854817 w 3460124"/>
              <a:gd name="connsiteY33" fmla="*/ 1566930 h 1936124"/>
              <a:gd name="connsiteX34" fmla="*/ 2850524 w 3460124"/>
              <a:gd name="connsiteY34" fmla="*/ 1524000 h 1936124"/>
              <a:gd name="connsiteX35" fmla="*/ 2833352 w 3460124"/>
              <a:gd name="connsiteY35" fmla="*/ 1489656 h 1936124"/>
              <a:gd name="connsiteX36" fmla="*/ 2751786 w 3460124"/>
              <a:gd name="connsiteY36" fmla="*/ 1330817 h 1936124"/>
              <a:gd name="connsiteX37" fmla="*/ 2550017 w 3460124"/>
              <a:gd name="connsiteY37" fmla="*/ 940158 h 1936124"/>
              <a:gd name="connsiteX38" fmla="*/ 2515673 w 3460124"/>
              <a:gd name="connsiteY38" fmla="*/ 871471 h 1936124"/>
              <a:gd name="connsiteX39" fmla="*/ 2502794 w 3460124"/>
              <a:gd name="connsiteY39" fmla="*/ 845713 h 1936124"/>
              <a:gd name="connsiteX40" fmla="*/ 2511380 w 3460124"/>
              <a:gd name="connsiteY40" fmla="*/ 798490 h 1936124"/>
              <a:gd name="connsiteX41" fmla="*/ 2519966 w 3460124"/>
              <a:gd name="connsiteY41" fmla="*/ 785611 h 1936124"/>
              <a:gd name="connsiteX42" fmla="*/ 2537138 w 3460124"/>
              <a:gd name="connsiteY42" fmla="*/ 785611 h 1936124"/>
              <a:gd name="connsiteX43" fmla="*/ 2567189 w 3460124"/>
              <a:gd name="connsiteY43" fmla="*/ 794197 h 1936124"/>
              <a:gd name="connsiteX44" fmla="*/ 2592946 w 3460124"/>
              <a:gd name="connsiteY44" fmla="*/ 828541 h 1936124"/>
              <a:gd name="connsiteX45" fmla="*/ 2635876 w 3460124"/>
              <a:gd name="connsiteY45" fmla="*/ 892935 h 1936124"/>
              <a:gd name="connsiteX46" fmla="*/ 2786129 w 3460124"/>
              <a:gd name="connsiteY46" fmla="*/ 1107583 h 1936124"/>
              <a:gd name="connsiteX47" fmla="*/ 2884867 w 3460124"/>
              <a:gd name="connsiteY47" fmla="*/ 1232079 h 1936124"/>
              <a:gd name="connsiteX48" fmla="*/ 3017949 w 3460124"/>
              <a:gd name="connsiteY48" fmla="*/ 1395211 h 1936124"/>
              <a:gd name="connsiteX49" fmla="*/ 3155324 w 3460124"/>
              <a:gd name="connsiteY49" fmla="*/ 1549758 h 1936124"/>
              <a:gd name="connsiteX50" fmla="*/ 3198253 w 3460124"/>
              <a:gd name="connsiteY50" fmla="*/ 1588394 h 1936124"/>
              <a:gd name="connsiteX51" fmla="*/ 3271234 w 3460124"/>
              <a:gd name="connsiteY51" fmla="*/ 1635617 h 1936124"/>
              <a:gd name="connsiteX52" fmla="*/ 3339921 w 3460124"/>
              <a:gd name="connsiteY52" fmla="*/ 1661375 h 1936124"/>
              <a:gd name="connsiteX53" fmla="*/ 3387143 w 3460124"/>
              <a:gd name="connsiteY53" fmla="*/ 1687133 h 1936124"/>
              <a:gd name="connsiteX54" fmla="*/ 3430073 w 3460124"/>
              <a:gd name="connsiteY54" fmla="*/ 1717183 h 1936124"/>
              <a:gd name="connsiteX55" fmla="*/ 3447245 w 3460124"/>
              <a:gd name="connsiteY55" fmla="*/ 1738648 h 1936124"/>
              <a:gd name="connsiteX56" fmla="*/ 3460124 w 3460124"/>
              <a:gd name="connsiteY56" fmla="*/ 1760113 h 1936124"/>
              <a:gd name="connsiteX57" fmla="*/ 3460124 w 3460124"/>
              <a:gd name="connsiteY57" fmla="*/ 1772992 h 1936124"/>
              <a:gd name="connsiteX58" fmla="*/ 3460124 w 3460124"/>
              <a:gd name="connsiteY58" fmla="*/ 1790163 h 1936124"/>
              <a:gd name="connsiteX59" fmla="*/ 3447245 w 3460124"/>
              <a:gd name="connsiteY59" fmla="*/ 1811628 h 1936124"/>
              <a:gd name="connsiteX60" fmla="*/ 3425780 w 3460124"/>
              <a:gd name="connsiteY60" fmla="*/ 1828800 h 1936124"/>
              <a:gd name="connsiteX61" fmla="*/ 3378558 w 3460124"/>
              <a:gd name="connsiteY61" fmla="*/ 1863144 h 1936124"/>
              <a:gd name="connsiteX62" fmla="*/ 3344214 w 3460124"/>
              <a:gd name="connsiteY62" fmla="*/ 1876023 h 1936124"/>
              <a:gd name="connsiteX63" fmla="*/ 3301284 w 3460124"/>
              <a:gd name="connsiteY63" fmla="*/ 1893194 h 1936124"/>
              <a:gd name="connsiteX64" fmla="*/ 3249769 w 3460124"/>
              <a:gd name="connsiteY64" fmla="*/ 1910366 h 1936124"/>
              <a:gd name="connsiteX65" fmla="*/ 3181082 w 3460124"/>
              <a:gd name="connsiteY65" fmla="*/ 1923245 h 1936124"/>
              <a:gd name="connsiteX66" fmla="*/ 3090929 w 3460124"/>
              <a:gd name="connsiteY66" fmla="*/ 1931831 h 1936124"/>
              <a:gd name="connsiteX67" fmla="*/ 2983605 w 3460124"/>
              <a:gd name="connsiteY67" fmla="*/ 1936124 h 1936124"/>
              <a:gd name="connsiteX68" fmla="*/ 2829059 w 3460124"/>
              <a:gd name="connsiteY68" fmla="*/ 1927538 h 1936124"/>
              <a:gd name="connsiteX69" fmla="*/ 2665927 w 3460124"/>
              <a:gd name="connsiteY69" fmla="*/ 1910366 h 1936124"/>
              <a:gd name="connsiteX70" fmla="*/ 2502794 w 3460124"/>
              <a:gd name="connsiteY70" fmla="*/ 1888902 h 1936124"/>
              <a:gd name="connsiteX71" fmla="*/ 2348248 w 3460124"/>
              <a:gd name="connsiteY71" fmla="*/ 1863144 h 1936124"/>
              <a:gd name="connsiteX72" fmla="*/ 2245217 w 3460124"/>
              <a:gd name="connsiteY72" fmla="*/ 1837386 h 1936124"/>
              <a:gd name="connsiteX73" fmla="*/ 2069205 w 3460124"/>
              <a:gd name="connsiteY73" fmla="*/ 1777285 h 1936124"/>
              <a:gd name="connsiteX74" fmla="*/ 1871729 w 3460124"/>
              <a:gd name="connsiteY74" fmla="*/ 1691425 h 1936124"/>
              <a:gd name="connsiteX75" fmla="*/ 1700011 w 3460124"/>
              <a:gd name="connsiteY75" fmla="*/ 1596980 h 1936124"/>
              <a:gd name="connsiteX76" fmla="*/ 1554051 w 3460124"/>
              <a:gd name="connsiteY76" fmla="*/ 1502535 h 1936124"/>
              <a:gd name="connsiteX77" fmla="*/ 1382332 w 3460124"/>
              <a:gd name="connsiteY77" fmla="*/ 1369454 h 1936124"/>
              <a:gd name="connsiteX78" fmla="*/ 1159098 w 3460124"/>
              <a:gd name="connsiteY78" fmla="*/ 1167685 h 1936124"/>
              <a:gd name="connsiteX79" fmla="*/ 944451 w 3460124"/>
              <a:gd name="connsiteY79" fmla="*/ 935865 h 1936124"/>
              <a:gd name="connsiteX80" fmla="*/ 777025 w 3460124"/>
              <a:gd name="connsiteY80" fmla="*/ 742682 h 1936124"/>
              <a:gd name="connsiteX81" fmla="*/ 643943 w 3460124"/>
              <a:gd name="connsiteY81" fmla="*/ 566671 h 1936124"/>
              <a:gd name="connsiteX82" fmla="*/ 558084 w 3460124"/>
              <a:gd name="connsiteY82" fmla="*/ 450761 h 1936124"/>
              <a:gd name="connsiteX83" fmla="*/ 519448 w 3460124"/>
              <a:gd name="connsiteY83" fmla="*/ 399245 h 1936124"/>
              <a:gd name="connsiteX84" fmla="*/ 480811 w 3460124"/>
              <a:gd name="connsiteY84" fmla="*/ 356316 h 1936124"/>
              <a:gd name="connsiteX85" fmla="*/ 446467 w 3460124"/>
              <a:gd name="connsiteY85" fmla="*/ 326265 h 1936124"/>
              <a:gd name="connsiteX86" fmla="*/ 416417 w 3460124"/>
              <a:gd name="connsiteY86" fmla="*/ 313386 h 1936124"/>
              <a:gd name="connsiteX87" fmla="*/ 386366 w 3460124"/>
              <a:gd name="connsiteY87" fmla="*/ 304800 h 1936124"/>
              <a:gd name="connsiteX88" fmla="*/ 356315 w 3460124"/>
              <a:gd name="connsiteY88" fmla="*/ 309093 h 1936124"/>
              <a:gd name="connsiteX89" fmla="*/ 334851 w 3460124"/>
              <a:gd name="connsiteY89" fmla="*/ 317679 h 1936124"/>
              <a:gd name="connsiteX90" fmla="*/ 296214 w 3460124"/>
              <a:gd name="connsiteY90" fmla="*/ 352023 h 1936124"/>
              <a:gd name="connsiteX91" fmla="*/ 248991 w 3460124"/>
              <a:gd name="connsiteY91" fmla="*/ 394952 h 1936124"/>
              <a:gd name="connsiteX92" fmla="*/ 184597 w 3460124"/>
              <a:gd name="connsiteY92" fmla="*/ 463640 h 1936124"/>
              <a:gd name="connsiteX0" fmla="*/ 184597 w 3460124"/>
              <a:gd name="connsiteY0" fmla="*/ 463640 h 1936124"/>
              <a:gd name="connsiteX1" fmla="*/ 0 w 3460124"/>
              <a:gd name="connsiteY1" fmla="*/ 420710 h 1936124"/>
              <a:gd name="connsiteX2" fmla="*/ 145960 w 3460124"/>
              <a:gd name="connsiteY2" fmla="*/ 257578 h 1936124"/>
              <a:gd name="connsiteX3" fmla="*/ 656822 w 3460124"/>
              <a:gd name="connsiteY3" fmla="*/ 0 h 1936124"/>
              <a:gd name="connsiteX4" fmla="*/ 725510 w 3460124"/>
              <a:gd name="connsiteY4" fmla="*/ 8586 h 1936124"/>
              <a:gd name="connsiteX5" fmla="*/ 755560 w 3460124"/>
              <a:gd name="connsiteY5" fmla="*/ 17172 h 1936124"/>
              <a:gd name="connsiteX6" fmla="*/ 759853 w 3460124"/>
              <a:gd name="connsiteY6" fmla="*/ 167425 h 1936124"/>
              <a:gd name="connsiteX7" fmla="*/ 759853 w 3460124"/>
              <a:gd name="connsiteY7" fmla="*/ 218941 h 1936124"/>
              <a:gd name="connsiteX8" fmla="*/ 768439 w 3460124"/>
              <a:gd name="connsiteY8" fmla="*/ 248992 h 1936124"/>
              <a:gd name="connsiteX9" fmla="*/ 789904 w 3460124"/>
              <a:gd name="connsiteY9" fmla="*/ 304800 h 1936124"/>
              <a:gd name="connsiteX10" fmla="*/ 832834 w 3460124"/>
              <a:gd name="connsiteY10" fmla="*/ 394952 h 1936124"/>
              <a:gd name="connsiteX11" fmla="*/ 897228 w 3460124"/>
              <a:gd name="connsiteY11" fmla="*/ 485104 h 1936124"/>
              <a:gd name="connsiteX12" fmla="*/ 1013138 w 3460124"/>
              <a:gd name="connsiteY12" fmla="*/ 639651 h 1936124"/>
              <a:gd name="connsiteX13" fmla="*/ 1120462 w 3460124"/>
              <a:gd name="connsiteY13" fmla="*/ 768440 h 1936124"/>
              <a:gd name="connsiteX14" fmla="*/ 1249251 w 3460124"/>
              <a:gd name="connsiteY14" fmla="*/ 918693 h 1936124"/>
              <a:gd name="connsiteX15" fmla="*/ 1339403 w 3460124"/>
              <a:gd name="connsiteY15" fmla="*/ 1021724 h 1936124"/>
              <a:gd name="connsiteX16" fmla="*/ 1472484 w 3460124"/>
              <a:gd name="connsiteY16" fmla="*/ 1154806 h 1936124"/>
              <a:gd name="connsiteX17" fmla="*/ 1562636 w 3460124"/>
              <a:gd name="connsiteY17" fmla="*/ 1232079 h 1936124"/>
              <a:gd name="connsiteX18" fmla="*/ 1712890 w 3460124"/>
              <a:gd name="connsiteY18" fmla="*/ 1347989 h 1936124"/>
              <a:gd name="connsiteX19" fmla="*/ 1794456 w 3460124"/>
              <a:gd name="connsiteY19" fmla="*/ 1403797 h 1936124"/>
              <a:gd name="connsiteX20" fmla="*/ 1931831 w 3460124"/>
              <a:gd name="connsiteY20" fmla="*/ 1481071 h 1936124"/>
              <a:gd name="connsiteX21" fmla="*/ 2030569 w 3460124"/>
              <a:gd name="connsiteY21" fmla="*/ 1528293 h 1936124"/>
              <a:gd name="connsiteX22" fmla="*/ 2150772 w 3460124"/>
              <a:gd name="connsiteY22" fmla="*/ 1571223 h 1936124"/>
              <a:gd name="connsiteX23" fmla="*/ 2288146 w 3460124"/>
              <a:gd name="connsiteY23" fmla="*/ 1609859 h 1936124"/>
              <a:gd name="connsiteX24" fmla="*/ 2395470 w 3460124"/>
              <a:gd name="connsiteY24" fmla="*/ 1631324 h 1936124"/>
              <a:gd name="connsiteX25" fmla="*/ 2498501 w 3460124"/>
              <a:gd name="connsiteY25" fmla="*/ 1648496 h 1936124"/>
              <a:gd name="connsiteX26" fmla="*/ 2627290 w 3460124"/>
              <a:gd name="connsiteY26" fmla="*/ 1657082 h 1936124"/>
              <a:gd name="connsiteX27" fmla="*/ 2726028 w 3460124"/>
              <a:gd name="connsiteY27" fmla="*/ 1657082 h 1936124"/>
              <a:gd name="connsiteX28" fmla="*/ 2790422 w 3460124"/>
              <a:gd name="connsiteY28" fmla="*/ 1652789 h 1936124"/>
              <a:gd name="connsiteX29" fmla="*/ 2820473 w 3460124"/>
              <a:gd name="connsiteY29" fmla="*/ 1644203 h 1936124"/>
              <a:gd name="connsiteX30" fmla="*/ 2841938 w 3460124"/>
              <a:gd name="connsiteY30" fmla="*/ 1622738 h 1936124"/>
              <a:gd name="connsiteX31" fmla="*/ 2854817 w 3460124"/>
              <a:gd name="connsiteY31" fmla="*/ 1592687 h 1936124"/>
              <a:gd name="connsiteX32" fmla="*/ 2854817 w 3460124"/>
              <a:gd name="connsiteY32" fmla="*/ 1566930 h 1936124"/>
              <a:gd name="connsiteX33" fmla="*/ 2850524 w 3460124"/>
              <a:gd name="connsiteY33" fmla="*/ 1524000 h 1936124"/>
              <a:gd name="connsiteX34" fmla="*/ 2833352 w 3460124"/>
              <a:gd name="connsiteY34" fmla="*/ 1489656 h 1936124"/>
              <a:gd name="connsiteX35" fmla="*/ 2751786 w 3460124"/>
              <a:gd name="connsiteY35" fmla="*/ 1330817 h 1936124"/>
              <a:gd name="connsiteX36" fmla="*/ 2550017 w 3460124"/>
              <a:gd name="connsiteY36" fmla="*/ 940158 h 1936124"/>
              <a:gd name="connsiteX37" fmla="*/ 2515673 w 3460124"/>
              <a:gd name="connsiteY37" fmla="*/ 871471 h 1936124"/>
              <a:gd name="connsiteX38" fmla="*/ 2502794 w 3460124"/>
              <a:gd name="connsiteY38" fmla="*/ 845713 h 1936124"/>
              <a:gd name="connsiteX39" fmla="*/ 2511380 w 3460124"/>
              <a:gd name="connsiteY39" fmla="*/ 798490 h 1936124"/>
              <a:gd name="connsiteX40" fmla="*/ 2519966 w 3460124"/>
              <a:gd name="connsiteY40" fmla="*/ 785611 h 1936124"/>
              <a:gd name="connsiteX41" fmla="*/ 2537138 w 3460124"/>
              <a:gd name="connsiteY41" fmla="*/ 785611 h 1936124"/>
              <a:gd name="connsiteX42" fmla="*/ 2567189 w 3460124"/>
              <a:gd name="connsiteY42" fmla="*/ 794197 h 1936124"/>
              <a:gd name="connsiteX43" fmla="*/ 2592946 w 3460124"/>
              <a:gd name="connsiteY43" fmla="*/ 828541 h 1936124"/>
              <a:gd name="connsiteX44" fmla="*/ 2635876 w 3460124"/>
              <a:gd name="connsiteY44" fmla="*/ 892935 h 1936124"/>
              <a:gd name="connsiteX45" fmla="*/ 2786129 w 3460124"/>
              <a:gd name="connsiteY45" fmla="*/ 1107583 h 1936124"/>
              <a:gd name="connsiteX46" fmla="*/ 2884867 w 3460124"/>
              <a:gd name="connsiteY46" fmla="*/ 1232079 h 1936124"/>
              <a:gd name="connsiteX47" fmla="*/ 3017949 w 3460124"/>
              <a:gd name="connsiteY47" fmla="*/ 1395211 h 1936124"/>
              <a:gd name="connsiteX48" fmla="*/ 3155324 w 3460124"/>
              <a:gd name="connsiteY48" fmla="*/ 1549758 h 1936124"/>
              <a:gd name="connsiteX49" fmla="*/ 3198253 w 3460124"/>
              <a:gd name="connsiteY49" fmla="*/ 1588394 h 1936124"/>
              <a:gd name="connsiteX50" fmla="*/ 3271234 w 3460124"/>
              <a:gd name="connsiteY50" fmla="*/ 1635617 h 1936124"/>
              <a:gd name="connsiteX51" fmla="*/ 3339921 w 3460124"/>
              <a:gd name="connsiteY51" fmla="*/ 1661375 h 1936124"/>
              <a:gd name="connsiteX52" fmla="*/ 3387143 w 3460124"/>
              <a:gd name="connsiteY52" fmla="*/ 1687133 h 1936124"/>
              <a:gd name="connsiteX53" fmla="*/ 3430073 w 3460124"/>
              <a:gd name="connsiteY53" fmla="*/ 1717183 h 1936124"/>
              <a:gd name="connsiteX54" fmla="*/ 3447245 w 3460124"/>
              <a:gd name="connsiteY54" fmla="*/ 1738648 h 1936124"/>
              <a:gd name="connsiteX55" fmla="*/ 3460124 w 3460124"/>
              <a:gd name="connsiteY55" fmla="*/ 1760113 h 1936124"/>
              <a:gd name="connsiteX56" fmla="*/ 3460124 w 3460124"/>
              <a:gd name="connsiteY56" fmla="*/ 1772992 h 1936124"/>
              <a:gd name="connsiteX57" fmla="*/ 3460124 w 3460124"/>
              <a:gd name="connsiteY57" fmla="*/ 1790163 h 1936124"/>
              <a:gd name="connsiteX58" fmla="*/ 3447245 w 3460124"/>
              <a:gd name="connsiteY58" fmla="*/ 1811628 h 1936124"/>
              <a:gd name="connsiteX59" fmla="*/ 3425780 w 3460124"/>
              <a:gd name="connsiteY59" fmla="*/ 1828800 h 1936124"/>
              <a:gd name="connsiteX60" fmla="*/ 3378558 w 3460124"/>
              <a:gd name="connsiteY60" fmla="*/ 1863144 h 1936124"/>
              <a:gd name="connsiteX61" fmla="*/ 3344214 w 3460124"/>
              <a:gd name="connsiteY61" fmla="*/ 1876023 h 1936124"/>
              <a:gd name="connsiteX62" fmla="*/ 3301284 w 3460124"/>
              <a:gd name="connsiteY62" fmla="*/ 1893194 h 1936124"/>
              <a:gd name="connsiteX63" fmla="*/ 3249769 w 3460124"/>
              <a:gd name="connsiteY63" fmla="*/ 1910366 h 1936124"/>
              <a:gd name="connsiteX64" fmla="*/ 3181082 w 3460124"/>
              <a:gd name="connsiteY64" fmla="*/ 1923245 h 1936124"/>
              <a:gd name="connsiteX65" fmla="*/ 3090929 w 3460124"/>
              <a:gd name="connsiteY65" fmla="*/ 1931831 h 1936124"/>
              <a:gd name="connsiteX66" fmla="*/ 2983605 w 3460124"/>
              <a:gd name="connsiteY66" fmla="*/ 1936124 h 1936124"/>
              <a:gd name="connsiteX67" fmla="*/ 2829059 w 3460124"/>
              <a:gd name="connsiteY67" fmla="*/ 1927538 h 1936124"/>
              <a:gd name="connsiteX68" fmla="*/ 2665927 w 3460124"/>
              <a:gd name="connsiteY68" fmla="*/ 1910366 h 1936124"/>
              <a:gd name="connsiteX69" fmla="*/ 2502794 w 3460124"/>
              <a:gd name="connsiteY69" fmla="*/ 1888902 h 1936124"/>
              <a:gd name="connsiteX70" fmla="*/ 2348248 w 3460124"/>
              <a:gd name="connsiteY70" fmla="*/ 1863144 h 1936124"/>
              <a:gd name="connsiteX71" fmla="*/ 2245217 w 3460124"/>
              <a:gd name="connsiteY71" fmla="*/ 1837386 h 1936124"/>
              <a:gd name="connsiteX72" fmla="*/ 2069205 w 3460124"/>
              <a:gd name="connsiteY72" fmla="*/ 1777285 h 1936124"/>
              <a:gd name="connsiteX73" fmla="*/ 1871729 w 3460124"/>
              <a:gd name="connsiteY73" fmla="*/ 1691425 h 1936124"/>
              <a:gd name="connsiteX74" fmla="*/ 1700011 w 3460124"/>
              <a:gd name="connsiteY74" fmla="*/ 1596980 h 1936124"/>
              <a:gd name="connsiteX75" fmla="*/ 1554051 w 3460124"/>
              <a:gd name="connsiteY75" fmla="*/ 1502535 h 1936124"/>
              <a:gd name="connsiteX76" fmla="*/ 1382332 w 3460124"/>
              <a:gd name="connsiteY76" fmla="*/ 1369454 h 1936124"/>
              <a:gd name="connsiteX77" fmla="*/ 1159098 w 3460124"/>
              <a:gd name="connsiteY77" fmla="*/ 1167685 h 1936124"/>
              <a:gd name="connsiteX78" fmla="*/ 944451 w 3460124"/>
              <a:gd name="connsiteY78" fmla="*/ 935865 h 1936124"/>
              <a:gd name="connsiteX79" fmla="*/ 777025 w 3460124"/>
              <a:gd name="connsiteY79" fmla="*/ 742682 h 1936124"/>
              <a:gd name="connsiteX80" fmla="*/ 643943 w 3460124"/>
              <a:gd name="connsiteY80" fmla="*/ 566671 h 1936124"/>
              <a:gd name="connsiteX81" fmla="*/ 558084 w 3460124"/>
              <a:gd name="connsiteY81" fmla="*/ 450761 h 1936124"/>
              <a:gd name="connsiteX82" fmla="*/ 519448 w 3460124"/>
              <a:gd name="connsiteY82" fmla="*/ 399245 h 1936124"/>
              <a:gd name="connsiteX83" fmla="*/ 480811 w 3460124"/>
              <a:gd name="connsiteY83" fmla="*/ 356316 h 1936124"/>
              <a:gd name="connsiteX84" fmla="*/ 446467 w 3460124"/>
              <a:gd name="connsiteY84" fmla="*/ 326265 h 1936124"/>
              <a:gd name="connsiteX85" fmla="*/ 416417 w 3460124"/>
              <a:gd name="connsiteY85" fmla="*/ 313386 h 1936124"/>
              <a:gd name="connsiteX86" fmla="*/ 386366 w 3460124"/>
              <a:gd name="connsiteY86" fmla="*/ 304800 h 1936124"/>
              <a:gd name="connsiteX87" fmla="*/ 356315 w 3460124"/>
              <a:gd name="connsiteY87" fmla="*/ 309093 h 1936124"/>
              <a:gd name="connsiteX88" fmla="*/ 334851 w 3460124"/>
              <a:gd name="connsiteY88" fmla="*/ 317679 h 1936124"/>
              <a:gd name="connsiteX89" fmla="*/ 296214 w 3460124"/>
              <a:gd name="connsiteY89" fmla="*/ 352023 h 1936124"/>
              <a:gd name="connsiteX90" fmla="*/ 248991 w 3460124"/>
              <a:gd name="connsiteY90" fmla="*/ 394952 h 1936124"/>
              <a:gd name="connsiteX91" fmla="*/ 184597 w 3460124"/>
              <a:gd name="connsiteY91" fmla="*/ 463640 h 1936124"/>
              <a:gd name="connsiteX0" fmla="*/ 184597 w 3460124"/>
              <a:gd name="connsiteY0" fmla="*/ 463640 h 1936124"/>
              <a:gd name="connsiteX1" fmla="*/ 0 w 3460124"/>
              <a:gd name="connsiteY1" fmla="*/ 420710 h 1936124"/>
              <a:gd name="connsiteX2" fmla="*/ 656822 w 3460124"/>
              <a:gd name="connsiteY2" fmla="*/ 0 h 1936124"/>
              <a:gd name="connsiteX3" fmla="*/ 725510 w 3460124"/>
              <a:gd name="connsiteY3" fmla="*/ 8586 h 1936124"/>
              <a:gd name="connsiteX4" fmla="*/ 755560 w 3460124"/>
              <a:gd name="connsiteY4" fmla="*/ 17172 h 1936124"/>
              <a:gd name="connsiteX5" fmla="*/ 759853 w 3460124"/>
              <a:gd name="connsiteY5" fmla="*/ 167425 h 1936124"/>
              <a:gd name="connsiteX6" fmla="*/ 759853 w 3460124"/>
              <a:gd name="connsiteY6" fmla="*/ 218941 h 1936124"/>
              <a:gd name="connsiteX7" fmla="*/ 768439 w 3460124"/>
              <a:gd name="connsiteY7" fmla="*/ 248992 h 1936124"/>
              <a:gd name="connsiteX8" fmla="*/ 789904 w 3460124"/>
              <a:gd name="connsiteY8" fmla="*/ 304800 h 1936124"/>
              <a:gd name="connsiteX9" fmla="*/ 832834 w 3460124"/>
              <a:gd name="connsiteY9" fmla="*/ 394952 h 1936124"/>
              <a:gd name="connsiteX10" fmla="*/ 897228 w 3460124"/>
              <a:gd name="connsiteY10" fmla="*/ 485104 h 1936124"/>
              <a:gd name="connsiteX11" fmla="*/ 1013138 w 3460124"/>
              <a:gd name="connsiteY11" fmla="*/ 639651 h 1936124"/>
              <a:gd name="connsiteX12" fmla="*/ 1120462 w 3460124"/>
              <a:gd name="connsiteY12" fmla="*/ 768440 h 1936124"/>
              <a:gd name="connsiteX13" fmla="*/ 1249251 w 3460124"/>
              <a:gd name="connsiteY13" fmla="*/ 918693 h 1936124"/>
              <a:gd name="connsiteX14" fmla="*/ 1339403 w 3460124"/>
              <a:gd name="connsiteY14" fmla="*/ 1021724 h 1936124"/>
              <a:gd name="connsiteX15" fmla="*/ 1472484 w 3460124"/>
              <a:gd name="connsiteY15" fmla="*/ 1154806 h 1936124"/>
              <a:gd name="connsiteX16" fmla="*/ 1562636 w 3460124"/>
              <a:gd name="connsiteY16" fmla="*/ 1232079 h 1936124"/>
              <a:gd name="connsiteX17" fmla="*/ 1712890 w 3460124"/>
              <a:gd name="connsiteY17" fmla="*/ 1347989 h 1936124"/>
              <a:gd name="connsiteX18" fmla="*/ 1794456 w 3460124"/>
              <a:gd name="connsiteY18" fmla="*/ 1403797 h 1936124"/>
              <a:gd name="connsiteX19" fmla="*/ 1931831 w 3460124"/>
              <a:gd name="connsiteY19" fmla="*/ 1481071 h 1936124"/>
              <a:gd name="connsiteX20" fmla="*/ 2030569 w 3460124"/>
              <a:gd name="connsiteY20" fmla="*/ 1528293 h 1936124"/>
              <a:gd name="connsiteX21" fmla="*/ 2150772 w 3460124"/>
              <a:gd name="connsiteY21" fmla="*/ 1571223 h 1936124"/>
              <a:gd name="connsiteX22" fmla="*/ 2288146 w 3460124"/>
              <a:gd name="connsiteY22" fmla="*/ 1609859 h 1936124"/>
              <a:gd name="connsiteX23" fmla="*/ 2395470 w 3460124"/>
              <a:gd name="connsiteY23" fmla="*/ 1631324 h 1936124"/>
              <a:gd name="connsiteX24" fmla="*/ 2498501 w 3460124"/>
              <a:gd name="connsiteY24" fmla="*/ 1648496 h 1936124"/>
              <a:gd name="connsiteX25" fmla="*/ 2627290 w 3460124"/>
              <a:gd name="connsiteY25" fmla="*/ 1657082 h 1936124"/>
              <a:gd name="connsiteX26" fmla="*/ 2726028 w 3460124"/>
              <a:gd name="connsiteY26" fmla="*/ 1657082 h 1936124"/>
              <a:gd name="connsiteX27" fmla="*/ 2790422 w 3460124"/>
              <a:gd name="connsiteY27" fmla="*/ 1652789 h 1936124"/>
              <a:gd name="connsiteX28" fmla="*/ 2820473 w 3460124"/>
              <a:gd name="connsiteY28" fmla="*/ 1644203 h 1936124"/>
              <a:gd name="connsiteX29" fmla="*/ 2841938 w 3460124"/>
              <a:gd name="connsiteY29" fmla="*/ 1622738 h 1936124"/>
              <a:gd name="connsiteX30" fmla="*/ 2854817 w 3460124"/>
              <a:gd name="connsiteY30" fmla="*/ 1592687 h 1936124"/>
              <a:gd name="connsiteX31" fmla="*/ 2854817 w 3460124"/>
              <a:gd name="connsiteY31" fmla="*/ 1566930 h 1936124"/>
              <a:gd name="connsiteX32" fmla="*/ 2850524 w 3460124"/>
              <a:gd name="connsiteY32" fmla="*/ 1524000 h 1936124"/>
              <a:gd name="connsiteX33" fmla="*/ 2833352 w 3460124"/>
              <a:gd name="connsiteY33" fmla="*/ 1489656 h 1936124"/>
              <a:gd name="connsiteX34" fmla="*/ 2751786 w 3460124"/>
              <a:gd name="connsiteY34" fmla="*/ 1330817 h 1936124"/>
              <a:gd name="connsiteX35" fmla="*/ 2550017 w 3460124"/>
              <a:gd name="connsiteY35" fmla="*/ 940158 h 1936124"/>
              <a:gd name="connsiteX36" fmla="*/ 2515673 w 3460124"/>
              <a:gd name="connsiteY36" fmla="*/ 871471 h 1936124"/>
              <a:gd name="connsiteX37" fmla="*/ 2502794 w 3460124"/>
              <a:gd name="connsiteY37" fmla="*/ 845713 h 1936124"/>
              <a:gd name="connsiteX38" fmla="*/ 2511380 w 3460124"/>
              <a:gd name="connsiteY38" fmla="*/ 798490 h 1936124"/>
              <a:gd name="connsiteX39" fmla="*/ 2519966 w 3460124"/>
              <a:gd name="connsiteY39" fmla="*/ 785611 h 1936124"/>
              <a:gd name="connsiteX40" fmla="*/ 2537138 w 3460124"/>
              <a:gd name="connsiteY40" fmla="*/ 785611 h 1936124"/>
              <a:gd name="connsiteX41" fmla="*/ 2567189 w 3460124"/>
              <a:gd name="connsiteY41" fmla="*/ 794197 h 1936124"/>
              <a:gd name="connsiteX42" fmla="*/ 2592946 w 3460124"/>
              <a:gd name="connsiteY42" fmla="*/ 828541 h 1936124"/>
              <a:gd name="connsiteX43" fmla="*/ 2635876 w 3460124"/>
              <a:gd name="connsiteY43" fmla="*/ 892935 h 1936124"/>
              <a:gd name="connsiteX44" fmla="*/ 2786129 w 3460124"/>
              <a:gd name="connsiteY44" fmla="*/ 1107583 h 1936124"/>
              <a:gd name="connsiteX45" fmla="*/ 2884867 w 3460124"/>
              <a:gd name="connsiteY45" fmla="*/ 1232079 h 1936124"/>
              <a:gd name="connsiteX46" fmla="*/ 3017949 w 3460124"/>
              <a:gd name="connsiteY46" fmla="*/ 1395211 h 1936124"/>
              <a:gd name="connsiteX47" fmla="*/ 3155324 w 3460124"/>
              <a:gd name="connsiteY47" fmla="*/ 1549758 h 1936124"/>
              <a:gd name="connsiteX48" fmla="*/ 3198253 w 3460124"/>
              <a:gd name="connsiteY48" fmla="*/ 1588394 h 1936124"/>
              <a:gd name="connsiteX49" fmla="*/ 3271234 w 3460124"/>
              <a:gd name="connsiteY49" fmla="*/ 1635617 h 1936124"/>
              <a:gd name="connsiteX50" fmla="*/ 3339921 w 3460124"/>
              <a:gd name="connsiteY50" fmla="*/ 1661375 h 1936124"/>
              <a:gd name="connsiteX51" fmla="*/ 3387143 w 3460124"/>
              <a:gd name="connsiteY51" fmla="*/ 1687133 h 1936124"/>
              <a:gd name="connsiteX52" fmla="*/ 3430073 w 3460124"/>
              <a:gd name="connsiteY52" fmla="*/ 1717183 h 1936124"/>
              <a:gd name="connsiteX53" fmla="*/ 3447245 w 3460124"/>
              <a:gd name="connsiteY53" fmla="*/ 1738648 h 1936124"/>
              <a:gd name="connsiteX54" fmla="*/ 3460124 w 3460124"/>
              <a:gd name="connsiteY54" fmla="*/ 1760113 h 1936124"/>
              <a:gd name="connsiteX55" fmla="*/ 3460124 w 3460124"/>
              <a:gd name="connsiteY55" fmla="*/ 1772992 h 1936124"/>
              <a:gd name="connsiteX56" fmla="*/ 3460124 w 3460124"/>
              <a:gd name="connsiteY56" fmla="*/ 1790163 h 1936124"/>
              <a:gd name="connsiteX57" fmla="*/ 3447245 w 3460124"/>
              <a:gd name="connsiteY57" fmla="*/ 1811628 h 1936124"/>
              <a:gd name="connsiteX58" fmla="*/ 3425780 w 3460124"/>
              <a:gd name="connsiteY58" fmla="*/ 1828800 h 1936124"/>
              <a:gd name="connsiteX59" fmla="*/ 3378558 w 3460124"/>
              <a:gd name="connsiteY59" fmla="*/ 1863144 h 1936124"/>
              <a:gd name="connsiteX60" fmla="*/ 3344214 w 3460124"/>
              <a:gd name="connsiteY60" fmla="*/ 1876023 h 1936124"/>
              <a:gd name="connsiteX61" fmla="*/ 3301284 w 3460124"/>
              <a:gd name="connsiteY61" fmla="*/ 1893194 h 1936124"/>
              <a:gd name="connsiteX62" fmla="*/ 3249769 w 3460124"/>
              <a:gd name="connsiteY62" fmla="*/ 1910366 h 1936124"/>
              <a:gd name="connsiteX63" fmla="*/ 3181082 w 3460124"/>
              <a:gd name="connsiteY63" fmla="*/ 1923245 h 1936124"/>
              <a:gd name="connsiteX64" fmla="*/ 3090929 w 3460124"/>
              <a:gd name="connsiteY64" fmla="*/ 1931831 h 1936124"/>
              <a:gd name="connsiteX65" fmla="*/ 2983605 w 3460124"/>
              <a:gd name="connsiteY65" fmla="*/ 1936124 h 1936124"/>
              <a:gd name="connsiteX66" fmla="*/ 2829059 w 3460124"/>
              <a:gd name="connsiteY66" fmla="*/ 1927538 h 1936124"/>
              <a:gd name="connsiteX67" fmla="*/ 2665927 w 3460124"/>
              <a:gd name="connsiteY67" fmla="*/ 1910366 h 1936124"/>
              <a:gd name="connsiteX68" fmla="*/ 2502794 w 3460124"/>
              <a:gd name="connsiteY68" fmla="*/ 1888902 h 1936124"/>
              <a:gd name="connsiteX69" fmla="*/ 2348248 w 3460124"/>
              <a:gd name="connsiteY69" fmla="*/ 1863144 h 1936124"/>
              <a:gd name="connsiteX70" fmla="*/ 2245217 w 3460124"/>
              <a:gd name="connsiteY70" fmla="*/ 1837386 h 1936124"/>
              <a:gd name="connsiteX71" fmla="*/ 2069205 w 3460124"/>
              <a:gd name="connsiteY71" fmla="*/ 1777285 h 1936124"/>
              <a:gd name="connsiteX72" fmla="*/ 1871729 w 3460124"/>
              <a:gd name="connsiteY72" fmla="*/ 1691425 h 1936124"/>
              <a:gd name="connsiteX73" fmla="*/ 1700011 w 3460124"/>
              <a:gd name="connsiteY73" fmla="*/ 1596980 h 1936124"/>
              <a:gd name="connsiteX74" fmla="*/ 1554051 w 3460124"/>
              <a:gd name="connsiteY74" fmla="*/ 1502535 h 1936124"/>
              <a:gd name="connsiteX75" fmla="*/ 1382332 w 3460124"/>
              <a:gd name="connsiteY75" fmla="*/ 1369454 h 1936124"/>
              <a:gd name="connsiteX76" fmla="*/ 1159098 w 3460124"/>
              <a:gd name="connsiteY76" fmla="*/ 1167685 h 1936124"/>
              <a:gd name="connsiteX77" fmla="*/ 944451 w 3460124"/>
              <a:gd name="connsiteY77" fmla="*/ 935865 h 1936124"/>
              <a:gd name="connsiteX78" fmla="*/ 777025 w 3460124"/>
              <a:gd name="connsiteY78" fmla="*/ 742682 h 1936124"/>
              <a:gd name="connsiteX79" fmla="*/ 643943 w 3460124"/>
              <a:gd name="connsiteY79" fmla="*/ 566671 h 1936124"/>
              <a:gd name="connsiteX80" fmla="*/ 558084 w 3460124"/>
              <a:gd name="connsiteY80" fmla="*/ 450761 h 1936124"/>
              <a:gd name="connsiteX81" fmla="*/ 519448 w 3460124"/>
              <a:gd name="connsiteY81" fmla="*/ 399245 h 1936124"/>
              <a:gd name="connsiteX82" fmla="*/ 480811 w 3460124"/>
              <a:gd name="connsiteY82" fmla="*/ 356316 h 1936124"/>
              <a:gd name="connsiteX83" fmla="*/ 446467 w 3460124"/>
              <a:gd name="connsiteY83" fmla="*/ 326265 h 1936124"/>
              <a:gd name="connsiteX84" fmla="*/ 416417 w 3460124"/>
              <a:gd name="connsiteY84" fmla="*/ 313386 h 1936124"/>
              <a:gd name="connsiteX85" fmla="*/ 386366 w 3460124"/>
              <a:gd name="connsiteY85" fmla="*/ 304800 h 1936124"/>
              <a:gd name="connsiteX86" fmla="*/ 356315 w 3460124"/>
              <a:gd name="connsiteY86" fmla="*/ 309093 h 1936124"/>
              <a:gd name="connsiteX87" fmla="*/ 334851 w 3460124"/>
              <a:gd name="connsiteY87" fmla="*/ 317679 h 1936124"/>
              <a:gd name="connsiteX88" fmla="*/ 296214 w 3460124"/>
              <a:gd name="connsiteY88" fmla="*/ 352023 h 1936124"/>
              <a:gd name="connsiteX89" fmla="*/ 248991 w 3460124"/>
              <a:gd name="connsiteY89" fmla="*/ 394952 h 1936124"/>
              <a:gd name="connsiteX90" fmla="*/ 184597 w 3460124"/>
              <a:gd name="connsiteY90" fmla="*/ 463640 h 1936124"/>
              <a:gd name="connsiteX0" fmla="*/ 0 w 3275527"/>
              <a:gd name="connsiteY0" fmla="*/ 463640 h 1936124"/>
              <a:gd name="connsiteX1" fmla="*/ 472225 w 3275527"/>
              <a:gd name="connsiteY1" fmla="*/ 0 h 1936124"/>
              <a:gd name="connsiteX2" fmla="*/ 540913 w 3275527"/>
              <a:gd name="connsiteY2" fmla="*/ 8586 h 1936124"/>
              <a:gd name="connsiteX3" fmla="*/ 570963 w 3275527"/>
              <a:gd name="connsiteY3" fmla="*/ 17172 h 1936124"/>
              <a:gd name="connsiteX4" fmla="*/ 575256 w 3275527"/>
              <a:gd name="connsiteY4" fmla="*/ 167425 h 1936124"/>
              <a:gd name="connsiteX5" fmla="*/ 575256 w 3275527"/>
              <a:gd name="connsiteY5" fmla="*/ 218941 h 1936124"/>
              <a:gd name="connsiteX6" fmla="*/ 583842 w 3275527"/>
              <a:gd name="connsiteY6" fmla="*/ 248992 h 1936124"/>
              <a:gd name="connsiteX7" fmla="*/ 605307 w 3275527"/>
              <a:gd name="connsiteY7" fmla="*/ 304800 h 1936124"/>
              <a:gd name="connsiteX8" fmla="*/ 648237 w 3275527"/>
              <a:gd name="connsiteY8" fmla="*/ 394952 h 1936124"/>
              <a:gd name="connsiteX9" fmla="*/ 712631 w 3275527"/>
              <a:gd name="connsiteY9" fmla="*/ 485104 h 1936124"/>
              <a:gd name="connsiteX10" fmla="*/ 828541 w 3275527"/>
              <a:gd name="connsiteY10" fmla="*/ 639651 h 1936124"/>
              <a:gd name="connsiteX11" fmla="*/ 935865 w 3275527"/>
              <a:gd name="connsiteY11" fmla="*/ 768440 h 1936124"/>
              <a:gd name="connsiteX12" fmla="*/ 1064654 w 3275527"/>
              <a:gd name="connsiteY12" fmla="*/ 918693 h 1936124"/>
              <a:gd name="connsiteX13" fmla="*/ 1154806 w 3275527"/>
              <a:gd name="connsiteY13" fmla="*/ 1021724 h 1936124"/>
              <a:gd name="connsiteX14" fmla="*/ 1287887 w 3275527"/>
              <a:gd name="connsiteY14" fmla="*/ 1154806 h 1936124"/>
              <a:gd name="connsiteX15" fmla="*/ 1378039 w 3275527"/>
              <a:gd name="connsiteY15" fmla="*/ 1232079 h 1936124"/>
              <a:gd name="connsiteX16" fmla="*/ 1528293 w 3275527"/>
              <a:gd name="connsiteY16" fmla="*/ 1347989 h 1936124"/>
              <a:gd name="connsiteX17" fmla="*/ 1609859 w 3275527"/>
              <a:gd name="connsiteY17" fmla="*/ 1403797 h 1936124"/>
              <a:gd name="connsiteX18" fmla="*/ 1747234 w 3275527"/>
              <a:gd name="connsiteY18" fmla="*/ 1481071 h 1936124"/>
              <a:gd name="connsiteX19" fmla="*/ 1845972 w 3275527"/>
              <a:gd name="connsiteY19" fmla="*/ 1528293 h 1936124"/>
              <a:gd name="connsiteX20" fmla="*/ 1966175 w 3275527"/>
              <a:gd name="connsiteY20" fmla="*/ 1571223 h 1936124"/>
              <a:gd name="connsiteX21" fmla="*/ 2103549 w 3275527"/>
              <a:gd name="connsiteY21" fmla="*/ 1609859 h 1936124"/>
              <a:gd name="connsiteX22" fmla="*/ 2210873 w 3275527"/>
              <a:gd name="connsiteY22" fmla="*/ 1631324 h 1936124"/>
              <a:gd name="connsiteX23" fmla="*/ 2313904 w 3275527"/>
              <a:gd name="connsiteY23" fmla="*/ 1648496 h 1936124"/>
              <a:gd name="connsiteX24" fmla="*/ 2442693 w 3275527"/>
              <a:gd name="connsiteY24" fmla="*/ 1657082 h 1936124"/>
              <a:gd name="connsiteX25" fmla="*/ 2541431 w 3275527"/>
              <a:gd name="connsiteY25" fmla="*/ 1657082 h 1936124"/>
              <a:gd name="connsiteX26" fmla="*/ 2605825 w 3275527"/>
              <a:gd name="connsiteY26" fmla="*/ 1652789 h 1936124"/>
              <a:gd name="connsiteX27" fmla="*/ 2635876 w 3275527"/>
              <a:gd name="connsiteY27" fmla="*/ 1644203 h 1936124"/>
              <a:gd name="connsiteX28" fmla="*/ 2657341 w 3275527"/>
              <a:gd name="connsiteY28" fmla="*/ 1622738 h 1936124"/>
              <a:gd name="connsiteX29" fmla="*/ 2670220 w 3275527"/>
              <a:gd name="connsiteY29" fmla="*/ 1592687 h 1936124"/>
              <a:gd name="connsiteX30" fmla="*/ 2670220 w 3275527"/>
              <a:gd name="connsiteY30" fmla="*/ 1566930 h 1936124"/>
              <a:gd name="connsiteX31" fmla="*/ 2665927 w 3275527"/>
              <a:gd name="connsiteY31" fmla="*/ 1524000 h 1936124"/>
              <a:gd name="connsiteX32" fmla="*/ 2648755 w 3275527"/>
              <a:gd name="connsiteY32" fmla="*/ 1489656 h 1936124"/>
              <a:gd name="connsiteX33" fmla="*/ 2567189 w 3275527"/>
              <a:gd name="connsiteY33" fmla="*/ 1330817 h 1936124"/>
              <a:gd name="connsiteX34" fmla="*/ 2365420 w 3275527"/>
              <a:gd name="connsiteY34" fmla="*/ 940158 h 1936124"/>
              <a:gd name="connsiteX35" fmla="*/ 2331076 w 3275527"/>
              <a:gd name="connsiteY35" fmla="*/ 871471 h 1936124"/>
              <a:gd name="connsiteX36" fmla="*/ 2318197 w 3275527"/>
              <a:gd name="connsiteY36" fmla="*/ 845713 h 1936124"/>
              <a:gd name="connsiteX37" fmla="*/ 2326783 w 3275527"/>
              <a:gd name="connsiteY37" fmla="*/ 798490 h 1936124"/>
              <a:gd name="connsiteX38" fmla="*/ 2335369 w 3275527"/>
              <a:gd name="connsiteY38" fmla="*/ 785611 h 1936124"/>
              <a:gd name="connsiteX39" fmla="*/ 2352541 w 3275527"/>
              <a:gd name="connsiteY39" fmla="*/ 785611 h 1936124"/>
              <a:gd name="connsiteX40" fmla="*/ 2382592 w 3275527"/>
              <a:gd name="connsiteY40" fmla="*/ 794197 h 1936124"/>
              <a:gd name="connsiteX41" fmla="*/ 2408349 w 3275527"/>
              <a:gd name="connsiteY41" fmla="*/ 828541 h 1936124"/>
              <a:gd name="connsiteX42" fmla="*/ 2451279 w 3275527"/>
              <a:gd name="connsiteY42" fmla="*/ 892935 h 1936124"/>
              <a:gd name="connsiteX43" fmla="*/ 2601532 w 3275527"/>
              <a:gd name="connsiteY43" fmla="*/ 1107583 h 1936124"/>
              <a:gd name="connsiteX44" fmla="*/ 2700270 w 3275527"/>
              <a:gd name="connsiteY44" fmla="*/ 1232079 h 1936124"/>
              <a:gd name="connsiteX45" fmla="*/ 2833352 w 3275527"/>
              <a:gd name="connsiteY45" fmla="*/ 1395211 h 1936124"/>
              <a:gd name="connsiteX46" fmla="*/ 2970727 w 3275527"/>
              <a:gd name="connsiteY46" fmla="*/ 1549758 h 1936124"/>
              <a:gd name="connsiteX47" fmla="*/ 3013656 w 3275527"/>
              <a:gd name="connsiteY47" fmla="*/ 1588394 h 1936124"/>
              <a:gd name="connsiteX48" fmla="*/ 3086637 w 3275527"/>
              <a:gd name="connsiteY48" fmla="*/ 1635617 h 1936124"/>
              <a:gd name="connsiteX49" fmla="*/ 3155324 w 3275527"/>
              <a:gd name="connsiteY49" fmla="*/ 1661375 h 1936124"/>
              <a:gd name="connsiteX50" fmla="*/ 3202546 w 3275527"/>
              <a:gd name="connsiteY50" fmla="*/ 1687133 h 1936124"/>
              <a:gd name="connsiteX51" fmla="*/ 3245476 w 3275527"/>
              <a:gd name="connsiteY51" fmla="*/ 1717183 h 1936124"/>
              <a:gd name="connsiteX52" fmla="*/ 3262648 w 3275527"/>
              <a:gd name="connsiteY52" fmla="*/ 1738648 h 1936124"/>
              <a:gd name="connsiteX53" fmla="*/ 3275527 w 3275527"/>
              <a:gd name="connsiteY53" fmla="*/ 1760113 h 1936124"/>
              <a:gd name="connsiteX54" fmla="*/ 3275527 w 3275527"/>
              <a:gd name="connsiteY54" fmla="*/ 1772992 h 1936124"/>
              <a:gd name="connsiteX55" fmla="*/ 3275527 w 3275527"/>
              <a:gd name="connsiteY55" fmla="*/ 1790163 h 1936124"/>
              <a:gd name="connsiteX56" fmla="*/ 3262648 w 3275527"/>
              <a:gd name="connsiteY56" fmla="*/ 1811628 h 1936124"/>
              <a:gd name="connsiteX57" fmla="*/ 3241183 w 3275527"/>
              <a:gd name="connsiteY57" fmla="*/ 1828800 h 1936124"/>
              <a:gd name="connsiteX58" fmla="*/ 3193961 w 3275527"/>
              <a:gd name="connsiteY58" fmla="*/ 1863144 h 1936124"/>
              <a:gd name="connsiteX59" fmla="*/ 3159617 w 3275527"/>
              <a:gd name="connsiteY59" fmla="*/ 1876023 h 1936124"/>
              <a:gd name="connsiteX60" fmla="*/ 3116687 w 3275527"/>
              <a:gd name="connsiteY60" fmla="*/ 1893194 h 1936124"/>
              <a:gd name="connsiteX61" fmla="*/ 3065172 w 3275527"/>
              <a:gd name="connsiteY61" fmla="*/ 1910366 h 1936124"/>
              <a:gd name="connsiteX62" fmla="*/ 2996485 w 3275527"/>
              <a:gd name="connsiteY62" fmla="*/ 1923245 h 1936124"/>
              <a:gd name="connsiteX63" fmla="*/ 2906332 w 3275527"/>
              <a:gd name="connsiteY63" fmla="*/ 1931831 h 1936124"/>
              <a:gd name="connsiteX64" fmla="*/ 2799008 w 3275527"/>
              <a:gd name="connsiteY64" fmla="*/ 1936124 h 1936124"/>
              <a:gd name="connsiteX65" fmla="*/ 2644462 w 3275527"/>
              <a:gd name="connsiteY65" fmla="*/ 1927538 h 1936124"/>
              <a:gd name="connsiteX66" fmla="*/ 2481330 w 3275527"/>
              <a:gd name="connsiteY66" fmla="*/ 1910366 h 1936124"/>
              <a:gd name="connsiteX67" fmla="*/ 2318197 w 3275527"/>
              <a:gd name="connsiteY67" fmla="*/ 1888902 h 1936124"/>
              <a:gd name="connsiteX68" fmla="*/ 2163651 w 3275527"/>
              <a:gd name="connsiteY68" fmla="*/ 1863144 h 1936124"/>
              <a:gd name="connsiteX69" fmla="*/ 2060620 w 3275527"/>
              <a:gd name="connsiteY69" fmla="*/ 1837386 h 1936124"/>
              <a:gd name="connsiteX70" fmla="*/ 1884608 w 3275527"/>
              <a:gd name="connsiteY70" fmla="*/ 1777285 h 1936124"/>
              <a:gd name="connsiteX71" fmla="*/ 1687132 w 3275527"/>
              <a:gd name="connsiteY71" fmla="*/ 1691425 h 1936124"/>
              <a:gd name="connsiteX72" fmla="*/ 1515414 w 3275527"/>
              <a:gd name="connsiteY72" fmla="*/ 1596980 h 1936124"/>
              <a:gd name="connsiteX73" fmla="*/ 1369454 w 3275527"/>
              <a:gd name="connsiteY73" fmla="*/ 1502535 h 1936124"/>
              <a:gd name="connsiteX74" fmla="*/ 1197735 w 3275527"/>
              <a:gd name="connsiteY74" fmla="*/ 1369454 h 1936124"/>
              <a:gd name="connsiteX75" fmla="*/ 974501 w 3275527"/>
              <a:gd name="connsiteY75" fmla="*/ 1167685 h 1936124"/>
              <a:gd name="connsiteX76" fmla="*/ 759854 w 3275527"/>
              <a:gd name="connsiteY76" fmla="*/ 935865 h 1936124"/>
              <a:gd name="connsiteX77" fmla="*/ 592428 w 3275527"/>
              <a:gd name="connsiteY77" fmla="*/ 742682 h 1936124"/>
              <a:gd name="connsiteX78" fmla="*/ 459346 w 3275527"/>
              <a:gd name="connsiteY78" fmla="*/ 566671 h 1936124"/>
              <a:gd name="connsiteX79" fmla="*/ 373487 w 3275527"/>
              <a:gd name="connsiteY79" fmla="*/ 450761 h 1936124"/>
              <a:gd name="connsiteX80" fmla="*/ 334851 w 3275527"/>
              <a:gd name="connsiteY80" fmla="*/ 399245 h 1936124"/>
              <a:gd name="connsiteX81" fmla="*/ 296214 w 3275527"/>
              <a:gd name="connsiteY81" fmla="*/ 356316 h 1936124"/>
              <a:gd name="connsiteX82" fmla="*/ 261870 w 3275527"/>
              <a:gd name="connsiteY82" fmla="*/ 326265 h 1936124"/>
              <a:gd name="connsiteX83" fmla="*/ 231820 w 3275527"/>
              <a:gd name="connsiteY83" fmla="*/ 313386 h 1936124"/>
              <a:gd name="connsiteX84" fmla="*/ 201769 w 3275527"/>
              <a:gd name="connsiteY84" fmla="*/ 304800 h 1936124"/>
              <a:gd name="connsiteX85" fmla="*/ 171718 w 3275527"/>
              <a:gd name="connsiteY85" fmla="*/ 309093 h 1936124"/>
              <a:gd name="connsiteX86" fmla="*/ 150254 w 3275527"/>
              <a:gd name="connsiteY86" fmla="*/ 317679 h 1936124"/>
              <a:gd name="connsiteX87" fmla="*/ 111617 w 3275527"/>
              <a:gd name="connsiteY87" fmla="*/ 352023 h 1936124"/>
              <a:gd name="connsiteX88" fmla="*/ 64394 w 3275527"/>
              <a:gd name="connsiteY88" fmla="*/ 394952 h 1936124"/>
              <a:gd name="connsiteX89" fmla="*/ 0 w 3275527"/>
              <a:gd name="connsiteY89" fmla="*/ 463640 h 1936124"/>
              <a:gd name="connsiteX0" fmla="*/ 0 w 3211133"/>
              <a:gd name="connsiteY0" fmla="*/ 394952 h 1936124"/>
              <a:gd name="connsiteX1" fmla="*/ 407831 w 3211133"/>
              <a:gd name="connsiteY1" fmla="*/ 0 h 1936124"/>
              <a:gd name="connsiteX2" fmla="*/ 476519 w 3211133"/>
              <a:gd name="connsiteY2" fmla="*/ 8586 h 1936124"/>
              <a:gd name="connsiteX3" fmla="*/ 506569 w 3211133"/>
              <a:gd name="connsiteY3" fmla="*/ 17172 h 1936124"/>
              <a:gd name="connsiteX4" fmla="*/ 510862 w 3211133"/>
              <a:gd name="connsiteY4" fmla="*/ 167425 h 1936124"/>
              <a:gd name="connsiteX5" fmla="*/ 510862 w 3211133"/>
              <a:gd name="connsiteY5" fmla="*/ 218941 h 1936124"/>
              <a:gd name="connsiteX6" fmla="*/ 519448 w 3211133"/>
              <a:gd name="connsiteY6" fmla="*/ 248992 h 1936124"/>
              <a:gd name="connsiteX7" fmla="*/ 540913 w 3211133"/>
              <a:gd name="connsiteY7" fmla="*/ 304800 h 1936124"/>
              <a:gd name="connsiteX8" fmla="*/ 583843 w 3211133"/>
              <a:gd name="connsiteY8" fmla="*/ 394952 h 1936124"/>
              <a:gd name="connsiteX9" fmla="*/ 648237 w 3211133"/>
              <a:gd name="connsiteY9" fmla="*/ 485104 h 1936124"/>
              <a:gd name="connsiteX10" fmla="*/ 764147 w 3211133"/>
              <a:gd name="connsiteY10" fmla="*/ 639651 h 1936124"/>
              <a:gd name="connsiteX11" fmla="*/ 871471 w 3211133"/>
              <a:gd name="connsiteY11" fmla="*/ 768440 h 1936124"/>
              <a:gd name="connsiteX12" fmla="*/ 1000260 w 3211133"/>
              <a:gd name="connsiteY12" fmla="*/ 918693 h 1936124"/>
              <a:gd name="connsiteX13" fmla="*/ 1090412 w 3211133"/>
              <a:gd name="connsiteY13" fmla="*/ 1021724 h 1936124"/>
              <a:gd name="connsiteX14" fmla="*/ 1223493 w 3211133"/>
              <a:gd name="connsiteY14" fmla="*/ 1154806 h 1936124"/>
              <a:gd name="connsiteX15" fmla="*/ 1313645 w 3211133"/>
              <a:gd name="connsiteY15" fmla="*/ 1232079 h 1936124"/>
              <a:gd name="connsiteX16" fmla="*/ 1463899 w 3211133"/>
              <a:gd name="connsiteY16" fmla="*/ 1347989 h 1936124"/>
              <a:gd name="connsiteX17" fmla="*/ 1545465 w 3211133"/>
              <a:gd name="connsiteY17" fmla="*/ 1403797 h 1936124"/>
              <a:gd name="connsiteX18" fmla="*/ 1682840 w 3211133"/>
              <a:gd name="connsiteY18" fmla="*/ 1481071 h 1936124"/>
              <a:gd name="connsiteX19" fmla="*/ 1781578 w 3211133"/>
              <a:gd name="connsiteY19" fmla="*/ 1528293 h 1936124"/>
              <a:gd name="connsiteX20" fmla="*/ 1901781 w 3211133"/>
              <a:gd name="connsiteY20" fmla="*/ 1571223 h 1936124"/>
              <a:gd name="connsiteX21" fmla="*/ 2039155 w 3211133"/>
              <a:gd name="connsiteY21" fmla="*/ 1609859 h 1936124"/>
              <a:gd name="connsiteX22" fmla="*/ 2146479 w 3211133"/>
              <a:gd name="connsiteY22" fmla="*/ 1631324 h 1936124"/>
              <a:gd name="connsiteX23" fmla="*/ 2249510 w 3211133"/>
              <a:gd name="connsiteY23" fmla="*/ 1648496 h 1936124"/>
              <a:gd name="connsiteX24" fmla="*/ 2378299 w 3211133"/>
              <a:gd name="connsiteY24" fmla="*/ 1657082 h 1936124"/>
              <a:gd name="connsiteX25" fmla="*/ 2477037 w 3211133"/>
              <a:gd name="connsiteY25" fmla="*/ 1657082 h 1936124"/>
              <a:gd name="connsiteX26" fmla="*/ 2541431 w 3211133"/>
              <a:gd name="connsiteY26" fmla="*/ 1652789 h 1936124"/>
              <a:gd name="connsiteX27" fmla="*/ 2571482 w 3211133"/>
              <a:gd name="connsiteY27" fmla="*/ 1644203 h 1936124"/>
              <a:gd name="connsiteX28" fmla="*/ 2592947 w 3211133"/>
              <a:gd name="connsiteY28" fmla="*/ 1622738 h 1936124"/>
              <a:gd name="connsiteX29" fmla="*/ 2605826 w 3211133"/>
              <a:gd name="connsiteY29" fmla="*/ 1592687 h 1936124"/>
              <a:gd name="connsiteX30" fmla="*/ 2605826 w 3211133"/>
              <a:gd name="connsiteY30" fmla="*/ 1566930 h 1936124"/>
              <a:gd name="connsiteX31" fmla="*/ 2601533 w 3211133"/>
              <a:gd name="connsiteY31" fmla="*/ 1524000 h 1936124"/>
              <a:gd name="connsiteX32" fmla="*/ 2584361 w 3211133"/>
              <a:gd name="connsiteY32" fmla="*/ 1489656 h 1936124"/>
              <a:gd name="connsiteX33" fmla="*/ 2502795 w 3211133"/>
              <a:gd name="connsiteY33" fmla="*/ 1330817 h 1936124"/>
              <a:gd name="connsiteX34" fmla="*/ 2301026 w 3211133"/>
              <a:gd name="connsiteY34" fmla="*/ 940158 h 1936124"/>
              <a:gd name="connsiteX35" fmla="*/ 2266682 w 3211133"/>
              <a:gd name="connsiteY35" fmla="*/ 871471 h 1936124"/>
              <a:gd name="connsiteX36" fmla="*/ 2253803 w 3211133"/>
              <a:gd name="connsiteY36" fmla="*/ 845713 h 1936124"/>
              <a:gd name="connsiteX37" fmla="*/ 2262389 w 3211133"/>
              <a:gd name="connsiteY37" fmla="*/ 798490 h 1936124"/>
              <a:gd name="connsiteX38" fmla="*/ 2270975 w 3211133"/>
              <a:gd name="connsiteY38" fmla="*/ 785611 h 1936124"/>
              <a:gd name="connsiteX39" fmla="*/ 2288147 w 3211133"/>
              <a:gd name="connsiteY39" fmla="*/ 785611 h 1936124"/>
              <a:gd name="connsiteX40" fmla="*/ 2318198 w 3211133"/>
              <a:gd name="connsiteY40" fmla="*/ 794197 h 1936124"/>
              <a:gd name="connsiteX41" fmla="*/ 2343955 w 3211133"/>
              <a:gd name="connsiteY41" fmla="*/ 828541 h 1936124"/>
              <a:gd name="connsiteX42" fmla="*/ 2386885 w 3211133"/>
              <a:gd name="connsiteY42" fmla="*/ 892935 h 1936124"/>
              <a:gd name="connsiteX43" fmla="*/ 2537138 w 3211133"/>
              <a:gd name="connsiteY43" fmla="*/ 1107583 h 1936124"/>
              <a:gd name="connsiteX44" fmla="*/ 2635876 w 3211133"/>
              <a:gd name="connsiteY44" fmla="*/ 1232079 h 1936124"/>
              <a:gd name="connsiteX45" fmla="*/ 2768958 w 3211133"/>
              <a:gd name="connsiteY45" fmla="*/ 1395211 h 1936124"/>
              <a:gd name="connsiteX46" fmla="*/ 2906333 w 3211133"/>
              <a:gd name="connsiteY46" fmla="*/ 1549758 h 1936124"/>
              <a:gd name="connsiteX47" fmla="*/ 2949262 w 3211133"/>
              <a:gd name="connsiteY47" fmla="*/ 1588394 h 1936124"/>
              <a:gd name="connsiteX48" fmla="*/ 3022243 w 3211133"/>
              <a:gd name="connsiteY48" fmla="*/ 1635617 h 1936124"/>
              <a:gd name="connsiteX49" fmla="*/ 3090930 w 3211133"/>
              <a:gd name="connsiteY49" fmla="*/ 1661375 h 1936124"/>
              <a:gd name="connsiteX50" fmla="*/ 3138152 w 3211133"/>
              <a:gd name="connsiteY50" fmla="*/ 1687133 h 1936124"/>
              <a:gd name="connsiteX51" fmla="*/ 3181082 w 3211133"/>
              <a:gd name="connsiteY51" fmla="*/ 1717183 h 1936124"/>
              <a:gd name="connsiteX52" fmla="*/ 3198254 w 3211133"/>
              <a:gd name="connsiteY52" fmla="*/ 1738648 h 1936124"/>
              <a:gd name="connsiteX53" fmla="*/ 3211133 w 3211133"/>
              <a:gd name="connsiteY53" fmla="*/ 1760113 h 1936124"/>
              <a:gd name="connsiteX54" fmla="*/ 3211133 w 3211133"/>
              <a:gd name="connsiteY54" fmla="*/ 1772992 h 1936124"/>
              <a:gd name="connsiteX55" fmla="*/ 3211133 w 3211133"/>
              <a:gd name="connsiteY55" fmla="*/ 1790163 h 1936124"/>
              <a:gd name="connsiteX56" fmla="*/ 3198254 w 3211133"/>
              <a:gd name="connsiteY56" fmla="*/ 1811628 h 1936124"/>
              <a:gd name="connsiteX57" fmla="*/ 3176789 w 3211133"/>
              <a:gd name="connsiteY57" fmla="*/ 1828800 h 1936124"/>
              <a:gd name="connsiteX58" fmla="*/ 3129567 w 3211133"/>
              <a:gd name="connsiteY58" fmla="*/ 1863144 h 1936124"/>
              <a:gd name="connsiteX59" fmla="*/ 3095223 w 3211133"/>
              <a:gd name="connsiteY59" fmla="*/ 1876023 h 1936124"/>
              <a:gd name="connsiteX60" fmla="*/ 3052293 w 3211133"/>
              <a:gd name="connsiteY60" fmla="*/ 1893194 h 1936124"/>
              <a:gd name="connsiteX61" fmla="*/ 3000778 w 3211133"/>
              <a:gd name="connsiteY61" fmla="*/ 1910366 h 1936124"/>
              <a:gd name="connsiteX62" fmla="*/ 2932091 w 3211133"/>
              <a:gd name="connsiteY62" fmla="*/ 1923245 h 1936124"/>
              <a:gd name="connsiteX63" fmla="*/ 2841938 w 3211133"/>
              <a:gd name="connsiteY63" fmla="*/ 1931831 h 1936124"/>
              <a:gd name="connsiteX64" fmla="*/ 2734614 w 3211133"/>
              <a:gd name="connsiteY64" fmla="*/ 1936124 h 1936124"/>
              <a:gd name="connsiteX65" fmla="*/ 2580068 w 3211133"/>
              <a:gd name="connsiteY65" fmla="*/ 1927538 h 1936124"/>
              <a:gd name="connsiteX66" fmla="*/ 2416936 w 3211133"/>
              <a:gd name="connsiteY66" fmla="*/ 1910366 h 1936124"/>
              <a:gd name="connsiteX67" fmla="*/ 2253803 w 3211133"/>
              <a:gd name="connsiteY67" fmla="*/ 1888902 h 1936124"/>
              <a:gd name="connsiteX68" fmla="*/ 2099257 w 3211133"/>
              <a:gd name="connsiteY68" fmla="*/ 1863144 h 1936124"/>
              <a:gd name="connsiteX69" fmla="*/ 1996226 w 3211133"/>
              <a:gd name="connsiteY69" fmla="*/ 1837386 h 1936124"/>
              <a:gd name="connsiteX70" fmla="*/ 1820214 w 3211133"/>
              <a:gd name="connsiteY70" fmla="*/ 1777285 h 1936124"/>
              <a:gd name="connsiteX71" fmla="*/ 1622738 w 3211133"/>
              <a:gd name="connsiteY71" fmla="*/ 1691425 h 1936124"/>
              <a:gd name="connsiteX72" fmla="*/ 1451020 w 3211133"/>
              <a:gd name="connsiteY72" fmla="*/ 1596980 h 1936124"/>
              <a:gd name="connsiteX73" fmla="*/ 1305060 w 3211133"/>
              <a:gd name="connsiteY73" fmla="*/ 1502535 h 1936124"/>
              <a:gd name="connsiteX74" fmla="*/ 1133341 w 3211133"/>
              <a:gd name="connsiteY74" fmla="*/ 1369454 h 1936124"/>
              <a:gd name="connsiteX75" fmla="*/ 910107 w 3211133"/>
              <a:gd name="connsiteY75" fmla="*/ 1167685 h 1936124"/>
              <a:gd name="connsiteX76" fmla="*/ 695460 w 3211133"/>
              <a:gd name="connsiteY76" fmla="*/ 935865 h 1936124"/>
              <a:gd name="connsiteX77" fmla="*/ 528034 w 3211133"/>
              <a:gd name="connsiteY77" fmla="*/ 742682 h 1936124"/>
              <a:gd name="connsiteX78" fmla="*/ 394952 w 3211133"/>
              <a:gd name="connsiteY78" fmla="*/ 566671 h 1936124"/>
              <a:gd name="connsiteX79" fmla="*/ 309093 w 3211133"/>
              <a:gd name="connsiteY79" fmla="*/ 450761 h 1936124"/>
              <a:gd name="connsiteX80" fmla="*/ 270457 w 3211133"/>
              <a:gd name="connsiteY80" fmla="*/ 399245 h 1936124"/>
              <a:gd name="connsiteX81" fmla="*/ 231820 w 3211133"/>
              <a:gd name="connsiteY81" fmla="*/ 356316 h 1936124"/>
              <a:gd name="connsiteX82" fmla="*/ 197476 w 3211133"/>
              <a:gd name="connsiteY82" fmla="*/ 326265 h 1936124"/>
              <a:gd name="connsiteX83" fmla="*/ 167426 w 3211133"/>
              <a:gd name="connsiteY83" fmla="*/ 313386 h 1936124"/>
              <a:gd name="connsiteX84" fmla="*/ 137375 w 3211133"/>
              <a:gd name="connsiteY84" fmla="*/ 304800 h 1936124"/>
              <a:gd name="connsiteX85" fmla="*/ 107324 w 3211133"/>
              <a:gd name="connsiteY85" fmla="*/ 309093 h 1936124"/>
              <a:gd name="connsiteX86" fmla="*/ 85860 w 3211133"/>
              <a:gd name="connsiteY86" fmla="*/ 317679 h 1936124"/>
              <a:gd name="connsiteX87" fmla="*/ 47223 w 3211133"/>
              <a:gd name="connsiteY87" fmla="*/ 352023 h 1936124"/>
              <a:gd name="connsiteX88" fmla="*/ 0 w 3211133"/>
              <a:gd name="connsiteY88" fmla="*/ 394952 h 1936124"/>
              <a:gd name="connsiteX0" fmla="*/ 0 w 3163910"/>
              <a:gd name="connsiteY0" fmla="*/ 352023 h 1936124"/>
              <a:gd name="connsiteX1" fmla="*/ 360608 w 3163910"/>
              <a:gd name="connsiteY1" fmla="*/ 0 h 1936124"/>
              <a:gd name="connsiteX2" fmla="*/ 429296 w 3163910"/>
              <a:gd name="connsiteY2" fmla="*/ 8586 h 1936124"/>
              <a:gd name="connsiteX3" fmla="*/ 459346 w 3163910"/>
              <a:gd name="connsiteY3" fmla="*/ 17172 h 1936124"/>
              <a:gd name="connsiteX4" fmla="*/ 463639 w 3163910"/>
              <a:gd name="connsiteY4" fmla="*/ 167425 h 1936124"/>
              <a:gd name="connsiteX5" fmla="*/ 463639 w 3163910"/>
              <a:gd name="connsiteY5" fmla="*/ 218941 h 1936124"/>
              <a:gd name="connsiteX6" fmla="*/ 472225 w 3163910"/>
              <a:gd name="connsiteY6" fmla="*/ 248992 h 1936124"/>
              <a:gd name="connsiteX7" fmla="*/ 493690 w 3163910"/>
              <a:gd name="connsiteY7" fmla="*/ 304800 h 1936124"/>
              <a:gd name="connsiteX8" fmla="*/ 536620 w 3163910"/>
              <a:gd name="connsiteY8" fmla="*/ 394952 h 1936124"/>
              <a:gd name="connsiteX9" fmla="*/ 601014 w 3163910"/>
              <a:gd name="connsiteY9" fmla="*/ 485104 h 1936124"/>
              <a:gd name="connsiteX10" fmla="*/ 716924 w 3163910"/>
              <a:gd name="connsiteY10" fmla="*/ 639651 h 1936124"/>
              <a:gd name="connsiteX11" fmla="*/ 824248 w 3163910"/>
              <a:gd name="connsiteY11" fmla="*/ 768440 h 1936124"/>
              <a:gd name="connsiteX12" fmla="*/ 953037 w 3163910"/>
              <a:gd name="connsiteY12" fmla="*/ 918693 h 1936124"/>
              <a:gd name="connsiteX13" fmla="*/ 1043189 w 3163910"/>
              <a:gd name="connsiteY13" fmla="*/ 1021724 h 1936124"/>
              <a:gd name="connsiteX14" fmla="*/ 1176270 w 3163910"/>
              <a:gd name="connsiteY14" fmla="*/ 1154806 h 1936124"/>
              <a:gd name="connsiteX15" fmla="*/ 1266422 w 3163910"/>
              <a:gd name="connsiteY15" fmla="*/ 1232079 h 1936124"/>
              <a:gd name="connsiteX16" fmla="*/ 1416676 w 3163910"/>
              <a:gd name="connsiteY16" fmla="*/ 1347989 h 1936124"/>
              <a:gd name="connsiteX17" fmla="*/ 1498242 w 3163910"/>
              <a:gd name="connsiteY17" fmla="*/ 1403797 h 1936124"/>
              <a:gd name="connsiteX18" fmla="*/ 1635617 w 3163910"/>
              <a:gd name="connsiteY18" fmla="*/ 1481071 h 1936124"/>
              <a:gd name="connsiteX19" fmla="*/ 1734355 w 3163910"/>
              <a:gd name="connsiteY19" fmla="*/ 1528293 h 1936124"/>
              <a:gd name="connsiteX20" fmla="*/ 1854558 w 3163910"/>
              <a:gd name="connsiteY20" fmla="*/ 1571223 h 1936124"/>
              <a:gd name="connsiteX21" fmla="*/ 1991932 w 3163910"/>
              <a:gd name="connsiteY21" fmla="*/ 1609859 h 1936124"/>
              <a:gd name="connsiteX22" fmla="*/ 2099256 w 3163910"/>
              <a:gd name="connsiteY22" fmla="*/ 1631324 h 1936124"/>
              <a:gd name="connsiteX23" fmla="*/ 2202287 w 3163910"/>
              <a:gd name="connsiteY23" fmla="*/ 1648496 h 1936124"/>
              <a:gd name="connsiteX24" fmla="*/ 2331076 w 3163910"/>
              <a:gd name="connsiteY24" fmla="*/ 1657082 h 1936124"/>
              <a:gd name="connsiteX25" fmla="*/ 2429814 w 3163910"/>
              <a:gd name="connsiteY25" fmla="*/ 1657082 h 1936124"/>
              <a:gd name="connsiteX26" fmla="*/ 2494208 w 3163910"/>
              <a:gd name="connsiteY26" fmla="*/ 1652789 h 1936124"/>
              <a:gd name="connsiteX27" fmla="*/ 2524259 w 3163910"/>
              <a:gd name="connsiteY27" fmla="*/ 1644203 h 1936124"/>
              <a:gd name="connsiteX28" fmla="*/ 2545724 w 3163910"/>
              <a:gd name="connsiteY28" fmla="*/ 1622738 h 1936124"/>
              <a:gd name="connsiteX29" fmla="*/ 2558603 w 3163910"/>
              <a:gd name="connsiteY29" fmla="*/ 1592687 h 1936124"/>
              <a:gd name="connsiteX30" fmla="*/ 2558603 w 3163910"/>
              <a:gd name="connsiteY30" fmla="*/ 1566930 h 1936124"/>
              <a:gd name="connsiteX31" fmla="*/ 2554310 w 3163910"/>
              <a:gd name="connsiteY31" fmla="*/ 1524000 h 1936124"/>
              <a:gd name="connsiteX32" fmla="*/ 2537138 w 3163910"/>
              <a:gd name="connsiteY32" fmla="*/ 1489656 h 1936124"/>
              <a:gd name="connsiteX33" fmla="*/ 2455572 w 3163910"/>
              <a:gd name="connsiteY33" fmla="*/ 1330817 h 1936124"/>
              <a:gd name="connsiteX34" fmla="*/ 2253803 w 3163910"/>
              <a:gd name="connsiteY34" fmla="*/ 940158 h 1936124"/>
              <a:gd name="connsiteX35" fmla="*/ 2219459 w 3163910"/>
              <a:gd name="connsiteY35" fmla="*/ 871471 h 1936124"/>
              <a:gd name="connsiteX36" fmla="*/ 2206580 w 3163910"/>
              <a:gd name="connsiteY36" fmla="*/ 845713 h 1936124"/>
              <a:gd name="connsiteX37" fmla="*/ 2215166 w 3163910"/>
              <a:gd name="connsiteY37" fmla="*/ 798490 h 1936124"/>
              <a:gd name="connsiteX38" fmla="*/ 2223752 w 3163910"/>
              <a:gd name="connsiteY38" fmla="*/ 785611 h 1936124"/>
              <a:gd name="connsiteX39" fmla="*/ 2240924 w 3163910"/>
              <a:gd name="connsiteY39" fmla="*/ 785611 h 1936124"/>
              <a:gd name="connsiteX40" fmla="*/ 2270975 w 3163910"/>
              <a:gd name="connsiteY40" fmla="*/ 794197 h 1936124"/>
              <a:gd name="connsiteX41" fmla="*/ 2296732 w 3163910"/>
              <a:gd name="connsiteY41" fmla="*/ 828541 h 1936124"/>
              <a:gd name="connsiteX42" fmla="*/ 2339662 w 3163910"/>
              <a:gd name="connsiteY42" fmla="*/ 892935 h 1936124"/>
              <a:gd name="connsiteX43" fmla="*/ 2489915 w 3163910"/>
              <a:gd name="connsiteY43" fmla="*/ 1107583 h 1936124"/>
              <a:gd name="connsiteX44" fmla="*/ 2588653 w 3163910"/>
              <a:gd name="connsiteY44" fmla="*/ 1232079 h 1936124"/>
              <a:gd name="connsiteX45" fmla="*/ 2721735 w 3163910"/>
              <a:gd name="connsiteY45" fmla="*/ 1395211 h 1936124"/>
              <a:gd name="connsiteX46" fmla="*/ 2859110 w 3163910"/>
              <a:gd name="connsiteY46" fmla="*/ 1549758 h 1936124"/>
              <a:gd name="connsiteX47" fmla="*/ 2902039 w 3163910"/>
              <a:gd name="connsiteY47" fmla="*/ 1588394 h 1936124"/>
              <a:gd name="connsiteX48" fmla="*/ 2975020 w 3163910"/>
              <a:gd name="connsiteY48" fmla="*/ 1635617 h 1936124"/>
              <a:gd name="connsiteX49" fmla="*/ 3043707 w 3163910"/>
              <a:gd name="connsiteY49" fmla="*/ 1661375 h 1936124"/>
              <a:gd name="connsiteX50" fmla="*/ 3090929 w 3163910"/>
              <a:gd name="connsiteY50" fmla="*/ 1687133 h 1936124"/>
              <a:gd name="connsiteX51" fmla="*/ 3133859 w 3163910"/>
              <a:gd name="connsiteY51" fmla="*/ 1717183 h 1936124"/>
              <a:gd name="connsiteX52" fmla="*/ 3151031 w 3163910"/>
              <a:gd name="connsiteY52" fmla="*/ 1738648 h 1936124"/>
              <a:gd name="connsiteX53" fmla="*/ 3163910 w 3163910"/>
              <a:gd name="connsiteY53" fmla="*/ 1760113 h 1936124"/>
              <a:gd name="connsiteX54" fmla="*/ 3163910 w 3163910"/>
              <a:gd name="connsiteY54" fmla="*/ 1772992 h 1936124"/>
              <a:gd name="connsiteX55" fmla="*/ 3163910 w 3163910"/>
              <a:gd name="connsiteY55" fmla="*/ 1790163 h 1936124"/>
              <a:gd name="connsiteX56" fmla="*/ 3151031 w 3163910"/>
              <a:gd name="connsiteY56" fmla="*/ 1811628 h 1936124"/>
              <a:gd name="connsiteX57" fmla="*/ 3129566 w 3163910"/>
              <a:gd name="connsiteY57" fmla="*/ 1828800 h 1936124"/>
              <a:gd name="connsiteX58" fmla="*/ 3082344 w 3163910"/>
              <a:gd name="connsiteY58" fmla="*/ 1863144 h 1936124"/>
              <a:gd name="connsiteX59" fmla="*/ 3048000 w 3163910"/>
              <a:gd name="connsiteY59" fmla="*/ 1876023 h 1936124"/>
              <a:gd name="connsiteX60" fmla="*/ 3005070 w 3163910"/>
              <a:gd name="connsiteY60" fmla="*/ 1893194 h 1936124"/>
              <a:gd name="connsiteX61" fmla="*/ 2953555 w 3163910"/>
              <a:gd name="connsiteY61" fmla="*/ 1910366 h 1936124"/>
              <a:gd name="connsiteX62" fmla="*/ 2884868 w 3163910"/>
              <a:gd name="connsiteY62" fmla="*/ 1923245 h 1936124"/>
              <a:gd name="connsiteX63" fmla="*/ 2794715 w 3163910"/>
              <a:gd name="connsiteY63" fmla="*/ 1931831 h 1936124"/>
              <a:gd name="connsiteX64" fmla="*/ 2687391 w 3163910"/>
              <a:gd name="connsiteY64" fmla="*/ 1936124 h 1936124"/>
              <a:gd name="connsiteX65" fmla="*/ 2532845 w 3163910"/>
              <a:gd name="connsiteY65" fmla="*/ 1927538 h 1936124"/>
              <a:gd name="connsiteX66" fmla="*/ 2369713 w 3163910"/>
              <a:gd name="connsiteY66" fmla="*/ 1910366 h 1936124"/>
              <a:gd name="connsiteX67" fmla="*/ 2206580 w 3163910"/>
              <a:gd name="connsiteY67" fmla="*/ 1888902 h 1936124"/>
              <a:gd name="connsiteX68" fmla="*/ 2052034 w 3163910"/>
              <a:gd name="connsiteY68" fmla="*/ 1863144 h 1936124"/>
              <a:gd name="connsiteX69" fmla="*/ 1949003 w 3163910"/>
              <a:gd name="connsiteY69" fmla="*/ 1837386 h 1936124"/>
              <a:gd name="connsiteX70" fmla="*/ 1772991 w 3163910"/>
              <a:gd name="connsiteY70" fmla="*/ 1777285 h 1936124"/>
              <a:gd name="connsiteX71" fmla="*/ 1575515 w 3163910"/>
              <a:gd name="connsiteY71" fmla="*/ 1691425 h 1936124"/>
              <a:gd name="connsiteX72" fmla="*/ 1403797 w 3163910"/>
              <a:gd name="connsiteY72" fmla="*/ 1596980 h 1936124"/>
              <a:gd name="connsiteX73" fmla="*/ 1257837 w 3163910"/>
              <a:gd name="connsiteY73" fmla="*/ 1502535 h 1936124"/>
              <a:gd name="connsiteX74" fmla="*/ 1086118 w 3163910"/>
              <a:gd name="connsiteY74" fmla="*/ 1369454 h 1936124"/>
              <a:gd name="connsiteX75" fmla="*/ 862884 w 3163910"/>
              <a:gd name="connsiteY75" fmla="*/ 1167685 h 1936124"/>
              <a:gd name="connsiteX76" fmla="*/ 648237 w 3163910"/>
              <a:gd name="connsiteY76" fmla="*/ 935865 h 1936124"/>
              <a:gd name="connsiteX77" fmla="*/ 480811 w 3163910"/>
              <a:gd name="connsiteY77" fmla="*/ 742682 h 1936124"/>
              <a:gd name="connsiteX78" fmla="*/ 347729 w 3163910"/>
              <a:gd name="connsiteY78" fmla="*/ 566671 h 1936124"/>
              <a:gd name="connsiteX79" fmla="*/ 261870 w 3163910"/>
              <a:gd name="connsiteY79" fmla="*/ 450761 h 1936124"/>
              <a:gd name="connsiteX80" fmla="*/ 223234 w 3163910"/>
              <a:gd name="connsiteY80" fmla="*/ 399245 h 1936124"/>
              <a:gd name="connsiteX81" fmla="*/ 184597 w 3163910"/>
              <a:gd name="connsiteY81" fmla="*/ 356316 h 1936124"/>
              <a:gd name="connsiteX82" fmla="*/ 150253 w 3163910"/>
              <a:gd name="connsiteY82" fmla="*/ 326265 h 1936124"/>
              <a:gd name="connsiteX83" fmla="*/ 120203 w 3163910"/>
              <a:gd name="connsiteY83" fmla="*/ 313386 h 1936124"/>
              <a:gd name="connsiteX84" fmla="*/ 90152 w 3163910"/>
              <a:gd name="connsiteY84" fmla="*/ 304800 h 1936124"/>
              <a:gd name="connsiteX85" fmla="*/ 60101 w 3163910"/>
              <a:gd name="connsiteY85" fmla="*/ 309093 h 1936124"/>
              <a:gd name="connsiteX86" fmla="*/ 38637 w 3163910"/>
              <a:gd name="connsiteY86" fmla="*/ 317679 h 1936124"/>
              <a:gd name="connsiteX87" fmla="*/ 0 w 3163910"/>
              <a:gd name="connsiteY87" fmla="*/ 352023 h 1936124"/>
              <a:gd name="connsiteX0" fmla="*/ 0 w 3125273"/>
              <a:gd name="connsiteY0" fmla="*/ 317679 h 1936124"/>
              <a:gd name="connsiteX1" fmla="*/ 321971 w 3125273"/>
              <a:gd name="connsiteY1" fmla="*/ 0 h 1936124"/>
              <a:gd name="connsiteX2" fmla="*/ 390659 w 3125273"/>
              <a:gd name="connsiteY2" fmla="*/ 8586 h 1936124"/>
              <a:gd name="connsiteX3" fmla="*/ 420709 w 3125273"/>
              <a:gd name="connsiteY3" fmla="*/ 17172 h 1936124"/>
              <a:gd name="connsiteX4" fmla="*/ 425002 w 3125273"/>
              <a:gd name="connsiteY4" fmla="*/ 167425 h 1936124"/>
              <a:gd name="connsiteX5" fmla="*/ 425002 w 3125273"/>
              <a:gd name="connsiteY5" fmla="*/ 218941 h 1936124"/>
              <a:gd name="connsiteX6" fmla="*/ 433588 w 3125273"/>
              <a:gd name="connsiteY6" fmla="*/ 248992 h 1936124"/>
              <a:gd name="connsiteX7" fmla="*/ 455053 w 3125273"/>
              <a:gd name="connsiteY7" fmla="*/ 304800 h 1936124"/>
              <a:gd name="connsiteX8" fmla="*/ 497983 w 3125273"/>
              <a:gd name="connsiteY8" fmla="*/ 394952 h 1936124"/>
              <a:gd name="connsiteX9" fmla="*/ 562377 w 3125273"/>
              <a:gd name="connsiteY9" fmla="*/ 485104 h 1936124"/>
              <a:gd name="connsiteX10" fmla="*/ 678287 w 3125273"/>
              <a:gd name="connsiteY10" fmla="*/ 639651 h 1936124"/>
              <a:gd name="connsiteX11" fmla="*/ 785611 w 3125273"/>
              <a:gd name="connsiteY11" fmla="*/ 768440 h 1936124"/>
              <a:gd name="connsiteX12" fmla="*/ 914400 w 3125273"/>
              <a:gd name="connsiteY12" fmla="*/ 918693 h 1936124"/>
              <a:gd name="connsiteX13" fmla="*/ 1004552 w 3125273"/>
              <a:gd name="connsiteY13" fmla="*/ 1021724 h 1936124"/>
              <a:gd name="connsiteX14" fmla="*/ 1137633 w 3125273"/>
              <a:gd name="connsiteY14" fmla="*/ 1154806 h 1936124"/>
              <a:gd name="connsiteX15" fmla="*/ 1227785 w 3125273"/>
              <a:gd name="connsiteY15" fmla="*/ 1232079 h 1936124"/>
              <a:gd name="connsiteX16" fmla="*/ 1378039 w 3125273"/>
              <a:gd name="connsiteY16" fmla="*/ 1347989 h 1936124"/>
              <a:gd name="connsiteX17" fmla="*/ 1459605 w 3125273"/>
              <a:gd name="connsiteY17" fmla="*/ 1403797 h 1936124"/>
              <a:gd name="connsiteX18" fmla="*/ 1596980 w 3125273"/>
              <a:gd name="connsiteY18" fmla="*/ 1481071 h 1936124"/>
              <a:gd name="connsiteX19" fmla="*/ 1695718 w 3125273"/>
              <a:gd name="connsiteY19" fmla="*/ 1528293 h 1936124"/>
              <a:gd name="connsiteX20" fmla="*/ 1815921 w 3125273"/>
              <a:gd name="connsiteY20" fmla="*/ 1571223 h 1936124"/>
              <a:gd name="connsiteX21" fmla="*/ 1953295 w 3125273"/>
              <a:gd name="connsiteY21" fmla="*/ 1609859 h 1936124"/>
              <a:gd name="connsiteX22" fmla="*/ 2060619 w 3125273"/>
              <a:gd name="connsiteY22" fmla="*/ 1631324 h 1936124"/>
              <a:gd name="connsiteX23" fmla="*/ 2163650 w 3125273"/>
              <a:gd name="connsiteY23" fmla="*/ 1648496 h 1936124"/>
              <a:gd name="connsiteX24" fmla="*/ 2292439 w 3125273"/>
              <a:gd name="connsiteY24" fmla="*/ 1657082 h 1936124"/>
              <a:gd name="connsiteX25" fmla="*/ 2391177 w 3125273"/>
              <a:gd name="connsiteY25" fmla="*/ 1657082 h 1936124"/>
              <a:gd name="connsiteX26" fmla="*/ 2455571 w 3125273"/>
              <a:gd name="connsiteY26" fmla="*/ 1652789 h 1936124"/>
              <a:gd name="connsiteX27" fmla="*/ 2485622 w 3125273"/>
              <a:gd name="connsiteY27" fmla="*/ 1644203 h 1936124"/>
              <a:gd name="connsiteX28" fmla="*/ 2507087 w 3125273"/>
              <a:gd name="connsiteY28" fmla="*/ 1622738 h 1936124"/>
              <a:gd name="connsiteX29" fmla="*/ 2519966 w 3125273"/>
              <a:gd name="connsiteY29" fmla="*/ 1592687 h 1936124"/>
              <a:gd name="connsiteX30" fmla="*/ 2519966 w 3125273"/>
              <a:gd name="connsiteY30" fmla="*/ 1566930 h 1936124"/>
              <a:gd name="connsiteX31" fmla="*/ 2515673 w 3125273"/>
              <a:gd name="connsiteY31" fmla="*/ 1524000 h 1936124"/>
              <a:gd name="connsiteX32" fmla="*/ 2498501 w 3125273"/>
              <a:gd name="connsiteY32" fmla="*/ 1489656 h 1936124"/>
              <a:gd name="connsiteX33" fmla="*/ 2416935 w 3125273"/>
              <a:gd name="connsiteY33" fmla="*/ 1330817 h 1936124"/>
              <a:gd name="connsiteX34" fmla="*/ 2215166 w 3125273"/>
              <a:gd name="connsiteY34" fmla="*/ 940158 h 1936124"/>
              <a:gd name="connsiteX35" fmla="*/ 2180822 w 3125273"/>
              <a:gd name="connsiteY35" fmla="*/ 871471 h 1936124"/>
              <a:gd name="connsiteX36" fmla="*/ 2167943 w 3125273"/>
              <a:gd name="connsiteY36" fmla="*/ 845713 h 1936124"/>
              <a:gd name="connsiteX37" fmla="*/ 2176529 w 3125273"/>
              <a:gd name="connsiteY37" fmla="*/ 798490 h 1936124"/>
              <a:gd name="connsiteX38" fmla="*/ 2185115 w 3125273"/>
              <a:gd name="connsiteY38" fmla="*/ 785611 h 1936124"/>
              <a:gd name="connsiteX39" fmla="*/ 2202287 w 3125273"/>
              <a:gd name="connsiteY39" fmla="*/ 785611 h 1936124"/>
              <a:gd name="connsiteX40" fmla="*/ 2232338 w 3125273"/>
              <a:gd name="connsiteY40" fmla="*/ 794197 h 1936124"/>
              <a:gd name="connsiteX41" fmla="*/ 2258095 w 3125273"/>
              <a:gd name="connsiteY41" fmla="*/ 828541 h 1936124"/>
              <a:gd name="connsiteX42" fmla="*/ 2301025 w 3125273"/>
              <a:gd name="connsiteY42" fmla="*/ 892935 h 1936124"/>
              <a:gd name="connsiteX43" fmla="*/ 2451278 w 3125273"/>
              <a:gd name="connsiteY43" fmla="*/ 1107583 h 1936124"/>
              <a:gd name="connsiteX44" fmla="*/ 2550016 w 3125273"/>
              <a:gd name="connsiteY44" fmla="*/ 1232079 h 1936124"/>
              <a:gd name="connsiteX45" fmla="*/ 2683098 w 3125273"/>
              <a:gd name="connsiteY45" fmla="*/ 1395211 h 1936124"/>
              <a:gd name="connsiteX46" fmla="*/ 2820473 w 3125273"/>
              <a:gd name="connsiteY46" fmla="*/ 1549758 h 1936124"/>
              <a:gd name="connsiteX47" fmla="*/ 2863402 w 3125273"/>
              <a:gd name="connsiteY47" fmla="*/ 1588394 h 1936124"/>
              <a:gd name="connsiteX48" fmla="*/ 2936383 w 3125273"/>
              <a:gd name="connsiteY48" fmla="*/ 1635617 h 1936124"/>
              <a:gd name="connsiteX49" fmla="*/ 3005070 w 3125273"/>
              <a:gd name="connsiteY49" fmla="*/ 1661375 h 1936124"/>
              <a:gd name="connsiteX50" fmla="*/ 3052292 w 3125273"/>
              <a:gd name="connsiteY50" fmla="*/ 1687133 h 1936124"/>
              <a:gd name="connsiteX51" fmla="*/ 3095222 w 3125273"/>
              <a:gd name="connsiteY51" fmla="*/ 1717183 h 1936124"/>
              <a:gd name="connsiteX52" fmla="*/ 3112394 w 3125273"/>
              <a:gd name="connsiteY52" fmla="*/ 1738648 h 1936124"/>
              <a:gd name="connsiteX53" fmla="*/ 3125273 w 3125273"/>
              <a:gd name="connsiteY53" fmla="*/ 1760113 h 1936124"/>
              <a:gd name="connsiteX54" fmla="*/ 3125273 w 3125273"/>
              <a:gd name="connsiteY54" fmla="*/ 1772992 h 1936124"/>
              <a:gd name="connsiteX55" fmla="*/ 3125273 w 3125273"/>
              <a:gd name="connsiteY55" fmla="*/ 1790163 h 1936124"/>
              <a:gd name="connsiteX56" fmla="*/ 3112394 w 3125273"/>
              <a:gd name="connsiteY56" fmla="*/ 1811628 h 1936124"/>
              <a:gd name="connsiteX57" fmla="*/ 3090929 w 3125273"/>
              <a:gd name="connsiteY57" fmla="*/ 1828800 h 1936124"/>
              <a:gd name="connsiteX58" fmla="*/ 3043707 w 3125273"/>
              <a:gd name="connsiteY58" fmla="*/ 1863144 h 1936124"/>
              <a:gd name="connsiteX59" fmla="*/ 3009363 w 3125273"/>
              <a:gd name="connsiteY59" fmla="*/ 1876023 h 1936124"/>
              <a:gd name="connsiteX60" fmla="*/ 2966433 w 3125273"/>
              <a:gd name="connsiteY60" fmla="*/ 1893194 h 1936124"/>
              <a:gd name="connsiteX61" fmla="*/ 2914918 w 3125273"/>
              <a:gd name="connsiteY61" fmla="*/ 1910366 h 1936124"/>
              <a:gd name="connsiteX62" fmla="*/ 2846231 w 3125273"/>
              <a:gd name="connsiteY62" fmla="*/ 1923245 h 1936124"/>
              <a:gd name="connsiteX63" fmla="*/ 2756078 w 3125273"/>
              <a:gd name="connsiteY63" fmla="*/ 1931831 h 1936124"/>
              <a:gd name="connsiteX64" fmla="*/ 2648754 w 3125273"/>
              <a:gd name="connsiteY64" fmla="*/ 1936124 h 1936124"/>
              <a:gd name="connsiteX65" fmla="*/ 2494208 w 3125273"/>
              <a:gd name="connsiteY65" fmla="*/ 1927538 h 1936124"/>
              <a:gd name="connsiteX66" fmla="*/ 2331076 w 3125273"/>
              <a:gd name="connsiteY66" fmla="*/ 1910366 h 1936124"/>
              <a:gd name="connsiteX67" fmla="*/ 2167943 w 3125273"/>
              <a:gd name="connsiteY67" fmla="*/ 1888902 h 1936124"/>
              <a:gd name="connsiteX68" fmla="*/ 2013397 w 3125273"/>
              <a:gd name="connsiteY68" fmla="*/ 1863144 h 1936124"/>
              <a:gd name="connsiteX69" fmla="*/ 1910366 w 3125273"/>
              <a:gd name="connsiteY69" fmla="*/ 1837386 h 1936124"/>
              <a:gd name="connsiteX70" fmla="*/ 1734354 w 3125273"/>
              <a:gd name="connsiteY70" fmla="*/ 1777285 h 1936124"/>
              <a:gd name="connsiteX71" fmla="*/ 1536878 w 3125273"/>
              <a:gd name="connsiteY71" fmla="*/ 1691425 h 1936124"/>
              <a:gd name="connsiteX72" fmla="*/ 1365160 w 3125273"/>
              <a:gd name="connsiteY72" fmla="*/ 1596980 h 1936124"/>
              <a:gd name="connsiteX73" fmla="*/ 1219200 w 3125273"/>
              <a:gd name="connsiteY73" fmla="*/ 1502535 h 1936124"/>
              <a:gd name="connsiteX74" fmla="*/ 1047481 w 3125273"/>
              <a:gd name="connsiteY74" fmla="*/ 1369454 h 1936124"/>
              <a:gd name="connsiteX75" fmla="*/ 824247 w 3125273"/>
              <a:gd name="connsiteY75" fmla="*/ 1167685 h 1936124"/>
              <a:gd name="connsiteX76" fmla="*/ 609600 w 3125273"/>
              <a:gd name="connsiteY76" fmla="*/ 935865 h 1936124"/>
              <a:gd name="connsiteX77" fmla="*/ 442174 w 3125273"/>
              <a:gd name="connsiteY77" fmla="*/ 742682 h 1936124"/>
              <a:gd name="connsiteX78" fmla="*/ 309092 w 3125273"/>
              <a:gd name="connsiteY78" fmla="*/ 566671 h 1936124"/>
              <a:gd name="connsiteX79" fmla="*/ 223233 w 3125273"/>
              <a:gd name="connsiteY79" fmla="*/ 450761 h 1936124"/>
              <a:gd name="connsiteX80" fmla="*/ 184597 w 3125273"/>
              <a:gd name="connsiteY80" fmla="*/ 399245 h 1936124"/>
              <a:gd name="connsiteX81" fmla="*/ 145960 w 3125273"/>
              <a:gd name="connsiteY81" fmla="*/ 356316 h 1936124"/>
              <a:gd name="connsiteX82" fmla="*/ 111616 w 3125273"/>
              <a:gd name="connsiteY82" fmla="*/ 326265 h 1936124"/>
              <a:gd name="connsiteX83" fmla="*/ 81566 w 3125273"/>
              <a:gd name="connsiteY83" fmla="*/ 313386 h 1936124"/>
              <a:gd name="connsiteX84" fmla="*/ 51515 w 3125273"/>
              <a:gd name="connsiteY84" fmla="*/ 304800 h 1936124"/>
              <a:gd name="connsiteX85" fmla="*/ 21464 w 3125273"/>
              <a:gd name="connsiteY85" fmla="*/ 309093 h 1936124"/>
              <a:gd name="connsiteX86" fmla="*/ 0 w 3125273"/>
              <a:gd name="connsiteY86" fmla="*/ 317679 h 1936124"/>
              <a:gd name="connsiteX0" fmla="*/ 0 w 3103809"/>
              <a:gd name="connsiteY0" fmla="*/ 309093 h 1936124"/>
              <a:gd name="connsiteX1" fmla="*/ 300507 w 3103809"/>
              <a:gd name="connsiteY1" fmla="*/ 0 h 1936124"/>
              <a:gd name="connsiteX2" fmla="*/ 369195 w 3103809"/>
              <a:gd name="connsiteY2" fmla="*/ 8586 h 1936124"/>
              <a:gd name="connsiteX3" fmla="*/ 399245 w 3103809"/>
              <a:gd name="connsiteY3" fmla="*/ 17172 h 1936124"/>
              <a:gd name="connsiteX4" fmla="*/ 403538 w 3103809"/>
              <a:gd name="connsiteY4" fmla="*/ 167425 h 1936124"/>
              <a:gd name="connsiteX5" fmla="*/ 403538 w 3103809"/>
              <a:gd name="connsiteY5" fmla="*/ 218941 h 1936124"/>
              <a:gd name="connsiteX6" fmla="*/ 412124 w 3103809"/>
              <a:gd name="connsiteY6" fmla="*/ 248992 h 1936124"/>
              <a:gd name="connsiteX7" fmla="*/ 433589 w 3103809"/>
              <a:gd name="connsiteY7" fmla="*/ 304800 h 1936124"/>
              <a:gd name="connsiteX8" fmla="*/ 476519 w 3103809"/>
              <a:gd name="connsiteY8" fmla="*/ 394952 h 1936124"/>
              <a:gd name="connsiteX9" fmla="*/ 540913 w 3103809"/>
              <a:gd name="connsiteY9" fmla="*/ 485104 h 1936124"/>
              <a:gd name="connsiteX10" fmla="*/ 656823 w 3103809"/>
              <a:gd name="connsiteY10" fmla="*/ 639651 h 1936124"/>
              <a:gd name="connsiteX11" fmla="*/ 764147 w 3103809"/>
              <a:gd name="connsiteY11" fmla="*/ 768440 h 1936124"/>
              <a:gd name="connsiteX12" fmla="*/ 892936 w 3103809"/>
              <a:gd name="connsiteY12" fmla="*/ 918693 h 1936124"/>
              <a:gd name="connsiteX13" fmla="*/ 983088 w 3103809"/>
              <a:gd name="connsiteY13" fmla="*/ 1021724 h 1936124"/>
              <a:gd name="connsiteX14" fmla="*/ 1116169 w 3103809"/>
              <a:gd name="connsiteY14" fmla="*/ 1154806 h 1936124"/>
              <a:gd name="connsiteX15" fmla="*/ 1206321 w 3103809"/>
              <a:gd name="connsiteY15" fmla="*/ 1232079 h 1936124"/>
              <a:gd name="connsiteX16" fmla="*/ 1356575 w 3103809"/>
              <a:gd name="connsiteY16" fmla="*/ 1347989 h 1936124"/>
              <a:gd name="connsiteX17" fmla="*/ 1438141 w 3103809"/>
              <a:gd name="connsiteY17" fmla="*/ 1403797 h 1936124"/>
              <a:gd name="connsiteX18" fmla="*/ 1575516 w 3103809"/>
              <a:gd name="connsiteY18" fmla="*/ 1481071 h 1936124"/>
              <a:gd name="connsiteX19" fmla="*/ 1674254 w 3103809"/>
              <a:gd name="connsiteY19" fmla="*/ 1528293 h 1936124"/>
              <a:gd name="connsiteX20" fmla="*/ 1794457 w 3103809"/>
              <a:gd name="connsiteY20" fmla="*/ 1571223 h 1936124"/>
              <a:gd name="connsiteX21" fmla="*/ 1931831 w 3103809"/>
              <a:gd name="connsiteY21" fmla="*/ 1609859 h 1936124"/>
              <a:gd name="connsiteX22" fmla="*/ 2039155 w 3103809"/>
              <a:gd name="connsiteY22" fmla="*/ 1631324 h 1936124"/>
              <a:gd name="connsiteX23" fmla="*/ 2142186 w 3103809"/>
              <a:gd name="connsiteY23" fmla="*/ 1648496 h 1936124"/>
              <a:gd name="connsiteX24" fmla="*/ 2270975 w 3103809"/>
              <a:gd name="connsiteY24" fmla="*/ 1657082 h 1936124"/>
              <a:gd name="connsiteX25" fmla="*/ 2369713 w 3103809"/>
              <a:gd name="connsiteY25" fmla="*/ 1657082 h 1936124"/>
              <a:gd name="connsiteX26" fmla="*/ 2434107 w 3103809"/>
              <a:gd name="connsiteY26" fmla="*/ 1652789 h 1936124"/>
              <a:gd name="connsiteX27" fmla="*/ 2464158 w 3103809"/>
              <a:gd name="connsiteY27" fmla="*/ 1644203 h 1936124"/>
              <a:gd name="connsiteX28" fmla="*/ 2485623 w 3103809"/>
              <a:gd name="connsiteY28" fmla="*/ 1622738 h 1936124"/>
              <a:gd name="connsiteX29" fmla="*/ 2498502 w 3103809"/>
              <a:gd name="connsiteY29" fmla="*/ 1592687 h 1936124"/>
              <a:gd name="connsiteX30" fmla="*/ 2498502 w 3103809"/>
              <a:gd name="connsiteY30" fmla="*/ 1566930 h 1936124"/>
              <a:gd name="connsiteX31" fmla="*/ 2494209 w 3103809"/>
              <a:gd name="connsiteY31" fmla="*/ 1524000 h 1936124"/>
              <a:gd name="connsiteX32" fmla="*/ 2477037 w 3103809"/>
              <a:gd name="connsiteY32" fmla="*/ 1489656 h 1936124"/>
              <a:gd name="connsiteX33" fmla="*/ 2395471 w 3103809"/>
              <a:gd name="connsiteY33" fmla="*/ 1330817 h 1936124"/>
              <a:gd name="connsiteX34" fmla="*/ 2193702 w 3103809"/>
              <a:gd name="connsiteY34" fmla="*/ 940158 h 1936124"/>
              <a:gd name="connsiteX35" fmla="*/ 2159358 w 3103809"/>
              <a:gd name="connsiteY35" fmla="*/ 871471 h 1936124"/>
              <a:gd name="connsiteX36" fmla="*/ 2146479 w 3103809"/>
              <a:gd name="connsiteY36" fmla="*/ 845713 h 1936124"/>
              <a:gd name="connsiteX37" fmla="*/ 2155065 w 3103809"/>
              <a:gd name="connsiteY37" fmla="*/ 798490 h 1936124"/>
              <a:gd name="connsiteX38" fmla="*/ 2163651 w 3103809"/>
              <a:gd name="connsiteY38" fmla="*/ 785611 h 1936124"/>
              <a:gd name="connsiteX39" fmla="*/ 2180823 w 3103809"/>
              <a:gd name="connsiteY39" fmla="*/ 785611 h 1936124"/>
              <a:gd name="connsiteX40" fmla="*/ 2210874 w 3103809"/>
              <a:gd name="connsiteY40" fmla="*/ 794197 h 1936124"/>
              <a:gd name="connsiteX41" fmla="*/ 2236631 w 3103809"/>
              <a:gd name="connsiteY41" fmla="*/ 828541 h 1936124"/>
              <a:gd name="connsiteX42" fmla="*/ 2279561 w 3103809"/>
              <a:gd name="connsiteY42" fmla="*/ 892935 h 1936124"/>
              <a:gd name="connsiteX43" fmla="*/ 2429814 w 3103809"/>
              <a:gd name="connsiteY43" fmla="*/ 1107583 h 1936124"/>
              <a:gd name="connsiteX44" fmla="*/ 2528552 w 3103809"/>
              <a:gd name="connsiteY44" fmla="*/ 1232079 h 1936124"/>
              <a:gd name="connsiteX45" fmla="*/ 2661634 w 3103809"/>
              <a:gd name="connsiteY45" fmla="*/ 1395211 h 1936124"/>
              <a:gd name="connsiteX46" fmla="*/ 2799009 w 3103809"/>
              <a:gd name="connsiteY46" fmla="*/ 1549758 h 1936124"/>
              <a:gd name="connsiteX47" fmla="*/ 2841938 w 3103809"/>
              <a:gd name="connsiteY47" fmla="*/ 1588394 h 1936124"/>
              <a:gd name="connsiteX48" fmla="*/ 2914919 w 3103809"/>
              <a:gd name="connsiteY48" fmla="*/ 1635617 h 1936124"/>
              <a:gd name="connsiteX49" fmla="*/ 2983606 w 3103809"/>
              <a:gd name="connsiteY49" fmla="*/ 1661375 h 1936124"/>
              <a:gd name="connsiteX50" fmla="*/ 3030828 w 3103809"/>
              <a:gd name="connsiteY50" fmla="*/ 1687133 h 1936124"/>
              <a:gd name="connsiteX51" fmla="*/ 3073758 w 3103809"/>
              <a:gd name="connsiteY51" fmla="*/ 1717183 h 1936124"/>
              <a:gd name="connsiteX52" fmla="*/ 3090930 w 3103809"/>
              <a:gd name="connsiteY52" fmla="*/ 1738648 h 1936124"/>
              <a:gd name="connsiteX53" fmla="*/ 3103809 w 3103809"/>
              <a:gd name="connsiteY53" fmla="*/ 1760113 h 1936124"/>
              <a:gd name="connsiteX54" fmla="*/ 3103809 w 3103809"/>
              <a:gd name="connsiteY54" fmla="*/ 1772992 h 1936124"/>
              <a:gd name="connsiteX55" fmla="*/ 3103809 w 3103809"/>
              <a:gd name="connsiteY55" fmla="*/ 1790163 h 1936124"/>
              <a:gd name="connsiteX56" fmla="*/ 3090930 w 3103809"/>
              <a:gd name="connsiteY56" fmla="*/ 1811628 h 1936124"/>
              <a:gd name="connsiteX57" fmla="*/ 3069465 w 3103809"/>
              <a:gd name="connsiteY57" fmla="*/ 1828800 h 1936124"/>
              <a:gd name="connsiteX58" fmla="*/ 3022243 w 3103809"/>
              <a:gd name="connsiteY58" fmla="*/ 1863144 h 1936124"/>
              <a:gd name="connsiteX59" fmla="*/ 2987899 w 3103809"/>
              <a:gd name="connsiteY59" fmla="*/ 1876023 h 1936124"/>
              <a:gd name="connsiteX60" fmla="*/ 2944969 w 3103809"/>
              <a:gd name="connsiteY60" fmla="*/ 1893194 h 1936124"/>
              <a:gd name="connsiteX61" fmla="*/ 2893454 w 3103809"/>
              <a:gd name="connsiteY61" fmla="*/ 1910366 h 1936124"/>
              <a:gd name="connsiteX62" fmla="*/ 2824767 w 3103809"/>
              <a:gd name="connsiteY62" fmla="*/ 1923245 h 1936124"/>
              <a:gd name="connsiteX63" fmla="*/ 2734614 w 3103809"/>
              <a:gd name="connsiteY63" fmla="*/ 1931831 h 1936124"/>
              <a:gd name="connsiteX64" fmla="*/ 2627290 w 3103809"/>
              <a:gd name="connsiteY64" fmla="*/ 1936124 h 1936124"/>
              <a:gd name="connsiteX65" fmla="*/ 2472744 w 3103809"/>
              <a:gd name="connsiteY65" fmla="*/ 1927538 h 1936124"/>
              <a:gd name="connsiteX66" fmla="*/ 2309612 w 3103809"/>
              <a:gd name="connsiteY66" fmla="*/ 1910366 h 1936124"/>
              <a:gd name="connsiteX67" fmla="*/ 2146479 w 3103809"/>
              <a:gd name="connsiteY67" fmla="*/ 1888902 h 1936124"/>
              <a:gd name="connsiteX68" fmla="*/ 1991933 w 3103809"/>
              <a:gd name="connsiteY68" fmla="*/ 1863144 h 1936124"/>
              <a:gd name="connsiteX69" fmla="*/ 1888902 w 3103809"/>
              <a:gd name="connsiteY69" fmla="*/ 1837386 h 1936124"/>
              <a:gd name="connsiteX70" fmla="*/ 1712890 w 3103809"/>
              <a:gd name="connsiteY70" fmla="*/ 1777285 h 1936124"/>
              <a:gd name="connsiteX71" fmla="*/ 1515414 w 3103809"/>
              <a:gd name="connsiteY71" fmla="*/ 1691425 h 1936124"/>
              <a:gd name="connsiteX72" fmla="*/ 1343696 w 3103809"/>
              <a:gd name="connsiteY72" fmla="*/ 1596980 h 1936124"/>
              <a:gd name="connsiteX73" fmla="*/ 1197736 w 3103809"/>
              <a:gd name="connsiteY73" fmla="*/ 1502535 h 1936124"/>
              <a:gd name="connsiteX74" fmla="*/ 1026017 w 3103809"/>
              <a:gd name="connsiteY74" fmla="*/ 1369454 h 1936124"/>
              <a:gd name="connsiteX75" fmla="*/ 802783 w 3103809"/>
              <a:gd name="connsiteY75" fmla="*/ 1167685 h 1936124"/>
              <a:gd name="connsiteX76" fmla="*/ 588136 w 3103809"/>
              <a:gd name="connsiteY76" fmla="*/ 935865 h 1936124"/>
              <a:gd name="connsiteX77" fmla="*/ 420710 w 3103809"/>
              <a:gd name="connsiteY77" fmla="*/ 742682 h 1936124"/>
              <a:gd name="connsiteX78" fmla="*/ 287628 w 3103809"/>
              <a:gd name="connsiteY78" fmla="*/ 566671 h 1936124"/>
              <a:gd name="connsiteX79" fmla="*/ 201769 w 3103809"/>
              <a:gd name="connsiteY79" fmla="*/ 450761 h 1936124"/>
              <a:gd name="connsiteX80" fmla="*/ 163133 w 3103809"/>
              <a:gd name="connsiteY80" fmla="*/ 399245 h 1936124"/>
              <a:gd name="connsiteX81" fmla="*/ 124496 w 3103809"/>
              <a:gd name="connsiteY81" fmla="*/ 356316 h 1936124"/>
              <a:gd name="connsiteX82" fmla="*/ 90152 w 3103809"/>
              <a:gd name="connsiteY82" fmla="*/ 326265 h 1936124"/>
              <a:gd name="connsiteX83" fmla="*/ 60102 w 3103809"/>
              <a:gd name="connsiteY83" fmla="*/ 313386 h 1936124"/>
              <a:gd name="connsiteX84" fmla="*/ 30051 w 3103809"/>
              <a:gd name="connsiteY84" fmla="*/ 304800 h 1936124"/>
              <a:gd name="connsiteX85" fmla="*/ 0 w 3103809"/>
              <a:gd name="connsiteY85" fmla="*/ 309093 h 1936124"/>
              <a:gd name="connsiteX0" fmla="*/ 0 w 3073758"/>
              <a:gd name="connsiteY0" fmla="*/ 304800 h 1936124"/>
              <a:gd name="connsiteX1" fmla="*/ 270456 w 3073758"/>
              <a:gd name="connsiteY1" fmla="*/ 0 h 1936124"/>
              <a:gd name="connsiteX2" fmla="*/ 339144 w 3073758"/>
              <a:gd name="connsiteY2" fmla="*/ 8586 h 1936124"/>
              <a:gd name="connsiteX3" fmla="*/ 369194 w 3073758"/>
              <a:gd name="connsiteY3" fmla="*/ 17172 h 1936124"/>
              <a:gd name="connsiteX4" fmla="*/ 373487 w 3073758"/>
              <a:gd name="connsiteY4" fmla="*/ 167425 h 1936124"/>
              <a:gd name="connsiteX5" fmla="*/ 373487 w 3073758"/>
              <a:gd name="connsiteY5" fmla="*/ 218941 h 1936124"/>
              <a:gd name="connsiteX6" fmla="*/ 382073 w 3073758"/>
              <a:gd name="connsiteY6" fmla="*/ 248992 h 1936124"/>
              <a:gd name="connsiteX7" fmla="*/ 403538 w 3073758"/>
              <a:gd name="connsiteY7" fmla="*/ 304800 h 1936124"/>
              <a:gd name="connsiteX8" fmla="*/ 446468 w 3073758"/>
              <a:gd name="connsiteY8" fmla="*/ 394952 h 1936124"/>
              <a:gd name="connsiteX9" fmla="*/ 510862 w 3073758"/>
              <a:gd name="connsiteY9" fmla="*/ 485104 h 1936124"/>
              <a:gd name="connsiteX10" fmla="*/ 626772 w 3073758"/>
              <a:gd name="connsiteY10" fmla="*/ 639651 h 1936124"/>
              <a:gd name="connsiteX11" fmla="*/ 734096 w 3073758"/>
              <a:gd name="connsiteY11" fmla="*/ 768440 h 1936124"/>
              <a:gd name="connsiteX12" fmla="*/ 862885 w 3073758"/>
              <a:gd name="connsiteY12" fmla="*/ 918693 h 1936124"/>
              <a:gd name="connsiteX13" fmla="*/ 953037 w 3073758"/>
              <a:gd name="connsiteY13" fmla="*/ 1021724 h 1936124"/>
              <a:gd name="connsiteX14" fmla="*/ 1086118 w 3073758"/>
              <a:gd name="connsiteY14" fmla="*/ 1154806 h 1936124"/>
              <a:gd name="connsiteX15" fmla="*/ 1176270 w 3073758"/>
              <a:gd name="connsiteY15" fmla="*/ 1232079 h 1936124"/>
              <a:gd name="connsiteX16" fmla="*/ 1326524 w 3073758"/>
              <a:gd name="connsiteY16" fmla="*/ 1347989 h 1936124"/>
              <a:gd name="connsiteX17" fmla="*/ 1408090 w 3073758"/>
              <a:gd name="connsiteY17" fmla="*/ 1403797 h 1936124"/>
              <a:gd name="connsiteX18" fmla="*/ 1545465 w 3073758"/>
              <a:gd name="connsiteY18" fmla="*/ 1481071 h 1936124"/>
              <a:gd name="connsiteX19" fmla="*/ 1644203 w 3073758"/>
              <a:gd name="connsiteY19" fmla="*/ 1528293 h 1936124"/>
              <a:gd name="connsiteX20" fmla="*/ 1764406 w 3073758"/>
              <a:gd name="connsiteY20" fmla="*/ 1571223 h 1936124"/>
              <a:gd name="connsiteX21" fmla="*/ 1901780 w 3073758"/>
              <a:gd name="connsiteY21" fmla="*/ 1609859 h 1936124"/>
              <a:gd name="connsiteX22" fmla="*/ 2009104 w 3073758"/>
              <a:gd name="connsiteY22" fmla="*/ 1631324 h 1936124"/>
              <a:gd name="connsiteX23" fmla="*/ 2112135 w 3073758"/>
              <a:gd name="connsiteY23" fmla="*/ 1648496 h 1936124"/>
              <a:gd name="connsiteX24" fmla="*/ 2240924 w 3073758"/>
              <a:gd name="connsiteY24" fmla="*/ 1657082 h 1936124"/>
              <a:gd name="connsiteX25" fmla="*/ 2339662 w 3073758"/>
              <a:gd name="connsiteY25" fmla="*/ 1657082 h 1936124"/>
              <a:gd name="connsiteX26" fmla="*/ 2404056 w 3073758"/>
              <a:gd name="connsiteY26" fmla="*/ 1652789 h 1936124"/>
              <a:gd name="connsiteX27" fmla="*/ 2434107 w 3073758"/>
              <a:gd name="connsiteY27" fmla="*/ 1644203 h 1936124"/>
              <a:gd name="connsiteX28" fmla="*/ 2455572 w 3073758"/>
              <a:gd name="connsiteY28" fmla="*/ 1622738 h 1936124"/>
              <a:gd name="connsiteX29" fmla="*/ 2468451 w 3073758"/>
              <a:gd name="connsiteY29" fmla="*/ 1592687 h 1936124"/>
              <a:gd name="connsiteX30" fmla="*/ 2468451 w 3073758"/>
              <a:gd name="connsiteY30" fmla="*/ 1566930 h 1936124"/>
              <a:gd name="connsiteX31" fmla="*/ 2464158 w 3073758"/>
              <a:gd name="connsiteY31" fmla="*/ 1524000 h 1936124"/>
              <a:gd name="connsiteX32" fmla="*/ 2446986 w 3073758"/>
              <a:gd name="connsiteY32" fmla="*/ 1489656 h 1936124"/>
              <a:gd name="connsiteX33" fmla="*/ 2365420 w 3073758"/>
              <a:gd name="connsiteY33" fmla="*/ 1330817 h 1936124"/>
              <a:gd name="connsiteX34" fmla="*/ 2163651 w 3073758"/>
              <a:gd name="connsiteY34" fmla="*/ 940158 h 1936124"/>
              <a:gd name="connsiteX35" fmla="*/ 2129307 w 3073758"/>
              <a:gd name="connsiteY35" fmla="*/ 871471 h 1936124"/>
              <a:gd name="connsiteX36" fmla="*/ 2116428 w 3073758"/>
              <a:gd name="connsiteY36" fmla="*/ 845713 h 1936124"/>
              <a:gd name="connsiteX37" fmla="*/ 2125014 w 3073758"/>
              <a:gd name="connsiteY37" fmla="*/ 798490 h 1936124"/>
              <a:gd name="connsiteX38" fmla="*/ 2133600 w 3073758"/>
              <a:gd name="connsiteY38" fmla="*/ 785611 h 1936124"/>
              <a:gd name="connsiteX39" fmla="*/ 2150772 w 3073758"/>
              <a:gd name="connsiteY39" fmla="*/ 785611 h 1936124"/>
              <a:gd name="connsiteX40" fmla="*/ 2180823 w 3073758"/>
              <a:gd name="connsiteY40" fmla="*/ 794197 h 1936124"/>
              <a:gd name="connsiteX41" fmla="*/ 2206580 w 3073758"/>
              <a:gd name="connsiteY41" fmla="*/ 828541 h 1936124"/>
              <a:gd name="connsiteX42" fmla="*/ 2249510 w 3073758"/>
              <a:gd name="connsiteY42" fmla="*/ 892935 h 1936124"/>
              <a:gd name="connsiteX43" fmla="*/ 2399763 w 3073758"/>
              <a:gd name="connsiteY43" fmla="*/ 1107583 h 1936124"/>
              <a:gd name="connsiteX44" fmla="*/ 2498501 w 3073758"/>
              <a:gd name="connsiteY44" fmla="*/ 1232079 h 1936124"/>
              <a:gd name="connsiteX45" fmla="*/ 2631583 w 3073758"/>
              <a:gd name="connsiteY45" fmla="*/ 1395211 h 1936124"/>
              <a:gd name="connsiteX46" fmla="*/ 2768958 w 3073758"/>
              <a:gd name="connsiteY46" fmla="*/ 1549758 h 1936124"/>
              <a:gd name="connsiteX47" fmla="*/ 2811887 w 3073758"/>
              <a:gd name="connsiteY47" fmla="*/ 1588394 h 1936124"/>
              <a:gd name="connsiteX48" fmla="*/ 2884868 w 3073758"/>
              <a:gd name="connsiteY48" fmla="*/ 1635617 h 1936124"/>
              <a:gd name="connsiteX49" fmla="*/ 2953555 w 3073758"/>
              <a:gd name="connsiteY49" fmla="*/ 1661375 h 1936124"/>
              <a:gd name="connsiteX50" fmla="*/ 3000777 w 3073758"/>
              <a:gd name="connsiteY50" fmla="*/ 1687133 h 1936124"/>
              <a:gd name="connsiteX51" fmla="*/ 3043707 w 3073758"/>
              <a:gd name="connsiteY51" fmla="*/ 1717183 h 1936124"/>
              <a:gd name="connsiteX52" fmla="*/ 3060879 w 3073758"/>
              <a:gd name="connsiteY52" fmla="*/ 1738648 h 1936124"/>
              <a:gd name="connsiteX53" fmla="*/ 3073758 w 3073758"/>
              <a:gd name="connsiteY53" fmla="*/ 1760113 h 1936124"/>
              <a:gd name="connsiteX54" fmla="*/ 3073758 w 3073758"/>
              <a:gd name="connsiteY54" fmla="*/ 1772992 h 1936124"/>
              <a:gd name="connsiteX55" fmla="*/ 3073758 w 3073758"/>
              <a:gd name="connsiteY55" fmla="*/ 1790163 h 1936124"/>
              <a:gd name="connsiteX56" fmla="*/ 3060879 w 3073758"/>
              <a:gd name="connsiteY56" fmla="*/ 1811628 h 1936124"/>
              <a:gd name="connsiteX57" fmla="*/ 3039414 w 3073758"/>
              <a:gd name="connsiteY57" fmla="*/ 1828800 h 1936124"/>
              <a:gd name="connsiteX58" fmla="*/ 2992192 w 3073758"/>
              <a:gd name="connsiteY58" fmla="*/ 1863144 h 1936124"/>
              <a:gd name="connsiteX59" fmla="*/ 2957848 w 3073758"/>
              <a:gd name="connsiteY59" fmla="*/ 1876023 h 1936124"/>
              <a:gd name="connsiteX60" fmla="*/ 2914918 w 3073758"/>
              <a:gd name="connsiteY60" fmla="*/ 1893194 h 1936124"/>
              <a:gd name="connsiteX61" fmla="*/ 2863403 w 3073758"/>
              <a:gd name="connsiteY61" fmla="*/ 1910366 h 1936124"/>
              <a:gd name="connsiteX62" fmla="*/ 2794716 w 3073758"/>
              <a:gd name="connsiteY62" fmla="*/ 1923245 h 1936124"/>
              <a:gd name="connsiteX63" fmla="*/ 2704563 w 3073758"/>
              <a:gd name="connsiteY63" fmla="*/ 1931831 h 1936124"/>
              <a:gd name="connsiteX64" fmla="*/ 2597239 w 3073758"/>
              <a:gd name="connsiteY64" fmla="*/ 1936124 h 1936124"/>
              <a:gd name="connsiteX65" fmla="*/ 2442693 w 3073758"/>
              <a:gd name="connsiteY65" fmla="*/ 1927538 h 1936124"/>
              <a:gd name="connsiteX66" fmla="*/ 2279561 w 3073758"/>
              <a:gd name="connsiteY66" fmla="*/ 1910366 h 1936124"/>
              <a:gd name="connsiteX67" fmla="*/ 2116428 w 3073758"/>
              <a:gd name="connsiteY67" fmla="*/ 1888902 h 1936124"/>
              <a:gd name="connsiteX68" fmla="*/ 1961882 w 3073758"/>
              <a:gd name="connsiteY68" fmla="*/ 1863144 h 1936124"/>
              <a:gd name="connsiteX69" fmla="*/ 1858851 w 3073758"/>
              <a:gd name="connsiteY69" fmla="*/ 1837386 h 1936124"/>
              <a:gd name="connsiteX70" fmla="*/ 1682839 w 3073758"/>
              <a:gd name="connsiteY70" fmla="*/ 1777285 h 1936124"/>
              <a:gd name="connsiteX71" fmla="*/ 1485363 w 3073758"/>
              <a:gd name="connsiteY71" fmla="*/ 1691425 h 1936124"/>
              <a:gd name="connsiteX72" fmla="*/ 1313645 w 3073758"/>
              <a:gd name="connsiteY72" fmla="*/ 1596980 h 1936124"/>
              <a:gd name="connsiteX73" fmla="*/ 1167685 w 3073758"/>
              <a:gd name="connsiteY73" fmla="*/ 1502535 h 1936124"/>
              <a:gd name="connsiteX74" fmla="*/ 995966 w 3073758"/>
              <a:gd name="connsiteY74" fmla="*/ 1369454 h 1936124"/>
              <a:gd name="connsiteX75" fmla="*/ 772732 w 3073758"/>
              <a:gd name="connsiteY75" fmla="*/ 1167685 h 1936124"/>
              <a:gd name="connsiteX76" fmla="*/ 558085 w 3073758"/>
              <a:gd name="connsiteY76" fmla="*/ 935865 h 1936124"/>
              <a:gd name="connsiteX77" fmla="*/ 390659 w 3073758"/>
              <a:gd name="connsiteY77" fmla="*/ 742682 h 1936124"/>
              <a:gd name="connsiteX78" fmla="*/ 257577 w 3073758"/>
              <a:gd name="connsiteY78" fmla="*/ 566671 h 1936124"/>
              <a:gd name="connsiteX79" fmla="*/ 171718 w 3073758"/>
              <a:gd name="connsiteY79" fmla="*/ 450761 h 1936124"/>
              <a:gd name="connsiteX80" fmla="*/ 133082 w 3073758"/>
              <a:gd name="connsiteY80" fmla="*/ 399245 h 1936124"/>
              <a:gd name="connsiteX81" fmla="*/ 94445 w 3073758"/>
              <a:gd name="connsiteY81" fmla="*/ 356316 h 1936124"/>
              <a:gd name="connsiteX82" fmla="*/ 60101 w 3073758"/>
              <a:gd name="connsiteY82" fmla="*/ 326265 h 1936124"/>
              <a:gd name="connsiteX83" fmla="*/ 30051 w 3073758"/>
              <a:gd name="connsiteY83" fmla="*/ 313386 h 1936124"/>
              <a:gd name="connsiteX84" fmla="*/ 0 w 3073758"/>
              <a:gd name="connsiteY84" fmla="*/ 304800 h 1936124"/>
              <a:gd name="connsiteX0" fmla="*/ 0 w 3043707"/>
              <a:gd name="connsiteY0" fmla="*/ 313386 h 1936124"/>
              <a:gd name="connsiteX1" fmla="*/ 240405 w 3043707"/>
              <a:gd name="connsiteY1" fmla="*/ 0 h 1936124"/>
              <a:gd name="connsiteX2" fmla="*/ 309093 w 3043707"/>
              <a:gd name="connsiteY2" fmla="*/ 8586 h 1936124"/>
              <a:gd name="connsiteX3" fmla="*/ 339143 w 3043707"/>
              <a:gd name="connsiteY3" fmla="*/ 17172 h 1936124"/>
              <a:gd name="connsiteX4" fmla="*/ 343436 w 3043707"/>
              <a:gd name="connsiteY4" fmla="*/ 167425 h 1936124"/>
              <a:gd name="connsiteX5" fmla="*/ 343436 w 3043707"/>
              <a:gd name="connsiteY5" fmla="*/ 218941 h 1936124"/>
              <a:gd name="connsiteX6" fmla="*/ 352022 w 3043707"/>
              <a:gd name="connsiteY6" fmla="*/ 248992 h 1936124"/>
              <a:gd name="connsiteX7" fmla="*/ 373487 w 3043707"/>
              <a:gd name="connsiteY7" fmla="*/ 304800 h 1936124"/>
              <a:gd name="connsiteX8" fmla="*/ 416417 w 3043707"/>
              <a:gd name="connsiteY8" fmla="*/ 394952 h 1936124"/>
              <a:gd name="connsiteX9" fmla="*/ 480811 w 3043707"/>
              <a:gd name="connsiteY9" fmla="*/ 485104 h 1936124"/>
              <a:gd name="connsiteX10" fmla="*/ 596721 w 3043707"/>
              <a:gd name="connsiteY10" fmla="*/ 639651 h 1936124"/>
              <a:gd name="connsiteX11" fmla="*/ 704045 w 3043707"/>
              <a:gd name="connsiteY11" fmla="*/ 768440 h 1936124"/>
              <a:gd name="connsiteX12" fmla="*/ 832834 w 3043707"/>
              <a:gd name="connsiteY12" fmla="*/ 918693 h 1936124"/>
              <a:gd name="connsiteX13" fmla="*/ 922986 w 3043707"/>
              <a:gd name="connsiteY13" fmla="*/ 1021724 h 1936124"/>
              <a:gd name="connsiteX14" fmla="*/ 1056067 w 3043707"/>
              <a:gd name="connsiteY14" fmla="*/ 1154806 h 1936124"/>
              <a:gd name="connsiteX15" fmla="*/ 1146219 w 3043707"/>
              <a:gd name="connsiteY15" fmla="*/ 1232079 h 1936124"/>
              <a:gd name="connsiteX16" fmla="*/ 1296473 w 3043707"/>
              <a:gd name="connsiteY16" fmla="*/ 1347989 h 1936124"/>
              <a:gd name="connsiteX17" fmla="*/ 1378039 w 3043707"/>
              <a:gd name="connsiteY17" fmla="*/ 1403797 h 1936124"/>
              <a:gd name="connsiteX18" fmla="*/ 1515414 w 3043707"/>
              <a:gd name="connsiteY18" fmla="*/ 1481071 h 1936124"/>
              <a:gd name="connsiteX19" fmla="*/ 1614152 w 3043707"/>
              <a:gd name="connsiteY19" fmla="*/ 1528293 h 1936124"/>
              <a:gd name="connsiteX20" fmla="*/ 1734355 w 3043707"/>
              <a:gd name="connsiteY20" fmla="*/ 1571223 h 1936124"/>
              <a:gd name="connsiteX21" fmla="*/ 1871729 w 3043707"/>
              <a:gd name="connsiteY21" fmla="*/ 1609859 h 1936124"/>
              <a:gd name="connsiteX22" fmla="*/ 1979053 w 3043707"/>
              <a:gd name="connsiteY22" fmla="*/ 1631324 h 1936124"/>
              <a:gd name="connsiteX23" fmla="*/ 2082084 w 3043707"/>
              <a:gd name="connsiteY23" fmla="*/ 1648496 h 1936124"/>
              <a:gd name="connsiteX24" fmla="*/ 2210873 w 3043707"/>
              <a:gd name="connsiteY24" fmla="*/ 1657082 h 1936124"/>
              <a:gd name="connsiteX25" fmla="*/ 2309611 w 3043707"/>
              <a:gd name="connsiteY25" fmla="*/ 1657082 h 1936124"/>
              <a:gd name="connsiteX26" fmla="*/ 2374005 w 3043707"/>
              <a:gd name="connsiteY26" fmla="*/ 1652789 h 1936124"/>
              <a:gd name="connsiteX27" fmla="*/ 2404056 w 3043707"/>
              <a:gd name="connsiteY27" fmla="*/ 1644203 h 1936124"/>
              <a:gd name="connsiteX28" fmla="*/ 2425521 w 3043707"/>
              <a:gd name="connsiteY28" fmla="*/ 1622738 h 1936124"/>
              <a:gd name="connsiteX29" fmla="*/ 2438400 w 3043707"/>
              <a:gd name="connsiteY29" fmla="*/ 1592687 h 1936124"/>
              <a:gd name="connsiteX30" fmla="*/ 2438400 w 3043707"/>
              <a:gd name="connsiteY30" fmla="*/ 1566930 h 1936124"/>
              <a:gd name="connsiteX31" fmla="*/ 2434107 w 3043707"/>
              <a:gd name="connsiteY31" fmla="*/ 1524000 h 1936124"/>
              <a:gd name="connsiteX32" fmla="*/ 2416935 w 3043707"/>
              <a:gd name="connsiteY32" fmla="*/ 1489656 h 1936124"/>
              <a:gd name="connsiteX33" fmla="*/ 2335369 w 3043707"/>
              <a:gd name="connsiteY33" fmla="*/ 1330817 h 1936124"/>
              <a:gd name="connsiteX34" fmla="*/ 2133600 w 3043707"/>
              <a:gd name="connsiteY34" fmla="*/ 940158 h 1936124"/>
              <a:gd name="connsiteX35" fmla="*/ 2099256 w 3043707"/>
              <a:gd name="connsiteY35" fmla="*/ 871471 h 1936124"/>
              <a:gd name="connsiteX36" fmla="*/ 2086377 w 3043707"/>
              <a:gd name="connsiteY36" fmla="*/ 845713 h 1936124"/>
              <a:gd name="connsiteX37" fmla="*/ 2094963 w 3043707"/>
              <a:gd name="connsiteY37" fmla="*/ 798490 h 1936124"/>
              <a:gd name="connsiteX38" fmla="*/ 2103549 w 3043707"/>
              <a:gd name="connsiteY38" fmla="*/ 785611 h 1936124"/>
              <a:gd name="connsiteX39" fmla="*/ 2120721 w 3043707"/>
              <a:gd name="connsiteY39" fmla="*/ 785611 h 1936124"/>
              <a:gd name="connsiteX40" fmla="*/ 2150772 w 3043707"/>
              <a:gd name="connsiteY40" fmla="*/ 794197 h 1936124"/>
              <a:gd name="connsiteX41" fmla="*/ 2176529 w 3043707"/>
              <a:gd name="connsiteY41" fmla="*/ 828541 h 1936124"/>
              <a:gd name="connsiteX42" fmla="*/ 2219459 w 3043707"/>
              <a:gd name="connsiteY42" fmla="*/ 892935 h 1936124"/>
              <a:gd name="connsiteX43" fmla="*/ 2369712 w 3043707"/>
              <a:gd name="connsiteY43" fmla="*/ 1107583 h 1936124"/>
              <a:gd name="connsiteX44" fmla="*/ 2468450 w 3043707"/>
              <a:gd name="connsiteY44" fmla="*/ 1232079 h 1936124"/>
              <a:gd name="connsiteX45" fmla="*/ 2601532 w 3043707"/>
              <a:gd name="connsiteY45" fmla="*/ 1395211 h 1936124"/>
              <a:gd name="connsiteX46" fmla="*/ 2738907 w 3043707"/>
              <a:gd name="connsiteY46" fmla="*/ 1549758 h 1936124"/>
              <a:gd name="connsiteX47" fmla="*/ 2781836 w 3043707"/>
              <a:gd name="connsiteY47" fmla="*/ 1588394 h 1936124"/>
              <a:gd name="connsiteX48" fmla="*/ 2854817 w 3043707"/>
              <a:gd name="connsiteY48" fmla="*/ 1635617 h 1936124"/>
              <a:gd name="connsiteX49" fmla="*/ 2923504 w 3043707"/>
              <a:gd name="connsiteY49" fmla="*/ 1661375 h 1936124"/>
              <a:gd name="connsiteX50" fmla="*/ 2970726 w 3043707"/>
              <a:gd name="connsiteY50" fmla="*/ 1687133 h 1936124"/>
              <a:gd name="connsiteX51" fmla="*/ 3013656 w 3043707"/>
              <a:gd name="connsiteY51" fmla="*/ 1717183 h 1936124"/>
              <a:gd name="connsiteX52" fmla="*/ 3030828 w 3043707"/>
              <a:gd name="connsiteY52" fmla="*/ 1738648 h 1936124"/>
              <a:gd name="connsiteX53" fmla="*/ 3043707 w 3043707"/>
              <a:gd name="connsiteY53" fmla="*/ 1760113 h 1936124"/>
              <a:gd name="connsiteX54" fmla="*/ 3043707 w 3043707"/>
              <a:gd name="connsiteY54" fmla="*/ 1772992 h 1936124"/>
              <a:gd name="connsiteX55" fmla="*/ 3043707 w 3043707"/>
              <a:gd name="connsiteY55" fmla="*/ 1790163 h 1936124"/>
              <a:gd name="connsiteX56" fmla="*/ 3030828 w 3043707"/>
              <a:gd name="connsiteY56" fmla="*/ 1811628 h 1936124"/>
              <a:gd name="connsiteX57" fmla="*/ 3009363 w 3043707"/>
              <a:gd name="connsiteY57" fmla="*/ 1828800 h 1936124"/>
              <a:gd name="connsiteX58" fmla="*/ 2962141 w 3043707"/>
              <a:gd name="connsiteY58" fmla="*/ 1863144 h 1936124"/>
              <a:gd name="connsiteX59" fmla="*/ 2927797 w 3043707"/>
              <a:gd name="connsiteY59" fmla="*/ 1876023 h 1936124"/>
              <a:gd name="connsiteX60" fmla="*/ 2884867 w 3043707"/>
              <a:gd name="connsiteY60" fmla="*/ 1893194 h 1936124"/>
              <a:gd name="connsiteX61" fmla="*/ 2833352 w 3043707"/>
              <a:gd name="connsiteY61" fmla="*/ 1910366 h 1936124"/>
              <a:gd name="connsiteX62" fmla="*/ 2764665 w 3043707"/>
              <a:gd name="connsiteY62" fmla="*/ 1923245 h 1936124"/>
              <a:gd name="connsiteX63" fmla="*/ 2674512 w 3043707"/>
              <a:gd name="connsiteY63" fmla="*/ 1931831 h 1936124"/>
              <a:gd name="connsiteX64" fmla="*/ 2567188 w 3043707"/>
              <a:gd name="connsiteY64" fmla="*/ 1936124 h 1936124"/>
              <a:gd name="connsiteX65" fmla="*/ 2412642 w 3043707"/>
              <a:gd name="connsiteY65" fmla="*/ 1927538 h 1936124"/>
              <a:gd name="connsiteX66" fmla="*/ 2249510 w 3043707"/>
              <a:gd name="connsiteY66" fmla="*/ 1910366 h 1936124"/>
              <a:gd name="connsiteX67" fmla="*/ 2086377 w 3043707"/>
              <a:gd name="connsiteY67" fmla="*/ 1888902 h 1936124"/>
              <a:gd name="connsiteX68" fmla="*/ 1931831 w 3043707"/>
              <a:gd name="connsiteY68" fmla="*/ 1863144 h 1936124"/>
              <a:gd name="connsiteX69" fmla="*/ 1828800 w 3043707"/>
              <a:gd name="connsiteY69" fmla="*/ 1837386 h 1936124"/>
              <a:gd name="connsiteX70" fmla="*/ 1652788 w 3043707"/>
              <a:gd name="connsiteY70" fmla="*/ 1777285 h 1936124"/>
              <a:gd name="connsiteX71" fmla="*/ 1455312 w 3043707"/>
              <a:gd name="connsiteY71" fmla="*/ 1691425 h 1936124"/>
              <a:gd name="connsiteX72" fmla="*/ 1283594 w 3043707"/>
              <a:gd name="connsiteY72" fmla="*/ 1596980 h 1936124"/>
              <a:gd name="connsiteX73" fmla="*/ 1137634 w 3043707"/>
              <a:gd name="connsiteY73" fmla="*/ 1502535 h 1936124"/>
              <a:gd name="connsiteX74" fmla="*/ 965915 w 3043707"/>
              <a:gd name="connsiteY74" fmla="*/ 1369454 h 1936124"/>
              <a:gd name="connsiteX75" fmla="*/ 742681 w 3043707"/>
              <a:gd name="connsiteY75" fmla="*/ 1167685 h 1936124"/>
              <a:gd name="connsiteX76" fmla="*/ 528034 w 3043707"/>
              <a:gd name="connsiteY76" fmla="*/ 935865 h 1936124"/>
              <a:gd name="connsiteX77" fmla="*/ 360608 w 3043707"/>
              <a:gd name="connsiteY77" fmla="*/ 742682 h 1936124"/>
              <a:gd name="connsiteX78" fmla="*/ 227526 w 3043707"/>
              <a:gd name="connsiteY78" fmla="*/ 566671 h 1936124"/>
              <a:gd name="connsiteX79" fmla="*/ 141667 w 3043707"/>
              <a:gd name="connsiteY79" fmla="*/ 450761 h 1936124"/>
              <a:gd name="connsiteX80" fmla="*/ 103031 w 3043707"/>
              <a:gd name="connsiteY80" fmla="*/ 399245 h 1936124"/>
              <a:gd name="connsiteX81" fmla="*/ 64394 w 3043707"/>
              <a:gd name="connsiteY81" fmla="*/ 356316 h 1936124"/>
              <a:gd name="connsiteX82" fmla="*/ 30050 w 3043707"/>
              <a:gd name="connsiteY82" fmla="*/ 326265 h 1936124"/>
              <a:gd name="connsiteX83" fmla="*/ 0 w 3043707"/>
              <a:gd name="connsiteY83" fmla="*/ 313386 h 1936124"/>
              <a:gd name="connsiteX0" fmla="*/ 0 w 3013657"/>
              <a:gd name="connsiteY0" fmla="*/ 326265 h 1936124"/>
              <a:gd name="connsiteX1" fmla="*/ 210355 w 3013657"/>
              <a:gd name="connsiteY1" fmla="*/ 0 h 1936124"/>
              <a:gd name="connsiteX2" fmla="*/ 279043 w 3013657"/>
              <a:gd name="connsiteY2" fmla="*/ 8586 h 1936124"/>
              <a:gd name="connsiteX3" fmla="*/ 309093 w 3013657"/>
              <a:gd name="connsiteY3" fmla="*/ 17172 h 1936124"/>
              <a:gd name="connsiteX4" fmla="*/ 313386 w 3013657"/>
              <a:gd name="connsiteY4" fmla="*/ 167425 h 1936124"/>
              <a:gd name="connsiteX5" fmla="*/ 313386 w 3013657"/>
              <a:gd name="connsiteY5" fmla="*/ 218941 h 1936124"/>
              <a:gd name="connsiteX6" fmla="*/ 321972 w 3013657"/>
              <a:gd name="connsiteY6" fmla="*/ 248992 h 1936124"/>
              <a:gd name="connsiteX7" fmla="*/ 343437 w 3013657"/>
              <a:gd name="connsiteY7" fmla="*/ 304800 h 1936124"/>
              <a:gd name="connsiteX8" fmla="*/ 386367 w 3013657"/>
              <a:gd name="connsiteY8" fmla="*/ 394952 h 1936124"/>
              <a:gd name="connsiteX9" fmla="*/ 450761 w 3013657"/>
              <a:gd name="connsiteY9" fmla="*/ 485104 h 1936124"/>
              <a:gd name="connsiteX10" fmla="*/ 566671 w 3013657"/>
              <a:gd name="connsiteY10" fmla="*/ 639651 h 1936124"/>
              <a:gd name="connsiteX11" fmla="*/ 673995 w 3013657"/>
              <a:gd name="connsiteY11" fmla="*/ 768440 h 1936124"/>
              <a:gd name="connsiteX12" fmla="*/ 802784 w 3013657"/>
              <a:gd name="connsiteY12" fmla="*/ 918693 h 1936124"/>
              <a:gd name="connsiteX13" fmla="*/ 892936 w 3013657"/>
              <a:gd name="connsiteY13" fmla="*/ 1021724 h 1936124"/>
              <a:gd name="connsiteX14" fmla="*/ 1026017 w 3013657"/>
              <a:gd name="connsiteY14" fmla="*/ 1154806 h 1936124"/>
              <a:gd name="connsiteX15" fmla="*/ 1116169 w 3013657"/>
              <a:gd name="connsiteY15" fmla="*/ 1232079 h 1936124"/>
              <a:gd name="connsiteX16" fmla="*/ 1266423 w 3013657"/>
              <a:gd name="connsiteY16" fmla="*/ 1347989 h 1936124"/>
              <a:gd name="connsiteX17" fmla="*/ 1347989 w 3013657"/>
              <a:gd name="connsiteY17" fmla="*/ 1403797 h 1936124"/>
              <a:gd name="connsiteX18" fmla="*/ 1485364 w 3013657"/>
              <a:gd name="connsiteY18" fmla="*/ 1481071 h 1936124"/>
              <a:gd name="connsiteX19" fmla="*/ 1584102 w 3013657"/>
              <a:gd name="connsiteY19" fmla="*/ 1528293 h 1936124"/>
              <a:gd name="connsiteX20" fmla="*/ 1704305 w 3013657"/>
              <a:gd name="connsiteY20" fmla="*/ 1571223 h 1936124"/>
              <a:gd name="connsiteX21" fmla="*/ 1841679 w 3013657"/>
              <a:gd name="connsiteY21" fmla="*/ 1609859 h 1936124"/>
              <a:gd name="connsiteX22" fmla="*/ 1949003 w 3013657"/>
              <a:gd name="connsiteY22" fmla="*/ 1631324 h 1936124"/>
              <a:gd name="connsiteX23" fmla="*/ 2052034 w 3013657"/>
              <a:gd name="connsiteY23" fmla="*/ 1648496 h 1936124"/>
              <a:gd name="connsiteX24" fmla="*/ 2180823 w 3013657"/>
              <a:gd name="connsiteY24" fmla="*/ 1657082 h 1936124"/>
              <a:gd name="connsiteX25" fmla="*/ 2279561 w 3013657"/>
              <a:gd name="connsiteY25" fmla="*/ 1657082 h 1936124"/>
              <a:gd name="connsiteX26" fmla="*/ 2343955 w 3013657"/>
              <a:gd name="connsiteY26" fmla="*/ 1652789 h 1936124"/>
              <a:gd name="connsiteX27" fmla="*/ 2374006 w 3013657"/>
              <a:gd name="connsiteY27" fmla="*/ 1644203 h 1936124"/>
              <a:gd name="connsiteX28" fmla="*/ 2395471 w 3013657"/>
              <a:gd name="connsiteY28" fmla="*/ 1622738 h 1936124"/>
              <a:gd name="connsiteX29" fmla="*/ 2408350 w 3013657"/>
              <a:gd name="connsiteY29" fmla="*/ 1592687 h 1936124"/>
              <a:gd name="connsiteX30" fmla="*/ 2408350 w 3013657"/>
              <a:gd name="connsiteY30" fmla="*/ 1566930 h 1936124"/>
              <a:gd name="connsiteX31" fmla="*/ 2404057 w 3013657"/>
              <a:gd name="connsiteY31" fmla="*/ 1524000 h 1936124"/>
              <a:gd name="connsiteX32" fmla="*/ 2386885 w 3013657"/>
              <a:gd name="connsiteY32" fmla="*/ 1489656 h 1936124"/>
              <a:gd name="connsiteX33" fmla="*/ 2305319 w 3013657"/>
              <a:gd name="connsiteY33" fmla="*/ 1330817 h 1936124"/>
              <a:gd name="connsiteX34" fmla="*/ 2103550 w 3013657"/>
              <a:gd name="connsiteY34" fmla="*/ 940158 h 1936124"/>
              <a:gd name="connsiteX35" fmla="*/ 2069206 w 3013657"/>
              <a:gd name="connsiteY35" fmla="*/ 871471 h 1936124"/>
              <a:gd name="connsiteX36" fmla="*/ 2056327 w 3013657"/>
              <a:gd name="connsiteY36" fmla="*/ 845713 h 1936124"/>
              <a:gd name="connsiteX37" fmla="*/ 2064913 w 3013657"/>
              <a:gd name="connsiteY37" fmla="*/ 798490 h 1936124"/>
              <a:gd name="connsiteX38" fmla="*/ 2073499 w 3013657"/>
              <a:gd name="connsiteY38" fmla="*/ 785611 h 1936124"/>
              <a:gd name="connsiteX39" fmla="*/ 2090671 w 3013657"/>
              <a:gd name="connsiteY39" fmla="*/ 785611 h 1936124"/>
              <a:gd name="connsiteX40" fmla="*/ 2120722 w 3013657"/>
              <a:gd name="connsiteY40" fmla="*/ 794197 h 1936124"/>
              <a:gd name="connsiteX41" fmla="*/ 2146479 w 3013657"/>
              <a:gd name="connsiteY41" fmla="*/ 828541 h 1936124"/>
              <a:gd name="connsiteX42" fmla="*/ 2189409 w 3013657"/>
              <a:gd name="connsiteY42" fmla="*/ 892935 h 1936124"/>
              <a:gd name="connsiteX43" fmla="*/ 2339662 w 3013657"/>
              <a:gd name="connsiteY43" fmla="*/ 1107583 h 1936124"/>
              <a:gd name="connsiteX44" fmla="*/ 2438400 w 3013657"/>
              <a:gd name="connsiteY44" fmla="*/ 1232079 h 1936124"/>
              <a:gd name="connsiteX45" fmla="*/ 2571482 w 3013657"/>
              <a:gd name="connsiteY45" fmla="*/ 1395211 h 1936124"/>
              <a:gd name="connsiteX46" fmla="*/ 2708857 w 3013657"/>
              <a:gd name="connsiteY46" fmla="*/ 1549758 h 1936124"/>
              <a:gd name="connsiteX47" fmla="*/ 2751786 w 3013657"/>
              <a:gd name="connsiteY47" fmla="*/ 1588394 h 1936124"/>
              <a:gd name="connsiteX48" fmla="*/ 2824767 w 3013657"/>
              <a:gd name="connsiteY48" fmla="*/ 1635617 h 1936124"/>
              <a:gd name="connsiteX49" fmla="*/ 2893454 w 3013657"/>
              <a:gd name="connsiteY49" fmla="*/ 1661375 h 1936124"/>
              <a:gd name="connsiteX50" fmla="*/ 2940676 w 3013657"/>
              <a:gd name="connsiteY50" fmla="*/ 1687133 h 1936124"/>
              <a:gd name="connsiteX51" fmla="*/ 2983606 w 3013657"/>
              <a:gd name="connsiteY51" fmla="*/ 1717183 h 1936124"/>
              <a:gd name="connsiteX52" fmla="*/ 3000778 w 3013657"/>
              <a:gd name="connsiteY52" fmla="*/ 1738648 h 1936124"/>
              <a:gd name="connsiteX53" fmla="*/ 3013657 w 3013657"/>
              <a:gd name="connsiteY53" fmla="*/ 1760113 h 1936124"/>
              <a:gd name="connsiteX54" fmla="*/ 3013657 w 3013657"/>
              <a:gd name="connsiteY54" fmla="*/ 1772992 h 1936124"/>
              <a:gd name="connsiteX55" fmla="*/ 3013657 w 3013657"/>
              <a:gd name="connsiteY55" fmla="*/ 1790163 h 1936124"/>
              <a:gd name="connsiteX56" fmla="*/ 3000778 w 3013657"/>
              <a:gd name="connsiteY56" fmla="*/ 1811628 h 1936124"/>
              <a:gd name="connsiteX57" fmla="*/ 2979313 w 3013657"/>
              <a:gd name="connsiteY57" fmla="*/ 1828800 h 1936124"/>
              <a:gd name="connsiteX58" fmla="*/ 2932091 w 3013657"/>
              <a:gd name="connsiteY58" fmla="*/ 1863144 h 1936124"/>
              <a:gd name="connsiteX59" fmla="*/ 2897747 w 3013657"/>
              <a:gd name="connsiteY59" fmla="*/ 1876023 h 1936124"/>
              <a:gd name="connsiteX60" fmla="*/ 2854817 w 3013657"/>
              <a:gd name="connsiteY60" fmla="*/ 1893194 h 1936124"/>
              <a:gd name="connsiteX61" fmla="*/ 2803302 w 3013657"/>
              <a:gd name="connsiteY61" fmla="*/ 1910366 h 1936124"/>
              <a:gd name="connsiteX62" fmla="*/ 2734615 w 3013657"/>
              <a:gd name="connsiteY62" fmla="*/ 1923245 h 1936124"/>
              <a:gd name="connsiteX63" fmla="*/ 2644462 w 3013657"/>
              <a:gd name="connsiteY63" fmla="*/ 1931831 h 1936124"/>
              <a:gd name="connsiteX64" fmla="*/ 2537138 w 3013657"/>
              <a:gd name="connsiteY64" fmla="*/ 1936124 h 1936124"/>
              <a:gd name="connsiteX65" fmla="*/ 2382592 w 3013657"/>
              <a:gd name="connsiteY65" fmla="*/ 1927538 h 1936124"/>
              <a:gd name="connsiteX66" fmla="*/ 2219460 w 3013657"/>
              <a:gd name="connsiteY66" fmla="*/ 1910366 h 1936124"/>
              <a:gd name="connsiteX67" fmla="*/ 2056327 w 3013657"/>
              <a:gd name="connsiteY67" fmla="*/ 1888902 h 1936124"/>
              <a:gd name="connsiteX68" fmla="*/ 1901781 w 3013657"/>
              <a:gd name="connsiteY68" fmla="*/ 1863144 h 1936124"/>
              <a:gd name="connsiteX69" fmla="*/ 1798750 w 3013657"/>
              <a:gd name="connsiteY69" fmla="*/ 1837386 h 1936124"/>
              <a:gd name="connsiteX70" fmla="*/ 1622738 w 3013657"/>
              <a:gd name="connsiteY70" fmla="*/ 1777285 h 1936124"/>
              <a:gd name="connsiteX71" fmla="*/ 1425262 w 3013657"/>
              <a:gd name="connsiteY71" fmla="*/ 1691425 h 1936124"/>
              <a:gd name="connsiteX72" fmla="*/ 1253544 w 3013657"/>
              <a:gd name="connsiteY72" fmla="*/ 1596980 h 1936124"/>
              <a:gd name="connsiteX73" fmla="*/ 1107584 w 3013657"/>
              <a:gd name="connsiteY73" fmla="*/ 1502535 h 1936124"/>
              <a:gd name="connsiteX74" fmla="*/ 935865 w 3013657"/>
              <a:gd name="connsiteY74" fmla="*/ 1369454 h 1936124"/>
              <a:gd name="connsiteX75" fmla="*/ 712631 w 3013657"/>
              <a:gd name="connsiteY75" fmla="*/ 1167685 h 1936124"/>
              <a:gd name="connsiteX76" fmla="*/ 497984 w 3013657"/>
              <a:gd name="connsiteY76" fmla="*/ 935865 h 1936124"/>
              <a:gd name="connsiteX77" fmla="*/ 330558 w 3013657"/>
              <a:gd name="connsiteY77" fmla="*/ 742682 h 1936124"/>
              <a:gd name="connsiteX78" fmla="*/ 197476 w 3013657"/>
              <a:gd name="connsiteY78" fmla="*/ 566671 h 1936124"/>
              <a:gd name="connsiteX79" fmla="*/ 111617 w 3013657"/>
              <a:gd name="connsiteY79" fmla="*/ 450761 h 1936124"/>
              <a:gd name="connsiteX80" fmla="*/ 72981 w 3013657"/>
              <a:gd name="connsiteY80" fmla="*/ 399245 h 1936124"/>
              <a:gd name="connsiteX81" fmla="*/ 34344 w 3013657"/>
              <a:gd name="connsiteY81" fmla="*/ 356316 h 1936124"/>
              <a:gd name="connsiteX82" fmla="*/ 0 w 3013657"/>
              <a:gd name="connsiteY82" fmla="*/ 326265 h 1936124"/>
              <a:gd name="connsiteX0" fmla="*/ 0 w 2979313"/>
              <a:gd name="connsiteY0" fmla="*/ 356316 h 1936124"/>
              <a:gd name="connsiteX1" fmla="*/ 176011 w 2979313"/>
              <a:gd name="connsiteY1" fmla="*/ 0 h 1936124"/>
              <a:gd name="connsiteX2" fmla="*/ 244699 w 2979313"/>
              <a:gd name="connsiteY2" fmla="*/ 8586 h 1936124"/>
              <a:gd name="connsiteX3" fmla="*/ 274749 w 2979313"/>
              <a:gd name="connsiteY3" fmla="*/ 17172 h 1936124"/>
              <a:gd name="connsiteX4" fmla="*/ 279042 w 2979313"/>
              <a:gd name="connsiteY4" fmla="*/ 167425 h 1936124"/>
              <a:gd name="connsiteX5" fmla="*/ 279042 w 2979313"/>
              <a:gd name="connsiteY5" fmla="*/ 218941 h 1936124"/>
              <a:gd name="connsiteX6" fmla="*/ 287628 w 2979313"/>
              <a:gd name="connsiteY6" fmla="*/ 248992 h 1936124"/>
              <a:gd name="connsiteX7" fmla="*/ 309093 w 2979313"/>
              <a:gd name="connsiteY7" fmla="*/ 304800 h 1936124"/>
              <a:gd name="connsiteX8" fmla="*/ 352023 w 2979313"/>
              <a:gd name="connsiteY8" fmla="*/ 394952 h 1936124"/>
              <a:gd name="connsiteX9" fmla="*/ 416417 w 2979313"/>
              <a:gd name="connsiteY9" fmla="*/ 485104 h 1936124"/>
              <a:gd name="connsiteX10" fmla="*/ 532327 w 2979313"/>
              <a:gd name="connsiteY10" fmla="*/ 639651 h 1936124"/>
              <a:gd name="connsiteX11" fmla="*/ 639651 w 2979313"/>
              <a:gd name="connsiteY11" fmla="*/ 768440 h 1936124"/>
              <a:gd name="connsiteX12" fmla="*/ 768440 w 2979313"/>
              <a:gd name="connsiteY12" fmla="*/ 918693 h 1936124"/>
              <a:gd name="connsiteX13" fmla="*/ 858592 w 2979313"/>
              <a:gd name="connsiteY13" fmla="*/ 1021724 h 1936124"/>
              <a:gd name="connsiteX14" fmla="*/ 991673 w 2979313"/>
              <a:gd name="connsiteY14" fmla="*/ 1154806 h 1936124"/>
              <a:gd name="connsiteX15" fmla="*/ 1081825 w 2979313"/>
              <a:gd name="connsiteY15" fmla="*/ 1232079 h 1936124"/>
              <a:gd name="connsiteX16" fmla="*/ 1232079 w 2979313"/>
              <a:gd name="connsiteY16" fmla="*/ 1347989 h 1936124"/>
              <a:gd name="connsiteX17" fmla="*/ 1313645 w 2979313"/>
              <a:gd name="connsiteY17" fmla="*/ 1403797 h 1936124"/>
              <a:gd name="connsiteX18" fmla="*/ 1451020 w 2979313"/>
              <a:gd name="connsiteY18" fmla="*/ 1481071 h 1936124"/>
              <a:gd name="connsiteX19" fmla="*/ 1549758 w 2979313"/>
              <a:gd name="connsiteY19" fmla="*/ 1528293 h 1936124"/>
              <a:gd name="connsiteX20" fmla="*/ 1669961 w 2979313"/>
              <a:gd name="connsiteY20" fmla="*/ 1571223 h 1936124"/>
              <a:gd name="connsiteX21" fmla="*/ 1807335 w 2979313"/>
              <a:gd name="connsiteY21" fmla="*/ 1609859 h 1936124"/>
              <a:gd name="connsiteX22" fmla="*/ 1914659 w 2979313"/>
              <a:gd name="connsiteY22" fmla="*/ 1631324 h 1936124"/>
              <a:gd name="connsiteX23" fmla="*/ 2017690 w 2979313"/>
              <a:gd name="connsiteY23" fmla="*/ 1648496 h 1936124"/>
              <a:gd name="connsiteX24" fmla="*/ 2146479 w 2979313"/>
              <a:gd name="connsiteY24" fmla="*/ 1657082 h 1936124"/>
              <a:gd name="connsiteX25" fmla="*/ 2245217 w 2979313"/>
              <a:gd name="connsiteY25" fmla="*/ 1657082 h 1936124"/>
              <a:gd name="connsiteX26" fmla="*/ 2309611 w 2979313"/>
              <a:gd name="connsiteY26" fmla="*/ 1652789 h 1936124"/>
              <a:gd name="connsiteX27" fmla="*/ 2339662 w 2979313"/>
              <a:gd name="connsiteY27" fmla="*/ 1644203 h 1936124"/>
              <a:gd name="connsiteX28" fmla="*/ 2361127 w 2979313"/>
              <a:gd name="connsiteY28" fmla="*/ 1622738 h 1936124"/>
              <a:gd name="connsiteX29" fmla="*/ 2374006 w 2979313"/>
              <a:gd name="connsiteY29" fmla="*/ 1592687 h 1936124"/>
              <a:gd name="connsiteX30" fmla="*/ 2374006 w 2979313"/>
              <a:gd name="connsiteY30" fmla="*/ 1566930 h 1936124"/>
              <a:gd name="connsiteX31" fmla="*/ 2369713 w 2979313"/>
              <a:gd name="connsiteY31" fmla="*/ 1524000 h 1936124"/>
              <a:gd name="connsiteX32" fmla="*/ 2352541 w 2979313"/>
              <a:gd name="connsiteY32" fmla="*/ 1489656 h 1936124"/>
              <a:gd name="connsiteX33" fmla="*/ 2270975 w 2979313"/>
              <a:gd name="connsiteY33" fmla="*/ 1330817 h 1936124"/>
              <a:gd name="connsiteX34" fmla="*/ 2069206 w 2979313"/>
              <a:gd name="connsiteY34" fmla="*/ 940158 h 1936124"/>
              <a:gd name="connsiteX35" fmla="*/ 2034862 w 2979313"/>
              <a:gd name="connsiteY35" fmla="*/ 871471 h 1936124"/>
              <a:gd name="connsiteX36" fmla="*/ 2021983 w 2979313"/>
              <a:gd name="connsiteY36" fmla="*/ 845713 h 1936124"/>
              <a:gd name="connsiteX37" fmla="*/ 2030569 w 2979313"/>
              <a:gd name="connsiteY37" fmla="*/ 798490 h 1936124"/>
              <a:gd name="connsiteX38" fmla="*/ 2039155 w 2979313"/>
              <a:gd name="connsiteY38" fmla="*/ 785611 h 1936124"/>
              <a:gd name="connsiteX39" fmla="*/ 2056327 w 2979313"/>
              <a:gd name="connsiteY39" fmla="*/ 785611 h 1936124"/>
              <a:gd name="connsiteX40" fmla="*/ 2086378 w 2979313"/>
              <a:gd name="connsiteY40" fmla="*/ 794197 h 1936124"/>
              <a:gd name="connsiteX41" fmla="*/ 2112135 w 2979313"/>
              <a:gd name="connsiteY41" fmla="*/ 828541 h 1936124"/>
              <a:gd name="connsiteX42" fmla="*/ 2155065 w 2979313"/>
              <a:gd name="connsiteY42" fmla="*/ 892935 h 1936124"/>
              <a:gd name="connsiteX43" fmla="*/ 2305318 w 2979313"/>
              <a:gd name="connsiteY43" fmla="*/ 1107583 h 1936124"/>
              <a:gd name="connsiteX44" fmla="*/ 2404056 w 2979313"/>
              <a:gd name="connsiteY44" fmla="*/ 1232079 h 1936124"/>
              <a:gd name="connsiteX45" fmla="*/ 2537138 w 2979313"/>
              <a:gd name="connsiteY45" fmla="*/ 1395211 h 1936124"/>
              <a:gd name="connsiteX46" fmla="*/ 2674513 w 2979313"/>
              <a:gd name="connsiteY46" fmla="*/ 1549758 h 1936124"/>
              <a:gd name="connsiteX47" fmla="*/ 2717442 w 2979313"/>
              <a:gd name="connsiteY47" fmla="*/ 1588394 h 1936124"/>
              <a:gd name="connsiteX48" fmla="*/ 2790423 w 2979313"/>
              <a:gd name="connsiteY48" fmla="*/ 1635617 h 1936124"/>
              <a:gd name="connsiteX49" fmla="*/ 2859110 w 2979313"/>
              <a:gd name="connsiteY49" fmla="*/ 1661375 h 1936124"/>
              <a:gd name="connsiteX50" fmla="*/ 2906332 w 2979313"/>
              <a:gd name="connsiteY50" fmla="*/ 1687133 h 1936124"/>
              <a:gd name="connsiteX51" fmla="*/ 2949262 w 2979313"/>
              <a:gd name="connsiteY51" fmla="*/ 1717183 h 1936124"/>
              <a:gd name="connsiteX52" fmla="*/ 2966434 w 2979313"/>
              <a:gd name="connsiteY52" fmla="*/ 1738648 h 1936124"/>
              <a:gd name="connsiteX53" fmla="*/ 2979313 w 2979313"/>
              <a:gd name="connsiteY53" fmla="*/ 1760113 h 1936124"/>
              <a:gd name="connsiteX54" fmla="*/ 2979313 w 2979313"/>
              <a:gd name="connsiteY54" fmla="*/ 1772992 h 1936124"/>
              <a:gd name="connsiteX55" fmla="*/ 2979313 w 2979313"/>
              <a:gd name="connsiteY55" fmla="*/ 1790163 h 1936124"/>
              <a:gd name="connsiteX56" fmla="*/ 2966434 w 2979313"/>
              <a:gd name="connsiteY56" fmla="*/ 1811628 h 1936124"/>
              <a:gd name="connsiteX57" fmla="*/ 2944969 w 2979313"/>
              <a:gd name="connsiteY57" fmla="*/ 1828800 h 1936124"/>
              <a:gd name="connsiteX58" fmla="*/ 2897747 w 2979313"/>
              <a:gd name="connsiteY58" fmla="*/ 1863144 h 1936124"/>
              <a:gd name="connsiteX59" fmla="*/ 2863403 w 2979313"/>
              <a:gd name="connsiteY59" fmla="*/ 1876023 h 1936124"/>
              <a:gd name="connsiteX60" fmla="*/ 2820473 w 2979313"/>
              <a:gd name="connsiteY60" fmla="*/ 1893194 h 1936124"/>
              <a:gd name="connsiteX61" fmla="*/ 2768958 w 2979313"/>
              <a:gd name="connsiteY61" fmla="*/ 1910366 h 1936124"/>
              <a:gd name="connsiteX62" fmla="*/ 2700271 w 2979313"/>
              <a:gd name="connsiteY62" fmla="*/ 1923245 h 1936124"/>
              <a:gd name="connsiteX63" fmla="*/ 2610118 w 2979313"/>
              <a:gd name="connsiteY63" fmla="*/ 1931831 h 1936124"/>
              <a:gd name="connsiteX64" fmla="*/ 2502794 w 2979313"/>
              <a:gd name="connsiteY64" fmla="*/ 1936124 h 1936124"/>
              <a:gd name="connsiteX65" fmla="*/ 2348248 w 2979313"/>
              <a:gd name="connsiteY65" fmla="*/ 1927538 h 1936124"/>
              <a:gd name="connsiteX66" fmla="*/ 2185116 w 2979313"/>
              <a:gd name="connsiteY66" fmla="*/ 1910366 h 1936124"/>
              <a:gd name="connsiteX67" fmla="*/ 2021983 w 2979313"/>
              <a:gd name="connsiteY67" fmla="*/ 1888902 h 1936124"/>
              <a:gd name="connsiteX68" fmla="*/ 1867437 w 2979313"/>
              <a:gd name="connsiteY68" fmla="*/ 1863144 h 1936124"/>
              <a:gd name="connsiteX69" fmla="*/ 1764406 w 2979313"/>
              <a:gd name="connsiteY69" fmla="*/ 1837386 h 1936124"/>
              <a:gd name="connsiteX70" fmla="*/ 1588394 w 2979313"/>
              <a:gd name="connsiteY70" fmla="*/ 1777285 h 1936124"/>
              <a:gd name="connsiteX71" fmla="*/ 1390918 w 2979313"/>
              <a:gd name="connsiteY71" fmla="*/ 1691425 h 1936124"/>
              <a:gd name="connsiteX72" fmla="*/ 1219200 w 2979313"/>
              <a:gd name="connsiteY72" fmla="*/ 1596980 h 1936124"/>
              <a:gd name="connsiteX73" fmla="*/ 1073240 w 2979313"/>
              <a:gd name="connsiteY73" fmla="*/ 1502535 h 1936124"/>
              <a:gd name="connsiteX74" fmla="*/ 901521 w 2979313"/>
              <a:gd name="connsiteY74" fmla="*/ 1369454 h 1936124"/>
              <a:gd name="connsiteX75" fmla="*/ 678287 w 2979313"/>
              <a:gd name="connsiteY75" fmla="*/ 1167685 h 1936124"/>
              <a:gd name="connsiteX76" fmla="*/ 463640 w 2979313"/>
              <a:gd name="connsiteY76" fmla="*/ 935865 h 1936124"/>
              <a:gd name="connsiteX77" fmla="*/ 296214 w 2979313"/>
              <a:gd name="connsiteY77" fmla="*/ 742682 h 1936124"/>
              <a:gd name="connsiteX78" fmla="*/ 163132 w 2979313"/>
              <a:gd name="connsiteY78" fmla="*/ 566671 h 1936124"/>
              <a:gd name="connsiteX79" fmla="*/ 77273 w 2979313"/>
              <a:gd name="connsiteY79" fmla="*/ 450761 h 1936124"/>
              <a:gd name="connsiteX80" fmla="*/ 38637 w 2979313"/>
              <a:gd name="connsiteY80" fmla="*/ 399245 h 1936124"/>
              <a:gd name="connsiteX81" fmla="*/ 0 w 2979313"/>
              <a:gd name="connsiteY81" fmla="*/ 356316 h 1936124"/>
              <a:gd name="connsiteX0" fmla="*/ 0 w 2979313"/>
              <a:gd name="connsiteY0" fmla="*/ 356316 h 1936124"/>
              <a:gd name="connsiteX1" fmla="*/ 176011 w 2979313"/>
              <a:gd name="connsiteY1" fmla="*/ 0 h 1936124"/>
              <a:gd name="connsiteX2" fmla="*/ 244699 w 2979313"/>
              <a:gd name="connsiteY2" fmla="*/ 8586 h 1936124"/>
              <a:gd name="connsiteX3" fmla="*/ 279042 w 2979313"/>
              <a:gd name="connsiteY3" fmla="*/ 167425 h 1936124"/>
              <a:gd name="connsiteX4" fmla="*/ 279042 w 2979313"/>
              <a:gd name="connsiteY4" fmla="*/ 218941 h 1936124"/>
              <a:gd name="connsiteX5" fmla="*/ 287628 w 2979313"/>
              <a:gd name="connsiteY5" fmla="*/ 248992 h 1936124"/>
              <a:gd name="connsiteX6" fmla="*/ 309093 w 2979313"/>
              <a:gd name="connsiteY6" fmla="*/ 304800 h 1936124"/>
              <a:gd name="connsiteX7" fmla="*/ 352023 w 2979313"/>
              <a:gd name="connsiteY7" fmla="*/ 394952 h 1936124"/>
              <a:gd name="connsiteX8" fmla="*/ 416417 w 2979313"/>
              <a:gd name="connsiteY8" fmla="*/ 485104 h 1936124"/>
              <a:gd name="connsiteX9" fmla="*/ 532327 w 2979313"/>
              <a:gd name="connsiteY9" fmla="*/ 639651 h 1936124"/>
              <a:gd name="connsiteX10" fmla="*/ 639651 w 2979313"/>
              <a:gd name="connsiteY10" fmla="*/ 768440 h 1936124"/>
              <a:gd name="connsiteX11" fmla="*/ 768440 w 2979313"/>
              <a:gd name="connsiteY11" fmla="*/ 918693 h 1936124"/>
              <a:gd name="connsiteX12" fmla="*/ 858592 w 2979313"/>
              <a:gd name="connsiteY12" fmla="*/ 1021724 h 1936124"/>
              <a:gd name="connsiteX13" fmla="*/ 991673 w 2979313"/>
              <a:gd name="connsiteY13" fmla="*/ 1154806 h 1936124"/>
              <a:gd name="connsiteX14" fmla="*/ 1081825 w 2979313"/>
              <a:gd name="connsiteY14" fmla="*/ 1232079 h 1936124"/>
              <a:gd name="connsiteX15" fmla="*/ 1232079 w 2979313"/>
              <a:gd name="connsiteY15" fmla="*/ 1347989 h 1936124"/>
              <a:gd name="connsiteX16" fmla="*/ 1313645 w 2979313"/>
              <a:gd name="connsiteY16" fmla="*/ 1403797 h 1936124"/>
              <a:gd name="connsiteX17" fmla="*/ 1451020 w 2979313"/>
              <a:gd name="connsiteY17" fmla="*/ 1481071 h 1936124"/>
              <a:gd name="connsiteX18" fmla="*/ 1549758 w 2979313"/>
              <a:gd name="connsiteY18" fmla="*/ 1528293 h 1936124"/>
              <a:gd name="connsiteX19" fmla="*/ 1669961 w 2979313"/>
              <a:gd name="connsiteY19" fmla="*/ 1571223 h 1936124"/>
              <a:gd name="connsiteX20" fmla="*/ 1807335 w 2979313"/>
              <a:gd name="connsiteY20" fmla="*/ 1609859 h 1936124"/>
              <a:gd name="connsiteX21" fmla="*/ 1914659 w 2979313"/>
              <a:gd name="connsiteY21" fmla="*/ 1631324 h 1936124"/>
              <a:gd name="connsiteX22" fmla="*/ 2017690 w 2979313"/>
              <a:gd name="connsiteY22" fmla="*/ 1648496 h 1936124"/>
              <a:gd name="connsiteX23" fmla="*/ 2146479 w 2979313"/>
              <a:gd name="connsiteY23" fmla="*/ 1657082 h 1936124"/>
              <a:gd name="connsiteX24" fmla="*/ 2245217 w 2979313"/>
              <a:gd name="connsiteY24" fmla="*/ 1657082 h 1936124"/>
              <a:gd name="connsiteX25" fmla="*/ 2309611 w 2979313"/>
              <a:gd name="connsiteY25" fmla="*/ 1652789 h 1936124"/>
              <a:gd name="connsiteX26" fmla="*/ 2339662 w 2979313"/>
              <a:gd name="connsiteY26" fmla="*/ 1644203 h 1936124"/>
              <a:gd name="connsiteX27" fmla="*/ 2361127 w 2979313"/>
              <a:gd name="connsiteY27" fmla="*/ 1622738 h 1936124"/>
              <a:gd name="connsiteX28" fmla="*/ 2374006 w 2979313"/>
              <a:gd name="connsiteY28" fmla="*/ 1592687 h 1936124"/>
              <a:gd name="connsiteX29" fmla="*/ 2374006 w 2979313"/>
              <a:gd name="connsiteY29" fmla="*/ 1566930 h 1936124"/>
              <a:gd name="connsiteX30" fmla="*/ 2369713 w 2979313"/>
              <a:gd name="connsiteY30" fmla="*/ 1524000 h 1936124"/>
              <a:gd name="connsiteX31" fmla="*/ 2352541 w 2979313"/>
              <a:gd name="connsiteY31" fmla="*/ 1489656 h 1936124"/>
              <a:gd name="connsiteX32" fmla="*/ 2270975 w 2979313"/>
              <a:gd name="connsiteY32" fmla="*/ 1330817 h 1936124"/>
              <a:gd name="connsiteX33" fmla="*/ 2069206 w 2979313"/>
              <a:gd name="connsiteY33" fmla="*/ 940158 h 1936124"/>
              <a:gd name="connsiteX34" fmla="*/ 2034862 w 2979313"/>
              <a:gd name="connsiteY34" fmla="*/ 871471 h 1936124"/>
              <a:gd name="connsiteX35" fmla="*/ 2021983 w 2979313"/>
              <a:gd name="connsiteY35" fmla="*/ 845713 h 1936124"/>
              <a:gd name="connsiteX36" fmla="*/ 2030569 w 2979313"/>
              <a:gd name="connsiteY36" fmla="*/ 798490 h 1936124"/>
              <a:gd name="connsiteX37" fmla="*/ 2039155 w 2979313"/>
              <a:gd name="connsiteY37" fmla="*/ 785611 h 1936124"/>
              <a:gd name="connsiteX38" fmla="*/ 2056327 w 2979313"/>
              <a:gd name="connsiteY38" fmla="*/ 785611 h 1936124"/>
              <a:gd name="connsiteX39" fmla="*/ 2086378 w 2979313"/>
              <a:gd name="connsiteY39" fmla="*/ 794197 h 1936124"/>
              <a:gd name="connsiteX40" fmla="*/ 2112135 w 2979313"/>
              <a:gd name="connsiteY40" fmla="*/ 828541 h 1936124"/>
              <a:gd name="connsiteX41" fmla="*/ 2155065 w 2979313"/>
              <a:gd name="connsiteY41" fmla="*/ 892935 h 1936124"/>
              <a:gd name="connsiteX42" fmla="*/ 2305318 w 2979313"/>
              <a:gd name="connsiteY42" fmla="*/ 1107583 h 1936124"/>
              <a:gd name="connsiteX43" fmla="*/ 2404056 w 2979313"/>
              <a:gd name="connsiteY43" fmla="*/ 1232079 h 1936124"/>
              <a:gd name="connsiteX44" fmla="*/ 2537138 w 2979313"/>
              <a:gd name="connsiteY44" fmla="*/ 1395211 h 1936124"/>
              <a:gd name="connsiteX45" fmla="*/ 2674513 w 2979313"/>
              <a:gd name="connsiteY45" fmla="*/ 1549758 h 1936124"/>
              <a:gd name="connsiteX46" fmla="*/ 2717442 w 2979313"/>
              <a:gd name="connsiteY46" fmla="*/ 1588394 h 1936124"/>
              <a:gd name="connsiteX47" fmla="*/ 2790423 w 2979313"/>
              <a:gd name="connsiteY47" fmla="*/ 1635617 h 1936124"/>
              <a:gd name="connsiteX48" fmla="*/ 2859110 w 2979313"/>
              <a:gd name="connsiteY48" fmla="*/ 1661375 h 1936124"/>
              <a:gd name="connsiteX49" fmla="*/ 2906332 w 2979313"/>
              <a:gd name="connsiteY49" fmla="*/ 1687133 h 1936124"/>
              <a:gd name="connsiteX50" fmla="*/ 2949262 w 2979313"/>
              <a:gd name="connsiteY50" fmla="*/ 1717183 h 1936124"/>
              <a:gd name="connsiteX51" fmla="*/ 2966434 w 2979313"/>
              <a:gd name="connsiteY51" fmla="*/ 1738648 h 1936124"/>
              <a:gd name="connsiteX52" fmla="*/ 2979313 w 2979313"/>
              <a:gd name="connsiteY52" fmla="*/ 1760113 h 1936124"/>
              <a:gd name="connsiteX53" fmla="*/ 2979313 w 2979313"/>
              <a:gd name="connsiteY53" fmla="*/ 1772992 h 1936124"/>
              <a:gd name="connsiteX54" fmla="*/ 2979313 w 2979313"/>
              <a:gd name="connsiteY54" fmla="*/ 1790163 h 1936124"/>
              <a:gd name="connsiteX55" fmla="*/ 2966434 w 2979313"/>
              <a:gd name="connsiteY55" fmla="*/ 1811628 h 1936124"/>
              <a:gd name="connsiteX56" fmla="*/ 2944969 w 2979313"/>
              <a:gd name="connsiteY56" fmla="*/ 1828800 h 1936124"/>
              <a:gd name="connsiteX57" fmla="*/ 2897747 w 2979313"/>
              <a:gd name="connsiteY57" fmla="*/ 1863144 h 1936124"/>
              <a:gd name="connsiteX58" fmla="*/ 2863403 w 2979313"/>
              <a:gd name="connsiteY58" fmla="*/ 1876023 h 1936124"/>
              <a:gd name="connsiteX59" fmla="*/ 2820473 w 2979313"/>
              <a:gd name="connsiteY59" fmla="*/ 1893194 h 1936124"/>
              <a:gd name="connsiteX60" fmla="*/ 2768958 w 2979313"/>
              <a:gd name="connsiteY60" fmla="*/ 1910366 h 1936124"/>
              <a:gd name="connsiteX61" fmla="*/ 2700271 w 2979313"/>
              <a:gd name="connsiteY61" fmla="*/ 1923245 h 1936124"/>
              <a:gd name="connsiteX62" fmla="*/ 2610118 w 2979313"/>
              <a:gd name="connsiteY62" fmla="*/ 1931831 h 1936124"/>
              <a:gd name="connsiteX63" fmla="*/ 2502794 w 2979313"/>
              <a:gd name="connsiteY63" fmla="*/ 1936124 h 1936124"/>
              <a:gd name="connsiteX64" fmla="*/ 2348248 w 2979313"/>
              <a:gd name="connsiteY64" fmla="*/ 1927538 h 1936124"/>
              <a:gd name="connsiteX65" fmla="*/ 2185116 w 2979313"/>
              <a:gd name="connsiteY65" fmla="*/ 1910366 h 1936124"/>
              <a:gd name="connsiteX66" fmla="*/ 2021983 w 2979313"/>
              <a:gd name="connsiteY66" fmla="*/ 1888902 h 1936124"/>
              <a:gd name="connsiteX67" fmla="*/ 1867437 w 2979313"/>
              <a:gd name="connsiteY67" fmla="*/ 1863144 h 1936124"/>
              <a:gd name="connsiteX68" fmla="*/ 1764406 w 2979313"/>
              <a:gd name="connsiteY68" fmla="*/ 1837386 h 1936124"/>
              <a:gd name="connsiteX69" fmla="*/ 1588394 w 2979313"/>
              <a:gd name="connsiteY69" fmla="*/ 1777285 h 1936124"/>
              <a:gd name="connsiteX70" fmla="*/ 1390918 w 2979313"/>
              <a:gd name="connsiteY70" fmla="*/ 1691425 h 1936124"/>
              <a:gd name="connsiteX71" fmla="*/ 1219200 w 2979313"/>
              <a:gd name="connsiteY71" fmla="*/ 1596980 h 1936124"/>
              <a:gd name="connsiteX72" fmla="*/ 1073240 w 2979313"/>
              <a:gd name="connsiteY72" fmla="*/ 1502535 h 1936124"/>
              <a:gd name="connsiteX73" fmla="*/ 901521 w 2979313"/>
              <a:gd name="connsiteY73" fmla="*/ 1369454 h 1936124"/>
              <a:gd name="connsiteX74" fmla="*/ 678287 w 2979313"/>
              <a:gd name="connsiteY74" fmla="*/ 1167685 h 1936124"/>
              <a:gd name="connsiteX75" fmla="*/ 463640 w 2979313"/>
              <a:gd name="connsiteY75" fmla="*/ 935865 h 1936124"/>
              <a:gd name="connsiteX76" fmla="*/ 296214 w 2979313"/>
              <a:gd name="connsiteY76" fmla="*/ 742682 h 1936124"/>
              <a:gd name="connsiteX77" fmla="*/ 163132 w 2979313"/>
              <a:gd name="connsiteY77" fmla="*/ 566671 h 1936124"/>
              <a:gd name="connsiteX78" fmla="*/ 77273 w 2979313"/>
              <a:gd name="connsiteY78" fmla="*/ 450761 h 1936124"/>
              <a:gd name="connsiteX79" fmla="*/ 38637 w 2979313"/>
              <a:gd name="connsiteY79" fmla="*/ 399245 h 1936124"/>
              <a:gd name="connsiteX80" fmla="*/ 0 w 2979313"/>
              <a:gd name="connsiteY80" fmla="*/ 356316 h 1936124"/>
              <a:gd name="connsiteX0" fmla="*/ 0 w 2979313"/>
              <a:gd name="connsiteY0" fmla="*/ 356316 h 1936124"/>
              <a:gd name="connsiteX1" fmla="*/ 176011 w 2979313"/>
              <a:gd name="connsiteY1" fmla="*/ 0 h 1936124"/>
              <a:gd name="connsiteX2" fmla="*/ 279042 w 2979313"/>
              <a:gd name="connsiteY2" fmla="*/ 167425 h 1936124"/>
              <a:gd name="connsiteX3" fmla="*/ 279042 w 2979313"/>
              <a:gd name="connsiteY3" fmla="*/ 218941 h 1936124"/>
              <a:gd name="connsiteX4" fmla="*/ 287628 w 2979313"/>
              <a:gd name="connsiteY4" fmla="*/ 248992 h 1936124"/>
              <a:gd name="connsiteX5" fmla="*/ 309093 w 2979313"/>
              <a:gd name="connsiteY5" fmla="*/ 304800 h 1936124"/>
              <a:gd name="connsiteX6" fmla="*/ 352023 w 2979313"/>
              <a:gd name="connsiteY6" fmla="*/ 394952 h 1936124"/>
              <a:gd name="connsiteX7" fmla="*/ 416417 w 2979313"/>
              <a:gd name="connsiteY7" fmla="*/ 485104 h 1936124"/>
              <a:gd name="connsiteX8" fmla="*/ 532327 w 2979313"/>
              <a:gd name="connsiteY8" fmla="*/ 639651 h 1936124"/>
              <a:gd name="connsiteX9" fmla="*/ 639651 w 2979313"/>
              <a:gd name="connsiteY9" fmla="*/ 768440 h 1936124"/>
              <a:gd name="connsiteX10" fmla="*/ 768440 w 2979313"/>
              <a:gd name="connsiteY10" fmla="*/ 918693 h 1936124"/>
              <a:gd name="connsiteX11" fmla="*/ 858592 w 2979313"/>
              <a:gd name="connsiteY11" fmla="*/ 1021724 h 1936124"/>
              <a:gd name="connsiteX12" fmla="*/ 991673 w 2979313"/>
              <a:gd name="connsiteY12" fmla="*/ 1154806 h 1936124"/>
              <a:gd name="connsiteX13" fmla="*/ 1081825 w 2979313"/>
              <a:gd name="connsiteY13" fmla="*/ 1232079 h 1936124"/>
              <a:gd name="connsiteX14" fmla="*/ 1232079 w 2979313"/>
              <a:gd name="connsiteY14" fmla="*/ 1347989 h 1936124"/>
              <a:gd name="connsiteX15" fmla="*/ 1313645 w 2979313"/>
              <a:gd name="connsiteY15" fmla="*/ 1403797 h 1936124"/>
              <a:gd name="connsiteX16" fmla="*/ 1451020 w 2979313"/>
              <a:gd name="connsiteY16" fmla="*/ 1481071 h 1936124"/>
              <a:gd name="connsiteX17" fmla="*/ 1549758 w 2979313"/>
              <a:gd name="connsiteY17" fmla="*/ 1528293 h 1936124"/>
              <a:gd name="connsiteX18" fmla="*/ 1669961 w 2979313"/>
              <a:gd name="connsiteY18" fmla="*/ 1571223 h 1936124"/>
              <a:gd name="connsiteX19" fmla="*/ 1807335 w 2979313"/>
              <a:gd name="connsiteY19" fmla="*/ 1609859 h 1936124"/>
              <a:gd name="connsiteX20" fmla="*/ 1914659 w 2979313"/>
              <a:gd name="connsiteY20" fmla="*/ 1631324 h 1936124"/>
              <a:gd name="connsiteX21" fmla="*/ 2017690 w 2979313"/>
              <a:gd name="connsiteY21" fmla="*/ 1648496 h 1936124"/>
              <a:gd name="connsiteX22" fmla="*/ 2146479 w 2979313"/>
              <a:gd name="connsiteY22" fmla="*/ 1657082 h 1936124"/>
              <a:gd name="connsiteX23" fmla="*/ 2245217 w 2979313"/>
              <a:gd name="connsiteY23" fmla="*/ 1657082 h 1936124"/>
              <a:gd name="connsiteX24" fmla="*/ 2309611 w 2979313"/>
              <a:gd name="connsiteY24" fmla="*/ 1652789 h 1936124"/>
              <a:gd name="connsiteX25" fmla="*/ 2339662 w 2979313"/>
              <a:gd name="connsiteY25" fmla="*/ 1644203 h 1936124"/>
              <a:gd name="connsiteX26" fmla="*/ 2361127 w 2979313"/>
              <a:gd name="connsiteY26" fmla="*/ 1622738 h 1936124"/>
              <a:gd name="connsiteX27" fmla="*/ 2374006 w 2979313"/>
              <a:gd name="connsiteY27" fmla="*/ 1592687 h 1936124"/>
              <a:gd name="connsiteX28" fmla="*/ 2374006 w 2979313"/>
              <a:gd name="connsiteY28" fmla="*/ 1566930 h 1936124"/>
              <a:gd name="connsiteX29" fmla="*/ 2369713 w 2979313"/>
              <a:gd name="connsiteY29" fmla="*/ 1524000 h 1936124"/>
              <a:gd name="connsiteX30" fmla="*/ 2352541 w 2979313"/>
              <a:gd name="connsiteY30" fmla="*/ 1489656 h 1936124"/>
              <a:gd name="connsiteX31" fmla="*/ 2270975 w 2979313"/>
              <a:gd name="connsiteY31" fmla="*/ 1330817 h 1936124"/>
              <a:gd name="connsiteX32" fmla="*/ 2069206 w 2979313"/>
              <a:gd name="connsiteY32" fmla="*/ 940158 h 1936124"/>
              <a:gd name="connsiteX33" fmla="*/ 2034862 w 2979313"/>
              <a:gd name="connsiteY33" fmla="*/ 871471 h 1936124"/>
              <a:gd name="connsiteX34" fmla="*/ 2021983 w 2979313"/>
              <a:gd name="connsiteY34" fmla="*/ 845713 h 1936124"/>
              <a:gd name="connsiteX35" fmla="*/ 2030569 w 2979313"/>
              <a:gd name="connsiteY35" fmla="*/ 798490 h 1936124"/>
              <a:gd name="connsiteX36" fmla="*/ 2039155 w 2979313"/>
              <a:gd name="connsiteY36" fmla="*/ 785611 h 1936124"/>
              <a:gd name="connsiteX37" fmla="*/ 2056327 w 2979313"/>
              <a:gd name="connsiteY37" fmla="*/ 785611 h 1936124"/>
              <a:gd name="connsiteX38" fmla="*/ 2086378 w 2979313"/>
              <a:gd name="connsiteY38" fmla="*/ 794197 h 1936124"/>
              <a:gd name="connsiteX39" fmla="*/ 2112135 w 2979313"/>
              <a:gd name="connsiteY39" fmla="*/ 828541 h 1936124"/>
              <a:gd name="connsiteX40" fmla="*/ 2155065 w 2979313"/>
              <a:gd name="connsiteY40" fmla="*/ 892935 h 1936124"/>
              <a:gd name="connsiteX41" fmla="*/ 2305318 w 2979313"/>
              <a:gd name="connsiteY41" fmla="*/ 1107583 h 1936124"/>
              <a:gd name="connsiteX42" fmla="*/ 2404056 w 2979313"/>
              <a:gd name="connsiteY42" fmla="*/ 1232079 h 1936124"/>
              <a:gd name="connsiteX43" fmla="*/ 2537138 w 2979313"/>
              <a:gd name="connsiteY43" fmla="*/ 1395211 h 1936124"/>
              <a:gd name="connsiteX44" fmla="*/ 2674513 w 2979313"/>
              <a:gd name="connsiteY44" fmla="*/ 1549758 h 1936124"/>
              <a:gd name="connsiteX45" fmla="*/ 2717442 w 2979313"/>
              <a:gd name="connsiteY45" fmla="*/ 1588394 h 1936124"/>
              <a:gd name="connsiteX46" fmla="*/ 2790423 w 2979313"/>
              <a:gd name="connsiteY46" fmla="*/ 1635617 h 1936124"/>
              <a:gd name="connsiteX47" fmla="*/ 2859110 w 2979313"/>
              <a:gd name="connsiteY47" fmla="*/ 1661375 h 1936124"/>
              <a:gd name="connsiteX48" fmla="*/ 2906332 w 2979313"/>
              <a:gd name="connsiteY48" fmla="*/ 1687133 h 1936124"/>
              <a:gd name="connsiteX49" fmla="*/ 2949262 w 2979313"/>
              <a:gd name="connsiteY49" fmla="*/ 1717183 h 1936124"/>
              <a:gd name="connsiteX50" fmla="*/ 2966434 w 2979313"/>
              <a:gd name="connsiteY50" fmla="*/ 1738648 h 1936124"/>
              <a:gd name="connsiteX51" fmla="*/ 2979313 w 2979313"/>
              <a:gd name="connsiteY51" fmla="*/ 1760113 h 1936124"/>
              <a:gd name="connsiteX52" fmla="*/ 2979313 w 2979313"/>
              <a:gd name="connsiteY52" fmla="*/ 1772992 h 1936124"/>
              <a:gd name="connsiteX53" fmla="*/ 2979313 w 2979313"/>
              <a:gd name="connsiteY53" fmla="*/ 1790163 h 1936124"/>
              <a:gd name="connsiteX54" fmla="*/ 2966434 w 2979313"/>
              <a:gd name="connsiteY54" fmla="*/ 1811628 h 1936124"/>
              <a:gd name="connsiteX55" fmla="*/ 2944969 w 2979313"/>
              <a:gd name="connsiteY55" fmla="*/ 1828800 h 1936124"/>
              <a:gd name="connsiteX56" fmla="*/ 2897747 w 2979313"/>
              <a:gd name="connsiteY56" fmla="*/ 1863144 h 1936124"/>
              <a:gd name="connsiteX57" fmla="*/ 2863403 w 2979313"/>
              <a:gd name="connsiteY57" fmla="*/ 1876023 h 1936124"/>
              <a:gd name="connsiteX58" fmla="*/ 2820473 w 2979313"/>
              <a:gd name="connsiteY58" fmla="*/ 1893194 h 1936124"/>
              <a:gd name="connsiteX59" fmla="*/ 2768958 w 2979313"/>
              <a:gd name="connsiteY59" fmla="*/ 1910366 h 1936124"/>
              <a:gd name="connsiteX60" fmla="*/ 2700271 w 2979313"/>
              <a:gd name="connsiteY60" fmla="*/ 1923245 h 1936124"/>
              <a:gd name="connsiteX61" fmla="*/ 2610118 w 2979313"/>
              <a:gd name="connsiteY61" fmla="*/ 1931831 h 1936124"/>
              <a:gd name="connsiteX62" fmla="*/ 2502794 w 2979313"/>
              <a:gd name="connsiteY62" fmla="*/ 1936124 h 1936124"/>
              <a:gd name="connsiteX63" fmla="*/ 2348248 w 2979313"/>
              <a:gd name="connsiteY63" fmla="*/ 1927538 h 1936124"/>
              <a:gd name="connsiteX64" fmla="*/ 2185116 w 2979313"/>
              <a:gd name="connsiteY64" fmla="*/ 1910366 h 1936124"/>
              <a:gd name="connsiteX65" fmla="*/ 2021983 w 2979313"/>
              <a:gd name="connsiteY65" fmla="*/ 1888902 h 1936124"/>
              <a:gd name="connsiteX66" fmla="*/ 1867437 w 2979313"/>
              <a:gd name="connsiteY66" fmla="*/ 1863144 h 1936124"/>
              <a:gd name="connsiteX67" fmla="*/ 1764406 w 2979313"/>
              <a:gd name="connsiteY67" fmla="*/ 1837386 h 1936124"/>
              <a:gd name="connsiteX68" fmla="*/ 1588394 w 2979313"/>
              <a:gd name="connsiteY68" fmla="*/ 1777285 h 1936124"/>
              <a:gd name="connsiteX69" fmla="*/ 1390918 w 2979313"/>
              <a:gd name="connsiteY69" fmla="*/ 1691425 h 1936124"/>
              <a:gd name="connsiteX70" fmla="*/ 1219200 w 2979313"/>
              <a:gd name="connsiteY70" fmla="*/ 1596980 h 1936124"/>
              <a:gd name="connsiteX71" fmla="*/ 1073240 w 2979313"/>
              <a:gd name="connsiteY71" fmla="*/ 1502535 h 1936124"/>
              <a:gd name="connsiteX72" fmla="*/ 901521 w 2979313"/>
              <a:gd name="connsiteY72" fmla="*/ 1369454 h 1936124"/>
              <a:gd name="connsiteX73" fmla="*/ 678287 w 2979313"/>
              <a:gd name="connsiteY73" fmla="*/ 1167685 h 1936124"/>
              <a:gd name="connsiteX74" fmla="*/ 463640 w 2979313"/>
              <a:gd name="connsiteY74" fmla="*/ 935865 h 1936124"/>
              <a:gd name="connsiteX75" fmla="*/ 296214 w 2979313"/>
              <a:gd name="connsiteY75" fmla="*/ 742682 h 1936124"/>
              <a:gd name="connsiteX76" fmla="*/ 163132 w 2979313"/>
              <a:gd name="connsiteY76" fmla="*/ 566671 h 1936124"/>
              <a:gd name="connsiteX77" fmla="*/ 77273 w 2979313"/>
              <a:gd name="connsiteY77" fmla="*/ 450761 h 1936124"/>
              <a:gd name="connsiteX78" fmla="*/ 38637 w 2979313"/>
              <a:gd name="connsiteY78" fmla="*/ 399245 h 1936124"/>
              <a:gd name="connsiteX79" fmla="*/ 0 w 2979313"/>
              <a:gd name="connsiteY79" fmla="*/ 356316 h 1936124"/>
              <a:gd name="connsiteX0" fmla="*/ 0 w 2979313"/>
              <a:gd name="connsiteY0" fmla="*/ 188891 h 1768699"/>
              <a:gd name="connsiteX1" fmla="*/ 279042 w 2979313"/>
              <a:gd name="connsiteY1" fmla="*/ 0 h 1768699"/>
              <a:gd name="connsiteX2" fmla="*/ 279042 w 2979313"/>
              <a:gd name="connsiteY2" fmla="*/ 51516 h 1768699"/>
              <a:gd name="connsiteX3" fmla="*/ 287628 w 2979313"/>
              <a:gd name="connsiteY3" fmla="*/ 81567 h 1768699"/>
              <a:gd name="connsiteX4" fmla="*/ 309093 w 2979313"/>
              <a:gd name="connsiteY4" fmla="*/ 137375 h 1768699"/>
              <a:gd name="connsiteX5" fmla="*/ 352023 w 2979313"/>
              <a:gd name="connsiteY5" fmla="*/ 227527 h 1768699"/>
              <a:gd name="connsiteX6" fmla="*/ 416417 w 2979313"/>
              <a:gd name="connsiteY6" fmla="*/ 317679 h 1768699"/>
              <a:gd name="connsiteX7" fmla="*/ 532327 w 2979313"/>
              <a:gd name="connsiteY7" fmla="*/ 472226 h 1768699"/>
              <a:gd name="connsiteX8" fmla="*/ 639651 w 2979313"/>
              <a:gd name="connsiteY8" fmla="*/ 601015 h 1768699"/>
              <a:gd name="connsiteX9" fmla="*/ 768440 w 2979313"/>
              <a:gd name="connsiteY9" fmla="*/ 751268 h 1768699"/>
              <a:gd name="connsiteX10" fmla="*/ 858592 w 2979313"/>
              <a:gd name="connsiteY10" fmla="*/ 854299 h 1768699"/>
              <a:gd name="connsiteX11" fmla="*/ 991673 w 2979313"/>
              <a:gd name="connsiteY11" fmla="*/ 987381 h 1768699"/>
              <a:gd name="connsiteX12" fmla="*/ 1081825 w 2979313"/>
              <a:gd name="connsiteY12" fmla="*/ 1064654 h 1768699"/>
              <a:gd name="connsiteX13" fmla="*/ 1232079 w 2979313"/>
              <a:gd name="connsiteY13" fmla="*/ 1180564 h 1768699"/>
              <a:gd name="connsiteX14" fmla="*/ 1313645 w 2979313"/>
              <a:gd name="connsiteY14" fmla="*/ 1236372 h 1768699"/>
              <a:gd name="connsiteX15" fmla="*/ 1451020 w 2979313"/>
              <a:gd name="connsiteY15" fmla="*/ 1313646 h 1768699"/>
              <a:gd name="connsiteX16" fmla="*/ 1549758 w 2979313"/>
              <a:gd name="connsiteY16" fmla="*/ 1360868 h 1768699"/>
              <a:gd name="connsiteX17" fmla="*/ 1669961 w 2979313"/>
              <a:gd name="connsiteY17" fmla="*/ 1403798 h 1768699"/>
              <a:gd name="connsiteX18" fmla="*/ 1807335 w 2979313"/>
              <a:gd name="connsiteY18" fmla="*/ 1442434 h 1768699"/>
              <a:gd name="connsiteX19" fmla="*/ 1914659 w 2979313"/>
              <a:gd name="connsiteY19" fmla="*/ 1463899 h 1768699"/>
              <a:gd name="connsiteX20" fmla="*/ 2017690 w 2979313"/>
              <a:gd name="connsiteY20" fmla="*/ 1481071 h 1768699"/>
              <a:gd name="connsiteX21" fmla="*/ 2146479 w 2979313"/>
              <a:gd name="connsiteY21" fmla="*/ 1489657 h 1768699"/>
              <a:gd name="connsiteX22" fmla="*/ 2245217 w 2979313"/>
              <a:gd name="connsiteY22" fmla="*/ 1489657 h 1768699"/>
              <a:gd name="connsiteX23" fmla="*/ 2309611 w 2979313"/>
              <a:gd name="connsiteY23" fmla="*/ 1485364 h 1768699"/>
              <a:gd name="connsiteX24" fmla="*/ 2339662 w 2979313"/>
              <a:gd name="connsiteY24" fmla="*/ 1476778 h 1768699"/>
              <a:gd name="connsiteX25" fmla="*/ 2361127 w 2979313"/>
              <a:gd name="connsiteY25" fmla="*/ 1455313 h 1768699"/>
              <a:gd name="connsiteX26" fmla="*/ 2374006 w 2979313"/>
              <a:gd name="connsiteY26" fmla="*/ 1425262 h 1768699"/>
              <a:gd name="connsiteX27" fmla="*/ 2374006 w 2979313"/>
              <a:gd name="connsiteY27" fmla="*/ 1399505 h 1768699"/>
              <a:gd name="connsiteX28" fmla="*/ 2369713 w 2979313"/>
              <a:gd name="connsiteY28" fmla="*/ 1356575 h 1768699"/>
              <a:gd name="connsiteX29" fmla="*/ 2352541 w 2979313"/>
              <a:gd name="connsiteY29" fmla="*/ 1322231 h 1768699"/>
              <a:gd name="connsiteX30" fmla="*/ 2270975 w 2979313"/>
              <a:gd name="connsiteY30" fmla="*/ 1163392 h 1768699"/>
              <a:gd name="connsiteX31" fmla="*/ 2069206 w 2979313"/>
              <a:gd name="connsiteY31" fmla="*/ 772733 h 1768699"/>
              <a:gd name="connsiteX32" fmla="*/ 2034862 w 2979313"/>
              <a:gd name="connsiteY32" fmla="*/ 704046 h 1768699"/>
              <a:gd name="connsiteX33" fmla="*/ 2021983 w 2979313"/>
              <a:gd name="connsiteY33" fmla="*/ 678288 h 1768699"/>
              <a:gd name="connsiteX34" fmla="*/ 2030569 w 2979313"/>
              <a:gd name="connsiteY34" fmla="*/ 631065 h 1768699"/>
              <a:gd name="connsiteX35" fmla="*/ 2039155 w 2979313"/>
              <a:gd name="connsiteY35" fmla="*/ 618186 h 1768699"/>
              <a:gd name="connsiteX36" fmla="*/ 2056327 w 2979313"/>
              <a:gd name="connsiteY36" fmla="*/ 618186 h 1768699"/>
              <a:gd name="connsiteX37" fmla="*/ 2086378 w 2979313"/>
              <a:gd name="connsiteY37" fmla="*/ 626772 h 1768699"/>
              <a:gd name="connsiteX38" fmla="*/ 2112135 w 2979313"/>
              <a:gd name="connsiteY38" fmla="*/ 661116 h 1768699"/>
              <a:gd name="connsiteX39" fmla="*/ 2155065 w 2979313"/>
              <a:gd name="connsiteY39" fmla="*/ 725510 h 1768699"/>
              <a:gd name="connsiteX40" fmla="*/ 2305318 w 2979313"/>
              <a:gd name="connsiteY40" fmla="*/ 940158 h 1768699"/>
              <a:gd name="connsiteX41" fmla="*/ 2404056 w 2979313"/>
              <a:gd name="connsiteY41" fmla="*/ 1064654 h 1768699"/>
              <a:gd name="connsiteX42" fmla="*/ 2537138 w 2979313"/>
              <a:gd name="connsiteY42" fmla="*/ 1227786 h 1768699"/>
              <a:gd name="connsiteX43" fmla="*/ 2674513 w 2979313"/>
              <a:gd name="connsiteY43" fmla="*/ 1382333 h 1768699"/>
              <a:gd name="connsiteX44" fmla="*/ 2717442 w 2979313"/>
              <a:gd name="connsiteY44" fmla="*/ 1420969 h 1768699"/>
              <a:gd name="connsiteX45" fmla="*/ 2790423 w 2979313"/>
              <a:gd name="connsiteY45" fmla="*/ 1468192 h 1768699"/>
              <a:gd name="connsiteX46" fmla="*/ 2859110 w 2979313"/>
              <a:gd name="connsiteY46" fmla="*/ 1493950 h 1768699"/>
              <a:gd name="connsiteX47" fmla="*/ 2906332 w 2979313"/>
              <a:gd name="connsiteY47" fmla="*/ 1519708 h 1768699"/>
              <a:gd name="connsiteX48" fmla="*/ 2949262 w 2979313"/>
              <a:gd name="connsiteY48" fmla="*/ 1549758 h 1768699"/>
              <a:gd name="connsiteX49" fmla="*/ 2966434 w 2979313"/>
              <a:gd name="connsiteY49" fmla="*/ 1571223 h 1768699"/>
              <a:gd name="connsiteX50" fmla="*/ 2979313 w 2979313"/>
              <a:gd name="connsiteY50" fmla="*/ 1592688 h 1768699"/>
              <a:gd name="connsiteX51" fmla="*/ 2979313 w 2979313"/>
              <a:gd name="connsiteY51" fmla="*/ 1605567 h 1768699"/>
              <a:gd name="connsiteX52" fmla="*/ 2979313 w 2979313"/>
              <a:gd name="connsiteY52" fmla="*/ 1622738 h 1768699"/>
              <a:gd name="connsiteX53" fmla="*/ 2966434 w 2979313"/>
              <a:gd name="connsiteY53" fmla="*/ 1644203 h 1768699"/>
              <a:gd name="connsiteX54" fmla="*/ 2944969 w 2979313"/>
              <a:gd name="connsiteY54" fmla="*/ 1661375 h 1768699"/>
              <a:gd name="connsiteX55" fmla="*/ 2897747 w 2979313"/>
              <a:gd name="connsiteY55" fmla="*/ 1695719 h 1768699"/>
              <a:gd name="connsiteX56" fmla="*/ 2863403 w 2979313"/>
              <a:gd name="connsiteY56" fmla="*/ 1708598 h 1768699"/>
              <a:gd name="connsiteX57" fmla="*/ 2820473 w 2979313"/>
              <a:gd name="connsiteY57" fmla="*/ 1725769 h 1768699"/>
              <a:gd name="connsiteX58" fmla="*/ 2768958 w 2979313"/>
              <a:gd name="connsiteY58" fmla="*/ 1742941 h 1768699"/>
              <a:gd name="connsiteX59" fmla="*/ 2700271 w 2979313"/>
              <a:gd name="connsiteY59" fmla="*/ 1755820 h 1768699"/>
              <a:gd name="connsiteX60" fmla="*/ 2610118 w 2979313"/>
              <a:gd name="connsiteY60" fmla="*/ 1764406 h 1768699"/>
              <a:gd name="connsiteX61" fmla="*/ 2502794 w 2979313"/>
              <a:gd name="connsiteY61" fmla="*/ 1768699 h 1768699"/>
              <a:gd name="connsiteX62" fmla="*/ 2348248 w 2979313"/>
              <a:gd name="connsiteY62" fmla="*/ 1760113 h 1768699"/>
              <a:gd name="connsiteX63" fmla="*/ 2185116 w 2979313"/>
              <a:gd name="connsiteY63" fmla="*/ 1742941 h 1768699"/>
              <a:gd name="connsiteX64" fmla="*/ 2021983 w 2979313"/>
              <a:gd name="connsiteY64" fmla="*/ 1721477 h 1768699"/>
              <a:gd name="connsiteX65" fmla="*/ 1867437 w 2979313"/>
              <a:gd name="connsiteY65" fmla="*/ 1695719 h 1768699"/>
              <a:gd name="connsiteX66" fmla="*/ 1764406 w 2979313"/>
              <a:gd name="connsiteY66" fmla="*/ 1669961 h 1768699"/>
              <a:gd name="connsiteX67" fmla="*/ 1588394 w 2979313"/>
              <a:gd name="connsiteY67" fmla="*/ 1609860 h 1768699"/>
              <a:gd name="connsiteX68" fmla="*/ 1390918 w 2979313"/>
              <a:gd name="connsiteY68" fmla="*/ 1524000 h 1768699"/>
              <a:gd name="connsiteX69" fmla="*/ 1219200 w 2979313"/>
              <a:gd name="connsiteY69" fmla="*/ 1429555 h 1768699"/>
              <a:gd name="connsiteX70" fmla="*/ 1073240 w 2979313"/>
              <a:gd name="connsiteY70" fmla="*/ 1335110 h 1768699"/>
              <a:gd name="connsiteX71" fmla="*/ 901521 w 2979313"/>
              <a:gd name="connsiteY71" fmla="*/ 1202029 h 1768699"/>
              <a:gd name="connsiteX72" fmla="*/ 678287 w 2979313"/>
              <a:gd name="connsiteY72" fmla="*/ 1000260 h 1768699"/>
              <a:gd name="connsiteX73" fmla="*/ 463640 w 2979313"/>
              <a:gd name="connsiteY73" fmla="*/ 768440 h 1768699"/>
              <a:gd name="connsiteX74" fmla="*/ 296214 w 2979313"/>
              <a:gd name="connsiteY74" fmla="*/ 575257 h 1768699"/>
              <a:gd name="connsiteX75" fmla="*/ 163132 w 2979313"/>
              <a:gd name="connsiteY75" fmla="*/ 399246 h 1768699"/>
              <a:gd name="connsiteX76" fmla="*/ 77273 w 2979313"/>
              <a:gd name="connsiteY76" fmla="*/ 283336 h 1768699"/>
              <a:gd name="connsiteX77" fmla="*/ 38637 w 2979313"/>
              <a:gd name="connsiteY77" fmla="*/ 231820 h 1768699"/>
              <a:gd name="connsiteX78" fmla="*/ 0 w 2979313"/>
              <a:gd name="connsiteY78" fmla="*/ 188891 h 1768699"/>
              <a:gd name="connsiteX0" fmla="*/ 0 w 2940676"/>
              <a:gd name="connsiteY0" fmla="*/ 231820 h 1768699"/>
              <a:gd name="connsiteX1" fmla="*/ 240405 w 2940676"/>
              <a:gd name="connsiteY1" fmla="*/ 0 h 1768699"/>
              <a:gd name="connsiteX2" fmla="*/ 240405 w 2940676"/>
              <a:gd name="connsiteY2" fmla="*/ 51516 h 1768699"/>
              <a:gd name="connsiteX3" fmla="*/ 248991 w 2940676"/>
              <a:gd name="connsiteY3" fmla="*/ 81567 h 1768699"/>
              <a:gd name="connsiteX4" fmla="*/ 270456 w 2940676"/>
              <a:gd name="connsiteY4" fmla="*/ 137375 h 1768699"/>
              <a:gd name="connsiteX5" fmla="*/ 313386 w 2940676"/>
              <a:gd name="connsiteY5" fmla="*/ 227527 h 1768699"/>
              <a:gd name="connsiteX6" fmla="*/ 377780 w 2940676"/>
              <a:gd name="connsiteY6" fmla="*/ 317679 h 1768699"/>
              <a:gd name="connsiteX7" fmla="*/ 493690 w 2940676"/>
              <a:gd name="connsiteY7" fmla="*/ 472226 h 1768699"/>
              <a:gd name="connsiteX8" fmla="*/ 601014 w 2940676"/>
              <a:gd name="connsiteY8" fmla="*/ 601015 h 1768699"/>
              <a:gd name="connsiteX9" fmla="*/ 729803 w 2940676"/>
              <a:gd name="connsiteY9" fmla="*/ 751268 h 1768699"/>
              <a:gd name="connsiteX10" fmla="*/ 819955 w 2940676"/>
              <a:gd name="connsiteY10" fmla="*/ 854299 h 1768699"/>
              <a:gd name="connsiteX11" fmla="*/ 953036 w 2940676"/>
              <a:gd name="connsiteY11" fmla="*/ 987381 h 1768699"/>
              <a:gd name="connsiteX12" fmla="*/ 1043188 w 2940676"/>
              <a:gd name="connsiteY12" fmla="*/ 1064654 h 1768699"/>
              <a:gd name="connsiteX13" fmla="*/ 1193442 w 2940676"/>
              <a:gd name="connsiteY13" fmla="*/ 1180564 h 1768699"/>
              <a:gd name="connsiteX14" fmla="*/ 1275008 w 2940676"/>
              <a:gd name="connsiteY14" fmla="*/ 1236372 h 1768699"/>
              <a:gd name="connsiteX15" fmla="*/ 1412383 w 2940676"/>
              <a:gd name="connsiteY15" fmla="*/ 1313646 h 1768699"/>
              <a:gd name="connsiteX16" fmla="*/ 1511121 w 2940676"/>
              <a:gd name="connsiteY16" fmla="*/ 1360868 h 1768699"/>
              <a:gd name="connsiteX17" fmla="*/ 1631324 w 2940676"/>
              <a:gd name="connsiteY17" fmla="*/ 1403798 h 1768699"/>
              <a:gd name="connsiteX18" fmla="*/ 1768698 w 2940676"/>
              <a:gd name="connsiteY18" fmla="*/ 1442434 h 1768699"/>
              <a:gd name="connsiteX19" fmla="*/ 1876022 w 2940676"/>
              <a:gd name="connsiteY19" fmla="*/ 1463899 h 1768699"/>
              <a:gd name="connsiteX20" fmla="*/ 1979053 w 2940676"/>
              <a:gd name="connsiteY20" fmla="*/ 1481071 h 1768699"/>
              <a:gd name="connsiteX21" fmla="*/ 2107842 w 2940676"/>
              <a:gd name="connsiteY21" fmla="*/ 1489657 h 1768699"/>
              <a:gd name="connsiteX22" fmla="*/ 2206580 w 2940676"/>
              <a:gd name="connsiteY22" fmla="*/ 1489657 h 1768699"/>
              <a:gd name="connsiteX23" fmla="*/ 2270974 w 2940676"/>
              <a:gd name="connsiteY23" fmla="*/ 1485364 h 1768699"/>
              <a:gd name="connsiteX24" fmla="*/ 2301025 w 2940676"/>
              <a:gd name="connsiteY24" fmla="*/ 1476778 h 1768699"/>
              <a:gd name="connsiteX25" fmla="*/ 2322490 w 2940676"/>
              <a:gd name="connsiteY25" fmla="*/ 1455313 h 1768699"/>
              <a:gd name="connsiteX26" fmla="*/ 2335369 w 2940676"/>
              <a:gd name="connsiteY26" fmla="*/ 1425262 h 1768699"/>
              <a:gd name="connsiteX27" fmla="*/ 2335369 w 2940676"/>
              <a:gd name="connsiteY27" fmla="*/ 1399505 h 1768699"/>
              <a:gd name="connsiteX28" fmla="*/ 2331076 w 2940676"/>
              <a:gd name="connsiteY28" fmla="*/ 1356575 h 1768699"/>
              <a:gd name="connsiteX29" fmla="*/ 2313904 w 2940676"/>
              <a:gd name="connsiteY29" fmla="*/ 1322231 h 1768699"/>
              <a:gd name="connsiteX30" fmla="*/ 2232338 w 2940676"/>
              <a:gd name="connsiteY30" fmla="*/ 1163392 h 1768699"/>
              <a:gd name="connsiteX31" fmla="*/ 2030569 w 2940676"/>
              <a:gd name="connsiteY31" fmla="*/ 772733 h 1768699"/>
              <a:gd name="connsiteX32" fmla="*/ 1996225 w 2940676"/>
              <a:gd name="connsiteY32" fmla="*/ 704046 h 1768699"/>
              <a:gd name="connsiteX33" fmla="*/ 1983346 w 2940676"/>
              <a:gd name="connsiteY33" fmla="*/ 678288 h 1768699"/>
              <a:gd name="connsiteX34" fmla="*/ 1991932 w 2940676"/>
              <a:gd name="connsiteY34" fmla="*/ 631065 h 1768699"/>
              <a:gd name="connsiteX35" fmla="*/ 2000518 w 2940676"/>
              <a:gd name="connsiteY35" fmla="*/ 618186 h 1768699"/>
              <a:gd name="connsiteX36" fmla="*/ 2017690 w 2940676"/>
              <a:gd name="connsiteY36" fmla="*/ 618186 h 1768699"/>
              <a:gd name="connsiteX37" fmla="*/ 2047741 w 2940676"/>
              <a:gd name="connsiteY37" fmla="*/ 626772 h 1768699"/>
              <a:gd name="connsiteX38" fmla="*/ 2073498 w 2940676"/>
              <a:gd name="connsiteY38" fmla="*/ 661116 h 1768699"/>
              <a:gd name="connsiteX39" fmla="*/ 2116428 w 2940676"/>
              <a:gd name="connsiteY39" fmla="*/ 725510 h 1768699"/>
              <a:gd name="connsiteX40" fmla="*/ 2266681 w 2940676"/>
              <a:gd name="connsiteY40" fmla="*/ 940158 h 1768699"/>
              <a:gd name="connsiteX41" fmla="*/ 2365419 w 2940676"/>
              <a:gd name="connsiteY41" fmla="*/ 1064654 h 1768699"/>
              <a:gd name="connsiteX42" fmla="*/ 2498501 w 2940676"/>
              <a:gd name="connsiteY42" fmla="*/ 1227786 h 1768699"/>
              <a:gd name="connsiteX43" fmla="*/ 2635876 w 2940676"/>
              <a:gd name="connsiteY43" fmla="*/ 1382333 h 1768699"/>
              <a:gd name="connsiteX44" fmla="*/ 2678805 w 2940676"/>
              <a:gd name="connsiteY44" fmla="*/ 1420969 h 1768699"/>
              <a:gd name="connsiteX45" fmla="*/ 2751786 w 2940676"/>
              <a:gd name="connsiteY45" fmla="*/ 1468192 h 1768699"/>
              <a:gd name="connsiteX46" fmla="*/ 2820473 w 2940676"/>
              <a:gd name="connsiteY46" fmla="*/ 1493950 h 1768699"/>
              <a:gd name="connsiteX47" fmla="*/ 2867695 w 2940676"/>
              <a:gd name="connsiteY47" fmla="*/ 1519708 h 1768699"/>
              <a:gd name="connsiteX48" fmla="*/ 2910625 w 2940676"/>
              <a:gd name="connsiteY48" fmla="*/ 1549758 h 1768699"/>
              <a:gd name="connsiteX49" fmla="*/ 2927797 w 2940676"/>
              <a:gd name="connsiteY49" fmla="*/ 1571223 h 1768699"/>
              <a:gd name="connsiteX50" fmla="*/ 2940676 w 2940676"/>
              <a:gd name="connsiteY50" fmla="*/ 1592688 h 1768699"/>
              <a:gd name="connsiteX51" fmla="*/ 2940676 w 2940676"/>
              <a:gd name="connsiteY51" fmla="*/ 1605567 h 1768699"/>
              <a:gd name="connsiteX52" fmla="*/ 2940676 w 2940676"/>
              <a:gd name="connsiteY52" fmla="*/ 1622738 h 1768699"/>
              <a:gd name="connsiteX53" fmla="*/ 2927797 w 2940676"/>
              <a:gd name="connsiteY53" fmla="*/ 1644203 h 1768699"/>
              <a:gd name="connsiteX54" fmla="*/ 2906332 w 2940676"/>
              <a:gd name="connsiteY54" fmla="*/ 1661375 h 1768699"/>
              <a:gd name="connsiteX55" fmla="*/ 2859110 w 2940676"/>
              <a:gd name="connsiteY55" fmla="*/ 1695719 h 1768699"/>
              <a:gd name="connsiteX56" fmla="*/ 2824766 w 2940676"/>
              <a:gd name="connsiteY56" fmla="*/ 1708598 h 1768699"/>
              <a:gd name="connsiteX57" fmla="*/ 2781836 w 2940676"/>
              <a:gd name="connsiteY57" fmla="*/ 1725769 h 1768699"/>
              <a:gd name="connsiteX58" fmla="*/ 2730321 w 2940676"/>
              <a:gd name="connsiteY58" fmla="*/ 1742941 h 1768699"/>
              <a:gd name="connsiteX59" fmla="*/ 2661634 w 2940676"/>
              <a:gd name="connsiteY59" fmla="*/ 1755820 h 1768699"/>
              <a:gd name="connsiteX60" fmla="*/ 2571481 w 2940676"/>
              <a:gd name="connsiteY60" fmla="*/ 1764406 h 1768699"/>
              <a:gd name="connsiteX61" fmla="*/ 2464157 w 2940676"/>
              <a:gd name="connsiteY61" fmla="*/ 1768699 h 1768699"/>
              <a:gd name="connsiteX62" fmla="*/ 2309611 w 2940676"/>
              <a:gd name="connsiteY62" fmla="*/ 1760113 h 1768699"/>
              <a:gd name="connsiteX63" fmla="*/ 2146479 w 2940676"/>
              <a:gd name="connsiteY63" fmla="*/ 1742941 h 1768699"/>
              <a:gd name="connsiteX64" fmla="*/ 1983346 w 2940676"/>
              <a:gd name="connsiteY64" fmla="*/ 1721477 h 1768699"/>
              <a:gd name="connsiteX65" fmla="*/ 1828800 w 2940676"/>
              <a:gd name="connsiteY65" fmla="*/ 1695719 h 1768699"/>
              <a:gd name="connsiteX66" fmla="*/ 1725769 w 2940676"/>
              <a:gd name="connsiteY66" fmla="*/ 1669961 h 1768699"/>
              <a:gd name="connsiteX67" fmla="*/ 1549757 w 2940676"/>
              <a:gd name="connsiteY67" fmla="*/ 1609860 h 1768699"/>
              <a:gd name="connsiteX68" fmla="*/ 1352281 w 2940676"/>
              <a:gd name="connsiteY68" fmla="*/ 1524000 h 1768699"/>
              <a:gd name="connsiteX69" fmla="*/ 1180563 w 2940676"/>
              <a:gd name="connsiteY69" fmla="*/ 1429555 h 1768699"/>
              <a:gd name="connsiteX70" fmla="*/ 1034603 w 2940676"/>
              <a:gd name="connsiteY70" fmla="*/ 1335110 h 1768699"/>
              <a:gd name="connsiteX71" fmla="*/ 862884 w 2940676"/>
              <a:gd name="connsiteY71" fmla="*/ 1202029 h 1768699"/>
              <a:gd name="connsiteX72" fmla="*/ 639650 w 2940676"/>
              <a:gd name="connsiteY72" fmla="*/ 1000260 h 1768699"/>
              <a:gd name="connsiteX73" fmla="*/ 425003 w 2940676"/>
              <a:gd name="connsiteY73" fmla="*/ 768440 h 1768699"/>
              <a:gd name="connsiteX74" fmla="*/ 257577 w 2940676"/>
              <a:gd name="connsiteY74" fmla="*/ 575257 h 1768699"/>
              <a:gd name="connsiteX75" fmla="*/ 124495 w 2940676"/>
              <a:gd name="connsiteY75" fmla="*/ 399246 h 1768699"/>
              <a:gd name="connsiteX76" fmla="*/ 38636 w 2940676"/>
              <a:gd name="connsiteY76" fmla="*/ 283336 h 1768699"/>
              <a:gd name="connsiteX77" fmla="*/ 0 w 2940676"/>
              <a:gd name="connsiteY77" fmla="*/ 231820 h 1768699"/>
              <a:gd name="connsiteX0" fmla="*/ 0 w 2902040"/>
              <a:gd name="connsiteY0" fmla="*/ 283336 h 1768699"/>
              <a:gd name="connsiteX1" fmla="*/ 201769 w 2902040"/>
              <a:gd name="connsiteY1" fmla="*/ 0 h 1768699"/>
              <a:gd name="connsiteX2" fmla="*/ 201769 w 2902040"/>
              <a:gd name="connsiteY2" fmla="*/ 51516 h 1768699"/>
              <a:gd name="connsiteX3" fmla="*/ 210355 w 2902040"/>
              <a:gd name="connsiteY3" fmla="*/ 81567 h 1768699"/>
              <a:gd name="connsiteX4" fmla="*/ 231820 w 2902040"/>
              <a:gd name="connsiteY4" fmla="*/ 137375 h 1768699"/>
              <a:gd name="connsiteX5" fmla="*/ 274750 w 2902040"/>
              <a:gd name="connsiteY5" fmla="*/ 227527 h 1768699"/>
              <a:gd name="connsiteX6" fmla="*/ 339144 w 2902040"/>
              <a:gd name="connsiteY6" fmla="*/ 317679 h 1768699"/>
              <a:gd name="connsiteX7" fmla="*/ 455054 w 2902040"/>
              <a:gd name="connsiteY7" fmla="*/ 472226 h 1768699"/>
              <a:gd name="connsiteX8" fmla="*/ 562378 w 2902040"/>
              <a:gd name="connsiteY8" fmla="*/ 601015 h 1768699"/>
              <a:gd name="connsiteX9" fmla="*/ 691167 w 2902040"/>
              <a:gd name="connsiteY9" fmla="*/ 751268 h 1768699"/>
              <a:gd name="connsiteX10" fmla="*/ 781319 w 2902040"/>
              <a:gd name="connsiteY10" fmla="*/ 854299 h 1768699"/>
              <a:gd name="connsiteX11" fmla="*/ 914400 w 2902040"/>
              <a:gd name="connsiteY11" fmla="*/ 987381 h 1768699"/>
              <a:gd name="connsiteX12" fmla="*/ 1004552 w 2902040"/>
              <a:gd name="connsiteY12" fmla="*/ 1064654 h 1768699"/>
              <a:gd name="connsiteX13" fmla="*/ 1154806 w 2902040"/>
              <a:gd name="connsiteY13" fmla="*/ 1180564 h 1768699"/>
              <a:gd name="connsiteX14" fmla="*/ 1236372 w 2902040"/>
              <a:gd name="connsiteY14" fmla="*/ 1236372 h 1768699"/>
              <a:gd name="connsiteX15" fmla="*/ 1373747 w 2902040"/>
              <a:gd name="connsiteY15" fmla="*/ 1313646 h 1768699"/>
              <a:gd name="connsiteX16" fmla="*/ 1472485 w 2902040"/>
              <a:gd name="connsiteY16" fmla="*/ 1360868 h 1768699"/>
              <a:gd name="connsiteX17" fmla="*/ 1592688 w 2902040"/>
              <a:gd name="connsiteY17" fmla="*/ 1403798 h 1768699"/>
              <a:gd name="connsiteX18" fmla="*/ 1730062 w 2902040"/>
              <a:gd name="connsiteY18" fmla="*/ 1442434 h 1768699"/>
              <a:gd name="connsiteX19" fmla="*/ 1837386 w 2902040"/>
              <a:gd name="connsiteY19" fmla="*/ 1463899 h 1768699"/>
              <a:gd name="connsiteX20" fmla="*/ 1940417 w 2902040"/>
              <a:gd name="connsiteY20" fmla="*/ 1481071 h 1768699"/>
              <a:gd name="connsiteX21" fmla="*/ 2069206 w 2902040"/>
              <a:gd name="connsiteY21" fmla="*/ 1489657 h 1768699"/>
              <a:gd name="connsiteX22" fmla="*/ 2167944 w 2902040"/>
              <a:gd name="connsiteY22" fmla="*/ 1489657 h 1768699"/>
              <a:gd name="connsiteX23" fmla="*/ 2232338 w 2902040"/>
              <a:gd name="connsiteY23" fmla="*/ 1485364 h 1768699"/>
              <a:gd name="connsiteX24" fmla="*/ 2262389 w 2902040"/>
              <a:gd name="connsiteY24" fmla="*/ 1476778 h 1768699"/>
              <a:gd name="connsiteX25" fmla="*/ 2283854 w 2902040"/>
              <a:gd name="connsiteY25" fmla="*/ 1455313 h 1768699"/>
              <a:gd name="connsiteX26" fmla="*/ 2296733 w 2902040"/>
              <a:gd name="connsiteY26" fmla="*/ 1425262 h 1768699"/>
              <a:gd name="connsiteX27" fmla="*/ 2296733 w 2902040"/>
              <a:gd name="connsiteY27" fmla="*/ 1399505 h 1768699"/>
              <a:gd name="connsiteX28" fmla="*/ 2292440 w 2902040"/>
              <a:gd name="connsiteY28" fmla="*/ 1356575 h 1768699"/>
              <a:gd name="connsiteX29" fmla="*/ 2275268 w 2902040"/>
              <a:gd name="connsiteY29" fmla="*/ 1322231 h 1768699"/>
              <a:gd name="connsiteX30" fmla="*/ 2193702 w 2902040"/>
              <a:gd name="connsiteY30" fmla="*/ 1163392 h 1768699"/>
              <a:gd name="connsiteX31" fmla="*/ 1991933 w 2902040"/>
              <a:gd name="connsiteY31" fmla="*/ 772733 h 1768699"/>
              <a:gd name="connsiteX32" fmla="*/ 1957589 w 2902040"/>
              <a:gd name="connsiteY32" fmla="*/ 704046 h 1768699"/>
              <a:gd name="connsiteX33" fmla="*/ 1944710 w 2902040"/>
              <a:gd name="connsiteY33" fmla="*/ 678288 h 1768699"/>
              <a:gd name="connsiteX34" fmla="*/ 1953296 w 2902040"/>
              <a:gd name="connsiteY34" fmla="*/ 631065 h 1768699"/>
              <a:gd name="connsiteX35" fmla="*/ 1961882 w 2902040"/>
              <a:gd name="connsiteY35" fmla="*/ 618186 h 1768699"/>
              <a:gd name="connsiteX36" fmla="*/ 1979054 w 2902040"/>
              <a:gd name="connsiteY36" fmla="*/ 618186 h 1768699"/>
              <a:gd name="connsiteX37" fmla="*/ 2009105 w 2902040"/>
              <a:gd name="connsiteY37" fmla="*/ 626772 h 1768699"/>
              <a:gd name="connsiteX38" fmla="*/ 2034862 w 2902040"/>
              <a:gd name="connsiteY38" fmla="*/ 661116 h 1768699"/>
              <a:gd name="connsiteX39" fmla="*/ 2077792 w 2902040"/>
              <a:gd name="connsiteY39" fmla="*/ 725510 h 1768699"/>
              <a:gd name="connsiteX40" fmla="*/ 2228045 w 2902040"/>
              <a:gd name="connsiteY40" fmla="*/ 940158 h 1768699"/>
              <a:gd name="connsiteX41" fmla="*/ 2326783 w 2902040"/>
              <a:gd name="connsiteY41" fmla="*/ 1064654 h 1768699"/>
              <a:gd name="connsiteX42" fmla="*/ 2459865 w 2902040"/>
              <a:gd name="connsiteY42" fmla="*/ 1227786 h 1768699"/>
              <a:gd name="connsiteX43" fmla="*/ 2597240 w 2902040"/>
              <a:gd name="connsiteY43" fmla="*/ 1382333 h 1768699"/>
              <a:gd name="connsiteX44" fmla="*/ 2640169 w 2902040"/>
              <a:gd name="connsiteY44" fmla="*/ 1420969 h 1768699"/>
              <a:gd name="connsiteX45" fmla="*/ 2713150 w 2902040"/>
              <a:gd name="connsiteY45" fmla="*/ 1468192 h 1768699"/>
              <a:gd name="connsiteX46" fmla="*/ 2781837 w 2902040"/>
              <a:gd name="connsiteY46" fmla="*/ 1493950 h 1768699"/>
              <a:gd name="connsiteX47" fmla="*/ 2829059 w 2902040"/>
              <a:gd name="connsiteY47" fmla="*/ 1519708 h 1768699"/>
              <a:gd name="connsiteX48" fmla="*/ 2871989 w 2902040"/>
              <a:gd name="connsiteY48" fmla="*/ 1549758 h 1768699"/>
              <a:gd name="connsiteX49" fmla="*/ 2889161 w 2902040"/>
              <a:gd name="connsiteY49" fmla="*/ 1571223 h 1768699"/>
              <a:gd name="connsiteX50" fmla="*/ 2902040 w 2902040"/>
              <a:gd name="connsiteY50" fmla="*/ 1592688 h 1768699"/>
              <a:gd name="connsiteX51" fmla="*/ 2902040 w 2902040"/>
              <a:gd name="connsiteY51" fmla="*/ 1605567 h 1768699"/>
              <a:gd name="connsiteX52" fmla="*/ 2902040 w 2902040"/>
              <a:gd name="connsiteY52" fmla="*/ 1622738 h 1768699"/>
              <a:gd name="connsiteX53" fmla="*/ 2889161 w 2902040"/>
              <a:gd name="connsiteY53" fmla="*/ 1644203 h 1768699"/>
              <a:gd name="connsiteX54" fmla="*/ 2867696 w 2902040"/>
              <a:gd name="connsiteY54" fmla="*/ 1661375 h 1768699"/>
              <a:gd name="connsiteX55" fmla="*/ 2820474 w 2902040"/>
              <a:gd name="connsiteY55" fmla="*/ 1695719 h 1768699"/>
              <a:gd name="connsiteX56" fmla="*/ 2786130 w 2902040"/>
              <a:gd name="connsiteY56" fmla="*/ 1708598 h 1768699"/>
              <a:gd name="connsiteX57" fmla="*/ 2743200 w 2902040"/>
              <a:gd name="connsiteY57" fmla="*/ 1725769 h 1768699"/>
              <a:gd name="connsiteX58" fmla="*/ 2691685 w 2902040"/>
              <a:gd name="connsiteY58" fmla="*/ 1742941 h 1768699"/>
              <a:gd name="connsiteX59" fmla="*/ 2622998 w 2902040"/>
              <a:gd name="connsiteY59" fmla="*/ 1755820 h 1768699"/>
              <a:gd name="connsiteX60" fmla="*/ 2532845 w 2902040"/>
              <a:gd name="connsiteY60" fmla="*/ 1764406 h 1768699"/>
              <a:gd name="connsiteX61" fmla="*/ 2425521 w 2902040"/>
              <a:gd name="connsiteY61" fmla="*/ 1768699 h 1768699"/>
              <a:gd name="connsiteX62" fmla="*/ 2270975 w 2902040"/>
              <a:gd name="connsiteY62" fmla="*/ 1760113 h 1768699"/>
              <a:gd name="connsiteX63" fmla="*/ 2107843 w 2902040"/>
              <a:gd name="connsiteY63" fmla="*/ 1742941 h 1768699"/>
              <a:gd name="connsiteX64" fmla="*/ 1944710 w 2902040"/>
              <a:gd name="connsiteY64" fmla="*/ 1721477 h 1768699"/>
              <a:gd name="connsiteX65" fmla="*/ 1790164 w 2902040"/>
              <a:gd name="connsiteY65" fmla="*/ 1695719 h 1768699"/>
              <a:gd name="connsiteX66" fmla="*/ 1687133 w 2902040"/>
              <a:gd name="connsiteY66" fmla="*/ 1669961 h 1768699"/>
              <a:gd name="connsiteX67" fmla="*/ 1511121 w 2902040"/>
              <a:gd name="connsiteY67" fmla="*/ 1609860 h 1768699"/>
              <a:gd name="connsiteX68" fmla="*/ 1313645 w 2902040"/>
              <a:gd name="connsiteY68" fmla="*/ 1524000 h 1768699"/>
              <a:gd name="connsiteX69" fmla="*/ 1141927 w 2902040"/>
              <a:gd name="connsiteY69" fmla="*/ 1429555 h 1768699"/>
              <a:gd name="connsiteX70" fmla="*/ 995967 w 2902040"/>
              <a:gd name="connsiteY70" fmla="*/ 1335110 h 1768699"/>
              <a:gd name="connsiteX71" fmla="*/ 824248 w 2902040"/>
              <a:gd name="connsiteY71" fmla="*/ 1202029 h 1768699"/>
              <a:gd name="connsiteX72" fmla="*/ 601014 w 2902040"/>
              <a:gd name="connsiteY72" fmla="*/ 1000260 h 1768699"/>
              <a:gd name="connsiteX73" fmla="*/ 386367 w 2902040"/>
              <a:gd name="connsiteY73" fmla="*/ 768440 h 1768699"/>
              <a:gd name="connsiteX74" fmla="*/ 218941 w 2902040"/>
              <a:gd name="connsiteY74" fmla="*/ 575257 h 1768699"/>
              <a:gd name="connsiteX75" fmla="*/ 85859 w 2902040"/>
              <a:gd name="connsiteY75" fmla="*/ 399246 h 1768699"/>
              <a:gd name="connsiteX76" fmla="*/ 0 w 2902040"/>
              <a:gd name="connsiteY76" fmla="*/ 283336 h 1768699"/>
              <a:gd name="connsiteX0" fmla="*/ 0 w 2902040"/>
              <a:gd name="connsiteY0" fmla="*/ 283336 h 1768699"/>
              <a:gd name="connsiteX1" fmla="*/ 201769 w 2902040"/>
              <a:gd name="connsiteY1" fmla="*/ 0 h 1768699"/>
              <a:gd name="connsiteX2" fmla="*/ 201769 w 2902040"/>
              <a:gd name="connsiteY2" fmla="*/ 51516 h 1768699"/>
              <a:gd name="connsiteX3" fmla="*/ 210355 w 2902040"/>
              <a:gd name="connsiteY3" fmla="*/ 81567 h 1768699"/>
              <a:gd name="connsiteX4" fmla="*/ 274750 w 2902040"/>
              <a:gd name="connsiteY4" fmla="*/ 227527 h 1768699"/>
              <a:gd name="connsiteX5" fmla="*/ 339144 w 2902040"/>
              <a:gd name="connsiteY5" fmla="*/ 317679 h 1768699"/>
              <a:gd name="connsiteX6" fmla="*/ 455054 w 2902040"/>
              <a:gd name="connsiteY6" fmla="*/ 472226 h 1768699"/>
              <a:gd name="connsiteX7" fmla="*/ 562378 w 2902040"/>
              <a:gd name="connsiteY7" fmla="*/ 601015 h 1768699"/>
              <a:gd name="connsiteX8" fmla="*/ 691167 w 2902040"/>
              <a:gd name="connsiteY8" fmla="*/ 751268 h 1768699"/>
              <a:gd name="connsiteX9" fmla="*/ 781319 w 2902040"/>
              <a:gd name="connsiteY9" fmla="*/ 854299 h 1768699"/>
              <a:gd name="connsiteX10" fmla="*/ 914400 w 2902040"/>
              <a:gd name="connsiteY10" fmla="*/ 987381 h 1768699"/>
              <a:gd name="connsiteX11" fmla="*/ 1004552 w 2902040"/>
              <a:gd name="connsiteY11" fmla="*/ 1064654 h 1768699"/>
              <a:gd name="connsiteX12" fmla="*/ 1154806 w 2902040"/>
              <a:gd name="connsiteY12" fmla="*/ 1180564 h 1768699"/>
              <a:gd name="connsiteX13" fmla="*/ 1236372 w 2902040"/>
              <a:gd name="connsiteY13" fmla="*/ 1236372 h 1768699"/>
              <a:gd name="connsiteX14" fmla="*/ 1373747 w 2902040"/>
              <a:gd name="connsiteY14" fmla="*/ 1313646 h 1768699"/>
              <a:gd name="connsiteX15" fmla="*/ 1472485 w 2902040"/>
              <a:gd name="connsiteY15" fmla="*/ 1360868 h 1768699"/>
              <a:gd name="connsiteX16" fmla="*/ 1592688 w 2902040"/>
              <a:gd name="connsiteY16" fmla="*/ 1403798 h 1768699"/>
              <a:gd name="connsiteX17" fmla="*/ 1730062 w 2902040"/>
              <a:gd name="connsiteY17" fmla="*/ 1442434 h 1768699"/>
              <a:gd name="connsiteX18" fmla="*/ 1837386 w 2902040"/>
              <a:gd name="connsiteY18" fmla="*/ 1463899 h 1768699"/>
              <a:gd name="connsiteX19" fmla="*/ 1940417 w 2902040"/>
              <a:gd name="connsiteY19" fmla="*/ 1481071 h 1768699"/>
              <a:gd name="connsiteX20" fmla="*/ 2069206 w 2902040"/>
              <a:gd name="connsiteY20" fmla="*/ 1489657 h 1768699"/>
              <a:gd name="connsiteX21" fmla="*/ 2167944 w 2902040"/>
              <a:gd name="connsiteY21" fmla="*/ 1489657 h 1768699"/>
              <a:gd name="connsiteX22" fmla="*/ 2232338 w 2902040"/>
              <a:gd name="connsiteY22" fmla="*/ 1485364 h 1768699"/>
              <a:gd name="connsiteX23" fmla="*/ 2262389 w 2902040"/>
              <a:gd name="connsiteY23" fmla="*/ 1476778 h 1768699"/>
              <a:gd name="connsiteX24" fmla="*/ 2283854 w 2902040"/>
              <a:gd name="connsiteY24" fmla="*/ 1455313 h 1768699"/>
              <a:gd name="connsiteX25" fmla="*/ 2296733 w 2902040"/>
              <a:gd name="connsiteY25" fmla="*/ 1425262 h 1768699"/>
              <a:gd name="connsiteX26" fmla="*/ 2296733 w 2902040"/>
              <a:gd name="connsiteY26" fmla="*/ 1399505 h 1768699"/>
              <a:gd name="connsiteX27" fmla="*/ 2292440 w 2902040"/>
              <a:gd name="connsiteY27" fmla="*/ 1356575 h 1768699"/>
              <a:gd name="connsiteX28" fmla="*/ 2275268 w 2902040"/>
              <a:gd name="connsiteY28" fmla="*/ 1322231 h 1768699"/>
              <a:gd name="connsiteX29" fmla="*/ 2193702 w 2902040"/>
              <a:gd name="connsiteY29" fmla="*/ 1163392 h 1768699"/>
              <a:gd name="connsiteX30" fmla="*/ 1991933 w 2902040"/>
              <a:gd name="connsiteY30" fmla="*/ 772733 h 1768699"/>
              <a:gd name="connsiteX31" fmla="*/ 1957589 w 2902040"/>
              <a:gd name="connsiteY31" fmla="*/ 704046 h 1768699"/>
              <a:gd name="connsiteX32" fmla="*/ 1944710 w 2902040"/>
              <a:gd name="connsiteY32" fmla="*/ 678288 h 1768699"/>
              <a:gd name="connsiteX33" fmla="*/ 1953296 w 2902040"/>
              <a:gd name="connsiteY33" fmla="*/ 631065 h 1768699"/>
              <a:gd name="connsiteX34" fmla="*/ 1961882 w 2902040"/>
              <a:gd name="connsiteY34" fmla="*/ 618186 h 1768699"/>
              <a:gd name="connsiteX35" fmla="*/ 1979054 w 2902040"/>
              <a:gd name="connsiteY35" fmla="*/ 618186 h 1768699"/>
              <a:gd name="connsiteX36" fmla="*/ 2009105 w 2902040"/>
              <a:gd name="connsiteY36" fmla="*/ 626772 h 1768699"/>
              <a:gd name="connsiteX37" fmla="*/ 2034862 w 2902040"/>
              <a:gd name="connsiteY37" fmla="*/ 661116 h 1768699"/>
              <a:gd name="connsiteX38" fmla="*/ 2077792 w 2902040"/>
              <a:gd name="connsiteY38" fmla="*/ 725510 h 1768699"/>
              <a:gd name="connsiteX39" fmla="*/ 2228045 w 2902040"/>
              <a:gd name="connsiteY39" fmla="*/ 940158 h 1768699"/>
              <a:gd name="connsiteX40" fmla="*/ 2326783 w 2902040"/>
              <a:gd name="connsiteY40" fmla="*/ 1064654 h 1768699"/>
              <a:gd name="connsiteX41" fmla="*/ 2459865 w 2902040"/>
              <a:gd name="connsiteY41" fmla="*/ 1227786 h 1768699"/>
              <a:gd name="connsiteX42" fmla="*/ 2597240 w 2902040"/>
              <a:gd name="connsiteY42" fmla="*/ 1382333 h 1768699"/>
              <a:gd name="connsiteX43" fmla="*/ 2640169 w 2902040"/>
              <a:gd name="connsiteY43" fmla="*/ 1420969 h 1768699"/>
              <a:gd name="connsiteX44" fmla="*/ 2713150 w 2902040"/>
              <a:gd name="connsiteY44" fmla="*/ 1468192 h 1768699"/>
              <a:gd name="connsiteX45" fmla="*/ 2781837 w 2902040"/>
              <a:gd name="connsiteY45" fmla="*/ 1493950 h 1768699"/>
              <a:gd name="connsiteX46" fmla="*/ 2829059 w 2902040"/>
              <a:gd name="connsiteY46" fmla="*/ 1519708 h 1768699"/>
              <a:gd name="connsiteX47" fmla="*/ 2871989 w 2902040"/>
              <a:gd name="connsiteY47" fmla="*/ 1549758 h 1768699"/>
              <a:gd name="connsiteX48" fmla="*/ 2889161 w 2902040"/>
              <a:gd name="connsiteY48" fmla="*/ 1571223 h 1768699"/>
              <a:gd name="connsiteX49" fmla="*/ 2902040 w 2902040"/>
              <a:gd name="connsiteY49" fmla="*/ 1592688 h 1768699"/>
              <a:gd name="connsiteX50" fmla="*/ 2902040 w 2902040"/>
              <a:gd name="connsiteY50" fmla="*/ 1605567 h 1768699"/>
              <a:gd name="connsiteX51" fmla="*/ 2902040 w 2902040"/>
              <a:gd name="connsiteY51" fmla="*/ 1622738 h 1768699"/>
              <a:gd name="connsiteX52" fmla="*/ 2889161 w 2902040"/>
              <a:gd name="connsiteY52" fmla="*/ 1644203 h 1768699"/>
              <a:gd name="connsiteX53" fmla="*/ 2867696 w 2902040"/>
              <a:gd name="connsiteY53" fmla="*/ 1661375 h 1768699"/>
              <a:gd name="connsiteX54" fmla="*/ 2820474 w 2902040"/>
              <a:gd name="connsiteY54" fmla="*/ 1695719 h 1768699"/>
              <a:gd name="connsiteX55" fmla="*/ 2786130 w 2902040"/>
              <a:gd name="connsiteY55" fmla="*/ 1708598 h 1768699"/>
              <a:gd name="connsiteX56" fmla="*/ 2743200 w 2902040"/>
              <a:gd name="connsiteY56" fmla="*/ 1725769 h 1768699"/>
              <a:gd name="connsiteX57" fmla="*/ 2691685 w 2902040"/>
              <a:gd name="connsiteY57" fmla="*/ 1742941 h 1768699"/>
              <a:gd name="connsiteX58" fmla="*/ 2622998 w 2902040"/>
              <a:gd name="connsiteY58" fmla="*/ 1755820 h 1768699"/>
              <a:gd name="connsiteX59" fmla="*/ 2532845 w 2902040"/>
              <a:gd name="connsiteY59" fmla="*/ 1764406 h 1768699"/>
              <a:gd name="connsiteX60" fmla="*/ 2425521 w 2902040"/>
              <a:gd name="connsiteY60" fmla="*/ 1768699 h 1768699"/>
              <a:gd name="connsiteX61" fmla="*/ 2270975 w 2902040"/>
              <a:gd name="connsiteY61" fmla="*/ 1760113 h 1768699"/>
              <a:gd name="connsiteX62" fmla="*/ 2107843 w 2902040"/>
              <a:gd name="connsiteY62" fmla="*/ 1742941 h 1768699"/>
              <a:gd name="connsiteX63" fmla="*/ 1944710 w 2902040"/>
              <a:gd name="connsiteY63" fmla="*/ 1721477 h 1768699"/>
              <a:gd name="connsiteX64" fmla="*/ 1790164 w 2902040"/>
              <a:gd name="connsiteY64" fmla="*/ 1695719 h 1768699"/>
              <a:gd name="connsiteX65" fmla="*/ 1687133 w 2902040"/>
              <a:gd name="connsiteY65" fmla="*/ 1669961 h 1768699"/>
              <a:gd name="connsiteX66" fmla="*/ 1511121 w 2902040"/>
              <a:gd name="connsiteY66" fmla="*/ 1609860 h 1768699"/>
              <a:gd name="connsiteX67" fmla="*/ 1313645 w 2902040"/>
              <a:gd name="connsiteY67" fmla="*/ 1524000 h 1768699"/>
              <a:gd name="connsiteX68" fmla="*/ 1141927 w 2902040"/>
              <a:gd name="connsiteY68" fmla="*/ 1429555 h 1768699"/>
              <a:gd name="connsiteX69" fmla="*/ 995967 w 2902040"/>
              <a:gd name="connsiteY69" fmla="*/ 1335110 h 1768699"/>
              <a:gd name="connsiteX70" fmla="*/ 824248 w 2902040"/>
              <a:gd name="connsiteY70" fmla="*/ 1202029 h 1768699"/>
              <a:gd name="connsiteX71" fmla="*/ 601014 w 2902040"/>
              <a:gd name="connsiteY71" fmla="*/ 1000260 h 1768699"/>
              <a:gd name="connsiteX72" fmla="*/ 386367 w 2902040"/>
              <a:gd name="connsiteY72" fmla="*/ 768440 h 1768699"/>
              <a:gd name="connsiteX73" fmla="*/ 218941 w 2902040"/>
              <a:gd name="connsiteY73" fmla="*/ 575257 h 1768699"/>
              <a:gd name="connsiteX74" fmla="*/ 85859 w 2902040"/>
              <a:gd name="connsiteY74" fmla="*/ 399246 h 1768699"/>
              <a:gd name="connsiteX75" fmla="*/ 0 w 2902040"/>
              <a:gd name="connsiteY75" fmla="*/ 283336 h 1768699"/>
              <a:gd name="connsiteX0" fmla="*/ 0 w 2902040"/>
              <a:gd name="connsiteY0" fmla="*/ 283336 h 1768699"/>
              <a:gd name="connsiteX1" fmla="*/ 201769 w 2902040"/>
              <a:gd name="connsiteY1" fmla="*/ 0 h 1768699"/>
              <a:gd name="connsiteX2" fmla="*/ 201769 w 2902040"/>
              <a:gd name="connsiteY2" fmla="*/ 51516 h 1768699"/>
              <a:gd name="connsiteX3" fmla="*/ 274750 w 2902040"/>
              <a:gd name="connsiteY3" fmla="*/ 227527 h 1768699"/>
              <a:gd name="connsiteX4" fmla="*/ 339144 w 2902040"/>
              <a:gd name="connsiteY4" fmla="*/ 317679 h 1768699"/>
              <a:gd name="connsiteX5" fmla="*/ 455054 w 2902040"/>
              <a:gd name="connsiteY5" fmla="*/ 472226 h 1768699"/>
              <a:gd name="connsiteX6" fmla="*/ 562378 w 2902040"/>
              <a:gd name="connsiteY6" fmla="*/ 601015 h 1768699"/>
              <a:gd name="connsiteX7" fmla="*/ 691167 w 2902040"/>
              <a:gd name="connsiteY7" fmla="*/ 751268 h 1768699"/>
              <a:gd name="connsiteX8" fmla="*/ 781319 w 2902040"/>
              <a:gd name="connsiteY8" fmla="*/ 854299 h 1768699"/>
              <a:gd name="connsiteX9" fmla="*/ 914400 w 2902040"/>
              <a:gd name="connsiteY9" fmla="*/ 987381 h 1768699"/>
              <a:gd name="connsiteX10" fmla="*/ 1004552 w 2902040"/>
              <a:gd name="connsiteY10" fmla="*/ 1064654 h 1768699"/>
              <a:gd name="connsiteX11" fmla="*/ 1154806 w 2902040"/>
              <a:gd name="connsiteY11" fmla="*/ 1180564 h 1768699"/>
              <a:gd name="connsiteX12" fmla="*/ 1236372 w 2902040"/>
              <a:gd name="connsiteY12" fmla="*/ 1236372 h 1768699"/>
              <a:gd name="connsiteX13" fmla="*/ 1373747 w 2902040"/>
              <a:gd name="connsiteY13" fmla="*/ 1313646 h 1768699"/>
              <a:gd name="connsiteX14" fmla="*/ 1472485 w 2902040"/>
              <a:gd name="connsiteY14" fmla="*/ 1360868 h 1768699"/>
              <a:gd name="connsiteX15" fmla="*/ 1592688 w 2902040"/>
              <a:gd name="connsiteY15" fmla="*/ 1403798 h 1768699"/>
              <a:gd name="connsiteX16" fmla="*/ 1730062 w 2902040"/>
              <a:gd name="connsiteY16" fmla="*/ 1442434 h 1768699"/>
              <a:gd name="connsiteX17" fmla="*/ 1837386 w 2902040"/>
              <a:gd name="connsiteY17" fmla="*/ 1463899 h 1768699"/>
              <a:gd name="connsiteX18" fmla="*/ 1940417 w 2902040"/>
              <a:gd name="connsiteY18" fmla="*/ 1481071 h 1768699"/>
              <a:gd name="connsiteX19" fmla="*/ 2069206 w 2902040"/>
              <a:gd name="connsiteY19" fmla="*/ 1489657 h 1768699"/>
              <a:gd name="connsiteX20" fmla="*/ 2167944 w 2902040"/>
              <a:gd name="connsiteY20" fmla="*/ 1489657 h 1768699"/>
              <a:gd name="connsiteX21" fmla="*/ 2232338 w 2902040"/>
              <a:gd name="connsiteY21" fmla="*/ 1485364 h 1768699"/>
              <a:gd name="connsiteX22" fmla="*/ 2262389 w 2902040"/>
              <a:gd name="connsiteY22" fmla="*/ 1476778 h 1768699"/>
              <a:gd name="connsiteX23" fmla="*/ 2283854 w 2902040"/>
              <a:gd name="connsiteY23" fmla="*/ 1455313 h 1768699"/>
              <a:gd name="connsiteX24" fmla="*/ 2296733 w 2902040"/>
              <a:gd name="connsiteY24" fmla="*/ 1425262 h 1768699"/>
              <a:gd name="connsiteX25" fmla="*/ 2296733 w 2902040"/>
              <a:gd name="connsiteY25" fmla="*/ 1399505 h 1768699"/>
              <a:gd name="connsiteX26" fmla="*/ 2292440 w 2902040"/>
              <a:gd name="connsiteY26" fmla="*/ 1356575 h 1768699"/>
              <a:gd name="connsiteX27" fmla="*/ 2275268 w 2902040"/>
              <a:gd name="connsiteY27" fmla="*/ 1322231 h 1768699"/>
              <a:gd name="connsiteX28" fmla="*/ 2193702 w 2902040"/>
              <a:gd name="connsiteY28" fmla="*/ 1163392 h 1768699"/>
              <a:gd name="connsiteX29" fmla="*/ 1991933 w 2902040"/>
              <a:gd name="connsiteY29" fmla="*/ 772733 h 1768699"/>
              <a:gd name="connsiteX30" fmla="*/ 1957589 w 2902040"/>
              <a:gd name="connsiteY30" fmla="*/ 704046 h 1768699"/>
              <a:gd name="connsiteX31" fmla="*/ 1944710 w 2902040"/>
              <a:gd name="connsiteY31" fmla="*/ 678288 h 1768699"/>
              <a:gd name="connsiteX32" fmla="*/ 1953296 w 2902040"/>
              <a:gd name="connsiteY32" fmla="*/ 631065 h 1768699"/>
              <a:gd name="connsiteX33" fmla="*/ 1961882 w 2902040"/>
              <a:gd name="connsiteY33" fmla="*/ 618186 h 1768699"/>
              <a:gd name="connsiteX34" fmla="*/ 1979054 w 2902040"/>
              <a:gd name="connsiteY34" fmla="*/ 618186 h 1768699"/>
              <a:gd name="connsiteX35" fmla="*/ 2009105 w 2902040"/>
              <a:gd name="connsiteY35" fmla="*/ 626772 h 1768699"/>
              <a:gd name="connsiteX36" fmla="*/ 2034862 w 2902040"/>
              <a:gd name="connsiteY36" fmla="*/ 661116 h 1768699"/>
              <a:gd name="connsiteX37" fmla="*/ 2077792 w 2902040"/>
              <a:gd name="connsiteY37" fmla="*/ 725510 h 1768699"/>
              <a:gd name="connsiteX38" fmla="*/ 2228045 w 2902040"/>
              <a:gd name="connsiteY38" fmla="*/ 940158 h 1768699"/>
              <a:gd name="connsiteX39" fmla="*/ 2326783 w 2902040"/>
              <a:gd name="connsiteY39" fmla="*/ 1064654 h 1768699"/>
              <a:gd name="connsiteX40" fmla="*/ 2459865 w 2902040"/>
              <a:gd name="connsiteY40" fmla="*/ 1227786 h 1768699"/>
              <a:gd name="connsiteX41" fmla="*/ 2597240 w 2902040"/>
              <a:gd name="connsiteY41" fmla="*/ 1382333 h 1768699"/>
              <a:gd name="connsiteX42" fmla="*/ 2640169 w 2902040"/>
              <a:gd name="connsiteY42" fmla="*/ 1420969 h 1768699"/>
              <a:gd name="connsiteX43" fmla="*/ 2713150 w 2902040"/>
              <a:gd name="connsiteY43" fmla="*/ 1468192 h 1768699"/>
              <a:gd name="connsiteX44" fmla="*/ 2781837 w 2902040"/>
              <a:gd name="connsiteY44" fmla="*/ 1493950 h 1768699"/>
              <a:gd name="connsiteX45" fmla="*/ 2829059 w 2902040"/>
              <a:gd name="connsiteY45" fmla="*/ 1519708 h 1768699"/>
              <a:gd name="connsiteX46" fmla="*/ 2871989 w 2902040"/>
              <a:gd name="connsiteY46" fmla="*/ 1549758 h 1768699"/>
              <a:gd name="connsiteX47" fmla="*/ 2889161 w 2902040"/>
              <a:gd name="connsiteY47" fmla="*/ 1571223 h 1768699"/>
              <a:gd name="connsiteX48" fmla="*/ 2902040 w 2902040"/>
              <a:gd name="connsiteY48" fmla="*/ 1592688 h 1768699"/>
              <a:gd name="connsiteX49" fmla="*/ 2902040 w 2902040"/>
              <a:gd name="connsiteY49" fmla="*/ 1605567 h 1768699"/>
              <a:gd name="connsiteX50" fmla="*/ 2902040 w 2902040"/>
              <a:gd name="connsiteY50" fmla="*/ 1622738 h 1768699"/>
              <a:gd name="connsiteX51" fmla="*/ 2889161 w 2902040"/>
              <a:gd name="connsiteY51" fmla="*/ 1644203 h 1768699"/>
              <a:gd name="connsiteX52" fmla="*/ 2867696 w 2902040"/>
              <a:gd name="connsiteY52" fmla="*/ 1661375 h 1768699"/>
              <a:gd name="connsiteX53" fmla="*/ 2820474 w 2902040"/>
              <a:gd name="connsiteY53" fmla="*/ 1695719 h 1768699"/>
              <a:gd name="connsiteX54" fmla="*/ 2786130 w 2902040"/>
              <a:gd name="connsiteY54" fmla="*/ 1708598 h 1768699"/>
              <a:gd name="connsiteX55" fmla="*/ 2743200 w 2902040"/>
              <a:gd name="connsiteY55" fmla="*/ 1725769 h 1768699"/>
              <a:gd name="connsiteX56" fmla="*/ 2691685 w 2902040"/>
              <a:gd name="connsiteY56" fmla="*/ 1742941 h 1768699"/>
              <a:gd name="connsiteX57" fmla="*/ 2622998 w 2902040"/>
              <a:gd name="connsiteY57" fmla="*/ 1755820 h 1768699"/>
              <a:gd name="connsiteX58" fmla="*/ 2532845 w 2902040"/>
              <a:gd name="connsiteY58" fmla="*/ 1764406 h 1768699"/>
              <a:gd name="connsiteX59" fmla="*/ 2425521 w 2902040"/>
              <a:gd name="connsiteY59" fmla="*/ 1768699 h 1768699"/>
              <a:gd name="connsiteX60" fmla="*/ 2270975 w 2902040"/>
              <a:gd name="connsiteY60" fmla="*/ 1760113 h 1768699"/>
              <a:gd name="connsiteX61" fmla="*/ 2107843 w 2902040"/>
              <a:gd name="connsiteY61" fmla="*/ 1742941 h 1768699"/>
              <a:gd name="connsiteX62" fmla="*/ 1944710 w 2902040"/>
              <a:gd name="connsiteY62" fmla="*/ 1721477 h 1768699"/>
              <a:gd name="connsiteX63" fmla="*/ 1790164 w 2902040"/>
              <a:gd name="connsiteY63" fmla="*/ 1695719 h 1768699"/>
              <a:gd name="connsiteX64" fmla="*/ 1687133 w 2902040"/>
              <a:gd name="connsiteY64" fmla="*/ 1669961 h 1768699"/>
              <a:gd name="connsiteX65" fmla="*/ 1511121 w 2902040"/>
              <a:gd name="connsiteY65" fmla="*/ 1609860 h 1768699"/>
              <a:gd name="connsiteX66" fmla="*/ 1313645 w 2902040"/>
              <a:gd name="connsiteY66" fmla="*/ 1524000 h 1768699"/>
              <a:gd name="connsiteX67" fmla="*/ 1141927 w 2902040"/>
              <a:gd name="connsiteY67" fmla="*/ 1429555 h 1768699"/>
              <a:gd name="connsiteX68" fmla="*/ 995967 w 2902040"/>
              <a:gd name="connsiteY68" fmla="*/ 1335110 h 1768699"/>
              <a:gd name="connsiteX69" fmla="*/ 824248 w 2902040"/>
              <a:gd name="connsiteY69" fmla="*/ 1202029 h 1768699"/>
              <a:gd name="connsiteX70" fmla="*/ 601014 w 2902040"/>
              <a:gd name="connsiteY70" fmla="*/ 1000260 h 1768699"/>
              <a:gd name="connsiteX71" fmla="*/ 386367 w 2902040"/>
              <a:gd name="connsiteY71" fmla="*/ 768440 h 1768699"/>
              <a:gd name="connsiteX72" fmla="*/ 218941 w 2902040"/>
              <a:gd name="connsiteY72" fmla="*/ 575257 h 1768699"/>
              <a:gd name="connsiteX73" fmla="*/ 85859 w 2902040"/>
              <a:gd name="connsiteY73" fmla="*/ 399246 h 1768699"/>
              <a:gd name="connsiteX74" fmla="*/ 0 w 2902040"/>
              <a:gd name="connsiteY74" fmla="*/ 283336 h 1768699"/>
              <a:gd name="connsiteX0" fmla="*/ 0 w 2902040"/>
              <a:gd name="connsiteY0" fmla="*/ 283336 h 1768699"/>
              <a:gd name="connsiteX1" fmla="*/ 201769 w 2902040"/>
              <a:gd name="connsiteY1" fmla="*/ 0 h 1768699"/>
              <a:gd name="connsiteX2" fmla="*/ 274750 w 2902040"/>
              <a:gd name="connsiteY2" fmla="*/ 227527 h 1768699"/>
              <a:gd name="connsiteX3" fmla="*/ 339144 w 2902040"/>
              <a:gd name="connsiteY3" fmla="*/ 317679 h 1768699"/>
              <a:gd name="connsiteX4" fmla="*/ 455054 w 2902040"/>
              <a:gd name="connsiteY4" fmla="*/ 472226 h 1768699"/>
              <a:gd name="connsiteX5" fmla="*/ 562378 w 2902040"/>
              <a:gd name="connsiteY5" fmla="*/ 601015 h 1768699"/>
              <a:gd name="connsiteX6" fmla="*/ 691167 w 2902040"/>
              <a:gd name="connsiteY6" fmla="*/ 751268 h 1768699"/>
              <a:gd name="connsiteX7" fmla="*/ 781319 w 2902040"/>
              <a:gd name="connsiteY7" fmla="*/ 854299 h 1768699"/>
              <a:gd name="connsiteX8" fmla="*/ 914400 w 2902040"/>
              <a:gd name="connsiteY8" fmla="*/ 987381 h 1768699"/>
              <a:gd name="connsiteX9" fmla="*/ 1004552 w 2902040"/>
              <a:gd name="connsiteY9" fmla="*/ 1064654 h 1768699"/>
              <a:gd name="connsiteX10" fmla="*/ 1154806 w 2902040"/>
              <a:gd name="connsiteY10" fmla="*/ 1180564 h 1768699"/>
              <a:gd name="connsiteX11" fmla="*/ 1236372 w 2902040"/>
              <a:gd name="connsiteY11" fmla="*/ 1236372 h 1768699"/>
              <a:gd name="connsiteX12" fmla="*/ 1373747 w 2902040"/>
              <a:gd name="connsiteY12" fmla="*/ 1313646 h 1768699"/>
              <a:gd name="connsiteX13" fmla="*/ 1472485 w 2902040"/>
              <a:gd name="connsiteY13" fmla="*/ 1360868 h 1768699"/>
              <a:gd name="connsiteX14" fmla="*/ 1592688 w 2902040"/>
              <a:gd name="connsiteY14" fmla="*/ 1403798 h 1768699"/>
              <a:gd name="connsiteX15" fmla="*/ 1730062 w 2902040"/>
              <a:gd name="connsiteY15" fmla="*/ 1442434 h 1768699"/>
              <a:gd name="connsiteX16" fmla="*/ 1837386 w 2902040"/>
              <a:gd name="connsiteY16" fmla="*/ 1463899 h 1768699"/>
              <a:gd name="connsiteX17" fmla="*/ 1940417 w 2902040"/>
              <a:gd name="connsiteY17" fmla="*/ 1481071 h 1768699"/>
              <a:gd name="connsiteX18" fmla="*/ 2069206 w 2902040"/>
              <a:gd name="connsiteY18" fmla="*/ 1489657 h 1768699"/>
              <a:gd name="connsiteX19" fmla="*/ 2167944 w 2902040"/>
              <a:gd name="connsiteY19" fmla="*/ 1489657 h 1768699"/>
              <a:gd name="connsiteX20" fmla="*/ 2232338 w 2902040"/>
              <a:gd name="connsiteY20" fmla="*/ 1485364 h 1768699"/>
              <a:gd name="connsiteX21" fmla="*/ 2262389 w 2902040"/>
              <a:gd name="connsiteY21" fmla="*/ 1476778 h 1768699"/>
              <a:gd name="connsiteX22" fmla="*/ 2283854 w 2902040"/>
              <a:gd name="connsiteY22" fmla="*/ 1455313 h 1768699"/>
              <a:gd name="connsiteX23" fmla="*/ 2296733 w 2902040"/>
              <a:gd name="connsiteY23" fmla="*/ 1425262 h 1768699"/>
              <a:gd name="connsiteX24" fmla="*/ 2296733 w 2902040"/>
              <a:gd name="connsiteY24" fmla="*/ 1399505 h 1768699"/>
              <a:gd name="connsiteX25" fmla="*/ 2292440 w 2902040"/>
              <a:gd name="connsiteY25" fmla="*/ 1356575 h 1768699"/>
              <a:gd name="connsiteX26" fmla="*/ 2275268 w 2902040"/>
              <a:gd name="connsiteY26" fmla="*/ 1322231 h 1768699"/>
              <a:gd name="connsiteX27" fmla="*/ 2193702 w 2902040"/>
              <a:gd name="connsiteY27" fmla="*/ 1163392 h 1768699"/>
              <a:gd name="connsiteX28" fmla="*/ 1991933 w 2902040"/>
              <a:gd name="connsiteY28" fmla="*/ 772733 h 1768699"/>
              <a:gd name="connsiteX29" fmla="*/ 1957589 w 2902040"/>
              <a:gd name="connsiteY29" fmla="*/ 704046 h 1768699"/>
              <a:gd name="connsiteX30" fmla="*/ 1944710 w 2902040"/>
              <a:gd name="connsiteY30" fmla="*/ 678288 h 1768699"/>
              <a:gd name="connsiteX31" fmla="*/ 1953296 w 2902040"/>
              <a:gd name="connsiteY31" fmla="*/ 631065 h 1768699"/>
              <a:gd name="connsiteX32" fmla="*/ 1961882 w 2902040"/>
              <a:gd name="connsiteY32" fmla="*/ 618186 h 1768699"/>
              <a:gd name="connsiteX33" fmla="*/ 1979054 w 2902040"/>
              <a:gd name="connsiteY33" fmla="*/ 618186 h 1768699"/>
              <a:gd name="connsiteX34" fmla="*/ 2009105 w 2902040"/>
              <a:gd name="connsiteY34" fmla="*/ 626772 h 1768699"/>
              <a:gd name="connsiteX35" fmla="*/ 2034862 w 2902040"/>
              <a:gd name="connsiteY35" fmla="*/ 661116 h 1768699"/>
              <a:gd name="connsiteX36" fmla="*/ 2077792 w 2902040"/>
              <a:gd name="connsiteY36" fmla="*/ 725510 h 1768699"/>
              <a:gd name="connsiteX37" fmla="*/ 2228045 w 2902040"/>
              <a:gd name="connsiteY37" fmla="*/ 940158 h 1768699"/>
              <a:gd name="connsiteX38" fmla="*/ 2326783 w 2902040"/>
              <a:gd name="connsiteY38" fmla="*/ 1064654 h 1768699"/>
              <a:gd name="connsiteX39" fmla="*/ 2459865 w 2902040"/>
              <a:gd name="connsiteY39" fmla="*/ 1227786 h 1768699"/>
              <a:gd name="connsiteX40" fmla="*/ 2597240 w 2902040"/>
              <a:gd name="connsiteY40" fmla="*/ 1382333 h 1768699"/>
              <a:gd name="connsiteX41" fmla="*/ 2640169 w 2902040"/>
              <a:gd name="connsiteY41" fmla="*/ 1420969 h 1768699"/>
              <a:gd name="connsiteX42" fmla="*/ 2713150 w 2902040"/>
              <a:gd name="connsiteY42" fmla="*/ 1468192 h 1768699"/>
              <a:gd name="connsiteX43" fmla="*/ 2781837 w 2902040"/>
              <a:gd name="connsiteY43" fmla="*/ 1493950 h 1768699"/>
              <a:gd name="connsiteX44" fmla="*/ 2829059 w 2902040"/>
              <a:gd name="connsiteY44" fmla="*/ 1519708 h 1768699"/>
              <a:gd name="connsiteX45" fmla="*/ 2871989 w 2902040"/>
              <a:gd name="connsiteY45" fmla="*/ 1549758 h 1768699"/>
              <a:gd name="connsiteX46" fmla="*/ 2889161 w 2902040"/>
              <a:gd name="connsiteY46" fmla="*/ 1571223 h 1768699"/>
              <a:gd name="connsiteX47" fmla="*/ 2902040 w 2902040"/>
              <a:gd name="connsiteY47" fmla="*/ 1592688 h 1768699"/>
              <a:gd name="connsiteX48" fmla="*/ 2902040 w 2902040"/>
              <a:gd name="connsiteY48" fmla="*/ 1605567 h 1768699"/>
              <a:gd name="connsiteX49" fmla="*/ 2902040 w 2902040"/>
              <a:gd name="connsiteY49" fmla="*/ 1622738 h 1768699"/>
              <a:gd name="connsiteX50" fmla="*/ 2889161 w 2902040"/>
              <a:gd name="connsiteY50" fmla="*/ 1644203 h 1768699"/>
              <a:gd name="connsiteX51" fmla="*/ 2867696 w 2902040"/>
              <a:gd name="connsiteY51" fmla="*/ 1661375 h 1768699"/>
              <a:gd name="connsiteX52" fmla="*/ 2820474 w 2902040"/>
              <a:gd name="connsiteY52" fmla="*/ 1695719 h 1768699"/>
              <a:gd name="connsiteX53" fmla="*/ 2786130 w 2902040"/>
              <a:gd name="connsiteY53" fmla="*/ 1708598 h 1768699"/>
              <a:gd name="connsiteX54" fmla="*/ 2743200 w 2902040"/>
              <a:gd name="connsiteY54" fmla="*/ 1725769 h 1768699"/>
              <a:gd name="connsiteX55" fmla="*/ 2691685 w 2902040"/>
              <a:gd name="connsiteY55" fmla="*/ 1742941 h 1768699"/>
              <a:gd name="connsiteX56" fmla="*/ 2622998 w 2902040"/>
              <a:gd name="connsiteY56" fmla="*/ 1755820 h 1768699"/>
              <a:gd name="connsiteX57" fmla="*/ 2532845 w 2902040"/>
              <a:gd name="connsiteY57" fmla="*/ 1764406 h 1768699"/>
              <a:gd name="connsiteX58" fmla="*/ 2425521 w 2902040"/>
              <a:gd name="connsiteY58" fmla="*/ 1768699 h 1768699"/>
              <a:gd name="connsiteX59" fmla="*/ 2270975 w 2902040"/>
              <a:gd name="connsiteY59" fmla="*/ 1760113 h 1768699"/>
              <a:gd name="connsiteX60" fmla="*/ 2107843 w 2902040"/>
              <a:gd name="connsiteY60" fmla="*/ 1742941 h 1768699"/>
              <a:gd name="connsiteX61" fmla="*/ 1944710 w 2902040"/>
              <a:gd name="connsiteY61" fmla="*/ 1721477 h 1768699"/>
              <a:gd name="connsiteX62" fmla="*/ 1790164 w 2902040"/>
              <a:gd name="connsiteY62" fmla="*/ 1695719 h 1768699"/>
              <a:gd name="connsiteX63" fmla="*/ 1687133 w 2902040"/>
              <a:gd name="connsiteY63" fmla="*/ 1669961 h 1768699"/>
              <a:gd name="connsiteX64" fmla="*/ 1511121 w 2902040"/>
              <a:gd name="connsiteY64" fmla="*/ 1609860 h 1768699"/>
              <a:gd name="connsiteX65" fmla="*/ 1313645 w 2902040"/>
              <a:gd name="connsiteY65" fmla="*/ 1524000 h 1768699"/>
              <a:gd name="connsiteX66" fmla="*/ 1141927 w 2902040"/>
              <a:gd name="connsiteY66" fmla="*/ 1429555 h 1768699"/>
              <a:gd name="connsiteX67" fmla="*/ 995967 w 2902040"/>
              <a:gd name="connsiteY67" fmla="*/ 1335110 h 1768699"/>
              <a:gd name="connsiteX68" fmla="*/ 824248 w 2902040"/>
              <a:gd name="connsiteY68" fmla="*/ 1202029 h 1768699"/>
              <a:gd name="connsiteX69" fmla="*/ 601014 w 2902040"/>
              <a:gd name="connsiteY69" fmla="*/ 1000260 h 1768699"/>
              <a:gd name="connsiteX70" fmla="*/ 386367 w 2902040"/>
              <a:gd name="connsiteY70" fmla="*/ 768440 h 1768699"/>
              <a:gd name="connsiteX71" fmla="*/ 218941 w 2902040"/>
              <a:gd name="connsiteY71" fmla="*/ 575257 h 1768699"/>
              <a:gd name="connsiteX72" fmla="*/ 85859 w 2902040"/>
              <a:gd name="connsiteY72" fmla="*/ 399246 h 1768699"/>
              <a:gd name="connsiteX73" fmla="*/ 0 w 2902040"/>
              <a:gd name="connsiteY73" fmla="*/ 283336 h 1768699"/>
              <a:gd name="connsiteX0" fmla="*/ 0 w 2816181"/>
              <a:gd name="connsiteY0" fmla="*/ 399246 h 1768699"/>
              <a:gd name="connsiteX1" fmla="*/ 115910 w 2816181"/>
              <a:gd name="connsiteY1" fmla="*/ 0 h 1768699"/>
              <a:gd name="connsiteX2" fmla="*/ 188891 w 2816181"/>
              <a:gd name="connsiteY2" fmla="*/ 227527 h 1768699"/>
              <a:gd name="connsiteX3" fmla="*/ 253285 w 2816181"/>
              <a:gd name="connsiteY3" fmla="*/ 317679 h 1768699"/>
              <a:gd name="connsiteX4" fmla="*/ 369195 w 2816181"/>
              <a:gd name="connsiteY4" fmla="*/ 472226 h 1768699"/>
              <a:gd name="connsiteX5" fmla="*/ 476519 w 2816181"/>
              <a:gd name="connsiteY5" fmla="*/ 601015 h 1768699"/>
              <a:gd name="connsiteX6" fmla="*/ 605308 w 2816181"/>
              <a:gd name="connsiteY6" fmla="*/ 751268 h 1768699"/>
              <a:gd name="connsiteX7" fmla="*/ 695460 w 2816181"/>
              <a:gd name="connsiteY7" fmla="*/ 854299 h 1768699"/>
              <a:gd name="connsiteX8" fmla="*/ 828541 w 2816181"/>
              <a:gd name="connsiteY8" fmla="*/ 987381 h 1768699"/>
              <a:gd name="connsiteX9" fmla="*/ 918693 w 2816181"/>
              <a:gd name="connsiteY9" fmla="*/ 1064654 h 1768699"/>
              <a:gd name="connsiteX10" fmla="*/ 1068947 w 2816181"/>
              <a:gd name="connsiteY10" fmla="*/ 1180564 h 1768699"/>
              <a:gd name="connsiteX11" fmla="*/ 1150513 w 2816181"/>
              <a:gd name="connsiteY11" fmla="*/ 1236372 h 1768699"/>
              <a:gd name="connsiteX12" fmla="*/ 1287888 w 2816181"/>
              <a:gd name="connsiteY12" fmla="*/ 1313646 h 1768699"/>
              <a:gd name="connsiteX13" fmla="*/ 1386626 w 2816181"/>
              <a:gd name="connsiteY13" fmla="*/ 1360868 h 1768699"/>
              <a:gd name="connsiteX14" fmla="*/ 1506829 w 2816181"/>
              <a:gd name="connsiteY14" fmla="*/ 1403798 h 1768699"/>
              <a:gd name="connsiteX15" fmla="*/ 1644203 w 2816181"/>
              <a:gd name="connsiteY15" fmla="*/ 1442434 h 1768699"/>
              <a:gd name="connsiteX16" fmla="*/ 1751527 w 2816181"/>
              <a:gd name="connsiteY16" fmla="*/ 1463899 h 1768699"/>
              <a:gd name="connsiteX17" fmla="*/ 1854558 w 2816181"/>
              <a:gd name="connsiteY17" fmla="*/ 1481071 h 1768699"/>
              <a:gd name="connsiteX18" fmla="*/ 1983347 w 2816181"/>
              <a:gd name="connsiteY18" fmla="*/ 1489657 h 1768699"/>
              <a:gd name="connsiteX19" fmla="*/ 2082085 w 2816181"/>
              <a:gd name="connsiteY19" fmla="*/ 1489657 h 1768699"/>
              <a:gd name="connsiteX20" fmla="*/ 2146479 w 2816181"/>
              <a:gd name="connsiteY20" fmla="*/ 1485364 h 1768699"/>
              <a:gd name="connsiteX21" fmla="*/ 2176530 w 2816181"/>
              <a:gd name="connsiteY21" fmla="*/ 1476778 h 1768699"/>
              <a:gd name="connsiteX22" fmla="*/ 2197995 w 2816181"/>
              <a:gd name="connsiteY22" fmla="*/ 1455313 h 1768699"/>
              <a:gd name="connsiteX23" fmla="*/ 2210874 w 2816181"/>
              <a:gd name="connsiteY23" fmla="*/ 1425262 h 1768699"/>
              <a:gd name="connsiteX24" fmla="*/ 2210874 w 2816181"/>
              <a:gd name="connsiteY24" fmla="*/ 1399505 h 1768699"/>
              <a:gd name="connsiteX25" fmla="*/ 2206581 w 2816181"/>
              <a:gd name="connsiteY25" fmla="*/ 1356575 h 1768699"/>
              <a:gd name="connsiteX26" fmla="*/ 2189409 w 2816181"/>
              <a:gd name="connsiteY26" fmla="*/ 1322231 h 1768699"/>
              <a:gd name="connsiteX27" fmla="*/ 2107843 w 2816181"/>
              <a:gd name="connsiteY27" fmla="*/ 1163392 h 1768699"/>
              <a:gd name="connsiteX28" fmla="*/ 1906074 w 2816181"/>
              <a:gd name="connsiteY28" fmla="*/ 772733 h 1768699"/>
              <a:gd name="connsiteX29" fmla="*/ 1871730 w 2816181"/>
              <a:gd name="connsiteY29" fmla="*/ 704046 h 1768699"/>
              <a:gd name="connsiteX30" fmla="*/ 1858851 w 2816181"/>
              <a:gd name="connsiteY30" fmla="*/ 678288 h 1768699"/>
              <a:gd name="connsiteX31" fmla="*/ 1867437 w 2816181"/>
              <a:gd name="connsiteY31" fmla="*/ 631065 h 1768699"/>
              <a:gd name="connsiteX32" fmla="*/ 1876023 w 2816181"/>
              <a:gd name="connsiteY32" fmla="*/ 618186 h 1768699"/>
              <a:gd name="connsiteX33" fmla="*/ 1893195 w 2816181"/>
              <a:gd name="connsiteY33" fmla="*/ 618186 h 1768699"/>
              <a:gd name="connsiteX34" fmla="*/ 1923246 w 2816181"/>
              <a:gd name="connsiteY34" fmla="*/ 626772 h 1768699"/>
              <a:gd name="connsiteX35" fmla="*/ 1949003 w 2816181"/>
              <a:gd name="connsiteY35" fmla="*/ 661116 h 1768699"/>
              <a:gd name="connsiteX36" fmla="*/ 1991933 w 2816181"/>
              <a:gd name="connsiteY36" fmla="*/ 725510 h 1768699"/>
              <a:gd name="connsiteX37" fmla="*/ 2142186 w 2816181"/>
              <a:gd name="connsiteY37" fmla="*/ 940158 h 1768699"/>
              <a:gd name="connsiteX38" fmla="*/ 2240924 w 2816181"/>
              <a:gd name="connsiteY38" fmla="*/ 1064654 h 1768699"/>
              <a:gd name="connsiteX39" fmla="*/ 2374006 w 2816181"/>
              <a:gd name="connsiteY39" fmla="*/ 1227786 h 1768699"/>
              <a:gd name="connsiteX40" fmla="*/ 2511381 w 2816181"/>
              <a:gd name="connsiteY40" fmla="*/ 1382333 h 1768699"/>
              <a:gd name="connsiteX41" fmla="*/ 2554310 w 2816181"/>
              <a:gd name="connsiteY41" fmla="*/ 1420969 h 1768699"/>
              <a:gd name="connsiteX42" fmla="*/ 2627291 w 2816181"/>
              <a:gd name="connsiteY42" fmla="*/ 1468192 h 1768699"/>
              <a:gd name="connsiteX43" fmla="*/ 2695978 w 2816181"/>
              <a:gd name="connsiteY43" fmla="*/ 1493950 h 1768699"/>
              <a:gd name="connsiteX44" fmla="*/ 2743200 w 2816181"/>
              <a:gd name="connsiteY44" fmla="*/ 1519708 h 1768699"/>
              <a:gd name="connsiteX45" fmla="*/ 2786130 w 2816181"/>
              <a:gd name="connsiteY45" fmla="*/ 1549758 h 1768699"/>
              <a:gd name="connsiteX46" fmla="*/ 2803302 w 2816181"/>
              <a:gd name="connsiteY46" fmla="*/ 1571223 h 1768699"/>
              <a:gd name="connsiteX47" fmla="*/ 2816181 w 2816181"/>
              <a:gd name="connsiteY47" fmla="*/ 1592688 h 1768699"/>
              <a:gd name="connsiteX48" fmla="*/ 2816181 w 2816181"/>
              <a:gd name="connsiteY48" fmla="*/ 1605567 h 1768699"/>
              <a:gd name="connsiteX49" fmla="*/ 2816181 w 2816181"/>
              <a:gd name="connsiteY49" fmla="*/ 1622738 h 1768699"/>
              <a:gd name="connsiteX50" fmla="*/ 2803302 w 2816181"/>
              <a:gd name="connsiteY50" fmla="*/ 1644203 h 1768699"/>
              <a:gd name="connsiteX51" fmla="*/ 2781837 w 2816181"/>
              <a:gd name="connsiteY51" fmla="*/ 1661375 h 1768699"/>
              <a:gd name="connsiteX52" fmla="*/ 2734615 w 2816181"/>
              <a:gd name="connsiteY52" fmla="*/ 1695719 h 1768699"/>
              <a:gd name="connsiteX53" fmla="*/ 2700271 w 2816181"/>
              <a:gd name="connsiteY53" fmla="*/ 1708598 h 1768699"/>
              <a:gd name="connsiteX54" fmla="*/ 2657341 w 2816181"/>
              <a:gd name="connsiteY54" fmla="*/ 1725769 h 1768699"/>
              <a:gd name="connsiteX55" fmla="*/ 2605826 w 2816181"/>
              <a:gd name="connsiteY55" fmla="*/ 1742941 h 1768699"/>
              <a:gd name="connsiteX56" fmla="*/ 2537139 w 2816181"/>
              <a:gd name="connsiteY56" fmla="*/ 1755820 h 1768699"/>
              <a:gd name="connsiteX57" fmla="*/ 2446986 w 2816181"/>
              <a:gd name="connsiteY57" fmla="*/ 1764406 h 1768699"/>
              <a:gd name="connsiteX58" fmla="*/ 2339662 w 2816181"/>
              <a:gd name="connsiteY58" fmla="*/ 1768699 h 1768699"/>
              <a:gd name="connsiteX59" fmla="*/ 2185116 w 2816181"/>
              <a:gd name="connsiteY59" fmla="*/ 1760113 h 1768699"/>
              <a:gd name="connsiteX60" fmla="*/ 2021984 w 2816181"/>
              <a:gd name="connsiteY60" fmla="*/ 1742941 h 1768699"/>
              <a:gd name="connsiteX61" fmla="*/ 1858851 w 2816181"/>
              <a:gd name="connsiteY61" fmla="*/ 1721477 h 1768699"/>
              <a:gd name="connsiteX62" fmla="*/ 1704305 w 2816181"/>
              <a:gd name="connsiteY62" fmla="*/ 1695719 h 1768699"/>
              <a:gd name="connsiteX63" fmla="*/ 1601274 w 2816181"/>
              <a:gd name="connsiteY63" fmla="*/ 1669961 h 1768699"/>
              <a:gd name="connsiteX64" fmla="*/ 1425262 w 2816181"/>
              <a:gd name="connsiteY64" fmla="*/ 1609860 h 1768699"/>
              <a:gd name="connsiteX65" fmla="*/ 1227786 w 2816181"/>
              <a:gd name="connsiteY65" fmla="*/ 1524000 h 1768699"/>
              <a:gd name="connsiteX66" fmla="*/ 1056068 w 2816181"/>
              <a:gd name="connsiteY66" fmla="*/ 1429555 h 1768699"/>
              <a:gd name="connsiteX67" fmla="*/ 910108 w 2816181"/>
              <a:gd name="connsiteY67" fmla="*/ 1335110 h 1768699"/>
              <a:gd name="connsiteX68" fmla="*/ 738389 w 2816181"/>
              <a:gd name="connsiteY68" fmla="*/ 1202029 h 1768699"/>
              <a:gd name="connsiteX69" fmla="*/ 515155 w 2816181"/>
              <a:gd name="connsiteY69" fmla="*/ 1000260 h 1768699"/>
              <a:gd name="connsiteX70" fmla="*/ 300508 w 2816181"/>
              <a:gd name="connsiteY70" fmla="*/ 768440 h 1768699"/>
              <a:gd name="connsiteX71" fmla="*/ 133082 w 2816181"/>
              <a:gd name="connsiteY71" fmla="*/ 575257 h 1768699"/>
              <a:gd name="connsiteX72" fmla="*/ 0 w 2816181"/>
              <a:gd name="connsiteY72" fmla="*/ 399246 h 1768699"/>
              <a:gd name="connsiteX0" fmla="*/ 0 w 2816181"/>
              <a:gd name="connsiteY0" fmla="*/ 171719 h 1541172"/>
              <a:gd name="connsiteX1" fmla="*/ 188891 w 2816181"/>
              <a:gd name="connsiteY1" fmla="*/ 0 h 1541172"/>
              <a:gd name="connsiteX2" fmla="*/ 253285 w 2816181"/>
              <a:gd name="connsiteY2" fmla="*/ 90152 h 1541172"/>
              <a:gd name="connsiteX3" fmla="*/ 369195 w 2816181"/>
              <a:gd name="connsiteY3" fmla="*/ 244699 h 1541172"/>
              <a:gd name="connsiteX4" fmla="*/ 476519 w 2816181"/>
              <a:gd name="connsiteY4" fmla="*/ 373488 h 1541172"/>
              <a:gd name="connsiteX5" fmla="*/ 605308 w 2816181"/>
              <a:gd name="connsiteY5" fmla="*/ 523741 h 1541172"/>
              <a:gd name="connsiteX6" fmla="*/ 695460 w 2816181"/>
              <a:gd name="connsiteY6" fmla="*/ 626772 h 1541172"/>
              <a:gd name="connsiteX7" fmla="*/ 828541 w 2816181"/>
              <a:gd name="connsiteY7" fmla="*/ 759854 h 1541172"/>
              <a:gd name="connsiteX8" fmla="*/ 918693 w 2816181"/>
              <a:gd name="connsiteY8" fmla="*/ 837127 h 1541172"/>
              <a:gd name="connsiteX9" fmla="*/ 1068947 w 2816181"/>
              <a:gd name="connsiteY9" fmla="*/ 953037 h 1541172"/>
              <a:gd name="connsiteX10" fmla="*/ 1150513 w 2816181"/>
              <a:gd name="connsiteY10" fmla="*/ 1008845 h 1541172"/>
              <a:gd name="connsiteX11" fmla="*/ 1287888 w 2816181"/>
              <a:gd name="connsiteY11" fmla="*/ 1086119 h 1541172"/>
              <a:gd name="connsiteX12" fmla="*/ 1386626 w 2816181"/>
              <a:gd name="connsiteY12" fmla="*/ 1133341 h 1541172"/>
              <a:gd name="connsiteX13" fmla="*/ 1506829 w 2816181"/>
              <a:gd name="connsiteY13" fmla="*/ 1176271 h 1541172"/>
              <a:gd name="connsiteX14" fmla="*/ 1644203 w 2816181"/>
              <a:gd name="connsiteY14" fmla="*/ 1214907 h 1541172"/>
              <a:gd name="connsiteX15" fmla="*/ 1751527 w 2816181"/>
              <a:gd name="connsiteY15" fmla="*/ 1236372 h 1541172"/>
              <a:gd name="connsiteX16" fmla="*/ 1854558 w 2816181"/>
              <a:gd name="connsiteY16" fmla="*/ 1253544 h 1541172"/>
              <a:gd name="connsiteX17" fmla="*/ 1983347 w 2816181"/>
              <a:gd name="connsiteY17" fmla="*/ 1262130 h 1541172"/>
              <a:gd name="connsiteX18" fmla="*/ 2082085 w 2816181"/>
              <a:gd name="connsiteY18" fmla="*/ 1262130 h 1541172"/>
              <a:gd name="connsiteX19" fmla="*/ 2146479 w 2816181"/>
              <a:gd name="connsiteY19" fmla="*/ 1257837 h 1541172"/>
              <a:gd name="connsiteX20" fmla="*/ 2176530 w 2816181"/>
              <a:gd name="connsiteY20" fmla="*/ 1249251 h 1541172"/>
              <a:gd name="connsiteX21" fmla="*/ 2197995 w 2816181"/>
              <a:gd name="connsiteY21" fmla="*/ 1227786 h 1541172"/>
              <a:gd name="connsiteX22" fmla="*/ 2210874 w 2816181"/>
              <a:gd name="connsiteY22" fmla="*/ 1197735 h 1541172"/>
              <a:gd name="connsiteX23" fmla="*/ 2210874 w 2816181"/>
              <a:gd name="connsiteY23" fmla="*/ 1171978 h 1541172"/>
              <a:gd name="connsiteX24" fmla="*/ 2206581 w 2816181"/>
              <a:gd name="connsiteY24" fmla="*/ 1129048 h 1541172"/>
              <a:gd name="connsiteX25" fmla="*/ 2189409 w 2816181"/>
              <a:gd name="connsiteY25" fmla="*/ 1094704 h 1541172"/>
              <a:gd name="connsiteX26" fmla="*/ 2107843 w 2816181"/>
              <a:gd name="connsiteY26" fmla="*/ 935865 h 1541172"/>
              <a:gd name="connsiteX27" fmla="*/ 1906074 w 2816181"/>
              <a:gd name="connsiteY27" fmla="*/ 545206 h 1541172"/>
              <a:gd name="connsiteX28" fmla="*/ 1871730 w 2816181"/>
              <a:gd name="connsiteY28" fmla="*/ 476519 h 1541172"/>
              <a:gd name="connsiteX29" fmla="*/ 1858851 w 2816181"/>
              <a:gd name="connsiteY29" fmla="*/ 450761 h 1541172"/>
              <a:gd name="connsiteX30" fmla="*/ 1867437 w 2816181"/>
              <a:gd name="connsiteY30" fmla="*/ 403538 h 1541172"/>
              <a:gd name="connsiteX31" fmla="*/ 1876023 w 2816181"/>
              <a:gd name="connsiteY31" fmla="*/ 390659 h 1541172"/>
              <a:gd name="connsiteX32" fmla="*/ 1893195 w 2816181"/>
              <a:gd name="connsiteY32" fmla="*/ 390659 h 1541172"/>
              <a:gd name="connsiteX33" fmla="*/ 1923246 w 2816181"/>
              <a:gd name="connsiteY33" fmla="*/ 399245 h 1541172"/>
              <a:gd name="connsiteX34" fmla="*/ 1949003 w 2816181"/>
              <a:gd name="connsiteY34" fmla="*/ 433589 h 1541172"/>
              <a:gd name="connsiteX35" fmla="*/ 1991933 w 2816181"/>
              <a:gd name="connsiteY35" fmla="*/ 497983 h 1541172"/>
              <a:gd name="connsiteX36" fmla="*/ 2142186 w 2816181"/>
              <a:gd name="connsiteY36" fmla="*/ 712631 h 1541172"/>
              <a:gd name="connsiteX37" fmla="*/ 2240924 w 2816181"/>
              <a:gd name="connsiteY37" fmla="*/ 837127 h 1541172"/>
              <a:gd name="connsiteX38" fmla="*/ 2374006 w 2816181"/>
              <a:gd name="connsiteY38" fmla="*/ 1000259 h 1541172"/>
              <a:gd name="connsiteX39" fmla="*/ 2511381 w 2816181"/>
              <a:gd name="connsiteY39" fmla="*/ 1154806 h 1541172"/>
              <a:gd name="connsiteX40" fmla="*/ 2554310 w 2816181"/>
              <a:gd name="connsiteY40" fmla="*/ 1193442 h 1541172"/>
              <a:gd name="connsiteX41" fmla="*/ 2627291 w 2816181"/>
              <a:gd name="connsiteY41" fmla="*/ 1240665 h 1541172"/>
              <a:gd name="connsiteX42" fmla="*/ 2695978 w 2816181"/>
              <a:gd name="connsiteY42" fmla="*/ 1266423 h 1541172"/>
              <a:gd name="connsiteX43" fmla="*/ 2743200 w 2816181"/>
              <a:gd name="connsiteY43" fmla="*/ 1292181 h 1541172"/>
              <a:gd name="connsiteX44" fmla="*/ 2786130 w 2816181"/>
              <a:gd name="connsiteY44" fmla="*/ 1322231 h 1541172"/>
              <a:gd name="connsiteX45" fmla="*/ 2803302 w 2816181"/>
              <a:gd name="connsiteY45" fmla="*/ 1343696 h 1541172"/>
              <a:gd name="connsiteX46" fmla="*/ 2816181 w 2816181"/>
              <a:gd name="connsiteY46" fmla="*/ 1365161 h 1541172"/>
              <a:gd name="connsiteX47" fmla="*/ 2816181 w 2816181"/>
              <a:gd name="connsiteY47" fmla="*/ 1378040 h 1541172"/>
              <a:gd name="connsiteX48" fmla="*/ 2816181 w 2816181"/>
              <a:gd name="connsiteY48" fmla="*/ 1395211 h 1541172"/>
              <a:gd name="connsiteX49" fmla="*/ 2803302 w 2816181"/>
              <a:gd name="connsiteY49" fmla="*/ 1416676 h 1541172"/>
              <a:gd name="connsiteX50" fmla="*/ 2781837 w 2816181"/>
              <a:gd name="connsiteY50" fmla="*/ 1433848 h 1541172"/>
              <a:gd name="connsiteX51" fmla="*/ 2734615 w 2816181"/>
              <a:gd name="connsiteY51" fmla="*/ 1468192 h 1541172"/>
              <a:gd name="connsiteX52" fmla="*/ 2700271 w 2816181"/>
              <a:gd name="connsiteY52" fmla="*/ 1481071 h 1541172"/>
              <a:gd name="connsiteX53" fmla="*/ 2657341 w 2816181"/>
              <a:gd name="connsiteY53" fmla="*/ 1498242 h 1541172"/>
              <a:gd name="connsiteX54" fmla="*/ 2605826 w 2816181"/>
              <a:gd name="connsiteY54" fmla="*/ 1515414 h 1541172"/>
              <a:gd name="connsiteX55" fmla="*/ 2537139 w 2816181"/>
              <a:gd name="connsiteY55" fmla="*/ 1528293 h 1541172"/>
              <a:gd name="connsiteX56" fmla="*/ 2446986 w 2816181"/>
              <a:gd name="connsiteY56" fmla="*/ 1536879 h 1541172"/>
              <a:gd name="connsiteX57" fmla="*/ 2339662 w 2816181"/>
              <a:gd name="connsiteY57" fmla="*/ 1541172 h 1541172"/>
              <a:gd name="connsiteX58" fmla="*/ 2185116 w 2816181"/>
              <a:gd name="connsiteY58" fmla="*/ 1532586 h 1541172"/>
              <a:gd name="connsiteX59" fmla="*/ 2021984 w 2816181"/>
              <a:gd name="connsiteY59" fmla="*/ 1515414 h 1541172"/>
              <a:gd name="connsiteX60" fmla="*/ 1858851 w 2816181"/>
              <a:gd name="connsiteY60" fmla="*/ 1493950 h 1541172"/>
              <a:gd name="connsiteX61" fmla="*/ 1704305 w 2816181"/>
              <a:gd name="connsiteY61" fmla="*/ 1468192 h 1541172"/>
              <a:gd name="connsiteX62" fmla="*/ 1601274 w 2816181"/>
              <a:gd name="connsiteY62" fmla="*/ 1442434 h 1541172"/>
              <a:gd name="connsiteX63" fmla="*/ 1425262 w 2816181"/>
              <a:gd name="connsiteY63" fmla="*/ 1382333 h 1541172"/>
              <a:gd name="connsiteX64" fmla="*/ 1227786 w 2816181"/>
              <a:gd name="connsiteY64" fmla="*/ 1296473 h 1541172"/>
              <a:gd name="connsiteX65" fmla="*/ 1056068 w 2816181"/>
              <a:gd name="connsiteY65" fmla="*/ 1202028 h 1541172"/>
              <a:gd name="connsiteX66" fmla="*/ 910108 w 2816181"/>
              <a:gd name="connsiteY66" fmla="*/ 1107583 h 1541172"/>
              <a:gd name="connsiteX67" fmla="*/ 738389 w 2816181"/>
              <a:gd name="connsiteY67" fmla="*/ 974502 h 1541172"/>
              <a:gd name="connsiteX68" fmla="*/ 515155 w 2816181"/>
              <a:gd name="connsiteY68" fmla="*/ 772733 h 1541172"/>
              <a:gd name="connsiteX69" fmla="*/ 300508 w 2816181"/>
              <a:gd name="connsiteY69" fmla="*/ 540913 h 1541172"/>
              <a:gd name="connsiteX70" fmla="*/ 133082 w 2816181"/>
              <a:gd name="connsiteY70" fmla="*/ 347730 h 1541172"/>
              <a:gd name="connsiteX71" fmla="*/ 0 w 2816181"/>
              <a:gd name="connsiteY71" fmla="*/ 171719 h 1541172"/>
              <a:gd name="connsiteX0" fmla="*/ 0 w 2816181"/>
              <a:gd name="connsiteY0" fmla="*/ 81567 h 1451020"/>
              <a:gd name="connsiteX1" fmla="*/ 253285 w 2816181"/>
              <a:gd name="connsiteY1" fmla="*/ 0 h 1451020"/>
              <a:gd name="connsiteX2" fmla="*/ 369195 w 2816181"/>
              <a:gd name="connsiteY2" fmla="*/ 154547 h 1451020"/>
              <a:gd name="connsiteX3" fmla="*/ 476519 w 2816181"/>
              <a:gd name="connsiteY3" fmla="*/ 283336 h 1451020"/>
              <a:gd name="connsiteX4" fmla="*/ 605308 w 2816181"/>
              <a:gd name="connsiteY4" fmla="*/ 433589 h 1451020"/>
              <a:gd name="connsiteX5" fmla="*/ 695460 w 2816181"/>
              <a:gd name="connsiteY5" fmla="*/ 536620 h 1451020"/>
              <a:gd name="connsiteX6" fmla="*/ 828541 w 2816181"/>
              <a:gd name="connsiteY6" fmla="*/ 669702 h 1451020"/>
              <a:gd name="connsiteX7" fmla="*/ 918693 w 2816181"/>
              <a:gd name="connsiteY7" fmla="*/ 746975 h 1451020"/>
              <a:gd name="connsiteX8" fmla="*/ 1068947 w 2816181"/>
              <a:gd name="connsiteY8" fmla="*/ 862885 h 1451020"/>
              <a:gd name="connsiteX9" fmla="*/ 1150513 w 2816181"/>
              <a:gd name="connsiteY9" fmla="*/ 918693 h 1451020"/>
              <a:gd name="connsiteX10" fmla="*/ 1287888 w 2816181"/>
              <a:gd name="connsiteY10" fmla="*/ 995967 h 1451020"/>
              <a:gd name="connsiteX11" fmla="*/ 1386626 w 2816181"/>
              <a:gd name="connsiteY11" fmla="*/ 1043189 h 1451020"/>
              <a:gd name="connsiteX12" fmla="*/ 1506829 w 2816181"/>
              <a:gd name="connsiteY12" fmla="*/ 1086119 h 1451020"/>
              <a:gd name="connsiteX13" fmla="*/ 1644203 w 2816181"/>
              <a:gd name="connsiteY13" fmla="*/ 1124755 h 1451020"/>
              <a:gd name="connsiteX14" fmla="*/ 1751527 w 2816181"/>
              <a:gd name="connsiteY14" fmla="*/ 1146220 h 1451020"/>
              <a:gd name="connsiteX15" fmla="*/ 1854558 w 2816181"/>
              <a:gd name="connsiteY15" fmla="*/ 1163392 h 1451020"/>
              <a:gd name="connsiteX16" fmla="*/ 1983347 w 2816181"/>
              <a:gd name="connsiteY16" fmla="*/ 1171978 h 1451020"/>
              <a:gd name="connsiteX17" fmla="*/ 2082085 w 2816181"/>
              <a:gd name="connsiteY17" fmla="*/ 1171978 h 1451020"/>
              <a:gd name="connsiteX18" fmla="*/ 2146479 w 2816181"/>
              <a:gd name="connsiteY18" fmla="*/ 1167685 h 1451020"/>
              <a:gd name="connsiteX19" fmla="*/ 2176530 w 2816181"/>
              <a:gd name="connsiteY19" fmla="*/ 1159099 h 1451020"/>
              <a:gd name="connsiteX20" fmla="*/ 2197995 w 2816181"/>
              <a:gd name="connsiteY20" fmla="*/ 1137634 h 1451020"/>
              <a:gd name="connsiteX21" fmla="*/ 2210874 w 2816181"/>
              <a:gd name="connsiteY21" fmla="*/ 1107583 h 1451020"/>
              <a:gd name="connsiteX22" fmla="*/ 2210874 w 2816181"/>
              <a:gd name="connsiteY22" fmla="*/ 1081826 h 1451020"/>
              <a:gd name="connsiteX23" fmla="*/ 2206581 w 2816181"/>
              <a:gd name="connsiteY23" fmla="*/ 1038896 h 1451020"/>
              <a:gd name="connsiteX24" fmla="*/ 2189409 w 2816181"/>
              <a:gd name="connsiteY24" fmla="*/ 1004552 h 1451020"/>
              <a:gd name="connsiteX25" fmla="*/ 2107843 w 2816181"/>
              <a:gd name="connsiteY25" fmla="*/ 845713 h 1451020"/>
              <a:gd name="connsiteX26" fmla="*/ 1906074 w 2816181"/>
              <a:gd name="connsiteY26" fmla="*/ 455054 h 1451020"/>
              <a:gd name="connsiteX27" fmla="*/ 1871730 w 2816181"/>
              <a:gd name="connsiteY27" fmla="*/ 386367 h 1451020"/>
              <a:gd name="connsiteX28" fmla="*/ 1858851 w 2816181"/>
              <a:gd name="connsiteY28" fmla="*/ 360609 h 1451020"/>
              <a:gd name="connsiteX29" fmla="*/ 1867437 w 2816181"/>
              <a:gd name="connsiteY29" fmla="*/ 313386 h 1451020"/>
              <a:gd name="connsiteX30" fmla="*/ 1876023 w 2816181"/>
              <a:gd name="connsiteY30" fmla="*/ 300507 h 1451020"/>
              <a:gd name="connsiteX31" fmla="*/ 1893195 w 2816181"/>
              <a:gd name="connsiteY31" fmla="*/ 300507 h 1451020"/>
              <a:gd name="connsiteX32" fmla="*/ 1923246 w 2816181"/>
              <a:gd name="connsiteY32" fmla="*/ 309093 h 1451020"/>
              <a:gd name="connsiteX33" fmla="*/ 1949003 w 2816181"/>
              <a:gd name="connsiteY33" fmla="*/ 343437 h 1451020"/>
              <a:gd name="connsiteX34" fmla="*/ 1991933 w 2816181"/>
              <a:gd name="connsiteY34" fmla="*/ 407831 h 1451020"/>
              <a:gd name="connsiteX35" fmla="*/ 2142186 w 2816181"/>
              <a:gd name="connsiteY35" fmla="*/ 622479 h 1451020"/>
              <a:gd name="connsiteX36" fmla="*/ 2240924 w 2816181"/>
              <a:gd name="connsiteY36" fmla="*/ 746975 h 1451020"/>
              <a:gd name="connsiteX37" fmla="*/ 2374006 w 2816181"/>
              <a:gd name="connsiteY37" fmla="*/ 910107 h 1451020"/>
              <a:gd name="connsiteX38" fmla="*/ 2511381 w 2816181"/>
              <a:gd name="connsiteY38" fmla="*/ 1064654 h 1451020"/>
              <a:gd name="connsiteX39" fmla="*/ 2554310 w 2816181"/>
              <a:gd name="connsiteY39" fmla="*/ 1103290 h 1451020"/>
              <a:gd name="connsiteX40" fmla="*/ 2627291 w 2816181"/>
              <a:gd name="connsiteY40" fmla="*/ 1150513 h 1451020"/>
              <a:gd name="connsiteX41" fmla="*/ 2695978 w 2816181"/>
              <a:gd name="connsiteY41" fmla="*/ 1176271 h 1451020"/>
              <a:gd name="connsiteX42" fmla="*/ 2743200 w 2816181"/>
              <a:gd name="connsiteY42" fmla="*/ 1202029 h 1451020"/>
              <a:gd name="connsiteX43" fmla="*/ 2786130 w 2816181"/>
              <a:gd name="connsiteY43" fmla="*/ 1232079 h 1451020"/>
              <a:gd name="connsiteX44" fmla="*/ 2803302 w 2816181"/>
              <a:gd name="connsiteY44" fmla="*/ 1253544 h 1451020"/>
              <a:gd name="connsiteX45" fmla="*/ 2816181 w 2816181"/>
              <a:gd name="connsiteY45" fmla="*/ 1275009 h 1451020"/>
              <a:gd name="connsiteX46" fmla="*/ 2816181 w 2816181"/>
              <a:gd name="connsiteY46" fmla="*/ 1287888 h 1451020"/>
              <a:gd name="connsiteX47" fmla="*/ 2816181 w 2816181"/>
              <a:gd name="connsiteY47" fmla="*/ 1305059 h 1451020"/>
              <a:gd name="connsiteX48" fmla="*/ 2803302 w 2816181"/>
              <a:gd name="connsiteY48" fmla="*/ 1326524 h 1451020"/>
              <a:gd name="connsiteX49" fmla="*/ 2781837 w 2816181"/>
              <a:gd name="connsiteY49" fmla="*/ 1343696 h 1451020"/>
              <a:gd name="connsiteX50" fmla="*/ 2734615 w 2816181"/>
              <a:gd name="connsiteY50" fmla="*/ 1378040 h 1451020"/>
              <a:gd name="connsiteX51" fmla="*/ 2700271 w 2816181"/>
              <a:gd name="connsiteY51" fmla="*/ 1390919 h 1451020"/>
              <a:gd name="connsiteX52" fmla="*/ 2657341 w 2816181"/>
              <a:gd name="connsiteY52" fmla="*/ 1408090 h 1451020"/>
              <a:gd name="connsiteX53" fmla="*/ 2605826 w 2816181"/>
              <a:gd name="connsiteY53" fmla="*/ 1425262 h 1451020"/>
              <a:gd name="connsiteX54" fmla="*/ 2537139 w 2816181"/>
              <a:gd name="connsiteY54" fmla="*/ 1438141 h 1451020"/>
              <a:gd name="connsiteX55" fmla="*/ 2446986 w 2816181"/>
              <a:gd name="connsiteY55" fmla="*/ 1446727 h 1451020"/>
              <a:gd name="connsiteX56" fmla="*/ 2339662 w 2816181"/>
              <a:gd name="connsiteY56" fmla="*/ 1451020 h 1451020"/>
              <a:gd name="connsiteX57" fmla="*/ 2185116 w 2816181"/>
              <a:gd name="connsiteY57" fmla="*/ 1442434 h 1451020"/>
              <a:gd name="connsiteX58" fmla="*/ 2021984 w 2816181"/>
              <a:gd name="connsiteY58" fmla="*/ 1425262 h 1451020"/>
              <a:gd name="connsiteX59" fmla="*/ 1858851 w 2816181"/>
              <a:gd name="connsiteY59" fmla="*/ 1403798 h 1451020"/>
              <a:gd name="connsiteX60" fmla="*/ 1704305 w 2816181"/>
              <a:gd name="connsiteY60" fmla="*/ 1378040 h 1451020"/>
              <a:gd name="connsiteX61" fmla="*/ 1601274 w 2816181"/>
              <a:gd name="connsiteY61" fmla="*/ 1352282 h 1451020"/>
              <a:gd name="connsiteX62" fmla="*/ 1425262 w 2816181"/>
              <a:gd name="connsiteY62" fmla="*/ 1292181 h 1451020"/>
              <a:gd name="connsiteX63" fmla="*/ 1227786 w 2816181"/>
              <a:gd name="connsiteY63" fmla="*/ 1206321 h 1451020"/>
              <a:gd name="connsiteX64" fmla="*/ 1056068 w 2816181"/>
              <a:gd name="connsiteY64" fmla="*/ 1111876 h 1451020"/>
              <a:gd name="connsiteX65" fmla="*/ 910108 w 2816181"/>
              <a:gd name="connsiteY65" fmla="*/ 1017431 h 1451020"/>
              <a:gd name="connsiteX66" fmla="*/ 738389 w 2816181"/>
              <a:gd name="connsiteY66" fmla="*/ 884350 h 1451020"/>
              <a:gd name="connsiteX67" fmla="*/ 515155 w 2816181"/>
              <a:gd name="connsiteY67" fmla="*/ 682581 h 1451020"/>
              <a:gd name="connsiteX68" fmla="*/ 300508 w 2816181"/>
              <a:gd name="connsiteY68" fmla="*/ 450761 h 1451020"/>
              <a:gd name="connsiteX69" fmla="*/ 133082 w 2816181"/>
              <a:gd name="connsiteY69" fmla="*/ 257578 h 1451020"/>
              <a:gd name="connsiteX70" fmla="*/ 0 w 2816181"/>
              <a:gd name="connsiteY70" fmla="*/ 81567 h 1451020"/>
              <a:gd name="connsiteX0" fmla="*/ 0 w 2683099"/>
              <a:gd name="connsiteY0" fmla="*/ 257578 h 1451020"/>
              <a:gd name="connsiteX1" fmla="*/ 120203 w 2683099"/>
              <a:gd name="connsiteY1" fmla="*/ 0 h 1451020"/>
              <a:gd name="connsiteX2" fmla="*/ 236113 w 2683099"/>
              <a:gd name="connsiteY2" fmla="*/ 154547 h 1451020"/>
              <a:gd name="connsiteX3" fmla="*/ 343437 w 2683099"/>
              <a:gd name="connsiteY3" fmla="*/ 283336 h 1451020"/>
              <a:gd name="connsiteX4" fmla="*/ 472226 w 2683099"/>
              <a:gd name="connsiteY4" fmla="*/ 433589 h 1451020"/>
              <a:gd name="connsiteX5" fmla="*/ 562378 w 2683099"/>
              <a:gd name="connsiteY5" fmla="*/ 536620 h 1451020"/>
              <a:gd name="connsiteX6" fmla="*/ 695459 w 2683099"/>
              <a:gd name="connsiteY6" fmla="*/ 669702 h 1451020"/>
              <a:gd name="connsiteX7" fmla="*/ 785611 w 2683099"/>
              <a:gd name="connsiteY7" fmla="*/ 746975 h 1451020"/>
              <a:gd name="connsiteX8" fmla="*/ 935865 w 2683099"/>
              <a:gd name="connsiteY8" fmla="*/ 862885 h 1451020"/>
              <a:gd name="connsiteX9" fmla="*/ 1017431 w 2683099"/>
              <a:gd name="connsiteY9" fmla="*/ 918693 h 1451020"/>
              <a:gd name="connsiteX10" fmla="*/ 1154806 w 2683099"/>
              <a:gd name="connsiteY10" fmla="*/ 995967 h 1451020"/>
              <a:gd name="connsiteX11" fmla="*/ 1253544 w 2683099"/>
              <a:gd name="connsiteY11" fmla="*/ 1043189 h 1451020"/>
              <a:gd name="connsiteX12" fmla="*/ 1373747 w 2683099"/>
              <a:gd name="connsiteY12" fmla="*/ 1086119 h 1451020"/>
              <a:gd name="connsiteX13" fmla="*/ 1511121 w 2683099"/>
              <a:gd name="connsiteY13" fmla="*/ 1124755 h 1451020"/>
              <a:gd name="connsiteX14" fmla="*/ 1618445 w 2683099"/>
              <a:gd name="connsiteY14" fmla="*/ 1146220 h 1451020"/>
              <a:gd name="connsiteX15" fmla="*/ 1721476 w 2683099"/>
              <a:gd name="connsiteY15" fmla="*/ 1163392 h 1451020"/>
              <a:gd name="connsiteX16" fmla="*/ 1850265 w 2683099"/>
              <a:gd name="connsiteY16" fmla="*/ 1171978 h 1451020"/>
              <a:gd name="connsiteX17" fmla="*/ 1949003 w 2683099"/>
              <a:gd name="connsiteY17" fmla="*/ 1171978 h 1451020"/>
              <a:gd name="connsiteX18" fmla="*/ 2013397 w 2683099"/>
              <a:gd name="connsiteY18" fmla="*/ 1167685 h 1451020"/>
              <a:gd name="connsiteX19" fmla="*/ 2043448 w 2683099"/>
              <a:gd name="connsiteY19" fmla="*/ 1159099 h 1451020"/>
              <a:gd name="connsiteX20" fmla="*/ 2064913 w 2683099"/>
              <a:gd name="connsiteY20" fmla="*/ 1137634 h 1451020"/>
              <a:gd name="connsiteX21" fmla="*/ 2077792 w 2683099"/>
              <a:gd name="connsiteY21" fmla="*/ 1107583 h 1451020"/>
              <a:gd name="connsiteX22" fmla="*/ 2077792 w 2683099"/>
              <a:gd name="connsiteY22" fmla="*/ 1081826 h 1451020"/>
              <a:gd name="connsiteX23" fmla="*/ 2073499 w 2683099"/>
              <a:gd name="connsiteY23" fmla="*/ 1038896 h 1451020"/>
              <a:gd name="connsiteX24" fmla="*/ 2056327 w 2683099"/>
              <a:gd name="connsiteY24" fmla="*/ 1004552 h 1451020"/>
              <a:gd name="connsiteX25" fmla="*/ 1974761 w 2683099"/>
              <a:gd name="connsiteY25" fmla="*/ 845713 h 1451020"/>
              <a:gd name="connsiteX26" fmla="*/ 1772992 w 2683099"/>
              <a:gd name="connsiteY26" fmla="*/ 455054 h 1451020"/>
              <a:gd name="connsiteX27" fmla="*/ 1738648 w 2683099"/>
              <a:gd name="connsiteY27" fmla="*/ 386367 h 1451020"/>
              <a:gd name="connsiteX28" fmla="*/ 1725769 w 2683099"/>
              <a:gd name="connsiteY28" fmla="*/ 360609 h 1451020"/>
              <a:gd name="connsiteX29" fmla="*/ 1734355 w 2683099"/>
              <a:gd name="connsiteY29" fmla="*/ 313386 h 1451020"/>
              <a:gd name="connsiteX30" fmla="*/ 1742941 w 2683099"/>
              <a:gd name="connsiteY30" fmla="*/ 300507 h 1451020"/>
              <a:gd name="connsiteX31" fmla="*/ 1760113 w 2683099"/>
              <a:gd name="connsiteY31" fmla="*/ 300507 h 1451020"/>
              <a:gd name="connsiteX32" fmla="*/ 1790164 w 2683099"/>
              <a:gd name="connsiteY32" fmla="*/ 309093 h 1451020"/>
              <a:gd name="connsiteX33" fmla="*/ 1815921 w 2683099"/>
              <a:gd name="connsiteY33" fmla="*/ 343437 h 1451020"/>
              <a:gd name="connsiteX34" fmla="*/ 1858851 w 2683099"/>
              <a:gd name="connsiteY34" fmla="*/ 407831 h 1451020"/>
              <a:gd name="connsiteX35" fmla="*/ 2009104 w 2683099"/>
              <a:gd name="connsiteY35" fmla="*/ 622479 h 1451020"/>
              <a:gd name="connsiteX36" fmla="*/ 2107842 w 2683099"/>
              <a:gd name="connsiteY36" fmla="*/ 746975 h 1451020"/>
              <a:gd name="connsiteX37" fmla="*/ 2240924 w 2683099"/>
              <a:gd name="connsiteY37" fmla="*/ 910107 h 1451020"/>
              <a:gd name="connsiteX38" fmla="*/ 2378299 w 2683099"/>
              <a:gd name="connsiteY38" fmla="*/ 1064654 h 1451020"/>
              <a:gd name="connsiteX39" fmla="*/ 2421228 w 2683099"/>
              <a:gd name="connsiteY39" fmla="*/ 1103290 h 1451020"/>
              <a:gd name="connsiteX40" fmla="*/ 2494209 w 2683099"/>
              <a:gd name="connsiteY40" fmla="*/ 1150513 h 1451020"/>
              <a:gd name="connsiteX41" fmla="*/ 2562896 w 2683099"/>
              <a:gd name="connsiteY41" fmla="*/ 1176271 h 1451020"/>
              <a:gd name="connsiteX42" fmla="*/ 2610118 w 2683099"/>
              <a:gd name="connsiteY42" fmla="*/ 1202029 h 1451020"/>
              <a:gd name="connsiteX43" fmla="*/ 2653048 w 2683099"/>
              <a:gd name="connsiteY43" fmla="*/ 1232079 h 1451020"/>
              <a:gd name="connsiteX44" fmla="*/ 2670220 w 2683099"/>
              <a:gd name="connsiteY44" fmla="*/ 1253544 h 1451020"/>
              <a:gd name="connsiteX45" fmla="*/ 2683099 w 2683099"/>
              <a:gd name="connsiteY45" fmla="*/ 1275009 h 1451020"/>
              <a:gd name="connsiteX46" fmla="*/ 2683099 w 2683099"/>
              <a:gd name="connsiteY46" fmla="*/ 1287888 h 1451020"/>
              <a:gd name="connsiteX47" fmla="*/ 2683099 w 2683099"/>
              <a:gd name="connsiteY47" fmla="*/ 1305059 h 1451020"/>
              <a:gd name="connsiteX48" fmla="*/ 2670220 w 2683099"/>
              <a:gd name="connsiteY48" fmla="*/ 1326524 h 1451020"/>
              <a:gd name="connsiteX49" fmla="*/ 2648755 w 2683099"/>
              <a:gd name="connsiteY49" fmla="*/ 1343696 h 1451020"/>
              <a:gd name="connsiteX50" fmla="*/ 2601533 w 2683099"/>
              <a:gd name="connsiteY50" fmla="*/ 1378040 h 1451020"/>
              <a:gd name="connsiteX51" fmla="*/ 2567189 w 2683099"/>
              <a:gd name="connsiteY51" fmla="*/ 1390919 h 1451020"/>
              <a:gd name="connsiteX52" fmla="*/ 2524259 w 2683099"/>
              <a:gd name="connsiteY52" fmla="*/ 1408090 h 1451020"/>
              <a:gd name="connsiteX53" fmla="*/ 2472744 w 2683099"/>
              <a:gd name="connsiteY53" fmla="*/ 1425262 h 1451020"/>
              <a:gd name="connsiteX54" fmla="*/ 2404057 w 2683099"/>
              <a:gd name="connsiteY54" fmla="*/ 1438141 h 1451020"/>
              <a:gd name="connsiteX55" fmla="*/ 2313904 w 2683099"/>
              <a:gd name="connsiteY55" fmla="*/ 1446727 h 1451020"/>
              <a:gd name="connsiteX56" fmla="*/ 2206580 w 2683099"/>
              <a:gd name="connsiteY56" fmla="*/ 1451020 h 1451020"/>
              <a:gd name="connsiteX57" fmla="*/ 2052034 w 2683099"/>
              <a:gd name="connsiteY57" fmla="*/ 1442434 h 1451020"/>
              <a:gd name="connsiteX58" fmla="*/ 1888902 w 2683099"/>
              <a:gd name="connsiteY58" fmla="*/ 1425262 h 1451020"/>
              <a:gd name="connsiteX59" fmla="*/ 1725769 w 2683099"/>
              <a:gd name="connsiteY59" fmla="*/ 1403798 h 1451020"/>
              <a:gd name="connsiteX60" fmla="*/ 1571223 w 2683099"/>
              <a:gd name="connsiteY60" fmla="*/ 1378040 h 1451020"/>
              <a:gd name="connsiteX61" fmla="*/ 1468192 w 2683099"/>
              <a:gd name="connsiteY61" fmla="*/ 1352282 h 1451020"/>
              <a:gd name="connsiteX62" fmla="*/ 1292180 w 2683099"/>
              <a:gd name="connsiteY62" fmla="*/ 1292181 h 1451020"/>
              <a:gd name="connsiteX63" fmla="*/ 1094704 w 2683099"/>
              <a:gd name="connsiteY63" fmla="*/ 1206321 h 1451020"/>
              <a:gd name="connsiteX64" fmla="*/ 922986 w 2683099"/>
              <a:gd name="connsiteY64" fmla="*/ 1111876 h 1451020"/>
              <a:gd name="connsiteX65" fmla="*/ 777026 w 2683099"/>
              <a:gd name="connsiteY65" fmla="*/ 1017431 h 1451020"/>
              <a:gd name="connsiteX66" fmla="*/ 605307 w 2683099"/>
              <a:gd name="connsiteY66" fmla="*/ 884350 h 1451020"/>
              <a:gd name="connsiteX67" fmla="*/ 382073 w 2683099"/>
              <a:gd name="connsiteY67" fmla="*/ 682581 h 1451020"/>
              <a:gd name="connsiteX68" fmla="*/ 167426 w 2683099"/>
              <a:gd name="connsiteY68" fmla="*/ 450761 h 1451020"/>
              <a:gd name="connsiteX69" fmla="*/ 0 w 2683099"/>
              <a:gd name="connsiteY69" fmla="*/ 257578 h 1451020"/>
              <a:gd name="connsiteX0" fmla="*/ 47223 w 2562896"/>
              <a:gd name="connsiteY0" fmla="*/ 450761 h 1451020"/>
              <a:gd name="connsiteX1" fmla="*/ 0 w 2562896"/>
              <a:gd name="connsiteY1" fmla="*/ 0 h 1451020"/>
              <a:gd name="connsiteX2" fmla="*/ 115910 w 2562896"/>
              <a:gd name="connsiteY2" fmla="*/ 154547 h 1451020"/>
              <a:gd name="connsiteX3" fmla="*/ 223234 w 2562896"/>
              <a:gd name="connsiteY3" fmla="*/ 283336 h 1451020"/>
              <a:gd name="connsiteX4" fmla="*/ 352023 w 2562896"/>
              <a:gd name="connsiteY4" fmla="*/ 433589 h 1451020"/>
              <a:gd name="connsiteX5" fmla="*/ 442175 w 2562896"/>
              <a:gd name="connsiteY5" fmla="*/ 536620 h 1451020"/>
              <a:gd name="connsiteX6" fmla="*/ 575256 w 2562896"/>
              <a:gd name="connsiteY6" fmla="*/ 669702 h 1451020"/>
              <a:gd name="connsiteX7" fmla="*/ 665408 w 2562896"/>
              <a:gd name="connsiteY7" fmla="*/ 746975 h 1451020"/>
              <a:gd name="connsiteX8" fmla="*/ 815662 w 2562896"/>
              <a:gd name="connsiteY8" fmla="*/ 862885 h 1451020"/>
              <a:gd name="connsiteX9" fmla="*/ 897228 w 2562896"/>
              <a:gd name="connsiteY9" fmla="*/ 918693 h 1451020"/>
              <a:gd name="connsiteX10" fmla="*/ 1034603 w 2562896"/>
              <a:gd name="connsiteY10" fmla="*/ 995967 h 1451020"/>
              <a:gd name="connsiteX11" fmla="*/ 1133341 w 2562896"/>
              <a:gd name="connsiteY11" fmla="*/ 1043189 h 1451020"/>
              <a:gd name="connsiteX12" fmla="*/ 1253544 w 2562896"/>
              <a:gd name="connsiteY12" fmla="*/ 1086119 h 1451020"/>
              <a:gd name="connsiteX13" fmla="*/ 1390918 w 2562896"/>
              <a:gd name="connsiteY13" fmla="*/ 1124755 h 1451020"/>
              <a:gd name="connsiteX14" fmla="*/ 1498242 w 2562896"/>
              <a:gd name="connsiteY14" fmla="*/ 1146220 h 1451020"/>
              <a:gd name="connsiteX15" fmla="*/ 1601273 w 2562896"/>
              <a:gd name="connsiteY15" fmla="*/ 1163392 h 1451020"/>
              <a:gd name="connsiteX16" fmla="*/ 1730062 w 2562896"/>
              <a:gd name="connsiteY16" fmla="*/ 1171978 h 1451020"/>
              <a:gd name="connsiteX17" fmla="*/ 1828800 w 2562896"/>
              <a:gd name="connsiteY17" fmla="*/ 1171978 h 1451020"/>
              <a:gd name="connsiteX18" fmla="*/ 1893194 w 2562896"/>
              <a:gd name="connsiteY18" fmla="*/ 1167685 h 1451020"/>
              <a:gd name="connsiteX19" fmla="*/ 1923245 w 2562896"/>
              <a:gd name="connsiteY19" fmla="*/ 1159099 h 1451020"/>
              <a:gd name="connsiteX20" fmla="*/ 1944710 w 2562896"/>
              <a:gd name="connsiteY20" fmla="*/ 1137634 h 1451020"/>
              <a:gd name="connsiteX21" fmla="*/ 1957589 w 2562896"/>
              <a:gd name="connsiteY21" fmla="*/ 1107583 h 1451020"/>
              <a:gd name="connsiteX22" fmla="*/ 1957589 w 2562896"/>
              <a:gd name="connsiteY22" fmla="*/ 1081826 h 1451020"/>
              <a:gd name="connsiteX23" fmla="*/ 1953296 w 2562896"/>
              <a:gd name="connsiteY23" fmla="*/ 1038896 h 1451020"/>
              <a:gd name="connsiteX24" fmla="*/ 1936124 w 2562896"/>
              <a:gd name="connsiteY24" fmla="*/ 1004552 h 1451020"/>
              <a:gd name="connsiteX25" fmla="*/ 1854558 w 2562896"/>
              <a:gd name="connsiteY25" fmla="*/ 845713 h 1451020"/>
              <a:gd name="connsiteX26" fmla="*/ 1652789 w 2562896"/>
              <a:gd name="connsiteY26" fmla="*/ 455054 h 1451020"/>
              <a:gd name="connsiteX27" fmla="*/ 1618445 w 2562896"/>
              <a:gd name="connsiteY27" fmla="*/ 386367 h 1451020"/>
              <a:gd name="connsiteX28" fmla="*/ 1605566 w 2562896"/>
              <a:gd name="connsiteY28" fmla="*/ 360609 h 1451020"/>
              <a:gd name="connsiteX29" fmla="*/ 1614152 w 2562896"/>
              <a:gd name="connsiteY29" fmla="*/ 313386 h 1451020"/>
              <a:gd name="connsiteX30" fmla="*/ 1622738 w 2562896"/>
              <a:gd name="connsiteY30" fmla="*/ 300507 h 1451020"/>
              <a:gd name="connsiteX31" fmla="*/ 1639910 w 2562896"/>
              <a:gd name="connsiteY31" fmla="*/ 300507 h 1451020"/>
              <a:gd name="connsiteX32" fmla="*/ 1669961 w 2562896"/>
              <a:gd name="connsiteY32" fmla="*/ 309093 h 1451020"/>
              <a:gd name="connsiteX33" fmla="*/ 1695718 w 2562896"/>
              <a:gd name="connsiteY33" fmla="*/ 343437 h 1451020"/>
              <a:gd name="connsiteX34" fmla="*/ 1738648 w 2562896"/>
              <a:gd name="connsiteY34" fmla="*/ 407831 h 1451020"/>
              <a:gd name="connsiteX35" fmla="*/ 1888901 w 2562896"/>
              <a:gd name="connsiteY35" fmla="*/ 622479 h 1451020"/>
              <a:gd name="connsiteX36" fmla="*/ 1987639 w 2562896"/>
              <a:gd name="connsiteY36" fmla="*/ 746975 h 1451020"/>
              <a:gd name="connsiteX37" fmla="*/ 2120721 w 2562896"/>
              <a:gd name="connsiteY37" fmla="*/ 910107 h 1451020"/>
              <a:gd name="connsiteX38" fmla="*/ 2258096 w 2562896"/>
              <a:gd name="connsiteY38" fmla="*/ 1064654 h 1451020"/>
              <a:gd name="connsiteX39" fmla="*/ 2301025 w 2562896"/>
              <a:gd name="connsiteY39" fmla="*/ 1103290 h 1451020"/>
              <a:gd name="connsiteX40" fmla="*/ 2374006 w 2562896"/>
              <a:gd name="connsiteY40" fmla="*/ 1150513 h 1451020"/>
              <a:gd name="connsiteX41" fmla="*/ 2442693 w 2562896"/>
              <a:gd name="connsiteY41" fmla="*/ 1176271 h 1451020"/>
              <a:gd name="connsiteX42" fmla="*/ 2489915 w 2562896"/>
              <a:gd name="connsiteY42" fmla="*/ 1202029 h 1451020"/>
              <a:gd name="connsiteX43" fmla="*/ 2532845 w 2562896"/>
              <a:gd name="connsiteY43" fmla="*/ 1232079 h 1451020"/>
              <a:gd name="connsiteX44" fmla="*/ 2550017 w 2562896"/>
              <a:gd name="connsiteY44" fmla="*/ 1253544 h 1451020"/>
              <a:gd name="connsiteX45" fmla="*/ 2562896 w 2562896"/>
              <a:gd name="connsiteY45" fmla="*/ 1275009 h 1451020"/>
              <a:gd name="connsiteX46" fmla="*/ 2562896 w 2562896"/>
              <a:gd name="connsiteY46" fmla="*/ 1287888 h 1451020"/>
              <a:gd name="connsiteX47" fmla="*/ 2562896 w 2562896"/>
              <a:gd name="connsiteY47" fmla="*/ 1305059 h 1451020"/>
              <a:gd name="connsiteX48" fmla="*/ 2550017 w 2562896"/>
              <a:gd name="connsiteY48" fmla="*/ 1326524 h 1451020"/>
              <a:gd name="connsiteX49" fmla="*/ 2528552 w 2562896"/>
              <a:gd name="connsiteY49" fmla="*/ 1343696 h 1451020"/>
              <a:gd name="connsiteX50" fmla="*/ 2481330 w 2562896"/>
              <a:gd name="connsiteY50" fmla="*/ 1378040 h 1451020"/>
              <a:gd name="connsiteX51" fmla="*/ 2446986 w 2562896"/>
              <a:gd name="connsiteY51" fmla="*/ 1390919 h 1451020"/>
              <a:gd name="connsiteX52" fmla="*/ 2404056 w 2562896"/>
              <a:gd name="connsiteY52" fmla="*/ 1408090 h 1451020"/>
              <a:gd name="connsiteX53" fmla="*/ 2352541 w 2562896"/>
              <a:gd name="connsiteY53" fmla="*/ 1425262 h 1451020"/>
              <a:gd name="connsiteX54" fmla="*/ 2283854 w 2562896"/>
              <a:gd name="connsiteY54" fmla="*/ 1438141 h 1451020"/>
              <a:gd name="connsiteX55" fmla="*/ 2193701 w 2562896"/>
              <a:gd name="connsiteY55" fmla="*/ 1446727 h 1451020"/>
              <a:gd name="connsiteX56" fmla="*/ 2086377 w 2562896"/>
              <a:gd name="connsiteY56" fmla="*/ 1451020 h 1451020"/>
              <a:gd name="connsiteX57" fmla="*/ 1931831 w 2562896"/>
              <a:gd name="connsiteY57" fmla="*/ 1442434 h 1451020"/>
              <a:gd name="connsiteX58" fmla="*/ 1768699 w 2562896"/>
              <a:gd name="connsiteY58" fmla="*/ 1425262 h 1451020"/>
              <a:gd name="connsiteX59" fmla="*/ 1605566 w 2562896"/>
              <a:gd name="connsiteY59" fmla="*/ 1403798 h 1451020"/>
              <a:gd name="connsiteX60" fmla="*/ 1451020 w 2562896"/>
              <a:gd name="connsiteY60" fmla="*/ 1378040 h 1451020"/>
              <a:gd name="connsiteX61" fmla="*/ 1347989 w 2562896"/>
              <a:gd name="connsiteY61" fmla="*/ 1352282 h 1451020"/>
              <a:gd name="connsiteX62" fmla="*/ 1171977 w 2562896"/>
              <a:gd name="connsiteY62" fmla="*/ 1292181 h 1451020"/>
              <a:gd name="connsiteX63" fmla="*/ 974501 w 2562896"/>
              <a:gd name="connsiteY63" fmla="*/ 1206321 h 1451020"/>
              <a:gd name="connsiteX64" fmla="*/ 802783 w 2562896"/>
              <a:gd name="connsiteY64" fmla="*/ 1111876 h 1451020"/>
              <a:gd name="connsiteX65" fmla="*/ 656823 w 2562896"/>
              <a:gd name="connsiteY65" fmla="*/ 1017431 h 1451020"/>
              <a:gd name="connsiteX66" fmla="*/ 485104 w 2562896"/>
              <a:gd name="connsiteY66" fmla="*/ 884350 h 1451020"/>
              <a:gd name="connsiteX67" fmla="*/ 261870 w 2562896"/>
              <a:gd name="connsiteY67" fmla="*/ 682581 h 1451020"/>
              <a:gd name="connsiteX68" fmla="*/ 47223 w 2562896"/>
              <a:gd name="connsiteY68" fmla="*/ 450761 h 1451020"/>
              <a:gd name="connsiteX0" fmla="*/ 0 w 2515673"/>
              <a:gd name="connsiteY0" fmla="*/ 296214 h 1296473"/>
              <a:gd name="connsiteX1" fmla="*/ 68687 w 2515673"/>
              <a:gd name="connsiteY1" fmla="*/ 0 h 1296473"/>
              <a:gd name="connsiteX2" fmla="*/ 176011 w 2515673"/>
              <a:gd name="connsiteY2" fmla="*/ 128789 h 1296473"/>
              <a:gd name="connsiteX3" fmla="*/ 304800 w 2515673"/>
              <a:gd name="connsiteY3" fmla="*/ 279042 h 1296473"/>
              <a:gd name="connsiteX4" fmla="*/ 394952 w 2515673"/>
              <a:gd name="connsiteY4" fmla="*/ 382073 h 1296473"/>
              <a:gd name="connsiteX5" fmla="*/ 528033 w 2515673"/>
              <a:gd name="connsiteY5" fmla="*/ 515155 h 1296473"/>
              <a:gd name="connsiteX6" fmla="*/ 618185 w 2515673"/>
              <a:gd name="connsiteY6" fmla="*/ 592428 h 1296473"/>
              <a:gd name="connsiteX7" fmla="*/ 768439 w 2515673"/>
              <a:gd name="connsiteY7" fmla="*/ 708338 h 1296473"/>
              <a:gd name="connsiteX8" fmla="*/ 850005 w 2515673"/>
              <a:gd name="connsiteY8" fmla="*/ 764146 h 1296473"/>
              <a:gd name="connsiteX9" fmla="*/ 987380 w 2515673"/>
              <a:gd name="connsiteY9" fmla="*/ 841420 h 1296473"/>
              <a:gd name="connsiteX10" fmla="*/ 1086118 w 2515673"/>
              <a:gd name="connsiteY10" fmla="*/ 888642 h 1296473"/>
              <a:gd name="connsiteX11" fmla="*/ 1206321 w 2515673"/>
              <a:gd name="connsiteY11" fmla="*/ 931572 h 1296473"/>
              <a:gd name="connsiteX12" fmla="*/ 1343695 w 2515673"/>
              <a:gd name="connsiteY12" fmla="*/ 970208 h 1296473"/>
              <a:gd name="connsiteX13" fmla="*/ 1451019 w 2515673"/>
              <a:gd name="connsiteY13" fmla="*/ 991673 h 1296473"/>
              <a:gd name="connsiteX14" fmla="*/ 1554050 w 2515673"/>
              <a:gd name="connsiteY14" fmla="*/ 1008845 h 1296473"/>
              <a:gd name="connsiteX15" fmla="*/ 1682839 w 2515673"/>
              <a:gd name="connsiteY15" fmla="*/ 1017431 h 1296473"/>
              <a:gd name="connsiteX16" fmla="*/ 1781577 w 2515673"/>
              <a:gd name="connsiteY16" fmla="*/ 1017431 h 1296473"/>
              <a:gd name="connsiteX17" fmla="*/ 1845971 w 2515673"/>
              <a:gd name="connsiteY17" fmla="*/ 1013138 h 1296473"/>
              <a:gd name="connsiteX18" fmla="*/ 1876022 w 2515673"/>
              <a:gd name="connsiteY18" fmla="*/ 1004552 h 1296473"/>
              <a:gd name="connsiteX19" fmla="*/ 1897487 w 2515673"/>
              <a:gd name="connsiteY19" fmla="*/ 983087 h 1296473"/>
              <a:gd name="connsiteX20" fmla="*/ 1910366 w 2515673"/>
              <a:gd name="connsiteY20" fmla="*/ 953036 h 1296473"/>
              <a:gd name="connsiteX21" fmla="*/ 1910366 w 2515673"/>
              <a:gd name="connsiteY21" fmla="*/ 927279 h 1296473"/>
              <a:gd name="connsiteX22" fmla="*/ 1906073 w 2515673"/>
              <a:gd name="connsiteY22" fmla="*/ 884349 h 1296473"/>
              <a:gd name="connsiteX23" fmla="*/ 1888901 w 2515673"/>
              <a:gd name="connsiteY23" fmla="*/ 850005 h 1296473"/>
              <a:gd name="connsiteX24" fmla="*/ 1807335 w 2515673"/>
              <a:gd name="connsiteY24" fmla="*/ 691166 h 1296473"/>
              <a:gd name="connsiteX25" fmla="*/ 1605566 w 2515673"/>
              <a:gd name="connsiteY25" fmla="*/ 300507 h 1296473"/>
              <a:gd name="connsiteX26" fmla="*/ 1571222 w 2515673"/>
              <a:gd name="connsiteY26" fmla="*/ 231820 h 1296473"/>
              <a:gd name="connsiteX27" fmla="*/ 1558343 w 2515673"/>
              <a:gd name="connsiteY27" fmla="*/ 206062 h 1296473"/>
              <a:gd name="connsiteX28" fmla="*/ 1566929 w 2515673"/>
              <a:gd name="connsiteY28" fmla="*/ 158839 h 1296473"/>
              <a:gd name="connsiteX29" fmla="*/ 1575515 w 2515673"/>
              <a:gd name="connsiteY29" fmla="*/ 145960 h 1296473"/>
              <a:gd name="connsiteX30" fmla="*/ 1592687 w 2515673"/>
              <a:gd name="connsiteY30" fmla="*/ 145960 h 1296473"/>
              <a:gd name="connsiteX31" fmla="*/ 1622738 w 2515673"/>
              <a:gd name="connsiteY31" fmla="*/ 154546 h 1296473"/>
              <a:gd name="connsiteX32" fmla="*/ 1648495 w 2515673"/>
              <a:gd name="connsiteY32" fmla="*/ 188890 h 1296473"/>
              <a:gd name="connsiteX33" fmla="*/ 1691425 w 2515673"/>
              <a:gd name="connsiteY33" fmla="*/ 253284 h 1296473"/>
              <a:gd name="connsiteX34" fmla="*/ 1841678 w 2515673"/>
              <a:gd name="connsiteY34" fmla="*/ 467932 h 1296473"/>
              <a:gd name="connsiteX35" fmla="*/ 1940416 w 2515673"/>
              <a:gd name="connsiteY35" fmla="*/ 592428 h 1296473"/>
              <a:gd name="connsiteX36" fmla="*/ 2073498 w 2515673"/>
              <a:gd name="connsiteY36" fmla="*/ 755560 h 1296473"/>
              <a:gd name="connsiteX37" fmla="*/ 2210873 w 2515673"/>
              <a:gd name="connsiteY37" fmla="*/ 910107 h 1296473"/>
              <a:gd name="connsiteX38" fmla="*/ 2253802 w 2515673"/>
              <a:gd name="connsiteY38" fmla="*/ 948743 h 1296473"/>
              <a:gd name="connsiteX39" fmla="*/ 2326783 w 2515673"/>
              <a:gd name="connsiteY39" fmla="*/ 995966 h 1296473"/>
              <a:gd name="connsiteX40" fmla="*/ 2395470 w 2515673"/>
              <a:gd name="connsiteY40" fmla="*/ 1021724 h 1296473"/>
              <a:gd name="connsiteX41" fmla="*/ 2442692 w 2515673"/>
              <a:gd name="connsiteY41" fmla="*/ 1047482 h 1296473"/>
              <a:gd name="connsiteX42" fmla="*/ 2485622 w 2515673"/>
              <a:gd name="connsiteY42" fmla="*/ 1077532 h 1296473"/>
              <a:gd name="connsiteX43" fmla="*/ 2502794 w 2515673"/>
              <a:gd name="connsiteY43" fmla="*/ 1098997 h 1296473"/>
              <a:gd name="connsiteX44" fmla="*/ 2515673 w 2515673"/>
              <a:gd name="connsiteY44" fmla="*/ 1120462 h 1296473"/>
              <a:gd name="connsiteX45" fmla="*/ 2515673 w 2515673"/>
              <a:gd name="connsiteY45" fmla="*/ 1133341 h 1296473"/>
              <a:gd name="connsiteX46" fmla="*/ 2515673 w 2515673"/>
              <a:gd name="connsiteY46" fmla="*/ 1150512 h 1296473"/>
              <a:gd name="connsiteX47" fmla="*/ 2502794 w 2515673"/>
              <a:gd name="connsiteY47" fmla="*/ 1171977 h 1296473"/>
              <a:gd name="connsiteX48" fmla="*/ 2481329 w 2515673"/>
              <a:gd name="connsiteY48" fmla="*/ 1189149 h 1296473"/>
              <a:gd name="connsiteX49" fmla="*/ 2434107 w 2515673"/>
              <a:gd name="connsiteY49" fmla="*/ 1223493 h 1296473"/>
              <a:gd name="connsiteX50" fmla="*/ 2399763 w 2515673"/>
              <a:gd name="connsiteY50" fmla="*/ 1236372 h 1296473"/>
              <a:gd name="connsiteX51" fmla="*/ 2356833 w 2515673"/>
              <a:gd name="connsiteY51" fmla="*/ 1253543 h 1296473"/>
              <a:gd name="connsiteX52" fmla="*/ 2305318 w 2515673"/>
              <a:gd name="connsiteY52" fmla="*/ 1270715 h 1296473"/>
              <a:gd name="connsiteX53" fmla="*/ 2236631 w 2515673"/>
              <a:gd name="connsiteY53" fmla="*/ 1283594 h 1296473"/>
              <a:gd name="connsiteX54" fmla="*/ 2146478 w 2515673"/>
              <a:gd name="connsiteY54" fmla="*/ 1292180 h 1296473"/>
              <a:gd name="connsiteX55" fmla="*/ 2039154 w 2515673"/>
              <a:gd name="connsiteY55" fmla="*/ 1296473 h 1296473"/>
              <a:gd name="connsiteX56" fmla="*/ 1884608 w 2515673"/>
              <a:gd name="connsiteY56" fmla="*/ 1287887 h 1296473"/>
              <a:gd name="connsiteX57" fmla="*/ 1721476 w 2515673"/>
              <a:gd name="connsiteY57" fmla="*/ 1270715 h 1296473"/>
              <a:gd name="connsiteX58" fmla="*/ 1558343 w 2515673"/>
              <a:gd name="connsiteY58" fmla="*/ 1249251 h 1296473"/>
              <a:gd name="connsiteX59" fmla="*/ 1403797 w 2515673"/>
              <a:gd name="connsiteY59" fmla="*/ 1223493 h 1296473"/>
              <a:gd name="connsiteX60" fmla="*/ 1300766 w 2515673"/>
              <a:gd name="connsiteY60" fmla="*/ 1197735 h 1296473"/>
              <a:gd name="connsiteX61" fmla="*/ 1124754 w 2515673"/>
              <a:gd name="connsiteY61" fmla="*/ 1137634 h 1296473"/>
              <a:gd name="connsiteX62" fmla="*/ 927278 w 2515673"/>
              <a:gd name="connsiteY62" fmla="*/ 1051774 h 1296473"/>
              <a:gd name="connsiteX63" fmla="*/ 755560 w 2515673"/>
              <a:gd name="connsiteY63" fmla="*/ 957329 h 1296473"/>
              <a:gd name="connsiteX64" fmla="*/ 609600 w 2515673"/>
              <a:gd name="connsiteY64" fmla="*/ 862884 h 1296473"/>
              <a:gd name="connsiteX65" fmla="*/ 437881 w 2515673"/>
              <a:gd name="connsiteY65" fmla="*/ 729803 h 1296473"/>
              <a:gd name="connsiteX66" fmla="*/ 214647 w 2515673"/>
              <a:gd name="connsiteY66" fmla="*/ 528034 h 1296473"/>
              <a:gd name="connsiteX67" fmla="*/ 0 w 2515673"/>
              <a:gd name="connsiteY67" fmla="*/ 296214 h 1296473"/>
              <a:gd name="connsiteX0" fmla="*/ 0 w 2515673"/>
              <a:gd name="connsiteY0" fmla="*/ 167425 h 1167684"/>
              <a:gd name="connsiteX1" fmla="*/ 176011 w 2515673"/>
              <a:gd name="connsiteY1" fmla="*/ 0 h 1167684"/>
              <a:gd name="connsiteX2" fmla="*/ 304800 w 2515673"/>
              <a:gd name="connsiteY2" fmla="*/ 150253 h 1167684"/>
              <a:gd name="connsiteX3" fmla="*/ 394952 w 2515673"/>
              <a:gd name="connsiteY3" fmla="*/ 253284 h 1167684"/>
              <a:gd name="connsiteX4" fmla="*/ 528033 w 2515673"/>
              <a:gd name="connsiteY4" fmla="*/ 386366 h 1167684"/>
              <a:gd name="connsiteX5" fmla="*/ 618185 w 2515673"/>
              <a:gd name="connsiteY5" fmla="*/ 463639 h 1167684"/>
              <a:gd name="connsiteX6" fmla="*/ 768439 w 2515673"/>
              <a:gd name="connsiteY6" fmla="*/ 579549 h 1167684"/>
              <a:gd name="connsiteX7" fmla="*/ 850005 w 2515673"/>
              <a:gd name="connsiteY7" fmla="*/ 635357 h 1167684"/>
              <a:gd name="connsiteX8" fmla="*/ 987380 w 2515673"/>
              <a:gd name="connsiteY8" fmla="*/ 712631 h 1167684"/>
              <a:gd name="connsiteX9" fmla="*/ 1086118 w 2515673"/>
              <a:gd name="connsiteY9" fmla="*/ 759853 h 1167684"/>
              <a:gd name="connsiteX10" fmla="*/ 1206321 w 2515673"/>
              <a:gd name="connsiteY10" fmla="*/ 802783 h 1167684"/>
              <a:gd name="connsiteX11" fmla="*/ 1343695 w 2515673"/>
              <a:gd name="connsiteY11" fmla="*/ 841419 h 1167684"/>
              <a:gd name="connsiteX12" fmla="*/ 1451019 w 2515673"/>
              <a:gd name="connsiteY12" fmla="*/ 862884 h 1167684"/>
              <a:gd name="connsiteX13" fmla="*/ 1554050 w 2515673"/>
              <a:gd name="connsiteY13" fmla="*/ 880056 h 1167684"/>
              <a:gd name="connsiteX14" fmla="*/ 1682839 w 2515673"/>
              <a:gd name="connsiteY14" fmla="*/ 888642 h 1167684"/>
              <a:gd name="connsiteX15" fmla="*/ 1781577 w 2515673"/>
              <a:gd name="connsiteY15" fmla="*/ 888642 h 1167684"/>
              <a:gd name="connsiteX16" fmla="*/ 1845971 w 2515673"/>
              <a:gd name="connsiteY16" fmla="*/ 884349 h 1167684"/>
              <a:gd name="connsiteX17" fmla="*/ 1876022 w 2515673"/>
              <a:gd name="connsiteY17" fmla="*/ 875763 h 1167684"/>
              <a:gd name="connsiteX18" fmla="*/ 1897487 w 2515673"/>
              <a:gd name="connsiteY18" fmla="*/ 854298 h 1167684"/>
              <a:gd name="connsiteX19" fmla="*/ 1910366 w 2515673"/>
              <a:gd name="connsiteY19" fmla="*/ 824247 h 1167684"/>
              <a:gd name="connsiteX20" fmla="*/ 1910366 w 2515673"/>
              <a:gd name="connsiteY20" fmla="*/ 798490 h 1167684"/>
              <a:gd name="connsiteX21" fmla="*/ 1906073 w 2515673"/>
              <a:gd name="connsiteY21" fmla="*/ 755560 h 1167684"/>
              <a:gd name="connsiteX22" fmla="*/ 1888901 w 2515673"/>
              <a:gd name="connsiteY22" fmla="*/ 721216 h 1167684"/>
              <a:gd name="connsiteX23" fmla="*/ 1807335 w 2515673"/>
              <a:gd name="connsiteY23" fmla="*/ 562377 h 1167684"/>
              <a:gd name="connsiteX24" fmla="*/ 1605566 w 2515673"/>
              <a:gd name="connsiteY24" fmla="*/ 171718 h 1167684"/>
              <a:gd name="connsiteX25" fmla="*/ 1571222 w 2515673"/>
              <a:gd name="connsiteY25" fmla="*/ 103031 h 1167684"/>
              <a:gd name="connsiteX26" fmla="*/ 1558343 w 2515673"/>
              <a:gd name="connsiteY26" fmla="*/ 77273 h 1167684"/>
              <a:gd name="connsiteX27" fmla="*/ 1566929 w 2515673"/>
              <a:gd name="connsiteY27" fmla="*/ 30050 h 1167684"/>
              <a:gd name="connsiteX28" fmla="*/ 1575515 w 2515673"/>
              <a:gd name="connsiteY28" fmla="*/ 17171 h 1167684"/>
              <a:gd name="connsiteX29" fmla="*/ 1592687 w 2515673"/>
              <a:gd name="connsiteY29" fmla="*/ 17171 h 1167684"/>
              <a:gd name="connsiteX30" fmla="*/ 1622738 w 2515673"/>
              <a:gd name="connsiteY30" fmla="*/ 25757 h 1167684"/>
              <a:gd name="connsiteX31" fmla="*/ 1648495 w 2515673"/>
              <a:gd name="connsiteY31" fmla="*/ 60101 h 1167684"/>
              <a:gd name="connsiteX32" fmla="*/ 1691425 w 2515673"/>
              <a:gd name="connsiteY32" fmla="*/ 124495 h 1167684"/>
              <a:gd name="connsiteX33" fmla="*/ 1841678 w 2515673"/>
              <a:gd name="connsiteY33" fmla="*/ 339143 h 1167684"/>
              <a:gd name="connsiteX34" fmla="*/ 1940416 w 2515673"/>
              <a:gd name="connsiteY34" fmla="*/ 463639 h 1167684"/>
              <a:gd name="connsiteX35" fmla="*/ 2073498 w 2515673"/>
              <a:gd name="connsiteY35" fmla="*/ 626771 h 1167684"/>
              <a:gd name="connsiteX36" fmla="*/ 2210873 w 2515673"/>
              <a:gd name="connsiteY36" fmla="*/ 781318 h 1167684"/>
              <a:gd name="connsiteX37" fmla="*/ 2253802 w 2515673"/>
              <a:gd name="connsiteY37" fmla="*/ 819954 h 1167684"/>
              <a:gd name="connsiteX38" fmla="*/ 2326783 w 2515673"/>
              <a:gd name="connsiteY38" fmla="*/ 867177 h 1167684"/>
              <a:gd name="connsiteX39" fmla="*/ 2395470 w 2515673"/>
              <a:gd name="connsiteY39" fmla="*/ 892935 h 1167684"/>
              <a:gd name="connsiteX40" fmla="*/ 2442692 w 2515673"/>
              <a:gd name="connsiteY40" fmla="*/ 918693 h 1167684"/>
              <a:gd name="connsiteX41" fmla="*/ 2485622 w 2515673"/>
              <a:gd name="connsiteY41" fmla="*/ 948743 h 1167684"/>
              <a:gd name="connsiteX42" fmla="*/ 2502794 w 2515673"/>
              <a:gd name="connsiteY42" fmla="*/ 970208 h 1167684"/>
              <a:gd name="connsiteX43" fmla="*/ 2515673 w 2515673"/>
              <a:gd name="connsiteY43" fmla="*/ 991673 h 1167684"/>
              <a:gd name="connsiteX44" fmla="*/ 2515673 w 2515673"/>
              <a:gd name="connsiteY44" fmla="*/ 1004552 h 1167684"/>
              <a:gd name="connsiteX45" fmla="*/ 2515673 w 2515673"/>
              <a:gd name="connsiteY45" fmla="*/ 1021723 h 1167684"/>
              <a:gd name="connsiteX46" fmla="*/ 2502794 w 2515673"/>
              <a:gd name="connsiteY46" fmla="*/ 1043188 h 1167684"/>
              <a:gd name="connsiteX47" fmla="*/ 2481329 w 2515673"/>
              <a:gd name="connsiteY47" fmla="*/ 1060360 h 1167684"/>
              <a:gd name="connsiteX48" fmla="*/ 2434107 w 2515673"/>
              <a:gd name="connsiteY48" fmla="*/ 1094704 h 1167684"/>
              <a:gd name="connsiteX49" fmla="*/ 2399763 w 2515673"/>
              <a:gd name="connsiteY49" fmla="*/ 1107583 h 1167684"/>
              <a:gd name="connsiteX50" fmla="*/ 2356833 w 2515673"/>
              <a:gd name="connsiteY50" fmla="*/ 1124754 h 1167684"/>
              <a:gd name="connsiteX51" fmla="*/ 2305318 w 2515673"/>
              <a:gd name="connsiteY51" fmla="*/ 1141926 h 1167684"/>
              <a:gd name="connsiteX52" fmla="*/ 2236631 w 2515673"/>
              <a:gd name="connsiteY52" fmla="*/ 1154805 h 1167684"/>
              <a:gd name="connsiteX53" fmla="*/ 2146478 w 2515673"/>
              <a:gd name="connsiteY53" fmla="*/ 1163391 h 1167684"/>
              <a:gd name="connsiteX54" fmla="*/ 2039154 w 2515673"/>
              <a:gd name="connsiteY54" fmla="*/ 1167684 h 1167684"/>
              <a:gd name="connsiteX55" fmla="*/ 1884608 w 2515673"/>
              <a:gd name="connsiteY55" fmla="*/ 1159098 h 1167684"/>
              <a:gd name="connsiteX56" fmla="*/ 1721476 w 2515673"/>
              <a:gd name="connsiteY56" fmla="*/ 1141926 h 1167684"/>
              <a:gd name="connsiteX57" fmla="*/ 1558343 w 2515673"/>
              <a:gd name="connsiteY57" fmla="*/ 1120462 h 1167684"/>
              <a:gd name="connsiteX58" fmla="*/ 1403797 w 2515673"/>
              <a:gd name="connsiteY58" fmla="*/ 1094704 h 1167684"/>
              <a:gd name="connsiteX59" fmla="*/ 1300766 w 2515673"/>
              <a:gd name="connsiteY59" fmla="*/ 1068946 h 1167684"/>
              <a:gd name="connsiteX60" fmla="*/ 1124754 w 2515673"/>
              <a:gd name="connsiteY60" fmla="*/ 1008845 h 1167684"/>
              <a:gd name="connsiteX61" fmla="*/ 927278 w 2515673"/>
              <a:gd name="connsiteY61" fmla="*/ 922985 h 1167684"/>
              <a:gd name="connsiteX62" fmla="*/ 755560 w 2515673"/>
              <a:gd name="connsiteY62" fmla="*/ 828540 h 1167684"/>
              <a:gd name="connsiteX63" fmla="*/ 609600 w 2515673"/>
              <a:gd name="connsiteY63" fmla="*/ 734095 h 1167684"/>
              <a:gd name="connsiteX64" fmla="*/ 437881 w 2515673"/>
              <a:gd name="connsiteY64" fmla="*/ 601014 h 1167684"/>
              <a:gd name="connsiteX65" fmla="*/ 214647 w 2515673"/>
              <a:gd name="connsiteY65" fmla="*/ 399245 h 1167684"/>
              <a:gd name="connsiteX66" fmla="*/ 0 w 2515673"/>
              <a:gd name="connsiteY66" fmla="*/ 167425 h 1167684"/>
              <a:gd name="connsiteX0" fmla="*/ 0 w 2515673"/>
              <a:gd name="connsiteY0" fmla="*/ 150254 h 1150513"/>
              <a:gd name="connsiteX1" fmla="*/ 304800 w 2515673"/>
              <a:gd name="connsiteY1" fmla="*/ 133082 h 1150513"/>
              <a:gd name="connsiteX2" fmla="*/ 394952 w 2515673"/>
              <a:gd name="connsiteY2" fmla="*/ 236113 h 1150513"/>
              <a:gd name="connsiteX3" fmla="*/ 528033 w 2515673"/>
              <a:gd name="connsiteY3" fmla="*/ 369195 h 1150513"/>
              <a:gd name="connsiteX4" fmla="*/ 618185 w 2515673"/>
              <a:gd name="connsiteY4" fmla="*/ 446468 h 1150513"/>
              <a:gd name="connsiteX5" fmla="*/ 768439 w 2515673"/>
              <a:gd name="connsiteY5" fmla="*/ 562378 h 1150513"/>
              <a:gd name="connsiteX6" fmla="*/ 850005 w 2515673"/>
              <a:gd name="connsiteY6" fmla="*/ 618186 h 1150513"/>
              <a:gd name="connsiteX7" fmla="*/ 987380 w 2515673"/>
              <a:gd name="connsiteY7" fmla="*/ 695460 h 1150513"/>
              <a:gd name="connsiteX8" fmla="*/ 1086118 w 2515673"/>
              <a:gd name="connsiteY8" fmla="*/ 742682 h 1150513"/>
              <a:gd name="connsiteX9" fmla="*/ 1206321 w 2515673"/>
              <a:gd name="connsiteY9" fmla="*/ 785612 h 1150513"/>
              <a:gd name="connsiteX10" fmla="*/ 1343695 w 2515673"/>
              <a:gd name="connsiteY10" fmla="*/ 824248 h 1150513"/>
              <a:gd name="connsiteX11" fmla="*/ 1451019 w 2515673"/>
              <a:gd name="connsiteY11" fmla="*/ 845713 h 1150513"/>
              <a:gd name="connsiteX12" fmla="*/ 1554050 w 2515673"/>
              <a:gd name="connsiteY12" fmla="*/ 862885 h 1150513"/>
              <a:gd name="connsiteX13" fmla="*/ 1682839 w 2515673"/>
              <a:gd name="connsiteY13" fmla="*/ 871471 h 1150513"/>
              <a:gd name="connsiteX14" fmla="*/ 1781577 w 2515673"/>
              <a:gd name="connsiteY14" fmla="*/ 871471 h 1150513"/>
              <a:gd name="connsiteX15" fmla="*/ 1845971 w 2515673"/>
              <a:gd name="connsiteY15" fmla="*/ 867178 h 1150513"/>
              <a:gd name="connsiteX16" fmla="*/ 1876022 w 2515673"/>
              <a:gd name="connsiteY16" fmla="*/ 858592 h 1150513"/>
              <a:gd name="connsiteX17" fmla="*/ 1897487 w 2515673"/>
              <a:gd name="connsiteY17" fmla="*/ 837127 h 1150513"/>
              <a:gd name="connsiteX18" fmla="*/ 1910366 w 2515673"/>
              <a:gd name="connsiteY18" fmla="*/ 807076 h 1150513"/>
              <a:gd name="connsiteX19" fmla="*/ 1910366 w 2515673"/>
              <a:gd name="connsiteY19" fmla="*/ 781319 h 1150513"/>
              <a:gd name="connsiteX20" fmla="*/ 1906073 w 2515673"/>
              <a:gd name="connsiteY20" fmla="*/ 738389 h 1150513"/>
              <a:gd name="connsiteX21" fmla="*/ 1888901 w 2515673"/>
              <a:gd name="connsiteY21" fmla="*/ 704045 h 1150513"/>
              <a:gd name="connsiteX22" fmla="*/ 1807335 w 2515673"/>
              <a:gd name="connsiteY22" fmla="*/ 545206 h 1150513"/>
              <a:gd name="connsiteX23" fmla="*/ 1605566 w 2515673"/>
              <a:gd name="connsiteY23" fmla="*/ 154547 h 1150513"/>
              <a:gd name="connsiteX24" fmla="*/ 1571222 w 2515673"/>
              <a:gd name="connsiteY24" fmla="*/ 85860 h 1150513"/>
              <a:gd name="connsiteX25" fmla="*/ 1558343 w 2515673"/>
              <a:gd name="connsiteY25" fmla="*/ 60102 h 1150513"/>
              <a:gd name="connsiteX26" fmla="*/ 1566929 w 2515673"/>
              <a:gd name="connsiteY26" fmla="*/ 12879 h 1150513"/>
              <a:gd name="connsiteX27" fmla="*/ 1575515 w 2515673"/>
              <a:gd name="connsiteY27" fmla="*/ 0 h 1150513"/>
              <a:gd name="connsiteX28" fmla="*/ 1592687 w 2515673"/>
              <a:gd name="connsiteY28" fmla="*/ 0 h 1150513"/>
              <a:gd name="connsiteX29" fmla="*/ 1622738 w 2515673"/>
              <a:gd name="connsiteY29" fmla="*/ 8586 h 1150513"/>
              <a:gd name="connsiteX30" fmla="*/ 1648495 w 2515673"/>
              <a:gd name="connsiteY30" fmla="*/ 42930 h 1150513"/>
              <a:gd name="connsiteX31" fmla="*/ 1691425 w 2515673"/>
              <a:gd name="connsiteY31" fmla="*/ 107324 h 1150513"/>
              <a:gd name="connsiteX32" fmla="*/ 1841678 w 2515673"/>
              <a:gd name="connsiteY32" fmla="*/ 321972 h 1150513"/>
              <a:gd name="connsiteX33" fmla="*/ 1940416 w 2515673"/>
              <a:gd name="connsiteY33" fmla="*/ 446468 h 1150513"/>
              <a:gd name="connsiteX34" fmla="*/ 2073498 w 2515673"/>
              <a:gd name="connsiteY34" fmla="*/ 609600 h 1150513"/>
              <a:gd name="connsiteX35" fmla="*/ 2210873 w 2515673"/>
              <a:gd name="connsiteY35" fmla="*/ 764147 h 1150513"/>
              <a:gd name="connsiteX36" fmla="*/ 2253802 w 2515673"/>
              <a:gd name="connsiteY36" fmla="*/ 802783 h 1150513"/>
              <a:gd name="connsiteX37" fmla="*/ 2326783 w 2515673"/>
              <a:gd name="connsiteY37" fmla="*/ 850006 h 1150513"/>
              <a:gd name="connsiteX38" fmla="*/ 2395470 w 2515673"/>
              <a:gd name="connsiteY38" fmla="*/ 875764 h 1150513"/>
              <a:gd name="connsiteX39" fmla="*/ 2442692 w 2515673"/>
              <a:gd name="connsiteY39" fmla="*/ 901522 h 1150513"/>
              <a:gd name="connsiteX40" fmla="*/ 2485622 w 2515673"/>
              <a:gd name="connsiteY40" fmla="*/ 931572 h 1150513"/>
              <a:gd name="connsiteX41" fmla="*/ 2502794 w 2515673"/>
              <a:gd name="connsiteY41" fmla="*/ 953037 h 1150513"/>
              <a:gd name="connsiteX42" fmla="*/ 2515673 w 2515673"/>
              <a:gd name="connsiteY42" fmla="*/ 974502 h 1150513"/>
              <a:gd name="connsiteX43" fmla="*/ 2515673 w 2515673"/>
              <a:gd name="connsiteY43" fmla="*/ 987381 h 1150513"/>
              <a:gd name="connsiteX44" fmla="*/ 2515673 w 2515673"/>
              <a:gd name="connsiteY44" fmla="*/ 1004552 h 1150513"/>
              <a:gd name="connsiteX45" fmla="*/ 2502794 w 2515673"/>
              <a:gd name="connsiteY45" fmla="*/ 1026017 h 1150513"/>
              <a:gd name="connsiteX46" fmla="*/ 2481329 w 2515673"/>
              <a:gd name="connsiteY46" fmla="*/ 1043189 h 1150513"/>
              <a:gd name="connsiteX47" fmla="*/ 2434107 w 2515673"/>
              <a:gd name="connsiteY47" fmla="*/ 1077533 h 1150513"/>
              <a:gd name="connsiteX48" fmla="*/ 2399763 w 2515673"/>
              <a:gd name="connsiteY48" fmla="*/ 1090412 h 1150513"/>
              <a:gd name="connsiteX49" fmla="*/ 2356833 w 2515673"/>
              <a:gd name="connsiteY49" fmla="*/ 1107583 h 1150513"/>
              <a:gd name="connsiteX50" fmla="*/ 2305318 w 2515673"/>
              <a:gd name="connsiteY50" fmla="*/ 1124755 h 1150513"/>
              <a:gd name="connsiteX51" fmla="*/ 2236631 w 2515673"/>
              <a:gd name="connsiteY51" fmla="*/ 1137634 h 1150513"/>
              <a:gd name="connsiteX52" fmla="*/ 2146478 w 2515673"/>
              <a:gd name="connsiteY52" fmla="*/ 1146220 h 1150513"/>
              <a:gd name="connsiteX53" fmla="*/ 2039154 w 2515673"/>
              <a:gd name="connsiteY53" fmla="*/ 1150513 h 1150513"/>
              <a:gd name="connsiteX54" fmla="*/ 1884608 w 2515673"/>
              <a:gd name="connsiteY54" fmla="*/ 1141927 h 1150513"/>
              <a:gd name="connsiteX55" fmla="*/ 1721476 w 2515673"/>
              <a:gd name="connsiteY55" fmla="*/ 1124755 h 1150513"/>
              <a:gd name="connsiteX56" fmla="*/ 1558343 w 2515673"/>
              <a:gd name="connsiteY56" fmla="*/ 1103291 h 1150513"/>
              <a:gd name="connsiteX57" fmla="*/ 1403797 w 2515673"/>
              <a:gd name="connsiteY57" fmla="*/ 1077533 h 1150513"/>
              <a:gd name="connsiteX58" fmla="*/ 1300766 w 2515673"/>
              <a:gd name="connsiteY58" fmla="*/ 1051775 h 1150513"/>
              <a:gd name="connsiteX59" fmla="*/ 1124754 w 2515673"/>
              <a:gd name="connsiteY59" fmla="*/ 991674 h 1150513"/>
              <a:gd name="connsiteX60" fmla="*/ 927278 w 2515673"/>
              <a:gd name="connsiteY60" fmla="*/ 905814 h 1150513"/>
              <a:gd name="connsiteX61" fmla="*/ 755560 w 2515673"/>
              <a:gd name="connsiteY61" fmla="*/ 811369 h 1150513"/>
              <a:gd name="connsiteX62" fmla="*/ 609600 w 2515673"/>
              <a:gd name="connsiteY62" fmla="*/ 716924 h 1150513"/>
              <a:gd name="connsiteX63" fmla="*/ 437881 w 2515673"/>
              <a:gd name="connsiteY63" fmla="*/ 583843 h 1150513"/>
              <a:gd name="connsiteX64" fmla="*/ 214647 w 2515673"/>
              <a:gd name="connsiteY64" fmla="*/ 382074 h 1150513"/>
              <a:gd name="connsiteX65" fmla="*/ 0 w 2515673"/>
              <a:gd name="connsiteY65" fmla="*/ 150254 h 1150513"/>
              <a:gd name="connsiteX0" fmla="*/ 0 w 2301026"/>
              <a:gd name="connsiteY0" fmla="*/ 382074 h 1150513"/>
              <a:gd name="connsiteX1" fmla="*/ 90153 w 2301026"/>
              <a:gd name="connsiteY1" fmla="*/ 133082 h 1150513"/>
              <a:gd name="connsiteX2" fmla="*/ 180305 w 2301026"/>
              <a:gd name="connsiteY2" fmla="*/ 236113 h 1150513"/>
              <a:gd name="connsiteX3" fmla="*/ 313386 w 2301026"/>
              <a:gd name="connsiteY3" fmla="*/ 369195 h 1150513"/>
              <a:gd name="connsiteX4" fmla="*/ 403538 w 2301026"/>
              <a:gd name="connsiteY4" fmla="*/ 446468 h 1150513"/>
              <a:gd name="connsiteX5" fmla="*/ 553792 w 2301026"/>
              <a:gd name="connsiteY5" fmla="*/ 562378 h 1150513"/>
              <a:gd name="connsiteX6" fmla="*/ 635358 w 2301026"/>
              <a:gd name="connsiteY6" fmla="*/ 618186 h 1150513"/>
              <a:gd name="connsiteX7" fmla="*/ 772733 w 2301026"/>
              <a:gd name="connsiteY7" fmla="*/ 695460 h 1150513"/>
              <a:gd name="connsiteX8" fmla="*/ 871471 w 2301026"/>
              <a:gd name="connsiteY8" fmla="*/ 742682 h 1150513"/>
              <a:gd name="connsiteX9" fmla="*/ 991674 w 2301026"/>
              <a:gd name="connsiteY9" fmla="*/ 785612 h 1150513"/>
              <a:gd name="connsiteX10" fmla="*/ 1129048 w 2301026"/>
              <a:gd name="connsiteY10" fmla="*/ 824248 h 1150513"/>
              <a:gd name="connsiteX11" fmla="*/ 1236372 w 2301026"/>
              <a:gd name="connsiteY11" fmla="*/ 845713 h 1150513"/>
              <a:gd name="connsiteX12" fmla="*/ 1339403 w 2301026"/>
              <a:gd name="connsiteY12" fmla="*/ 862885 h 1150513"/>
              <a:gd name="connsiteX13" fmla="*/ 1468192 w 2301026"/>
              <a:gd name="connsiteY13" fmla="*/ 871471 h 1150513"/>
              <a:gd name="connsiteX14" fmla="*/ 1566930 w 2301026"/>
              <a:gd name="connsiteY14" fmla="*/ 871471 h 1150513"/>
              <a:gd name="connsiteX15" fmla="*/ 1631324 w 2301026"/>
              <a:gd name="connsiteY15" fmla="*/ 867178 h 1150513"/>
              <a:gd name="connsiteX16" fmla="*/ 1661375 w 2301026"/>
              <a:gd name="connsiteY16" fmla="*/ 858592 h 1150513"/>
              <a:gd name="connsiteX17" fmla="*/ 1682840 w 2301026"/>
              <a:gd name="connsiteY17" fmla="*/ 837127 h 1150513"/>
              <a:gd name="connsiteX18" fmla="*/ 1695719 w 2301026"/>
              <a:gd name="connsiteY18" fmla="*/ 807076 h 1150513"/>
              <a:gd name="connsiteX19" fmla="*/ 1695719 w 2301026"/>
              <a:gd name="connsiteY19" fmla="*/ 781319 h 1150513"/>
              <a:gd name="connsiteX20" fmla="*/ 1691426 w 2301026"/>
              <a:gd name="connsiteY20" fmla="*/ 738389 h 1150513"/>
              <a:gd name="connsiteX21" fmla="*/ 1674254 w 2301026"/>
              <a:gd name="connsiteY21" fmla="*/ 704045 h 1150513"/>
              <a:gd name="connsiteX22" fmla="*/ 1592688 w 2301026"/>
              <a:gd name="connsiteY22" fmla="*/ 545206 h 1150513"/>
              <a:gd name="connsiteX23" fmla="*/ 1390919 w 2301026"/>
              <a:gd name="connsiteY23" fmla="*/ 154547 h 1150513"/>
              <a:gd name="connsiteX24" fmla="*/ 1356575 w 2301026"/>
              <a:gd name="connsiteY24" fmla="*/ 85860 h 1150513"/>
              <a:gd name="connsiteX25" fmla="*/ 1343696 w 2301026"/>
              <a:gd name="connsiteY25" fmla="*/ 60102 h 1150513"/>
              <a:gd name="connsiteX26" fmla="*/ 1352282 w 2301026"/>
              <a:gd name="connsiteY26" fmla="*/ 12879 h 1150513"/>
              <a:gd name="connsiteX27" fmla="*/ 1360868 w 2301026"/>
              <a:gd name="connsiteY27" fmla="*/ 0 h 1150513"/>
              <a:gd name="connsiteX28" fmla="*/ 1378040 w 2301026"/>
              <a:gd name="connsiteY28" fmla="*/ 0 h 1150513"/>
              <a:gd name="connsiteX29" fmla="*/ 1408091 w 2301026"/>
              <a:gd name="connsiteY29" fmla="*/ 8586 h 1150513"/>
              <a:gd name="connsiteX30" fmla="*/ 1433848 w 2301026"/>
              <a:gd name="connsiteY30" fmla="*/ 42930 h 1150513"/>
              <a:gd name="connsiteX31" fmla="*/ 1476778 w 2301026"/>
              <a:gd name="connsiteY31" fmla="*/ 107324 h 1150513"/>
              <a:gd name="connsiteX32" fmla="*/ 1627031 w 2301026"/>
              <a:gd name="connsiteY32" fmla="*/ 321972 h 1150513"/>
              <a:gd name="connsiteX33" fmla="*/ 1725769 w 2301026"/>
              <a:gd name="connsiteY33" fmla="*/ 446468 h 1150513"/>
              <a:gd name="connsiteX34" fmla="*/ 1858851 w 2301026"/>
              <a:gd name="connsiteY34" fmla="*/ 609600 h 1150513"/>
              <a:gd name="connsiteX35" fmla="*/ 1996226 w 2301026"/>
              <a:gd name="connsiteY35" fmla="*/ 764147 h 1150513"/>
              <a:gd name="connsiteX36" fmla="*/ 2039155 w 2301026"/>
              <a:gd name="connsiteY36" fmla="*/ 802783 h 1150513"/>
              <a:gd name="connsiteX37" fmla="*/ 2112136 w 2301026"/>
              <a:gd name="connsiteY37" fmla="*/ 850006 h 1150513"/>
              <a:gd name="connsiteX38" fmla="*/ 2180823 w 2301026"/>
              <a:gd name="connsiteY38" fmla="*/ 875764 h 1150513"/>
              <a:gd name="connsiteX39" fmla="*/ 2228045 w 2301026"/>
              <a:gd name="connsiteY39" fmla="*/ 901522 h 1150513"/>
              <a:gd name="connsiteX40" fmla="*/ 2270975 w 2301026"/>
              <a:gd name="connsiteY40" fmla="*/ 931572 h 1150513"/>
              <a:gd name="connsiteX41" fmla="*/ 2288147 w 2301026"/>
              <a:gd name="connsiteY41" fmla="*/ 953037 h 1150513"/>
              <a:gd name="connsiteX42" fmla="*/ 2301026 w 2301026"/>
              <a:gd name="connsiteY42" fmla="*/ 974502 h 1150513"/>
              <a:gd name="connsiteX43" fmla="*/ 2301026 w 2301026"/>
              <a:gd name="connsiteY43" fmla="*/ 987381 h 1150513"/>
              <a:gd name="connsiteX44" fmla="*/ 2301026 w 2301026"/>
              <a:gd name="connsiteY44" fmla="*/ 1004552 h 1150513"/>
              <a:gd name="connsiteX45" fmla="*/ 2288147 w 2301026"/>
              <a:gd name="connsiteY45" fmla="*/ 1026017 h 1150513"/>
              <a:gd name="connsiteX46" fmla="*/ 2266682 w 2301026"/>
              <a:gd name="connsiteY46" fmla="*/ 1043189 h 1150513"/>
              <a:gd name="connsiteX47" fmla="*/ 2219460 w 2301026"/>
              <a:gd name="connsiteY47" fmla="*/ 1077533 h 1150513"/>
              <a:gd name="connsiteX48" fmla="*/ 2185116 w 2301026"/>
              <a:gd name="connsiteY48" fmla="*/ 1090412 h 1150513"/>
              <a:gd name="connsiteX49" fmla="*/ 2142186 w 2301026"/>
              <a:gd name="connsiteY49" fmla="*/ 1107583 h 1150513"/>
              <a:gd name="connsiteX50" fmla="*/ 2090671 w 2301026"/>
              <a:gd name="connsiteY50" fmla="*/ 1124755 h 1150513"/>
              <a:gd name="connsiteX51" fmla="*/ 2021984 w 2301026"/>
              <a:gd name="connsiteY51" fmla="*/ 1137634 h 1150513"/>
              <a:gd name="connsiteX52" fmla="*/ 1931831 w 2301026"/>
              <a:gd name="connsiteY52" fmla="*/ 1146220 h 1150513"/>
              <a:gd name="connsiteX53" fmla="*/ 1824507 w 2301026"/>
              <a:gd name="connsiteY53" fmla="*/ 1150513 h 1150513"/>
              <a:gd name="connsiteX54" fmla="*/ 1669961 w 2301026"/>
              <a:gd name="connsiteY54" fmla="*/ 1141927 h 1150513"/>
              <a:gd name="connsiteX55" fmla="*/ 1506829 w 2301026"/>
              <a:gd name="connsiteY55" fmla="*/ 1124755 h 1150513"/>
              <a:gd name="connsiteX56" fmla="*/ 1343696 w 2301026"/>
              <a:gd name="connsiteY56" fmla="*/ 1103291 h 1150513"/>
              <a:gd name="connsiteX57" fmla="*/ 1189150 w 2301026"/>
              <a:gd name="connsiteY57" fmla="*/ 1077533 h 1150513"/>
              <a:gd name="connsiteX58" fmla="*/ 1086119 w 2301026"/>
              <a:gd name="connsiteY58" fmla="*/ 1051775 h 1150513"/>
              <a:gd name="connsiteX59" fmla="*/ 910107 w 2301026"/>
              <a:gd name="connsiteY59" fmla="*/ 991674 h 1150513"/>
              <a:gd name="connsiteX60" fmla="*/ 712631 w 2301026"/>
              <a:gd name="connsiteY60" fmla="*/ 905814 h 1150513"/>
              <a:gd name="connsiteX61" fmla="*/ 540913 w 2301026"/>
              <a:gd name="connsiteY61" fmla="*/ 811369 h 1150513"/>
              <a:gd name="connsiteX62" fmla="*/ 394953 w 2301026"/>
              <a:gd name="connsiteY62" fmla="*/ 716924 h 1150513"/>
              <a:gd name="connsiteX63" fmla="*/ 223234 w 2301026"/>
              <a:gd name="connsiteY63" fmla="*/ 583843 h 1150513"/>
              <a:gd name="connsiteX64" fmla="*/ 0 w 2301026"/>
              <a:gd name="connsiteY64" fmla="*/ 382074 h 1150513"/>
              <a:gd name="connsiteX0" fmla="*/ 0 w 2301026"/>
              <a:gd name="connsiteY0" fmla="*/ 382074 h 1150513"/>
              <a:gd name="connsiteX1" fmla="*/ 180305 w 2301026"/>
              <a:gd name="connsiteY1" fmla="*/ 236113 h 1150513"/>
              <a:gd name="connsiteX2" fmla="*/ 313386 w 2301026"/>
              <a:gd name="connsiteY2" fmla="*/ 369195 h 1150513"/>
              <a:gd name="connsiteX3" fmla="*/ 403538 w 2301026"/>
              <a:gd name="connsiteY3" fmla="*/ 446468 h 1150513"/>
              <a:gd name="connsiteX4" fmla="*/ 553792 w 2301026"/>
              <a:gd name="connsiteY4" fmla="*/ 562378 h 1150513"/>
              <a:gd name="connsiteX5" fmla="*/ 635358 w 2301026"/>
              <a:gd name="connsiteY5" fmla="*/ 618186 h 1150513"/>
              <a:gd name="connsiteX6" fmla="*/ 772733 w 2301026"/>
              <a:gd name="connsiteY6" fmla="*/ 695460 h 1150513"/>
              <a:gd name="connsiteX7" fmla="*/ 871471 w 2301026"/>
              <a:gd name="connsiteY7" fmla="*/ 742682 h 1150513"/>
              <a:gd name="connsiteX8" fmla="*/ 991674 w 2301026"/>
              <a:gd name="connsiteY8" fmla="*/ 785612 h 1150513"/>
              <a:gd name="connsiteX9" fmla="*/ 1129048 w 2301026"/>
              <a:gd name="connsiteY9" fmla="*/ 824248 h 1150513"/>
              <a:gd name="connsiteX10" fmla="*/ 1236372 w 2301026"/>
              <a:gd name="connsiteY10" fmla="*/ 845713 h 1150513"/>
              <a:gd name="connsiteX11" fmla="*/ 1339403 w 2301026"/>
              <a:gd name="connsiteY11" fmla="*/ 862885 h 1150513"/>
              <a:gd name="connsiteX12" fmla="*/ 1468192 w 2301026"/>
              <a:gd name="connsiteY12" fmla="*/ 871471 h 1150513"/>
              <a:gd name="connsiteX13" fmla="*/ 1566930 w 2301026"/>
              <a:gd name="connsiteY13" fmla="*/ 871471 h 1150513"/>
              <a:gd name="connsiteX14" fmla="*/ 1631324 w 2301026"/>
              <a:gd name="connsiteY14" fmla="*/ 867178 h 1150513"/>
              <a:gd name="connsiteX15" fmla="*/ 1661375 w 2301026"/>
              <a:gd name="connsiteY15" fmla="*/ 858592 h 1150513"/>
              <a:gd name="connsiteX16" fmla="*/ 1682840 w 2301026"/>
              <a:gd name="connsiteY16" fmla="*/ 837127 h 1150513"/>
              <a:gd name="connsiteX17" fmla="*/ 1695719 w 2301026"/>
              <a:gd name="connsiteY17" fmla="*/ 807076 h 1150513"/>
              <a:gd name="connsiteX18" fmla="*/ 1695719 w 2301026"/>
              <a:gd name="connsiteY18" fmla="*/ 781319 h 1150513"/>
              <a:gd name="connsiteX19" fmla="*/ 1691426 w 2301026"/>
              <a:gd name="connsiteY19" fmla="*/ 738389 h 1150513"/>
              <a:gd name="connsiteX20" fmla="*/ 1674254 w 2301026"/>
              <a:gd name="connsiteY20" fmla="*/ 704045 h 1150513"/>
              <a:gd name="connsiteX21" fmla="*/ 1592688 w 2301026"/>
              <a:gd name="connsiteY21" fmla="*/ 545206 h 1150513"/>
              <a:gd name="connsiteX22" fmla="*/ 1390919 w 2301026"/>
              <a:gd name="connsiteY22" fmla="*/ 154547 h 1150513"/>
              <a:gd name="connsiteX23" fmla="*/ 1356575 w 2301026"/>
              <a:gd name="connsiteY23" fmla="*/ 85860 h 1150513"/>
              <a:gd name="connsiteX24" fmla="*/ 1343696 w 2301026"/>
              <a:gd name="connsiteY24" fmla="*/ 60102 h 1150513"/>
              <a:gd name="connsiteX25" fmla="*/ 1352282 w 2301026"/>
              <a:gd name="connsiteY25" fmla="*/ 12879 h 1150513"/>
              <a:gd name="connsiteX26" fmla="*/ 1360868 w 2301026"/>
              <a:gd name="connsiteY26" fmla="*/ 0 h 1150513"/>
              <a:gd name="connsiteX27" fmla="*/ 1378040 w 2301026"/>
              <a:gd name="connsiteY27" fmla="*/ 0 h 1150513"/>
              <a:gd name="connsiteX28" fmla="*/ 1408091 w 2301026"/>
              <a:gd name="connsiteY28" fmla="*/ 8586 h 1150513"/>
              <a:gd name="connsiteX29" fmla="*/ 1433848 w 2301026"/>
              <a:gd name="connsiteY29" fmla="*/ 42930 h 1150513"/>
              <a:gd name="connsiteX30" fmla="*/ 1476778 w 2301026"/>
              <a:gd name="connsiteY30" fmla="*/ 107324 h 1150513"/>
              <a:gd name="connsiteX31" fmla="*/ 1627031 w 2301026"/>
              <a:gd name="connsiteY31" fmla="*/ 321972 h 1150513"/>
              <a:gd name="connsiteX32" fmla="*/ 1725769 w 2301026"/>
              <a:gd name="connsiteY32" fmla="*/ 446468 h 1150513"/>
              <a:gd name="connsiteX33" fmla="*/ 1858851 w 2301026"/>
              <a:gd name="connsiteY33" fmla="*/ 609600 h 1150513"/>
              <a:gd name="connsiteX34" fmla="*/ 1996226 w 2301026"/>
              <a:gd name="connsiteY34" fmla="*/ 764147 h 1150513"/>
              <a:gd name="connsiteX35" fmla="*/ 2039155 w 2301026"/>
              <a:gd name="connsiteY35" fmla="*/ 802783 h 1150513"/>
              <a:gd name="connsiteX36" fmla="*/ 2112136 w 2301026"/>
              <a:gd name="connsiteY36" fmla="*/ 850006 h 1150513"/>
              <a:gd name="connsiteX37" fmla="*/ 2180823 w 2301026"/>
              <a:gd name="connsiteY37" fmla="*/ 875764 h 1150513"/>
              <a:gd name="connsiteX38" fmla="*/ 2228045 w 2301026"/>
              <a:gd name="connsiteY38" fmla="*/ 901522 h 1150513"/>
              <a:gd name="connsiteX39" fmla="*/ 2270975 w 2301026"/>
              <a:gd name="connsiteY39" fmla="*/ 931572 h 1150513"/>
              <a:gd name="connsiteX40" fmla="*/ 2288147 w 2301026"/>
              <a:gd name="connsiteY40" fmla="*/ 953037 h 1150513"/>
              <a:gd name="connsiteX41" fmla="*/ 2301026 w 2301026"/>
              <a:gd name="connsiteY41" fmla="*/ 974502 h 1150513"/>
              <a:gd name="connsiteX42" fmla="*/ 2301026 w 2301026"/>
              <a:gd name="connsiteY42" fmla="*/ 987381 h 1150513"/>
              <a:gd name="connsiteX43" fmla="*/ 2301026 w 2301026"/>
              <a:gd name="connsiteY43" fmla="*/ 1004552 h 1150513"/>
              <a:gd name="connsiteX44" fmla="*/ 2288147 w 2301026"/>
              <a:gd name="connsiteY44" fmla="*/ 1026017 h 1150513"/>
              <a:gd name="connsiteX45" fmla="*/ 2266682 w 2301026"/>
              <a:gd name="connsiteY45" fmla="*/ 1043189 h 1150513"/>
              <a:gd name="connsiteX46" fmla="*/ 2219460 w 2301026"/>
              <a:gd name="connsiteY46" fmla="*/ 1077533 h 1150513"/>
              <a:gd name="connsiteX47" fmla="*/ 2185116 w 2301026"/>
              <a:gd name="connsiteY47" fmla="*/ 1090412 h 1150513"/>
              <a:gd name="connsiteX48" fmla="*/ 2142186 w 2301026"/>
              <a:gd name="connsiteY48" fmla="*/ 1107583 h 1150513"/>
              <a:gd name="connsiteX49" fmla="*/ 2090671 w 2301026"/>
              <a:gd name="connsiteY49" fmla="*/ 1124755 h 1150513"/>
              <a:gd name="connsiteX50" fmla="*/ 2021984 w 2301026"/>
              <a:gd name="connsiteY50" fmla="*/ 1137634 h 1150513"/>
              <a:gd name="connsiteX51" fmla="*/ 1931831 w 2301026"/>
              <a:gd name="connsiteY51" fmla="*/ 1146220 h 1150513"/>
              <a:gd name="connsiteX52" fmla="*/ 1824507 w 2301026"/>
              <a:gd name="connsiteY52" fmla="*/ 1150513 h 1150513"/>
              <a:gd name="connsiteX53" fmla="*/ 1669961 w 2301026"/>
              <a:gd name="connsiteY53" fmla="*/ 1141927 h 1150513"/>
              <a:gd name="connsiteX54" fmla="*/ 1506829 w 2301026"/>
              <a:gd name="connsiteY54" fmla="*/ 1124755 h 1150513"/>
              <a:gd name="connsiteX55" fmla="*/ 1343696 w 2301026"/>
              <a:gd name="connsiteY55" fmla="*/ 1103291 h 1150513"/>
              <a:gd name="connsiteX56" fmla="*/ 1189150 w 2301026"/>
              <a:gd name="connsiteY56" fmla="*/ 1077533 h 1150513"/>
              <a:gd name="connsiteX57" fmla="*/ 1086119 w 2301026"/>
              <a:gd name="connsiteY57" fmla="*/ 1051775 h 1150513"/>
              <a:gd name="connsiteX58" fmla="*/ 910107 w 2301026"/>
              <a:gd name="connsiteY58" fmla="*/ 991674 h 1150513"/>
              <a:gd name="connsiteX59" fmla="*/ 712631 w 2301026"/>
              <a:gd name="connsiteY59" fmla="*/ 905814 h 1150513"/>
              <a:gd name="connsiteX60" fmla="*/ 540913 w 2301026"/>
              <a:gd name="connsiteY60" fmla="*/ 811369 h 1150513"/>
              <a:gd name="connsiteX61" fmla="*/ 394953 w 2301026"/>
              <a:gd name="connsiteY61" fmla="*/ 716924 h 1150513"/>
              <a:gd name="connsiteX62" fmla="*/ 223234 w 2301026"/>
              <a:gd name="connsiteY62" fmla="*/ 583843 h 1150513"/>
              <a:gd name="connsiteX63" fmla="*/ 0 w 2301026"/>
              <a:gd name="connsiteY63" fmla="*/ 382074 h 1150513"/>
              <a:gd name="connsiteX0" fmla="*/ 0 w 2301026"/>
              <a:gd name="connsiteY0" fmla="*/ 382074 h 1150513"/>
              <a:gd name="connsiteX1" fmla="*/ 313386 w 2301026"/>
              <a:gd name="connsiteY1" fmla="*/ 369195 h 1150513"/>
              <a:gd name="connsiteX2" fmla="*/ 403538 w 2301026"/>
              <a:gd name="connsiteY2" fmla="*/ 446468 h 1150513"/>
              <a:gd name="connsiteX3" fmla="*/ 553792 w 2301026"/>
              <a:gd name="connsiteY3" fmla="*/ 562378 h 1150513"/>
              <a:gd name="connsiteX4" fmla="*/ 635358 w 2301026"/>
              <a:gd name="connsiteY4" fmla="*/ 618186 h 1150513"/>
              <a:gd name="connsiteX5" fmla="*/ 772733 w 2301026"/>
              <a:gd name="connsiteY5" fmla="*/ 695460 h 1150513"/>
              <a:gd name="connsiteX6" fmla="*/ 871471 w 2301026"/>
              <a:gd name="connsiteY6" fmla="*/ 742682 h 1150513"/>
              <a:gd name="connsiteX7" fmla="*/ 991674 w 2301026"/>
              <a:gd name="connsiteY7" fmla="*/ 785612 h 1150513"/>
              <a:gd name="connsiteX8" fmla="*/ 1129048 w 2301026"/>
              <a:gd name="connsiteY8" fmla="*/ 824248 h 1150513"/>
              <a:gd name="connsiteX9" fmla="*/ 1236372 w 2301026"/>
              <a:gd name="connsiteY9" fmla="*/ 845713 h 1150513"/>
              <a:gd name="connsiteX10" fmla="*/ 1339403 w 2301026"/>
              <a:gd name="connsiteY10" fmla="*/ 862885 h 1150513"/>
              <a:gd name="connsiteX11" fmla="*/ 1468192 w 2301026"/>
              <a:gd name="connsiteY11" fmla="*/ 871471 h 1150513"/>
              <a:gd name="connsiteX12" fmla="*/ 1566930 w 2301026"/>
              <a:gd name="connsiteY12" fmla="*/ 871471 h 1150513"/>
              <a:gd name="connsiteX13" fmla="*/ 1631324 w 2301026"/>
              <a:gd name="connsiteY13" fmla="*/ 867178 h 1150513"/>
              <a:gd name="connsiteX14" fmla="*/ 1661375 w 2301026"/>
              <a:gd name="connsiteY14" fmla="*/ 858592 h 1150513"/>
              <a:gd name="connsiteX15" fmla="*/ 1682840 w 2301026"/>
              <a:gd name="connsiteY15" fmla="*/ 837127 h 1150513"/>
              <a:gd name="connsiteX16" fmla="*/ 1695719 w 2301026"/>
              <a:gd name="connsiteY16" fmla="*/ 807076 h 1150513"/>
              <a:gd name="connsiteX17" fmla="*/ 1695719 w 2301026"/>
              <a:gd name="connsiteY17" fmla="*/ 781319 h 1150513"/>
              <a:gd name="connsiteX18" fmla="*/ 1691426 w 2301026"/>
              <a:gd name="connsiteY18" fmla="*/ 738389 h 1150513"/>
              <a:gd name="connsiteX19" fmla="*/ 1674254 w 2301026"/>
              <a:gd name="connsiteY19" fmla="*/ 704045 h 1150513"/>
              <a:gd name="connsiteX20" fmla="*/ 1592688 w 2301026"/>
              <a:gd name="connsiteY20" fmla="*/ 545206 h 1150513"/>
              <a:gd name="connsiteX21" fmla="*/ 1390919 w 2301026"/>
              <a:gd name="connsiteY21" fmla="*/ 154547 h 1150513"/>
              <a:gd name="connsiteX22" fmla="*/ 1356575 w 2301026"/>
              <a:gd name="connsiteY22" fmla="*/ 85860 h 1150513"/>
              <a:gd name="connsiteX23" fmla="*/ 1343696 w 2301026"/>
              <a:gd name="connsiteY23" fmla="*/ 60102 h 1150513"/>
              <a:gd name="connsiteX24" fmla="*/ 1352282 w 2301026"/>
              <a:gd name="connsiteY24" fmla="*/ 12879 h 1150513"/>
              <a:gd name="connsiteX25" fmla="*/ 1360868 w 2301026"/>
              <a:gd name="connsiteY25" fmla="*/ 0 h 1150513"/>
              <a:gd name="connsiteX26" fmla="*/ 1378040 w 2301026"/>
              <a:gd name="connsiteY26" fmla="*/ 0 h 1150513"/>
              <a:gd name="connsiteX27" fmla="*/ 1408091 w 2301026"/>
              <a:gd name="connsiteY27" fmla="*/ 8586 h 1150513"/>
              <a:gd name="connsiteX28" fmla="*/ 1433848 w 2301026"/>
              <a:gd name="connsiteY28" fmla="*/ 42930 h 1150513"/>
              <a:gd name="connsiteX29" fmla="*/ 1476778 w 2301026"/>
              <a:gd name="connsiteY29" fmla="*/ 107324 h 1150513"/>
              <a:gd name="connsiteX30" fmla="*/ 1627031 w 2301026"/>
              <a:gd name="connsiteY30" fmla="*/ 321972 h 1150513"/>
              <a:gd name="connsiteX31" fmla="*/ 1725769 w 2301026"/>
              <a:gd name="connsiteY31" fmla="*/ 446468 h 1150513"/>
              <a:gd name="connsiteX32" fmla="*/ 1858851 w 2301026"/>
              <a:gd name="connsiteY32" fmla="*/ 609600 h 1150513"/>
              <a:gd name="connsiteX33" fmla="*/ 1996226 w 2301026"/>
              <a:gd name="connsiteY33" fmla="*/ 764147 h 1150513"/>
              <a:gd name="connsiteX34" fmla="*/ 2039155 w 2301026"/>
              <a:gd name="connsiteY34" fmla="*/ 802783 h 1150513"/>
              <a:gd name="connsiteX35" fmla="*/ 2112136 w 2301026"/>
              <a:gd name="connsiteY35" fmla="*/ 850006 h 1150513"/>
              <a:gd name="connsiteX36" fmla="*/ 2180823 w 2301026"/>
              <a:gd name="connsiteY36" fmla="*/ 875764 h 1150513"/>
              <a:gd name="connsiteX37" fmla="*/ 2228045 w 2301026"/>
              <a:gd name="connsiteY37" fmla="*/ 901522 h 1150513"/>
              <a:gd name="connsiteX38" fmla="*/ 2270975 w 2301026"/>
              <a:gd name="connsiteY38" fmla="*/ 931572 h 1150513"/>
              <a:gd name="connsiteX39" fmla="*/ 2288147 w 2301026"/>
              <a:gd name="connsiteY39" fmla="*/ 953037 h 1150513"/>
              <a:gd name="connsiteX40" fmla="*/ 2301026 w 2301026"/>
              <a:gd name="connsiteY40" fmla="*/ 974502 h 1150513"/>
              <a:gd name="connsiteX41" fmla="*/ 2301026 w 2301026"/>
              <a:gd name="connsiteY41" fmla="*/ 987381 h 1150513"/>
              <a:gd name="connsiteX42" fmla="*/ 2301026 w 2301026"/>
              <a:gd name="connsiteY42" fmla="*/ 1004552 h 1150513"/>
              <a:gd name="connsiteX43" fmla="*/ 2288147 w 2301026"/>
              <a:gd name="connsiteY43" fmla="*/ 1026017 h 1150513"/>
              <a:gd name="connsiteX44" fmla="*/ 2266682 w 2301026"/>
              <a:gd name="connsiteY44" fmla="*/ 1043189 h 1150513"/>
              <a:gd name="connsiteX45" fmla="*/ 2219460 w 2301026"/>
              <a:gd name="connsiteY45" fmla="*/ 1077533 h 1150513"/>
              <a:gd name="connsiteX46" fmla="*/ 2185116 w 2301026"/>
              <a:gd name="connsiteY46" fmla="*/ 1090412 h 1150513"/>
              <a:gd name="connsiteX47" fmla="*/ 2142186 w 2301026"/>
              <a:gd name="connsiteY47" fmla="*/ 1107583 h 1150513"/>
              <a:gd name="connsiteX48" fmla="*/ 2090671 w 2301026"/>
              <a:gd name="connsiteY48" fmla="*/ 1124755 h 1150513"/>
              <a:gd name="connsiteX49" fmla="*/ 2021984 w 2301026"/>
              <a:gd name="connsiteY49" fmla="*/ 1137634 h 1150513"/>
              <a:gd name="connsiteX50" fmla="*/ 1931831 w 2301026"/>
              <a:gd name="connsiteY50" fmla="*/ 1146220 h 1150513"/>
              <a:gd name="connsiteX51" fmla="*/ 1824507 w 2301026"/>
              <a:gd name="connsiteY51" fmla="*/ 1150513 h 1150513"/>
              <a:gd name="connsiteX52" fmla="*/ 1669961 w 2301026"/>
              <a:gd name="connsiteY52" fmla="*/ 1141927 h 1150513"/>
              <a:gd name="connsiteX53" fmla="*/ 1506829 w 2301026"/>
              <a:gd name="connsiteY53" fmla="*/ 1124755 h 1150513"/>
              <a:gd name="connsiteX54" fmla="*/ 1343696 w 2301026"/>
              <a:gd name="connsiteY54" fmla="*/ 1103291 h 1150513"/>
              <a:gd name="connsiteX55" fmla="*/ 1189150 w 2301026"/>
              <a:gd name="connsiteY55" fmla="*/ 1077533 h 1150513"/>
              <a:gd name="connsiteX56" fmla="*/ 1086119 w 2301026"/>
              <a:gd name="connsiteY56" fmla="*/ 1051775 h 1150513"/>
              <a:gd name="connsiteX57" fmla="*/ 910107 w 2301026"/>
              <a:gd name="connsiteY57" fmla="*/ 991674 h 1150513"/>
              <a:gd name="connsiteX58" fmla="*/ 712631 w 2301026"/>
              <a:gd name="connsiteY58" fmla="*/ 905814 h 1150513"/>
              <a:gd name="connsiteX59" fmla="*/ 540913 w 2301026"/>
              <a:gd name="connsiteY59" fmla="*/ 811369 h 1150513"/>
              <a:gd name="connsiteX60" fmla="*/ 394953 w 2301026"/>
              <a:gd name="connsiteY60" fmla="*/ 716924 h 1150513"/>
              <a:gd name="connsiteX61" fmla="*/ 223234 w 2301026"/>
              <a:gd name="connsiteY61" fmla="*/ 583843 h 1150513"/>
              <a:gd name="connsiteX62" fmla="*/ 0 w 2301026"/>
              <a:gd name="connsiteY62" fmla="*/ 382074 h 1150513"/>
              <a:gd name="connsiteX0" fmla="*/ 0 w 2301026"/>
              <a:gd name="connsiteY0" fmla="*/ 382074 h 1150513"/>
              <a:gd name="connsiteX1" fmla="*/ 313386 w 2301026"/>
              <a:gd name="connsiteY1" fmla="*/ 369195 h 1150513"/>
              <a:gd name="connsiteX2" fmla="*/ 553792 w 2301026"/>
              <a:gd name="connsiteY2" fmla="*/ 562378 h 1150513"/>
              <a:gd name="connsiteX3" fmla="*/ 635358 w 2301026"/>
              <a:gd name="connsiteY3" fmla="*/ 618186 h 1150513"/>
              <a:gd name="connsiteX4" fmla="*/ 772733 w 2301026"/>
              <a:gd name="connsiteY4" fmla="*/ 695460 h 1150513"/>
              <a:gd name="connsiteX5" fmla="*/ 871471 w 2301026"/>
              <a:gd name="connsiteY5" fmla="*/ 742682 h 1150513"/>
              <a:gd name="connsiteX6" fmla="*/ 991674 w 2301026"/>
              <a:gd name="connsiteY6" fmla="*/ 785612 h 1150513"/>
              <a:gd name="connsiteX7" fmla="*/ 1129048 w 2301026"/>
              <a:gd name="connsiteY7" fmla="*/ 824248 h 1150513"/>
              <a:gd name="connsiteX8" fmla="*/ 1236372 w 2301026"/>
              <a:gd name="connsiteY8" fmla="*/ 845713 h 1150513"/>
              <a:gd name="connsiteX9" fmla="*/ 1339403 w 2301026"/>
              <a:gd name="connsiteY9" fmla="*/ 862885 h 1150513"/>
              <a:gd name="connsiteX10" fmla="*/ 1468192 w 2301026"/>
              <a:gd name="connsiteY10" fmla="*/ 871471 h 1150513"/>
              <a:gd name="connsiteX11" fmla="*/ 1566930 w 2301026"/>
              <a:gd name="connsiteY11" fmla="*/ 871471 h 1150513"/>
              <a:gd name="connsiteX12" fmla="*/ 1631324 w 2301026"/>
              <a:gd name="connsiteY12" fmla="*/ 867178 h 1150513"/>
              <a:gd name="connsiteX13" fmla="*/ 1661375 w 2301026"/>
              <a:gd name="connsiteY13" fmla="*/ 858592 h 1150513"/>
              <a:gd name="connsiteX14" fmla="*/ 1682840 w 2301026"/>
              <a:gd name="connsiteY14" fmla="*/ 837127 h 1150513"/>
              <a:gd name="connsiteX15" fmla="*/ 1695719 w 2301026"/>
              <a:gd name="connsiteY15" fmla="*/ 807076 h 1150513"/>
              <a:gd name="connsiteX16" fmla="*/ 1695719 w 2301026"/>
              <a:gd name="connsiteY16" fmla="*/ 781319 h 1150513"/>
              <a:gd name="connsiteX17" fmla="*/ 1691426 w 2301026"/>
              <a:gd name="connsiteY17" fmla="*/ 738389 h 1150513"/>
              <a:gd name="connsiteX18" fmla="*/ 1674254 w 2301026"/>
              <a:gd name="connsiteY18" fmla="*/ 704045 h 1150513"/>
              <a:gd name="connsiteX19" fmla="*/ 1592688 w 2301026"/>
              <a:gd name="connsiteY19" fmla="*/ 545206 h 1150513"/>
              <a:gd name="connsiteX20" fmla="*/ 1390919 w 2301026"/>
              <a:gd name="connsiteY20" fmla="*/ 154547 h 1150513"/>
              <a:gd name="connsiteX21" fmla="*/ 1356575 w 2301026"/>
              <a:gd name="connsiteY21" fmla="*/ 85860 h 1150513"/>
              <a:gd name="connsiteX22" fmla="*/ 1343696 w 2301026"/>
              <a:gd name="connsiteY22" fmla="*/ 60102 h 1150513"/>
              <a:gd name="connsiteX23" fmla="*/ 1352282 w 2301026"/>
              <a:gd name="connsiteY23" fmla="*/ 12879 h 1150513"/>
              <a:gd name="connsiteX24" fmla="*/ 1360868 w 2301026"/>
              <a:gd name="connsiteY24" fmla="*/ 0 h 1150513"/>
              <a:gd name="connsiteX25" fmla="*/ 1378040 w 2301026"/>
              <a:gd name="connsiteY25" fmla="*/ 0 h 1150513"/>
              <a:gd name="connsiteX26" fmla="*/ 1408091 w 2301026"/>
              <a:gd name="connsiteY26" fmla="*/ 8586 h 1150513"/>
              <a:gd name="connsiteX27" fmla="*/ 1433848 w 2301026"/>
              <a:gd name="connsiteY27" fmla="*/ 42930 h 1150513"/>
              <a:gd name="connsiteX28" fmla="*/ 1476778 w 2301026"/>
              <a:gd name="connsiteY28" fmla="*/ 107324 h 1150513"/>
              <a:gd name="connsiteX29" fmla="*/ 1627031 w 2301026"/>
              <a:gd name="connsiteY29" fmla="*/ 321972 h 1150513"/>
              <a:gd name="connsiteX30" fmla="*/ 1725769 w 2301026"/>
              <a:gd name="connsiteY30" fmla="*/ 446468 h 1150513"/>
              <a:gd name="connsiteX31" fmla="*/ 1858851 w 2301026"/>
              <a:gd name="connsiteY31" fmla="*/ 609600 h 1150513"/>
              <a:gd name="connsiteX32" fmla="*/ 1996226 w 2301026"/>
              <a:gd name="connsiteY32" fmla="*/ 764147 h 1150513"/>
              <a:gd name="connsiteX33" fmla="*/ 2039155 w 2301026"/>
              <a:gd name="connsiteY33" fmla="*/ 802783 h 1150513"/>
              <a:gd name="connsiteX34" fmla="*/ 2112136 w 2301026"/>
              <a:gd name="connsiteY34" fmla="*/ 850006 h 1150513"/>
              <a:gd name="connsiteX35" fmla="*/ 2180823 w 2301026"/>
              <a:gd name="connsiteY35" fmla="*/ 875764 h 1150513"/>
              <a:gd name="connsiteX36" fmla="*/ 2228045 w 2301026"/>
              <a:gd name="connsiteY36" fmla="*/ 901522 h 1150513"/>
              <a:gd name="connsiteX37" fmla="*/ 2270975 w 2301026"/>
              <a:gd name="connsiteY37" fmla="*/ 931572 h 1150513"/>
              <a:gd name="connsiteX38" fmla="*/ 2288147 w 2301026"/>
              <a:gd name="connsiteY38" fmla="*/ 953037 h 1150513"/>
              <a:gd name="connsiteX39" fmla="*/ 2301026 w 2301026"/>
              <a:gd name="connsiteY39" fmla="*/ 974502 h 1150513"/>
              <a:gd name="connsiteX40" fmla="*/ 2301026 w 2301026"/>
              <a:gd name="connsiteY40" fmla="*/ 987381 h 1150513"/>
              <a:gd name="connsiteX41" fmla="*/ 2301026 w 2301026"/>
              <a:gd name="connsiteY41" fmla="*/ 1004552 h 1150513"/>
              <a:gd name="connsiteX42" fmla="*/ 2288147 w 2301026"/>
              <a:gd name="connsiteY42" fmla="*/ 1026017 h 1150513"/>
              <a:gd name="connsiteX43" fmla="*/ 2266682 w 2301026"/>
              <a:gd name="connsiteY43" fmla="*/ 1043189 h 1150513"/>
              <a:gd name="connsiteX44" fmla="*/ 2219460 w 2301026"/>
              <a:gd name="connsiteY44" fmla="*/ 1077533 h 1150513"/>
              <a:gd name="connsiteX45" fmla="*/ 2185116 w 2301026"/>
              <a:gd name="connsiteY45" fmla="*/ 1090412 h 1150513"/>
              <a:gd name="connsiteX46" fmla="*/ 2142186 w 2301026"/>
              <a:gd name="connsiteY46" fmla="*/ 1107583 h 1150513"/>
              <a:gd name="connsiteX47" fmla="*/ 2090671 w 2301026"/>
              <a:gd name="connsiteY47" fmla="*/ 1124755 h 1150513"/>
              <a:gd name="connsiteX48" fmla="*/ 2021984 w 2301026"/>
              <a:gd name="connsiteY48" fmla="*/ 1137634 h 1150513"/>
              <a:gd name="connsiteX49" fmla="*/ 1931831 w 2301026"/>
              <a:gd name="connsiteY49" fmla="*/ 1146220 h 1150513"/>
              <a:gd name="connsiteX50" fmla="*/ 1824507 w 2301026"/>
              <a:gd name="connsiteY50" fmla="*/ 1150513 h 1150513"/>
              <a:gd name="connsiteX51" fmla="*/ 1669961 w 2301026"/>
              <a:gd name="connsiteY51" fmla="*/ 1141927 h 1150513"/>
              <a:gd name="connsiteX52" fmla="*/ 1506829 w 2301026"/>
              <a:gd name="connsiteY52" fmla="*/ 1124755 h 1150513"/>
              <a:gd name="connsiteX53" fmla="*/ 1343696 w 2301026"/>
              <a:gd name="connsiteY53" fmla="*/ 1103291 h 1150513"/>
              <a:gd name="connsiteX54" fmla="*/ 1189150 w 2301026"/>
              <a:gd name="connsiteY54" fmla="*/ 1077533 h 1150513"/>
              <a:gd name="connsiteX55" fmla="*/ 1086119 w 2301026"/>
              <a:gd name="connsiteY55" fmla="*/ 1051775 h 1150513"/>
              <a:gd name="connsiteX56" fmla="*/ 910107 w 2301026"/>
              <a:gd name="connsiteY56" fmla="*/ 991674 h 1150513"/>
              <a:gd name="connsiteX57" fmla="*/ 712631 w 2301026"/>
              <a:gd name="connsiteY57" fmla="*/ 905814 h 1150513"/>
              <a:gd name="connsiteX58" fmla="*/ 540913 w 2301026"/>
              <a:gd name="connsiteY58" fmla="*/ 811369 h 1150513"/>
              <a:gd name="connsiteX59" fmla="*/ 394953 w 2301026"/>
              <a:gd name="connsiteY59" fmla="*/ 716924 h 1150513"/>
              <a:gd name="connsiteX60" fmla="*/ 223234 w 2301026"/>
              <a:gd name="connsiteY60" fmla="*/ 583843 h 1150513"/>
              <a:gd name="connsiteX61" fmla="*/ 0 w 2301026"/>
              <a:gd name="connsiteY61" fmla="*/ 382074 h 1150513"/>
              <a:gd name="connsiteX0" fmla="*/ 0 w 2077792"/>
              <a:gd name="connsiteY0" fmla="*/ 583843 h 1150513"/>
              <a:gd name="connsiteX1" fmla="*/ 90152 w 2077792"/>
              <a:gd name="connsiteY1" fmla="*/ 369195 h 1150513"/>
              <a:gd name="connsiteX2" fmla="*/ 330558 w 2077792"/>
              <a:gd name="connsiteY2" fmla="*/ 562378 h 1150513"/>
              <a:gd name="connsiteX3" fmla="*/ 412124 w 2077792"/>
              <a:gd name="connsiteY3" fmla="*/ 618186 h 1150513"/>
              <a:gd name="connsiteX4" fmla="*/ 549499 w 2077792"/>
              <a:gd name="connsiteY4" fmla="*/ 695460 h 1150513"/>
              <a:gd name="connsiteX5" fmla="*/ 648237 w 2077792"/>
              <a:gd name="connsiteY5" fmla="*/ 742682 h 1150513"/>
              <a:gd name="connsiteX6" fmla="*/ 768440 w 2077792"/>
              <a:gd name="connsiteY6" fmla="*/ 785612 h 1150513"/>
              <a:gd name="connsiteX7" fmla="*/ 905814 w 2077792"/>
              <a:gd name="connsiteY7" fmla="*/ 824248 h 1150513"/>
              <a:gd name="connsiteX8" fmla="*/ 1013138 w 2077792"/>
              <a:gd name="connsiteY8" fmla="*/ 845713 h 1150513"/>
              <a:gd name="connsiteX9" fmla="*/ 1116169 w 2077792"/>
              <a:gd name="connsiteY9" fmla="*/ 862885 h 1150513"/>
              <a:gd name="connsiteX10" fmla="*/ 1244958 w 2077792"/>
              <a:gd name="connsiteY10" fmla="*/ 871471 h 1150513"/>
              <a:gd name="connsiteX11" fmla="*/ 1343696 w 2077792"/>
              <a:gd name="connsiteY11" fmla="*/ 871471 h 1150513"/>
              <a:gd name="connsiteX12" fmla="*/ 1408090 w 2077792"/>
              <a:gd name="connsiteY12" fmla="*/ 867178 h 1150513"/>
              <a:gd name="connsiteX13" fmla="*/ 1438141 w 2077792"/>
              <a:gd name="connsiteY13" fmla="*/ 858592 h 1150513"/>
              <a:gd name="connsiteX14" fmla="*/ 1459606 w 2077792"/>
              <a:gd name="connsiteY14" fmla="*/ 837127 h 1150513"/>
              <a:gd name="connsiteX15" fmla="*/ 1472485 w 2077792"/>
              <a:gd name="connsiteY15" fmla="*/ 807076 h 1150513"/>
              <a:gd name="connsiteX16" fmla="*/ 1472485 w 2077792"/>
              <a:gd name="connsiteY16" fmla="*/ 781319 h 1150513"/>
              <a:gd name="connsiteX17" fmla="*/ 1468192 w 2077792"/>
              <a:gd name="connsiteY17" fmla="*/ 738389 h 1150513"/>
              <a:gd name="connsiteX18" fmla="*/ 1451020 w 2077792"/>
              <a:gd name="connsiteY18" fmla="*/ 704045 h 1150513"/>
              <a:gd name="connsiteX19" fmla="*/ 1369454 w 2077792"/>
              <a:gd name="connsiteY19" fmla="*/ 545206 h 1150513"/>
              <a:gd name="connsiteX20" fmla="*/ 1167685 w 2077792"/>
              <a:gd name="connsiteY20" fmla="*/ 154547 h 1150513"/>
              <a:gd name="connsiteX21" fmla="*/ 1133341 w 2077792"/>
              <a:gd name="connsiteY21" fmla="*/ 85860 h 1150513"/>
              <a:gd name="connsiteX22" fmla="*/ 1120462 w 2077792"/>
              <a:gd name="connsiteY22" fmla="*/ 60102 h 1150513"/>
              <a:gd name="connsiteX23" fmla="*/ 1129048 w 2077792"/>
              <a:gd name="connsiteY23" fmla="*/ 12879 h 1150513"/>
              <a:gd name="connsiteX24" fmla="*/ 1137634 w 2077792"/>
              <a:gd name="connsiteY24" fmla="*/ 0 h 1150513"/>
              <a:gd name="connsiteX25" fmla="*/ 1154806 w 2077792"/>
              <a:gd name="connsiteY25" fmla="*/ 0 h 1150513"/>
              <a:gd name="connsiteX26" fmla="*/ 1184857 w 2077792"/>
              <a:gd name="connsiteY26" fmla="*/ 8586 h 1150513"/>
              <a:gd name="connsiteX27" fmla="*/ 1210614 w 2077792"/>
              <a:gd name="connsiteY27" fmla="*/ 42930 h 1150513"/>
              <a:gd name="connsiteX28" fmla="*/ 1253544 w 2077792"/>
              <a:gd name="connsiteY28" fmla="*/ 107324 h 1150513"/>
              <a:gd name="connsiteX29" fmla="*/ 1403797 w 2077792"/>
              <a:gd name="connsiteY29" fmla="*/ 321972 h 1150513"/>
              <a:gd name="connsiteX30" fmla="*/ 1502535 w 2077792"/>
              <a:gd name="connsiteY30" fmla="*/ 446468 h 1150513"/>
              <a:gd name="connsiteX31" fmla="*/ 1635617 w 2077792"/>
              <a:gd name="connsiteY31" fmla="*/ 609600 h 1150513"/>
              <a:gd name="connsiteX32" fmla="*/ 1772992 w 2077792"/>
              <a:gd name="connsiteY32" fmla="*/ 764147 h 1150513"/>
              <a:gd name="connsiteX33" fmla="*/ 1815921 w 2077792"/>
              <a:gd name="connsiteY33" fmla="*/ 802783 h 1150513"/>
              <a:gd name="connsiteX34" fmla="*/ 1888902 w 2077792"/>
              <a:gd name="connsiteY34" fmla="*/ 850006 h 1150513"/>
              <a:gd name="connsiteX35" fmla="*/ 1957589 w 2077792"/>
              <a:gd name="connsiteY35" fmla="*/ 875764 h 1150513"/>
              <a:gd name="connsiteX36" fmla="*/ 2004811 w 2077792"/>
              <a:gd name="connsiteY36" fmla="*/ 901522 h 1150513"/>
              <a:gd name="connsiteX37" fmla="*/ 2047741 w 2077792"/>
              <a:gd name="connsiteY37" fmla="*/ 931572 h 1150513"/>
              <a:gd name="connsiteX38" fmla="*/ 2064913 w 2077792"/>
              <a:gd name="connsiteY38" fmla="*/ 953037 h 1150513"/>
              <a:gd name="connsiteX39" fmla="*/ 2077792 w 2077792"/>
              <a:gd name="connsiteY39" fmla="*/ 974502 h 1150513"/>
              <a:gd name="connsiteX40" fmla="*/ 2077792 w 2077792"/>
              <a:gd name="connsiteY40" fmla="*/ 987381 h 1150513"/>
              <a:gd name="connsiteX41" fmla="*/ 2077792 w 2077792"/>
              <a:gd name="connsiteY41" fmla="*/ 1004552 h 1150513"/>
              <a:gd name="connsiteX42" fmla="*/ 2064913 w 2077792"/>
              <a:gd name="connsiteY42" fmla="*/ 1026017 h 1150513"/>
              <a:gd name="connsiteX43" fmla="*/ 2043448 w 2077792"/>
              <a:gd name="connsiteY43" fmla="*/ 1043189 h 1150513"/>
              <a:gd name="connsiteX44" fmla="*/ 1996226 w 2077792"/>
              <a:gd name="connsiteY44" fmla="*/ 1077533 h 1150513"/>
              <a:gd name="connsiteX45" fmla="*/ 1961882 w 2077792"/>
              <a:gd name="connsiteY45" fmla="*/ 1090412 h 1150513"/>
              <a:gd name="connsiteX46" fmla="*/ 1918952 w 2077792"/>
              <a:gd name="connsiteY46" fmla="*/ 1107583 h 1150513"/>
              <a:gd name="connsiteX47" fmla="*/ 1867437 w 2077792"/>
              <a:gd name="connsiteY47" fmla="*/ 1124755 h 1150513"/>
              <a:gd name="connsiteX48" fmla="*/ 1798750 w 2077792"/>
              <a:gd name="connsiteY48" fmla="*/ 1137634 h 1150513"/>
              <a:gd name="connsiteX49" fmla="*/ 1708597 w 2077792"/>
              <a:gd name="connsiteY49" fmla="*/ 1146220 h 1150513"/>
              <a:gd name="connsiteX50" fmla="*/ 1601273 w 2077792"/>
              <a:gd name="connsiteY50" fmla="*/ 1150513 h 1150513"/>
              <a:gd name="connsiteX51" fmla="*/ 1446727 w 2077792"/>
              <a:gd name="connsiteY51" fmla="*/ 1141927 h 1150513"/>
              <a:gd name="connsiteX52" fmla="*/ 1283595 w 2077792"/>
              <a:gd name="connsiteY52" fmla="*/ 1124755 h 1150513"/>
              <a:gd name="connsiteX53" fmla="*/ 1120462 w 2077792"/>
              <a:gd name="connsiteY53" fmla="*/ 1103291 h 1150513"/>
              <a:gd name="connsiteX54" fmla="*/ 965916 w 2077792"/>
              <a:gd name="connsiteY54" fmla="*/ 1077533 h 1150513"/>
              <a:gd name="connsiteX55" fmla="*/ 862885 w 2077792"/>
              <a:gd name="connsiteY55" fmla="*/ 1051775 h 1150513"/>
              <a:gd name="connsiteX56" fmla="*/ 686873 w 2077792"/>
              <a:gd name="connsiteY56" fmla="*/ 991674 h 1150513"/>
              <a:gd name="connsiteX57" fmla="*/ 489397 w 2077792"/>
              <a:gd name="connsiteY57" fmla="*/ 905814 h 1150513"/>
              <a:gd name="connsiteX58" fmla="*/ 317679 w 2077792"/>
              <a:gd name="connsiteY58" fmla="*/ 811369 h 1150513"/>
              <a:gd name="connsiteX59" fmla="*/ 171719 w 2077792"/>
              <a:gd name="connsiteY59" fmla="*/ 716924 h 1150513"/>
              <a:gd name="connsiteX60" fmla="*/ 0 w 2077792"/>
              <a:gd name="connsiteY60" fmla="*/ 583843 h 1150513"/>
              <a:gd name="connsiteX0" fmla="*/ 81567 w 1987640"/>
              <a:gd name="connsiteY0" fmla="*/ 716924 h 1150513"/>
              <a:gd name="connsiteX1" fmla="*/ 0 w 1987640"/>
              <a:gd name="connsiteY1" fmla="*/ 369195 h 1150513"/>
              <a:gd name="connsiteX2" fmla="*/ 240406 w 1987640"/>
              <a:gd name="connsiteY2" fmla="*/ 562378 h 1150513"/>
              <a:gd name="connsiteX3" fmla="*/ 321972 w 1987640"/>
              <a:gd name="connsiteY3" fmla="*/ 618186 h 1150513"/>
              <a:gd name="connsiteX4" fmla="*/ 459347 w 1987640"/>
              <a:gd name="connsiteY4" fmla="*/ 695460 h 1150513"/>
              <a:gd name="connsiteX5" fmla="*/ 558085 w 1987640"/>
              <a:gd name="connsiteY5" fmla="*/ 742682 h 1150513"/>
              <a:gd name="connsiteX6" fmla="*/ 678288 w 1987640"/>
              <a:gd name="connsiteY6" fmla="*/ 785612 h 1150513"/>
              <a:gd name="connsiteX7" fmla="*/ 815662 w 1987640"/>
              <a:gd name="connsiteY7" fmla="*/ 824248 h 1150513"/>
              <a:gd name="connsiteX8" fmla="*/ 922986 w 1987640"/>
              <a:gd name="connsiteY8" fmla="*/ 845713 h 1150513"/>
              <a:gd name="connsiteX9" fmla="*/ 1026017 w 1987640"/>
              <a:gd name="connsiteY9" fmla="*/ 862885 h 1150513"/>
              <a:gd name="connsiteX10" fmla="*/ 1154806 w 1987640"/>
              <a:gd name="connsiteY10" fmla="*/ 871471 h 1150513"/>
              <a:gd name="connsiteX11" fmla="*/ 1253544 w 1987640"/>
              <a:gd name="connsiteY11" fmla="*/ 871471 h 1150513"/>
              <a:gd name="connsiteX12" fmla="*/ 1317938 w 1987640"/>
              <a:gd name="connsiteY12" fmla="*/ 867178 h 1150513"/>
              <a:gd name="connsiteX13" fmla="*/ 1347989 w 1987640"/>
              <a:gd name="connsiteY13" fmla="*/ 858592 h 1150513"/>
              <a:gd name="connsiteX14" fmla="*/ 1369454 w 1987640"/>
              <a:gd name="connsiteY14" fmla="*/ 837127 h 1150513"/>
              <a:gd name="connsiteX15" fmla="*/ 1382333 w 1987640"/>
              <a:gd name="connsiteY15" fmla="*/ 807076 h 1150513"/>
              <a:gd name="connsiteX16" fmla="*/ 1382333 w 1987640"/>
              <a:gd name="connsiteY16" fmla="*/ 781319 h 1150513"/>
              <a:gd name="connsiteX17" fmla="*/ 1378040 w 1987640"/>
              <a:gd name="connsiteY17" fmla="*/ 738389 h 1150513"/>
              <a:gd name="connsiteX18" fmla="*/ 1360868 w 1987640"/>
              <a:gd name="connsiteY18" fmla="*/ 704045 h 1150513"/>
              <a:gd name="connsiteX19" fmla="*/ 1279302 w 1987640"/>
              <a:gd name="connsiteY19" fmla="*/ 545206 h 1150513"/>
              <a:gd name="connsiteX20" fmla="*/ 1077533 w 1987640"/>
              <a:gd name="connsiteY20" fmla="*/ 154547 h 1150513"/>
              <a:gd name="connsiteX21" fmla="*/ 1043189 w 1987640"/>
              <a:gd name="connsiteY21" fmla="*/ 85860 h 1150513"/>
              <a:gd name="connsiteX22" fmla="*/ 1030310 w 1987640"/>
              <a:gd name="connsiteY22" fmla="*/ 60102 h 1150513"/>
              <a:gd name="connsiteX23" fmla="*/ 1038896 w 1987640"/>
              <a:gd name="connsiteY23" fmla="*/ 12879 h 1150513"/>
              <a:gd name="connsiteX24" fmla="*/ 1047482 w 1987640"/>
              <a:gd name="connsiteY24" fmla="*/ 0 h 1150513"/>
              <a:gd name="connsiteX25" fmla="*/ 1064654 w 1987640"/>
              <a:gd name="connsiteY25" fmla="*/ 0 h 1150513"/>
              <a:gd name="connsiteX26" fmla="*/ 1094705 w 1987640"/>
              <a:gd name="connsiteY26" fmla="*/ 8586 h 1150513"/>
              <a:gd name="connsiteX27" fmla="*/ 1120462 w 1987640"/>
              <a:gd name="connsiteY27" fmla="*/ 42930 h 1150513"/>
              <a:gd name="connsiteX28" fmla="*/ 1163392 w 1987640"/>
              <a:gd name="connsiteY28" fmla="*/ 107324 h 1150513"/>
              <a:gd name="connsiteX29" fmla="*/ 1313645 w 1987640"/>
              <a:gd name="connsiteY29" fmla="*/ 321972 h 1150513"/>
              <a:gd name="connsiteX30" fmla="*/ 1412383 w 1987640"/>
              <a:gd name="connsiteY30" fmla="*/ 446468 h 1150513"/>
              <a:gd name="connsiteX31" fmla="*/ 1545465 w 1987640"/>
              <a:gd name="connsiteY31" fmla="*/ 609600 h 1150513"/>
              <a:gd name="connsiteX32" fmla="*/ 1682840 w 1987640"/>
              <a:gd name="connsiteY32" fmla="*/ 764147 h 1150513"/>
              <a:gd name="connsiteX33" fmla="*/ 1725769 w 1987640"/>
              <a:gd name="connsiteY33" fmla="*/ 802783 h 1150513"/>
              <a:gd name="connsiteX34" fmla="*/ 1798750 w 1987640"/>
              <a:gd name="connsiteY34" fmla="*/ 850006 h 1150513"/>
              <a:gd name="connsiteX35" fmla="*/ 1867437 w 1987640"/>
              <a:gd name="connsiteY35" fmla="*/ 875764 h 1150513"/>
              <a:gd name="connsiteX36" fmla="*/ 1914659 w 1987640"/>
              <a:gd name="connsiteY36" fmla="*/ 901522 h 1150513"/>
              <a:gd name="connsiteX37" fmla="*/ 1957589 w 1987640"/>
              <a:gd name="connsiteY37" fmla="*/ 931572 h 1150513"/>
              <a:gd name="connsiteX38" fmla="*/ 1974761 w 1987640"/>
              <a:gd name="connsiteY38" fmla="*/ 953037 h 1150513"/>
              <a:gd name="connsiteX39" fmla="*/ 1987640 w 1987640"/>
              <a:gd name="connsiteY39" fmla="*/ 974502 h 1150513"/>
              <a:gd name="connsiteX40" fmla="*/ 1987640 w 1987640"/>
              <a:gd name="connsiteY40" fmla="*/ 987381 h 1150513"/>
              <a:gd name="connsiteX41" fmla="*/ 1987640 w 1987640"/>
              <a:gd name="connsiteY41" fmla="*/ 1004552 h 1150513"/>
              <a:gd name="connsiteX42" fmla="*/ 1974761 w 1987640"/>
              <a:gd name="connsiteY42" fmla="*/ 1026017 h 1150513"/>
              <a:gd name="connsiteX43" fmla="*/ 1953296 w 1987640"/>
              <a:gd name="connsiteY43" fmla="*/ 1043189 h 1150513"/>
              <a:gd name="connsiteX44" fmla="*/ 1906074 w 1987640"/>
              <a:gd name="connsiteY44" fmla="*/ 1077533 h 1150513"/>
              <a:gd name="connsiteX45" fmla="*/ 1871730 w 1987640"/>
              <a:gd name="connsiteY45" fmla="*/ 1090412 h 1150513"/>
              <a:gd name="connsiteX46" fmla="*/ 1828800 w 1987640"/>
              <a:gd name="connsiteY46" fmla="*/ 1107583 h 1150513"/>
              <a:gd name="connsiteX47" fmla="*/ 1777285 w 1987640"/>
              <a:gd name="connsiteY47" fmla="*/ 1124755 h 1150513"/>
              <a:gd name="connsiteX48" fmla="*/ 1708598 w 1987640"/>
              <a:gd name="connsiteY48" fmla="*/ 1137634 h 1150513"/>
              <a:gd name="connsiteX49" fmla="*/ 1618445 w 1987640"/>
              <a:gd name="connsiteY49" fmla="*/ 1146220 h 1150513"/>
              <a:gd name="connsiteX50" fmla="*/ 1511121 w 1987640"/>
              <a:gd name="connsiteY50" fmla="*/ 1150513 h 1150513"/>
              <a:gd name="connsiteX51" fmla="*/ 1356575 w 1987640"/>
              <a:gd name="connsiteY51" fmla="*/ 1141927 h 1150513"/>
              <a:gd name="connsiteX52" fmla="*/ 1193443 w 1987640"/>
              <a:gd name="connsiteY52" fmla="*/ 1124755 h 1150513"/>
              <a:gd name="connsiteX53" fmla="*/ 1030310 w 1987640"/>
              <a:gd name="connsiteY53" fmla="*/ 1103291 h 1150513"/>
              <a:gd name="connsiteX54" fmla="*/ 875764 w 1987640"/>
              <a:gd name="connsiteY54" fmla="*/ 1077533 h 1150513"/>
              <a:gd name="connsiteX55" fmla="*/ 772733 w 1987640"/>
              <a:gd name="connsiteY55" fmla="*/ 1051775 h 1150513"/>
              <a:gd name="connsiteX56" fmla="*/ 596721 w 1987640"/>
              <a:gd name="connsiteY56" fmla="*/ 991674 h 1150513"/>
              <a:gd name="connsiteX57" fmla="*/ 399245 w 1987640"/>
              <a:gd name="connsiteY57" fmla="*/ 905814 h 1150513"/>
              <a:gd name="connsiteX58" fmla="*/ 227527 w 1987640"/>
              <a:gd name="connsiteY58" fmla="*/ 811369 h 1150513"/>
              <a:gd name="connsiteX59" fmla="*/ 81567 w 1987640"/>
              <a:gd name="connsiteY59" fmla="*/ 716924 h 1150513"/>
              <a:gd name="connsiteX0" fmla="*/ 0 w 1906073"/>
              <a:gd name="connsiteY0" fmla="*/ 716924 h 1150513"/>
              <a:gd name="connsiteX1" fmla="*/ 158839 w 1906073"/>
              <a:gd name="connsiteY1" fmla="*/ 562378 h 1150513"/>
              <a:gd name="connsiteX2" fmla="*/ 240405 w 1906073"/>
              <a:gd name="connsiteY2" fmla="*/ 618186 h 1150513"/>
              <a:gd name="connsiteX3" fmla="*/ 377780 w 1906073"/>
              <a:gd name="connsiteY3" fmla="*/ 695460 h 1150513"/>
              <a:gd name="connsiteX4" fmla="*/ 476518 w 1906073"/>
              <a:gd name="connsiteY4" fmla="*/ 742682 h 1150513"/>
              <a:gd name="connsiteX5" fmla="*/ 596721 w 1906073"/>
              <a:gd name="connsiteY5" fmla="*/ 785612 h 1150513"/>
              <a:gd name="connsiteX6" fmla="*/ 734095 w 1906073"/>
              <a:gd name="connsiteY6" fmla="*/ 824248 h 1150513"/>
              <a:gd name="connsiteX7" fmla="*/ 841419 w 1906073"/>
              <a:gd name="connsiteY7" fmla="*/ 845713 h 1150513"/>
              <a:gd name="connsiteX8" fmla="*/ 944450 w 1906073"/>
              <a:gd name="connsiteY8" fmla="*/ 862885 h 1150513"/>
              <a:gd name="connsiteX9" fmla="*/ 1073239 w 1906073"/>
              <a:gd name="connsiteY9" fmla="*/ 871471 h 1150513"/>
              <a:gd name="connsiteX10" fmla="*/ 1171977 w 1906073"/>
              <a:gd name="connsiteY10" fmla="*/ 871471 h 1150513"/>
              <a:gd name="connsiteX11" fmla="*/ 1236371 w 1906073"/>
              <a:gd name="connsiteY11" fmla="*/ 867178 h 1150513"/>
              <a:gd name="connsiteX12" fmla="*/ 1266422 w 1906073"/>
              <a:gd name="connsiteY12" fmla="*/ 858592 h 1150513"/>
              <a:gd name="connsiteX13" fmla="*/ 1287887 w 1906073"/>
              <a:gd name="connsiteY13" fmla="*/ 837127 h 1150513"/>
              <a:gd name="connsiteX14" fmla="*/ 1300766 w 1906073"/>
              <a:gd name="connsiteY14" fmla="*/ 807076 h 1150513"/>
              <a:gd name="connsiteX15" fmla="*/ 1300766 w 1906073"/>
              <a:gd name="connsiteY15" fmla="*/ 781319 h 1150513"/>
              <a:gd name="connsiteX16" fmla="*/ 1296473 w 1906073"/>
              <a:gd name="connsiteY16" fmla="*/ 738389 h 1150513"/>
              <a:gd name="connsiteX17" fmla="*/ 1279301 w 1906073"/>
              <a:gd name="connsiteY17" fmla="*/ 704045 h 1150513"/>
              <a:gd name="connsiteX18" fmla="*/ 1197735 w 1906073"/>
              <a:gd name="connsiteY18" fmla="*/ 545206 h 1150513"/>
              <a:gd name="connsiteX19" fmla="*/ 995966 w 1906073"/>
              <a:gd name="connsiteY19" fmla="*/ 154547 h 1150513"/>
              <a:gd name="connsiteX20" fmla="*/ 961622 w 1906073"/>
              <a:gd name="connsiteY20" fmla="*/ 85860 h 1150513"/>
              <a:gd name="connsiteX21" fmla="*/ 948743 w 1906073"/>
              <a:gd name="connsiteY21" fmla="*/ 60102 h 1150513"/>
              <a:gd name="connsiteX22" fmla="*/ 957329 w 1906073"/>
              <a:gd name="connsiteY22" fmla="*/ 12879 h 1150513"/>
              <a:gd name="connsiteX23" fmla="*/ 965915 w 1906073"/>
              <a:gd name="connsiteY23" fmla="*/ 0 h 1150513"/>
              <a:gd name="connsiteX24" fmla="*/ 983087 w 1906073"/>
              <a:gd name="connsiteY24" fmla="*/ 0 h 1150513"/>
              <a:gd name="connsiteX25" fmla="*/ 1013138 w 1906073"/>
              <a:gd name="connsiteY25" fmla="*/ 8586 h 1150513"/>
              <a:gd name="connsiteX26" fmla="*/ 1038895 w 1906073"/>
              <a:gd name="connsiteY26" fmla="*/ 42930 h 1150513"/>
              <a:gd name="connsiteX27" fmla="*/ 1081825 w 1906073"/>
              <a:gd name="connsiteY27" fmla="*/ 107324 h 1150513"/>
              <a:gd name="connsiteX28" fmla="*/ 1232078 w 1906073"/>
              <a:gd name="connsiteY28" fmla="*/ 321972 h 1150513"/>
              <a:gd name="connsiteX29" fmla="*/ 1330816 w 1906073"/>
              <a:gd name="connsiteY29" fmla="*/ 446468 h 1150513"/>
              <a:gd name="connsiteX30" fmla="*/ 1463898 w 1906073"/>
              <a:gd name="connsiteY30" fmla="*/ 609600 h 1150513"/>
              <a:gd name="connsiteX31" fmla="*/ 1601273 w 1906073"/>
              <a:gd name="connsiteY31" fmla="*/ 764147 h 1150513"/>
              <a:gd name="connsiteX32" fmla="*/ 1644202 w 1906073"/>
              <a:gd name="connsiteY32" fmla="*/ 802783 h 1150513"/>
              <a:gd name="connsiteX33" fmla="*/ 1717183 w 1906073"/>
              <a:gd name="connsiteY33" fmla="*/ 850006 h 1150513"/>
              <a:gd name="connsiteX34" fmla="*/ 1785870 w 1906073"/>
              <a:gd name="connsiteY34" fmla="*/ 875764 h 1150513"/>
              <a:gd name="connsiteX35" fmla="*/ 1833092 w 1906073"/>
              <a:gd name="connsiteY35" fmla="*/ 901522 h 1150513"/>
              <a:gd name="connsiteX36" fmla="*/ 1876022 w 1906073"/>
              <a:gd name="connsiteY36" fmla="*/ 931572 h 1150513"/>
              <a:gd name="connsiteX37" fmla="*/ 1893194 w 1906073"/>
              <a:gd name="connsiteY37" fmla="*/ 953037 h 1150513"/>
              <a:gd name="connsiteX38" fmla="*/ 1906073 w 1906073"/>
              <a:gd name="connsiteY38" fmla="*/ 974502 h 1150513"/>
              <a:gd name="connsiteX39" fmla="*/ 1906073 w 1906073"/>
              <a:gd name="connsiteY39" fmla="*/ 987381 h 1150513"/>
              <a:gd name="connsiteX40" fmla="*/ 1906073 w 1906073"/>
              <a:gd name="connsiteY40" fmla="*/ 1004552 h 1150513"/>
              <a:gd name="connsiteX41" fmla="*/ 1893194 w 1906073"/>
              <a:gd name="connsiteY41" fmla="*/ 1026017 h 1150513"/>
              <a:gd name="connsiteX42" fmla="*/ 1871729 w 1906073"/>
              <a:gd name="connsiteY42" fmla="*/ 1043189 h 1150513"/>
              <a:gd name="connsiteX43" fmla="*/ 1824507 w 1906073"/>
              <a:gd name="connsiteY43" fmla="*/ 1077533 h 1150513"/>
              <a:gd name="connsiteX44" fmla="*/ 1790163 w 1906073"/>
              <a:gd name="connsiteY44" fmla="*/ 1090412 h 1150513"/>
              <a:gd name="connsiteX45" fmla="*/ 1747233 w 1906073"/>
              <a:gd name="connsiteY45" fmla="*/ 1107583 h 1150513"/>
              <a:gd name="connsiteX46" fmla="*/ 1695718 w 1906073"/>
              <a:gd name="connsiteY46" fmla="*/ 1124755 h 1150513"/>
              <a:gd name="connsiteX47" fmla="*/ 1627031 w 1906073"/>
              <a:gd name="connsiteY47" fmla="*/ 1137634 h 1150513"/>
              <a:gd name="connsiteX48" fmla="*/ 1536878 w 1906073"/>
              <a:gd name="connsiteY48" fmla="*/ 1146220 h 1150513"/>
              <a:gd name="connsiteX49" fmla="*/ 1429554 w 1906073"/>
              <a:gd name="connsiteY49" fmla="*/ 1150513 h 1150513"/>
              <a:gd name="connsiteX50" fmla="*/ 1275008 w 1906073"/>
              <a:gd name="connsiteY50" fmla="*/ 1141927 h 1150513"/>
              <a:gd name="connsiteX51" fmla="*/ 1111876 w 1906073"/>
              <a:gd name="connsiteY51" fmla="*/ 1124755 h 1150513"/>
              <a:gd name="connsiteX52" fmla="*/ 948743 w 1906073"/>
              <a:gd name="connsiteY52" fmla="*/ 1103291 h 1150513"/>
              <a:gd name="connsiteX53" fmla="*/ 794197 w 1906073"/>
              <a:gd name="connsiteY53" fmla="*/ 1077533 h 1150513"/>
              <a:gd name="connsiteX54" fmla="*/ 691166 w 1906073"/>
              <a:gd name="connsiteY54" fmla="*/ 1051775 h 1150513"/>
              <a:gd name="connsiteX55" fmla="*/ 515154 w 1906073"/>
              <a:gd name="connsiteY55" fmla="*/ 991674 h 1150513"/>
              <a:gd name="connsiteX56" fmla="*/ 317678 w 1906073"/>
              <a:gd name="connsiteY56" fmla="*/ 905814 h 1150513"/>
              <a:gd name="connsiteX57" fmla="*/ 145960 w 1906073"/>
              <a:gd name="connsiteY57" fmla="*/ 811369 h 1150513"/>
              <a:gd name="connsiteX58" fmla="*/ 0 w 1906073"/>
              <a:gd name="connsiteY58" fmla="*/ 716924 h 1150513"/>
              <a:gd name="connsiteX0" fmla="*/ 0 w 1906073"/>
              <a:gd name="connsiteY0" fmla="*/ 716924 h 1150513"/>
              <a:gd name="connsiteX1" fmla="*/ 158839 w 1906073"/>
              <a:gd name="connsiteY1" fmla="*/ 562378 h 1150513"/>
              <a:gd name="connsiteX2" fmla="*/ 377780 w 1906073"/>
              <a:gd name="connsiteY2" fmla="*/ 695460 h 1150513"/>
              <a:gd name="connsiteX3" fmla="*/ 476518 w 1906073"/>
              <a:gd name="connsiteY3" fmla="*/ 742682 h 1150513"/>
              <a:gd name="connsiteX4" fmla="*/ 596721 w 1906073"/>
              <a:gd name="connsiteY4" fmla="*/ 785612 h 1150513"/>
              <a:gd name="connsiteX5" fmla="*/ 734095 w 1906073"/>
              <a:gd name="connsiteY5" fmla="*/ 824248 h 1150513"/>
              <a:gd name="connsiteX6" fmla="*/ 841419 w 1906073"/>
              <a:gd name="connsiteY6" fmla="*/ 845713 h 1150513"/>
              <a:gd name="connsiteX7" fmla="*/ 944450 w 1906073"/>
              <a:gd name="connsiteY7" fmla="*/ 862885 h 1150513"/>
              <a:gd name="connsiteX8" fmla="*/ 1073239 w 1906073"/>
              <a:gd name="connsiteY8" fmla="*/ 871471 h 1150513"/>
              <a:gd name="connsiteX9" fmla="*/ 1171977 w 1906073"/>
              <a:gd name="connsiteY9" fmla="*/ 871471 h 1150513"/>
              <a:gd name="connsiteX10" fmla="*/ 1236371 w 1906073"/>
              <a:gd name="connsiteY10" fmla="*/ 867178 h 1150513"/>
              <a:gd name="connsiteX11" fmla="*/ 1266422 w 1906073"/>
              <a:gd name="connsiteY11" fmla="*/ 858592 h 1150513"/>
              <a:gd name="connsiteX12" fmla="*/ 1287887 w 1906073"/>
              <a:gd name="connsiteY12" fmla="*/ 837127 h 1150513"/>
              <a:gd name="connsiteX13" fmla="*/ 1300766 w 1906073"/>
              <a:gd name="connsiteY13" fmla="*/ 807076 h 1150513"/>
              <a:gd name="connsiteX14" fmla="*/ 1300766 w 1906073"/>
              <a:gd name="connsiteY14" fmla="*/ 781319 h 1150513"/>
              <a:gd name="connsiteX15" fmla="*/ 1296473 w 1906073"/>
              <a:gd name="connsiteY15" fmla="*/ 738389 h 1150513"/>
              <a:gd name="connsiteX16" fmla="*/ 1279301 w 1906073"/>
              <a:gd name="connsiteY16" fmla="*/ 704045 h 1150513"/>
              <a:gd name="connsiteX17" fmla="*/ 1197735 w 1906073"/>
              <a:gd name="connsiteY17" fmla="*/ 545206 h 1150513"/>
              <a:gd name="connsiteX18" fmla="*/ 995966 w 1906073"/>
              <a:gd name="connsiteY18" fmla="*/ 154547 h 1150513"/>
              <a:gd name="connsiteX19" fmla="*/ 961622 w 1906073"/>
              <a:gd name="connsiteY19" fmla="*/ 85860 h 1150513"/>
              <a:gd name="connsiteX20" fmla="*/ 948743 w 1906073"/>
              <a:gd name="connsiteY20" fmla="*/ 60102 h 1150513"/>
              <a:gd name="connsiteX21" fmla="*/ 957329 w 1906073"/>
              <a:gd name="connsiteY21" fmla="*/ 12879 h 1150513"/>
              <a:gd name="connsiteX22" fmla="*/ 965915 w 1906073"/>
              <a:gd name="connsiteY22" fmla="*/ 0 h 1150513"/>
              <a:gd name="connsiteX23" fmla="*/ 983087 w 1906073"/>
              <a:gd name="connsiteY23" fmla="*/ 0 h 1150513"/>
              <a:gd name="connsiteX24" fmla="*/ 1013138 w 1906073"/>
              <a:gd name="connsiteY24" fmla="*/ 8586 h 1150513"/>
              <a:gd name="connsiteX25" fmla="*/ 1038895 w 1906073"/>
              <a:gd name="connsiteY25" fmla="*/ 42930 h 1150513"/>
              <a:gd name="connsiteX26" fmla="*/ 1081825 w 1906073"/>
              <a:gd name="connsiteY26" fmla="*/ 107324 h 1150513"/>
              <a:gd name="connsiteX27" fmla="*/ 1232078 w 1906073"/>
              <a:gd name="connsiteY27" fmla="*/ 321972 h 1150513"/>
              <a:gd name="connsiteX28" fmla="*/ 1330816 w 1906073"/>
              <a:gd name="connsiteY28" fmla="*/ 446468 h 1150513"/>
              <a:gd name="connsiteX29" fmla="*/ 1463898 w 1906073"/>
              <a:gd name="connsiteY29" fmla="*/ 609600 h 1150513"/>
              <a:gd name="connsiteX30" fmla="*/ 1601273 w 1906073"/>
              <a:gd name="connsiteY30" fmla="*/ 764147 h 1150513"/>
              <a:gd name="connsiteX31" fmla="*/ 1644202 w 1906073"/>
              <a:gd name="connsiteY31" fmla="*/ 802783 h 1150513"/>
              <a:gd name="connsiteX32" fmla="*/ 1717183 w 1906073"/>
              <a:gd name="connsiteY32" fmla="*/ 850006 h 1150513"/>
              <a:gd name="connsiteX33" fmla="*/ 1785870 w 1906073"/>
              <a:gd name="connsiteY33" fmla="*/ 875764 h 1150513"/>
              <a:gd name="connsiteX34" fmla="*/ 1833092 w 1906073"/>
              <a:gd name="connsiteY34" fmla="*/ 901522 h 1150513"/>
              <a:gd name="connsiteX35" fmla="*/ 1876022 w 1906073"/>
              <a:gd name="connsiteY35" fmla="*/ 931572 h 1150513"/>
              <a:gd name="connsiteX36" fmla="*/ 1893194 w 1906073"/>
              <a:gd name="connsiteY36" fmla="*/ 953037 h 1150513"/>
              <a:gd name="connsiteX37" fmla="*/ 1906073 w 1906073"/>
              <a:gd name="connsiteY37" fmla="*/ 974502 h 1150513"/>
              <a:gd name="connsiteX38" fmla="*/ 1906073 w 1906073"/>
              <a:gd name="connsiteY38" fmla="*/ 987381 h 1150513"/>
              <a:gd name="connsiteX39" fmla="*/ 1906073 w 1906073"/>
              <a:gd name="connsiteY39" fmla="*/ 1004552 h 1150513"/>
              <a:gd name="connsiteX40" fmla="*/ 1893194 w 1906073"/>
              <a:gd name="connsiteY40" fmla="*/ 1026017 h 1150513"/>
              <a:gd name="connsiteX41" fmla="*/ 1871729 w 1906073"/>
              <a:gd name="connsiteY41" fmla="*/ 1043189 h 1150513"/>
              <a:gd name="connsiteX42" fmla="*/ 1824507 w 1906073"/>
              <a:gd name="connsiteY42" fmla="*/ 1077533 h 1150513"/>
              <a:gd name="connsiteX43" fmla="*/ 1790163 w 1906073"/>
              <a:gd name="connsiteY43" fmla="*/ 1090412 h 1150513"/>
              <a:gd name="connsiteX44" fmla="*/ 1747233 w 1906073"/>
              <a:gd name="connsiteY44" fmla="*/ 1107583 h 1150513"/>
              <a:gd name="connsiteX45" fmla="*/ 1695718 w 1906073"/>
              <a:gd name="connsiteY45" fmla="*/ 1124755 h 1150513"/>
              <a:gd name="connsiteX46" fmla="*/ 1627031 w 1906073"/>
              <a:gd name="connsiteY46" fmla="*/ 1137634 h 1150513"/>
              <a:gd name="connsiteX47" fmla="*/ 1536878 w 1906073"/>
              <a:gd name="connsiteY47" fmla="*/ 1146220 h 1150513"/>
              <a:gd name="connsiteX48" fmla="*/ 1429554 w 1906073"/>
              <a:gd name="connsiteY48" fmla="*/ 1150513 h 1150513"/>
              <a:gd name="connsiteX49" fmla="*/ 1275008 w 1906073"/>
              <a:gd name="connsiteY49" fmla="*/ 1141927 h 1150513"/>
              <a:gd name="connsiteX50" fmla="*/ 1111876 w 1906073"/>
              <a:gd name="connsiteY50" fmla="*/ 1124755 h 1150513"/>
              <a:gd name="connsiteX51" fmla="*/ 948743 w 1906073"/>
              <a:gd name="connsiteY51" fmla="*/ 1103291 h 1150513"/>
              <a:gd name="connsiteX52" fmla="*/ 794197 w 1906073"/>
              <a:gd name="connsiteY52" fmla="*/ 1077533 h 1150513"/>
              <a:gd name="connsiteX53" fmla="*/ 691166 w 1906073"/>
              <a:gd name="connsiteY53" fmla="*/ 1051775 h 1150513"/>
              <a:gd name="connsiteX54" fmla="*/ 515154 w 1906073"/>
              <a:gd name="connsiteY54" fmla="*/ 991674 h 1150513"/>
              <a:gd name="connsiteX55" fmla="*/ 317678 w 1906073"/>
              <a:gd name="connsiteY55" fmla="*/ 905814 h 1150513"/>
              <a:gd name="connsiteX56" fmla="*/ 145960 w 1906073"/>
              <a:gd name="connsiteY56" fmla="*/ 811369 h 1150513"/>
              <a:gd name="connsiteX57" fmla="*/ 0 w 1906073"/>
              <a:gd name="connsiteY57" fmla="*/ 716924 h 1150513"/>
              <a:gd name="connsiteX0" fmla="*/ 0 w 1906073"/>
              <a:gd name="connsiteY0" fmla="*/ 716924 h 1150513"/>
              <a:gd name="connsiteX1" fmla="*/ 377780 w 1906073"/>
              <a:gd name="connsiteY1" fmla="*/ 695460 h 1150513"/>
              <a:gd name="connsiteX2" fmla="*/ 476518 w 1906073"/>
              <a:gd name="connsiteY2" fmla="*/ 742682 h 1150513"/>
              <a:gd name="connsiteX3" fmla="*/ 596721 w 1906073"/>
              <a:gd name="connsiteY3" fmla="*/ 785612 h 1150513"/>
              <a:gd name="connsiteX4" fmla="*/ 734095 w 1906073"/>
              <a:gd name="connsiteY4" fmla="*/ 824248 h 1150513"/>
              <a:gd name="connsiteX5" fmla="*/ 841419 w 1906073"/>
              <a:gd name="connsiteY5" fmla="*/ 845713 h 1150513"/>
              <a:gd name="connsiteX6" fmla="*/ 944450 w 1906073"/>
              <a:gd name="connsiteY6" fmla="*/ 862885 h 1150513"/>
              <a:gd name="connsiteX7" fmla="*/ 1073239 w 1906073"/>
              <a:gd name="connsiteY7" fmla="*/ 871471 h 1150513"/>
              <a:gd name="connsiteX8" fmla="*/ 1171977 w 1906073"/>
              <a:gd name="connsiteY8" fmla="*/ 871471 h 1150513"/>
              <a:gd name="connsiteX9" fmla="*/ 1236371 w 1906073"/>
              <a:gd name="connsiteY9" fmla="*/ 867178 h 1150513"/>
              <a:gd name="connsiteX10" fmla="*/ 1266422 w 1906073"/>
              <a:gd name="connsiteY10" fmla="*/ 858592 h 1150513"/>
              <a:gd name="connsiteX11" fmla="*/ 1287887 w 1906073"/>
              <a:gd name="connsiteY11" fmla="*/ 837127 h 1150513"/>
              <a:gd name="connsiteX12" fmla="*/ 1300766 w 1906073"/>
              <a:gd name="connsiteY12" fmla="*/ 807076 h 1150513"/>
              <a:gd name="connsiteX13" fmla="*/ 1300766 w 1906073"/>
              <a:gd name="connsiteY13" fmla="*/ 781319 h 1150513"/>
              <a:gd name="connsiteX14" fmla="*/ 1296473 w 1906073"/>
              <a:gd name="connsiteY14" fmla="*/ 738389 h 1150513"/>
              <a:gd name="connsiteX15" fmla="*/ 1279301 w 1906073"/>
              <a:gd name="connsiteY15" fmla="*/ 704045 h 1150513"/>
              <a:gd name="connsiteX16" fmla="*/ 1197735 w 1906073"/>
              <a:gd name="connsiteY16" fmla="*/ 545206 h 1150513"/>
              <a:gd name="connsiteX17" fmla="*/ 995966 w 1906073"/>
              <a:gd name="connsiteY17" fmla="*/ 154547 h 1150513"/>
              <a:gd name="connsiteX18" fmla="*/ 961622 w 1906073"/>
              <a:gd name="connsiteY18" fmla="*/ 85860 h 1150513"/>
              <a:gd name="connsiteX19" fmla="*/ 948743 w 1906073"/>
              <a:gd name="connsiteY19" fmla="*/ 60102 h 1150513"/>
              <a:gd name="connsiteX20" fmla="*/ 957329 w 1906073"/>
              <a:gd name="connsiteY20" fmla="*/ 12879 h 1150513"/>
              <a:gd name="connsiteX21" fmla="*/ 965915 w 1906073"/>
              <a:gd name="connsiteY21" fmla="*/ 0 h 1150513"/>
              <a:gd name="connsiteX22" fmla="*/ 983087 w 1906073"/>
              <a:gd name="connsiteY22" fmla="*/ 0 h 1150513"/>
              <a:gd name="connsiteX23" fmla="*/ 1013138 w 1906073"/>
              <a:gd name="connsiteY23" fmla="*/ 8586 h 1150513"/>
              <a:gd name="connsiteX24" fmla="*/ 1038895 w 1906073"/>
              <a:gd name="connsiteY24" fmla="*/ 42930 h 1150513"/>
              <a:gd name="connsiteX25" fmla="*/ 1081825 w 1906073"/>
              <a:gd name="connsiteY25" fmla="*/ 107324 h 1150513"/>
              <a:gd name="connsiteX26" fmla="*/ 1232078 w 1906073"/>
              <a:gd name="connsiteY26" fmla="*/ 321972 h 1150513"/>
              <a:gd name="connsiteX27" fmla="*/ 1330816 w 1906073"/>
              <a:gd name="connsiteY27" fmla="*/ 446468 h 1150513"/>
              <a:gd name="connsiteX28" fmla="*/ 1463898 w 1906073"/>
              <a:gd name="connsiteY28" fmla="*/ 609600 h 1150513"/>
              <a:gd name="connsiteX29" fmla="*/ 1601273 w 1906073"/>
              <a:gd name="connsiteY29" fmla="*/ 764147 h 1150513"/>
              <a:gd name="connsiteX30" fmla="*/ 1644202 w 1906073"/>
              <a:gd name="connsiteY30" fmla="*/ 802783 h 1150513"/>
              <a:gd name="connsiteX31" fmla="*/ 1717183 w 1906073"/>
              <a:gd name="connsiteY31" fmla="*/ 850006 h 1150513"/>
              <a:gd name="connsiteX32" fmla="*/ 1785870 w 1906073"/>
              <a:gd name="connsiteY32" fmla="*/ 875764 h 1150513"/>
              <a:gd name="connsiteX33" fmla="*/ 1833092 w 1906073"/>
              <a:gd name="connsiteY33" fmla="*/ 901522 h 1150513"/>
              <a:gd name="connsiteX34" fmla="*/ 1876022 w 1906073"/>
              <a:gd name="connsiteY34" fmla="*/ 931572 h 1150513"/>
              <a:gd name="connsiteX35" fmla="*/ 1893194 w 1906073"/>
              <a:gd name="connsiteY35" fmla="*/ 953037 h 1150513"/>
              <a:gd name="connsiteX36" fmla="*/ 1906073 w 1906073"/>
              <a:gd name="connsiteY36" fmla="*/ 974502 h 1150513"/>
              <a:gd name="connsiteX37" fmla="*/ 1906073 w 1906073"/>
              <a:gd name="connsiteY37" fmla="*/ 987381 h 1150513"/>
              <a:gd name="connsiteX38" fmla="*/ 1906073 w 1906073"/>
              <a:gd name="connsiteY38" fmla="*/ 1004552 h 1150513"/>
              <a:gd name="connsiteX39" fmla="*/ 1893194 w 1906073"/>
              <a:gd name="connsiteY39" fmla="*/ 1026017 h 1150513"/>
              <a:gd name="connsiteX40" fmla="*/ 1871729 w 1906073"/>
              <a:gd name="connsiteY40" fmla="*/ 1043189 h 1150513"/>
              <a:gd name="connsiteX41" fmla="*/ 1824507 w 1906073"/>
              <a:gd name="connsiteY41" fmla="*/ 1077533 h 1150513"/>
              <a:gd name="connsiteX42" fmla="*/ 1790163 w 1906073"/>
              <a:gd name="connsiteY42" fmla="*/ 1090412 h 1150513"/>
              <a:gd name="connsiteX43" fmla="*/ 1747233 w 1906073"/>
              <a:gd name="connsiteY43" fmla="*/ 1107583 h 1150513"/>
              <a:gd name="connsiteX44" fmla="*/ 1695718 w 1906073"/>
              <a:gd name="connsiteY44" fmla="*/ 1124755 h 1150513"/>
              <a:gd name="connsiteX45" fmla="*/ 1627031 w 1906073"/>
              <a:gd name="connsiteY45" fmla="*/ 1137634 h 1150513"/>
              <a:gd name="connsiteX46" fmla="*/ 1536878 w 1906073"/>
              <a:gd name="connsiteY46" fmla="*/ 1146220 h 1150513"/>
              <a:gd name="connsiteX47" fmla="*/ 1429554 w 1906073"/>
              <a:gd name="connsiteY47" fmla="*/ 1150513 h 1150513"/>
              <a:gd name="connsiteX48" fmla="*/ 1275008 w 1906073"/>
              <a:gd name="connsiteY48" fmla="*/ 1141927 h 1150513"/>
              <a:gd name="connsiteX49" fmla="*/ 1111876 w 1906073"/>
              <a:gd name="connsiteY49" fmla="*/ 1124755 h 1150513"/>
              <a:gd name="connsiteX50" fmla="*/ 948743 w 1906073"/>
              <a:gd name="connsiteY50" fmla="*/ 1103291 h 1150513"/>
              <a:gd name="connsiteX51" fmla="*/ 794197 w 1906073"/>
              <a:gd name="connsiteY51" fmla="*/ 1077533 h 1150513"/>
              <a:gd name="connsiteX52" fmla="*/ 691166 w 1906073"/>
              <a:gd name="connsiteY52" fmla="*/ 1051775 h 1150513"/>
              <a:gd name="connsiteX53" fmla="*/ 515154 w 1906073"/>
              <a:gd name="connsiteY53" fmla="*/ 991674 h 1150513"/>
              <a:gd name="connsiteX54" fmla="*/ 317678 w 1906073"/>
              <a:gd name="connsiteY54" fmla="*/ 905814 h 1150513"/>
              <a:gd name="connsiteX55" fmla="*/ 145960 w 1906073"/>
              <a:gd name="connsiteY55" fmla="*/ 811369 h 1150513"/>
              <a:gd name="connsiteX56" fmla="*/ 0 w 1906073"/>
              <a:gd name="connsiteY56" fmla="*/ 716924 h 1150513"/>
              <a:gd name="connsiteX0" fmla="*/ 0 w 1906073"/>
              <a:gd name="connsiteY0" fmla="*/ 716924 h 1150513"/>
              <a:gd name="connsiteX1" fmla="*/ 377780 w 1906073"/>
              <a:gd name="connsiteY1" fmla="*/ 695460 h 1150513"/>
              <a:gd name="connsiteX2" fmla="*/ 596721 w 1906073"/>
              <a:gd name="connsiteY2" fmla="*/ 785612 h 1150513"/>
              <a:gd name="connsiteX3" fmla="*/ 734095 w 1906073"/>
              <a:gd name="connsiteY3" fmla="*/ 824248 h 1150513"/>
              <a:gd name="connsiteX4" fmla="*/ 841419 w 1906073"/>
              <a:gd name="connsiteY4" fmla="*/ 845713 h 1150513"/>
              <a:gd name="connsiteX5" fmla="*/ 944450 w 1906073"/>
              <a:gd name="connsiteY5" fmla="*/ 862885 h 1150513"/>
              <a:gd name="connsiteX6" fmla="*/ 1073239 w 1906073"/>
              <a:gd name="connsiteY6" fmla="*/ 871471 h 1150513"/>
              <a:gd name="connsiteX7" fmla="*/ 1171977 w 1906073"/>
              <a:gd name="connsiteY7" fmla="*/ 871471 h 1150513"/>
              <a:gd name="connsiteX8" fmla="*/ 1236371 w 1906073"/>
              <a:gd name="connsiteY8" fmla="*/ 867178 h 1150513"/>
              <a:gd name="connsiteX9" fmla="*/ 1266422 w 1906073"/>
              <a:gd name="connsiteY9" fmla="*/ 858592 h 1150513"/>
              <a:gd name="connsiteX10" fmla="*/ 1287887 w 1906073"/>
              <a:gd name="connsiteY10" fmla="*/ 837127 h 1150513"/>
              <a:gd name="connsiteX11" fmla="*/ 1300766 w 1906073"/>
              <a:gd name="connsiteY11" fmla="*/ 807076 h 1150513"/>
              <a:gd name="connsiteX12" fmla="*/ 1300766 w 1906073"/>
              <a:gd name="connsiteY12" fmla="*/ 781319 h 1150513"/>
              <a:gd name="connsiteX13" fmla="*/ 1296473 w 1906073"/>
              <a:gd name="connsiteY13" fmla="*/ 738389 h 1150513"/>
              <a:gd name="connsiteX14" fmla="*/ 1279301 w 1906073"/>
              <a:gd name="connsiteY14" fmla="*/ 704045 h 1150513"/>
              <a:gd name="connsiteX15" fmla="*/ 1197735 w 1906073"/>
              <a:gd name="connsiteY15" fmla="*/ 545206 h 1150513"/>
              <a:gd name="connsiteX16" fmla="*/ 995966 w 1906073"/>
              <a:gd name="connsiteY16" fmla="*/ 154547 h 1150513"/>
              <a:gd name="connsiteX17" fmla="*/ 961622 w 1906073"/>
              <a:gd name="connsiteY17" fmla="*/ 85860 h 1150513"/>
              <a:gd name="connsiteX18" fmla="*/ 948743 w 1906073"/>
              <a:gd name="connsiteY18" fmla="*/ 60102 h 1150513"/>
              <a:gd name="connsiteX19" fmla="*/ 957329 w 1906073"/>
              <a:gd name="connsiteY19" fmla="*/ 12879 h 1150513"/>
              <a:gd name="connsiteX20" fmla="*/ 965915 w 1906073"/>
              <a:gd name="connsiteY20" fmla="*/ 0 h 1150513"/>
              <a:gd name="connsiteX21" fmla="*/ 983087 w 1906073"/>
              <a:gd name="connsiteY21" fmla="*/ 0 h 1150513"/>
              <a:gd name="connsiteX22" fmla="*/ 1013138 w 1906073"/>
              <a:gd name="connsiteY22" fmla="*/ 8586 h 1150513"/>
              <a:gd name="connsiteX23" fmla="*/ 1038895 w 1906073"/>
              <a:gd name="connsiteY23" fmla="*/ 42930 h 1150513"/>
              <a:gd name="connsiteX24" fmla="*/ 1081825 w 1906073"/>
              <a:gd name="connsiteY24" fmla="*/ 107324 h 1150513"/>
              <a:gd name="connsiteX25" fmla="*/ 1232078 w 1906073"/>
              <a:gd name="connsiteY25" fmla="*/ 321972 h 1150513"/>
              <a:gd name="connsiteX26" fmla="*/ 1330816 w 1906073"/>
              <a:gd name="connsiteY26" fmla="*/ 446468 h 1150513"/>
              <a:gd name="connsiteX27" fmla="*/ 1463898 w 1906073"/>
              <a:gd name="connsiteY27" fmla="*/ 609600 h 1150513"/>
              <a:gd name="connsiteX28" fmla="*/ 1601273 w 1906073"/>
              <a:gd name="connsiteY28" fmla="*/ 764147 h 1150513"/>
              <a:gd name="connsiteX29" fmla="*/ 1644202 w 1906073"/>
              <a:gd name="connsiteY29" fmla="*/ 802783 h 1150513"/>
              <a:gd name="connsiteX30" fmla="*/ 1717183 w 1906073"/>
              <a:gd name="connsiteY30" fmla="*/ 850006 h 1150513"/>
              <a:gd name="connsiteX31" fmla="*/ 1785870 w 1906073"/>
              <a:gd name="connsiteY31" fmla="*/ 875764 h 1150513"/>
              <a:gd name="connsiteX32" fmla="*/ 1833092 w 1906073"/>
              <a:gd name="connsiteY32" fmla="*/ 901522 h 1150513"/>
              <a:gd name="connsiteX33" fmla="*/ 1876022 w 1906073"/>
              <a:gd name="connsiteY33" fmla="*/ 931572 h 1150513"/>
              <a:gd name="connsiteX34" fmla="*/ 1893194 w 1906073"/>
              <a:gd name="connsiteY34" fmla="*/ 953037 h 1150513"/>
              <a:gd name="connsiteX35" fmla="*/ 1906073 w 1906073"/>
              <a:gd name="connsiteY35" fmla="*/ 974502 h 1150513"/>
              <a:gd name="connsiteX36" fmla="*/ 1906073 w 1906073"/>
              <a:gd name="connsiteY36" fmla="*/ 987381 h 1150513"/>
              <a:gd name="connsiteX37" fmla="*/ 1906073 w 1906073"/>
              <a:gd name="connsiteY37" fmla="*/ 1004552 h 1150513"/>
              <a:gd name="connsiteX38" fmla="*/ 1893194 w 1906073"/>
              <a:gd name="connsiteY38" fmla="*/ 1026017 h 1150513"/>
              <a:gd name="connsiteX39" fmla="*/ 1871729 w 1906073"/>
              <a:gd name="connsiteY39" fmla="*/ 1043189 h 1150513"/>
              <a:gd name="connsiteX40" fmla="*/ 1824507 w 1906073"/>
              <a:gd name="connsiteY40" fmla="*/ 1077533 h 1150513"/>
              <a:gd name="connsiteX41" fmla="*/ 1790163 w 1906073"/>
              <a:gd name="connsiteY41" fmla="*/ 1090412 h 1150513"/>
              <a:gd name="connsiteX42" fmla="*/ 1747233 w 1906073"/>
              <a:gd name="connsiteY42" fmla="*/ 1107583 h 1150513"/>
              <a:gd name="connsiteX43" fmla="*/ 1695718 w 1906073"/>
              <a:gd name="connsiteY43" fmla="*/ 1124755 h 1150513"/>
              <a:gd name="connsiteX44" fmla="*/ 1627031 w 1906073"/>
              <a:gd name="connsiteY44" fmla="*/ 1137634 h 1150513"/>
              <a:gd name="connsiteX45" fmla="*/ 1536878 w 1906073"/>
              <a:gd name="connsiteY45" fmla="*/ 1146220 h 1150513"/>
              <a:gd name="connsiteX46" fmla="*/ 1429554 w 1906073"/>
              <a:gd name="connsiteY46" fmla="*/ 1150513 h 1150513"/>
              <a:gd name="connsiteX47" fmla="*/ 1275008 w 1906073"/>
              <a:gd name="connsiteY47" fmla="*/ 1141927 h 1150513"/>
              <a:gd name="connsiteX48" fmla="*/ 1111876 w 1906073"/>
              <a:gd name="connsiteY48" fmla="*/ 1124755 h 1150513"/>
              <a:gd name="connsiteX49" fmla="*/ 948743 w 1906073"/>
              <a:gd name="connsiteY49" fmla="*/ 1103291 h 1150513"/>
              <a:gd name="connsiteX50" fmla="*/ 794197 w 1906073"/>
              <a:gd name="connsiteY50" fmla="*/ 1077533 h 1150513"/>
              <a:gd name="connsiteX51" fmla="*/ 691166 w 1906073"/>
              <a:gd name="connsiteY51" fmla="*/ 1051775 h 1150513"/>
              <a:gd name="connsiteX52" fmla="*/ 515154 w 1906073"/>
              <a:gd name="connsiteY52" fmla="*/ 991674 h 1150513"/>
              <a:gd name="connsiteX53" fmla="*/ 317678 w 1906073"/>
              <a:gd name="connsiteY53" fmla="*/ 905814 h 1150513"/>
              <a:gd name="connsiteX54" fmla="*/ 145960 w 1906073"/>
              <a:gd name="connsiteY54" fmla="*/ 811369 h 1150513"/>
              <a:gd name="connsiteX55" fmla="*/ 0 w 1906073"/>
              <a:gd name="connsiteY55" fmla="*/ 716924 h 1150513"/>
              <a:gd name="connsiteX0" fmla="*/ 0 w 1906073"/>
              <a:gd name="connsiteY0" fmla="*/ 716924 h 1150513"/>
              <a:gd name="connsiteX1" fmla="*/ 596721 w 1906073"/>
              <a:gd name="connsiteY1" fmla="*/ 785612 h 1150513"/>
              <a:gd name="connsiteX2" fmla="*/ 734095 w 1906073"/>
              <a:gd name="connsiteY2" fmla="*/ 824248 h 1150513"/>
              <a:gd name="connsiteX3" fmla="*/ 841419 w 1906073"/>
              <a:gd name="connsiteY3" fmla="*/ 845713 h 1150513"/>
              <a:gd name="connsiteX4" fmla="*/ 944450 w 1906073"/>
              <a:gd name="connsiteY4" fmla="*/ 862885 h 1150513"/>
              <a:gd name="connsiteX5" fmla="*/ 1073239 w 1906073"/>
              <a:gd name="connsiteY5" fmla="*/ 871471 h 1150513"/>
              <a:gd name="connsiteX6" fmla="*/ 1171977 w 1906073"/>
              <a:gd name="connsiteY6" fmla="*/ 871471 h 1150513"/>
              <a:gd name="connsiteX7" fmla="*/ 1236371 w 1906073"/>
              <a:gd name="connsiteY7" fmla="*/ 867178 h 1150513"/>
              <a:gd name="connsiteX8" fmla="*/ 1266422 w 1906073"/>
              <a:gd name="connsiteY8" fmla="*/ 858592 h 1150513"/>
              <a:gd name="connsiteX9" fmla="*/ 1287887 w 1906073"/>
              <a:gd name="connsiteY9" fmla="*/ 837127 h 1150513"/>
              <a:gd name="connsiteX10" fmla="*/ 1300766 w 1906073"/>
              <a:gd name="connsiteY10" fmla="*/ 807076 h 1150513"/>
              <a:gd name="connsiteX11" fmla="*/ 1300766 w 1906073"/>
              <a:gd name="connsiteY11" fmla="*/ 781319 h 1150513"/>
              <a:gd name="connsiteX12" fmla="*/ 1296473 w 1906073"/>
              <a:gd name="connsiteY12" fmla="*/ 738389 h 1150513"/>
              <a:gd name="connsiteX13" fmla="*/ 1279301 w 1906073"/>
              <a:gd name="connsiteY13" fmla="*/ 704045 h 1150513"/>
              <a:gd name="connsiteX14" fmla="*/ 1197735 w 1906073"/>
              <a:gd name="connsiteY14" fmla="*/ 545206 h 1150513"/>
              <a:gd name="connsiteX15" fmla="*/ 995966 w 1906073"/>
              <a:gd name="connsiteY15" fmla="*/ 154547 h 1150513"/>
              <a:gd name="connsiteX16" fmla="*/ 961622 w 1906073"/>
              <a:gd name="connsiteY16" fmla="*/ 85860 h 1150513"/>
              <a:gd name="connsiteX17" fmla="*/ 948743 w 1906073"/>
              <a:gd name="connsiteY17" fmla="*/ 60102 h 1150513"/>
              <a:gd name="connsiteX18" fmla="*/ 957329 w 1906073"/>
              <a:gd name="connsiteY18" fmla="*/ 12879 h 1150513"/>
              <a:gd name="connsiteX19" fmla="*/ 965915 w 1906073"/>
              <a:gd name="connsiteY19" fmla="*/ 0 h 1150513"/>
              <a:gd name="connsiteX20" fmla="*/ 983087 w 1906073"/>
              <a:gd name="connsiteY20" fmla="*/ 0 h 1150513"/>
              <a:gd name="connsiteX21" fmla="*/ 1013138 w 1906073"/>
              <a:gd name="connsiteY21" fmla="*/ 8586 h 1150513"/>
              <a:gd name="connsiteX22" fmla="*/ 1038895 w 1906073"/>
              <a:gd name="connsiteY22" fmla="*/ 42930 h 1150513"/>
              <a:gd name="connsiteX23" fmla="*/ 1081825 w 1906073"/>
              <a:gd name="connsiteY23" fmla="*/ 107324 h 1150513"/>
              <a:gd name="connsiteX24" fmla="*/ 1232078 w 1906073"/>
              <a:gd name="connsiteY24" fmla="*/ 321972 h 1150513"/>
              <a:gd name="connsiteX25" fmla="*/ 1330816 w 1906073"/>
              <a:gd name="connsiteY25" fmla="*/ 446468 h 1150513"/>
              <a:gd name="connsiteX26" fmla="*/ 1463898 w 1906073"/>
              <a:gd name="connsiteY26" fmla="*/ 609600 h 1150513"/>
              <a:gd name="connsiteX27" fmla="*/ 1601273 w 1906073"/>
              <a:gd name="connsiteY27" fmla="*/ 764147 h 1150513"/>
              <a:gd name="connsiteX28" fmla="*/ 1644202 w 1906073"/>
              <a:gd name="connsiteY28" fmla="*/ 802783 h 1150513"/>
              <a:gd name="connsiteX29" fmla="*/ 1717183 w 1906073"/>
              <a:gd name="connsiteY29" fmla="*/ 850006 h 1150513"/>
              <a:gd name="connsiteX30" fmla="*/ 1785870 w 1906073"/>
              <a:gd name="connsiteY30" fmla="*/ 875764 h 1150513"/>
              <a:gd name="connsiteX31" fmla="*/ 1833092 w 1906073"/>
              <a:gd name="connsiteY31" fmla="*/ 901522 h 1150513"/>
              <a:gd name="connsiteX32" fmla="*/ 1876022 w 1906073"/>
              <a:gd name="connsiteY32" fmla="*/ 931572 h 1150513"/>
              <a:gd name="connsiteX33" fmla="*/ 1893194 w 1906073"/>
              <a:gd name="connsiteY33" fmla="*/ 953037 h 1150513"/>
              <a:gd name="connsiteX34" fmla="*/ 1906073 w 1906073"/>
              <a:gd name="connsiteY34" fmla="*/ 974502 h 1150513"/>
              <a:gd name="connsiteX35" fmla="*/ 1906073 w 1906073"/>
              <a:gd name="connsiteY35" fmla="*/ 987381 h 1150513"/>
              <a:gd name="connsiteX36" fmla="*/ 1906073 w 1906073"/>
              <a:gd name="connsiteY36" fmla="*/ 1004552 h 1150513"/>
              <a:gd name="connsiteX37" fmla="*/ 1893194 w 1906073"/>
              <a:gd name="connsiteY37" fmla="*/ 1026017 h 1150513"/>
              <a:gd name="connsiteX38" fmla="*/ 1871729 w 1906073"/>
              <a:gd name="connsiteY38" fmla="*/ 1043189 h 1150513"/>
              <a:gd name="connsiteX39" fmla="*/ 1824507 w 1906073"/>
              <a:gd name="connsiteY39" fmla="*/ 1077533 h 1150513"/>
              <a:gd name="connsiteX40" fmla="*/ 1790163 w 1906073"/>
              <a:gd name="connsiteY40" fmla="*/ 1090412 h 1150513"/>
              <a:gd name="connsiteX41" fmla="*/ 1747233 w 1906073"/>
              <a:gd name="connsiteY41" fmla="*/ 1107583 h 1150513"/>
              <a:gd name="connsiteX42" fmla="*/ 1695718 w 1906073"/>
              <a:gd name="connsiteY42" fmla="*/ 1124755 h 1150513"/>
              <a:gd name="connsiteX43" fmla="*/ 1627031 w 1906073"/>
              <a:gd name="connsiteY43" fmla="*/ 1137634 h 1150513"/>
              <a:gd name="connsiteX44" fmla="*/ 1536878 w 1906073"/>
              <a:gd name="connsiteY44" fmla="*/ 1146220 h 1150513"/>
              <a:gd name="connsiteX45" fmla="*/ 1429554 w 1906073"/>
              <a:gd name="connsiteY45" fmla="*/ 1150513 h 1150513"/>
              <a:gd name="connsiteX46" fmla="*/ 1275008 w 1906073"/>
              <a:gd name="connsiteY46" fmla="*/ 1141927 h 1150513"/>
              <a:gd name="connsiteX47" fmla="*/ 1111876 w 1906073"/>
              <a:gd name="connsiteY47" fmla="*/ 1124755 h 1150513"/>
              <a:gd name="connsiteX48" fmla="*/ 948743 w 1906073"/>
              <a:gd name="connsiteY48" fmla="*/ 1103291 h 1150513"/>
              <a:gd name="connsiteX49" fmla="*/ 794197 w 1906073"/>
              <a:gd name="connsiteY49" fmla="*/ 1077533 h 1150513"/>
              <a:gd name="connsiteX50" fmla="*/ 691166 w 1906073"/>
              <a:gd name="connsiteY50" fmla="*/ 1051775 h 1150513"/>
              <a:gd name="connsiteX51" fmla="*/ 515154 w 1906073"/>
              <a:gd name="connsiteY51" fmla="*/ 991674 h 1150513"/>
              <a:gd name="connsiteX52" fmla="*/ 317678 w 1906073"/>
              <a:gd name="connsiteY52" fmla="*/ 905814 h 1150513"/>
              <a:gd name="connsiteX53" fmla="*/ 145960 w 1906073"/>
              <a:gd name="connsiteY53" fmla="*/ 811369 h 1150513"/>
              <a:gd name="connsiteX54" fmla="*/ 0 w 1906073"/>
              <a:gd name="connsiteY54" fmla="*/ 716924 h 1150513"/>
              <a:gd name="connsiteX0" fmla="*/ 0 w 1760113"/>
              <a:gd name="connsiteY0" fmla="*/ 811369 h 1150513"/>
              <a:gd name="connsiteX1" fmla="*/ 450761 w 1760113"/>
              <a:gd name="connsiteY1" fmla="*/ 785612 h 1150513"/>
              <a:gd name="connsiteX2" fmla="*/ 588135 w 1760113"/>
              <a:gd name="connsiteY2" fmla="*/ 824248 h 1150513"/>
              <a:gd name="connsiteX3" fmla="*/ 695459 w 1760113"/>
              <a:gd name="connsiteY3" fmla="*/ 845713 h 1150513"/>
              <a:gd name="connsiteX4" fmla="*/ 798490 w 1760113"/>
              <a:gd name="connsiteY4" fmla="*/ 862885 h 1150513"/>
              <a:gd name="connsiteX5" fmla="*/ 927279 w 1760113"/>
              <a:gd name="connsiteY5" fmla="*/ 871471 h 1150513"/>
              <a:gd name="connsiteX6" fmla="*/ 1026017 w 1760113"/>
              <a:gd name="connsiteY6" fmla="*/ 871471 h 1150513"/>
              <a:gd name="connsiteX7" fmla="*/ 1090411 w 1760113"/>
              <a:gd name="connsiteY7" fmla="*/ 867178 h 1150513"/>
              <a:gd name="connsiteX8" fmla="*/ 1120462 w 1760113"/>
              <a:gd name="connsiteY8" fmla="*/ 858592 h 1150513"/>
              <a:gd name="connsiteX9" fmla="*/ 1141927 w 1760113"/>
              <a:gd name="connsiteY9" fmla="*/ 837127 h 1150513"/>
              <a:gd name="connsiteX10" fmla="*/ 1154806 w 1760113"/>
              <a:gd name="connsiteY10" fmla="*/ 807076 h 1150513"/>
              <a:gd name="connsiteX11" fmla="*/ 1154806 w 1760113"/>
              <a:gd name="connsiteY11" fmla="*/ 781319 h 1150513"/>
              <a:gd name="connsiteX12" fmla="*/ 1150513 w 1760113"/>
              <a:gd name="connsiteY12" fmla="*/ 738389 h 1150513"/>
              <a:gd name="connsiteX13" fmla="*/ 1133341 w 1760113"/>
              <a:gd name="connsiteY13" fmla="*/ 704045 h 1150513"/>
              <a:gd name="connsiteX14" fmla="*/ 1051775 w 1760113"/>
              <a:gd name="connsiteY14" fmla="*/ 545206 h 1150513"/>
              <a:gd name="connsiteX15" fmla="*/ 850006 w 1760113"/>
              <a:gd name="connsiteY15" fmla="*/ 154547 h 1150513"/>
              <a:gd name="connsiteX16" fmla="*/ 815662 w 1760113"/>
              <a:gd name="connsiteY16" fmla="*/ 85860 h 1150513"/>
              <a:gd name="connsiteX17" fmla="*/ 802783 w 1760113"/>
              <a:gd name="connsiteY17" fmla="*/ 60102 h 1150513"/>
              <a:gd name="connsiteX18" fmla="*/ 811369 w 1760113"/>
              <a:gd name="connsiteY18" fmla="*/ 12879 h 1150513"/>
              <a:gd name="connsiteX19" fmla="*/ 819955 w 1760113"/>
              <a:gd name="connsiteY19" fmla="*/ 0 h 1150513"/>
              <a:gd name="connsiteX20" fmla="*/ 837127 w 1760113"/>
              <a:gd name="connsiteY20" fmla="*/ 0 h 1150513"/>
              <a:gd name="connsiteX21" fmla="*/ 867178 w 1760113"/>
              <a:gd name="connsiteY21" fmla="*/ 8586 h 1150513"/>
              <a:gd name="connsiteX22" fmla="*/ 892935 w 1760113"/>
              <a:gd name="connsiteY22" fmla="*/ 42930 h 1150513"/>
              <a:gd name="connsiteX23" fmla="*/ 935865 w 1760113"/>
              <a:gd name="connsiteY23" fmla="*/ 107324 h 1150513"/>
              <a:gd name="connsiteX24" fmla="*/ 1086118 w 1760113"/>
              <a:gd name="connsiteY24" fmla="*/ 321972 h 1150513"/>
              <a:gd name="connsiteX25" fmla="*/ 1184856 w 1760113"/>
              <a:gd name="connsiteY25" fmla="*/ 446468 h 1150513"/>
              <a:gd name="connsiteX26" fmla="*/ 1317938 w 1760113"/>
              <a:gd name="connsiteY26" fmla="*/ 609600 h 1150513"/>
              <a:gd name="connsiteX27" fmla="*/ 1455313 w 1760113"/>
              <a:gd name="connsiteY27" fmla="*/ 764147 h 1150513"/>
              <a:gd name="connsiteX28" fmla="*/ 1498242 w 1760113"/>
              <a:gd name="connsiteY28" fmla="*/ 802783 h 1150513"/>
              <a:gd name="connsiteX29" fmla="*/ 1571223 w 1760113"/>
              <a:gd name="connsiteY29" fmla="*/ 850006 h 1150513"/>
              <a:gd name="connsiteX30" fmla="*/ 1639910 w 1760113"/>
              <a:gd name="connsiteY30" fmla="*/ 875764 h 1150513"/>
              <a:gd name="connsiteX31" fmla="*/ 1687132 w 1760113"/>
              <a:gd name="connsiteY31" fmla="*/ 901522 h 1150513"/>
              <a:gd name="connsiteX32" fmla="*/ 1730062 w 1760113"/>
              <a:gd name="connsiteY32" fmla="*/ 931572 h 1150513"/>
              <a:gd name="connsiteX33" fmla="*/ 1747234 w 1760113"/>
              <a:gd name="connsiteY33" fmla="*/ 953037 h 1150513"/>
              <a:gd name="connsiteX34" fmla="*/ 1760113 w 1760113"/>
              <a:gd name="connsiteY34" fmla="*/ 974502 h 1150513"/>
              <a:gd name="connsiteX35" fmla="*/ 1760113 w 1760113"/>
              <a:gd name="connsiteY35" fmla="*/ 987381 h 1150513"/>
              <a:gd name="connsiteX36" fmla="*/ 1760113 w 1760113"/>
              <a:gd name="connsiteY36" fmla="*/ 1004552 h 1150513"/>
              <a:gd name="connsiteX37" fmla="*/ 1747234 w 1760113"/>
              <a:gd name="connsiteY37" fmla="*/ 1026017 h 1150513"/>
              <a:gd name="connsiteX38" fmla="*/ 1725769 w 1760113"/>
              <a:gd name="connsiteY38" fmla="*/ 1043189 h 1150513"/>
              <a:gd name="connsiteX39" fmla="*/ 1678547 w 1760113"/>
              <a:gd name="connsiteY39" fmla="*/ 1077533 h 1150513"/>
              <a:gd name="connsiteX40" fmla="*/ 1644203 w 1760113"/>
              <a:gd name="connsiteY40" fmla="*/ 1090412 h 1150513"/>
              <a:gd name="connsiteX41" fmla="*/ 1601273 w 1760113"/>
              <a:gd name="connsiteY41" fmla="*/ 1107583 h 1150513"/>
              <a:gd name="connsiteX42" fmla="*/ 1549758 w 1760113"/>
              <a:gd name="connsiteY42" fmla="*/ 1124755 h 1150513"/>
              <a:gd name="connsiteX43" fmla="*/ 1481071 w 1760113"/>
              <a:gd name="connsiteY43" fmla="*/ 1137634 h 1150513"/>
              <a:gd name="connsiteX44" fmla="*/ 1390918 w 1760113"/>
              <a:gd name="connsiteY44" fmla="*/ 1146220 h 1150513"/>
              <a:gd name="connsiteX45" fmla="*/ 1283594 w 1760113"/>
              <a:gd name="connsiteY45" fmla="*/ 1150513 h 1150513"/>
              <a:gd name="connsiteX46" fmla="*/ 1129048 w 1760113"/>
              <a:gd name="connsiteY46" fmla="*/ 1141927 h 1150513"/>
              <a:gd name="connsiteX47" fmla="*/ 965916 w 1760113"/>
              <a:gd name="connsiteY47" fmla="*/ 1124755 h 1150513"/>
              <a:gd name="connsiteX48" fmla="*/ 802783 w 1760113"/>
              <a:gd name="connsiteY48" fmla="*/ 1103291 h 1150513"/>
              <a:gd name="connsiteX49" fmla="*/ 648237 w 1760113"/>
              <a:gd name="connsiteY49" fmla="*/ 1077533 h 1150513"/>
              <a:gd name="connsiteX50" fmla="*/ 545206 w 1760113"/>
              <a:gd name="connsiteY50" fmla="*/ 1051775 h 1150513"/>
              <a:gd name="connsiteX51" fmla="*/ 369194 w 1760113"/>
              <a:gd name="connsiteY51" fmla="*/ 991674 h 1150513"/>
              <a:gd name="connsiteX52" fmla="*/ 171718 w 1760113"/>
              <a:gd name="connsiteY52" fmla="*/ 905814 h 1150513"/>
              <a:gd name="connsiteX53" fmla="*/ 0 w 1760113"/>
              <a:gd name="connsiteY53" fmla="*/ 811369 h 1150513"/>
              <a:gd name="connsiteX0" fmla="*/ 0 w 1588395"/>
              <a:gd name="connsiteY0" fmla="*/ 905814 h 1150513"/>
              <a:gd name="connsiteX1" fmla="*/ 279043 w 1588395"/>
              <a:gd name="connsiteY1" fmla="*/ 785612 h 1150513"/>
              <a:gd name="connsiteX2" fmla="*/ 416417 w 1588395"/>
              <a:gd name="connsiteY2" fmla="*/ 824248 h 1150513"/>
              <a:gd name="connsiteX3" fmla="*/ 523741 w 1588395"/>
              <a:gd name="connsiteY3" fmla="*/ 845713 h 1150513"/>
              <a:gd name="connsiteX4" fmla="*/ 626772 w 1588395"/>
              <a:gd name="connsiteY4" fmla="*/ 862885 h 1150513"/>
              <a:gd name="connsiteX5" fmla="*/ 755561 w 1588395"/>
              <a:gd name="connsiteY5" fmla="*/ 871471 h 1150513"/>
              <a:gd name="connsiteX6" fmla="*/ 854299 w 1588395"/>
              <a:gd name="connsiteY6" fmla="*/ 871471 h 1150513"/>
              <a:gd name="connsiteX7" fmla="*/ 918693 w 1588395"/>
              <a:gd name="connsiteY7" fmla="*/ 867178 h 1150513"/>
              <a:gd name="connsiteX8" fmla="*/ 948744 w 1588395"/>
              <a:gd name="connsiteY8" fmla="*/ 858592 h 1150513"/>
              <a:gd name="connsiteX9" fmla="*/ 970209 w 1588395"/>
              <a:gd name="connsiteY9" fmla="*/ 837127 h 1150513"/>
              <a:gd name="connsiteX10" fmla="*/ 983088 w 1588395"/>
              <a:gd name="connsiteY10" fmla="*/ 807076 h 1150513"/>
              <a:gd name="connsiteX11" fmla="*/ 983088 w 1588395"/>
              <a:gd name="connsiteY11" fmla="*/ 781319 h 1150513"/>
              <a:gd name="connsiteX12" fmla="*/ 978795 w 1588395"/>
              <a:gd name="connsiteY12" fmla="*/ 738389 h 1150513"/>
              <a:gd name="connsiteX13" fmla="*/ 961623 w 1588395"/>
              <a:gd name="connsiteY13" fmla="*/ 704045 h 1150513"/>
              <a:gd name="connsiteX14" fmla="*/ 880057 w 1588395"/>
              <a:gd name="connsiteY14" fmla="*/ 545206 h 1150513"/>
              <a:gd name="connsiteX15" fmla="*/ 678288 w 1588395"/>
              <a:gd name="connsiteY15" fmla="*/ 154547 h 1150513"/>
              <a:gd name="connsiteX16" fmla="*/ 643944 w 1588395"/>
              <a:gd name="connsiteY16" fmla="*/ 85860 h 1150513"/>
              <a:gd name="connsiteX17" fmla="*/ 631065 w 1588395"/>
              <a:gd name="connsiteY17" fmla="*/ 60102 h 1150513"/>
              <a:gd name="connsiteX18" fmla="*/ 639651 w 1588395"/>
              <a:gd name="connsiteY18" fmla="*/ 12879 h 1150513"/>
              <a:gd name="connsiteX19" fmla="*/ 648237 w 1588395"/>
              <a:gd name="connsiteY19" fmla="*/ 0 h 1150513"/>
              <a:gd name="connsiteX20" fmla="*/ 665409 w 1588395"/>
              <a:gd name="connsiteY20" fmla="*/ 0 h 1150513"/>
              <a:gd name="connsiteX21" fmla="*/ 695460 w 1588395"/>
              <a:gd name="connsiteY21" fmla="*/ 8586 h 1150513"/>
              <a:gd name="connsiteX22" fmla="*/ 721217 w 1588395"/>
              <a:gd name="connsiteY22" fmla="*/ 42930 h 1150513"/>
              <a:gd name="connsiteX23" fmla="*/ 764147 w 1588395"/>
              <a:gd name="connsiteY23" fmla="*/ 107324 h 1150513"/>
              <a:gd name="connsiteX24" fmla="*/ 914400 w 1588395"/>
              <a:gd name="connsiteY24" fmla="*/ 321972 h 1150513"/>
              <a:gd name="connsiteX25" fmla="*/ 1013138 w 1588395"/>
              <a:gd name="connsiteY25" fmla="*/ 446468 h 1150513"/>
              <a:gd name="connsiteX26" fmla="*/ 1146220 w 1588395"/>
              <a:gd name="connsiteY26" fmla="*/ 609600 h 1150513"/>
              <a:gd name="connsiteX27" fmla="*/ 1283595 w 1588395"/>
              <a:gd name="connsiteY27" fmla="*/ 764147 h 1150513"/>
              <a:gd name="connsiteX28" fmla="*/ 1326524 w 1588395"/>
              <a:gd name="connsiteY28" fmla="*/ 802783 h 1150513"/>
              <a:gd name="connsiteX29" fmla="*/ 1399505 w 1588395"/>
              <a:gd name="connsiteY29" fmla="*/ 850006 h 1150513"/>
              <a:gd name="connsiteX30" fmla="*/ 1468192 w 1588395"/>
              <a:gd name="connsiteY30" fmla="*/ 875764 h 1150513"/>
              <a:gd name="connsiteX31" fmla="*/ 1515414 w 1588395"/>
              <a:gd name="connsiteY31" fmla="*/ 901522 h 1150513"/>
              <a:gd name="connsiteX32" fmla="*/ 1558344 w 1588395"/>
              <a:gd name="connsiteY32" fmla="*/ 931572 h 1150513"/>
              <a:gd name="connsiteX33" fmla="*/ 1575516 w 1588395"/>
              <a:gd name="connsiteY33" fmla="*/ 953037 h 1150513"/>
              <a:gd name="connsiteX34" fmla="*/ 1588395 w 1588395"/>
              <a:gd name="connsiteY34" fmla="*/ 974502 h 1150513"/>
              <a:gd name="connsiteX35" fmla="*/ 1588395 w 1588395"/>
              <a:gd name="connsiteY35" fmla="*/ 987381 h 1150513"/>
              <a:gd name="connsiteX36" fmla="*/ 1588395 w 1588395"/>
              <a:gd name="connsiteY36" fmla="*/ 1004552 h 1150513"/>
              <a:gd name="connsiteX37" fmla="*/ 1575516 w 1588395"/>
              <a:gd name="connsiteY37" fmla="*/ 1026017 h 1150513"/>
              <a:gd name="connsiteX38" fmla="*/ 1554051 w 1588395"/>
              <a:gd name="connsiteY38" fmla="*/ 1043189 h 1150513"/>
              <a:gd name="connsiteX39" fmla="*/ 1506829 w 1588395"/>
              <a:gd name="connsiteY39" fmla="*/ 1077533 h 1150513"/>
              <a:gd name="connsiteX40" fmla="*/ 1472485 w 1588395"/>
              <a:gd name="connsiteY40" fmla="*/ 1090412 h 1150513"/>
              <a:gd name="connsiteX41" fmla="*/ 1429555 w 1588395"/>
              <a:gd name="connsiteY41" fmla="*/ 1107583 h 1150513"/>
              <a:gd name="connsiteX42" fmla="*/ 1378040 w 1588395"/>
              <a:gd name="connsiteY42" fmla="*/ 1124755 h 1150513"/>
              <a:gd name="connsiteX43" fmla="*/ 1309353 w 1588395"/>
              <a:gd name="connsiteY43" fmla="*/ 1137634 h 1150513"/>
              <a:gd name="connsiteX44" fmla="*/ 1219200 w 1588395"/>
              <a:gd name="connsiteY44" fmla="*/ 1146220 h 1150513"/>
              <a:gd name="connsiteX45" fmla="*/ 1111876 w 1588395"/>
              <a:gd name="connsiteY45" fmla="*/ 1150513 h 1150513"/>
              <a:gd name="connsiteX46" fmla="*/ 957330 w 1588395"/>
              <a:gd name="connsiteY46" fmla="*/ 1141927 h 1150513"/>
              <a:gd name="connsiteX47" fmla="*/ 794198 w 1588395"/>
              <a:gd name="connsiteY47" fmla="*/ 1124755 h 1150513"/>
              <a:gd name="connsiteX48" fmla="*/ 631065 w 1588395"/>
              <a:gd name="connsiteY48" fmla="*/ 1103291 h 1150513"/>
              <a:gd name="connsiteX49" fmla="*/ 476519 w 1588395"/>
              <a:gd name="connsiteY49" fmla="*/ 1077533 h 1150513"/>
              <a:gd name="connsiteX50" fmla="*/ 373488 w 1588395"/>
              <a:gd name="connsiteY50" fmla="*/ 1051775 h 1150513"/>
              <a:gd name="connsiteX51" fmla="*/ 197476 w 1588395"/>
              <a:gd name="connsiteY51" fmla="*/ 991674 h 1150513"/>
              <a:gd name="connsiteX52" fmla="*/ 0 w 1588395"/>
              <a:gd name="connsiteY52" fmla="*/ 905814 h 1150513"/>
              <a:gd name="connsiteX0" fmla="*/ 0 w 1390919"/>
              <a:gd name="connsiteY0" fmla="*/ 991674 h 1150513"/>
              <a:gd name="connsiteX1" fmla="*/ 81567 w 1390919"/>
              <a:gd name="connsiteY1" fmla="*/ 785612 h 1150513"/>
              <a:gd name="connsiteX2" fmla="*/ 218941 w 1390919"/>
              <a:gd name="connsiteY2" fmla="*/ 824248 h 1150513"/>
              <a:gd name="connsiteX3" fmla="*/ 326265 w 1390919"/>
              <a:gd name="connsiteY3" fmla="*/ 845713 h 1150513"/>
              <a:gd name="connsiteX4" fmla="*/ 429296 w 1390919"/>
              <a:gd name="connsiteY4" fmla="*/ 862885 h 1150513"/>
              <a:gd name="connsiteX5" fmla="*/ 558085 w 1390919"/>
              <a:gd name="connsiteY5" fmla="*/ 871471 h 1150513"/>
              <a:gd name="connsiteX6" fmla="*/ 656823 w 1390919"/>
              <a:gd name="connsiteY6" fmla="*/ 871471 h 1150513"/>
              <a:gd name="connsiteX7" fmla="*/ 721217 w 1390919"/>
              <a:gd name="connsiteY7" fmla="*/ 867178 h 1150513"/>
              <a:gd name="connsiteX8" fmla="*/ 751268 w 1390919"/>
              <a:gd name="connsiteY8" fmla="*/ 858592 h 1150513"/>
              <a:gd name="connsiteX9" fmla="*/ 772733 w 1390919"/>
              <a:gd name="connsiteY9" fmla="*/ 837127 h 1150513"/>
              <a:gd name="connsiteX10" fmla="*/ 785612 w 1390919"/>
              <a:gd name="connsiteY10" fmla="*/ 807076 h 1150513"/>
              <a:gd name="connsiteX11" fmla="*/ 785612 w 1390919"/>
              <a:gd name="connsiteY11" fmla="*/ 781319 h 1150513"/>
              <a:gd name="connsiteX12" fmla="*/ 781319 w 1390919"/>
              <a:gd name="connsiteY12" fmla="*/ 738389 h 1150513"/>
              <a:gd name="connsiteX13" fmla="*/ 764147 w 1390919"/>
              <a:gd name="connsiteY13" fmla="*/ 704045 h 1150513"/>
              <a:gd name="connsiteX14" fmla="*/ 682581 w 1390919"/>
              <a:gd name="connsiteY14" fmla="*/ 545206 h 1150513"/>
              <a:gd name="connsiteX15" fmla="*/ 480812 w 1390919"/>
              <a:gd name="connsiteY15" fmla="*/ 154547 h 1150513"/>
              <a:gd name="connsiteX16" fmla="*/ 446468 w 1390919"/>
              <a:gd name="connsiteY16" fmla="*/ 85860 h 1150513"/>
              <a:gd name="connsiteX17" fmla="*/ 433589 w 1390919"/>
              <a:gd name="connsiteY17" fmla="*/ 60102 h 1150513"/>
              <a:gd name="connsiteX18" fmla="*/ 442175 w 1390919"/>
              <a:gd name="connsiteY18" fmla="*/ 12879 h 1150513"/>
              <a:gd name="connsiteX19" fmla="*/ 450761 w 1390919"/>
              <a:gd name="connsiteY19" fmla="*/ 0 h 1150513"/>
              <a:gd name="connsiteX20" fmla="*/ 467933 w 1390919"/>
              <a:gd name="connsiteY20" fmla="*/ 0 h 1150513"/>
              <a:gd name="connsiteX21" fmla="*/ 497984 w 1390919"/>
              <a:gd name="connsiteY21" fmla="*/ 8586 h 1150513"/>
              <a:gd name="connsiteX22" fmla="*/ 523741 w 1390919"/>
              <a:gd name="connsiteY22" fmla="*/ 42930 h 1150513"/>
              <a:gd name="connsiteX23" fmla="*/ 566671 w 1390919"/>
              <a:gd name="connsiteY23" fmla="*/ 107324 h 1150513"/>
              <a:gd name="connsiteX24" fmla="*/ 716924 w 1390919"/>
              <a:gd name="connsiteY24" fmla="*/ 321972 h 1150513"/>
              <a:gd name="connsiteX25" fmla="*/ 815662 w 1390919"/>
              <a:gd name="connsiteY25" fmla="*/ 446468 h 1150513"/>
              <a:gd name="connsiteX26" fmla="*/ 948744 w 1390919"/>
              <a:gd name="connsiteY26" fmla="*/ 609600 h 1150513"/>
              <a:gd name="connsiteX27" fmla="*/ 1086119 w 1390919"/>
              <a:gd name="connsiteY27" fmla="*/ 764147 h 1150513"/>
              <a:gd name="connsiteX28" fmla="*/ 1129048 w 1390919"/>
              <a:gd name="connsiteY28" fmla="*/ 802783 h 1150513"/>
              <a:gd name="connsiteX29" fmla="*/ 1202029 w 1390919"/>
              <a:gd name="connsiteY29" fmla="*/ 850006 h 1150513"/>
              <a:gd name="connsiteX30" fmla="*/ 1270716 w 1390919"/>
              <a:gd name="connsiteY30" fmla="*/ 875764 h 1150513"/>
              <a:gd name="connsiteX31" fmla="*/ 1317938 w 1390919"/>
              <a:gd name="connsiteY31" fmla="*/ 901522 h 1150513"/>
              <a:gd name="connsiteX32" fmla="*/ 1360868 w 1390919"/>
              <a:gd name="connsiteY32" fmla="*/ 931572 h 1150513"/>
              <a:gd name="connsiteX33" fmla="*/ 1378040 w 1390919"/>
              <a:gd name="connsiteY33" fmla="*/ 953037 h 1150513"/>
              <a:gd name="connsiteX34" fmla="*/ 1390919 w 1390919"/>
              <a:gd name="connsiteY34" fmla="*/ 974502 h 1150513"/>
              <a:gd name="connsiteX35" fmla="*/ 1390919 w 1390919"/>
              <a:gd name="connsiteY35" fmla="*/ 987381 h 1150513"/>
              <a:gd name="connsiteX36" fmla="*/ 1390919 w 1390919"/>
              <a:gd name="connsiteY36" fmla="*/ 1004552 h 1150513"/>
              <a:gd name="connsiteX37" fmla="*/ 1378040 w 1390919"/>
              <a:gd name="connsiteY37" fmla="*/ 1026017 h 1150513"/>
              <a:gd name="connsiteX38" fmla="*/ 1356575 w 1390919"/>
              <a:gd name="connsiteY38" fmla="*/ 1043189 h 1150513"/>
              <a:gd name="connsiteX39" fmla="*/ 1309353 w 1390919"/>
              <a:gd name="connsiteY39" fmla="*/ 1077533 h 1150513"/>
              <a:gd name="connsiteX40" fmla="*/ 1275009 w 1390919"/>
              <a:gd name="connsiteY40" fmla="*/ 1090412 h 1150513"/>
              <a:gd name="connsiteX41" fmla="*/ 1232079 w 1390919"/>
              <a:gd name="connsiteY41" fmla="*/ 1107583 h 1150513"/>
              <a:gd name="connsiteX42" fmla="*/ 1180564 w 1390919"/>
              <a:gd name="connsiteY42" fmla="*/ 1124755 h 1150513"/>
              <a:gd name="connsiteX43" fmla="*/ 1111877 w 1390919"/>
              <a:gd name="connsiteY43" fmla="*/ 1137634 h 1150513"/>
              <a:gd name="connsiteX44" fmla="*/ 1021724 w 1390919"/>
              <a:gd name="connsiteY44" fmla="*/ 1146220 h 1150513"/>
              <a:gd name="connsiteX45" fmla="*/ 914400 w 1390919"/>
              <a:gd name="connsiteY45" fmla="*/ 1150513 h 1150513"/>
              <a:gd name="connsiteX46" fmla="*/ 759854 w 1390919"/>
              <a:gd name="connsiteY46" fmla="*/ 1141927 h 1150513"/>
              <a:gd name="connsiteX47" fmla="*/ 596722 w 1390919"/>
              <a:gd name="connsiteY47" fmla="*/ 1124755 h 1150513"/>
              <a:gd name="connsiteX48" fmla="*/ 433589 w 1390919"/>
              <a:gd name="connsiteY48" fmla="*/ 1103291 h 1150513"/>
              <a:gd name="connsiteX49" fmla="*/ 279043 w 1390919"/>
              <a:gd name="connsiteY49" fmla="*/ 1077533 h 1150513"/>
              <a:gd name="connsiteX50" fmla="*/ 176012 w 1390919"/>
              <a:gd name="connsiteY50" fmla="*/ 1051775 h 1150513"/>
              <a:gd name="connsiteX51" fmla="*/ 0 w 1390919"/>
              <a:gd name="connsiteY51" fmla="*/ 991674 h 1150513"/>
              <a:gd name="connsiteX0" fmla="*/ 94445 w 1309352"/>
              <a:gd name="connsiteY0" fmla="*/ 1051775 h 1150513"/>
              <a:gd name="connsiteX1" fmla="*/ 0 w 1309352"/>
              <a:gd name="connsiteY1" fmla="*/ 785612 h 1150513"/>
              <a:gd name="connsiteX2" fmla="*/ 137374 w 1309352"/>
              <a:gd name="connsiteY2" fmla="*/ 824248 h 1150513"/>
              <a:gd name="connsiteX3" fmla="*/ 244698 w 1309352"/>
              <a:gd name="connsiteY3" fmla="*/ 845713 h 1150513"/>
              <a:gd name="connsiteX4" fmla="*/ 347729 w 1309352"/>
              <a:gd name="connsiteY4" fmla="*/ 862885 h 1150513"/>
              <a:gd name="connsiteX5" fmla="*/ 476518 w 1309352"/>
              <a:gd name="connsiteY5" fmla="*/ 871471 h 1150513"/>
              <a:gd name="connsiteX6" fmla="*/ 575256 w 1309352"/>
              <a:gd name="connsiteY6" fmla="*/ 871471 h 1150513"/>
              <a:gd name="connsiteX7" fmla="*/ 639650 w 1309352"/>
              <a:gd name="connsiteY7" fmla="*/ 867178 h 1150513"/>
              <a:gd name="connsiteX8" fmla="*/ 669701 w 1309352"/>
              <a:gd name="connsiteY8" fmla="*/ 858592 h 1150513"/>
              <a:gd name="connsiteX9" fmla="*/ 691166 w 1309352"/>
              <a:gd name="connsiteY9" fmla="*/ 837127 h 1150513"/>
              <a:gd name="connsiteX10" fmla="*/ 704045 w 1309352"/>
              <a:gd name="connsiteY10" fmla="*/ 807076 h 1150513"/>
              <a:gd name="connsiteX11" fmla="*/ 704045 w 1309352"/>
              <a:gd name="connsiteY11" fmla="*/ 781319 h 1150513"/>
              <a:gd name="connsiteX12" fmla="*/ 699752 w 1309352"/>
              <a:gd name="connsiteY12" fmla="*/ 738389 h 1150513"/>
              <a:gd name="connsiteX13" fmla="*/ 682580 w 1309352"/>
              <a:gd name="connsiteY13" fmla="*/ 704045 h 1150513"/>
              <a:gd name="connsiteX14" fmla="*/ 601014 w 1309352"/>
              <a:gd name="connsiteY14" fmla="*/ 545206 h 1150513"/>
              <a:gd name="connsiteX15" fmla="*/ 399245 w 1309352"/>
              <a:gd name="connsiteY15" fmla="*/ 154547 h 1150513"/>
              <a:gd name="connsiteX16" fmla="*/ 364901 w 1309352"/>
              <a:gd name="connsiteY16" fmla="*/ 85860 h 1150513"/>
              <a:gd name="connsiteX17" fmla="*/ 352022 w 1309352"/>
              <a:gd name="connsiteY17" fmla="*/ 60102 h 1150513"/>
              <a:gd name="connsiteX18" fmla="*/ 360608 w 1309352"/>
              <a:gd name="connsiteY18" fmla="*/ 12879 h 1150513"/>
              <a:gd name="connsiteX19" fmla="*/ 369194 w 1309352"/>
              <a:gd name="connsiteY19" fmla="*/ 0 h 1150513"/>
              <a:gd name="connsiteX20" fmla="*/ 386366 w 1309352"/>
              <a:gd name="connsiteY20" fmla="*/ 0 h 1150513"/>
              <a:gd name="connsiteX21" fmla="*/ 416417 w 1309352"/>
              <a:gd name="connsiteY21" fmla="*/ 8586 h 1150513"/>
              <a:gd name="connsiteX22" fmla="*/ 442174 w 1309352"/>
              <a:gd name="connsiteY22" fmla="*/ 42930 h 1150513"/>
              <a:gd name="connsiteX23" fmla="*/ 485104 w 1309352"/>
              <a:gd name="connsiteY23" fmla="*/ 107324 h 1150513"/>
              <a:gd name="connsiteX24" fmla="*/ 635357 w 1309352"/>
              <a:gd name="connsiteY24" fmla="*/ 321972 h 1150513"/>
              <a:gd name="connsiteX25" fmla="*/ 734095 w 1309352"/>
              <a:gd name="connsiteY25" fmla="*/ 446468 h 1150513"/>
              <a:gd name="connsiteX26" fmla="*/ 867177 w 1309352"/>
              <a:gd name="connsiteY26" fmla="*/ 609600 h 1150513"/>
              <a:gd name="connsiteX27" fmla="*/ 1004552 w 1309352"/>
              <a:gd name="connsiteY27" fmla="*/ 764147 h 1150513"/>
              <a:gd name="connsiteX28" fmla="*/ 1047481 w 1309352"/>
              <a:gd name="connsiteY28" fmla="*/ 802783 h 1150513"/>
              <a:gd name="connsiteX29" fmla="*/ 1120462 w 1309352"/>
              <a:gd name="connsiteY29" fmla="*/ 850006 h 1150513"/>
              <a:gd name="connsiteX30" fmla="*/ 1189149 w 1309352"/>
              <a:gd name="connsiteY30" fmla="*/ 875764 h 1150513"/>
              <a:gd name="connsiteX31" fmla="*/ 1236371 w 1309352"/>
              <a:gd name="connsiteY31" fmla="*/ 901522 h 1150513"/>
              <a:gd name="connsiteX32" fmla="*/ 1279301 w 1309352"/>
              <a:gd name="connsiteY32" fmla="*/ 931572 h 1150513"/>
              <a:gd name="connsiteX33" fmla="*/ 1296473 w 1309352"/>
              <a:gd name="connsiteY33" fmla="*/ 953037 h 1150513"/>
              <a:gd name="connsiteX34" fmla="*/ 1309352 w 1309352"/>
              <a:gd name="connsiteY34" fmla="*/ 974502 h 1150513"/>
              <a:gd name="connsiteX35" fmla="*/ 1309352 w 1309352"/>
              <a:gd name="connsiteY35" fmla="*/ 987381 h 1150513"/>
              <a:gd name="connsiteX36" fmla="*/ 1309352 w 1309352"/>
              <a:gd name="connsiteY36" fmla="*/ 1004552 h 1150513"/>
              <a:gd name="connsiteX37" fmla="*/ 1296473 w 1309352"/>
              <a:gd name="connsiteY37" fmla="*/ 1026017 h 1150513"/>
              <a:gd name="connsiteX38" fmla="*/ 1275008 w 1309352"/>
              <a:gd name="connsiteY38" fmla="*/ 1043189 h 1150513"/>
              <a:gd name="connsiteX39" fmla="*/ 1227786 w 1309352"/>
              <a:gd name="connsiteY39" fmla="*/ 1077533 h 1150513"/>
              <a:gd name="connsiteX40" fmla="*/ 1193442 w 1309352"/>
              <a:gd name="connsiteY40" fmla="*/ 1090412 h 1150513"/>
              <a:gd name="connsiteX41" fmla="*/ 1150512 w 1309352"/>
              <a:gd name="connsiteY41" fmla="*/ 1107583 h 1150513"/>
              <a:gd name="connsiteX42" fmla="*/ 1098997 w 1309352"/>
              <a:gd name="connsiteY42" fmla="*/ 1124755 h 1150513"/>
              <a:gd name="connsiteX43" fmla="*/ 1030310 w 1309352"/>
              <a:gd name="connsiteY43" fmla="*/ 1137634 h 1150513"/>
              <a:gd name="connsiteX44" fmla="*/ 940157 w 1309352"/>
              <a:gd name="connsiteY44" fmla="*/ 1146220 h 1150513"/>
              <a:gd name="connsiteX45" fmla="*/ 832833 w 1309352"/>
              <a:gd name="connsiteY45" fmla="*/ 1150513 h 1150513"/>
              <a:gd name="connsiteX46" fmla="*/ 678287 w 1309352"/>
              <a:gd name="connsiteY46" fmla="*/ 1141927 h 1150513"/>
              <a:gd name="connsiteX47" fmla="*/ 515155 w 1309352"/>
              <a:gd name="connsiteY47" fmla="*/ 1124755 h 1150513"/>
              <a:gd name="connsiteX48" fmla="*/ 352022 w 1309352"/>
              <a:gd name="connsiteY48" fmla="*/ 1103291 h 1150513"/>
              <a:gd name="connsiteX49" fmla="*/ 197476 w 1309352"/>
              <a:gd name="connsiteY49" fmla="*/ 1077533 h 1150513"/>
              <a:gd name="connsiteX50" fmla="*/ 94445 w 1309352"/>
              <a:gd name="connsiteY50" fmla="*/ 1051775 h 1150513"/>
              <a:gd name="connsiteX0" fmla="*/ 197476 w 1309352"/>
              <a:gd name="connsiteY0" fmla="*/ 1077533 h 1150513"/>
              <a:gd name="connsiteX1" fmla="*/ 0 w 1309352"/>
              <a:gd name="connsiteY1" fmla="*/ 785612 h 1150513"/>
              <a:gd name="connsiteX2" fmla="*/ 137374 w 1309352"/>
              <a:gd name="connsiteY2" fmla="*/ 824248 h 1150513"/>
              <a:gd name="connsiteX3" fmla="*/ 244698 w 1309352"/>
              <a:gd name="connsiteY3" fmla="*/ 845713 h 1150513"/>
              <a:gd name="connsiteX4" fmla="*/ 347729 w 1309352"/>
              <a:gd name="connsiteY4" fmla="*/ 862885 h 1150513"/>
              <a:gd name="connsiteX5" fmla="*/ 476518 w 1309352"/>
              <a:gd name="connsiteY5" fmla="*/ 871471 h 1150513"/>
              <a:gd name="connsiteX6" fmla="*/ 575256 w 1309352"/>
              <a:gd name="connsiteY6" fmla="*/ 871471 h 1150513"/>
              <a:gd name="connsiteX7" fmla="*/ 639650 w 1309352"/>
              <a:gd name="connsiteY7" fmla="*/ 867178 h 1150513"/>
              <a:gd name="connsiteX8" fmla="*/ 669701 w 1309352"/>
              <a:gd name="connsiteY8" fmla="*/ 858592 h 1150513"/>
              <a:gd name="connsiteX9" fmla="*/ 691166 w 1309352"/>
              <a:gd name="connsiteY9" fmla="*/ 837127 h 1150513"/>
              <a:gd name="connsiteX10" fmla="*/ 704045 w 1309352"/>
              <a:gd name="connsiteY10" fmla="*/ 807076 h 1150513"/>
              <a:gd name="connsiteX11" fmla="*/ 704045 w 1309352"/>
              <a:gd name="connsiteY11" fmla="*/ 781319 h 1150513"/>
              <a:gd name="connsiteX12" fmla="*/ 699752 w 1309352"/>
              <a:gd name="connsiteY12" fmla="*/ 738389 h 1150513"/>
              <a:gd name="connsiteX13" fmla="*/ 682580 w 1309352"/>
              <a:gd name="connsiteY13" fmla="*/ 704045 h 1150513"/>
              <a:gd name="connsiteX14" fmla="*/ 601014 w 1309352"/>
              <a:gd name="connsiteY14" fmla="*/ 545206 h 1150513"/>
              <a:gd name="connsiteX15" fmla="*/ 399245 w 1309352"/>
              <a:gd name="connsiteY15" fmla="*/ 154547 h 1150513"/>
              <a:gd name="connsiteX16" fmla="*/ 364901 w 1309352"/>
              <a:gd name="connsiteY16" fmla="*/ 85860 h 1150513"/>
              <a:gd name="connsiteX17" fmla="*/ 352022 w 1309352"/>
              <a:gd name="connsiteY17" fmla="*/ 60102 h 1150513"/>
              <a:gd name="connsiteX18" fmla="*/ 360608 w 1309352"/>
              <a:gd name="connsiteY18" fmla="*/ 12879 h 1150513"/>
              <a:gd name="connsiteX19" fmla="*/ 369194 w 1309352"/>
              <a:gd name="connsiteY19" fmla="*/ 0 h 1150513"/>
              <a:gd name="connsiteX20" fmla="*/ 386366 w 1309352"/>
              <a:gd name="connsiteY20" fmla="*/ 0 h 1150513"/>
              <a:gd name="connsiteX21" fmla="*/ 416417 w 1309352"/>
              <a:gd name="connsiteY21" fmla="*/ 8586 h 1150513"/>
              <a:gd name="connsiteX22" fmla="*/ 442174 w 1309352"/>
              <a:gd name="connsiteY22" fmla="*/ 42930 h 1150513"/>
              <a:gd name="connsiteX23" fmla="*/ 485104 w 1309352"/>
              <a:gd name="connsiteY23" fmla="*/ 107324 h 1150513"/>
              <a:gd name="connsiteX24" fmla="*/ 635357 w 1309352"/>
              <a:gd name="connsiteY24" fmla="*/ 321972 h 1150513"/>
              <a:gd name="connsiteX25" fmla="*/ 734095 w 1309352"/>
              <a:gd name="connsiteY25" fmla="*/ 446468 h 1150513"/>
              <a:gd name="connsiteX26" fmla="*/ 867177 w 1309352"/>
              <a:gd name="connsiteY26" fmla="*/ 609600 h 1150513"/>
              <a:gd name="connsiteX27" fmla="*/ 1004552 w 1309352"/>
              <a:gd name="connsiteY27" fmla="*/ 764147 h 1150513"/>
              <a:gd name="connsiteX28" fmla="*/ 1047481 w 1309352"/>
              <a:gd name="connsiteY28" fmla="*/ 802783 h 1150513"/>
              <a:gd name="connsiteX29" fmla="*/ 1120462 w 1309352"/>
              <a:gd name="connsiteY29" fmla="*/ 850006 h 1150513"/>
              <a:gd name="connsiteX30" fmla="*/ 1189149 w 1309352"/>
              <a:gd name="connsiteY30" fmla="*/ 875764 h 1150513"/>
              <a:gd name="connsiteX31" fmla="*/ 1236371 w 1309352"/>
              <a:gd name="connsiteY31" fmla="*/ 901522 h 1150513"/>
              <a:gd name="connsiteX32" fmla="*/ 1279301 w 1309352"/>
              <a:gd name="connsiteY32" fmla="*/ 931572 h 1150513"/>
              <a:gd name="connsiteX33" fmla="*/ 1296473 w 1309352"/>
              <a:gd name="connsiteY33" fmla="*/ 953037 h 1150513"/>
              <a:gd name="connsiteX34" fmla="*/ 1309352 w 1309352"/>
              <a:gd name="connsiteY34" fmla="*/ 974502 h 1150513"/>
              <a:gd name="connsiteX35" fmla="*/ 1309352 w 1309352"/>
              <a:gd name="connsiteY35" fmla="*/ 987381 h 1150513"/>
              <a:gd name="connsiteX36" fmla="*/ 1309352 w 1309352"/>
              <a:gd name="connsiteY36" fmla="*/ 1004552 h 1150513"/>
              <a:gd name="connsiteX37" fmla="*/ 1296473 w 1309352"/>
              <a:gd name="connsiteY37" fmla="*/ 1026017 h 1150513"/>
              <a:gd name="connsiteX38" fmla="*/ 1275008 w 1309352"/>
              <a:gd name="connsiteY38" fmla="*/ 1043189 h 1150513"/>
              <a:gd name="connsiteX39" fmla="*/ 1227786 w 1309352"/>
              <a:gd name="connsiteY39" fmla="*/ 1077533 h 1150513"/>
              <a:gd name="connsiteX40" fmla="*/ 1193442 w 1309352"/>
              <a:gd name="connsiteY40" fmla="*/ 1090412 h 1150513"/>
              <a:gd name="connsiteX41" fmla="*/ 1150512 w 1309352"/>
              <a:gd name="connsiteY41" fmla="*/ 1107583 h 1150513"/>
              <a:gd name="connsiteX42" fmla="*/ 1098997 w 1309352"/>
              <a:gd name="connsiteY42" fmla="*/ 1124755 h 1150513"/>
              <a:gd name="connsiteX43" fmla="*/ 1030310 w 1309352"/>
              <a:gd name="connsiteY43" fmla="*/ 1137634 h 1150513"/>
              <a:gd name="connsiteX44" fmla="*/ 940157 w 1309352"/>
              <a:gd name="connsiteY44" fmla="*/ 1146220 h 1150513"/>
              <a:gd name="connsiteX45" fmla="*/ 832833 w 1309352"/>
              <a:gd name="connsiteY45" fmla="*/ 1150513 h 1150513"/>
              <a:gd name="connsiteX46" fmla="*/ 678287 w 1309352"/>
              <a:gd name="connsiteY46" fmla="*/ 1141927 h 1150513"/>
              <a:gd name="connsiteX47" fmla="*/ 515155 w 1309352"/>
              <a:gd name="connsiteY47" fmla="*/ 1124755 h 1150513"/>
              <a:gd name="connsiteX48" fmla="*/ 352022 w 1309352"/>
              <a:gd name="connsiteY48" fmla="*/ 1103291 h 1150513"/>
              <a:gd name="connsiteX49" fmla="*/ 197476 w 1309352"/>
              <a:gd name="connsiteY49" fmla="*/ 1077533 h 1150513"/>
              <a:gd name="connsiteX0" fmla="*/ 60102 w 1171978"/>
              <a:gd name="connsiteY0" fmla="*/ 1077533 h 1150513"/>
              <a:gd name="connsiteX1" fmla="*/ 0 w 1171978"/>
              <a:gd name="connsiteY1" fmla="*/ 824248 h 1150513"/>
              <a:gd name="connsiteX2" fmla="*/ 107324 w 1171978"/>
              <a:gd name="connsiteY2" fmla="*/ 845713 h 1150513"/>
              <a:gd name="connsiteX3" fmla="*/ 210355 w 1171978"/>
              <a:gd name="connsiteY3" fmla="*/ 862885 h 1150513"/>
              <a:gd name="connsiteX4" fmla="*/ 339144 w 1171978"/>
              <a:gd name="connsiteY4" fmla="*/ 871471 h 1150513"/>
              <a:gd name="connsiteX5" fmla="*/ 437882 w 1171978"/>
              <a:gd name="connsiteY5" fmla="*/ 871471 h 1150513"/>
              <a:gd name="connsiteX6" fmla="*/ 502276 w 1171978"/>
              <a:gd name="connsiteY6" fmla="*/ 867178 h 1150513"/>
              <a:gd name="connsiteX7" fmla="*/ 532327 w 1171978"/>
              <a:gd name="connsiteY7" fmla="*/ 858592 h 1150513"/>
              <a:gd name="connsiteX8" fmla="*/ 553792 w 1171978"/>
              <a:gd name="connsiteY8" fmla="*/ 837127 h 1150513"/>
              <a:gd name="connsiteX9" fmla="*/ 566671 w 1171978"/>
              <a:gd name="connsiteY9" fmla="*/ 807076 h 1150513"/>
              <a:gd name="connsiteX10" fmla="*/ 566671 w 1171978"/>
              <a:gd name="connsiteY10" fmla="*/ 781319 h 1150513"/>
              <a:gd name="connsiteX11" fmla="*/ 562378 w 1171978"/>
              <a:gd name="connsiteY11" fmla="*/ 738389 h 1150513"/>
              <a:gd name="connsiteX12" fmla="*/ 545206 w 1171978"/>
              <a:gd name="connsiteY12" fmla="*/ 704045 h 1150513"/>
              <a:gd name="connsiteX13" fmla="*/ 463640 w 1171978"/>
              <a:gd name="connsiteY13" fmla="*/ 545206 h 1150513"/>
              <a:gd name="connsiteX14" fmla="*/ 261871 w 1171978"/>
              <a:gd name="connsiteY14" fmla="*/ 154547 h 1150513"/>
              <a:gd name="connsiteX15" fmla="*/ 227527 w 1171978"/>
              <a:gd name="connsiteY15" fmla="*/ 85860 h 1150513"/>
              <a:gd name="connsiteX16" fmla="*/ 214648 w 1171978"/>
              <a:gd name="connsiteY16" fmla="*/ 60102 h 1150513"/>
              <a:gd name="connsiteX17" fmla="*/ 223234 w 1171978"/>
              <a:gd name="connsiteY17" fmla="*/ 12879 h 1150513"/>
              <a:gd name="connsiteX18" fmla="*/ 231820 w 1171978"/>
              <a:gd name="connsiteY18" fmla="*/ 0 h 1150513"/>
              <a:gd name="connsiteX19" fmla="*/ 248992 w 1171978"/>
              <a:gd name="connsiteY19" fmla="*/ 0 h 1150513"/>
              <a:gd name="connsiteX20" fmla="*/ 279043 w 1171978"/>
              <a:gd name="connsiteY20" fmla="*/ 8586 h 1150513"/>
              <a:gd name="connsiteX21" fmla="*/ 304800 w 1171978"/>
              <a:gd name="connsiteY21" fmla="*/ 42930 h 1150513"/>
              <a:gd name="connsiteX22" fmla="*/ 347730 w 1171978"/>
              <a:gd name="connsiteY22" fmla="*/ 107324 h 1150513"/>
              <a:gd name="connsiteX23" fmla="*/ 497983 w 1171978"/>
              <a:gd name="connsiteY23" fmla="*/ 321972 h 1150513"/>
              <a:gd name="connsiteX24" fmla="*/ 596721 w 1171978"/>
              <a:gd name="connsiteY24" fmla="*/ 446468 h 1150513"/>
              <a:gd name="connsiteX25" fmla="*/ 729803 w 1171978"/>
              <a:gd name="connsiteY25" fmla="*/ 609600 h 1150513"/>
              <a:gd name="connsiteX26" fmla="*/ 867178 w 1171978"/>
              <a:gd name="connsiteY26" fmla="*/ 764147 h 1150513"/>
              <a:gd name="connsiteX27" fmla="*/ 910107 w 1171978"/>
              <a:gd name="connsiteY27" fmla="*/ 802783 h 1150513"/>
              <a:gd name="connsiteX28" fmla="*/ 983088 w 1171978"/>
              <a:gd name="connsiteY28" fmla="*/ 850006 h 1150513"/>
              <a:gd name="connsiteX29" fmla="*/ 1051775 w 1171978"/>
              <a:gd name="connsiteY29" fmla="*/ 875764 h 1150513"/>
              <a:gd name="connsiteX30" fmla="*/ 1098997 w 1171978"/>
              <a:gd name="connsiteY30" fmla="*/ 901522 h 1150513"/>
              <a:gd name="connsiteX31" fmla="*/ 1141927 w 1171978"/>
              <a:gd name="connsiteY31" fmla="*/ 931572 h 1150513"/>
              <a:gd name="connsiteX32" fmla="*/ 1159099 w 1171978"/>
              <a:gd name="connsiteY32" fmla="*/ 953037 h 1150513"/>
              <a:gd name="connsiteX33" fmla="*/ 1171978 w 1171978"/>
              <a:gd name="connsiteY33" fmla="*/ 974502 h 1150513"/>
              <a:gd name="connsiteX34" fmla="*/ 1171978 w 1171978"/>
              <a:gd name="connsiteY34" fmla="*/ 987381 h 1150513"/>
              <a:gd name="connsiteX35" fmla="*/ 1171978 w 1171978"/>
              <a:gd name="connsiteY35" fmla="*/ 1004552 h 1150513"/>
              <a:gd name="connsiteX36" fmla="*/ 1159099 w 1171978"/>
              <a:gd name="connsiteY36" fmla="*/ 1026017 h 1150513"/>
              <a:gd name="connsiteX37" fmla="*/ 1137634 w 1171978"/>
              <a:gd name="connsiteY37" fmla="*/ 1043189 h 1150513"/>
              <a:gd name="connsiteX38" fmla="*/ 1090412 w 1171978"/>
              <a:gd name="connsiteY38" fmla="*/ 1077533 h 1150513"/>
              <a:gd name="connsiteX39" fmla="*/ 1056068 w 1171978"/>
              <a:gd name="connsiteY39" fmla="*/ 1090412 h 1150513"/>
              <a:gd name="connsiteX40" fmla="*/ 1013138 w 1171978"/>
              <a:gd name="connsiteY40" fmla="*/ 1107583 h 1150513"/>
              <a:gd name="connsiteX41" fmla="*/ 961623 w 1171978"/>
              <a:gd name="connsiteY41" fmla="*/ 1124755 h 1150513"/>
              <a:gd name="connsiteX42" fmla="*/ 892936 w 1171978"/>
              <a:gd name="connsiteY42" fmla="*/ 1137634 h 1150513"/>
              <a:gd name="connsiteX43" fmla="*/ 802783 w 1171978"/>
              <a:gd name="connsiteY43" fmla="*/ 1146220 h 1150513"/>
              <a:gd name="connsiteX44" fmla="*/ 695459 w 1171978"/>
              <a:gd name="connsiteY44" fmla="*/ 1150513 h 1150513"/>
              <a:gd name="connsiteX45" fmla="*/ 540913 w 1171978"/>
              <a:gd name="connsiteY45" fmla="*/ 1141927 h 1150513"/>
              <a:gd name="connsiteX46" fmla="*/ 377781 w 1171978"/>
              <a:gd name="connsiteY46" fmla="*/ 1124755 h 1150513"/>
              <a:gd name="connsiteX47" fmla="*/ 214648 w 1171978"/>
              <a:gd name="connsiteY47" fmla="*/ 1103291 h 1150513"/>
              <a:gd name="connsiteX48" fmla="*/ 60102 w 1171978"/>
              <a:gd name="connsiteY48" fmla="*/ 1077533 h 1150513"/>
              <a:gd name="connsiteX0" fmla="*/ 60102 w 1171978"/>
              <a:gd name="connsiteY0" fmla="*/ 1077533 h 1150513"/>
              <a:gd name="connsiteX1" fmla="*/ 0 w 1171978"/>
              <a:gd name="connsiteY1" fmla="*/ 824248 h 1150513"/>
              <a:gd name="connsiteX2" fmla="*/ 210355 w 1171978"/>
              <a:gd name="connsiteY2" fmla="*/ 862885 h 1150513"/>
              <a:gd name="connsiteX3" fmla="*/ 339144 w 1171978"/>
              <a:gd name="connsiteY3" fmla="*/ 871471 h 1150513"/>
              <a:gd name="connsiteX4" fmla="*/ 437882 w 1171978"/>
              <a:gd name="connsiteY4" fmla="*/ 871471 h 1150513"/>
              <a:gd name="connsiteX5" fmla="*/ 502276 w 1171978"/>
              <a:gd name="connsiteY5" fmla="*/ 867178 h 1150513"/>
              <a:gd name="connsiteX6" fmla="*/ 532327 w 1171978"/>
              <a:gd name="connsiteY6" fmla="*/ 858592 h 1150513"/>
              <a:gd name="connsiteX7" fmla="*/ 553792 w 1171978"/>
              <a:gd name="connsiteY7" fmla="*/ 837127 h 1150513"/>
              <a:gd name="connsiteX8" fmla="*/ 566671 w 1171978"/>
              <a:gd name="connsiteY8" fmla="*/ 807076 h 1150513"/>
              <a:gd name="connsiteX9" fmla="*/ 566671 w 1171978"/>
              <a:gd name="connsiteY9" fmla="*/ 781319 h 1150513"/>
              <a:gd name="connsiteX10" fmla="*/ 562378 w 1171978"/>
              <a:gd name="connsiteY10" fmla="*/ 738389 h 1150513"/>
              <a:gd name="connsiteX11" fmla="*/ 545206 w 1171978"/>
              <a:gd name="connsiteY11" fmla="*/ 704045 h 1150513"/>
              <a:gd name="connsiteX12" fmla="*/ 463640 w 1171978"/>
              <a:gd name="connsiteY12" fmla="*/ 545206 h 1150513"/>
              <a:gd name="connsiteX13" fmla="*/ 261871 w 1171978"/>
              <a:gd name="connsiteY13" fmla="*/ 154547 h 1150513"/>
              <a:gd name="connsiteX14" fmla="*/ 227527 w 1171978"/>
              <a:gd name="connsiteY14" fmla="*/ 85860 h 1150513"/>
              <a:gd name="connsiteX15" fmla="*/ 214648 w 1171978"/>
              <a:gd name="connsiteY15" fmla="*/ 60102 h 1150513"/>
              <a:gd name="connsiteX16" fmla="*/ 223234 w 1171978"/>
              <a:gd name="connsiteY16" fmla="*/ 12879 h 1150513"/>
              <a:gd name="connsiteX17" fmla="*/ 231820 w 1171978"/>
              <a:gd name="connsiteY17" fmla="*/ 0 h 1150513"/>
              <a:gd name="connsiteX18" fmla="*/ 248992 w 1171978"/>
              <a:gd name="connsiteY18" fmla="*/ 0 h 1150513"/>
              <a:gd name="connsiteX19" fmla="*/ 279043 w 1171978"/>
              <a:gd name="connsiteY19" fmla="*/ 8586 h 1150513"/>
              <a:gd name="connsiteX20" fmla="*/ 304800 w 1171978"/>
              <a:gd name="connsiteY20" fmla="*/ 42930 h 1150513"/>
              <a:gd name="connsiteX21" fmla="*/ 347730 w 1171978"/>
              <a:gd name="connsiteY21" fmla="*/ 107324 h 1150513"/>
              <a:gd name="connsiteX22" fmla="*/ 497983 w 1171978"/>
              <a:gd name="connsiteY22" fmla="*/ 321972 h 1150513"/>
              <a:gd name="connsiteX23" fmla="*/ 596721 w 1171978"/>
              <a:gd name="connsiteY23" fmla="*/ 446468 h 1150513"/>
              <a:gd name="connsiteX24" fmla="*/ 729803 w 1171978"/>
              <a:gd name="connsiteY24" fmla="*/ 609600 h 1150513"/>
              <a:gd name="connsiteX25" fmla="*/ 867178 w 1171978"/>
              <a:gd name="connsiteY25" fmla="*/ 764147 h 1150513"/>
              <a:gd name="connsiteX26" fmla="*/ 910107 w 1171978"/>
              <a:gd name="connsiteY26" fmla="*/ 802783 h 1150513"/>
              <a:gd name="connsiteX27" fmla="*/ 983088 w 1171978"/>
              <a:gd name="connsiteY27" fmla="*/ 850006 h 1150513"/>
              <a:gd name="connsiteX28" fmla="*/ 1051775 w 1171978"/>
              <a:gd name="connsiteY28" fmla="*/ 875764 h 1150513"/>
              <a:gd name="connsiteX29" fmla="*/ 1098997 w 1171978"/>
              <a:gd name="connsiteY29" fmla="*/ 901522 h 1150513"/>
              <a:gd name="connsiteX30" fmla="*/ 1141927 w 1171978"/>
              <a:gd name="connsiteY30" fmla="*/ 931572 h 1150513"/>
              <a:gd name="connsiteX31" fmla="*/ 1159099 w 1171978"/>
              <a:gd name="connsiteY31" fmla="*/ 953037 h 1150513"/>
              <a:gd name="connsiteX32" fmla="*/ 1171978 w 1171978"/>
              <a:gd name="connsiteY32" fmla="*/ 974502 h 1150513"/>
              <a:gd name="connsiteX33" fmla="*/ 1171978 w 1171978"/>
              <a:gd name="connsiteY33" fmla="*/ 987381 h 1150513"/>
              <a:gd name="connsiteX34" fmla="*/ 1171978 w 1171978"/>
              <a:gd name="connsiteY34" fmla="*/ 1004552 h 1150513"/>
              <a:gd name="connsiteX35" fmla="*/ 1159099 w 1171978"/>
              <a:gd name="connsiteY35" fmla="*/ 1026017 h 1150513"/>
              <a:gd name="connsiteX36" fmla="*/ 1137634 w 1171978"/>
              <a:gd name="connsiteY36" fmla="*/ 1043189 h 1150513"/>
              <a:gd name="connsiteX37" fmla="*/ 1090412 w 1171978"/>
              <a:gd name="connsiteY37" fmla="*/ 1077533 h 1150513"/>
              <a:gd name="connsiteX38" fmla="*/ 1056068 w 1171978"/>
              <a:gd name="connsiteY38" fmla="*/ 1090412 h 1150513"/>
              <a:gd name="connsiteX39" fmla="*/ 1013138 w 1171978"/>
              <a:gd name="connsiteY39" fmla="*/ 1107583 h 1150513"/>
              <a:gd name="connsiteX40" fmla="*/ 961623 w 1171978"/>
              <a:gd name="connsiteY40" fmla="*/ 1124755 h 1150513"/>
              <a:gd name="connsiteX41" fmla="*/ 892936 w 1171978"/>
              <a:gd name="connsiteY41" fmla="*/ 1137634 h 1150513"/>
              <a:gd name="connsiteX42" fmla="*/ 802783 w 1171978"/>
              <a:gd name="connsiteY42" fmla="*/ 1146220 h 1150513"/>
              <a:gd name="connsiteX43" fmla="*/ 695459 w 1171978"/>
              <a:gd name="connsiteY43" fmla="*/ 1150513 h 1150513"/>
              <a:gd name="connsiteX44" fmla="*/ 540913 w 1171978"/>
              <a:gd name="connsiteY44" fmla="*/ 1141927 h 1150513"/>
              <a:gd name="connsiteX45" fmla="*/ 377781 w 1171978"/>
              <a:gd name="connsiteY45" fmla="*/ 1124755 h 1150513"/>
              <a:gd name="connsiteX46" fmla="*/ 214648 w 1171978"/>
              <a:gd name="connsiteY46" fmla="*/ 1103291 h 1150513"/>
              <a:gd name="connsiteX47" fmla="*/ 60102 w 1171978"/>
              <a:gd name="connsiteY47" fmla="*/ 1077533 h 1150513"/>
              <a:gd name="connsiteX0" fmla="*/ 0 w 1111876"/>
              <a:gd name="connsiteY0" fmla="*/ 1077533 h 1150513"/>
              <a:gd name="connsiteX1" fmla="*/ 150253 w 1111876"/>
              <a:gd name="connsiteY1" fmla="*/ 862885 h 1150513"/>
              <a:gd name="connsiteX2" fmla="*/ 279042 w 1111876"/>
              <a:gd name="connsiteY2" fmla="*/ 871471 h 1150513"/>
              <a:gd name="connsiteX3" fmla="*/ 377780 w 1111876"/>
              <a:gd name="connsiteY3" fmla="*/ 871471 h 1150513"/>
              <a:gd name="connsiteX4" fmla="*/ 442174 w 1111876"/>
              <a:gd name="connsiteY4" fmla="*/ 867178 h 1150513"/>
              <a:gd name="connsiteX5" fmla="*/ 472225 w 1111876"/>
              <a:gd name="connsiteY5" fmla="*/ 858592 h 1150513"/>
              <a:gd name="connsiteX6" fmla="*/ 493690 w 1111876"/>
              <a:gd name="connsiteY6" fmla="*/ 837127 h 1150513"/>
              <a:gd name="connsiteX7" fmla="*/ 506569 w 1111876"/>
              <a:gd name="connsiteY7" fmla="*/ 807076 h 1150513"/>
              <a:gd name="connsiteX8" fmla="*/ 506569 w 1111876"/>
              <a:gd name="connsiteY8" fmla="*/ 781319 h 1150513"/>
              <a:gd name="connsiteX9" fmla="*/ 502276 w 1111876"/>
              <a:gd name="connsiteY9" fmla="*/ 738389 h 1150513"/>
              <a:gd name="connsiteX10" fmla="*/ 485104 w 1111876"/>
              <a:gd name="connsiteY10" fmla="*/ 704045 h 1150513"/>
              <a:gd name="connsiteX11" fmla="*/ 403538 w 1111876"/>
              <a:gd name="connsiteY11" fmla="*/ 545206 h 1150513"/>
              <a:gd name="connsiteX12" fmla="*/ 201769 w 1111876"/>
              <a:gd name="connsiteY12" fmla="*/ 154547 h 1150513"/>
              <a:gd name="connsiteX13" fmla="*/ 167425 w 1111876"/>
              <a:gd name="connsiteY13" fmla="*/ 85860 h 1150513"/>
              <a:gd name="connsiteX14" fmla="*/ 154546 w 1111876"/>
              <a:gd name="connsiteY14" fmla="*/ 60102 h 1150513"/>
              <a:gd name="connsiteX15" fmla="*/ 163132 w 1111876"/>
              <a:gd name="connsiteY15" fmla="*/ 12879 h 1150513"/>
              <a:gd name="connsiteX16" fmla="*/ 171718 w 1111876"/>
              <a:gd name="connsiteY16" fmla="*/ 0 h 1150513"/>
              <a:gd name="connsiteX17" fmla="*/ 188890 w 1111876"/>
              <a:gd name="connsiteY17" fmla="*/ 0 h 1150513"/>
              <a:gd name="connsiteX18" fmla="*/ 218941 w 1111876"/>
              <a:gd name="connsiteY18" fmla="*/ 8586 h 1150513"/>
              <a:gd name="connsiteX19" fmla="*/ 244698 w 1111876"/>
              <a:gd name="connsiteY19" fmla="*/ 42930 h 1150513"/>
              <a:gd name="connsiteX20" fmla="*/ 287628 w 1111876"/>
              <a:gd name="connsiteY20" fmla="*/ 107324 h 1150513"/>
              <a:gd name="connsiteX21" fmla="*/ 437881 w 1111876"/>
              <a:gd name="connsiteY21" fmla="*/ 321972 h 1150513"/>
              <a:gd name="connsiteX22" fmla="*/ 536619 w 1111876"/>
              <a:gd name="connsiteY22" fmla="*/ 446468 h 1150513"/>
              <a:gd name="connsiteX23" fmla="*/ 669701 w 1111876"/>
              <a:gd name="connsiteY23" fmla="*/ 609600 h 1150513"/>
              <a:gd name="connsiteX24" fmla="*/ 807076 w 1111876"/>
              <a:gd name="connsiteY24" fmla="*/ 764147 h 1150513"/>
              <a:gd name="connsiteX25" fmla="*/ 850005 w 1111876"/>
              <a:gd name="connsiteY25" fmla="*/ 802783 h 1150513"/>
              <a:gd name="connsiteX26" fmla="*/ 922986 w 1111876"/>
              <a:gd name="connsiteY26" fmla="*/ 850006 h 1150513"/>
              <a:gd name="connsiteX27" fmla="*/ 991673 w 1111876"/>
              <a:gd name="connsiteY27" fmla="*/ 875764 h 1150513"/>
              <a:gd name="connsiteX28" fmla="*/ 1038895 w 1111876"/>
              <a:gd name="connsiteY28" fmla="*/ 901522 h 1150513"/>
              <a:gd name="connsiteX29" fmla="*/ 1081825 w 1111876"/>
              <a:gd name="connsiteY29" fmla="*/ 931572 h 1150513"/>
              <a:gd name="connsiteX30" fmla="*/ 1098997 w 1111876"/>
              <a:gd name="connsiteY30" fmla="*/ 953037 h 1150513"/>
              <a:gd name="connsiteX31" fmla="*/ 1111876 w 1111876"/>
              <a:gd name="connsiteY31" fmla="*/ 974502 h 1150513"/>
              <a:gd name="connsiteX32" fmla="*/ 1111876 w 1111876"/>
              <a:gd name="connsiteY32" fmla="*/ 987381 h 1150513"/>
              <a:gd name="connsiteX33" fmla="*/ 1111876 w 1111876"/>
              <a:gd name="connsiteY33" fmla="*/ 1004552 h 1150513"/>
              <a:gd name="connsiteX34" fmla="*/ 1098997 w 1111876"/>
              <a:gd name="connsiteY34" fmla="*/ 1026017 h 1150513"/>
              <a:gd name="connsiteX35" fmla="*/ 1077532 w 1111876"/>
              <a:gd name="connsiteY35" fmla="*/ 1043189 h 1150513"/>
              <a:gd name="connsiteX36" fmla="*/ 1030310 w 1111876"/>
              <a:gd name="connsiteY36" fmla="*/ 1077533 h 1150513"/>
              <a:gd name="connsiteX37" fmla="*/ 995966 w 1111876"/>
              <a:gd name="connsiteY37" fmla="*/ 1090412 h 1150513"/>
              <a:gd name="connsiteX38" fmla="*/ 953036 w 1111876"/>
              <a:gd name="connsiteY38" fmla="*/ 1107583 h 1150513"/>
              <a:gd name="connsiteX39" fmla="*/ 901521 w 1111876"/>
              <a:gd name="connsiteY39" fmla="*/ 1124755 h 1150513"/>
              <a:gd name="connsiteX40" fmla="*/ 832834 w 1111876"/>
              <a:gd name="connsiteY40" fmla="*/ 1137634 h 1150513"/>
              <a:gd name="connsiteX41" fmla="*/ 742681 w 1111876"/>
              <a:gd name="connsiteY41" fmla="*/ 1146220 h 1150513"/>
              <a:gd name="connsiteX42" fmla="*/ 635357 w 1111876"/>
              <a:gd name="connsiteY42" fmla="*/ 1150513 h 1150513"/>
              <a:gd name="connsiteX43" fmla="*/ 480811 w 1111876"/>
              <a:gd name="connsiteY43" fmla="*/ 1141927 h 1150513"/>
              <a:gd name="connsiteX44" fmla="*/ 317679 w 1111876"/>
              <a:gd name="connsiteY44" fmla="*/ 1124755 h 1150513"/>
              <a:gd name="connsiteX45" fmla="*/ 154546 w 1111876"/>
              <a:gd name="connsiteY45" fmla="*/ 1103291 h 1150513"/>
              <a:gd name="connsiteX46" fmla="*/ 0 w 1111876"/>
              <a:gd name="connsiteY46" fmla="*/ 1077533 h 1150513"/>
              <a:gd name="connsiteX0" fmla="*/ 4293 w 961623"/>
              <a:gd name="connsiteY0" fmla="*/ 1103291 h 1150513"/>
              <a:gd name="connsiteX1" fmla="*/ 0 w 961623"/>
              <a:gd name="connsiteY1" fmla="*/ 862885 h 1150513"/>
              <a:gd name="connsiteX2" fmla="*/ 128789 w 961623"/>
              <a:gd name="connsiteY2" fmla="*/ 871471 h 1150513"/>
              <a:gd name="connsiteX3" fmla="*/ 227527 w 961623"/>
              <a:gd name="connsiteY3" fmla="*/ 871471 h 1150513"/>
              <a:gd name="connsiteX4" fmla="*/ 291921 w 961623"/>
              <a:gd name="connsiteY4" fmla="*/ 867178 h 1150513"/>
              <a:gd name="connsiteX5" fmla="*/ 321972 w 961623"/>
              <a:gd name="connsiteY5" fmla="*/ 858592 h 1150513"/>
              <a:gd name="connsiteX6" fmla="*/ 343437 w 961623"/>
              <a:gd name="connsiteY6" fmla="*/ 837127 h 1150513"/>
              <a:gd name="connsiteX7" fmla="*/ 356316 w 961623"/>
              <a:gd name="connsiteY7" fmla="*/ 807076 h 1150513"/>
              <a:gd name="connsiteX8" fmla="*/ 356316 w 961623"/>
              <a:gd name="connsiteY8" fmla="*/ 781319 h 1150513"/>
              <a:gd name="connsiteX9" fmla="*/ 352023 w 961623"/>
              <a:gd name="connsiteY9" fmla="*/ 738389 h 1150513"/>
              <a:gd name="connsiteX10" fmla="*/ 334851 w 961623"/>
              <a:gd name="connsiteY10" fmla="*/ 704045 h 1150513"/>
              <a:gd name="connsiteX11" fmla="*/ 253285 w 961623"/>
              <a:gd name="connsiteY11" fmla="*/ 545206 h 1150513"/>
              <a:gd name="connsiteX12" fmla="*/ 51516 w 961623"/>
              <a:gd name="connsiteY12" fmla="*/ 154547 h 1150513"/>
              <a:gd name="connsiteX13" fmla="*/ 17172 w 961623"/>
              <a:gd name="connsiteY13" fmla="*/ 85860 h 1150513"/>
              <a:gd name="connsiteX14" fmla="*/ 4293 w 961623"/>
              <a:gd name="connsiteY14" fmla="*/ 60102 h 1150513"/>
              <a:gd name="connsiteX15" fmla="*/ 12879 w 961623"/>
              <a:gd name="connsiteY15" fmla="*/ 12879 h 1150513"/>
              <a:gd name="connsiteX16" fmla="*/ 21465 w 961623"/>
              <a:gd name="connsiteY16" fmla="*/ 0 h 1150513"/>
              <a:gd name="connsiteX17" fmla="*/ 38637 w 961623"/>
              <a:gd name="connsiteY17" fmla="*/ 0 h 1150513"/>
              <a:gd name="connsiteX18" fmla="*/ 68688 w 961623"/>
              <a:gd name="connsiteY18" fmla="*/ 8586 h 1150513"/>
              <a:gd name="connsiteX19" fmla="*/ 94445 w 961623"/>
              <a:gd name="connsiteY19" fmla="*/ 42930 h 1150513"/>
              <a:gd name="connsiteX20" fmla="*/ 137375 w 961623"/>
              <a:gd name="connsiteY20" fmla="*/ 107324 h 1150513"/>
              <a:gd name="connsiteX21" fmla="*/ 287628 w 961623"/>
              <a:gd name="connsiteY21" fmla="*/ 321972 h 1150513"/>
              <a:gd name="connsiteX22" fmla="*/ 386366 w 961623"/>
              <a:gd name="connsiteY22" fmla="*/ 446468 h 1150513"/>
              <a:gd name="connsiteX23" fmla="*/ 519448 w 961623"/>
              <a:gd name="connsiteY23" fmla="*/ 609600 h 1150513"/>
              <a:gd name="connsiteX24" fmla="*/ 656823 w 961623"/>
              <a:gd name="connsiteY24" fmla="*/ 764147 h 1150513"/>
              <a:gd name="connsiteX25" fmla="*/ 699752 w 961623"/>
              <a:gd name="connsiteY25" fmla="*/ 802783 h 1150513"/>
              <a:gd name="connsiteX26" fmla="*/ 772733 w 961623"/>
              <a:gd name="connsiteY26" fmla="*/ 850006 h 1150513"/>
              <a:gd name="connsiteX27" fmla="*/ 841420 w 961623"/>
              <a:gd name="connsiteY27" fmla="*/ 875764 h 1150513"/>
              <a:gd name="connsiteX28" fmla="*/ 888642 w 961623"/>
              <a:gd name="connsiteY28" fmla="*/ 901522 h 1150513"/>
              <a:gd name="connsiteX29" fmla="*/ 931572 w 961623"/>
              <a:gd name="connsiteY29" fmla="*/ 931572 h 1150513"/>
              <a:gd name="connsiteX30" fmla="*/ 948744 w 961623"/>
              <a:gd name="connsiteY30" fmla="*/ 953037 h 1150513"/>
              <a:gd name="connsiteX31" fmla="*/ 961623 w 961623"/>
              <a:gd name="connsiteY31" fmla="*/ 974502 h 1150513"/>
              <a:gd name="connsiteX32" fmla="*/ 961623 w 961623"/>
              <a:gd name="connsiteY32" fmla="*/ 987381 h 1150513"/>
              <a:gd name="connsiteX33" fmla="*/ 961623 w 961623"/>
              <a:gd name="connsiteY33" fmla="*/ 1004552 h 1150513"/>
              <a:gd name="connsiteX34" fmla="*/ 948744 w 961623"/>
              <a:gd name="connsiteY34" fmla="*/ 1026017 h 1150513"/>
              <a:gd name="connsiteX35" fmla="*/ 927279 w 961623"/>
              <a:gd name="connsiteY35" fmla="*/ 1043189 h 1150513"/>
              <a:gd name="connsiteX36" fmla="*/ 880057 w 961623"/>
              <a:gd name="connsiteY36" fmla="*/ 1077533 h 1150513"/>
              <a:gd name="connsiteX37" fmla="*/ 845713 w 961623"/>
              <a:gd name="connsiteY37" fmla="*/ 1090412 h 1150513"/>
              <a:gd name="connsiteX38" fmla="*/ 802783 w 961623"/>
              <a:gd name="connsiteY38" fmla="*/ 1107583 h 1150513"/>
              <a:gd name="connsiteX39" fmla="*/ 751268 w 961623"/>
              <a:gd name="connsiteY39" fmla="*/ 1124755 h 1150513"/>
              <a:gd name="connsiteX40" fmla="*/ 682581 w 961623"/>
              <a:gd name="connsiteY40" fmla="*/ 1137634 h 1150513"/>
              <a:gd name="connsiteX41" fmla="*/ 592428 w 961623"/>
              <a:gd name="connsiteY41" fmla="*/ 1146220 h 1150513"/>
              <a:gd name="connsiteX42" fmla="*/ 485104 w 961623"/>
              <a:gd name="connsiteY42" fmla="*/ 1150513 h 1150513"/>
              <a:gd name="connsiteX43" fmla="*/ 330558 w 961623"/>
              <a:gd name="connsiteY43" fmla="*/ 1141927 h 1150513"/>
              <a:gd name="connsiteX44" fmla="*/ 167426 w 961623"/>
              <a:gd name="connsiteY44" fmla="*/ 1124755 h 1150513"/>
              <a:gd name="connsiteX45" fmla="*/ 4293 w 961623"/>
              <a:gd name="connsiteY45" fmla="*/ 1103291 h 1150513"/>
              <a:gd name="connsiteX0" fmla="*/ 167426 w 961623"/>
              <a:gd name="connsiteY0" fmla="*/ 1124755 h 1150513"/>
              <a:gd name="connsiteX1" fmla="*/ 0 w 961623"/>
              <a:gd name="connsiteY1" fmla="*/ 862885 h 1150513"/>
              <a:gd name="connsiteX2" fmla="*/ 128789 w 961623"/>
              <a:gd name="connsiteY2" fmla="*/ 871471 h 1150513"/>
              <a:gd name="connsiteX3" fmla="*/ 227527 w 961623"/>
              <a:gd name="connsiteY3" fmla="*/ 871471 h 1150513"/>
              <a:gd name="connsiteX4" fmla="*/ 291921 w 961623"/>
              <a:gd name="connsiteY4" fmla="*/ 867178 h 1150513"/>
              <a:gd name="connsiteX5" fmla="*/ 321972 w 961623"/>
              <a:gd name="connsiteY5" fmla="*/ 858592 h 1150513"/>
              <a:gd name="connsiteX6" fmla="*/ 343437 w 961623"/>
              <a:gd name="connsiteY6" fmla="*/ 837127 h 1150513"/>
              <a:gd name="connsiteX7" fmla="*/ 356316 w 961623"/>
              <a:gd name="connsiteY7" fmla="*/ 807076 h 1150513"/>
              <a:gd name="connsiteX8" fmla="*/ 356316 w 961623"/>
              <a:gd name="connsiteY8" fmla="*/ 781319 h 1150513"/>
              <a:gd name="connsiteX9" fmla="*/ 352023 w 961623"/>
              <a:gd name="connsiteY9" fmla="*/ 738389 h 1150513"/>
              <a:gd name="connsiteX10" fmla="*/ 334851 w 961623"/>
              <a:gd name="connsiteY10" fmla="*/ 704045 h 1150513"/>
              <a:gd name="connsiteX11" fmla="*/ 253285 w 961623"/>
              <a:gd name="connsiteY11" fmla="*/ 545206 h 1150513"/>
              <a:gd name="connsiteX12" fmla="*/ 51516 w 961623"/>
              <a:gd name="connsiteY12" fmla="*/ 154547 h 1150513"/>
              <a:gd name="connsiteX13" fmla="*/ 17172 w 961623"/>
              <a:gd name="connsiteY13" fmla="*/ 85860 h 1150513"/>
              <a:gd name="connsiteX14" fmla="*/ 4293 w 961623"/>
              <a:gd name="connsiteY14" fmla="*/ 60102 h 1150513"/>
              <a:gd name="connsiteX15" fmla="*/ 12879 w 961623"/>
              <a:gd name="connsiteY15" fmla="*/ 12879 h 1150513"/>
              <a:gd name="connsiteX16" fmla="*/ 21465 w 961623"/>
              <a:gd name="connsiteY16" fmla="*/ 0 h 1150513"/>
              <a:gd name="connsiteX17" fmla="*/ 38637 w 961623"/>
              <a:gd name="connsiteY17" fmla="*/ 0 h 1150513"/>
              <a:gd name="connsiteX18" fmla="*/ 68688 w 961623"/>
              <a:gd name="connsiteY18" fmla="*/ 8586 h 1150513"/>
              <a:gd name="connsiteX19" fmla="*/ 94445 w 961623"/>
              <a:gd name="connsiteY19" fmla="*/ 42930 h 1150513"/>
              <a:gd name="connsiteX20" fmla="*/ 137375 w 961623"/>
              <a:gd name="connsiteY20" fmla="*/ 107324 h 1150513"/>
              <a:gd name="connsiteX21" fmla="*/ 287628 w 961623"/>
              <a:gd name="connsiteY21" fmla="*/ 321972 h 1150513"/>
              <a:gd name="connsiteX22" fmla="*/ 386366 w 961623"/>
              <a:gd name="connsiteY22" fmla="*/ 446468 h 1150513"/>
              <a:gd name="connsiteX23" fmla="*/ 519448 w 961623"/>
              <a:gd name="connsiteY23" fmla="*/ 609600 h 1150513"/>
              <a:gd name="connsiteX24" fmla="*/ 656823 w 961623"/>
              <a:gd name="connsiteY24" fmla="*/ 764147 h 1150513"/>
              <a:gd name="connsiteX25" fmla="*/ 699752 w 961623"/>
              <a:gd name="connsiteY25" fmla="*/ 802783 h 1150513"/>
              <a:gd name="connsiteX26" fmla="*/ 772733 w 961623"/>
              <a:gd name="connsiteY26" fmla="*/ 850006 h 1150513"/>
              <a:gd name="connsiteX27" fmla="*/ 841420 w 961623"/>
              <a:gd name="connsiteY27" fmla="*/ 875764 h 1150513"/>
              <a:gd name="connsiteX28" fmla="*/ 888642 w 961623"/>
              <a:gd name="connsiteY28" fmla="*/ 901522 h 1150513"/>
              <a:gd name="connsiteX29" fmla="*/ 931572 w 961623"/>
              <a:gd name="connsiteY29" fmla="*/ 931572 h 1150513"/>
              <a:gd name="connsiteX30" fmla="*/ 948744 w 961623"/>
              <a:gd name="connsiteY30" fmla="*/ 953037 h 1150513"/>
              <a:gd name="connsiteX31" fmla="*/ 961623 w 961623"/>
              <a:gd name="connsiteY31" fmla="*/ 974502 h 1150513"/>
              <a:gd name="connsiteX32" fmla="*/ 961623 w 961623"/>
              <a:gd name="connsiteY32" fmla="*/ 987381 h 1150513"/>
              <a:gd name="connsiteX33" fmla="*/ 961623 w 961623"/>
              <a:gd name="connsiteY33" fmla="*/ 1004552 h 1150513"/>
              <a:gd name="connsiteX34" fmla="*/ 948744 w 961623"/>
              <a:gd name="connsiteY34" fmla="*/ 1026017 h 1150513"/>
              <a:gd name="connsiteX35" fmla="*/ 927279 w 961623"/>
              <a:gd name="connsiteY35" fmla="*/ 1043189 h 1150513"/>
              <a:gd name="connsiteX36" fmla="*/ 880057 w 961623"/>
              <a:gd name="connsiteY36" fmla="*/ 1077533 h 1150513"/>
              <a:gd name="connsiteX37" fmla="*/ 845713 w 961623"/>
              <a:gd name="connsiteY37" fmla="*/ 1090412 h 1150513"/>
              <a:gd name="connsiteX38" fmla="*/ 802783 w 961623"/>
              <a:gd name="connsiteY38" fmla="*/ 1107583 h 1150513"/>
              <a:gd name="connsiteX39" fmla="*/ 751268 w 961623"/>
              <a:gd name="connsiteY39" fmla="*/ 1124755 h 1150513"/>
              <a:gd name="connsiteX40" fmla="*/ 682581 w 961623"/>
              <a:gd name="connsiteY40" fmla="*/ 1137634 h 1150513"/>
              <a:gd name="connsiteX41" fmla="*/ 592428 w 961623"/>
              <a:gd name="connsiteY41" fmla="*/ 1146220 h 1150513"/>
              <a:gd name="connsiteX42" fmla="*/ 485104 w 961623"/>
              <a:gd name="connsiteY42" fmla="*/ 1150513 h 1150513"/>
              <a:gd name="connsiteX43" fmla="*/ 330558 w 961623"/>
              <a:gd name="connsiteY43" fmla="*/ 1141927 h 1150513"/>
              <a:gd name="connsiteX44" fmla="*/ 167426 w 961623"/>
              <a:gd name="connsiteY44" fmla="*/ 1124755 h 1150513"/>
              <a:gd name="connsiteX0" fmla="*/ 163133 w 957330"/>
              <a:gd name="connsiteY0" fmla="*/ 1124755 h 1150513"/>
              <a:gd name="connsiteX1" fmla="*/ 124496 w 957330"/>
              <a:gd name="connsiteY1" fmla="*/ 871471 h 1150513"/>
              <a:gd name="connsiteX2" fmla="*/ 223234 w 957330"/>
              <a:gd name="connsiteY2" fmla="*/ 871471 h 1150513"/>
              <a:gd name="connsiteX3" fmla="*/ 287628 w 957330"/>
              <a:gd name="connsiteY3" fmla="*/ 867178 h 1150513"/>
              <a:gd name="connsiteX4" fmla="*/ 317679 w 957330"/>
              <a:gd name="connsiteY4" fmla="*/ 858592 h 1150513"/>
              <a:gd name="connsiteX5" fmla="*/ 339144 w 957330"/>
              <a:gd name="connsiteY5" fmla="*/ 837127 h 1150513"/>
              <a:gd name="connsiteX6" fmla="*/ 352023 w 957330"/>
              <a:gd name="connsiteY6" fmla="*/ 807076 h 1150513"/>
              <a:gd name="connsiteX7" fmla="*/ 352023 w 957330"/>
              <a:gd name="connsiteY7" fmla="*/ 781319 h 1150513"/>
              <a:gd name="connsiteX8" fmla="*/ 347730 w 957330"/>
              <a:gd name="connsiteY8" fmla="*/ 738389 h 1150513"/>
              <a:gd name="connsiteX9" fmla="*/ 330558 w 957330"/>
              <a:gd name="connsiteY9" fmla="*/ 704045 h 1150513"/>
              <a:gd name="connsiteX10" fmla="*/ 248992 w 957330"/>
              <a:gd name="connsiteY10" fmla="*/ 545206 h 1150513"/>
              <a:gd name="connsiteX11" fmla="*/ 47223 w 957330"/>
              <a:gd name="connsiteY11" fmla="*/ 154547 h 1150513"/>
              <a:gd name="connsiteX12" fmla="*/ 12879 w 957330"/>
              <a:gd name="connsiteY12" fmla="*/ 85860 h 1150513"/>
              <a:gd name="connsiteX13" fmla="*/ 0 w 957330"/>
              <a:gd name="connsiteY13" fmla="*/ 60102 h 1150513"/>
              <a:gd name="connsiteX14" fmla="*/ 8586 w 957330"/>
              <a:gd name="connsiteY14" fmla="*/ 12879 h 1150513"/>
              <a:gd name="connsiteX15" fmla="*/ 17172 w 957330"/>
              <a:gd name="connsiteY15" fmla="*/ 0 h 1150513"/>
              <a:gd name="connsiteX16" fmla="*/ 34344 w 957330"/>
              <a:gd name="connsiteY16" fmla="*/ 0 h 1150513"/>
              <a:gd name="connsiteX17" fmla="*/ 64395 w 957330"/>
              <a:gd name="connsiteY17" fmla="*/ 8586 h 1150513"/>
              <a:gd name="connsiteX18" fmla="*/ 90152 w 957330"/>
              <a:gd name="connsiteY18" fmla="*/ 42930 h 1150513"/>
              <a:gd name="connsiteX19" fmla="*/ 133082 w 957330"/>
              <a:gd name="connsiteY19" fmla="*/ 107324 h 1150513"/>
              <a:gd name="connsiteX20" fmla="*/ 283335 w 957330"/>
              <a:gd name="connsiteY20" fmla="*/ 321972 h 1150513"/>
              <a:gd name="connsiteX21" fmla="*/ 382073 w 957330"/>
              <a:gd name="connsiteY21" fmla="*/ 446468 h 1150513"/>
              <a:gd name="connsiteX22" fmla="*/ 515155 w 957330"/>
              <a:gd name="connsiteY22" fmla="*/ 609600 h 1150513"/>
              <a:gd name="connsiteX23" fmla="*/ 652530 w 957330"/>
              <a:gd name="connsiteY23" fmla="*/ 764147 h 1150513"/>
              <a:gd name="connsiteX24" fmla="*/ 695459 w 957330"/>
              <a:gd name="connsiteY24" fmla="*/ 802783 h 1150513"/>
              <a:gd name="connsiteX25" fmla="*/ 768440 w 957330"/>
              <a:gd name="connsiteY25" fmla="*/ 850006 h 1150513"/>
              <a:gd name="connsiteX26" fmla="*/ 837127 w 957330"/>
              <a:gd name="connsiteY26" fmla="*/ 875764 h 1150513"/>
              <a:gd name="connsiteX27" fmla="*/ 884349 w 957330"/>
              <a:gd name="connsiteY27" fmla="*/ 901522 h 1150513"/>
              <a:gd name="connsiteX28" fmla="*/ 927279 w 957330"/>
              <a:gd name="connsiteY28" fmla="*/ 931572 h 1150513"/>
              <a:gd name="connsiteX29" fmla="*/ 944451 w 957330"/>
              <a:gd name="connsiteY29" fmla="*/ 953037 h 1150513"/>
              <a:gd name="connsiteX30" fmla="*/ 957330 w 957330"/>
              <a:gd name="connsiteY30" fmla="*/ 974502 h 1150513"/>
              <a:gd name="connsiteX31" fmla="*/ 957330 w 957330"/>
              <a:gd name="connsiteY31" fmla="*/ 987381 h 1150513"/>
              <a:gd name="connsiteX32" fmla="*/ 957330 w 957330"/>
              <a:gd name="connsiteY32" fmla="*/ 1004552 h 1150513"/>
              <a:gd name="connsiteX33" fmla="*/ 944451 w 957330"/>
              <a:gd name="connsiteY33" fmla="*/ 1026017 h 1150513"/>
              <a:gd name="connsiteX34" fmla="*/ 922986 w 957330"/>
              <a:gd name="connsiteY34" fmla="*/ 1043189 h 1150513"/>
              <a:gd name="connsiteX35" fmla="*/ 875764 w 957330"/>
              <a:gd name="connsiteY35" fmla="*/ 1077533 h 1150513"/>
              <a:gd name="connsiteX36" fmla="*/ 841420 w 957330"/>
              <a:gd name="connsiteY36" fmla="*/ 1090412 h 1150513"/>
              <a:gd name="connsiteX37" fmla="*/ 798490 w 957330"/>
              <a:gd name="connsiteY37" fmla="*/ 1107583 h 1150513"/>
              <a:gd name="connsiteX38" fmla="*/ 746975 w 957330"/>
              <a:gd name="connsiteY38" fmla="*/ 1124755 h 1150513"/>
              <a:gd name="connsiteX39" fmla="*/ 678288 w 957330"/>
              <a:gd name="connsiteY39" fmla="*/ 1137634 h 1150513"/>
              <a:gd name="connsiteX40" fmla="*/ 588135 w 957330"/>
              <a:gd name="connsiteY40" fmla="*/ 1146220 h 1150513"/>
              <a:gd name="connsiteX41" fmla="*/ 480811 w 957330"/>
              <a:gd name="connsiteY41" fmla="*/ 1150513 h 1150513"/>
              <a:gd name="connsiteX42" fmla="*/ 326265 w 957330"/>
              <a:gd name="connsiteY42" fmla="*/ 1141927 h 1150513"/>
              <a:gd name="connsiteX43" fmla="*/ 163133 w 957330"/>
              <a:gd name="connsiteY43" fmla="*/ 1124755 h 1150513"/>
              <a:gd name="connsiteX0" fmla="*/ 163133 w 957330"/>
              <a:gd name="connsiteY0" fmla="*/ 1124755 h 1150513"/>
              <a:gd name="connsiteX1" fmla="*/ 223234 w 957330"/>
              <a:gd name="connsiteY1" fmla="*/ 871471 h 1150513"/>
              <a:gd name="connsiteX2" fmla="*/ 287628 w 957330"/>
              <a:gd name="connsiteY2" fmla="*/ 867178 h 1150513"/>
              <a:gd name="connsiteX3" fmla="*/ 317679 w 957330"/>
              <a:gd name="connsiteY3" fmla="*/ 858592 h 1150513"/>
              <a:gd name="connsiteX4" fmla="*/ 339144 w 957330"/>
              <a:gd name="connsiteY4" fmla="*/ 837127 h 1150513"/>
              <a:gd name="connsiteX5" fmla="*/ 352023 w 957330"/>
              <a:gd name="connsiteY5" fmla="*/ 807076 h 1150513"/>
              <a:gd name="connsiteX6" fmla="*/ 352023 w 957330"/>
              <a:gd name="connsiteY6" fmla="*/ 781319 h 1150513"/>
              <a:gd name="connsiteX7" fmla="*/ 347730 w 957330"/>
              <a:gd name="connsiteY7" fmla="*/ 738389 h 1150513"/>
              <a:gd name="connsiteX8" fmla="*/ 330558 w 957330"/>
              <a:gd name="connsiteY8" fmla="*/ 704045 h 1150513"/>
              <a:gd name="connsiteX9" fmla="*/ 248992 w 957330"/>
              <a:gd name="connsiteY9" fmla="*/ 545206 h 1150513"/>
              <a:gd name="connsiteX10" fmla="*/ 47223 w 957330"/>
              <a:gd name="connsiteY10" fmla="*/ 154547 h 1150513"/>
              <a:gd name="connsiteX11" fmla="*/ 12879 w 957330"/>
              <a:gd name="connsiteY11" fmla="*/ 85860 h 1150513"/>
              <a:gd name="connsiteX12" fmla="*/ 0 w 957330"/>
              <a:gd name="connsiteY12" fmla="*/ 60102 h 1150513"/>
              <a:gd name="connsiteX13" fmla="*/ 8586 w 957330"/>
              <a:gd name="connsiteY13" fmla="*/ 12879 h 1150513"/>
              <a:gd name="connsiteX14" fmla="*/ 17172 w 957330"/>
              <a:gd name="connsiteY14" fmla="*/ 0 h 1150513"/>
              <a:gd name="connsiteX15" fmla="*/ 34344 w 957330"/>
              <a:gd name="connsiteY15" fmla="*/ 0 h 1150513"/>
              <a:gd name="connsiteX16" fmla="*/ 64395 w 957330"/>
              <a:gd name="connsiteY16" fmla="*/ 8586 h 1150513"/>
              <a:gd name="connsiteX17" fmla="*/ 90152 w 957330"/>
              <a:gd name="connsiteY17" fmla="*/ 42930 h 1150513"/>
              <a:gd name="connsiteX18" fmla="*/ 133082 w 957330"/>
              <a:gd name="connsiteY18" fmla="*/ 107324 h 1150513"/>
              <a:gd name="connsiteX19" fmla="*/ 283335 w 957330"/>
              <a:gd name="connsiteY19" fmla="*/ 321972 h 1150513"/>
              <a:gd name="connsiteX20" fmla="*/ 382073 w 957330"/>
              <a:gd name="connsiteY20" fmla="*/ 446468 h 1150513"/>
              <a:gd name="connsiteX21" fmla="*/ 515155 w 957330"/>
              <a:gd name="connsiteY21" fmla="*/ 609600 h 1150513"/>
              <a:gd name="connsiteX22" fmla="*/ 652530 w 957330"/>
              <a:gd name="connsiteY22" fmla="*/ 764147 h 1150513"/>
              <a:gd name="connsiteX23" fmla="*/ 695459 w 957330"/>
              <a:gd name="connsiteY23" fmla="*/ 802783 h 1150513"/>
              <a:gd name="connsiteX24" fmla="*/ 768440 w 957330"/>
              <a:gd name="connsiteY24" fmla="*/ 850006 h 1150513"/>
              <a:gd name="connsiteX25" fmla="*/ 837127 w 957330"/>
              <a:gd name="connsiteY25" fmla="*/ 875764 h 1150513"/>
              <a:gd name="connsiteX26" fmla="*/ 884349 w 957330"/>
              <a:gd name="connsiteY26" fmla="*/ 901522 h 1150513"/>
              <a:gd name="connsiteX27" fmla="*/ 927279 w 957330"/>
              <a:gd name="connsiteY27" fmla="*/ 931572 h 1150513"/>
              <a:gd name="connsiteX28" fmla="*/ 944451 w 957330"/>
              <a:gd name="connsiteY28" fmla="*/ 953037 h 1150513"/>
              <a:gd name="connsiteX29" fmla="*/ 957330 w 957330"/>
              <a:gd name="connsiteY29" fmla="*/ 974502 h 1150513"/>
              <a:gd name="connsiteX30" fmla="*/ 957330 w 957330"/>
              <a:gd name="connsiteY30" fmla="*/ 987381 h 1150513"/>
              <a:gd name="connsiteX31" fmla="*/ 957330 w 957330"/>
              <a:gd name="connsiteY31" fmla="*/ 1004552 h 1150513"/>
              <a:gd name="connsiteX32" fmla="*/ 944451 w 957330"/>
              <a:gd name="connsiteY32" fmla="*/ 1026017 h 1150513"/>
              <a:gd name="connsiteX33" fmla="*/ 922986 w 957330"/>
              <a:gd name="connsiteY33" fmla="*/ 1043189 h 1150513"/>
              <a:gd name="connsiteX34" fmla="*/ 875764 w 957330"/>
              <a:gd name="connsiteY34" fmla="*/ 1077533 h 1150513"/>
              <a:gd name="connsiteX35" fmla="*/ 841420 w 957330"/>
              <a:gd name="connsiteY35" fmla="*/ 1090412 h 1150513"/>
              <a:gd name="connsiteX36" fmla="*/ 798490 w 957330"/>
              <a:gd name="connsiteY36" fmla="*/ 1107583 h 1150513"/>
              <a:gd name="connsiteX37" fmla="*/ 746975 w 957330"/>
              <a:gd name="connsiteY37" fmla="*/ 1124755 h 1150513"/>
              <a:gd name="connsiteX38" fmla="*/ 678288 w 957330"/>
              <a:gd name="connsiteY38" fmla="*/ 1137634 h 1150513"/>
              <a:gd name="connsiteX39" fmla="*/ 588135 w 957330"/>
              <a:gd name="connsiteY39" fmla="*/ 1146220 h 1150513"/>
              <a:gd name="connsiteX40" fmla="*/ 480811 w 957330"/>
              <a:gd name="connsiteY40" fmla="*/ 1150513 h 1150513"/>
              <a:gd name="connsiteX41" fmla="*/ 326265 w 957330"/>
              <a:gd name="connsiteY41" fmla="*/ 1141927 h 1150513"/>
              <a:gd name="connsiteX42" fmla="*/ 163133 w 957330"/>
              <a:gd name="connsiteY42" fmla="*/ 1124755 h 1150513"/>
              <a:gd name="connsiteX0" fmla="*/ 163133 w 957330"/>
              <a:gd name="connsiteY0" fmla="*/ 1124755 h 1150513"/>
              <a:gd name="connsiteX1" fmla="*/ 287628 w 957330"/>
              <a:gd name="connsiteY1" fmla="*/ 867178 h 1150513"/>
              <a:gd name="connsiteX2" fmla="*/ 317679 w 957330"/>
              <a:gd name="connsiteY2" fmla="*/ 858592 h 1150513"/>
              <a:gd name="connsiteX3" fmla="*/ 339144 w 957330"/>
              <a:gd name="connsiteY3" fmla="*/ 837127 h 1150513"/>
              <a:gd name="connsiteX4" fmla="*/ 352023 w 957330"/>
              <a:gd name="connsiteY4" fmla="*/ 807076 h 1150513"/>
              <a:gd name="connsiteX5" fmla="*/ 352023 w 957330"/>
              <a:gd name="connsiteY5" fmla="*/ 781319 h 1150513"/>
              <a:gd name="connsiteX6" fmla="*/ 347730 w 957330"/>
              <a:gd name="connsiteY6" fmla="*/ 738389 h 1150513"/>
              <a:gd name="connsiteX7" fmla="*/ 330558 w 957330"/>
              <a:gd name="connsiteY7" fmla="*/ 704045 h 1150513"/>
              <a:gd name="connsiteX8" fmla="*/ 248992 w 957330"/>
              <a:gd name="connsiteY8" fmla="*/ 545206 h 1150513"/>
              <a:gd name="connsiteX9" fmla="*/ 47223 w 957330"/>
              <a:gd name="connsiteY9" fmla="*/ 154547 h 1150513"/>
              <a:gd name="connsiteX10" fmla="*/ 12879 w 957330"/>
              <a:gd name="connsiteY10" fmla="*/ 85860 h 1150513"/>
              <a:gd name="connsiteX11" fmla="*/ 0 w 957330"/>
              <a:gd name="connsiteY11" fmla="*/ 60102 h 1150513"/>
              <a:gd name="connsiteX12" fmla="*/ 8586 w 957330"/>
              <a:gd name="connsiteY12" fmla="*/ 12879 h 1150513"/>
              <a:gd name="connsiteX13" fmla="*/ 17172 w 957330"/>
              <a:gd name="connsiteY13" fmla="*/ 0 h 1150513"/>
              <a:gd name="connsiteX14" fmla="*/ 34344 w 957330"/>
              <a:gd name="connsiteY14" fmla="*/ 0 h 1150513"/>
              <a:gd name="connsiteX15" fmla="*/ 64395 w 957330"/>
              <a:gd name="connsiteY15" fmla="*/ 8586 h 1150513"/>
              <a:gd name="connsiteX16" fmla="*/ 90152 w 957330"/>
              <a:gd name="connsiteY16" fmla="*/ 42930 h 1150513"/>
              <a:gd name="connsiteX17" fmla="*/ 133082 w 957330"/>
              <a:gd name="connsiteY17" fmla="*/ 107324 h 1150513"/>
              <a:gd name="connsiteX18" fmla="*/ 283335 w 957330"/>
              <a:gd name="connsiteY18" fmla="*/ 321972 h 1150513"/>
              <a:gd name="connsiteX19" fmla="*/ 382073 w 957330"/>
              <a:gd name="connsiteY19" fmla="*/ 446468 h 1150513"/>
              <a:gd name="connsiteX20" fmla="*/ 515155 w 957330"/>
              <a:gd name="connsiteY20" fmla="*/ 609600 h 1150513"/>
              <a:gd name="connsiteX21" fmla="*/ 652530 w 957330"/>
              <a:gd name="connsiteY21" fmla="*/ 764147 h 1150513"/>
              <a:gd name="connsiteX22" fmla="*/ 695459 w 957330"/>
              <a:gd name="connsiteY22" fmla="*/ 802783 h 1150513"/>
              <a:gd name="connsiteX23" fmla="*/ 768440 w 957330"/>
              <a:gd name="connsiteY23" fmla="*/ 850006 h 1150513"/>
              <a:gd name="connsiteX24" fmla="*/ 837127 w 957330"/>
              <a:gd name="connsiteY24" fmla="*/ 875764 h 1150513"/>
              <a:gd name="connsiteX25" fmla="*/ 884349 w 957330"/>
              <a:gd name="connsiteY25" fmla="*/ 901522 h 1150513"/>
              <a:gd name="connsiteX26" fmla="*/ 927279 w 957330"/>
              <a:gd name="connsiteY26" fmla="*/ 931572 h 1150513"/>
              <a:gd name="connsiteX27" fmla="*/ 944451 w 957330"/>
              <a:gd name="connsiteY27" fmla="*/ 953037 h 1150513"/>
              <a:gd name="connsiteX28" fmla="*/ 957330 w 957330"/>
              <a:gd name="connsiteY28" fmla="*/ 974502 h 1150513"/>
              <a:gd name="connsiteX29" fmla="*/ 957330 w 957330"/>
              <a:gd name="connsiteY29" fmla="*/ 987381 h 1150513"/>
              <a:gd name="connsiteX30" fmla="*/ 957330 w 957330"/>
              <a:gd name="connsiteY30" fmla="*/ 1004552 h 1150513"/>
              <a:gd name="connsiteX31" fmla="*/ 944451 w 957330"/>
              <a:gd name="connsiteY31" fmla="*/ 1026017 h 1150513"/>
              <a:gd name="connsiteX32" fmla="*/ 922986 w 957330"/>
              <a:gd name="connsiteY32" fmla="*/ 1043189 h 1150513"/>
              <a:gd name="connsiteX33" fmla="*/ 875764 w 957330"/>
              <a:gd name="connsiteY33" fmla="*/ 1077533 h 1150513"/>
              <a:gd name="connsiteX34" fmla="*/ 841420 w 957330"/>
              <a:gd name="connsiteY34" fmla="*/ 1090412 h 1150513"/>
              <a:gd name="connsiteX35" fmla="*/ 798490 w 957330"/>
              <a:gd name="connsiteY35" fmla="*/ 1107583 h 1150513"/>
              <a:gd name="connsiteX36" fmla="*/ 746975 w 957330"/>
              <a:gd name="connsiteY36" fmla="*/ 1124755 h 1150513"/>
              <a:gd name="connsiteX37" fmla="*/ 678288 w 957330"/>
              <a:gd name="connsiteY37" fmla="*/ 1137634 h 1150513"/>
              <a:gd name="connsiteX38" fmla="*/ 588135 w 957330"/>
              <a:gd name="connsiteY38" fmla="*/ 1146220 h 1150513"/>
              <a:gd name="connsiteX39" fmla="*/ 480811 w 957330"/>
              <a:gd name="connsiteY39" fmla="*/ 1150513 h 1150513"/>
              <a:gd name="connsiteX40" fmla="*/ 326265 w 957330"/>
              <a:gd name="connsiteY40" fmla="*/ 1141927 h 1150513"/>
              <a:gd name="connsiteX41" fmla="*/ 163133 w 957330"/>
              <a:gd name="connsiteY41" fmla="*/ 1124755 h 1150513"/>
              <a:gd name="connsiteX0" fmla="*/ 326265 w 957330"/>
              <a:gd name="connsiteY0" fmla="*/ 1141927 h 1150513"/>
              <a:gd name="connsiteX1" fmla="*/ 287628 w 957330"/>
              <a:gd name="connsiteY1" fmla="*/ 867178 h 1150513"/>
              <a:gd name="connsiteX2" fmla="*/ 317679 w 957330"/>
              <a:gd name="connsiteY2" fmla="*/ 858592 h 1150513"/>
              <a:gd name="connsiteX3" fmla="*/ 339144 w 957330"/>
              <a:gd name="connsiteY3" fmla="*/ 837127 h 1150513"/>
              <a:gd name="connsiteX4" fmla="*/ 352023 w 957330"/>
              <a:gd name="connsiteY4" fmla="*/ 807076 h 1150513"/>
              <a:gd name="connsiteX5" fmla="*/ 352023 w 957330"/>
              <a:gd name="connsiteY5" fmla="*/ 781319 h 1150513"/>
              <a:gd name="connsiteX6" fmla="*/ 347730 w 957330"/>
              <a:gd name="connsiteY6" fmla="*/ 738389 h 1150513"/>
              <a:gd name="connsiteX7" fmla="*/ 330558 w 957330"/>
              <a:gd name="connsiteY7" fmla="*/ 704045 h 1150513"/>
              <a:gd name="connsiteX8" fmla="*/ 248992 w 957330"/>
              <a:gd name="connsiteY8" fmla="*/ 545206 h 1150513"/>
              <a:gd name="connsiteX9" fmla="*/ 47223 w 957330"/>
              <a:gd name="connsiteY9" fmla="*/ 154547 h 1150513"/>
              <a:gd name="connsiteX10" fmla="*/ 12879 w 957330"/>
              <a:gd name="connsiteY10" fmla="*/ 85860 h 1150513"/>
              <a:gd name="connsiteX11" fmla="*/ 0 w 957330"/>
              <a:gd name="connsiteY11" fmla="*/ 60102 h 1150513"/>
              <a:gd name="connsiteX12" fmla="*/ 8586 w 957330"/>
              <a:gd name="connsiteY12" fmla="*/ 12879 h 1150513"/>
              <a:gd name="connsiteX13" fmla="*/ 17172 w 957330"/>
              <a:gd name="connsiteY13" fmla="*/ 0 h 1150513"/>
              <a:gd name="connsiteX14" fmla="*/ 34344 w 957330"/>
              <a:gd name="connsiteY14" fmla="*/ 0 h 1150513"/>
              <a:gd name="connsiteX15" fmla="*/ 64395 w 957330"/>
              <a:gd name="connsiteY15" fmla="*/ 8586 h 1150513"/>
              <a:gd name="connsiteX16" fmla="*/ 90152 w 957330"/>
              <a:gd name="connsiteY16" fmla="*/ 42930 h 1150513"/>
              <a:gd name="connsiteX17" fmla="*/ 133082 w 957330"/>
              <a:gd name="connsiteY17" fmla="*/ 107324 h 1150513"/>
              <a:gd name="connsiteX18" fmla="*/ 283335 w 957330"/>
              <a:gd name="connsiteY18" fmla="*/ 321972 h 1150513"/>
              <a:gd name="connsiteX19" fmla="*/ 382073 w 957330"/>
              <a:gd name="connsiteY19" fmla="*/ 446468 h 1150513"/>
              <a:gd name="connsiteX20" fmla="*/ 515155 w 957330"/>
              <a:gd name="connsiteY20" fmla="*/ 609600 h 1150513"/>
              <a:gd name="connsiteX21" fmla="*/ 652530 w 957330"/>
              <a:gd name="connsiteY21" fmla="*/ 764147 h 1150513"/>
              <a:gd name="connsiteX22" fmla="*/ 695459 w 957330"/>
              <a:gd name="connsiteY22" fmla="*/ 802783 h 1150513"/>
              <a:gd name="connsiteX23" fmla="*/ 768440 w 957330"/>
              <a:gd name="connsiteY23" fmla="*/ 850006 h 1150513"/>
              <a:gd name="connsiteX24" fmla="*/ 837127 w 957330"/>
              <a:gd name="connsiteY24" fmla="*/ 875764 h 1150513"/>
              <a:gd name="connsiteX25" fmla="*/ 884349 w 957330"/>
              <a:gd name="connsiteY25" fmla="*/ 901522 h 1150513"/>
              <a:gd name="connsiteX26" fmla="*/ 927279 w 957330"/>
              <a:gd name="connsiteY26" fmla="*/ 931572 h 1150513"/>
              <a:gd name="connsiteX27" fmla="*/ 944451 w 957330"/>
              <a:gd name="connsiteY27" fmla="*/ 953037 h 1150513"/>
              <a:gd name="connsiteX28" fmla="*/ 957330 w 957330"/>
              <a:gd name="connsiteY28" fmla="*/ 974502 h 1150513"/>
              <a:gd name="connsiteX29" fmla="*/ 957330 w 957330"/>
              <a:gd name="connsiteY29" fmla="*/ 987381 h 1150513"/>
              <a:gd name="connsiteX30" fmla="*/ 957330 w 957330"/>
              <a:gd name="connsiteY30" fmla="*/ 1004552 h 1150513"/>
              <a:gd name="connsiteX31" fmla="*/ 944451 w 957330"/>
              <a:gd name="connsiteY31" fmla="*/ 1026017 h 1150513"/>
              <a:gd name="connsiteX32" fmla="*/ 922986 w 957330"/>
              <a:gd name="connsiteY32" fmla="*/ 1043189 h 1150513"/>
              <a:gd name="connsiteX33" fmla="*/ 875764 w 957330"/>
              <a:gd name="connsiteY33" fmla="*/ 1077533 h 1150513"/>
              <a:gd name="connsiteX34" fmla="*/ 841420 w 957330"/>
              <a:gd name="connsiteY34" fmla="*/ 1090412 h 1150513"/>
              <a:gd name="connsiteX35" fmla="*/ 798490 w 957330"/>
              <a:gd name="connsiteY35" fmla="*/ 1107583 h 1150513"/>
              <a:gd name="connsiteX36" fmla="*/ 746975 w 957330"/>
              <a:gd name="connsiteY36" fmla="*/ 1124755 h 1150513"/>
              <a:gd name="connsiteX37" fmla="*/ 678288 w 957330"/>
              <a:gd name="connsiteY37" fmla="*/ 1137634 h 1150513"/>
              <a:gd name="connsiteX38" fmla="*/ 588135 w 957330"/>
              <a:gd name="connsiteY38" fmla="*/ 1146220 h 1150513"/>
              <a:gd name="connsiteX39" fmla="*/ 480811 w 957330"/>
              <a:gd name="connsiteY39" fmla="*/ 1150513 h 1150513"/>
              <a:gd name="connsiteX40" fmla="*/ 326265 w 957330"/>
              <a:gd name="connsiteY40" fmla="*/ 1141927 h 1150513"/>
              <a:gd name="connsiteX0" fmla="*/ 480811 w 957330"/>
              <a:gd name="connsiteY0" fmla="*/ 1150513 h 1150513"/>
              <a:gd name="connsiteX1" fmla="*/ 287628 w 957330"/>
              <a:gd name="connsiteY1" fmla="*/ 867178 h 1150513"/>
              <a:gd name="connsiteX2" fmla="*/ 317679 w 957330"/>
              <a:gd name="connsiteY2" fmla="*/ 858592 h 1150513"/>
              <a:gd name="connsiteX3" fmla="*/ 339144 w 957330"/>
              <a:gd name="connsiteY3" fmla="*/ 837127 h 1150513"/>
              <a:gd name="connsiteX4" fmla="*/ 352023 w 957330"/>
              <a:gd name="connsiteY4" fmla="*/ 807076 h 1150513"/>
              <a:gd name="connsiteX5" fmla="*/ 352023 w 957330"/>
              <a:gd name="connsiteY5" fmla="*/ 781319 h 1150513"/>
              <a:gd name="connsiteX6" fmla="*/ 347730 w 957330"/>
              <a:gd name="connsiteY6" fmla="*/ 738389 h 1150513"/>
              <a:gd name="connsiteX7" fmla="*/ 330558 w 957330"/>
              <a:gd name="connsiteY7" fmla="*/ 704045 h 1150513"/>
              <a:gd name="connsiteX8" fmla="*/ 248992 w 957330"/>
              <a:gd name="connsiteY8" fmla="*/ 545206 h 1150513"/>
              <a:gd name="connsiteX9" fmla="*/ 47223 w 957330"/>
              <a:gd name="connsiteY9" fmla="*/ 154547 h 1150513"/>
              <a:gd name="connsiteX10" fmla="*/ 12879 w 957330"/>
              <a:gd name="connsiteY10" fmla="*/ 85860 h 1150513"/>
              <a:gd name="connsiteX11" fmla="*/ 0 w 957330"/>
              <a:gd name="connsiteY11" fmla="*/ 60102 h 1150513"/>
              <a:gd name="connsiteX12" fmla="*/ 8586 w 957330"/>
              <a:gd name="connsiteY12" fmla="*/ 12879 h 1150513"/>
              <a:gd name="connsiteX13" fmla="*/ 17172 w 957330"/>
              <a:gd name="connsiteY13" fmla="*/ 0 h 1150513"/>
              <a:gd name="connsiteX14" fmla="*/ 34344 w 957330"/>
              <a:gd name="connsiteY14" fmla="*/ 0 h 1150513"/>
              <a:gd name="connsiteX15" fmla="*/ 64395 w 957330"/>
              <a:gd name="connsiteY15" fmla="*/ 8586 h 1150513"/>
              <a:gd name="connsiteX16" fmla="*/ 90152 w 957330"/>
              <a:gd name="connsiteY16" fmla="*/ 42930 h 1150513"/>
              <a:gd name="connsiteX17" fmla="*/ 133082 w 957330"/>
              <a:gd name="connsiteY17" fmla="*/ 107324 h 1150513"/>
              <a:gd name="connsiteX18" fmla="*/ 283335 w 957330"/>
              <a:gd name="connsiteY18" fmla="*/ 321972 h 1150513"/>
              <a:gd name="connsiteX19" fmla="*/ 382073 w 957330"/>
              <a:gd name="connsiteY19" fmla="*/ 446468 h 1150513"/>
              <a:gd name="connsiteX20" fmla="*/ 515155 w 957330"/>
              <a:gd name="connsiteY20" fmla="*/ 609600 h 1150513"/>
              <a:gd name="connsiteX21" fmla="*/ 652530 w 957330"/>
              <a:gd name="connsiteY21" fmla="*/ 764147 h 1150513"/>
              <a:gd name="connsiteX22" fmla="*/ 695459 w 957330"/>
              <a:gd name="connsiteY22" fmla="*/ 802783 h 1150513"/>
              <a:gd name="connsiteX23" fmla="*/ 768440 w 957330"/>
              <a:gd name="connsiteY23" fmla="*/ 850006 h 1150513"/>
              <a:gd name="connsiteX24" fmla="*/ 837127 w 957330"/>
              <a:gd name="connsiteY24" fmla="*/ 875764 h 1150513"/>
              <a:gd name="connsiteX25" fmla="*/ 884349 w 957330"/>
              <a:gd name="connsiteY25" fmla="*/ 901522 h 1150513"/>
              <a:gd name="connsiteX26" fmla="*/ 927279 w 957330"/>
              <a:gd name="connsiteY26" fmla="*/ 931572 h 1150513"/>
              <a:gd name="connsiteX27" fmla="*/ 944451 w 957330"/>
              <a:gd name="connsiteY27" fmla="*/ 953037 h 1150513"/>
              <a:gd name="connsiteX28" fmla="*/ 957330 w 957330"/>
              <a:gd name="connsiteY28" fmla="*/ 974502 h 1150513"/>
              <a:gd name="connsiteX29" fmla="*/ 957330 w 957330"/>
              <a:gd name="connsiteY29" fmla="*/ 987381 h 1150513"/>
              <a:gd name="connsiteX30" fmla="*/ 957330 w 957330"/>
              <a:gd name="connsiteY30" fmla="*/ 1004552 h 1150513"/>
              <a:gd name="connsiteX31" fmla="*/ 944451 w 957330"/>
              <a:gd name="connsiteY31" fmla="*/ 1026017 h 1150513"/>
              <a:gd name="connsiteX32" fmla="*/ 922986 w 957330"/>
              <a:gd name="connsiteY32" fmla="*/ 1043189 h 1150513"/>
              <a:gd name="connsiteX33" fmla="*/ 875764 w 957330"/>
              <a:gd name="connsiteY33" fmla="*/ 1077533 h 1150513"/>
              <a:gd name="connsiteX34" fmla="*/ 841420 w 957330"/>
              <a:gd name="connsiteY34" fmla="*/ 1090412 h 1150513"/>
              <a:gd name="connsiteX35" fmla="*/ 798490 w 957330"/>
              <a:gd name="connsiteY35" fmla="*/ 1107583 h 1150513"/>
              <a:gd name="connsiteX36" fmla="*/ 746975 w 957330"/>
              <a:gd name="connsiteY36" fmla="*/ 1124755 h 1150513"/>
              <a:gd name="connsiteX37" fmla="*/ 678288 w 957330"/>
              <a:gd name="connsiteY37" fmla="*/ 1137634 h 1150513"/>
              <a:gd name="connsiteX38" fmla="*/ 588135 w 957330"/>
              <a:gd name="connsiteY38" fmla="*/ 1146220 h 1150513"/>
              <a:gd name="connsiteX39" fmla="*/ 480811 w 957330"/>
              <a:gd name="connsiteY39" fmla="*/ 1150513 h 1150513"/>
              <a:gd name="connsiteX0" fmla="*/ 588135 w 957330"/>
              <a:gd name="connsiteY0" fmla="*/ 1146220 h 1146220"/>
              <a:gd name="connsiteX1" fmla="*/ 287628 w 957330"/>
              <a:gd name="connsiteY1" fmla="*/ 867178 h 1146220"/>
              <a:gd name="connsiteX2" fmla="*/ 317679 w 957330"/>
              <a:gd name="connsiteY2" fmla="*/ 858592 h 1146220"/>
              <a:gd name="connsiteX3" fmla="*/ 339144 w 957330"/>
              <a:gd name="connsiteY3" fmla="*/ 837127 h 1146220"/>
              <a:gd name="connsiteX4" fmla="*/ 352023 w 957330"/>
              <a:gd name="connsiteY4" fmla="*/ 807076 h 1146220"/>
              <a:gd name="connsiteX5" fmla="*/ 352023 w 957330"/>
              <a:gd name="connsiteY5" fmla="*/ 781319 h 1146220"/>
              <a:gd name="connsiteX6" fmla="*/ 347730 w 957330"/>
              <a:gd name="connsiteY6" fmla="*/ 738389 h 1146220"/>
              <a:gd name="connsiteX7" fmla="*/ 330558 w 957330"/>
              <a:gd name="connsiteY7" fmla="*/ 704045 h 1146220"/>
              <a:gd name="connsiteX8" fmla="*/ 248992 w 957330"/>
              <a:gd name="connsiteY8" fmla="*/ 545206 h 1146220"/>
              <a:gd name="connsiteX9" fmla="*/ 47223 w 957330"/>
              <a:gd name="connsiteY9" fmla="*/ 154547 h 1146220"/>
              <a:gd name="connsiteX10" fmla="*/ 12879 w 957330"/>
              <a:gd name="connsiteY10" fmla="*/ 85860 h 1146220"/>
              <a:gd name="connsiteX11" fmla="*/ 0 w 957330"/>
              <a:gd name="connsiteY11" fmla="*/ 60102 h 1146220"/>
              <a:gd name="connsiteX12" fmla="*/ 8586 w 957330"/>
              <a:gd name="connsiteY12" fmla="*/ 12879 h 1146220"/>
              <a:gd name="connsiteX13" fmla="*/ 17172 w 957330"/>
              <a:gd name="connsiteY13" fmla="*/ 0 h 1146220"/>
              <a:gd name="connsiteX14" fmla="*/ 34344 w 957330"/>
              <a:gd name="connsiteY14" fmla="*/ 0 h 1146220"/>
              <a:gd name="connsiteX15" fmla="*/ 64395 w 957330"/>
              <a:gd name="connsiteY15" fmla="*/ 8586 h 1146220"/>
              <a:gd name="connsiteX16" fmla="*/ 90152 w 957330"/>
              <a:gd name="connsiteY16" fmla="*/ 42930 h 1146220"/>
              <a:gd name="connsiteX17" fmla="*/ 133082 w 957330"/>
              <a:gd name="connsiteY17" fmla="*/ 107324 h 1146220"/>
              <a:gd name="connsiteX18" fmla="*/ 283335 w 957330"/>
              <a:gd name="connsiteY18" fmla="*/ 321972 h 1146220"/>
              <a:gd name="connsiteX19" fmla="*/ 382073 w 957330"/>
              <a:gd name="connsiteY19" fmla="*/ 446468 h 1146220"/>
              <a:gd name="connsiteX20" fmla="*/ 515155 w 957330"/>
              <a:gd name="connsiteY20" fmla="*/ 609600 h 1146220"/>
              <a:gd name="connsiteX21" fmla="*/ 652530 w 957330"/>
              <a:gd name="connsiteY21" fmla="*/ 764147 h 1146220"/>
              <a:gd name="connsiteX22" fmla="*/ 695459 w 957330"/>
              <a:gd name="connsiteY22" fmla="*/ 802783 h 1146220"/>
              <a:gd name="connsiteX23" fmla="*/ 768440 w 957330"/>
              <a:gd name="connsiteY23" fmla="*/ 850006 h 1146220"/>
              <a:gd name="connsiteX24" fmla="*/ 837127 w 957330"/>
              <a:gd name="connsiteY24" fmla="*/ 875764 h 1146220"/>
              <a:gd name="connsiteX25" fmla="*/ 884349 w 957330"/>
              <a:gd name="connsiteY25" fmla="*/ 901522 h 1146220"/>
              <a:gd name="connsiteX26" fmla="*/ 927279 w 957330"/>
              <a:gd name="connsiteY26" fmla="*/ 931572 h 1146220"/>
              <a:gd name="connsiteX27" fmla="*/ 944451 w 957330"/>
              <a:gd name="connsiteY27" fmla="*/ 953037 h 1146220"/>
              <a:gd name="connsiteX28" fmla="*/ 957330 w 957330"/>
              <a:gd name="connsiteY28" fmla="*/ 974502 h 1146220"/>
              <a:gd name="connsiteX29" fmla="*/ 957330 w 957330"/>
              <a:gd name="connsiteY29" fmla="*/ 987381 h 1146220"/>
              <a:gd name="connsiteX30" fmla="*/ 957330 w 957330"/>
              <a:gd name="connsiteY30" fmla="*/ 1004552 h 1146220"/>
              <a:gd name="connsiteX31" fmla="*/ 944451 w 957330"/>
              <a:gd name="connsiteY31" fmla="*/ 1026017 h 1146220"/>
              <a:gd name="connsiteX32" fmla="*/ 922986 w 957330"/>
              <a:gd name="connsiteY32" fmla="*/ 1043189 h 1146220"/>
              <a:gd name="connsiteX33" fmla="*/ 875764 w 957330"/>
              <a:gd name="connsiteY33" fmla="*/ 1077533 h 1146220"/>
              <a:gd name="connsiteX34" fmla="*/ 841420 w 957330"/>
              <a:gd name="connsiteY34" fmla="*/ 1090412 h 1146220"/>
              <a:gd name="connsiteX35" fmla="*/ 798490 w 957330"/>
              <a:gd name="connsiteY35" fmla="*/ 1107583 h 1146220"/>
              <a:gd name="connsiteX36" fmla="*/ 746975 w 957330"/>
              <a:gd name="connsiteY36" fmla="*/ 1124755 h 1146220"/>
              <a:gd name="connsiteX37" fmla="*/ 678288 w 957330"/>
              <a:gd name="connsiteY37" fmla="*/ 1137634 h 1146220"/>
              <a:gd name="connsiteX38" fmla="*/ 588135 w 957330"/>
              <a:gd name="connsiteY38" fmla="*/ 1146220 h 1146220"/>
              <a:gd name="connsiteX0" fmla="*/ 678288 w 957330"/>
              <a:gd name="connsiteY0" fmla="*/ 1137634 h 1137634"/>
              <a:gd name="connsiteX1" fmla="*/ 287628 w 957330"/>
              <a:gd name="connsiteY1" fmla="*/ 867178 h 1137634"/>
              <a:gd name="connsiteX2" fmla="*/ 317679 w 957330"/>
              <a:gd name="connsiteY2" fmla="*/ 858592 h 1137634"/>
              <a:gd name="connsiteX3" fmla="*/ 339144 w 957330"/>
              <a:gd name="connsiteY3" fmla="*/ 837127 h 1137634"/>
              <a:gd name="connsiteX4" fmla="*/ 352023 w 957330"/>
              <a:gd name="connsiteY4" fmla="*/ 807076 h 1137634"/>
              <a:gd name="connsiteX5" fmla="*/ 352023 w 957330"/>
              <a:gd name="connsiteY5" fmla="*/ 781319 h 1137634"/>
              <a:gd name="connsiteX6" fmla="*/ 347730 w 957330"/>
              <a:gd name="connsiteY6" fmla="*/ 738389 h 1137634"/>
              <a:gd name="connsiteX7" fmla="*/ 330558 w 957330"/>
              <a:gd name="connsiteY7" fmla="*/ 704045 h 1137634"/>
              <a:gd name="connsiteX8" fmla="*/ 248992 w 957330"/>
              <a:gd name="connsiteY8" fmla="*/ 545206 h 1137634"/>
              <a:gd name="connsiteX9" fmla="*/ 47223 w 957330"/>
              <a:gd name="connsiteY9" fmla="*/ 154547 h 1137634"/>
              <a:gd name="connsiteX10" fmla="*/ 12879 w 957330"/>
              <a:gd name="connsiteY10" fmla="*/ 85860 h 1137634"/>
              <a:gd name="connsiteX11" fmla="*/ 0 w 957330"/>
              <a:gd name="connsiteY11" fmla="*/ 60102 h 1137634"/>
              <a:gd name="connsiteX12" fmla="*/ 8586 w 957330"/>
              <a:gd name="connsiteY12" fmla="*/ 12879 h 1137634"/>
              <a:gd name="connsiteX13" fmla="*/ 17172 w 957330"/>
              <a:gd name="connsiteY13" fmla="*/ 0 h 1137634"/>
              <a:gd name="connsiteX14" fmla="*/ 34344 w 957330"/>
              <a:gd name="connsiteY14" fmla="*/ 0 h 1137634"/>
              <a:gd name="connsiteX15" fmla="*/ 64395 w 957330"/>
              <a:gd name="connsiteY15" fmla="*/ 8586 h 1137634"/>
              <a:gd name="connsiteX16" fmla="*/ 90152 w 957330"/>
              <a:gd name="connsiteY16" fmla="*/ 42930 h 1137634"/>
              <a:gd name="connsiteX17" fmla="*/ 133082 w 957330"/>
              <a:gd name="connsiteY17" fmla="*/ 107324 h 1137634"/>
              <a:gd name="connsiteX18" fmla="*/ 283335 w 957330"/>
              <a:gd name="connsiteY18" fmla="*/ 321972 h 1137634"/>
              <a:gd name="connsiteX19" fmla="*/ 382073 w 957330"/>
              <a:gd name="connsiteY19" fmla="*/ 446468 h 1137634"/>
              <a:gd name="connsiteX20" fmla="*/ 515155 w 957330"/>
              <a:gd name="connsiteY20" fmla="*/ 609600 h 1137634"/>
              <a:gd name="connsiteX21" fmla="*/ 652530 w 957330"/>
              <a:gd name="connsiteY21" fmla="*/ 764147 h 1137634"/>
              <a:gd name="connsiteX22" fmla="*/ 695459 w 957330"/>
              <a:gd name="connsiteY22" fmla="*/ 802783 h 1137634"/>
              <a:gd name="connsiteX23" fmla="*/ 768440 w 957330"/>
              <a:gd name="connsiteY23" fmla="*/ 850006 h 1137634"/>
              <a:gd name="connsiteX24" fmla="*/ 837127 w 957330"/>
              <a:gd name="connsiteY24" fmla="*/ 875764 h 1137634"/>
              <a:gd name="connsiteX25" fmla="*/ 884349 w 957330"/>
              <a:gd name="connsiteY25" fmla="*/ 901522 h 1137634"/>
              <a:gd name="connsiteX26" fmla="*/ 927279 w 957330"/>
              <a:gd name="connsiteY26" fmla="*/ 931572 h 1137634"/>
              <a:gd name="connsiteX27" fmla="*/ 944451 w 957330"/>
              <a:gd name="connsiteY27" fmla="*/ 953037 h 1137634"/>
              <a:gd name="connsiteX28" fmla="*/ 957330 w 957330"/>
              <a:gd name="connsiteY28" fmla="*/ 974502 h 1137634"/>
              <a:gd name="connsiteX29" fmla="*/ 957330 w 957330"/>
              <a:gd name="connsiteY29" fmla="*/ 987381 h 1137634"/>
              <a:gd name="connsiteX30" fmla="*/ 957330 w 957330"/>
              <a:gd name="connsiteY30" fmla="*/ 1004552 h 1137634"/>
              <a:gd name="connsiteX31" fmla="*/ 944451 w 957330"/>
              <a:gd name="connsiteY31" fmla="*/ 1026017 h 1137634"/>
              <a:gd name="connsiteX32" fmla="*/ 922986 w 957330"/>
              <a:gd name="connsiteY32" fmla="*/ 1043189 h 1137634"/>
              <a:gd name="connsiteX33" fmla="*/ 875764 w 957330"/>
              <a:gd name="connsiteY33" fmla="*/ 1077533 h 1137634"/>
              <a:gd name="connsiteX34" fmla="*/ 841420 w 957330"/>
              <a:gd name="connsiteY34" fmla="*/ 1090412 h 1137634"/>
              <a:gd name="connsiteX35" fmla="*/ 798490 w 957330"/>
              <a:gd name="connsiteY35" fmla="*/ 1107583 h 1137634"/>
              <a:gd name="connsiteX36" fmla="*/ 746975 w 957330"/>
              <a:gd name="connsiteY36" fmla="*/ 1124755 h 1137634"/>
              <a:gd name="connsiteX37" fmla="*/ 678288 w 957330"/>
              <a:gd name="connsiteY37" fmla="*/ 1137634 h 1137634"/>
              <a:gd name="connsiteX0" fmla="*/ 746975 w 957330"/>
              <a:gd name="connsiteY0" fmla="*/ 1124755 h 1124755"/>
              <a:gd name="connsiteX1" fmla="*/ 287628 w 957330"/>
              <a:gd name="connsiteY1" fmla="*/ 867178 h 1124755"/>
              <a:gd name="connsiteX2" fmla="*/ 317679 w 957330"/>
              <a:gd name="connsiteY2" fmla="*/ 858592 h 1124755"/>
              <a:gd name="connsiteX3" fmla="*/ 339144 w 957330"/>
              <a:gd name="connsiteY3" fmla="*/ 837127 h 1124755"/>
              <a:gd name="connsiteX4" fmla="*/ 352023 w 957330"/>
              <a:gd name="connsiteY4" fmla="*/ 807076 h 1124755"/>
              <a:gd name="connsiteX5" fmla="*/ 352023 w 957330"/>
              <a:gd name="connsiteY5" fmla="*/ 781319 h 1124755"/>
              <a:gd name="connsiteX6" fmla="*/ 347730 w 957330"/>
              <a:gd name="connsiteY6" fmla="*/ 738389 h 1124755"/>
              <a:gd name="connsiteX7" fmla="*/ 330558 w 957330"/>
              <a:gd name="connsiteY7" fmla="*/ 704045 h 1124755"/>
              <a:gd name="connsiteX8" fmla="*/ 248992 w 957330"/>
              <a:gd name="connsiteY8" fmla="*/ 545206 h 1124755"/>
              <a:gd name="connsiteX9" fmla="*/ 47223 w 957330"/>
              <a:gd name="connsiteY9" fmla="*/ 154547 h 1124755"/>
              <a:gd name="connsiteX10" fmla="*/ 12879 w 957330"/>
              <a:gd name="connsiteY10" fmla="*/ 85860 h 1124755"/>
              <a:gd name="connsiteX11" fmla="*/ 0 w 957330"/>
              <a:gd name="connsiteY11" fmla="*/ 60102 h 1124755"/>
              <a:gd name="connsiteX12" fmla="*/ 8586 w 957330"/>
              <a:gd name="connsiteY12" fmla="*/ 12879 h 1124755"/>
              <a:gd name="connsiteX13" fmla="*/ 17172 w 957330"/>
              <a:gd name="connsiteY13" fmla="*/ 0 h 1124755"/>
              <a:gd name="connsiteX14" fmla="*/ 34344 w 957330"/>
              <a:gd name="connsiteY14" fmla="*/ 0 h 1124755"/>
              <a:gd name="connsiteX15" fmla="*/ 64395 w 957330"/>
              <a:gd name="connsiteY15" fmla="*/ 8586 h 1124755"/>
              <a:gd name="connsiteX16" fmla="*/ 90152 w 957330"/>
              <a:gd name="connsiteY16" fmla="*/ 42930 h 1124755"/>
              <a:gd name="connsiteX17" fmla="*/ 133082 w 957330"/>
              <a:gd name="connsiteY17" fmla="*/ 107324 h 1124755"/>
              <a:gd name="connsiteX18" fmla="*/ 283335 w 957330"/>
              <a:gd name="connsiteY18" fmla="*/ 321972 h 1124755"/>
              <a:gd name="connsiteX19" fmla="*/ 382073 w 957330"/>
              <a:gd name="connsiteY19" fmla="*/ 446468 h 1124755"/>
              <a:gd name="connsiteX20" fmla="*/ 515155 w 957330"/>
              <a:gd name="connsiteY20" fmla="*/ 609600 h 1124755"/>
              <a:gd name="connsiteX21" fmla="*/ 652530 w 957330"/>
              <a:gd name="connsiteY21" fmla="*/ 764147 h 1124755"/>
              <a:gd name="connsiteX22" fmla="*/ 695459 w 957330"/>
              <a:gd name="connsiteY22" fmla="*/ 802783 h 1124755"/>
              <a:gd name="connsiteX23" fmla="*/ 768440 w 957330"/>
              <a:gd name="connsiteY23" fmla="*/ 850006 h 1124755"/>
              <a:gd name="connsiteX24" fmla="*/ 837127 w 957330"/>
              <a:gd name="connsiteY24" fmla="*/ 875764 h 1124755"/>
              <a:gd name="connsiteX25" fmla="*/ 884349 w 957330"/>
              <a:gd name="connsiteY25" fmla="*/ 901522 h 1124755"/>
              <a:gd name="connsiteX26" fmla="*/ 927279 w 957330"/>
              <a:gd name="connsiteY26" fmla="*/ 931572 h 1124755"/>
              <a:gd name="connsiteX27" fmla="*/ 944451 w 957330"/>
              <a:gd name="connsiteY27" fmla="*/ 953037 h 1124755"/>
              <a:gd name="connsiteX28" fmla="*/ 957330 w 957330"/>
              <a:gd name="connsiteY28" fmla="*/ 974502 h 1124755"/>
              <a:gd name="connsiteX29" fmla="*/ 957330 w 957330"/>
              <a:gd name="connsiteY29" fmla="*/ 987381 h 1124755"/>
              <a:gd name="connsiteX30" fmla="*/ 957330 w 957330"/>
              <a:gd name="connsiteY30" fmla="*/ 1004552 h 1124755"/>
              <a:gd name="connsiteX31" fmla="*/ 944451 w 957330"/>
              <a:gd name="connsiteY31" fmla="*/ 1026017 h 1124755"/>
              <a:gd name="connsiteX32" fmla="*/ 922986 w 957330"/>
              <a:gd name="connsiteY32" fmla="*/ 1043189 h 1124755"/>
              <a:gd name="connsiteX33" fmla="*/ 875764 w 957330"/>
              <a:gd name="connsiteY33" fmla="*/ 1077533 h 1124755"/>
              <a:gd name="connsiteX34" fmla="*/ 841420 w 957330"/>
              <a:gd name="connsiteY34" fmla="*/ 1090412 h 1124755"/>
              <a:gd name="connsiteX35" fmla="*/ 798490 w 957330"/>
              <a:gd name="connsiteY35" fmla="*/ 1107583 h 1124755"/>
              <a:gd name="connsiteX36" fmla="*/ 746975 w 957330"/>
              <a:gd name="connsiteY36" fmla="*/ 1124755 h 1124755"/>
              <a:gd name="connsiteX0" fmla="*/ 798490 w 957330"/>
              <a:gd name="connsiteY0" fmla="*/ 1107583 h 1107583"/>
              <a:gd name="connsiteX1" fmla="*/ 287628 w 957330"/>
              <a:gd name="connsiteY1" fmla="*/ 867178 h 1107583"/>
              <a:gd name="connsiteX2" fmla="*/ 317679 w 957330"/>
              <a:gd name="connsiteY2" fmla="*/ 858592 h 1107583"/>
              <a:gd name="connsiteX3" fmla="*/ 339144 w 957330"/>
              <a:gd name="connsiteY3" fmla="*/ 837127 h 1107583"/>
              <a:gd name="connsiteX4" fmla="*/ 352023 w 957330"/>
              <a:gd name="connsiteY4" fmla="*/ 807076 h 1107583"/>
              <a:gd name="connsiteX5" fmla="*/ 352023 w 957330"/>
              <a:gd name="connsiteY5" fmla="*/ 781319 h 1107583"/>
              <a:gd name="connsiteX6" fmla="*/ 347730 w 957330"/>
              <a:gd name="connsiteY6" fmla="*/ 738389 h 1107583"/>
              <a:gd name="connsiteX7" fmla="*/ 330558 w 957330"/>
              <a:gd name="connsiteY7" fmla="*/ 704045 h 1107583"/>
              <a:gd name="connsiteX8" fmla="*/ 248992 w 957330"/>
              <a:gd name="connsiteY8" fmla="*/ 545206 h 1107583"/>
              <a:gd name="connsiteX9" fmla="*/ 47223 w 957330"/>
              <a:gd name="connsiteY9" fmla="*/ 154547 h 1107583"/>
              <a:gd name="connsiteX10" fmla="*/ 12879 w 957330"/>
              <a:gd name="connsiteY10" fmla="*/ 85860 h 1107583"/>
              <a:gd name="connsiteX11" fmla="*/ 0 w 957330"/>
              <a:gd name="connsiteY11" fmla="*/ 60102 h 1107583"/>
              <a:gd name="connsiteX12" fmla="*/ 8586 w 957330"/>
              <a:gd name="connsiteY12" fmla="*/ 12879 h 1107583"/>
              <a:gd name="connsiteX13" fmla="*/ 17172 w 957330"/>
              <a:gd name="connsiteY13" fmla="*/ 0 h 1107583"/>
              <a:gd name="connsiteX14" fmla="*/ 34344 w 957330"/>
              <a:gd name="connsiteY14" fmla="*/ 0 h 1107583"/>
              <a:gd name="connsiteX15" fmla="*/ 64395 w 957330"/>
              <a:gd name="connsiteY15" fmla="*/ 8586 h 1107583"/>
              <a:gd name="connsiteX16" fmla="*/ 90152 w 957330"/>
              <a:gd name="connsiteY16" fmla="*/ 42930 h 1107583"/>
              <a:gd name="connsiteX17" fmla="*/ 133082 w 957330"/>
              <a:gd name="connsiteY17" fmla="*/ 107324 h 1107583"/>
              <a:gd name="connsiteX18" fmla="*/ 283335 w 957330"/>
              <a:gd name="connsiteY18" fmla="*/ 321972 h 1107583"/>
              <a:gd name="connsiteX19" fmla="*/ 382073 w 957330"/>
              <a:gd name="connsiteY19" fmla="*/ 446468 h 1107583"/>
              <a:gd name="connsiteX20" fmla="*/ 515155 w 957330"/>
              <a:gd name="connsiteY20" fmla="*/ 609600 h 1107583"/>
              <a:gd name="connsiteX21" fmla="*/ 652530 w 957330"/>
              <a:gd name="connsiteY21" fmla="*/ 764147 h 1107583"/>
              <a:gd name="connsiteX22" fmla="*/ 695459 w 957330"/>
              <a:gd name="connsiteY22" fmla="*/ 802783 h 1107583"/>
              <a:gd name="connsiteX23" fmla="*/ 768440 w 957330"/>
              <a:gd name="connsiteY23" fmla="*/ 850006 h 1107583"/>
              <a:gd name="connsiteX24" fmla="*/ 837127 w 957330"/>
              <a:gd name="connsiteY24" fmla="*/ 875764 h 1107583"/>
              <a:gd name="connsiteX25" fmla="*/ 884349 w 957330"/>
              <a:gd name="connsiteY25" fmla="*/ 901522 h 1107583"/>
              <a:gd name="connsiteX26" fmla="*/ 927279 w 957330"/>
              <a:gd name="connsiteY26" fmla="*/ 931572 h 1107583"/>
              <a:gd name="connsiteX27" fmla="*/ 944451 w 957330"/>
              <a:gd name="connsiteY27" fmla="*/ 953037 h 1107583"/>
              <a:gd name="connsiteX28" fmla="*/ 957330 w 957330"/>
              <a:gd name="connsiteY28" fmla="*/ 974502 h 1107583"/>
              <a:gd name="connsiteX29" fmla="*/ 957330 w 957330"/>
              <a:gd name="connsiteY29" fmla="*/ 987381 h 1107583"/>
              <a:gd name="connsiteX30" fmla="*/ 957330 w 957330"/>
              <a:gd name="connsiteY30" fmla="*/ 1004552 h 1107583"/>
              <a:gd name="connsiteX31" fmla="*/ 944451 w 957330"/>
              <a:gd name="connsiteY31" fmla="*/ 1026017 h 1107583"/>
              <a:gd name="connsiteX32" fmla="*/ 922986 w 957330"/>
              <a:gd name="connsiteY32" fmla="*/ 1043189 h 1107583"/>
              <a:gd name="connsiteX33" fmla="*/ 875764 w 957330"/>
              <a:gd name="connsiteY33" fmla="*/ 1077533 h 1107583"/>
              <a:gd name="connsiteX34" fmla="*/ 841420 w 957330"/>
              <a:gd name="connsiteY34" fmla="*/ 1090412 h 1107583"/>
              <a:gd name="connsiteX35" fmla="*/ 798490 w 957330"/>
              <a:gd name="connsiteY35" fmla="*/ 1107583 h 1107583"/>
              <a:gd name="connsiteX0" fmla="*/ 798490 w 957330"/>
              <a:gd name="connsiteY0" fmla="*/ 1107583 h 1107583"/>
              <a:gd name="connsiteX1" fmla="*/ 287628 w 957330"/>
              <a:gd name="connsiteY1" fmla="*/ 867178 h 1107583"/>
              <a:gd name="connsiteX2" fmla="*/ 317679 w 957330"/>
              <a:gd name="connsiteY2" fmla="*/ 858592 h 1107583"/>
              <a:gd name="connsiteX3" fmla="*/ 339144 w 957330"/>
              <a:gd name="connsiteY3" fmla="*/ 837127 h 1107583"/>
              <a:gd name="connsiteX4" fmla="*/ 352023 w 957330"/>
              <a:gd name="connsiteY4" fmla="*/ 807076 h 1107583"/>
              <a:gd name="connsiteX5" fmla="*/ 352023 w 957330"/>
              <a:gd name="connsiteY5" fmla="*/ 781319 h 1107583"/>
              <a:gd name="connsiteX6" fmla="*/ 347730 w 957330"/>
              <a:gd name="connsiteY6" fmla="*/ 738389 h 1107583"/>
              <a:gd name="connsiteX7" fmla="*/ 330558 w 957330"/>
              <a:gd name="connsiteY7" fmla="*/ 704045 h 1107583"/>
              <a:gd name="connsiteX8" fmla="*/ 248992 w 957330"/>
              <a:gd name="connsiteY8" fmla="*/ 545206 h 1107583"/>
              <a:gd name="connsiteX9" fmla="*/ 47223 w 957330"/>
              <a:gd name="connsiteY9" fmla="*/ 154547 h 1107583"/>
              <a:gd name="connsiteX10" fmla="*/ 12879 w 957330"/>
              <a:gd name="connsiteY10" fmla="*/ 85860 h 1107583"/>
              <a:gd name="connsiteX11" fmla="*/ 0 w 957330"/>
              <a:gd name="connsiteY11" fmla="*/ 60102 h 1107583"/>
              <a:gd name="connsiteX12" fmla="*/ 8586 w 957330"/>
              <a:gd name="connsiteY12" fmla="*/ 12879 h 1107583"/>
              <a:gd name="connsiteX13" fmla="*/ 17172 w 957330"/>
              <a:gd name="connsiteY13" fmla="*/ 0 h 1107583"/>
              <a:gd name="connsiteX14" fmla="*/ 34344 w 957330"/>
              <a:gd name="connsiteY14" fmla="*/ 0 h 1107583"/>
              <a:gd name="connsiteX15" fmla="*/ 64395 w 957330"/>
              <a:gd name="connsiteY15" fmla="*/ 8586 h 1107583"/>
              <a:gd name="connsiteX16" fmla="*/ 90152 w 957330"/>
              <a:gd name="connsiteY16" fmla="*/ 42930 h 1107583"/>
              <a:gd name="connsiteX17" fmla="*/ 133082 w 957330"/>
              <a:gd name="connsiteY17" fmla="*/ 107324 h 1107583"/>
              <a:gd name="connsiteX18" fmla="*/ 283335 w 957330"/>
              <a:gd name="connsiteY18" fmla="*/ 321972 h 1107583"/>
              <a:gd name="connsiteX19" fmla="*/ 382073 w 957330"/>
              <a:gd name="connsiteY19" fmla="*/ 446468 h 1107583"/>
              <a:gd name="connsiteX20" fmla="*/ 515155 w 957330"/>
              <a:gd name="connsiteY20" fmla="*/ 609600 h 1107583"/>
              <a:gd name="connsiteX21" fmla="*/ 652530 w 957330"/>
              <a:gd name="connsiteY21" fmla="*/ 764147 h 1107583"/>
              <a:gd name="connsiteX22" fmla="*/ 695459 w 957330"/>
              <a:gd name="connsiteY22" fmla="*/ 802783 h 1107583"/>
              <a:gd name="connsiteX23" fmla="*/ 768440 w 957330"/>
              <a:gd name="connsiteY23" fmla="*/ 850006 h 1107583"/>
              <a:gd name="connsiteX24" fmla="*/ 837127 w 957330"/>
              <a:gd name="connsiteY24" fmla="*/ 875764 h 1107583"/>
              <a:gd name="connsiteX25" fmla="*/ 884349 w 957330"/>
              <a:gd name="connsiteY25" fmla="*/ 901522 h 1107583"/>
              <a:gd name="connsiteX26" fmla="*/ 927279 w 957330"/>
              <a:gd name="connsiteY26" fmla="*/ 931572 h 1107583"/>
              <a:gd name="connsiteX27" fmla="*/ 944451 w 957330"/>
              <a:gd name="connsiteY27" fmla="*/ 953037 h 1107583"/>
              <a:gd name="connsiteX28" fmla="*/ 957330 w 957330"/>
              <a:gd name="connsiteY28" fmla="*/ 974502 h 1107583"/>
              <a:gd name="connsiteX29" fmla="*/ 957330 w 957330"/>
              <a:gd name="connsiteY29" fmla="*/ 987381 h 1107583"/>
              <a:gd name="connsiteX30" fmla="*/ 957330 w 957330"/>
              <a:gd name="connsiteY30" fmla="*/ 1004552 h 1107583"/>
              <a:gd name="connsiteX31" fmla="*/ 944451 w 957330"/>
              <a:gd name="connsiteY31" fmla="*/ 1026017 h 1107583"/>
              <a:gd name="connsiteX32" fmla="*/ 875764 w 957330"/>
              <a:gd name="connsiteY32" fmla="*/ 1077533 h 1107583"/>
              <a:gd name="connsiteX33" fmla="*/ 841420 w 957330"/>
              <a:gd name="connsiteY33" fmla="*/ 1090412 h 1107583"/>
              <a:gd name="connsiteX34" fmla="*/ 798490 w 957330"/>
              <a:gd name="connsiteY34" fmla="*/ 1107583 h 1107583"/>
              <a:gd name="connsiteX0" fmla="*/ 798490 w 957330"/>
              <a:gd name="connsiteY0" fmla="*/ 1107583 h 1107583"/>
              <a:gd name="connsiteX1" fmla="*/ 287628 w 957330"/>
              <a:gd name="connsiteY1" fmla="*/ 867178 h 1107583"/>
              <a:gd name="connsiteX2" fmla="*/ 317679 w 957330"/>
              <a:gd name="connsiteY2" fmla="*/ 858592 h 1107583"/>
              <a:gd name="connsiteX3" fmla="*/ 339144 w 957330"/>
              <a:gd name="connsiteY3" fmla="*/ 837127 h 1107583"/>
              <a:gd name="connsiteX4" fmla="*/ 352023 w 957330"/>
              <a:gd name="connsiteY4" fmla="*/ 807076 h 1107583"/>
              <a:gd name="connsiteX5" fmla="*/ 352023 w 957330"/>
              <a:gd name="connsiteY5" fmla="*/ 781319 h 1107583"/>
              <a:gd name="connsiteX6" fmla="*/ 347730 w 957330"/>
              <a:gd name="connsiteY6" fmla="*/ 738389 h 1107583"/>
              <a:gd name="connsiteX7" fmla="*/ 330558 w 957330"/>
              <a:gd name="connsiteY7" fmla="*/ 704045 h 1107583"/>
              <a:gd name="connsiteX8" fmla="*/ 248992 w 957330"/>
              <a:gd name="connsiteY8" fmla="*/ 545206 h 1107583"/>
              <a:gd name="connsiteX9" fmla="*/ 47223 w 957330"/>
              <a:gd name="connsiteY9" fmla="*/ 154547 h 1107583"/>
              <a:gd name="connsiteX10" fmla="*/ 12879 w 957330"/>
              <a:gd name="connsiteY10" fmla="*/ 85860 h 1107583"/>
              <a:gd name="connsiteX11" fmla="*/ 0 w 957330"/>
              <a:gd name="connsiteY11" fmla="*/ 60102 h 1107583"/>
              <a:gd name="connsiteX12" fmla="*/ 8586 w 957330"/>
              <a:gd name="connsiteY12" fmla="*/ 12879 h 1107583"/>
              <a:gd name="connsiteX13" fmla="*/ 17172 w 957330"/>
              <a:gd name="connsiteY13" fmla="*/ 0 h 1107583"/>
              <a:gd name="connsiteX14" fmla="*/ 34344 w 957330"/>
              <a:gd name="connsiteY14" fmla="*/ 0 h 1107583"/>
              <a:gd name="connsiteX15" fmla="*/ 64395 w 957330"/>
              <a:gd name="connsiteY15" fmla="*/ 8586 h 1107583"/>
              <a:gd name="connsiteX16" fmla="*/ 90152 w 957330"/>
              <a:gd name="connsiteY16" fmla="*/ 42930 h 1107583"/>
              <a:gd name="connsiteX17" fmla="*/ 133082 w 957330"/>
              <a:gd name="connsiteY17" fmla="*/ 107324 h 1107583"/>
              <a:gd name="connsiteX18" fmla="*/ 283335 w 957330"/>
              <a:gd name="connsiteY18" fmla="*/ 321972 h 1107583"/>
              <a:gd name="connsiteX19" fmla="*/ 382073 w 957330"/>
              <a:gd name="connsiteY19" fmla="*/ 446468 h 1107583"/>
              <a:gd name="connsiteX20" fmla="*/ 515155 w 957330"/>
              <a:gd name="connsiteY20" fmla="*/ 609600 h 1107583"/>
              <a:gd name="connsiteX21" fmla="*/ 652530 w 957330"/>
              <a:gd name="connsiteY21" fmla="*/ 764147 h 1107583"/>
              <a:gd name="connsiteX22" fmla="*/ 695459 w 957330"/>
              <a:gd name="connsiteY22" fmla="*/ 802783 h 1107583"/>
              <a:gd name="connsiteX23" fmla="*/ 768440 w 957330"/>
              <a:gd name="connsiteY23" fmla="*/ 850006 h 1107583"/>
              <a:gd name="connsiteX24" fmla="*/ 837127 w 957330"/>
              <a:gd name="connsiteY24" fmla="*/ 875764 h 1107583"/>
              <a:gd name="connsiteX25" fmla="*/ 884349 w 957330"/>
              <a:gd name="connsiteY25" fmla="*/ 901522 h 1107583"/>
              <a:gd name="connsiteX26" fmla="*/ 927279 w 957330"/>
              <a:gd name="connsiteY26" fmla="*/ 931572 h 1107583"/>
              <a:gd name="connsiteX27" fmla="*/ 944451 w 957330"/>
              <a:gd name="connsiteY27" fmla="*/ 953037 h 1107583"/>
              <a:gd name="connsiteX28" fmla="*/ 957330 w 957330"/>
              <a:gd name="connsiteY28" fmla="*/ 974502 h 1107583"/>
              <a:gd name="connsiteX29" fmla="*/ 957330 w 957330"/>
              <a:gd name="connsiteY29" fmla="*/ 987381 h 1107583"/>
              <a:gd name="connsiteX30" fmla="*/ 957330 w 957330"/>
              <a:gd name="connsiteY30" fmla="*/ 1004552 h 1107583"/>
              <a:gd name="connsiteX31" fmla="*/ 875764 w 957330"/>
              <a:gd name="connsiteY31" fmla="*/ 1077533 h 1107583"/>
              <a:gd name="connsiteX32" fmla="*/ 841420 w 957330"/>
              <a:gd name="connsiteY32" fmla="*/ 1090412 h 1107583"/>
              <a:gd name="connsiteX33" fmla="*/ 798490 w 957330"/>
              <a:gd name="connsiteY33" fmla="*/ 1107583 h 1107583"/>
              <a:gd name="connsiteX0" fmla="*/ 798490 w 957330"/>
              <a:gd name="connsiteY0" fmla="*/ 1107583 h 1107583"/>
              <a:gd name="connsiteX1" fmla="*/ 287628 w 957330"/>
              <a:gd name="connsiteY1" fmla="*/ 867178 h 1107583"/>
              <a:gd name="connsiteX2" fmla="*/ 317679 w 957330"/>
              <a:gd name="connsiteY2" fmla="*/ 858592 h 1107583"/>
              <a:gd name="connsiteX3" fmla="*/ 339144 w 957330"/>
              <a:gd name="connsiteY3" fmla="*/ 837127 h 1107583"/>
              <a:gd name="connsiteX4" fmla="*/ 352023 w 957330"/>
              <a:gd name="connsiteY4" fmla="*/ 807076 h 1107583"/>
              <a:gd name="connsiteX5" fmla="*/ 352023 w 957330"/>
              <a:gd name="connsiteY5" fmla="*/ 781319 h 1107583"/>
              <a:gd name="connsiteX6" fmla="*/ 347730 w 957330"/>
              <a:gd name="connsiteY6" fmla="*/ 738389 h 1107583"/>
              <a:gd name="connsiteX7" fmla="*/ 330558 w 957330"/>
              <a:gd name="connsiteY7" fmla="*/ 704045 h 1107583"/>
              <a:gd name="connsiteX8" fmla="*/ 248992 w 957330"/>
              <a:gd name="connsiteY8" fmla="*/ 545206 h 1107583"/>
              <a:gd name="connsiteX9" fmla="*/ 47223 w 957330"/>
              <a:gd name="connsiteY9" fmla="*/ 154547 h 1107583"/>
              <a:gd name="connsiteX10" fmla="*/ 12879 w 957330"/>
              <a:gd name="connsiteY10" fmla="*/ 85860 h 1107583"/>
              <a:gd name="connsiteX11" fmla="*/ 0 w 957330"/>
              <a:gd name="connsiteY11" fmla="*/ 60102 h 1107583"/>
              <a:gd name="connsiteX12" fmla="*/ 8586 w 957330"/>
              <a:gd name="connsiteY12" fmla="*/ 12879 h 1107583"/>
              <a:gd name="connsiteX13" fmla="*/ 17172 w 957330"/>
              <a:gd name="connsiteY13" fmla="*/ 0 h 1107583"/>
              <a:gd name="connsiteX14" fmla="*/ 34344 w 957330"/>
              <a:gd name="connsiteY14" fmla="*/ 0 h 1107583"/>
              <a:gd name="connsiteX15" fmla="*/ 64395 w 957330"/>
              <a:gd name="connsiteY15" fmla="*/ 8586 h 1107583"/>
              <a:gd name="connsiteX16" fmla="*/ 90152 w 957330"/>
              <a:gd name="connsiteY16" fmla="*/ 42930 h 1107583"/>
              <a:gd name="connsiteX17" fmla="*/ 133082 w 957330"/>
              <a:gd name="connsiteY17" fmla="*/ 107324 h 1107583"/>
              <a:gd name="connsiteX18" fmla="*/ 283335 w 957330"/>
              <a:gd name="connsiteY18" fmla="*/ 321972 h 1107583"/>
              <a:gd name="connsiteX19" fmla="*/ 382073 w 957330"/>
              <a:gd name="connsiteY19" fmla="*/ 446468 h 1107583"/>
              <a:gd name="connsiteX20" fmla="*/ 515155 w 957330"/>
              <a:gd name="connsiteY20" fmla="*/ 609600 h 1107583"/>
              <a:gd name="connsiteX21" fmla="*/ 652530 w 957330"/>
              <a:gd name="connsiteY21" fmla="*/ 764147 h 1107583"/>
              <a:gd name="connsiteX22" fmla="*/ 695459 w 957330"/>
              <a:gd name="connsiteY22" fmla="*/ 802783 h 1107583"/>
              <a:gd name="connsiteX23" fmla="*/ 768440 w 957330"/>
              <a:gd name="connsiteY23" fmla="*/ 850006 h 1107583"/>
              <a:gd name="connsiteX24" fmla="*/ 837127 w 957330"/>
              <a:gd name="connsiteY24" fmla="*/ 875764 h 1107583"/>
              <a:gd name="connsiteX25" fmla="*/ 884349 w 957330"/>
              <a:gd name="connsiteY25" fmla="*/ 901522 h 1107583"/>
              <a:gd name="connsiteX26" fmla="*/ 927279 w 957330"/>
              <a:gd name="connsiteY26" fmla="*/ 931572 h 1107583"/>
              <a:gd name="connsiteX27" fmla="*/ 944451 w 957330"/>
              <a:gd name="connsiteY27" fmla="*/ 953037 h 1107583"/>
              <a:gd name="connsiteX28" fmla="*/ 957330 w 957330"/>
              <a:gd name="connsiteY28" fmla="*/ 974502 h 1107583"/>
              <a:gd name="connsiteX29" fmla="*/ 957330 w 957330"/>
              <a:gd name="connsiteY29" fmla="*/ 987381 h 1107583"/>
              <a:gd name="connsiteX30" fmla="*/ 875764 w 957330"/>
              <a:gd name="connsiteY30" fmla="*/ 1077533 h 1107583"/>
              <a:gd name="connsiteX31" fmla="*/ 841420 w 957330"/>
              <a:gd name="connsiteY31" fmla="*/ 1090412 h 1107583"/>
              <a:gd name="connsiteX32" fmla="*/ 798490 w 957330"/>
              <a:gd name="connsiteY32" fmla="*/ 1107583 h 1107583"/>
              <a:gd name="connsiteX0" fmla="*/ 798490 w 957330"/>
              <a:gd name="connsiteY0" fmla="*/ 1107583 h 1107583"/>
              <a:gd name="connsiteX1" fmla="*/ 287628 w 957330"/>
              <a:gd name="connsiteY1" fmla="*/ 867178 h 1107583"/>
              <a:gd name="connsiteX2" fmla="*/ 317679 w 957330"/>
              <a:gd name="connsiteY2" fmla="*/ 858592 h 1107583"/>
              <a:gd name="connsiteX3" fmla="*/ 339144 w 957330"/>
              <a:gd name="connsiteY3" fmla="*/ 837127 h 1107583"/>
              <a:gd name="connsiteX4" fmla="*/ 352023 w 957330"/>
              <a:gd name="connsiteY4" fmla="*/ 807076 h 1107583"/>
              <a:gd name="connsiteX5" fmla="*/ 352023 w 957330"/>
              <a:gd name="connsiteY5" fmla="*/ 781319 h 1107583"/>
              <a:gd name="connsiteX6" fmla="*/ 347730 w 957330"/>
              <a:gd name="connsiteY6" fmla="*/ 738389 h 1107583"/>
              <a:gd name="connsiteX7" fmla="*/ 330558 w 957330"/>
              <a:gd name="connsiteY7" fmla="*/ 704045 h 1107583"/>
              <a:gd name="connsiteX8" fmla="*/ 248992 w 957330"/>
              <a:gd name="connsiteY8" fmla="*/ 545206 h 1107583"/>
              <a:gd name="connsiteX9" fmla="*/ 47223 w 957330"/>
              <a:gd name="connsiteY9" fmla="*/ 154547 h 1107583"/>
              <a:gd name="connsiteX10" fmla="*/ 12879 w 957330"/>
              <a:gd name="connsiteY10" fmla="*/ 85860 h 1107583"/>
              <a:gd name="connsiteX11" fmla="*/ 0 w 957330"/>
              <a:gd name="connsiteY11" fmla="*/ 60102 h 1107583"/>
              <a:gd name="connsiteX12" fmla="*/ 8586 w 957330"/>
              <a:gd name="connsiteY12" fmla="*/ 12879 h 1107583"/>
              <a:gd name="connsiteX13" fmla="*/ 17172 w 957330"/>
              <a:gd name="connsiteY13" fmla="*/ 0 h 1107583"/>
              <a:gd name="connsiteX14" fmla="*/ 34344 w 957330"/>
              <a:gd name="connsiteY14" fmla="*/ 0 h 1107583"/>
              <a:gd name="connsiteX15" fmla="*/ 64395 w 957330"/>
              <a:gd name="connsiteY15" fmla="*/ 8586 h 1107583"/>
              <a:gd name="connsiteX16" fmla="*/ 90152 w 957330"/>
              <a:gd name="connsiteY16" fmla="*/ 42930 h 1107583"/>
              <a:gd name="connsiteX17" fmla="*/ 133082 w 957330"/>
              <a:gd name="connsiteY17" fmla="*/ 107324 h 1107583"/>
              <a:gd name="connsiteX18" fmla="*/ 283335 w 957330"/>
              <a:gd name="connsiteY18" fmla="*/ 321972 h 1107583"/>
              <a:gd name="connsiteX19" fmla="*/ 382073 w 957330"/>
              <a:gd name="connsiteY19" fmla="*/ 446468 h 1107583"/>
              <a:gd name="connsiteX20" fmla="*/ 515155 w 957330"/>
              <a:gd name="connsiteY20" fmla="*/ 609600 h 1107583"/>
              <a:gd name="connsiteX21" fmla="*/ 652530 w 957330"/>
              <a:gd name="connsiteY21" fmla="*/ 764147 h 1107583"/>
              <a:gd name="connsiteX22" fmla="*/ 695459 w 957330"/>
              <a:gd name="connsiteY22" fmla="*/ 802783 h 1107583"/>
              <a:gd name="connsiteX23" fmla="*/ 768440 w 957330"/>
              <a:gd name="connsiteY23" fmla="*/ 850006 h 1107583"/>
              <a:gd name="connsiteX24" fmla="*/ 837127 w 957330"/>
              <a:gd name="connsiteY24" fmla="*/ 875764 h 1107583"/>
              <a:gd name="connsiteX25" fmla="*/ 884349 w 957330"/>
              <a:gd name="connsiteY25" fmla="*/ 901522 h 1107583"/>
              <a:gd name="connsiteX26" fmla="*/ 927279 w 957330"/>
              <a:gd name="connsiteY26" fmla="*/ 931572 h 1107583"/>
              <a:gd name="connsiteX27" fmla="*/ 944451 w 957330"/>
              <a:gd name="connsiteY27" fmla="*/ 953037 h 1107583"/>
              <a:gd name="connsiteX28" fmla="*/ 957330 w 957330"/>
              <a:gd name="connsiteY28" fmla="*/ 987381 h 1107583"/>
              <a:gd name="connsiteX29" fmla="*/ 875764 w 957330"/>
              <a:gd name="connsiteY29" fmla="*/ 1077533 h 1107583"/>
              <a:gd name="connsiteX30" fmla="*/ 841420 w 957330"/>
              <a:gd name="connsiteY30" fmla="*/ 1090412 h 1107583"/>
              <a:gd name="connsiteX31" fmla="*/ 798490 w 957330"/>
              <a:gd name="connsiteY31" fmla="*/ 1107583 h 1107583"/>
              <a:gd name="connsiteX0" fmla="*/ 798490 w 957330"/>
              <a:gd name="connsiteY0" fmla="*/ 1107583 h 1107583"/>
              <a:gd name="connsiteX1" fmla="*/ 287628 w 957330"/>
              <a:gd name="connsiteY1" fmla="*/ 867178 h 1107583"/>
              <a:gd name="connsiteX2" fmla="*/ 317679 w 957330"/>
              <a:gd name="connsiteY2" fmla="*/ 858592 h 1107583"/>
              <a:gd name="connsiteX3" fmla="*/ 339144 w 957330"/>
              <a:gd name="connsiteY3" fmla="*/ 837127 h 1107583"/>
              <a:gd name="connsiteX4" fmla="*/ 352023 w 957330"/>
              <a:gd name="connsiteY4" fmla="*/ 807076 h 1107583"/>
              <a:gd name="connsiteX5" fmla="*/ 352023 w 957330"/>
              <a:gd name="connsiteY5" fmla="*/ 781319 h 1107583"/>
              <a:gd name="connsiteX6" fmla="*/ 347730 w 957330"/>
              <a:gd name="connsiteY6" fmla="*/ 738389 h 1107583"/>
              <a:gd name="connsiteX7" fmla="*/ 330558 w 957330"/>
              <a:gd name="connsiteY7" fmla="*/ 704045 h 1107583"/>
              <a:gd name="connsiteX8" fmla="*/ 248992 w 957330"/>
              <a:gd name="connsiteY8" fmla="*/ 545206 h 1107583"/>
              <a:gd name="connsiteX9" fmla="*/ 47223 w 957330"/>
              <a:gd name="connsiteY9" fmla="*/ 154547 h 1107583"/>
              <a:gd name="connsiteX10" fmla="*/ 12879 w 957330"/>
              <a:gd name="connsiteY10" fmla="*/ 85860 h 1107583"/>
              <a:gd name="connsiteX11" fmla="*/ 0 w 957330"/>
              <a:gd name="connsiteY11" fmla="*/ 60102 h 1107583"/>
              <a:gd name="connsiteX12" fmla="*/ 8586 w 957330"/>
              <a:gd name="connsiteY12" fmla="*/ 12879 h 1107583"/>
              <a:gd name="connsiteX13" fmla="*/ 17172 w 957330"/>
              <a:gd name="connsiteY13" fmla="*/ 0 h 1107583"/>
              <a:gd name="connsiteX14" fmla="*/ 34344 w 957330"/>
              <a:gd name="connsiteY14" fmla="*/ 0 h 1107583"/>
              <a:gd name="connsiteX15" fmla="*/ 64395 w 957330"/>
              <a:gd name="connsiteY15" fmla="*/ 8586 h 1107583"/>
              <a:gd name="connsiteX16" fmla="*/ 90152 w 957330"/>
              <a:gd name="connsiteY16" fmla="*/ 42930 h 1107583"/>
              <a:gd name="connsiteX17" fmla="*/ 133082 w 957330"/>
              <a:gd name="connsiteY17" fmla="*/ 107324 h 1107583"/>
              <a:gd name="connsiteX18" fmla="*/ 283335 w 957330"/>
              <a:gd name="connsiteY18" fmla="*/ 321972 h 1107583"/>
              <a:gd name="connsiteX19" fmla="*/ 382073 w 957330"/>
              <a:gd name="connsiteY19" fmla="*/ 446468 h 1107583"/>
              <a:gd name="connsiteX20" fmla="*/ 515155 w 957330"/>
              <a:gd name="connsiteY20" fmla="*/ 609600 h 1107583"/>
              <a:gd name="connsiteX21" fmla="*/ 652530 w 957330"/>
              <a:gd name="connsiteY21" fmla="*/ 764147 h 1107583"/>
              <a:gd name="connsiteX22" fmla="*/ 695459 w 957330"/>
              <a:gd name="connsiteY22" fmla="*/ 802783 h 1107583"/>
              <a:gd name="connsiteX23" fmla="*/ 768440 w 957330"/>
              <a:gd name="connsiteY23" fmla="*/ 850006 h 1107583"/>
              <a:gd name="connsiteX24" fmla="*/ 837127 w 957330"/>
              <a:gd name="connsiteY24" fmla="*/ 875764 h 1107583"/>
              <a:gd name="connsiteX25" fmla="*/ 884349 w 957330"/>
              <a:gd name="connsiteY25" fmla="*/ 901522 h 1107583"/>
              <a:gd name="connsiteX26" fmla="*/ 927279 w 957330"/>
              <a:gd name="connsiteY26" fmla="*/ 931572 h 1107583"/>
              <a:gd name="connsiteX27" fmla="*/ 957330 w 957330"/>
              <a:gd name="connsiteY27" fmla="*/ 987381 h 1107583"/>
              <a:gd name="connsiteX28" fmla="*/ 875764 w 957330"/>
              <a:gd name="connsiteY28" fmla="*/ 1077533 h 1107583"/>
              <a:gd name="connsiteX29" fmla="*/ 841420 w 957330"/>
              <a:gd name="connsiteY29" fmla="*/ 1090412 h 1107583"/>
              <a:gd name="connsiteX30" fmla="*/ 798490 w 957330"/>
              <a:gd name="connsiteY30" fmla="*/ 1107583 h 1107583"/>
              <a:gd name="connsiteX0" fmla="*/ 798490 w 957330"/>
              <a:gd name="connsiteY0" fmla="*/ 1107583 h 1107583"/>
              <a:gd name="connsiteX1" fmla="*/ 287628 w 957330"/>
              <a:gd name="connsiteY1" fmla="*/ 867178 h 1107583"/>
              <a:gd name="connsiteX2" fmla="*/ 317679 w 957330"/>
              <a:gd name="connsiteY2" fmla="*/ 858592 h 1107583"/>
              <a:gd name="connsiteX3" fmla="*/ 339144 w 957330"/>
              <a:gd name="connsiteY3" fmla="*/ 837127 h 1107583"/>
              <a:gd name="connsiteX4" fmla="*/ 352023 w 957330"/>
              <a:gd name="connsiteY4" fmla="*/ 807076 h 1107583"/>
              <a:gd name="connsiteX5" fmla="*/ 352023 w 957330"/>
              <a:gd name="connsiteY5" fmla="*/ 781319 h 1107583"/>
              <a:gd name="connsiteX6" fmla="*/ 347730 w 957330"/>
              <a:gd name="connsiteY6" fmla="*/ 738389 h 1107583"/>
              <a:gd name="connsiteX7" fmla="*/ 330558 w 957330"/>
              <a:gd name="connsiteY7" fmla="*/ 704045 h 1107583"/>
              <a:gd name="connsiteX8" fmla="*/ 248992 w 957330"/>
              <a:gd name="connsiteY8" fmla="*/ 545206 h 1107583"/>
              <a:gd name="connsiteX9" fmla="*/ 47223 w 957330"/>
              <a:gd name="connsiteY9" fmla="*/ 154547 h 1107583"/>
              <a:gd name="connsiteX10" fmla="*/ 12879 w 957330"/>
              <a:gd name="connsiteY10" fmla="*/ 85860 h 1107583"/>
              <a:gd name="connsiteX11" fmla="*/ 0 w 957330"/>
              <a:gd name="connsiteY11" fmla="*/ 60102 h 1107583"/>
              <a:gd name="connsiteX12" fmla="*/ 8586 w 957330"/>
              <a:gd name="connsiteY12" fmla="*/ 12879 h 1107583"/>
              <a:gd name="connsiteX13" fmla="*/ 17172 w 957330"/>
              <a:gd name="connsiteY13" fmla="*/ 0 h 1107583"/>
              <a:gd name="connsiteX14" fmla="*/ 34344 w 957330"/>
              <a:gd name="connsiteY14" fmla="*/ 0 h 1107583"/>
              <a:gd name="connsiteX15" fmla="*/ 64395 w 957330"/>
              <a:gd name="connsiteY15" fmla="*/ 8586 h 1107583"/>
              <a:gd name="connsiteX16" fmla="*/ 90152 w 957330"/>
              <a:gd name="connsiteY16" fmla="*/ 42930 h 1107583"/>
              <a:gd name="connsiteX17" fmla="*/ 133082 w 957330"/>
              <a:gd name="connsiteY17" fmla="*/ 107324 h 1107583"/>
              <a:gd name="connsiteX18" fmla="*/ 283335 w 957330"/>
              <a:gd name="connsiteY18" fmla="*/ 321972 h 1107583"/>
              <a:gd name="connsiteX19" fmla="*/ 382073 w 957330"/>
              <a:gd name="connsiteY19" fmla="*/ 446468 h 1107583"/>
              <a:gd name="connsiteX20" fmla="*/ 515155 w 957330"/>
              <a:gd name="connsiteY20" fmla="*/ 609600 h 1107583"/>
              <a:gd name="connsiteX21" fmla="*/ 652530 w 957330"/>
              <a:gd name="connsiteY21" fmla="*/ 764147 h 1107583"/>
              <a:gd name="connsiteX22" fmla="*/ 695459 w 957330"/>
              <a:gd name="connsiteY22" fmla="*/ 802783 h 1107583"/>
              <a:gd name="connsiteX23" fmla="*/ 768440 w 957330"/>
              <a:gd name="connsiteY23" fmla="*/ 850006 h 1107583"/>
              <a:gd name="connsiteX24" fmla="*/ 837127 w 957330"/>
              <a:gd name="connsiteY24" fmla="*/ 875764 h 1107583"/>
              <a:gd name="connsiteX25" fmla="*/ 884349 w 957330"/>
              <a:gd name="connsiteY25" fmla="*/ 901522 h 1107583"/>
              <a:gd name="connsiteX26" fmla="*/ 957330 w 957330"/>
              <a:gd name="connsiteY26" fmla="*/ 987381 h 1107583"/>
              <a:gd name="connsiteX27" fmla="*/ 875764 w 957330"/>
              <a:gd name="connsiteY27" fmla="*/ 1077533 h 1107583"/>
              <a:gd name="connsiteX28" fmla="*/ 841420 w 957330"/>
              <a:gd name="connsiteY28" fmla="*/ 1090412 h 1107583"/>
              <a:gd name="connsiteX29" fmla="*/ 798490 w 957330"/>
              <a:gd name="connsiteY29" fmla="*/ 1107583 h 1107583"/>
              <a:gd name="connsiteX0" fmla="*/ 798490 w 957330"/>
              <a:gd name="connsiteY0" fmla="*/ 1107583 h 1107583"/>
              <a:gd name="connsiteX1" fmla="*/ 287628 w 957330"/>
              <a:gd name="connsiteY1" fmla="*/ 867178 h 1107583"/>
              <a:gd name="connsiteX2" fmla="*/ 317679 w 957330"/>
              <a:gd name="connsiteY2" fmla="*/ 858592 h 1107583"/>
              <a:gd name="connsiteX3" fmla="*/ 339144 w 957330"/>
              <a:gd name="connsiteY3" fmla="*/ 837127 h 1107583"/>
              <a:gd name="connsiteX4" fmla="*/ 352023 w 957330"/>
              <a:gd name="connsiteY4" fmla="*/ 807076 h 1107583"/>
              <a:gd name="connsiteX5" fmla="*/ 352023 w 957330"/>
              <a:gd name="connsiteY5" fmla="*/ 781319 h 1107583"/>
              <a:gd name="connsiteX6" fmla="*/ 347730 w 957330"/>
              <a:gd name="connsiteY6" fmla="*/ 738389 h 1107583"/>
              <a:gd name="connsiteX7" fmla="*/ 330558 w 957330"/>
              <a:gd name="connsiteY7" fmla="*/ 704045 h 1107583"/>
              <a:gd name="connsiteX8" fmla="*/ 248992 w 957330"/>
              <a:gd name="connsiteY8" fmla="*/ 545206 h 1107583"/>
              <a:gd name="connsiteX9" fmla="*/ 47223 w 957330"/>
              <a:gd name="connsiteY9" fmla="*/ 154547 h 1107583"/>
              <a:gd name="connsiteX10" fmla="*/ 12879 w 957330"/>
              <a:gd name="connsiteY10" fmla="*/ 85860 h 1107583"/>
              <a:gd name="connsiteX11" fmla="*/ 0 w 957330"/>
              <a:gd name="connsiteY11" fmla="*/ 60102 h 1107583"/>
              <a:gd name="connsiteX12" fmla="*/ 8586 w 957330"/>
              <a:gd name="connsiteY12" fmla="*/ 12879 h 1107583"/>
              <a:gd name="connsiteX13" fmla="*/ 17172 w 957330"/>
              <a:gd name="connsiteY13" fmla="*/ 0 h 1107583"/>
              <a:gd name="connsiteX14" fmla="*/ 34344 w 957330"/>
              <a:gd name="connsiteY14" fmla="*/ 0 h 1107583"/>
              <a:gd name="connsiteX15" fmla="*/ 64395 w 957330"/>
              <a:gd name="connsiteY15" fmla="*/ 8586 h 1107583"/>
              <a:gd name="connsiteX16" fmla="*/ 90152 w 957330"/>
              <a:gd name="connsiteY16" fmla="*/ 42930 h 1107583"/>
              <a:gd name="connsiteX17" fmla="*/ 133082 w 957330"/>
              <a:gd name="connsiteY17" fmla="*/ 107324 h 1107583"/>
              <a:gd name="connsiteX18" fmla="*/ 283335 w 957330"/>
              <a:gd name="connsiteY18" fmla="*/ 321972 h 1107583"/>
              <a:gd name="connsiteX19" fmla="*/ 382073 w 957330"/>
              <a:gd name="connsiteY19" fmla="*/ 446468 h 1107583"/>
              <a:gd name="connsiteX20" fmla="*/ 515155 w 957330"/>
              <a:gd name="connsiteY20" fmla="*/ 609600 h 1107583"/>
              <a:gd name="connsiteX21" fmla="*/ 652530 w 957330"/>
              <a:gd name="connsiteY21" fmla="*/ 764147 h 1107583"/>
              <a:gd name="connsiteX22" fmla="*/ 695459 w 957330"/>
              <a:gd name="connsiteY22" fmla="*/ 802783 h 1107583"/>
              <a:gd name="connsiteX23" fmla="*/ 768440 w 957330"/>
              <a:gd name="connsiteY23" fmla="*/ 850006 h 1107583"/>
              <a:gd name="connsiteX24" fmla="*/ 837127 w 957330"/>
              <a:gd name="connsiteY24" fmla="*/ 875764 h 1107583"/>
              <a:gd name="connsiteX25" fmla="*/ 957330 w 957330"/>
              <a:gd name="connsiteY25" fmla="*/ 987381 h 1107583"/>
              <a:gd name="connsiteX26" fmla="*/ 875764 w 957330"/>
              <a:gd name="connsiteY26" fmla="*/ 1077533 h 1107583"/>
              <a:gd name="connsiteX27" fmla="*/ 841420 w 957330"/>
              <a:gd name="connsiteY27" fmla="*/ 1090412 h 1107583"/>
              <a:gd name="connsiteX28" fmla="*/ 798490 w 957330"/>
              <a:gd name="connsiteY28" fmla="*/ 1107583 h 1107583"/>
              <a:gd name="connsiteX0" fmla="*/ 798490 w 875764"/>
              <a:gd name="connsiteY0" fmla="*/ 1107583 h 1107583"/>
              <a:gd name="connsiteX1" fmla="*/ 287628 w 875764"/>
              <a:gd name="connsiteY1" fmla="*/ 867178 h 1107583"/>
              <a:gd name="connsiteX2" fmla="*/ 317679 w 875764"/>
              <a:gd name="connsiteY2" fmla="*/ 858592 h 1107583"/>
              <a:gd name="connsiteX3" fmla="*/ 339144 w 875764"/>
              <a:gd name="connsiteY3" fmla="*/ 837127 h 1107583"/>
              <a:gd name="connsiteX4" fmla="*/ 352023 w 875764"/>
              <a:gd name="connsiteY4" fmla="*/ 807076 h 1107583"/>
              <a:gd name="connsiteX5" fmla="*/ 352023 w 875764"/>
              <a:gd name="connsiteY5" fmla="*/ 781319 h 1107583"/>
              <a:gd name="connsiteX6" fmla="*/ 347730 w 875764"/>
              <a:gd name="connsiteY6" fmla="*/ 738389 h 1107583"/>
              <a:gd name="connsiteX7" fmla="*/ 330558 w 875764"/>
              <a:gd name="connsiteY7" fmla="*/ 704045 h 1107583"/>
              <a:gd name="connsiteX8" fmla="*/ 248992 w 875764"/>
              <a:gd name="connsiteY8" fmla="*/ 545206 h 1107583"/>
              <a:gd name="connsiteX9" fmla="*/ 47223 w 875764"/>
              <a:gd name="connsiteY9" fmla="*/ 154547 h 1107583"/>
              <a:gd name="connsiteX10" fmla="*/ 12879 w 875764"/>
              <a:gd name="connsiteY10" fmla="*/ 85860 h 1107583"/>
              <a:gd name="connsiteX11" fmla="*/ 0 w 875764"/>
              <a:gd name="connsiteY11" fmla="*/ 60102 h 1107583"/>
              <a:gd name="connsiteX12" fmla="*/ 8586 w 875764"/>
              <a:gd name="connsiteY12" fmla="*/ 12879 h 1107583"/>
              <a:gd name="connsiteX13" fmla="*/ 17172 w 875764"/>
              <a:gd name="connsiteY13" fmla="*/ 0 h 1107583"/>
              <a:gd name="connsiteX14" fmla="*/ 34344 w 875764"/>
              <a:gd name="connsiteY14" fmla="*/ 0 h 1107583"/>
              <a:gd name="connsiteX15" fmla="*/ 64395 w 875764"/>
              <a:gd name="connsiteY15" fmla="*/ 8586 h 1107583"/>
              <a:gd name="connsiteX16" fmla="*/ 90152 w 875764"/>
              <a:gd name="connsiteY16" fmla="*/ 42930 h 1107583"/>
              <a:gd name="connsiteX17" fmla="*/ 133082 w 875764"/>
              <a:gd name="connsiteY17" fmla="*/ 107324 h 1107583"/>
              <a:gd name="connsiteX18" fmla="*/ 283335 w 875764"/>
              <a:gd name="connsiteY18" fmla="*/ 321972 h 1107583"/>
              <a:gd name="connsiteX19" fmla="*/ 382073 w 875764"/>
              <a:gd name="connsiteY19" fmla="*/ 446468 h 1107583"/>
              <a:gd name="connsiteX20" fmla="*/ 515155 w 875764"/>
              <a:gd name="connsiteY20" fmla="*/ 609600 h 1107583"/>
              <a:gd name="connsiteX21" fmla="*/ 652530 w 875764"/>
              <a:gd name="connsiteY21" fmla="*/ 764147 h 1107583"/>
              <a:gd name="connsiteX22" fmla="*/ 695459 w 875764"/>
              <a:gd name="connsiteY22" fmla="*/ 802783 h 1107583"/>
              <a:gd name="connsiteX23" fmla="*/ 768440 w 875764"/>
              <a:gd name="connsiteY23" fmla="*/ 850006 h 1107583"/>
              <a:gd name="connsiteX24" fmla="*/ 837127 w 875764"/>
              <a:gd name="connsiteY24" fmla="*/ 875764 h 1107583"/>
              <a:gd name="connsiteX25" fmla="*/ 875764 w 875764"/>
              <a:gd name="connsiteY25" fmla="*/ 1077533 h 1107583"/>
              <a:gd name="connsiteX26" fmla="*/ 841420 w 875764"/>
              <a:gd name="connsiteY26" fmla="*/ 1090412 h 1107583"/>
              <a:gd name="connsiteX27" fmla="*/ 798490 w 875764"/>
              <a:gd name="connsiteY27" fmla="*/ 1107583 h 1107583"/>
              <a:gd name="connsiteX0" fmla="*/ 798490 w 841420"/>
              <a:gd name="connsiteY0" fmla="*/ 1107583 h 1107583"/>
              <a:gd name="connsiteX1" fmla="*/ 287628 w 841420"/>
              <a:gd name="connsiteY1" fmla="*/ 867178 h 1107583"/>
              <a:gd name="connsiteX2" fmla="*/ 317679 w 841420"/>
              <a:gd name="connsiteY2" fmla="*/ 858592 h 1107583"/>
              <a:gd name="connsiteX3" fmla="*/ 339144 w 841420"/>
              <a:gd name="connsiteY3" fmla="*/ 837127 h 1107583"/>
              <a:gd name="connsiteX4" fmla="*/ 352023 w 841420"/>
              <a:gd name="connsiteY4" fmla="*/ 807076 h 1107583"/>
              <a:gd name="connsiteX5" fmla="*/ 352023 w 841420"/>
              <a:gd name="connsiteY5" fmla="*/ 781319 h 1107583"/>
              <a:gd name="connsiteX6" fmla="*/ 347730 w 841420"/>
              <a:gd name="connsiteY6" fmla="*/ 738389 h 1107583"/>
              <a:gd name="connsiteX7" fmla="*/ 330558 w 841420"/>
              <a:gd name="connsiteY7" fmla="*/ 704045 h 1107583"/>
              <a:gd name="connsiteX8" fmla="*/ 248992 w 841420"/>
              <a:gd name="connsiteY8" fmla="*/ 545206 h 1107583"/>
              <a:gd name="connsiteX9" fmla="*/ 47223 w 841420"/>
              <a:gd name="connsiteY9" fmla="*/ 154547 h 1107583"/>
              <a:gd name="connsiteX10" fmla="*/ 12879 w 841420"/>
              <a:gd name="connsiteY10" fmla="*/ 85860 h 1107583"/>
              <a:gd name="connsiteX11" fmla="*/ 0 w 841420"/>
              <a:gd name="connsiteY11" fmla="*/ 60102 h 1107583"/>
              <a:gd name="connsiteX12" fmla="*/ 8586 w 841420"/>
              <a:gd name="connsiteY12" fmla="*/ 12879 h 1107583"/>
              <a:gd name="connsiteX13" fmla="*/ 17172 w 841420"/>
              <a:gd name="connsiteY13" fmla="*/ 0 h 1107583"/>
              <a:gd name="connsiteX14" fmla="*/ 34344 w 841420"/>
              <a:gd name="connsiteY14" fmla="*/ 0 h 1107583"/>
              <a:gd name="connsiteX15" fmla="*/ 64395 w 841420"/>
              <a:gd name="connsiteY15" fmla="*/ 8586 h 1107583"/>
              <a:gd name="connsiteX16" fmla="*/ 90152 w 841420"/>
              <a:gd name="connsiteY16" fmla="*/ 42930 h 1107583"/>
              <a:gd name="connsiteX17" fmla="*/ 133082 w 841420"/>
              <a:gd name="connsiteY17" fmla="*/ 107324 h 1107583"/>
              <a:gd name="connsiteX18" fmla="*/ 283335 w 841420"/>
              <a:gd name="connsiteY18" fmla="*/ 321972 h 1107583"/>
              <a:gd name="connsiteX19" fmla="*/ 382073 w 841420"/>
              <a:gd name="connsiteY19" fmla="*/ 446468 h 1107583"/>
              <a:gd name="connsiteX20" fmla="*/ 515155 w 841420"/>
              <a:gd name="connsiteY20" fmla="*/ 609600 h 1107583"/>
              <a:gd name="connsiteX21" fmla="*/ 652530 w 841420"/>
              <a:gd name="connsiteY21" fmla="*/ 764147 h 1107583"/>
              <a:gd name="connsiteX22" fmla="*/ 695459 w 841420"/>
              <a:gd name="connsiteY22" fmla="*/ 802783 h 1107583"/>
              <a:gd name="connsiteX23" fmla="*/ 768440 w 841420"/>
              <a:gd name="connsiteY23" fmla="*/ 850006 h 1107583"/>
              <a:gd name="connsiteX24" fmla="*/ 837127 w 841420"/>
              <a:gd name="connsiteY24" fmla="*/ 875764 h 1107583"/>
              <a:gd name="connsiteX25" fmla="*/ 841420 w 841420"/>
              <a:gd name="connsiteY25" fmla="*/ 1090412 h 1107583"/>
              <a:gd name="connsiteX26" fmla="*/ 798490 w 841420"/>
              <a:gd name="connsiteY26" fmla="*/ 1107583 h 1107583"/>
              <a:gd name="connsiteX0" fmla="*/ 798490 w 837127"/>
              <a:gd name="connsiteY0" fmla="*/ 1107583 h 1107583"/>
              <a:gd name="connsiteX1" fmla="*/ 287628 w 837127"/>
              <a:gd name="connsiteY1" fmla="*/ 867178 h 1107583"/>
              <a:gd name="connsiteX2" fmla="*/ 317679 w 837127"/>
              <a:gd name="connsiteY2" fmla="*/ 858592 h 1107583"/>
              <a:gd name="connsiteX3" fmla="*/ 339144 w 837127"/>
              <a:gd name="connsiteY3" fmla="*/ 837127 h 1107583"/>
              <a:gd name="connsiteX4" fmla="*/ 352023 w 837127"/>
              <a:gd name="connsiteY4" fmla="*/ 807076 h 1107583"/>
              <a:gd name="connsiteX5" fmla="*/ 352023 w 837127"/>
              <a:gd name="connsiteY5" fmla="*/ 781319 h 1107583"/>
              <a:gd name="connsiteX6" fmla="*/ 347730 w 837127"/>
              <a:gd name="connsiteY6" fmla="*/ 738389 h 1107583"/>
              <a:gd name="connsiteX7" fmla="*/ 330558 w 837127"/>
              <a:gd name="connsiteY7" fmla="*/ 704045 h 1107583"/>
              <a:gd name="connsiteX8" fmla="*/ 248992 w 837127"/>
              <a:gd name="connsiteY8" fmla="*/ 545206 h 1107583"/>
              <a:gd name="connsiteX9" fmla="*/ 47223 w 837127"/>
              <a:gd name="connsiteY9" fmla="*/ 154547 h 1107583"/>
              <a:gd name="connsiteX10" fmla="*/ 12879 w 837127"/>
              <a:gd name="connsiteY10" fmla="*/ 85860 h 1107583"/>
              <a:gd name="connsiteX11" fmla="*/ 0 w 837127"/>
              <a:gd name="connsiteY11" fmla="*/ 60102 h 1107583"/>
              <a:gd name="connsiteX12" fmla="*/ 8586 w 837127"/>
              <a:gd name="connsiteY12" fmla="*/ 12879 h 1107583"/>
              <a:gd name="connsiteX13" fmla="*/ 17172 w 837127"/>
              <a:gd name="connsiteY13" fmla="*/ 0 h 1107583"/>
              <a:gd name="connsiteX14" fmla="*/ 34344 w 837127"/>
              <a:gd name="connsiteY14" fmla="*/ 0 h 1107583"/>
              <a:gd name="connsiteX15" fmla="*/ 64395 w 837127"/>
              <a:gd name="connsiteY15" fmla="*/ 8586 h 1107583"/>
              <a:gd name="connsiteX16" fmla="*/ 90152 w 837127"/>
              <a:gd name="connsiteY16" fmla="*/ 42930 h 1107583"/>
              <a:gd name="connsiteX17" fmla="*/ 133082 w 837127"/>
              <a:gd name="connsiteY17" fmla="*/ 107324 h 1107583"/>
              <a:gd name="connsiteX18" fmla="*/ 283335 w 837127"/>
              <a:gd name="connsiteY18" fmla="*/ 321972 h 1107583"/>
              <a:gd name="connsiteX19" fmla="*/ 382073 w 837127"/>
              <a:gd name="connsiteY19" fmla="*/ 446468 h 1107583"/>
              <a:gd name="connsiteX20" fmla="*/ 515155 w 837127"/>
              <a:gd name="connsiteY20" fmla="*/ 609600 h 1107583"/>
              <a:gd name="connsiteX21" fmla="*/ 652530 w 837127"/>
              <a:gd name="connsiteY21" fmla="*/ 764147 h 1107583"/>
              <a:gd name="connsiteX22" fmla="*/ 695459 w 837127"/>
              <a:gd name="connsiteY22" fmla="*/ 802783 h 1107583"/>
              <a:gd name="connsiteX23" fmla="*/ 768440 w 837127"/>
              <a:gd name="connsiteY23" fmla="*/ 850006 h 1107583"/>
              <a:gd name="connsiteX24" fmla="*/ 837127 w 837127"/>
              <a:gd name="connsiteY24" fmla="*/ 875764 h 1107583"/>
              <a:gd name="connsiteX25" fmla="*/ 798490 w 837127"/>
              <a:gd name="connsiteY25" fmla="*/ 1107583 h 1107583"/>
              <a:gd name="connsiteX0" fmla="*/ 837127 w 837127"/>
              <a:gd name="connsiteY0" fmla="*/ 875764 h 875764"/>
              <a:gd name="connsiteX1" fmla="*/ 287628 w 837127"/>
              <a:gd name="connsiteY1" fmla="*/ 867178 h 875764"/>
              <a:gd name="connsiteX2" fmla="*/ 317679 w 837127"/>
              <a:gd name="connsiteY2" fmla="*/ 858592 h 875764"/>
              <a:gd name="connsiteX3" fmla="*/ 339144 w 837127"/>
              <a:gd name="connsiteY3" fmla="*/ 837127 h 875764"/>
              <a:gd name="connsiteX4" fmla="*/ 352023 w 837127"/>
              <a:gd name="connsiteY4" fmla="*/ 807076 h 875764"/>
              <a:gd name="connsiteX5" fmla="*/ 352023 w 837127"/>
              <a:gd name="connsiteY5" fmla="*/ 781319 h 875764"/>
              <a:gd name="connsiteX6" fmla="*/ 347730 w 837127"/>
              <a:gd name="connsiteY6" fmla="*/ 738389 h 875764"/>
              <a:gd name="connsiteX7" fmla="*/ 330558 w 837127"/>
              <a:gd name="connsiteY7" fmla="*/ 704045 h 875764"/>
              <a:gd name="connsiteX8" fmla="*/ 248992 w 837127"/>
              <a:gd name="connsiteY8" fmla="*/ 545206 h 875764"/>
              <a:gd name="connsiteX9" fmla="*/ 47223 w 837127"/>
              <a:gd name="connsiteY9" fmla="*/ 154547 h 875764"/>
              <a:gd name="connsiteX10" fmla="*/ 12879 w 837127"/>
              <a:gd name="connsiteY10" fmla="*/ 85860 h 875764"/>
              <a:gd name="connsiteX11" fmla="*/ 0 w 837127"/>
              <a:gd name="connsiteY11" fmla="*/ 60102 h 875764"/>
              <a:gd name="connsiteX12" fmla="*/ 8586 w 837127"/>
              <a:gd name="connsiteY12" fmla="*/ 12879 h 875764"/>
              <a:gd name="connsiteX13" fmla="*/ 17172 w 837127"/>
              <a:gd name="connsiteY13" fmla="*/ 0 h 875764"/>
              <a:gd name="connsiteX14" fmla="*/ 34344 w 837127"/>
              <a:gd name="connsiteY14" fmla="*/ 0 h 875764"/>
              <a:gd name="connsiteX15" fmla="*/ 64395 w 837127"/>
              <a:gd name="connsiteY15" fmla="*/ 8586 h 875764"/>
              <a:gd name="connsiteX16" fmla="*/ 90152 w 837127"/>
              <a:gd name="connsiteY16" fmla="*/ 42930 h 875764"/>
              <a:gd name="connsiteX17" fmla="*/ 133082 w 837127"/>
              <a:gd name="connsiteY17" fmla="*/ 107324 h 875764"/>
              <a:gd name="connsiteX18" fmla="*/ 283335 w 837127"/>
              <a:gd name="connsiteY18" fmla="*/ 321972 h 875764"/>
              <a:gd name="connsiteX19" fmla="*/ 382073 w 837127"/>
              <a:gd name="connsiteY19" fmla="*/ 446468 h 875764"/>
              <a:gd name="connsiteX20" fmla="*/ 515155 w 837127"/>
              <a:gd name="connsiteY20" fmla="*/ 609600 h 875764"/>
              <a:gd name="connsiteX21" fmla="*/ 652530 w 837127"/>
              <a:gd name="connsiteY21" fmla="*/ 764147 h 875764"/>
              <a:gd name="connsiteX22" fmla="*/ 695459 w 837127"/>
              <a:gd name="connsiteY22" fmla="*/ 802783 h 875764"/>
              <a:gd name="connsiteX23" fmla="*/ 768440 w 837127"/>
              <a:gd name="connsiteY23" fmla="*/ 850006 h 875764"/>
              <a:gd name="connsiteX24" fmla="*/ 837127 w 837127"/>
              <a:gd name="connsiteY24" fmla="*/ 875764 h 875764"/>
              <a:gd name="connsiteX0" fmla="*/ 768440 w 768440"/>
              <a:gd name="connsiteY0" fmla="*/ 850006 h 867178"/>
              <a:gd name="connsiteX1" fmla="*/ 287628 w 768440"/>
              <a:gd name="connsiteY1" fmla="*/ 867178 h 867178"/>
              <a:gd name="connsiteX2" fmla="*/ 317679 w 768440"/>
              <a:gd name="connsiteY2" fmla="*/ 858592 h 867178"/>
              <a:gd name="connsiteX3" fmla="*/ 339144 w 768440"/>
              <a:gd name="connsiteY3" fmla="*/ 837127 h 867178"/>
              <a:gd name="connsiteX4" fmla="*/ 352023 w 768440"/>
              <a:gd name="connsiteY4" fmla="*/ 807076 h 867178"/>
              <a:gd name="connsiteX5" fmla="*/ 352023 w 768440"/>
              <a:gd name="connsiteY5" fmla="*/ 781319 h 867178"/>
              <a:gd name="connsiteX6" fmla="*/ 347730 w 768440"/>
              <a:gd name="connsiteY6" fmla="*/ 738389 h 867178"/>
              <a:gd name="connsiteX7" fmla="*/ 330558 w 768440"/>
              <a:gd name="connsiteY7" fmla="*/ 704045 h 867178"/>
              <a:gd name="connsiteX8" fmla="*/ 248992 w 768440"/>
              <a:gd name="connsiteY8" fmla="*/ 545206 h 867178"/>
              <a:gd name="connsiteX9" fmla="*/ 47223 w 768440"/>
              <a:gd name="connsiteY9" fmla="*/ 154547 h 867178"/>
              <a:gd name="connsiteX10" fmla="*/ 12879 w 768440"/>
              <a:gd name="connsiteY10" fmla="*/ 85860 h 867178"/>
              <a:gd name="connsiteX11" fmla="*/ 0 w 768440"/>
              <a:gd name="connsiteY11" fmla="*/ 60102 h 867178"/>
              <a:gd name="connsiteX12" fmla="*/ 8586 w 768440"/>
              <a:gd name="connsiteY12" fmla="*/ 12879 h 867178"/>
              <a:gd name="connsiteX13" fmla="*/ 17172 w 768440"/>
              <a:gd name="connsiteY13" fmla="*/ 0 h 867178"/>
              <a:gd name="connsiteX14" fmla="*/ 34344 w 768440"/>
              <a:gd name="connsiteY14" fmla="*/ 0 h 867178"/>
              <a:gd name="connsiteX15" fmla="*/ 64395 w 768440"/>
              <a:gd name="connsiteY15" fmla="*/ 8586 h 867178"/>
              <a:gd name="connsiteX16" fmla="*/ 90152 w 768440"/>
              <a:gd name="connsiteY16" fmla="*/ 42930 h 867178"/>
              <a:gd name="connsiteX17" fmla="*/ 133082 w 768440"/>
              <a:gd name="connsiteY17" fmla="*/ 107324 h 867178"/>
              <a:gd name="connsiteX18" fmla="*/ 283335 w 768440"/>
              <a:gd name="connsiteY18" fmla="*/ 321972 h 867178"/>
              <a:gd name="connsiteX19" fmla="*/ 382073 w 768440"/>
              <a:gd name="connsiteY19" fmla="*/ 446468 h 867178"/>
              <a:gd name="connsiteX20" fmla="*/ 515155 w 768440"/>
              <a:gd name="connsiteY20" fmla="*/ 609600 h 867178"/>
              <a:gd name="connsiteX21" fmla="*/ 652530 w 768440"/>
              <a:gd name="connsiteY21" fmla="*/ 764147 h 867178"/>
              <a:gd name="connsiteX22" fmla="*/ 695459 w 768440"/>
              <a:gd name="connsiteY22" fmla="*/ 802783 h 867178"/>
              <a:gd name="connsiteX23" fmla="*/ 768440 w 768440"/>
              <a:gd name="connsiteY23" fmla="*/ 850006 h 867178"/>
              <a:gd name="connsiteX0" fmla="*/ 695459 w 695459"/>
              <a:gd name="connsiteY0" fmla="*/ 802783 h 867178"/>
              <a:gd name="connsiteX1" fmla="*/ 287628 w 695459"/>
              <a:gd name="connsiteY1" fmla="*/ 867178 h 867178"/>
              <a:gd name="connsiteX2" fmla="*/ 317679 w 695459"/>
              <a:gd name="connsiteY2" fmla="*/ 858592 h 867178"/>
              <a:gd name="connsiteX3" fmla="*/ 339144 w 695459"/>
              <a:gd name="connsiteY3" fmla="*/ 837127 h 867178"/>
              <a:gd name="connsiteX4" fmla="*/ 352023 w 695459"/>
              <a:gd name="connsiteY4" fmla="*/ 807076 h 867178"/>
              <a:gd name="connsiteX5" fmla="*/ 352023 w 695459"/>
              <a:gd name="connsiteY5" fmla="*/ 781319 h 867178"/>
              <a:gd name="connsiteX6" fmla="*/ 347730 w 695459"/>
              <a:gd name="connsiteY6" fmla="*/ 738389 h 867178"/>
              <a:gd name="connsiteX7" fmla="*/ 330558 w 695459"/>
              <a:gd name="connsiteY7" fmla="*/ 704045 h 867178"/>
              <a:gd name="connsiteX8" fmla="*/ 248992 w 695459"/>
              <a:gd name="connsiteY8" fmla="*/ 545206 h 867178"/>
              <a:gd name="connsiteX9" fmla="*/ 47223 w 695459"/>
              <a:gd name="connsiteY9" fmla="*/ 154547 h 867178"/>
              <a:gd name="connsiteX10" fmla="*/ 12879 w 695459"/>
              <a:gd name="connsiteY10" fmla="*/ 85860 h 867178"/>
              <a:gd name="connsiteX11" fmla="*/ 0 w 695459"/>
              <a:gd name="connsiteY11" fmla="*/ 60102 h 867178"/>
              <a:gd name="connsiteX12" fmla="*/ 8586 w 695459"/>
              <a:gd name="connsiteY12" fmla="*/ 12879 h 867178"/>
              <a:gd name="connsiteX13" fmla="*/ 17172 w 695459"/>
              <a:gd name="connsiteY13" fmla="*/ 0 h 867178"/>
              <a:gd name="connsiteX14" fmla="*/ 34344 w 695459"/>
              <a:gd name="connsiteY14" fmla="*/ 0 h 867178"/>
              <a:gd name="connsiteX15" fmla="*/ 64395 w 695459"/>
              <a:gd name="connsiteY15" fmla="*/ 8586 h 867178"/>
              <a:gd name="connsiteX16" fmla="*/ 90152 w 695459"/>
              <a:gd name="connsiteY16" fmla="*/ 42930 h 867178"/>
              <a:gd name="connsiteX17" fmla="*/ 133082 w 695459"/>
              <a:gd name="connsiteY17" fmla="*/ 107324 h 867178"/>
              <a:gd name="connsiteX18" fmla="*/ 283335 w 695459"/>
              <a:gd name="connsiteY18" fmla="*/ 321972 h 867178"/>
              <a:gd name="connsiteX19" fmla="*/ 382073 w 695459"/>
              <a:gd name="connsiteY19" fmla="*/ 446468 h 867178"/>
              <a:gd name="connsiteX20" fmla="*/ 515155 w 695459"/>
              <a:gd name="connsiteY20" fmla="*/ 609600 h 867178"/>
              <a:gd name="connsiteX21" fmla="*/ 652530 w 695459"/>
              <a:gd name="connsiteY21" fmla="*/ 764147 h 867178"/>
              <a:gd name="connsiteX22" fmla="*/ 695459 w 695459"/>
              <a:gd name="connsiteY22" fmla="*/ 802783 h 867178"/>
              <a:gd name="connsiteX0" fmla="*/ 695459 w 695459"/>
              <a:gd name="connsiteY0" fmla="*/ 802783 h 858592"/>
              <a:gd name="connsiteX1" fmla="*/ 317679 w 695459"/>
              <a:gd name="connsiteY1" fmla="*/ 858592 h 858592"/>
              <a:gd name="connsiteX2" fmla="*/ 339144 w 695459"/>
              <a:gd name="connsiteY2" fmla="*/ 837127 h 858592"/>
              <a:gd name="connsiteX3" fmla="*/ 352023 w 695459"/>
              <a:gd name="connsiteY3" fmla="*/ 807076 h 858592"/>
              <a:gd name="connsiteX4" fmla="*/ 352023 w 695459"/>
              <a:gd name="connsiteY4" fmla="*/ 781319 h 858592"/>
              <a:gd name="connsiteX5" fmla="*/ 347730 w 695459"/>
              <a:gd name="connsiteY5" fmla="*/ 738389 h 858592"/>
              <a:gd name="connsiteX6" fmla="*/ 330558 w 695459"/>
              <a:gd name="connsiteY6" fmla="*/ 704045 h 858592"/>
              <a:gd name="connsiteX7" fmla="*/ 248992 w 695459"/>
              <a:gd name="connsiteY7" fmla="*/ 545206 h 858592"/>
              <a:gd name="connsiteX8" fmla="*/ 47223 w 695459"/>
              <a:gd name="connsiteY8" fmla="*/ 154547 h 858592"/>
              <a:gd name="connsiteX9" fmla="*/ 12879 w 695459"/>
              <a:gd name="connsiteY9" fmla="*/ 85860 h 858592"/>
              <a:gd name="connsiteX10" fmla="*/ 0 w 695459"/>
              <a:gd name="connsiteY10" fmla="*/ 60102 h 858592"/>
              <a:gd name="connsiteX11" fmla="*/ 8586 w 695459"/>
              <a:gd name="connsiteY11" fmla="*/ 12879 h 858592"/>
              <a:gd name="connsiteX12" fmla="*/ 17172 w 695459"/>
              <a:gd name="connsiteY12" fmla="*/ 0 h 858592"/>
              <a:gd name="connsiteX13" fmla="*/ 34344 w 695459"/>
              <a:gd name="connsiteY13" fmla="*/ 0 h 858592"/>
              <a:gd name="connsiteX14" fmla="*/ 64395 w 695459"/>
              <a:gd name="connsiteY14" fmla="*/ 8586 h 858592"/>
              <a:gd name="connsiteX15" fmla="*/ 90152 w 695459"/>
              <a:gd name="connsiteY15" fmla="*/ 42930 h 858592"/>
              <a:gd name="connsiteX16" fmla="*/ 133082 w 695459"/>
              <a:gd name="connsiteY16" fmla="*/ 107324 h 858592"/>
              <a:gd name="connsiteX17" fmla="*/ 283335 w 695459"/>
              <a:gd name="connsiteY17" fmla="*/ 321972 h 858592"/>
              <a:gd name="connsiteX18" fmla="*/ 382073 w 695459"/>
              <a:gd name="connsiteY18" fmla="*/ 446468 h 858592"/>
              <a:gd name="connsiteX19" fmla="*/ 515155 w 695459"/>
              <a:gd name="connsiteY19" fmla="*/ 609600 h 858592"/>
              <a:gd name="connsiteX20" fmla="*/ 652530 w 695459"/>
              <a:gd name="connsiteY20" fmla="*/ 764147 h 858592"/>
              <a:gd name="connsiteX21" fmla="*/ 695459 w 695459"/>
              <a:gd name="connsiteY21" fmla="*/ 802783 h 858592"/>
              <a:gd name="connsiteX0" fmla="*/ 695459 w 695459"/>
              <a:gd name="connsiteY0" fmla="*/ 802783 h 837127"/>
              <a:gd name="connsiteX1" fmla="*/ 339144 w 695459"/>
              <a:gd name="connsiteY1" fmla="*/ 837127 h 837127"/>
              <a:gd name="connsiteX2" fmla="*/ 352023 w 695459"/>
              <a:gd name="connsiteY2" fmla="*/ 807076 h 837127"/>
              <a:gd name="connsiteX3" fmla="*/ 352023 w 695459"/>
              <a:gd name="connsiteY3" fmla="*/ 781319 h 837127"/>
              <a:gd name="connsiteX4" fmla="*/ 347730 w 695459"/>
              <a:gd name="connsiteY4" fmla="*/ 738389 h 837127"/>
              <a:gd name="connsiteX5" fmla="*/ 330558 w 695459"/>
              <a:gd name="connsiteY5" fmla="*/ 704045 h 837127"/>
              <a:gd name="connsiteX6" fmla="*/ 248992 w 695459"/>
              <a:gd name="connsiteY6" fmla="*/ 545206 h 837127"/>
              <a:gd name="connsiteX7" fmla="*/ 47223 w 695459"/>
              <a:gd name="connsiteY7" fmla="*/ 154547 h 837127"/>
              <a:gd name="connsiteX8" fmla="*/ 12879 w 695459"/>
              <a:gd name="connsiteY8" fmla="*/ 85860 h 837127"/>
              <a:gd name="connsiteX9" fmla="*/ 0 w 695459"/>
              <a:gd name="connsiteY9" fmla="*/ 60102 h 837127"/>
              <a:gd name="connsiteX10" fmla="*/ 8586 w 695459"/>
              <a:gd name="connsiteY10" fmla="*/ 12879 h 837127"/>
              <a:gd name="connsiteX11" fmla="*/ 17172 w 695459"/>
              <a:gd name="connsiteY11" fmla="*/ 0 h 837127"/>
              <a:gd name="connsiteX12" fmla="*/ 34344 w 695459"/>
              <a:gd name="connsiteY12" fmla="*/ 0 h 837127"/>
              <a:gd name="connsiteX13" fmla="*/ 64395 w 695459"/>
              <a:gd name="connsiteY13" fmla="*/ 8586 h 837127"/>
              <a:gd name="connsiteX14" fmla="*/ 90152 w 695459"/>
              <a:gd name="connsiteY14" fmla="*/ 42930 h 837127"/>
              <a:gd name="connsiteX15" fmla="*/ 133082 w 695459"/>
              <a:gd name="connsiteY15" fmla="*/ 107324 h 837127"/>
              <a:gd name="connsiteX16" fmla="*/ 283335 w 695459"/>
              <a:gd name="connsiteY16" fmla="*/ 321972 h 837127"/>
              <a:gd name="connsiteX17" fmla="*/ 382073 w 695459"/>
              <a:gd name="connsiteY17" fmla="*/ 446468 h 837127"/>
              <a:gd name="connsiteX18" fmla="*/ 515155 w 695459"/>
              <a:gd name="connsiteY18" fmla="*/ 609600 h 837127"/>
              <a:gd name="connsiteX19" fmla="*/ 652530 w 695459"/>
              <a:gd name="connsiteY19" fmla="*/ 764147 h 837127"/>
              <a:gd name="connsiteX20" fmla="*/ 695459 w 695459"/>
              <a:gd name="connsiteY20" fmla="*/ 802783 h 83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5459" h="837127">
                <a:moveTo>
                  <a:pt x="695459" y="802783"/>
                </a:moveTo>
                <a:lnTo>
                  <a:pt x="339144" y="837127"/>
                </a:lnTo>
                <a:lnTo>
                  <a:pt x="352023" y="807076"/>
                </a:lnTo>
                <a:lnTo>
                  <a:pt x="352023" y="781319"/>
                </a:lnTo>
                <a:lnTo>
                  <a:pt x="347730" y="738389"/>
                </a:lnTo>
                <a:lnTo>
                  <a:pt x="330558" y="704045"/>
                </a:lnTo>
                <a:lnTo>
                  <a:pt x="248992" y="545206"/>
                </a:lnTo>
                <a:lnTo>
                  <a:pt x="47223" y="154547"/>
                </a:lnTo>
                <a:lnTo>
                  <a:pt x="12879" y="85860"/>
                </a:lnTo>
                <a:lnTo>
                  <a:pt x="0" y="60102"/>
                </a:lnTo>
                <a:lnTo>
                  <a:pt x="8586" y="12879"/>
                </a:lnTo>
                <a:lnTo>
                  <a:pt x="17172" y="0"/>
                </a:lnTo>
                <a:lnTo>
                  <a:pt x="34344" y="0"/>
                </a:lnTo>
                <a:lnTo>
                  <a:pt x="64395" y="8586"/>
                </a:lnTo>
                <a:lnTo>
                  <a:pt x="90152" y="42930"/>
                </a:lnTo>
                <a:lnTo>
                  <a:pt x="133082" y="107324"/>
                </a:lnTo>
                <a:lnTo>
                  <a:pt x="283335" y="321972"/>
                </a:lnTo>
                <a:lnTo>
                  <a:pt x="382073" y="446468"/>
                </a:lnTo>
                <a:lnTo>
                  <a:pt x="515155" y="609600"/>
                </a:lnTo>
                <a:lnTo>
                  <a:pt x="652530" y="764147"/>
                </a:lnTo>
                <a:lnTo>
                  <a:pt x="695459" y="80278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8C660B28-7D42-479F-93CA-AB4E1C92CD2E}"/>
              </a:ext>
            </a:extLst>
          </p:cNvPr>
          <p:cNvSpPr/>
          <p:nvPr/>
        </p:nvSpPr>
        <p:spPr>
          <a:xfrm>
            <a:off x="4402139" y="4105276"/>
            <a:ext cx="1819275" cy="1489075"/>
          </a:xfrm>
          <a:custGeom>
            <a:avLst/>
            <a:gdLst>
              <a:gd name="connsiteX0" fmla="*/ 626269 w 1819275"/>
              <a:gd name="connsiteY0" fmla="*/ 238125 h 1488281"/>
              <a:gd name="connsiteX1" fmla="*/ 852488 w 1819275"/>
              <a:gd name="connsiteY1" fmla="*/ 345281 h 1488281"/>
              <a:gd name="connsiteX2" fmla="*/ 992981 w 1819275"/>
              <a:gd name="connsiteY2" fmla="*/ 419100 h 1488281"/>
              <a:gd name="connsiteX3" fmla="*/ 1154906 w 1819275"/>
              <a:gd name="connsiteY3" fmla="*/ 523875 h 1488281"/>
              <a:gd name="connsiteX4" fmla="*/ 1269206 w 1819275"/>
              <a:gd name="connsiteY4" fmla="*/ 609600 h 1488281"/>
              <a:gd name="connsiteX5" fmla="*/ 1464469 w 1819275"/>
              <a:gd name="connsiteY5" fmla="*/ 766763 h 1488281"/>
              <a:gd name="connsiteX6" fmla="*/ 1559719 w 1819275"/>
              <a:gd name="connsiteY6" fmla="*/ 850106 h 1488281"/>
              <a:gd name="connsiteX7" fmla="*/ 1619250 w 1819275"/>
              <a:gd name="connsiteY7" fmla="*/ 916781 h 1488281"/>
              <a:gd name="connsiteX8" fmla="*/ 1681163 w 1819275"/>
              <a:gd name="connsiteY8" fmla="*/ 990600 h 1488281"/>
              <a:gd name="connsiteX9" fmla="*/ 1714500 w 1819275"/>
              <a:gd name="connsiteY9" fmla="*/ 1042988 h 1488281"/>
              <a:gd name="connsiteX10" fmla="*/ 1750219 w 1819275"/>
              <a:gd name="connsiteY10" fmla="*/ 1095375 h 1488281"/>
              <a:gd name="connsiteX11" fmla="*/ 1781175 w 1819275"/>
              <a:gd name="connsiteY11" fmla="*/ 1164431 h 1488281"/>
              <a:gd name="connsiteX12" fmla="*/ 1807369 w 1819275"/>
              <a:gd name="connsiteY12" fmla="*/ 1240631 h 1488281"/>
              <a:gd name="connsiteX13" fmla="*/ 1816894 w 1819275"/>
              <a:gd name="connsiteY13" fmla="*/ 1307306 h 1488281"/>
              <a:gd name="connsiteX14" fmla="*/ 1819275 w 1819275"/>
              <a:gd name="connsiteY14" fmla="*/ 1366838 h 1488281"/>
              <a:gd name="connsiteX15" fmla="*/ 1807369 w 1819275"/>
              <a:gd name="connsiteY15" fmla="*/ 1414463 h 1488281"/>
              <a:gd name="connsiteX16" fmla="*/ 1788319 w 1819275"/>
              <a:gd name="connsiteY16" fmla="*/ 1454944 h 1488281"/>
              <a:gd name="connsiteX17" fmla="*/ 1759744 w 1819275"/>
              <a:gd name="connsiteY17" fmla="*/ 1478756 h 1488281"/>
              <a:gd name="connsiteX18" fmla="*/ 1728788 w 1819275"/>
              <a:gd name="connsiteY18" fmla="*/ 1488281 h 1488281"/>
              <a:gd name="connsiteX19" fmla="*/ 1700213 w 1819275"/>
              <a:gd name="connsiteY19" fmla="*/ 1488281 h 1488281"/>
              <a:gd name="connsiteX20" fmla="*/ 1666875 w 1819275"/>
              <a:gd name="connsiteY20" fmla="*/ 1471613 h 1488281"/>
              <a:gd name="connsiteX21" fmla="*/ 1604963 w 1819275"/>
              <a:gd name="connsiteY21" fmla="*/ 1407319 h 1488281"/>
              <a:gd name="connsiteX22" fmla="*/ 1497806 w 1819275"/>
              <a:gd name="connsiteY22" fmla="*/ 1269206 h 1488281"/>
              <a:gd name="connsiteX23" fmla="*/ 1414463 w 1819275"/>
              <a:gd name="connsiteY23" fmla="*/ 1152525 h 1488281"/>
              <a:gd name="connsiteX24" fmla="*/ 1338263 w 1819275"/>
              <a:gd name="connsiteY24" fmla="*/ 1040606 h 1488281"/>
              <a:gd name="connsiteX25" fmla="*/ 1245394 w 1819275"/>
              <a:gd name="connsiteY25" fmla="*/ 928688 h 1488281"/>
              <a:gd name="connsiteX26" fmla="*/ 1121569 w 1819275"/>
              <a:gd name="connsiteY26" fmla="*/ 812006 h 1488281"/>
              <a:gd name="connsiteX27" fmla="*/ 992981 w 1819275"/>
              <a:gd name="connsiteY27" fmla="*/ 704850 h 1488281"/>
              <a:gd name="connsiteX28" fmla="*/ 754856 w 1819275"/>
              <a:gd name="connsiteY28" fmla="*/ 523875 h 1488281"/>
              <a:gd name="connsiteX29" fmla="*/ 571500 w 1819275"/>
              <a:gd name="connsiteY29" fmla="*/ 397669 h 1488281"/>
              <a:gd name="connsiteX30" fmla="*/ 400050 w 1819275"/>
              <a:gd name="connsiteY30" fmla="*/ 290513 h 1488281"/>
              <a:gd name="connsiteX31" fmla="*/ 180975 w 1819275"/>
              <a:gd name="connsiteY31" fmla="*/ 164306 h 1488281"/>
              <a:gd name="connsiteX32" fmla="*/ 61913 w 1819275"/>
              <a:gd name="connsiteY32" fmla="*/ 100013 h 1488281"/>
              <a:gd name="connsiteX33" fmla="*/ 30956 w 1819275"/>
              <a:gd name="connsiteY33" fmla="*/ 83344 h 1488281"/>
              <a:gd name="connsiteX34" fmla="*/ 16669 w 1819275"/>
              <a:gd name="connsiteY34" fmla="*/ 61913 h 1488281"/>
              <a:gd name="connsiteX35" fmla="*/ 2381 w 1819275"/>
              <a:gd name="connsiteY35" fmla="*/ 33338 h 1488281"/>
              <a:gd name="connsiteX36" fmla="*/ 0 w 1819275"/>
              <a:gd name="connsiteY36" fmla="*/ 19050 h 1488281"/>
              <a:gd name="connsiteX37" fmla="*/ 2381 w 1819275"/>
              <a:gd name="connsiteY37" fmla="*/ 2381 h 1488281"/>
              <a:gd name="connsiteX38" fmla="*/ 14288 w 1819275"/>
              <a:gd name="connsiteY38" fmla="*/ 0 h 1488281"/>
              <a:gd name="connsiteX39" fmla="*/ 35719 w 1819275"/>
              <a:gd name="connsiteY39" fmla="*/ 2381 h 1488281"/>
              <a:gd name="connsiteX40" fmla="*/ 85725 w 1819275"/>
              <a:gd name="connsiteY40" fmla="*/ 16669 h 1488281"/>
              <a:gd name="connsiteX41" fmla="*/ 152400 w 1819275"/>
              <a:gd name="connsiteY41" fmla="*/ 42863 h 1488281"/>
              <a:gd name="connsiteX42" fmla="*/ 264319 w 1819275"/>
              <a:gd name="connsiteY42" fmla="*/ 85725 h 1488281"/>
              <a:gd name="connsiteX43" fmla="*/ 428625 w 1819275"/>
              <a:gd name="connsiteY43" fmla="*/ 150019 h 1488281"/>
              <a:gd name="connsiteX44" fmla="*/ 523875 w 1819275"/>
              <a:gd name="connsiteY44" fmla="*/ 190500 h 1488281"/>
              <a:gd name="connsiteX45" fmla="*/ 626269 w 1819275"/>
              <a:gd name="connsiteY45" fmla="*/ 238125 h 148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819275" h="1488281">
                <a:moveTo>
                  <a:pt x="626269" y="238125"/>
                </a:moveTo>
                <a:lnTo>
                  <a:pt x="852488" y="345281"/>
                </a:lnTo>
                <a:lnTo>
                  <a:pt x="992981" y="419100"/>
                </a:lnTo>
                <a:lnTo>
                  <a:pt x="1154906" y="523875"/>
                </a:lnTo>
                <a:lnTo>
                  <a:pt x="1269206" y="609600"/>
                </a:lnTo>
                <a:lnTo>
                  <a:pt x="1464469" y="766763"/>
                </a:lnTo>
                <a:lnTo>
                  <a:pt x="1559719" y="850106"/>
                </a:lnTo>
                <a:lnTo>
                  <a:pt x="1619250" y="916781"/>
                </a:lnTo>
                <a:lnTo>
                  <a:pt x="1681163" y="990600"/>
                </a:lnTo>
                <a:lnTo>
                  <a:pt x="1714500" y="1042988"/>
                </a:lnTo>
                <a:lnTo>
                  <a:pt x="1750219" y="1095375"/>
                </a:lnTo>
                <a:lnTo>
                  <a:pt x="1781175" y="1164431"/>
                </a:lnTo>
                <a:lnTo>
                  <a:pt x="1807369" y="1240631"/>
                </a:lnTo>
                <a:lnTo>
                  <a:pt x="1816894" y="1307306"/>
                </a:lnTo>
                <a:cubicBezTo>
                  <a:pt x="1817688" y="1327150"/>
                  <a:pt x="1818481" y="1346994"/>
                  <a:pt x="1819275" y="1366838"/>
                </a:cubicBezTo>
                <a:lnTo>
                  <a:pt x="1807369" y="1414463"/>
                </a:lnTo>
                <a:lnTo>
                  <a:pt x="1788319" y="1454944"/>
                </a:lnTo>
                <a:lnTo>
                  <a:pt x="1759744" y="1478756"/>
                </a:lnTo>
                <a:lnTo>
                  <a:pt x="1728788" y="1488281"/>
                </a:lnTo>
                <a:lnTo>
                  <a:pt x="1700213" y="1488281"/>
                </a:lnTo>
                <a:lnTo>
                  <a:pt x="1666875" y="1471613"/>
                </a:lnTo>
                <a:lnTo>
                  <a:pt x="1604963" y="1407319"/>
                </a:lnTo>
                <a:lnTo>
                  <a:pt x="1497806" y="1269206"/>
                </a:lnTo>
                <a:lnTo>
                  <a:pt x="1414463" y="1152525"/>
                </a:lnTo>
                <a:lnTo>
                  <a:pt x="1338263" y="1040606"/>
                </a:lnTo>
                <a:lnTo>
                  <a:pt x="1245394" y="928688"/>
                </a:lnTo>
                <a:lnTo>
                  <a:pt x="1121569" y="812006"/>
                </a:lnTo>
                <a:lnTo>
                  <a:pt x="992981" y="704850"/>
                </a:lnTo>
                <a:lnTo>
                  <a:pt x="754856" y="523875"/>
                </a:lnTo>
                <a:lnTo>
                  <a:pt x="571500" y="397669"/>
                </a:lnTo>
                <a:lnTo>
                  <a:pt x="400050" y="290513"/>
                </a:lnTo>
                <a:lnTo>
                  <a:pt x="180975" y="164306"/>
                </a:lnTo>
                <a:lnTo>
                  <a:pt x="61913" y="100013"/>
                </a:lnTo>
                <a:lnTo>
                  <a:pt x="30956" y="83344"/>
                </a:lnTo>
                <a:lnTo>
                  <a:pt x="16669" y="61913"/>
                </a:lnTo>
                <a:lnTo>
                  <a:pt x="2381" y="33338"/>
                </a:lnTo>
                <a:lnTo>
                  <a:pt x="0" y="19050"/>
                </a:lnTo>
                <a:lnTo>
                  <a:pt x="2381" y="2381"/>
                </a:lnTo>
                <a:lnTo>
                  <a:pt x="14288" y="0"/>
                </a:lnTo>
                <a:lnTo>
                  <a:pt x="35719" y="2381"/>
                </a:lnTo>
                <a:lnTo>
                  <a:pt x="85725" y="16669"/>
                </a:lnTo>
                <a:lnTo>
                  <a:pt x="152400" y="42863"/>
                </a:lnTo>
                <a:lnTo>
                  <a:pt x="264319" y="85725"/>
                </a:lnTo>
                <a:lnTo>
                  <a:pt x="428625" y="150019"/>
                </a:lnTo>
                <a:lnTo>
                  <a:pt x="523875" y="190500"/>
                </a:lnTo>
                <a:lnTo>
                  <a:pt x="626269" y="238125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D2FCCBE-B144-4A3B-9BB0-F8BCEE42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9" y="1347789"/>
            <a:ext cx="451167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A265398-1D6A-498D-864A-E6D929FA6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4" y="1352551"/>
            <a:ext cx="451167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82A957F-EC2C-4DFF-ACD8-161507D2B86E}"/>
              </a:ext>
            </a:extLst>
          </p:cNvPr>
          <p:cNvSpPr/>
          <p:nvPr/>
        </p:nvSpPr>
        <p:spPr>
          <a:xfrm>
            <a:off x="3944938" y="1330326"/>
            <a:ext cx="1382712" cy="1420813"/>
          </a:xfrm>
          <a:custGeom>
            <a:avLst/>
            <a:gdLst>
              <a:gd name="connsiteX0" fmla="*/ 654844 w 1383507"/>
              <a:gd name="connsiteY0" fmla="*/ 719137 h 1421606"/>
              <a:gd name="connsiteX1" fmla="*/ 752475 w 1383507"/>
              <a:gd name="connsiteY1" fmla="*/ 595312 h 1421606"/>
              <a:gd name="connsiteX2" fmla="*/ 833438 w 1383507"/>
              <a:gd name="connsiteY2" fmla="*/ 490537 h 1421606"/>
              <a:gd name="connsiteX3" fmla="*/ 923925 w 1383507"/>
              <a:gd name="connsiteY3" fmla="*/ 357187 h 1421606"/>
              <a:gd name="connsiteX4" fmla="*/ 959644 w 1383507"/>
              <a:gd name="connsiteY4" fmla="*/ 297656 h 1421606"/>
              <a:gd name="connsiteX5" fmla="*/ 976313 w 1383507"/>
              <a:gd name="connsiteY5" fmla="*/ 257175 h 1421606"/>
              <a:gd name="connsiteX6" fmla="*/ 981075 w 1383507"/>
              <a:gd name="connsiteY6" fmla="*/ 223837 h 1421606"/>
              <a:gd name="connsiteX7" fmla="*/ 978694 w 1383507"/>
              <a:gd name="connsiteY7" fmla="*/ 202406 h 1421606"/>
              <a:gd name="connsiteX8" fmla="*/ 966788 w 1383507"/>
              <a:gd name="connsiteY8" fmla="*/ 166687 h 1421606"/>
              <a:gd name="connsiteX9" fmla="*/ 952500 w 1383507"/>
              <a:gd name="connsiteY9" fmla="*/ 138112 h 1421606"/>
              <a:gd name="connsiteX10" fmla="*/ 926307 w 1383507"/>
              <a:gd name="connsiteY10" fmla="*/ 107156 h 1421606"/>
              <a:gd name="connsiteX11" fmla="*/ 888207 w 1383507"/>
              <a:gd name="connsiteY11" fmla="*/ 80962 h 1421606"/>
              <a:gd name="connsiteX12" fmla="*/ 862013 w 1383507"/>
              <a:gd name="connsiteY12" fmla="*/ 57150 h 1421606"/>
              <a:gd name="connsiteX13" fmla="*/ 847725 w 1383507"/>
              <a:gd name="connsiteY13" fmla="*/ 35719 h 1421606"/>
              <a:gd name="connsiteX14" fmla="*/ 845344 w 1383507"/>
              <a:gd name="connsiteY14" fmla="*/ 21431 h 1421606"/>
              <a:gd name="connsiteX15" fmla="*/ 852488 w 1383507"/>
              <a:gd name="connsiteY15" fmla="*/ 9525 h 1421606"/>
              <a:gd name="connsiteX16" fmla="*/ 876300 w 1383507"/>
              <a:gd name="connsiteY16" fmla="*/ 0 h 1421606"/>
              <a:gd name="connsiteX17" fmla="*/ 900113 w 1383507"/>
              <a:gd name="connsiteY17" fmla="*/ 2381 h 1421606"/>
              <a:gd name="connsiteX18" fmla="*/ 950119 w 1383507"/>
              <a:gd name="connsiteY18" fmla="*/ 16669 h 1421606"/>
              <a:gd name="connsiteX19" fmla="*/ 1040607 w 1383507"/>
              <a:gd name="connsiteY19" fmla="*/ 50006 h 1421606"/>
              <a:gd name="connsiteX20" fmla="*/ 1114425 w 1383507"/>
              <a:gd name="connsiteY20" fmla="*/ 78581 h 1421606"/>
              <a:gd name="connsiteX21" fmla="*/ 1171575 w 1383507"/>
              <a:gd name="connsiteY21" fmla="*/ 104775 h 1421606"/>
              <a:gd name="connsiteX22" fmla="*/ 1238250 w 1383507"/>
              <a:gd name="connsiteY22" fmla="*/ 142875 h 1421606"/>
              <a:gd name="connsiteX23" fmla="*/ 1290638 w 1383507"/>
              <a:gd name="connsiteY23" fmla="*/ 176212 h 1421606"/>
              <a:gd name="connsiteX24" fmla="*/ 1331119 w 1383507"/>
              <a:gd name="connsiteY24" fmla="*/ 207169 h 1421606"/>
              <a:gd name="connsiteX25" fmla="*/ 1352550 w 1383507"/>
              <a:gd name="connsiteY25" fmla="*/ 228600 h 1421606"/>
              <a:gd name="connsiteX26" fmla="*/ 1371600 w 1383507"/>
              <a:gd name="connsiteY26" fmla="*/ 254794 h 1421606"/>
              <a:gd name="connsiteX27" fmla="*/ 1381125 w 1383507"/>
              <a:gd name="connsiteY27" fmla="*/ 276225 h 1421606"/>
              <a:gd name="connsiteX28" fmla="*/ 1383507 w 1383507"/>
              <a:gd name="connsiteY28" fmla="*/ 288131 h 1421606"/>
              <a:gd name="connsiteX29" fmla="*/ 1383507 w 1383507"/>
              <a:gd name="connsiteY29" fmla="*/ 300037 h 1421606"/>
              <a:gd name="connsiteX30" fmla="*/ 1376363 w 1383507"/>
              <a:gd name="connsiteY30" fmla="*/ 319087 h 1421606"/>
              <a:gd name="connsiteX31" fmla="*/ 1354932 w 1383507"/>
              <a:gd name="connsiteY31" fmla="*/ 342900 h 1421606"/>
              <a:gd name="connsiteX32" fmla="*/ 1328738 w 1383507"/>
              <a:gd name="connsiteY32" fmla="*/ 364331 h 1421606"/>
              <a:gd name="connsiteX33" fmla="*/ 1297782 w 1383507"/>
              <a:gd name="connsiteY33" fmla="*/ 383381 h 1421606"/>
              <a:gd name="connsiteX34" fmla="*/ 1250157 w 1383507"/>
              <a:gd name="connsiteY34" fmla="*/ 411956 h 1421606"/>
              <a:gd name="connsiteX35" fmla="*/ 1214438 w 1383507"/>
              <a:gd name="connsiteY35" fmla="*/ 438150 h 1421606"/>
              <a:gd name="connsiteX36" fmla="*/ 1169194 w 1383507"/>
              <a:gd name="connsiteY36" fmla="*/ 469106 h 1421606"/>
              <a:gd name="connsiteX37" fmla="*/ 1145382 w 1383507"/>
              <a:gd name="connsiteY37" fmla="*/ 495300 h 1421606"/>
              <a:gd name="connsiteX38" fmla="*/ 1128713 w 1383507"/>
              <a:gd name="connsiteY38" fmla="*/ 526256 h 1421606"/>
              <a:gd name="connsiteX39" fmla="*/ 1119188 w 1383507"/>
              <a:gd name="connsiteY39" fmla="*/ 545306 h 1421606"/>
              <a:gd name="connsiteX40" fmla="*/ 966788 w 1383507"/>
              <a:gd name="connsiteY40" fmla="*/ 709612 h 1421606"/>
              <a:gd name="connsiteX41" fmla="*/ 812007 w 1383507"/>
              <a:gd name="connsiteY41" fmla="*/ 871537 h 1421606"/>
              <a:gd name="connsiteX42" fmla="*/ 740569 w 1383507"/>
              <a:gd name="connsiteY42" fmla="*/ 938212 h 1421606"/>
              <a:gd name="connsiteX43" fmla="*/ 659607 w 1383507"/>
              <a:gd name="connsiteY43" fmla="*/ 1004887 h 1421606"/>
              <a:gd name="connsiteX44" fmla="*/ 607219 w 1383507"/>
              <a:gd name="connsiteY44" fmla="*/ 1050131 h 1421606"/>
              <a:gd name="connsiteX45" fmla="*/ 519113 w 1383507"/>
              <a:gd name="connsiteY45" fmla="*/ 1119187 h 1421606"/>
              <a:gd name="connsiteX46" fmla="*/ 442913 w 1383507"/>
              <a:gd name="connsiteY46" fmla="*/ 1176337 h 1421606"/>
              <a:gd name="connsiteX47" fmla="*/ 350044 w 1383507"/>
              <a:gd name="connsiteY47" fmla="*/ 1240631 h 1421606"/>
              <a:gd name="connsiteX48" fmla="*/ 216694 w 1383507"/>
              <a:gd name="connsiteY48" fmla="*/ 1328737 h 1421606"/>
              <a:gd name="connsiteX49" fmla="*/ 128588 w 1383507"/>
              <a:gd name="connsiteY49" fmla="*/ 1383506 h 1421606"/>
              <a:gd name="connsiteX50" fmla="*/ 95250 w 1383507"/>
              <a:gd name="connsiteY50" fmla="*/ 1402556 h 1421606"/>
              <a:gd name="connsiteX51" fmla="*/ 73819 w 1383507"/>
              <a:gd name="connsiteY51" fmla="*/ 1412081 h 1421606"/>
              <a:gd name="connsiteX52" fmla="*/ 38100 w 1383507"/>
              <a:gd name="connsiteY52" fmla="*/ 1419225 h 1421606"/>
              <a:gd name="connsiteX53" fmla="*/ 19050 w 1383507"/>
              <a:gd name="connsiteY53" fmla="*/ 1421606 h 1421606"/>
              <a:gd name="connsiteX54" fmla="*/ 9525 w 1383507"/>
              <a:gd name="connsiteY54" fmla="*/ 1414462 h 1421606"/>
              <a:gd name="connsiteX55" fmla="*/ 0 w 1383507"/>
              <a:gd name="connsiteY55" fmla="*/ 1397794 h 1421606"/>
              <a:gd name="connsiteX56" fmla="*/ 11907 w 1383507"/>
              <a:gd name="connsiteY56" fmla="*/ 1366837 h 1421606"/>
              <a:gd name="connsiteX57" fmla="*/ 69057 w 1383507"/>
              <a:gd name="connsiteY57" fmla="*/ 1316831 h 1421606"/>
              <a:gd name="connsiteX58" fmla="*/ 214313 w 1383507"/>
              <a:gd name="connsiteY58" fmla="*/ 1193006 h 1421606"/>
              <a:gd name="connsiteX59" fmla="*/ 381000 w 1383507"/>
              <a:gd name="connsiteY59" fmla="*/ 1028700 h 1421606"/>
              <a:gd name="connsiteX60" fmla="*/ 547688 w 1383507"/>
              <a:gd name="connsiteY60" fmla="*/ 847725 h 1421606"/>
              <a:gd name="connsiteX61" fmla="*/ 654844 w 1383507"/>
              <a:gd name="connsiteY61" fmla="*/ 719137 h 142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83507" h="1421606">
                <a:moveTo>
                  <a:pt x="654844" y="719137"/>
                </a:moveTo>
                <a:lnTo>
                  <a:pt x="752475" y="595312"/>
                </a:lnTo>
                <a:lnTo>
                  <a:pt x="833438" y="490537"/>
                </a:lnTo>
                <a:lnTo>
                  <a:pt x="923925" y="357187"/>
                </a:lnTo>
                <a:lnTo>
                  <a:pt x="959644" y="297656"/>
                </a:lnTo>
                <a:lnTo>
                  <a:pt x="976313" y="257175"/>
                </a:lnTo>
                <a:cubicBezTo>
                  <a:pt x="981196" y="225434"/>
                  <a:pt x="981075" y="236659"/>
                  <a:pt x="981075" y="223837"/>
                </a:cubicBezTo>
                <a:lnTo>
                  <a:pt x="978694" y="202406"/>
                </a:lnTo>
                <a:lnTo>
                  <a:pt x="966788" y="166687"/>
                </a:lnTo>
                <a:lnTo>
                  <a:pt x="952500" y="138112"/>
                </a:lnTo>
                <a:lnTo>
                  <a:pt x="926307" y="107156"/>
                </a:lnTo>
                <a:lnTo>
                  <a:pt x="888207" y="80962"/>
                </a:lnTo>
                <a:lnTo>
                  <a:pt x="862013" y="57150"/>
                </a:lnTo>
                <a:lnTo>
                  <a:pt x="847725" y="35719"/>
                </a:lnTo>
                <a:lnTo>
                  <a:pt x="845344" y="21431"/>
                </a:lnTo>
                <a:lnTo>
                  <a:pt x="852488" y="9525"/>
                </a:lnTo>
                <a:lnTo>
                  <a:pt x="876300" y="0"/>
                </a:lnTo>
                <a:lnTo>
                  <a:pt x="900113" y="2381"/>
                </a:lnTo>
                <a:lnTo>
                  <a:pt x="950119" y="16669"/>
                </a:lnTo>
                <a:lnTo>
                  <a:pt x="1040607" y="50006"/>
                </a:lnTo>
                <a:lnTo>
                  <a:pt x="1114425" y="78581"/>
                </a:lnTo>
                <a:lnTo>
                  <a:pt x="1171575" y="104775"/>
                </a:lnTo>
                <a:lnTo>
                  <a:pt x="1238250" y="142875"/>
                </a:lnTo>
                <a:lnTo>
                  <a:pt x="1290638" y="176212"/>
                </a:lnTo>
                <a:lnTo>
                  <a:pt x="1331119" y="207169"/>
                </a:lnTo>
                <a:lnTo>
                  <a:pt x="1352550" y="228600"/>
                </a:lnTo>
                <a:lnTo>
                  <a:pt x="1371600" y="254794"/>
                </a:lnTo>
                <a:lnTo>
                  <a:pt x="1381125" y="276225"/>
                </a:lnTo>
                <a:lnTo>
                  <a:pt x="1383507" y="288131"/>
                </a:lnTo>
                <a:lnTo>
                  <a:pt x="1383507" y="300037"/>
                </a:lnTo>
                <a:lnTo>
                  <a:pt x="1376363" y="319087"/>
                </a:lnTo>
                <a:lnTo>
                  <a:pt x="1354932" y="342900"/>
                </a:lnTo>
                <a:lnTo>
                  <a:pt x="1328738" y="364331"/>
                </a:lnTo>
                <a:lnTo>
                  <a:pt x="1297782" y="383381"/>
                </a:lnTo>
                <a:lnTo>
                  <a:pt x="1250157" y="411956"/>
                </a:lnTo>
                <a:lnTo>
                  <a:pt x="1214438" y="438150"/>
                </a:lnTo>
                <a:lnTo>
                  <a:pt x="1169194" y="469106"/>
                </a:lnTo>
                <a:lnTo>
                  <a:pt x="1145382" y="495300"/>
                </a:lnTo>
                <a:lnTo>
                  <a:pt x="1128713" y="526256"/>
                </a:lnTo>
                <a:lnTo>
                  <a:pt x="1119188" y="545306"/>
                </a:lnTo>
                <a:lnTo>
                  <a:pt x="966788" y="709612"/>
                </a:lnTo>
                <a:lnTo>
                  <a:pt x="812007" y="871537"/>
                </a:lnTo>
                <a:lnTo>
                  <a:pt x="740569" y="938212"/>
                </a:lnTo>
                <a:lnTo>
                  <a:pt x="659607" y="1004887"/>
                </a:lnTo>
                <a:lnTo>
                  <a:pt x="607219" y="1050131"/>
                </a:lnTo>
                <a:lnTo>
                  <a:pt x="519113" y="1119187"/>
                </a:lnTo>
                <a:lnTo>
                  <a:pt x="442913" y="1176337"/>
                </a:lnTo>
                <a:lnTo>
                  <a:pt x="350044" y="1240631"/>
                </a:lnTo>
                <a:lnTo>
                  <a:pt x="216694" y="1328737"/>
                </a:lnTo>
                <a:lnTo>
                  <a:pt x="128588" y="1383506"/>
                </a:lnTo>
                <a:lnTo>
                  <a:pt x="95250" y="1402556"/>
                </a:lnTo>
                <a:lnTo>
                  <a:pt x="73819" y="1412081"/>
                </a:lnTo>
                <a:lnTo>
                  <a:pt x="38100" y="1419225"/>
                </a:lnTo>
                <a:lnTo>
                  <a:pt x="19050" y="1421606"/>
                </a:lnTo>
                <a:lnTo>
                  <a:pt x="9525" y="1414462"/>
                </a:lnTo>
                <a:lnTo>
                  <a:pt x="0" y="1397794"/>
                </a:lnTo>
                <a:lnTo>
                  <a:pt x="11907" y="1366837"/>
                </a:lnTo>
                <a:lnTo>
                  <a:pt x="69057" y="1316831"/>
                </a:lnTo>
                <a:lnTo>
                  <a:pt x="214313" y="1193006"/>
                </a:lnTo>
                <a:lnTo>
                  <a:pt x="381000" y="1028700"/>
                </a:lnTo>
                <a:lnTo>
                  <a:pt x="547688" y="847725"/>
                </a:lnTo>
                <a:lnTo>
                  <a:pt x="654844" y="719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455EE622-1A27-42BF-8DB8-A80C1326D2ED}"/>
              </a:ext>
            </a:extLst>
          </p:cNvPr>
          <p:cNvSpPr/>
          <p:nvPr/>
        </p:nvSpPr>
        <p:spPr>
          <a:xfrm>
            <a:off x="4527550" y="2222501"/>
            <a:ext cx="2362200" cy="536575"/>
          </a:xfrm>
          <a:custGeom>
            <a:avLst/>
            <a:gdLst>
              <a:gd name="connsiteX0" fmla="*/ 1014412 w 2362200"/>
              <a:gd name="connsiteY0" fmla="*/ 226218 h 535781"/>
              <a:gd name="connsiteX1" fmla="*/ 1228725 w 2362200"/>
              <a:gd name="connsiteY1" fmla="*/ 180975 h 535781"/>
              <a:gd name="connsiteX2" fmla="*/ 1390650 w 2362200"/>
              <a:gd name="connsiteY2" fmla="*/ 150018 h 535781"/>
              <a:gd name="connsiteX3" fmla="*/ 1574006 w 2362200"/>
              <a:gd name="connsiteY3" fmla="*/ 119062 h 535781"/>
              <a:gd name="connsiteX4" fmla="*/ 1726406 w 2362200"/>
              <a:gd name="connsiteY4" fmla="*/ 97631 h 535781"/>
              <a:gd name="connsiteX5" fmla="*/ 1776412 w 2362200"/>
              <a:gd name="connsiteY5" fmla="*/ 90487 h 535781"/>
              <a:gd name="connsiteX6" fmla="*/ 1790700 w 2362200"/>
              <a:gd name="connsiteY6" fmla="*/ 83343 h 535781"/>
              <a:gd name="connsiteX7" fmla="*/ 1833562 w 2362200"/>
              <a:gd name="connsiteY7" fmla="*/ 52387 h 535781"/>
              <a:gd name="connsiteX8" fmla="*/ 1881187 w 2362200"/>
              <a:gd name="connsiteY8" fmla="*/ 28575 h 535781"/>
              <a:gd name="connsiteX9" fmla="*/ 1943100 w 2362200"/>
              <a:gd name="connsiteY9" fmla="*/ 2381 h 535781"/>
              <a:gd name="connsiteX10" fmla="*/ 1962150 w 2362200"/>
              <a:gd name="connsiteY10" fmla="*/ 0 h 535781"/>
              <a:gd name="connsiteX11" fmla="*/ 2009775 w 2362200"/>
              <a:gd name="connsiteY11" fmla="*/ 0 h 535781"/>
              <a:gd name="connsiteX12" fmla="*/ 2097881 w 2362200"/>
              <a:gd name="connsiteY12" fmla="*/ 4762 h 535781"/>
              <a:gd name="connsiteX13" fmla="*/ 2166937 w 2362200"/>
              <a:gd name="connsiteY13" fmla="*/ 14287 h 535781"/>
              <a:gd name="connsiteX14" fmla="*/ 2226468 w 2362200"/>
              <a:gd name="connsiteY14" fmla="*/ 28575 h 535781"/>
              <a:gd name="connsiteX15" fmla="*/ 2281237 w 2362200"/>
              <a:gd name="connsiteY15" fmla="*/ 50006 h 535781"/>
              <a:gd name="connsiteX16" fmla="*/ 2314575 w 2362200"/>
              <a:gd name="connsiteY16" fmla="*/ 66675 h 535781"/>
              <a:gd name="connsiteX17" fmla="*/ 2340768 w 2362200"/>
              <a:gd name="connsiteY17" fmla="*/ 88106 h 535781"/>
              <a:gd name="connsiteX18" fmla="*/ 2352675 w 2362200"/>
              <a:gd name="connsiteY18" fmla="*/ 102393 h 535781"/>
              <a:gd name="connsiteX19" fmla="*/ 2359818 w 2362200"/>
              <a:gd name="connsiteY19" fmla="*/ 116681 h 535781"/>
              <a:gd name="connsiteX20" fmla="*/ 2362200 w 2362200"/>
              <a:gd name="connsiteY20" fmla="*/ 133350 h 535781"/>
              <a:gd name="connsiteX21" fmla="*/ 2362200 w 2362200"/>
              <a:gd name="connsiteY21" fmla="*/ 150018 h 535781"/>
              <a:gd name="connsiteX22" fmla="*/ 2350293 w 2362200"/>
              <a:gd name="connsiteY22" fmla="*/ 169068 h 535781"/>
              <a:gd name="connsiteX23" fmla="*/ 2324100 w 2362200"/>
              <a:gd name="connsiteY23" fmla="*/ 195262 h 535781"/>
              <a:gd name="connsiteX24" fmla="*/ 2276475 w 2362200"/>
              <a:gd name="connsiteY24" fmla="*/ 216693 h 535781"/>
              <a:gd name="connsiteX25" fmla="*/ 2226468 w 2362200"/>
              <a:gd name="connsiteY25" fmla="*/ 228600 h 535781"/>
              <a:gd name="connsiteX26" fmla="*/ 2116931 w 2362200"/>
              <a:gd name="connsiteY26" fmla="*/ 245268 h 535781"/>
              <a:gd name="connsiteX27" fmla="*/ 1976437 w 2362200"/>
              <a:gd name="connsiteY27" fmla="*/ 261937 h 535781"/>
              <a:gd name="connsiteX28" fmla="*/ 1695450 w 2362200"/>
              <a:gd name="connsiteY28" fmla="*/ 295275 h 535781"/>
              <a:gd name="connsiteX29" fmla="*/ 1504950 w 2362200"/>
              <a:gd name="connsiteY29" fmla="*/ 321468 h 535781"/>
              <a:gd name="connsiteX30" fmla="*/ 1331118 w 2362200"/>
              <a:gd name="connsiteY30" fmla="*/ 347662 h 535781"/>
              <a:gd name="connsiteX31" fmla="*/ 1171575 w 2362200"/>
              <a:gd name="connsiteY31" fmla="*/ 373856 h 535781"/>
              <a:gd name="connsiteX32" fmla="*/ 1004887 w 2362200"/>
              <a:gd name="connsiteY32" fmla="*/ 411956 h 535781"/>
              <a:gd name="connsiteX33" fmla="*/ 845343 w 2362200"/>
              <a:gd name="connsiteY33" fmla="*/ 452437 h 535781"/>
              <a:gd name="connsiteX34" fmla="*/ 664368 w 2362200"/>
              <a:gd name="connsiteY34" fmla="*/ 497681 h 535781"/>
              <a:gd name="connsiteX35" fmla="*/ 535781 w 2362200"/>
              <a:gd name="connsiteY35" fmla="*/ 526256 h 535781"/>
              <a:gd name="connsiteX36" fmla="*/ 485775 w 2362200"/>
              <a:gd name="connsiteY36" fmla="*/ 535781 h 535781"/>
              <a:gd name="connsiteX37" fmla="*/ 457200 w 2362200"/>
              <a:gd name="connsiteY37" fmla="*/ 535781 h 535781"/>
              <a:gd name="connsiteX38" fmla="*/ 373856 w 2362200"/>
              <a:gd name="connsiteY38" fmla="*/ 533400 h 535781"/>
              <a:gd name="connsiteX39" fmla="*/ 242887 w 2362200"/>
              <a:gd name="connsiteY39" fmla="*/ 511968 h 535781"/>
              <a:gd name="connsiteX40" fmla="*/ 147637 w 2362200"/>
              <a:gd name="connsiteY40" fmla="*/ 478631 h 535781"/>
              <a:gd name="connsiteX41" fmla="*/ 64293 w 2362200"/>
              <a:gd name="connsiteY41" fmla="*/ 426243 h 535781"/>
              <a:gd name="connsiteX42" fmla="*/ 21431 w 2362200"/>
              <a:gd name="connsiteY42" fmla="*/ 383381 h 535781"/>
              <a:gd name="connsiteX43" fmla="*/ 9525 w 2362200"/>
              <a:gd name="connsiteY43" fmla="*/ 354806 h 535781"/>
              <a:gd name="connsiteX44" fmla="*/ 0 w 2362200"/>
              <a:gd name="connsiteY44" fmla="*/ 323850 h 535781"/>
              <a:gd name="connsiteX45" fmla="*/ 0 w 2362200"/>
              <a:gd name="connsiteY45" fmla="*/ 307181 h 535781"/>
              <a:gd name="connsiteX46" fmla="*/ 4762 w 2362200"/>
              <a:gd name="connsiteY46" fmla="*/ 290512 h 535781"/>
              <a:gd name="connsiteX47" fmla="*/ 16668 w 2362200"/>
              <a:gd name="connsiteY47" fmla="*/ 290512 h 535781"/>
              <a:gd name="connsiteX48" fmla="*/ 38100 w 2362200"/>
              <a:gd name="connsiteY48" fmla="*/ 295275 h 535781"/>
              <a:gd name="connsiteX49" fmla="*/ 69056 w 2362200"/>
              <a:gd name="connsiteY49" fmla="*/ 309562 h 535781"/>
              <a:gd name="connsiteX50" fmla="*/ 138112 w 2362200"/>
              <a:gd name="connsiteY50" fmla="*/ 333375 h 535781"/>
              <a:gd name="connsiteX51" fmla="*/ 211931 w 2362200"/>
              <a:gd name="connsiteY51" fmla="*/ 347662 h 535781"/>
              <a:gd name="connsiteX52" fmla="*/ 290512 w 2362200"/>
              <a:gd name="connsiteY52" fmla="*/ 357187 h 535781"/>
              <a:gd name="connsiteX53" fmla="*/ 350043 w 2362200"/>
              <a:gd name="connsiteY53" fmla="*/ 359568 h 535781"/>
              <a:gd name="connsiteX54" fmla="*/ 416718 w 2362200"/>
              <a:gd name="connsiteY54" fmla="*/ 350043 h 535781"/>
              <a:gd name="connsiteX55" fmla="*/ 616743 w 2362200"/>
              <a:gd name="connsiteY55" fmla="*/ 314325 h 535781"/>
              <a:gd name="connsiteX56" fmla="*/ 826293 w 2362200"/>
              <a:gd name="connsiteY56" fmla="*/ 269081 h 535781"/>
              <a:gd name="connsiteX57" fmla="*/ 1014412 w 2362200"/>
              <a:gd name="connsiteY57" fmla="*/ 226218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62200" h="535781">
                <a:moveTo>
                  <a:pt x="1014412" y="226218"/>
                </a:moveTo>
                <a:lnTo>
                  <a:pt x="1228725" y="180975"/>
                </a:lnTo>
                <a:lnTo>
                  <a:pt x="1390650" y="150018"/>
                </a:lnTo>
                <a:lnTo>
                  <a:pt x="1574006" y="119062"/>
                </a:lnTo>
                <a:lnTo>
                  <a:pt x="1726406" y="97631"/>
                </a:lnTo>
                <a:lnTo>
                  <a:pt x="1776412" y="90487"/>
                </a:lnTo>
                <a:lnTo>
                  <a:pt x="1790700" y="83343"/>
                </a:lnTo>
                <a:lnTo>
                  <a:pt x="1833562" y="52387"/>
                </a:lnTo>
                <a:lnTo>
                  <a:pt x="1881187" y="28575"/>
                </a:lnTo>
                <a:lnTo>
                  <a:pt x="1943100" y="2381"/>
                </a:lnTo>
                <a:lnTo>
                  <a:pt x="1962150" y="0"/>
                </a:lnTo>
                <a:lnTo>
                  <a:pt x="2009775" y="0"/>
                </a:lnTo>
                <a:lnTo>
                  <a:pt x="2097881" y="4762"/>
                </a:lnTo>
                <a:lnTo>
                  <a:pt x="2166937" y="14287"/>
                </a:lnTo>
                <a:lnTo>
                  <a:pt x="2226468" y="28575"/>
                </a:lnTo>
                <a:lnTo>
                  <a:pt x="2281237" y="50006"/>
                </a:lnTo>
                <a:lnTo>
                  <a:pt x="2314575" y="66675"/>
                </a:lnTo>
                <a:lnTo>
                  <a:pt x="2340768" y="88106"/>
                </a:lnTo>
                <a:lnTo>
                  <a:pt x="2352675" y="102393"/>
                </a:lnTo>
                <a:lnTo>
                  <a:pt x="2359818" y="116681"/>
                </a:lnTo>
                <a:lnTo>
                  <a:pt x="2362200" y="133350"/>
                </a:lnTo>
                <a:lnTo>
                  <a:pt x="2362200" y="150018"/>
                </a:lnTo>
                <a:lnTo>
                  <a:pt x="2350293" y="169068"/>
                </a:lnTo>
                <a:lnTo>
                  <a:pt x="2324100" y="195262"/>
                </a:lnTo>
                <a:lnTo>
                  <a:pt x="2276475" y="216693"/>
                </a:lnTo>
                <a:lnTo>
                  <a:pt x="2226468" y="228600"/>
                </a:lnTo>
                <a:lnTo>
                  <a:pt x="2116931" y="245268"/>
                </a:lnTo>
                <a:lnTo>
                  <a:pt x="1976437" y="261937"/>
                </a:lnTo>
                <a:lnTo>
                  <a:pt x="1695450" y="295275"/>
                </a:lnTo>
                <a:lnTo>
                  <a:pt x="1504950" y="321468"/>
                </a:lnTo>
                <a:lnTo>
                  <a:pt x="1331118" y="347662"/>
                </a:lnTo>
                <a:lnTo>
                  <a:pt x="1171575" y="373856"/>
                </a:lnTo>
                <a:lnTo>
                  <a:pt x="1004887" y="411956"/>
                </a:lnTo>
                <a:lnTo>
                  <a:pt x="845343" y="452437"/>
                </a:lnTo>
                <a:lnTo>
                  <a:pt x="664368" y="497681"/>
                </a:lnTo>
                <a:lnTo>
                  <a:pt x="535781" y="526256"/>
                </a:lnTo>
                <a:lnTo>
                  <a:pt x="485775" y="535781"/>
                </a:lnTo>
                <a:lnTo>
                  <a:pt x="457200" y="535781"/>
                </a:lnTo>
                <a:lnTo>
                  <a:pt x="373856" y="533400"/>
                </a:lnTo>
                <a:lnTo>
                  <a:pt x="242887" y="511968"/>
                </a:lnTo>
                <a:lnTo>
                  <a:pt x="147637" y="478631"/>
                </a:lnTo>
                <a:lnTo>
                  <a:pt x="64293" y="426243"/>
                </a:lnTo>
                <a:lnTo>
                  <a:pt x="21431" y="383381"/>
                </a:lnTo>
                <a:lnTo>
                  <a:pt x="9525" y="354806"/>
                </a:lnTo>
                <a:lnTo>
                  <a:pt x="0" y="323850"/>
                </a:lnTo>
                <a:lnTo>
                  <a:pt x="0" y="307181"/>
                </a:lnTo>
                <a:lnTo>
                  <a:pt x="4762" y="290512"/>
                </a:lnTo>
                <a:lnTo>
                  <a:pt x="16668" y="290512"/>
                </a:lnTo>
                <a:lnTo>
                  <a:pt x="38100" y="295275"/>
                </a:lnTo>
                <a:lnTo>
                  <a:pt x="69056" y="309562"/>
                </a:lnTo>
                <a:lnTo>
                  <a:pt x="138112" y="333375"/>
                </a:lnTo>
                <a:lnTo>
                  <a:pt x="211931" y="347662"/>
                </a:lnTo>
                <a:lnTo>
                  <a:pt x="290512" y="357187"/>
                </a:lnTo>
                <a:lnTo>
                  <a:pt x="350043" y="359568"/>
                </a:lnTo>
                <a:lnTo>
                  <a:pt x="416718" y="350043"/>
                </a:lnTo>
                <a:lnTo>
                  <a:pt x="616743" y="314325"/>
                </a:lnTo>
                <a:lnTo>
                  <a:pt x="826293" y="269081"/>
                </a:lnTo>
                <a:lnTo>
                  <a:pt x="1014412" y="2262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15654DAC-237C-4EBA-BC97-B77C27ED30B2}"/>
              </a:ext>
            </a:extLst>
          </p:cNvPr>
          <p:cNvSpPr/>
          <p:nvPr/>
        </p:nvSpPr>
        <p:spPr>
          <a:xfrm rot="2400000">
            <a:off x="4010026" y="2730501"/>
            <a:ext cx="5318125" cy="2538413"/>
          </a:xfrm>
          <a:custGeom>
            <a:avLst/>
            <a:gdLst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361645 w 5318975"/>
              <a:gd name="connsiteY50" fmla="*/ 862885 h 2537138"/>
              <a:gd name="connsiteX51" fmla="*/ 4370231 w 5318975"/>
              <a:gd name="connsiteY51" fmla="*/ 815662 h 2537138"/>
              <a:gd name="connsiteX52" fmla="*/ 4378817 w 5318975"/>
              <a:gd name="connsiteY52" fmla="*/ 802783 h 2537138"/>
              <a:gd name="connsiteX53" fmla="*/ 4395989 w 5318975"/>
              <a:gd name="connsiteY53" fmla="*/ 802783 h 2537138"/>
              <a:gd name="connsiteX54" fmla="*/ 4426040 w 5318975"/>
              <a:gd name="connsiteY54" fmla="*/ 811369 h 2537138"/>
              <a:gd name="connsiteX55" fmla="*/ 4451797 w 5318975"/>
              <a:gd name="connsiteY55" fmla="*/ 845713 h 2537138"/>
              <a:gd name="connsiteX56" fmla="*/ 4494727 w 5318975"/>
              <a:gd name="connsiteY56" fmla="*/ 910107 h 2537138"/>
              <a:gd name="connsiteX57" fmla="*/ 4644980 w 5318975"/>
              <a:gd name="connsiteY57" fmla="*/ 1124755 h 2537138"/>
              <a:gd name="connsiteX58" fmla="*/ 4743718 w 5318975"/>
              <a:gd name="connsiteY58" fmla="*/ 1249251 h 2537138"/>
              <a:gd name="connsiteX59" fmla="*/ 4876800 w 5318975"/>
              <a:gd name="connsiteY59" fmla="*/ 1412383 h 2537138"/>
              <a:gd name="connsiteX60" fmla="*/ 5014175 w 5318975"/>
              <a:gd name="connsiteY60" fmla="*/ 1566930 h 2537138"/>
              <a:gd name="connsiteX61" fmla="*/ 5057104 w 5318975"/>
              <a:gd name="connsiteY61" fmla="*/ 1605566 h 2537138"/>
              <a:gd name="connsiteX62" fmla="*/ 5130085 w 5318975"/>
              <a:gd name="connsiteY62" fmla="*/ 1652789 h 2537138"/>
              <a:gd name="connsiteX63" fmla="*/ 5198772 w 5318975"/>
              <a:gd name="connsiteY63" fmla="*/ 1678547 h 2537138"/>
              <a:gd name="connsiteX64" fmla="*/ 5245994 w 5318975"/>
              <a:gd name="connsiteY64" fmla="*/ 1704305 h 2537138"/>
              <a:gd name="connsiteX65" fmla="*/ 5288924 w 5318975"/>
              <a:gd name="connsiteY65" fmla="*/ 1734355 h 2537138"/>
              <a:gd name="connsiteX66" fmla="*/ 5306096 w 5318975"/>
              <a:gd name="connsiteY66" fmla="*/ 1755820 h 2537138"/>
              <a:gd name="connsiteX67" fmla="*/ 5318975 w 5318975"/>
              <a:gd name="connsiteY67" fmla="*/ 1777285 h 2537138"/>
              <a:gd name="connsiteX68" fmla="*/ 5318975 w 5318975"/>
              <a:gd name="connsiteY68" fmla="*/ 1790164 h 2537138"/>
              <a:gd name="connsiteX69" fmla="*/ 5318975 w 5318975"/>
              <a:gd name="connsiteY69" fmla="*/ 1807335 h 2537138"/>
              <a:gd name="connsiteX70" fmla="*/ 5306096 w 5318975"/>
              <a:gd name="connsiteY70" fmla="*/ 1828800 h 2537138"/>
              <a:gd name="connsiteX71" fmla="*/ 5284631 w 5318975"/>
              <a:gd name="connsiteY71" fmla="*/ 1845972 h 2537138"/>
              <a:gd name="connsiteX72" fmla="*/ 5237409 w 5318975"/>
              <a:gd name="connsiteY72" fmla="*/ 1880316 h 2537138"/>
              <a:gd name="connsiteX73" fmla="*/ 5203065 w 5318975"/>
              <a:gd name="connsiteY73" fmla="*/ 1893195 h 2537138"/>
              <a:gd name="connsiteX74" fmla="*/ 5160135 w 5318975"/>
              <a:gd name="connsiteY74" fmla="*/ 1910366 h 2537138"/>
              <a:gd name="connsiteX75" fmla="*/ 5108620 w 5318975"/>
              <a:gd name="connsiteY75" fmla="*/ 1927538 h 2537138"/>
              <a:gd name="connsiteX76" fmla="*/ 5039933 w 5318975"/>
              <a:gd name="connsiteY76" fmla="*/ 1940417 h 2537138"/>
              <a:gd name="connsiteX77" fmla="*/ 4949780 w 5318975"/>
              <a:gd name="connsiteY77" fmla="*/ 1949003 h 2537138"/>
              <a:gd name="connsiteX78" fmla="*/ 4842456 w 5318975"/>
              <a:gd name="connsiteY78" fmla="*/ 1953296 h 2537138"/>
              <a:gd name="connsiteX79" fmla="*/ 4687910 w 5318975"/>
              <a:gd name="connsiteY79" fmla="*/ 1944710 h 2537138"/>
              <a:gd name="connsiteX80" fmla="*/ 4524778 w 5318975"/>
              <a:gd name="connsiteY80" fmla="*/ 1927538 h 2537138"/>
              <a:gd name="connsiteX81" fmla="*/ 4361645 w 5318975"/>
              <a:gd name="connsiteY81" fmla="*/ 1906074 h 2537138"/>
              <a:gd name="connsiteX82" fmla="*/ 4207099 w 5318975"/>
              <a:gd name="connsiteY82" fmla="*/ 1880316 h 2537138"/>
              <a:gd name="connsiteX83" fmla="*/ 4104068 w 5318975"/>
              <a:gd name="connsiteY83" fmla="*/ 1854558 h 2537138"/>
              <a:gd name="connsiteX84" fmla="*/ 3928056 w 5318975"/>
              <a:gd name="connsiteY84" fmla="*/ 1794457 h 2537138"/>
              <a:gd name="connsiteX85" fmla="*/ 3730580 w 5318975"/>
              <a:gd name="connsiteY85" fmla="*/ 1708597 h 2537138"/>
              <a:gd name="connsiteX86" fmla="*/ 3558862 w 5318975"/>
              <a:gd name="connsiteY86" fmla="*/ 1614152 h 2537138"/>
              <a:gd name="connsiteX87" fmla="*/ 3412902 w 5318975"/>
              <a:gd name="connsiteY87" fmla="*/ 1519707 h 2537138"/>
              <a:gd name="connsiteX88" fmla="*/ 3241183 w 5318975"/>
              <a:gd name="connsiteY88" fmla="*/ 1386626 h 2537138"/>
              <a:gd name="connsiteX89" fmla="*/ 3017949 w 5318975"/>
              <a:gd name="connsiteY89" fmla="*/ 1184857 h 2537138"/>
              <a:gd name="connsiteX90" fmla="*/ 2803302 w 5318975"/>
              <a:gd name="connsiteY90" fmla="*/ 953037 h 2537138"/>
              <a:gd name="connsiteX91" fmla="*/ 2635876 w 5318975"/>
              <a:gd name="connsiteY91" fmla="*/ 759854 h 2537138"/>
              <a:gd name="connsiteX92" fmla="*/ 2502794 w 5318975"/>
              <a:gd name="connsiteY92" fmla="*/ 583843 h 2537138"/>
              <a:gd name="connsiteX93" fmla="*/ 2416935 w 5318975"/>
              <a:gd name="connsiteY93" fmla="*/ 467933 h 2537138"/>
              <a:gd name="connsiteX94" fmla="*/ 2378299 w 5318975"/>
              <a:gd name="connsiteY94" fmla="*/ 416417 h 2537138"/>
              <a:gd name="connsiteX95" fmla="*/ 2339662 w 5318975"/>
              <a:gd name="connsiteY95" fmla="*/ 373488 h 2537138"/>
              <a:gd name="connsiteX96" fmla="*/ 2305318 w 5318975"/>
              <a:gd name="connsiteY96" fmla="*/ 343437 h 2537138"/>
              <a:gd name="connsiteX97" fmla="*/ 2275268 w 5318975"/>
              <a:gd name="connsiteY97" fmla="*/ 330558 h 2537138"/>
              <a:gd name="connsiteX98" fmla="*/ 2245217 w 5318975"/>
              <a:gd name="connsiteY98" fmla="*/ 321972 h 2537138"/>
              <a:gd name="connsiteX99" fmla="*/ 2215166 w 5318975"/>
              <a:gd name="connsiteY99" fmla="*/ 326265 h 2537138"/>
              <a:gd name="connsiteX100" fmla="*/ 2193702 w 5318975"/>
              <a:gd name="connsiteY100" fmla="*/ 334851 h 2537138"/>
              <a:gd name="connsiteX101" fmla="*/ 2155065 w 5318975"/>
              <a:gd name="connsiteY101" fmla="*/ 369195 h 2537138"/>
              <a:gd name="connsiteX102" fmla="*/ 2107842 w 5318975"/>
              <a:gd name="connsiteY102" fmla="*/ 412124 h 2537138"/>
              <a:gd name="connsiteX103" fmla="*/ 2043448 w 5318975"/>
              <a:gd name="connsiteY103" fmla="*/ 480812 h 2537138"/>
              <a:gd name="connsiteX104" fmla="*/ 1957589 w 5318975"/>
              <a:gd name="connsiteY104" fmla="*/ 570964 h 2537138"/>
              <a:gd name="connsiteX105" fmla="*/ 1858851 w 5318975"/>
              <a:gd name="connsiteY105" fmla="*/ 686874 h 2537138"/>
              <a:gd name="connsiteX106" fmla="*/ 1790163 w 5318975"/>
              <a:gd name="connsiteY106" fmla="*/ 764147 h 2537138"/>
              <a:gd name="connsiteX107" fmla="*/ 1657082 w 5318975"/>
              <a:gd name="connsiteY107" fmla="*/ 927279 h 2537138"/>
              <a:gd name="connsiteX108" fmla="*/ 1554051 w 5318975"/>
              <a:gd name="connsiteY108" fmla="*/ 1056068 h 2537138"/>
              <a:gd name="connsiteX109" fmla="*/ 1463899 w 5318975"/>
              <a:gd name="connsiteY109" fmla="*/ 1176271 h 2537138"/>
              <a:gd name="connsiteX110" fmla="*/ 1360868 w 5318975"/>
              <a:gd name="connsiteY110" fmla="*/ 1313645 h 2537138"/>
              <a:gd name="connsiteX111" fmla="*/ 1275009 w 5318975"/>
              <a:gd name="connsiteY111" fmla="*/ 1433848 h 2537138"/>
              <a:gd name="connsiteX112" fmla="*/ 1159099 w 5318975"/>
              <a:gd name="connsiteY112" fmla="*/ 1596981 h 2537138"/>
              <a:gd name="connsiteX113" fmla="*/ 1068947 w 5318975"/>
              <a:gd name="connsiteY113" fmla="*/ 1725769 h 2537138"/>
              <a:gd name="connsiteX114" fmla="*/ 944451 w 5318975"/>
              <a:gd name="connsiteY114" fmla="*/ 1914659 h 2537138"/>
              <a:gd name="connsiteX115" fmla="*/ 858592 w 5318975"/>
              <a:gd name="connsiteY115" fmla="*/ 2047741 h 2537138"/>
              <a:gd name="connsiteX116" fmla="*/ 798490 w 5318975"/>
              <a:gd name="connsiteY116" fmla="*/ 2155065 h 2537138"/>
              <a:gd name="connsiteX117" fmla="*/ 759854 w 5318975"/>
              <a:gd name="connsiteY117" fmla="*/ 2228045 h 2537138"/>
              <a:gd name="connsiteX118" fmla="*/ 678287 w 5318975"/>
              <a:gd name="connsiteY118" fmla="*/ 2374006 h 2537138"/>
              <a:gd name="connsiteX119" fmla="*/ 635358 w 5318975"/>
              <a:gd name="connsiteY119" fmla="*/ 2455572 h 2537138"/>
              <a:gd name="connsiteX120" fmla="*/ 601014 w 5318975"/>
              <a:gd name="connsiteY120" fmla="*/ 2481330 h 2537138"/>
              <a:gd name="connsiteX121" fmla="*/ 545206 w 5318975"/>
              <a:gd name="connsiteY121" fmla="*/ 2511381 h 2537138"/>
              <a:gd name="connsiteX122" fmla="*/ 467933 w 5318975"/>
              <a:gd name="connsiteY122" fmla="*/ 2532845 h 2537138"/>
              <a:gd name="connsiteX123" fmla="*/ 352023 w 5318975"/>
              <a:gd name="connsiteY123" fmla="*/ 2537138 h 2537138"/>
              <a:gd name="connsiteX124" fmla="*/ 244699 w 5318975"/>
              <a:gd name="connsiteY124" fmla="*/ 2528552 h 2537138"/>
              <a:gd name="connsiteX125" fmla="*/ 158840 w 5318975"/>
              <a:gd name="connsiteY125" fmla="*/ 2515674 h 2537138"/>
              <a:gd name="connsiteX126" fmla="*/ 90152 w 5318975"/>
              <a:gd name="connsiteY126" fmla="*/ 2498502 h 2537138"/>
              <a:gd name="connsiteX127" fmla="*/ 25758 w 5318975"/>
              <a:gd name="connsiteY127" fmla="*/ 2468451 h 2537138"/>
              <a:gd name="connsiteX128" fmla="*/ 8586 w 5318975"/>
              <a:gd name="connsiteY128" fmla="*/ 2451279 h 2537138"/>
              <a:gd name="connsiteX129" fmla="*/ 0 w 5318975"/>
              <a:gd name="connsiteY129" fmla="*/ 2434107 h 2537138"/>
              <a:gd name="connsiteX130" fmla="*/ 12879 w 5318975"/>
              <a:gd name="connsiteY130" fmla="*/ 2412643 h 2537138"/>
              <a:gd name="connsiteX131" fmla="*/ 60102 w 5318975"/>
              <a:gd name="connsiteY131" fmla="*/ 2404057 h 2537138"/>
              <a:gd name="connsiteX132" fmla="*/ 163133 w 5318975"/>
              <a:gd name="connsiteY132" fmla="*/ 2382592 h 2537138"/>
              <a:gd name="connsiteX133" fmla="*/ 253285 w 5318975"/>
              <a:gd name="connsiteY133" fmla="*/ 2356834 h 2537138"/>
              <a:gd name="connsiteX134" fmla="*/ 334851 w 5318975"/>
              <a:gd name="connsiteY134" fmla="*/ 2318197 h 2537138"/>
              <a:gd name="connsiteX135" fmla="*/ 416417 w 5318975"/>
              <a:gd name="connsiteY135" fmla="*/ 2258096 h 2537138"/>
              <a:gd name="connsiteX136" fmla="*/ 502276 w 5318975"/>
              <a:gd name="connsiteY136" fmla="*/ 2167944 h 2537138"/>
              <a:gd name="connsiteX137" fmla="*/ 639651 w 5318975"/>
              <a:gd name="connsiteY137" fmla="*/ 2004812 h 2537138"/>
              <a:gd name="connsiteX138" fmla="*/ 888642 w 5318975"/>
              <a:gd name="connsiteY138" fmla="*/ 1669961 h 2537138"/>
              <a:gd name="connsiteX139" fmla="*/ 1051775 w 5318975"/>
              <a:gd name="connsiteY139" fmla="*/ 1446727 h 2537138"/>
              <a:gd name="connsiteX140" fmla="*/ 1163392 w 5318975"/>
              <a:gd name="connsiteY140" fmla="*/ 1287888 h 2537138"/>
              <a:gd name="connsiteX141" fmla="*/ 1266423 w 5318975"/>
              <a:gd name="connsiteY141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361645 w 5318975"/>
              <a:gd name="connsiteY50" fmla="*/ 862885 h 2537138"/>
              <a:gd name="connsiteX51" fmla="*/ 4370231 w 5318975"/>
              <a:gd name="connsiteY51" fmla="*/ 815662 h 2537138"/>
              <a:gd name="connsiteX52" fmla="*/ 4378817 w 5318975"/>
              <a:gd name="connsiteY52" fmla="*/ 802783 h 2537138"/>
              <a:gd name="connsiteX53" fmla="*/ 4426040 w 5318975"/>
              <a:gd name="connsiteY53" fmla="*/ 811369 h 2537138"/>
              <a:gd name="connsiteX54" fmla="*/ 4451797 w 5318975"/>
              <a:gd name="connsiteY54" fmla="*/ 845713 h 2537138"/>
              <a:gd name="connsiteX55" fmla="*/ 4494727 w 5318975"/>
              <a:gd name="connsiteY55" fmla="*/ 910107 h 2537138"/>
              <a:gd name="connsiteX56" fmla="*/ 4644980 w 5318975"/>
              <a:gd name="connsiteY56" fmla="*/ 1124755 h 2537138"/>
              <a:gd name="connsiteX57" fmla="*/ 4743718 w 5318975"/>
              <a:gd name="connsiteY57" fmla="*/ 1249251 h 2537138"/>
              <a:gd name="connsiteX58" fmla="*/ 4876800 w 5318975"/>
              <a:gd name="connsiteY58" fmla="*/ 1412383 h 2537138"/>
              <a:gd name="connsiteX59" fmla="*/ 5014175 w 5318975"/>
              <a:gd name="connsiteY59" fmla="*/ 1566930 h 2537138"/>
              <a:gd name="connsiteX60" fmla="*/ 5057104 w 5318975"/>
              <a:gd name="connsiteY60" fmla="*/ 1605566 h 2537138"/>
              <a:gd name="connsiteX61" fmla="*/ 5130085 w 5318975"/>
              <a:gd name="connsiteY61" fmla="*/ 1652789 h 2537138"/>
              <a:gd name="connsiteX62" fmla="*/ 5198772 w 5318975"/>
              <a:gd name="connsiteY62" fmla="*/ 1678547 h 2537138"/>
              <a:gd name="connsiteX63" fmla="*/ 5245994 w 5318975"/>
              <a:gd name="connsiteY63" fmla="*/ 1704305 h 2537138"/>
              <a:gd name="connsiteX64" fmla="*/ 5288924 w 5318975"/>
              <a:gd name="connsiteY64" fmla="*/ 1734355 h 2537138"/>
              <a:gd name="connsiteX65" fmla="*/ 5306096 w 5318975"/>
              <a:gd name="connsiteY65" fmla="*/ 1755820 h 2537138"/>
              <a:gd name="connsiteX66" fmla="*/ 5318975 w 5318975"/>
              <a:gd name="connsiteY66" fmla="*/ 1777285 h 2537138"/>
              <a:gd name="connsiteX67" fmla="*/ 5318975 w 5318975"/>
              <a:gd name="connsiteY67" fmla="*/ 1790164 h 2537138"/>
              <a:gd name="connsiteX68" fmla="*/ 5318975 w 5318975"/>
              <a:gd name="connsiteY68" fmla="*/ 1807335 h 2537138"/>
              <a:gd name="connsiteX69" fmla="*/ 5306096 w 5318975"/>
              <a:gd name="connsiteY69" fmla="*/ 1828800 h 2537138"/>
              <a:gd name="connsiteX70" fmla="*/ 5284631 w 5318975"/>
              <a:gd name="connsiteY70" fmla="*/ 1845972 h 2537138"/>
              <a:gd name="connsiteX71" fmla="*/ 5237409 w 5318975"/>
              <a:gd name="connsiteY71" fmla="*/ 1880316 h 2537138"/>
              <a:gd name="connsiteX72" fmla="*/ 5203065 w 5318975"/>
              <a:gd name="connsiteY72" fmla="*/ 1893195 h 2537138"/>
              <a:gd name="connsiteX73" fmla="*/ 5160135 w 5318975"/>
              <a:gd name="connsiteY73" fmla="*/ 1910366 h 2537138"/>
              <a:gd name="connsiteX74" fmla="*/ 5108620 w 5318975"/>
              <a:gd name="connsiteY74" fmla="*/ 1927538 h 2537138"/>
              <a:gd name="connsiteX75" fmla="*/ 5039933 w 5318975"/>
              <a:gd name="connsiteY75" fmla="*/ 1940417 h 2537138"/>
              <a:gd name="connsiteX76" fmla="*/ 4949780 w 5318975"/>
              <a:gd name="connsiteY76" fmla="*/ 1949003 h 2537138"/>
              <a:gd name="connsiteX77" fmla="*/ 4842456 w 5318975"/>
              <a:gd name="connsiteY77" fmla="*/ 1953296 h 2537138"/>
              <a:gd name="connsiteX78" fmla="*/ 4687910 w 5318975"/>
              <a:gd name="connsiteY78" fmla="*/ 1944710 h 2537138"/>
              <a:gd name="connsiteX79" fmla="*/ 4524778 w 5318975"/>
              <a:gd name="connsiteY79" fmla="*/ 1927538 h 2537138"/>
              <a:gd name="connsiteX80" fmla="*/ 4361645 w 5318975"/>
              <a:gd name="connsiteY80" fmla="*/ 1906074 h 2537138"/>
              <a:gd name="connsiteX81" fmla="*/ 4207099 w 5318975"/>
              <a:gd name="connsiteY81" fmla="*/ 1880316 h 2537138"/>
              <a:gd name="connsiteX82" fmla="*/ 4104068 w 5318975"/>
              <a:gd name="connsiteY82" fmla="*/ 1854558 h 2537138"/>
              <a:gd name="connsiteX83" fmla="*/ 3928056 w 5318975"/>
              <a:gd name="connsiteY83" fmla="*/ 1794457 h 2537138"/>
              <a:gd name="connsiteX84" fmla="*/ 3730580 w 5318975"/>
              <a:gd name="connsiteY84" fmla="*/ 1708597 h 2537138"/>
              <a:gd name="connsiteX85" fmla="*/ 3558862 w 5318975"/>
              <a:gd name="connsiteY85" fmla="*/ 1614152 h 2537138"/>
              <a:gd name="connsiteX86" fmla="*/ 3412902 w 5318975"/>
              <a:gd name="connsiteY86" fmla="*/ 1519707 h 2537138"/>
              <a:gd name="connsiteX87" fmla="*/ 3241183 w 5318975"/>
              <a:gd name="connsiteY87" fmla="*/ 1386626 h 2537138"/>
              <a:gd name="connsiteX88" fmla="*/ 3017949 w 5318975"/>
              <a:gd name="connsiteY88" fmla="*/ 1184857 h 2537138"/>
              <a:gd name="connsiteX89" fmla="*/ 2803302 w 5318975"/>
              <a:gd name="connsiteY89" fmla="*/ 953037 h 2537138"/>
              <a:gd name="connsiteX90" fmla="*/ 2635876 w 5318975"/>
              <a:gd name="connsiteY90" fmla="*/ 759854 h 2537138"/>
              <a:gd name="connsiteX91" fmla="*/ 2502794 w 5318975"/>
              <a:gd name="connsiteY91" fmla="*/ 583843 h 2537138"/>
              <a:gd name="connsiteX92" fmla="*/ 2416935 w 5318975"/>
              <a:gd name="connsiteY92" fmla="*/ 467933 h 2537138"/>
              <a:gd name="connsiteX93" fmla="*/ 2378299 w 5318975"/>
              <a:gd name="connsiteY93" fmla="*/ 416417 h 2537138"/>
              <a:gd name="connsiteX94" fmla="*/ 2339662 w 5318975"/>
              <a:gd name="connsiteY94" fmla="*/ 373488 h 2537138"/>
              <a:gd name="connsiteX95" fmla="*/ 2305318 w 5318975"/>
              <a:gd name="connsiteY95" fmla="*/ 343437 h 2537138"/>
              <a:gd name="connsiteX96" fmla="*/ 2275268 w 5318975"/>
              <a:gd name="connsiteY96" fmla="*/ 330558 h 2537138"/>
              <a:gd name="connsiteX97" fmla="*/ 2245217 w 5318975"/>
              <a:gd name="connsiteY97" fmla="*/ 321972 h 2537138"/>
              <a:gd name="connsiteX98" fmla="*/ 2215166 w 5318975"/>
              <a:gd name="connsiteY98" fmla="*/ 326265 h 2537138"/>
              <a:gd name="connsiteX99" fmla="*/ 2193702 w 5318975"/>
              <a:gd name="connsiteY99" fmla="*/ 334851 h 2537138"/>
              <a:gd name="connsiteX100" fmla="*/ 2155065 w 5318975"/>
              <a:gd name="connsiteY100" fmla="*/ 369195 h 2537138"/>
              <a:gd name="connsiteX101" fmla="*/ 2107842 w 5318975"/>
              <a:gd name="connsiteY101" fmla="*/ 412124 h 2537138"/>
              <a:gd name="connsiteX102" fmla="*/ 2043448 w 5318975"/>
              <a:gd name="connsiteY102" fmla="*/ 480812 h 2537138"/>
              <a:gd name="connsiteX103" fmla="*/ 1957589 w 5318975"/>
              <a:gd name="connsiteY103" fmla="*/ 570964 h 2537138"/>
              <a:gd name="connsiteX104" fmla="*/ 1858851 w 5318975"/>
              <a:gd name="connsiteY104" fmla="*/ 686874 h 2537138"/>
              <a:gd name="connsiteX105" fmla="*/ 1790163 w 5318975"/>
              <a:gd name="connsiteY105" fmla="*/ 764147 h 2537138"/>
              <a:gd name="connsiteX106" fmla="*/ 1657082 w 5318975"/>
              <a:gd name="connsiteY106" fmla="*/ 927279 h 2537138"/>
              <a:gd name="connsiteX107" fmla="*/ 1554051 w 5318975"/>
              <a:gd name="connsiteY107" fmla="*/ 1056068 h 2537138"/>
              <a:gd name="connsiteX108" fmla="*/ 1463899 w 5318975"/>
              <a:gd name="connsiteY108" fmla="*/ 1176271 h 2537138"/>
              <a:gd name="connsiteX109" fmla="*/ 1360868 w 5318975"/>
              <a:gd name="connsiteY109" fmla="*/ 1313645 h 2537138"/>
              <a:gd name="connsiteX110" fmla="*/ 1275009 w 5318975"/>
              <a:gd name="connsiteY110" fmla="*/ 1433848 h 2537138"/>
              <a:gd name="connsiteX111" fmla="*/ 1159099 w 5318975"/>
              <a:gd name="connsiteY111" fmla="*/ 1596981 h 2537138"/>
              <a:gd name="connsiteX112" fmla="*/ 1068947 w 5318975"/>
              <a:gd name="connsiteY112" fmla="*/ 1725769 h 2537138"/>
              <a:gd name="connsiteX113" fmla="*/ 944451 w 5318975"/>
              <a:gd name="connsiteY113" fmla="*/ 1914659 h 2537138"/>
              <a:gd name="connsiteX114" fmla="*/ 858592 w 5318975"/>
              <a:gd name="connsiteY114" fmla="*/ 2047741 h 2537138"/>
              <a:gd name="connsiteX115" fmla="*/ 798490 w 5318975"/>
              <a:gd name="connsiteY115" fmla="*/ 2155065 h 2537138"/>
              <a:gd name="connsiteX116" fmla="*/ 759854 w 5318975"/>
              <a:gd name="connsiteY116" fmla="*/ 2228045 h 2537138"/>
              <a:gd name="connsiteX117" fmla="*/ 678287 w 5318975"/>
              <a:gd name="connsiteY117" fmla="*/ 2374006 h 2537138"/>
              <a:gd name="connsiteX118" fmla="*/ 635358 w 5318975"/>
              <a:gd name="connsiteY118" fmla="*/ 2455572 h 2537138"/>
              <a:gd name="connsiteX119" fmla="*/ 601014 w 5318975"/>
              <a:gd name="connsiteY119" fmla="*/ 2481330 h 2537138"/>
              <a:gd name="connsiteX120" fmla="*/ 545206 w 5318975"/>
              <a:gd name="connsiteY120" fmla="*/ 2511381 h 2537138"/>
              <a:gd name="connsiteX121" fmla="*/ 467933 w 5318975"/>
              <a:gd name="connsiteY121" fmla="*/ 2532845 h 2537138"/>
              <a:gd name="connsiteX122" fmla="*/ 352023 w 5318975"/>
              <a:gd name="connsiteY122" fmla="*/ 2537138 h 2537138"/>
              <a:gd name="connsiteX123" fmla="*/ 244699 w 5318975"/>
              <a:gd name="connsiteY123" fmla="*/ 2528552 h 2537138"/>
              <a:gd name="connsiteX124" fmla="*/ 158840 w 5318975"/>
              <a:gd name="connsiteY124" fmla="*/ 2515674 h 2537138"/>
              <a:gd name="connsiteX125" fmla="*/ 90152 w 5318975"/>
              <a:gd name="connsiteY125" fmla="*/ 2498502 h 2537138"/>
              <a:gd name="connsiteX126" fmla="*/ 25758 w 5318975"/>
              <a:gd name="connsiteY126" fmla="*/ 2468451 h 2537138"/>
              <a:gd name="connsiteX127" fmla="*/ 8586 w 5318975"/>
              <a:gd name="connsiteY127" fmla="*/ 2451279 h 2537138"/>
              <a:gd name="connsiteX128" fmla="*/ 0 w 5318975"/>
              <a:gd name="connsiteY128" fmla="*/ 2434107 h 2537138"/>
              <a:gd name="connsiteX129" fmla="*/ 12879 w 5318975"/>
              <a:gd name="connsiteY129" fmla="*/ 2412643 h 2537138"/>
              <a:gd name="connsiteX130" fmla="*/ 60102 w 5318975"/>
              <a:gd name="connsiteY130" fmla="*/ 2404057 h 2537138"/>
              <a:gd name="connsiteX131" fmla="*/ 163133 w 5318975"/>
              <a:gd name="connsiteY131" fmla="*/ 2382592 h 2537138"/>
              <a:gd name="connsiteX132" fmla="*/ 253285 w 5318975"/>
              <a:gd name="connsiteY132" fmla="*/ 2356834 h 2537138"/>
              <a:gd name="connsiteX133" fmla="*/ 334851 w 5318975"/>
              <a:gd name="connsiteY133" fmla="*/ 2318197 h 2537138"/>
              <a:gd name="connsiteX134" fmla="*/ 416417 w 5318975"/>
              <a:gd name="connsiteY134" fmla="*/ 2258096 h 2537138"/>
              <a:gd name="connsiteX135" fmla="*/ 502276 w 5318975"/>
              <a:gd name="connsiteY135" fmla="*/ 2167944 h 2537138"/>
              <a:gd name="connsiteX136" fmla="*/ 639651 w 5318975"/>
              <a:gd name="connsiteY136" fmla="*/ 2004812 h 2537138"/>
              <a:gd name="connsiteX137" fmla="*/ 888642 w 5318975"/>
              <a:gd name="connsiteY137" fmla="*/ 1669961 h 2537138"/>
              <a:gd name="connsiteX138" fmla="*/ 1051775 w 5318975"/>
              <a:gd name="connsiteY138" fmla="*/ 1446727 h 2537138"/>
              <a:gd name="connsiteX139" fmla="*/ 1163392 w 5318975"/>
              <a:gd name="connsiteY139" fmla="*/ 1287888 h 2537138"/>
              <a:gd name="connsiteX140" fmla="*/ 1266423 w 5318975"/>
              <a:gd name="connsiteY140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361645 w 5318975"/>
              <a:gd name="connsiteY50" fmla="*/ 862885 h 2537138"/>
              <a:gd name="connsiteX51" fmla="*/ 4370231 w 5318975"/>
              <a:gd name="connsiteY51" fmla="*/ 815662 h 2537138"/>
              <a:gd name="connsiteX52" fmla="*/ 4426040 w 5318975"/>
              <a:gd name="connsiteY52" fmla="*/ 811369 h 2537138"/>
              <a:gd name="connsiteX53" fmla="*/ 4451797 w 5318975"/>
              <a:gd name="connsiteY53" fmla="*/ 845713 h 2537138"/>
              <a:gd name="connsiteX54" fmla="*/ 4494727 w 5318975"/>
              <a:gd name="connsiteY54" fmla="*/ 910107 h 2537138"/>
              <a:gd name="connsiteX55" fmla="*/ 4644980 w 5318975"/>
              <a:gd name="connsiteY55" fmla="*/ 1124755 h 2537138"/>
              <a:gd name="connsiteX56" fmla="*/ 4743718 w 5318975"/>
              <a:gd name="connsiteY56" fmla="*/ 1249251 h 2537138"/>
              <a:gd name="connsiteX57" fmla="*/ 4876800 w 5318975"/>
              <a:gd name="connsiteY57" fmla="*/ 1412383 h 2537138"/>
              <a:gd name="connsiteX58" fmla="*/ 5014175 w 5318975"/>
              <a:gd name="connsiteY58" fmla="*/ 1566930 h 2537138"/>
              <a:gd name="connsiteX59" fmla="*/ 5057104 w 5318975"/>
              <a:gd name="connsiteY59" fmla="*/ 1605566 h 2537138"/>
              <a:gd name="connsiteX60" fmla="*/ 5130085 w 5318975"/>
              <a:gd name="connsiteY60" fmla="*/ 1652789 h 2537138"/>
              <a:gd name="connsiteX61" fmla="*/ 5198772 w 5318975"/>
              <a:gd name="connsiteY61" fmla="*/ 1678547 h 2537138"/>
              <a:gd name="connsiteX62" fmla="*/ 5245994 w 5318975"/>
              <a:gd name="connsiteY62" fmla="*/ 1704305 h 2537138"/>
              <a:gd name="connsiteX63" fmla="*/ 5288924 w 5318975"/>
              <a:gd name="connsiteY63" fmla="*/ 1734355 h 2537138"/>
              <a:gd name="connsiteX64" fmla="*/ 5306096 w 5318975"/>
              <a:gd name="connsiteY64" fmla="*/ 1755820 h 2537138"/>
              <a:gd name="connsiteX65" fmla="*/ 5318975 w 5318975"/>
              <a:gd name="connsiteY65" fmla="*/ 1777285 h 2537138"/>
              <a:gd name="connsiteX66" fmla="*/ 5318975 w 5318975"/>
              <a:gd name="connsiteY66" fmla="*/ 1790164 h 2537138"/>
              <a:gd name="connsiteX67" fmla="*/ 5318975 w 5318975"/>
              <a:gd name="connsiteY67" fmla="*/ 1807335 h 2537138"/>
              <a:gd name="connsiteX68" fmla="*/ 5306096 w 5318975"/>
              <a:gd name="connsiteY68" fmla="*/ 1828800 h 2537138"/>
              <a:gd name="connsiteX69" fmla="*/ 5284631 w 5318975"/>
              <a:gd name="connsiteY69" fmla="*/ 1845972 h 2537138"/>
              <a:gd name="connsiteX70" fmla="*/ 5237409 w 5318975"/>
              <a:gd name="connsiteY70" fmla="*/ 1880316 h 2537138"/>
              <a:gd name="connsiteX71" fmla="*/ 5203065 w 5318975"/>
              <a:gd name="connsiteY71" fmla="*/ 1893195 h 2537138"/>
              <a:gd name="connsiteX72" fmla="*/ 5160135 w 5318975"/>
              <a:gd name="connsiteY72" fmla="*/ 1910366 h 2537138"/>
              <a:gd name="connsiteX73" fmla="*/ 5108620 w 5318975"/>
              <a:gd name="connsiteY73" fmla="*/ 1927538 h 2537138"/>
              <a:gd name="connsiteX74" fmla="*/ 5039933 w 5318975"/>
              <a:gd name="connsiteY74" fmla="*/ 1940417 h 2537138"/>
              <a:gd name="connsiteX75" fmla="*/ 4949780 w 5318975"/>
              <a:gd name="connsiteY75" fmla="*/ 1949003 h 2537138"/>
              <a:gd name="connsiteX76" fmla="*/ 4842456 w 5318975"/>
              <a:gd name="connsiteY76" fmla="*/ 1953296 h 2537138"/>
              <a:gd name="connsiteX77" fmla="*/ 4687910 w 5318975"/>
              <a:gd name="connsiteY77" fmla="*/ 1944710 h 2537138"/>
              <a:gd name="connsiteX78" fmla="*/ 4524778 w 5318975"/>
              <a:gd name="connsiteY78" fmla="*/ 1927538 h 2537138"/>
              <a:gd name="connsiteX79" fmla="*/ 4361645 w 5318975"/>
              <a:gd name="connsiteY79" fmla="*/ 1906074 h 2537138"/>
              <a:gd name="connsiteX80" fmla="*/ 4207099 w 5318975"/>
              <a:gd name="connsiteY80" fmla="*/ 1880316 h 2537138"/>
              <a:gd name="connsiteX81" fmla="*/ 4104068 w 5318975"/>
              <a:gd name="connsiteY81" fmla="*/ 1854558 h 2537138"/>
              <a:gd name="connsiteX82" fmla="*/ 3928056 w 5318975"/>
              <a:gd name="connsiteY82" fmla="*/ 1794457 h 2537138"/>
              <a:gd name="connsiteX83" fmla="*/ 3730580 w 5318975"/>
              <a:gd name="connsiteY83" fmla="*/ 1708597 h 2537138"/>
              <a:gd name="connsiteX84" fmla="*/ 3558862 w 5318975"/>
              <a:gd name="connsiteY84" fmla="*/ 1614152 h 2537138"/>
              <a:gd name="connsiteX85" fmla="*/ 3412902 w 5318975"/>
              <a:gd name="connsiteY85" fmla="*/ 1519707 h 2537138"/>
              <a:gd name="connsiteX86" fmla="*/ 3241183 w 5318975"/>
              <a:gd name="connsiteY86" fmla="*/ 1386626 h 2537138"/>
              <a:gd name="connsiteX87" fmla="*/ 3017949 w 5318975"/>
              <a:gd name="connsiteY87" fmla="*/ 1184857 h 2537138"/>
              <a:gd name="connsiteX88" fmla="*/ 2803302 w 5318975"/>
              <a:gd name="connsiteY88" fmla="*/ 953037 h 2537138"/>
              <a:gd name="connsiteX89" fmla="*/ 2635876 w 5318975"/>
              <a:gd name="connsiteY89" fmla="*/ 759854 h 2537138"/>
              <a:gd name="connsiteX90" fmla="*/ 2502794 w 5318975"/>
              <a:gd name="connsiteY90" fmla="*/ 583843 h 2537138"/>
              <a:gd name="connsiteX91" fmla="*/ 2416935 w 5318975"/>
              <a:gd name="connsiteY91" fmla="*/ 467933 h 2537138"/>
              <a:gd name="connsiteX92" fmla="*/ 2378299 w 5318975"/>
              <a:gd name="connsiteY92" fmla="*/ 416417 h 2537138"/>
              <a:gd name="connsiteX93" fmla="*/ 2339662 w 5318975"/>
              <a:gd name="connsiteY93" fmla="*/ 373488 h 2537138"/>
              <a:gd name="connsiteX94" fmla="*/ 2305318 w 5318975"/>
              <a:gd name="connsiteY94" fmla="*/ 343437 h 2537138"/>
              <a:gd name="connsiteX95" fmla="*/ 2275268 w 5318975"/>
              <a:gd name="connsiteY95" fmla="*/ 330558 h 2537138"/>
              <a:gd name="connsiteX96" fmla="*/ 2245217 w 5318975"/>
              <a:gd name="connsiteY96" fmla="*/ 321972 h 2537138"/>
              <a:gd name="connsiteX97" fmla="*/ 2215166 w 5318975"/>
              <a:gd name="connsiteY97" fmla="*/ 326265 h 2537138"/>
              <a:gd name="connsiteX98" fmla="*/ 2193702 w 5318975"/>
              <a:gd name="connsiteY98" fmla="*/ 334851 h 2537138"/>
              <a:gd name="connsiteX99" fmla="*/ 2155065 w 5318975"/>
              <a:gd name="connsiteY99" fmla="*/ 369195 h 2537138"/>
              <a:gd name="connsiteX100" fmla="*/ 2107842 w 5318975"/>
              <a:gd name="connsiteY100" fmla="*/ 412124 h 2537138"/>
              <a:gd name="connsiteX101" fmla="*/ 2043448 w 5318975"/>
              <a:gd name="connsiteY101" fmla="*/ 480812 h 2537138"/>
              <a:gd name="connsiteX102" fmla="*/ 1957589 w 5318975"/>
              <a:gd name="connsiteY102" fmla="*/ 570964 h 2537138"/>
              <a:gd name="connsiteX103" fmla="*/ 1858851 w 5318975"/>
              <a:gd name="connsiteY103" fmla="*/ 686874 h 2537138"/>
              <a:gd name="connsiteX104" fmla="*/ 1790163 w 5318975"/>
              <a:gd name="connsiteY104" fmla="*/ 764147 h 2537138"/>
              <a:gd name="connsiteX105" fmla="*/ 1657082 w 5318975"/>
              <a:gd name="connsiteY105" fmla="*/ 927279 h 2537138"/>
              <a:gd name="connsiteX106" fmla="*/ 1554051 w 5318975"/>
              <a:gd name="connsiteY106" fmla="*/ 1056068 h 2537138"/>
              <a:gd name="connsiteX107" fmla="*/ 1463899 w 5318975"/>
              <a:gd name="connsiteY107" fmla="*/ 1176271 h 2537138"/>
              <a:gd name="connsiteX108" fmla="*/ 1360868 w 5318975"/>
              <a:gd name="connsiteY108" fmla="*/ 1313645 h 2537138"/>
              <a:gd name="connsiteX109" fmla="*/ 1275009 w 5318975"/>
              <a:gd name="connsiteY109" fmla="*/ 1433848 h 2537138"/>
              <a:gd name="connsiteX110" fmla="*/ 1159099 w 5318975"/>
              <a:gd name="connsiteY110" fmla="*/ 1596981 h 2537138"/>
              <a:gd name="connsiteX111" fmla="*/ 1068947 w 5318975"/>
              <a:gd name="connsiteY111" fmla="*/ 1725769 h 2537138"/>
              <a:gd name="connsiteX112" fmla="*/ 944451 w 5318975"/>
              <a:gd name="connsiteY112" fmla="*/ 1914659 h 2537138"/>
              <a:gd name="connsiteX113" fmla="*/ 858592 w 5318975"/>
              <a:gd name="connsiteY113" fmla="*/ 2047741 h 2537138"/>
              <a:gd name="connsiteX114" fmla="*/ 798490 w 5318975"/>
              <a:gd name="connsiteY114" fmla="*/ 2155065 h 2537138"/>
              <a:gd name="connsiteX115" fmla="*/ 759854 w 5318975"/>
              <a:gd name="connsiteY115" fmla="*/ 2228045 h 2537138"/>
              <a:gd name="connsiteX116" fmla="*/ 678287 w 5318975"/>
              <a:gd name="connsiteY116" fmla="*/ 2374006 h 2537138"/>
              <a:gd name="connsiteX117" fmla="*/ 635358 w 5318975"/>
              <a:gd name="connsiteY117" fmla="*/ 2455572 h 2537138"/>
              <a:gd name="connsiteX118" fmla="*/ 601014 w 5318975"/>
              <a:gd name="connsiteY118" fmla="*/ 2481330 h 2537138"/>
              <a:gd name="connsiteX119" fmla="*/ 545206 w 5318975"/>
              <a:gd name="connsiteY119" fmla="*/ 2511381 h 2537138"/>
              <a:gd name="connsiteX120" fmla="*/ 467933 w 5318975"/>
              <a:gd name="connsiteY120" fmla="*/ 2532845 h 2537138"/>
              <a:gd name="connsiteX121" fmla="*/ 352023 w 5318975"/>
              <a:gd name="connsiteY121" fmla="*/ 2537138 h 2537138"/>
              <a:gd name="connsiteX122" fmla="*/ 244699 w 5318975"/>
              <a:gd name="connsiteY122" fmla="*/ 2528552 h 2537138"/>
              <a:gd name="connsiteX123" fmla="*/ 158840 w 5318975"/>
              <a:gd name="connsiteY123" fmla="*/ 2515674 h 2537138"/>
              <a:gd name="connsiteX124" fmla="*/ 90152 w 5318975"/>
              <a:gd name="connsiteY124" fmla="*/ 2498502 h 2537138"/>
              <a:gd name="connsiteX125" fmla="*/ 25758 w 5318975"/>
              <a:gd name="connsiteY125" fmla="*/ 2468451 h 2537138"/>
              <a:gd name="connsiteX126" fmla="*/ 8586 w 5318975"/>
              <a:gd name="connsiteY126" fmla="*/ 2451279 h 2537138"/>
              <a:gd name="connsiteX127" fmla="*/ 0 w 5318975"/>
              <a:gd name="connsiteY127" fmla="*/ 2434107 h 2537138"/>
              <a:gd name="connsiteX128" fmla="*/ 12879 w 5318975"/>
              <a:gd name="connsiteY128" fmla="*/ 2412643 h 2537138"/>
              <a:gd name="connsiteX129" fmla="*/ 60102 w 5318975"/>
              <a:gd name="connsiteY129" fmla="*/ 2404057 h 2537138"/>
              <a:gd name="connsiteX130" fmla="*/ 163133 w 5318975"/>
              <a:gd name="connsiteY130" fmla="*/ 2382592 h 2537138"/>
              <a:gd name="connsiteX131" fmla="*/ 253285 w 5318975"/>
              <a:gd name="connsiteY131" fmla="*/ 2356834 h 2537138"/>
              <a:gd name="connsiteX132" fmla="*/ 334851 w 5318975"/>
              <a:gd name="connsiteY132" fmla="*/ 2318197 h 2537138"/>
              <a:gd name="connsiteX133" fmla="*/ 416417 w 5318975"/>
              <a:gd name="connsiteY133" fmla="*/ 2258096 h 2537138"/>
              <a:gd name="connsiteX134" fmla="*/ 502276 w 5318975"/>
              <a:gd name="connsiteY134" fmla="*/ 2167944 h 2537138"/>
              <a:gd name="connsiteX135" fmla="*/ 639651 w 5318975"/>
              <a:gd name="connsiteY135" fmla="*/ 2004812 h 2537138"/>
              <a:gd name="connsiteX136" fmla="*/ 888642 w 5318975"/>
              <a:gd name="connsiteY136" fmla="*/ 1669961 h 2537138"/>
              <a:gd name="connsiteX137" fmla="*/ 1051775 w 5318975"/>
              <a:gd name="connsiteY137" fmla="*/ 1446727 h 2537138"/>
              <a:gd name="connsiteX138" fmla="*/ 1163392 w 5318975"/>
              <a:gd name="connsiteY138" fmla="*/ 1287888 h 2537138"/>
              <a:gd name="connsiteX139" fmla="*/ 1266423 w 5318975"/>
              <a:gd name="connsiteY139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361645 w 5318975"/>
              <a:gd name="connsiteY50" fmla="*/ 862885 h 2537138"/>
              <a:gd name="connsiteX51" fmla="*/ 4426040 w 5318975"/>
              <a:gd name="connsiteY51" fmla="*/ 811369 h 2537138"/>
              <a:gd name="connsiteX52" fmla="*/ 4451797 w 5318975"/>
              <a:gd name="connsiteY52" fmla="*/ 845713 h 2537138"/>
              <a:gd name="connsiteX53" fmla="*/ 4494727 w 5318975"/>
              <a:gd name="connsiteY53" fmla="*/ 910107 h 2537138"/>
              <a:gd name="connsiteX54" fmla="*/ 4644980 w 5318975"/>
              <a:gd name="connsiteY54" fmla="*/ 1124755 h 2537138"/>
              <a:gd name="connsiteX55" fmla="*/ 4743718 w 5318975"/>
              <a:gd name="connsiteY55" fmla="*/ 1249251 h 2537138"/>
              <a:gd name="connsiteX56" fmla="*/ 4876800 w 5318975"/>
              <a:gd name="connsiteY56" fmla="*/ 1412383 h 2537138"/>
              <a:gd name="connsiteX57" fmla="*/ 5014175 w 5318975"/>
              <a:gd name="connsiteY57" fmla="*/ 1566930 h 2537138"/>
              <a:gd name="connsiteX58" fmla="*/ 5057104 w 5318975"/>
              <a:gd name="connsiteY58" fmla="*/ 1605566 h 2537138"/>
              <a:gd name="connsiteX59" fmla="*/ 5130085 w 5318975"/>
              <a:gd name="connsiteY59" fmla="*/ 1652789 h 2537138"/>
              <a:gd name="connsiteX60" fmla="*/ 5198772 w 5318975"/>
              <a:gd name="connsiteY60" fmla="*/ 1678547 h 2537138"/>
              <a:gd name="connsiteX61" fmla="*/ 5245994 w 5318975"/>
              <a:gd name="connsiteY61" fmla="*/ 1704305 h 2537138"/>
              <a:gd name="connsiteX62" fmla="*/ 5288924 w 5318975"/>
              <a:gd name="connsiteY62" fmla="*/ 1734355 h 2537138"/>
              <a:gd name="connsiteX63" fmla="*/ 5306096 w 5318975"/>
              <a:gd name="connsiteY63" fmla="*/ 1755820 h 2537138"/>
              <a:gd name="connsiteX64" fmla="*/ 5318975 w 5318975"/>
              <a:gd name="connsiteY64" fmla="*/ 1777285 h 2537138"/>
              <a:gd name="connsiteX65" fmla="*/ 5318975 w 5318975"/>
              <a:gd name="connsiteY65" fmla="*/ 1790164 h 2537138"/>
              <a:gd name="connsiteX66" fmla="*/ 5318975 w 5318975"/>
              <a:gd name="connsiteY66" fmla="*/ 1807335 h 2537138"/>
              <a:gd name="connsiteX67" fmla="*/ 5306096 w 5318975"/>
              <a:gd name="connsiteY67" fmla="*/ 1828800 h 2537138"/>
              <a:gd name="connsiteX68" fmla="*/ 5284631 w 5318975"/>
              <a:gd name="connsiteY68" fmla="*/ 1845972 h 2537138"/>
              <a:gd name="connsiteX69" fmla="*/ 5237409 w 5318975"/>
              <a:gd name="connsiteY69" fmla="*/ 1880316 h 2537138"/>
              <a:gd name="connsiteX70" fmla="*/ 5203065 w 5318975"/>
              <a:gd name="connsiteY70" fmla="*/ 1893195 h 2537138"/>
              <a:gd name="connsiteX71" fmla="*/ 5160135 w 5318975"/>
              <a:gd name="connsiteY71" fmla="*/ 1910366 h 2537138"/>
              <a:gd name="connsiteX72" fmla="*/ 5108620 w 5318975"/>
              <a:gd name="connsiteY72" fmla="*/ 1927538 h 2537138"/>
              <a:gd name="connsiteX73" fmla="*/ 5039933 w 5318975"/>
              <a:gd name="connsiteY73" fmla="*/ 1940417 h 2537138"/>
              <a:gd name="connsiteX74" fmla="*/ 4949780 w 5318975"/>
              <a:gd name="connsiteY74" fmla="*/ 1949003 h 2537138"/>
              <a:gd name="connsiteX75" fmla="*/ 4842456 w 5318975"/>
              <a:gd name="connsiteY75" fmla="*/ 1953296 h 2537138"/>
              <a:gd name="connsiteX76" fmla="*/ 4687910 w 5318975"/>
              <a:gd name="connsiteY76" fmla="*/ 1944710 h 2537138"/>
              <a:gd name="connsiteX77" fmla="*/ 4524778 w 5318975"/>
              <a:gd name="connsiteY77" fmla="*/ 1927538 h 2537138"/>
              <a:gd name="connsiteX78" fmla="*/ 4361645 w 5318975"/>
              <a:gd name="connsiteY78" fmla="*/ 1906074 h 2537138"/>
              <a:gd name="connsiteX79" fmla="*/ 4207099 w 5318975"/>
              <a:gd name="connsiteY79" fmla="*/ 1880316 h 2537138"/>
              <a:gd name="connsiteX80" fmla="*/ 4104068 w 5318975"/>
              <a:gd name="connsiteY80" fmla="*/ 1854558 h 2537138"/>
              <a:gd name="connsiteX81" fmla="*/ 3928056 w 5318975"/>
              <a:gd name="connsiteY81" fmla="*/ 1794457 h 2537138"/>
              <a:gd name="connsiteX82" fmla="*/ 3730580 w 5318975"/>
              <a:gd name="connsiteY82" fmla="*/ 1708597 h 2537138"/>
              <a:gd name="connsiteX83" fmla="*/ 3558862 w 5318975"/>
              <a:gd name="connsiteY83" fmla="*/ 1614152 h 2537138"/>
              <a:gd name="connsiteX84" fmla="*/ 3412902 w 5318975"/>
              <a:gd name="connsiteY84" fmla="*/ 1519707 h 2537138"/>
              <a:gd name="connsiteX85" fmla="*/ 3241183 w 5318975"/>
              <a:gd name="connsiteY85" fmla="*/ 1386626 h 2537138"/>
              <a:gd name="connsiteX86" fmla="*/ 3017949 w 5318975"/>
              <a:gd name="connsiteY86" fmla="*/ 1184857 h 2537138"/>
              <a:gd name="connsiteX87" fmla="*/ 2803302 w 5318975"/>
              <a:gd name="connsiteY87" fmla="*/ 953037 h 2537138"/>
              <a:gd name="connsiteX88" fmla="*/ 2635876 w 5318975"/>
              <a:gd name="connsiteY88" fmla="*/ 759854 h 2537138"/>
              <a:gd name="connsiteX89" fmla="*/ 2502794 w 5318975"/>
              <a:gd name="connsiteY89" fmla="*/ 583843 h 2537138"/>
              <a:gd name="connsiteX90" fmla="*/ 2416935 w 5318975"/>
              <a:gd name="connsiteY90" fmla="*/ 467933 h 2537138"/>
              <a:gd name="connsiteX91" fmla="*/ 2378299 w 5318975"/>
              <a:gd name="connsiteY91" fmla="*/ 416417 h 2537138"/>
              <a:gd name="connsiteX92" fmla="*/ 2339662 w 5318975"/>
              <a:gd name="connsiteY92" fmla="*/ 373488 h 2537138"/>
              <a:gd name="connsiteX93" fmla="*/ 2305318 w 5318975"/>
              <a:gd name="connsiteY93" fmla="*/ 343437 h 2537138"/>
              <a:gd name="connsiteX94" fmla="*/ 2275268 w 5318975"/>
              <a:gd name="connsiteY94" fmla="*/ 330558 h 2537138"/>
              <a:gd name="connsiteX95" fmla="*/ 2245217 w 5318975"/>
              <a:gd name="connsiteY95" fmla="*/ 321972 h 2537138"/>
              <a:gd name="connsiteX96" fmla="*/ 2215166 w 5318975"/>
              <a:gd name="connsiteY96" fmla="*/ 326265 h 2537138"/>
              <a:gd name="connsiteX97" fmla="*/ 2193702 w 5318975"/>
              <a:gd name="connsiteY97" fmla="*/ 334851 h 2537138"/>
              <a:gd name="connsiteX98" fmla="*/ 2155065 w 5318975"/>
              <a:gd name="connsiteY98" fmla="*/ 369195 h 2537138"/>
              <a:gd name="connsiteX99" fmla="*/ 2107842 w 5318975"/>
              <a:gd name="connsiteY99" fmla="*/ 412124 h 2537138"/>
              <a:gd name="connsiteX100" fmla="*/ 2043448 w 5318975"/>
              <a:gd name="connsiteY100" fmla="*/ 480812 h 2537138"/>
              <a:gd name="connsiteX101" fmla="*/ 1957589 w 5318975"/>
              <a:gd name="connsiteY101" fmla="*/ 570964 h 2537138"/>
              <a:gd name="connsiteX102" fmla="*/ 1858851 w 5318975"/>
              <a:gd name="connsiteY102" fmla="*/ 686874 h 2537138"/>
              <a:gd name="connsiteX103" fmla="*/ 1790163 w 5318975"/>
              <a:gd name="connsiteY103" fmla="*/ 764147 h 2537138"/>
              <a:gd name="connsiteX104" fmla="*/ 1657082 w 5318975"/>
              <a:gd name="connsiteY104" fmla="*/ 927279 h 2537138"/>
              <a:gd name="connsiteX105" fmla="*/ 1554051 w 5318975"/>
              <a:gd name="connsiteY105" fmla="*/ 1056068 h 2537138"/>
              <a:gd name="connsiteX106" fmla="*/ 1463899 w 5318975"/>
              <a:gd name="connsiteY106" fmla="*/ 1176271 h 2537138"/>
              <a:gd name="connsiteX107" fmla="*/ 1360868 w 5318975"/>
              <a:gd name="connsiteY107" fmla="*/ 1313645 h 2537138"/>
              <a:gd name="connsiteX108" fmla="*/ 1275009 w 5318975"/>
              <a:gd name="connsiteY108" fmla="*/ 1433848 h 2537138"/>
              <a:gd name="connsiteX109" fmla="*/ 1159099 w 5318975"/>
              <a:gd name="connsiteY109" fmla="*/ 1596981 h 2537138"/>
              <a:gd name="connsiteX110" fmla="*/ 1068947 w 5318975"/>
              <a:gd name="connsiteY110" fmla="*/ 1725769 h 2537138"/>
              <a:gd name="connsiteX111" fmla="*/ 944451 w 5318975"/>
              <a:gd name="connsiteY111" fmla="*/ 1914659 h 2537138"/>
              <a:gd name="connsiteX112" fmla="*/ 858592 w 5318975"/>
              <a:gd name="connsiteY112" fmla="*/ 2047741 h 2537138"/>
              <a:gd name="connsiteX113" fmla="*/ 798490 w 5318975"/>
              <a:gd name="connsiteY113" fmla="*/ 2155065 h 2537138"/>
              <a:gd name="connsiteX114" fmla="*/ 759854 w 5318975"/>
              <a:gd name="connsiteY114" fmla="*/ 2228045 h 2537138"/>
              <a:gd name="connsiteX115" fmla="*/ 678287 w 5318975"/>
              <a:gd name="connsiteY115" fmla="*/ 2374006 h 2537138"/>
              <a:gd name="connsiteX116" fmla="*/ 635358 w 5318975"/>
              <a:gd name="connsiteY116" fmla="*/ 2455572 h 2537138"/>
              <a:gd name="connsiteX117" fmla="*/ 601014 w 5318975"/>
              <a:gd name="connsiteY117" fmla="*/ 2481330 h 2537138"/>
              <a:gd name="connsiteX118" fmla="*/ 545206 w 5318975"/>
              <a:gd name="connsiteY118" fmla="*/ 2511381 h 2537138"/>
              <a:gd name="connsiteX119" fmla="*/ 467933 w 5318975"/>
              <a:gd name="connsiteY119" fmla="*/ 2532845 h 2537138"/>
              <a:gd name="connsiteX120" fmla="*/ 352023 w 5318975"/>
              <a:gd name="connsiteY120" fmla="*/ 2537138 h 2537138"/>
              <a:gd name="connsiteX121" fmla="*/ 244699 w 5318975"/>
              <a:gd name="connsiteY121" fmla="*/ 2528552 h 2537138"/>
              <a:gd name="connsiteX122" fmla="*/ 158840 w 5318975"/>
              <a:gd name="connsiteY122" fmla="*/ 2515674 h 2537138"/>
              <a:gd name="connsiteX123" fmla="*/ 90152 w 5318975"/>
              <a:gd name="connsiteY123" fmla="*/ 2498502 h 2537138"/>
              <a:gd name="connsiteX124" fmla="*/ 25758 w 5318975"/>
              <a:gd name="connsiteY124" fmla="*/ 2468451 h 2537138"/>
              <a:gd name="connsiteX125" fmla="*/ 8586 w 5318975"/>
              <a:gd name="connsiteY125" fmla="*/ 2451279 h 2537138"/>
              <a:gd name="connsiteX126" fmla="*/ 0 w 5318975"/>
              <a:gd name="connsiteY126" fmla="*/ 2434107 h 2537138"/>
              <a:gd name="connsiteX127" fmla="*/ 12879 w 5318975"/>
              <a:gd name="connsiteY127" fmla="*/ 2412643 h 2537138"/>
              <a:gd name="connsiteX128" fmla="*/ 60102 w 5318975"/>
              <a:gd name="connsiteY128" fmla="*/ 2404057 h 2537138"/>
              <a:gd name="connsiteX129" fmla="*/ 163133 w 5318975"/>
              <a:gd name="connsiteY129" fmla="*/ 2382592 h 2537138"/>
              <a:gd name="connsiteX130" fmla="*/ 253285 w 5318975"/>
              <a:gd name="connsiteY130" fmla="*/ 2356834 h 2537138"/>
              <a:gd name="connsiteX131" fmla="*/ 334851 w 5318975"/>
              <a:gd name="connsiteY131" fmla="*/ 2318197 h 2537138"/>
              <a:gd name="connsiteX132" fmla="*/ 416417 w 5318975"/>
              <a:gd name="connsiteY132" fmla="*/ 2258096 h 2537138"/>
              <a:gd name="connsiteX133" fmla="*/ 502276 w 5318975"/>
              <a:gd name="connsiteY133" fmla="*/ 2167944 h 2537138"/>
              <a:gd name="connsiteX134" fmla="*/ 639651 w 5318975"/>
              <a:gd name="connsiteY134" fmla="*/ 2004812 h 2537138"/>
              <a:gd name="connsiteX135" fmla="*/ 888642 w 5318975"/>
              <a:gd name="connsiteY135" fmla="*/ 1669961 h 2537138"/>
              <a:gd name="connsiteX136" fmla="*/ 1051775 w 5318975"/>
              <a:gd name="connsiteY136" fmla="*/ 1446727 h 2537138"/>
              <a:gd name="connsiteX137" fmla="*/ 1163392 w 5318975"/>
              <a:gd name="connsiteY137" fmla="*/ 1287888 h 2537138"/>
              <a:gd name="connsiteX138" fmla="*/ 1266423 w 5318975"/>
              <a:gd name="connsiteY138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361645 w 5318975"/>
              <a:gd name="connsiteY50" fmla="*/ 862885 h 2537138"/>
              <a:gd name="connsiteX51" fmla="*/ 4451797 w 5318975"/>
              <a:gd name="connsiteY51" fmla="*/ 845713 h 2537138"/>
              <a:gd name="connsiteX52" fmla="*/ 4494727 w 5318975"/>
              <a:gd name="connsiteY52" fmla="*/ 910107 h 2537138"/>
              <a:gd name="connsiteX53" fmla="*/ 4644980 w 5318975"/>
              <a:gd name="connsiteY53" fmla="*/ 1124755 h 2537138"/>
              <a:gd name="connsiteX54" fmla="*/ 4743718 w 5318975"/>
              <a:gd name="connsiteY54" fmla="*/ 1249251 h 2537138"/>
              <a:gd name="connsiteX55" fmla="*/ 4876800 w 5318975"/>
              <a:gd name="connsiteY55" fmla="*/ 1412383 h 2537138"/>
              <a:gd name="connsiteX56" fmla="*/ 5014175 w 5318975"/>
              <a:gd name="connsiteY56" fmla="*/ 1566930 h 2537138"/>
              <a:gd name="connsiteX57" fmla="*/ 5057104 w 5318975"/>
              <a:gd name="connsiteY57" fmla="*/ 1605566 h 2537138"/>
              <a:gd name="connsiteX58" fmla="*/ 5130085 w 5318975"/>
              <a:gd name="connsiteY58" fmla="*/ 1652789 h 2537138"/>
              <a:gd name="connsiteX59" fmla="*/ 5198772 w 5318975"/>
              <a:gd name="connsiteY59" fmla="*/ 1678547 h 2537138"/>
              <a:gd name="connsiteX60" fmla="*/ 5245994 w 5318975"/>
              <a:gd name="connsiteY60" fmla="*/ 1704305 h 2537138"/>
              <a:gd name="connsiteX61" fmla="*/ 5288924 w 5318975"/>
              <a:gd name="connsiteY61" fmla="*/ 1734355 h 2537138"/>
              <a:gd name="connsiteX62" fmla="*/ 5306096 w 5318975"/>
              <a:gd name="connsiteY62" fmla="*/ 1755820 h 2537138"/>
              <a:gd name="connsiteX63" fmla="*/ 5318975 w 5318975"/>
              <a:gd name="connsiteY63" fmla="*/ 1777285 h 2537138"/>
              <a:gd name="connsiteX64" fmla="*/ 5318975 w 5318975"/>
              <a:gd name="connsiteY64" fmla="*/ 1790164 h 2537138"/>
              <a:gd name="connsiteX65" fmla="*/ 5318975 w 5318975"/>
              <a:gd name="connsiteY65" fmla="*/ 1807335 h 2537138"/>
              <a:gd name="connsiteX66" fmla="*/ 5306096 w 5318975"/>
              <a:gd name="connsiteY66" fmla="*/ 1828800 h 2537138"/>
              <a:gd name="connsiteX67" fmla="*/ 5284631 w 5318975"/>
              <a:gd name="connsiteY67" fmla="*/ 1845972 h 2537138"/>
              <a:gd name="connsiteX68" fmla="*/ 5237409 w 5318975"/>
              <a:gd name="connsiteY68" fmla="*/ 1880316 h 2537138"/>
              <a:gd name="connsiteX69" fmla="*/ 5203065 w 5318975"/>
              <a:gd name="connsiteY69" fmla="*/ 1893195 h 2537138"/>
              <a:gd name="connsiteX70" fmla="*/ 5160135 w 5318975"/>
              <a:gd name="connsiteY70" fmla="*/ 1910366 h 2537138"/>
              <a:gd name="connsiteX71" fmla="*/ 5108620 w 5318975"/>
              <a:gd name="connsiteY71" fmla="*/ 1927538 h 2537138"/>
              <a:gd name="connsiteX72" fmla="*/ 5039933 w 5318975"/>
              <a:gd name="connsiteY72" fmla="*/ 1940417 h 2537138"/>
              <a:gd name="connsiteX73" fmla="*/ 4949780 w 5318975"/>
              <a:gd name="connsiteY73" fmla="*/ 1949003 h 2537138"/>
              <a:gd name="connsiteX74" fmla="*/ 4842456 w 5318975"/>
              <a:gd name="connsiteY74" fmla="*/ 1953296 h 2537138"/>
              <a:gd name="connsiteX75" fmla="*/ 4687910 w 5318975"/>
              <a:gd name="connsiteY75" fmla="*/ 1944710 h 2537138"/>
              <a:gd name="connsiteX76" fmla="*/ 4524778 w 5318975"/>
              <a:gd name="connsiteY76" fmla="*/ 1927538 h 2537138"/>
              <a:gd name="connsiteX77" fmla="*/ 4361645 w 5318975"/>
              <a:gd name="connsiteY77" fmla="*/ 1906074 h 2537138"/>
              <a:gd name="connsiteX78" fmla="*/ 4207099 w 5318975"/>
              <a:gd name="connsiteY78" fmla="*/ 1880316 h 2537138"/>
              <a:gd name="connsiteX79" fmla="*/ 4104068 w 5318975"/>
              <a:gd name="connsiteY79" fmla="*/ 1854558 h 2537138"/>
              <a:gd name="connsiteX80" fmla="*/ 3928056 w 5318975"/>
              <a:gd name="connsiteY80" fmla="*/ 1794457 h 2537138"/>
              <a:gd name="connsiteX81" fmla="*/ 3730580 w 5318975"/>
              <a:gd name="connsiteY81" fmla="*/ 1708597 h 2537138"/>
              <a:gd name="connsiteX82" fmla="*/ 3558862 w 5318975"/>
              <a:gd name="connsiteY82" fmla="*/ 1614152 h 2537138"/>
              <a:gd name="connsiteX83" fmla="*/ 3412902 w 5318975"/>
              <a:gd name="connsiteY83" fmla="*/ 1519707 h 2537138"/>
              <a:gd name="connsiteX84" fmla="*/ 3241183 w 5318975"/>
              <a:gd name="connsiteY84" fmla="*/ 1386626 h 2537138"/>
              <a:gd name="connsiteX85" fmla="*/ 3017949 w 5318975"/>
              <a:gd name="connsiteY85" fmla="*/ 1184857 h 2537138"/>
              <a:gd name="connsiteX86" fmla="*/ 2803302 w 5318975"/>
              <a:gd name="connsiteY86" fmla="*/ 953037 h 2537138"/>
              <a:gd name="connsiteX87" fmla="*/ 2635876 w 5318975"/>
              <a:gd name="connsiteY87" fmla="*/ 759854 h 2537138"/>
              <a:gd name="connsiteX88" fmla="*/ 2502794 w 5318975"/>
              <a:gd name="connsiteY88" fmla="*/ 583843 h 2537138"/>
              <a:gd name="connsiteX89" fmla="*/ 2416935 w 5318975"/>
              <a:gd name="connsiteY89" fmla="*/ 467933 h 2537138"/>
              <a:gd name="connsiteX90" fmla="*/ 2378299 w 5318975"/>
              <a:gd name="connsiteY90" fmla="*/ 416417 h 2537138"/>
              <a:gd name="connsiteX91" fmla="*/ 2339662 w 5318975"/>
              <a:gd name="connsiteY91" fmla="*/ 373488 h 2537138"/>
              <a:gd name="connsiteX92" fmla="*/ 2305318 w 5318975"/>
              <a:gd name="connsiteY92" fmla="*/ 343437 h 2537138"/>
              <a:gd name="connsiteX93" fmla="*/ 2275268 w 5318975"/>
              <a:gd name="connsiteY93" fmla="*/ 330558 h 2537138"/>
              <a:gd name="connsiteX94" fmla="*/ 2245217 w 5318975"/>
              <a:gd name="connsiteY94" fmla="*/ 321972 h 2537138"/>
              <a:gd name="connsiteX95" fmla="*/ 2215166 w 5318975"/>
              <a:gd name="connsiteY95" fmla="*/ 326265 h 2537138"/>
              <a:gd name="connsiteX96" fmla="*/ 2193702 w 5318975"/>
              <a:gd name="connsiteY96" fmla="*/ 334851 h 2537138"/>
              <a:gd name="connsiteX97" fmla="*/ 2155065 w 5318975"/>
              <a:gd name="connsiteY97" fmla="*/ 369195 h 2537138"/>
              <a:gd name="connsiteX98" fmla="*/ 2107842 w 5318975"/>
              <a:gd name="connsiteY98" fmla="*/ 412124 h 2537138"/>
              <a:gd name="connsiteX99" fmla="*/ 2043448 w 5318975"/>
              <a:gd name="connsiteY99" fmla="*/ 480812 h 2537138"/>
              <a:gd name="connsiteX100" fmla="*/ 1957589 w 5318975"/>
              <a:gd name="connsiteY100" fmla="*/ 570964 h 2537138"/>
              <a:gd name="connsiteX101" fmla="*/ 1858851 w 5318975"/>
              <a:gd name="connsiteY101" fmla="*/ 686874 h 2537138"/>
              <a:gd name="connsiteX102" fmla="*/ 1790163 w 5318975"/>
              <a:gd name="connsiteY102" fmla="*/ 764147 h 2537138"/>
              <a:gd name="connsiteX103" fmla="*/ 1657082 w 5318975"/>
              <a:gd name="connsiteY103" fmla="*/ 927279 h 2537138"/>
              <a:gd name="connsiteX104" fmla="*/ 1554051 w 5318975"/>
              <a:gd name="connsiteY104" fmla="*/ 1056068 h 2537138"/>
              <a:gd name="connsiteX105" fmla="*/ 1463899 w 5318975"/>
              <a:gd name="connsiteY105" fmla="*/ 1176271 h 2537138"/>
              <a:gd name="connsiteX106" fmla="*/ 1360868 w 5318975"/>
              <a:gd name="connsiteY106" fmla="*/ 1313645 h 2537138"/>
              <a:gd name="connsiteX107" fmla="*/ 1275009 w 5318975"/>
              <a:gd name="connsiteY107" fmla="*/ 1433848 h 2537138"/>
              <a:gd name="connsiteX108" fmla="*/ 1159099 w 5318975"/>
              <a:gd name="connsiteY108" fmla="*/ 1596981 h 2537138"/>
              <a:gd name="connsiteX109" fmla="*/ 1068947 w 5318975"/>
              <a:gd name="connsiteY109" fmla="*/ 1725769 h 2537138"/>
              <a:gd name="connsiteX110" fmla="*/ 944451 w 5318975"/>
              <a:gd name="connsiteY110" fmla="*/ 1914659 h 2537138"/>
              <a:gd name="connsiteX111" fmla="*/ 858592 w 5318975"/>
              <a:gd name="connsiteY111" fmla="*/ 2047741 h 2537138"/>
              <a:gd name="connsiteX112" fmla="*/ 798490 w 5318975"/>
              <a:gd name="connsiteY112" fmla="*/ 2155065 h 2537138"/>
              <a:gd name="connsiteX113" fmla="*/ 759854 w 5318975"/>
              <a:gd name="connsiteY113" fmla="*/ 2228045 h 2537138"/>
              <a:gd name="connsiteX114" fmla="*/ 678287 w 5318975"/>
              <a:gd name="connsiteY114" fmla="*/ 2374006 h 2537138"/>
              <a:gd name="connsiteX115" fmla="*/ 635358 w 5318975"/>
              <a:gd name="connsiteY115" fmla="*/ 2455572 h 2537138"/>
              <a:gd name="connsiteX116" fmla="*/ 601014 w 5318975"/>
              <a:gd name="connsiteY116" fmla="*/ 2481330 h 2537138"/>
              <a:gd name="connsiteX117" fmla="*/ 545206 w 5318975"/>
              <a:gd name="connsiteY117" fmla="*/ 2511381 h 2537138"/>
              <a:gd name="connsiteX118" fmla="*/ 467933 w 5318975"/>
              <a:gd name="connsiteY118" fmla="*/ 2532845 h 2537138"/>
              <a:gd name="connsiteX119" fmla="*/ 352023 w 5318975"/>
              <a:gd name="connsiteY119" fmla="*/ 2537138 h 2537138"/>
              <a:gd name="connsiteX120" fmla="*/ 244699 w 5318975"/>
              <a:gd name="connsiteY120" fmla="*/ 2528552 h 2537138"/>
              <a:gd name="connsiteX121" fmla="*/ 158840 w 5318975"/>
              <a:gd name="connsiteY121" fmla="*/ 2515674 h 2537138"/>
              <a:gd name="connsiteX122" fmla="*/ 90152 w 5318975"/>
              <a:gd name="connsiteY122" fmla="*/ 2498502 h 2537138"/>
              <a:gd name="connsiteX123" fmla="*/ 25758 w 5318975"/>
              <a:gd name="connsiteY123" fmla="*/ 2468451 h 2537138"/>
              <a:gd name="connsiteX124" fmla="*/ 8586 w 5318975"/>
              <a:gd name="connsiteY124" fmla="*/ 2451279 h 2537138"/>
              <a:gd name="connsiteX125" fmla="*/ 0 w 5318975"/>
              <a:gd name="connsiteY125" fmla="*/ 2434107 h 2537138"/>
              <a:gd name="connsiteX126" fmla="*/ 12879 w 5318975"/>
              <a:gd name="connsiteY126" fmla="*/ 2412643 h 2537138"/>
              <a:gd name="connsiteX127" fmla="*/ 60102 w 5318975"/>
              <a:gd name="connsiteY127" fmla="*/ 2404057 h 2537138"/>
              <a:gd name="connsiteX128" fmla="*/ 163133 w 5318975"/>
              <a:gd name="connsiteY128" fmla="*/ 2382592 h 2537138"/>
              <a:gd name="connsiteX129" fmla="*/ 253285 w 5318975"/>
              <a:gd name="connsiteY129" fmla="*/ 2356834 h 2537138"/>
              <a:gd name="connsiteX130" fmla="*/ 334851 w 5318975"/>
              <a:gd name="connsiteY130" fmla="*/ 2318197 h 2537138"/>
              <a:gd name="connsiteX131" fmla="*/ 416417 w 5318975"/>
              <a:gd name="connsiteY131" fmla="*/ 2258096 h 2537138"/>
              <a:gd name="connsiteX132" fmla="*/ 502276 w 5318975"/>
              <a:gd name="connsiteY132" fmla="*/ 2167944 h 2537138"/>
              <a:gd name="connsiteX133" fmla="*/ 639651 w 5318975"/>
              <a:gd name="connsiteY133" fmla="*/ 2004812 h 2537138"/>
              <a:gd name="connsiteX134" fmla="*/ 888642 w 5318975"/>
              <a:gd name="connsiteY134" fmla="*/ 1669961 h 2537138"/>
              <a:gd name="connsiteX135" fmla="*/ 1051775 w 5318975"/>
              <a:gd name="connsiteY135" fmla="*/ 1446727 h 2537138"/>
              <a:gd name="connsiteX136" fmla="*/ 1163392 w 5318975"/>
              <a:gd name="connsiteY136" fmla="*/ 1287888 h 2537138"/>
              <a:gd name="connsiteX137" fmla="*/ 1266423 w 5318975"/>
              <a:gd name="connsiteY137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451797 w 5318975"/>
              <a:gd name="connsiteY50" fmla="*/ 845713 h 2537138"/>
              <a:gd name="connsiteX51" fmla="*/ 4494727 w 5318975"/>
              <a:gd name="connsiteY51" fmla="*/ 910107 h 2537138"/>
              <a:gd name="connsiteX52" fmla="*/ 4644980 w 5318975"/>
              <a:gd name="connsiteY52" fmla="*/ 1124755 h 2537138"/>
              <a:gd name="connsiteX53" fmla="*/ 4743718 w 5318975"/>
              <a:gd name="connsiteY53" fmla="*/ 1249251 h 2537138"/>
              <a:gd name="connsiteX54" fmla="*/ 4876800 w 5318975"/>
              <a:gd name="connsiteY54" fmla="*/ 1412383 h 2537138"/>
              <a:gd name="connsiteX55" fmla="*/ 5014175 w 5318975"/>
              <a:gd name="connsiteY55" fmla="*/ 1566930 h 2537138"/>
              <a:gd name="connsiteX56" fmla="*/ 5057104 w 5318975"/>
              <a:gd name="connsiteY56" fmla="*/ 1605566 h 2537138"/>
              <a:gd name="connsiteX57" fmla="*/ 5130085 w 5318975"/>
              <a:gd name="connsiteY57" fmla="*/ 1652789 h 2537138"/>
              <a:gd name="connsiteX58" fmla="*/ 5198772 w 5318975"/>
              <a:gd name="connsiteY58" fmla="*/ 1678547 h 2537138"/>
              <a:gd name="connsiteX59" fmla="*/ 5245994 w 5318975"/>
              <a:gd name="connsiteY59" fmla="*/ 1704305 h 2537138"/>
              <a:gd name="connsiteX60" fmla="*/ 5288924 w 5318975"/>
              <a:gd name="connsiteY60" fmla="*/ 1734355 h 2537138"/>
              <a:gd name="connsiteX61" fmla="*/ 5306096 w 5318975"/>
              <a:gd name="connsiteY61" fmla="*/ 1755820 h 2537138"/>
              <a:gd name="connsiteX62" fmla="*/ 5318975 w 5318975"/>
              <a:gd name="connsiteY62" fmla="*/ 1777285 h 2537138"/>
              <a:gd name="connsiteX63" fmla="*/ 5318975 w 5318975"/>
              <a:gd name="connsiteY63" fmla="*/ 1790164 h 2537138"/>
              <a:gd name="connsiteX64" fmla="*/ 5318975 w 5318975"/>
              <a:gd name="connsiteY64" fmla="*/ 1807335 h 2537138"/>
              <a:gd name="connsiteX65" fmla="*/ 5306096 w 5318975"/>
              <a:gd name="connsiteY65" fmla="*/ 1828800 h 2537138"/>
              <a:gd name="connsiteX66" fmla="*/ 5284631 w 5318975"/>
              <a:gd name="connsiteY66" fmla="*/ 1845972 h 2537138"/>
              <a:gd name="connsiteX67" fmla="*/ 5237409 w 5318975"/>
              <a:gd name="connsiteY67" fmla="*/ 1880316 h 2537138"/>
              <a:gd name="connsiteX68" fmla="*/ 5203065 w 5318975"/>
              <a:gd name="connsiteY68" fmla="*/ 1893195 h 2537138"/>
              <a:gd name="connsiteX69" fmla="*/ 5160135 w 5318975"/>
              <a:gd name="connsiteY69" fmla="*/ 1910366 h 2537138"/>
              <a:gd name="connsiteX70" fmla="*/ 5108620 w 5318975"/>
              <a:gd name="connsiteY70" fmla="*/ 1927538 h 2537138"/>
              <a:gd name="connsiteX71" fmla="*/ 5039933 w 5318975"/>
              <a:gd name="connsiteY71" fmla="*/ 1940417 h 2537138"/>
              <a:gd name="connsiteX72" fmla="*/ 4949780 w 5318975"/>
              <a:gd name="connsiteY72" fmla="*/ 1949003 h 2537138"/>
              <a:gd name="connsiteX73" fmla="*/ 4842456 w 5318975"/>
              <a:gd name="connsiteY73" fmla="*/ 1953296 h 2537138"/>
              <a:gd name="connsiteX74" fmla="*/ 4687910 w 5318975"/>
              <a:gd name="connsiteY74" fmla="*/ 1944710 h 2537138"/>
              <a:gd name="connsiteX75" fmla="*/ 4524778 w 5318975"/>
              <a:gd name="connsiteY75" fmla="*/ 1927538 h 2537138"/>
              <a:gd name="connsiteX76" fmla="*/ 4361645 w 5318975"/>
              <a:gd name="connsiteY76" fmla="*/ 1906074 h 2537138"/>
              <a:gd name="connsiteX77" fmla="*/ 4207099 w 5318975"/>
              <a:gd name="connsiteY77" fmla="*/ 1880316 h 2537138"/>
              <a:gd name="connsiteX78" fmla="*/ 4104068 w 5318975"/>
              <a:gd name="connsiteY78" fmla="*/ 1854558 h 2537138"/>
              <a:gd name="connsiteX79" fmla="*/ 3928056 w 5318975"/>
              <a:gd name="connsiteY79" fmla="*/ 1794457 h 2537138"/>
              <a:gd name="connsiteX80" fmla="*/ 3730580 w 5318975"/>
              <a:gd name="connsiteY80" fmla="*/ 1708597 h 2537138"/>
              <a:gd name="connsiteX81" fmla="*/ 3558862 w 5318975"/>
              <a:gd name="connsiteY81" fmla="*/ 1614152 h 2537138"/>
              <a:gd name="connsiteX82" fmla="*/ 3412902 w 5318975"/>
              <a:gd name="connsiteY82" fmla="*/ 1519707 h 2537138"/>
              <a:gd name="connsiteX83" fmla="*/ 3241183 w 5318975"/>
              <a:gd name="connsiteY83" fmla="*/ 1386626 h 2537138"/>
              <a:gd name="connsiteX84" fmla="*/ 3017949 w 5318975"/>
              <a:gd name="connsiteY84" fmla="*/ 1184857 h 2537138"/>
              <a:gd name="connsiteX85" fmla="*/ 2803302 w 5318975"/>
              <a:gd name="connsiteY85" fmla="*/ 953037 h 2537138"/>
              <a:gd name="connsiteX86" fmla="*/ 2635876 w 5318975"/>
              <a:gd name="connsiteY86" fmla="*/ 759854 h 2537138"/>
              <a:gd name="connsiteX87" fmla="*/ 2502794 w 5318975"/>
              <a:gd name="connsiteY87" fmla="*/ 583843 h 2537138"/>
              <a:gd name="connsiteX88" fmla="*/ 2416935 w 5318975"/>
              <a:gd name="connsiteY88" fmla="*/ 467933 h 2537138"/>
              <a:gd name="connsiteX89" fmla="*/ 2378299 w 5318975"/>
              <a:gd name="connsiteY89" fmla="*/ 416417 h 2537138"/>
              <a:gd name="connsiteX90" fmla="*/ 2339662 w 5318975"/>
              <a:gd name="connsiteY90" fmla="*/ 373488 h 2537138"/>
              <a:gd name="connsiteX91" fmla="*/ 2305318 w 5318975"/>
              <a:gd name="connsiteY91" fmla="*/ 343437 h 2537138"/>
              <a:gd name="connsiteX92" fmla="*/ 2275268 w 5318975"/>
              <a:gd name="connsiteY92" fmla="*/ 330558 h 2537138"/>
              <a:gd name="connsiteX93" fmla="*/ 2245217 w 5318975"/>
              <a:gd name="connsiteY93" fmla="*/ 321972 h 2537138"/>
              <a:gd name="connsiteX94" fmla="*/ 2215166 w 5318975"/>
              <a:gd name="connsiteY94" fmla="*/ 326265 h 2537138"/>
              <a:gd name="connsiteX95" fmla="*/ 2193702 w 5318975"/>
              <a:gd name="connsiteY95" fmla="*/ 334851 h 2537138"/>
              <a:gd name="connsiteX96" fmla="*/ 2155065 w 5318975"/>
              <a:gd name="connsiteY96" fmla="*/ 369195 h 2537138"/>
              <a:gd name="connsiteX97" fmla="*/ 2107842 w 5318975"/>
              <a:gd name="connsiteY97" fmla="*/ 412124 h 2537138"/>
              <a:gd name="connsiteX98" fmla="*/ 2043448 w 5318975"/>
              <a:gd name="connsiteY98" fmla="*/ 480812 h 2537138"/>
              <a:gd name="connsiteX99" fmla="*/ 1957589 w 5318975"/>
              <a:gd name="connsiteY99" fmla="*/ 570964 h 2537138"/>
              <a:gd name="connsiteX100" fmla="*/ 1858851 w 5318975"/>
              <a:gd name="connsiteY100" fmla="*/ 686874 h 2537138"/>
              <a:gd name="connsiteX101" fmla="*/ 1790163 w 5318975"/>
              <a:gd name="connsiteY101" fmla="*/ 764147 h 2537138"/>
              <a:gd name="connsiteX102" fmla="*/ 1657082 w 5318975"/>
              <a:gd name="connsiteY102" fmla="*/ 927279 h 2537138"/>
              <a:gd name="connsiteX103" fmla="*/ 1554051 w 5318975"/>
              <a:gd name="connsiteY103" fmla="*/ 1056068 h 2537138"/>
              <a:gd name="connsiteX104" fmla="*/ 1463899 w 5318975"/>
              <a:gd name="connsiteY104" fmla="*/ 1176271 h 2537138"/>
              <a:gd name="connsiteX105" fmla="*/ 1360868 w 5318975"/>
              <a:gd name="connsiteY105" fmla="*/ 1313645 h 2537138"/>
              <a:gd name="connsiteX106" fmla="*/ 1275009 w 5318975"/>
              <a:gd name="connsiteY106" fmla="*/ 1433848 h 2537138"/>
              <a:gd name="connsiteX107" fmla="*/ 1159099 w 5318975"/>
              <a:gd name="connsiteY107" fmla="*/ 1596981 h 2537138"/>
              <a:gd name="connsiteX108" fmla="*/ 1068947 w 5318975"/>
              <a:gd name="connsiteY108" fmla="*/ 1725769 h 2537138"/>
              <a:gd name="connsiteX109" fmla="*/ 944451 w 5318975"/>
              <a:gd name="connsiteY109" fmla="*/ 1914659 h 2537138"/>
              <a:gd name="connsiteX110" fmla="*/ 858592 w 5318975"/>
              <a:gd name="connsiteY110" fmla="*/ 2047741 h 2537138"/>
              <a:gd name="connsiteX111" fmla="*/ 798490 w 5318975"/>
              <a:gd name="connsiteY111" fmla="*/ 2155065 h 2537138"/>
              <a:gd name="connsiteX112" fmla="*/ 759854 w 5318975"/>
              <a:gd name="connsiteY112" fmla="*/ 2228045 h 2537138"/>
              <a:gd name="connsiteX113" fmla="*/ 678287 w 5318975"/>
              <a:gd name="connsiteY113" fmla="*/ 2374006 h 2537138"/>
              <a:gd name="connsiteX114" fmla="*/ 635358 w 5318975"/>
              <a:gd name="connsiteY114" fmla="*/ 2455572 h 2537138"/>
              <a:gd name="connsiteX115" fmla="*/ 601014 w 5318975"/>
              <a:gd name="connsiteY115" fmla="*/ 2481330 h 2537138"/>
              <a:gd name="connsiteX116" fmla="*/ 545206 w 5318975"/>
              <a:gd name="connsiteY116" fmla="*/ 2511381 h 2537138"/>
              <a:gd name="connsiteX117" fmla="*/ 467933 w 5318975"/>
              <a:gd name="connsiteY117" fmla="*/ 2532845 h 2537138"/>
              <a:gd name="connsiteX118" fmla="*/ 352023 w 5318975"/>
              <a:gd name="connsiteY118" fmla="*/ 2537138 h 2537138"/>
              <a:gd name="connsiteX119" fmla="*/ 244699 w 5318975"/>
              <a:gd name="connsiteY119" fmla="*/ 2528552 h 2537138"/>
              <a:gd name="connsiteX120" fmla="*/ 158840 w 5318975"/>
              <a:gd name="connsiteY120" fmla="*/ 2515674 h 2537138"/>
              <a:gd name="connsiteX121" fmla="*/ 90152 w 5318975"/>
              <a:gd name="connsiteY121" fmla="*/ 2498502 h 2537138"/>
              <a:gd name="connsiteX122" fmla="*/ 25758 w 5318975"/>
              <a:gd name="connsiteY122" fmla="*/ 2468451 h 2537138"/>
              <a:gd name="connsiteX123" fmla="*/ 8586 w 5318975"/>
              <a:gd name="connsiteY123" fmla="*/ 2451279 h 2537138"/>
              <a:gd name="connsiteX124" fmla="*/ 0 w 5318975"/>
              <a:gd name="connsiteY124" fmla="*/ 2434107 h 2537138"/>
              <a:gd name="connsiteX125" fmla="*/ 12879 w 5318975"/>
              <a:gd name="connsiteY125" fmla="*/ 2412643 h 2537138"/>
              <a:gd name="connsiteX126" fmla="*/ 60102 w 5318975"/>
              <a:gd name="connsiteY126" fmla="*/ 2404057 h 2537138"/>
              <a:gd name="connsiteX127" fmla="*/ 163133 w 5318975"/>
              <a:gd name="connsiteY127" fmla="*/ 2382592 h 2537138"/>
              <a:gd name="connsiteX128" fmla="*/ 253285 w 5318975"/>
              <a:gd name="connsiteY128" fmla="*/ 2356834 h 2537138"/>
              <a:gd name="connsiteX129" fmla="*/ 334851 w 5318975"/>
              <a:gd name="connsiteY129" fmla="*/ 2318197 h 2537138"/>
              <a:gd name="connsiteX130" fmla="*/ 416417 w 5318975"/>
              <a:gd name="connsiteY130" fmla="*/ 2258096 h 2537138"/>
              <a:gd name="connsiteX131" fmla="*/ 502276 w 5318975"/>
              <a:gd name="connsiteY131" fmla="*/ 2167944 h 2537138"/>
              <a:gd name="connsiteX132" fmla="*/ 639651 w 5318975"/>
              <a:gd name="connsiteY132" fmla="*/ 2004812 h 2537138"/>
              <a:gd name="connsiteX133" fmla="*/ 888642 w 5318975"/>
              <a:gd name="connsiteY133" fmla="*/ 1669961 h 2537138"/>
              <a:gd name="connsiteX134" fmla="*/ 1051775 w 5318975"/>
              <a:gd name="connsiteY134" fmla="*/ 1446727 h 2537138"/>
              <a:gd name="connsiteX135" fmla="*/ 1163392 w 5318975"/>
              <a:gd name="connsiteY135" fmla="*/ 1287888 h 2537138"/>
              <a:gd name="connsiteX136" fmla="*/ 1266423 w 5318975"/>
              <a:gd name="connsiteY136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451797 w 5318975"/>
              <a:gd name="connsiteY49" fmla="*/ 845713 h 2537138"/>
              <a:gd name="connsiteX50" fmla="*/ 4494727 w 5318975"/>
              <a:gd name="connsiteY50" fmla="*/ 910107 h 2537138"/>
              <a:gd name="connsiteX51" fmla="*/ 4644980 w 5318975"/>
              <a:gd name="connsiteY51" fmla="*/ 1124755 h 2537138"/>
              <a:gd name="connsiteX52" fmla="*/ 4743718 w 5318975"/>
              <a:gd name="connsiteY52" fmla="*/ 1249251 h 2537138"/>
              <a:gd name="connsiteX53" fmla="*/ 4876800 w 5318975"/>
              <a:gd name="connsiteY53" fmla="*/ 1412383 h 2537138"/>
              <a:gd name="connsiteX54" fmla="*/ 5014175 w 5318975"/>
              <a:gd name="connsiteY54" fmla="*/ 1566930 h 2537138"/>
              <a:gd name="connsiteX55" fmla="*/ 5057104 w 5318975"/>
              <a:gd name="connsiteY55" fmla="*/ 1605566 h 2537138"/>
              <a:gd name="connsiteX56" fmla="*/ 5130085 w 5318975"/>
              <a:gd name="connsiteY56" fmla="*/ 1652789 h 2537138"/>
              <a:gd name="connsiteX57" fmla="*/ 5198772 w 5318975"/>
              <a:gd name="connsiteY57" fmla="*/ 1678547 h 2537138"/>
              <a:gd name="connsiteX58" fmla="*/ 5245994 w 5318975"/>
              <a:gd name="connsiteY58" fmla="*/ 1704305 h 2537138"/>
              <a:gd name="connsiteX59" fmla="*/ 5288924 w 5318975"/>
              <a:gd name="connsiteY59" fmla="*/ 1734355 h 2537138"/>
              <a:gd name="connsiteX60" fmla="*/ 5306096 w 5318975"/>
              <a:gd name="connsiteY60" fmla="*/ 1755820 h 2537138"/>
              <a:gd name="connsiteX61" fmla="*/ 5318975 w 5318975"/>
              <a:gd name="connsiteY61" fmla="*/ 1777285 h 2537138"/>
              <a:gd name="connsiteX62" fmla="*/ 5318975 w 5318975"/>
              <a:gd name="connsiteY62" fmla="*/ 1790164 h 2537138"/>
              <a:gd name="connsiteX63" fmla="*/ 5318975 w 5318975"/>
              <a:gd name="connsiteY63" fmla="*/ 1807335 h 2537138"/>
              <a:gd name="connsiteX64" fmla="*/ 5306096 w 5318975"/>
              <a:gd name="connsiteY64" fmla="*/ 1828800 h 2537138"/>
              <a:gd name="connsiteX65" fmla="*/ 5284631 w 5318975"/>
              <a:gd name="connsiteY65" fmla="*/ 1845972 h 2537138"/>
              <a:gd name="connsiteX66" fmla="*/ 5237409 w 5318975"/>
              <a:gd name="connsiteY66" fmla="*/ 1880316 h 2537138"/>
              <a:gd name="connsiteX67" fmla="*/ 5203065 w 5318975"/>
              <a:gd name="connsiteY67" fmla="*/ 1893195 h 2537138"/>
              <a:gd name="connsiteX68" fmla="*/ 5160135 w 5318975"/>
              <a:gd name="connsiteY68" fmla="*/ 1910366 h 2537138"/>
              <a:gd name="connsiteX69" fmla="*/ 5108620 w 5318975"/>
              <a:gd name="connsiteY69" fmla="*/ 1927538 h 2537138"/>
              <a:gd name="connsiteX70" fmla="*/ 5039933 w 5318975"/>
              <a:gd name="connsiteY70" fmla="*/ 1940417 h 2537138"/>
              <a:gd name="connsiteX71" fmla="*/ 4949780 w 5318975"/>
              <a:gd name="connsiteY71" fmla="*/ 1949003 h 2537138"/>
              <a:gd name="connsiteX72" fmla="*/ 4842456 w 5318975"/>
              <a:gd name="connsiteY72" fmla="*/ 1953296 h 2537138"/>
              <a:gd name="connsiteX73" fmla="*/ 4687910 w 5318975"/>
              <a:gd name="connsiteY73" fmla="*/ 1944710 h 2537138"/>
              <a:gd name="connsiteX74" fmla="*/ 4524778 w 5318975"/>
              <a:gd name="connsiteY74" fmla="*/ 1927538 h 2537138"/>
              <a:gd name="connsiteX75" fmla="*/ 4361645 w 5318975"/>
              <a:gd name="connsiteY75" fmla="*/ 1906074 h 2537138"/>
              <a:gd name="connsiteX76" fmla="*/ 4207099 w 5318975"/>
              <a:gd name="connsiteY76" fmla="*/ 1880316 h 2537138"/>
              <a:gd name="connsiteX77" fmla="*/ 4104068 w 5318975"/>
              <a:gd name="connsiteY77" fmla="*/ 1854558 h 2537138"/>
              <a:gd name="connsiteX78" fmla="*/ 3928056 w 5318975"/>
              <a:gd name="connsiteY78" fmla="*/ 1794457 h 2537138"/>
              <a:gd name="connsiteX79" fmla="*/ 3730580 w 5318975"/>
              <a:gd name="connsiteY79" fmla="*/ 1708597 h 2537138"/>
              <a:gd name="connsiteX80" fmla="*/ 3558862 w 5318975"/>
              <a:gd name="connsiteY80" fmla="*/ 1614152 h 2537138"/>
              <a:gd name="connsiteX81" fmla="*/ 3412902 w 5318975"/>
              <a:gd name="connsiteY81" fmla="*/ 1519707 h 2537138"/>
              <a:gd name="connsiteX82" fmla="*/ 3241183 w 5318975"/>
              <a:gd name="connsiteY82" fmla="*/ 1386626 h 2537138"/>
              <a:gd name="connsiteX83" fmla="*/ 3017949 w 5318975"/>
              <a:gd name="connsiteY83" fmla="*/ 1184857 h 2537138"/>
              <a:gd name="connsiteX84" fmla="*/ 2803302 w 5318975"/>
              <a:gd name="connsiteY84" fmla="*/ 953037 h 2537138"/>
              <a:gd name="connsiteX85" fmla="*/ 2635876 w 5318975"/>
              <a:gd name="connsiteY85" fmla="*/ 759854 h 2537138"/>
              <a:gd name="connsiteX86" fmla="*/ 2502794 w 5318975"/>
              <a:gd name="connsiteY86" fmla="*/ 583843 h 2537138"/>
              <a:gd name="connsiteX87" fmla="*/ 2416935 w 5318975"/>
              <a:gd name="connsiteY87" fmla="*/ 467933 h 2537138"/>
              <a:gd name="connsiteX88" fmla="*/ 2378299 w 5318975"/>
              <a:gd name="connsiteY88" fmla="*/ 416417 h 2537138"/>
              <a:gd name="connsiteX89" fmla="*/ 2339662 w 5318975"/>
              <a:gd name="connsiteY89" fmla="*/ 373488 h 2537138"/>
              <a:gd name="connsiteX90" fmla="*/ 2305318 w 5318975"/>
              <a:gd name="connsiteY90" fmla="*/ 343437 h 2537138"/>
              <a:gd name="connsiteX91" fmla="*/ 2275268 w 5318975"/>
              <a:gd name="connsiteY91" fmla="*/ 330558 h 2537138"/>
              <a:gd name="connsiteX92" fmla="*/ 2245217 w 5318975"/>
              <a:gd name="connsiteY92" fmla="*/ 321972 h 2537138"/>
              <a:gd name="connsiteX93" fmla="*/ 2215166 w 5318975"/>
              <a:gd name="connsiteY93" fmla="*/ 326265 h 2537138"/>
              <a:gd name="connsiteX94" fmla="*/ 2193702 w 5318975"/>
              <a:gd name="connsiteY94" fmla="*/ 334851 h 2537138"/>
              <a:gd name="connsiteX95" fmla="*/ 2155065 w 5318975"/>
              <a:gd name="connsiteY95" fmla="*/ 369195 h 2537138"/>
              <a:gd name="connsiteX96" fmla="*/ 2107842 w 5318975"/>
              <a:gd name="connsiteY96" fmla="*/ 412124 h 2537138"/>
              <a:gd name="connsiteX97" fmla="*/ 2043448 w 5318975"/>
              <a:gd name="connsiteY97" fmla="*/ 480812 h 2537138"/>
              <a:gd name="connsiteX98" fmla="*/ 1957589 w 5318975"/>
              <a:gd name="connsiteY98" fmla="*/ 570964 h 2537138"/>
              <a:gd name="connsiteX99" fmla="*/ 1858851 w 5318975"/>
              <a:gd name="connsiteY99" fmla="*/ 686874 h 2537138"/>
              <a:gd name="connsiteX100" fmla="*/ 1790163 w 5318975"/>
              <a:gd name="connsiteY100" fmla="*/ 764147 h 2537138"/>
              <a:gd name="connsiteX101" fmla="*/ 1657082 w 5318975"/>
              <a:gd name="connsiteY101" fmla="*/ 927279 h 2537138"/>
              <a:gd name="connsiteX102" fmla="*/ 1554051 w 5318975"/>
              <a:gd name="connsiteY102" fmla="*/ 1056068 h 2537138"/>
              <a:gd name="connsiteX103" fmla="*/ 1463899 w 5318975"/>
              <a:gd name="connsiteY103" fmla="*/ 1176271 h 2537138"/>
              <a:gd name="connsiteX104" fmla="*/ 1360868 w 5318975"/>
              <a:gd name="connsiteY104" fmla="*/ 1313645 h 2537138"/>
              <a:gd name="connsiteX105" fmla="*/ 1275009 w 5318975"/>
              <a:gd name="connsiteY105" fmla="*/ 1433848 h 2537138"/>
              <a:gd name="connsiteX106" fmla="*/ 1159099 w 5318975"/>
              <a:gd name="connsiteY106" fmla="*/ 1596981 h 2537138"/>
              <a:gd name="connsiteX107" fmla="*/ 1068947 w 5318975"/>
              <a:gd name="connsiteY107" fmla="*/ 1725769 h 2537138"/>
              <a:gd name="connsiteX108" fmla="*/ 944451 w 5318975"/>
              <a:gd name="connsiteY108" fmla="*/ 1914659 h 2537138"/>
              <a:gd name="connsiteX109" fmla="*/ 858592 w 5318975"/>
              <a:gd name="connsiteY109" fmla="*/ 2047741 h 2537138"/>
              <a:gd name="connsiteX110" fmla="*/ 798490 w 5318975"/>
              <a:gd name="connsiteY110" fmla="*/ 2155065 h 2537138"/>
              <a:gd name="connsiteX111" fmla="*/ 759854 w 5318975"/>
              <a:gd name="connsiteY111" fmla="*/ 2228045 h 2537138"/>
              <a:gd name="connsiteX112" fmla="*/ 678287 w 5318975"/>
              <a:gd name="connsiteY112" fmla="*/ 2374006 h 2537138"/>
              <a:gd name="connsiteX113" fmla="*/ 635358 w 5318975"/>
              <a:gd name="connsiteY113" fmla="*/ 2455572 h 2537138"/>
              <a:gd name="connsiteX114" fmla="*/ 601014 w 5318975"/>
              <a:gd name="connsiteY114" fmla="*/ 2481330 h 2537138"/>
              <a:gd name="connsiteX115" fmla="*/ 545206 w 5318975"/>
              <a:gd name="connsiteY115" fmla="*/ 2511381 h 2537138"/>
              <a:gd name="connsiteX116" fmla="*/ 467933 w 5318975"/>
              <a:gd name="connsiteY116" fmla="*/ 2532845 h 2537138"/>
              <a:gd name="connsiteX117" fmla="*/ 352023 w 5318975"/>
              <a:gd name="connsiteY117" fmla="*/ 2537138 h 2537138"/>
              <a:gd name="connsiteX118" fmla="*/ 244699 w 5318975"/>
              <a:gd name="connsiteY118" fmla="*/ 2528552 h 2537138"/>
              <a:gd name="connsiteX119" fmla="*/ 158840 w 5318975"/>
              <a:gd name="connsiteY119" fmla="*/ 2515674 h 2537138"/>
              <a:gd name="connsiteX120" fmla="*/ 90152 w 5318975"/>
              <a:gd name="connsiteY120" fmla="*/ 2498502 h 2537138"/>
              <a:gd name="connsiteX121" fmla="*/ 25758 w 5318975"/>
              <a:gd name="connsiteY121" fmla="*/ 2468451 h 2537138"/>
              <a:gd name="connsiteX122" fmla="*/ 8586 w 5318975"/>
              <a:gd name="connsiteY122" fmla="*/ 2451279 h 2537138"/>
              <a:gd name="connsiteX123" fmla="*/ 0 w 5318975"/>
              <a:gd name="connsiteY123" fmla="*/ 2434107 h 2537138"/>
              <a:gd name="connsiteX124" fmla="*/ 12879 w 5318975"/>
              <a:gd name="connsiteY124" fmla="*/ 2412643 h 2537138"/>
              <a:gd name="connsiteX125" fmla="*/ 60102 w 5318975"/>
              <a:gd name="connsiteY125" fmla="*/ 2404057 h 2537138"/>
              <a:gd name="connsiteX126" fmla="*/ 163133 w 5318975"/>
              <a:gd name="connsiteY126" fmla="*/ 2382592 h 2537138"/>
              <a:gd name="connsiteX127" fmla="*/ 253285 w 5318975"/>
              <a:gd name="connsiteY127" fmla="*/ 2356834 h 2537138"/>
              <a:gd name="connsiteX128" fmla="*/ 334851 w 5318975"/>
              <a:gd name="connsiteY128" fmla="*/ 2318197 h 2537138"/>
              <a:gd name="connsiteX129" fmla="*/ 416417 w 5318975"/>
              <a:gd name="connsiteY129" fmla="*/ 2258096 h 2537138"/>
              <a:gd name="connsiteX130" fmla="*/ 502276 w 5318975"/>
              <a:gd name="connsiteY130" fmla="*/ 2167944 h 2537138"/>
              <a:gd name="connsiteX131" fmla="*/ 639651 w 5318975"/>
              <a:gd name="connsiteY131" fmla="*/ 2004812 h 2537138"/>
              <a:gd name="connsiteX132" fmla="*/ 888642 w 5318975"/>
              <a:gd name="connsiteY132" fmla="*/ 1669961 h 2537138"/>
              <a:gd name="connsiteX133" fmla="*/ 1051775 w 5318975"/>
              <a:gd name="connsiteY133" fmla="*/ 1446727 h 2537138"/>
              <a:gd name="connsiteX134" fmla="*/ 1163392 w 5318975"/>
              <a:gd name="connsiteY134" fmla="*/ 1287888 h 2537138"/>
              <a:gd name="connsiteX135" fmla="*/ 1266423 w 5318975"/>
              <a:gd name="connsiteY135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494727 w 5318975"/>
              <a:gd name="connsiteY49" fmla="*/ 910107 h 2537138"/>
              <a:gd name="connsiteX50" fmla="*/ 4644980 w 5318975"/>
              <a:gd name="connsiteY50" fmla="*/ 1124755 h 2537138"/>
              <a:gd name="connsiteX51" fmla="*/ 4743718 w 5318975"/>
              <a:gd name="connsiteY51" fmla="*/ 1249251 h 2537138"/>
              <a:gd name="connsiteX52" fmla="*/ 4876800 w 5318975"/>
              <a:gd name="connsiteY52" fmla="*/ 1412383 h 2537138"/>
              <a:gd name="connsiteX53" fmla="*/ 5014175 w 5318975"/>
              <a:gd name="connsiteY53" fmla="*/ 1566930 h 2537138"/>
              <a:gd name="connsiteX54" fmla="*/ 5057104 w 5318975"/>
              <a:gd name="connsiteY54" fmla="*/ 1605566 h 2537138"/>
              <a:gd name="connsiteX55" fmla="*/ 5130085 w 5318975"/>
              <a:gd name="connsiteY55" fmla="*/ 1652789 h 2537138"/>
              <a:gd name="connsiteX56" fmla="*/ 5198772 w 5318975"/>
              <a:gd name="connsiteY56" fmla="*/ 1678547 h 2537138"/>
              <a:gd name="connsiteX57" fmla="*/ 5245994 w 5318975"/>
              <a:gd name="connsiteY57" fmla="*/ 1704305 h 2537138"/>
              <a:gd name="connsiteX58" fmla="*/ 5288924 w 5318975"/>
              <a:gd name="connsiteY58" fmla="*/ 1734355 h 2537138"/>
              <a:gd name="connsiteX59" fmla="*/ 5306096 w 5318975"/>
              <a:gd name="connsiteY59" fmla="*/ 1755820 h 2537138"/>
              <a:gd name="connsiteX60" fmla="*/ 5318975 w 5318975"/>
              <a:gd name="connsiteY60" fmla="*/ 1777285 h 2537138"/>
              <a:gd name="connsiteX61" fmla="*/ 5318975 w 5318975"/>
              <a:gd name="connsiteY61" fmla="*/ 1790164 h 2537138"/>
              <a:gd name="connsiteX62" fmla="*/ 5318975 w 5318975"/>
              <a:gd name="connsiteY62" fmla="*/ 1807335 h 2537138"/>
              <a:gd name="connsiteX63" fmla="*/ 5306096 w 5318975"/>
              <a:gd name="connsiteY63" fmla="*/ 1828800 h 2537138"/>
              <a:gd name="connsiteX64" fmla="*/ 5284631 w 5318975"/>
              <a:gd name="connsiteY64" fmla="*/ 1845972 h 2537138"/>
              <a:gd name="connsiteX65" fmla="*/ 5237409 w 5318975"/>
              <a:gd name="connsiteY65" fmla="*/ 1880316 h 2537138"/>
              <a:gd name="connsiteX66" fmla="*/ 5203065 w 5318975"/>
              <a:gd name="connsiteY66" fmla="*/ 1893195 h 2537138"/>
              <a:gd name="connsiteX67" fmla="*/ 5160135 w 5318975"/>
              <a:gd name="connsiteY67" fmla="*/ 1910366 h 2537138"/>
              <a:gd name="connsiteX68" fmla="*/ 5108620 w 5318975"/>
              <a:gd name="connsiteY68" fmla="*/ 1927538 h 2537138"/>
              <a:gd name="connsiteX69" fmla="*/ 5039933 w 5318975"/>
              <a:gd name="connsiteY69" fmla="*/ 1940417 h 2537138"/>
              <a:gd name="connsiteX70" fmla="*/ 4949780 w 5318975"/>
              <a:gd name="connsiteY70" fmla="*/ 1949003 h 2537138"/>
              <a:gd name="connsiteX71" fmla="*/ 4842456 w 5318975"/>
              <a:gd name="connsiteY71" fmla="*/ 1953296 h 2537138"/>
              <a:gd name="connsiteX72" fmla="*/ 4687910 w 5318975"/>
              <a:gd name="connsiteY72" fmla="*/ 1944710 h 2537138"/>
              <a:gd name="connsiteX73" fmla="*/ 4524778 w 5318975"/>
              <a:gd name="connsiteY73" fmla="*/ 1927538 h 2537138"/>
              <a:gd name="connsiteX74" fmla="*/ 4361645 w 5318975"/>
              <a:gd name="connsiteY74" fmla="*/ 1906074 h 2537138"/>
              <a:gd name="connsiteX75" fmla="*/ 4207099 w 5318975"/>
              <a:gd name="connsiteY75" fmla="*/ 1880316 h 2537138"/>
              <a:gd name="connsiteX76" fmla="*/ 4104068 w 5318975"/>
              <a:gd name="connsiteY76" fmla="*/ 1854558 h 2537138"/>
              <a:gd name="connsiteX77" fmla="*/ 3928056 w 5318975"/>
              <a:gd name="connsiteY77" fmla="*/ 1794457 h 2537138"/>
              <a:gd name="connsiteX78" fmla="*/ 3730580 w 5318975"/>
              <a:gd name="connsiteY78" fmla="*/ 1708597 h 2537138"/>
              <a:gd name="connsiteX79" fmla="*/ 3558862 w 5318975"/>
              <a:gd name="connsiteY79" fmla="*/ 1614152 h 2537138"/>
              <a:gd name="connsiteX80" fmla="*/ 3412902 w 5318975"/>
              <a:gd name="connsiteY80" fmla="*/ 1519707 h 2537138"/>
              <a:gd name="connsiteX81" fmla="*/ 3241183 w 5318975"/>
              <a:gd name="connsiteY81" fmla="*/ 1386626 h 2537138"/>
              <a:gd name="connsiteX82" fmla="*/ 3017949 w 5318975"/>
              <a:gd name="connsiteY82" fmla="*/ 1184857 h 2537138"/>
              <a:gd name="connsiteX83" fmla="*/ 2803302 w 5318975"/>
              <a:gd name="connsiteY83" fmla="*/ 953037 h 2537138"/>
              <a:gd name="connsiteX84" fmla="*/ 2635876 w 5318975"/>
              <a:gd name="connsiteY84" fmla="*/ 759854 h 2537138"/>
              <a:gd name="connsiteX85" fmla="*/ 2502794 w 5318975"/>
              <a:gd name="connsiteY85" fmla="*/ 583843 h 2537138"/>
              <a:gd name="connsiteX86" fmla="*/ 2416935 w 5318975"/>
              <a:gd name="connsiteY86" fmla="*/ 467933 h 2537138"/>
              <a:gd name="connsiteX87" fmla="*/ 2378299 w 5318975"/>
              <a:gd name="connsiteY87" fmla="*/ 416417 h 2537138"/>
              <a:gd name="connsiteX88" fmla="*/ 2339662 w 5318975"/>
              <a:gd name="connsiteY88" fmla="*/ 373488 h 2537138"/>
              <a:gd name="connsiteX89" fmla="*/ 2305318 w 5318975"/>
              <a:gd name="connsiteY89" fmla="*/ 343437 h 2537138"/>
              <a:gd name="connsiteX90" fmla="*/ 2275268 w 5318975"/>
              <a:gd name="connsiteY90" fmla="*/ 330558 h 2537138"/>
              <a:gd name="connsiteX91" fmla="*/ 2245217 w 5318975"/>
              <a:gd name="connsiteY91" fmla="*/ 321972 h 2537138"/>
              <a:gd name="connsiteX92" fmla="*/ 2215166 w 5318975"/>
              <a:gd name="connsiteY92" fmla="*/ 326265 h 2537138"/>
              <a:gd name="connsiteX93" fmla="*/ 2193702 w 5318975"/>
              <a:gd name="connsiteY93" fmla="*/ 334851 h 2537138"/>
              <a:gd name="connsiteX94" fmla="*/ 2155065 w 5318975"/>
              <a:gd name="connsiteY94" fmla="*/ 369195 h 2537138"/>
              <a:gd name="connsiteX95" fmla="*/ 2107842 w 5318975"/>
              <a:gd name="connsiteY95" fmla="*/ 412124 h 2537138"/>
              <a:gd name="connsiteX96" fmla="*/ 2043448 w 5318975"/>
              <a:gd name="connsiteY96" fmla="*/ 480812 h 2537138"/>
              <a:gd name="connsiteX97" fmla="*/ 1957589 w 5318975"/>
              <a:gd name="connsiteY97" fmla="*/ 570964 h 2537138"/>
              <a:gd name="connsiteX98" fmla="*/ 1858851 w 5318975"/>
              <a:gd name="connsiteY98" fmla="*/ 686874 h 2537138"/>
              <a:gd name="connsiteX99" fmla="*/ 1790163 w 5318975"/>
              <a:gd name="connsiteY99" fmla="*/ 764147 h 2537138"/>
              <a:gd name="connsiteX100" fmla="*/ 1657082 w 5318975"/>
              <a:gd name="connsiteY100" fmla="*/ 927279 h 2537138"/>
              <a:gd name="connsiteX101" fmla="*/ 1554051 w 5318975"/>
              <a:gd name="connsiteY101" fmla="*/ 1056068 h 2537138"/>
              <a:gd name="connsiteX102" fmla="*/ 1463899 w 5318975"/>
              <a:gd name="connsiteY102" fmla="*/ 1176271 h 2537138"/>
              <a:gd name="connsiteX103" fmla="*/ 1360868 w 5318975"/>
              <a:gd name="connsiteY103" fmla="*/ 1313645 h 2537138"/>
              <a:gd name="connsiteX104" fmla="*/ 1275009 w 5318975"/>
              <a:gd name="connsiteY104" fmla="*/ 1433848 h 2537138"/>
              <a:gd name="connsiteX105" fmla="*/ 1159099 w 5318975"/>
              <a:gd name="connsiteY105" fmla="*/ 1596981 h 2537138"/>
              <a:gd name="connsiteX106" fmla="*/ 1068947 w 5318975"/>
              <a:gd name="connsiteY106" fmla="*/ 1725769 h 2537138"/>
              <a:gd name="connsiteX107" fmla="*/ 944451 w 5318975"/>
              <a:gd name="connsiteY107" fmla="*/ 1914659 h 2537138"/>
              <a:gd name="connsiteX108" fmla="*/ 858592 w 5318975"/>
              <a:gd name="connsiteY108" fmla="*/ 2047741 h 2537138"/>
              <a:gd name="connsiteX109" fmla="*/ 798490 w 5318975"/>
              <a:gd name="connsiteY109" fmla="*/ 2155065 h 2537138"/>
              <a:gd name="connsiteX110" fmla="*/ 759854 w 5318975"/>
              <a:gd name="connsiteY110" fmla="*/ 2228045 h 2537138"/>
              <a:gd name="connsiteX111" fmla="*/ 678287 w 5318975"/>
              <a:gd name="connsiteY111" fmla="*/ 2374006 h 2537138"/>
              <a:gd name="connsiteX112" fmla="*/ 635358 w 5318975"/>
              <a:gd name="connsiteY112" fmla="*/ 2455572 h 2537138"/>
              <a:gd name="connsiteX113" fmla="*/ 601014 w 5318975"/>
              <a:gd name="connsiteY113" fmla="*/ 2481330 h 2537138"/>
              <a:gd name="connsiteX114" fmla="*/ 545206 w 5318975"/>
              <a:gd name="connsiteY114" fmla="*/ 2511381 h 2537138"/>
              <a:gd name="connsiteX115" fmla="*/ 467933 w 5318975"/>
              <a:gd name="connsiteY115" fmla="*/ 2532845 h 2537138"/>
              <a:gd name="connsiteX116" fmla="*/ 352023 w 5318975"/>
              <a:gd name="connsiteY116" fmla="*/ 2537138 h 2537138"/>
              <a:gd name="connsiteX117" fmla="*/ 244699 w 5318975"/>
              <a:gd name="connsiteY117" fmla="*/ 2528552 h 2537138"/>
              <a:gd name="connsiteX118" fmla="*/ 158840 w 5318975"/>
              <a:gd name="connsiteY118" fmla="*/ 2515674 h 2537138"/>
              <a:gd name="connsiteX119" fmla="*/ 90152 w 5318975"/>
              <a:gd name="connsiteY119" fmla="*/ 2498502 h 2537138"/>
              <a:gd name="connsiteX120" fmla="*/ 25758 w 5318975"/>
              <a:gd name="connsiteY120" fmla="*/ 2468451 h 2537138"/>
              <a:gd name="connsiteX121" fmla="*/ 8586 w 5318975"/>
              <a:gd name="connsiteY121" fmla="*/ 2451279 h 2537138"/>
              <a:gd name="connsiteX122" fmla="*/ 0 w 5318975"/>
              <a:gd name="connsiteY122" fmla="*/ 2434107 h 2537138"/>
              <a:gd name="connsiteX123" fmla="*/ 12879 w 5318975"/>
              <a:gd name="connsiteY123" fmla="*/ 2412643 h 2537138"/>
              <a:gd name="connsiteX124" fmla="*/ 60102 w 5318975"/>
              <a:gd name="connsiteY124" fmla="*/ 2404057 h 2537138"/>
              <a:gd name="connsiteX125" fmla="*/ 163133 w 5318975"/>
              <a:gd name="connsiteY125" fmla="*/ 2382592 h 2537138"/>
              <a:gd name="connsiteX126" fmla="*/ 253285 w 5318975"/>
              <a:gd name="connsiteY126" fmla="*/ 2356834 h 2537138"/>
              <a:gd name="connsiteX127" fmla="*/ 334851 w 5318975"/>
              <a:gd name="connsiteY127" fmla="*/ 2318197 h 2537138"/>
              <a:gd name="connsiteX128" fmla="*/ 416417 w 5318975"/>
              <a:gd name="connsiteY128" fmla="*/ 2258096 h 2537138"/>
              <a:gd name="connsiteX129" fmla="*/ 502276 w 5318975"/>
              <a:gd name="connsiteY129" fmla="*/ 2167944 h 2537138"/>
              <a:gd name="connsiteX130" fmla="*/ 639651 w 5318975"/>
              <a:gd name="connsiteY130" fmla="*/ 2004812 h 2537138"/>
              <a:gd name="connsiteX131" fmla="*/ 888642 w 5318975"/>
              <a:gd name="connsiteY131" fmla="*/ 1669961 h 2537138"/>
              <a:gd name="connsiteX132" fmla="*/ 1051775 w 5318975"/>
              <a:gd name="connsiteY132" fmla="*/ 1446727 h 2537138"/>
              <a:gd name="connsiteX133" fmla="*/ 1163392 w 5318975"/>
              <a:gd name="connsiteY133" fmla="*/ 1287888 h 2537138"/>
              <a:gd name="connsiteX134" fmla="*/ 1266423 w 5318975"/>
              <a:gd name="connsiteY134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644980 w 5318975"/>
              <a:gd name="connsiteY49" fmla="*/ 1124755 h 2537138"/>
              <a:gd name="connsiteX50" fmla="*/ 4743718 w 5318975"/>
              <a:gd name="connsiteY50" fmla="*/ 1249251 h 2537138"/>
              <a:gd name="connsiteX51" fmla="*/ 4876800 w 5318975"/>
              <a:gd name="connsiteY51" fmla="*/ 1412383 h 2537138"/>
              <a:gd name="connsiteX52" fmla="*/ 5014175 w 5318975"/>
              <a:gd name="connsiteY52" fmla="*/ 1566930 h 2537138"/>
              <a:gd name="connsiteX53" fmla="*/ 5057104 w 5318975"/>
              <a:gd name="connsiteY53" fmla="*/ 1605566 h 2537138"/>
              <a:gd name="connsiteX54" fmla="*/ 5130085 w 5318975"/>
              <a:gd name="connsiteY54" fmla="*/ 1652789 h 2537138"/>
              <a:gd name="connsiteX55" fmla="*/ 5198772 w 5318975"/>
              <a:gd name="connsiteY55" fmla="*/ 1678547 h 2537138"/>
              <a:gd name="connsiteX56" fmla="*/ 5245994 w 5318975"/>
              <a:gd name="connsiteY56" fmla="*/ 1704305 h 2537138"/>
              <a:gd name="connsiteX57" fmla="*/ 5288924 w 5318975"/>
              <a:gd name="connsiteY57" fmla="*/ 1734355 h 2537138"/>
              <a:gd name="connsiteX58" fmla="*/ 5306096 w 5318975"/>
              <a:gd name="connsiteY58" fmla="*/ 1755820 h 2537138"/>
              <a:gd name="connsiteX59" fmla="*/ 5318975 w 5318975"/>
              <a:gd name="connsiteY59" fmla="*/ 1777285 h 2537138"/>
              <a:gd name="connsiteX60" fmla="*/ 5318975 w 5318975"/>
              <a:gd name="connsiteY60" fmla="*/ 1790164 h 2537138"/>
              <a:gd name="connsiteX61" fmla="*/ 5318975 w 5318975"/>
              <a:gd name="connsiteY61" fmla="*/ 1807335 h 2537138"/>
              <a:gd name="connsiteX62" fmla="*/ 5306096 w 5318975"/>
              <a:gd name="connsiteY62" fmla="*/ 1828800 h 2537138"/>
              <a:gd name="connsiteX63" fmla="*/ 5284631 w 5318975"/>
              <a:gd name="connsiteY63" fmla="*/ 1845972 h 2537138"/>
              <a:gd name="connsiteX64" fmla="*/ 5237409 w 5318975"/>
              <a:gd name="connsiteY64" fmla="*/ 1880316 h 2537138"/>
              <a:gd name="connsiteX65" fmla="*/ 5203065 w 5318975"/>
              <a:gd name="connsiteY65" fmla="*/ 1893195 h 2537138"/>
              <a:gd name="connsiteX66" fmla="*/ 5160135 w 5318975"/>
              <a:gd name="connsiteY66" fmla="*/ 1910366 h 2537138"/>
              <a:gd name="connsiteX67" fmla="*/ 5108620 w 5318975"/>
              <a:gd name="connsiteY67" fmla="*/ 1927538 h 2537138"/>
              <a:gd name="connsiteX68" fmla="*/ 5039933 w 5318975"/>
              <a:gd name="connsiteY68" fmla="*/ 1940417 h 2537138"/>
              <a:gd name="connsiteX69" fmla="*/ 4949780 w 5318975"/>
              <a:gd name="connsiteY69" fmla="*/ 1949003 h 2537138"/>
              <a:gd name="connsiteX70" fmla="*/ 4842456 w 5318975"/>
              <a:gd name="connsiteY70" fmla="*/ 1953296 h 2537138"/>
              <a:gd name="connsiteX71" fmla="*/ 4687910 w 5318975"/>
              <a:gd name="connsiteY71" fmla="*/ 1944710 h 2537138"/>
              <a:gd name="connsiteX72" fmla="*/ 4524778 w 5318975"/>
              <a:gd name="connsiteY72" fmla="*/ 1927538 h 2537138"/>
              <a:gd name="connsiteX73" fmla="*/ 4361645 w 5318975"/>
              <a:gd name="connsiteY73" fmla="*/ 1906074 h 2537138"/>
              <a:gd name="connsiteX74" fmla="*/ 4207099 w 5318975"/>
              <a:gd name="connsiteY74" fmla="*/ 1880316 h 2537138"/>
              <a:gd name="connsiteX75" fmla="*/ 4104068 w 5318975"/>
              <a:gd name="connsiteY75" fmla="*/ 1854558 h 2537138"/>
              <a:gd name="connsiteX76" fmla="*/ 3928056 w 5318975"/>
              <a:gd name="connsiteY76" fmla="*/ 1794457 h 2537138"/>
              <a:gd name="connsiteX77" fmla="*/ 3730580 w 5318975"/>
              <a:gd name="connsiteY77" fmla="*/ 1708597 h 2537138"/>
              <a:gd name="connsiteX78" fmla="*/ 3558862 w 5318975"/>
              <a:gd name="connsiteY78" fmla="*/ 1614152 h 2537138"/>
              <a:gd name="connsiteX79" fmla="*/ 3412902 w 5318975"/>
              <a:gd name="connsiteY79" fmla="*/ 1519707 h 2537138"/>
              <a:gd name="connsiteX80" fmla="*/ 3241183 w 5318975"/>
              <a:gd name="connsiteY80" fmla="*/ 1386626 h 2537138"/>
              <a:gd name="connsiteX81" fmla="*/ 3017949 w 5318975"/>
              <a:gd name="connsiteY81" fmla="*/ 1184857 h 2537138"/>
              <a:gd name="connsiteX82" fmla="*/ 2803302 w 5318975"/>
              <a:gd name="connsiteY82" fmla="*/ 953037 h 2537138"/>
              <a:gd name="connsiteX83" fmla="*/ 2635876 w 5318975"/>
              <a:gd name="connsiteY83" fmla="*/ 759854 h 2537138"/>
              <a:gd name="connsiteX84" fmla="*/ 2502794 w 5318975"/>
              <a:gd name="connsiteY84" fmla="*/ 583843 h 2537138"/>
              <a:gd name="connsiteX85" fmla="*/ 2416935 w 5318975"/>
              <a:gd name="connsiteY85" fmla="*/ 467933 h 2537138"/>
              <a:gd name="connsiteX86" fmla="*/ 2378299 w 5318975"/>
              <a:gd name="connsiteY86" fmla="*/ 416417 h 2537138"/>
              <a:gd name="connsiteX87" fmla="*/ 2339662 w 5318975"/>
              <a:gd name="connsiteY87" fmla="*/ 373488 h 2537138"/>
              <a:gd name="connsiteX88" fmla="*/ 2305318 w 5318975"/>
              <a:gd name="connsiteY88" fmla="*/ 343437 h 2537138"/>
              <a:gd name="connsiteX89" fmla="*/ 2275268 w 5318975"/>
              <a:gd name="connsiteY89" fmla="*/ 330558 h 2537138"/>
              <a:gd name="connsiteX90" fmla="*/ 2245217 w 5318975"/>
              <a:gd name="connsiteY90" fmla="*/ 321972 h 2537138"/>
              <a:gd name="connsiteX91" fmla="*/ 2215166 w 5318975"/>
              <a:gd name="connsiteY91" fmla="*/ 326265 h 2537138"/>
              <a:gd name="connsiteX92" fmla="*/ 2193702 w 5318975"/>
              <a:gd name="connsiteY92" fmla="*/ 334851 h 2537138"/>
              <a:gd name="connsiteX93" fmla="*/ 2155065 w 5318975"/>
              <a:gd name="connsiteY93" fmla="*/ 369195 h 2537138"/>
              <a:gd name="connsiteX94" fmla="*/ 2107842 w 5318975"/>
              <a:gd name="connsiteY94" fmla="*/ 412124 h 2537138"/>
              <a:gd name="connsiteX95" fmla="*/ 2043448 w 5318975"/>
              <a:gd name="connsiteY95" fmla="*/ 480812 h 2537138"/>
              <a:gd name="connsiteX96" fmla="*/ 1957589 w 5318975"/>
              <a:gd name="connsiteY96" fmla="*/ 570964 h 2537138"/>
              <a:gd name="connsiteX97" fmla="*/ 1858851 w 5318975"/>
              <a:gd name="connsiteY97" fmla="*/ 686874 h 2537138"/>
              <a:gd name="connsiteX98" fmla="*/ 1790163 w 5318975"/>
              <a:gd name="connsiteY98" fmla="*/ 764147 h 2537138"/>
              <a:gd name="connsiteX99" fmla="*/ 1657082 w 5318975"/>
              <a:gd name="connsiteY99" fmla="*/ 927279 h 2537138"/>
              <a:gd name="connsiteX100" fmla="*/ 1554051 w 5318975"/>
              <a:gd name="connsiteY100" fmla="*/ 1056068 h 2537138"/>
              <a:gd name="connsiteX101" fmla="*/ 1463899 w 5318975"/>
              <a:gd name="connsiteY101" fmla="*/ 1176271 h 2537138"/>
              <a:gd name="connsiteX102" fmla="*/ 1360868 w 5318975"/>
              <a:gd name="connsiteY102" fmla="*/ 1313645 h 2537138"/>
              <a:gd name="connsiteX103" fmla="*/ 1275009 w 5318975"/>
              <a:gd name="connsiteY103" fmla="*/ 1433848 h 2537138"/>
              <a:gd name="connsiteX104" fmla="*/ 1159099 w 5318975"/>
              <a:gd name="connsiteY104" fmla="*/ 1596981 h 2537138"/>
              <a:gd name="connsiteX105" fmla="*/ 1068947 w 5318975"/>
              <a:gd name="connsiteY105" fmla="*/ 1725769 h 2537138"/>
              <a:gd name="connsiteX106" fmla="*/ 944451 w 5318975"/>
              <a:gd name="connsiteY106" fmla="*/ 1914659 h 2537138"/>
              <a:gd name="connsiteX107" fmla="*/ 858592 w 5318975"/>
              <a:gd name="connsiteY107" fmla="*/ 2047741 h 2537138"/>
              <a:gd name="connsiteX108" fmla="*/ 798490 w 5318975"/>
              <a:gd name="connsiteY108" fmla="*/ 2155065 h 2537138"/>
              <a:gd name="connsiteX109" fmla="*/ 759854 w 5318975"/>
              <a:gd name="connsiteY109" fmla="*/ 2228045 h 2537138"/>
              <a:gd name="connsiteX110" fmla="*/ 678287 w 5318975"/>
              <a:gd name="connsiteY110" fmla="*/ 2374006 h 2537138"/>
              <a:gd name="connsiteX111" fmla="*/ 635358 w 5318975"/>
              <a:gd name="connsiteY111" fmla="*/ 2455572 h 2537138"/>
              <a:gd name="connsiteX112" fmla="*/ 601014 w 5318975"/>
              <a:gd name="connsiteY112" fmla="*/ 2481330 h 2537138"/>
              <a:gd name="connsiteX113" fmla="*/ 545206 w 5318975"/>
              <a:gd name="connsiteY113" fmla="*/ 2511381 h 2537138"/>
              <a:gd name="connsiteX114" fmla="*/ 467933 w 5318975"/>
              <a:gd name="connsiteY114" fmla="*/ 2532845 h 2537138"/>
              <a:gd name="connsiteX115" fmla="*/ 352023 w 5318975"/>
              <a:gd name="connsiteY115" fmla="*/ 2537138 h 2537138"/>
              <a:gd name="connsiteX116" fmla="*/ 244699 w 5318975"/>
              <a:gd name="connsiteY116" fmla="*/ 2528552 h 2537138"/>
              <a:gd name="connsiteX117" fmla="*/ 158840 w 5318975"/>
              <a:gd name="connsiteY117" fmla="*/ 2515674 h 2537138"/>
              <a:gd name="connsiteX118" fmla="*/ 90152 w 5318975"/>
              <a:gd name="connsiteY118" fmla="*/ 2498502 h 2537138"/>
              <a:gd name="connsiteX119" fmla="*/ 25758 w 5318975"/>
              <a:gd name="connsiteY119" fmla="*/ 2468451 h 2537138"/>
              <a:gd name="connsiteX120" fmla="*/ 8586 w 5318975"/>
              <a:gd name="connsiteY120" fmla="*/ 2451279 h 2537138"/>
              <a:gd name="connsiteX121" fmla="*/ 0 w 5318975"/>
              <a:gd name="connsiteY121" fmla="*/ 2434107 h 2537138"/>
              <a:gd name="connsiteX122" fmla="*/ 12879 w 5318975"/>
              <a:gd name="connsiteY122" fmla="*/ 2412643 h 2537138"/>
              <a:gd name="connsiteX123" fmla="*/ 60102 w 5318975"/>
              <a:gd name="connsiteY123" fmla="*/ 2404057 h 2537138"/>
              <a:gd name="connsiteX124" fmla="*/ 163133 w 5318975"/>
              <a:gd name="connsiteY124" fmla="*/ 2382592 h 2537138"/>
              <a:gd name="connsiteX125" fmla="*/ 253285 w 5318975"/>
              <a:gd name="connsiteY125" fmla="*/ 2356834 h 2537138"/>
              <a:gd name="connsiteX126" fmla="*/ 334851 w 5318975"/>
              <a:gd name="connsiteY126" fmla="*/ 2318197 h 2537138"/>
              <a:gd name="connsiteX127" fmla="*/ 416417 w 5318975"/>
              <a:gd name="connsiteY127" fmla="*/ 2258096 h 2537138"/>
              <a:gd name="connsiteX128" fmla="*/ 502276 w 5318975"/>
              <a:gd name="connsiteY128" fmla="*/ 2167944 h 2537138"/>
              <a:gd name="connsiteX129" fmla="*/ 639651 w 5318975"/>
              <a:gd name="connsiteY129" fmla="*/ 2004812 h 2537138"/>
              <a:gd name="connsiteX130" fmla="*/ 888642 w 5318975"/>
              <a:gd name="connsiteY130" fmla="*/ 1669961 h 2537138"/>
              <a:gd name="connsiteX131" fmla="*/ 1051775 w 5318975"/>
              <a:gd name="connsiteY131" fmla="*/ 1446727 h 2537138"/>
              <a:gd name="connsiteX132" fmla="*/ 1163392 w 5318975"/>
              <a:gd name="connsiteY132" fmla="*/ 1287888 h 2537138"/>
              <a:gd name="connsiteX133" fmla="*/ 1266423 w 5318975"/>
              <a:gd name="connsiteY133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644980 w 5318975"/>
              <a:gd name="connsiteY48" fmla="*/ 1124755 h 2537138"/>
              <a:gd name="connsiteX49" fmla="*/ 4743718 w 5318975"/>
              <a:gd name="connsiteY49" fmla="*/ 1249251 h 2537138"/>
              <a:gd name="connsiteX50" fmla="*/ 4876800 w 5318975"/>
              <a:gd name="connsiteY50" fmla="*/ 1412383 h 2537138"/>
              <a:gd name="connsiteX51" fmla="*/ 5014175 w 5318975"/>
              <a:gd name="connsiteY51" fmla="*/ 1566930 h 2537138"/>
              <a:gd name="connsiteX52" fmla="*/ 5057104 w 5318975"/>
              <a:gd name="connsiteY52" fmla="*/ 1605566 h 2537138"/>
              <a:gd name="connsiteX53" fmla="*/ 5130085 w 5318975"/>
              <a:gd name="connsiteY53" fmla="*/ 1652789 h 2537138"/>
              <a:gd name="connsiteX54" fmla="*/ 5198772 w 5318975"/>
              <a:gd name="connsiteY54" fmla="*/ 1678547 h 2537138"/>
              <a:gd name="connsiteX55" fmla="*/ 5245994 w 5318975"/>
              <a:gd name="connsiteY55" fmla="*/ 1704305 h 2537138"/>
              <a:gd name="connsiteX56" fmla="*/ 5288924 w 5318975"/>
              <a:gd name="connsiteY56" fmla="*/ 1734355 h 2537138"/>
              <a:gd name="connsiteX57" fmla="*/ 5306096 w 5318975"/>
              <a:gd name="connsiteY57" fmla="*/ 1755820 h 2537138"/>
              <a:gd name="connsiteX58" fmla="*/ 5318975 w 5318975"/>
              <a:gd name="connsiteY58" fmla="*/ 1777285 h 2537138"/>
              <a:gd name="connsiteX59" fmla="*/ 5318975 w 5318975"/>
              <a:gd name="connsiteY59" fmla="*/ 1790164 h 2537138"/>
              <a:gd name="connsiteX60" fmla="*/ 5318975 w 5318975"/>
              <a:gd name="connsiteY60" fmla="*/ 1807335 h 2537138"/>
              <a:gd name="connsiteX61" fmla="*/ 5306096 w 5318975"/>
              <a:gd name="connsiteY61" fmla="*/ 1828800 h 2537138"/>
              <a:gd name="connsiteX62" fmla="*/ 5284631 w 5318975"/>
              <a:gd name="connsiteY62" fmla="*/ 1845972 h 2537138"/>
              <a:gd name="connsiteX63" fmla="*/ 5237409 w 5318975"/>
              <a:gd name="connsiteY63" fmla="*/ 1880316 h 2537138"/>
              <a:gd name="connsiteX64" fmla="*/ 5203065 w 5318975"/>
              <a:gd name="connsiteY64" fmla="*/ 1893195 h 2537138"/>
              <a:gd name="connsiteX65" fmla="*/ 5160135 w 5318975"/>
              <a:gd name="connsiteY65" fmla="*/ 1910366 h 2537138"/>
              <a:gd name="connsiteX66" fmla="*/ 5108620 w 5318975"/>
              <a:gd name="connsiteY66" fmla="*/ 1927538 h 2537138"/>
              <a:gd name="connsiteX67" fmla="*/ 5039933 w 5318975"/>
              <a:gd name="connsiteY67" fmla="*/ 1940417 h 2537138"/>
              <a:gd name="connsiteX68" fmla="*/ 4949780 w 5318975"/>
              <a:gd name="connsiteY68" fmla="*/ 1949003 h 2537138"/>
              <a:gd name="connsiteX69" fmla="*/ 4842456 w 5318975"/>
              <a:gd name="connsiteY69" fmla="*/ 1953296 h 2537138"/>
              <a:gd name="connsiteX70" fmla="*/ 4687910 w 5318975"/>
              <a:gd name="connsiteY70" fmla="*/ 1944710 h 2537138"/>
              <a:gd name="connsiteX71" fmla="*/ 4524778 w 5318975"/>
              <a:gd name="connsiteY71" fmla="*/ 1927538 h 2537138"/>
              <a:gd name="connsiteX72" fmla="*/ 4361645 w 5318975"/>
              <a:gd name="connsiteY72" fmla="*/ 1906074 h 2537138"/>
              <a:gd name="connsiteX73" fmla="*/ 4207099 w 5318975"/>
              <a:gd name="connsiteY73" fmla="*/ 1880316 h 2537138"/>
              <a:gd name="connsiteX74" fmla="*/ 4104068 w 5318975"/>
              <a:gd name="connsiteY74" fmla="*/ 1854558 h 2537138"/>
              <a:gd name="connsiteX75" fmla="*/ 3928056 w 5318975"/>
              <a:gd name="connsiteY75" fmla="*/ 1794457 h 2537138"/>
              <a:gd name="connsiteX76" fmla="*/ 3730580 w 5318975"/>
              <a:gd name="connsiteY76" fmla="*/ 1708597 h 2537138"/>
              <a:gd name="connsiteX77" fmla="*/ 3558862 w 5318975"/>
              <a:gd name="connsiteY77" fmla="*/ 1614152 h 2537138"/>
              <a:gd name="connsiteX78" fmla="*/ 3412902 w 5318975"/>
              <a:gd name="connsiteY78" fmla="*/ 1519707 h 2537138"/>
              <a:gd name="connsiteX79" fmla="*/ 3241183 w 5318975"/>
              <a:gd name="connsiteY79" fmla="*/ 1386626 h 2537138"/>
              <a:gd name="connsiteX80" fmla="*/ 3017949 w 5318975"/>
              <a:gd name="connsiteY80" fmla="*/ 1184857 h 2537138"/>
              <a:gd name="connsiteX81" fmla="*/ 2803302 w 5318975"/>
              <a:gd name="connsiteY81" fmla="*/ 953037 h 2537138"/>
              <a:gd name="connsiteX82" fmla="*/ 2635876 w 5318975"/>
              <a:gd name="connsiteY82" fmla="*/ 759854 h 2537138"/>
              <a:gd name="connsiteX83" fmla="*/ 2502794 w 5318975"/>
              <a:gd name="connsiteY83" fmla="*/ 583843 h 2537138"/>
              <a:gd name="connsiteX84" fmla="*/ 2416935 w 5318975"/>
              <a:gd name="connsiteY84" fmla="*/ 467933 h 2537138"/>
              <a:gd name="connsiteX85" fmla="*/ 2378299 w 5318975"/>
              <a:gd name="connsiteY85" fmla="*/ 416417 h 2537138"/>
              <a:gd name="connsiteX86" fmla="*/ 2339662 w 5318975"/>
              <a:gd name="connsiteY86" fmla="*/ 373488 h 2537138"/>
              <a:gd name="connsiteX87" fmla="*/ 2305318 w 5318975"/>
              <a:gd name="connsiteY87" fmla="*/ 343437 h 2537138"/>
              <a:gd name="connsiteX88" fmla="*/ 2275268 w 5318975"/>
              <a:gd name="connsiteY88" fmla="*/ 330558 h 2537138"/>
              <a:gd name="connsiteX89" fmla="*/ 2245217 w 5318975"/>
              <a:gd name="connsiteY89" fmla="*/ 321972 h 2537138"/>
              <a:gd name="connsiteX90" fmla="*/ 2215166 w 5318975"/>
              <a:gd name="connsiteY90" fmla="*/ 326265 h 2537138"/>
              <a:gd name="connsiteX91" fmla="*/ 2193702 w 5318975"/>
              <a:gd name="connsiteY91" fmla="*/ 334851 h 2537138"/>
              <a:gd name="connsiteX92" fmla="*/ 2155065 w 5318975"/>
              <a:gd name="connsiteY92" fmla="*/ 369195 h 2537138"/>
              <a:gd name="connsiteX93" fmla="*/ 2107842 w 5318975"/>
              <a:gd name="connsiteY93" fmla="*/ 412124 h 2537138"/>
              <a:gd name="connsiteX94" fmla="*/ 2043448 w 5318975"/>
              <a:gd name="connsiteY94" fmla="*/ 480812 h 2537138"/>
              <a:gd name="connsiteX95" fmla="*/ 1957589 w 5318975"/>
              <a:gd name="connsiteY95" fmla="*/ 570964 h 2537138"/>
              <a:gd name="connsiteX96" fmla="*/ 1858851 w 5318975"/>
              <a:gd name="connsiteY96" fmla="*/ 686874 h 2537138"/>
              <a:gd name="connsiteX97" fmla="*/ 1790163 w 5318975"/>
              <a:gd name="connsiteY97" fmla="*/ 764147 h 2537138"/>
              <a:gd name="connsiteX98" fmla="*/ 1657082 w 5318975"/>
              <a:gd name="connsiteY98" fmla="*/ 927279 h 2537138"/>
              <a:gd name="connsiteX99" fmla="*/ 1554051 w 5318975"/>
              <a:gd name="connsiteY99" fmla="*/ 1056068 h 2537138"/>
              <a:gd name="connsiteX100" fmla="*/ 1463899 w 5318975"/>
              <a:gd name="connsiteY100" fmla="*/ 1176271 h 2537138"/>
              <a:gd name="connsiteX101" fmla="*/ 1360868 w 5318975"/>
              <a:gd name="connsiteY101" fmla="*/ 1313645 h 2537138"/>
              <a:gd name="connsiteX102" fmla="*/ 1275009 w 5318975"/>
              <a:gd name="connsiteY102" fmla="*/ 1433848 h 2537138"/>
              <a:gd name="connsiteX103" fmla="*/ 1159099 w 5318975"/>
              <a:gd name="connsiteY103" fmla="*/ 1596981 h 2537138"/>
              <a:gd name="connsiteX104" fmla="*/ 1068947 w 5318975"/>
              <a:gd name="connsiteY104" fmla="*/ 1725769 h 2537138"/>
              <a:gd name="connsiteX105" fmla="*/ 944451 w 5318975"/>
              <a:gd name="connsiteY105" fmla="*/ 1914659 h 2537138"/>
              <a:gd name="connsiteX106" fmla="*/ 858592 w 5318975"/>
              <a:gd name="connsiteY106" fmla="*/ 2047741 h 2537138"/>
              <a:gd name="connsiteX107" fmla="*/ 798490 w 5318975"/>
              <a:gd name="connsiteY107" fmla="*/ 2155065 h 2537138"/>
              <a:gd name="connsiteX108" fmla="*/ 759854 w 5318975"/>
              <a:gd name="connsiteY108" fmla="*/ 2228045 h 2537138"/>
              <a:gd name="connsiteX109" fmla="*/ 678287 w 5318975"/>
              <a:gd name="connsiteY109" fmla="*/ 2374006 h 2537138"/>
              <a:gd name="connsiteX110" fmla="*/ 635358 w 5318975"/>
              <a:gd name="connsiteY110" fmla="*/ 2455572 h 2537138"/>
              <a:gd name="connsiteX111" fmla="*/ 601014 w 5318975"/>
              <a:gd name="connsiteY111" fmla="*/ 2481330 h 2537138"/>
              <a:gd name="connsiteX112" fmla="*/ 545206 w 5318975"/>
              <a:gd name="connsiteY112" fmla="*/ 2511381 h 2537138"/>
              <a:gd name="connsiteX113" fmla="*/ 467933 w 5318975"/>
              <a:gd name="connsiteY113" fmla="*/ 2532845 h 2537138"/>
              <a:gd name="connsiteX114" fmla="*/ 352023 w 5318975"/>
              <a:gd name="connsiteY114" fmla="*/ 2537138 h 2537138"/>
              <a:gd name="connsiteX115" fmla="*/ 244699 w 5318975"/>
              <a:gd name="connsiteY115" fmla="*/ 2528552 h 2537138"/>
              <a:gd name="connsiteX116" fmla="*/ 158840 w 5318975"/>
              <a:gd name="connsiteY116" fmla="*/ 2515674 h 2537138"/>
              <a:gd name="connsiteX117" fmla="*/ 90152 w 5318975"/>
              <a:gd name="connsiteY117" fmla="*/ 2498502 h 2537138"/>
              <a:gd name="connsiteX118" fmla="*/ 25758 w 5318975"/>
              <a:gd name="connsiteY118" fmla="*/ 2468451 h 2537138"/>
              <a:gd name="connsiteX119" fmla="*/ 8586 w 5318975"/>
              <a:gd name="connsiteY119" fmla="*/ 2451279 h 2537138"/>
              <a:gd name="connsiteX120" fmla="*/ 0 w 5318975"/>
              <a:gd name="connsiteY120" fmla="*/ 2434107 h 2537138"/>
              <a:gd name="connsiteX121" fmla="*/ 12879 w 5318975"/>
              <a:gd name="connsiteY121" fmla="*/ 2412643 h 2537138"/>
              <a:gd name="connsiteX122" fmla="*/ 60102 w 5318975"/>
              <a:gd name="connsiteY122" fmla="*/ 2404057 h 2537138"/>
              <a:gd name="connsiteX123" fmla="*/ 163133 w 5318975"/>
              <a:gd name="connsiteY123" fmla="*/ 2382592 h 2537138"/>
              <a:gd name="connsiteX124" fmla="*/ 253285 w 5318975"/>
              <a:gd name="connsiteY124" fmla="*/ 2356834 h 2537138"/>
              <a:gd name="connsiteX125" fmla="*/ 334851 w 5318975"/>
              <a:gd name="connsiteY125" fmla="*/ 2318197 h 2537138"/>
              <a:gd name="connsiteX126" fmla="*/ 416417 w 5318975"/>
              <a:gd name="connsiteY126" fmla="*/ 2258096 h 2537138"/>
              <a:gd name="connsiteX127" fmla="*/ 502276 w 5318975"/>
              <a:gd name="connsiteY127" fmla="*/ 2167944 h 2537138"/>
              <a:gd name="connsiteX128" fmla="*/ 639651 w 5318975"/>
              <a:gd name="connsiteY128" fmla="*/ 2004812 h 2537138"/>
              <a:gd name="connsiteX129" fmla="*/ 888642 w 5318975"/>
              <a:gd name="connsiteY129" fmla="*/ 1669961 h 2537138"/>
              <a:gd name="connsiteX130" fmla="*/ 1051775 w 5318975"/>
              <a:gd name="connsiteY130" fmla="*/ 1446727 h 2537138"/>
              <a:gd name="connsiteX131" fmla="*/ 1163392 w 5318975"/>
              <a:gd name="connsiteY131" fmla="*/ 1287888 h 2537138"/>
              <a:gd name="connsiteX132" fmla="*/ 1266423 w 5318975"/>
              <a:gd name="connsiteY132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743718 w 5318975"/>
              <a:gd name="connsiteY48" fmla="*/ 1249251 h 2537138"/>
              <a:gd name="connsiteX49" fmla="*/ 4876800 w 5318975"/>
              <a:gd name="connsiteY49" fmla="*/ 1412383 h 2537138"/>
              <a:gd name="connsiteX50" fmla="*/ 5014175 w 5318975"/>
              <a:gd name="connsiteY50" fmla="*/ 1566930 h 2537138"/>
              <a:gd name="connsiteX51" fmla="*/ 5057104 w 5318975"/>
              <a:gd name="connsiteY51" fmla="*/ 1605566 h 2537138"/>
              <a:gd name="connsiteX52" fmla="*/ 5130085 w 5318975"/>
              <a:gd name="connsiteY52" fmla="*/ 1652789 h 2537138"/>
              <a:gd name="connsiteX53" fmla="*/ 5198772 w 5318975"/>
              <a:gd name="connsiteY53" fmla="*/ 1678547 h 2537138"/>
              <a:gd name="connsiteX54" fmla="*/ 5245994 w 5318975"/>
              <a:gd name="connsiteY54" fmla="*/ 1704305 h 2537138"/>
              <a:gd name="connsiteX55" fmla="*/ 5288924 w 5318975"/>
              <a:gd name="connsiteY55" fmla="*/ 1734355 h 2537138"/>
              <a:gd name="connsiteX56" fmla="*/ 5306096 w 5318975"/>
              <a:gd name="connsiteY56" fmla="*/ 1755820 h 2537138"/>
              <a:gd name="connsiteX57" fmla="*/ 5318975 w 5318975"/>
              <a:gd name="connsiteY57" fmla="*/ 1777285 h 2537138"/>
              <a:gd name="connsiteX58" fmla="*/ 5318975 w 5318975"/>
              <a:gd name="connsiteY58" fmla="*/ 1790164 h 2537138"/>
              <a:gd name="connsiteX59" fmla="*/ 5318975 w 5318975"/>
              <a:gd name="connsiteY59" fmla="*/ 1807335 h 2537138"/>
              <a:gd name="connsiteX60" fmla="*/ 5306096 w 5318975"/>
              <a:gd name="connsiteY60" fmla="*/ 1828800 h 2537138"/>
              <a:gd name="connsiteX61" fmla="*/ 5284631 w 5318975"/>
              <a:gd name="connsiteY61" fmla="*/ 1845972 h 2537138"/>
              <a:gd name="connsiteX62" fmla="*/ 5237409 w 5318975"/>
              <a:gd name="connsiteY62" fmla="*/ 1880316 h 2537138"/>
              <a:gd name="connsiteX63" fmla="*/ 5203065 w 5318975"/>
              <a:gd name="connsiteY63" fmla="*/ 1893195 h 2537138"/>
              <a:gd name="connsiteX64" fmla="*/ 5160135 w 5318975"/>
              <a:gd name="connsiteY64" fmla="*/ 1910366 h 2537138"/>
              <a:gd name="connsiteX65" fmla="*/ 5108620 w 5318975"/>
              <a:gd name="connsiteY65" fmla="*/ 1927538 h 2537138"/>
              <a:gd name="connsiteX66" fmla="*/ 5039933 w 5318975"/>
              <a:gd name="connsiteY66" fmla="*/ 1940417 h 2537138"/>
              <a:gd name="connsiteX67" fmla="*/ 4949780 w 5318975"/>
              <a:gd name="connsiteY67" fmla="*/ 1949003 h 2537138"/>
              <a:gd name="connsiteX68" fmla="*/ 4842456 w 5318975"/>
              <a:gd name="connsiteY68" fmla="*/ 1953296 h 2537138"/>
              <a:gd name="connsiteX69" fmla="*/ 4687910 w 5318975"/>
              <a:gd name="connsiteY69" fmla="*/ 1944710 h 2537138"/>
              <a:gd name="connsiteX70" fmla="*/ 4524778 w 5318975"/>
              <a:gd name="connsiteY70" fmla="*/ 1927538 h 2537138"/>
              <a:gd name="connsiteX71" fmla="*/ 4361645 w 5318975"/>
              <a:gd name="connsiteY71" fmla="*/ 1906074 h 2537138"/>
              <a:gd name="connsiteX72" fmla="*/ 4207099 w 5318975"/>
              <a:gd name="connsiteY72" fmla="*/ 1880316 h 2537138"/>
              <a:gd name="connsiteX73" fmla="*/ 4104068 w 5318975"/>
              <a:gd name="connsiteY73" fmla="*/ 1854558 h 2537138"/>
              <a:gd name="connsiteX74" fmla="*/ 3928056 w 5318975"/>
              <a:gd name="connsiteY74" fmla="*/ 1794457 h 2537138"/>
              <a:gd name="connsiteX75" fmla="*/ 3730580 w 5318975"/>
              <a:gd name="connsiteY75" fmla="*/ 1708597 h 2537138"/>
              <a:gd name="connsiteX76" fmla="*/ 3558862 w 5318975"/>
              <a:gd name="connsiteY76" fmla="*/ 1614152 h 2537138"/>
              <a:gd name="connsiteX77" fmla="*/ 3412902 w 5318975"/>
              <a:gd name="connsiteY77" fmla="*/ 1519707 h 2537138"/>
              <a:gd name="connsiteX78" fmla="*/ 3241183 w 5318975"/>
              <a:gd name="connsiteY78" fmla="*/ 1386626 h 2537138"/>
              <a:gd name="connsiteX79" fmla="*/ 3017949 w 5318975"/>
              <a:gd name="connsiteY79" fmla="*/ 1184857 h 2537138"/>
              <a:gd name="connsiteX80" fmla="*/ 2803302 w 5318975"/>
              <a:gd name="connsiteY80" fmla="*/ 953037 h 2537138"/>
              <a:gd name="connsiteX81" fmla="*/ 2635876 w 5318975"/>
              <a:gd name="connsiteY81" fmla="*/ 759854 h 2537138"/>
              <a:gd name="connsiteX82" fmla="*/ 2502794 w 5318975"/>
              <a:gd name="connsiteY82" fmla="*/ 583843 h 2537138"/>
              <a:gd name="connsiteX83" fmla="*/ 2416935 w 5318975"/>
              <a:gd name="connsiteY83" fmla="*/ 467933 h 2537138"/>
              <a:gd name="connsiteX84" fmla="*/ 2378299 w 5318975"/>
              <a:gd name="connsiteY84" fmla="*/ 416417 h 2537138"/>
              <a:gd name="connsiteX85" fmla="*/ 2339662 w 5318975"/>
              <a:gd name="connsiteY85" fmla="*/ 373488 h 2537138"/>
              <a:gd name="connsiteX86" fmla="*/ 2305318 w 5318975"/>
              <a:gd name="connsiteY86" fmla="*/ 343437 h 2537138"/>
              <a:gd name="connsiteX87" fmla="*/ 2275268 w 5318975"/>
              <a:gd name="connsiteY87" fmla="*/ 330558 h 2537138"/>
              <a:gd name="connsiteX88" fmla="*/ 2245217 w 5318975"/>
              <a:gd name="connsiteY88" fmla="*/ 321972 h 2537138"/>
              <a:gd name="connsiteX89" fmla="*/ 2215166 w 5318975"/>
              <a:gd name="connsiteY89" fmla="*/ 326265 h 2537138"/>
              <a:gd name="connsiteX90" fmla="*/ 2193702 w 5318975"/>
              <a:gd name="connsiteY90" fmla="*/ 334851 h 2537138"/>
              <a:gd name="connsiteX91" fmla="*/ 2155065 w 5318975"/>
              <a:gd name="connsiteY91" fmla="*/ 369195 h 2537138"/>
              <a:gd name="connsiteX92" fmla="*/ 2107842 w 5318975"/>
              <a:gd name="connsiteY92" fmla="*/ 412124 h 2537138"/>
              <a:gd name="connsiteX93" fmla="*/ 2043448 w 5318975"/>
              <a:gd name="connsiteY93" fmla="*/ 480812 h 2537138"/>
              <a:gd name="connsiteX94" fmla="*/ 1957589 w 5318975"/>
              <a:gd name="connsiteY94" fmla="*/ 570964 h 2537138"/>
              <a:gd name="connsiteX95" fmla="*/ 1858851 w 5318975"/>
              <a:gd name="connsiteY95" fmla="*/ 686874 h 2537138"/>
              <a:gd name="connsiteX96" fmla="*/ 1790163 w 5318975"/>
              <a:gd name="connsiteY96" fmla="*/ 764147 h 2537138"/>
              <a:gd name="connsiteX97" fmla="*/ 1657082 w 5318975"/>
              <a:gd name="connsiteY97" fmla="*/ 927279 h 2537138"/>
              <a:gd name="connsiteX98" fmla="*/ 1554051 w 5318975"/>
              <a:gd name="connsiteY98" fmla="*/ 1056068 h 2537138"/>
              <a:gd name="connsiteX99" fmla="*/ 1463899 w 5318975"/>
              <a:gd name="connsiteY99" fmla="*/ 1176271 h 2537138"/>
              <a:gd name="connsiteX100" fmla="*/ 1360868 w 5318975"/>
              <a:gd name="connsiteY100" fmla="*/ 1313645 h 2537138"/>
              <a:gd name="connsiteX101" fmla="*/ 1275009 w 5318975"/>
              <a:gd name="connsiteY101" fmla="*/ 1433848 h 2537138"/>
              <a:gd name="connsiteX102" fmla="*/ 1159099 w 5318975"/>
              <a:gd name="connsiteY102" fmla="*/ 1596981 h 2537138"/>
              <a:gd name="connsiteX103" fmla="*/ 1068947 w 5318975"/>
              <a:gd name="connsiteY103" fmla="*/ 1725769 h 2537138"/>
              <a:gd name="connsiteX104" fmla="*/ 944451 w 5318975"/>
              <a:gd name="connsiteY104" fmla="*/ 1914659 h 2537138"/>
              <a:gd name="connsiteX105" fmla="*/ 858592 w 5318975"/>
              <a:gd name="connsiteY105" fmla="*/ 2047741 h 2537138"/>
              <a:gd name="connsiteX106" fmla="*/ 798490 w 5318975"/>
              <a:gd name="connsiteY106" fmla="*/ 2155065 h 2537138"/>
              <a:gd name="connsiteX107" fmla="*/ 759854 w 5318975"/>
              <a:gd name="connsiteY107" fmla="*/ 2228045 h 2537138"/>
              <a:gd name="connsiteX108" fmla="*/ 678287 w 5318975"/>
              <a:gd name="connsiteY108" fmla="*/ 2374006 h 2537138"/>
              <a:gd name="connsiteX109" fmla="*/ 635358 w 5318975"/>
              <a:gd name="connsiteY109" fmla="*/ 2455572 h 2537138"/>
              <a:gd name="connsiteX110" fmla="*/ 601014 w 5318975"/>
              <a:gd name="connsiteY110" fmla="*/ 2481330 h 2537138"/>
              <a:gd name="connsiteX111" fmla="*/ 545206 w 5318975"/>
              <a:gd name="connsiteY111" fmla="*/ 2511381 h 2537138"/>
              <a:gd name="connsiteX112" fmla="*/ 467933 w 5318975"/>
              <a:gd name="connsiteY112" fmla="*/ 2532845 h 2537138"/>
              <a:gd name="connsiteX113" fmla="*/ 352023 w 5318975"/>
              <a:gd name="connsiteY113" fmla="*/ 2537138 h 2537138"/>
              <a:gd name="connsiteX114" fmla="*/ 244699 w 5318975"/>
              <a:gd name="connsiteY114" fmla="*/ 2528552 h 2537138"/>
              <a:gd name="connsiteX115" fmla="*/ 158840 w 5318975"/>
              <a:gd name="connsiteY115" fmla="*/ 2515674 h 2537138"/>
              <a:gd name="connsiteX116" fmla="*/ 90152 w 5318975"/>
              <a:gd name="connsiteY116" fmla="*/ 2498502 h 2537138"/>
              <a:gd name="connsiteX117" fmla="*/ 25758 w 5318975"/>
              <a:gd name="connsiteY117" fmla="*/ 2468451 h 2537138"/>
              <a:gd name="connsiteX118" fmla="*/ 8586 w 5318975"/>
              <a:gd name="connsiteY118" fmla="*/ 2451279 h 2537138"/>
              <a:gd name="connsiteX119" fmla="*/ 0 w 5318975"/>
              <a:gd name="connsiteY119" fmla="*/ 2434107 h 2537138"/>
              <a:gd name="connsiteX120" fmla="*/ 12879 w 5318975"/>
              <a:gd name="connsiteY120" fmla="*/ 2412643 h 2537138"/>
              <a:gd name="connsiteX121" fmla="*/ 60102 w 5318975"/>
              <a:gd name="connsiteY121" fmla="*/ 2404057 h 2537138"/>
              <a:gd name="connsiteX122" fmla="*/ 163133 w 5318975"/>
              <a:gd name="connsiteY122" fmla="*/ 2382592 h 2537138"/>
              <a:gd name="connsiteX123" fmla="*/ 253285 w 5318975"/>
              <a:gd name="connsiteY123" fmla="*/ 2356834 h 2537138"/>
              <a:gd name="connsiteX124" fmla="*/ 334851 w 5318975"/>
              <a:gd name="connsiteY124" fmla="*/ 2318197 h 2537138"/>
              <a:gd name="connsiteX125" fmla="*/ 416417 w 5318975"/>
              <a:gd name="connsiteY125" fmla="*/ 2258096 h 2537138"/>
              <a:gd name="connsiteX126" fmla="*/ 502276 w 5318975"/>
              <a:gd name="connsiteY126" fmla="*/ 2167944 h 2537138"/>
              <a:gd name="connsiteX127" fmla="*/ 639651 w 5318975"/>
              <a:gd name="connsiteY127" fmla="*/ 2004812 h 2537138"/>
              <a:gd name="connsiteX128" fmla="*/ 888642 w 5318975"/>
              <a:gd name="connsiteY128" fmla="*/ 1669961 h 2537138"/>
              <a:gd name="connsiteX129" fmla="*/ 1051775 w 5318975"/>
              <a:gd name="connsiteY129" fmla="*/ 1446727 h 2537138"/>
              <a:gd name="connsiteX130" fmla="*/ 1163392 w 5318975"/>
              <a:gd name="connsiteY130" fmla="*/ 1287888 h 2537138"/>
              <a:gd name="connsiteX131" fmla="*/ 1266423 w 5318975"/>
              <a:gd name="connsiteY131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876800 w 5318975"/>
              <a:gd name="connsiteY48" fmla="*/ 1412383 h 2537138"/>
              <a:gd name="connsiteX49" fmla="*/ 5014175 w 5318975"/>
              <a:gd name="connsiteY49" fmla="*/ 1566930 h 2537138"/>
              <a:gd name="connsiteX50" fmla="*/ 5057104 w 5318975"/>
              <a:gd name="connsiteY50" fmla="*/ 1605566 h 2537138"/>
              <a:gd name="connsiteX51" fmla="*/ 5130085 w 5318975"/>
              <a:gd name="connsiteY51" fmla="*/ 1652789 h 2537138"/>
              <a:gd name="connsiteX52" fmla="*/ 5198772 w 5318975"/>
              <a:gd name="connsiteY52" fmla="*/ 1678547 h 2537138"/>
              <a:gd name="connsiteX53" fmla="*/ 5245994 w 5318975"/>
              <a:gd name="connsiteY53" fmla="*/ 1704305 h 2537138"/>
              <a:gd name="connsiteX54" fmla="*/ 5288924 w 5318975"/>
              <a:gd name="connsiteY54" fmla="*/ 1734355 h 2537138"/>
              <a:gd name="connsiteX55" fmla="*/ 5306096 w 5318975"/>
              <a:gd name="connsiteY55" fmla="*/ 1755820 h 2537138"/>
              <a:gd name="connsiteX56" fmla="*/ 5318975 w 5318975"/>
              <a:gd name="connsiteY56" fmla="*/ 1777285 h 2537138"/>
              <a:gd name="connsiteX57" fmla="*/ 5318975 w 5318975"/>
              <a:gd name="connsiteY57" fmla="*/ 1790164 h 2537138"/>
              <a:gd name="connsiteX58" fmla="*/ 5318975 w 5318975"/>
              <a:gd name="connsiteY58" fmla="*/ 1807335 h 2537138"/>
              <a:gd name="connsiteX59" fmla="*/ 5306096 w 5318975"/>
              <a:gd name="connsiteY59" fmla="*/ 1828800 h 2537138"/>
              <a:gd name="connsiteX60" fmla="*/ 5284631 w 5318975"/>
              <a:gd name="connsiteY60" fmla="*/ 1845972 h 2537138"/>
              <a:gd name="connsiteX61" fmla="*/ 5237409 w 5318975"/>
              <a:gd name="connsiteY61" fmla="*/ 1880316 h 2537138"/>
              <a:gd name="connsiteX62" fmla="*/ 5203065 w 5318975"/>
              <a:gd name="connsiteY62" fmla="*/ 1893195 h 2537138"/>
              <a:gd name="connsiteX63" fmla="*/ 5160135 w 5318975"/>
              <a:gd name="connsiteY63" fmla="*/ 1910366 h 2537138"/>
              <a:gd name="connsiteX64" fmla="*/ 5108620 w 5318975"/>
              <a:gd name="connsiteY64" fmla="*/ 1927538 h 2537138"/>
              <a:gd name="connsiteX65" fmla="*/ 5039933 w 5318975"/>
              <a:gd name="connsiteY65" fmla="*/ 1940417 h 2537138"/>
              <a:gd name="connsiteX66" fmla="*/ 4949780 w 5318975"/>
              <a:gd name="connsiteY66" fmla="*/ 1949003 h 2537138"/>
              <a:gd name="connsiteX67" fmla="*/ 4842456 w 5318975"/>
              <a:gd name="connsiteY67" fmla="*/ 1953296 h 2537138"/>
              <a:gd name="connsiteX68" fmla="*/ 4687910 w 5318975"/>
              <a:gd name="connsiteY68" fmla="*/ 1944710 h 2537138"/>
              <a:gd name="connsiteX69" fmla="*/ 4524778 w 5318975"/>
              <a:gd name="connsiteY69" fmla="*/ 1927538 h 2537138"/>
              <a:gd name="connsiteX70" fmla="*/ 4361645 w 5318975"/>
              <a:gd name="connsiteY70" fmla="*/ 1906074 h 2537138"/>
              <a:gd name="connsiteX71" fmla="*/ 4207099 w 5318975"/>
              <a:gd name="connsiteY71" fmla="*/ 1880316 h 2537138"/>
              <a:gd name="connsiteX72" fmla="*/ 4104068 w 5318975"/>
              <a:gd name="connsiteY72" fmla="*/ 1854558 h 2537138"/>
              <a:gd name="connsiteX73" fmla="*/ 3928056 w 5318975"/>
              <a:gd name="connsiteY73" fmla="*/ 1794457 h 2537138"/>
              <a:gd name="connsiteX74" fmla="*/ 3730580 w 5318975"/>
              <a:gd name="connsiteY74" fmla="*/ 1708597 h 2537138"/>
              <a:gd name="connsiteX75" fmla="*/ 3558862 w 5318975"/>
              <a:gd name="connsiteY75" fmla="*/ 1614152 h 2537138"/>
              <a:gd name="connsiteX76" fmla="*/ 3412902 w 5318975"/>
              <a:gd name="connsiteY76" fmla="*/ 1519707 h 2537138"/>
              <a:gd name="connsiteX77" fmla="*/ 3241183 w 5318975"/>
              <a:gd name="connsiteY77" fmla="*/ 1386626 h 2537138"/>
              <a:gd name="connsiteX78" fmla="*/ 3017949 w 5318975"/>
              <a:gd name="connsiteY78" fmla="*/ 1184857 h 2537138"/>
              <a:gd name="connsiteX79" fmla="*/ 2803302 w 5318975"/>
              <a:gd name="connsiteY79" fmla="*/ 953037 h 2537138"/>
              <a:gd name="connsiteX80" fmla="*/ 2635876 w 5318975"/>
              <a:gd name="connsiteY80" fmla="*/ 759854 h 2537138"/>
              <a:gd name="connsiteX81" fmla="*/ 2502794 w 5318975"/>
              <a:gd name="connsiteY81" fmla="*/ 583843 h 2537138"/>
              <a:gd name="connsiteX82" fmla="*/ 2416935 w 5318975"/>
              <a:gd name="connsiteY82" fmla="*/ 467933 h 2537138"/>
              <a:gd name="connsiteX83" fmla="*/ 2378299 w 5318975"/>
              <a:gd name="connsiteY83" fmla="*/ 416417 h 2537138"/>
              <a:gd name="connsiteX84" fmla="*/ 2339662 w 5318975"/>
              <a:gd name="connsiteY84" fmla="*/ 373488 h 2537138"/>
              <a:gd name="connsiteX85" fmla="*/ 2305318 w 5318975"/>
              <a:gd name="connsiteY85" fmla="*/ 343437 h 2537138"/>
              <a:gd name="connsiteX86" fmla="*/ 2275268 w 5318975"/>
              <a:gd name="connsiteY86" fmla="*/ 330558 h 2537138"/>
              <a:gd name="connsiteX87" fmla="*/ 2245217 w 5318975"/>
              <a:gd name="connsiteY87" fmla="*/ 321972 h 2537138"/>
              <a:gd name="connsiteX88" fmla="*/ 2215166 w 5318975"/>
              <a:gd name="connsiteY88" fmla="*/ 326265 h 2537138"/>
              <a:gd name="connsiteX89" fmla="*/ 2193702 w 5318975"/>
              <a:gd name="connsiteY89" fmla="*/ 334851 h 2537138"/>
              <a:gd name="connsiteX90" fmla="*/ 2155065 w 5318975"/>
              <a:gd name="connsiteY90" fmla="*/ 369195 h 2537138"/>
              <a:gd name="connsiteX91" fmla="*/ 2107842 w 5318975"/>
              <a:gd name="connsiteY91" fmla="*/ 412124 h 2537138"/>
              <a:gd name="connsiteX92" fmla="*/ 2043448 w 5318975"/>
              <a:gd name="connsiteY92" fmla="*/ 480812 h 2537138"/>
              <a:gd name="connsiteX93" fmla="*/ 1957589 w 5318975"/>
              <a:gd name="connsiteY93" fmla="*/ 570964 h 2537138"/>
              <a:gd name="connsiteX94" fmla="*/ 1858851 w 5318975"/>
              <a:gd name="connsiteY94" fmla="*/ 686874 h 2537138"/>
              <a:gd name="connsiteX95" fmla="*/ 1790163 w 5318975"/>
              <a:gd name="connsiteY95" fmla="*/ 764147 h 2537138"/>
              <a:gd name="connsiteX96" fmla="*/ 1657082 w 5318975"/>
              <a:gd name="connsiteY96" fmla="*/ 927279 h 2537138"/>
              <a:gd name="connsiteX97" fmla="*/ 1554051 w 5318975"/>
              <a:gd name="connsiteY97" fmla="*/ 1056068 h 2537138"/>
              <a:gd name="connsiteX98" fmla="*/ 1463899 w 5318975"/>
              <a:gd name="connsiteY98" fmla="*/ 1176271 h 2537138"/>
              <a:gd name="connsiteX99" fmla="*/ 1360868 w 5318975"/>
              <a:gd name="connsiteY99" fmla="*/ 1313645 h 2537138"/>
              <a:gd name="connsiteX100" fmla="*/ 1275009 w 5318975"/>
              <a:gd name="connsiteY100" fmla="*/ 1433848 h 2537138"/>
              <a:gd name="connsiteX101" fmla="*/ 1159099 w 5318975"/>
              <a:gd name="connsiteY101" fmla="*/ 1596981 h 2537138"/>
              <a:gd name="connsiteX102" fmla="*/ 1068947 w 5318975"/>
              <a:gd name="connsiteY102" fmla="*/ 1725769 h 2537138"/>
              <a:gd name="connsiteX103" fmla="*/ 944451 w 5318975"/>
              <a:gd name="connsiteY103" fmla="*/ 1914659 h 2537138"/>
              <a:gd name="connsiteX104" fmla="*/ 858592 w 5318975"/>
              <a:gd name="connsiteY104" fmla="*/ 2047741 h 2537138"/>
              <a:gd name="connsiteX105" fmla="*/ 798490 w 5318975"/>
              <a:gd name="connsiteY105" fmla="*/ 2155065 h 2537138"/>
              <a:gd name="connsiteX106" fmla="*/ 759854 w 5318975"/>
              <a:gd name="connsiteY106" fmla="*/ 2228045 h 2537138"/>
              <a:gd name="connsiteX107" fmla="*/ 678287 w 5318975"/>
              <a:gd name="connsiteY107" fmla="*/ 2374006 h 2537138"/>
              <a:gd name="connsiteX108" fmla="*/ 635358 w 5318975"/>
              <a:gd name="connsiteY108" fmla="*/ 2455572 h 2537138"/>
              <a:gd name="connsiteX109" fmla="*/ 601014 w 5318975"/>
              <a:gd name="connsiteY109" fmla="*/ 2481330 h 2537138"/>
              <a:gd name="connsiteX110" fmla="*/ 545206 w 5318975"/>
              <a:gd name="connsiteY110" fmla="*/ 2511381 h 2537138"/>
              <a:gd name="connsiteX111" fmla="*/ 467933 w 5318975"/>
              <a:gd name="connsiteY111" fmla="*/ 2532845 h 2537138"/>
              <a:gd name="connsiteX112" fmla="*/ 352023 w 5318975"/>
              <a:gd name="connsiteY112" fmla="*/ 2537138 h 2537138"/>
              <a:gd name="connsiteX113" fmla="*/ 244699 w 5318975"/>
              <a:gd name="connsiteY113" fmla="*/ 2528552 h 2537138"/>
              <a:gd name="connsiteX114" fmla="*/ 158840 w 5318975"/>
              <a:gd name="connsiteY114" fmla="*/ 2515674 h 2537138"/>
              <a:gd name="connsiteX115" fmla="*/ 90152 w 5318975"/>
              <a:gd name="connsiteY115" fmla="*/ 2498502 h 2537138"/>
              <a:gd name="connsiteX116" fmla="*/ 25758 w 5318975"/>
              <a:gd name="connsiteY116" fmla="*/ 2468451 h 2537138"/>
              <a:gd name="connsiteX117" fmla="*/ 8586 w 5318975"/>
              <a:gd name="connsiteY117" fmla="*/ 2451279 h 2537138"/>
              <a:gd name="connsiteX118" fmla="*/ 0 w 5318975"/>
              <a:gd name="connsiteY118" fmla="*/ 2434107 h 2537138"/>
              <a:gd name="connsiteX119" fmla="*/ 12879 w 5318975"/>
              <a:gd name="connsiteY119" fmla="*/ 2412643 h 2537138"/>
              <a:gd name="connsiteX120" fmla="*/ 60102 w 5318975"/>
              <a:gd name="connsiteY120" fmla="*/ 2404057 h 2537138"/>
              <a:gd name="connsiteX121" fmla="*/ 163133 w 5318975"/>
              <a:gd name="connsiteY121" fmla="*/ 2382592 h 2537138"/>
              <a:gd name="connsiteX122" fmla="*/ 253285 w 5318975"/>
              <a:gd name="connsiteY122" fmla="*/ 2356834 h 2537138"/>
              <a:gd name="connsiteX123" fmla="*/ 334851 w 5318975"/>
              <a:gd name="connsiteY123" fmla="*/ 2318197 h 2537138"/>
              <a:gd name="connsiteX124" fmla="*/ 416417 w 5318975"/>
              <a:gd name="connsiteY124" fmla="*/ 2258096 h 2537138"/>
              <a:gd name="connsiteX125" fmla="*/ 502276 w 5318975"/>
              <a:gd name="connsiteY125" fmla="*/ 2167944 h 2537138"/>
              <a:gd name="connsiteX126" fmla="*/ 639651 w 5318975"/>
              <a:gd name="connsiteY126" fmla="*/ 2004812 h 2537138"/>
              <a:gd name="connsiteX127" fmla="*/ 888642 w 5318975"/>
              <a:gd name="connsiteY127" fmla="*/ 1669961 h 2537138"/>
              <a:gd name="connsiteX128" fmla="*/ 1051775 w 5318975"/>
              <a:gd name="connsiteY128" fmla="*/ 1446727 h 2537138"/>
              <a:gd name="connsiteX129" fmla="*/ 1163392 w 5318975"/>
              <a:gd name="connsiteY129" fmla="*/ 1287888 h 2537138"/>
              <a:gd name="connsiteX130" fmla="*/ 1266423 w 5318975"/>
              <a:gd name="connsiteY130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5014175 w 5318975"/>
              <a:gd name="connsiteY48" fmla="*/ 1566930 h 2537138"/>
              <a:gd name="connsiteX49" fmla="*/ 5057104 w 5318975"/>
              <a:gd name="connsiteY49" fmla="*/ 1605566 h 2537138"/>
              <a:gd name="connsiteX50" fmla="*/ 5130085 w 5318975"/>
              <a:gd name="connsiteY50" fmla="*/ 1652789 h 2537138"/>
              <a:gd name="connsiteX51" fmla="*/ 5198772 w 5318975"/>
              <a:gd name="connsiteY51" fmla="*/ 1678547 h 2537138"/>
              <a:gd name="connsiteX52" fmla="*/ 5245994 w 5318975"/>
              <a:gd name="connsiteY52" fmla="*/ 1704305 h 2537138"/>
              <a:gd name="connsiteX53" fmla="*/ 5288924 w 5318975"/>
              <a:gd name="connsiteY53" fmla="*/ 1734355 h 2537138"/>
              <a:gd name="connsiteX54" fmla="*/ 5306096 w 5318975"/>
              <a:gd name="connsiteY54" fmla="*/ 1755820 h 2537138"/>
              <a:gd name="connsiteX55" fmla="*/ 5318975 w 5318975"/>
              <a:gd name="connsiteY55" fmla="*/ 1777285 h 2537138"/>
              <a:gd name="connsiteX56" fmla="*/ 5318975 w 5318975"/>
              <a:gd name="connsiteY56" fmla="*/ 1790164 h 2537138"/>
              <a:gd name="connsiteX57" fmla="*/ 5318975 w 5318975"/>
              <a:gd name="connsiteY57" fmla="*/ 1807335 h 2537138"/>
              <a:gd name="connsiteX58" fmla="*/ 5306096 w 5318975"/>
              <a:gd name="connsiteY58" fmla="*/ 1828800 h 2537138"/>
              <a:gd name="connsiteX59" fmla="*/ 5284631 w 5318975"/>
              <a:gd name="connsiteY59" fmla="*/ 1845972 h 2537138"/>
              <a:gd name="connsiteX60" fmla="*/ 5237409 w 5318975"/>
              <a:gd name="connsiteY60" fmla="*/ 1880316 h 2537138"/>
              <a:gd name="connsiteX61" fmla="*/ 5203065 w 5318975"/>
              <a:gd name="connsiteY61" fmla="*/ 1893195 h 2537138"/>
              <a:gd name="connsiteX62" fmla="*/ 5160135 w 5318975"/>
              <a:gd name="connsiteY62" fmla="*/ 1910366 h 2537138"/>
              <a:gd name="connsiteX63" fmla="*/ 5108620 w 5318975"/>
              <a:gd name="connsiteY63" fmla="*/ 1927538 h 2537138"/>
              <a:gd name="connsiteX64" fmla="*/ 5039933 w 5318975"/>
              <a:gd name="connsiteY64" fmla="*/ 1940417 h 2537138"/>
              <a:gd name="connsiteX65" fmla="*/ 4949780 w 5318975"/>
              <a:gd name="connsiteY65" fmla="*/ 1949003 h 2537138"/>
              <a:gd name="connsiteX66" fmla="*/ 4842456 w 5318975"/>
              <a:gd name="connsiteY66" fmla="*/ 1953296 h 2537138"/>
              <a:gd name="connsiteX67" fmla="*/ 4687910 w 5318975"/>
              <a:gd name="connsiteY67" fmla="*/ 1944710 h 2537138"/>
              <a:gd name="connsiteX68" fmla="*/ 4524778 w 5318975"/>
              <a:gd name="connsiteY68" fmla="*/ 1927538 h 2537138"/>
              <a:gd name="connsiteX69" fmla="*/ 4361645 w 5318975"/>
              <a:gd name="connsiteY69" fmla="*/ 1906074 h 2537138"/>
              <a:gd name="connsiteX70" fmla="*/ 4207099 w 5318975"/>
              <a:gd name="connsiteY70" fmla="*/ 1880316 h 2537138"/>
              <a:gd name="connsiteX71" fmla="*/ 4104068 w 5318975"/>
              <a:gd name="connsiteY71" fmla="*/ 1854558 h 2537138"/>
              <a:gd name="connsiteX72" fmla="*/ 3928056 w 5318975"/>
              <a:gd name="connsiteY72" fmla="*/ 1794457 h 2537138"/>
              <a:gd name="connsiteX73" fmla="*/ 3730580 w 5318975"/>
              <a:gd name="connsiteY73" fmla="*/ 1708597 h 2537138"/>
              <a:gd name="connsiteX74" fmla="*/ 3558862 w 5318975"/>
              <a:gd name="connsiteY74" fmla="*/ 1614152 h 2537138"/>
              <a:gd name="connsiteX75" fmla="*/ 3412902 w 5318975"/>
              <a:gd name="connsiteY75" fmla="*/ 1519707 h 2537138"/>
              <a:gd name="connsiteX76" fmla="*/ 3241183 w 5318975"/>
              <a:gd name="connsiteY76" fmla="*/ 1386626 h 2537138"/>
              <a:gd name="connsiteX77" fmla="*/ 3017949 w 5318975"/>
              <a:gd name="connsiteY77" fmla="*/ 1184857 h 2537138"/>
              <a:gd name="connsiteX78" fmla="*/ 2803302 w 5318975"/>
              <a:gd name="connsiteY78" fmla="*/ 953037 h 2537138"/>
              <a:gd name="connsiteX79" fmla="*/ 2635876 w 5318975"/>
              <a:gd name="connsiteY79" fmla="*/ 759854 h 2537138"/>
              <a:gd name="connsiteX80" fmla="*/ 2502794 w 5318975"/>
              <a:gd name="connsiteY80" fmla="*/ 583843 h 2537138"/>
              <a:gd name="connsiteX81" fmla="*/ 2416935 w 5318975"/>
              <a:gd name="connsiteY81" fmla="*/ 467933 h 2537138"/>
              <a:gd name="connsiteX82" fmla="*/ 2378299 w 5318975"/>
              <a:gd name="connsiteY82" fmla="*/ 416417 h 2537138"/>
              <a:gd name="connsiteX83" fmla="*/ 2339662 w 5318975"/>
              <a:gd name="connsiteY83" fmla="*/ 373488 h 2537138"/>
              <a:gd name="connsiteX84" fmla="*/ 2305318 w 5318975"/>
              <a:gd name="connsiteY84" fmla="*/ 343437 h 2537138"/>
              <a:gd name="connsiteX85" fmla="*/ 2275268 w 5318975"/>
              <a:gd name="connsiteY85" fmla="*/ 330558 h 2537138"/>
              <a:gd name="connsiteX86" fmla="*/ 2245217 w 5318975"/>
              <a:gd name="connsiteY86" fmla="*/ 321972 h 2537138"/>
              <a:gd name="connsiteX87" fmla="*/ 2215166 w 5318975"/>
              <a:gd name="connsiteY87" fmla="*/ 326265 h 2537138"/>
              <a:gd name="connsiteX88" fmla="*/ 2193702 w 5318975"/>
              <a:gd name="connsiteY88" fmla="*/ 334851 h 2537138"/>
              <a:gd name="connsiteX89" fmla="*/ 2155065 w 5318975"/>
              <a:gd name="connsiteY89" fmla="*/ 369195 h 2537138"/>
              <a:gd name="connsiteX90" fmla="*/ 2107842 w 5318975"/>
              <a:gd name="connsiteY90" fmla="*/ 412124 h 2537138"/>
              <a:gd name="connsiteX91" fmla="*/ 2043448 w 5318975"/>
              <a:gd name="connsiteY91" fmla="*/ 480812 h 2537138"/>
              <a:gd name="connsiteX92" fmla="*/ 1957589 w 5318975"/>
              <a:gd name="connsiteY92" fmla="*/ 570964 h 2537138"/>
              <a:gd name="connsiteX93" fmla="*/ 1858851 w 5318975"/>
              <a:gd name="connsiteY93" fmla="*/ 686874 h 2537138"/>
              <a:gd name="connsiteX94" fmla="*/ 1790163 w 5318975"/>
              <a:gd name="connsiteY94" fmla="*/ 764147 h 2537138"/>
              <a:gd name="connsiteX95" fmla="*/ 1657082 w 5318975"/>
              <a:gd name="connsiteY95" fmla="*/ 927279 h 2537138"/>
              <a:gd name="connsiteX96" fmla="*/ 1554051 w 5318975"/>
              <a:gd name="connsiteY96" fmla="*/ 1056068 h 2537138"/>
              <a:gd name="connsiteX97" fmla="*/ 1463899 w 5318975"/>
              <a:gd name="connsiteY97" fmla="*/ 1176271 h 2537138"/>
              <a:gd name="connsiteX98" fmla="*/ 1360868 w 5318975"/>
              <a:gd name="connsiteY98" fmla="*/ 1313645 h 2537138"/>
              <a:gd name="connsiteX99" fmla="*/ 1275009 w 5318975"/>
              <a:gd name="connsiteY99" fmla="*/ 1433848 h 2537138"/>
              <a:gd name="connsiteX100" fmla="*/ 1159099 w 5318975"/>
              <a:gd name="connsiteY100" fmla="*/ 1596981 h 2537138"/>
              <a:gd name="connsiteX101" fmla="*/ 1068947 w 5318975"/>
              <a:gd name="connsiteY101" fmla="*/ 1725769 h 2537138"/>
              <a:gd name="connsiteX102" fmla="*/ 944451 w 5318975"/>
              <a:gd name="connsiteY102" fmla="*/ 1914659 h 2537138"/>
              <a:gd name="connsiteX103" fmla="*/ 858592 w 5318975"/>
              <a:gd name="connsiteY103" fmla="*/ 2047741 h 2537138"/>
              <a:gd name="connsiteX104" fmla="*/ 798490 w 5318975"/>
              <a:gd name="connsiteY104" fmla="*/ 2155065 h 2537138"/>
              <a:gd name="connsiteX105" fmla="*/ 759854 w 5318975"/>
              <a:gd name="connsiteY105" fmla="*/ 2228045 h 2537138"/>
              <a:gd name="connsiteX106" fmla="*/ 678287 w 5318975"/>
              <a:gd name="connsiteY106" fmla="*/ 2374006 h 2537138"/>
              <a:gd name="connsiteX107" fmla="*/ 635358 w 5318975"/>
              <a:gd name="connsiteY107" fmla="*/ 2455572 h 2537138"/>
              <a:gd name="connsiteX108" fmla="*/ 601014 w 5318975"/>
              <a:gd name="connsiteY108" fmla="*/ 2481330 h 2537138"/>
              <a:gd name="connsiteX109" fmla="*/ 545206 w 5318975"/>
              <a:gd name="connsiteY109" fmla="*/ 2511381 h 2537138"/>
              <a:gd name="connsiteX110" fmla="*/ 467933 w 5318975"/>
              <a:gd name="connsiteY110" fmla="*/ 2532845 h 2537138"/>
              <a:gd name="connsiteX111" fmla="*/ 352023 w 5318975"/>
              <a:gd name="connsiteY111" fmla="*/ 2537138 h 2537138"/>
              <a:gd name="connsiteX112" fmla="*/ 244699 w 5318975"/>
              <a:gd name="connsiteY112" fmla="*/ 2528552 h 2537138"/>
              <a:gd name="connsiteX113" fmla="*/ 158840 w 5318975"/>
              <a:gd name="connsiteY113" fmla="*/ 2515674 h 2537138"/>
              <a:gd name="connsiteX114" fmla="*/ 90152 w 5318975"/>
              <a:gd name="connsiteY114" fmla="*/ 2498502 h 2537138"/>
              <a:gd name="connsiteX115" fmla="*/ 25758 w 5318975"/>
              <a:gd name="connsiteY115" fmla="*/ 2468451 h 2537138"/>
              <a:gd name="connsiteX116" fmla="*/ 8586 w 5318975"/>
              <a:gd name="connsiteY116" fmla="*/ 2451279 h 2537138"/>
              <a:gd name="connsiteX117" fmla="*/ 0 w 5318975"/>
              <a:gd name="connsiteY117" fmla="*/ 2434107 h 2537138"/>
              <a:gd name="connsiteX118" fmla="*/ 12879 w 5318975"/>
              <a:gd name="connsiteY118" fmla="*/ 2412643 h 2537138"/>
              <a:gd name="connsiteX119" fmla="*/ 60102 w 5318975"/>
              <a:gd name="connsiteY119" fmla="*/ 2404057 h 2537138"/>
              <a:gd name="connsiteX120" fmla="*/ 163133 w 5318975"/>
              <a:gd name="connsiteY120" fmla="*/ 2382592 h 2537138"/>
              <a:gd name="connsiteX121" fmla="*/ 253285 w 5318975"/>
              <a:gd name="connsiteY121" fmla="*/ 2356834 h 2537138"/>
              <a:gd name="connsiteX122" fmla="*/ 334851 w 5318975"/>
              <a:gd name="connsiteY122" fmla="*/ 2318197 h 2537138"/>
              <a:gd name="connsiteX123" fmla="*/ 416417 w 5318975"/>
              <a:gd name="connsiteY123" fmla="*/ 2258096 h 2537138"/>
              <a:gd name="connsiteX124" fmla="*/ 502276 w 5318975"/>
              <a:gd name="connsiteY124" fmla="*/ 2167944 h 2537138"/>
              <a:gd name="connsiteX125" fmla="*/ 639651 w 5318975"/>
              <a:gd name="connsiteY125" fmla="*/ 2004812 h 2537138"/>
              <a:gd name="connsiteX126" fmla="*/ 888642 w 5318975"/>
              <a:gd name="connsiteY126" fmla="*/ 1669961 h 2537138"/>
              <a:gd name="connsiteX127" fmla="*/ 1051775 w 5318975"/>
              <a:gd name="connsiteY127" fmla="*/ 1446727 h 2537138"/>
              <a:gd name="connsiteX128" fmla="*/ 1163392 w 5318975"/>
              <a:gd name="connsiteY128" fmla="*/ 1287888 h 2537138"/>
              <a:gd name="connsiteX129" fmla="*/ 1266423 w 5318975"/>
              <a:gd name="connsiteY129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5014175 w 5318975"/>
              <a:gd name="connsiteY47" fmla="*/ 1566930 h 2537138"/>
              <a:gd name="connsiteX48" fmla="*/ 5057104 w 5318975"/>
              <a:gd name="connsiteY48" fmla="*/ 1605566 h 2537138"/>
              <a:gd name="connsiteX49" fmla="*/ 5130085 w 5318975"/>
              <a:gd name="connsiteY49" fmla="*/ 1652789 h 2537138"/>
              <a:gd name="connsiteX50" fmla="*/ 5198772 w 5318975"/>
              <a:gd name="connsiteY50" fmla="*/ 1678547 h 2537138"/>
              <a:gd name="connsiteX51" fmla="*/ 5245994 w 5318975"/>
              <a:gd name="connsiteY51" fmla="*/ 1704305 h 2537138"/>
              <a:gd name="connsiteX52" fmla="*/ 5288924 w 5318975"/>
              <a:gd name="connsiteY52" fmla="*/ 1734355 h 2537138"/>
              <a:gd name="connsiteX53" fmla="*/ 5306096 w 5318975"/>
              <a:gd name="connsiteY53" fmla="*/ 1755820 h 2537138"/>
              <a:gd name="connsiteX54" fmla="*/ 5318975 w 5318975"/>
              <a:gd name="connsiteY54" fmla="*/ 1777285 h 2537138"/>
              <a:gd name="connsiteX55" fmla="*/ 5318975 w 5318975"/>
              <a:gd name="connsiteY55" fmla="*/ 1790164 h 2537138"/>
              <a:gd name="connsiteX56" fmla="*/ 5318975 w 5318975"/>
              <a:gd name="connsiteY56" fmla="*/ 1807335 h 2537138"/>
              <a:gd name="connsiteX57" fmla="*/ 5306096 w 5318975"/>
              <a:gd name="connsiteY57" fmla="*/ 1828800 h 2537138"/>
              <a:gd name="connsiteX58" fmla="*/ 5284631 w 5318975"/>
              <a:gd name="connsiteY58" fmla="*/ 1845972 h 2537138"/>
              <a:gd name="connsiteX59" fmla="*/ 5237409 w 5318975"/>
              <a:gd name="connsiteY59" fmla="*/ 1880316 h 2537138"/>
              <a:gd name="connsiteX60" fmla="*/ 5203065 w 5318975"/>
              <a:gd name="connsiteY60" fmla="*/ 1893195 h 2537138"/>
              <a:gd name="connsiteX61" fmla="*/ 5160135 w 5318975"/>
              <a:gd name="connsiteY61" fmla="*/ 1910366 h 2537138"/>
              <a:gd name="connsiteX62" fmla="*/ 5108620 w 5318975"/>
              <a:gd name="connsiteY62" fmla="*/ 1927538 h 2537138"/>
              <a:gd name="connsiteX63" fmla="*/ 5039933 w 5318975"/>
              <a:gd name="connsiteY63" fmla="*/ 1940417 h 2537138"/>
              <a:gd name="connsiteX64" fmla="*/ 4949780 w 5318975"/>
              <a:gd name="connsiteY64" fmla="*/ 1949003 h 2537138"/>
              <a:gd name="connsiteX65" fmla="*/ 4842456 w 5318975"/>
              <a:gd name="connsiteY65" fmla="*/ 1953296 h 2537138"/>
              <a:gd name="connsiteX66" fmla="*/ 4687910 w 5318975"/>
              <a:gd name="connsiteY66" fmla="*/ 1944710 h 2537138"/>
              <a:gd name="connsiteX67" fmla="*/ 4524778 w 5318975"/>
              <a:gd name="connsiteY67" fmla="*/ 1927538 h 2537138"/>
              <a:gd name="connsiteX68" fmla="*/ 4361645 w 5318975"/>
              <a:gd name="connsiteY68" fmla="*/ 1906074 h 2537138"/>
              <a:gd name="connsiteX69" fmla="*/ 4207099 w 5318975"/>
              <a:gd name="connsiteY69" fmla="*/ 1880316 h 2537138"/>
              <a:gd name="connsiteX70" fmla="*/ 4104068 w 5318975"/>
              <a:gd name="connsiteY70" fmla="*/ 1854558 h 2537138"/>
              <a:gd name="connsiteX71" fmla="*/ 3928056 w 5318975"/>
              <a:gd name="connsiteY71" fmla="*/ 1794457 h 2537138"/>
              <a:gd name="connsiteX72" fmla="*/ 3730580 w 5318975"/>
              <a:gd name="connsiteY72" fmla="*/ 1708597 h 2537138"/>
              <a:gd name="connsiteX73" fmla="*/ 3558862 w 5318975"/>
              <a:gd name="connsiteY73" fmla="*/ 1614152 h 2537138"/>
              <a:gd name="connsiteX74" fmla="*/ 3412902 w 5318975"/>
              <a:gd name="connsiteY74" fmla="*/ 1519707 h 2537138"/>
              <a:gd name="connsiteX75" fmla="*/ 3241183 w 5318975"/>
              <a:gd name="connsiteY75" fmla="*/ 1386626 h 2537138"/>
              <a:gd name="connsiteX76" fmla="*/ 3017949 w 5318975"/>
              <a:gd name="connsiteY76" fmla="*/ 1184857 h 2537138"/>
              <a:gd name="connsiteX77" fmla="*/ 2803302 w 5318975"/>
              <a:gd name="connsiteY77" fmla="*/ 953037 h 2537138"/>
              <a:gd name="connsiteX78" fmla="*/ 2635876 w 5318975"/>
              <a:gd name="connsiteY78" fmla="*/ 759854 h 2537138"/>
              <a:gd name="connsiteX79" fmla="*/ 2502794 w 5318975"/>
              <a:gd name="connsiteY79" fmla="*/ 583843 h 2537138"/>
              <a:gd name="connsiteX80" fmla="*/ 2416935 w 5318975"/>
              <a:gd name="connsiteY80" fmla="*/ 467933 h 2537138"/>
              <a:gd name="connsiteX81" fmla="*/ 2378299 w 5318975"/>
              <a:gd name="connsiteY81" fmla="*/ 416417 h 2537138"/>
              <a:gd name="connsiteX82" fmla="*/ 2339662 w 5318975"/>
              <a:gd name="connsiteY82" fmla="*/ 373488 h 2537138"/>
              <a:gd name="connsiteX83" fmla="*/ 2305318 w 5318975"/>
              <a:gd name="connsiteY83" fmla="*/ 343437 h 2537138"/>
              <a:gd name="connsiteX84" fmla="*/ 2275268 w 5318975"/>
              <a:gd name="connsiteY84" fmla="*/ 330558 h 2537138"/>
              <a:gd name="connsiteX85" fmla="*/ 2245217 w 5318975"/>
              <a:gd name="connsiteY85" fmla="*/ 321972 h 2537138"/>
              <a:gd name="connsiteX86" fmla="*/ 2215166 w 5318975"/>
              <a:gd name="connsiteY86" fmla="*/ 326265 h 2537138"/>
              <a:gd name="connsiteX87" fmla="*/ 2193702 w 5318975"/>
              <a:gd name="connsiteY87" fmla="*/ 334851 h 2537138"/>
              <a:gd name="connsiteX88" fmla="*/ 2155065 w 5318975"/>
              <a:gd name="connsiteY88" fmla="*/ 369195 h 2537138"/>
              <a:gd name="connsiteX89" fmla="*/ 2107842 w 5318975"/>
              <a:gd name="connsiteY89" fmla="*/ 412124 h 2537138"/>
              <a:gd name="connsiteX90" fmla="*/ 2043448 w 5318975"/>
              <a:gd name="connsiteY90" fmla="*/ 480812 h 2537138"/>
              <a:gd name="connsiteX91" fmla="*/ 1957589 w 5318975"/>
              <a:gd name="connsiteY91" fmla="*/ 570964 h 2537138"/>
              <a:gd name="connsiteX92" fmla="*/ 1858851 w 5318975"/>
              <a:gd name="connsiteY92" fmla="*/ 686874 h 2537138"/>
              <a:gd name="connsiteX93" fmla="*/ 1790163 w 5318975"/>
              <a:gd name="connsiteY93" fmla="*/ 764147 h 2537138"/>
              <a:gd name="connsiteX94" fmla="*/ 1657082 w 5318975"/>
              <a:gd name="connsiteY94" fmla="*/ 927279 h 2537138"/>
              <a:gd name="connsiteX95" fmla="*/ 1554051 w 5318975"/>
              <a:gd name="connsiteY95" fmla="*/ 1056068 h 2537138"/>
              <a:gd name="connsiteX96" fmla="*/ 1463899 w 5318975"/>
              <a:gd name="connsiteY96" fmla="*/ 1176271 h 2537138"/>
              <a:gd name="connsiteX97" fmla="*/ 1360868 w 5318975"/>
              <a:gd name="connsiteY97" fmla="*/ 1313645 h 2537138"/>
              <a:gd name="connsiteX98" fmla="*/ 1275009 w 5318975"/>
              <a:gd name="connsiteY98" fmla="*/ 1433848 h 2537138"/>
              <a:gd name="connsiteX99" fmla="*/ 1159099 w 5318975"/>
              <a:gd name="connsiteY99" fmla="*/ 1596981 h 2537138"/>
              <a:gd name="connsiteX100" fmla="*/ 1068947 w 5318975"/>
              <a:gd name="connsiteY100" fmla="*/ 1725769 h 2537138"/>
              <a:gd name="connsiteX101" fmla="*/ 944451 w 5318975"/>
              <a:gd name="connsiteY101" fmla="*/ 1914659 h 2537138"/>
              <a:gd name="connsiteX102" fmla="*/ 858592 w 5318975"/>
              <a:gd name="connsiteY102" fmla="*/ 2047741 h 2537138"/>
              <a:gd name="connsiteX103" fmla="*/ 798490 w 5318975"/>
              <a:gd name="connsiteY103" fmla="*/ 2155065 h 2537138"/>
              <a:gd name="connsiteX104" fmla="*/ 759854 w 5318975"/>
              <a:gd name="connsiteY104" fmla="*/ 2228045 h 2537138"/>
              <a:gd name="connsiteX105" fmla="*/ 678287 w 5318975"/>
              <a:gd name="connsiteY105" fmla="*/ 2374006 h 2537138"/>
              <a:gd name="connsiteX106" fmla="*/ 635358 w 5318975"/>
              <a:gd name="connsiteY106" fmla="*/ 2455572 h 2537138"/>
              <a:gd name="connsiteX107" fmla="*/ 601014 w 5318975"/>
              <a:gd name="connsiteY107" fmla="*/ 2481330 h 2537138"/>
              <a:gd name="connsiteX108" fmla="*/ 545206 w 5318975"/>
              <a:gd name="connsiteY108" fmla="*/ 2511381 h 2537138"/>
              <a:gd name="connsiteX109" fmla="*/ 467933 w 5318975"/>
              <a:gd name="connsiteY109" fmla="*/ 2532845 h 2537138"/>
              <a:gd name="connsiteX110" fmla="*/ 352023 w 5318975"/>
              <a:gd name="connsiteY110" fmla="*/ 2537138 h 2537138"/>
              <a:gd name="connsiteX111" fmla="*/ 244699 w 5318975"/>
              <a:gd name="connsiteY111" fmla="*/ 2528552 h 2537138"/>
              <a:gd name="connsiteX112" fmla="*/ 158840 w 5318975"/>
              <a:gd name="connsiteY112" fmla="*/ 2515674 h 2537138"/>
              <a:gd name="connsiteX113" fmla="*/ 90152 w 5318975"/>
              <a:gd name="connsiteY113" fmla="*/ 2498502 h 2537138"/>
              <a:gd name="connsiteX114" fmla="*/ 25758 w 5318975"/>
              <a:gd name="connsiteY114" fmla="*/ 2468451 h 2537138"/>
              <a:gd name="connsiteX115" fmla="*/ 8586 w 5318975"/>
              <a:gd name="connsiteY115" fmla="*/ 2451279 h 2537138"/>
              <a:gd name="connsiteX116" fmla="*/ 0 w 5318975"/>
              <a:gd name="connsiteY116" fmla="*/ 2434107 h 2537138"/>
              <a:gd name="connsiteX117" fmla="*/ 12879 w 5318975"/>
              <a:gd name="connsiteY117" fmla="*/ 2412643 h 2537138"/>
              <a:gd name="connsiteX118" fmla="*/ 60102 w 5318975"/>
              <a:gd name="connsiteY118" fmla="*/ 2404057 h 2537138"/>
              <a:gd name="connsiteX119" fmla="*/ 163133 w 5318975"/>
              <a:gd name="connsiteY119" fmla="*/ 2382592 h 2537138"/>
              <a:gd name="connsiteX120" fmla="*/ 253285 w 5318975"/>
              <a:gd name="connsiteY120" fmla="*/ 2356834 h 2537138"/>
              <a:gd name="connsiteX121" fmla="*/ 334851 w 5318975"/>
              <a:gd name="connsiteY121" fmla="*/ 2318197 h 2537138"/>
              <a:gd name="connsiteX122" fmla="*/ 416417 w 5318975"/>
              <a:gd name="connsiteY122" fmla="*/ 2258096 h 2537138"/>
              <a:gd name="connsiteX123" fmla="*/ 502276 w 5318975"/>
              <a:gd name="connsiteY123" fmla="*/ 2167944 h 2537138"/>
              <a:gd name="connsiteX124" fmla="*/ 639651 w 5318975"/>
              <a:gd name="connsiteY124" fmla="*/ 2004812 h 2537138"/>
              <a:gd name="connsiteX125" fmla="*/ 888642 w 5318975"/>
              <a:gd name="connsiteY125" fmla="*/ 1669961 h 2537138"/>
              <a:gd name="connsiteX126" fmla="*/ 1051775 w 5318975"/>
              <a:gd name="connsiteY126" fmla="*/ 1446727 h 2537138"/>
              <a:gd name="connsiteX127" fmla="*/ 1163392 w 5318975"/>
              <a:gd name="connsiteY127" fmla="*/ 1287888 h 2537138"/>
              <a:gd name="connsiteX128" fmla="*/ 1266423 w 5318975"/>
              <a:gd name="connsiteY128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5014175 w 5318975"/>
              <a:gd name="connsiteY46" fmla="*/ 1566930 h 2537138"/>
              <a:gd name="connsiteX47" fmla="*/ 5057104 w 5318975"/>
              <a:gd name="connsiteY47" fmla="*/ 1605566 h 2537138"/>
              <a:gd name="connsiteX48" fmla="*/ 5130085 w 5318975"/>
              <a:gd name="connsiteY48" fmla="*/ 1652789 h 2537138"/>
              <a:gd name="connsiteX49" fmla="*/ 5198772 w 5318975"/>
              <a:gd name="connsiteY49" fmla="*/ 1678547 h 2537138"/>
              <a:gd name="connsiteX50" fmla="*/ 5245994 w 5318975"/>
              <a:gd name="connsiteY50" fmla="*/ 1704305 h 2537138"/>
              <a:gd name="connsiteX51" fmla="*/ 5288924 w 5318975"/>
              <a:gd name="connsiteY51" fmla="*/ 1734355 h 2537138"/>
              <a:gd name="connsiteX52" fmla="*/ 5306096 w 5318975"/>
              <a:gd name="connsiteY52" fmla="*/ 1755820 h 2537138"/>
              <a:gd name="connsiteX53" fmla="*/ 5318975 w 5318975"/>
              <a:gd name="connsiteY53" fmla="*/ 1777285 h 2537138"/>
              <a:gd name="connsiteX54" fmla="*/ 5318975 w 5318975"/>
              <a:gd name="connsiteY54" fmla="*/ 1790164 h 2537138"/>
              <a:gd name="connsiteX55" fmla="*/ 5318975 w 5318975"/>
              <a:gd name="connsiteY55" fmla="*/ 1807335 h 2537138"/>
              <a:gd name="connsiteX56" fmla="*/ 5306096 w 5318975"/>
              <a:gd name="connsiteY56" fmla="*/ 1828800 h 2537138"/>
              <a:gd name="connsiteX57" fmla="*/ 5284631 w 5318975"/>
              <a:gd name="connsiteY57" fmla="*/ 1845972 h 2537138"/>
              <a:gd name="connsiteX58" fmla="*/ 5237409 w 5318975"/>
              <a:gd name="connsiteY58" fmla="*/ 1880316 h 2537138"/>
              <a:gd name="connsiteX59" fmla="*/ 5203065 w 5318975"/>
              <a:gd name="connsiteY59" fmla="*/ 1893195 h 2537138"/>
              <a:gd name="connsiteX60" fmla="*/ 5160135 w 5318975"/>
              <a:gd name="connsiteY60" fmla="*/ 1910366 h 2537138"/>
              <a:gd name="connsiteX61" fmla="*/ 5108620 w 5318975"/>
              <a:gd name="connsiteY61" fmla="*/ 1927538 h 2537138"/>
              <a:gd name="connsiteX62" fmla="*/ 5039933 w 5318975"/>
              <a:gd name="connsiteY62" fmla="*/ 1940417 h 2537138"/>
              <a:gd name="connsiteX63" fmla="*/ 4949780 w 5318975"/>
              <a:gd name="connsiteY63" fmla="*/ 1949003 h 2537138"/>
              <a:gd name="connsiteX64" fmla="*/ 4842456 w 5318975"/>
              <a:gd name="connsiteY64" fmla="*/ 1953296 h 2537138"/>
              <a:gd name="connsiteX65" fmla="*/ 4687910 w 5318975"/>
              <a:gd name="connsiteY65" fmla="*/ 1944710 h 2537138"/>
              <a:gd name="connsiteX66" fmla="*/ 4524778 w 5318975"/>
              <a:gd name="connsiteY66" fmla="*/ 1927538 h 2537138"/>
              <a:gd name="connsiteX67" fmla="*/ 4361645 w 5318975"/>
              <a:gd name="connsiteY67" fmla="*/ 1906074 h 2537138"/>
              <a:gd name="connsiteX68" fmla="*/ 4207099 w 5318975"/>
              <a:gd name="connsiteY68" fmla="*/ 1880316 h 2537138"/>
              <a:gd name="connsiteX69" fmla="*/ 4104068 w 5318975"/>
              <a:gd name="connsiteY69" fmla="*/ 1854558 h 2537138"/>
              <a:gd name="connsiteX70" fmla="*/ 3928056 w 5318975"/>
              <a:gd name="connsiteY70" fmla="*/ 1794457 h 2537138"/>
              <a:gd name="connsiteX71" fmla="*/ 3730580 w 5318975"/>
              <a:gd name="connsiteY71" fmla="*/ 1708597 h 2537138"/>
              <a:gd name="connsiteX72" fmla="*/ 3558862 w 5318975"/>
              <a:gd name="connsiteY72" fmla="*/ 1614152 h 2537138"/>
              <a:gd name="connsiteX73" fmla="*/ 3412902 w 5318975"/>
              <a:gd name="connsiteY73" fmla="*/ 1519707 h 2537138"/>
              <a:gd name="connsiteX74" fmla="*/ 3241183 w 5318975"/>
              <a:gd name="connsiteY74" fmla="*/ 1386626 h 2537138"/>
              <a:gd name="connsiteX75" fmla="*/ 3017949 w 5318975"/>
              <a:gd name="connsiteY75" fmla="*/ 1184857 h 2537138"/>
              <a:gd name="connsiteX76" fmla="*/ 2803302 w 5318975"/>
              <a:gd name="connsiteY76" fmla="*/ 953037 h 2537138"/>
              <a:gd name="connsiteX77" fmla="*/ 2635876 w 5318975"/>
              <a:gd name="connsiteY77" fmla="*/ 759854 h 2537138"/>
              <a:gd name="connsiteX78" fmla="*/ 2502794 w 5318975"/>
              <a:gd name="connsiteY78" fmla="*/ 583843 h 2537138"/>
              <a:gd name="connsiteX79" fmla="*/ 2416935 w 5318975"/>
              <a:gd name="connsiteY79" fmla="*/ 467933 h 2537138"/>
              <a:gd name="connsiteX80" fmla="*/ 2378299 w 5318975"/>
              <a:gd name="connsiteY80" fmla="*/ 416417 h 2537138"/>
              <a:gd name="connsiteX81" fmla="*/ 2339662 w 5318975"/>
              <a:gd name="connsiteY81" fmla="*/ 373488 h 2537138"/>
              <a:gd name="connsiteX82" fmla="*/ 2305318 w 5318975"/>
              <a:gd name="connsiteY82" fmla="*/ 343437 h 2537138"/>
              <a:gd name="connsiteX83" fmla="*/ 2275268 w 5318975"/>
              <a:gd name="connsiteY83" fmla="*/ 330558 h 2537138"/>
              <a:gd name="connsiteX84" fmla="*/ 2245217 w 5318975"/>
              <a:gd name="connsiteY84" fmla="*/ 321972 h 2537138"/>
              <a:gd name="connsiteX85" fmla="*/ 2215166 w 5318975"/>
              <a:gd name="connsiteY85" fmla="*/ 326265 h 2537138"/>
              <a:gd name="connsiteX86" fmla="*/ 2193702 w 5318975"/>
              <a:gd name="connsiteY86" fmla="*/ 334851 h 2537138"/>
              <a:gd name="connsiteX87" fmla="*/ 2155065 w 5318975"/>
              <a:gd name="connsiteY87" fmla="*/ 369195 h 2537138"/>
              <a:gd name="connsiteX88" fmla="*/ 2107842 w 5318975"/>
              <a:gd name="connsiteY88" fmla="*/ 412124 h 2537138"/>
              <a:gd name="connsiteX89" fmla="*/ 2043448 w 5318975"/>
              <a:gd name="connsiteY89" fmla="*/ 480812 h 2537138"/>
              <a:gd name="connsiteX90" fmla="*/ 1957589 w 5318975"/>
              <a:gd name="connsiteY90" fmla="*/ 570964 h 2537138"/>
              <a:gd name="connsiteX91" fmla="*/ 1858851 w 5318975"/>
              <a:gd name="connsiteY91" fmla="*/ 686874 h 2537138"/>
              <a:gd name="connsiteX92" fmla="*/ 1790163 w 5318975"/>
              <a:gd name="connsiteY92" fmla="*/ 764147 h 2537138"/>
              <a:gd name="connsiteX93" fmla="*/ 1657082 w 5318975"/>
              <a:gd name="connsiteY93" fmla="*/ 927279 h 2537138"/>
              <a:gd name="connsiteX94" fmla="*/ 1554051 w 5318975"/>
              <a:gd name="connsiteY94" fmla="*/ 1056068 h 2537138"/>
              <a:gd name="connsiteX95" fmla="*/ 1463899 w 5318975"/>
              <a:gd name="connsiteY95" fmla="*/ 1176271 h 2537138"/>
              <a:gd name="connsiteX96" fmla="*/ 1360868 w 5318975"/>
              <a:gd name="connsiteY96" fmla="*/ 1313645 h 2537138"/>
              <a:gd name="connsiteX97" fmla="*/ 1275009 w 5318975"/>
              <a:gd name="connsiteY97" fmla="*/ 1433848 h 2537138"/>
              <a:gd name="connsiteX98" fmla="*/ 1159099 w 5318975"/>
              <a:gd name="connsiteY98" fmla="*/ 1596981 h 2537138"/>
              <a:gd name="connsiteX99" fmla="*/ 1068947 w 5318975"/>
              <a:gd name="connsiteY99" fmla="*/ 1725769 h 2537138"/>
              <a:gd name="connsiteX100" fmla="*/ 944451 w 5318975"/>
              <a:gd name="connsiteY100" fmla="*/ 1914659 h 2537138"/>
              <a:gd name="connsiteX101" fmla="*/ 858592 w 5318975"/>
              <a:gd name="connsiteY101" fmla="*/ 2047741 h 2537138"/>
              <a:gd name="connsiteX102" fmla="*/ 798490 w 5318975"/>
              <a:gd name="connsiteY102" fmla="*/ 2155065 h 2537138"/>
              <a:gd name="connsiteX103" fmla="*/ 759854 w 5318975"/>
              <a:gd name="connsiteY103" fmla="*/ 2228045 h 2537138"/>
              <a:gd name="connsiteX104" fmla="*/ 678287 w 5318975"/>
              <a:gd name="connsiteY104" fmla="*/ 2374006 h 2537138"/>
              <a:gd name="connsiteX105" fmla="*/ 635358 w 5318975"/>
              <a:gd name="connsiteY105" fmla="*/ 2455572 h 2537138"/>
              <a:gd name="connsiteX106" fmla="*/ 601014 w 5318975"/>
              <a:gd name="connsiteY106" fmla="*/ 2481330 h 2537138"/>
              <a:gd name="connsiteX107" fmla="*/ 545206 w 5318975"/>
              <a:gd name="connsiteY107" fmla="*/ 2511381 h 2537138"/>
              <a:gd name="connsiteX108" fmla="*/ 467933 w 5318975"/>
              <a:gd name="connsiteY108" fmla="*/ 2532845 h 2537138"/>
              <a:gd name="connsiteX109" fmla="*/ 352023 w 5318975"/>
              <a:gd name="connsiteY109" fmla="*/ 2537138 h 2537138"/>
              <a:gd name="connsiteX110" fmla="*/ 244699 w 5318975"/>
              <a:gd name="connsiteY110" fmla="*/ 2528552 h 2537138"/>
              <a:gd name="connsiteX111" fmla="*/ 158840 w 5318975"/>
              <a:gd name="connsiteY111" fmla="*/ 2515674 h 2537138"/>
              <a:gd name="connsiteX112" fmla="*/ 90152 w 5318975"/>
              <a:gd name="connsiteY112" fmla="*/ 2498502 h 2537138"/>
              <a:gd name="connsiteX113" fmla="*/ 25758 w 5318975"/>
              <a:gd name="connsiteY113" fmla="*/ 2468451 h 2537138"/>
              <a:gd name="connsiteX114" fmla="*/ 8586 w 5318975"/>
              <a:gd name="connsiteY114" fmla="*/ 2451279 h 2537138"/>
              <a:gd name="connsiteX115" fmla="*/ 0 w 5318975"/>
              <a:gd name="connsiteY115" fmla="*/ 2434107 h 2537138"/>
              <a:gd name="connsiteX116" fmla="*/ 12879 w 5318975"/>
              <a:gd name="connsiteY116" fmla="*/ 2412643 h 2537138"/>
              <a:gd name="connsiteX117" fmla="*/ 60102 w 5318975"/>
              <a:gd name="connsiteY117" fmla="*/ 2404057 h 2537138"/>
              <a:gd name="connsiteX118" fmla="*/ 163133 w 5318975"/>
              <a:gd name="connsiteY118" fmla="*/ 2382592 h 2537138"/>
              <a:gd name="connsiteX119" fmla="*/ 253285 w 5318975"/>
              <a:gd name="connsiteY119" fmla="*/ 2356834 h 2537138"/>
              <a:gd name="connsiteX120" fmla="*/ 334851 w 5318975"/>
              <a:gd name="connsiteY120" fmla="*/ 2318197 h 2537138"/>
              <a:gd name="connsiteX121" fmla="*/ 416417 w 5318975"/>
              <a:gd name="connsiteY121" fmla="*/ 2258096 h 2537138"/>
              <a:gd name="connsiteX122" fmla="*/ 502276 w 5318975"/>
              <a:gd name="connsiteY122" fmla="*/ 2167944 h 2537138"/>
              <a:gd name="connsiteX123" fmla="*/ 639651 w 5318975"/>
              <a:gd name="connsiteY123" fmla="*/ 2004812 h 2537138"/>
              <a:gd name="connsiteX124" fmla="*/ 888642 w 5318975"/>
              <a:gd name="connsiteY124" fmla="*/ 1669961 h 2537138"/>
              <a:gd name="connsiteX125" fmla="*/ 1051775 w 5318975"/>
              <a:gd name="connsiteY125" fmla="*/ 1446727 h 2537138"/>
              <a:gd name="connsiteX126" fmla="*/ 1163392 w 5318975"/>
              <a:gd name="connsiteY126" fmla="*/ 1287888 h 2537138"/>
              <a:gd name="connsiteX127" fmla="*/ 1266423 w 5318975"/>
              <a:gd name="connsiteY127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5014175 w 5318975"/>
              <a:gd name="connsiteY45" fmla="*/ 1566930 h 2537138"/>
              <a:gd name="connsiteX46" fmla="*/ 5057104 w 5318975"/>
              <a:gd name="connsiteY46" fmla="*/ 1605566 h 2537138"/>
              <a:gd name="connsiteX47" fmla="*/ 5130085 w 5318975"/>
              <a:gd name="connsiteY47" fmla="*/ 1652789 h 2537138"/>
              <a:gd name="connsiteX48" fmla="*/ 5198772 w 5318975"/>
              <a:gd name="connsiteY48" fmla="*/ 1678547 h 2537138"/>
              <a:gd name="connsiteX49" fmla="*/ 5245994 w 5318975"/>
              <a:gd name="connsiteY49" fmla="*/ 1704305 h 2537138"/>
              <a:gd name="connsiteX50" fmla="*/ 5288924 w 5318975"/>
              <a:gd name="connsiteY50" fmla="*/ 1734355 h 2537138"/>
              <a:gd name="connsiteX51" fmla="*/ 5306096 w 5318975"/>
              <a:gd name="connsiteY51" fmla="*/ 1755820 h 2537138"/>
              <a:gd name="connsiteX52" fmla="*/ 5318975 w 5318975"/>
              <a:gd name="connsiteY52" fmla="*/ 1777285 h 2537138"/>
              <a:gd name="connsiteX53" fmla="*/ 5318975 w 5318975"/>
              <a:gd name="connsiteY53" fmla="*/ 1790164 h 2537138"/>
              <a:gd name="connsiteX54" fmla="*/ 5318975 w 5318975"/>
              <a:gd name="connsiteY54" fmla="*/ 1807335 h 2537138"/>
              <a:gd name="connsiteX55" fmla="*/ 5306096 w 5318975"/>
              <a:gd name="connsiteY55" fmla="*/ 1828800 h 2537138"/>
              <a:gd name="connsiteX56" fmla="*/ 5284631 w 5318975"/>
              <a:gd name="connsiteY56" fmla="*/ 1845972 h 2537138"/>
              <a:gd name="connsiteX57" fmla="*/ 5237409 w 5318975"/>
              <a:gd name="connsiteY57" fmla="*/ 1880316 h 2537138"/>
              <a:gd name="connsiteX58" fmla="*/ 5203065 w 5318975"/>
              <a:gd name="connsiteY58" fmla="*/ 1893195 h 2537138"/>
              <a:gd name="connsiteX59" fmla="*/ 5160135 w 5318975"/>
              <a:gd name="connsiteY59" fmla="*/ 1910366 h 2537138"/>
              <a:gd name="connsiteX60" fmla="*/ 5108620 w 5318975"/>
              <a:gd name="connsiteY60" fmla="*/ 1927538 h 2537138"/>
              <a:gd name="connsiteX61" fmla="*/ 5039933 w 5318975"/>
              <a:gd name="connsiteY61" fmla="*/ 1940417 h 2537138"/>
              <a:gd name="connsiteX62" fmla="*/ 4949780 w 5318975"/>
              <a:gd name="connsiteY62" fmla="*/ 1949003 h 2537138"/>
              <a:gd name="connsiteX63" fmla="*/ 4842456 w 5318975"/>
              <a:gd name="connsiteY63" fmla="*/ 1953296 h 2537138"/>
              <a:gd name="connsiteX64" fmla="*/ 4687910 w 5318975"/>
              <a:gd name="connsiteY64" fmla="*/ 1944710 h 2537138"/>
              <a:gd name="connsiteX65" fmla="*/ 4524778 w 5318975"/>
              <a:gd name="connsiteY65" fmla="*/ 1927538 h 2537138"/>
              <a:gd name="connsiteX66" fmla="*/ 4361645 w 5318975"/>
              <a:gd name="connsiteY66" fmla="*/ 1906074 h 2537138"/>
              <a:gd name="connsiteX67" fmla="*/ 4207099 w 5318975"/>
              <a:gd name="connsiteY67" fmla="*/ 1880316 h 2537138"/>
              <a:gd name="connsiteX68" fmla="*/ 4104068 w 5318975"/>
              <a:gd name="connsiteY68" fmla="*/ 1854558 h 2537138"/>
              <a:gd name="connsiteX69" fmla="*/ 3928056 w 5318975"/>
              <a:gd name="connsiteY69" fmla="*/ 1794457 h 2537138"/>
              <a:gd name="connsiteX70" fmla="*/ 3730580 w 5318975"/>
              <a:gd name="connsiteY70" fmla="*/ 1708597 h 2537138"/>
              <a:gd name="connsiteX71" fmla="*/ 3558862 w 5318975"/>
              <a:gd name="connsiteY71" fmla="*/ 1614152 h 2537138"/>
              <a:gd name="connsiteX72" fmla="*/ 3412902 w 5318975"/>
              <a:gd name="connsiteY72" fmla="*/ 1519707 h 2537138"/>
              <a:gd name="connsiteX73" fmla="*/ 3241183 w 5318975"/>
              <a:gd name="connsiteY73" fmla="*/ 1386626 h 2537138"/>
              <a:gd name="connsiteX74" fmla="*/ 3017949 w 5318975"/>
              <a:gd name="connsiteY74" fmla="*/ 1184857 h 2537138"/>
              <a:gd name="connsiteX75" fmla="*/ 2803302 w 5318975"/>
              <a:gd name="connsiteY75" fmla="*/ 953037 h 2537138"/>
              <a:gd name="connsiteX76" fmla="*/ 2635876 w 5318975"/>
              <a:gd name="connsiteY76" fmla="*/ 759854 h 2537138"/>
              <a:gd name="connsiteX77" fmla="*/ 2502794 w 5318975"/>
              <a:gd name="connsiteY77" fmla="*/ 583843 h 2537138"/>
              <a:gd name="connsiteX78" fmla="*/ 2416935 w 5318975"/>
              <a:gd name="connsiteY78" fmla="*/ 467933 h 2537138"/>
              <a:gd name="connsiteX79" fmla="*/ 2378299 w 5318975"/>
              <a:gd name="connsiteY79" fmla="*/ 416417 h 2537138"/>
              <a:gd name="connsiteX80" fmla="*/ 2339662 w 5318975"/>
              <a:gd name="connsiteY80" fmla="*/ 373488 h 2537138"/>
              <a:gd name="connsiteX81" fmla="*/ 2305318 w 5318975"/>
              <a:gd name="connsiteY81" fmla="*/ 343437 h 2537138"/>
              <a:gd name="connsiteX82" fmla="*/ 2275268 w 5318975"/>
              <a:gd name="connsiteY82" fmla="*/ 330558 h 2537138"/>
              <a:gd name="connsiteX83" fmla="*/ 2245217 w 5318975"/>
              <a:gd name="connsiteY83" fmla="*/ 321972 h 2537138"/>
              <a:gd name="connsiteX84" fmla="*/ 2215166 w 5318975"/>
              <a:gd name="connsiteY84" fmla="*/ 326265 h 2537138"/>
              <a:gd name="connsiteX85" fmla="*/ 2193702 w 5318975"/>
              <a:gd name="connsiteY85" fmla="*/ 334851 h 2537138"/>
              <a:gd name="connsiteX86" fmla="*/ 2155065 w 5318975"/>
              <a:gd name="connsiteY86" fmla="*/ 369195 h 2537138"/>
              <a:gd name="connsiteX87" fmla="*/ 2107842 w 5318975"/>
              <a:gd name="connsiteY87" fmla="*/ 412124 h 2537138"/>
              <a:gd name="connsiteX88" fmla="*/ 2043448 w 5318975"/>
              <a:gd name="connsiteY88" fmla="*/ 480812 h 2537138"/>
              <a:gd name="connsiteX89" fmla="*/ 1957589 w 5318975"/>
              <a:gd name="connsiteY89" fmla="*/ 570964 h 2537138"/>
              <a:gd name="connsiteX90" fmla="*/ 1858851 w 5318975"/>
              <a:gd name="connsiteY90" fmla="*/ 686874 h 2537138"/>
              <a:gd name="connsiteX91" fmla="*/ 1790163 w 5318975"/>
              <a:gd name="connsiteY91" fmla="*/ 764147 h 2537138"/>
              <a:gd name="connsiteX92" fmla="*/ 1657082 w 5318975"/>
              <a:gd name="connsiteY92" fmla="*/ 927279 h 2537138"/>
              <a:gd name="connsiteX93" fmla="*/ 1554051 w 5318975"/>
              <a:gd name="connsiteY93" fmla="*/ 1056068 h 2537138"/>
              <a:gd name="connsiteX94" fmla="*/ 1463899 w 5318975"/>
              <a:gd name="connsiteY94" fmla="*/ 1176271 h 2537138"/>
              <a:gd name="connsiteX95" fmla="*/ 1360868 w 5318975"/>
              <a:gd name="connsiteY95" fmla="*/ 1313645 h 2537138"/>
              <a:gd name="connsiteX96" fmla="*/ 1275009 w 5318975"/>
              <a:gd name="connsiteY96" fmla="*/ 1433848 h 2537138"/>
              <a:gd name="connsiteX97" fmla="*/ 1159099 w 5318975"/>
              <a:gd name="connsiteY97" fmla="*/ 1596981 h 2537138"/>
              <a:gd name="connsiteX98" fmla="*/ 1068947 w 5318975"/>
              <a:gd name="connsiteY98" fmla="*/ 1725769 h 2537138"/>
              <a:gd name="connsiteX99" fmla="*/ 944451 w 5318975"/>
              <a:gd name="connsiteY99" fmla="*/ 1914659 h 2537138"/>
              <a:gd name="connsiteX100" fmla="*/ 858592 w 5318975"/>
              <a:gd name="connsiteY100" fmla="*/ 2047741 h 2537138"/>
              <a:gd name="connsiteX101" fmla="*/ 798490 w 5318975"/>
              <a:gd name="connsiteY101" fmla="*/ 2155065 h 2537138"/>
              <a:gd name="connsiteX102" fmla="*/ 759854 w 5318975"/>
              <a:gd name="connsiteY102" fmla="*/ 2228045 h 2537138"/>
              <a:gd name="connsiteX103" fmla="*/ 678287 w 5318975"/>
              <a:gd name="connsiteY103" fmla="*/ 2374006 h 2537138"/>
              <a:gd name="connsiteX104" fmla="*/ 635358 w 5318975"/>
              <a:gd name="connsiteY104" fmla="*/ 2455572 h 2537138"/>
              <a:gd name="connsiteX105" fmla="*/ 601014 w 5318975"/>
              <a:gd name="connsiteY105" fmla="*/ 2481330 h 2537138"/>
              <a:gd name="connsiteX106" fmla="*/ 545206 w 5318975"/>
              <a:gd name="connsiteY106" fmla="*/ 2511381 h 2537138"/>
              <a:gd name="connsiteX107" fmla="*/ 467933 w 5318975"/>
              <a:gd name="connsiteY107" fmla="*/ 2532845 h 2537138"/>
              <a:gd name="connsiteX108" fmla="*/ 352023 w 5318975"/>
              <a:gd name="connsiteY108" fmla="*/ 2537138 h 2537138"/>
              <a:gd name="connsiteX109" fmla="*/ 244699 w 5318975"/>
              <a:gd name="connsiteY109" fmla="*/ 2528552 h 2537138"/>
              <a:gd name="connsiteX110" fmla="*/ 158840 w 5318975"/>
              <a:gd name="connsiteY110" fmla="*/ 2515674 h 2537138"/>
              <a:gd name="connsiteX111" fmla="*/ 90152 w 5318975"/>
              <a:gd name="connsiteY111" fmla="*/ 2498502 h 2537138"/>
              <a:gd name="connsiteX112" fmla="*/ 25758 w 5318975"/>
              <a:gd name="connsiteY112" fmla="*/ 2468451 h 2537138"/>
              <a:gd name="connsiteX113" fmla="*/ 8586 w 5318975"/>
              <a:gd name="connsiteY113" fmla="*/ 2451279 h 2537138"/>
              <a:gd name="connsiteX114" fmla="*/ 0 w 5318975"/>
              <a:gd name="connsiteY114" fmla="*/ 2434107 h 2537138"/>
              <a:gd name="connsiteX115" fmla="*/ 12879 w 5318975"/>
              <a:gd name="connsiteY115" fmla="*/ 2412643 h 2537138"/>
              <a:gd name="connsiteX116" fmla="*/ 60102 w 5318975"/>
              <a:gd name="connsiteY116" fmla="*/ 2404057 h 2537138"/>
              <a:gd name="connsiteX117" fmla="*/ 163133 w 5318975"/>
              <a:gd name="connsiteY117" fmla="*/ 2382592 h 2537138"/>
              <a:gd name="connsiteX118" fmla="*/ 253285 w 5318975"/>
              <a:gd name="connsiteY118" fmla="*/ 2356834 h 2537138"/>
              <a:gd name="connsiteX119" fmla="*/ 334851 w 5318975"/>
              <a:gd name="connsiteY119" fmla="*/ 2318197 h 2537138"/>
              <a:gd name="connsiteX120" fmla="*/ 416417 w 5318975"/>
              <a:gd name="connsiteY120" fmla="*/ 2258096 h 2537138"/>
              <a:gd name="connsiteX121" fmla="*/ 502276 w 5318975"/>
              <a:gd name="connsiteY121" fmla="*/ 2167944 h 2537138"/>
              <a:gd name="connsiteX122" fmla="*/ 639651 w 5318975"/>
              <a:gd name="connsiteY122" fmla="*/ 2004812 h 2537138"/>
              <a:gd name="connsiteX123" fmla="*/ 888642 w 5318975"/>
              <a:gd name="connsiteY123" fmla="*/ 1669961 h 2537138"/>
              <a:gd name="connsiteX124" fmla="*/ 1051775 w 5318975"/>
              <a:gd name="connsiteY124" fmla="*/ 1446727 h 2537138"/>
              <a:gd name="connsiteX125" fmla="*/ 1163392 w 5318975"/>
              <a:gd name="connsiteY125" fmla="*/ 1287888 h 2537138"/>
              <a:gd name="connsiteX126" fmla="*/ 1266423 w 5318975"/>
              <a:gd name="connsiteY126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5014175 w 5318975"/>
              <a:gd name="connsiteY44" fmla="*/ 1566930 h 2537138"/>
              <a:gd name="connsiteX45" fmla="*/ 5057104 w 5318975"/>
              <a:gd name="connsiteY45" fmla="*/ 1605566 h 2537138"/>
              <a:gd name="connsiteX46" fmla="*/ 5130085 w 5318975"/>
              <a:gd name="connsiteY46" fmla="*/ 1652789 h 2537138"/>
              <a:gd name="connsiteX47" fmla="*/ 5198772 w 5318975"/>
              <a:gd name="connsiteY47" fmla="*/ 1678547 h 2537138"/>
              <a:gd name="connsiteX48" fmla="*/ 5245994 w 5318975"/>
              <a:gd name="connsiteY48" fmla="*/ 1704305 h 2537138"/>
              <a:gd name="connsiteX49" fmla="*/ 5288924 w 5318975"/>
              <a:gd name="connsiteY49" fmla="*/ 1734355 h 2537138"/>
              <a:gd name="connsiteX50" fmla="*/ 5306096 w 5318975"/>
              <a:gd name="connsiteY50" fmla="*/ 1755820 h 2537138"/>
              <a:gd name="connsiteX51" fmla="*/ 5318975 w 5318975"/>
              <a:gd name="connsiteY51" fmla="*/ 1777285 h 2537138"/>
              <a:gd name="connsiteX52" fmla="*/ 5318975 w 5318975"/>
              <a:gd name="connsiteY52" fmla="*/ 1790164 h 2537138"/>
              <a:gd name="connsiteX53" fmla="*/ 5318975 w 5318975"/>
              <a:gd name="connsiteY53" fmla="*/ 1807335 h 2537138"/>
              <a:gd name="connsiteX54" fmla="*/ 5306096 w 5318975"/>
              <a:gd name="connsiteY54" fmla="*/ 1828800 h 2537138"/>
              <a:gd name="connsiteX55" fmla="*/ 5284631 w 5318975"/>
              <a:gd name="connsiteY55" fmla="*/ 1845972 h 2537138"/>
              <a:gd name="connsiteX56" fmla="*/ 5237409 w 5318975"/>
              <a:gd name="connsiteY56" fmla="*/ 1880316 h 2537138"/>
              <a:gd name="connsiteX57" fmla="*/ 5203065 w 5318975"/>
              <a:gd name="connsiteY57" fmla="*/ 1893195 h 2537138"/>
              <a:gd name="connsiteX58" fmla="*/ 5160135 w 5318975"/>
              <a:gd name="connsiteY58" fmla="*/ 1910366 h 2537138"/>
              <a:gd name="connsiteX59" fmla="*/ 5108620 w 5318975"/>
              <a:gd name="connsiteY59" fmla="*/ 1927538 h 2537138"/>
              <a:gd name="connsiteX60" fmla="*/ 5039933 w 5318975"/>
              <a:gd name="connsiteY60" fmla="*/ 1940417 h 2537138"/>
              <a:gd name="connsiteX61" fmla="*/ 4949780 w 5318975"/>
              <a:gd name="connsiteY61" fmla="*/ 1949003 h 2537138"/>
              <a:gd name="connsiteX62" fmla="*/ 4842456 w 5318975"/>
              <a:gd name="connsiteY62" fmla="*/ 1953296 h 2537138"/>
              <a:gd name="connsiteX63" fmla="*/ 4687910 w 5318975"/>
              <a:gd name="connsiteY63" fmla="*/ 1944710 h 2537138"/>
              <a:gd name="connsiteX64" fmla="*/ 4524778 w 5318975"/>
              <a:gd name="connsiteY64" fmla="*/ 1927538 h 2537138"/>
              <a:gd name="connsiteX65" fmla="*/ 4361645 w 5318975"/>
              <a:gd name="connsiteY65" fmla="*/ 1906074 h 2537138"/>
              <a:gd name="connsiteX66" fmla="*/ 4207099 w 5318975"/>
              <a:gd name="connsiteY66" fmla="*/ 1880316 h 2537138"/>
              <a:gd name="connsiteX67" fmla="*/ 4104068 w 5318975"/>
              <a:gd name="connsiteY67" fmla="*/ 1854558 h 2537138"/>
              <a:gd name="connsiteX68" fmla="*/ 3928056 w 5318975"/>
              <a:gd name="connsiteY68" fmla="*/ 1794457 h 2537138"/>
              <a:gd name="connsiteX69" fmla="*/ 3730580 w 5318975"/>
              <a:gd name="connsiteY69" fmla="*/ 1708597 h 2537138"/>
              <a:gd name="connsiteX70" fmla="*/ 3558862 w 5318975"/>
              <a:gd name="connsiteY70" fmla="*/ 1614152 h 2537138"/>
              <a:gd name="connsiteX71" fmla="*/ 3412902 w 5318975"/>
              <a:gd name="connsiteY71" fmla="*/ 1519707 h 2537138"/>
              <a:gd name="connsiteX72" fmla="*/ 3241183 w 5318975"/>
              <a:gd name="connsiteY72" fmla="*/ 1386626 h 2537138"/>
              <a:gd name="connsiteX73" fmla="*/ 3017949 w 5318975"/>
              <a:gd name="connsiteY73" fmla="*/ 1184857 h 2537138"/>
              <a:gd name="connsiteX74" fmla="*/ 2803302 w 5318975"/>
              <a:gd name="connsiteY74" fmla="*/ 953037 h 2537138"/>
              <a:gd name="connsiteX75" fmla="*/ 2635876 w 5318975"/>
              <a:gd name="connsiteY75" fmla="*/ 759854 h 2537138"/>
              <a:gd name="connsiteX76" fmla="*/ 2502794 w 5318975"/>
              <a:gd name="connsiteY76" fmla="*/ 583843 h 2537138"/>
              <a:gd name="connsiteX77" fmla="*/ 2416935 w 5318975"/>
              <a:gd name="connsiteY77" fmla="*/ 467933 h 2537138"/>
              <a:gd name="connsiteX78" fmla="*/ 2378299 w 5318975"/>
              <a:gd name="connsiteY78" fmla="*/ 416417 h 2537138"/>
              <a:gd name="connsiteX79" fmla="*/ 2339662 w 5318975"/>
              <a:gd name="connsiteY79" fmla="*/ 373488 h 2537138"/>
              <a:gd name="connsiteX80" fmla="*/ 2305318 w 5318975"/>
              <a:gd name="connsiteY80" fmla="*/ 343437 h 2537138"/>
              <a:gd name="connsiteX81" fmla="*/ 2275268 w 5318975"/>
              <a:gd name="connsiteY81" fmla="*/ 330558 h 2537138"/>
              <a:gd name="connsiteX82" fmla="*/ 2245217 w 5318975"/>
              <a:gd name="connsiteY82" fmla="*/ 321972 h 2537138"/>
              <a:gd name="connsiteX83" fmla="*/ 2215166 w 5318975"/>
              <a:gd name="connsiteY83" fmla="*/ 326265 h 2537138"/>
              <a:gd name="connsiteX84" fmla="*/ 2193702 w 5318975"/>
              <a:gd name="connsiteY84" fmla="*/ 334851 h 2537138"/>
              <a:gd name="connsiteX85" fmla="*/ 2155065 w 5318975"/>
              <a:gd name="connsiteY85" fmla="*/ 369195 h 2537138"/>
              <a:gd name="connsiteX86" fmla="*/ 2107842 w 5318975"/>
              <a:gd name="connsiteY86" fmla="*/ 412124 h 2537138"/>
              <a:gd name="connsiteX87" fmla="*/ 2043448 w 5318975"/>
              <a:gd name="connsiteY87" fmla="*/ 480812 h 2537138"/>
              <a:gd name="connsiteX88" fmla="*/ 1957589 w 5318975"/>
              <a:gd name="connsiteY88" fmla="*/ 570964 h 2537138"/>
              <a:gd name="connsiteX89" fmla="*/ 1858851 w 5318975"/>
              <a:gd name="connsiteY89" fmla="*/ 686874 h 2537138"/>
              <a:gd name="connsiteX90" fmla="*/ 1790163 w 5318975"/>
              <a:gd name="connsiteY90" fmla="*/ 764147 h 2537138"/>
              <a:gd name="connsiteX91" fmla="*/ 1657082 w 5318975"/>
              <a:gd name="connsiteY91" fmla="*/ 927279 h 2537138"/>
              <a:gd name="connsiteX92" fmla="*/ 1554051 w 5318975"/>
              <a:gd name="connsiteY92" fmla="*/ 1056068 h 2537138"/>
              <a:gd name="connsiteX93" fmla="*/ 1463899 w 5318975"/>
              <a:gd name="connsiteY93" fmla="*/ 1176271 h 2537138"/>
              <a:gd name="connsiteX94" fmla="*/ 1360868 w 5318975"/>
              <a:gd name="connsiteY94" fmla="*/ 1313645 h 2537138"/>
              <a:gd name="connsiteX95" fmla="*/ 1275009 w 5318975"/>
              <a:gd name="connsiteY95" fmla="*/ 1433848 h 2537138"/>
              <a:gd name="connsiteX96" fmla="*/ 1159099 w 5318975"/>
              <a:gd name="connsiteY96" fmla="*/ 1596981 h 2537138"/>
              <a:gd name="connsiteX97" fmla="*/ 1068947 w 5318975"/>
              <a:gd name="connsiteY97" fmla="*/ 1725769 h 2537138"/>
              <a:gd name="connsiteX98" fmla="*/ 944451 w 5318975"/>
              <a:gd name="connsiteY98" fmla="*/ 1914659 h 2537138"/>
              <a:gd name="connsiteX99" fmla="*/ 858592 w 5318975"/>
              <a:gd name="connsiteY99" fmla="*/ 2047741 h 2537138"/>
              <a:gd name="connsiteX100" fmla="*/ 798490 w 5318975"/>
              <a:gd name="connsiteY100" fmla="*/ 2155065 h 2537138"/>
              <a:gd name="connsiteX101" fmla="*/ 759854 w 5318975"/>
              <a:gd name="connsiteY101" fmla="*/ 2228045 h 2537138"/>
              <a:gd name="connsiteX102" fmla="*/ 678287 w 5318975"/>
              <a:gd name="connsiteY102" fmla="*/ 2374006 h 2537138"/>
              <a:gd name="connsiteX103" fmla="*/ 635358 w 5318975"/>
              <a:gd name="connsiteY103" fmla="*/ 2455572 h 2537138"/>
              <a:gd name="connsiteX104" fmla="*/ 601014 w 5318975"/>
              <a:gd name="connsiteY104" fmla="*/ 2481330 h 2537138"/>
              <a:gd name="connsiteX105" fmla="*/ 545206 w 5318975"/>
              <a:gd name="connsiteY105" fmla="*/ 2511381 h 2537138"/>
              <a:gd name="connsiteX106" fmla="*/ 467933 w 5318975"/>
              <a:gd name="connsiteY106" fmla="*/ 2532845 h 2537138"/>
              <a:gd name="connsiteX107" fmla="*/ 352023 w 5318975"/>
              <a:gd name="connsiteY107" fmla="*/ 2537138 h 2537138"/>
              <a:gd name="connsiteX108" fmla="*/ 244699 w 5318975"/>
              <a:gd name="connsiteY108" fmla="*/ 2528552 h 2537138"/>
              <a:gd name="connsiteX109" fmla="*/ 158840 w 5318975"/>
              <a:gd name="connsiteY109" fmla="*/ 2515674 h 2537138"/>
              <a:gd name="connsiteX110" fmla="*/ 90152 w 5318975"/>
              <a:gd name="connsiteY110" fmla="*/ 2498502 h 2537138"/>
              <a:gd name="connsiteX111" fmla="*/ 25758 w 5318975"/>
              <a:gd name="connsiteY111" fmla="*/ 2468451 h 2537138"/>
              <a:gd name="connsiteX112" fmla="*/ 8586 w 5318975"/>
              <a:gd name="connsiteY112" fmla="*/ 2451279 h 2537138"/>
              <a:gd name="connsiteX113" fmla="*/ 0 w 5318975"/>
              <a:gd name="connsiteY113" fmla="*/ 2434107 h 2537138"/>
              <a:gd name="connsiteX114" fmla="*/ 12879 w 5318975"/>
              <a:gd name="connsiteY114" fmla="*/ 2412643 h 2537138"/>
              <a:gd name="connsiteX115" fmla="*/ 60102 w 5318975"/>
              <a:gd name="connsiteY115" fmla="*/ 2404057 h 2537138"/>
              <a:gd name="connsiteX116" fmla="*/ 163133 w 5318975"/>
              <a:gd name="connsiteY116" fmla="*/ 2382592 h 2537138"/>
              <a:gd name="connsiteX117" fmla="*/ 253285 w 5318975"/>
              <a:gd name="connsiteY117" fmla="*/ 2356834 h 2537138"/>
              <a:gd name="connsiteX118" fmla="*/ 334851 w 5318975"/>
              <a:gd name="connsiteY118" fmla="*/ 2318197 h 2537138"/>
              <a:gd name="connsiteX119" fmla="*/ 416417 w 5318975"/>
              <a:gd name="connsiteY119" fmla="*/ 2258096 h 2537138"/>
              <a:gd name="connsiteX120" fmla="*/ 502276 w 5318975"/>
              <a:gd name="connsiteY120" fmla="*/ 2167944 h 2537138"/>
              <a:gd name="connsiteX121" fmla="*/ 639651 w 5318975"/>
              <a:gd name="connsiteY121" fmla="*/ 2004812 h 2537138"/>
              <a:gd name="connsiteX122" fmla="*/ 888642 w 5318975"/>
              <a:gd name="connsiteY122" fmla="*/ 1669961 h 2537138"/>
              <a:gd name="connsiteX123" fmla="*/ 1051775 w 5318975"/>
              <a:gd name="connsiteY123" fmla="*/ 1446727 h 2537138"/>
              <a:gd name="connsiteX124" fmla="*/ 1163392 w 5318975"/>
              <a:gd name="connsiteY124" fmla="*/ 1287888 h 2537138"/>
              <a:gd name="connsiteX125" fmla="*/ 1266423 w 5318975"/>
              <a:gd name="connsiteY125" fmla="*/ 1159099 h 253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318975" h="2537138">
                <a:moveTo>
                  <a:pt x="1266423" y="1159099"/>
                </a:moveTo>
                <a:lnTo>
                  <a:pt x="1601273" y="742682"/>
                </a:lnTo>
                <a:lnTo>
                  <a:pt x="1858851" y="437882"/>
                </a:lnTo>
                <a:lnTo>
                  <a:pt x="2004811" y="274750"/>
                </a:lnTo>
                <a:lnTo>
                  <a:pt x="2060620" y="214648"/>
                </a:lnTo>
                <a:lnTo>
                  <a:pt x="2082085" y="193183"/>
                </a:lnTo>
                <a:lnTo>
                  <a:pt x="2103549" y="128789"/>
                </a:lnTo>
                <a:lnTo>
                  <a:pt x="2125014" y="72981"/>
                </a:lnTo>
                <a:lnTo>
                  <a:pt x="2133600" y="60102"/>
                </a:lnTo>
                <a:lnTo>
                  <a:pt x="2185116" y="30051"/>
                </a:lnTo>
                <a:lnTo>
                  <a:pt x="2245217" y="12879"/>
                </a:lnTo>
                <a:lnTo>
                  <a:pt x="2322490" y="0"/>
                </a:lnTo>
                <a:lnTo>
                  <a:pt x="2425521" y="4293"/>
                </a:lnTo>
                <a:lnTo>
                  <a:pt x="2515673" y="17172"/>
                </a:lnTo>
                <a:lnTo>
                  <a:pt x="2584361" y="25758"/>
                </a:lnTo>
                <a:lnTo>
                  <a:pt x="2614411" y="34344"/>
                </a:lnTo>
                <a:lnTo>
                  <a:pt x="2618704" y="47223"/>
                </a:lnTo>
                <a:lnTo>
                  <a:pt x="2622997" y="107324"/>
                </a:lnTo>
                <a:lnTo>
                  <a:pt x="2618704" y="184597"/>
                </a:lnTo>
                <a:lnTo>
                  <a:pt x="2618704" y="236113"/>
                </a:lnTo>
                <a:lnTo>
                  <a:pt x="2627290" y="266164"/>
                </a:lnTo>
                <a:lnTo>
                  <a:pt x="2648755" y="321972"/>
                </a:lnTo>
                <a:lnTo>
                  <a:pt x="2691685" y="412124"/>
                </a:lnTo>
                <a:lnTo>
                  <a:pt x="2756079" y="502276"/>
                </a:lnTo>
                <a:lnTo>
                  <a:pt x="2871989" y="656823"/>
                </a:lnTo>
                <a:lnTo>
                  <a:pt x="2979313" y="785612"/>
                </a:lnTo>
                <a:lnTo>
                  <a:pt x="3108102" y="935865"/>
                </a:lnTo>
                <a:lnTo>
                  <a:pt x="3198254" y="1038896"/>
                </a:lnTo>
                <a:lnTo>
                  <a:pt x="3331335" y="1171978"/>
                </a:lnTo>
                <a:lnTo>
                  <a:pt x="3421487" y="1249251"/>
                </a:lnTo>
                <a:lnTo>
                  <a:pt x="3571741" y="1365161"/>
                </a:lnTo>
                <a:lnTo>
                  <a:pt x="3653307" y="1420969"/>
                </a:lnTo>
                <a:lnTo>
                  <a:pt x="3790682" y="1498243"/>
                </a:lnTo>
                <a:lnTo>
                  <a:pt x="3889420" y="1545465"/>
                </a:lnTo>
                <a:lnTo>
                  <a:pt x="4009623" y="1588395"/>
                </a:lnTo>
                <a:lnTo>
                  <a:pt x="4146997" y="1627031"/>
                </a:lnTo>
                <a:lnTo>
                  <a:pt x="4254321" y="1648496"/>
                </a:lnTo>
                <a:lnTo>
                  <a:pt x="4357352" y="1665668"/>
                </a:lnTo>
                <a:lnTo>
                  <a:pt x="4486141" y="1674254"/>
                </a:lnTo>
                <a:lnTo>
                  <a:pt x="4584879" y="1674254"/>
                </a:lnTo>
                <a:lnTo>
                  <a:pt x="4649273" y="1669961"/>
                </a:lnTo>
                <a:lnTo>
                  <a:pt x="4679324" y="1661375"/>
                </a:lnTo>
                <a:lnTo>
                  <a:pt x="4700789" y="1639910"/>
                </a:lnTo>
                <a:lnTo>
                  <a:pt x="4713668" y="1609859"/>
                </a:lnTo>
                <a:lnTo>
                  <a:pt x="5014175" y="1566930"/>
                </a:lnTo>
                <a:lnTo>
                  <a:pt x="5057104" y="1605566"/>
                </a:lnTo>
                <a:lnTo>
                  <a:pt x="5130085" y="1652789"/>
                </a:lnTo>
                <a:lnTo>
                  <a:pt x="5198772" y="1678547"/>
                </a:lnTo>
                <a:lnTo>
                  <a:pt x="5245994" y="1704305"/>
                </a:lnTo>
                <a:lnTo>
                  <a:pt x="5288924" y="1734355"/>
                </a:lnTo>
                <a:lnTo>
                  <a:pt x="5306096" y="1755820"/>
                </a:lnTo>
                <a:lnTo>
                  <a:pt x="5318975" y="1777285"/>
                </a:lnTo>
                <a:lnTo>
                  <a:pt x="5318975" y="1790164"/>
                </a:lnTo>
                <a:lnTo>
                  <a:pt x="5318975" y="1807335"/>
                </a:lnTo>
                <a:lnTo>
                  <a:pt x="5306096" y="1828800"/>
                </a:lnTo>
                <a:lnTo>
                  <a:pt x="5284631" y="1845972"/>
                </a:lnTo>
                <a:lnTo>
                  <a:pt x="5237409" y="1880316"/>
                </a:lnTo>
                <a:lnTo>
                  <a:pt x="5203065" y="1893195"/>
                </a:lnTo>
                <a:lnTo>
                  <a:pt x="5160135" y="1910366"/>
                </a:lnTo>
                <a:lnTo>
                  <a:pt x="5108620" y="1927538"/>
                </a:lnTo>
                <a:lnTo>
                  <a:pt x="5039933" y="1940417"/>
                </a:lnTo>
                <a:lnTo>
                  <a:pt x="4949780" y="1949003"/>
                </a:lnTo>
                <a:lnTo>
                  <a:pt x="4842456" y="1953296"/>
                </a:lnTo>
                <a:lnTo>
                  <a:pt x="4687910" y="1944710"/>
                </a:lnTo>
                <a:lnTo>
                  <a:pt x="4524778" y="1927538"/>
                </a:lnTo>
                <a:lnTo>
                  <a:pt x="4361645" y="1906074"/>
                </a:lnTo>
                <a:lnTo>
                  <a:pt x="4207099" y="1880316"/>
                </a:lnTo>
                <a:lnTo>
                  <a:pt x="4104068" y="1854558"/>
                </a:lnTo>
                <a:lnTo>
                  <a:pt x="3928056" y="1794457"/>
                </a:lnTo>
                <a:lnTo>
                  <a:pt x="3730580" y="1708597"/>
                </a:lnTo>
                <a:lnTo>
                  <a:pt x="3558862" y="1614152"/>
                </a:lnTo>
                <a:lnTo>
                  <a:pt x="3412902" y="1519707"/>
                </a:lnTo>
                <a:lnTo>
                  <a:pt x="3241183" y="1386626"/>
                </a:lnTo>
                <a:lnTo>
                  <a:pt x="3017949" y="1184857"/>
                </a:lnTo>
                <a:lnTo>
                  <a:pt x="2803302" y="953037"/>
                </a:lnTo>
                <a:lnTo>
                  <a:pt x="2635876" y="759854"/>
                </a:lnTo>
                <a:lnTo>
                  <a:pt x="2502794" y="583843"/>
                </a:lnTo>
                <a:lnTo>
                  <a:pt x="2416935" y="467933"/>
                </a:lnTo>
                <a:lnTo>
                  <a:pt x="2378299" y="416417"/>
                </a:lnTo>
                <a:lnTo>
                  <a:pt x="2339662" y="373488"/>
                </a:lnTo>
                <a:lnTo>
                  <a:pt x="2305318" y="343437"/>
                </a:lnTo>
                <a:lnTo>
                  <a:pt x="2275268" y="330558"/>
                </a:lnTo>
                <a:lnTo>
                  <a:pt x="2245217" y="321972"/>
                </a:lnTo>
                <a:lnTo>
                  <a:pt x="2215166" y="326265"/>
                </a:lnTo>
                <a:lnTo>
                  <a:pt x="2193702" y="334851"/>
                </a:lnTo>
                <a:lnTo>
                  <a:pt x="2155065" y="369195"/>
                </a:lnTo>
                <a:lnTo>
                  <a:pt x="2107842" y="412124"/>
                </a:lnTo>
                <a:lnTo>
                  <a:pt x="2043448" y="480812"/>
                </a:lnTo>
                <a:lnTo>
                  <a:pt x="1957589" y="570964"/>
                </a:lnTo>
                <a:lnTo>
                  <a:pt x="1858851" y="686874"/>
                </a:lnTo>
                <a:lnTo>
                  <a:pt x="1790163" y="764147"/>
                </a:lnTo>
                <a:lnTo>
                  <a:pt x="1657082" y="927279"/>
                </a:lnTo>
                <a:lnTo>
                  <a:pt x="1554051" y="1056068"/>
                </a:lnTo>
                <a:lnTo>
                  <a:pt x="1463899" y="1176271"/>
                </a:lnTo>
                <a:lnTo>
                  <a:pt x="1360868" y="1313645"/>
                </a:lnTo>
                <a:lnTo>
                  <a:pt x="1275009" y="1433848"/>
                </a:lnTo>
                <a:lnTo>
                  <a:pt x="1159099" y="1596981"/>
                </a:lnTo>
                <a:lnTo>
                  <a:pt x="1068947" y="1725769"/>
                </a:lnTo>
                <a:lnTo>
                  <a:pt x="944451" y="1914659"/>
                </a:lnTo>
                <a:lnTo>
                  <a:pt x="858592" y="2047741"/>
                </a:lnTo>
                <a:lnTo>
                  <a:pt x="798490" y="2155065"/>
                </a:lnTo>
                <a:lnTo>
                  <a:pt x="759854" y="2228045"/>
                </a:lnTo>
                <a:lnTo>
                  <a:pt x="678287" y="2374006"/>
                </a:lnTo>
                <a:lnTo>
                  <a:pt x="635358" y="2455572"/>
                </a:lnTo>
                <a:lnTo>
                  <a:pt x="601014" y="2481330"/>
                </a:lnTo>
                <a:lnTo>
                  <a:pt x="545206" y="2511381"/>
                </a:lnTo>
                <a:lnTo>
                  <a:pt x="467933" y="2532845"/>
                </a:lnTo>
                <a:lnTo>
                  <a:pt x="352023" y="2537138"/>
                </a:lnTo>
                <a:lnTo>
                  <a:pt x="244699" y="2528552"/>
                </a:lnTo>
                <a:lnTo>
                  <a:pt x="158840" y="2515674"/>
                </a:lnTo>
                <a:lnTo>
                  <a:pt x="90152" y="2498502"/>
                </a:lnTo>
                <a:lnTo>
                  <a:pt x="25758" y="2468451"/>
                </a:lnTo>
                <a:lnTo>
                  <a:pt x="8586" y="2451279"/>
                </a:lnTo>
                <a:lnTo>
                  <a:pt x="0" y="2434107"/>
                </a:lnTo>
                <a:lnTo>
                  <a:pt x="12879" y="2412643"/>
                </a:lnTo>
                <a:lnTo>
                  <a:pt x="60102" y="2404057"/>
                </a:lnTo>
                <a:lnTo>
                  <a:pt x="163133" y="2382592"/>
                </a:lnTo>
                <a:lnTo>
                  <a:pt x="253285" y="2356834"/>
                </a:lnTo>
                <a:lnTo>
                  <a:pt x="334851" y="2318197"/>
                </a:lnTo>
                <a:lnTo>
                  <a:pt x="416417" y="2258096"/>
                </a:lnTo>
                <a:lnTo>
                  <a:pt x="502276" y="2167944"/>
                </a:lnTo>
                <a:lnTo>
                  <a:pt x="639651" y="2004812"/>
                </a:lnTo>
                <a:lnTo>
                  <a:pt x="888642" y="1669961"/>
                </a:lnTo>
                <a:lnTo>
                  <a:pt x="1051775" y="1446727"/>
                </a:lnTo>
                <a:lnTo>
                  <a:pt x="1163392" y="1287888"/>
                </a:lnTo>
                <a:lnTo>
                  <a:pt x="1266423" y="11590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2D7D8B89-3C28-4593-8C73-09B89051AEBC}"/>
              </a:ext>
            </a:extLst>
          </p:cNvPr>
          <p:cNvSpPr/>
          <p:nvPr/>
        </p:nvSpPr>
        <p:spPr>
          <a:xfrm rot="18900000">
            <a:off x="3460751" y="4338638"/>
            <a:ext cx="2994025" cy="735012"/>
          </a:xfrm>
          <a:custGeom>
            <a:avLst/>
            <a:gdLst>
              <a:gd name="connsiteX0" fmla="*/ 2304500 w 2994264"/>
              <a:gd name="connsiteY0" fmla="*/ 655408 h 734692"/>
              <a:gd name="connsiteX1" fmla="*/ 2550278 w 2994264"/>
              <a:gd name="connsiteY1" fmla="*/ 607839 h 734692"/>
              <a:gd name="connsiteX2" fmla="*/ 2648061 w 2994264"/>
              <a:gd name="connsiteY2" fmla="*/ 589339 h 734692"/>
              <a:gd name="connsiteX3" fmla="*/ 2698273 w 2994264"/>
              <a:gd name="connsiteY3" fmla="*/ 581411 h 734692"/>
              <a:gd name="connsiteX4" fmla="*/ 2727344 w 2994264"/>
              <a:gd name="connsiteY4" fmla="*/ 578768 h 734692"/>
              <a:gd name="connsiteX5" fmla="*/ 2774914 w 2994264"/>
              <a:gd name="connsiteY5" fmla="*/ 578768 h 734692"/>
              <a:gd name="connsiteX6" fmla="*/ 2830412 w 2994264"/>
              <a:gd name="connsiteY6" fmla="*/ 576125 h 734692"/>
              <a:gd name="connsiteX7" fmla="*/ 2864768 w 2994264"/>
              <a:gd name="connsiteY7" fmla="*/ 570840 h 734692"/>
              <a:gd name="connsiteX8" fmla="*/ 2901767 w 2994264"/>
              <a:gd name="connsiteY8" fmla="*/ 557626 h 734692"/>
              <a:gd name="connsiteX9" fmla="*/ 2925552 w 2994264"/>
              <a:gd name="connsiteY9" fmla="*/ 536484 h 734692"/>
              <a:gd name="connsiteX10" fmla="*/ 2944051 w 2994264"/>
              <a:gd name="connsiteY10" fmla="*/ 496842 h 734692"/>
              <a:gd name="connsiteX11" fmla="*/ 2959908 w 2994264"/>
              <a:gd name="connsiteY11" fmla="*/ 441344 h 734692"/>
              <a:gd name="connsiteX12" fmla="*/ 2975765 w 2994264"/>
              <a:gd name="connsiteY12" fmla="*/ 367346 h 734692"/>
              <a:gd name="connsiteX13" fmla="*/ 2986336 w 2994264"/>
              <a:gd name="connsiteY13" fmla="*/ 311848 h 734692"/>
              <a:gd name="connsiteX14" fmla="*/ 2994264 w 2994264"/>
              <a:gd name="connsiteY14" fmla="*/ 227279 h 734692"/>
              <a:gd name="connsiteX15" fmla="*/ 2991621 w 2994264"/>
              <a:gd name="connsiteY15" fmla="*/ 153281 h 734692"/>
              <a:gd name="connsiteX16" fmla="*/ 2981050 w 2994264"/>
              <a:gd name="connsiteY16" fmla="*/ 81926 h 734692"/>
              <a:gd name="connsiteX17" fmla="*/ 2967836 w 2994264"/>
              <a:gd name="connsiteY17" fmla="*/ 47570 h 734692"/>
              <a:gd name="connsiteX18" fmla="*/ 2949337 w 2994264"/>
              <a:gd name="connsiteY18" fmla="*/ 13214 h 734692"/>
              <a:gd name="connsiteX19" fmla="*/ 2930837 w 2994264"/>
              <a:gd name="connsiteY19" fmla="*/ 0 h 734692"/>
              <a:gd name="connsiteX20" fmla="*/ 2920266 w 2994264"/>
              <a:gd name="connsiteY20" fmla="*/ 0 h 734692"/>
              <a:gd name="connsiteX21" fmla="*/ 2907053 w 2994264"/>
              <a:gd name="connsiteY21" fmla="*/ 5286 h 734692"/>
              <a:gd name="connsiteX22" fmla="*/ 2896481 w 2994264"/>
              <a:gd name="connsiteY22" fmla="*/ 18500 h 734692"/>
              <a:gd name="connsiteX23" fmla="*/ 2883268 w 2994264"/>
              <a:gd name="connsiteY23" fmla="*/ 39642 h 734692"/>
              <a:gd name="connsiteX24" fmla="*/ 2880625 w 2994264"/>
              <a:gd name="connsiteY24" fmla="*/ 63427 h 734692"/>
              <a:gd name="connsiteX25" fmla="*/ 2880625 w 2994264"/>
              <a:gd name="connsiteY25" fmla="*/ 89855 h 734692"/>
              <a:gd name="connsiteX26" fmla="*/ 2870054 w 2994264"/>
              <a:gd name="connsiteY26" fmla="*/ 129496 h 734692"/>
              <a:gd name="connsiteX27" fmla="*/ 2846269 w 2994264"/>
              <a:gd name="connsiteY27" fmla="*/ 177066 h 734692"/>
              <a:gd name="connsiteX28" fmla="*/ 2811913 w 2994264"/>
              <a:gd name="connsiteY28" fmla="*/ 203494 h 734692"/>
              <a:gd name="connsiteX29" fmla="*/ 2748486 w 2994264"/>
              <a:gd name="connsiteY29" fmla="*/ 240493 h 734692"/>
              <a:gd name="connsiteX30" fmla="*/ 2658632 w 2994264"/>
              <a:gd name="connsiteY30" fmla="*/ 274849 h 734692"/>
              <a:gd name="connsiteX31" fmla="*/ 2518565 w 2994264"/>
              <a:gd name="connsiteY31" fmla="*/ 319776 h 734692"/>
              <a:gd name="connsiteX32" fmla="*/ 2370569 w 2994264"/>
              <a:gd name="connsiteY32" fmla="*/ 359418 h 734692"/>
              <a:gd name="connsiteX33" fmla="*/ 2204074 w 2994264"/>
              <a:gd name="connsiteY33" fmla="*/ 396417 h 734692"/>
              <a:gd name="connsiteX34" fmla="*/ 1976796 w 2994264"/>
              <a:gd name="connsiteY34" fmla="*/ 438701 h 734692"/>
              <a:gd name="connsiteX35" fmla="*/ 1910726 w 2994264"/>
              <a:gd name="connsiteY35" fmla="*/ 449272 h 734692"/>
              <a:gd name="connsiteX36" fmla="*/ 1688733 w 2994264"/>
              <a:gd name="connsiteY36" fmla="*/ 502128 h 734692"/>
              <a:gd name="connsiteX37" fmla="*/ 1577737 w 2994264"/>
              <a:gd name="connsiteY37" fmla="*/ 512699 h 734692"/>
              <a:gd name="connsiteX38" fmla="*/ 1260604 w 2994264"/>
              <a:gd name="connsiteY38" fmla="*/ 536484 h 734692"/>
              <a:gd name="connsiteX39" fmla="*/ 1020111 w 2994264"/>
              <a:gd name="connsiteY39" fmla="*/ 541769 h 734692"/>
              <a:gd name="connsiteX40" fmla="*/ 713550 w 2994264"/>
              <a:gd name="connsiteY40" fmla="*/ 520627 h 734692"/>
              <a:gd name="connsiteX41" fmla="*/ 517984 w 2994264"/>
              <a:gd name="connsiteY41" fmla="*/ 494199 h 734692"/>
              <a:gd name="connsiteX42" fmla="*/ 153281 w 2994264"/>
              <a:gd name="connsiteY42" fmla="*/ 441344 h 734692"/>
              <a:gd name="connsiteX43" fmla="*/ 44928 w 2994264"/>
              <a:gd name="connsiteY43" fmla="*/ 422844 h 734692"/>
              <a:gd name="connsiteX44" fmla="*/ 13214 w 2994264"/>
              <a:gd name="connsiteY44" fmla="*/ 422844 h 734692"/>
              <a:gd name="connsiteX45" fmla="*/ 5286 w 2994264"/>
              <a:gd name="connsiteY45" fmla="*/ 430773 h 734692"/>
              <a:gd name="connsiteX46" fmla="*/ 0 w 2994264"/>
              <a:gd name="connsiteY46" fmla="*/ 449272 h 734692"/>
              <a:gd name="connsiteX47" fmla="*/ 7929 w 2994264"/>
              <a:gd name="connsiteY47" fmla="*/ 459843 h 734692"/>
              <a:gd name="connsiteX48" fmla="*/ 42285 w 2994264"/>
              <a:gd name="connsiteY48" fmla="*/ 488914 h 734692"/>
              <a:gd name="connsiteX49" fmla="*/ 84569 w 2994264"/>
              <a:gd name="connsiteY49" fmla="*/ 502128 h 734692"/>
              <a:gd name="connsiteX50" fmla="*/ 192923 w 2994264"/>
              <a:gd name="connsiteY50" fmla="*/ 541769 h 734692"/>
              <a:gd name="connsiteX51" fmla="*/ 504770 w 2994264"/>
              <a:gd name="connsiteY51" fmla="*/ 639552 h 734692"/>
              <a:gd name="connsiteX52" fmla="*/ 644837 w 2994264"/>
              <a:gd name="connsiteY52" fmla="*/ 671265 h 734692"/>
              <a:gd name="connsiteX53" fmla="*/ 887973 w 2994264"/>
              <a:gd name="connsiteY53" fmla="*/ 713550 h 734692"/>
              <a:gd name="connsiteX54" fmla="*/ 1107323 w 2994264"/>
              <a:gd name="connsiteY54" fmla="*/ 734692 h 734692"/>
              <a:gd name="connsiteX55" fmla="*/ 1432384 w 2994264"/>
              <a:gd name="connsiteY55" fmla="*/ 734692 h 734692"/>
              <a:gd name="connsiteX56" fmla="*/ 1675520 w 2994264"/>
              <a:gd name="connsiteY56" fmla="*/ 724121 h 734692"/>
              <a:gd name="connsiteX57" fmla="*/ 2029651 w 2994264"/>
              <a:gd name="connsiteY57" fmla="*/ 697693 h 734692"/>
              <a:gd name="connsiteX58" fmla="*/ 2304500 w 2994264"/>
              <a:gd name="connsiteY58" fmla="*/ 655408 h 73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994264" h="734692">
                <a:moveTo>
                  <a:pt x="2304500" y="655408"/>
                </a:moveTo>
                <a:lnTo>
                  <a:pt x="2550278" y="607839"/>
                </a:lnTo>
                <a:lnTo>
                  <a:pt x="2648061" y="589339"/>
                </a:lnTo>
                <a:lnTo>
                  <a:pt x="2698273" y="581411"/>
                </a:lnTo>
                <a:lnTo>
                  <a:pt x="2727344" y="578768"/>
                </a:lnTo>
                <a:lnTo>
                  <a:pt x="2774914" y="578768"/>
                </a:lnTo>
                <a:lnTo>
                  <a:pt x="2830412" y="576125"/>
                </a:lnTo>
                <a:lnTo>
                  <a:pt x="2864768" y="570840"/>
                </a:lnTo>
                <a:lnTo>
                  <a:pt x="2901767" y="557626"/>
                </a:lnTo>
                <a:lnTo>
                  <a:pt x="2925552" y="536484"/>
                </a:lnTo>
                <a:lnTo>
                  <a:pt x="2944051" y="496842"/>
                </a:lnTo>
                <a:lnTo>
                  <a:pt x="2959908" y="441344"/>
                </a:lnTo>
                <a:lnTo>
                  <a:pt x="2975765" y="367346"/>
                </a:lnTo>
                <a:lnTo>
                  <a:pt x="2986336" y="311848"/>
                </a:lnTo>
                <a:lnTo>
                  <a:pt x="2994264" y="227279"/>
                </a:lnTo>
                <a:lnTo>
                  <a:pt x="2991621" y="153281"/>
                </a:lnTo>
                <a:lnTo>
                  <a:pt x="2981050" y="81926"/>
                </a:lnTo>
                <a:lnTo>
                  <a:pt x="2967836" y="47570"/>
                </a:lnTo>
                <a:lnTo>
                  <a:pt x="2949337" y="13214"/>
                </a:lnTo>
                <a:lnTo>
                  <a:pt x="2930837" y="0"/>
                </a:lnTo>
                <a:lnTo>
                  <a:pt x="2920266" y="0"/>
                </a:lnTo>
                <a:lnTo>
                  <a:pt x="2907053" y="5286"/>
                </a:lnTo>
                <a:lnTo>
                  <a:pt x="2896481" y="18500"/>
                </a:lnTo>
                <a:lnTo>
                  <a:pt x="2883268" y="39642"/>
                </a:lnTo>
                <a:lnTo>
                  <a:pt x="2880625" y="63427"/>
                </a:lnTo>
                <a:lnTo>
                  <a:pt x="2880625" y="89855"/>
                </a:lnTo>
                <a:lnTo>
                  <a:pt x="2870054" y="129496"/>
                </a:lnTo>
                <a:lnTo>
                  <a:pt x="2846269" y="177066"/>
                </a:lnTo>
                <a:lnTo>
                  <a:pt x="2811913" y="203494"/>
                </a:lnTo>
                <a:lnTo>
                  <a:pt x="2748486" y="240493"/>
                </a:lnTo>
                <a:lnTo>
                  <a:pt x="2658632" y="274849"/>
                </a:lnTo>
                <a:lnTo>
                  <a:pt x="2518565" y="319776"/>
                </a:lnTo>
                <a:lnTo>
                  <a:pt x="2370569" y="359418"/>
                </a:lnTo>
                <a:lnTo>
                  <a:pt x="2204074" y="396417"/>
                </a:lnTo>
                <a:lnTo>
                  <a:pt x="1976796" y="438701"/>
                </a:lnTo>
                <a:lnTo>
                  <a:pt x="1910726" y="449272"/>
                </a:lnTo>
                <a:lnTo>
                  <a:pt x="1688733" y="502128"/>
                </a:lnTo>
                <a:lnTo>
                  <a:pt x="1577737" y="512699"/>
                </a:lnTo>
                <a:lnTo>
                  <a:pt x="1260604" y="536484"/>
                </a:lnTo>
                <a:lnTo>
                  <a:pt x="1020111" y="541769"/>
                </a:lnTo>
                <a:lnTo>
                  <a:pt x="713550" y="520627"/>
                </a:lnTo>
                <a:lnTo>
                  <a:pt x="517984" y="494199"/>
                </a:lnTo>
                <a:lnTo>
                  <a:pt x="153281" y="441344"/>
                </a:lnTo>
                <a:lnTo>
                  <a:pt x="44928" y="422844"/>
                </a:lnTo>
                <a:lnTo>
                  <a:pt x="13214" y="422844"/>
                </a:lnTo>
                <a:lnTo>
                  <a:pt x="5286" y="430773"/>
                </a:lnTo>
                <a:lnTo>
                  <a:pt x="0" y="449272"/>
                </a:lnTo>
                <a:lnTo>
                  <a:pt x="7929" y="459843"/>
                </a:lnTo>
                <a:lnTo>
                  <a:pt x="42285" y="488914"/>
                </a:lnTo>
                <a:lnTo>
                  <a:pt x="84569" y="502128"/>
                </a:lnTo>
                <a:lnTo>
                  <a:pt x="192923" y="541769"/>
                </a:lnTo>
                <a:lnTo>
                  <a:pt x="504770" y="639552"/>
                </a:lnTo>
                <a:lnTo>
                  <a:pt x="644837" y="671265"/>
                </a:lnTo>
                <a:lnTo>
                  <a:pt x="887973" y="713550"/>
                </a:lnTo>
                <a:lnTo>
                  <a:pt x="1107323" y="734692"/>
                </a:lnTo>
                <a:lnTo>
                  <a:pt x="1432384" y="734692"/>
                </a:lnTo>
                <a:lnTo>
                  <a:pt x="1675520" y="724121"/>
                </a:lnTo>
                <a:lnTo>
                  <a:pt x="2029651" y="697693"/>
                </a:lnTo>
                <a:lnTo>
                  <a:pt x="2304500" y="6554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980926B-F409-4AFF-A3EF-DE74FB4276AA}"/>
              </a:ext>
            </a:extLst>
          </p:cNvPr>
          <p:cNvSpPr/>
          <p:nvPr/>
        </p:nvSpPr>
        <p:spPr>
          <a:xfrm>
            <a:off x="4908551" y="1554163"/>
            <a:ext cx="2138363" cy="563562"/>
          </a:xfrm>
          <a:custGeom>
            <a:avLst/>
            <a:gdLst>
              <a:gd name="connsiteX0" fmla="*/ 1009650 w 2138362"/>
              <a:gd name="connsiteY0" fmla="*/ 447675 h 564357"/>
              <a:gd name="connsiteX1" fmla="*/ 1604962 w 2138362"/>
              <a:gd name="connsiteY1" fmla="*/ 335757 h 564357"/>
              <a:gd name="connsiteX2" fmla="*/ 1890712 w 2138362"/>
              <a:gd name="connsiteY2" fmla="*/ 273844 h 564357"/>
              <a:gd name="connsiteX3" fmla="*/ 2062162 w 2138362"/>
              <a:gd name="connsiteY3" fmla="*/ 226219 h 564357"/>
              <a:gd name="connsiteX4" fmla="*/ 2114550 w 2138362"/>
              <a:gd name="connsiteY4" fmla="*/ 202407 h 564357"/>
              <a:gd name="connsiteX5" fmla="*/ 2131218 w 2138362"/>
              <a:gd name="connsiteY5" fmla="*/ 188119 h 564357"/>
              <a:gd name="connsiteX6" fmla="*/ 2138362 w 2138362"/>
              <a:gd name="connsiteY6" fmla="*/ 169069 h 564357"/>
              <a:gd name="connsiteX7" fmla="*/ 2128837 w 2138362"/>
              <a:gd name="connsiteY7" fmla="*/ 135732 h 564357"/>
              <a:gd name="connsiteX8" fmla="*/ 2105025 w 2138362"/>
              <a:gd name="connsiteY8" fmla="*/ 102394 h 564357"/>
              <a:gd name="connsiteX9" fmla="*/ 2062162 w 2138362"/>
              <a:gd name="connsiteY9" fmla="*/ 73819 h 564357"/>
              <a:gd name="connsiteX10" fmla="*/ 2021681 w 2138362"/>
              <a:gd name="connsiteY10" fmla="*/ 54769 h 564357"/>
              <a:gd name="connsiteX11" fmla="*/ 1959768 w 2138362"/>
              <a:gd name="connsiteY11" fmla="*/ 38100 h 564357"/>
              <a:gd name="connsiteX12" fmla="*/ 1864518 w 2138362"/>
              <a:gd name="connsiteY12" fmla="*/ 19050 h 564357"/>
              <a:gd name="connsiteX13" fmla="*/ 1771650 w 2138362"/>
              <a:gd name="connsiteY13" fmla="*/ 4763 h 564357"/>
              <a:gd name="connsiteX14" fmla="*/ 1728787 w 2138362"/>
              <a:gd name="connsiteY14" fmla="*/ 0 h 564357"/>
              <a:gd name="connsiteX15" fmla="*/ 1714500 w 2138362"/>
              <a:gd name="connsiteY15" fmla="*/ 0 h 564357"/>
              <a:gd name="connsiteX16" fmla="*/ 1704975 w 2138362"/>
              <a:gd name="connsiteY16" fmla="*/ 4763 h 564357"/>
              <a:gd name="connsiteX17" fmla="*/ 1662112 w 2138362"/>
              <a:gd name="connsiteY17" fmla="*/ 38100 h 564357"/>
              <a:gd name="connsiteX18" fmla="*/ 1609725 w 2138362"/>
              <a:gd name="connsiteY18" fmla="*/ 83344 h 564357"/>
              <a:gd name="connsiteX19" fmla="*/ 1585912 w 2138362"/>
              <a:gd name="connsiteY19" fmla="*/ 104775 h 564357"/>
              <a:gd name="connsiteX20" fmla="*/ 1550193 w 2138362"/>
              <a:gd name="connsiteY20" fmla="*/ 119063 h 564357"/>
              <a:gd name="connsiteX21" fmla="*/ 1433512 w 2138362"/>
              <a:gd name="connsiteY21" fmla="*/ 159544 h 564357"/>
              <a:gd name="connsiteX22" fmla="*/ 1285875 w 2138362"/>
              <a:gd name="connsiteY22" fmla="*/ 197644 h 564357"/>
              <a:gd name="connsiteX23" fmla="*/ 1100137 w 2138362"/>
              <a:gd name="connsiteY23" fmla="*/ 240507 h 564357"/>
              <a:gd name="connsiteX24" fmla="*/ 881062 w 2138362"/>
              <a:gd name="connsiteY24" fmla="*/ 283369 h 564357"/>
              <a:gd name="connsiteX25" fmla="*/ 762000 w 2138362"/>
              <a:gd name="connsiteY25" fmla="*/ 307182 h 564357"/>
              <a:gd name="connsiteX26" fmla="*/ 590550 w 2138362"/>
              <a:gd name="connsiteY26" fmla="*/ 340519 h 564357"/>
              <a:gd name="connsiteX27" fmla="*/ 435768 w 2138362"/>
              <a:gd name="connsiteY27" fmla="*/ 359569 h 564357"/>
              <a:gd name="connsiteX28" fmla="*/ 330993 w 2138362"/>
              <a:gd name="connsiteY28" fmla="*/ 371475 h 564357"/>
              <a:gd name="connsiteX29" fmla="*/ 259556 w 2138362"/>
              <a:gd name="connsiteY29" fmla="*/ 378619 h 564357"/>
              <a:gd name="connsiteX30" fmla="*/ 211931 w 2138362"/>
              <a:gd name="connsiteY30" fmla="*/ 378619 h 564357"/>
              <a:gd name="connsiteX31" fmla="*/ 197643 w 2138362"/>
              <a:gd name="connsiteY31" fmla="*/ 378619 h 564357"/>
              <a:gd name="connsiteX32" fmla="*/ 180975 w 2138362"/>
              <a:gd name="connsiteY32" fmla="*/ 371475 h 564357"/>
              <a:gd name="connsiteX33" fmla="*/ 169068 w 2138362"/>
              <a:gd name="connsiteY33" fmla="*/ 359569 h 564357"/>
              <a:gd name="connsiteX34" fmla="*/ 157162 w 2138362"/>
              <a:gd name="connsiteY34" fmla="*/ 347663 h 564357"/>
              <a:gd name="connsiteX35" fmla="*/ 159543 w 2138362"/>
              <a:gd name="connsiteY35" fmla="*/ 295275 h 564357"/>
              <a:gd name="connsiteX36" fmla="*/ 121443 w 2138362"/>
              <a:gd name="connsiteY36" fmla="*/ 333375 h 564357"/>
              <a:gd name="connsiteX37" fmla="*/ 0 w 2138362"/>
              <a:gd name="connsiteY37" fmla="*/ 461963 h 564357"/>
              <a:gd name="connsiteX38" fmla="*/ 50006 w 2138362"/>
              <a:gd name="connsiteY38" fmla="*/ 490538 h 564357"/>
              <a:gd name="connsiteX39" fmla="*/ 95250 w 2138362"/>
              <a:gd name="connsiteY39" fmla="*/ 516732 h 564357"/>
              <a:gd name="connsiteX40" fmla="*/ 142875 w 2138362"/>
              <a:gd name="connsiteY40" fmla="*/ 538163 h 564357"/>
              <a:gd name="connsiteX41" fmla="*/ 204787 w 2138362"/>
              <a:gd name="connsiteY41" fmla="*/ 559594 h 564357"/>
              <a:gd name="connsiteX42" fmla="*/ 250031 w 2138362"/>
              <a:gd name="connsiteY42" fmla="*/ 564357 h 564357"/>
              <a:gd name="connsiteX43" fmla="*/ 311943 w 2138362"/>
              <a:gd name="connsiteY43" fmla="*/ 557213 h 564357"/>
              <a:gd name="connsiteX44" fmla="*/ 504825 w 2138362"/>
              <a:gd name="connsiteY44" fmla="*/ 528638 h 564357"/>
              <a:gd name="connsiteX45" fmla="*/ 750093 w 2138362"/>
              <a:gd name="connsiteY45" fmla="*/ 490538 h 564357"/>
              <a:gd name="connsiteX46" fmla="*/ 1009650 w 2138362"/>
              <a:gd name="connsiteY46" fmla="*/ 447675 h 56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138362" h="564357">
                <a:moveTo>
                  <a:pt x="1009650" y="447675"/>
                </a:moveTo>
                <a:lnTo>
                  <a:pt x="1604962" y="335757"/>
                </a:lnTo>
                <a:lnTo>
                  <a:pt x="1890712" y="273844"/>
                </a:lnTo>
                <a:lnTo>
                  <a:pt x="2062162" y="226219"/>
                </a:lnTo>
                <a:lnTo>
                  <a:pt x="2114550" y="202407"/>
                </a:lnTo>
                <a:lnTo>
                  <a:pt x="2131218" y="188119"/>
                </a:lnTo>
                <a:lnTo>
                  <a:pt x="2138362" y="169069"/>
                </a:lnTo>
                <a:lnTo>
                  <a:pt x="2128837" y="135732"/>
                </a:lnTo>
                <a:lnTo>
                  <a:pt x="2105025" y="102394"/>
                </a:lnTo>
                <a:lnTo>
                  <a:pt x="2062162" y="73819"/>
                </a:lnTo>
                <a:lnTo>
                  <a:pt x="2021681" y="54769"/>
                </a:lnTo>
                <a:lnTo>
                  <a:pt x="1959768" y="38100"/>
                </a:lnTo>
                <a:lnTo>
                  <a:pt x="1864518" y="19050"/>
                </a:lnTo>
                <a:lnTo>
                  <a:pt x="1771650" y="4763"/>
                </a:lnTo>
                <a:lnTo>
                  <a:pt x="1728787" y="0"/>
                </a:lnTo>
                <a:lnTo>
                  <a:pt x="1714500" y="0"/>
                </a:lnTo>
                <a:lnTo>
                  <a:pt x="1704975" y="4763"/>
                </a:lnTo>
                <a:lnTo>
                  <a:pt x="1662112" y="38100"/>
                </a:lnTo>
                <a:lnTo>
                  <a:pt x="1609725" y="83344"/>
                </a:lnTo>
                <a:lnTo>
                  <a:pt x="1585912" y="104775"/>
                </a:lnTo>
                <a:lnTo>
                  <a:pt x="1550193" y="119063"/>
                </a:lnTo>
                <a:lnTo>
                  <a:pt x="1433512" y="159544"/>
                </a:lnTo>
                <a:lnTo>
                  <a:pt x="1285875" y="197644"/>
                </a:lnTo>
                <a:lnTo>
                  <a:pt x="1100137" y="240507"/>
                </a:lnTo>
                <a:lnTo>
                  <a:pt x="881062" y="283369"/>
                </a:lnTo>
                <a:lnTo>
                  <a:pt x="762000" y="307182"/>
                </a:lnTo>
                <a:lnTo>
                  <a:pt x="590550" y="340519"/>
                </a:lnTo>
                <a:lnTo>
                  <a:pt x="435768" y="359569"/>
                </a:lnTo>
                <a:lnTo>
                  <a:pt x="330993" y="371475"/>
                </a:lnTo>
                <a:lnTo>
                  <a:pt x="259556" y="378619"/>
                </a:lnTo>
                <a:lnTo>
                  <a:pt x="211931" y="378619"/>
                </a:lnTo>
                <a:lnTo>
                  <a:pt x="197643" y="378619"/>
                </a:lnTo>
                <a:lnTo>
                  <a:pt x="180975" y="371475"/>
                </a:lnTo>
                <a:lnTo>
                  <a:pt x="169068" y="359569"/>
                </a:lnTo>
                <a:lnTo>
                  <a:pt x="157162" y="347663"/>
                </a:lnTo>
                <a:lnTo>
                  <a:pt x="159543" y="295275"/>
                </a:lnTo>
                <a:lnTo>
                  <a:pt x="121443" y="333375"/>
                </a:lnTo>
                <a:lnTo>
                  <a:pt x="0" y="461963"/>
                </a:lnTo>
                <a:lnTo>
                  <a:pt x="50006" y="490538"/>
                </a:lnTo>
                <a:lnTo>
                  <a:pt x="95250" y="516732"/>
                </a:lnTo>
                <a:lnTo>
                  <a:pt x="142875" y="538163"/>
                </a:lnTo>
                <a:lnTo>
                  <a:pt x="204787" y="559594"/>
                </a:lnTo>
                <a:lnTo>
                  <a:pt x="250031" y="564357"/>
                </a:lnTo>
                <a:lnTo>
                  <a:pt x="311943" y="557213"/>
                </a:lnTo>
                <a:lnTo>
                  <a:pt x="504825" y="528638"/>
                </a:lnTo>
                <a:lnTo>
                  <a:pt x="750093" y="490538"/>
                </a:lnTo>
                <a:lnTo>
                  <a:pt x="1009650" y="4476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101E8C0-7907-4522-B645-7CF8DED1E62C}"/>
              </a:ext>
            </a:extLst>
          </p:cNvPr>
          <p:cNvSpPr/>
          <p:nvPr/>
        </p:nvSpPr>
        <p:spPr>
          <a:xfrm rot="2400000">
            <a:off x="7921626" y="4860925"/>
            <a:ext cx="695325" cy="838200"/>
          </a:xfrm>
          <a:custGeom>
            <a:avLst/>
            <a:gdLst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361645 w 5318975"/>
              <a:gd name="connsiteY50" fmla="*/ 862885 h 2537138"/>
              <a:gd name="connsiteX51" fmla="*/ 4370231 w 5318975"/>
              <a:gd name="connsiteY51" fmla="*/ 815662 h 2537138"/>
              <a:gd name="connsiteX52" fmla="*/ 4378817 w 5318975"/>
              <a:gd name="connsiteY52" fmla="*/ 802783 h 2537138"/>
              <a:gd name="connsiteX53" fmla="*/ 4395989 w 5318975"/>
              <a:gd name="connsiteY53" fmla="*/ 802783 h 2537138"/>
              <a:gd name="connsiteX54" fmla="*/ 4426040 w 5318975"/>
              <a:gd name="connsiteY54" fmla="*/ 811369 h 2537138"/>
              <a:gd name="connsiteX55" fmla="*/ 4451797 w 5318975"/>
              <a:gd name="connsiteY55" fmla="*/ 845713 h 2537138"/>
              <a:gd name="connsiteX56" fmla="*/ 4494727 w 5318975"/>
              <a:gd name="connsiteY56" fmla="*/ 910107 h 2537138"/>
              <a:gd name="connsiteX57" fmla="*/ 4644980 w 5318975"/>
              <a:gd name="connsiteY57" fmla="*/ 1124755 h 2537138"/>
              <a:gd name="connsiteX58" fmla="*/ 4743718 w 5318975"/>
              <a:gd name="connsiteY58" fmla="*/ 1249251 h 2537138"/>
              <a:gd name="connsiteX59" fmla="*/ 4876800 w 5318975"/>
              <a:gd name="connsiteY59" fmla="*/ 1412383 h 2537138"/>
              <a:gd name="connsiteX60" fmla="*/ 5014175 w 5318975"/>
              <a:gd name="connsiteY60" fmla="*/ 1566930 h 2537138"/>
              <a:gd name="connsiteX61" fmla="*/ 5057104 w 5318975"/>
              <a:gd name="connsiteY61" fmla="*/ 1605566 h 2537138"/>
              <a:gd name="connsiteX62" fmla="*/ 5130085 w 5318975"/>
              <a:gd name="connsiteY62" fmla="*/ 1652789 h 2537138"/>
              <a:gd name="connsiteX63" fmla="*/ 5198772 w 5318975"/>
              <a:gd name="connsiteY63" fmla="*/ 1678547 h 2537138"/>
              <a:gd name="connsiteX64" fmla="*/ 5245994 w 5318975"/>
              <a:gd name="connsiteY64" fmla="*/ 1704305 h 2537138"/>
              <a:gd name="connsiteX65" fmla="*/ 5288924 w 5318975"/>
              <a:gd name="connsiteY65" fmla="*/ 1734355 h 2537138"/>
              <a:gd name="connsiteX66" fmla="*/ 5306096 w 5318975"/>
              <a:gd name="connsiteY66" fmla="*/ 1755820 h 2537138"/>
              <a:gd name="connsiteX67" fmla="*/ 5318975 w 5318975"/>
              <a:gd name="connsiteY67" fmla="*/ 1777285 h 2537138"/>
              <a:gd name="connsiteX68" fmla="*/ 5318975 w 5318975"/>
              <a:gd name="connsiteY68" fmla="*/ 1790164 h 2537138"/>
              <a:gd name="connsiteX69" fmla="*/ 5318975 w 5318975"/>
              <a:gd name="connsiteY69" fmla="*/ 1807335 h 2537138"/>
              <a:gd name="connsiteX70" fmla="*/ 5306096 w 5318975"/>
              <a:gd name="connsiteY70" fmla="*/ 1828800 h 2537138"/>
              <a:gd name="connsiteX71" fmla="*/ 5284631 w 5318975"/>
              <a:gd name="connsiteY71" fmla="*/ 1845972 h 2537138"/>
              <a:gd name="connsiteX72" fmla="*/ 5237409 w 5318975"/>
              <a:gd name="connsiteY72" fmla="*/ 1880316 h 2537138"/>
              <a:gd name="connsiteX73" fmla="*/ 5203065 w 5318975"/>
              <a:gd name="connsiteY73" fmla="*/ 1893195 h 2537138"/>
              <a:gd name="connsiteX74" fmla="*/ 5160135 w 5318975"/>
              <a:gd name="connsiteY74" fmla="*/ 1910366 h 2537138"/>
              <a:gd name="connsiteX75" fmla="*/ 5108620 w 5318975"/>
              <a:gd name="connsiteY75" fmla="*/ 1927538 h 2537138"/>
              <a:gd name="connsiteX76" fmla="*/ 5039933 w 5318975"/>
              <a:gd name="connsiteY76" fmla="*/ 1940417 h 2537138"/>
              <a:gd name="connsiteX77" fmla="*/ 4949780 w 5318975"/>
              <a:gd name="connsiteY77" fmla="*/ 1949003 h 2537138"/>
              <a:gd name="connsiteX78" fmla="*/ 4842456 w 5318975"/>
              <a:gd name="connsiteY78" fmla="*/ 1953296 h 2537138"/>
              <a:gd name="connsiteX79" fmla="*/ 4687910 w 5318975"/>
              <a:gd name="connsiteY79" fmla="*/ 1944710 h 2537138"/>
              <a:gd name="connsiteX80" fmla="*/ 4524778 w 5318975"/>
              <a:gd name="connsiteY80" fmla="*/ 1927538 h 2537138"/>
              <a:gd name="connsiteX81" fmla="*/ 4361645 w 5318975"/>
              <a:gd name="connsiteY81" fmla="*/ 1906074 h 2537138"/>
              <a:gd name="connsiteX82" fmla="*/ 4207099 w 5318975"/>
              <a:gd name="connsiteY82" fmla="*/ 1880316 h 2537138"/>
              <a:gd name="connsiteX83" fmla="*/ 4104068 w 5318975"/>
              <a:gd name="connsiteY83" fmla="*/ 1854558 h 2537138"/>
              <a:gd name="connsiteX84" fmla="*/ 3928056 w 5318975"/>
              <a:gd name="connsiteY84" fmla="*/ 1794457 h 2537138"/>
              <a:gd name="connsiteX85" fmla="*/ 3730580 w 5318975"/>
              <a:gd name="connsiteY85" fmla="*/ 1708597 h 2537138"/>
              <a:gd name="connsiteX86" fmla="*/ 3558862 w 5318975"/>
              <a:gd name="connsiteY86" fmla="*/ 1614152 h 2537138"/>
              <a:gd name="connsiteX87" fmla="*/ 3412902 w 5318975"/>
              <a:gd name="connsiteY87" fmla="*/ 1519707 h 2537138"/>
              <a:gd name="connsiteX88" fmla="*/ 3241183 w 5318975"/>
              <a:gd name="connsiteY88" fmla="*/ 1386626 h 2537138"/>
              <a:gd name="connsiteX89" fmla="*/ 3017949 w 5318975"/>
              <a:gd name="connsiteY89" fmla="*/ 1184857 h 2537138"/>
              <a:gd name="connsiteX90" fmla="*/ 2803302 w 5318975"/>
              <a:gd name="connsiteY90" fmla="*/ 953037 h 2537138"/>
              <a:gd name="connsiteX91" fmla="*/ 2635876 w 5318975"/>
              <a:gd name="connsiteY91" fmla="*/ 759854 h 2537138"/>
              <a:gd name="connsiteX92" fmla="*/ 2502794 w 5318975"/>
              <a:gd name="connsiteY92" fmla="*/ 583843 h 2537138"/>
              <a:gd name="connsiteX93" fmla="*/ 2416935 w 5318975"/>
              <a:gd name="connsiteY93" fmla="*/ 467933 h 2537138"/>
              <a:gd name="connsiteX94" fmla="*/ 2378299 w 5318975"/>
              <a:gd name="connsiteY94" fmla="*/ 416417 h 2537138"/>
              <a:gd name="connsiteX95" fmla="*/ 2339662 w 5318975"/>
              <a:gd name="connsiteY95" fmla="*/ 373488 h 2537138"/>
              <a:gd name="connsiteX96" fmla="*/ 2305318 w 5318975"/>
              <a:gd name="connsiteY96" fmla="*/ 343437 h 2537138"/>
              <a:gd name="connsiteX97" fmla="*/ 2275268 w 5318975"/>
              <a:gd name="connsiteY97" fmla="*/ 330558 h 2537138"/>
              <a:gd name="connsiteX98" fmla="*/ 2245217 w 5318975"/>
              <a:gd name="connsiteY98" fmla="*/ 321972 h 2537138"/>
              <a:gd name="connsiteX99" fmla="*/ 2215166 w 5318975"/>
              <a:gd name="connsiteY99" fmla="*/ 326265 h 2537138"/>
              <a:gd name="connsiteX100" fmla="*/ 2193702 w 5318975"/>
              <a:gd name="connsiteY100" fmla="*/ 334851 h 2537138"/>
              <a:gd name="connsiteX101" fmla="*/ 2155065 w 5318975"/>
              <a:gd name="connsiteY101" fmla="*/ 369195 h 2537138"/>
              <a:gd name="connsiteX102" fmla="*/ 2107842 w 5318975"/>
              <a:gd name="connsiteY102" fmla="*/ 412124 h 2537138"/>
              <a:gd name="connsiteX103" fmla="*/ 2043448 w 5318975"/>
              <a:gd name="connsiteY103" fmla="*/ 480812 h 2537138"/>
              <a:gd name="connsiteX104" fmla="*/ 1957589 w 5318975"/>
              <a:gd name="connsiteY104" fmla="*/ 570964 h 2537138"/>
              <a:gd name="connsiteX105" fmla="*/ 1858851 w 5318975"/>
              <a:gd name="connsiteY105" fmla="*/ 686874 h 2537138"/>
              <a:gd name="connsiteX106" fmla="*/ 1790163 w 5318975"/>
              <a:gd name="connsiteY106" fmla="*/ 764147 h 2537138"/>
              <a:gd name="connsiteX107" fmla="*/ 1657082 w 5318975"/>
              <a:gd name="connsiteY107" fmla="*/ 927279 h 2537138"/>
              <a:gd name="connsiteX108" fmla="*/ 1554051 w 5318975"/>
              <a:gd name="connsiteY108" fmla="*/ 1056068 h 2537138"/>
              <a:gd name="connsiteX109" fmla="*/ 1463899 w 5318975"/>
              <a:gd name="connsiteY109" fmla="*/ 1176271 h 2537138"/>
              <a:gd name="connsiteX110" fmla="*/ 1360868 w 5318975"/>
              <a:gd name="connsiteY110" fmla="*/ 1313645 h 2537138"/>
              <a:gd name="connsiteX111" fmla="*/ 1275009 w 5318975"/>
              <a:gd name="connsiteY111" fmla="*/ 1433848 h 2537138"/>
              <a:gd name="connsiteX112" fmla="*/ 1159099 w 5318975"/>
              <a:gd name="connsiteY112" fmla="*/ 1596981 h 2537138"/>
              <a:gd name="connsiteX113" fmla="*/ 1068947 w 5318975"/>
              <a:gd name="connsiteY113" fmla="*/ 1725769 h 2537138"/>
              <a:gd name="connsiteX114" fmla="*/ 944451 w 5318975"/>
              <a:gd name="connsiteY114" fmla="*/ 1914659 h 2537138"/>
              <a:gd name="connsiteX115" fmla="*/ 858592 w 5318975"/>
              <a:gd name="connsiteY115" fmla="*/ 2047741 h 2537138"/>
              <a:gd name="connsiteX116" fmla="*/ 798490 w 5318975"/>
              <a:gd name="connsiteY116" fmla="*/ 2155065 h 2537138"/>
              <a:gd name="connsiteX117" fmla="*/ 759854 w 5318975"/>
              <a:gd name="connsiteY117" fmla="*/ 2228045 h 2537138"/>
              <a:gd name="connsiteX118" fmla="*/ 678287 w 5318975"/>
              <a:gd name="connsiteY118" fmla="*/ 2374006 h 2537138"/>
              <a:gd name="connsiteX119" fmla="*/ 635358 w 5318975"/>
              <a:gd name="connsiteY119" fmla="*/ 2455572 h 2537138"/>
              <a:gd name="connsiteX120" fmla="*/ 601014 w 5318975"/>
              <a:gd name="connsiteY120" fmla="*/ 2481330 h 2537138"/>
              <a:gd name="connsiteX121" fmla="*/ 545206 w 5318975"/>
              <a:gd name="connsiteY121" fmla="*/ 2511381 h 2537138"/>
              <a:gd name="connsiteX122" fmla="*/ 467933 w 5318975"/>
              <a:gd name="connsiteY122" fmla="*/ 2532845 h 2537138"/>
              <a:gd name="connsiteX123" fmla="*/ 352023 w 5318975"/>
              <a:gd name="connsiteY123" fmla="*/ 2537138 h 2537138"/>
              <a:gd name="connsiteX124" fmla="*/ 244699 w 5318975"/>
              <a:gd name="connsiteY124" fmla="*/ 2528552 h 2537138"/>
              <a:gd name="connsiteX125" fmla="*/ 158840 w 5318975"/>
              <a:gd name="connsiteY125" fmla="*/ 2515674 h 2537138"/>
              <a:gd name="connsiteX126" fmla="*/ 90152 w 5318975"/>
              <a:gd name="connsiteY126" fmla="*/ 2498502 h 2537138"/>
              <a:gd name="connsiteX127" fmla="*/ 25758 w 5318975"/>
              <a:gd name="connsiteY127" fmla="*/ 2468451 h 2537138"/>
              <a:gd name="connsiteX128" fmla="*/ 8586 w 5318975"/>
              <a:gd name="connsiteY128" fmla="*/ 2451279 h 2537138"/>
              <a:gd name="connsiteX129" fmla="*/ 0 w 5318975"/>
              <a:gd name="connsiteY129" fmla="*/ 2434107 h 2537138"/>
              <a:gd name="connsiteX130" fmla="*/ 12879 w 5318975"/>
              <a:gd name="connsiteY130" fmla="*/ 2412643 h 2537138"/>
              <a:gd name="connsiteX131" fmla="*/ 60102 w 5318975"/>
              <a:gd name="connsiteY131" fmla="*/ 2404057 h 2537138"/>
              <a:gd name="connsiteX132" fmla="*/ 163133 w 5318975"/>
              <a:gd name="connsiteY132" fmla="*/ 2382592 h 2537138"/>
              <a:gd name="connsiteX133" fmla="*/ 253285 w 5318975"/>
              <a:gd name="connsiteY133" fmla="*/ 2356834 h 2537138"/>
              <a:gd name="connsiteX134" fmla="*/ 334851 w 5318975"/>
              <a:gd name="connsiteY134" fmla="*/ 2318197 h 2537138"/>
              <a:gd name="connsiteX135" fmla="*/ 416417 w 5318975"/>
              <a:gd name="connsiteY135" fmla="*/ 2258096 h 2537138"/>
              <a:gd name="connsiteX136" fmla="*/ 502276 w 5318975"/>
              <a:gd name="connsiteY136" fmla="*/ 2167944 h 2537138"/>
              <a:gd name="connsiteX137" fmla="*/ 639651 w 5318975"/>
              <a:gd name="connsiteY137" fmla="*/ 2004812 h 2537138"/>
              <a:gd name="connsiteX138" fmla="*/ 888642 w 5318975"/>
              <a:gd name="connsiteY138" fmla="*/ 1669961 h 2537138"/>
              <a:gd name="connsiteX139" fmla="*/ 1051775 w 5318975"/>
              <a:gd name="connsiteY139" fmla="*/ 1446727 h 2537138"/>
              <a:gd name="connsiteX140" fmla="*/ 1163392 w 5318975"/>
              <a:gd name="connsiteY140" fmla="*/ 1287888 h 2537138"/>
              <a:gd name="connsiteX141" fmla="*/ 1266423 w 5318975"/>
              <a:gd name="connsiteY141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361645 w 5318975"/>
              <a:gd name="connsiteY50" fmla="*/ 862885 h 2537138"/>
              <a:gd name="connsiteX51" fmla="*/ 4370231 w 5318975"/>
              <a:gd name="connsiteY51" fmla="*/ 815662 h 2537138"/>
              <a:gd name="connsiteX52" fmla="*/ 4378817 w 5318975"/>
              <a:gd name="connsiteY52" fmla="*/ 802783 h 2537138"/>
              <a:gd name="connsiteX53" fmla="*/ 4395989 w 5318975"/>
              <a:gd name="connsiteY53" fmla="*/ 802783 h 2537138"/>
              <a:gd name="connsiteX54" fmla="*/ 4426040 w 5318975"/>
              <a:gd name="connsiteY54" fmla="*/ 811369 h 2537138"/>
              <a:gd name="connsiteX55" fmla="*/ 4451797 w 5318975"/>
              <a:gd name="connsiteY55" fmla="*/ 845713 h 2537138"/>
              <a:gd name="connsiteX56" fmla="*/ 4494727 w 5318975"/>
              <a:gd name="connsiteY56" fmla="*/ 910107 h 2537138"/>
              <a:gd name="connsiteX57" fmla="*/ 4644980 w 5318975"/>
              <a:gd name="connsiteY57" fmla="*/ 1124755 h 2537138"/>
              <a:gd name="connsiteX58" fmla="*/ 4743718 w 5318975"/>
              <a:gd name="connsiteY58" fmla="*/ 1249251 h 2537138"/>
              <a:gd name="connsiteX59" fmla="*/ 4876800 w 5318975"/>
              <a:gd name="connsiteY59" fmla="*/ 1412383 h 2537138"/>
              <a:gd name="connsiteX60" fmla="*/ 5014175 w 5318975"/>
              <a:gd name="connsiteY60" fmla="*/ 1566930 h 2537138"/>
              <a:gd name="connsiteX61" fmla="*/ 5057104 w 5318975"/>
              <a:gd name="connsiteY61" fmla="*/ 1605566 h 2537138"/>
              <a:gd name="connsiteX62" fmla="*/ 5130085 w 5318975"/>
              <a:gd name="connsiteY62" fmla="*/ 1652789 h 2537138"/>
              <a:gd name="connsiteX63" fmla="*/ 5198772 w 5318975"/>
              <a:gd name="connsiteY63" fmla="*/ 1678547 h 2537138"/>
              <a:gd name="connsiteX64" fmla="*/ 5245994 w 5318975"/>
              <a:gd name="connsiteY64" fmla="*/ 1704305 h 2537138"/>
              <a:gd name="connsiteX65" fmla="*/ 5288924 w 5318975"/>
              <a:gd name="connsiteY65" fmla="*/ 1734355 h 2537138"/>
              <a:gd name="connsiteX66" fmla="*/ 5306096 w 5318975"/>
              <a:gd name="connsiteY66" fmla="*/ 1755820 h 2537138"/>
              <a:gd name="connsiteX67" fmla="*/ 5318975 w 5318975"/>
              <a:gd name="connsiteY67" fmla="*/ 1777285 h 2537138"/>
              <a:gd name="connsiteX68" fmla="*/ 5318975 w 5318975"/>
              <a:gd name="connsiteY68" fmla="*/ 1790164 h 2537138"/>
              <a:gd name="connsiteX69" fmla="*/ 5318975 w 5318975"/>
              <a:gd name="connsiteY69" fmla="*/ 1807335 h 2537138"/>
              <a:gd name="connsiteX70" fmla="*/ 5306096 w 5318975"/>
              <a:gd name="connsiteY70" fmla="*/ 1828800 h 2537138"/>
              <a:gd name="connsiteX71" fmla="*/ 5284631 w 5318975"/>
              <a:gd name="connsiteY71" fmla="*/ 1845972 h 2537138"/>
              <a:gd name="connsiteX72" fmla="*/ 5237409 w 5318975"/>
              <a:gd name="connsiteY72" fmla="*/ 1880316 h 2537138"/>
              <a:gd name="connsiteX73" fmla="*/ 5203065 w 5318975"/>
              <a:gd name="connsiteY73" fmla="*/ 1893195 h 2537138"/>
              <a:gd name="connsiteX74" fmla="*/ 5160135 w 5318975"/>
              <a:gd name="connsiteY74" fmla="*/ 1910366 h 2537138"/>
              <a:gd name="connsiteX75" fmla="*/ 5108620 w 5318975"/>
              <a:gd name="connsiteY75" fmla="*/ 1927538 h 2537138"/>
              <a:gd name="connsiteX76" fmla="*/ 5039933 w 5318975"/>
              <a:gd name="connsiteY76" fmla="*/ 1940417 h 2537138"/>
              <a:gd name="connsiteX77" fmla="*/ 4949780 w 5318975"/>
              <a:gd name="connsiteY77" fmla="*/ 1949003 h 2537138"/>
              <a:gd name="connsiteX78" fmla="*/ 4842456 w 5318975"/>
              <a:gd name="connsiteY78" fmla="*/ 1953296 h 2537138"/>
              <a:gd name="connsiteX79" fmla="*/ 4687910 w 5318975"/>
              <a:gd name="connsiteY79" fmla="*/ 1944710 h 2537138"/>
              <a:gd name="connsiteX80" fmla="*/ 4524778 w 5318975"/>
              <a:gd name="connsiteY80" fmla="*/ 1927538 h 2537138"/>
              <a:gd name="connsiteX81" fmla="*/ 4361645 w 5318975"/>
              <a:gd name="connsiteY81" fmla="*/ 1906074 h 2537138"/>
              <a:gd name="connsiteX82" fmla="*/ 4207099 w 5318975"/>
              <a:gd name="connsiteY82" fmla="*/ 1880316 h 2537138"/>
              <a:gd name="connsiteX83" fmla="*/ 4104068 w 5318975"/>
              <a:gd name="connsiteY83" fmla="*/ 1854558 h 2537138"/>
              <a:gd name="connsiteX84" fmla="*/ 3928056 w 5318975"/>
              <a:gd name="connsiteY84" fmla="*/ 1794457 h 2537138"/>
              <a:gd name="connsiteX85" fmla="*/ 3730580 w 5318975"/>
              <a:gd name="connsiteY85" fmla="*/ 1708597 h 2537138"/>
              <a:gd name="connsiteX86" fmla="*/ 3558862 w 5318975"/>
              <a:gd name="connsiteY86" fmla="*/ 1614152 h 2537138"/>
              <a:gd name="connsiteX87" fmla="*/ 3412902 w 5318975"/>
              <a:gd name="connsiteY87" fmla="*/ 1519707 h 2537138"/>
              <a:gd name="connsiteX88" fmla="*/ 3241183 w 5318975"/>
              <a:gd name="connsiteY88" fmla="*/ 1386626 h 2537138"/>
              <a:gd name="connsiteX89" fmla="*/ 3017949 w 5318975"/>
              <a:gd name="connsiteY89" fmla="*/ 1184857 h 2537138"/>
              <a:gd name="connsiteX90" fmla="*/ 2803302 w 5318975"/>
              <a:gd name="connsiteY90" fmla="*/ 953037 h 2537138"/>
              <a:gd name="connsiteX91" fmla="*/ 2635876 w 5318975"/>
              <a:gd name="connsiteY91" fmla="*/ 759854 h 2537138"/>
              <a:gd name="connsiteX92" fmla="*/ 2502794 w 5318975"/>
              <a:gd name="connsiteY92" fmla="*/ 583843 h 2537138"/>
              <a:gd name="connsiteX93" fmla="*/ 2416935 w 5318975"/>
              <a:gd name="connsiteY93" fmla="*/ 467933 h 2537138"/>
              <a:gd name="connsiteX94" fmla="*/ 2378299 w 5318975"/>
              <a:gd name="connsiteY94" fmla="*/ 416417 h 2537138"/>
              <a:gd name="connsiteX95" fmla="*/ 2339662 w 5318975"/>
              <a:gd name="connsiteY95" fmla="*/ 373488 h 2537138"/>
              <a:gd name="connsiteX96" fmla="*/ 2305318 w 5318975"/>
              <a:gd name="connsiteY96" fmla="*/ 343437 h 2537138"/>
              <a:gd name="connsiteX97" fmla="*/ 2275268 w 5318975"/>
              <a:gd name="connsiteY97" fmla="*/ 330558 h 2537138"/>
              <a:gd name="connsiteX98" fmla="*/ 2245217 w 5318975"/>
              <a:gd name="connsiteY98" fmla="*/ 321972 h 2537138"/>
              <a:gd name="connsiteX99" fmla="*/ 2215166 w 5318975"/>
              <a:gd name="connsiteY99" fmla="*/ 326265 h 2537138"/>
              <a:gd name="connsiteX100" fmla="*/ 2193702 w 5318975"/>
              <a:gd name="connsiteY100" fmla="*/ 334851 h 2537138"/>
              <a:gd name="connsiteX101" fmla="*/ 2155065 w 5318975"/>
              <a:gd name="connsiteY101" fmla="*/ 369195 h 2537138"/>
              <a:gd name="connsiteX102" fmla="*/ 2107842 w 5318975"/>
              <a:gd name="connsiteY102" fmla="*/ 412124 h 2537138"/>
              <a:gd name="connsiteX103" fmla="*/ 2043448 w 5318975"/>
              <a:gd name="connsiteY103" fmla="*/ 480812 h 2537138"/>
              <a:gd name="connsiteX104" fmla="*/ 1957589 w 5318975"/>
              <a:gd name="connsiteY104" fmla="*/ 570964 h 2537138"/>
              <a:gd name="connsiteX105" fmla="*/ 1858851 w 5318975"/>
              <a:gd name="connsiteY105" fmla="*/ 686874 h 2537138"/>
              <a:gd name="connsiteX106" fmla="*/ 1790163 w 5318975"/>
              <a:gd name="connsiteY106" fmla="*/ 764147 h 2537138"/>
              <a:gd name="connsiteX107" fmla="*/ 1657082 w 5318975"/>
              <a:gd name="connsiteY107" fmla="*/ 927279 h 2537138"/>
              <a:gd name="connsiteX108" fmla="*/ 1554051 w 5318975"/>
              <a:gd name="connsiteY108" fmla="*/ 1056068 h 2537138"/>
              <a:gd name="connsiteX109" fmla="*/ 1463899 w 5318975"/>
              <a:gd name="connsiteY109" fmla="*/ 1176271 h 2537138"/>
              <a:gd name="connsiteX110" fmla="*/ 1360868 w 5318975"/>
              <a:gd name="connsiteY110" fmla="*/ 1313645 h 2537138"/>
              <a:gd name="connsiteX111" fmla="*/ 1275009 w 5318975"/>
              <a:gd name="connsiteY111" fmla="*/ 1433848 h 2537138"/>
              <a:gd name="connsiteX112" fmla="*/ 1159099 w 5318975"/>
              <a:gd name="connsiteY112" fmla="*/ 1596981 h 2537138"/>
              <a:gd name="connsiteX113" fmla="*/ 1068947 w 5318975"/>
              <a:gd name="connsiteY113" fmla="*/ 1725769 h 2537138"/>
              <a:gd name="connsiteX114" fmla="*/ 944451 w 5318975"/>
              <a:gd name="connsiteY114" fmla="*/ 1914659 h 2537138"/>
              <a:gd name="connsiteX115" fmla="*/ 858592 w 5318975"/>
              <a:gd name="connsiteY115" fmla="*/ 2047741 h 2537138"/>
              <a:gd name="connsiteX116" fmla="*/ 798490 w 5318975"/>
              <a:gd name="connsiteY116" fmla="*/ 2155065 h 2537138"/>
              <a:gd name="connsiteX117" fmla="*/ 759854 w 5318975"/>
              <a:gd name="connsiteY117" fmla="*/ 2228045 h 2537138"/>
              <a:gd name="connsiteX118" fmla="*/ 678287 w 5318975"/>
              <a:gd name="connsiteY118" fmla="*/ 2374006 h 2537138"/>
              <a:gd name="connsiteX119" fmla="*/ 635358 w 5318975"/>
              <a:gd name="connsiteY119" fmla="*/ 2455572 h 2537138"/>
              <a:gd name="connsiteX120" fmla="*/ 601014 w 5318975"/>
              <a:gd name="connsiteY120" fmla="*/ 2481330 h 2537138"/>
              <a:gd name="connsiteX121" fmla="*/ 545206 w 5318975"/>
              <a:gd name="connsiteY121" fmla="*/ 2511381 h 2537138"/>
              <a:gd name="connsiteX122" fmla="*/ 467933 w 5318975"/>
              <a:gd name="connsiteY122" fmla="*/ 2532845 h 2537138"/>
              <a:gd name="connsiteX123" fmla="*/ 352023 w 5318975"/>
              <a:gd name="connsiteY123" fmla="*/ 2537138 h 2537138"/>
              <a:gd name="connsiteX124" fmla="*/ 244699 w 5318975"/>
              <a:gd name="connsiteY124" fmla="*/ 2528552 h 2537138"/>
              <a:gd name="connsiteX125" fmla="*/ 90152 w 5318975"/>
              <a:gd name="connsiteY125" fmla="*/ 2498502 h 2537138"/>
              <a:gd name="connsiteX126" fmla="*/ 25758 w 5318975"/>
              <a:gd name="connsiteY126" fmla="*/ 2468451 h 2537138"/>
              <a:gd name="connsiteX127" fmla="*/ 8586 w 5318975"/>
              <a:gd name="connsiteY127" fmla="*/ 2451279 h 2537138"/>
              <a:gd name="connsiteX128" fmla="*/ 0 w 5318975"/>
              <a:gd name="connsiteY128" fmla="*/ 2434107 h 2537138"/>
              <a:gd name="connsiteX129" fmla="*/ 12879 w 5318975"/>
              <a:gd name="connsiteY129" fmla="*/ 2412643 h 2537138"/>
              <a:gd name="connsiteX130" fmla="*/ 60102 w 5318975"/>
              <a:gd name="connsiteY130" fmla="*/ 2404057 h 2537138"/>
              <a:gd name="connsiteX131" fmla="*/ 163133 w 5318975"/>
              <a:gd name="connsiteY131" fmla="*/ 2382592 h 2537138"/>
              <a:gd name="connsiteX132" fmla="*/ 253285 w 5318975"/>
              <a:gd name="connsiteY132" fmla="*/ 2356834 h 2537138"/>
              <a:gd name="connsiteX133" fmla="*/ 334851 w 5318975"/>
              <a:gd name="connsiteY133" fmla="*/ 2318197 h 2537138"/>
              <a:gd name="connsiteX134" fmla="*/ 416417 w 5318975"/>
              <a:gd name="connsiteY134" fmla="*/ 2258096 h 2537138"/>
              <a:gd name="connsiteX135" fmla="*/ 502276 w 5318975"/>
              <a:gd name="connsiteY135" fmla="*/ 2167944 h 2537138"/>
              <a:gd name="connsiteX136" fmla="*/ 639651 w 5318975"/>
              <a:gd name="connsiteY136" fmla="*/ 2004812 h 2537138"/>
              <a:gd name="connsiteX137" fmla="*/ 888642 w 5318975"/>
              <a:gd name="connsiteY137" fmla="*/ 1669961 h 2537138"/>
              <a:gd name="connsiteX138" fmla="*/ 1051775 w 5318975"/>
              <a:gd name="connsiteY138" fmla="*/ 1446727 h 2537138"/>
              <a:gd name="connsiteX139" fmla="*/ 1163392 w 5318975"/>
              <a:gd name="connsiteY139" fmla="*/ 1287888 h 2537138"/>
              <a:gd name="connsiteX140" fmla="*/ 1266423 w 5318975"/>
              <a:gd name="connsiteY140" fmla="*/ 1159099 h 2537138"/>
              <a:gd name="connsiteX0" fmla="*/ 1266423 w 5318975"/>
              <a:gd name="connsiteY0" fmla="*/ 1159099 h 2537138"/>
              <a:gd name="connsiteX1" fmla="*/ 1601273 w 5318975"/>
              <a:gd name="connsiteY1" fmla="*/ 742682 h 2537138"/>
              <a:gd name="connsiteX2" fmla="*/ 1858851 w 5318975"/>
              <a:gd name="connsiteY2" fmla="*/ 437882 h 2537138"/>
              <a:gd name="connsiteX3" fmla="*/ 2004811 w 5318975"/>
              <a:gd name="connsiteY3" fmla="*/ 274750 h 2537138"/>
              <a:gd name="connsiteX4" fmla="*/ 2060620 w 5318975"/>
              <a:gd name="connsiteY4" fmla="*/ 214648 h 2537138"/>
              <a:gd name="connsiteX5" fmla="*/ 2082085 w 5318975"/>
              <a:gd name="connsiteY5" fmla="*/ 193183 h 2537138"/>
              <a:gd name="connsiteX6" fmla="*/ 2103549 w 5318975"/>
              <a:gd name="connsiteY6" fmla="*/ 128789 h 2537138"/>
              <a:gd name="connsiteX7" fmla="*/ 2125014 w 5318975"/>
              <a:gd name="connsiteY7" fmla="*/ 72981 h 2537138"/>
              <a:gd name="connsiteX8" fmla="*/ 2133600 w 5318975"/>
              <a:gd name="connsiteY8" fmla="*/ 60102 h 2537138"/>
              <a:gd name="connsiteX9" fmla="*/ 2185116 w 5318975"/>
              <a:gd name="connsiteY9" fmla="*/ 30051 h 2537138"/>
              <a:gd name="connsiteX10" fmla="*/ 2245217 w 5318975"/>
              <a:gd name="connsiteY10" fmla="*/ 12879 h 2537138"/>
              <a:gd name="connsiteX11" fmla="*/ 2322490 w 5318975"/>
              <a:gd name="connsiteY11" fmla="*/ 0 h 2537138"/>
              <a:gd name="connsiteX12" fmla="*/ 2425521 w 5318975"/>
              <a:gd name="connsiteY12" fmla="*/ 4293 h 2537138"/>
              <a:gd name="connsiteX13" fmla="*/ 2515673 w 5318975"/>
              <a:gd name="connsiteY13" fmla="*/ 17172 h 2537138"/>
              <a:gd name="connsiteX14" fmla="*/ 2584361 w 5318975"/>
              <a:gd name="connsiteY14" fmla="*/ 25758 h 2537138"/>
              <a:gd name="connsiteX15" fmla="*/ 2614411 w 5318975"/>
              <a:gd name="connsiteY15" fmla="*/ 34344 h 2537138"/>
              <a:gd name="connsiteX16" fmla="*/ 2618704 w 5318975"/>
              <a:gd name="connsiteY16" fmla="*/ 47223 h 2537138"/>
              <a:gd name="connsiteX17" fmla="*/ 2622997 w 5318975"/>
              <a:gd name="connsiteY17" fmla="*/ 107324 h 2537138"/>
              <a:gd name="connsiteX18" fmla="*/ 2618704 w 5318975"/>
              <a:gd name="connsiteY18" fmla="*/ 184597 h 2537138"/>
              <a:gd name="connsiteX19" fmla="*/ 2618704 w 5318975"/>
              <a:gd name="connsiteY19" fmla="*/ 236113 h 2537138"/>
              <a:gd name="connsiteX20" fmla="*/ 2627290 w 5318975"/>
              <a:gd name="connsiteY20" fmla="*/ 266164 h 2537138"/>
              <a:gd name="connsiteX21" fmla="*/ 2648755 w 5318975"/>
              <a:gd name="connsiteY21" fmla="*/ 321972 h 2537138"/>
              <a:gd name="connsiteX22" fmla="*/ 2691685 w 5318975"/>
              <a:gd name="connsiteY22" fmla="*/ 412124 h 2537138"/>
              <a:gd name="connsiteX23" fmla="*/ 2756079 w 5318975"/>
              <a:gd name="connsiteY23" fmla="*/ 502276 h 2537138"/>
              <a:gd name="connsiteX24" fmla="*/ 2871989 w 5318975"/>
              <a:gd name="connsiteY24" fmla="*/ 656823 h 2537138"/>
              <a:gd name="connsiteX25" fmla="*/ 2979313 w 5318975"/>
              <a:gd name="connsiteY25" fmla="*/ 785612 h 2537138"/>
              <a:gd name="connsiteX26" fmla="*/ 3108102 w 5318975"/>
              <a:gd name="connsiteY26" fmla="*/ 935865 h 2537138"/>
              <a:gd name="connsiteX27" fmla="*/ 3198254 w 5318975"/>
              <a:gd name="connsiteY27" fmla="*/ 1038896 h 2537138"/>
              <a:gd name="connsiteX28" fmla="*/ 3331335 w 5318975"/>
              <a:gd name="connsiteY28" fmla="*/ 1171978 h 2537138"/>
              <a:gd name="connsiteX29" fmla="*/ 3421487 w 5318975"/>
              <a:gd name="connsiteY29" fmla="*/ 1249251 h 2537138"/>
              <a:gd name="connsiteX30" fmla="*/ 3571741 w 5318975"/>
              <a:gd name="connsiteY30" fmla="*/ 1365161 h 2537138"/>
              <a:gd name="connsiteX31" fmla="*/ 3653307 w 5318975"/>
              <a:gd name="connsiteY31" fmla="*/ 1420969 h 2537138"/>
              <a:gd name="connsiteX32" fmla="*/ 3790682 w 5318975"/>
              <a:gd name="connsiteY32" fmla="*/ 1498243 h 2537138"/>
              <a:gd name="connsiteX33" fmla="*/ 3889420 w 5318975"/>
              <a:gd name="connsiteY33" fmla="*/ 1545465 h 2537138"/>
              <a:gd name="connsiteX34" fmla="*/ 4009623 w 5318975"/>
              <a:gd name="connsiteY34" fmla="*/ 1588395 h 2537138"/>
              <a:gd name="connsiteX35" fmla="*/ 4146997 w 5318975"/>
              <a:gd name="connsiteY35" fmla="*/ 1627031 h 2537138"/>
              <a:gd name="connsiteX36" fmla="*/ 4254321 w 5318975"/>
              <a:gd name="connsiteY36" fmla="*/ 1648496 h 2537138"/>
              <a:gd name="connsiteX37" fmla="*/ 4357352 w 5318975"/>
              <a:gd name="connsiteY37" fmla="*/ 1665668 h 2537138"/>
              <a:gd name="connsiteX38" fmla="*/ 4486141 w 5318975"/>
              <a:gd name="connsiteY38" fmla="*/ 1674254 h 2537138"/>
              <a:gd name="connsiteX39" fmla="*/ 4584879 w 5318975"/>
              <a:gd name="connsiteY39" fmla="*/ 1674254 h 2537138"/>
              <a:gd name="connsiteX40" fmla="*/ 4649273 w 5318975"/>
              <a:gd name="connsiteY40" fmla="*/ 1669961 h 2537138"/>
              <a:gd name="connsiteX41" fmla="*/ 4679324 w 5318975"/>
              <a:gd name="connsiteY41" fmla="*/ 1661375 h 2537138"/>
              <a:gd name="connsiteX42" fmla="*/ 4700789 w 5318975"/>
              <a:gd name="connsiteY42" fmla="*/ 1639910 h 2537138"/>
              <a:gd name="connsiteX43" fmla="*/ 4713668 w 5318975"/>
              <a:gd name="connsiteY43" fmla="*/ 1609859 h 2537138"/>
              <a:gd name="connsiteX44" fmla="*/ 4713668 w 5318975"/>
              <a:gd name="connsiteY44" fmla="*/ 1584102 h 2537138"/>
              <a:gd name="connsiteX45" fmla="*/ 4709375 w 5318975"/>
              <a:gd name="connsiteY45" fmla="*/ 1541172 h 2537138"/>
              <a:gd name="connsiteX46" fmla="*/ 4692203 w 5318975"/>
              <a:gd name="connsiteY46" fmla="*/ 1506828 h 2537138"/>
              <a:gd name="connsiteX47" fmla="*/ 4610637 w 5318975"/>
              <a:gd name="connsiteY47" fmla="*/ 1347989 h 2537138"/>
              <a:gd name="connsiteX48" fmla="*/ 4408868 w 5318975"/>
              <a:gd name="connsiteY48" fmla="*/ 957330 h 2537138"/>
              <a:gd name="connsiteX49" fmla="*/ 4374524 w 5318975"/>
              <a:gd name="connsiteY49" fmla="*/ 888643 h 2537138"/>
              <a:gd name="connsiteX50" fmla="*/ 4361645 w 5318975"/>
              <a:gd name="connsiteY50" fmla="*/ 862885 h 2537138"/>
              <a:gd name="connsiteX51" fmla="*/ 4370231 w 5318975"/>
              <a:gd name="connsiteY51" fmla="*/ 815662 h 2537138"/>
              <a:gd name="connsiteX52" fmla="*/ 4378817 w 5318975"/>
              <a:gd name="connsiteY52" fmla="*/ 802783 h 2537138"/>
              <a:gd name="connsiteX53" fmla="*/ 4395989 w 5318975"/>
              <a:gd name="connsiteY53" fmla="*/ 802783 h 2537138"/>
              <a:gd name="connsiteX54" fmla="*/ 4426040 w 5318975"/>
              <a:gd name="connsiteY54" fmla="*/ 811369 h 2537138"/>
              <a:gd name="connsiteX55" fmla="*/ 4451797 w 5318975"/>
              <a:gd name="connsiteY55" fmla="*/ 845713 h 2537138"/>
              <a:gd name="connsiteX56" fmla="*/ 4494727 w 5318975"/>
              <a:gd name="connsiteY56" fmla="*/ 910107 h 2537138"/>
              <a:gd name="connsiteX57" fmla="*/ 4644980 w 5318975"/>
              <a:gd name="connsiteY57" fmla="*/ 1124755 h 2537138"/>
              <a:gd name="connsiteX58" fmla="*/ 4743718 w 5318975"/>
              <a:gd name="connsiteY58" fmla="*/ 1249251 h 2537138"/>
              <a:gd name="connsiteX59" fmla="*/ 4876800 w 5318975"/>
              <a:gd name="connsiteY59" fmla="*/ 1412383 h 2537138"/>
              <a:gd name="connsiteX60" fmla="*/ 5014175 w 5318975"/>
              <a:gd name="connsiteY60" fmla="*/ 1566930 h 2537138"/>
              <a:gd name="connsiteX61" fmla="*/ 5057104 w 5318975"/>
              <a:gd name="connsiteY61" fmla="*/ 1605566 h 2537138"/>
              <a:gd name="connsiteX62" fmla="*/ 5130085 w 5318975"/>
              <a:gd name="connsiteY62" fmla="*/ 1652789 h 2537138"/>
              <a:gd name="connsiteX63" fmla="*/ 5198772 w 5318975"/>
              <a:gd name="connsiteY63" fmla="*/ 1678547 h 2537138"/>
              <a:gd name="connsiteX64" fmla="*/ 5245994 w 5318975"/>
              <a:gd name="connsiteY64" fmla="*/ 1704305 h 2537138"/>
              <a:gd name="connsiteX65" fmla="*/ 5288924 w 5318975"/>
              <a:gd name="connsiteY65" fmla="*/ 1734355 h 2537138"/>
              <a:gd name="connsiteX66" fmla="*/ 5306096 w 5318975"/>
              <a:gd name="connsiteY66" fmla="*/ 1755820 h 2537138"/>
              <a:gd name="connsiteX67" fmla="*/ 5318975 w 5318975"/>
              <a:gd name="connsiteY67" fmla="*/ 1777285 h 2537138"/>
              <a:gd name="connsiteX68" fmla="*/ 5318975 w 5318975"/>
              <a:gd name="connsiteY68" fmla="*/ 1790164 h 2537138"/>
              <a:gd name="connsiteX69" fmla="*/ 5318975 w 5318975"/>
              <a:gd name="connsiteY69" fmla="*/ 1807335 h 2537138"/>
              <a:gd name="connsiteX70" fmla="*/ 5306096 w 5318975"/>
              <a:gd name="connsiteY70" fmla="*/ 1828800 h 2537138"/>
              <a:gd name="connsiteX71" fmla="*/ 5284631 w 5318975"/>
              <a:gd name="connsiteY71" fmla="*/ 1845972 h 2537138"/>
              <a:gd name="connsiteX72" fmla="*/ 5237409 w 5318975"/>
              <a:gd name="connsiteY72" fmla="*/ 1880316 h 2537138"/>
              <a:gd name="connsiteX73" fmla="*/ 5203065 w 5318975"/>
              <a:gd name="connsiteY73" fmla="*/ 1893195 h 2537138"/>
              <a:gd name="connsiteX74" fmla="*/ 5160135 w 5318975"/>
              <a:gd name="connsiteY74" fmla="*/ 1910366 h 2537138"/>
              <a:gd name="connsiteX75" fmla="*/ 5108620 w 5318975"/>
              <a:gd name="connsiteY75" fmla="*/ 1927538 h 2537138"/>
              <a:gd name="connsiteX76" fmla="*/ 5039933 w 5318975"/>
              <a:gd name="connsiteY76" fmla="*/ 1940417 h 2537138"/>
              <a:gd name="connsiteX77" fmla="*/ 4949780 w 5318975"/>
              <a:gd name="connsiteY77" fmla="*/ 1949003 h 2537138"/>
              <a:gd name="connsiteX78" fmla="*/ 4842456 w 5318975"/>
              <a:gd name="connsiteY78" fmla="*/ 1953296 h 2537138"/>
              <a:gd name="connsiteX79" fmla="*/ 4687910 w 5318975"/>
              <a:gd name="connsiteY79" fmla="*/ 1944710 h 2537138"/>
              <a:gd name="connsiteX80" fmla="*/ 4524778 w 5318975"/>
              <a:gd name="connsiteY80" fmla="*/ 1927538 h 2537138"/>
              <a:gd name="connsiteX81" fmla="*/ 4361645 w 5318975"/>
              <a:gd name="connsiteY81" fmla="*/ 1906074 h 2537138"/>
              <a:gd name="connsiteX82" fmla="*/ 4207099 w 5318975"/>
              <a:gd name="connsiteY82" fmla="*/ 1880316 h 2537138"/>
              <a:gd name="connsiteX83" fmla="*/ 4104068 w 5318975"/>
              <a:gd name="connsiteY83" fmla="*/ 1854558 h 2537138"/>
              <a:gd name="connsiteX84" fmla="*/ 3928056 w 5318975"/>
              <a:gd name="connsiteY84" fmla="*/ 1794457 h 2537138"/>
              <a:gd name="connsiteX85" fmla="*/ 3730580 w 5318975"/>
              <a:gd name="connsiteY85" fmla="*/ 1708597 h 2537138"/>
              <a:gd name="connsiteX86" fmla="*/ 3558862 w 5318975"/>
              <a:gd name="connsiteY86" fmla="*/ 1614152 h 2537138"/>
              <a:gd name="connsiteX87" fmla="*/ 3412902 w 5318975"/>
              <a:gd name="connsiteY87" fmla="*/ 1519707 h 2537138"/>
              <a:gd name="connsiteX88" fmla="*/ 3241183 w 5318975"/>
              <a:gd name="connsiteY88" fmla="*/ 1386626 h 2537138"/>
              <a:gd name="connsiteX89" fmla="*/ 3017949 w 5318975"/>
              <a:gd name="connsiteY89" fmla="*/ 1184857 h 2537138"/>
              <a:gd name="connsiteX90" fmla="*/ 2803302 w 5318975"/>
              <a:gd name="connsiteY90" fmla="*/ 953037 h 2537138"/>
              <a:gd name="connsiteX91" fmla="*/ 2635876 w 5318975"/>
              <a:gd name="connsiteY91" fmla="*/ 759854 h 2537138"/>
              <a:gd name="connsiteX92" fmla="*/ 2502794 w 5318975"/>
              <a:gd name="connsiteY92" fmla="*/ 583843 h 2537138"/>
              <a:gd name="connsiteX93" fmla="*/ 2416935 w 5318975"/>
              <a:gd name="connsiteY93" fmla="*/ 467933 h 2537138"/>
              <a:gd name="connsiteX94" fmla="*/ 2378299 w 5318975"/>
              <a:gd name="connsiteY94" fmla="*/ 416417 h 2537138"/>
              <a:gd name="connsiteX95" fmla="*/ 2339662 w 5318975"/>
              <a:gd name="connsiteY95" fmla="*/ 373488 h 2537138"/>
              <a:gd name="connsiteX96" fmla="*/ 2305318 w 5318975"/>
              <a:gd name="connsiteY96" fmla="*/ 343437 h 2537138"/>
              <a:gd name="connsiteX97" fmla="*/ 2275268 w 5318975"/>
              <a:gd name="connsiteY97" fmla="*/ 330558 h 2537138"/>
              <a:gd name="connsiteX98" fmla="*/ 2245217 w 5318975"/>
              <a:gd name="connsiteY98" fmla="*/ 321972 h 2537138"/>
              <a:gd name="connsiteX99" fmla="*/ 2215166 w 5318975"/>
              <a:gd name="connsiteY99" fmla="*/ 326265 h 2537138"/>
              <a:gd name="connsiteX100" fmla="*/ 2193702 w 5318975"/>
              <a:gd name="connsiteY100" fmla="*/ 334851 h 2537138"/>
              <a:gd name="connsiteX101" fmla="*/ 2155065 w 5318975"/>
              <a:gd name="connsiteY101" fmla="*/ 369195 h 2537138"/>
              <a:gd name="connsiteX102" fmla="*/ 2107842 w 5318975"/>
              <a:gd name="connsiteY102" fmla="*/ 412124 h 2537138"/>
              <a:gd name="connsiteX103" fmla="*/ 2043448 w 5318975"/>
              <a:gd name="connsiteY103" fmla="*/ 480812 h 2537138"/>
              <a:gd name="connsiteX104" fmla="*/ 1957589 w 5318975"/>
              <a:gd name="connsiteY104" fmla="*/ 570964 h 2537138"/>
              <a:gd name="connsiteX105" fmla="*/ 1858851 w 5318975"/>
              <a:gd name="connsiteY105" fmla="*/ 686874 h 2537138"/>
              <a:gd name="connsiteX106" fmla="*/ 1790163 w 5318975"/>
              <a:gd name="connsiteY106" fmla="*/ 764147 h 2537138"/>
              <a:gd name="connsiteX107" fmla="*/ 1657082 w 5318975"/>
              <a:gd name="connsiteY107" fmla="*/ 927279 h 2537138"/>
              <a:gd name="connsiteX108" fmla="*/ 1554051 w 5318975"/>
              <a:gd name="connsiteY108" fmla="*/ 1056068 h 2537138"/>
              <a:gd name="connsiteX109" fmla="*/ 1463899 w 5318975"/>
              <a:gd name="connsiteY109" fmla="*/ 1176271 h 2537138"/>
              <a:gd name="connsiteX110" fmla="*/ 1360868 w 5318975"/>
              <a:gd name="connsiteY110" fmla="*/ 1313645 h 2537138"/>
              <a:gd name="connsiteX111" fmla="*/ 1275009 w 5318975"/>
              <a:gd name="connsiteY111" fmla="*/ 1433848 h 2537138"/>
              <a:gd name="connsiteX112" fmla="*/ 1159099 w 5318975"/>
              <a:gd name="connsiteY112" fmla="*/ 1596981 h 2537138"/>
              <a:gd name="connsiteX113" fmla="*/ 1068947 w 5318975"/>
              <a:gd name="connsiteY113" fmla="*/ 1725769 h 2537138"/>
              <a:gd name="connsiteX114" fmla="*/ 944451 w 5318975"/>
              <a:gd name="connsiteY114" fmla="*/ 1914659 h 2537138"/>
              <a:gd name="connsiteX115" fmla="*/ 858592 w 5318975"/>
              <a:gd name="connsiteY115" fmla="*/ 2047741 h 2537138"/>
              <a:gd name="connsiteX116" fmla="*/ 798490 w 5318975"/>
              <a:gd name="connsiteY116" fmla="*/ 2155065 h 2537138"/>
              <a:gd name="connsiteX117" fmla="*/ 759854 w 5318975"/>
              <a:gd name="connsiteY117" fmla="*/ 2228045 h 2537138"/>
              <a:gd name="connsiteX118" fmla="*/ 678287 w 5318975"/>
              <a:gd name="connsiteY118" fmla="*/ 2374006 h 2537138"/>
              <a:gd name="connsiteX119" fmla="*/ 635358 w 5318975"/>
              <a:gd name="connsiteY119" fmla="*/ 2455572 h 2537138"/>
              <a:gd name="connsiteX120" fmla="*/ 601014 w 5318975"/>
              <a:gd name="connsiteY120" fmla="*/ 2481330 h 2537138"/>
              <a:gd name="connsiteX121" fmla="*/ 545206 w 5318975"/>
              <a:gd name="connsiteY121" fmla="*/ 2511381 h 2537138"/>
              <a:gd name="connsiteX122" fmla="*/ 467933 w 5318975"/>
              <a:gd name="connsiteY122" fmla="*/ 2532845 h 2537138"/>
              <a:gd name="connsiteX123" fmla="*/ 352023 w 5318975"/>
              <a:gd name="connsiteY123" fmla="*/ 2537138 h 2537138"/>
              <a:gd name="connsiteX124" fmla="*/ 90152 w 5318975"/>
              <a:gd name="connsiteY124" fmla="*/ 2498502 h 2537138"/>
              <a:gd name="connsiteX125" fmla="*/ 25758 w 5318975"/>
              <a:gd name="connsiteY125" fmla="*/ 2468451 h 2537138"/>
              <a:gd name="connsiteX126" fmla="*/ 8586 w 5318975"/>
              <a:gd name="connsiteY126" fmla="*/ 2451279 h 2537138"/>
              <a:gd name="connsiteX127" fmla="*/ 0 w 5318975"/>
              <a:gd name="connsiteY127" fmla="*/ 2434107 h 2537138"/>
              <a:gd name="connsiteX128" fmla="*/ 12879 w 5318975"/>
              <a:gd name="connsiteY128" fmla="*/ 2412643 h 2537138"/>
              <a:gd name="connsiteX129" fmla="*/ 60102 w 5318975"/>
              <a:gd name="connsiteY129" fmla="*/ 2404057 h 2537138"/>
              <a:gd name="connsiteX130" fmla="*/ 163133 w 5318975"/>
              <a:gd name="connsiteY130" fmla="*/ 2382592 h 2537138"/>
              <a:gd name="connsiteX131" fmla="*/ 253285 w 5318975"/>
              <a:gd name="connsiteY131" fmla="*/ 2356834 h 2537138"/>
              <a:gd name="connsiteX132" fmla="*/ 334851 w 5318975"/>
              <a:gd name="connsiteY132" fmla="*/ 2318197 h 2537138"/>
              <a:gd name="connsiteX133" fmla="*/ 416417 w 5318975"/>
              <a:gd name="connsiteY133" fmla="*/ 2258096 h 2537138"/>
              <a:gd name="connsiteX134" fmla="*/ 502276 w 5318975"/>
              <a:gd name="connsiteY134" fmla="*/ 2167944 h 2537138"/>
              <a:gd name="connsiteX135" fmla="*/ 639651 w 5318975"/>
              <a:gd name="connsiteY135" fmla="*/ 2004812 h 2537138"/>
              <a:gd name="connsiteX136" fmla="*/ 888642 w 5318975"/>
              <a:gd name="connsiteY136" fmla="*/ 1669961 h 2537138"/>
              <a:gd name="connsiteX137" fmla="*/ 1051775 w 5318975"/>
              <a:gd name="connsiteY137" fmla="*/ 1446727 h 2537138"/>
              <a:gd name="connsiteX138" fmla="*/ 1163392 w 5318975"/>
              <a:gd name="connsiteY138" fmla="*/ 1287888 h 2537138"/>
              <a:gd name="connsiteX139" fmla="*/ 1266423 w 5318975"/>
              <a:gd name="connsiteY139" fmla="*/ 1159099 h 2537138"/>
              <a:gd name="connsiteX0" fmla="*/ 1266423 w 5318975"/>
              <a:gd name="connsiteY0" fmla="*/ 1159099 h 2532845"/>
              <a:gd name="connsiteX1" fmla="*/ 1601273 w 5318975"/>
              <a:gd name="connsiteY1" fmla="*/ 742682 h 2532845"/>
              <a:gd name="connsiteX2" fmla="*/ 1858851 w 5318975"/>
              <a:gd name="connsiteY2" fmla="*/ 437882 h 2532845"/>
              <a:gd name="connsiteX3" fmla="*/ 2004811 w 5318975"/>
              <a:gd name="connsiteY3" fmla="*/ 274750 h 2532845"/>
              <a:gd name="connsiteX4" fmla="*/ 2060620 w 5318975"/>
              <a:gd name="connsiteY4" fmla="*/ 214648 h 2532845"/>
              <a:gd name="connsiteX5" fmla="*/ 2082085 w 5318975"/>
              <a:gd name="connsiteY5" fmla="*/ 193183 h 2532845"/>
              <a:gd name="connsiteX6" fmla="*/ 2103549 w 5318975"/>
              <a:gd name="connsiteY6" fmla="*/ 128789 h 2532845"/>
              <a:gd name="connsiteX7" fmla="*/ 2125014 w 5318975"/>
              <a:gd name="connsiteY7" fmla="*/ 72981 h 2532845"/>
              <a:gd name="connsiteX8" fmla="*/ 2133600 w 5318975"/>
              <a:gd name="connsiteY8" fmla="*/ 60102 h 2532845"/>
              <a:gd name="connsiteX9" fmla="*/ 2185116 w 5318975"/>
              <a:gd name="connsiteY9" fmla="*/ 30051 h 2532845"/>
              <a:gd name="connsiteX10" fmla="*/ 2245217 w 5318975"/>
              <a:gd name="connsiteY10" fmla="*/ 12879 h 2532845"/>
              <a:gd name="connsiteX11" fmla="*/ 2322490 w 5318975"/>
              <a:gd name="connsiteY11" fmla="*/ 0 h 2532845"/>
              <a:gd name="connsiteX12" fmla="*/ 2425521 w 5318975"/>
              <a:gd name="connsiteY12" fmla="*/ 4293 h 2532845"/>
              <a:gd name="connsiteX13" fmla="*/ 2515673 w 5318975"/>
              <a:gd name="connsiteY13" fmla="*/ 17172 h 2532845"/>
              <a:gd name="connsiteX14" fmla="*/ 2584361 w 5318975"/>
              <a:gd name="connsiteY14" fmla="*/ 25758 h 2532845"/>
              <a:gd name="connsiteX15" fmla="*/ 2614411 w 5318975"/>
              <a:gd name="connsiteY15" fmla="*/ 34344 h 2532845"/>
              <a:gd name="connsiteX16" fmla="*/ 2618704 w 5318975"/>
              <a:gd name="connsiteY16" fmla="*/ 47223 h 2532845"/>
              <a:gd name="connsiteX17" fmla="*/ 2622997 w 5318975"/>
              <a:gd name="connsiteY17" fmla="*/ 107324 h 2532845"/>
              <a:gd name="connsiteX18" fmla="*/ 2618704 w 5318975"/>
              <a:gd name="connsiteY18" fmla="*/ 184597 h 2532845"/>
              <a:gd name="connsiteX19" fmla="*/ 2618704 w 5318975"/>
              <a:gd name="connsiteY19" fmla="*/ 236113 h 2532845"/>
              <a:gd name="connsiteX20" fmla="*/ 2627290 w 5318975"/>
              <a:gd name="connsiteY20" fmla="*/ 266164 h 2532845"/>
              <a:gd name="connsiteX21" fmla="*/ 2648755 w 5318975"/>
              <a:gd name="connsiteY21" fmla="*/ 321972 h 2532845"/>
              <a:gd name="connsiteX22" fmla="*/ 2691685 w 5318975"/>
              <a:gd name="connsiteY22" fmla="*/ 412124 h 2532845"/>
              <a:gd name="connsiteX23" fmla="*/ 2756079 w 5318975"/>
              <a:gd name="connsiteY23" fmla="*/ 502276 h 2532845"/>
              <a:gd name="connsiteX24" fmla="*/ 2871989 w 5318975"/>
              <a:gd name="connsiteY24" fmla="*/ 656823 h 2532845"/>
              <a:gd name="connsiteX25" fmla="*/ 2979313 w 5318975"/>
              <a:gd name="connsiteY25" fmla="*/ 785612 h 2532845"/>
              <a:gd name="connsiteX26" fmla="*/ 3108102 w 5318975"/>
              <a:gd name="connsiteY26" fmla="*/ 935865 h 2532845"/>
              <a:gd name="connsiteX27" fmla="*/ 3198254 w 5318975"/>
              <a:gd name="connsiteY27" fmla="*/ 1038896 h 2532845"/>
              <a:gd name="connsiteX28" fmla="*/ 3331335 w 5318975"/>
              <a:gd name="connsiteY28" fmla="*/ 1171978 h 2532845"/>
              <a:gd name="connsiteX29" fmla="*/ 3421487 w 5318975"/>
              <a:gd name="connsiteY29" fmla="*/ 1249251 h 2532845"/>
              <a:gd name="connsiteX30" fmla="*/ 3571741 w 5318975"/>
              <a:gd name="connsiteY30" fmla="*/ 1365161 h 2532845"/>
              <a:gd name="connsiteX31" fmla="*/ 3653307 w 5318975"/>
              <a:gd name="connsiteY31" fmla="*/ 1420969 h 2532845"/>
              <a:gd name="connsiteX32" fmla="*/ 3790682 w 5318975"/>
              <a:gd name="connsiteY32" fmla="*/ 1498243 h 2532845"/>
              <a:gd name="connsiteX33" fmla="*/ 3889420 w 5318975"/>
              <a:gd name="connsiteY33" fmla="*/ 1545465 h 2532845"/>
              <a:gd name="connsiteX34" fmla="*/ 4009623 w 5318975"/>
              <a:gd name="connsiteY34" fmla="*/ 1588395 h 2532845"/>
              <a:gd name="connsiteX35" fmla="*/ 4146997 w 5318975"/>
              <a:gd name="connsiteY35" fmla="*/ 1627031 h 2532845"/>
              <a:gd name="connsiteX36" fmla="*/ 4254321 w 5318975"/>
              <a:gd name="connsiteY36" fmla="*/ 1648496 h 2532845"/>
              <a:gd name="connsiteX37" fmla="*/ 4357352 w 5318975"/>
              <a:gd name="connsiteY37" fmla="*/ 1665668 h 2532845"/>
              <a:gd name="connsiteX38" fmla="*/ 4486141 w 5318975"/>
              <a:gd name="connsiteY38" fmla="*/ 1674254 h 2532845"/>
              <a:gd name="connsiteX39" fmla="*/ 4584879 w 5318975"/>
              <a:gd name="connsiteY39" fmla="*/ 1674254 h 2532845"/>
              <a:gd name="connsiteX40" fmla="*/ 4649273 w 5318975"/>
              <a:gd name="connsiteY40" fmla="*/ 1669961 h 2532845"/>
              <a:gd name="connsiteX41" fmla="*/ 4679324 w 5318975"/>
              <a:gd name="connsiteY41" fmla="*/ 1661375 h 2532845"/>
              <a:gd name="connsiteX42" fmla="*/ 4700789 w 5318975"/>
              <a:gd name="connsiteY42" fmla="*/ 1639910 h 2532845"/>
              <a:gd name="connsiteX43" fmla="*/ 4713668 w 5318975"/>
              <a:gd name="connsiteY43" fmla="*/ 1609859 h 2532845"/>
              <a:gd name="connsiteX44" fmla="*/ 4713668 w 5318975"/>
              <a:gd name="connsiteY44" fmla="*/ 1584102 h 2532845"/>
              <a:gd name="connsiteX45" fmla="*/ 4709375 w 5318975"/>
              <a:gd name="connsiteY45" fmla="*/ 1541172 h 2532845"/>
              <a:gd name="connsiteX46" fmla="*/ 4692203 w 5318975"/>
              <a:gd name="connsiteY46" fmla="*/ 1506828 h 2532845"/>
              <a:gd name="connsiteX47" fmla="*/ 4610637 w 5318975"/>
              <a:gd name="connsiteY47" fmla="*/ 1347989 h 2532845"/>
              <a:gd name="connsiteX48" fmla="*/ 4408868 w 5318975"/>
              <a:gd name="connsiteY48" fmla="*/ 957330 h 2532845"/>
              <a:gd name="connsiteX49" fmla="*/ 4374524 w 5318975"/>
              <a:gd name="connsiteY49" fmla="*/ 888643 h 2532845"/>
              <a:gd name="connsiteX50" fmla="*/ 4361645 w 5318975"/>
              <a:gd name="connsiteY50" fmla="*/ 862885 h 2532845"/>
              <a:gd name="connsiteX51" fmla="*/ 4370231 w 5318975"/>
              <a:gd name="connsiteY51" fmla="*/ 815662 h 2532845"/>
              <a:gd name="connsiteX52" fmla="*/ 4378817 w 5318975"/>
              <a:gd name="connsiteY52" fmla="*/ 802783 h 2532845"/>
              <a:gd name="connsiteX53" fmla="*/ 4395989 w 5318975"/>
              <a:gd name="connsiteY53" fmla="*/ 802783 h 2532845"/>
              <a:gd name="connsiteX54" fmla="*/ 4426040 w 5318975"/>
              <a:gd name="connsiteY54" fmla="*/ 811369 h 2532845"/>
              <a:gd name="connsiteX55" fmla="*/ 4451797 w 5318975"/>
              <a:gd name="connsiteY55" fmla="*/ 845713 h 2532845"/>
              <a:gd name="connsiteX56" fmla="*/ 4494727 w 5318975"/>
              <a:gd name="connsiteY56" fmla="*/ 910107 h 2532845"/>
              <a:gd name="connsiteX57" fmla="*/ 4644980 w 5318975"/>
              <a:gd name="connsiteY57" fmla="*/ 1124755 h 2532845"/>
              <a:gd name="connsiteX58" fmla="*/ 4743718 w 5318975"/>
              <a:gd name="connsiteY58" fmla="*/ 1249251 h 2532845"/>
              <a:gd name="connsiteX59" fmla="*/ 4876800 w 5318975"/>
              <a:gd name="connsiteY59" fmla="*/ 1412383 h 2532845"/>
              <a:gd name="connsiteX60" fmla="*/ 5014175 w 5318975"/>
              <a:gd name="connsiteY60" fmla="*/ 1566930 h 2532845"/>
              <a:gd name="connsiteX61" fmla="*/ 5057104 w 5318975"/>
              <a:gd name="connsiteY61" fmla="*/ 1605566 h 2532845"/>
              <a:gd name="connsiteX62" fmla="*/ 5130085 w 5318975"/>
              <a:gd name="connsiteY62" fmla="*/ 1652789 h 2532845"/>
              <a:gd name="connsiteX63" fmla="*/ 5198772 w 5318975"/>
              <a:gd name="connsiteY63" fmla="*/ 1678547 h 2532845"/>
              <a:gd name="connsiteX64" fmla="*/ 5245994 w 5318975"/>
              <a:gd name="connsiteY64" fmla="*/ 1704305 h 2532845"/>
              <a:gd name="connsiteX65" fmla="*/ 5288924 w 5318975"/>
              <a:gd name="connsiteY65" fmla="*/ 1734355 h 2532845"/>
              <a:gd name="connsiteX66" fmla="*/ 5306096 w 5318975"/>
              <a:gd name="connsiteY66" fmla="*/ 1755820 h 2532845"/>
              <a:gd name="connsiteX67" fmla="*/ 5318975 w 5318975"/>
              <a:gd name="connsiteY67" fmla="*/ 1777285 h 2532845"/>
              <a:gd name="connsiteX68" fmla="*/ 5318975 w 5318975"/>
              <a:gd name="connsiteY68" fmla="*/ 1790164 h 2532845"/>
              <a:gd name="connsiteX69" fmla="*/ 5318975 w 5318975"/>
              <a:gd name="connsiteY69" fmla="*/ 1807335 h 2532845"/>
              <a:gd name="connsiteX70" fmla="*/ 5306096 w 5318975"/>
              <a:gd name="connsiteY70" fmla="*/ 1828800 h 2532845"/>
              <a:gd name="connsiteX71" fmla="*/ 5284631 w 5318975"/>
              <a:gd name="connsiteY71" fmla="*/ 1845972 h 2532845"/>
              <a:gd name="connsiteX72" fmla="*/ 5237409 w 5318975"/>
              <a:gd name="connsiteY72" fmla="*/ 1880316 h 2532845"/>
              <a:gd name="connsiteX73" fmla="*/ 5203065 w 5318975"/>
              <a:gd name="connsiteY73" fmla="*/ 1893195 h 2532845"/>
              <a:gd name="connsiteX74" fmla="*/ 5160135 w 5318975"/>
              <a:gd name="connsiteY74" fmla="*/ 1910366 h 2532845"/>
              <a:gd name="connsiteX75" fmla="*/ 5108620 w 5318975"/>
              <a:gd name="connsiteY75" fmla="*/ 1927538 h 2532845"/>
              <a:gd name="connsiteX76" fmla="*/ 5039933 w 5318975"/>
              <a:gd name="connsiteY76" fmla="*/ 1940417 h 2532845"/>
              <a:gd name="connsiteX77" fmla="*/ 4949780 w 5318975"/>
              <a:gd name="connsiteY77" fmla="*/ 1949003 h 2532845"/>
              <a:gd name="connsiteX78" fmla="*/ 4842456 w 5318975"/>
              <a:gd name="connsiteY78" fmla="*/ 1953296 h 2532845"/>
              <a:gd name="connsiteX79" fmla="*/ 4687910 w 5318975"/>
              <a:gd name="connsiteY79" fmla="*/ 1944710 h 2532845"/>
              <a:gd name="connsiteX80" fmla="*/ 4524778 w 5318975"/>
              <a:gd name="connsiteY80" fmla="*/ 1927538 h 2532845"/>
              <a:gd name="connsiteX81" fmla="*/ 4361645 w 5318975"/>
              <a:gd name="connsiteY81" fmla="*/ 1906074 h 2532845"/>
              <a:gd name="connsiteX82" fmla="*/ 4207099 w 5318975"/>
              <a:gd name="connsiteY82" fmla="*/ 1880316 h 2532845"/>
              <a:gd name="connsiteX83" fmla="*/ 4104068 w 5318975"/>
              <a:gd name="connsiteY83" fmla="*/ 1854558 h 2532845"/>
              <a:gd name="connsiteX84" fmla="*/ 3928056 w 5318975"/>
              <a:gd name="connsiteY84" fmla="*/ 1794457 h 2532845"/>
              <a:gd name="connsiteX85" fmla="*/ 3730580 w 5318975"/>
              <a:gd name="connsiteY85" fmla="*/ 1708597 h 2532845"/>
              <a:gd name="connsiteX86" fmla="*/ 3558862 w 5318975"/>
              <a:gd name="connsiteY86" fmla="*/ 1614152 h 2532845"/>
              <a:gd name="connsiteX87" fmla="*/ 3412902 w 5318975"/>
              <a:gd name="connsiteY87" fmla="*/ 1519707 h 2532845"/>
              <a:gd name="connsiteX88" fmla="*/ 3241183 w 5318975"/>
              <a:gd name="connsiteY88" fmla="*/ 1386626 h 2532845"/>
              <a:gd name="connsiteX89" fmla="*/ 3017949 w 5318975"/>
              <a:gd name="connsiteY89" fmla="*/ 1184857 h 2532845"/>
              <a:gd name="connsiteX90" fmla="*/ 2803302 w 5318975"/>
              <a:gd name="connsiteY90" fmla="*/ 953037 h 2532845"/>
              <a:gd name="connsiteX91" fmla="*/ 2635876 w 5318975"/>
              <a:gd name="connsiteY91" fmla="*/ 759854 h 2532845"/>
              <a:gd name="connsiteX92" fmla="*/ 2502794 w 5318975"/>
              <a:gd name="connsiteY92" fmla="*/ 583843 h 2532845"/>
              <a:gd name="connsiteX93" fmla="*/ 2416935 w 5318975"/>
              <a:gd name="connsiteY93" fmla="*/ 467933 h 2532845"/>
              <a:gd name="connsiteX94" fmla="*/ 2378299 w 5318975"/>
              <a:gd name="connsiteY94" fmla="*/ 416417 h 2532845"/>
              <a:gd name="connsiteX95" fmla="*/ 2339662 w 5318975"/>
              <a:gd name="connsiteY95" fmla="*/ 373488 h 2532845"/>
              <a:gd name="connsiteX96" fmla="*/ 2305318 w 5318975"/>
              <a:gd name="connsiteY96" fmla="*/ 343437 h 2532845"/>
              <a:gd name="connsiteX97" fmla="*/ 2275268 w 5318975"/>
              <a:gd name="connsiteY97" fmla="*/ 330558 h 2532845"/>
              <a:gd name="connsiteX98" fmla="*/ 2245217 w 5318975"/>
              <a:gd name="connsiteY98" fmla="*/ 321972 h 2532845"/>
              <a:gd name="connsiteX99" fmla="*/ 2215166 w 5318975"/>
              <a:gd name="connsiteY99" fmla="*/ 326265 h 2532845"/>
              <a:gd name="connsiteX100" fmla="*/ 2193702 w 5318975"/>
              <a:gd name="connsiteY100" fmla="*/ 334851 h 2532845"/>
              <a:gd name="connsiteX101" fmla="*/ 2155065 w 5318975"/>
              <a:gd name="connsiteY101" fmla="*/ 369195 h 2532845"/>
              <a:gd name="connsiteX102" fmla="*/ 2107842 w 5318975"/>
              <a:gd name="connsiteY102" fmla="*/ 412124 h 2532845"/>
              <a:gd name="connsiteX103" fmla="*/ 2043448 w 5318975"/>
              <a:gd name="connsiteY103" fmla="*/ 480812 h 2532845"/>
              <a:gd name="connsiteX104" fmla="*/ 1957589 w 5318975"/>
              <a:gd name="connsiteY104" fmla="*/ 570964 h 2532845"/>
              <a:gd name="connsiteX105" fmla="*/ 1858851 w 5318975"/>
              <a:gd name="connsiteY105" fmla="*/ 686874 h 2532845"/>
              <a:gd name="connsiteX106" fmla="*/ 1790163 w 5318975"/>
              <a:gd name="connsiteY106" fmla="*/ 764147 h 2532845"/>
              <a:gd name="connsiteX107" fmla="*/ 1657082 w 5318975"/>
              <a:gd name="connsiteY107" fmla="*/ 927279 h 2532845"/>
              <a:gd name="connsiteX108" fmla="*/ 1554051 w 5318975"/>
              <a:gd name="connsiteY108" fmla="*/ 1056068 h 2532845"/>
              <a:gd name="connsiteX109" fmla="*/ 1463899 w 5318975"/>
              <a:gd name="connsiteY109" fmla="*/ 1176271 h 2532845"/>
              <a:gd name="connsiteX110" fmla="*/ 1360868 w 5318975"/>
              <a:gd name="connsiteY110" fmla="*/ 1313645 h 2532845"/>
              <a:gd name="connsiteX111" fmla="*/ 1275009 w 5318975"/>
              <a:gd name="connsiteY111" fmla="*/ 1433848 h 2532845"/>
              <a:gd name="connsiteX112" fmla="*/ 1159099 w 5318975"/>
              <a:gd name="connsiteY112" fmla="*/ 1596981 h 2532845"/>
              <a:gd name="connsiteX113" fmla="*/ 1068947 w 5318975"/>
              <a:gd name="connsiteY113" fmla="*/ 1725769 h 2532845"/>
              <a:gd name="connsiteX114" fmla="*/ 944451 w 5318975"/>
              <a:gd name="connsiteY114" fmla="*/ 1914659 h 2532845"/>
              <a:gd name="connsiteX115" fmla="*/ 858592 w 5318975"/>
              <a:gd name="connsiteY115" fmla="*/ 2047741 h 2532845"/>
              <a:gd name="connsiteX116" fmla="*/ 798490 w 5318975"/>
              <a:gd name="connsiteY116" fmla="*/ 2155065 h 2532845"/>
              <a:gd name="connsiteX117" fmla="*/ 759854 w 5318975"/>
              <a:gd name="connsiteY117" fmla="*/ 2228045 h 2532845"/>
              <a:gd name="connsiteX118" fmla="*/ 678287 w 5318975"/>
              <a:gd name="connsiteY118" fmla="*/ 2374006 h 2532845"/>
              <a:gd name="connsiteX119" fmla="*/ 635358 w 5318975"/>
              <a:gd name="connsiteY119" fmla="*/ 2455572 h 2532845"/>
              <a:gd name="connsiteX120" fmla="*/ 601014 w 5318975"/>
              <a:gd name="connsiteY120" fmla="*/ 2481330 h 2532845"/>
              <a:gd name="connsiteX121" fmla="*/ 545206 w 5318975"/>
              <a:gd name="connsiteY121" fmla="*/ 2511381 h 2532845"/>
              <a:gd name="connsiteX122" fmla="*/ 467933 w 5318975"/>
              <a:gd name="connsiteY122" fmla="*/ 2532845 h 2532845"/>
              <a:gd name="connsiteX123" fmla="*/ 90152 w 5318975"/>
              <a:gd name="connsiteY123" fmla="*/ 2498502 h 2532845"/>
              <a:gd name="connsiteX124" fmla="*/ 25758 w 5318975"/>
              <a:gd name="connsiteY124" fmla="*/ 2468451 h 2532845"/>
              <a:gd name="connsiteX125" fmla="*/ 8586 w 5318975"/>
              <a:gd name="connsiteY125" fmla="*/ 2451279 h 2532845"/>
              <a:gd name="connsiteX126" fmla="*/ 0 w 5318975"/>
              <a:gd name="connsiteY126" fmla="*/ 2434107 h 2532845"/>
              <a:gd name="connsiteX127" fmla="*/ 12879 w 5318975"/>
              <a:gd name="connsiteY127" fmla="*/ 2412643 h 2532845"/>
              <a:gd name="connsiteX128" fmla="*/ 60102 w 5318975"/>
              <a:gd name="connsiteY128" fmla="*/ 2404057 h 2532845"/>
              <a:gd name="connsiteX129" fmla="*/ 163133 w 5318975"/>
              <a:gd name="connsiteY129" fmla="*/ 2382592 h 2532845"/>
              <a:gd name="connsiteX130" fmla="*/ 253285 w 5318975"/>
              <a:gd name="connsiteY130" fmla="*/ 2356834 h 2532845"/>
              <a:gd name="connsiteX131" fmla="*/ 334851 w 5318975"/>
              <a:gd name="connsiteY131" fmla="*/ 2318197 h 2532845"/>
              <a:gd name="connsiteX132" fmla="*/ 416417 w 5318975"/>
              <a:gd name="connsiteY132" fmla="*/ 2258096 h 2532845"/>
              <a:gd name="connsiteX133" fmla="*/ 502276 w 5318975"/>
              <a:gd name="connsiteY133" fmla="*/ 2167944 h 2532845"/>
              <a:gd name="connsiteX134" fmla="*/ 639651 w 5318975"/>
              <a:gd name="connsiteY134" fmla="*/ 2004812 h 2532845"/>
              <a:gd name="connsiteX135" fmla="*/ 888642 w 5318975"/>
              <a:gd name="connsiteY135" fmla="*/ 1669961 h 2532845"/>
              <a:gd name="connsiteX136" fmla="*/ 1051775 w 5318975"/>
              <a:gd name="connsiteY136" fmla="*/ 1446727 h 2532845"/>
              <a:gd name="connsiteX137" fmla="*/ 1163392 w 5318975"/>
              <a:gd name="connsiteY137" fmla="*/ 1287888 h 2532845"/>
              <a:gd name="connsiteX138" fmla="*/ 1266423 w 5318975"/>
              <a:gd name="connsiteY138" fmla="*/ 1159099 h 2532845"/>
              <a:gd name="connsiteX0" fmla="*/ 1266423 w 5318975"/>
              <a:gd name="connsiteY0" fmla="*/ 1159099 h 2511381"/>
              <a:gd name="connsiteX1" fmla="*/ 1601273 w 5318975"/>
              <a:gd name="connsiteY1" fmla="*/ 742682 h 2511381"/>
              <a:gd name="connsiteX2" fmla="*/ 1858851 w 5318975"/>
              <a:gd name="connsiteY2" fmla="*/ 437882 h 2511381"/>
              <a:gd name="connsiteX3" fmla="*/ 2004811 w 5318975"/>
              <a:gd name="connsiteY3" fmla="*/ 274750 h 2511381"/>
              <a:gd name="connsiteX4" fmla="*/ 2060620 w 5318975"/>
              <a:gd name="connsiteY4" fmla="*/ 214648 h 2511381"/>
              <a:gd name="connsiteX5" fmla="*/ 2082085 w 5318975"/>
              <a:gd name="connsiteY5" fmla="*/ 193183 h 2511381"/>
              <a:gd name="connsiteX6" fmla="*/ 2103549 w 5318975"/>
              <a:gd name="connsiteY6" fmla="*/ 128789 h 2511381"/>
              <a:gd name="connsiteX7" fmla="*/ 2125014 w 5318975"/>
              <a:gd name="connsiteY7" fmla="*/ 72981 h 2511381"/>
              <a:gd name="connsiteX8" fmla="*/ 2133600 w 5318975"/>
              <a:gd name="connsiteY8" fmla="*/ 60102 h 2511381"/>
              <a:gd name="connsiteX9" fmla="*/ 2185116 w 5318975"/>
              <a:gd name="connsiteY9" fmla="*/ 30051 h 2511381"/>
              <a:gd name="connsiteX10" fmla="*/ 2245217 w 5318975"/>
              <a:gd name="connsiteY10" fmla="*/ 12879 h 2511381"/>
              <a:gd name="connsiteX11" fmla="*/ 2322490 w 5318975"/>
              <a:gd name="connsiteY11" fmla="*/ 0 h 2511381"/>
              <a:gd name="connsiteX12" fmla="*/ 2425521 w 5318975"/>
              <a:gd name="connsiteY12" fmla="*/ 4293 h 2511381"/>
              <a:gd name="connsiteX13" fmla="*/ 2515673 w 5318975"/>
              <a:gd name="connsiteY13" fmla="*/ 17172 h 2511381"/>
              <a:gd name="connsiteX14" fmla="*/ 2584361 w 5318975"/>
              <a:gd name="connsiteY14" fmla="*/ 25758 h 2511381"/>
              <a:gd name="connsiteX15" fmla="*/ 2614411 w 5318975"/>
              <a:gd name="connsiteY15" fmla="*/ 34344 h 2511381"/>
              <a:gd name="connsiteX16" fmla="*/ 2618704 w 5318975"/>
              <a:gd name="connsiteY16" fmla="*/ 47223 h 2511381"/>
              <a:gd name="connsiteX17" fmla="*/ 2622997 w 5318975"/>
              <a:gd name="connsiteY17" fmla="*/ 107324 h 2511381"/>
              <a:gd name="connsiteX18" fmla="*/ 2618704 w 5318975"/>
              <a:gd name="connsiteY18" fmla="*/ 184597 h 2511381"/>
              <a:gd name="connsiteX19" fmla="*/ 2618704 w 5318975"/>
              <a:gd name="connsiteY19" fmla="*/ 236113 h 2511381"/>
              <a:gd name="connsiteX20" fmla="*/ 2627290 w 5318975"/>
              <a:gd name="connsiteY20" fmla="*/ 266164 h 2511381"/>
              <a:gd name="connsiteX21" fmla="*/ 2648755 w 5318975"/>
              <a:gd name="connsiteY21" fmla="*/ 321972 h 2511381"/>
              <a:gd name="connsiteX22" fmla="*/ 2691685 w 5318975"/>
              <a:gd name="connsiteY22" fmla="*/ 412124 h 2511381"/>
              <a:gd name="connsiteX23" fmla="*/ 2756079 w 5318975"/>
              <a:gd name="connsiteY23" fmla="*/ 502276 h 2511381"/>
              <a:gd name="connsiteX24" fmla="*/ 2871989 w 5318975"/>
              <a:gd name="connsiteY24" fmla="*/ 656823 h 2511381"/>
              <a:gd name="connsiteX25" fmla="*/ 2979313 w 5318975"/>
              <a:gd name="connsiteY25" fmla="*/ 785612 h 2511381"/>
              <a:gd name="connsiteX26" fmla="*/ 3108102 w 5318975"/>
              <a:gd name="connsiteY26" fmla="*/ 935865 h 2511381"/>
              <a:gd name="connsiteX27" fmla="*/ 3198254 w 5318975"/>
              <a:gd name="connsiteY27" fmla="*/ 1038896 h 2511381"/>
              <a:gd name="connsiteX28" fmla="*/ 3331335 w 5318975"/>
              <a:gd name="connsiteY28" fmla="*/ 1171978 h 2511381"/>
              <a:gd name="connsiteX29" fmla="*/ 3421487 w 5318975"/>
              <a:gd name="connsiteY29" fmla="*/ 1249251 h 2511381"/>
              <a:gd name="connsiteX30" fmla="*/ 3571741 w 5318975"/>
              <a:gd name="connsiteY30" fmla="*/ 1365161 h 2511381"/>
              <a:gd name="connsiteX31" fmla="*/ 3653307 w 5318975"/>
              <a:gd name="connsiteY31" fmla="*/ 1420969 h 2511381"/>
              <a:gd name="connsiteX32" fmla="*/ 3790682 w 5318975"/>
              <a:gd name="connsiteY32" fmla="*/ 1498243 h 2511381"/>
              <a:gd name="connsiteX33" fmla="*/ 3889420 w 5318975"/>
              <a:gd name="connsiteY33" fmla="*/ 1545465 h 2511381"/>
              <a:gd name="connsiteX34" fmla="*/ 4009623 w 5318975"/>
              <a:gd name="connsiteY34" fmla="*/ 1588395 h 2511381"/>
              <a:gd name="connsiteX35" fmla="*/ 4146997 w 5318975"/>
              <a:gd name="connsiteY35" fmla="*/ 1627031 h 2511381"/>
              <a:gd name="connsiteX36" fmla="*/ 4254321 w 5318975"/>
              <a:gd name="connsiteY36" fmla="*/ 1648496 h 2511381"/>
              <a:gd name="connsiteX37" fmla="*/ 4357352 w 5318975"/>
              <a:gd name="connsiteY37" fmla="*/ 1665668 h 2511381"/>
              <a:gd name="connsiteX38" fmla="*/ 4486141 w 5318975"/>
              <a:gd name="connsiteY38" fmla="*/ 1674254 h 2511381"/>
              <a:gd name="connsiteX39" fmla="*/ 4584879 w 5318975"/>
              <a:gd name="connsiteY39" fmla="*/ 1674254 h 2511381"/>
              <a:gd name="connsiteX40" fmla="*/ 4649273 w 5318975"/>
              <a:gd name="connsiteY40" fmla="*/ 1669961 h 2511381"/>
              <a:gd name="connsiteX41" fmla="*/ 4679324 w 5318975"/>
              <a:gd name="connsiteY41" fmla="*/ 1661375 h 2511381"/>
              <a:gd name="connsiteX42" fmla="*/ 4700789 w 5318975"/>
              <a:gd name="connsiteY42" fmla="*/ 1639910 h 2511381"/>
              <a:gd name="connsiteX43" fmla="*/ 4713668 w 5318975"/>
              <a:gd name="connsiteY43" fmla="*/ 1609859 h 2511381"/>
              <a:gd name="connsiteX44" fmla="*/ 4713668 w 5318975"/>
              <a:gd name="connsiteY44" fmla="*/ 1584102 h 2511381"/>
              <a:gd name="connsiteX45" fmla="*/ 4709375 w 5318975"/>
              <a:gd name="connsiteY45" fmla="*/ 1541172 h 2511381"/>
              <a:gd name="connsiteX46" fmla="*/ 4692203 w 5318975"/>
              <a:gd name="connsiteY46" fmla="*/ 1506828 h 2511381"/>
              <a:gd name="connsiteX47" fmla="*/ 4610637 w 5318975"/>
              <a:gd name="connsiteY47" fmla="*/ 1347989 h 2511381"/>
              <a:gd name="connsiteX48" fmla="*/ 4408868 w 5318975"/>
              <a:gd name="connsiteY48" fmla="*/ 957330 h 2511381"/>
              <a:gd name="connsiteX49" fmla="*/ 4374524 w 5318975"/>
              <a:gd name="connsiteY49" fmla="*/ 888643 h 2511381"/>
              <a:gd name="connsiteX50" fmla="*/ 4361645 w 5318975"/>
              <a:gd name="connsiteY50" fmla="*/ 862885 h 2511381"/>
              <a:gd name="connsiteX51" fmla="*/ 4370231 w 5318975"/>
              <a:gd name="connsiteY51" fmla="*/ 815662 h 2511381"/>
              <a:gd name="connsiteX52" fmla="*/ 4378817 w 5318975"/>
              <a:gd name="connsiteY52" fmla="*/ 802783 h 2511381"/>
              <a:gd name="connsiteX53" fmla="*/ 4395989 w 5318975"/>
              <a:gd name="connsiteY53" fmla="*/ 802783 h 2511381"/>
              <a:gd name="connsiteX54" fmla="*/ 4426040 w 5318975"/>
              <a:gd name="connsiteY54" fmla="*/ 811369 h 2511381"/>
              <a:gd name="connsiteX55" fmla="*/ 4451797 w 5318975"/>
              <a:gd name="connsiteY55" fmla="*/ 845713 h 2511381"/>
              <a:gd name="connsiteX56" fmla="*/ 4494727 w 5318975"/>
              <a:gd name="connsiteY56" fmla="*/ 910107 h 2511381"/>
              <a:gd name="connsiteX57" fmla="*/ 4644980 w 5318975"/>
              <a:gd name="connsiteY57" fmla="*/ 1124755 h 2511381"/>
              <a:gd name="connsiteX58" fmla="*/ 4743718 w 5318975"/>
              <a:gd name="connsiteY58" fmla="*/ 1249251 h 2511381"/>
              <a:gd name="connsiteX59" fmla="*/ 4876800 w 5318975"/>
              <a:gd name="connsiteY59" fmla="*/ 1412383 h 2511381"/>
              <a:gd name="connsiteX60" fmla="*/ 5014175 w 5318975"/>
              <a:gd name="connsiteY60" fmla="*/ 1566930 h 2511381"/>
              <a:gd name="connsiteX61" fmla="*/ 5057104 w 5318975"/>
              <a:gd name="connsiteY61" fmla="*/ 1605566 h 2511381"/>
              <a:gd name="connsiteX62" fmla="*/ 5130085 w 5318975"/>
              <a:gd name="connsiteY62" fmla="*/ 1652789 h 2511381"/>
              <a:gd name="connsiteX63" fmla="*/ 5198772 w 5318975"/>
              <a:gd name="connsiteY63" fmla="*/ 1678547 h 2511381"/>
              <a:gd name="connsiteX64" fmla="*/ 5245994 w 5318975"/>
              <a:gd name="connsiteY64" fmla="*/ 1704305 h 2511381"/>
              <a:gd name="connsiteX65" fmla="*/ 5288924 w 5318975"/>
              <a:gd name="connsiteY65" fmla="*/ 1734355 h 2511381"/>
              <a:gd name="connsiteX66" fmla="*/ 5306096 w 5318975"/>
              <a:gd name="connsiteY66" fmla="*/ 1755820 h 2511381"/>
              <a:gd name="connsiteX67" fmla="*/ 5318975 w 5318975"/>
              <a:gd name="connsiteY67" fmla="*/ 1777285 h 2511381"/>
              <a:gd name="connsiteX68" fmla="*/ 5318975 w 5318975"/>
              <a:gd name="connsiteY68" fmla="*/ 1790164 h 2511381"/>
              <a:gd name="connsiteX69" fmla="*/ 5318975 w 5318975"/>
              <a:gd name="connsiteY69" fmla="*/ 1807335 h 2511381"/>
              <a:gd name="connsiteX70" fmla="*/ 5306096 w 5318975"/>
              <a:gd name="connsiteY70" fmla="*/ 1828800 h 2511381"/>
              <a:gd name="connsiteX71" fmla="*/ 5284631 w 5318975"/>
              <a:gd name="connsiteY71" fmla="*/ 1845972 h 2511381"/>
              <a:gd name="connsiteX72" fmla="*/ 5237409 w 5318975"/>
              <a:gd name="connsiteY72" fmla="*/ 1880316 h 2511381"/>
              <a:gd name="connsiteX73" fmla="*/ 5203065 w 5318975"/>
              <a:gd name="connsiteY73" fmla="*/ 1893195 h 2511381"/>
              <a:gd name="connsiteX74" fmla="*/ 5160135 w 5318975"/>
              <a:gd name="connsiteY74" fmla="*/ 1910366 h 2511381"/>
              <a:gd name="connsiteX75" fmla="*/ 5108620 w 5318975"/>
              <a:gd name="connsiteY75" fmla="*/ 1927538 h 2511381"/>
              <a:gd name="connsiteX76" fmla="*/ 5039933 w 5318975"/>
              <a:gd name="connsiteY76" fmla="*/ 1940417 h 2511381"/>
              <a:gd name="connsiteX77" fmla="*/ 4949780 w 5318975"/>
              <a:gd name="connsiteY77" fmla="*/ 1949003 h 2511381"/>
              <a:gd name="connsiteX78" fmla="*/ 4842456 w 5318975"/>
              <a:gd name="connsiteY78" fmla="*/ 1953296 h 2511381"/>
              <a:gd name="connsiteX79" fmla="*/ 4687910 w 5318975"/>
              <a:gd name="connsiteY79" fmla="*/ 1944710 h 2511381"/>
              <a:gd name="connsiteX80" fmla="*/ 4524778 w 5318975"/>
              <a:gd name="connsiteY80" fmla="*/ 1927538 h 2511381"/>
              <a:gd name="connsiteX81" fmla="*/ 4361645 w 5318975"/>
              <a:gd name="connsiteY81" fmla="*/ 1906074 h 2511381"/>
              <a:gd name="connsiteX82" fmla="*/ 4207099 w 5318975"/>
              <a:gd name="connsiteY82" fmla="*/ 1880316 h 2511381"/>
              <a:gd name="connsiteX83" fmla="*/ 4104068 w 5318975"/>
              <a:gd name="connsiteY83" fmla="*/ 1854558 h 2511381"/>
              <a:gd name="connsiteX84" fmla="*/ 3928056 w 5318975"/>
              <a:gd name="connsiteY84" fmla="*/ 1794457 h 2511381"/>
              <a:gd name="connsiteX85" fmla="*/ 3730580 w 5318975"/>
              <a:gd name="connsiteY85" fmla="*/ 1708597 h 2511381"/>
              <a:gd name="connsiteX86" fmla="*/ 3558862 w 5318975"/>
              <a:gd name="connsiteY86" fmla="*/ 1614152 h 2511381"/>
              <a:gd name="connsiteX87" fmla="*/ 3412902 w 5318975"/>
              <a:gd name="connsiteY87" fmla="*/ 1519707 h 2511381"/>
              <a:gd name="connsiteX88" fmla="*/ 3241183 w 5318975"/>
              <a:gd name="connsiteY88" fmla="*/ 1386626 h 2511381"/>
              <a:gd name="connsiteX89" fmla="*/ 3017949 w 5318975"/>
              <a:gd name="connsiteY89" fmla="*/ 1184857 h 2511381"/>
              <a:gd name="connsiteX90" fmla="*/ 2803302 w 5318975"/>
              <a:gd name="connsiteY90" fmla="*/ 953037 h 2511381"/>
              <a:gd name="connsiteX91" fmla="*/ 2635876 w 5318975"/>
              <a:gd name="connsiteY91" fmla="*/ 759854 h 2511381"/>
              <a:gd name="connsiteX92" fmla="*/ 2502794 w 5318975"/>
              <a:gd name="connsiteY92" fmla="*/ 583843 h 2511381"/>
              <a:gd name="connsiteX93" fmla="*/ 2416935 w 5318975"/>
              <a:gd name="connsiteY93" fmla="*/ 467933 h 2511381"/>
              <a:gd name="connsiteX94" fmla="*/ 2378299 w 5318975"/>
              <a:gd name="connsiteY94" fmla="*/ 416417 h 2511381"/>
              <a:gd name="connsiteX95" fmla="*/ 2339662 w 5318975"/>
              <a:gd name="connsiteY95" fmla="*/ 373488 h 2511381"/>
              <a:gd name="connsiteX96" fmla="*/ 2305318 w 5318975"/>
              <a:gd name="connsiteY96" fmla="*/ 343437 h 2511381"/>
              <a:gd name="connsiteX97" fmla="*/ 2275268 w 5318975"/>
              <a:gd name="connsiteY97" fmla="*/ 330558 h 2511381"/>
              <a:gd name="connsiteX98" fmla="*/ 2245217 w 5318975"/>
              <a:gd name="connsiteY98" fmla="*/ 321972 h 2511381"/>
              <a:gd name="connsiteX99" fmla="*/ 2215166 w 5318975"/>
              <a:gd name="connsiteY99" fmla="*/ 326265 h 2511381"/>
              <a:gd name="connsiteX100" fmla="*/ 2193702 w 5318975"/>
              <a:gd name="connsiteY100" fmla="*/ 334851 h 2511381"/>
              <a:gd name="connsiteX101" fmla="*/ 2155065 w 5318975"/>
              <a:gd name="connsiteY101" fmla="*/ 369195 h 2511381"/>
              <a:gd name="connsiteX102" fmla="*/ 2107842 w 5318975"/>
              <a:gd name="connsiteY102" fmla="*/ 412124 h 2511381"/>
              <a:gd name="connsiteX103" fmla="*/ 2043448 w 5318975"/>
              <a:gd name="connsiteY103" fmla="*/ 480812 h 2511381"/>
              <a:gd name="connsiteX104" fmla="*/ 1957589 w 5318975"/>
              <a:gd name="connsiteY104" fmla="*/ 570964 h 2511381"/>
              <a:gd name="connsiteX105" fmla="*/ 1858851 w 5318975"/>
              <a:gd name="connsiteY105" fmla="*/ 686874 h 2511381"/>
              <a:gd name="connsiteX106" fmla="*/ 1790163 w 5318975"/>
              <a:gd name="connsiteY106" fmla="*/ 764147 h 2511381"/>
              <a:gd name="connsiteX107" fmla="*/ 1657082 w 5318975"/>
              <a:gd name="connsiteY107" fmla="*/ 927279 h 2511381"/>
              <a:gd name="connsiteX108" fmla="*/ 1554051 w 5318975"/>
              <a:gd name="connsiteY108" fmla="*/ 1056068 h 2511381"/>
              <a:gd name="connsiteX109" fmla="*/ 1463899 w 5318975"/>
              <a:gd name="connsiteY109" fmla="*/ 1176271 h 2511381"/>
              <a:gd name="connsiteX110" fmla="*/ 1360868 w 5318975"/>
              <a:gd name="connsiteY110" fmla="*/ 1313645 h 2511381"/>
              <a:gd name="connsiteX111" fmla="*/ 1275009 w 5318975"/>
              <a:gd name="connsiteY111" fmla="*/ 1433848 h 2511381"/>
              <a:gd name="connsiteX112" fmla="*/ 1159099 w 5318975"/>
              <a:gd name="connsiteY112" fmla="*/ 1596981 h 2511381"/>
              <a:gd name="connsiteX113" fmla="*/ 1068947 w 5318975"/>
              <a:gd name="connsiteY113" fmla="*/ 1725769 h 2511381"/>
              <a:gd name="connsiteX114" fmla="*/ 944451 w 5318975"/>
              <a:gd name="connsiteY114" fmla="*/ 1914659 h 2511381"/>
              <a:gd name="connsiteX115" fmla="*/ 858592 w 5318975"/>
              <a:gd name="connsiteY115" fmla="*/ 2047741 h 2511381"/>
              <a:gd name="connsiteX116" fmla="*/ 798490 w 5318975"/>
              <a:gd name="connsiteY116" fmla="*/ 2155065 h 2511381"/>
              <a:gd name="connsiteX117" fmla="*/ 759854 w 5318975"/>
              <a:gd name="connsiteY117" fmla="*/ 2228045 h 2511381"/>
              <a:gd name="connsiteX118" fmla="*/ 678287 w 5318975"/>
              <a:gd name="connsiteY118" fmla="*/ 2374006 h 2511381"/>
              <a:gd name="connsiteX119" fmla="*/ 635358 w 5318975"/>
              <a:gd name="connsiteY119" fmla="*/ 2455572 h 2511381"/>
              <a:gd name="connsiteX120" fmla="*/ 601014 w 5318975"/>
              <a:gd name="connsiteY120" fmla="*/ 2481330 h 2511381"/>
              <a:gd name="connsiteX121" fmla="*/ 545206 w 5318975"/>
              <a:gd name="connsiteY121" fmla="*/ 2511381 h 2511381"/>
              <a:gd name="connsiteX122" fmla="*/ 90152 w 5318975"/>
              <a:gd name="connsiteY122" fmla="*/ 2498502 h 2511381"/>
              <a:gd name="connsiteX123" fmla="*/ 25758 w 5318975"/>
              <a:gd name="connsiteY123" fmla="*/ 2468451 h 2511381"/>
              <a:gd name="connsiteX124" fmla="*/ 8586 w 5318975"/>
              <a:gd name="connsiteY124" fmla="*/ 2451279 h 2511381"/>
              <a:gd name="connsiteX125" fmla="*/ 0 w 5318975"/>
              <a:gd name="connsiteY125" fmla="*/ 2434107 h 2511381"/>
              <a:gd name="connsiteX126" fmla="*/ 12879 w 5318975"/>
              <a:gd name="connsiteY126" fmla="*/ 2412643 h 2511381"/>
              <a:gd name="connsiteX127" fmla="*/ 60102 w 5318975"/>
              <a:gd name="connsiteY127" fmla="*/ 2404057 h 2511381"/>
              <a:gd name="connsiteX128" fmla="*/ 163133 w 5318975"/>
              <a:gd name="connsiteY128" fmla="*/ 2382592 h 2511381"/>
              <a:gd name="connsiteX129" fmla="*/ 253285 w 5318975"/>
              <a:gd name="connsiteY129" fmla="*/ 2356834 h 2511381"/>
              <a:gd name="connsiteX130" fmla="*/ 334851 w 5318975"/>
              <a:gd name="connsiteY130" fmla="*/ 2318197 h 2511381"/>
              <a:gd name="connsiteX131" fmla="*/ 416417 w 5318975"/>
              <a:gd name="connsiteY131" fmla="*/ 2258096 h 2511381"/>
              <a:gd name="connsiteX132" fmla="*/ 502276 w 5318975"/>
              <a:gd name="connsiteY132" fmla="*/ 2167944 h 2511381"/>
              <a:gd name="connsiteX133" fmla="*/ 639651 w 5318975"/>
              <a:gd name="connsiteY133" fmla="*/ 2004812 h 2511381"/>
              <a:gd name="connsiteX134" fmla="*/ 888642 w 5318975"/>
              <a:gd name="connsiteY134" fmla="*/ 1669961 h 2511381"/>
              <a:gd name="connsiteX135" fmla="*/ 1051775 w 5318975"/>
              <a:gd name="connsiteY135" fmla="*/ 1446727 h 2511381"/>
              <a:gd name="connsiteX136" fmla="*/ 1163392 w 5318975"/>
              <a:gd name="connsiteY136" fmla="*/ 1287888 h 2511381"/>
              <a:gd name="connsiteX137" fmla="*/ 1266423 w 5318975"/>
              <a:gd name="connsiteY137" fmla="*/ 1159099 h 2511381"/>
              <a:gd name="connsiteX0" fmla="*/ 1266423 w 5318975"/>
              <a:gd name="connsiteY0" fmla="*/ 1159099 h 2498502"/>
              <a:gd name="connsiteX1" fmla="*/ 1601273 w 5318975"/>
              <a:gd name="connsiteY1" fmla="*/ 742682 h 2498502"/>
              <a:gd name="connsiteX2" fmla="*/ 1858851 w 5318975"/>
              <a:gd name="connsiteY2" fmla="*/ 437882 h 2498502"/>
              <a:gd name="connsiteX3" fmla="*/ 2004811 w 5318975"/>
              <a:gd name="connsiteY3" fmla="*/ 274750 h 2498502"/>
              <a:gd name="connsiteX4" fmla="*/ 2060620 w 5318975"/>
              <a:gd name="connsiteY4" fmla="*/ 214648 h 2498502"/>
              <a:gd name="connsiteX5" fmla="*/ 2082085 w 5318975"/>
              <a:gd name="connsiteY5" fmla="*/ 193183 h 2498502"/>
              <a:gd name="connsiteX6" fmla="*/ 2103549 w 5318975"/>
              <a:gd name="connsiteY6" fmla="*/ 128789 h 2498502"/>
              <a:gd name="connsiteX7" fmla="*/ 2125014 w 5318975"/>
              <a:gd name="connsiteY7" fmla="*/ 72981 h 2498502"/>
              <a:gd name="connsiteX8" fmla="*/ 2133600 w 5318975"/>
              <a:gd name="connsiteY8" fmla="*/ 60102 h 2498502"/>
              <a:gd name="connsiteX9" fmla="*/ 2185116 w 5318975"/>
              <a:gd name="connsiteY9" fmla="*/ 30051 h 2498502"/>
              <a:gd name="connsiteX10" fmla="*/ 2245217 w 5318975"/>
              <a:gd name="connsiteY10" fmla="*/ 12879 h 2498502"/>
              <a:gd name="connsiteX11" fmla="*/ 2322490 w 5318975"/>
              <a:gd name="connsiteY11" fmla="*/ 0 h 2498502"/>
              <a:gd name="connsiteX12" fmla="*/ 2425521 w 5318975"/>
              <a:gd name="connsiteY12" fmla="*/ 4293 h 2498502"/>
              <a:gd name="connsiteX13" fmla="*/ 2515673 w 5318975"/>
              <a:gd name="connsiteY13" fmla="*/ 17172 h 2498502"/>
              <a:gd name="connsiteX14" fmla="*/ 2584361 w 5318975"/>
              <a:gd name="connsiteY14" fmla="*/ 25758 h 2498502"/>
              <a:gd name="connsiteX15" fmla="*/ 2614411 w 5318975"/>
              <a:gd name="connsiteY15" fmla="*/ 34344 h 2498502"/>
              <a:gd name="connsiteX16" fmla="*/ 2618704 w 5318975"/>
              <a:gd name="connsiteY16" fmla="*/ 47223 h 2498502"/>
              <a:gd name="connsiteX17" fmla="*/ 2622997 w 5318975"/>
              <a:gd name="connsiteY17" fmla="*/ 107324 h 2498502"/>
              <a:gd name="connsiteX18" fmla="*/ 2618704 w 5318975"/>
              <a:gd name="connsiteY18" fmla="*/ 184597 h 2498502"/>
              <a:gd name="connsiteX19" fmla="*/ 2618704 w 5318975"/>
              <a:gd name="connsiteY19" fmla="*/ 236113 h 2498502"/>
              <a:gd name="connsiteX20" fmla="*/ 2627290 w 5318975"/>
              <a:gd name="connsiteY20" fmla="*/ 266164 h 2498502"/>
              <a:gd name="connsiteX21" fmla="*/ 2648755 w 5318975"/>
              <a:gd name="connsiteY21" fmla="*/ 321972 h 2498502"/>
              <a:gd name="connsiteX22" fmla="*/ 2691685 w 5318975"/>
              <a:gd name="connsiteY22" fmla="*/ 412124 h 2498502"/>
              <a:gd name="connsiteX23" fmla="*/ 2756079 w 5318975"/>
              <a:gd name="connsiteY23" fmla="*/ 502276 h 2498502"/>
              <a:gd name="connsiteX24" fmla="*/ 2871989 w 5318975"/>
              <a:gd name="connsiteY24" fmla="*/ 656823 h 2498502"/>
              <a:gd name="connsiteX25" fmla="*/ 2979313 w 5318975"/>
              <a:gd name="connsiteY25" fmla="*/ 785612 h 2498502"/>
              <a:gd name="connsiteX26" fmla="*/ 3108102 w 5318975"/>
              <a:gd name="connsiteY26" fmla="*/ 935865 h 2498502"/>
              <a:gd name="connsiteX27" fmla="*/ 3198254 w 5318975"/>
              <a:gd name="connsiteY27" fmla="*/ 1038896 h 2498502"/>
              <a:gd name="connsiteX28" fmla="*/ 3331335 w 5318975"/>
              <a:gd name="connsiteY28" fmla="*/ 1171978 h 2498502"/>
              <a:gd name="connsiteX29" fmla="*/ 3421487 w 5318975"/>
              <a:gd name="connsiteY29" fmla="*/ 1249251 h 2498502"/>
              <a:gd name="connsiteX30" fmla="*/ 3571741 w 5318975"/>
              <a:gd name="connsiteY30" fmla="*/ 1365161 h 2498502"/>
              <a:gd name="connsiteX31" fmla="*/ 3653307 w 5318975"/>
              <a:gd name="connsiteY31" fmla="*/ 1420969 h 2498502"/>
              <a:gd name="connsiteX32" fmla="*/ 3790682 w 5318975"/>
              <a:gd name="connsiteY32" fmla="*/ 1498243 h 2498502"/>
              <a:gd name="connsiteX33" fmla="*/ 3889420 w 5318975"/>
              <a:gd name="connsiteY33" fmla="*/ 1545465 h 2498502"/>
              <a:gd name="connsiteX34" fmla="*/ 4009623 w 5318975"/>
              <a:gd name="connsiteY34" fmla="*/ 1588395 h 2498502"/>
              <a:gd name="connsiteX35" fmla="*/ 4146997 w 5318975"/>
              <a:gd name="connsiteY35" fmla="*/ 1627031 h 2498502"/>
              <a:gd name="connsiteX36" fmla="*/ 4254321 w 5318975"/>
              <a:gd name="connsiteY36" fmla="*/ 1648496 h 2498502"/>
              <a:gd name="connsiteX37" fmla="*/ 4357352 w 5318975"/>
              <a:gd name="connsiteY37" fmla="*/ 1665668 h 2498502"/>
              <a:gd name="connsiteX38" fmla="*/ 4486141 w 5318975"/>
              <a:gd name="connsiteY38" fmla="*/ 1674254 h 2498502"/>
              <a:gd name="connsiteX39" fmla="*/ 4584879 w 5318975"/>
              <a:gd name="connsiteY39" fmla="*/ 1674254 h 2498502"/>
              <a:gd name="connsiteX40" fmla="*/ 4649273 w 5318975"/>
              <a:gd name="connsiteY40" fmla="*/ 1669961 h 2498502"/>
              <a:gd name="connsiteX41" fmla="*/ 4679324 w 5318975"/>
              <a:gd name="connsiteY41" fmla="*/ 1661375 h 2498502"/>
              <a:gd name="connsiteX42" fmla="*/ 4700789 w 5318975"/>
              <a:gd name="connsiteY42" fmla="*/ 1639910 h 2498502"/>
              <a:gd name="connsiteX43" fmla="*/ 4713668 w 5318975"/>
              <a:gd name="connsiteY43" fmla="*/ 1609859 h 2498502"/>
              <a:gd name="connsiteX44" fmla="*/ 4713668 w 5318975"/>
              <a:gd name="connsiteY44" fmla="*/ 1584102 h 2498502"/>
              <a:gd name="connsiteX45" fmla="*/ 4709375 w 5318975"/>
              <a:gd name="connsiteY45" fmla="*/ 1541172 h 2498502"/>
              <a:gd name="connsiteX46" fmla="*/ 4692203 w 5318975"/>
              <a:gd name="connsiteY46" fmla="*/ 1506828 h 2498502"/>
              <a:gd name="connsiteX47" fmla="*/ 4610637 w 5318975"/>
              <a:gd name="connsiteY47" fmla="*/ 1347989 h 2498502"/>
              <a:gd name="connsiteX48" fmla="*/ 4408868 w 5318975"/>
              <a:gd name="connsiteY48" fmla="*/ 957330 h 2498502"/>
              <a:gd name="connsiteX49" fmla="*/ 4374524 w 5318975"/>
              <a:gd name="connsiteY49" fmla="*/ 888643 h 2498502"/>
              <a:gd name="connsiteX50" fmla="*/ 4361645 w 5318975"/>
              <a:gd name="connsiteY50" fmla="*/ 862885 h 2498502"/>
              <a:gd name="connsiteX51" fmla="*/ 4370231 w 5318975"/>
              <a:gd name="connsiteY51" fmla="*/ 815662 h 2498502"/>
              <a:gd name="connsiteX52" fmla="*/ 4378817 w 5318975"/>
              <a:gd name="connsiteY52" fmla="*/ 802783 h 2498502"/>
              <a:gd name="connsiteX53" fmla="*/ 4395989 w 5318975"/>
              <a:gd name="connsiteY53" fmla="*/ 802783 h 2498502"/>
              <a:gd name="connsiteX54" fmla="*/ 4426040 w 5318975"/>
              <a:gd name="connsiteY54" fmla="*/ 811369 h 2498502"/>
              <a:gd name="connsiteX55" fmla="*/ 4451797 w 5318975"/>
              <a:gd name="connsiteY55" fmla="*/ 845713 h 2498502"/>
              <a:gd name="connsiteX56" fmla="*/ 4494727 w 5318975"/>
              <a:gd name="connsiteY56" fmla="*/ 910107 h 2498502"/>
              <a:gd name="connsiteX57" fmla="*/ 4644980 w 5318975"/>
              <a:gd name="connsiteY57" fmla="*/ 1124755 h 2498502"/>
              <a:gd name="connsiteX58" fmla="*/ 4743718 w 5318975"/>
              <a:gd name="connsiteY58" fmla="*/ 1249251 h 2498502"/>
              <a:gd name="connsiteX59" fmla="*/ 4876800 w 5318975"/>
              <a:gd name="connsiteY59" fmla="*/ 1412383 h 2498502"/>
              <a:gd name="connsiteX60" fmla="*/ 5014175 w 5318975"/>
              <a:gd name="connsiteY60" fmla="*/ 1566930 h 2498502"/>
              <a:gd name="connsiteX61" fmla="*/ 5057104 w 5318975"/>
              <a:gd name="connsiteY61" fmla="*/ 1605566 h 2498502"/>
              <a:gd name="connsiteX62" fmla="*/ 5130085 w 5318975"/>
              <a:gd name="connsiteY62" fmla="*/ 1652789 h 2498502"/>
              <a:gd name="connsiteX63" fmla="*/ 5198772 w 5318975"/>
              <a:gd name="connsiteY63" fmla="*/ 1678547 h 2498502"/>
              <a:gd name="connsiteX64" fmla="*/ 5245994 w 5318975"/>
              <a:gd name="connsiteY64" fmla="*/ 1704305 h 2498502"/>
              <a:gd name="connsiteX65" fmla="*/ 5288924 w 5318975"/>
              <a:gd name="connsiteY65" fmla="*/ 1734355 h 2498502"/>
              <a:gd name="connsiteX66" fmla="*/ 5306096 w 5318975"/>
              <a:gd name="connsiteY66" fmla="*/ 1755820 h 2498502"/>
              <a:gd name="connsiteX67" fmla="*/ 5318975 w 5318975"/>
              <a:gd name="connsiteY67" fmla="*/ 1777285 h 2498502"/>
              <a:gd name="connsiteX68" fmla="*/ 5318975 w 5318975"/>
              <a:gd name="connsiteY68" fmla="*/ 1790164 h 2498502"/>
              <a:gd name="connsiteX69" fmla="*/ 5318975 w 5318975"/>
              <a:gd name="connsiteY69" fmla="*/ 1807335 h 2498502"/>
              <a:gd name="connsiteX70" fmla="*/ 5306096 w 5318975"/>
              <a:gd name="connsiteY70" fmla="*/ 1828800 h 2498502"/>
              <a:gd name="connsiteX71" fmla="*/ 5284631 w 5318975"/>
              <a:gd name="connsiteY71" fmla="*/ 1845972 h 2498502"/>
              <a:gd name="connsiteX72" fmla="*/ 5237409 w 5318975"/>
              <a:gd name="connsiteY72" fmla="*/ 1880316 h 2498502"/>
              <a:gd name="connsiteX73" fmla="*/ 5203065 w 5318975"/>
              <a:gd name="connsiteY73" fmla="*/ 1893195 h 2498502"/>
              <a:gd name="connsiteX74" fmla="*/ 5160135 w 5318975"/>
              <a:gd name="connsiteY74" fmla="*/ 1910366 h 2498502"/>
              <a:gd name="connsiteX75" fmla="*/ 5108620 w 5318975"/>
              <a:gd name="connsiteY75" fmla="*/ 1927538 h 2498502"/>
              <a:gd name="connsiteX76" fmla="*/ 5039933 w 5318975"/>
              <a:gd name="connsiteY76" fmla="*/ 1940417 h 2498502"/>
              <a:gd name="connsiteX77" fmla="*/ 4949780 w 5318975"/>
              <a:gd name="connsiteY77" fmla="*/ 1949003 h 2498502"/>
              <a:gd name="connsiteX78" fmla="*/ 4842456 w 5318975"/>
              <a:gd name="connsiteY78" fmla="*/ 1953296 h 2498502"/>
              <a:gd name="connsiteX79" fmla="*/ 4687910 w 5318975"/>
              <a:gd name="connsiteY79" fmla="*/ 1944710 h 2498502"/>
              <a:gd name="connsiteX80" fmla="*/ 4524778 w 5318975"/>
              <a:gd name="connsiteY80" fmla="*/ 1927538 h 2498502"/>
              <a:gd name="connsiteX81" fmla="*/ 4361645 w 5318975"/>
              <a:gd name="connsiteY81" fmla="*/ 1906074 h 2498502"/>
              <a:gd name="connsiteX82" fmla="*/ 4207099 w 5318975"/>
              <a:gd name="connsiteY82" fmla="*/ 1880316 h 2498502"/>
              <a:gd name="connsiteX83" fmla="*/ 4104068 w 5318975"/>
              <a:gd name="connsiteY83" fmla="*/ 1854558 h 2498502"/>
              <a:gd name="connsiteX84" fmla="*/ 3928056 w 5318975"/>
              <a:gd name="connsiteY84" fmla="*/ 1794457 h 2498502"/>
              <a:gd name="connsiteX85" fmla="*/ 3730580 w 5318975"/>
              <a:gd name="connsiteY85" fmla="*/ 1708597 h 2498502"/>
              <a:gd name="connsiteX86" fmla="*/ 3558862 w 5318975"/>
              <a:gd name="connsiteY86" fmla="*/ 1614152 h 2498502"/>
              <a:gd name="connsiteX87" fmla="*/ 3412902 w 5318975"/>
              <a:gd name="connsiteY87" fmla="*/ 1519707 h 2498502"/>
              <a:gd name="connsiteX88" fmla="*/ 3241183 w 5318975"/>
              <a:gd name="connsiteY88" fmla="*/ 1386626 h 2498502"/>
              <a:gd name="connsiteX89" fmla="*/ 3017949 w 5318975"/>
              <a:gd name="connsiteY89" fmla="*/ 1184857 h 2498502"/>
              <a:gd name="connsiteX90" fmla="*/ 2803302 w 5318975"/>
              <a:gd name="connsiteY90" fmla="*/ 953037 h 2498502"/>
              <a:gd name="connsiteX91" fmla="*/ 2635876 w 5318975"/>
              <a:gd name="connsiteY91" fmla="*/ 759854 h 2498502"/>
              <a:gd name="connsiteX92" fmla="*/ 2502794 w 5318975"/>
              <a:gd name="connsiteY92" fmla="*/ 583843 h 2498502"/>
              <a:gd name="connsiteX93" fmla="*/ 2416935 w 5318975"/>
              <a:gd name="connsiteY93" fmla="*/ 467933 h 2498502"/>
              <a:gd name="connsiteX94" fmla="*/ 2378299 w 5318975"/>
              <a:gd name="connsiteY94" fmla="*/ 416417 h 2498502"/>
              <a:gd name="connsiteX95" fmla="*/ 2339662 w 5318975"/>
              <a:gd name="connsiteY95" fmla="*/ 373488 h 2498502"/>
              <a:gd name="connsiteX96" fmla="*/ 2305318 w 5318975"/>
              <a:gd name="connsiteY96" fmla="*/ 343437 h 2498502"/>
              <a:gd name="connsiteX97" fmla="*/ 2275268 w 5318975"/>
              <a:gd name="connsiteY97" fmla="*/ 330558 h 2498502"/>
              <a:gd name="connsiteX98" fmla="*/ 2245217 w 5318975"/>
              <a:gd name="connsiteY98" fmla="*/ 321972 h 2498502"/>
              <a:gd name="connsiteX99" fmla="*/ 2215166 w 5318975"/>
              <a:gd name="connsiteY99" fmla="*/ 326265 h 2498502"/>
              <a:gd name="connsiteX100" fmla="*/ 2193702 w 5318975"/>
              <a:gd name="connsiteY100" fmla="*/ 334851 h 2498502"/>
              <a:gd name="connsiteX101" fmla="*/ 2155065 w 5318975"/>
              <a:gd name="connsiteY101" fmla="*/ 369195 h 2498502"/>
              <a:gd name="connsiteX102" fmla="*/ 2107842 w 5318975"/>
              <a:gd name="connsiteY102" fmla="*/ 412124 h 2498502"/>
              <a:gd name="connsiteX103" fmla="*/ 2043448 w 5318975"/>
              <a:gd name="connsiteY103" fmla="*/ 480812 h 2498502"/>
              <a:gd name="connsiteX104" fmla="*/ 1957589 w 5318975"/>
              <a:gd name="connsiteY104" fmla="*/ 570964 h 2498502"/>
              <a:gd name="connsiteX105" fmla="*/ 1858851 w 5318975"/>
              <a:gd name="connsiteY105" fmla="*/ 686874 h 2498502"/>
              <a:gd name="connsiteX106" fmla="*/ 1790163 w 5318975"/>
              <a:gd name="connsiteY106" fmla="*/ 764147 h 2498502"/>
              <a:gd name="connsiteX107" fmla="*/ 1657082 w 5318975"/>
              <a:gd name="connsiteY107" fmla="*/ 927279 h 2498502"/>
              <a:gd name="connsiteX108" fmla="*/ 1554051 w 5318975"/>
              <a:gd name="connsiteY108" fmla="*/ 1056068 h 2498502"/>
              <a:gd name="connsiteX109" fmla="*/ 1463899 w 5318975"/>
              <a:gd name="connsiteY109" fmla="*/ 1176271 h 2498502"/>
              <a:gd name="connsiteX110" fmla="*/ 1360868 w 5318975"/>
              <a:gd name="connsiteY110" fmla="*/ 1313645 h 2498502"/>
              <a:gd name="connsiteX111" fmla="*/ 1275009 w 5318975"/>
              <a:gd name="connsiteY111" fmla="*/ 1433848 h 2498502"/>
              <a:gd name="connsiteX112" fmla="*/ 1159099 w 5318975"/>
              <a:gd name="connsiteY112" fmla="*/ 1596981 h 2498502"/>
              <a:gd name="connsiteX113" fmla="*/ 1068947 w 5318975"/>
              <a:gd name="connsiteY113" fmla="*/ 1725769 h 2498502"/>
              <a:gd name="connsiteX114" fmla="*/ 944451 w 5318975"/>
              <a:gd name="connsiteY114" fmla="*/ 1914659 h 2498502"/>
              <a:gd name="connsiteX115" fmla="*/ 858592 w 5318975"/>
              <a:gd name="connsiteY115" fmla="*/ 2047741 h 2498502"/>
              <a:gd name="connsiteX116" fmla="*/ 798490 w 5318975"/>
              <a:gd name="connsiteY116" fmla="*/ 2155065 h 2498502"/>
              <a:gd name="connsiteX117" fmla="*/ 759854 w 5318975"/>
              <a:gd name="connsiteY117" fmla="*/ 2228045 h 2498502"/>
              <a:gd name="connsiteX118" fmla="*/ 678287 w 5318975"/>
              <a:gd name="connsiteY118" fmla="*/ 2374006 h 2498502"/>
              <a:gd name="connsiteX119" fmla="*/ 635358 w 5318975"/>
              <a:gd name="connsiteY119" fmla="*/ 2455572 h 2498502"/>
              <a:gd name="connsiteX120" fmla="*/ 601014 w 5318975"/>
              <a:gd name="connsiteY120" fmla="*/ 2481330 h 2498502"/>
              <a:gd name="connsiteX121" fmla="*/ 90152 w 5318975"/>
              <a:gd name="connsiteY121" fmla="*/ 2498502 h 2498502"/>
              <a:gd name="connsiteX122" fmla="*/ 25758 w 5318975"/>
              <a:gd name="connsiteY122" fmla="*/ 2468451 h 2498502"/>
              <a:gd name="connsiteX123" fmla="*/ 8586 w 5318975"/>
              <a:gd name="connsiteY123" fmla="*/ 2451279 h 2498502"/>
              <a:gd name="connsiteX124" fmla="*/ 0 w 5318975"/>
              <a:gd name="connsiteY124" fmla="*/ 2434107 h 2498502"/>
              <a:gd name="connsiteX125" fmla="*/ 12879 w 5318975"/>
              <a:gd name="connsiteY125" fmla="*/ 2412643 h 2498502"/>
              <a:gd name="connsiteX126" fmla="*/ 60102 w 5318975"/>
              <a:gd name="connsiteY126" fmla="*/ 2404057 h 2498502"/>
              <a:gd name="connsiteX127" fmla="*/ 163133 w 5318975"/>
              <a:gd name="connsiteY127" fmla="*/ 2382592 h 2498502"/>
              <a:gd name="connsiteX128" fmla="*/ 253285 w 5318975"/>
              <a:gd name="connsiteY128" fmla="*/ 2356834 h 2498502"/>
              <a:gd name="connsiteX129" fmla="*/ 334851 w 5318975"/>
              <a:gd name="connsiteY129" fmla="*/ 2318197 h 2498502"/>
              <a:gd name="connsiteX130" fmla="*/ 416417 w 5318975"/>
              <a:gd name="connsiteY130" fmla="*/ 2258096 h 2498502"/>
              <a:gd name="connsiteX131" fmla="*/ 502276 w 5318975"/>
              <a:gd name="connsiteY131" fmla="*/ 2167944 h 2498502"/>
              <a:gd name="connsiteX132" fmla="*/ 639651 w 5318975"/>
              <a:gd name="connsiteY132" fmla="*/ 2004812 h 2498502"/>
              <a:gd name="connsiteX133" fmla="*/ 888642 w 5318975"/>
              <a:gd name="connsiteY133" fmla="*/ 1669961 h 2498502"/>
              <a:gd name="connsiteX134" fmla="*/ 1051775 w 5318975"/>
              <a:gd name="connsiteY134" fmla="*/ 1446727 h 2498502"/>
              <a:gd name="connsiteX135" fmla="*/ 1163392 w 5318975"/>
              <a:gd name="connsiteY135" fmla="*/ 1287888 h 2498502"/>
              <a:gd name="connsiteX136" fmla="*/ 1266423 w 5318975"/>
              <a:gd name="connsiteY136" fmla="*/ 1159099 h 2498502"/>
              <a:gd name="connsiteX0" fmla="*/ 1266423 w 5318975"/>
              <a:gd name="connsiteY0" fmla="*/ 1159099 h 2498502"/>
              <a:gd name="connsiteX1" fmla="*/ 1601273 w 5318975"/>
              <a:gd name="connsiteY1" fmla="*/ 742682 h 2498502"/>
              <a:gd name="connsiteX2" fmla="*/ 1858851 w 5318975"/>
              <a:gd name="connsiteY2" fmla="*/ 437882 h 2498502"/>
              <a:gd name="connsiteX3" fmla="*/ 2004811 w 5318975"/>
              <a:gd name="connsiteY3" fmla="*/ 274750 h 2498502"/>
              <a:gd name="connsiteX4" fmla="*/ 2060620 w 5318975"/>
              <a:gd name="connsiteY4" fmla="*/ 214648 h 2498502"/>
              <a:gd name="connsiteX5" fmla="*/ 2082085 w 5318975"/>
              <a:gd name="connsiteY5" fmla="*/ 193183 h 2498502"/>
              <a:gd name="connsiteX6" fmla="*/ 2103549 w 5318975"/>
              <a:gd name="connsiteY6" fmla="*/ 128789 h 2498502"/>
              <a:gd name="connsiteX7" fmla="*/ 2125014 w 5318975"/>
              <a:gd name="connsiteY7" fmla="*/ 72981 h 2498502"/>
              <a:gd name="connsiteX8" fmla="*/ 2133600 w 5318975"/>
              <a:gd name="connsiteY8" fmla="*/ 60102 h 2498502"/>
              <a:gd name="connsiteX9" fmla="*/ 2185116 w 5318975"/>
              <a:gd name="connsiteY9" fmla="*/ 30051 h 2498502"/>
              <a:gd name="connsiteX10" fmla="*/ 2245217 w 5318975"/>
              <a:gd name="connsiteY10" fmla="*/ 12879 h 2498502"/>
              <a:gd name="connsiteX11" fmla="*/ 2322490 w 5318975"/>
              <a:gd name="connsiteY11" fmla="*/ 0 h 2498502"/>
              <a:gd name="connsiteX12" fmla="*/ 2425521 w 5318975"/>
              <a:gd name="connsiteY12" fmla="*/ 4293 h 2498502"/>
              <a:gd name="connsiteX13" fmla="*/ 2515673 w 5318975"/>
              <a:gd name="connsiteY13" fmla="*/ 17172 h 2498502"/>
              <a:gd name="connsiteX14" fmla="*/ 2584361 w 5318975"/>
              <a:gd name="connsiteY14" fmla="*/ 25758 h 2498502"/>
              <a:gd name="connsiteX15" fmla="*/ 2614411 w 5318975"/>
              <a:gd name="connsiteY15" fmla="*/ 34344 h 2498502"/>
              <a:gd name="connsiteX16" fmla="*/ 2618704 w 5318975"/>
              <a:gd name="connsiteY16" fmla="*/ 47223 h 2498502"/>
              <a:gd name="connsiteX17" fmla="*/ 2622997 w 5318975"/>
              <a:gd name="connsiteY17" fmla="*/ 107324 h 2498502"/>
              <a:gd name="connsiteX18" fmla="*/ 2618704 w 5318975"/>
              <a:gd name="connsiteY18" fmla="*/ 184597 h 2498502"/>
              <a:gd name="connsiteX19" fmla="*/ 2618704 w 5318975"/>
              <a:gd name="connsiteY19" fmla="*/ 236113 h 2498502"/>
              <a:gd name="connsiteX20" fmla="*/ 2627290 w 5318975"/>
              <a:gd name="connsiteY20" fmla="*/ 266164 h 2498502"/>
              <a:gd name="connsiteX21" fmla="*/ 2648755 w 5318975"/>
              <a:gd name="connsiteY21" fmla="*/ 321972 h 2498502"/>
              <a:gd name="connsiteX22" fmla="*/ 2691685 w 5318975"/>
              <a:gd name="connsiteY22" fmla="*/ 412124 h 2498502"/>
              <a:gd name="connsiteX23" fmla="*/ 2756079 w 5318975"/>
              <a:gd name="connsiteY23" fmla="*/ 502276 h 2498502"/>
              <a:gd name="connsiteX24" fmla="*/ 2871989 w 5318975"/>
              <a:gd name="connsiteY24" fmla="*/ 656823 h 2498502"/>
              <a:gd name="connsiteX25" fmla="*/ 2979313 w 5318975"/>
              <a:gd name="connsiteY25" fmla="*/ 785612 h 2498502"/>
              <a:gd name="connsiteX26" fmla="*/ 3108102 w 5318975"/>
              <a:gd name="connsiteY26" fmla="*/ 935865 h 2498502"/>
              <a:gd name="connsiteX27" fmla="*/ 3198254 w 5318975"/>
              <a:gd name="connsiteY27" fmla="*/ 1038896 h 2498502"/>
              <a:gd name="connsiteX28" fmla="*/ 3331335 w 5318975"/>
              <a:gd name="connsiteY28" fmla="*/ 1171978 h 2498502"/>
              <a:gd name="connsiteX29" fmla="*/ 3421487 w 5318975"/>
              <a:gd name="connsiteY29" fmla="*/ 1249251 h 2498502"/>
              <a:gd name="connsiteX30" fmla="*/ 3571741 w 5318975"/>
              <a:gd name="connsiteY30" fmla="*/ 1365161 h 2498502"/>
              <a:gd name="connsiteX31" fmla="*/ 3653307 w 5318975"/>
              <a:gd name="connsiteY31" fmla="*/ 1420969 h 2498502"/>
              <a:gd name="connsiteX32" fmla="*/ 3790682 w 5318975"/>
              <a:gd name="connsiteY32" fmla="*/ 1498243 h 2498502"/>
              <a:gd name="connsiteX33" fmla="*/ 3889420 w 5318975"/>
              <a:gd name="connsiteY33" fmla="*/ 1545465 h 2498502"/>
              <a:gd name="connsiteX34" fmla="*/ 4009623 w 5318975"/>
              <a:gd name="connsiteY34" fmla="*/ 1588395 h 2498502"/>
              <a:gd name="connsiteX35" fmla="*/ 4146997 w 5318975"/>
              <a:gd name="connsiteY35" fmla="*/ 1627031 h 2498502"/>
              <a:gd name="connsiteX36" fmla="*/ 4254321 w 5318975"/>
              <a:gd name="connsiteY36" fmla="*/ 1648496 h 2498502"/>
              <a:gd name="connsiteX37" fmla="*/ 4357352 w 5318975"/>
              <a:gd name="connsiteY37" fmla="*/ 1665668 h 2498502"/>
              <a:gd name="connsiteX38" fmla="*/ 4486141 w 5318975"/>
              <a:gd name="connsiteY38" fmla="*/ 1674254 h 2498502"/>
              <a:gd name="connsiteX39" fmla="*/ 4584879 w 5318975"/>
              <a:gd name="connsiteY39" fmla="*/ 1674254 h 2498502"/>
              <a:gd name="connsiteX40" fmla="*/ 4649273 w 5318975"/>
              <a:gd name="connsiteY40" fmla="*/ 1669961 h 2498502"/>
              <a:gd name="connsiteX41" fmla="*/ 4679324 w 5318975"/>
              <a:gd name="connsiteY41" fmla="*/ 1661375 h 2498502"/>
              <a:gd name="connsiteX42" fmla="*/ 4700789 w 5318975"/>
              <a:gd name="connsiteY42" fmla="*/ 1639910 h 2498502"/>
              <a:gd name="connsiteX43" fmla="*/ 4713668 w 5318975"/>
              <a:gd name="connsiteY43" fmla="*/ 1609859 h 2498502"/>
              <a:gd name="connsiteX44" fmla="*/ 4713668 w 5318975"/>
              <a:gd name="connsiteY44" fmla="*/ 1584102 h 2498502"/>
              <a:gd name="connsiteX45" fmla="*/ 4709375 w 5318975"/>
              <a:gd name="connsiteY45" fmla="*/ 1541172 h 2498502"/>
              <a:gd name="connsiteX46" fmla="*/ 4692203 w 5318975"/>
              <a:gd name="connsiteY46" fmla="*/ 1506828 h 2498502"/>
              <a:gd name="connsiteX47" fmla="*/ 4610637 w 5318975"/>
              <a:gd name="connsiteY47" fmla="*/ 1347989 h 2498502"/>
              <a:gd name="connsiteX48" fmla="*/ 4408868 w 5318975"/>
              <a:gd name="connsiteY48" fmla="*/ 957330 h 2498502"/>
              <a:gd name="connsiteX49" fmla="*/ 4374524 w 5318975"/>
              <a:gd name="connsiteY49" fmla="*/ 888643 h 2498502"/>
              <a:gd name="connsiteX50" fmla="*/ 4361645 w 5318975"/>
              <a:gd name="connsiteY50" fmla="*/ 862885 h 2498502"/>
              <a:gd name="connsiteX51" fmla="*/ 4370231 w 5318975"/>
              <a:gd name="connsiteY51" fmla="*/ 815662 h 2498502"/>
              <a:gd name="connsiteX52" fmla="*/ 4378817 w 5318975"/>
              <a:gd name="connsiteY52" fmla="*/ 802783 h 2498502"/>
              <a:gd name="connsiteX53" fmla="*/ 4395989 w 5318975"/>
              <a:gd name="connsiteY53" fmla="*/ 802783 h 2498502"/>
              <a:gd name="connsiteX54" fmla="*/ 4426040 w 5318975"/>
              <a:gd name="connsiteY54" fmla="*/ 811369 h 2498502"/>
              <a:gd name="connsiteX55" fmla="*/ 4451797 w 5318975"/>
              <a:gd name="connsiteY55" fmla="*/ 845713 h 2498502"/>
              <a:gd name="connsiteX56" fmla="*/ 4494727 w 5318975"/>
              <a:gd name="connsiteY56" fmla="*/ 910107 h 2498502"/>
              <a:gd name="connsiteX57" fmla="*/ 4644980 w 5318975"/>
              <a:gd name="connsiteY57" fmla="*/ 1124755 h 2498502"/>
              <a:gd name="connsiteX58" fmla="*/ 4743718 w 5318975"/>
              <a:gd name="connsiteY58" fmla="*/ 1249251 h 2498502"/>
              <a:gd name="connsiteX59" fmla="*/ 4876800 w 5318975"/>
              <a:gd name="connsiteY59" fmla="*/ 1412383 h 2498502"/>
              <a:gd name="connsiteX60" fmla="*/ 5014175 w 5318975"/>
              <a:gd name="connsiteY60" fmla="*/ 1566930 h 2498502"/>
              <a:gd name="connsiteX61" fmla="*/ 5057104 w 5318975"/>
              <a:gd name="connsiteY61" fmla="*/ 1605566 h 2498502"/>
              <a:gd name="connsiteX62" fmla="*/ 5130085 w 5318975"/>
              <a:gd name="connsiteY62" fmla="*/ 1652789 h 2498502"/>
              <a:gd name="connsiteX63" fmla="*/ 5198772 w 5318975"/>
              <a:gd name="connsiteY63" fmla="*/ 1678547 h 2498502"/>
              <a:gd name="connsiteX64" fmla="*/ 5245994 w 5318975"/>
              <a:gd name="connsiteY64" fmla="*/ 1704305 h 2498502"/>
              <a:gd name="connsiteX65" fmla="*/ 5288924 w 5318975"/>
              <a:gd name="connsiteY65" fmla="*/ 1734355 h 2498502"/>
              <a:gd name="connsiteX66" fmla="*/ 5306096 w 5318975"/>
              <a:gd name="connsiteY66" fmla="*/ 1755820 h 2498502"/>
              <a:gd name="connsiteX67" fmla="*/ 5318975 w 5318975"/>
              <a:gd name="connsiteY67" fmla="*/ 1777285 h 2498502"/>
              <a:gd name="connsiteX68" fmla="*/ 5318975 w 5318975"/>
              <a:gd name="connsiteY68" fmla="*/ 1790164 h 2498502"/>
              <a:gd name="connsiteX69" fmla="*/ 5318975 w 5318975"/>
              <a:gd name="connsiteY69" fmla="*/ 1807335 h 2498502"/>
              <a:gd name="connsiteX70" fmla="*/ 5306096 w 5318975"/>
              <a:gd name="connsiteY70" fmla="*/ 1828800 h 2498502"/>
              <a:gd name="connsiteX71" fmla="*/ 5284631 w 5318975"/>
              <a:gd name="connsiteY71" fmla="*/ 1845972 h 2498502"/>
              <a:gd name="connsiteX72" fmla="*/ 5237409 w 5318975"/>
              <a:gd name="connsiteY72" fmla="*/ 1880316 h 2498502"/>
              <a:gd name="connsiteX73" fmla="*/ 5203065 w 5318975"/>
              <a:gd name="connsiteY73" fmla="*/ 1893195 h 2498502"/>
              <a:gd name="connsiteX74" fmla="*/ 5160135 w 5318975"/>
              <a:gd name="connsiteY74" fmla="*/ 1910366 h 2498502"/>
              <a:gd name="connsiteX75" fmla="*/ 5108620 w 5318975"/>
              <a:gd name="connsiteY75" fmla="*/ 1927538 h 2498502"/>
              <a:gd name="connsiteX76" fmla="*/ 5039933 w 5318975"/>
              <a:gd name="connsiteY76" fmla="*/ 1940417 h 2498502"/>
              <a:gd name="connsiteX77" fmla="*/ 4949780 w 5318975"/>
              <a:gd name="connsiteY77" fmla="*/ 1949003 h 2498502"/>
              <a:gd name="connsiteX78" fmla="*/ 4842456 w 5318975"/>
              <a:gd name="connsiteY78" fmla="*/ 1953296 h 2498502"/>
              <a:gd name="connsiteX79" fmla="*/ 4687910 w 5318975"/>
              <a:gd name="connsiteY79" fmla="*/ 1944710 h 2498502"/>
              <a:gd name="connsiteX80" fmla="*/ 4524778 w 5318975"/>
              <a:gd name="connsiteY80" fmla="*/ 1927538 h 2498502"/>
              <a:gd name="connsiteX81" fmla="*/ 4361645 w 5318975"/>
              <a:gd name="connsiteY81" fmla="*/ 1906074 h 2498502"/>
              <a:gd name="connsiteX82" fmla="*/ 4207099 w 5318975"/>
              <a:gd name="connsiteY82" fmla="*/ 1880316 h 2498502"/>
              <a:gd name="connsiteX83" fmla="*/ 4104068 w 5318975"/>
              <a:gd name="connsiteY83" fmla="*/ 1854558 h 2498502"/>
              <a:gd name="connsiteX84" fmla="*/ 3928056 w 5318975"/>
              <a:gd name="connsiteY84" fmla="*/ 1794457 h 2498502"/>
              <a:gd name="connsiteX85" fmla="*/ 3730580 w 5318975"/>
              <a:gd name="connsiteY85" fmla="*/ 1708597 h 2498502"/>
              <a:gd name="connsiteX86" fmla="*/ 3558862 w 5318975"/>
              <a:gd name="connsiteY86" fmla="*/ 1614152 h 2498502"/>
              <a:gd name="connsiteX87" fmla="*/ 3412902 w 5318975"/>
              <a:gd name="connsiteY87" fmla="*/ 1519707 h 2498502"/>
              <a:gd name="connsiteX88" fmla="*/ 3241183 w 5318975"/>
              <a:gd name="connsiteY88" fmla="*/ 1386626 h 2498502"/>
              <a:gd name="connsiteX89" fmla="*/ 3017949 w 5318975"/>
              <a:gd name="connsiteY89" fmla="*/ 1184857 h 2498502"/>
              <a:gd name="connsiteX90" fmla="*/ 2803302 w 5318975"/>
              <a:gd name="connsiteY90" fmla="*/ 953037 h 2498502"/>
              <a:gd name="connsiteX91" fmla="*/ 2635876 w 5318975"/>
              <a:gd name="connsiteY91" fmla="*/ 759854 h 2498502"/>
              <a:gd name="connsiteX92" fmla="*/ 2502794 w 5318975"/>
              <a:gd name="connsiteY92" fmla="*/ 583843 h 2498502"/>
              <a:gd name="connsiteX93" fmla="*/ 2416935 w 5318975"/>
              <a:gd name="connsiteY93" fmla="*/ 467933 h 2498502"/>
              <a:gd name="connsiteX94" fmla="*/ 2378299 w 5318975"/>
              <a:gd name="connsiteY94" fmla="*/ 416417 h 2498502"/>
              <a:gd name="connsiteX95" fmla="*/ 2339662 w 5318975"/>
              <a:gd name="connsiteY95" fmla="*/ 373488 h 2498502"/>
              <a:gd name="connsiteX96" fmla="*/ 2305318 w 5318975"/>
              <a:gd name="connsiteY96" fmla="*/ 343437 h 2498502"/>
              <a:gd name="connsiteX97" fmla="*/ 2275268 w 5318975"/>
              <a:gd name="connsiteY97" fmla="*/ 330558 h 2498502"/>
              <a:gd name="connsiteX98" fmla="*/ 2245217 w 5318975"/>
              <a:gd name="connsiteY98" fmla="*/ 321972 h 2498502"/>
              <a:gd name="connsiteX99" fmla="*/ 2215166 w 5318975"/>
              <a:gd name="connsiteY99" fmla="*/ 326265 h 2498502"/>
              <a:gd name="connsiteX100" fmla="*/ 2193702 w 5318975"/>
              <a:gd name="connsiteY100" fmla="*/ 334851 h 2498502"/>
              <a:gd name="connsiteX101" fmla="*/ 2155065 w 5318975"/>
              <a:gd name="connsiteY101" fmla="*/ 369195 h 2498502"/>
              <a:gd name="connsiteX102" fmla="*/ 2107842 w 5318975"/>
              <a:gd name="connsiteY102" fmla="*/ 412124 h 2498502"/>
              <a:gd name="connsiteX103" fmla="*/ 2043448 w 5318975"/>
              <a:gd name="connsiteY103" fmla="*/ 480812 h 2498502"/>
              <a:gd name="connsiteX104" fmla="*/ 1957589 w 5318975"/>
              <a:gd name="connsiteY104" fmla="*/ 570964 h 2498502"/>
              <a:gd name="connsiteX105" fmla="*/ 1858851 w 5318975"/>
              <a:gd name="connsiteY105" fmla="*/ 686874 h 2498502"/>
              <a:gd name="connsiteX106" fmla="*/ 1790163 w 5318975"/>
              <a:gd name="connsiteY106" fmla="*/ 764147 h 2498502"/>
              <a:gd name="connsiteX107" fmla="*/ 1657082 w 5318975"/>
              <a:gd name="connsiteY107" fmla="*/ 927279 h 2498502"/>
              <a:gd name="connsiteX108" fmla="*/ 1554051 w 5318975"/>
              <a:gd name="connsiteY108" fmla="*/ 1056068 h 2498502"/>
              <a:gd name="connsiteX109" fmla="*/ 1463899 w 5318975"/>
              <a:gd name="connsiteY109" fmla="*/ 1176271 h 2498502"/>
              <a:gd name="connsiteX110" fmla="*/ 1360868 w 5318975"/>
              <a:gd name="connsiteY110" fmla="*/ 1313645 h 2498502"/>
              <a:gd name="connsiteX111" fmla="*/ 1275009 w 5318975"/>
              <a:gd name="connsiteY111" fmla="*/ 1433848 h 2498502"/>
              <a:gd name="connsiteX112" fmla="*/ 1159099 w 5318975"/>
              <a:gd name="connsiteY112" fmla="*/ 1596981 h 2498502"/>
              <a:gd name="connsiteX113" fmla="*/ 1068947 w 5318975"/>
              <a:gd name="connsiteY113" fmla="*/ 1725769 h 2498502"/>
              <a:gd name="connsiteX114" fmla="*/ 944451 w 5318975"/>
              <a:gd name="connsiteY114" fmla="*/ 1914659 h 2498502"/>
              <a:gd name="connsiteX115" fmla="*/ 858592 w 5318975"/>
              <a:gd name="connsiteY115" fmla="*/ 2047741 h 2498502"/>
              <a:gd name="connsiteX116" fmla="*/ 798490 w 5318975"/>
              <a:gd name="connsiteY116" fmla="*/ 2155065 h 2498502"/>
              <a:gd name="connsiteX117" fmla="*/ 759854 w 5318975"/>
              <a:gd name="connsiteY117" fmla="*/ 2228045 h 2498502"/>
              <a:gd name="connsiteX118" fmla="*/ 678287 w 5318975"/>
              <a:gd name="connsiteY118" fmla="*/ 2374006 h 2498502"/>
              <a:gd name="connsiteX119" fmla="*/ 635358 w 5318975"/>
              <a:gd name="connsiteY119" fmla="*/ 2455572 h 2498502"/>
              <a:gd name="connsiteX120" fmla="*/ 90152 w 5318975"/>
              <a:gd name="connsiteY120" fmla="*/ 2498502 h 2498502"/>
              <a:gd name="connsiteX121" fmla="*/ 25758 w 5318975"/>
              <a:gd name="connsiteY121" fmla="*/ 2468451 h 2498502"/>
              <a:gd name="connsiteX122" fmla="*/ 8586 w 5318975"/>
              <a:gd name="connsiteY122" fmla="*/ 2451279 h 2498502"/>
              <a:gd name="connsiteX123" fmla="*/ 0 w 5318975"/>
              <a:gd name="connsiteY123" fmla="*/ 2434107 h 2498502"/>
              <a:gd name="connsiteX124" fmla="*/ 12879 w 5318975"/>
              <a:gd name="connsiteY124" fmla="*/ 2412643 h 2498502"/>
              <a:gd name="connsiteX125" fmla="*/ 60102 w 5318975"/>
              <a:gd name="connsiteY125" fmla="*/ 2404057 h 2498502"/>
              <a:gd name="connsiteX126" fmla="*/ 163133 w 5318975"/>
              <a:gd name="connsiteY126" fmla="*/ 2382592 h 2498502"/>
              <a:gd name="connsiteX127" fmla="*/ 253285 w 5318975"/>
              <a:gd name="connsiteY127" fmla="*/ 2356834 h 2498502"/>
              <a:gd name="connsiteX128" fmla="*/ 334851 w 5318975"/>
              <a:gd name="connsiteY128" fmla="*/ 2318197 h 2498502"/>
              <a:gd name="connsiteX129" fmla="*/ 416417 w 5318975"/>
              <a:gd name="connsiteY129" fmla="*/ 2258096 h 2498502"/>
              <a:gd name="connsiteX130" fmla="*/ 502276 w 5318975"/>
              <a:gd name="connsiteY130" fmla="*/ 2167944 h 2498502"/>
              <a:gd name="connsiteX131" fmla="*/ 639651 w 5318975"/>
              <a:gd name="connsiteY131" fmla="*/ 2004812 h 2498502"/>
              <a:gd name="connsiteX132" fmla="*/ 888642 w 5318975"/>
              <a:gd name="connsiteY132" fmla="*/ 1669961 h 2498502"/>
              <a:gd name="connsiteX133" fmla="*/ 1051775 w 5318975"/>
              <a:gd name="connsiteY133" fmla="*/ 1446727 h 2498502"/>
              <a:gd name="connsiteX134" fmla="*/ 1163392 w 5318975"/>
              <a:gd name="connsiteY134" fmla="*/ 1287888 h 2498502"/>
              <a:gd name="connsiteX135" fmla="*/ 1266423 w 5318975"/>
              <a:gd name="connsiteY135" fmla="*/ 1159099 h 2498502"/>
              <a:gd name="connsiteX0" fmla="*/ 1266423 w 5318975"/>
              <a:gd name="connsiteY0" fmla="*/ 1159099 h 2498502"/>
              <a:gd name="connsiteX1" fmla="*/ 1601273 w 5318975"/>
              <a:gd name="connsiteY1" fmla="*/ 742682 h 2498502"/>
              <a:gd name="connsiteX2" fmla="*/ 1858851 w 5318975"/>
              <a:gd name="connsiteY2" fmla="*/ 437882 h 2498502"/>
              <a:gd name="connsiteX3" fmla="*/ 2004811 w 5318975"/>
              <a:gd name="connsiteY3" fmla="*/ 274750 h 2498502"/>
              <a:gd name="connsiteX4" fmla="*/ 2060620 w 5318975"/>
              <a:gd name="connsiteY4" fmla="*/ 214648 h 2498502"/>
              <a:gd name="connsiteX5" fmla="*/ 2082085 w 5318975"/>
              <a:gd name="connsiteY5" fmla="*/ 193183 h 2498502"/>
              <a:gd name="connsiteX6" fmla="*/ 2103549 w 5318975"/>
              <a:gd name="connsiteY6" fmla="*/ 128789 h 2498502"/>
              <a:gd name="connsiteX7" fmla="*/ 2125014 w 5318975"/>
              <a:gd name="connsiteY7" fmla="*/ 72981 h 2498502"/>
              <a:gd name="connsiteX8" fmla="*/ 2133600 w 5318975"/>
              <a:gd name="connsiteY8" fmla="*/ 60102 h 2498502"/>
              <a:gd name="connsiteX9" fmla="*/ 2185116 w 5318975"/>
              <a:gd name="connsiteY9" fmla="*/ 30051 h 2498502"/>
              <a:gd name="connsiteX10" fmla="*/ 2245217 w 5318975"/>
              <a:gd name="connsiteY10" fmla="*/ 12879 h 2498502"/>
              <a:gd name="connsiteX11" fmla="*/ 2322490 w 5318975"/>
              <a:gd name="connsiteY11" fmla="*/ 0 h 2498502"/>
              <a:gd name="connsiteX12" fmla="*/ 2425521 w 5318975"/>
              <a:gd name="connsiteY12" fmla="*/ 4293 h 2498502"/>
              <a:gd name="connsiteX13" fmla="*/ 2515673 w 5318975"/>
              <a:gd name="connsiteY13" fmla="*/ 17172 h 2498502"/>
              <a:gd name="connsiteX14" fmla="*/ 2584361 w 5318975"/>
              <a:gd name="connsiteY14" fmla="*/ 25758 h 2498502"/>
              <a:gd name="connsiteX15" fmla="*/ 2614411 w 5318975"/>
              <a:gd name="connsiteY15" fmla="*/ 34344 h 2498502"/>
              <a:gd name="connsiteX16" fmla="*/ 2618704 w 5318975"/>
              <a:gd name="connsiteY16" fmla="*/ 47223 h 2498502"/>
              <a:gd name="connsiteX17" fmla="*/ 2622997 w 5318975"/>
              <a:gd name="connsiteY17" fmla="*/ 107324 h 2498502"/>
              <a:gd name="connsiteX18" fmla="*/ 2618704 w 5318975"/>
              <a:gd name="connsiteY18" fmla="*/ 184597 h 2498502"/>
              <a:gd name="connsiteX19" fmla="*/ 2618704 w 5318975"/>
              <a:gd name="connsiteY19" fmla="*/ 236113 h 2498502"/>
              <a:gd name="connsiteX20" fmla="*/ 2627290 w 5318975"/>
              <a:gd name="connsiteY20" fmla="*/ 266164 h 2498502"/>
              <a:gd name="connsiteX21" fmla="*/ 2648755 w 5318975"/>
              <a:gd name="connsiteY21" fmla="*/ 321972 h 2498502"/>
              <a:gd name="connsiteX22" fmla="*/ 2691685 w 5318975"/>
              <a:gd name="connsiteY22" fmla="*/ 412124 h 2498502"/>
              <a:gd name="connsiteX23" fmla="*/ 2756079 w 5318975"/>
              <a:gd name="connsiteY23" fmla="*/ 502276 h 2498502"/>
              <a:gd name="connsiteX24" fmla="*/ 2871989 w 5318975"/>
              <a:gd name="connsiteY24" fmla="*/ 656823 h 2498502"/>
              <a:gd name="connsiteX25" fmla="*/ 2979313 w 5318975"/>
              <a:gd name="connsiteY25" fmla="*/ 785612 h 2498502"/>
              <a:gd name="connsiteX26" fmla="*/ 3108102 w 5318975"/>
              <a:gd name="connsiteY26" fmla="*/ 935865 h 2498502"/>
              <a:gd name="connsiteX27" fmla="*/ 3198254 w 5318975"/>
              <a:gd name="connsiteY27" fmla="*/ 1038896 h 2498502"/>
              <a:gd name="connsiteX28" fmla="*/ 3331335 w 5318975"/>
              <a:gd name="connsiteY28" fmla="*/ 1171978 h 2498502"/>
              <a:gd name="connsiteX29" fmla="*/ 3421487 w 5318975"/>
              <a:gd name="connsiteY29" fmla="*/ 1249251 h 2498502"/>
              <a:gd name="connsiteX30" fmla="*/ 3571741 w 5318975"/>
              <a:gd name="connsiteY30" fmla="*/ 1365161 h 2498502"/>
              <a:gd name="connsiteX31" fmla="*/ 3653307 w 5318975"/>
              <a:gd name="connsiteY31" fmla="*/ 1420969 h 2498502"/>
              <a:gd name="connsiteX32" fmla="*/ 3790682 w 5318975"/>
              <a:gd name="connsiteY32" fmla="*/ 1498243 h 2498502"/>
              <a:gd name="connsiteX33" fmla="*/ 3889420 w 5318975"/>
              <a:gd name="connsiteY33" fmla="*/ 1545465 h 2498502"/>
              <a:gd name="connsiteX34" fmla="*/ 4009623 w 5318975"/>
              <a:gd name="connsiteY34" fmla="*/ 1588395 h 2498502"/>
              <a:gd name="connsiteX35" fmla="*/ 4146997 w 5318975"/>
              <a:gd name="connsiteY35" fmla="*/ 1627031 h 2498502"/>
              <a:gd name="connsiteX36" fmla="*/ 4254321 w 5318975"/>
              <a:gd name="connsiteY36" fmla="*/ 1648496 h 2498502"/>
              <a:gd name="connsiteX37" fmla="*/ 4357352 w 5318975"/>
              <a:gd name="connsiteY37" fmla="*/ 1665668 h 2498502"/>
              <a:gd name="connsiteX38" fmla="*/ 4486141 w 5318975"/>
              <a:gd name="connsiteY38" fmla="*/ 1674254 h 2498502"/>
              <a:gd name="connsiteX39" fmla="*/ 4584879 w 5318975"/>
              <a:gd name="connsiteY39" fmla="*/ 1674254 h 2498502"/>
              <a:gd name="connsiteX40" fmla="*/ 4649273 w 5318975"/>
              <a:gd name="connsiteY40" fmla="*/ 1669961 h 2498502"/>
              <a:gd name="connsiteX41" fmla="*/ 4679324 w 5318975"/>
              <a:gd name="connsiteY41" fmla="*/ 1661375 h 2498502"/>
              <a:gd name="connsiteX42" fmla="*/ 4700789 w 5318975"/>
              <a:gd name="connsiteY42" fmla="*/ 1639910 h 2498502"/>
              <a:gd name="connsiteX43" fmla="*/ 4713668 w 5318975"/>
              <a:gd name="connsiteY43" fmla="*/ 1609859 h 2498502"/>
              <a:gd name="connsiteX44" fmla="*/ 4713668 w 5318975"/>
              <a:gd name="connsiteY44" fmla="*/ 1584102 h 2498502"/>
              <a:gd name="connsiteX45" fmla="*/ 4709375 w 5318975"/>
              <a:gd name="connsiteY45" fmla="*/ 1541172 h 2498502"/>
              <a:gd name="connsiteX46" fmla="*/ 4692203 w 5318975"/>
              <a:gd name="connsiteY46" fmla="*/ 1506828 h 2498502"/>
              <a:gd name="connsiteX47" fmla="*/ 4610637 w 5318975"/>
              <a:gd name="connsiteY47" fmla="*/ 1347989 h 2498502"/>
              <a:gd name="connsiteX48" fmla="*/ 4408868 w 5318975"/>
              <a:gd name="connsiteY48" fmla="*/ 957330 h 2498502"/>
              <a:gd name="connsiteX49" fmla="*/ 4374524 w 5318975"/>
              <a:gd name="connsiteY49" fmla="*/ 888643 h 2498502"/>
              <a:gd name="connsiteX50" fmla="*/ 4361645 w 5318975"/>
              <a:gd name="connsiteY50" fmla="*/ 862885 h 2498502"/>
              <a:gd name="connsiteX51" fmla="*/ 4370231 w 5318975"/>
              <a:gd name="connsiteY51" fmla="*/ 815662 h 2498502"/>
              <a:gd name="connsiteX52" fmla="*/ 4378817 w 5318975"/>
              <a:gd name="connsiteY52" fmla="*/ 802783 h 2498502"/>
              <a:gd name="connsiteX53" fmla="*/ 4395989 w 5318975"/>
              <a:gd name="connsiteY53" fmla="*/ 802783 h 2498502"/>
              <a:gd name="connsiteX54" fmla="*/ 4426040 w 5318975"/>
              <a:gd name="connsiteY54" fmla="*/ 811369 h 2498502"/>
              <a:gd name="connsiteX55" fmla="*/ 4451797 w 5318975"/>
              <a:gd name="connsiteY55" fmla="*/ 845713 h 2498502"/>
              <a:gd name="connsiteX56" fmla="*/ 4494727 w 5318975"/>
              <a:gd name="connsiteY56" fmla="*/ 910107 h 2498502"/>
              <a:gd name="connsiteX57" fmla="*/ 4644980 w 5318975"/>
              <a:gd name="connsiteY57" fmla="*/ 1124755 h 2498502"/>
              <a:gd name="connsiteX58" fmla="*/ 4743718 w 5318975"/>
              <a:gd name="connsiteY58" fmla="*/ 1249251 h 2498502"/>
              <a:gd name="connsiteX59" fmla="*/ 4876800 w 5318975"/>
              <a:gd name="connsiteY59" fmla="*/ 1412383 h 2498502"/>
              <a:gd name="connsiteX60" fmla="*/ 5014175 w 5318975"/>
              <a:gd name="connsiteY60" fmla="*/ 1566930 h 2498502"/>
              <a:gd name="connsiteX61" fmla="*/ 5057104 w 5318975"/>
              <a:gd name="connsiteY61" fmla="*/ 1605566 h 2498502"/>
              <a:gd name="connsiteX62" fmla="*/ 5130085 w 5318975"/>
              <a:gd name="connsiteY62" fmla="*/ 1652789 h 2498502"/>
              <a:gd name="connsiteX63" fmla="*/ 5198772 w 5318975"/>
              <a:gd name="connsiteY63" fmla="*/ 1678547 h 2498502"/>
              <a:gd name="connsiteX64" fmla="*/ 5245994 w 5318975"/>
              <a:gd name="connsiteY64" fmla="*/ 1704305 h 2498502"/>
              <a:gd name="connsiteX65" fmla="*/ 5288924 w 5318975"/>
              <a:gd name="connsiteY65" fmla="*/ 1734355 h 2498502"/>
              <a:gd name="connsiteX66" fmla="*/ 5306096 w 5318975"/>
              <a:gd name="connsiteY66" fmla="*/ 1755820 h 2498502"/>
              <a:gd name="connsiteX67" fmla="*/ 5318975 w 5318975"/>
              <a:gd name="connsiteY67" fmla="*/ 1777285 h 2498502"/>
              <a:gd name="connsiteX68" fmla="*/ 5318975 w 5318975"/>
              <a:gd name="connsiteY68" fmla="*/ 1790164 h 2498502"/>
              <a:gd name="connsiteX69" fmla="*/ 5318975 w 5318975"/>
              <a:gd name="connsiteY69" fmla="*/ 1807335 h 2498502"/>
              <a:gd name="connsiteX70" fmla="*/ 5306096 w 5318975"/>
              <a:gd name="connsiteY70" fmla="*/ 1828800 h 2498502"/>
              <a:gd name="connsiteX71" fmla="*/ 5284631 w 5318975"/>
              <a:gd name="connsiteY71" fmla="*/ 1845972 h 2498502"/>
              <a:gd name="connsiteX72" fmla="*/ 5237409 w 5318975"/>
              <a:gd name="connsiteY72" fmla="*/ 1880316 h 2498502"/>
              <a:gd name="connsiteX73" fmla="*/ 5203065 w 5318975"/>
              <a:gd name="connsiteY73" fmla="*/ 1893195 h 2498502"/>
              <a:gd name="connsiteX74" fmla="*/ 5160135 w 5318975"/>
              <a:gd name="connsiteY74" fmla="*/ 1910366 h 2498502"/>
              <a:gd name="connsiteX75" fmla="*/ 5108620 w 5318975"/>
              <a:gd name="connsiteY75" fmla="*/ 1927538 h 2498502"/>
              <a:gd name="connsiteX76" fmla="*/ 5039933 w 5318975"/>
              <a:gd name="connsiteY76" fmla="*/ 1940417 h 2498502"/>
              <a:gd name="connsiteX77" fmla="*/ 4949780 w 5318975"/>
              <a:gd name="connsiteY77" fmla="*/ 1949003 h 2498502"/>
              <a:gd name="connsiteX78" fmla="*/ 4842456 w 5318975"/>
              <a:gd name="connsiteY78" fmla="*/ 1953296 h 2498502"/>
              <a:gd name="connsiteX79" fmla="*/ 4687910 w 5318975"/>
              <a:gd name="connsiteY79" fmla="*/ 1944710 h 2498502"/>
              <a:gd name="connsiteX80" fmla="*/ 4524778 w 5318975"/>
              <a:gd name="connsiteY80" fmla="*/ 1927538 h 2498502"/>
              <a:gd name="connsiteX81" fmla="*/ 4361645 w 5318975"/>
              <a:gd name="connsiteY81" fmla="*/ 1906074 h 2498502"/>
              <a:gd name="connsiteX82" fmla="*/ 4207099 w 5318975"/>
              <a:gd name="connsiteY82" fmla="*/ 1880316 h 2498502"/>
              <a:gd name="connsiteX83" fmla="*/ 4104068 w 5318975"/>
              <a:gd name="connsiteY83" fmla="*/ 1854558 h 2498502"/>
              <a:gd name="connsiteX84" fmla="*/ 3928056 w 5318975"/>
              <a:gd name="connsiteY84" fmla="*/ 1794457 h 2498502"/>
              <a:gd name="connsiteX85" fmla="*/ 3730580 w 5318975"/>
              <a:gd name="connsiteY85" fmla="*/ 1708597 h 2498502"/>
              <a:gd name="connsiteX86" fmla="*/ 3558862 w 5318975"/>
              <a:gd name="connsiteY86" fmla="*/ 1614152 h 2498502"/>
              <a:gd name="connsiteX87" fmla="*/ 3412902 w 5318975"/>
              <a:gd name="connsiteY87" fmla="*/ 1519707 h 2498502"/>
              <a:gd name="connsiteX88" fmla="*/ 3241183 w 5318975"/>
              <a:gd name="connsiteY88" fmla="*/ 1386626 h 2498502"/>
              <a:gd name="connsiteX89" fmla="*/ 3017949 w 5318975"/>
              <a:gd name="connsiteY89" fmla="*/ 1184857 h 2498502"/>
              <a:gd name="connsiteX90" fmla="*/ 2803302 w 5318975"/>
              <a:gd name="connsiteY90" fmla="*/ 953037 h 2498502"/>
              <a:gd name="connsiteX91" fmla="*/ 2635876 w 5318975"/>
              <a:gd name="connsiteY91" fmla="*/ 759854 h 2498502"/>
              <a:gd name="connsiteX92" fmla="*/ 2502794 w 5318975"/>
              <a:gd name="connsiteY92" fmla="*/ 583843 h 2498502"/>
              <a:gd name="connsiteX93" fmla="*/ 2416935 w 5318975"/>
              <a:gd name="connsiteY93" fmla="*/ 467933 h 2498502"/>
              <a:gd name="connsiteX94" fmla="*/ 2378299 w 5318975"/>
              <a:gd name="connsiteY94" fmla="*/ 416417 h 2498502"/>
              <a:gd name="connsiteX95" fmla="*/ 2339662 w 5318975"/>
              <a:gd name="connsiteY95" fmla="*/ 373488 h 2498502"/>
              <a:gd name="connsiteX96" fmla="*/ 2305318 w 5318975"/>
              <a:gd name="connsiteY96" fmla="*/ 343437 h 2498502"/>
              <a:gd name="connsiteX97" fmla="*/ 2275268 w 5318975"/>
              <a:gd name="connsiteY97" fmla="*/ 330558 h 2498502"/>
              <a:gd name="connsiteX98" fmla="*/ 2245217 w 5318975"/>
              <a:gd name="connsiteY98" fmla="*/ 321972 h 2498502"/>
              <a:gd name="connsiteX99" fmla="*/ 2215166 w 5318975"/>
              <a:gd name="connsiteY99" fmla="*/ 326265 h 2498502"/>
              <a:gd name="connsiteX100" fmla="*/ 2193702 w 5318975"/>
              <a:gd name="connsiteY100" fmla="*/ 334851 h 2498502"/>
              <a:gd name="connsiteX101" fmla="*/ 2155065 w 5318975"/>
              <a:gd name="connsiteY101" fmla="*/ 369195 h 2498502"/>
              <a:gd name="connsiteX102" fmla="*/ 2107842 w 5318975"/>
              <a:gd name="connsiteY102" fmla="*/ 412124 h 2498502"/>
              <a:gd name="connsiteX103" fmla="*/ 2043448 w 5318975"/>
              <a:gd name="connsiteY103" fmla="*/ 480812 h 2498502"/>
              <a:gd name="connsiteX104" fmla="*/ 1957589 w 5318975"/>
              <a:gd name="connsiteY104" fmla="*/ 570964 h 2498502"/>
              <a:gd name="connsiteX105" fmla="*/ 1858851 w 5318975"/>
              <a:gd name="connsiteY105" fmla="*/ 686874 h 2498502"/>
              <a:gd name="connsiteX106" fmla="*/ 1790163 w 5318975"/>
              <a:gd name="connsiteY106" fmla="*/ 764147 h 2498502"/>
              <a:gd name="connsiteX107" fmla="*/ 1657082 w 5318975"/>
              <a:gd name="connsiteY107" fmla="*/ 927279 h 2498502"/>
              <a:gd name="connsiteX108" fmla="*/ 1554051 w 5318975"/>
              <a:gd name="connsiteY108" fmla="*/ 1056068 h 2498502"/>
              <a:gd name="connsiteX109" fmla="*/ 1463899 w 5318975"/>
              <a:gd name="connsiteY109" fmla="*/ 1176271 h 2498502"/>
              <a:gd name="connsiteX110" fmla="*/ 1360868 w 5318975"/>
              <a:gd name="connsiteY110" fmla="*/ 1313645 h 2498502"/>
              <a:gd name="connsiteX111" fmla="*/ 1275009 w 5318975"/>
              <a:gd name="connsiteY111" fmla="*/ 1433848 h 2498502"/>
              <a:gd name="connsiteX112" fmla="*/ 1159099 w 5318975"/>
              <a:gd name="connsiteY112" fmla="*/ 1596981 h 2498502"/>
              <a:gd name="connsiteX113" fmla="*/ 1068947 w 5318975"/>
              <a:gd name="connsiteY113" fmla="*/ 1725769 h 2498502"/>
              <a:gd name="connsiteX114" fmla="*/ 944451 w 5318975"/>
              <a:gd name="connsiteY114" fmla="*/ 1914659 h 2498502"/>
              <a:gd name="connsiteX115" fmla="*/ 858592 w 5318975"/>
              <a:gd name="connsiteY115" fmla="*/ 2047741 h 2498502"/>
              <a:gd name="connsiteX116" fmla="*/ 798490 w 5318975"/>
              <a:gd name="connsiteY116" fmla="*/ 2155065 h 2498502"/>
              <a:gd name="connsiteX117" fmla="*/ 759854 w 5318975"/>
              <a:gd name="connsiteY117" fmla="*/ 2228045 h 2498502"/>
              <a:gd name="connsiteX118" fmla="*/ 678287 w 5318975"/>
              <a:gd name="connsiteY118" fmla="*/ 2374006 h 2498502"/>
              <a:gd name="connsiteX119" fmla="*/ 635358 w 5318975"/>
              <a:gd name="connsiteY119" fmla="*/ 2455572 h 2498502"/>
              <a:gd name="connsiteX120" fmla="*/ 90152 w 5318975"/>
              <a:gd name="connsiteY120" fmla="*/ 2498502 h 2498502"/>
              <a:gd name="connsiteX121" fmla="*/ 25758 w 5318975"/>
              <a:gd name="connsiteY121" fmla="*/ 2468451 h 2498502"/>
              <a:gd name="connsiteX122" fmla="*/ 8586 w 5318975"/>
              <a:gd name="connsiteY122" fmla="*/ 2451279 h 2498502"/>
              <a:gd name="connsiteX123" fmla="*/ 0 w 5318975"/>
              <a:gd name="connsiteY123" fmla="*/ 2434107 h 2498502"/>
              <a:gd name="connsiteX124" fmla="*/ 12879 w 5318975"/>
              <a:gd name="connsiteY124" fmla="*/ 2412643 h 2498502"/>
              <a:gd name="connsiteX125" fmla="*/ 163133 w 5318975"/>
              <a:gd name="connsiteY125" fmla="*/ 2382592 h 2498502"/>
              <a:gd name="connsiteX126" fmla="*/ 253285 w 5318975"/>
              <a:gd name="connsiteY126" fmla="*/ 2356834 h 2498502"/>
              <a:gd name="connsiteX127" fmla="*/ 334851 w 5318975"/>
              <a:gd name="connsiteY127" fmla="*/ 2318197 h 2498502"/>
              <a:gd name="connsiteX128" fmla="*/ 416417 w 5318975"/>
              <a:gd name="connsiteY128" fmla="*/ 2258096 h 2498502"/>
              <a:gd name="connsiteX129" fmla="*/ 502276 w 5318975"/>
              <a:gd name="connsiteY129" fmla="*/ 2167944 h 2498502"/>
              <a:gd name="connsiteX130" fmla="*/ 639651 w 5318975"/>
              <a:gd name="connsiteY130" fmla="*/ 2004812 h 2498502"/>
              <a:gd name="connsiteX131" fmla="*/ 888642 w 5318975"/>
              <a:gd name="connsiteY131" fmla="*/ 1669961 h 2498502"/>
              <a:gd name="connsiteX132" fmla="*/ 1051775 w 5318975"/>
              <a:gd name="connsiteY132" fmla="*/ 1446727 h 2498502"/>
              <a:gd name="connsiteX133" fmla="*/ 1163392 w 5318975"/>
              <a:gd name="connsiteY133" fmla="*/ 1287888 h 2498502"/>
              <a:gd name="connsiteX134" fmla="*/ 1266423 w 5318975"/>
              <a:gd name="connsiteY134" fmla="*/ 1159099 h 2498502"/>
              <a:gd name="connsiteX0" fmla="*/ 1266423 w 5318975"/>
              <a:gd name="connsiteY0" fmla="*/ 1159099 h 2498502"/>
              <a:gd name="connsiteX1" fmla="*/ 1601273 w 5318975"/>
              <a:gd name="connsiteY1" fmla="*/ 742682 h 2498502"/>
              <a:gd name="connsiteX2" fmla="*/ 1858851 w 5318975"/>
              <a:gd name="connsiteY2" fmla="*/ 437882 h 2498502"/>
              <a:gd name="connsiteX3" fmla="*/ 2004811 w 5318975"/>
              <a:gd name="connsiteY3" fmla="*/ 274750 h 2498502"/>
              <a:gd name="connsiteX4" fmla="*/ 2060620 w 5318975"/>
              <a:gd name="connsiteY4" fmla="*/ 214648 h 2498502"/>
              <a:gd name="connsiteX5" fmla="*/ 2082085 w 5318975"/>
              <a:gd name="connsiteY5" fmla="*/ 193183 h 2498502"/>
              <a:gd name="connsiteX6" fmla="*/ 2103549 w 5318975"/>
              <a:gd name="connsiteY6" fmla="*/ 128789 h 2498502"/>
              <a:gd name="connsiteX7" fmla="*/ 2125014 w 5318975"/>
              <a:gd name="connsiteY7" fmla="*/ 72981 h 2498502"/>
              <a:gd name="connsiteX8" fmla="*/ 2133600 w 5318975"/>
              <a:gd name="connsiteY8" fmla="*/ 60102 h 2498502"/>
              <a:gd name="connsiteX9" fmla="*/ 2185116 w 5318975"/>
              <a:gd name="connsiteY9" fmla="*/ 30051 h 2498502"/>
              <a:gd name="connsiteX10" fmla="*/ 2245217 w 5318975"/>
              <a:gd name="connsiteY10" fmla="*/ 12879 h 2498502"/>
              <a:gd name="connsiteX11" fmla="*/ 2322490 w 5318975"/>
              <a:gd name="connsiteY11" fmla="*/ 0 h 2498502"/>
              <a:gd name="connsiteX12" fmla="*/ 2425521 w 5318975"/>
              <a:gd name="connsiteY12" fmla="*/ 4293 h 2498502"/>
              <a:gd name="connsiteX13" fmla="*/ 2515673 w 5318975"/>
              <a:gd name="connsiteY13" fmla="*/ 17172 h 2498502"/>
              <a:gd name="connsiteX14" fmla="*/ 2584361 w 5318975"/>
              <a:gd name="connsiteY14" fmla="*/ 25758 h 2498502"/>
              <a:gd name="connsiteX15" fmla="*/ 2614411 w 5318975"/>
              <a:gd name="connsiteY15" fmla="*/ 34344 h 2498502"/>
              <a:gd name="connsiteX16" fmla="*/ 2618704 w 5318975"/>
              <a:gd name="connsiteY16" fmla="*/ 47223 h 2498502"/>
              <a:gd name="connsiteX17" fmla="*/ 2622997 w 5318975"/>
              <a:gd name="connsiteY17" fmla="*/ 107324 h 2498502"/>
              <a:gd name="connsiteX18" fmla="*/ 2618704 w 5318975"/>
              <a:gd name="connsiteY18" fmla="*/ 184597 h 2498502"/>
              <a:gd name="connsiteX19" fmla="*/ 2618704 w 5318975"/>
              <a:gd name="connsiteY19" fmla="*/ 236113 h 2498502"/>
              <a:gd name="connsiteX20" fmla="*/ 2627290 w 5318975"/>
              <a:gd name="connsiteY20" fmla="*/ 266164 h 2498502"/>
              <a:gd name="connsiteX21" fmla="*/ 2648755 w 5318975"/>
              <a:gd name="connsiteY21" fmla="*/ 321972 h 2498502"/>
              <a:gd name="connsiteX22" fmla="*/ 2691685 w 5318975"/>
              <a:gd name="connsiteY22" fmla="*/ 412124 h 2498502"/>
              <a:gd name="connsiteX23" fmla="*/ 2756079 w 5318975"/>
              <a:gd name="connsiteY23" fmla="*/ 502276 h 2498502"/>
              <a:gd name="connsiteX24" fmla="*/ 2871989 w 5318975"/>
              <a:gd name="connsiteY24" fmla="*/ 656823 h 2498502"/>
              <a:gd name="connsiteX25" fmla="*/ 2979313 w 5318975"/>
              <a:gd name="connsiteY25" fmla="*/ 785612 h 2498502"/>
              <a:gd name="connsiteX26" fmla="*/ 3108102 w 5318975"/>
              <a:gd name="connsiteY26" fmla="*/ 935865 h 2498502"/>
              <a:gd name="connsiteX27" fmla="*/ 3198254 w 5318975"/>
              <a:gd name="connsiteY27" fmla="*/ 1038896 h 2498502"/>
              <a:gd name="connsiteX28" fmla="*/ 3331335 w 5318975"/>
              <a:gd name="connsiteY28" fmla="*/ 1171978 h 2498502"/>
              <a:gd name="connsiteX29" fmla="*/ 3421487 w 5318975"/>
              <a:gd name="connsiteY29" fmla="*/ 1249251 h 2498502"/>
              <a:gd name="connsiteX30" fmla="*/ 3571741 w 5318975"/>
              <a:gd name="connsiteY30" fmla="*/ 1365161 h 2498502"/>
              <a:gd name="connsiteX31" fmla="*/ 3653307 w 5318975"/>
              <a:gd name="connsiteY31" fmla="*/ 1420969 h 2498502"/>
              <a:gd name="connsiteX32" fmla="*/ 3790682 w 5318975"/>
              <a:gd name="connsiteY32" fmla="*/ 1498243 h 2498502"/>
              <a:gd name="connsiteX33" fmla="*/ 3889420 w 5318975"/>
              <a:gd name="connsiteY33" fmla="*/ 1545465 h 2498502"/>
              <a:gd name="connsiteX34" fmla="*/ 4009623 w 5318975"/>
              <a:gd name="connsiteY34" fmla="*/ 1588395 h 2498502"/>
              <a:gd name="connsiteX35" fmla="*/ 4146997 w 5318975"/>
              <a:gd name="connsiteY35" fmla="*/ 1627031 h 2498502"/>
              <a:gd name="connsiteX36" fmla="*/ 4254321 w 5318975"/>
              <a:gd name="connsiteY36" fmla="*/ 1648496 h 2498502"/>
              <a:gd name="connsiteX37" fmla="*/ 4357352 w 5318975"/>
              <a:gd name="connsiteY37" fmla="*/ 1665668 h 2498502"/>
              <a:gd name="connsiteX38" fmla="*/ 4486141 w 5318975"/>
              <a:gd name="connsiteY38" fmla="*/ 1674254 h 2498502"/>
              <a:gd name="connsiteX39" fmla="*/ 4584879 w 5318975"/>
              <a:gd name="connsiteY39" fmla="*/ 1674254 h 2498502"/>
              <a:gd name="connsiteX40" fmla="*/ 4649273 w 5318975"/>
              <a:gd name="connsiteY40" fmla="*/ 1669961 h 2498502"/>
              <a:gd name="connsiteX41" fmla="*/ 4679324 w 5318975"/>
              <a:gd name="connsiteY41" fmla="*/ 1661375 h 2498502"/>
              <a:gd name="connsiteX42" fmla="*/ 4700789 w 5318975"/>
              <a:gd name="connsiteY42" fmla="*/ 1639910 h 2498502"/>
              <a:gd name="connsiteX43" fmla="*/ 4713668 w 5318975"/>
              <a:gd name="connsiteY43" fmla="*/ 1609859 h 2498502"/>
              <a:gd name="connsiteX44" fmla="*/ 4713668 w 5318975"/>
              <a:gd name="connsiteY44" fmla="*/ 1584102 h 2498502"/>
              <a:gd name="connsiteX45" fmla="*/ 4709375 w 5318975"/>
              <a:gd name="connsiteY45" fmla="*/ 1541172 h 2498502"/>
              <a:gd name="connsiteX46" fmla="*/ 4692203 w 5318975"/>
              <a:gd name="connsiteY46" fmla="*/ 1506828 h 2498502"/>
              <a:gd name="connsiteX47" fmla="*/ 4610637 w 5318975"/>
              <a:gd name="connsiteY47" fmla="*/ 1347989 h 2498502"/>
              <a:gd name="connsiteX48" fmla="*/ 4408868 w 5318975"/>
              <a:gd name="connsiteY48" fmla="*/ 957330 h 2498502"/>
              <a:gd name="connsiteX49" fmla="*/ 4374524 w 5318975"/>
              <a:gd name="connsiteY49" fmla="*/ 888643 h 2498502"/>
              <a:gd name="connsiteX50" fmla="*/ 4361645 w 5318975"/>
              <a:gd name="connsiteY50" fmla="*/ 862885 h 2498502"/>
              <a:gd name="connsiteX51" fmla="*/ 4370231 w 5318975"/>
              <a:gd name="connsiteY51" fmla="*/ 815662 h 2498502"/>
              <a:gd name="connsiteX52" fmla="*/ 4378817 w 5318975"/>
              <a:gd name="connsiteY52" fmla="*/ 802783 h 2498502"/>
              <a:gd name="connsiteX53" fmla="*/ 4395989 w 5318975"/>
              <a:gd name="connsiteY53" fmla="*/ 802783 h 2498502"/>
              <a:gd name="connsiteX54" fmla="*/ 4426040 w 5318975"/>
              <a:gd name="connsiteY54" fmla="*/ 811369 h 2498502"/>
              <a:gd name="connsiteX55" fmla="*/ 4451797 w 5318975"/>
              <a:gd name="connsiteY55" fmla="*/ 845713 h 2498502"/>
              <a:gd name="connsiteX56" fmla="*/ 4494727 w 5318975"/>
              <a:gd name="connsiteY56" fmla="*/ 910107 h 2498502"/>
              <a:gd name="connsiteX57" fmla="*/ 4644980 w 5318975"/>
              <a:gd name="connsiteY57" fmla="*/ 1124755 h 2498502"/>
              <a:gd name="connsiteX58" fmla="*/ 4743718 w 5318975"/>
              <a:gd name="connsiteY58" fmla="*/ 1249251 h 2498502"/>
              <a:gd name="connsiteX59" fmla="*/ 4876800 w 5318975"/>
              <a:gd name="connsiteY59" fmla="*/ 1412383 h 2498502"/>
              <a:gd name="connsiteX60" fmla="*/ 5014175 w 5318975"/>
              <a:gd name="connsiteY60" fmla="*/ 1566930 h 2498502"/>
              <a:gd name="connsiteX61" fmla="*/ 5057104 w 5318975"/>
              <a:gd name="connsiteY61" fmla="*/ 1605566 h 2498502"/>
              <a:gd name="connsiteX62" fmla="*/ 5130085 w 5318975"/>
              <a:gd name="connsiteY62" fmla="*/ 1652789 h 2498502"/>
              <a:gd name="connsiteX63" fmla="*/ 5198772 w 5318975"/>
              <a:gd name="connsiteY63" fmla="*/ 1678547 h 2498502"/>
              <a:gd name="connsiteX64" fmla="*/ 5245994 w 5318975"/>
              <a:gd name="connsiteY64" fmla="*/ 1704305 h 2498502"/>
              <a:gd name="connsiteX65" fmla="*/ 5288924 w 5318975"/>
              <a:gd name="connsiteY65" fmla="*/ 1734355 h 2498502"/>
              <a:gd name="connsiteX66" fmla="*/ 5306096 w 5318975"/>
              <a:gd name="connsiteY66" fmla="*/ 1755820 h 2498502"/>
              <a:gd name="connsiteX67" fmla="*/ 5318975 w 5318975"/>
              <a:gd name="connsiteY67" fmla="*/ 1777285 h 2498502"/>
              <a:gd name="connsiteX68" fmla="*/ 5318975 w 5318975"/>
              <a:gd name="connsiteY68" fmla="*/ 1790164 h 2498502"/>
              <a:gd name="connsiteX69" fmla="*/ 5318975 w 5318975"/>
              <a:gd name="connsiteY69" fmla="*/ 1807335 h 2498502"/>
              <a:gd name="connsiteX70" fmla="*/ 5306096 w 5318975"/>
              <a:gd name="connsiteY70" fmla="*/ 1828800 h 2498502"/>
              <a:gd name="connsiteX71" fmla="*/ 5284631 w 5318975"/>
              <a:gd name="connsiteY71" fmla="*/ 1845972 h 2498502"/>
              <a:gd name="connsiteX72" fmla="*/ 5237409 w 5318975"/>
              <a:gd name="connsiteY72" fmla="*/ 1880316 h 2498502"/>
              <a:gd name="connsiteX73" fmla="*/ 5203065 w 5318975"/>
              <a:gd name="connsiteY73" fmla="*/ 1893195 h 2498502"/>
              <a:gd name="connsiteX74" fmla="*/ 5160135 w 5318975"/>
              <a:gd name="connsiteY74" fmla="*/ 1910366 h 2498502"/>
              <a:gd name="connsiteX75" fmla="*/ 5108620 w 5318975"/>
              <a:gd name="connsiteY75" fmla="*/ 1927538 h 2498502"/>
              <a:gd name="connsiteX76" fmla="*/ 5039933 w 5318975"/>
              <a:gd name="connsiteY76" fmla="*/ 1940417 h 2498502"/>
              <a:gd name="connsiteX77" fmla="*/ 4949780 w 5318975"/>
              <a:gd name="connsiteY77" fmla="*/ 1949003 h 2498502"/>
              <a:gd name="connsiteX78" fmla="*/ 4842456 w 5318975"/>
              <a:gd name="connsiteY78" fmla="*/ 1953296 h 2498502"/>
              <a:gd name="connsiteX79" fmla="*/ 4687910 w 5318975"/>
              <a:gd name="connsiteY79" fmla="*/ 1944710 h 2498502"/>
              <a:gd name="connsiteX80" fmla="*/ 4524778 w 5318975"/>
              <a:gd name="connsiteY80" fmla="*/ 1927538 h 2498502"/>
              <a:gd name="connsiteX81" fmla="*/ 4361645 w 5318975"/>
              <a:gd name="connsiteY81" fmla="*/ 1906074 h 2498502"/>
              <a:gd name="connsiteX82" fmla="*/ 4207099 w 5318975"/>
              <a:gd name="connsiteY82" fmla="*/ 1880316 h 2498502"/>
              <a:gd name="connsiteX83" fmla="*/ 4104068 w 5318975"/>
              <a:gd name="connsiteY83" fmla="*/ 1854558 h 2498502"/>
              <a:gd name="connsiteX84" fmla="*/ 3928056 w 5318975"/>
              <a:gd name="connsiteY84" fmla="*/ 1794457 h 2498502"/>
              <a:gd name="connsiteX85" fmla="*/ 3730580 w 5318975"/>
              <a:gd name="connsiteY85" fmla="*/ 1708597 h 2498502"/>
              <a:gd name="connsiteX86" fmla="*/ 3558862 w 5318975"/>
              <a:gd name="connsiteY86" fmla="*/ 1614152 h 2498502"/>
              <a:gd name="connsiteX87" fmla="*/ 3412902 w 5318975"/>
              <a:gd name="connsiteY87" fmla="*/ 1519707 h 2498502"/>
              <a:gd name="connsiteX88" fmla="*/ 3241183 w 5318975"/>
              <a:gd name="connsiteY88" fmla="*/ 1386626 h 2498502"/>
              <a:gd name="connsiteX89" fmla="*/ 3017949 w 5318975"/>
              <a:gd name="connsiteY89" fmla="*/ 1184857 h 2498502"/>
              <a:gd name="connsiteX90" fmla="*/ 2803302 w 5318975"/>
              <a:gd name="connsiteY90" fmla="*/ 953037 h 2498502"/>
              <a:gd name="connsiteX91" fmla="*/ 2635876 w 5318975"/>
              <a:gd name="connsiteY91" fmla="*/ 759854 h 2498502"/>
              <a:gd name="connsiteX92" fmla="*/ 2502794 w 5318975"/>
              <a:gd name="connsiteY92" fmla="*/ 583843 h 2498502"/>
              <a:gd name="connsiteX93" fmla="*/ 2416935 w 5318975"/>
              <a:gd name="connsiteY93" fmla="*/ 467933 h 2498502"/>
              <a:gd name="connsiteX94" fmla="*/ 2378299 w 5318975"/>
              <a:gd name="connsiteY94" fmla="*/ 416417 h 2498502"/>
              <a:gd name="connsiteX95" fmla="*/ 2339662 w 5318975"/>
              <a:gd name="connsiteY95" fmla="*/ 373488 h 2498502"/>
              <a:gd name="connsiteX96" fmla="*/ 2305318 w 5318975"/>
              <a:gd name="connsiteY96" fmla="*/ 343437 h 2498502"/>
              <a:gd name="connsiteX97" fmla="*/ 2275268 w 5318975"/>
              <a:gd name="connsiteY97" fmla="*/ 330558 h 2498502"/>
              <a:gd name="connsiteX98" fmla="*/ 2245217 w 5318975"/>
              <a:gd name="connsiteY98" fmla="*/ 321972 h 2498502"/>
              <a:gd name="connsiteX99" fmla="*/ 2215166 w 5318975"/>
              <a:gd name="connsiteY99" fmla="*/ 326265 h 2498502"/>
              <a:gd name="connsiteX100" fmla="*/ 2193702 w 5318975"/>
              <a:gd name="connsiteY100" fmla="*/ 334851 h 2498502"/>
              <a:gd name="connsiteX101" fmla="*/ 2155065 w 5318975"/>
              <a:gd name="connsiteY101" fmla="*/ 369195 h 2498502"/>
              <a:gd name="connsiteX102" fmla="*/ 2107842 w 5318975"/>
              <a:gd name="connsiteY102" fmla="*/ 412124 h 2498502"/>
              <a:gd name="connsiteX103" fmla="*/ 2043448 w 5318975"/>
              <a:gd name="connsiteY103" fmla="*/ 480812 h 2498502"/>
              <a:gd name="connsiteX104" fmla="*/ 1957589 w 5318975"/>
              <a:gd name="connsiteY104" fmla="*/ 570964 h 2498502"/>
              <a:gd name="connsiteX105" fmla="*/ 1858851 w 5318975"/>
              <a:gd name="connsiteY105" fmla="*/ 686874 h 2498502"/>
              <a:gd name="connsiteX106" fmla="*/ 1790163 w 5318975"/>
              <a:gd name="connsiteY106" fmla="*/ 764147 h 2498502"/>
              <a:gd name="connsiteX107" fmla="*/ 1657082 w 5318975"/>
              <a:gd name="connsiteY107" fmla="*/ 927279 h 2498502"/>
              <a:gd name="connsiteX108" fmla="*/ 1554051 w 5318975"/>
              <a:gd name="connsiteY108" fmla="*/ 1056068 h 2498502"/>
              <a:gd name="connsiteX109" fmla="*/ 1463899 w 5318975"/>
              <a:gd name="connsiteY109" fmla="*/ 1176271 h 2498502"/>
              <a:gd name="connsiteX110" fmla="*/ 1360868 w 5318975"/>
              <a:gd name="connsiteY110" fmla="*/ 1313645 h 2498502"/>
              <a:gd name="connsiteX111" fmla="*/ 1275009 w 5318975"/>
              <a:gd name="connsiteY111" fmla="*/ 1433848 h 2498502"/>
              <a:gd name="connsiteX112" fmla="*/ 1159099 w 5318975"/>
              <a:gd name="connsiteY112" fmla="*/ 1596981 h 2498502"/>
              <a:gd name="connsiteX113" fmla="*/ 1068947 w 5318975"/>
              <a:gd name="connsiteY113" fmla="*/ 1725769 h 2498502"/>
              <a:gd name="connsiteX114" fmla="*/ 944451 w 5318975"/>
              <a:gd name="connsiteY114" fmla="*/ 1914659 h 2498502"/>
              <a:gd name="connsiteX115" fmla="*/ 858592 w 5318975"/>
              <a:gd name="connsiteY115" fmla="*/ 2047741 h 2498502"/>
              <a:gd name="connsiteX116" fmla="*/ 798490 w 5318975"/>
              <a:gd name="connsiteY116" fmla="*/ 2155065 h 2498502"/>
              <a:gd name="connsiteX117" fmla="*/ 759854 w 5318975"/>
              <a:gd name="connsiteY117" fmla="*/ 2228045 h 2498502"/>
              <a:gd name="connsiteX118" fmla="*/ 678287 w 5318975"/>
              <a:gd name="connsiteY118" fmla="*/ 2374006 h 2498502"/>
              <a:gd name="connsiteX119" fmla="*/ 635358 w 5318975"/>
              <a:gd name="connsiteY119" fmla="*/ 2455572 h 2498502"/>
              <a:gd name="connsiteX120" fmla="*/ 90152 w 5318975"/>
              <a:gd name="connsiteY120" fmla="*/ 2498502 h 2498502"/>
              <a:gd name="connsiteX121" fmla="*/ 25758 w 5318975"/>
              <a:gd name="connsiteY121" fmla="*/ 2468451 h 2498502"/>
              <a:gd name="connsiteX122" fmla="*/ 8586 w 5318975"/>
              <a:gd name="connsiteY122" fmla="*/ 2451279 h 2498502"/>
              <a:gd name="connsiteX123" fmla="*/ 0 w 5318975"/>
              <a:gd name="connsiteY123" fmla="*/ 2434107 h 2498502"/>
              <a:gd name="connsiteX124" fmla="*/ 163133 w 5318975"/>
              <a:gd name="connsiteY124" fmla="*/ 2382592 h 2498502"/>
              <a:gd name="connsiteX125" fmla="*/ 253285 w 5318975"/>
              <a:gd name="connsiteY125" fmla="*/ 2356834 h 2498502"/>
              <a:gd name="connsiteX126" fmla="*/ 334851 w 5318975"/>
              <a:gd name="connsiteY126" fmla="*/ 2318197 h 2498502"/>
              <a:gd name="connsiteX127" fmla="*/ 416417 w 5318975"/>
              <a:gd name="connsiteY127" fmla="*/ 2258096 h 2498502"/>
              <a:gd name="connsiteX128" fmla="*/ 502276 w 5318975"/>
              <a:gd name="connsiteY128" fmla="*/ 2167944 h 2498502"/>
              <a:gd name="connsiteX129" fmla="*/ 639651 w 5318975"/>
              <a:gd name="connsiteY129" fmla="*/ 2004812 h 2498502"/>
              <a:gd name="connsiteX130" fmla="*/ 888642 w 5318975"/>
              <a:gd name="connsiteY130" fmla="*/ 1669961 h 2498502"/>
              <a:gd name="connsiteX131" fmla="*/ 1051775 w 5318975"/>
              <a:gd name="connsiteY131" fmla="*/ 1446727 h 2498502"/>
              <a:gd name="connsiteX132" fmla="*/ 1163392 w 5318975"/>
              <a:gd name="connsiteY132" fmla="*/ 1287888 h 2498502"/>
              <a:gd name="connsiteX133" fmla="*/ 1266423 w 5318975"/>
              <a:gd name="connsiteY133" fmla="*/ 1159099 h 2498502"/>
              <a:gd name="connsiteX0" fmla="*/ 1257837 w 5310389"/>
              <a:gd name="connsiteY0" fmla="*/ 1159099 h 2498502"/>
              <a:gd name="connsiteX1" fmla="*/ 1592687 w 5310389"/>
              <a:gd name="connsiteY1" fmla="*/ 742682 h 2498502"/>
              <a:gd name="connsiteX2" fmla="*/ 1850265 w 5310389"/>
              <a:gd name="connsiteY2" fmla="*/ 437882 h 2498502"/>
              <a:gd name="connsiteX3" fmla="*/ 1996225 w 5310389"/>
              <a:gd name="connsiteY3" fmla="*/ 274750 h 2498502"/>
              <a:gd name="connsiteX4" fmla="*/ 2052034 w 5310389"/>
              <a:gd name="connsiteY4" fmla="*/ 214648 h 2498502"/>
              <a:gd name="connsiteX5" fmla="*/ 2073499 w 5310389"/>
              <a:gd name="connsiteY5" fmla="*/ 193183 h 2498502"/>
              <a:gd name="connsiteX6" fmla="*/ 2094963 w 5310389"/>
              <a:gd name="connsiteY6" fmla="*/ 128789 h 2498502"/>
              <a:gd name="connsiteX7" fmla="*/ 2116428 w 5310389"/>
              <a:gd name="connsiteY7" fmla="*/ 72981 h 2498502"/>
              <a:gd name="connsiteX8" fmla="*/ 2125014 w 5310389"/>
              <a:gd name="connsiteY8" fmla="*/ 60102 h 2498502"/>
              <a:gd name="connsiteX9" fmla="*/ 2176530 w 5310389"/>
              <a:gd name="connsiteY9" fmla="*/ 30051 h 2498502"/>
              <a:gd name="connsiteX10" fmla="*/ 2236631 w 5310389"/>
              <a:gd name="connsiteY10" fmla="*/ 12879 h 2498502"/>
              <a:gd name="connsiteX11" fmla="*/ 2313904 w 5310389"/>
              <a:gd name="connsiteY11" fmla="*/ 0 h 2498502"/>
              <a:gd name="connsiteX12" fmla="*/ 2416935 w 5310389"/>
              <a:gd name="connsiteY12" fmla="*/ 4293 h 2498502"/>
              <a:gd name="connsiteX13" fmla="*/ 2507087 w 5310389"/>
              <a:gd name="connsiteY13" fmla="*/ 17172 h 2498502"/>
              <a:gd name="connsiteX14" fmla="*/ 2575775 w 5310389"/>
              <a:gd name="connsiteY14" fmla="*/ 25758 h 2498502"/>
              <a:gd name="connsiteX15" fmla="*/ 2605825 w 5310389"/>
              <a:gd name="connsiteY15" fmla="*/ 34344 h 2498502"/>
              <a:gd name="connsiteX16" fmla="*/ 2610118 w 5310389"/>
              <a:gd name="connsiteY16" fmla="*/ 47223 h 2498502"/>
              <a:gd name="connsiteX17" fmla="*/ 2614411 w 5310389"/>
              <a:gd name="connsiteY17" fmla="*/ 107324 h 2498502"/>
              <a:gd name="connsiteX18" fmla="*/ 2610118 w 5310389"/>
              <a:gd name="connsiteY18" fmla="*/ 184597 h 2498502"/>
              <a:gd name="connsiteX19" fmla="*/ 2610118 w 5310389"/>
              <a:gd name="connsiteY19" fmla="*/ 236113 h 2498502"/>
              <a:gd name="connsiteX20" fmla="*/ 2618704 w 5310389"/>
              <a:gd name="connsiteY20" fmla="*/ 266164 h 2498502"/>
              <a:gd name="connsiteX21" fmla="*/ 2640169 w 5310389"/>
              <a:gd name="connsiteY21" fmla="*/ 321972 h 2498502"/>
              <a:gd name="connsiteX22" fmla="*/ 2683099 w 5310389"/>
              <a:gd name="connsiteY22" fmla="*/ 412124 h 2498502"/>
              <a:gd name="connsiteX23" fmla="*/ 2747493 w 5310389"/>
              <a:gd name="connsiteY23" fmla="*/ 502276 h 2498502"/>
              <a:gd name="connsiteX24" fmla="*/ 2863403 w 5310389"/>
              <a:gd name="connsiteY24" fmla="*/ 656823 h 2498502"/>
              <a:gd name="connsiteX25" fmla="*/ 2970727 w 5310389"/>
              <a:gd name="connsiteY25" fmla="*/ 785612 h 2498502"/>
              <a:gd name="connsiteX26" fmla="*/ 3099516 w 5310389"/>
              <a:gd name="connsiteY26" fmla="*/ 935865 h 2498502"/>
              <a:gd name="connsiteX27" fmla="*/ 3189668 w 5310389"/>
              <a:gd name="connsiteY27" fmla="*/ 1038896 h 2498502"/>
              <a:gd name="connsiteX28" fmla="*/ 3322749 w 5310389"/>
              <a:gd name="connsiteY28" fmla="*/ 1171978 h 2498502"/>
              <a:gd name="connsiteX29" fmla="*/ 3412901 w 5310389"/>
              <a:gd name="connsiteY29" fmla="*/ 1249251 h 2498502"/>
              <a:gd name="connsiteX30" fmla="*/ 3563155 w 5310389"/>
              <a:gd name="connsiteY30" fmla="*/ 1365161 h 2498502"/>
              <a:gd name="connsiteX31" fmla="*/ 3644721 w 5310389"/>
              <a:gd name="connsiteY31" fmla="*/ 1420969 h 2498502"/>
              <a:gd name="connsiteX32" fmla="*/ 3782096 w 5310389"/>
              <a:gd name="connsiteY32" fmla="*/ 1498243 h 2498502"/>
              <a:gd name="connsiteX33" fmla="*/ 3880834 w 5310389"/>
              <a:gd name="connsiteY33" fmla="*/ 1545465 h 2498502"/>
              <a:gd name="connsiteX34" fmla="*/ 4001037 w 5310389"/>
              <a:gd name="connsiteY34" fmla="*/ 1588395 h 2498502"/>
              <a:gd name="connsiteX35" fmla="*/ 4138411 w 5310389"/>
              <a:gd name="connsiteY35" fmla="*/ 1627031 h 2498502"/>
              <a:gd name="connsiteX36" fmla="*/ 4245735 w 5310389"/>
              <a:gd name="connsiteY36" fmla="*/ 1648496 h 2498502"/>
              <a:gd name="connsiteX37" fmla="*/ 4348766 w 5310389"/>
              <a:gd name="connsiteY37" fmla="*/ 1665668 h 2498502"/>
              <a:gd name="connsiteX38" fmla="*/ 4477555 w 5310389"/>
              <a:gd name="connsiteY38" fmla="*/ 1674254 h 2498502"/>
              <a:gd name="connsiteX39" fmla="*/ 4576293 w 5310389"/>
              <a:gd name="connsiteY39" fmla="*/ 1674254 h 2498502"/>
              <a:gd name="connsiteX40" fmla="*/ 4640687 w 5310389"/>
              <a:gd name="connsiteY40" fmla="*/ 1669961 h 2498502"/>
              <a:gd name="connsiteX41" fmla="*/ 4670738 w 5310389"/>
              <a:gd name="connsiteY41" fmla="*/ 1661375 h 2498502"/>
              <a:gd name="connsiteX42" fmla="*/ 4692203 w 5310389"/>
              <a:gd name="connsiteY42" fmla="*/ 1639910 h 2498502"/>
              <a:gd name="connsiteX43" fmla="*/ 4705082 w 5310389"/>
              <a:gd name="connsiteY43" fmla="*/ 1609859 h 2498502"/>
              <a:gd name="connsiteX44" fmla="*/ 4705082 w 5310389"/>
              <a:gd name="connsiteY44" fmla="*/ 1584102 h 2498502"/>
              <a:gd name="connsiteX45" fmla="*/ 4700789 w 5310389"/>
              <a:gd name="connsiteY45" fmla="*/ 1541172 h 2498502"/>
              <a:gd name="connsiteX46" fmla="*/ 4683617 w 5310389"/>
              <a:gd name="connsiteY46" fmla="*/ 1506828 h 2498502"/>
              <a:gd name="connsiteX47" fmla="*/ 4602051 w 5310389"/>
              <a:gd name="connsiteY47" fmla="*/ 1347989 h 2498502"/>
              <a:gd name="connsiteX48" fmla="*/ 4400282 w 5310389"/>
              <a:gd name="connsiteY48" fmla="*/ 957330 h 2498502"/>
              <a:gd name="connsiteX49" fmla="*/ 4365938 w 5310389"/>
              <a:gd name="connsiteY49" fmla="*/ 888643 h 2498502"/>
              <a:gd name="connsiteX50" fmla="*/ 4353059 w 5310389"/>
              <a:gd name="connsiteY50" fmla="*/ 862885 h 2498502"/>
              <a:gd name="connsiteX51" fmla="*/ 4361645 w 5310389"/>
              <a:gd name="connsiteY51" fmla="*/ 815662 h 2498502"/>
              <a:gd name="connsiteX52" fmla="*/ 4370231 w 5310389"/>
              <a:gd name="connsiteY52" fmla="*/ 802783 h 2498502"/>
              <a:gd name="connsiteX53" fmla="*/ 4387403 w 5310389"/>
              <a:gd name="connsiteY53" fmla="*/ 802783 h 2498502"/>
              <a:gd name="connsiteX54" fmla="*/ 4417454 w 5310389"/>
              <a:gd name="connsiteY54" fmla="*/ 811369 h 2498502"/>
              <a:gd name="connsiteX55" fmla="*/ 4443211 w 5310389"/>
              <a:gd name="connsiteY55" fmla="*/ 845713 h 2498502"/>
              <a:gd name="connsiteX56" fmla="*/ 4486141 w 5310389"/>
              <a:gd name="connsiteY56" fmla="*/ 910107 h 2498502"/>
              <a:gd name="connsiteX57" fmla="*/ 4636394 w 5310389"/>
              <a:gd name="connsiteY57" fmla="*/ 1124755 h 2498502"/>
              <a:gd name="connsiteX58" fmla="*/ 4735132 w 5310389"/>
              <a:gd name="connsiteY58" fmla="*/ 1249251 h 2498502"/>
              <a:gd name="connsiteX59" fmla="*/ 4868214 w 5310389"/>
              <a:gd name="connsiteY59" fmla="*/ 1412383 h 2498502"/>
              <a:gd name="connsiteX60" fmla="*/ 5005589 w 5310389"/>
              <a:gd name="connsiteY60" fmla="*/ 1566930 h 2498502"/>
              <a:gd name="connsiteX61" fmla="*/ 5048518 w 5310389"/>
              <a:gd name="connsiteY61" fmla="*/ 1605566 h 2498502"/>
              <a:gd name="connsiteX62" fmla="*/ 5121499 w 5310389"/>
              <a:gd name="connsiteY62" fmla="*/ 1652789 h 2498502"/>
              <a:gd name="connsiteX63" fmla="*/ 5190186 w 5310389"/>
              <a:gd name="connsiteY63" fmla="*/ 1678547 h 2498502"/>
              <a:gd name="connsiteX64" fmla="*/ 5237408 w 5310389"/>
              <a:gd name="connsiteY64" fmla="*/ 1704305 h 2498502"/>
              <a:gd name="connsiteX65" fmla="*/ 5280338 w 5310389"/>
              <a:gd name="connsiteY65" fmla="*/ 1734355 h 2498502"/>
              <a:gd name="connsiteX66" fmla="*/ 5297510 w 5310389"/>
              <a:gd name="connsiteY66" fmla="*/ 1755820 h 2498502"/>
              <a:gd name="connsiteX67" fmla="*/ 5310389 w 5310389"/>
              <a:gd name="connsiteY67" fmla="*/ 1777285 h 2498502"/>
              <a:gd name="connsiteX68" fmla="*/ 5310389 w 5310389"/>
              <a:gd name="connsiteY68" fmla="*/ 1790164 h 2498502"/>
              <a:gd name="connsiteX69" fmla="*/ 5310389 w 5310389"/>
              <a:gd name="connsiteY69" fmla="*/ 1807335 h 2498502"/>
              <a:gd name="connsiteX70" fmla="*/ 5297510 w 5310389"/>
              <a:gd name="connsiteY70" fmla="*/ 1828800 h 2498502"/>
              <a:gd name="connsiteX71" fmla="*/ 5276045 w 5310389"/>
              <a:gd name="connsiteY71" fmla="*/ 1845972 h 2498502"/>
              <a:gd name="connsiteX72" fmla="*/ 5228823 w 5310389"/>
              <a:gd name="connsiteY72" fmla="*/ 1880316 h 2498502"/>
              <a:gd name="connsiteX73" fmla="*/ 5194479 w 5310389"/>
              <a:gd name="connsiteY73" fmla="*/ 1893195 h 2498502"/>
              <a:gd name="connsiteX74" fmla="*/ 5151549 w 5310389"/>
              <a:gd name="connsiteY74" fmla="*/ 1910366 h 2498502"/>
              <a:gd name="connsiteX75" fmla="*/ 5100034 w 5310389"/>
              <a:gd name="connsiteY75" fmla="*/ 1927538 h 2498502"/>
              <a:gd name="connsiteX76" fmla="*/ 5031347 w 5310389"/>
              <a:gd name="connsiteY76" fmla="*/ 1940417 h 2498502"/>
              <a:gd name="connsiteX77" fmla="*/ 4941194 w 5310389"/>
              <a:gd name="connsiteY77" fmla="*/ 1949003 h 2498502"/>
              <a:gd name="connsiteX78" fmla="*/ 4833870 w 5310389"/>
              <a:gd name="connsiteY78" fmla="*/ 1953296 h 2498502"/>
              <a:gd name="connsiteX79" fmla="*/ 4679324 w 5310389"/>
              <a:gd name="connsiteY79" fmla="*/ 1944710 h 2498502"/>
              <a:gd name="connsiteX80" fmla="*/ 4516192 w 5310389"/>
              <a:gd name="connsiteY80" fmla="*/ 1927538 h 2498502"/>
              <a:gd name="connsiteX81" fmla="*/ 4353059 w 5310389"/>
              <a:gd name="connsiteY81" fmla="*/ 1906074 h 2498502"/>
              <a:gd name="connsiteX82" fmla="*/ 4198513 w 5310389"/>
              <a:gd name="connsiteY82" fmla="*/ 1880316 h 2498502"/>
              <a:gd name="connsiteX83" fmla="*/ 4095482 w 5310389"/>
              <a:gd name="connsiteY83" fmla="*/ 1854558 h 2498502"/>
              <a:gd name="connsiteX84" fmla="*/ 3919470 w 5310389"/>
              <a:gd name="connsiteY84" fmla="*/ 1794457 h 2498502"/>
              <a:gd name="connsiteX85" fmla="*/ 3721994 w 5310389"/>
              <a:gd name="connsiteY85" fmla="*/ 1708597 h 2498502"/>
              <a:gd name="connsiteX86" fmla="*/ 3550276 w 5310389"/>
              <a:gd name="connsiteY86" fmla="*/ 1614152 h 2498502"/>
              <a:gd name="connsiteX87" fmla="*/ 3404316 w 5310389"/>
              <a:gd name="connsiteY87" fmla="*/ 1519707 h 2498502"/>
              <a:gd name="connsiteX88" fmla="*/ 3232597 w 5310389"/>
              <a:gd name="connsiteY88" fmla="*/ 1386626 h 2498502"/>
              <a:gd name="connsiteX89" fmla="*/ 3009363 w 5310389"/>
              <a:gd name="connsiteY89" fmla="*/ 1184857 h 2498502"/>
              <a:gd name="connsiteX90" fmla="*/ 2794716 w 5310389"/>
              <a:gd name="connsiteY90" fmla="*/ 953037 h 2498502"/>
              <a:gd name="connsiteX91" fmla="*/ 2627290 w 5310389"/>
              <a:gd name="connsiteY91" fmla="*/ 759854 h 2498502"/>
              <a:gd name="connsiteX92" fmla="*/ 2494208 w 5310389"/>
              <a:gd name="connsiteY92" fmla="*/ 583843 h 2498502"/>
              <a:gd name="connsiteX93" fmla="*/ 2408349 w 5310389"/>
              <a:gd name="connsiteY93" fmla="*/ 467933 h 2498502"/>
              <a:gd name="connsiteX94" fmla="*/ 2369713 w 5310389"/>
              <a:gd name="connsiteY94" fmla="*/ 416417 h 2498502"/>
              <a:gd name="connsiteX95" fmla="*/ 2331076 w 5310389"/>
              <a:gd name="connsiteY95" fmla="*/ 373488 h 2498502"/>
              <a:gd name="connsiteX96" fmla="*/ 2296732 w 5310389"/>
              <a:gd name="connsiteY96" fmla="*/ 343437 h 2498502"/>
              <a:gd name="connsiteX97" fmla="*/ 2266682 w 5310389"/>
              <a:gd name="connsiteY97" fmla="*/ 330558 h 2498502"/>
              <a:gd name="connsiteX98" fmla="*/ 2236631 w 5310389"/>
              <a:gd name="connsiteY98" fmla="*/ 321972 h 2498502"/>
              <a:gd name="connsiteX99" fmla="*/ 2206580 w 5310389"/>
              <a:gd name="connsiteY99" fmla="*/ 326265 h 2498502"/>
              <a:gd name="connsiteX100" fmla="*/ 2185116 w 5310389"/>
              <a:gd name="connsiteY100" fmla="*/ 334851 h 2498502"/>
              <a:gd name="connsiteX101" fmla="*/ 2146479 w 5310389"/>
              <a:gd name="connsiteY101" fmla="*/ 369195 h 2498502"/>
              <a:gd name="connsiteX102" fmla="*/ 2099256 w 5310389"/>
              <a:gd name="connsiteY102" fmla="*/ 412124 h 2498502"/>
              <a:gd name="connsiteX103" fmla="*/ 2034862 w 5310389"/>
              <a:gd name="connsiteY103" fmla="*/ 480812 h 2498502"/>
              <a:gd name="connsiteX104" fmla="*/ 1949003 w 5310389"/>
              <a:gd name="connsiteY104" fmla="*/ 570964 h 2498502"/>
              <a:gd name="connsiteX105" fmla="*/ 1850265 w 5310389"/>
              <a:gd name="connsiteY105" fmla="*/ 686874 h 2498502"/>
              <a:gd name="connsiteX106" fmla="*/ 1781577 w 5310389"/>
              <a:gd name="connsiteY106" fmla="*/ 764147 h 2498502"/>
              <a:gd name="connsiteX107" fmla="*/ 1648496 w 5310389"/>
              <a:gd name="connsiteY107" fmla="*/ 927279 h 2498502"/>
              <a:gd name="connsiteX108" fmla="*/ 1545465 w 5310389"/>
              <a:gd name="connsiteY108" fmla="*/ 1056068 h 2498502"/>
              <a:gd name="connsiteX109" fmla="*/ 1455313 w 5310389"/>
              <a:gd name="connsiteY109" fmla="*/ 1176271 h 2498502"/>
              <a:gd name="connsiteX110" fmla="*/ 1352282 w 5310389"/>
              <a:gd name="connsiteY110" fmla="*/ 1313645 h 2498502"/>
              <a:gd name="connsiteX111" fmla="*/ 1266423 w 5310389"/>
              <a:gd name="connsiteY111" fmla="*/ 1433848 h 2498502"/>
              <a:gd name="connsiteX112" fmla="*/ 1150513 w 5310389"/>
              <a:gd name="connsiteY112" fmla="*/ 1596981 h 2498502"/>
              <a:gd name="connsiteX113" fmla="*/ 1060361 w 5310389"/>
              <a:gd name="connsiteY113" fmla="*/ 1725769 h 2498502"/>
              <a:gd name="connsiteX114" fmla="*/ 935865 w 5310389"/>
              <a:gd name="connsiteY114" fmla="*/ 1914659 h 2498502"/>
              <a:gd name="connsiteX115" fmla="*/ 850006 w 5310389"/>
              <a:gd name="connsiteY115" fmla="*/ 2047741 h 2498502"/>
              <a:gd name="connsiteX116" fmla="*/ 789904 w 5310389"/>
              <a:gd name="connsiteY116" fmla="*/ 2155065 h 2498502"/>
              <a:gd name="connsiteX117" fmla="*/ 751268 w 5310389"/>
              <a:gd name="connsiteY117" fmla="*/ 2228045 h 2498502"/>
              <a:gd name="connsiteX118" fmla="*/ 669701 w 5310389"/>
              <a:gd name="connsiteY118" fmla="*/ 2374006 h 2498502"/>
              <a:gd name="connsiteX119" fmla="*/ 626772 w 5310389"/>
              <a:gd name="connsiteY119" fmla="*/ 2455572 h 2498502"/>
              <a:gd name="connsiteX120" fmla="*/ 81566 w 5310389"/>
              <a:gd name="connsiteY120" fmla="*/ 2498502 h 2498502"/>
              <a:gd name="connsiteX121" fmla="*/ 17172 w 5310389"/>
              <a:gd name="connsiteY121" fmla="*/ 2468451 h 2498502"/>
              <a:gd name="connsiteX122" fmla="*/ 0 w 5310389"/>
              <a:gd name="connsiteY122" fmla="*/ 2451279 h 2498502"/>
              <a:gd name="connsiteX123" fmla="*/ 154547 w 5310389"/>
              <a:gd name="connsiteY123" fmla="*/ 2382592 h 2498502"/>
              <a:gd name="connsiteX124" fmla="*/ 244699 w 5310389"/>
              <a:gd name="connsiteY124" fmla="*/ 2356834 h 2498502"/>
              <a:gd name="connsiteX125" fmla="*/ 326265 w 5310389"/>
              <a:gd name="connsiteY125" fmla="*/ 2318197 h 2498502"/>
              <a:gd name="connsiteX126" fmla="*/ 407831 w 5310389"/>
              <a:gd name="connsiteY126" fmla="*/ 2258096 h 2498502"/>
              <a:gd name="connsiteX127" fmla="*/ 493690 w 5310389"/>
              <a:gd name="connsiteY127" fmla="*/ 2167944 h 2498502"/>
              <a:gd name="connsiteX128" fmla="*/ 631065 w 5310389"/>
              <a:gd name="connsiteY128" fmla="*/ 2004812 h 2498502"/>
              <a:gd name="connsiteX129" fmla="*/ 880056 w 5310389"/>
              <a:gd name="connsiteY129" fmla="*/ 1669961 h 2498502"/>
              <a:gd name="connsiteX130" fmla="*/ 1043189 w 5310389"/>
              <a:gd name="connsiteY130" fmla="*/ 1446727 h 2498502"/>
              <a:gd name="connsiteX131" fmla="*/ 1154806 w 5310389"/>
              <a:gd name="connsiteY131" fmla="*/ 1287888 h 2498502"/>
              <a:gd name="connsiteX132" fmla="*/ 1257837 w 5310389"/>
              <a:gd name="connsiteY132" fmla="*/ 1159099 h 2498502"/>
              <a:gd name="connsiteX0" fmla="*/ 1240665 w 5293217"/>
              <a:gd name="connsiteY0" fmla="*/ 1159099 h 2498502"/>
              <a:gd name="connsiteX1" fmla="*/ 1575515 w 5293217"/>
              <a:gd name="connsiteY1" fmla="*/ 742682 h 2498502"/>
              <a:gd name="connsiteX2" fmla="*/ 1833093 w 5293217"/>
              <a:gd name="connsiteY2" fmla="*/ 437882 h 2498502"/>
              <a:gd name="connsiteX3" fmla="*/ 1979053 w 5293217"/>
              <a:gd name="connsiteY3" fmla="*/ 274750 h 2498502"/>
              <a:gd name="connsiteX4" fmla="*/ 2034862 w 5293217"/>
              <a:gd name="connsiteY4" fmla="*/ 214648 h 2498502"/>
              <a:gd name="connsiteX5" fmla="*/ 2056327 w 5293217"/>
              <a:gd name="connsiteY5" fmla="*/ 193183 h 2498502"/>
              <a:gd name="connsiteX6" fmla="*/ 2077791 w 5293217"/>
              <a:gd name="connsiteY6" fmla="*/ 128789 h 2498502"/>
              <a:gd name="connsiteX7" fmla="*/ 2099256 w 5293217"/>
              <a:gd name="connsiteY7" fmla="*/ 72981 h 2498502"/>
              <a:gd name="connsiteX8" fmla="*/ 2107842 w 5293217"/>
              <a:gd name="connsiteY8" fmla="*/ 60102 h 2498502"/>
              <a:gd name="connsiteX9" fmla="*/ 2159358 w 5293217"/>
              <a:gd name="connsiteY9" fmla="*/ 30051 h 2498502"/>
              <a:gd name="connsiteX10" fmla="*/ 2219459 w 5293217"/>
              <a:gd name="connsiteY10" fmla="*/ 12879 h 2498502"/>
              <a:gd name="connsiteX11" fmla="*/ 2296732 w 5293217"/>
              <a:gd name="connsiteY11" fmla="*/ 0 h 2498502"/>
              <a:gd name="connsiteX12" fmla="*/ 2399763 w 5293217"/>
              <a:gd name="connsiteY12" fmla="*/ 4293 h 2498502"/>
              <a:gd name="connsiteX13" fmla="*/ 2489915 w 5293217"/>
              <a:gd name="connsiteY13" fmla="*/ 17172 h 2498502"/>
              <a:gd name="connsiteX14" fmla="*/ 2558603 w 5293217"/>
              <a:gd name="connsiteY14" fmla="*/ 25758 h 2498502"/>
              <a:gd name="connsiteX15" fmla="*/ 2588653 w 5293217"/>
              <a:gd name="connsiteY15" fmla="*/ 34344 h 2498502"/>
              <a:gd name="connsiteX16" fmla="*/ 2592946 w 5293217"/>
              <a:gd name="connsiteY16" fmla="*/ 47223 h 2498502"/>
              <a:gd name="connsiteX17" fmla="*/ 2597239 w 5293217"/>
              <a:gd name="connsiteY17" fmla="*/ 107324 h 2498502"/>
              <a:gd name="connsiteX18" fmla="*/ 2592946 w 5293217"/>
              <a:gd name="connsiteY18" fmla="*/ 184597 h 2498502"/>
              <a:gd name="connsiteX19" fmla="*/ 2592946 w 5293217"/>
              <a:gd name="connsiteY19" fmla="*/ 236113 h 2498502"/>
              <a:gd name="connsiteX20" fmla="*/ 2601532 w 5293217"/>
              <a:gd name="connsiteY20" fmla="*/ 266164 h 2498502"/>
              <a:gd name="connsiteX21" fmla="*/ 2622997 w 5293217"/>
              <a:gd name="connsiteY21" fmla="*/ 321972 h 2498502"/>
              <a:gd name="connsiteX22" fmla="*/ 2665927 w 5293217"/>
              <a:gd name="connsiteY22" fmla="*/ 412124 h 2498502"/>
              <a:gd name="connsiteX23" fmla="*/ 2730321 w 5293217"/>
              <a:gd name="connsiteY23" fmla="*/ 502276 h 2498502"/>
              <a:gd name="connsiteX24" fmla="*/ 2846231 w 5293217"/>
              <a:gd name="connsiteY24" fmla="*/ 656823 h 2498502"/>
              <a:gd name="connsiteX25" fmla="*/ 2953555 w 5293217"/>
              <a:gd name="connsiteY25" fmla="*/ 785612 h 2498502"/>
              <a:gd name="connsiteX26" fmla="*/ 3082344 w 5293217"/>
              <a:gd name="connsiteY26" fmla="*/ 935865 h 2498502"/>
              <a:gd name="connsiteX27" fmla="*/ 3172496 w 5293217"/>
              <a:gd name="connsiteY27" fmla="*/ 1038896 h 2498502"/>
              <a:gd name="connsiteX28" fmla="*/ 3305577 w 5293217"/>
              <a:gd name="connsiteY28" fmla="*/ 1171978 h 2498502"/>
              <a:gd name="connsiteX29" fmla="*/ 3395729 w 5293217"/>
              <a:gd name="connsiteY29" fmla="*/ 1249251 h 2498502"/>
              <a:gd name="connsiteX30" fmla="*/ 3545983 w 5293217"/>
              <a:gd name="connsiteY30" fmla="*/ 1365161 h 2498502"/>
              <a:gd name="connsiteX31" fmla="*/ 3627549 w 5293217"/>
              <a:gd name="connsiteY31" fmla="*/ 1420969 h 2498502"/>
              <a:gd name="connsiteX32" fmla="*/ 3764924 w 5293217"/>
              <a:gd name="connsiteY32" fmla="*/ 1498243 h 2498502"/>
              <a:gd name="connsiteX33" fmla="*/ 3863662 w 5293217"/>
              <a:gd name="connsiteY33" fmla="*/ 1545465 h 2498502"/>
              <a:gd name="connsiteX34" fmla="*/ 3983865 w 5293217"/>
              <a:gd name="connsiteY34" fmla="*/ 1588395 h 2498502"/>
              <a:gd name="connsiteX35" fmla="*/ 4121239 w 5293217"/>
              <a:gd name="connsiteY35" fmla="*/ 1627031 h 2498502"/>
              <a:gd name="connsiteX36" fmla="*/ 4228563 w 5293217"/>
              <a:gd name="connsiteY36" fmla="*/ 1648496 h 2498502"/>
              <a:gd name="connsiteX37" fmla="*/ 4331594 w 5293217"/>
              <a:gd name="connsiteY37" fmla="*/ 1665668 h 2498502"/>
              <a:gd name="connsiteX38" fmla="*/ 4460383 w 5293217"/>
              <a:gd name="connsiteY38" fmla="*/ 1674254 h 2498502"/>
              <a:gd name="connsiteX39" fmla="*/ 4559121 w 5293217"/>
              <a:gd name="connsiteY39" fmla="*/ 1674254 h 2498502"/>
              <a:gd name="connsiteX40" fmla="*/ 4623515 w 5293217"/>
              <a:gd name="connsiteY40" fmla="*/ 1669961 h 2498502"/>
              <a:gd name="connsiteX41" fmla="*/ 4653566 w 5293217"/>
              <a:gd name="connsiteY41" fmla="*/ 1661375 h 2498502"/>
              <a:gd name="connsiteX42" fmla="*/ 4675031 w 5293217"/>
              <a:gd name="connsiteY42" fmla="*/ 1639910 h 2498502"/>
              <a:gd name="connsiteX43" fmla="*/ 4687910 w 5293217"/>
              <a:gd name="connsiteY43" fmla="*/ 1609859 h 2498502"/>
              <a:gd name="connsiteX44" fmla="*/ 4687910 w 5293217"/>
              <a:gd name="connsiteY44" fmla="*/ 1584102 h 2498502"/>
              <a:gd name="connsiteX45" fmla="*/ 4683617 w 5293217"/>
              <a:gd name="connsiteY45" fmla="*/ 1541172 h 2498502"/>
              <a:gd name="connsiteX46" fmla="*/ 4666445 w 5293217"/>
              <a:gd name="connsiteY46" fmla="*/ 1506828 h 2498502"/>
              <a:gd name="connsiteX47" fmla="*/ 4584879 w 5293217"/>
              <a:gd name="connsiteY47" fmla="*/ 1347989 h 2498502"/>
              <a:gd name="connsiteX48" fmla="*/ 4383110 w 5293217"/>
              <a:gd name="connsiteY48" fmla="*/ 957330 h 2498502"/>
              <a:gd name="connsiteX49" fmla="*/ 4348766 w 5293217"/>
              <a:gd name="connsiteY49" fmla="*/ 888643 h 2498502"/>
              <a:gd name="connsiteX50" fmla="*/ 4335887 w 5293217"/>
              <a:gd name="connsiteY50" fmla="*/ 862885 h 2498502"/>
              <a:gd name="connsiteX51" fmla="*/ 4344473 w 5293217"/>
              <a:gd name="connsiteY51" fmla="*/ 815662 h 2498502"/>
              <a:gd name="connsiteX52" fmla="*/ 4353059 w 5293217"/>
              <a:gd name="connsiteY52" fmla="*/ 802783 h 2498502"/>
              <a:gd name="connsiteX53" fmla="*/ 4370231 w 5293217"/>
              <a:gd name="connsiteY53" fmla="*/ 802783 h 2498502"/>
              <a:gd name="connsiteX54" fmla="*/ 4400282 w 5293217"/>
              <a:gd name="connsiteY54" fmla="*/ 811369 h 2498502"/>
              <a:gd name="connsiteX55" fmla="*/ 4426039 w 5293217"/>
              <a:gd name="connsiteY55" fmla="*/ 845713 h 2498502"/>
              <a:gd name="connsiteX56" fmla="*/ 4468969 w 5293217"/>
              <a:gd name="connsiteY56" fmla="*/ 910107 h 2498502"/>
              <a:gd name="connsiteX57" fmla="*/ 4619222 w 5293217"/>
              <a:gd name="connsiteY57" fmla="*/ 1124755 h 2498502"/>
              <a:gd name="connsiteX58" fmla="*/ 4717960 w 5293217"/>
              <a:gd name="connsiteY58" fmla="*/ 1249251 h 2498502"/>
              <a:gd name="connsiteX59" fmla="*/ 4851042 w 5293217"/>
              <a:gd name="connsiteY59" fmla="*/ 1412383 h 2498502"/>
              <a:gd name="connsiteX60" fmla="*/ 4988417 w 5293217"/>
              <a:gd name="connsiteY60" fmla="*/ 1566930 h 2498502"/>
              <a:gd name="connsiteX61" fmla="*/ 5031346 w 5293217"/>
              <a:gd name="connsiteY61" fmla="*/ 1605566 h 2498502"/>
              <a:gd name="connsiteX62" fmla="*/ 5104327 w 5293217"/>
              <a:gd name="connsiteY62" fmla="*/ 1652789 h 2498502"/>
              <a:gd name="connsiteX63" fmla="*/ 5173014 w 5293217"/>
              <a:gd name="connsiteY63" fmla="*/ 1678547 h 2498502"/>
              <a:gd name="connsiteX64" fmla="*/ 5220236 w 5293217"/>
              <a:gd name="connsiteY64" fmla="*/ 1704305 h 2498502"/>
              <a:gd name="connsiteX65" fmla="*/ 5263166 w 5293217"/>
              <a:gd name="connsiteY65" fmla="*/ 1734355 h 2498502"/>
              <a:gd name="connsiteX66" fmla="*/ 5280338 w 5293217"/>
              <a:gd name="connsiteY66" fmla="*/ 1755820 h 2498502"/>
              <a:gd name="connsiteX67" fmla="*/ 5293217 w 5293217"/>
              <a:gd name="connsiteY67" fmla="*/ 1777285 h 2498502"/>
              <a:gd name="connsiteX68" fmla="*/ 5293217 w 5293217"/>
              <a:gd name="connsiteY68" fmla="*/ 1790164 h 2498502"/>
              <a:gd name="connsiteX69" fmla="*/ 5293217 w 5293217"/>
              <a:gd name="connsiteY69" fmla="*/ 1807335 h 2498502"/>
              <a:gd name="connsiteX70" fmla="*/ 5280338 w 5293217"/>
              <a:gd name="connsiteY70" fmla="*/ 1828800 h 2498502"/>
              <a:gd name="connsiteX71" fmla="*/ 5258873 w 5293217"/>
              <a:gd name="connsiteY71" fmla="*/ 1845972 h 2498502"/>
              <a:gd name="connsiteX72" fmla="*/ 5211651 w 5293217"/>
              <a:gd name="connsiteY72" fmla="*/ 1880316 h 2498502"/>
              <a:gd name="connsiteX73" fmla="*/ 5177307 w 5293217"/>
              <a:gd name="connsiteY73" fmla="*/ 1893195 h 2498502"/>
              <a:gd name="connsiteX74" fmla="*/ 5134377 w 5293217"/>
              <a:gd name="connsiteY74" fmla="*/ 1910366 h 2498502"/>
              <a:gd name="connsiteX75" fmla="*/ 5082862 w 5293217"/>
              <a:gd name="connsiteY75" fmla="*/ 1927538 h 2498502"/>
              <a:gd name="connsiteX76" fmla="*/ 5014175 w 5293217"/>
              <a:gd name="connsiteY76" fmla="*/ 1940417 h 2498502"/>
              <a:gd name="connsiteX77" fmla="*/ 4924022 w 5293217"/>
              <a:gd name="connsiteY77" fmla="*/ 1949003 h 2498502"/>
              <a:gd name="connsiteX78" fmla="*/ 4816698 w 5293217"/>
              <a:gd name="connsiteY78" fmla="*/ 1953296 h 2498502"/>
              <a:gd name="connsiteX79" fmla="*/ 4662152 w 5293217"/>
              <a:gd name="connsiteY79" fmla="*/ 1944710 h 2498502"/>
              <a:gd name="connsiteX80" fmla="*/ 4499020 w 5293217"/>
              <a:gd name="connsiteY80" fmla="*/ 1927538 h 2498502"/>
              <a:gd name="connsiteX81" fmla="*/ 4335887 w 5293217"/>
              <a:gd name="connsiteY81" fmla="*/ 1906074 h 2498502"/>
              <a:gd name="connsiteX82" fmla="*/ 4181341 w 5293217"/>
              <a:gd name="connsiteY82" fmla="*/ 1880316 h 2498502"/>
              <a:gd name="connsiteX83" fmla="*/ 4078310 w 5293217"/>
              <a:gd name="connsiteY83" fmla="*/ 1854558 h 2498502"/>
              <a:gd name="connsiteX84" fmla="*/ 3902298 w 5293217"/>
              <a:gd name="connsiteY84" fmla="*/ 1794457 h 2498502"/>
              <a:gd name="connsiteX85" fmla="*/ 3704822 w 5293217"/>
              <a:gd name="connsiteY85" fmla="*/ 1708597 h 2498502"/>
              <a:gd name="connsiteX86" fmla="*/ 3533104 w 5293217"/>
              <a:gd name="connsiteY86" fmla="*/ 1614152 h 2498502"/>
              <a:gd name="connsiteX87" fmla="*/ 3387144 w 5293217"/>
              <a:gd name="connsiteY87" fmla="*/ 1519707 h 2498502"/>
              <a:gd name="connsiteX88" fmla="*/ 3215425 w 5293217"/>
              <a:gd name="connsiteY88" fmla="*/ 1386626 h 2498502"/>
              <a:gd name="connsiteX89" fmla="*/ 2992191 w 5293217"/>
              <a:gd name="connsiteY89" fmla="*/ 1184857 h 2498502"/>
              <a:gd name="connsiteX90" fmla="*/ 2777544 w 5293217"/>
              <a:gd name="connsiteY90" fmla="*/ 953037 h 2498502"/>
              <a:gd name="connsiteX91" fmla="*/ 2610118 w 5293217"/>
              <a:gd name="connsiteY91" fmla="*/ 759854 h 2498502"/>
              <a:gd name="connsiteX92" fmla="*/ 2477036 w 5293217"/>
              <a:gd name="connsiteY92" fmla="*/ 583843 h 2498502"/>
              <a:gd name="connsiteX93" fmla="*/ 2391177 w 5293217"/>
              <a:gd name="connsiteY93" fmla="*/ 467933 h 2498502"/>
              <a:gd name="connsiteX94" fmla="*/ 2352541 w 5293217"/>
              <a:gd name="connsiteY94" fmla="*/ 416417 h 2498502"/>
              <a:gd name="connsiteX95" fmla="*/ 2313904 w 5293217"/>
              <a:gd name="connsiteY95" fmla="*/ 373488 h 2498502"/>
              <a:gd name="connsiteX96" fmla="*/ 2279560 w 5293217"/>
              <a:gd name="connsiteY96" fmla="*/ 343437 h 2498502"/>
              <a:gd name="connsiteX97" fmla="*/ 2249510 w 5293217"/>
              <a:gd name="connsiteY97" fmla="*/ 330558 h 2498502"/>
              <a:gd name="connsiteX98" fmla="*/ 2219459 w 5293217"/>
              <a:gd name="connsiteY98" fmla="*/ 321972 h 2498502"/>
              <a:gd name="connsiteX99" fmla="*/ 2189408 w 5293217"/>
              <a:gd name="connsiteY99" fmla="*/ 326265 h 2498502"/>
              <a:gd name="connsiteX100" fmla="*/ 2167944 w 5293217"/>
              <a:gd name="connsiteY100" fmla="*/ 334851 h 2498502"/>
              <a:gd name="connsiteX101" fmla="*/ 2129307 w 5293217"/>
              <a:gd name="connsiteY101" fmla="*/ 369195 h 2498502"/>
              <a:gd name="connsiteX102" fmla="*/ 2082084 w 5293217"/>
              <a:gd name="connsiteY102" fmla="*/ 412124 h 2498502"/>
              <a:gd name="connsiteX103" fmla="*/ 2017690 w 5293217"/>
              <a:gd name="connsiteY103" fmla="*/ 480812 h 2498502"/>
              <a:gd name="connsiteX104" fmla="*/ 1931831 w 5293217"/>
              <a:gd name="connsiteY104" fmla="*/ 570964 h 2498502"/>
              <a:gd name="connsiteX105" fmla="*/ 1833093 w 5293217"/>
              <a:gd name="connsiteY105" fmla="*/ 686874 h 2498502"/>
              <a:gd name="connsiteX106" fmla="*/ 1764405 w 5293217"/>
              <a:gd name="connsiteY106" fmla="*/ 764147 h 2498502"/>
              <a:gd name="connsiteX107" fmla="*/ 1631324 w 5293217"/>
              <a:gd name="connsiteY107" fmla="*/ 927279 h 2498502"/>
              <a:gd name="connsiteX108" fmla="*/ 1528293 w 5293217"/>
              <a:gd name="connsiteY108" fmla="*/ 1056068 h 2498502"/>
              <a:gd name="connsiteX109" fmla="*/ 1438141 w 5293217"/>
              <a:gd name="connsiteY109" fmla="*/ 1176271 h 2498502"/>
              <a:gd name="connsiteX110" fmla="*/ 1335110 w 5293217"/>
              <a:gd name="connsiteY110" fmla="*/ 1313645 h 2498502"/>
              <a:gd name="connsiteX111" fmla="*/ 1249251 w 5293217"/>
              <a:gd name="connsiteY111" fmla="*/ 1433848 h 2498502"/>
              <a:gd name="connsiteX112" fmla="*/ 1133341 w 5293217"/>
              <a:gd name="connsiteY112" fmla="*/ 1596981 h 2498502"/>
              <a:gd name="connsiteX113" fmla="*/ 1043189 w 5293217"/>
              <a:gd name="connsiteY113" fmla="*/ 1725769 h 2498502"/>
              <a:gd name="connsiteX114" fmla="*/ 918693 w 5293217"/>
              <a:gd name="connsiteY114" fmla="*/ 1914659 h 2498502"/>
              <a:gd name="connsiteX115" fmla="*/ 832834 w 5293217"/>
              <a:gd name="connsiteY115" fmla="*/ 2047741 h 2498502"/>
              <a:gd name="connsiteX116" fmla="*/ 772732 w 5293217"/>
              <a:gd name="connsiteY116" fmla="*/ 2155065 h 2498502"/>
              <a:gd name="connsiteX117" fmla="*/ 734096 w 5293217"/>
              <a:gd name="connsiteY117" fmla="*/ 2228045 h 2498502"/>
              <a:gd name="connsiteX118" fmla="*/ 652529 w 5293217"/>
              <a:gd name="connsiteY118" fmla="*/ 2374006 h 2498502"/>
              <a:gd name="connsiteX119" fmla="*/ 609600 w 5293217"/>
              <a:gd name="connsiteY119" fmla="*/ 2455572 h 2498502"/>
              <a:gd name="connsiteX120" fmla="*/ 64394 w 5293217"/>
              <a:gd name="connsiteY120" fmla="*/ 2498502 h 2498502"/>
              <a:gd name="connsiteX121" fmla="*/ 0 w 5293217"/>
              <a:gd name="connsiteY121" fmla="*/ 2468451 h 2498502"/>
              <a:gd name="connsiteX122" fmla="*/ 137375 w 5293217"/>
              <a:gd name="connsiteY122" fmla="*/ 2382592 h 2498502"/>
              <a:gd name="connsiteX123" fmla="*/ 227527 w 5293217"/>
              <a:gd name="connsiteY123" fmla="*/ 2356834 h 2498502"/>
              <a:gd name="connsiteX124" fmla="*/ 309093 w 5293217"/>
              <a:gd name="connsiteY124" fmla="*/ 2318197 h 2498502"/>
              <a:gd name="connsiteX125" fmla="*/ 390659 w 5293217"/>
              <a:gd name="connsiteY125" fmla="*/ 2258096 h 2498502"/>
              <a:gd name="connsiteX126" fmla="*/ 476518 w 5293217"/>
              <a:gd name="connsiteY126" fmla="*/ 2167944 h 2498502"/>
              <a:gd name="connsiteX127" fmla="*/ 613893 w 5293217"/>
              <a:gd name="connsiteY127" fmla="*/ 2004812 h 2498502"/>
              <a:gd name="connsiteX128" fmla="*/ 862884 w 5293217"/>
              <a:gd name="connsiteY128" fmla="*/ 1669961 h 2498502"/>
              <a:gd name="connsiteX129" fmla="*/ 1026017 w 5293217"/>
              <a:gd name="connsiteY129" fmla="*/ 1446727 h 2498502"/>
              <a:gd name="connsiteX130" fmla="*/ 1137634 w 5293217"/>
              <a:gd name="connsiteY130" fmla="*/ 1287888 h 2498502"/>
              <a:gd name="connsiteX131" fmla="*/ 1240665 w 5293217"/>
              <a:gd name="connsiteY131" fmla="*/ 1159099 h 2498502"/>
              <a:gd name="connsiteX0" fmla="*/ 1176271 w 5228823"/>
              <a:gd name="connsiteY0" fmla="*/ 1159099 h 2498502"/>
              <a:gd name="connsiteX1" fmla="*/ 1511121 w 5228823"/>
              <a:gd name="connsiteY1" fmla="*/ 742682 h 2498502"/>
              <a:gd name="connsiteX2" fmla="*/ 1768699 w 5228823"/>
              <a:gd name="connsiteY2" fmla="*/ 437882 h 2498502"/>
              <a:gd name="connsiteX3" fmla="*/ 1914659 w 5228823"/>
              <a:gd name="connsiteY3" fmla="*/ 274750 h 2498502"/>
              <a:gd name="connsiteX4" fmla="*/ 1970468 w 5228823"/>
              <a:gd name="connsiteY4" fmla="*/ 214648 h 2498502"/>
              <a:gd name="connsiteX5" fmla="*/ 1991933 w 5228823"/>
              <a:gd name="connsiteY5" fmla="*/ 193183 h 2498502"/>
              <a:gd name="connsiteX6" fmla="*/ 2013397 w 5228823"/>
              <a:gd name="connsiteY6" fmla="*/ 128789 h 2498502"/>
              <a:gd name="connsiteX7" fmla="*/ 2034862 w 5228823"/>
              <a:gd name="connsiteY7" fmla="*/ 72981 h 2498502"/>
              <a:gd name="connsiteX8" fmla="*/ 2043448 w 5228823"/>
              <a:gd name="connsiteY8" fmla="*/ 60102 h 2498502"/>
              <a:gd name="connsiteX9" fmla="*/ 2094964 w 5228823"/>
              <a:gd name="connsiteY9" fmla="*/ 30051 h 2498502"/>
              <a:gd name="connsiteX10" fmla="*/ 2155065 w 5228823"/>
              <a:gd name="connsiteY10" fmla="*/ 12879 h 2498502"/>
              <a:gd name="connsiteX11" fmla="*/ 2232338 w 5228823"/>
              <a:gd name="connsiteY11" fmla="*/ 0 h 2498502"/>
              <a:gd name="connsiteX12" fmla="*/ 2335369 w 5228823"/>
              <a:gd name="connsiteY12" fmla="*/ 4293 h 2498502"/>
              <a:gd name="connsiteX13" fmla="*/ 2425521 w 5228823"/>
              <a:gd name="connsiteY13" fmla="*/ 17172 h 2498502"/>
              <a:gd name="connsiteX14" fmla="*/ 2494209 w 5228823"/>
              <a:gd name="connsiteY14" fmla="*/ 25758 h 2498502"/>
              <a:gd name="connsiteX15" fmla="*/ 2524259 w 5228823"/>
              <a:gd name="connsiteY15" fmla="*/ 34344 h 2498502"/>
              <a:gd name="connsiteX16" fmla="*/ 2528552 w 5228823"/>
              <a:gd name="connsiteY16" fmla="*/ 47223 h 2498502"/>
              <a:gd name="connsiteX17" fmla="*/ 2532845 w 5228823"/>
              <a:gd name="connsiteY17" fmla="*/ 107324 h 2498502"/>
              <a:gd name="connsiteX18" fmla="*/ 2528552 w 5228823"/>
              <a:gd name="connsiteY18" fmla="*/ 184597 h 2498502"/>
              <a:gd name="connsiteX19" fmla="*/ 2528552 w 5228823"/>
              <a:gd name="connsiteY19" fmla="*/ 236113 h 2498502"/>
              <a:gd name="connsiteX20" fmla="*/ 2537138 w 5228823"/>
              <a:gd name="connsiteY20" fmla="*/ 266164 h 2498502"/>
              <a:gd name="connsiteX21" fmla="*/ 2558603 w 5228823"/>
              <a:gd name="connsiteY21" fmla="*/ 321972 h 2498502"/>
              <a:gd name="connsiteX22" fmla="*/ 2601533 w 5228823"/>
              <a:gd name="connsiteY22" fmla="*/ 412124 h 2498502"/>
              <a:gd name="connsiteX23" fmla="*/ 2665927 w 5228823"/>
              <a:gd name="connsiteY23" fmla="*/ 502276 h 2498502"/>
              <a:gd name="connsiteX24" fmla="*/ 2781837 w 5228823"/>
              <a:gd name="connsiteY24" fmla="*/ 656823 h 2498502"/>
              <a:gd name="connsiteX25" fmla="*/ 2889161 w 5228823"/>
              <a:gd name="connsiteY25" fmla="*/ 785612 h 2498502"/>
              <a:gd name="connsiteX26" fmla="*/ 3017950 w 5228823"/>
              <a:gd name="connsiteY26" fmla="*/ 935865 h 2498502"/>
              <a:gd name="connsiteX27" fmla="*/ 3108102 w 5228823"/>
              <a:gd name="connsiteY27" fmla="*/ 1038896 h 2498502"/>
              <a:gd name="connsiteX28" fmla="*/ 3241183 w 5228823"/>
              <a:gd name="connsiteY28" fmla="*/ 1171978 h 2498502"/>
              <a:gd name="connsiteX29" fmla="*/ 3331335 w 5228823"/>
              <a:gd name="connsiteY29" fmla="*/ 1249251 h 2498502"/>
              <a:gd name="connsiteX30" fmla="*/ 3481589 w 5228823"/>
              <a:gd name="connsiteY30" fmla="*/ 1365161 h 2498502"/>
              <a:gd name="connsiteX31" fmla="*/ 3563155 w 5228823"/>
              <a:gd name="connsiteY31" fmla="*/ 1420969 h 2498502"/>
              <a:gd name="connsiteX32" fmla="*/ 3700530 w 5228823"/>
              <a:gd name="connsiteY32" fmla="*/ 1498243 h 2498502"/>
              <a:gd name="connsiteX33" fmla="*/ 3799268 w 5228823"/>
              <a:gd name="connsiteY33" fmla="*/ 1545465 h 2498502"/>
              <a:gd name="connsiteX34" fmla="*/ 3919471 w 5228823"/>
              <a:gd name="connsiteY34" fmla="*/ 1588395 h 2498502"/>
              <a:gd name="connsiteX35" fmla="*/ 4056845 w 5228823"/>
              <a:gd name="connsiteY35" fmla="*/ 1627031 h 2498502"/>
              <a:gd name="connsiteX36" fmla="*/ 4164169 w 5228823"/>
              <a:gd name="connsiteY36" fmla="*/ 1648496 h 2498502"/>
              <a:gd name="connsiteX37" fmla="*/ 4267200 w 5228823"/>
              <a:gd name="connsiteY37" fmla="*/ 1665668 h 2498502"/>
              <a:gd name="connsiteX38" fmla="*/ 4395989 w 5228823"/>
              <a:gd name="connsiteY38" fmla="*/ 1674254 h 2498502"/>
              <a:gd name="connsiteX39" fmla="*/ 4494727 w 5228823"/>
              <a:gd name="connsiteY39" fmla="*/ 1674254 h 2498502"/>
              <a:gd name="connsiteX40" fmla="*/ 4559121 w 5228823"/>
              <a:gd name="connsiteY40" fmla="*/ 1669961 h 2498502"/>
              <a:gd name="connsiteX41" fmla="*/ 4589172 w 5228823"/>
              <a:gd name="connsiteY41" fmla="*/ 1661375 h 2498502"/>
              <a:gd name="connsiteX42" fmla="*/ 4610637 w 5228823"/>
              <a:gd name="connsiteY42" fmla="*/ 1639910 h 2498502"/>
              <a:gd name="connsiteX43" fmla="*/ 4623516 w 5228823"/>
              <a:gd name="connsiteY43" fmla="*/ 1609859 h 2498502"/>
              <a:gd name="connsiteX44" fmla="*/ 4623516 w 5228823"/>
              <a:gd name="connsiteY44" fmla="*/ 1584102 h 2498502"/>
              <a:gd name="connsiteX45" fmla="*/ 4619223 w 5228823"/>
              <a:gd name="connsiteY45" fmla="*/ 1541172 h 2498502"/>
              <a:gd name="connsiteX46" fmla="*/ 4602051 w 5228823"/>
              <a:gd name="connsiteY46" fmla="*/ 1506828 h 2498502"/>
              <a:gd name="connsiteX47" fmla="*/ 4520485 w 5228823"/>
              <a:gd name="connsiteY47" fmla="*/ 1347989 h 2498502"/>
              <a:gd name="connsiteX48" fmla="*/ 4318716 w 5228823"/>
              <a:gd name="connsiteY48" fmla="*/ 957330 h 2498502"/>
              <a:gd name="connsiteX49" fmla="*/ 4284372 w 5228823"/>
              <a:gd name="connsiteY49" fmla="*/ 888643 h 2498502"/>
              <a:gd name="connsiteX50" fmla="*/ 4271493 w 5228823"/>
              <a:gd name="connsiteY50" fmla="*/ 862885 h 2498502"/>
              <a:gd name="connsiteX51" fmla="*/ 4280079 w 5228823"/>
              <a:gd name="connsiteY51" fmla="*/ 815662 h 2498502"/>
              <a:gd name="connsiteX52" fmla="*/ 4288665 w 5228823"/>
              <a:gd name="connsiteY52" fmla="*/ 802783 h 2498502"/>
              <a:gd name="connsiteX53" fmla="*/ 4305837 w 5228823"/>
              <a:gd name="connsiteY53" fmla="*/ 802783 h 2498502"/>
              <a:gd name="connsiteX54" fmla="*/ 4335888 w 5228823"/>
              <a:gd name="connsiteY54" fmla="*/ 811369 h 2498502"/>
              <a:gd name="connsiteX55" fmla="*/ 4361645 w 5228823"/>
              <a:gd name="connsiteY55" fmla="*/ 845713 h 2498502"/>
              <a:gd name="connsiteX56" fmla="*/ 4404575 w 5228823"/>
              <a:gd name="connsiteY56" fmla="*/ 910107 h 2498502"/>
              <a:gd name="connsiteX57" fmla="*/ 4554828 w 5228823"/>
              <a:gd name="connsiteY57" fmla="*/ 1124755 h 2498502"/>
              <a:gd name="connsiteX58" fmla="*/ 4653566 w 5228823"/>
              <a:gd name="connsiteY58" fmla="*/ 1249251 h 2498502"/>
              <a:gd name="connsiteX59" fmla="*/ 4786648 w 5228823"/>
              <a:gd name="connsiteY59" fmla="*/ 1412383 h 2498502"/>
              <a:gd name="connsiteX60" fmla="*/ 4924023 w 5228823"/>
              <a:gd name="connsiteY60" fmla="*/ 1566930 h 2498502"/>
              <a:gd name="connsiteX61" fmla="*/ 4966952 w 5228823"/>
              <a:gd name="connsiteY61" fmla="*/ 1605566 h 2498502"/>
              <a:gd name="connsiteX62" fmla="*/ 5039933 w 5228823"/>
              <a:gd name="connsiteY62" fmla="*/ 1652789 h 2498502"/>
              <a:gd name="connsiteX63" fmla="*/ 5108620 w 5228823"/>
              <a:gd name="connsiteY63" fmla="*/ 1678547 h 2498502"/>
              <a:gd name="connsiteX64" fmla="*/ 5155842 w 5228823"/>
              <a:gd name="connsiteY64" fmla="*/ 1704305 h 2498502"/>
              <a:gd name="connsiteX65" fmla="*/ 5198772 w 5228823"/>
              <a:gd name="connsiteY65" fmla="*/ 1734355 h 2498502"/>
              <a:gd name="connsiteX66" fmla="*/ 5215944 w 5228823"/>
              <a:gd name="connsiteY66" fmla="*/ 1755820 h 2498502"/>
              <a:gd name="connsiteX67" fmla="*/ 5228823 w 5228823"/>
              <a:gd name="connsiteY67" fmla="*/ 1777285 h 2498502"/>
              <a:gd name="connsiteX68" fmla="*/ 5228823 w 5228823"/>
              <a:gd name="connsiteY68" fmla="*/ 1790164 h 2498502"/>
              <a:gd name="connsiteX69" fmla="*/ 5228823 w 5228823"/>
              <a:gd name="connsiteY69" fmla="*/ 1807335 h 2498502"/>
              <a:gd name="connsiteX70" fmla="*/ 5215944 w 5228823"/>
              <a:gd name="connsiteY70" fmla="*/ 1828800 h 2498502"/>
              <a:gd name="connsiteX71" fmla="*/ 5194479 w 5228823"/>
              <a:gd name="connsiteY71" fmla="*/ 1845972 h 2498502"/>
              <a:gd name="connsiteX72" fmla="*/ 5147257 w 5228823"/>
              <a:gd name="connsiteY72" fmla="*/ 1880316 h 2498502"/>
              <a:gd name="connsiteX73" fmla="*/ 5112913 w 5228823"/>
              <a:gd name="connsiteY73" fmla="*/ 1893195 h 2498502"/>
              <a:gd name="connsiteX74" fmla="*/ 5069983 w 5228823"/>
              <a:gd name="connsiteY74" fmla="*/ 1910366 h 2498502"/>
              <a:gd name="connsiteX75" fmla="*/ 5018468 w 5228823"/>
              <a:gd name="connsiteY75" fmla="*/ 1927538 h 2498502"/>
              <a:gd name="connsiteX76" fmla="*/ 4949781 w 5228823"/>
              <a:gd name="connsiteY76" fmla="*/ 1940417 h 2498502"/>
              <a:gd name="connsiteX77" fmla="*/ 4859628 w 5228823"/>
              <a:gd name="connsiteY77" fmla="*/ 1949003 h 2498502"/>
              <a:gd name="connsiteX78" fmla="*/ 4752304 w 5228823"/>
              <a:gd name="connsiteY78" fmla="*/ 1953296 h 2498502"/>
              <a:gd name="connsiteX79" fmla="*/ 4597758 w 5228823"/>
              <a:gd name="connsiteY79" fmla="*/ 1944710 h 2498502"/>
              <a:gd name="connsiteX80" fmla="*/ 4434626 w 5228823"/>
              <a:gd name="connsiteY80" fmla="*/ 1927538 h 2498502"/>
              <a:gd name="connsiteX81" fmla="*/ 4271493 w 5228823"/>
              <a:gd name="connsiteY81" fmla="*/ 1906074 h 2498502"/>
              <a:gd name="connsiteX82" fmla="*/ 4116947 w 5228823"/>
              <a:gd name="connsiteY82" fmla="*/ 1880316 h 2498502"/>
              <a:gd name="connsiteX83" fmla="*/ 4013916 w 5228823"/>
              <a:gd name="connsiteY83" fmla="*/ 1854558 h 2498502"/>
              <a:gd name="connsiteX84" fmla="*/ 3837904 w 5228823"/>
              <a:gd name="connsiteY84" fmla="*/ 1794457 h 2498502"/>
              <a:gd name="connsiteX85" fmla="*/ 3640428 w 5228823"/>
              <a:gd name="connsiteY85" fmla="*/ 1708597 h 2498502"/>
              <a:gd name="connsiteX86" fmla="*/ 3468710 w 5228823"/>
              <a:gd name="connsiteY86" fmla="*/ 1614152 h 2498502"/>
              <a:gd name="connsiteX87" fmla="*/ 3322750 w 5228823"/>
              <a:gd name="connsiteY87" fmla="*/ 1519707 h 2498502"/>
              <a:gd name="connsiteX88" fmla="*/ 3151031 w 5228823"/>
              <a:gd name="connsiteY88" fmla="*/ 1386626 h 2498502"/>
              <a:gd name="connsiteX89" fmla="*/ 2927797 w 5228823"/>
              <a:gd name="connsiteY89" fmla="*/ 1184857 h 2498502"/>
              <a:gd name="connsiteX90" fmla="*/ 2713150 w 5228823"/>
              <a:gd name="connsiteY90" fmla="*/ 953037 h 2498502"/>
              <a:gd name="connsiteX91" fmla="*/ 2545724 w 5228823"/>
              <a:gd name="connsiteY91" fmla="*/ 759854 h 2498502"/>
              <a:gd name="connsiteX92" fmla="*/ 2412642 w 5228823"/>
              <a:gd name="connsiteY92" fmla="*/ 583843 h 2498502"/>
              <a:gd name="connsiteX93" fmla="*/ 2326783 w 5228823"/>
              <a:gd name="connsiteY93" fmla="*/ 467933 h 2498502"/>
              <a:gd name="connsiteX94" fmla="*/ 2288147 w 5228823"/>
              <a:gd name="connsiteY94" fmla="*/ 416417 h 2498502"/>
              <a:gd name="connsiteX95" fmla="*/ 2249510 w 5228823"/>
              <a:gd name="connsiteY95" fmla="*/ 373488 h 2498502"/>
              <a:gd name="connsiteX96" fmla="*/ 2215166 w 5228823"/>
              <a:gd name="connsiteY96" fmla="*/ 343437 h 2498502"/>
              <a:gd name="connsiteX97" fmla="*/ 2185116 w 5228823"/>
              <a:gd name="connsiteY97" fmla="*/ 330558 h 2498502"/>
              <a:gd name="connsiteX98" fmla="*/ 2155065 w 5228823"/>
              <a:gd name="connsiteY98" fmla="*/ 321972 h 2498502"/>
              <a:gd name="connsiteX99" fmla="*/ 2125014 w 5228823"/>
              <a:gd name="connsiteY99" fmla="*/ 326265 h 2498502"/>
              <a:gd name="connsiteX100" fmla="*/ 2103550 w 5228823"/>
              <a:gd name="connsiteY100" fmla="*/ 334851 h 2498502"/>
              <a:gd name="connsiteX101" fmla="*/ 2064913 w 5228823"/>
              <a:gd name="connsiteY101" fmla="*/ 369195 h 2498502"/>
              <a:gd name="connsiteX102" fmla="*/ 2017690 w 5228823"/>
              <a:gd name="connsiteY102" fmla="*/ 412124 h 2498502"/>
              <a:gd name="connsiteX103" fmla="*/ 1953296 w 5228823"/>
              <a:gd name="connsiteY103" fmla="*/ 480812 h 2498502"/>
              <a:gd name="connsiteX104" fmla="*/ 1867437 w 5228823"/>
              <a:gd name="connsiteY104" fmla="*/ 570964 h 2498502"/>
              <a:gd name="connsiteX105" fmla="*/ 1768699 w 5228823"/>
              <a:gd name="connsiteY105" fmla="*/ 686874 h 2498502"/>
              <a:gd name="connsiteX106" fmla="*/ 1700011 w 5228823"/>
              <a:gd name="connsiteY106" fmla="*/ 764147 h 2498502"/>
              <a:gd name="connsiteX107" fmla="*/ 1566930 w 5228823"/>
              <a:gd name="connsiteY107" fmla="*/ 927279 h 2498502"/>
              <a:gd name="connsiteX108" fmla="*/ 1463899 w 5228823"/>
              <a:gd name="connsiteY108" fmla="*/ 1056068 h 2498502"/>
              <a:gd name="connsiteX109" fmla="*/ 1373747 w 5228823"/>
              <a:gd name="connsiteY109" fmla="*/ 1176271 h 2498502"/>
              <a:gd name="connsiteX110" fmla="*/ 1270716 w 5228823"/>
              <a:gd name="connsiteY110" fmla="*/ 1313645 h 2498502"/>
              <a:gd name="connsiteX111" fmla="*/ 1184857 w 5228823"/>
              <a:gd name="connsiteY111" fmla="*/ 1433848 h 2498502"/>
              <a:gd name="connsiteX112" fmla="*/ 1068947 w 5228823"/>
              <a:gd name="connsiteY112" fmla="*/ 1596981 h 2498502"/>
              <a:gd name="connsiteX113" fmla="*/ 978795 w 5228823"/>
              <a:gd name="connsiteY113" fmla="*/ 1725769 h 2498502"/>
              <a:gd name="connsiteX114" fmla="*/ 854299 w 5228823"/>
              <a:gd name="connsiteY114" fmla="*/ 1914659 h 2498502"/>
              <a:gd name="connsiteX115" fmla="*/ 768440 w 5228823"/>
              <a:gd name="connsiteY115" fmla="*/ 2047741 h 2498502"/>
              <a:gd name="connsiteX116" fmla="*/ 708338 w 5228823"/>
              <a:gd name="connsiteY116" fmla="*/ 2155065 h 2498502"/>
              <a:gd name="connsiteX117" fmla="*/ 669702 w 5228823"/>
              <a:gd name="connsiteY117" fmla="*/ 2228045 h 2498502"/>
              <a:gd name="connsiteX118" fmla="*/ 588135 w 5228823"/>
              <a:gd name="connsiteY118" fmla="*/ 2374006 h 2498502"/>
              <a:gd name="connsiteX119" fmla="*/ 545206 w 5228823"/>
              <a:gd name="connsiteY119" fmla="*/ 2455572 h 2498502"/>
              <a:gd name="connsiteX120" fmla="*/ 0 w 5228823"/>
              <a:gd name="connsiteY120" fmla="*/ 2498502 h 2498502"/>
              <a:gd name="connsiteX121" fmla="*/ 72981 w 5228823"/>
              <a:gd name="connsiteY121" fmla="*/ 2382592 h 2498502"/>
              <a:gd name="connsiteX122" fmla="*/ 163133 w 5228823"/>
              <a:gd name="connsiteY122" fmla="*/ 2356834 h 2498502"/>
              <a:gd name="connsiteX123" fmla="*/ 244699 w 5228823"/>
              <a:gd name="connsiteY123" fmla="*/ 2318197 h 2498502"/>
              <a:gd name="connsiteX124" fmla="*/ 326265 w 5228823"/>
              <a:gd name="connsiteY124" fmla="*/ 2258096 h 2498502"/>
              <a:gd name="connsiteX125" fmla="*/ 412124 w 5228823"/>
              <a:gd name="connsiteY125" fmla="*/ 2167944 h 2498502"/>
              <a:gd name="connsiteX126" fmla="*/ 549499 w 5228823"/>
              <a:gd name="connsiteY126" fmla="*/ 2004812 h 2498502"/>
              <a:gd name="connsiteX127" fmla="*/ 798490 w 5228823"/>
              <a:gd name="connsiteY127" fmla="*/ 1669961 h 2498502"/>
              <a:gd name="connsiteX128" fmla="*/ 961623 w 5228823"/>
              <a:gd name="connsiteY128" fmla="*/ 1446727 h 2498502"/>
              <a:gd name="connsiteX129" fmla="*/ 1073240 w 5228823"/>
              <a:gd name="connsiteY129" fmla="*/ 1287888 h 2498502"/>
              <a:gd name="connsiteX130" fmla="*/ 1176271 w 5228823"/>
              <a:gd name="connsiteY130" fmla="*/ 1159099 h 2498502"/>
              <a:gd name="connsiteX0" fmla="*/ 1103290 w 5155842"/>
              <a:gd name="connsiteY0" fmla="*/ 1159099 h 2455572"/>
              <a:gd name="connsiteX1" fmla="*/ 1438140 w 5155842"/>
              <a:gd name="connsiteY1" fmla="*/ 742682 h 2455572"/>
              <a:gd name="connsiteX2" fmla="*/ 1695718 w 5155842"/>
              <a:gd name="connsiteY2" fmla="*/ 437882 h 2455572"/>
              <a:gd name="connsiteX3" fmla="*/ 1841678 w 5155842"/>
              <a:gd name="connsiteY3" fmla="*/ 274750 h 2455572"/>
              <a:gd name="connsiteX4" fmla="*/ 1897487 w 5155842"/>
              <a:gd name="connsiteY4" fmla="*/ 214648 h 2455572"/>
              <a:gd name="connsiteX5" fmla="*/ 1918952 w 5155842"/>
              <a:gd name="connsiteY5" fmla="*/ 193183 h 2455572"/>
              <a:gd name="connsiteX6" fmla="*/ 1940416 w 5155842"/>
              <a:gd name="connsiteY6" fmla="*/ 128789 h 2455572"/>
              <a:gd name="connsiteX7" fmla="*/ 1961881 w 5155842"/>
              <a:gd name="connsiteY7" fmla="*/ 72981 h 2455572"/>
              <a:gd name="connsiteX8" fmla="*/ 1970467 w 5155842"/>
              <a:gd name="connsiteY8" fmla="*/ 60102 h 2455572"/>
              <a:gd name="connsiteX9" fmla="*/ 2021983 w 5155842"/>
              <a:gd name="connsiteY9" fmla="*/ 30051 h 2455572"/>
              <a:gd name="connsiteX10" fmla="*/ 2082084 w 5155842"/>
              <a:gd name="connsiteY10" fmla="*/ 12879 h 2455572"/>
              <a:gd name="connsiteX11" fmla="*/ 2159357 w 5155842"/>
              <a:gd name="connsiteY11" fmla="*/ 0 h 2455572"/>
              <a:gd name="connsiteX12" fmla="*/ 2262388 w 5155842"/>
              <a:gd name="connsiteY12" fmla="*/ 4293 h 2455572"/>
              <a:gd name="connsiteX13" fmla="*/ 2352540 w 5155842"/>
              <a:gd name="connsiteY13" fmla="*/ 17172 h 2455572"/>
              <a:gd name="connsiteX14" fmla="*/ 2421228 w 5155842"/>
              <a:gd name="connsiteY14" fmla="*/ 25758 h 2455572"/>
              <a:gd name="connsiteX15" fmla="*/ 2451278 w 5155842"/>
              <a:gd name="connsiteY15" fmla="*/ 34344 h 2455572"/>
              <a:gd name="connsiteX16" fmla="*/ 2455571 w 5155842"/>
              <a:gd name="connsiteY16" fmla="*/ 47223 h 2455572"/>
              <a:gd name="connsiteX17" fmla="*/ 2459864 w 5155842"/>
              <a:gd name="connsiteY17" fmla="*/ 107324 h 2455572"/>
              <a:gd name="connsiteX18" fmla="*/ 2455571 w 5155842"/>
              <a:gd name="connsiteY18" fmla="*/ 184597 h 2455572"/>
              <a:gd name="connsiteX19" fmla="*/ 2455571 w 5155842"/>
              <a:gd name="connsiteY19" fmla="*/ 236113 h 2455572"/>
              <a:gd name="connsiteX20" fmla="*/ 2464157 w 5155842"/>
              <a:gd name="connsiteY20" fmla="*/ 266164 h 2455572"/>
              <a:gd name="connsiteX21" fmla="*/ 2485622 w 5155842"/>
              <a:gd name="connsiteY21" fmla="*/ 321972 h 2455572"/>
              <a:gd name="connsiteX22" fmla="*/ 2528552 w 5155842"/>
              <a:gd name="connsiteY22" fmla="*/ 412124 h 2455572"/>
              <a:gd name="connsiteX23" fmla="*/ 2592946 w 5155842"/>
              <a:gd name="connsiteY23" fmla="*/ 502276 h 2455572"/>
              <a:gd name="connsiteX24" fmla="*/ 2708856 w 5155842"/>
              <a:gd name="connsiteY24" fmla="*/ 656823 h 2455572"/>
              <a:gd name="connsiteX25" fmla="*/ 2816180 w 5155842"/>
              <a:gd name="connsiteY25" fmla="*/ 785612 h 2455572"/>
              <a:gd name="connsiteX26" fmla="*/ 2944969 w 5155842"/>
              <a:gd name="connsiteY26" fmla="*/ 935865 h 2455572"/>
              <a:gd name="connsiteX27" fmla="*/ 3035121 w 5155842"/>
              <a:gd name="connsiteY27" fmla="*/ 1038896 h 2455572"/>
              <a:gd name="connsiteX28" fmla="*/ 3168202 w 5155842"/>
              <a:gd name="connsiteY28" fmla="*/ 1171978 h 2455572"/>
              <a:gd name="connsiteX29" fmla="*/ 3258354 w 5155842"/>
              <a:gd name="connsiteY29" fmla="*/ 1249251 h 2455572"/>
              <a:gd name="connsiteX30" fmla="*/ 3408608 w 5155842"/>
              <a:gd name="connsiteY30" fmla="*/ 1365161 h 2455572"/>
              <a:gd name="connsiteX31" fmla="*/ 3490174 w 5155842"/>
              <a:gd name="connsiteY31" fmla="*/ 1420969 h 2455572"/>
              <a:gd name="connsiteX32" fmla="*/ 3627549 w 5155842"/>
              <a:gd name="connsiteY32" fmla="*/ 1498243 h 2455572"/>
              <a:gd name="connsiteX33" fmla="*/ 3726287 w 5155842"/>
              <a:gd name="connsiteY33" fmla="*/ 1545465 h 2455572"/>
              <a:gd name="connsiteX34" fmla="*/ 3846490 w 5155842"/>
              <a:gd name="connsiteY34" fmla="*/ 1588395 h 2455572"/>
              <a:gd name="connsiteX35" fmla="*/ 3983864 w 5155842"/>
              <a:gd name="connsiteY35" fmla="*/ 1627031 h 2455572"/>
              <a:gd name="connsiteX36" fmla="*/ 4091188 w 5155842"/>
              <a:gd name="connsiteY36" fmla="*/ 1648496 h 2455572"/>
              <a:gd name="connsiteX37" fmla="*/ 4194219 w 5155842"/>
              <a:gd name="connsiteY37" fmla="*/ 1665668 h 2455572"/>
              <a:gd name="connsiteX38" fmla="*/ 4323008 w 5155842"/>
              <a:gd name="connsiteY38" fmla="*/ 1674254 h 2455572"/>
              <a:gd name="connsiteX39" fmla="*/ 4421746 w 5155842"/>
              <a:gd name="connsiteY39" fmla="*/ 1674254 h 2455572"/>
              <a:gd name="connsiteX40" fmla="*/ 4486140 w 5155842"/>
              <a:gd name="connsiteY40" fmla="*/ 1669961 h 2455572"/>
              <a:gd name="connsiteX41" fmla="*/ 4516191 w 5155842"/>
              <a:gd name="connsiteY41" fmla="*/ 1661375 h 2455572"/>
              <a:gd name="connsiteX42" fmla="*/ 4537656 w 5155842"/>
              <a:gd name="connsiteY42" fmla="*/ 1639910 h 2455572"/>
              <a:gd name="connsiteX43" fmla="*/ 4550535 w 5155842"/>
              <a:gd name="connsiteY43" fmla="*/ 1609859 h 2455572"/>
              <a:gd name="connsiteX44" fmla="*/ 4550535 w 5155842"/>
              <a:gd name="connsiteY44" fmla="*/ 1584102 h 2455572"/>
              <a:gd name="connsiteX45" fmla="*/ 4546242 w 5155842"/>
              <a:gd name="connsiteY45" fmla="*/ 1541172 h 2455572"/>
              <a:gd name="connsiteX46" fmla="*/ 4529070 w 5155842"/>
              <a:gd name="connsiteY46" fmla="*/ 1506828 h 2455572"/>
              <a:gd name="connsiteX47" fmla="*/ 4447504 w 5155842"/>
              <a:gd name="connsiteY47" fmla="*/ 1347989 h 2455572"/>
              <a:gd name="connsiteX48" fmla="*/ 4245735 w 5155842"/>
              <a:gd name="connsiteY48" fmla="*/ 957330 h 2455572"/>
              <a:gd name="connsiteX49" fmla="*/ 4211391 w 5155842"/>
              <a:gd name="connsiteY49" fmla="*/ 888643 h 2455572"/>
              <a:gd name="connsiteX50" fmla="*/ 4198512 w 5155842"/>
              <a:gd name="connsiteY50" fmla="*/ 862885 h 2455572"/>
              <a:gd name="connsiteX51" fmla="*/ 4207098 w 5155842"/>
              <a:gd name="connsiteY51" fmla="*/ 815662 h 2455572"/>
              <a:gd name="connsiteX52" fmla="*/ 4215684 w 5155842"/>
              <a:gd name="connsiteY52" fmla="*/ 802783 h 2455572"/>
              <a:gd name="connsiteX53" fmla="*/ 4232856 w 5155842"/>
              <a:gd name="connsiteY53" fmla="*/ 802783 h 2455572"/>
              <a:gd name="connsiteX54" fmla="*/ 4262907 w 5155842"/>
              <a:gd name="connsiteY54" fmla="*/ 811369 h 2455572"/>
              <a:gd name="connsiteX55" fmla="*/ 4288664 w 5155842"/>
              <a:gd name="connsiteY55" fmla="*/ 845713 h 2455572"/>
              <a:gd name="connsiteX56" fmla="*/ 4331594 w 5155842"/>
              <a:gd name="connsiteY56" fmla="*/ 910107 h 2455572"/>
              <a:gd name="connsiteX57" fmla="*/ 4481847 w 5155842"/>
              <a:gd name="connsiteY57" fmla="*/ 1124755 h 2455572"/>
              <a:gd name="connsiteX58" fmla="*/ 4580585 w 5155842"/>
              <a:gd name="connsiteY58" fmla="*/ 1249251 h 2455572"/>
              <a:gd name="connsiteX59" fmla="*/ 4713667 w 5155842"/>
              <a:gd name="connsiteY59" fmla="*/ 1412383 h 2455572"/>
              <a:gd name="connsiteX60" fmla="*/ 4851042 w 5155842"/>
              <a:gd name="connsiteY60" fmla="*/ 1566930 h 2455572"/>
              <a:gd name="connsiteX61" fmla="*/ 4893971 w 5155842"/>
              <a:gd name="connsiteY61" fmla="*/ 1605566 h 2455572"/>
              <a:gd name="connsiteX62" fmla="*/ 4966952 w 5155842"/>
              <a:gd name="connsiteY62" fmla="*/ 1652789 h 2455572"/>
              <a:gd name="connsiteX63" fmla="*/ 5035639 w 5155842"/>
              <a:gd name="connsiteY63" fmla="*/ 1678547 h 2455572"/>
              <a:gd name="connsiteX64" fmla="*/ 5082861 w 5155842"/>
              <a:gd name="connsiteY64" fmla="*/ 1704305 h 2455572"/>
              <a:gd name="connsiteX65" fmla="*/ 5125791 w 5155842"/>
              <a:gd name="connsiteY65" fmla="*/ 1734355 h 2455572"/>
              <a:gd name="connsiteX66" fmla="*/ 5142963 w 5155842"/>
              <a:gd name="connsiteY66" fmla="*/ 1755820 h 2455572"/>
              <a:gd name="connsiteX67" fmla="*/ 5155842 w 5155842"/>
              <a:gd name="connsiteY67" fmla="*/ 1777285 h 2455572"/>
              <a:gd name="connsiteX68" fmla="*/ 5155842 w 5155842"/>
              <a:gd name="connsiteY68" fmla="*/ 1790164 h 2455572"/>
              <a:gd name="connsiteX69" fmla="*/ 5155842 w 5155842"/>
              <a:gd name="connsiteY69" fmla="*/ 1807335 h 2455572"/>
              <a:gd name="connsiteX70" fmla="*/ 5142963 w 5155842"/>
              <a:gd name="connsiteY70" fmla="*/ 1828800 h 2455572"/>
              <a:gd name="connsiteX71" fmla="*/ 5121498 w 5155842"/>
              <a:gd name="connsiteY71" fmla="*/ 1845972 h 2455572"/>
              <a:gd name="connsiteX72" fmla="*/ 5074276 w 5155842"/>
              <a:gd name="connsiteY72" fmla="*/ 1880316 h 2455572"/>
              <a:gd name="connsiteX73" fmla="*/ 5039932 w 5155842"/>
              <a:gd name="connsiteY73" fmla="*/ 1893195 h 2455572"/>
              <a:gd name="connsiteX74" fmla="*/ 4997002 w 5155842"/>
              <a:gd name="connsiteY74" fmla="*/ 1910366 h 2455572"/>
              <a:gd name="connsiteX75" fmla="*/ 4945487 w 5155842"/>
              <a:gd name="connsiteY75" fmla="*/ 1927538 h 2455572"/>
              <a:gd name="connsiteX76" fmla="*/ 4876800 w 5155842"/>
              <a:gd name="connsiteY76" fmla="*/ 1940417 h 2455572"/>
              <a:gd name="connsiteX77" fmla="*/ 4786647 w 5155842"/>
              <a:gd name="connsiteY77" fmla="*/ 1949003 h 2455572"/>
              <a:gd name="connsiteX78" fmla="*/ 4679323 w 5155842"/>
              <a:gd name="connsiteY78" fmla="*/ 1953296 h 2455572"/>
              <a:gd name="connsiteX79" fmla="*/ 4524777 w 5155842"/>
              <a:gd name="connsiteY79" fmla="*/ 1944710 h 2455572"/>
              <a:gd name="connsiteX80" fmla="*/ 4361645 w 5155842"/>
              <a:gd name="connsiteY80" fmla="*/ 1927538 h 2455572"/>
              <a:gd name="connsiteX81" fmla="*/ 4198512 w 5155842"/>
              <a:gd name="connsiteY81" fmla="*/ 1906074 h 2455572"/>
              <a:gd name="connsiteX82" fmla="*/ 4043966 w 5155842"/>
              <a:gd name="connsiteY82" fmla="*/ 1880316 h 2455572"/>
              <a:gd name="connsiteX83" fmla="*/ 3940935 w 5155842"/>
              <a:gd name="connsiteY83" fmla="*/ 1854558 h 2455572"/>
              <a:gd name="connsiteX84" fmla="*/ 3764923 w 5155842"/>
              <a:gd name="connsiteY84" fmla="*/ 1794457 h 2455572"/>
              <a:gd name="connsiteX85" fmla="*/ 3567447 w 5155842"/>
              <a:gd name="connsiteY85" fmla="*/ 1708597 h 2455572"/>
              <a:gd name="connsiteX86" fmla="*/ 3395729 w 5155842"/>
              <a:gd name="connsiteY86" fmla="*/ 1614152 h 2455572"/>
              <a:gd name="connsiteX87" fmla="*/ 3249769 w 5155842"/>
              <a:gd name="connsiteY87" fmla="*/ 1519707 h 2455572"/>
              <a:gd name="connsiteX88" fmla="*/ 3078050 w 5155842"/>
              <a:gd name="connsiteY88" fmla="*/ 1386626 h 2455572"/>
              <a:gd name="connsiteX89" fmla="*/ 2854816 w 5155842"/>
              <a:gd name="connsiteY89" fmla="*/ 1184857 h 2455572"/>
              <a:gd name="connsiteX90" fmla="*/ 2640169 w 5155842"/>
              <a:gd name="connsiteY90" fmla="*/ 953037 h 2455572"/>
              <a:gd name="connsiteX91" fmla="*/ 2472743 w 5155842"/>
              <a:gd name="connsiteY91" fmla="*/ 759854 h 2455572"/>
              <a:gd name="connsiteX92" fmla="*/ 2339661 w 5155842"/>
              <a:gd name="connsiteY92" fmla="*/ 583843 h 2455572"/>
              <a:gd name="connsiteX93" fmla="*/ 2253802 w 5155842"/>
              <a:gd name="connsiteY93" fmla="*/ 467933 h 2455572"/>
              <a:gd name="connsiteX94" fmla="*/ 2215166 w 5155842"/>
              <a:gd name="connsiteY94" fmla="*/ 416417 h 2455572"/>
              <a:gd name="connsiteX95" fmla="*/ 2176529 w 5155842"/>
              <a:gd name="connsiteY95" fmla="*/ 373488 h 2455572"/>
              <a:gd name="connsiteX96" fmla="*/ 2142185 w 5155842"/>
              <a:gd name="connsiteY96" fmla="*/ 343437 h 2455572"/>
              <a:gd name="connsiteX97" fmla="*/ 2112135 w 5155842"/>
              <a:gd name="connsiteY97" fmla="*/ 330558 h 2455572"/>
              <a:gd name="connsiteX98" fmla="*/ 2082084 w 5155842"/>
              <a:gd name="connsiteY98" fmla="*/ 321972 h 2455572"/>
              <a:gd name="connsiteX99" fmla="*/ 2052033 w 5155842"/>
              <a:gd name="connsiteY99" fmla="*/ 326265 h 2455572"/>
              <a:gd name="connsiteX100" fmla="*/ 2030569 w 5155842"/>
              <a:gd name="connsiteY100" fmla="*/ 334851 h 2455572"/>
              <a:gd name="connsiteX101" fmla="*/ 1991932 w 5155842"/>
              <a:gd name="connsiteY101" fmla="*/ 369195 h 2455572"/>
              <a:gd name="connsiteX102" fmla="*/ 1944709 w 5155842"/>
              <a:gd name="connsiteY102" fmla="*/ 412124 h 2455572"/>
              <a:gd name="connsiteX103" fmla="*/ 1880315 w 5155842"/>
              <a:gd name="connsiteY103" fmla="*/ 480812 h 2455572"/>
              <a:gd name="connsiteX104" fmla="*/ 1794456 w 5155842"/>
              <a:gd name="connsiteY104" fmla="*/ 570964 h 2455572"/>
              <a:gd name="connsiteX105" fmla="*/ 1695718 w 5155842"/>
              <a:gd name="connsiteY105" fmla="*/ 686874 h 2455572"/>
              <a:gd name="connsiteX106" fmla="*/ 1627030 w 5155842"/>
              <a:gd name="connsiteY106" fmla="*/ 764147 h 2455572"/>
              <a:gd name="connsiteX107" fmla="*/ 1493949 w 5155842"/>
              <a:gd name="connsiteY107" fmla="*/ 927279 h 2455572"/>
              <a:gd name="connsiteX108" fmla="*/ 1390918 w 5155842"/>
              <a:gd name="connsiteY108" fmla="*/ 1056068 h 2455572"/>
              <a:gd name="connsiteX109" fmla="*/ 1300766 w 5155842"/>
              <a:gd name="connsiteY109" fmla="*/ 1176271 h 2455572"/>
              <a:gd name="connsiteX110" fmla="*/ 1197735 w 5155842"/>
              <a:gd name="connsiteY110" fmla="*/ 1313645 h 2455572"/>
              <a:gd name="connsiteX111" fmla="*/ 1111876 w 5155842"/>
              <a:gd name="connsiteY111" fmla="*/ 1433848 h 2455572"/>
              <a:gd name="connsiteX112" fmla="*/ 995966 w 5155842"/>
              <a:gd name="connsiteY112" fmla="*/ 1596981 h 2455572"/>
              <a:gd name="connsiteX113" fmla="*/ 905814 w 5155842"/>
              <a:gd name="connsiteY113" fmla="*/ 1725769 h 2455572"/>
              <a:gd name="connsiteX114" fmla="*/ 781318 w 5155842"/>
              <a:gd name="connsiteY114" fmla="*/ 1914659 h 2455572"/>
              <a:gd name="connsiteX115" fmla="*/ 695459 w 5155842"/>
              <a:gd name="connsiteY115" fmla="*/ 2047741 h 2455572"/>
              <a:gd name="connsiteX116" fmla="*/ 635357 w 5155842"/>
              <a:gd name="connsiteY116" fmla="*/ 2155065 h 2455572"/>
              <a:gd name="connsiteX117" fmla="*/ 596721 w 5155842"/>
              <a:gd name="connsiteY117" fmla="*/ 2228045 h 2455572"/>
              <a:gd name="connsiteX118" fmla="*/ 515154 w 5155842"/>
              <a:gd name="connsiteY118" fmla="*/ 2374006 h 2455572"/>
              <a:gd name="connsiteX119" fmla="*/ 472225 w 5155842"/>
              <a:gd name="connsiteY119" fmla="*/ 2455572 h 2455572"/>
              <a:gd name="connsiteX120" fmla="*/ 0 w 5155842"/>
              <a:gd name="connsiteY120" fmla="*/ 2382592 h 2455572"/>
              <a:gd name="connsiteX121" fmla="*/ 90152 w 5155842"/>
              <a:gd name="connsiteY121" fmla="*/ 2356834 h 2455572"/>
              <a:gd name="connsiteX122" fmla="*/ 171718 w 5155842"/>
              <a:gd name="connsiteY122" fmla="*/ 2318197 h 2455572"/>
              <a:gd name="connsiteX123" fmla="*/ 253284 w 5155842"/>
              <a:gd name="connsiteY123" fmla="*/ 2258096 h 2455572"/>
              <a:gd name="connsiteX124" fmla="*/ 339143 w 5155842"/>
              <a:gd name="connsiteY124" fmla="*/ 2167944 h 2455572"/>
              <a:gd name="connsiteX125" fmla="*/ 476518 w 5155842"/>
              <a:gd name="connsiteY125" fmla="*/ 2004812 h 2455572"/>
              <a:gd name="connsiteX126" fmla="*/ 725509 w 5155842"/>
              <a:gd name="connsiteY126" fmla="*/ 1669961 h 2455572"/>
              <a:gd name="connsiteX127" fmla="*/ 888642 w 5155842"/>
              <a:gd name="connsiteY127" fmla="*/ 1446727 h 2455572"/>
              <a:gd name="connsiteX128" fmla="*/ 1000259 w 5155842"/>
              <a:gd name="connsiteY128" fmla="*/ 1287888 h 2455572"/>
              <a:gd name="connsiteX129" fmla="*/ 1103290 w 5155842"/>
              <a:gd name="connsiteY129" fmla="*/ 1159099 h 2455572"/>
              <a:gd name="connsiteX0" fmla="*/ 1103290 w 5155842"/>
              <a:gd name="connsiteY0" fmla="*/ 1159099 h 2455572"/>
              <a:gd name="connsiteX1" fmla="*/ 1438140 w 5155842"/>
              <a:gd name="connsiteY1" fmla="*/ 742682 h 2455572"/>
              <a:gd name="connsiteX2" fmla="*/ 1695718 w 5155842"/>
              <a:gd name="connsiteY2" fmla="*/ 437882 h 2455572"/>
              <a:gd name="connsiteX3" fmla="*/ 1841678 w 5155842"/>
              <a:gd name="connsiteY3" fmla="*/ 274750 h 2455572"/>
              <a:gd name="connsiteX4" fmla="*/ 1897487 w 5155842"/>
              <a:gd name="connsiteY4" fmla="*/ 214648 h 2455572"/>
              <a:gd name="connsiteX5" fmla="*/ 1918952 w 5155842"/>
              <a:gd name="connsiteY5" fmla="*/ 193183 h 2455572"/>
              <a:gd name="connsiteX6" fmla="*/ 1940416 w 5155842"/>
              <a:gd name="connsiteY6" fmla="*/ 128789 h 2455572"/>
              <a:gd name="connsiteX7" fmla="*/ 1961881 w 5155842"/>
              <a:gd name="connsiteY7" fmla="*/ 72981 h 2455572"/>
              <a:gd name="connsiteX8" fmla="*/ 1970467 w 5155842"/>
              <a:gd name="connsiteY8" fmla="*/ 60102 h 2455572"/>
              <a:gd name="connsiteX9" fmla="*/ 2021983 w 5155842"/>
              <a:gd name="connsiteY9" fmla="*/ 30051 h 2455572"/>
              <a:gd name="connsiteX10" fmla="*/ 2082084 w 5155842"/>
              <a:gd name="connsiteY10" fmla="*/ 12879 h 2455572"/>
              <a:gd name="connsiteX11" fmla="*/ 2159357 w 5155842"/>
              <a:gd name="connsiteY11" fmla="*/ 0 h 2455572"/>
              <a:gd name="connsiteX12" fmla="*/ 2262388 w 5155842"/>
              <a:gd name="connsiteY12" fmla="*/ 4293 h 2455572"/>
              <a:gd name="connsiteX13" fmla="*/ 2352540 w 5155842"/>
              <a:gd name="connsiteY13" fmla="*/ 17172 h 2455572"/>
              <a:gd name="connsiteX14" fmla="*/ 2421228 w 5155842"/>
              <a:gd name="connsiteY14" fmla="*/ 25758 h 2455572"/>
              <a:gd name="connsiteX15" fmla="*/ 2451278 w 5155842"/>
              <a:gd name="connsiteY15" fmla="*/ 34344 h 2455572"/>
              <a:gd name="connsiteX16" fmla="*/ 2455571 w 5155842"/>
              <a:gd name="connsiteY16" fmla="*/ 47223 h 2455572"/>
              <a:gd name="connsiteX17" fmla="*/ 2459864 w 5155842"/>
              <a:gd name="connsiteY17" fmla="*/ 107324 h 2455572"/>
              <a:gd name="connsiteX18" fmla="*/ 2455571 w 5155842"/>
              <a:gd name="connsiteY18" fmla="*/ 184597 h 2455572"/>
              <a:gd name="connsiteX19" fmla="*/ 2455571 w 5155842"/>
              <a:gd name="connsiteY19" fmla="*/ 236113 h 2455572"/>
              <a:gd name="connsiteX20" fmla="*/ 2464157 w 5155842"/>
              <a:gd name="connsiteY20" fmla="*/ 266164 h 2455572"/>
              <a:gd name="connsiteX21" fmla="*/ 2485622 w 5155842"/>
              <a:gd name="connsiteY21" fmla="*/ 321972 h 2455572"/>
              <a:gd name="connsiteX22" fmla="*/ 2528552 w 5155842"/>
              <a:gd name="connsiteY22" fmla="*/ 412124 h 2455572"/>
              <a:gd name="connsiteX23" fmla="*/ 2592946 w 5155842"/>
              <a:gd name="connsiteY23" fmla="*/ 502276 h 2455572"/>
              <a:gd name="connsiteX24" fmla="*/ 2708856 w 5155842"/>
              <a:gd name="connsiteY24" fmla="*/ 656823 h 2455572"/>
              <a:gd name="connsiteX25" fmla="*/ 2816180 w 5155842"/>
              <a:gd name="connsiteY25" fmla="*/ 785612 h 2455572"/>
              <a:gd name="connsiteX26" fmla="*/ 2944969 w 5155842"/>
              <a:gd name="connsiteY26" fmla="*/ 935865 h 2455572"/>
              <a:gd name="connsiteX27" fmla="*/ 3035121 w 5155842"/>
              <a:gd name="connsiteY27" fmla="*/ 1038896 h 2455572"/>
              <a:gd name="connsiteX28" fmla="*/ 3168202 w 5155842"/>
              <a:gd name="connsiteY28" fmla="*/ 1171978 h 2455572"/>
              <a:gd name="connsiteX29" fmla="*/ 3258354 w 5155842"/>
              <a:gd name="connsiteY29" fmla="*/ 1249251 h 2455572"/>
              <a:gd name="connsiteX30" fmla="*/ 3408608 w 5155842"/>
              <a:gd name="connsiteY30" fmla="*/ 1365161 h 2455572"/>
              <a:gd name="connsiteX31" fmla="*/ 3490174 w 5155842"/>
              <a:gd name="connsiteY31" fmla="*/ 1420969 h 2455572"/>
              <a:gd name="connsiteX32" fmla="*/ 3627549 w 5155842"/>
              <a:gd name="connsiteY32" fmla="*/ 1498243 h 2455572"/>
              <a:gd name="connsiteX33" fmla="*/ 3726287 w 5155842"/>
              <a:gd name="connsiteY33" fmla="*/ 1545465 h 2455572"/>
              <a:gd name="connsiteX34" fmla="*/ 3846490 w 5155842"/>
              <a:gd name="connsiteY34" fmla="*/ 1588395 h 2455572"/>
              <a:gd name="connsiteX35" fmla="*/ 3983864 w 5155842"/>
              <a:gd name="connsiteY35" fmla="*/ 1627031 h 2455572"/>
              <a:gd name="connsiteX36" fmla="*/ 4091188 w 5155842"/>
              <a:gd name="connsiteY36" fmla="*/ 1648496 h 2455572"/>
              <a:gd name="connsiteX37" fmla="*/ 4194219 w 5155842"/>
              <a:gd name="connsiteY37" fmla="*/ 1665668 h 2455572"/>
              <a:gd name="connsiteX38" fmla="*/ 4323008 w 5155842"/>
              <a:gd name="connsiteY38" fmla="*/ 1674254 h 2455572"/>
              <a:gd name="connsiteX39" fmla="*/ 4421746 w 5155842"/>
              <a:gd name="connsiteY39" fmla="*/ 1674254 h 2455572"/>
              <a:gd name="connsiteX40" fmla="*/ 4486140 w 5155842"/>
              <a:gd name="connsiteY40" fmla="*/ 1669961 h 2455572"/>
              <a:gd name="connsiteX41" fmla="*/ 4516191 w 5155842"/>
              <a:gd name="connsiteY41" fmla="*/ 1661375 h 2455572"/>
              <a:gd name="connsiteX42" fmla="*/ 4537656 w 5155842"/>
              <a:gd name="connsiteY42" fmla="*/ 1639910 h 2455572"/>
              <a:gd name="connsiteX43" fmla="*/ 4550535 w 5155842"/>
              <a:gd name="connsiteY43" fmla="*/ 1609859 h 2455572"/>
              <a:gd name="connsiteX44" fmla="*/ 4550535 w 5155842"/>
              <a:gd name="connsiteY44" fmla="*/ 1584102 h 2455572"/>
              <a:gd name="connsiteX45" fmla="*/ 4546242 w 5155842"/>
              <a:gd name="connsiteY45" fmla="*/ 1541172 h 2455572"/>
              <a:gd name="connsiteX46" fmla="*/ 4529070 w 5155842"/>
              <a:gd name="connsiteY46" fmla="*/ 1506828 h 2455572"/>
              <a:gd name="connsiteX47" fmla="*/ 4447504 w 5155842"/>
              <a:gd name="connsiteY47" fmla="*/ 1347989 h 2455572"/>
              <a:gd name="connsiteX48" fmla="*/ 4245735 w 5155842"/>
              <a:gd name="connsiteY48" fmla="*/ 957330 h 2455572"/>
              <a:gd name="connsiteX49" fmla="*/ 4211391 w 5155842"/>
              <a:gd name="connsiteY49" fmla="*/ 888643 h 2455572"/>
              <a:gd name="connsiteX50" fmla="*/ 4198512 w 5155842"/>
              <a:gd name="connsiteY50" fmla="*/ 862885 h 2455572"/>
              <a:gd name="connsiteX51" fmla="*/ 4207098 w 5155842"/>
              <a:gd name="connsiteY51" fmla="*/ 815662 h 2455572"/>
              <a:gd name="connsiteX52" fmla="*/ 4215684 w 5155842"/>
              <a:gd name="connsiteY52" fmla="*/ 802783 h 2455572"/>
              <a:gd name="connsiteX53" fmla="*/ 4232856 w 5155842"/>
              <a:gd name="connsiteY53" fmla="*/ 802783 h 2455572"/>
              <a:gd name="connsiteX54" fmla="*/ 4262907 w 5155842"/>
              <a:gd name="connsiteY54" fmla="*/ 811369 h 2455572"/>
              <a:gd name="connsiteX55" fmla="*/ 4288664 w 5155842"/>
              <a:gd name="connsiteY55" fmla="*/ 845713 h 2455572"/>
              <a:gd name="connsiteX56" fmla="*/ 4331594 w 5155842"/>
              <a:gd name="connsiteY56" fmla="*/ 910107 h 2455572"/>
              <a:gd name="connsiteX57" fmla="*/ 4481847 w 5155842"/>
              <a:gd name="connsiteY57" fmla="*/ 1124755 h 2455572"/>
              <a:gd name="connsiteX58" fmla="*/ 4580585 w 5155842"/>
              <a:gd name="connsiteY58" fmla="*/ 1249251 h 2455572"/>
              <a:gd name="connsiteX59" fmla="*/ 4713667 w 5155842"/>
              <a:gd name="connsiteY59" fmla="*/ 1412383 h 2455572"/>
              <a:gd name="connsiteX60" fmla="*/ 4851042 w 5155842"/>
              <a:gd name="connsiteY60" fmla="*/ 1566930 h 2455572"/>
              <a:gd name="connsiteX61" fmla="*/ 4893971 w 5155842"/>
              <a:gd name="connsiteY61" fmla="*/ 1605566 h 2455572"/>
              <a:gd name="connsiteX62" fmla="*/ 4966952 w 5155842"/>
              <a:gd name="connsiteY62" fmla="*/ 1652789 h 2455572"/>
              <a:gd name="connsiteX63" fmla="*/ 5035639 w 5155842"/>
              <a:gd name="connsiteY63" fmla="*/ 1678547 h 2455572"/>
              <a:gd name="connsiteX64" fmla="*/ 5082861 w 5155842"/>
              <a:gd name="connsiteY64" fmla="*/ 1704305 h 2455572"/>
              <a:gd name="connsiteX65" fmla="*/ 5125791 w 5155842"/>
              <a:gd name="connsiteY65" fmla="*/ 1734355 h 2455572"/>
              <a:gd name="connsiteX66" fmla="*/ 5142963 w 5155842"/>
              <a:gd name="connsiteY66" fmla="*/ 1755820 h 2455572"/>
              <a:gd name="connsiteX67" fmla="*/ 5155842 w 5155842"/>
              <a:gd name="connsiteY67" fmla="*/ 1777285 h 2455572"/>
              <a:gd name="connsiteX68" fmla="*/ 5155842 w 5155842"/>
              <a:gd name="connsiteY68" fmla="*/ 1790164 h 2455572"/>
              <a:gd name="connsiteX69" fmla="*/ 5155842 w 5155842"/>
              <a:gd name="connsiteY69" fmla="*/ 1807335 h 2455572"/>
              <a:gd name="connsiteX70" fmla="*/ 5142963 w 5155842"/>
              <a:gd name="connsiteY70" fmla="*/ 1828800 h 2455572"/>
              <a:gd name="connsiteX71" fmla="*/ 5121498 w 5155842"/>
              <a:gd name="connsiteY71" fmla="*/ 1845972 h 2455572"/>
              <a:gd name="connsiteX72" fmla="*/ 5074276 w 5155842"/>
              <a:gd name="connsiteY72" fmla="*/ 1880316 h 2455572"/>
              <a:gd name="connsiteX73" fmla="*/ 5039932 w 5155842"/>
              <a:gd name="connsiteY73" fmla="*/ 1893195 h 2455572"/>
              <a:gd name="connsiteX74" fmla="*/ 4997002 w 5155842"/>
              <a:gd name="connsiteY74" fmla="*/ 1910366 h 2455572"/>
              <a:gd name="connsiteX75" fmla="*/ 4945487 w 5155842"/>
              <a:gd name="connsiteY75" fmla="*/ 1927538 h 2455572"/>
              <a:gd name="connsiteX76" fmla="*/ 4876800 w 5155842"/>
              <a:gd name="connsiteY76" fmla="*/ 1940417 h 2455572"/>
              <a:gd name="connsiteX77" fmla="*/ 4786647 w 5155842"/>
              <a:gd name="connsiteY77" fmla="*/ 1949003 h 2455572"/>
              <a:gd name="connsiteX78" fmla="*/ 4679323 w 5155842"/>
              <a:gd name="connsiteY78" fmla="*/ 1953296 h 2455572"/>
              <a:gd name="connsiteX79" fmla="*/ 4524777 w 5155842"/>
              <a:gd name="connsiteY79" fmla="*/ 1944710 h 2455572"/>
              <a:gd name="connsiteX80" fmla="*/ 4361645 w 5155842"/>
              <a:gd name="connsiteY80" fmla="*/ 1927538 h 2455572"/>
              <a:gd name="connsiteX81" fmla="*/ 4198512 w 5155842"/>
              <a:gd name="connsiteY81" fmla="*/ 1906074 h 2455572"/>
              <a:gd name="connsiteX82" fmla="*/ 4043966 w 5155842"/>
              <a:gd name="connsiteY82" fmla="*/ 1880316 h 2455572"/>
              <a:gd name="connsiteX83" fmla="*/ 3940935 w 5155842"/>
              <a:gd name="connsiteY83" fmla="*/ 1854558 h 2455572"/>
              <a:gd name="connsiteX84" fmla="*/ 3764923 w 5155842"/>
              <a:gd name="connsiteY84" fmla="*/ 1794457 h 2455572"/>
              <a:gd name="connsiteX85" fmla="*/ 3567447 w 5155842"/>
              <a:gd name="connsiteY85" fmla="*/ 1708597 h 2455572"/>
              <a:gd name="connsiteX86" fmla="*/ 3395729 w 5155842"/>
              <a:gd name="connsiteY86" fmla="*/ 1614152 h 2455572"/>
              <a:gd name="connsiteX87" fmla="*/ 3249769 w 5155842"/>
              <a:gd name="connsiteY87" fmla="*/ 1519707 h 2455572"/>
              <a:gd name="connsiteX88" fmla="*/ 3078050 w 5155842"/>
              <a:gd name="connsiteY88" fmla="*/ 1386626 h 2455572"/>
              <a:gd name="connsiteX89" fmla="*/ 2854816 w 5155842"/>
              <a:gd name="connsiteY89" fmla="*/ 1184857 h 2455572"/>
              <a:gd name="connsiteX90" fmla="*/ 2640169 w 5155842"/>
              <a:gd name="connsiteY90" fmla="*/ 953037 h 2455572"/>
              <a:gd name="connsiteX91" fmla="*/ 2472743 w 5155842"/>
              <a:gd name="connsiteY91" fmla="*/ 759854 h 2455572"/>
              <a:gd name="connsiteX92" fmla="*/ 2339661 w 5155842"/>
              <a:gd name="connsiteY92" fmla="*/ 583843 h 2455572"/>
              <a:gd name="connsiteX93" fmla="*/ 2253802 w 5155842"/>
              <a:gd name="connsiteY93" fmla="*/ 467933 h 2455572"/>
              <a:gd name="connsiteX94" fmla="*/ 2215166 w 5155842"/>
              <a:gd name="connsiteY94" fmla="*/ 416417 h 2455572"/>
              <a:gd name="connsiteX95" fmla="*/ 2176529 w 5155842"/>
              <a:gd name="connsiteY95" fmla="*/ 373488 h 2455572"/>
              <a:gd name="connsiteX96" fmla="*/ 2142185 w 5155842"/>
              <a:gd name="connsiteY96" fmla="*/ 343437 h 2455572"/>
              <a:gd name="connsiteX97" fmla="*/ 2112135 w 5155842"/>
              <a:gd name="connsiteY97" fmla="*/ 330558 h 2455572"/>
              <a:gd name="connsiteX98" fmla="*/ 2082084 w 5155842"/>
              <a:gd name="connsiteY98" fmla="*/ 321972 h 2455572"/>
              <a:gd name="connsiteX99" fmla="*/ 2052033 w 5155842"/>
              <a:gd name="connsiteY99" fmla="*/ 326265 h 2455572"/>
              <a:gd name="connsiteX100" fmla="*/ 2030569 w 5155842"/>
              <a:gd name="connsiteY100" fmla="*/ 334851 h 2455572"/>
              <a:gd name="connsiteX101" fmla="*/ 1991932 w 5155842"/>
              <a:gd name="connsiteY101" fmla="*/ 369195 h 2455572"/>
              <a:gd name="connsiteX102" fmla="*/ 1944709 w 5155842"/>
              <a:gd name="connsiteY102" fmla="*/ 412124 h 2455572"/>
              <a:gd name="connsiteX103" fmla="*/ 1880315 w 5155842"/>
              <a:gd name="connsiteY103" fmla="*/ 480812 h 2455572"/>
              <a:gd name="connsiteX104" fmla="*/ 1794456 w 5155842"/>
              <a:gd name="connsiteY104" fmla="*/ 570964 h 2455572"/>
              <a:gd name="connsiteX105" fmla="*/ 1695718 w 5155842"/>
              <a:gd name="connsiteY105" fmla="*/ 686874 h 2455572"/>
              <a:gd name="connsiteX106" fmla="*/ 1627030 w 5155842"/>
              <a:gd name="connsiteY106" fmla="*/ 764147 h 2455572"/>
              <a:gd name="connsiteX107" fmla="*/ 1493949 w 5155842"/>
              <a:gd name="connsiteY107" fmla="*/ 927279 h 2455572"/>
              <a:gd name="connsiteX108" fmla="*/ 1390918 w 5155842"/>
              <a:gd name="connsiteY108" fmla="*/ 1056068 h 2455572"/>
              <a:gd name="connsiteX109" fmla="*/ 1300766 w 5155842"/>
              <a:gd name="connsiteY109" fmla="*/ 1176271 h 2455572"/>
              <a:gd name="connsiteX110" fmla="*/ 1197735 w 5155842"/>
              <a:gd name="connsiteY110" fmla="*/ 1313645 h 2455572"/>
              <a:gd name="connsiteX111" fmla="*/ 1111876 w 5155842"/>
              <a:gd name="connsiteY111" fmla="*/ 1433848 h 2455572"/>
              <a:gd name="connsiteX112" fmla="*/ 995966 w 5155842"/>
              <a:gd name="connsiteY112" fmla="*/ 1596981 h 2455572"/>
              <a:gd name="connsiteX113" fmla="*/ 905814 w 5155842"/>
              <a:gd name="connsiteY113" fmla="*/ 1725769 h 2455572"/>
              <a:gd name="connsiteX114" fmla="*/ 781318 w 5155842"/>
              <a:gd name="connsiteY114" fmla="*/ 1914659 h 2455572"/>
              <a:gd name="connsiteX115" fmla="*/ 695459 w 5155842"/>
              <a:gd name="connsiteY115" fmla="*/ 2047741 h 2455572"/>
              <a:gd name="connsiteX116" fmla="*/ 635357 w 5155842"/>
              <a:gd name="connsiteY116" fmla="*/ 2155065 h 2455572"/>
              <a:gd name="connsiteX117" fmla="*/ 596721 w 5155842"/>
              <a:gd name="connsiteY117" fmla="*/ 2228045 h 2455572"/>
              <a:gd name="connsiteX118" fmla="*/ 515154 w 5155842"/>
              <a:gd name="connsiteY118" fmla="*/ 2374006 h 2455572"/>
              <a:gd name="connsiteX119" fmla="*/ 472225 w 5155842"/>
              <a:gd name="connsiteY119" fmla="*/ 2455572 h 2455572"/>
              <a:gd name="connsiteX120" fmla="*/ 0 w 5155842"/>
              <a:gd name="connsiteY120" fmla="*/ 2382592 h 2455572"/>
              <a:gd name="connsiteX121" fmla="*/ 171718 w 5155842"/>
              <a:gd name="connsiteY121" fmla="*/ 2318197 h 2455572"/>
              <a:gd name="connsiteX122" fmla="*/ 253284 w 5155842"/>
              <a:gd name="connsiteY122" fmla="*/ 2258096 h 2455572"/>
              <a:gd name="connsiteX123" fmla="*/ 339143 w 5155842"/>
              <a:gd name="connsiteY123" fmla="*/ 2167944 h 2455572"/>
              <a:gd name="connsiteX124" fmla="*/ 476518 w 5155842"/>
              <a:gd name="connsiteY124" fmla="*/ 2004812 h 2455572"/>
              <a:gd name="connsiteX125" fmla="*/ 725509 w 5155842"/>
              <a:gd name="connsiteY125" fmla="*/ 1669961 h 2455572"/>
              <a:gd name="connsiteX126" fmla="*/ 888642 w 5155842"/>
              <a:gd name="connsiteY126" fmla="*/ 1446727 h 2455572"/>
              <a:gd name="connsiteX127" fmla="*/ 1000259 w 5155842"/>
              <a:gd name="connsiteY127" fmla="*/ 1287888 h 2455572"/>
              <a:gd name="connsiteX128" fmla="*/ 1103290 w 5155842"/>
              <a:gd name="connsiteY128" fmla="*/ 1159099 h 2455572"/>
              <a:gd name="connsiteX0" fmla="*/ 1103290 w 5155842"/>
              <a:gd name="connsiteY0" fmla="*/ 1159099 h 2455572"/>
              <a:gd name="connsiteX1" fmla="*/ 1438140 w 5155842"/>
              <a:gd name="connsiteY1" fmla="*/ 742682 h 2455572"/>
              <a:gd name="connsiteX2" fmla="*/ 1695718 w 5155842"/>
              <a:gd name="connsiteY2" fmla="*/ 437882 h 2455572"/>
              <a:gd name="connsiteX3" fmla="*/ 1841678 w 5155842"/>
              <a:gd name="connsiteY3" fmla="*/ 274750 h 2455572"/>
              <a:gd name="connsiteX4" fmla="*/ 1897487 w 5155842"/>
              <a:gd name="connsiteY4" fmla="*/ 214648 h 2455572"/>
              <a:gd name="connsiteX5" fmla="*/ 1918952 w 5155842"/>
              <a:gd name="connsiteY5" fmla="*/ 193183 h 2455572"/>
              <a:gd name="connsiteX6" fmla="*/ 1940416 w 5155842"/>
              <a:gd name="connsiteY6" fmla="*/ 128789 h 2455572"/>
              <a:gd name="connsiteX7" fmla="*/ 1961881 w 5155842"/>
              <a:gd name="connsiteY7" fmla="*/ 72981 h 2455572"/>
              <a:gd name="connsiteX8" fmla="*/ 1970467 w 5155842"/>
              <a:gd name="connsiteY8" fmla="*/ 60102 h 2455572"/>
              <a:gd name="connsiteX9" fmla="*/ 2021983 w 5155842"/>
              <a:gd name="connsiteY9" fmla="*/ 30051 h 2455572"/>
              <a:gd name="connsiteX10" fmla="*/ 2082084 w 5155842"/>
              <a:gd name="connsiteY10" fmla="*/ 12879 h 2455572"/>
              <a:gd name="connsiteX11" fmla="*/ 2159357 w 5155842"/>
              <a:gd name="connsiteY11" fmla="*/ 0 h 2455572"/>
              <a:gd name="connsiteX12" fmla="*/ 2262388 w 5155842"/>
              <a:gd name="connsiteY12" fmla="*/ 4293 h 2455572"/>
              <a:gd name="connsiteX13" fmla="*/ 2352540 w 5155842"/>
              <a:gd name="connsiteY13" fmla="*/ 17172 h 2455572"/>
              <a:gd name="connsiteX14" fmla="*/ 2421228 w 5155842"/>
              <a:gd name="connsiteY14" fmla="*/ 25758 h 2455572"/>
              <a:gd name="connsiteX15" fmla="*/ 2451278 w 5155842"/>
              <a:gd name="connsiteY15" fmla="*/ 34344 h 2455572"/>
              <a:gd name="connsiteX16" fmla="*/ 2455571 w 5155842"/>
              <a:gd name="connsiteY16" fmla="*/ 47223 h 2455572"/>
              <a:gd name="connsiteX17" fmla="*/ 2459864 w 5155842"/>
              <a:gd name="connsiteY17" fmla="*/ 107324 h 2455572"/>
              <a:gd name="connsiteX18" fmla="*/ 2455571 w 5155842"/>
              <a:gd name="connsiteY18" fmla="*/ 184597 h 2455572"/>
              <a:gd name="connsiteX19" fmla="*/ 2455571 w 5155842"/>
              <a:gd name="connsiteY19" fmla="*/ 236113 h 2455572"/>
              <a:gd name="connsiteX20" fmla="*/ 2464157 w 5155842"/>
              <a:gd name="connsiteY20" fmla="*/ 266164 h 2455572"/>
              <a:gd name="connsiteX21" fmla="*/ 2485622 w 5155842"/>
              <a:gd name="connsiteY21" fmla="*/ 321972 h 2455572"/>
              <a:gd name="connsiteX22" fmla="*/ 2528552 w 5155842"/>
              <a:gd name="connsiteY22" fmla="*/ 412124 h 2455572"/>
              <a:gd name="connsiteX23" fmla="*/ 2592946 w 5155842"/>
              <a:gd name="connsiteY23" fmla="*/ 502276 h 2455572"/>
              <a:gd name="connsiteX24" fmla="*/ 2708856 w 5155842"/>
              <a:gd name="connsiteY24" fmla="*/ 656823 h 2455572"/>
              <a:gd name="connsiteX25" fmla="*/ 2816180 w 5155842"/>
              <a:gd name="connsiteY25" fmla="*/ 785612 h 2455572"/>
              <a:gd name="connsiteX26" fmla="*/ 2944969 w 5155842"/>
              <a:gd name="connsiteY26" fmla="*/ 935865 h 2455572"/>
              <a:gd name="connsiteX27" fmla="*/ 3035121 w 5155842"/>
              <a:gd name="connsiteY27" fmla="*/ 1038896 h 2455572"/>
              <a:gd name="connsiteX28" fmla="*/ 3168202 w 5155842"/>
              <a:gd name="connsiteY28" fmla="*/ 1171978 h 2455572"/>
              <a:gd name="connsiteX29" fmla="*/ 3258354 w 5155842"/>
              <a:gd name="connsiteY29" fmla="*/ 1249251 h 2455572"/>
              <a:gd name="connsiteX30" fmla="*/ 3408608 w 5155842"/>
              <a:gd name="connsiteY30" fmla="*/ 1365161 h 2455572"/>
              <a:gd name="connsiteX31" fmla="*/ 3490174 w 5155842"/>
              <a:gd name="connsiteY31" fmla="*/ 1420969 h 2455572"/>
              <a:gd name="connsiteX32" fmla="*/ 3627549 w 5155842"/>
              <a:gd name="connsiteY32" fmla="*/ 1498243 h 2455572"/>
              <a:gd name="connsiteX33" fmla="*/ 3726287 w 5155842"/>
              <a:gd name="connsiteY33" fmla="*/ 1545465 h 2455572"/>
              <a:gd name="connsiteX34" fmla="*/ 3846490 w 5155842"/>
              <a:gd name="connsiteY34" fmla="*/ 1588395 h 2455572"/>
              <a:gd name="connsiteX35" fmla="*/ 3983864 w 5155842"/>
              <a:gd name="connsiteY35" fmla="*/ 1627031 h 2455572"/>
              <a:gd name="connsiteX36" fmla="*/ 4091188 w 5155842"/>
              <a:gd name="connsiteY36" fmla="*/ 1648496 h 2455572"/>
              <a:gd name="connsiteX37" fmla="*/ 4194219 w 5155842"/>
              <a:gd name="connsiteY37" fmla="*/ 1665668 h 2455572"/>
              <a:gd name="connsiteX38" fmla="*/ 4323008 w 5155842"/>
              <a:gd name="connsiteY38" fmla="*/ 1674254 h 2455572"/>
              <a:gd name="connsiteX39" fmla="*/ 4421746 w 5155842"/>
              <a:gd name="connsiteY39" fmla="*/ 1674254 h 2455572"/>
              <a:gd name="connsiteX40" fmla="*/ 4486140 w 5155842"/>
              <a:gd name="connsiteY40" fmla="*/ 1669961 h 2455572"/>
              <a:gd name="connsiteX41" fmla="*/ 4516191 w 5155842"/>
              <a:gd name="connsiteY41" fmla="*/ 1661375 h 2455572"/>
              <a:gd name="connsiteX42" fmla="*/ 4537656 w 5155842"/>
              <a:gd name="connsiteY42" fmla="*/ 1639910 h 2455572"/>
              <a:gd name="connsiteX43" fmla="*/ 4550535 w 5155842"/>
              <a:gd name="connsiteY43" fmla="*/ 1609859 h 2455572"/>
              <a:gd name="connsiteX44" fmla="*/ 4550535 w 5155842"/>
              <a:gd name="connsiteY44" fmla="*/ 1584102 h 2455572"/>
              <a:gd name="connsiteX45" fmla="*/ 4546242 w 5155842"/>
              <a:gd name="connsiteY45" fmla="*/ 1541172 h 2455572"/>
              <a:gd name="connsiteX46" fmla="*/ 4529070 w 5155842"/>
              <a:gd name="connsiteY46" fmla="*/ 1506828 h 2455572"/>
              <a:gd name="connsiteX47" fmla="*/ 4447504 w 5155842"/>
              <a:gd name="connsiteY47" fmla="*/ 1347989 h 2455572"/>
              <a:gd name="connsiteX48" fmla="*/ 4245735 w 5155842"/>
              <a:gd name="connsiteY48" fmla="*/ 957330 h 2455572"/>
              <a:gd name="connsiteX49" fmla="*/ 4211391 w 5155842"/>
              <a:gd name="connsiteY49" fmla="*/ 888643 h 2455572"/>
              <a:gd name="connsiteX50" fmla="*/ 4198512 w 5155842"/>
              <a:gd name="connsiteY50" fmla="*/ 862885 h 2455572"/>
              <a:gd name="connsiteX51" fmla="*/ 4207098 w 5155842"/>
              <a:gd name="connsiteY51" fmla="*/ 815662 h 2455572"/>
              <a:gd name="connsiteX52" fmla="*/ 4215684 w 5155842"/>
              <a:gd name="connsiteY52" fmla="*/ 802783 h 2455572"/>
              <a:gd name="connsiteX53" fmla="*/ 4232856 w 5155842"/>
              <a:gd name="connsiteY53" fmla="*/ 802783 h 2455572"/>
              <a:gd name="connsiteX54" fmla="*/ 4262907 w 5155842"/>
              <a:gd name="connsiteY54" fmla="*/ 811369 h 2455572"/>
              <a:gd name="connsiteX55" fmla="*/ 4288664 w 5155842"/>
              <a:gd name="connsiteY55" fmla="*/ 845713 h 2455572"/>
              <a:gd name="connsiteX56" fmla="*/ 4331594 w 5155842"/>
              <a:gd name="connsiteY56" fmla="*/ 910107 h 2455572"/>
              <a:gd name="connsiteX57" fmla="*/ 4481847 w 5155842"/>
              <a:gd name="connsiteY57" fmla="*/ 1124755 h 2455572"/>
              <a:gd name="connsiteX58" fmla="*/ 4580585 w 5155842"/>
              <a:gd name="connsiteY58" fmla="*/ 1249251 h 2455572"/>
              <a:gd name="connsiteX59" fmla="*/ 4713667 w 5155842"/>
              <a:gd name="connsiteY59" fmla="*/ 1412383 h 2455572"/>
              <a:gd name="connsiteX60" fmla="*/ 4851042 w 5155842"/>
              <a:gd name="connsiteY60" fmla="*/ 1566930 h 2455572"/>
              <a:gd name="connsiteX61" fmla="*/ 4893971 w 5155842"/>
              <a:gd name="connsiteY61" fmla="*/ 1605566 h 2455572"/>
              <a:gd name="connsiteX62" fmla="*/ 4966952 w 5155842"/>
              <a:gd name="connsiteY62" fmla="*/ 1652789 h 2455572"/>
              <a:gd name="connsiteX63" fmla="*/ 5035639 w 5155842"/>
              <a:gd name="connsiteY63" fmla="*/ 1678547 h 2455572"/>
              <a:gd name="connsiteX64" fmla="*/ 5082861 w 5155842"/>
              <a:gd name="connsiteY64" fmla="*/ 1704305 h 2455572"/>
              <a:gd name="connsiteX65" fmla="*/ 5125791 w 5155842"/>
              <a:gd name="connsiteY65" fmla="*/ 1734355 h 2455572"/>
              <a:gd name="connsiteX66" fmla="*/ 5142963 w 5155842"/>
              <a:gd name="connsiteY66" fmla="*/ 1755820 h 2455572"/>
              <a:gd name="connsiteX67" fmla="*/ 5155842 w 5155842"/>
              <a:gd name="connsiteY67" fmla="*/ 1777285 h 2455572"/>
              <a:gd name="connsiteX68" fmla="*/ 5155842 w 5155842"/>
              <a:gd name="connsiteY68" fmla="*/ 1790164 h 2455572"/>
              <a:gd name="connsiteX69" fmla="*/ 5155842 w 5155842"/>
              <a:gd name="connsiteY69" fmla="*/ 1807335 h 2455572"/>
              <a:gd name="connsiteX70" fmla="*/ 5142963 w 5155842"/>
              <a:gd name="connsiteY70" fmla="*/ 1828800 h 2455572"/>
              <a:gd name="connsiteX71" fmla="*/ 5121498 w 5155842"/>
              <a:gd name="connsiteY71" fmla="*/ 1845972 h 2455572"/>
              <a:gd name="connsiteX72" fmla="*/ 5074276 w 5155842"/>
              <a:gd name="connsiteY72" fmla="*/ 1880316 h 2455572"/>
              <a:gd name="connsiteX73" fmla="*/ 5039932 w 5155842"/>
              <a:gd name="connsiteY73" fmla="*/ 1893195 h 2455572"/>
              <a:gd name="connsiteX74" fmla="*/ 4997002 w 5155842"/>
              <a:gd name="connsiteY74" fmla="*/ 1910366 h 2455572"/>
              <a:gd name="connsiteX75" fmla="*/ 4945487 w 5155842"/>
              <a:gd name="connsiteY75" fmla="*/ 1927538 h 2455572"/>
              <a:gd name="connsiteX76" fmla="*/ 4876800 w 5155842"/>
              <a:gd name="connsiteY76" fmla="*/ 1940417 h 2455572"/>
              <a:gd name="connsiteX77" fmla="*/ 4786647 w 5155842"/>
              <a:gd name="connsiteY77" fmla="*/ 1949003 h 2455572"/>
              <a:gd name="connsiteX78" fmla="*/ 4679323 w 5155842"/>
              <a:gd name="connsiteY78" fmla="*/ 1953296 h 2455572"/>
              <a:gd name="connsiteX79" fmla="*/ 4524777 w 5155842"/>
              <a:gd name="connsiteY79" fmla="*/ 1944710 h 2455572"/>
              <a:gd name="connsiteX80" fmla="*/ 4361645 w 5155842"/>
              <a:gd name="connsiteY80" fmla="*/ 1927538 h 2455572"/>
              <a:gd name="connsiteX81" fmla="*/ 4198512 w 5155842"/>
              <a:gd name="connsiteY81" fmla="*/ 1906074 h 2455572"/>
              <a:gd name="connsiteX82" fmla="*/ 4043966 w 5155842"/>
              <a:gd name="connsiteY82" fmla="*/ 1880316 h 2455572"/>
              <a:gd name="connsiteX83" fmla="*/ 3940935 w 5155842"/>
              <a:gd name="connsiteY83" fmla="*/ 1854558 h 2455572"/>
              <a:gd name="connsiteX84" fmla="*/ 3764923 w 5155842"/>
              <a:gd name="connsiteY84" fmla="*/ 1794457 h 2455572"/>
              <a:gd name="connsiteX85" fmla="*/ 3567447 w 5155842"/>
              <a:gd name="connsiteY85" fmla="*/ 1708597 h 2455572"/>
              <a:gd name="connsiteX86" fmla="*/ 3395729 w 5155842"/>
              <a:gd name="connsiteY86" fmla="*/ 1614152 h 2455572"/>
              <a:gd name="connsiteX87" fmla="*/ 3249769 w 5155842"/>
              <a:gd name="connsiteY87" fmla="*/ 1519707 h 2455572"/>
              <a:gd name="connsiteX88" fmla="*/ 3078050 w 5155842"/>
              <a:gd name="connsiteY88" fmla="*/ 1386626 h 2455572"/>
              <a:gd name="connsiteX89" fmla="*/ 2854816 w 5155842"/>
              <a:gd name="connsiteY89" fmla="*/ 1184857 h 2455572"/>
              <a:gd name="connsiteX90" fmla="*/ 2640169 w 5155842"/>
              <a:gd name="connsiteY90" fmla="*/ 953037 h 2455572"/>
              <a:gd name="connsiteX91" fmla="*/ 2472743 w 5155842"/>
              <a:gd name="connsiteY91" fmla="*/ 759854 h 2455572"/>
              <a:gd name="connsiteX92" fmla="*/ 2339661 w 5155842"/>
              <a:gd name="connsiteY92" fmla="*/ 583843 h 2455572"/>
              <a:gd name="connsiteX93" fmla="*/ 2253802 w 5155842"/>
              <a:gd name="connsiteY93" fmla="*/ 467933 h 2455572"/>
              <a:gd name="connsiteX94" fmla="*/ 2215166 w 5155842"/>
              <a:gd name="connsiteY94" fmla="*/ 416417 h 2455572"/>
              <a:gd name="connsiteX95" fmla="*/ 2176529 w 5155842"/>
              <a:gd name="connsiteY95" fmla="*/ 373488 h 2455572"/>
              <a:gd name="connsiteX96" fmla="*/ 2142185 w 5155842"/>
              <a:gd name="connsiteY96" fmla="*/ 343437 h 2455572"/>
              <a:gd name="connsiteX97" fmla="*/ 2112135 w 5155842"/>
              <a:gd name="connsiteY97" fmla="*/ 330558 h 2455572"/>
              <a:gd name="connsiteX98" fmla="*/ 2082084 w 5155842"/>
              <a:gd name="connsiteY98" fmla="*/ 321972 h 2455572"/>
              <a:gd name="connsiteX99" fmla="*/ 2052033 w 5155842"/>
              <a:gd name="connsiteY99" fmla="*/ 326265 h 2455572"/>
              <a:gd name="connsiteX100" fmla="*/ 2030569 w 5155842"/>
              <a:gd name="connsiteY100" fmla="*/ 334851 h 2455572"/>
              <a:gd name="connsiteX101" fmla="*/ 1991932 w 5155842"/>
              <a:gd name="connsiteY101" fmla="*/ 369195 h 2455572"/>
              <a:gd name="connsiteX102" fmla="*/ 1944709 w 5155842"/>
              <a:gd name="connsiteY102" fmla="*/ 412124 h 2455572"/>
              <a:gd name="connsiteX103" fmla="*/ 1880315 w 5155842"/>
              <a:gd name="connsiteY103" fmla="*/ 480812 h 2455572"/>
              <a:gd name="connsiteX104" fmla="*/ 1794456 w 5155842"/>
              <a:gd name="connsiteY104" fmla="*/ 570964 h 2455572"/>
              <a:gd name="connsiteX105" fmla="*/ 1695718 w 5155842"/>
              <a:gd name="connsiteY105" fmla="*/ 686874 h 2455572"/>
              <a:gd name="connsiteX106" fmla="*/ 1627030 w 5155842"/>
              <a:gd name="connsiteY106" fmla="*/ 764147 h 2455572"/>
              <a:gd name="connsiteX107" fmla="*/ 1493949 w 5155842"/>
              <a:gd name="connsiteY107" fmla="*/ 927279 h 2455572"/>
              <a:gd name="connsiteX108" fmla="*/ 1390918 w 5155842"/>
              <a:gd name="connsiteY108" fmla="*/ 1056068 h 2455572"/>
              <a:gd name="connsiteX109" fmla="*/ 1300766 w 5155842"/>
              <a:gd name="connsiteY109" fmla="*/ 1176271 h 2455572"/>
              <a:gd name="connsiteX110" fmla="*/ 1197735 w 5155842"/>
              <a:gd name="connsiteY110" fmla="*/ 1313645 h 2455572"/>
              <a:gd name="connsiteX111" fmla="*/ 1111876 w 5155842"/>
              <a:gd name="connsiteY111" fmla="*/ 1433848 h 2455572"/>
              <a:gd name="connsiteX112" fmla="*/ 995966 w 5155842"/>
              <a:gd name="connsiteY112" fmla="*/ 1596981 h 2455572"/>
              <a:gd name="connsiteX113" fmla="*/ 905814 w 5155842"/>
              <a:gd name="connsiteY113" fmla="*/ 1725769 h 2455572"/>
              <a:gd name="connsiteX114" fmla="*/ 781318 w 5155842"/>
              <a:gd name="connsiteY114" fmla="*/ 1914659 h 2455572"/>
              <a:gd name="connsiteX115" fmla="*/ 695459 w 5155842"/>
              <a:gd name="connsiteY115" fmla="*/ 2047741 h 2455572"/>
              <a:gd name="connsiteX116" fmla="*/ 635357 w 5155842"/>
              <a:gd name="connsiteY116" fmla="*/ 2155065 h 2455572"/>
              <a:gd name="connsiteX117" fmla="*/ 596721 w 5155842"/>
              <a:gd name="connsiteY117" fmla="*/ 2228045 h 2455572"/>
              <a:gd name="connsiteX118" fmla="*/ 515154 w 5155842"/>
              <a:gd name="connsiteY118" fmla="*/ 2374006 h 2455572"/>
              <a:gd name="connsiteX119" fmla="*/ 472225 w 5155842"/>
              <a:gd name="connsiteY119" fmla="*/ 2455572 h 2455572"/>
              <a:gd name="connsiteX120" fmla="*/ 0 w 5155842"/>
              <a:gd name="connsiteY120" fmla="*/ 2382592 h 2455572"/>
              <a:gd name="connsiteX121" fmla="*/ 253284 w 5155842"/>
              <a:gd name="connsiteY121" fmla="*/ 2258096 h 2455572"/>
              <a:gd name="connsiteX122" fmla="*/ 339143 w 5155842"/>
              <a:gd name="connsiteY122" fmla="*/ 2167944 h 2455572"/>
              <a:gd name="connsiteX123" fmla="*/ 476518 w 5155842"/>
              <a:gd name="connsiteY123" fmla="*/ 2004812 h 2455572"/>
              <a:gd name="connsiteX124" fmla="*/ 725509 w 5155842"/>
              <a:gd name="connsiteY124" fmla="*/ 1669961 h 2455572"/>
              <a:gd name="connsiteX125" fmla="*/ 888642 w 5155842"/>
              <a:gd name="connsiteY125" fmla="*/ 1446727 h 2455572"/>
              <a:gd name="connsiteX126" fmla="*/ 1000259 w 5155842"/>
              <a:gd name="connsiteY126" fmla="*/ 1287888 h 2455572"/>
              <a:gd name="connsiteX127" fmla="*/ 1103290 w 5155842"/>
              <a:gd name="connsiteY127" fmla="*/ 1159099 h 2455572"/>
              <a:gd name="connsiteX0" fmla="*/ 1103290 w 5155842"/>
              <a:gd name="connsiteY0" fmla="*/ 1159099 h 2455572"/>
              <a:gd name="connsiteX1" fmla="*/ 1438140 w 5155842"/>
              <a:gd name="connsiteY1" fmla="*/ 742682 h 2455572"/>
              <a:gd name="connsiteX2" fmla="*/ 1695718 w 5155842"/>
              <a:gd name="connsiteY2" fmla="*/ 437882 h 2455572"/>
              <a:gd name="connsiteX3" fmla="*/ 1841678 w 5155842"/>
              <a:gd name="connsiteY3" fmla="*/ 274750 h 2455572"/>
              <a:gd name="connsiteX4" fmla="*/ 1897487 w 5155842"/>
              <a:gd name="connsiteY4" fmla="*/ 214648 h 2455572"/>
              <a:gd name="connsiteX5" fmla="*/ 1918952 w 5155842"/>
              <a:gd name="connsiteY5" fmla="*/ 193183 h 2455572"/>
              <a:gd name="connsiteX6" fmla="*/ 1940416 w 5155842"/>
              <a:gd name="connsiteY6" fmla="*/ 128789 h 2455572"/>
              <a:gd name="connsiteX7" fmla="*/ 1961881 w 5155842"/>
              <a:gd name="connsiteY7" fmla="*/ 72981 h 2455572"/>
              <a:gd name="connsiteX8" fmla="*/ 1970467 w 5155842"/>
              <a:gd name="connsiteY8" fmla="*/ 60102 h 2455572"/>
              <a:gd name="connsiteX9" fmla="*/ 2021983 w 5155842"/>
              <a:gd name="connsiteY9" fmla="*/ 30051 h 2455572"/>
              <a:gd name="connsiteX10" fmla="*/ 2082084 w 5155842"/>
              <a:gd name="connsiteY10" fmla="*/ 12879 h 2455572"/>
              <a:gd name="connsiteX11" fmla="*/ 2159357 w 5155842"/>
              <a:gd name="connsiteY11" fmla="*/ 0 h 2455572"/>
              <a:gd name="connsiteX12" fmla="*/ 2262388 w 5155842"/>
              <a:gd name="connsiteY12" fmla="*/ 4293 h 2455572"/>
              <a:gd name="connsiteX13" fmla="*/ 2352540 w 5155842"/>
              <a:gd name="connsiteY13" fmla="*/ 17172 h 2455572"/>
              <a:gd name="connsiteX14" fmla="*/ 2421228 w 5155842"/>
              <a:gd name="connsiteY14" fmla="*/ 25758 h 2455572"/>
              <a:gd name="connsiteX15" fmla="*/ 2451278 w 5155842"/>
              <a:gd name="connsiteY15" fmla="*/ 34344 h 2455572"/>
              <a:gd name="connsiteX16" fmla="*/ 2455571 w 5155842"/>
              <a:gd name="connsiteY16" fmla="*/ 47223 h 2455572"/>
              <a:gd name="connsiteX17" fmla="*/ 2459864 w 5155842"/>
              <a:gd name="connsiteY17" fmla="*/ 107324 h 2455572"/>
              <a:gd name="connsiteX18" fmla="*/ 2455571 w 5155842"/>
              <a:gd name="connsiteY18" fmla="*/ 184597 h 2455572"/>
              <a:gd name="connsiteX19" fmla="*/ 2455571 w 5155842"/>
              <a:gd name="connsiteY19" fmla="*/ 236113 h 2455572"/>
              <a:gd name="connsiteX20" fmla="*/ 2464157 w 5155842"/>
              <a:gd name="connsiteY20" fmla="*/ 266164 h 2455572"/>
              <a:gd name="connsiteX21" fmla="*/ 2485622 w 5155842"/>
              <a:gd name="connsiteY21" fmla="*/ 321972 h 2455572"/>
              <a:gd name="connsiteX22" fmla="*/ 2528552 w 5155842"/>
              <a:gd name="connsiteY22" fmla="*/ 412124 h 2455572"/>
              <a:gd name="connsiteX23" fmla="*/ 2592946 w 5155842"/>
              <a:gd name="connsiteY23" fmla="*/ 502276 h 2455572"/>
              <a:gd name="connsiteX24" fmla="*/ 2708856 w 5155842"/>
              <a:gd name="connsiteY24" fmla="*/ 656823 h 2455572"/>
              <a:gd name="connsiteX25" fmla="*/ 2816180 w 5155842"/>
              <a:gd name="connsiteY25" fmla="*/ 785612 h 2455572"/>
              <a:gd name="connsiteX26" fmla="*/ 2944969 w 5155842"/>
              <a:gd name="connsiteY26" fmla="*/ 935865 h 2455572"/>
              <a:gd name="connsiteX27" fmla="*/ 3035121 w 5155842"/>
              <a:gd name="connsiteY27" fmla="*/ 1038896 h 2455572"/>
              <a:gd name="connsiteX28" fmla="*/ 3168202 w 5155842"/>
              <a:gd name="connsiteY28" fmla="*/ 1171978 h 2455572"/>
              <a:gd name="connsiteX29" fmla="*/ 3258354 w 5155842"/>
              <a:gd name="connsiteY29" fmla="*/ 1249251 h 2455572"/>
              <a:gd name="connsiteX30" fmla="*/ 3408608 w 5155842"/>
              <a:gd name="connsiteY30" fmla="*/ 1365161 h 2455572"/>
              <a:gd name="connsiteX31" fmla="*/ 3490174 w 5155842"/>
              <a:gd name="connsiteY31" fmla="*/ 1420969 h 2455572"/>
              <a:gd name="connsiteX32" fmla="*/ 3627549 w 5155842"/>
              <a:gd name="connsiteY32" fmla="*/ 1498243 h 2455572"/>
              <a:gd name="connsiteX33" fmla="*/ 3726287 w 5155842"/>
              <a:gd name="connsiteY33" fmla="*/ 1545465 h 2455572"/>
              <a:gd name="connsiteX34" fmla="*/ 3846490 w 5155842"/>
              <a:gd name="connsiteY34" fmla="*/ 1588395 h 2455572"/>
              <a:gd name="connsiteX35" fmla="*/ 3983864 w 5155842"/>
              <a:gd name="connsiteY35" fmla="*/ 1627031 h 2455572"/>
              <a:gd name="connsiteX36" fmla="*/ 4091188 w 5155842"/>
              <a:gd name="connsiteY36" fmla="*/ 1648496 h 2455572"/>
              <a:gd name="connsiteX37" fmla="*/ 4194219 w 5155842"/>
              <a:gd name="connsiteY37" fmla="*/ 1665668 h 2455572"/>
              <a:gd name="connsiteX38" fmla="*/ 4323008 w 5155842"/>
              <a:gd name="connsiteY38" fmla="*/ 1674254 h 2455572"/>
              <a:gd name="connsiteX39" fmla="*/ 4421746 w 5155842"/>
              <a:gd name="connsiteY39" fmla="*/ 1674254 h 2455572"/>
              <a:gd name="connsiteX40" fmla="*/ 4486140 w 5155842"/>
              <a:gd name="connsiteY40" fmla="*/ 1669961 h 2455572"/>
              <a:gd name="connsiteX41" fmla="*/ 4516191 w 5155842"/>
              <a:gd name="connsiteY41" fmla="*/ 1661375 h 2455572"/>
              <a:gd name="connsiteX42" fmla="*/ 4537656 w 5155842"/>
              <a:gd name="connsiteY42" fmla="*/ 1639910 h 2455572"/>
              <a:gd name="connsiteX43" fmla="*/ 4550535 w 5155842"/>
              <a:gd name="connsiteY43" fmla="*/ 1609859 h 2455572"/>
              <a:gd name="connsiteX44" fmla="*/ 4550535 w 5155842"/>
              <a:gd name="connsiteY44" fmla="*/ 1584102 h 2455572"/>
              <a:gd name="connsiteX45" fmla="*/ 4546242 w 5155842"/>
              <a:gd name="connsiteY45" fmla="*/ 1541172 h 2455572"/>
              <a:gd name="connsiteX46" fmla="*/ 4529070 w 5155842"/>
              <a:gd name="connsiteY46" fmla="*/ 1506828 h 2455572"/>
              <a:gd name="connsiteX47" fmla="*/ 4447504 w 5155842"/>
              <a:gd name="connsiteY47" fmla="*/ 1347989 h 2455572"/>
              <a:gd name="connsiteX48" fmla="*/ 4245735 w 5155842"/>
              <a:gd name="connsiteY48" fmla="*/ 957330 h 2455572"/>
              <a:gd name="connsiteX49" fmla="*/ 4211391 w 5155842"/>
              <a:gd name="connsiteY49" fmla="*/ 888643 h 2455572"/>
              <a:gd name="connsiteX50" fmla="*/ 4198512 w 5155842"/>
              <a:gd name="connsiteY50" fmla="*/ 862885 h 2455572"/>
              <a:gd name="connsiteX51" fmla="*/ 4207098 w 5155842"/>
              <a:gd name="connsiteY51" fmla="*/ 815662 h 2455572"/>
              <a:gd name="connsiteX52" fmla="*/ 4215684 w 5155842"/>
              <a:gd name="connsiteY52" fmla="*/ 802783 h 2455572"/>
              <a:gd name="connsiteX53" fmla="*/ 4232856 w 5155842"/>
              <a:gd name="connsiteY53" fmla="*/ 802783 h 2455572"/>
              <a:gd name="connsiteX54" fmla="*/ 4262907 w 5155842"/>
              <a:gd name="connsiteY54" fmla="*/ 811369 h 2455572"/>
              <a:gd name="connsiteX55" fmla="*/ 4288664 w 5155842"/>
              <a:gd name="connsiteY55" fmla="*/ 845713 h 2455572"/>
              <a:gd name="connsiteX56" fmla="*/ 4331594 w 5155842"/>
              <a:gd name="connsiteY56" fmla="*/ 910107 h 2455572"/>
              <a:gd name="connsiteX57" fmla="*/ 4481847 w 5155842"/>
              <a:gd name="connsiteY57" fmla="*/ 1124755 h 2455572"/>
              <a:gd name="connsiteX58" fmla="*/ 4580585 w 5155842"/>
              <a:gd name="connsiteY58" fmla="*/ 1249251 h 2455572"/>
              <a:gd name="connsiteX59" fmla="*/ 4713667 w 5155842"/>
              <a:gd name="connsiteY59" fmla="*/ 1412383 h 2455572"/>
              <a:gd name="connsiteX60" fmla="*/ 4851042 w 5155842"/>
              <a:gd name="connsiteY60" fmla="*/ 1566930 h 2455572"/>
              <a:gd name="connsiteX61" fmla="*/ 4893971 w 5155842"/>
              <a:gd name="connsiteY61" fmla="*/ 1605566 h 2455572"/>
              <a:gd name="connsiteX62" fmla="*/ 4966952 w 5155842"/>
              <a:gd name="connsiteY62" fmla="*/ 1652789 h 2455572"/>
              <a:gd name="connsiteX63" fmla="*/ 5035639 w 5155842"/>
              <a:gd name="connsiteY63" fmla="*/ 1678547 h 2455572"/>
              <a:gd name="connsiteX64" fmla="*/ 5082861 w 5155842"/>
              <a:gd name="connsiteY64" fmla="*/ 1704305 h 2455572"/>
              <a:gd name="connsiteX65" fmla="*/ 5125791 w 5155842"/>
              <a:gd name="connsiteY65" fmla="*/ 1734355 h 2455572"/>
              <a:gd name="connsiteX66" fmla="*/ 5142963 w 5155842"/>
              <a:gd name="connsiteY66" fmla="*/ 1755820 h 2455572"/>
              <a:gd name="connsiteX67" fmla="*/ 5155842 w 5155842"/>
              <a:gd name="connsiteY67" fmla="*/ 1777285 h 2455572"/>
              <a:gd name="connsiteX68" fmla="*/ 5155842 w 5155842"/>
              <a:gd name="connsiteY68" fmla="*/ 1790164 h 2455572"/>
              <a:gd name="connsiteX69" fmla="*/ 5155842 w 5155842"/>
              <a:gd name="connsiteY69" fmla="*/ 1807335 h 2455572"/>
              <a:gd name="connsiteX70" fmla="*/ 5142963 w 5155842"/>
              <a:gd name="connsiteY70" fmla="*/ 1828800 h 2455572"/>
              <a:gd name="connsiteX71" fmla="*/ 5121498 w 5155842"/>
              <a:gd name="connsiteY71" fmla="*/ 1845972 h 2455572"/>
              <a:gd name="connsiteX72" fmla="*/ 5074276 w 5155842"/>
              <a:gd name="connsiteY72" fmla="*/ 1880316 h 2455572"/>
              <a:gd name="connsiteX73" fmla="*/ 5039932 w 5155842"/>
              <a:gd name="connsiteY73" fmla="*/ 1893195 h 2455572"/>
              <a:gd name="connsiteX74" fmla="*/ 4997002 w 5155842"/>
              <a:gd name="connsiteY74" fmla="*/ 1910366 h 2455572"/>
              <a:gd name="connsiteX75" fmla="*/ 4945487 w 5155842"/>
              <a:gd name="connsiteY75" fmla="*/ 1927538 h 2455572"/>
              <a:gd name="connsiteX76" fmla="*/ 4876800 w 5155842"/>
              <a:gd name="connsiteY76" fmla="*/ 1940417 h 2455572"/>
              <a:gd name="connsiteX77" fmla="*/ 4786647 w 5155842"/>
              <a:gd name="connsiteY77" fmla="*/ 1949003 h 2455572"/>
              <a:gd name="connsiteX78" fmla="*/ 4679323 w 5155842"/>
              <a:gd name="connsiteY78" fmla="*/ 1953296 h 2455572"/>
              <a:gd name="connsiteX79" fmla="*/ 4524777 w 5155842"/>
              <a:gd name="connsiteY79" fmla="*/ 1944710 h 2455572"/>
              <a:gd name="connsiteX80" fmla="*/ 4361645 w 5155842"/>
              <a:gd name="connsiteY80" fmla="*/ 1927538 h 2455572"/>
              <a:gd name="connsiteX81" fmla="*/ 4198512 w 5155842"/>
              <a:gd name="connsiteY81" fmla="*/ 1906074 h 2455572"/>
              <a:gd name="connsiteX82" fmla="*/ 4043966 w 5155842"/>
              <a:gd name="connsiteY82" fmla="*/ 1880316 h 2455572"/>
              <a:gd name="connsiteX83" fmla="*/ 3940935 w 5155842"/>
              <a:gd name="connsiteY83" fmla="*/ 1854558 h 2455572"/>
              <a:gd name="connsiteX84" fmla="*/ 3764923 w 5155842"/>
              <a:gd name="connsiteY84" fmla="*/ 1794457 h 2455572"/>
              <a:gd name="connsiteX85" fmla="*/ 3567447 w 5155842"/>
              <a:gd name="connsiteY85" fmla="*/ 1708597 h 2455572"/>
              <a:gd name="connsiteX86" fmla="*/ 3395729 w 5155842"/>
              <a:gd name="connsiteY86" fmla="*/ 1614152 h 2455572"/>
              <a:gd name="connsiteX87" fmla="*/ 3249769 w 5155842"/>
              <a:gd name="connsiteY87" fmla="*/ 1519707 h 2455572"/>
              <a:gd name="connsiteX88" fmla="*/ 3078050 w 5155842"/>
              <a:gd name="connsiteY88" fmla="*/ 1386626 h 2455572"/>
              <a:gd name="connsiteX89" fmla="*/ 2854816 w 5155842"/>
              <a:gd name="connsiteY89" fmla="*/ 1184857 h 2455572"/>
              <a:gd name="connsiteX90" fmla="*/ 2640169 w 5155842"/>
              <a:gd name="connsiteY90" fmla="*/ 953037 h 2455572"/>
              <a:gd name="connsiteX91" fmla="*/ 2472743 w 5155842"/>
              <a:gd name="connsiteY91" fmla="*/ 759854 h 2455572"/>
              <a:gd name="connsiteX92" fmla="*/ 2339661 w 5155842"/>
              <a:gd name="connsiteY92" fmla="*/ 583843 h 2455572"/>
              <a:gd name="connsiteX93" fmla="*/ 2253802 w 5155842"/>
              <a:gd name="connsiteY93" fmla="*/ 467933 h 2455572"/>
              <a:gd name="connsiteX94" fmla="*/ 2215166 w 5155842"/>
              <a:gd name="connsiteY94" fmla="*/ 416417 h 2455572"/>
              <a:gd name="connsiteX95" fmla="*/ 2176529 w 5155842"/>
              <a:gd name="connsiteY95" fmla="*/ 373488 h 2455572"/>
              <a:gd name="connsiteX96" fmla="*/ 2142185 w 5155842"/>
              <a:gd name="connsiteY96" fmla="*/ 343437 h 2455572"/>
              <a:gd name="connsiteX97" fmla="*/ 2112135 w 5155842"/>
              <a:gd name="connsiteY97" fmla="*/ 330558 h 2455572"/>
              <a:gd name="connsiteX98" fmla="*/ 2082084 w 5155842"/>
              <a:gd name="connsiteY98" fmla="*/ 321972 h 2455572"/>
              <a:gd name="connsiteX99" fmla="*/ 2052033 w 5155842"/>
              <a:gd name="connsiteY99" fmla="*/ 326265 h 2455572"/>
              <a:gd name="connsiteX100" fmla="*/ 2030569 w 5155842"/>
              <a:gd name="connsiteY100" fmla="*/ 334851 h 2455572"/>
              <a:gd name="connsiteX101" fmla="*/ 1991932 w 5155842"/>
              <a:gd name="connsiteY101" fmla="*/ 369195 h 2455572"/>
              <a:gd name="connsiteX102" fmla="*/ 1944709 w 5155842"/>
              <a:gd name="connsiteY102" fmla="*/ 412124 h 2455572"/>
              <a:gd name="connsiteX103" fmla="*/ 1880315 w 5155842"/>
              <a:gd name="connsiteY103" fmla="*/ 480812 h 2455572"/>
              <a:gd name="connsiteX104" fmla="*/ 1794456 w 5155842"/>
              <a:gd name="connsiteY104" fmla="*/ 570964 h 2455572"/>
              <a:gd name="connsiteX105" fmla="*/ 1695718 w 5155842"/>
              <a:gd name="connsiteY105" fmla="*/ 686874 h 2455572"/>
              <a:gd name="connsiteX106" fmla="*/ 1627030 w 5155842"/>
              <a:gd name="connsiteY106" fmla="*/ 764147 h 2455572"/>
              <a:gd name="connsiteX107" fmla="*/ 1493949 w 5155842"/>
              <a:gd name="connsiteY107" fmla="*/ 927279 h 2455572"/>
              <a:gd name="connsiteX108" fmla="*/ 1390918 w 5155842"/>
              <a:gd name="connsiteY108" fmla="*/ 1056068 h 2455572"/>
              <a:gd name="connsiteX109" fmla="*/ 1300766 w 5155842"/>
              <a:gd name="connsiteY109" fmla="*/ 1176271 h 2455572"/>
              <a:gd name="connsiteX110" fmla="*/ 1197735 w 5155842"/>
              <a:gd name="connsiteY110" fmla="*/ 1313645 h 2455572"/>
              <a:gd name="connsiteX111" fmla="*/ 1111876 w 5155842"/>
              <a:gd name="connsiteY111" fmla="*/ 1433848 h 2455572"/>
              <a:gd name="connsiteX112" fmla="*/ 995966 w 5155842"/>
              <a:gd name="connsiteY112" fmla="*/ 1596981 h 2455572"/>
              <a:gd name="connsiteX113" fmla="*/ 905814 w 5155842"/>
              <a:gd name="connsiteY113" fmla="*/ 1725769 h 2455572"/>
              <a:gd name="connsiteX114" fmla="*/ 781318 w 5155842"/>
              <a:gd name="connsiteY114" fmla="*/ 1914659 h 2455572"/>
              <a:gd name="connsiteX115" fmla="*/ 695459 w 5155842"/>
              <a:gd name="connsiteY115" fmla="*/ 2047741 h 2455572"/>
              <a:gd name="connsiteX116" fmla="*/ 635357 w 5155842"/>
              <a:gd name="connsiteY116" fmla="*/ 2155065 h 2455572"/>
              <a:gd name="connsiteX117" fmla="*/ 596721 w 5155842"/>
              <a:gd name="connsiteY117" fmla="*/ 2228045 h 2455572"/>
              <a:gd name="connsiteX118" fmla="*/ 515154 w 5155842"/>
              <a:gd name="connsiteY118" fmla="*/ 2374006 h 2455572"/>
              <a:gd name="connsiteX119" fmla="*/ 472225 w 5155842"/>
              <a:gd name="connsiteY119" fmla="*/ 2455572 h 2455572"/>
              <a:gd name="connsiteX120" fmla="*/ 0 w 5155842"/>
              <a:gd name="connsiteY120" fmla="*/ 2382592 h 2455572"/>
              <a:gd name="connsiteX121" fmla="*/ 253284 w 5155842"/>
              <a:gd name="connsiteY121" fmla="*/ 2258096 h 2455572"/>
              <a:gd name="connsiteX122" fmla="*/ 476518 w 5155842"/>
              <a:gd name="connsiteY122" fmla="*/ 2004812 h 2455572"/>
              <a:gd name="connsiteX123" fmla="*/ 725509 w 5155842"/>
              <a:gd name="connsiteY123" fmla="*/ 1669961 h 2455572"/>
              <a:gd name="connsiteX124" fmla="*/ 888642 w 5155842"/>
              <a:gd name="connsiteY124" fmla="*/ 1446727 h 2455572"/>
              <a:gd name="connsiteX125" fmla="*/ 1000259 w 5155842"/>
              <a:gd name="connsiteY125" fmla="*/ 1287888 h 2455572"/>
              <a:gd name="connsiteX126" fmla="*/ 1103290 w 5155842"/>
              <a:gd name="connsiteY126" fmla="*/ 1159099 h 2455572"/>
              <a:gd name="connsiteX0" fmla="*/ 850006 w 4902558"/>
              <a:gd name="connsiteY0" fmla="*/ 1159099 h 2455572"/>
              <a:gd name="connsiteX1" fmla="*/ 1184856 w 4902558"/>
              <a:gd name="connsiteY1" fmla="*/ 742682 h 2455572"/>
              <a:gd name="connsiteX2" fmla="*/ 1442434 w 4902558"/>
              <a:gd name="connsiteY2" fmla="*/ 437882 h 2455572"/>
              <a:gd name="connsiteX3" fmla="*/ 1588394 w 4902558"/>
              <a:gd name="connsiteY3" fmla="*/ 274750 h 2455572"/>
              <a:gd name="connsiteX4" fmla="*/ 1644203 w 4902558"/>
              <a:gd name="connsiteY4" fmla="*/ 214648 h 2455572"/>
              <a:gd name="connsiteX5" fmla="*/ 1665668 w 4902558"/>
              <a:gd name="connsiteY5" fmla="*/ 193183 h 2455572"/>
              <a:gd name="connsiteX6" fmla="*/ 1687132 w 4902558"/>
              <a:gd name="connsiteY6" fmla="*/ 128789 h 2455572"/>
              <a:gd name="connsiteX7" fmla="*/ 1708597 w 4902558"/>
              <a:gd name="connsiteY7" fmla="*/ 72981 h 2455572"/>
              <a:gd name="connsiteX8" fmla="*/ 1717183 w 4902558"/>
              <a:gd name="connsiteY8" fmla="*/ 60102 h 2455572"/>
              <a:gd name="connsiteX9" fmla="*/ 1768699 w 4902558"/>
              <a:gd name="connsiteY9" fmla="*/ 30051 h 2455572"/>
              <a:gd name="connsiteX10" fmla="*/ 1828800 w 4902558"/>
              <a:gd name="connsiteY10" fmla="*/ 12879 h 2455572"/>
              <a:gd name="connsiteX11" fmla="*/ 1906073 w 4902558"/>
              <a:gd name="connsiteY11" fmla="*/ 0 h 2455572"/>
              <a:gd name="connsiteX12" fmla="*/ 2009104 w 4902558"/>
              <a:gd name="connsiteY12" fmla="*/ 4293 h 2455572"/>
              <a:gd name="connsiteX13" fmla="*/ 2099256 w 4902558"/>
              <a:gd name="connsiteY13" fmla="*/ 17172 h 2455572"/>
              <a:gd name="connsiteX14" fmla="*/ 2167944 w 4902558"/>
              <a:gd name="connsiteY14" fmla="*/ 25758 h 2455572"/>
              <a:gd name="connsiteX15" fmla="*/ 2197994 w 4902558"/>
              <a:gd name="connsiteY15" fmla="*/ 34344 h 2455572"/>
              <a:gd name="connsiteX16" fmla="*/ 2202287 w 4902558"/>
              <a:gd name="connsiteY16" fmla="*/ 47223 h 2455572"/>
              <a:gd name="connsiteX17" fmla="*/ 2206580 w 4902558"/>
              <a:gd name="connsiteY17" fmla="*/ 107324 h 2455572"/>
              <a:gd name="connsiteX18" fmla="*/ 2202287 w 4902558"/>
              <a:gd name="connsiteY18" fmla="*/ 184597 h 2455572"/>
              <a:gd name="connsiteX19" fmla="*/ 2202287 w 4902558"/>
              <a:gd name="connsiteY19" fmla="*/ 236113 h 2455572"/>
              <a:gd name="connsiteX20" fmla="*/ 2210873 w 4902558"/>
              <a:gd name="connsiteY20" fmla="*/ 266164 h 2455572"/>
              <a:gd name="connsiteX21" fmla="*/ 2232338 w 4902558"/>
              <a:gd name="connsiteY21" fmla="*/ 321972 h 2455572"/>
              <a:gd name="connsiteX22" fmla="*/ 2275268 w 4902558"/>
              <a:gd name="connsiteY22" fmla="*/ 412124 h 2455572"/>
              <a:gd name="connsiteX23" fmla="*/ 2339662 w 4902558"/>
              <a:gd name="connsiteY23" fmla="*/ 502276 h 2455572"/>
              <a:gd name="connsiteX24" fmla="*/ 2455572 w 4902558"/>
              <a:gd name="connsiteY24" fmla="*/ 656823 h 2455572"/>
              <a:gd name="connsiteX25" fmla="*/ 2562896 w 4902558"/>
              <a:gd name="connsiteY25" fmla="*/ 785612 h 2455572"/>
              <a:gd name="connsiteX26" fmla="*/ 2691685 w 4902558"/>
              <a:gd name="connsiteY26" fmla="*/ 935865 h 2455572"/>
              <a:gd name="connsiteX27" fmla="*/ 2781837 w 4902558"/>
              <a:gd name="connsiteY27" fmla="*/ 1038896 h 2455572"/>
              <a:gd name="connsiteX28" fmla="*/ 2914918 w 4902558"/>
              <a:gd name="connsiteY28" fmla="*/ 1171978 h 2455572"/>
              <a:gd name="connsiteX29" fmla="*/ 3005070 w 4902558"/>
              <a:gd name="connsiteY29" fmla="*/ 1249251 h 2455572"/>
              <a:gd name="connsiteX30" fmla="*/ 3155324 w 4902558"/>
              <a:gd name="connsiteY30" fmla="*/ 1365161 h 2455572"/>
              <a:gd name="connsiteX31" fmla="*/ 3236890 w 4902558"/>
              <a:gd name="connsiteY31" fmla="*/ 1420969 h 2455572"/>
              <a:gd name="connsiteX32" fmla="*/ 3374265 w 4902558"/>
              <a:gd name="connsiteY32" fmla="*/ 1498243 h 2455572"/>
              <a:gd name="connsiteX33" fmla="*/ 3473003 w 4902558"/>
              <a:gd name="connsiteY33" fmla="*/ 1545465 h 2455572"/>
              <a:gd name="connsiteX34" fmla="*/ 3593206 w 4902558"/>
              <a:gd name="connsiteY34" fmla="*/ 1588395 h 2455572"/>
              <a:gd name="connsiteX35" fmla="*/ 3730580 w 4902558"/>
              <a:gd name="connsiteY35" fmla="*/ 1627031 h 2455572"/>
              <a:gd name="connsiteX36" fmla="*/ 3837904 w 4902558"/>
              <a:gd name="connsiteY36" fmla="*/ 1648496 h 2455572"/>
              <a:gd name="connsiteX37" fmla="*/ 3940935 w 4902558"/>
              <a:gd name="connsiteY37" fmla="*/ 1665668 h 2455572"/>
              <a:gd name="connsiteX38" fmla="*/ 4069724 w 4902558"/>
              <a:gd name="connsiteY38" fmla="*/ 1674254 h 2455572"/>
              <a:gd name="connsiteX39" fmla="*/ 4168462 w 4902558"/>
              <a:gd name="connsiteY39" fmla="*/ 1674254 h 2455572"/>
              <a:gd name="connsiteX40" fmla="*/ 4232856 w 4902558"/>
              <a:gd name="connsiteY40" fmla="*/ 1669961 h 2455572"/>
              <a:gd name="connsiteX41" fmla="*/ 4262907 w 4902558"/>
              <a:gd name="connsiteY41" fmla="*/ 1661375 h 2455572"/>
              <a:gd name="connsiteX42" fmla="*/ 4284372 w 4902558"/>
              <a:gd name="connsiteY42" fmla="*/ 1639910 h 2455572"/>
              <a:gd name="connsiteX43" fmla="*/ 4297251 w 4902558"/>
              <a:gd name="connsiteY43" fmla="*/ 1609859 h 2455572"/>
              <a:gd name="connsiteX44" fmla="*/ 4297251 w 4902558"/>
              <a:gd name="connsiteY44" fmla="*/ 1584102 h 2455572"/>
              <a:gd name="connsiteX45" fmla="*/ 4292958 w 4902558"/>
              <a:gd name="connsiteY45" fmla="*/ 1541172 h 2455572"/>
              <a:gd name="connsiteX46" fmla="*/ 4275786 w 4902558"/>
              <a:gd name="connsiteY46" fmla="*/ 1506828 h 2455572"/>
              <a:gd name="connsiteX47" fmla="*/ 4194220 w 4902558"/>
              <a:gd name="connsiteY47" fmla="*/ 1347989 h 2455572"/>
              <a:gd name="connsiteX48" fmla="*/ 3992451 w 4902558"/>
              <a:gd name="connsiteY48" fmla="*/ 957330 h 2455572"/>
              <a:gd name="connsiteX49" fmla="*/ 3958107 w 4902558"/>
              <a:gd name="connsiteY49" fmla="*/ 888643 h 2455572"/>
              <a:gd name="connsiteX50" fmla="*/ 3945228 w 4902558"/>
              <a:gd name="connsiteY50" fmla="*/ 862885 h 2455572"/>
              <a:gd name="connsiteX51" fmla="*/ 3953814 w 4902558"/>
              <a:gd name="connsiteY51" fmla="*/ 815662 h 2455572"/>
              <a:gd name="connsiteX52" fmla="*/ 3962400 w 4902558"/>
              <a:gd name="connsiteY52" fmla="*/ 802783 h 2455572"/>
              <a:gd name="connsiteX53" fmla="*/ 3979572 w 4902558"/>
              <a:gd name="connsiteY53" fmla="*/ 802783 h 2455572"/>
              <a:gd name="connsiteX54" fmla="*/ 4009623 w 4902558"/>
              <a:gd name="connsiteY54" fmla="*/ 811369 h 2455572"/>
              <a:gd name="connsiteX55" fmla="*/ 4035380 w 4902558"/>
              <a:gd name="connsiteY55" fmla="*/ 845713 h 2455572"/>
              <a:gd name="connsiteX56" fmla="*/ 4078310 w 4902558"/>
              <a:gd name="connsiteY56" fmla="*/ 910107 h 2455572"/>
              <a:gd name="connsiteX57" fmla="*/ 4228563 w 4902558"/>
              <a:gd name="connsiteY57" fmla="*/ 1124755 h 2455572"/>
              <a:gd name="connsiteX58" fmla="*/ 4327301 w 4902558"/>
              <a:gd name="connsiteY58" fmla="*/ 1249251 h 2455572"/>
              <a:gd name="connsiteX59" fmla="*/ 4460383 w 4902558"/>
              <a:gd name="connsiteY59" fmla="*/ 1412383 h 2455572"/>
              <a:gd name="connsiteX60" fmla="*/ 4597758 w 4902558"/>
              <a:gd name="connsiteY60" fmla="*/ 1566930 h 2455572"/>
              <a:gd name="connsiteX61" fmla="*/ 4640687 w 4902558"/>
              <a:gd name="connsiteY61" fmla="*/ 1605566 h 2455572"/>
              <a:gd name="connsiteX62" fmla="*/ 4713668 w 4902558"/>
              <a:gd name="connsiteY62" fmla="*/ 1652789 h 2455572"/>
              <a:gd name="connsiteX63" fmla="*/ 4782355 w 4902558"/>
              <a:gd name="connsiteY63" fmla="*/ 1678547 h 2455572"/>
              <a:gd name="connsiteX64" fmla="*/ 4829577 w 4902558"/>
              <a:gd name="connsiteY64" fmla="*/ 1704305 h 2455572"/>
              <a:gd name="connsiteX65" fmla="*/ 4872507 w 4902558"/>
              <a:gd name="connsiteY65" fmla="*/ 1734355 h 2455572"/>
              <a:gd name="connsiteX66" fmla="*/ 4889679 w 4902558"/>
              <a:gd name="connsiteY66" fmla="*/ 1755820 h 2455572"/>
              <a:gd name="connsiteX67" fmla="*/ 4902558 w 4902558"/>
              <a:gd name="connsiteY67" fmla="*/ 1777285 h 2455572"/>
              <a:gd name="connsiteX68" fmla="*/ 4902558 w 4902558"/>
              <a:gd name="connsiteY68" fmla="*/ 1790164 h 2455572"/>
              <a:gd name="connsiteX69" fmla="*/ 4902558 w 4902558"/>
              <a:gd name="connsiteY69" fmla="*/ 1807335 h 2455572"/>
              <a:gd name="connsiteX70" fmla="*/ 4889679 w 4902558"/>
              <a:gd name="connsiteY70" fmla="*/ 1828800 h 2455572"/>
              <a:gd name="connsiteX71" fmla="*/ 4868214 w 4902558"/>
              <a:gd name="connsiteY71" fmla="*/ 1845972 h 2455572"/>
              <a:gd name="connsiteX72" fmla="*/ 4820992 w 4902558"/>
              <a:gd name="connsiteY72" fmla="*/ 1880316 h 2455572"/>
              <a:gd name="connsiteX73" fmla="*/ 4786648 w 4902558"/>
              <a:gd name="connsiteY73" fmla="*/ 1893195 h 2455572"/>
              <a:gd name="connsiteX74" fmla="*/ 4743718 w 4902558"/>
              <a:gd name="connsiteY74" fmla="*/ 1910366 h 2455572"/>
              <a:gd name="connsiteX75" fmla="*/ 4692203 w 4902558"/>
              <a:gd name="connsiteY75" fmla="*/ 1927538 h 2455572"/>
              <a:gd name="connsiteX76" fmla="*/ 4623516 w 4902558"/>
              <a:gd name="connsiteY76" fmla="*/ 1940417 h 2455572"/>
              <a:gd name="connsiteX77" fmla="*/ 4533363 w 4902558"/>
              <a:gd name="connsiteY77" fmla="*/ 1949003 h 2455572"/>
              <a:gd name="connsiteX78" fmla="*/ 4426039 w 4902558"/>
              <a:gd name="connsiteY78" fmla="*/ 1953296 h 2455572"/>
              <a:gd name="connsiteX79" fmla="*/ 4271493 w 4902558"/>
              <a:gd name="connsiteY79" fmla="*/ 1944710 h 2455572"/>
              <a:gd name="connsiteX80" fmla="*/ 4108361 w 4902558"/>
              <a:gd name="connsiteY80" fmla="*/ 1927538 h 2455572"/>
              <a:gd name="connsiteX81" fmla="*/ 3945228 w 4902558"/>
              <a:gd name="connsiteY81" fmla="*/ 1906074 h 2455572"/>
              <a:gd name="connsiteX82" fmla="*/ 3790682 w 4902558"/>
              <a:gd name="connsiteY82" fmla="*/ 1880316 h 2455572"/>
              <a:gd name="connsiteX83" fmla="*/ 3687651 w 4902558"/>
              <a:gd name="connsiteY83" fmla="*/ 1854558 h 2455572"/>
              <a:gd name="connsiteX84" fmla="*/ 3511639 w 4902558"/>
              <a:gd name="connsiteY84" fmla="*/ 1794457 h 2455572"/>
              <a:gd name="connsiteX85" fmla="*/ 3314163 w 4902558"/>
              <a:gd name="connsiteY85" fmla="*/ 1708597 h 2455572"/>
              <a:gd name="connsiteX86" fmla="*/ 3142445 w 4902558"/>
              <a:gd name="connsiteY86" fmla="*/ 1614152 h 2455572"/>
              <a:gd name="connsiteX87" fmla="*/ 2996485 w 4902558"/>
              <a:gd name="connsiteY87" fmla="*/ 1519707 h 2455572"/>
              <a:gd name="connsiteX88" fmla="*/ 2824766 w 4902558"/>
              <a:gd name="connsiteY88" fmla="*/ 1386626 h 2455572"/>
              <a:gd name="connsiteX89" fmla="*/ 2601532 w 4902558"/>
              <a:gd name="connsiteY89" fmla="*/ 1184857 h 2455572"/>
              <a:gd name="connsiteX90" fmla="*/ 2386885 w 4902558"/>
              <a:gd name="connsiteY90" fmla="*/ 953037 h 2455572"/>
              <a:gd name="connsiteX91" fmla="*/ 2219459 w 4902558"/>
              <a:gd name="connsiteY91" fmla="*/ 759854 h 2455572"/>
              <a:gd name="connsiteX92" fmla="*/ 2086377 w 4902558"/>
              <a:gd name="connsiteY92" fmla="*/ 583843 h 2455572"/>
              <a:gd name="connsiteX93" fmla="*/ 2000518 w 4902558"/>
              <a:gd name="connsiteY93" fmla="*/ 467933 h 2455572"/>
              <a:gd name="connsiteX94" fmla="*/ 1961882 w 4902558"/>
              <a:gd name="connsiteY94" fmla="*/ 416417 h 2455572"/>
              <a:gd name="connsiteX95" fmla="*/ 1923245 w 4902558"/>
              <a:gd name="connsiteY95" fmla="*/ 373488 h 2455572"/>
              <a:gd name="connsiteX96" fmla="*/ 1888901 w 4902558"/>
              <a:gd name="connsiteY96" fmla="*/ 343437 h 2455572"/>
              <a:gd name="connsiteX97" fmla="*/ 1858851 w 4902558"/>
              <a:gd name="connsiteY97" fmla="*/ 330558 h 2455572"/>
              <a:gd name="connsiteX98" fmla="*/ 1828800 w 4902558"/>
              <a:gd name="connsiteY98" fmla="*/ 321972 h 2455572"/>
              <a:gd name="connsiteX99" fmla="*/ 1798749 w 4902558"/>
              <a:gd name="connsiteY99" fmla="*/ 326265 h 2455572"/>
              <a:gd name="connsiteX100" fmla="*/ 1777285 w 4902558"/>
              <a:gd name="connsiteY100" fmla="*/ 334851 h 2455572"/>
              <a:gd name="connsiteX101" fmla="*/ 1738648 w 4902558"/>
              <a:gd name="connsiteY101" fmla="*/ 369195 h 2455572"/>
              <a:gd name="connsiteX102" fmla="*/ 1691425 w 4902558"/>
              <a:gd name="connsiteY102" fmla="*/ 412124 h 2455572"/>
              <a:gd name="connsiteX103" fmla="*/ 1627031 w 4902558"/>
              <a:gd name="connsiteY103" fmla="*/ 480812 h 2455572"/>
              <a:gd name="connsiteX104" fmla="*/ 1541172 w 4902558"/>
              <a:gd name="connsiteY104" fmla="*/ 570964 h 2455572"/>
              <a:gd name="connsiteX105" fmla="*/ 1442434 w 4902558"/>
              <a:gd name="connsiteY105" fmla="*/ 686874 h 2455572"/>
              <a:gd name="connsiteX106" fmla="*/ 1373746 w 4902558"/>
              <a:gd name="connsiteY106" fmla="*/ 764147 h 2455572"/>
              <a:gd name="connsiteX107" fmla="*/ 1240665 w 4902558"/>
              <a:gd name="connsiteY107" fmla="*/ 927279 h 2455572"/>
              <a:gd name="connsiteX108" fmla="*/ 1137634 w 4902558"/>
              <a:gd name="connsiteY108" fmla="*/ 1056068 h 2455572"/>
              <a:gd name="connsiteX109" fmla="*/ 1047482 w 4902558"/>
              <a:gd name="connsiteY109" fmla="*/ 1176271 h 2455572"/>
              <a:gd name="connsiteX110" fmla="*/ 944451 w 4902558"/>
              <a:gd name="connsiteY110" fmla="*/ 1313645 h 2455572"/>
              <a:gd name="connsiteX111" fmla="*/ 858592 w 4902558"/>
              <a:gd name="connsiteY111" fmla="*/ 1433848 h 2455572"/>
              <a:gd name="connsiteX112" fmla="*/ 742682 w 4902558"/>
              <a:gd name="connsiteY112" fmla="*/ 1596981 h 2455572"/>
              <a:gd name="connsiteX113" fmla="*/ 652530 w 4902558"/>
              <a:gd name="connsiteY113" fmla="*/ 1725769 h 2455572"/>
              <a:gd name="connsiteX114" fmla="*/ 528034 w 4902558"/>
              <a:gd name="connsiteY114" fmla="*/ 1914659 h 2455572"/>
              <a:gd name="connsiteX115" fmla="*/ 442175 w 4902558"/>
              <a:gd name="connsiteY115" fmla="*/ 2047741 h 2455572"/>
              <a:gd name="connsiteX116" fmla="*/ 382073 w 4902558"/>
              <a:gd name="connsiteY116" fmla="*/ 2155065 h 2455572"/>
              <a:gd name="connsiteX117" fmla="*/ 343437 w 4902558"/>
              <a:gd name="connsiteY117" fmla="*/ 2228045 h 2455572"/>
              <a:gd name="connsiteX118" fmla="*/ 261870 w 4902558"/>
              <a:gd name="connsiteY118" fmla="*/ 2374006 h 2455572"/>
              <a:gd name="connsiteX119" fmla="*/ 218941 w 4902558"/>
              <a:gd name="connsiteY119" fmla="*/ 2455572 h 2455572"/>
              <a:gd name="connsiteX120" fmla="*/ 0 w 4902558"/>
              <a:gd name="connsiteY120" fmla="*/ 2258096 h 2455572"/>
              <a:gd name="connsiteX121" fmla="*/ 223234 w 4902558"/>
              <a:gd name="connsiteY121" fmla="*/ 2004812 h 2455572"/>
              <a:gd name="connsiteX122" fmla="*/ 472225 w 4902558"/>
              <a:gd name="connsiteY122" fmla="*/ 1669961 h 2455572"/>
              <a:gd name="connsiteX123" fmla="*/ 635358 w 4902558"/>
              <a:gd name="connsiteY123" fmla="*/ 1446727 h 2455572"/>
              <a:gd name="connsiteX124" fmla="*/ 746975 w 4902558"/>
              <a:gd name="connsiteY124" fmla="*/ 1287888 h 2455572"/>
              <a:gd name="connsiteX125" fmla="*/ 850006 w 4902558"/>
              <a:gd name="connsiteY125" fmla="*/ 1159099 h 2455572"/>
              <a:gd name="connsiteX0" fmla="*/ 850006 w 4902558"/>
              <a:gd name="connsiteY0" fmla="*/ 1159099 h 2374006"/>
              <a:gd name="connsiteX1" fmla="*/ 1184856 w 4902558"/>
              <a:gd name="connsiteY1" fmla="*/ 742682 h 2374006"/>
              <a:gd name="connsiteX2" fmla="*/ 1442434 w 4902558"/>
              <a:gd name="connsiteY2" fmla="*/ 437882 h 2374006"/>
              <a:gd name="connsiteX3" fmla="*/ 1588394 w 4902558"/>
              <a:gd name="connsiteY3" fmla="*/ 274750 h 2374006"/>
              <a:gd name="connsiteX4" fmla="*/ 1644203 w 4902558"/>
              <a:gd name="connsiteY4" fmla="*/ 214648 h 2374006"/>
              <a:gd name="connsiteX5" fmla="*/ 1665668 w 4902558"/>
              <a:gd name="connsiteY5" fmla="*/ 193183 h 2374006"/>
              <a:gd name="connsiteX6" fmla="*/ 1687132 w 4902558"/>
              <a:gd name="connsiteY6" fmla="*/ 128789 h 2374006"/>
              <a:gd name="connsiteX7" fmla="*/ 1708597 w 4902558"/>
              <a:gd name="connsiteY7" fmla="*/ 72981 h 2374006"/>
              <a:gd name="connsiteX8" fmla="*/ 1717183 w 4902558"/>
              <a:gd name="connsiteY8" fmla="*/ 60102 h 2374006"/>
              <a:gd name="connsiteX9" fmla="*/ 1768699 w 4902558"/>
              <a:gd name="connsiteY9" fmla="*/ 30051 h 2374006"/>
              <a:gd name="connsiteX10" fmla="*/ 1828800 w 4902558"/>
              <a:gd name="connsiteY10" fmla="*/ 12879 h 2374006"/>
              <a:gd name="connsiteX11" fmla="*/ 1906073 w 4902558"/>
              <a:gd name="connsiteY11" fmla="*/ 0 h 2374006"/>
              <a:gd name="connsiteX12" fmla="*/ 2009104 w 4902558"/>
              <a:gd name="connsiteY12" fmla="*/ 4293 h 2374006"/>
              <a:gd name="connsiteX13" fmla="*/ 2099256 w 4902558"/>
              <a:gd name="connsiteY13" fmla="*/ 17172 h 2374006"/>
              <a:gd name="connsiteX14" fmla="*/ 2167944 w 4902558"/>
              <a:gd name="connsiteY14" fmla="*/ 25758 h 2374006"/>
              <a:gd name="connsiteX15" fmla="*/ 2197994 w 4902558"/>
              <a:gd name="connsiteY15" fmla="*/ 34344 h 2374006"/>
              <a:gd name="connsiteX16" fmla="*/ 2202287 w 4902558"/>
              <a:gd name="connsiteY16" fmla="*/ 47223 h 2374006"/>
              <a:gd name="connsiteX17" fmla="*/ 2206580 w 4902558"/>
              <a:gd name="connsiteY17" fmla="*/ 107324 h 2374006"/>
              <a:gd name="connsiteX18" fmla="*/ 2202287 w 4902558"/>
              <a:gd name="connsiteY18" fmla="*/ 184597 h 2374006"/>
              <a:gd name="connsiteX19" fmla="*/ 2202287 w 4902558"/>
              <a:gd name="connsiteY19" fmla="*/ 236113 h 2374006"/>
              <a:gd name="connsiteX20" fmla="*/ 2210873 w 4902558"/>
              <a:gd name="connsiteY20" fmla="*/ 266164 h 2374006"/>
              <a:gd name="connsiteX21" fmla="*/ 2232338 w 4902558"/>
              <a:gd name="connsiteY21" fmla="*/ 321972 h 2374006"/>
              <a:gd name="connsiteX22" fmla="*/ 2275268 w 4902558"/>
              <a:gd name="connsiteY22" fmla="*/ 412124 h 2374006"/>
              <a:gd name="connsiteX23" fmla="*/ 2339662 w 4902558"/>
              <a:gd name="connsiteY23" fmla="*/ 502276 h 2374006"/>
              <a:gd name="connsiteX24" fmla="*/ 2455572 w 4902558"/>
              <a:gd name="connsiteY24" fmla="*/ 656823 h 2374006"/>
              <a:gd name="connsiteX25" fmla="*/ 2562896 w 4902558"/>
              <a:gd name="connsiteY25" fmla="*/ 785612 h 2374006"/>
              <a:gd name="connsiteX26" fmla="*/ 2691685 w 4902558"/>
              <a:gd name="connsiteY26" fmla="*/ 935865 h 2374006"/>
              <a:gd name="connsiteX27" fmla="*/ 2781837 w 4902558"/>
              <a:gd name="connsiteY27" fmla="*/ 1038896 h 2374006"/>
              <a:gd name="connsiteX28" fmla="*/ 2914918 w 4902558"/>
              <a:gd name="connsiteY28" fmla="*/ 1171978 h 2374006"/>
              <a:gd name="connsiteX29" fmla="*/ 3005070 w 4902558"/>
              <a:gd name="connsiteY29" fmla="*/ 1249251 h 2374006"/>
              <a:gd name="connsiteX30" fmla="*/ 3155324 w 4902558"/>
              <a:gd name="connsiteY30" fmla="*/ 1365161 h 2374006"/>
              <a:gd name="connsiteX31" fmla="*/ 3236890 w 4902558"/>
              <a:gd name="connsiteY31" fmla="*/ 1420969 h 2374006"/>
              <a:gd name="connsiteX32" fmla="*/ 3374265 w 4902558"/>
              <a:gd name="connsiteY32" fmla="*/ 1498243 h 2374006"/>
              <a:gd name="connsiteX33" fmla="*/ 3473003 w 4902558"/>
              <a:gd name="connsiteY33" fmla="*/ 1545465 h 2374006"/>
              <a:gd name="connsiteX34" fmla="*/ 3593206 w 4902558"/>
              <a:gd name="connsiteY34" fmla="*/ 1588395 h 2374006"/>
              <a:gd name="connsiteX35" fmla="*/ 3730580 w 4902558"/>
              <a:gd name="connsiteY35" fmla="*/ 1627031 h 2374006"/>
              <a:gd name="connsiteX36" fmla="*/ 3837904 w 4902558"/>
              <a:gd name="connsiteY36" fmla="*/ 1648496 h 2374006"/>
              <a:gd name="connsiteX37" fmla="*/ 3940935 w 4902558"/>
              <a:gd name="connsiteY37" fmla="*/ 1665668 h 2374006"/>
              <a:gd name="connsiteX38" fmla="*/ 4069724 w 4902558"/>
              <a:gd name="connsiteY38" fmla="*/ 1674254 h 2374006"/>
              <a:gd name="connsiteX39" fmla="*/ 4168462 w 4902558"/>
              <a:gd name="connsiteY39" fmla="*/ 1674254 h 2374006"/>
              <a:gd name="connsiteX40" fmla="*/ 4232856 w 4902558"/>
              <a:gd name="connsiteY40" fmla="*/ 1669961 h 2374006"/>
              <a:gd name="connsiteX41" fmla="*/ 4262907 w 4902558"/>
              <a:gd name="connsiteY41" fmla="*/ 1661375 h 2374006"/>
              <a:gd name="connsiteX42" fmla="*/ 4284372 w 4902558"/>
              <a:gd name="connsiteY42" fmla="*/ 1639910 h 2374006"/>
              <a:gd name="connsiteX43" fmla="*/ 4297251 w 4902558"/>
              <a:gd name="connsiteY43" fmla="*/ 1609859 h 2374006"/>
              <a:gd name="connsiteX44" fmla="*/ 4297251 w 4902558"/>
              <a:gd name="connsiteY44" fmla="*/ 1584102 h 2374006"/>
              <a:gd name="connsiteX45" fmla="*/ 4292958 w 4902558"/>
              <a:gd name="connsiteY45" fmla="*/ 1541172 h 2374006"/>
              <a:gd name="connsiteX46" fmla="*/ 4275786 w 4902558"/>
              <a:gd name="connsiteY46" fmla="*/ 1506828 h 2374006"/>
              <a:gd name="connsiteX47" fmla="*/ 4194220 w 4902558"/>
              <a:gd name="connsiteY47" fmla="*/ 1347989 h 2374006"/>
              <a:gd name="connsiteX48" fmla="*/ 3992451 w 4902558"/>
              <a:gd name="connsiteY48" fmla="*/ 957330 h 2374006"/>
              <a:gd name="connsiteX49" fmla="*/ 3958107 w 4902558"/>
              <a:gd name="connsiteY49" fmla="*/ 888643 h 2374006"/>
              <a:gd name="connsiteX50" fmla="*/ 3945228 w 4902558"/>
              <a:gd name="connsiteY50" fmla="*/ 862885 h 2374006"/>
              <a:gd name="connsiteX51" fmla="*/ 3953814 w 4902558"/>
              <a:gd name="connsiteY51" fmla="*/ 815662 h 2374006"/>
              <a:gd name="connsiteX52" fmla="*/ 3962400 w 4902558"/>
              <a:gd name="connsiteY52" fmla="*/ 802783 h 2374006"/>
              <a:gd name="connsiteX53" fmla="*/ 3979572 w 4902558"/>
              <a:gd name="connsiteY53" fmla="*/ 802783 h 2374006"/>
              <a:gd name="connsiteX54" fmla="*/ 4009623 w 4902558"/>
              <a:gd name="connsiteY54" fmla="*/ 811369 h 2374006"/>
              <a:gd name="connsiteX55" fmla="*/ 4035380 w 4902558"/>
              <a:gd name="connsiteY55" fmla="*/ 845713 h 2374006"/>
              <a:gd name="connsiteX56" fmla="*/ 4078310 w 4902558"/>
              <a:gd name="connsiteY56" fmla="*/ 910107 h 2374006"/>
              <a:gd name="connsiteX57" fmla="*/ 4228563 w 4902558"/>
              <a:gd name="connsiteY57" fmla="*/ 1124755 h 2374006"/>
              <a:gd name="connsiteX58" fmla="*/ 4327301 w 4902558"/>
              <a:gd name="connsiteY58" fmla="*/ 1249251 h 2374006"/>
              <a:gd name="connsiteX59" fmla="*/ 4460383 w 4902558"/>
              <a:gd name="connsiteY59" fmla="*/ 1412383 h 2374006"/>
              <a:gd name="connsiteX60" fmla="*/ 4597758 w 4902558"/>
              <a:gd name="connsiteY60" fmla="*/ 1566930 h 2374006"/>
              <a:gd name="connsiteX61" fmla="*/ 4640687 w 4902558"/>
              <a:gd name="connsiteY61" fmla="*/ 1605566 h 2374006"/>
              <a:gd name="connsiteX62" fmla="*/ 4713668 w 4902558"/>
              <a:gd name="connsiteY62" fmla="*/ 1652789 h 2374006"/>
              <a:gd name="connsiteX63" fmla="*/ 4782355 w 4902558"/>
              <a:gd name="connsiteY63" fmla="*/ 1678547 h 2374006"/>
              <a:gd name="connsiteX64" fmla="*/ 4829577 w 4902558"/>
              <a:gd name="connsiteY64" fmla="*/ 1704305 h 2374006"/>
              <a:gd name="connsiteX65" fmla="*/ 4872507 w 4902558"/>
              <a:gd name="connsiteY65" fmla="*/ 1734355 h 2374006"/>
              <a:gd name="connsiteX66" fmla="*/ 4889679 w 4902558"/>
              <a:gd name="connsiteY66" fmla="*/ 1755820 h 2374006"/>
              <a:gd name="connsiteX67" fmla="*/ 4902558 w 4902558"/>
              <a:gd name="connsiteY67" fmla="*/ 1777285 h 2374006"/>
              <a:gd name="connsiteX68" fmla="*/ 4902558 w 4902558"/>
              <a:gd name="connsiteY68" fmla="*/ 1790164 h 2374006"/>
              <a:gd name="connsiteX69" fmla="*/ 4902558 w 4902558"/>
              <a:gd name="connsiteY69" fmla="*/ 1807335 h 2374006"/>
              <a:gd name="connsiteX70" fmla="*/ 4889679 w 4902558"/>
              <a:gd name="connsiteY70" fmla="*/ 1828800 h 2374006"/>
              <a:gd name="connsiteX71" fmla="*/ 4868214 w 4902558"/>
              <a:gd name="connsiteY71" fmla="*/ 1845972 h 2374006"/>
              <a:gd name="connsiteX72" fmla="*/ 4820992 w 4902558"/>
              <a:gd name="connsiteY72" fmla="*/ 1880316 h 2374006"/>
              <a:gd name="connsiteX73" fmla="*/ 4786648 w 4902558"/>
              <a:gd name="connsiteY73" fmla="*/ 1893195 h 2374006"/>
              <a:gd name="connsiteX74" fmla="*/ 4743718 w 4902558"/>
              <a:gd name="connsiteY74" fmla="*/ 1910366 h 2374006"/>
              <a:gd name="connsiteX75" fmla="*/ 4692203 w 4902558"/>
              <a:gd name="connsiteY75" fmla="*/ 1927538 h 2374006"/>
              <a:gd name="connsiteX76" fmla="*/ 4623516 w 4902558"/>
              <a:gd name="connsiteY76" fmla="*/ 1940417 h 2374006"/>
              <a:gd name="connsiteX77" fmla="*/ 4533363 w 4902558"/>
              <a:gd name="connsiteY77" fmla="*/ 1949003 h 2374006"/>
              <a:gd name="connsiteX78" fmla="*/ 4426039 w 4902558"/>
              <a:gd name="connsiteY78" fmla="*/ 1953296 h 2374006"/>
              <a:gd name="connsiteX79" fmla="*/ 4271493 w 4902558"/>
              <a:gd name="connsiteY79" fmla="*/ 1944710 h 2374006"/>
              <a:gd name="connsiteX80" fmla="*/ 4108361 w 4902558"/>
              <a:gd name="connsiteY80" fmla="*/ 1927538 h 2374006"/>
              <a:gd name="connsiteX81" fmla="*/ 3945228 w 4902558"/>
              <a:gd name="connsiteY81" fmla="*/ 1906074 h 2374006"/>
              <a:gd name="connsiteX82" fmla="*/ 3790682 w 4902558"/>
              <a:gd name="connsiteY82" fmla="*/ 1880316 h 2374006"/>
              <a:gd name="connsiteX83" fmla="*/ 3687651 w 4902558"/>
              <a:gd name="connsiteY83" fmla="*/ 1854558 h 2374006"/>
              <a:gd name="connsiteX84" fmla="*/ 3511639 w 4902558"/>
              <a:gd name="connsiteY84" fmla="*/ 1794457 h 2374006"/>
              <a:gd name="connsiteX85" fmla="*/ 3314163 w 4902558"/>
              <a:gd name="connsiteY85" fmla="*/ 1708597 h 2374006"/>
              <a:gd name="connsiteX86" fmla="*/ 3142445 w 4902558"/>
              <a:gd name="connsiteY86" fmla="*/ 1614152 h 2374006"/>
              <a:gd name="connsiteX87" fmla="*/ 2996485 w 4902558"/>
              <a:gd name="connsiteY87" fmla="*/ 1519707 h 2374006"/>
              <a:gd name="connsiteX88" fmla="*/ 2824766 w 4902558"/>
              <a:gd name="connsiteY88" fmla="*/ 1386626 h 2374006"/>
              <a:gd name="connsiteX89" fmla="*/ 2601532 w 4902558"/>
              <a:gd name="connsiteY89" fmla="*/ 1184857 h 2374006"/>
              <a:gd name="connsiteX90" fmla="*/ 2386885 w 4902558"/>
              <a:gd name="connsiteY90" fmla="*/ 953037 h 2374006"/>
              <a:gd name="connsiteX91" fmla="*/ 2219459 w 4902558"/>
              <a:gd name="connsiteY91" fmla="*/ 759854 h 2374006"/>
              <a:gd name="connsiteX92" fmla="*/ 2086377 w 4902558"/>
              <a:gd name="connsiteY92" fmla="*/ 583843 h 2374006"/>
              <a:gd name="connsiteX93" fmla="*/ 2000518 w 4902558"/>
              <a:gd name="connsiteY93" fmla="*/ 467933 h 2374006"/>
              <a:gd name="connsiteX94" fmla="*/ 1961882 w 4902558"/>
              <a:gd name="connsiteY94" fmla="*/ 416417 h 2374006"/>
              <a:gd name="connsiteX95" fmla="*/ 1923245 w 4902558"/>
              <a:gd name="connsiteY95" fmla="*/ 373488 h 2374006"/>
              <a:gd name="connsiteX96" fmla="*/ 1888901 w 4902558"/>
              <a:gd name="connsiteY96" fmla="*/ 343437 h 2374006"/>
              <a:gd name="connsiteX97" fmla="*/ 1858851 w 4902558"/>
              <a:gd name="connsiteY97" fmla="*/ 330558 h 2374006"/>
              <a:gd name="connsiteX98" fmla="*/ 1828800 w 4902558"/>
              <a:gd name="connsiteY98" fmla="*/ 321972 h 2374006"/>
              <a:gd name="connsiteX99" fmla="*/ 1798749 w 4902558"/>
              <a:gd name="connsiteY99" fmla="*/ 326265 h 2374006"/>
              <a:gd name="connsiteX100" fmla="*/ 1777285 w 4902558"/>
              <a:gd name="connsiteY100" fmla="*/ 334851 h 2374006"/>
              <a:gd name="connsiteX101" fmla="*/ 1738648 w 4902558"/>
              <a:gd name="connsiteY101" fmla="*/ 369195 h 2374006"/>
              <a:gd name="connsiteX102" fmla="*/ 1691425 w 4902558"/>
              <a:gd name="connsiteY102" fmla="*/ 412124 h 2374006"/>
              <a:gd name="connsiteX103" fmla="*/ 1627031 w 4902558"/>
              <a:gd name="connsiteY103" fmla="*/ 480812 h 2374006"/>
              <a:gd name="connsiteX104" fmla="*/ 1541172 w 4902558"/>
              <a:gd name="connsiteY104" fmla="*/ 570964 h 2374006"/>
              <a:gd name="connsiteX105" fmla="*/ 1442434 w 4902558"/>
              <a:gd name="connsiteY105" fmla="*/ 686874 h 2374006"/>
              <a:gd name="connsiteX106" fmla="*/ 1373746 w 4902558"/>
              <a:gd name="connsiteY106" fmla="*/ 764147 h 2374006"/>
              <a:gd name="connsiteX107" fmla="*/ 1240665 w 4902558"/>
              <a:gd name="connsiteY107" fmla="*/ 927279 h 2374006"/>
              <a:gd name="connsiteX108" fmla="*/ 1137634 w 4902558"/>
              <a:gd name="connsiteY108" fmla="*/ 1056068 h 2374006"/>
              <a:gd name="connsiteX109" fmla="*/ 1047482 w 4902558"/>
              <a:gd name="connsiteY109" fmla="*/ 1176271 h 2374006"/>
              <a:gd name="connsiteX110" fmla="*/ 944451 w 4902558"/>
              <a:gd name="connsiteY110" fmla="*/ 1313645 h 2374006"/>
              <a:gd name="connsiteX111" fmla="*/ 858592 w 4902558"/>
              <a:gd name="connsiteY111" fmla="*/ 1433848 h 2374006"/>
              <a:gd name="connsiteX112" fmla="*/ 742682 w 4902558"/>
              <a:gd name="connsiteY112" fmla="*/ 1596981 h 2374006"/>
              <a:gd name="connsiteX113" fmla="*/ 652530 w 4902558"/>
              <a:gd name="connsiteY113" fmla="*/ 1725769 h 2374006"/>
              <a:gd name="connsiteX114" fmla="*/ 528034 w 4902558"/>
              <a:gd name="connsiteY114" fmla="*/ 1914659 h 2374006"/>
              <a:gd name="connsiteX115" fmla="*/ 442175 w 4902558"/>
              <a:gd name="connsiteY115" fmla="*/ 2047741 h 2374006"/>
              <a:gd name="connsiteX116" fmla="*/ 382073 w 4902558"/>
              <a:gd name="connsiteY116" fmla="*/ 2155065 h 2374006"/>
              <a:gd name="connsiteX117" fmla="*/ 343437 w 4902558"/>
              <a:gd name="connsiteY117" fmla="*/ 2228045 h 2374006"/>
              <a:gd name="connsiteX118" fmla="*/ 261870 w 4902558"/>
              <a:gd name="connsiteY118" fmla="*/ 2374006 h 2374006"/>
              <a:gd name="connsiteX119" fmla="*/ 0 w 4902558"/>
              <a:gd name="connsiteY119" fmla="*/ 2258096 h 2374006"/>
              <a:gd name="connsiteX120" fmla="*/ 223234 w 4902558"/>
              <a:gd name="connsiteY120" fmla="*/ 2004812 h 2374006"/>
              <a:gd name="connsiteX121" fmla="*/ 472225 w 4902558"/>
              <a:gd name="connsiteY121" fmla="*/ 1669961 h 2374006"/>
              <a:gd name="connsiteX122" fmla="*/ 635358 w 4902558"/>
              <a:gd name="connsiteY122" fmla="*/ 1446727 h 2374006"/>
              <a:gd name="connsiteX123" fmla="*/ 746975 w 4902558"/>
              <a:gd name="connsiteY123" fmla="*/ 1287888 h 2374006"/>
              <a:gd name="connsiteX124" fmla="*/ 850006 w 4902558"/>
              <a:gd name="connsiteY124" fmla="*/ 1159099 h 2374006"/>
              <a:gd name="connsiteX0" fmla="*/ 850006 w 4902558"/>
              <a:gd name="connsiteY0" fmla="*/ 1159099 h 2258096"/>
              <a:gd name="connsiteX1" fmla="*/ 1184856 w 4902558"/>
              <a:gd name="connsiteY1" fmla="*/ 742682 h 2258096"/>
              <a:gd name="connsiteX2" fmla="*/ 1442434 w 4902558"/>
              <a:gd name="connsiteY2" fmla="*/ 437882 h 2258096"/>
              <a:gd name="connsiteX3" fmla="*/ 1588394 w 4902558"/>
              <a:gd name="connsiteY3" fmla="*/ 274750 h 2258096"/>
              <a:gd name="connsiteX4" fmla="*/ 1644203 w 4902558"/>
              <a:gd name="connsiteY4" fmla="*/ 214648 h 2258096"/>
              <a:gd name="connsiteX5" fmla="*/ 1665668 w 4902558"/>
              <a:gd name="connsiteY5" fmla="*/ 193183 h 2258096"/>
              <a:gd name="connsiteX6" fmla="*/ 1687132 w 4902558"/>
              <a:gd name="connsiteY6" fmla="*/ 128789 h 2258096"/>
              <a:gd name="connsiteX7" fmla="*/ 1708597 w 4902558"/>
              <a:gd name="connsiteY7" fmla="*/ 72981 h 2258096"/>
              <a:gd name="connsiteX8" fmla="*/ 1717183 w 4902558"/>
              <a:gd name="connsiteY8" fmla="*/ 60102 h 2258096"/>
              <a:gd name="connsiteX9" fmla="*/ 1768699 w 4902558"/>
              <a:gd name="connsiteY9" fmla="*/ 30051 h 2258096"/>
              <a:gd name="connsiteX10" fmla="*/ 1828800 w 4902558"/>
              <a:gd name="connsiteY10" fmla="*/ 12879 h 2258096"/>
              <a:gd name="connsiteX11" fmla="*/ 1906073 w 4902558"/>
              <a:gd name="connsiteY11" fmla="*/ 0 h 2258096"/>
              <a:gd name="connsiteX12" fmla="*/ 2009104 w 4902558"/>
              <a:gd name="connsiteY12" fmla="*/ 4293 h 2258096"/>
              <a:gd name="connsiteX13" fmla="*/ 2099256 w 4902558"/>
              <a:gd name="connsiteY13" fmla="*/ 17172 h 2258096"/>
              <a:gd name="connsiteX14" fmla="*/ 2167944 w 4902558"/>
              <a:gd name="connsiteY14" fmla="*/ 25758 h 2258096"/>
              <a:gd name="connsiteX15" fmla="*/ 2197994 w 4902558"/>
              <a:gd name="connsiteY15" fmla="*/ 34344 h 2258096"/>
              <a:gd name="connsiteX16" fmla="*/ 2202287 w 4902558"/>
              <a:gd name="connsiteY16" fmla="*/ 47223 h 2258096"/>
              <a:gd name="connsiteX17" fmla="*/ 2206580 w 4902558"/>
              <a:gd name="connsiteY17" fmla="*/ 107324 h 2258096"/>
              <a:gd name="connsiteX18" fmla="*/ 2202287 w 4902558"/>
              <a:gd name="connsiteY18" fmla="*/ 184597 h 2258096"/>
              <a:gd name="connsiteX19" fmla="*/ 2202287 w 4902558"/>
              <a:gd name="connsiteY19" fmla="*/ 236113 h 2258096"/>
              <a:gd name="connsiteX20" fmla="*/ 2210873 w 4902558"/>
              <a:gd name="connsiteY20" fmla="*/ 266164 h 2258096"/>
              <a:gd name="connsiteX21" fmla="*/ 2232338 w 4902558"/>
              <a:gd name="connsiteY21" fmla="*/ 321972 h 2258096"/>
              <a:gd name="connsiteX22" fmla="*/ 2275268 w 4902558"/>
              <a:gd name="connsiteY22" fmla="*/ 412124 h 2258096"/>
              <a:gd name="connsiteX23" fmla="*/ 2339662 w 4902558"/>
              <a:gd name="connsiteY23" fmla="*/ 502276 h 2258096"/>
              <a:gd name="connsiteX24" fmla="*/ 2455572 w 4902558"/>
              <a:gd name="connsiteY24" fmla="*/ 656823 h 2258096"/>
              <a:gd name="connsiteX25" fmla="*/ 2562896 w 4902558"/>
              <a:gd name="connsiteY25" fmla="*/ 785612 h 2258096"/>
              <a:gd name="connsiteX26" fmla="*/ 2691685 w 4902558"/>
              <a:gd name="connsiteY26" fmla="*/ 935865 h 2258096"/>
              <a:gd name="connsiteX27" fmla="*/ 2781837 w 4902558"/>
              <a:gd name="connsiteY27" fmla="*/ 1038896 h 2258096"/>
              <a:gd name="connsiteX28" fmla="*/ 2914918 w 4902558"/>
              <a:gd name="connsiteY28" fmla="*/ 1171978 h 2258096"/>
              <a:gd name="connsiteX29" fmla="*/ 3005070 w 4902558"/>
              <a:gd name="connsiteY29" fmla="*/ 1249251 h 2258096"/>
              <a:gd name="connsiteX30" fmla="*/ 3155324 w 4902558"/>
              <a:gd name="connsiteY30" fmla="*/ 1365161 h 2258096"/>
              <a:gd name="connsiteX31" fmla="*/ 3236890 w 4902558"/>
              <a:gd name="connsiteY31" fmla="*/ 1420969 h 2258096"/>
              <a:gd name="connsiteX32" fmla="*/ 3374265 w 4902558"/>
              <a:gd name="connsiteY32" fmla="*/ 1498243 h 2258096"/>
              <a:gd name="connsiteX33" fmla="*/ 3473003 w 4902558"/>
              <a:gd name="connsiteY33" fmla="*/ 1545465 h 2258096"/>
              <a:gd name="connsiteX34" fmla="*/ 3593206 w 4902558"/>
              <a:gd name="connsiteY34" fmla="*/ 1588395 h 2258096"/>
              <a:gd name="connsiteX35" fmla="*/ 3730580 w 4902558"/>
              <a:gd name="connsiteY35" fmla="*/ 1627031 h 2258096"/>
              <a:gd name="connsiteX36" fmla="*/ 3837904 w 4902558"/>
              <a:gd name="connsiteY36" fmla="*/ 1648496 h 2258096"/>
              <a:gd name="connsiteX37" fmla="*/ 3940935 w 4902558"/>
              <a:gd name="connsiteY37" fmla="*/ 1665668 h 2258096"/>
              <a:gd name="connsiteX38" fmla="*/ 4069724 w 4902558"/>
              <a:gd name="connsiteY38" fmla="*/ 1674254 h 2258096"/>
              <a:gd name="connsiteX39" fmla="*/ 4168462 w 4902558"/>
              <a:gd name="connsiteY39" fmla="*/ 1674254 h 2258096"/>
              <a:gd name="connsiteX40" fmla="*/ 4232856 w 4902558"/>
              <a:gd name="connsiteY40" fmla="*/ 1669961 h 2258096"/>
              <a:gd name="connsiteX41" fmla="*/ 4262907 w 4902558"/>
              <a:gd name="connsiteY41" fmla="*/ 1661375 h 2258096"/>
              <a:gd name="connsiteX42" fmla="*/ 4284372 w 4902558"/>
              <a:gd name="connsiteY42" fmla="*/ 1639910 h 2258096"/>
              <a:gd name="connsiteX43" fmla="*/ 4297251 w 4902558"/>
              <a:gd name="connsiteY43" fmla="*/ 1609859 h 2258096"/>
              <a:gd name="connsiteX44" fmla="*/ 4297251 w 4902558"/>
              <a:gd name="connsiteY44" fmla="*/ 1584102 h 2258096"/>
              <a:gd name="connsiteX45" fmla="*/ 4292958 w 4902558"/>
              <a:gd name="connsiteY45" fmla="*/ 1541172 h 2258096"/>
              <a:gd name="connsiteX46" fmla="*/ 4275786 w 4902558"/>
              <a:gd name="connsiteY46" fmla="*/ 1506828 h 2258096"/>
              <a:gd name="connsiteX47" fmla="*/ 4194220 w 4902558"/>
              <a:gd name="connsiteY47" fmla="*/ 1347989 h 2258096"/>
              <a:gd name="connsiteX48" fmla="*/ 3992451 w 4902558"/>
              <a:gd name="connsiteY48" fmla="*/ 957330 h 2258096"/>
              <a:gd name="connsiteX49" fmla="*/ 3958107 w 4902558"/>
              <a:gd name="connsiteY49" fmla="*/ 888643 h 2258096"/>
              <a:gd name="connsiteX50" fmla="*/ 3945228 w 4902558"/>
              <a:gd name="connsiteY50" fmla="*/ 862885 h 2258096"/>
              <a:gd name="connsiteX51" fmla="*/ 3953814 w 4902558"/>
              <a:gd name="connsiteY51" fmla="*/ 815662 h 2258096"/>
              <a:gd name="connsiteX52" fmla="*/ 3962400 w 4902558"/>
              <a:gd name="connsiteY52" fmla="*/ 802783 h 2258096"/>
              <a:gd name="connsiteX53" fmla="*/ 3979572 w 4902558"/>
              <a:gd name="connsiteY53" fmla="*/ 802783 h 2258096"/>
              <a:gd name="connsiteX54" fmla="*/ 4009623 w 4902558"/>
              <a:gd name="connsiteY54" fmla="*/ 811369 h 2258096"/>
              <a:gd name="connsiteX55" fmla="*/ 4035380 w 4902558"/>
              <a:gd name="connsiteY55" fmla="*/ 845713 h 2258096"/>
              <a:gd name="connsiteX56" fmla="*/ 4078310 w 4902558"/>
              <a:gd name="connsiteY56" fmla="*/ 910107 h 2258096"/>
              <a:gd name="connsiteX57" fmla="*/ 4228563 w 4902558"/>
              <a:gd name="connsiteY57" fmla="*/ 1124755 h 2258096"/>
              <a:gd name="connsiteX58" fmla="*/ 4327301 w 4902558"/>
              <a:gd name="connsiteY58" fmla="*/ 1249251 h 2258096"/>
              <a:gd name="connsiteX59" fmla="*/ 4460383 w 4902558"/>
              <a:gd name="connsiteY59" fmla="*/ 1412383 h 2258096"/>
              <a:gd name="connsiteX60" fmla="*/ 4597758 w 4902558"/>
              <a:gd name="connsiteY60" fmla="*/ 1566930 h 2258096"/>
              <a:gd name="connsiteX61" fmla="*/ 4640687 w 4902558"/>
              <a:gd name="connsiteY61" fmla="*/ 1605566 h 2258096"/>
              <a:gd name="connsiteX62" fmla="*/ 4713668 w 4902558"/>
              <a:gd name="connsiteY62" fmla="*/ 1652789 h 2258096"/>
              <a:gd name="connsiteX63" fmla="*/ 4782355 w 4902558"/>
              <a:gd name="connsiteY63" fmla="*/ 1678547 h 2258096"/>
              <a:gd name="connsiteX64" fmla="*/ 4829577 w 4902558"/>
              <a:gd name="connsiteY64" fmla="*/ 1704305 h 2258096"/>
              <a:gd name="connsiteX65" fmla="*/ 4872507 w 4902558"/>
              <a:gd name="connsiteY65" fmla="*/ 1734355 h 2258096"/>
              <a:gd name="connsiteX66" fmla="*/ 4889679 w 4902558"/>
              <a:gd name="connsiteY66" fmla="*/ 1755820 h 2258096"/>
              <a:gd name="connsiteX67" fmla="*/ 4902558 w 4902558"/>
              <a:gd name="connsiteY67" fmla="*/ 1777285 h 2258096"/>
              <a:gd name="connsiteX68" fmla="*/ 4902558 w 4902558"/>
              <a:gd name="connsiteY68" fmla="*/ 1790164 h 2258096"/>
              <a:gd name="connsiteX69" fmla="*/ 4902558 w 4902558"/>
              <a:gd name="connsiteY69" fmla="*/ 1807335 h 2258096"/>
              <a:gd name="connsiteX70" fmla="*/ 4889679 w 4902558"/>
              <a:gd name="connsiteY70" fmla="*/ 1828800 h 2258096"/>
              <a:gd name="connsiteX71" fmla="*/ 4868214 w 4902558"/>
              <a:gd name="connsiteY71" fmla="*/ 1845972 h 2258096"/>
              <a:gd name="connsiteX72" fmla="*/ 4820992 w 4902558"/>
              <a:gd name="connsiteY72" fmla="*/ 1880316 h 2258096"/>
              <a:gd name="connsiteX73" fmla="*/ 4786648 w 4902558"/>
              <a:gd name="connsiteY73" fmla="*/ 1893195 h 2258096"/>
              <a:gd name="connsiteX74" fmla="*/ 4743718 w 4902558"/>
              <a:gd name="connsiteY74" fmla="*/ 1910366 h 2258096"/>
              <a:gd name="connsiteX75" fmla="*/ 4692203 w 4902558"/>
              <a:gd name="connsiteY75" fmla="*/ 1927538 h 2258096"/>
              <a:gd name="connsiteX76" fmla="*/ 4623516 w 4902558"/>
              <a:gd name="connsiteY76" fmla="*/ 1940417 h 2258096"/>
              <a:gd name="connsiteX77" fmla="*/ 4533363 w 4902558"/>
              <a:gd name="connsiteY77" fmla="*/ 1949003 h 2258096"/>
              <a:gd name="connsiteX78" fmla="*/ 4426039 w 4902558"/>
              <a:gd name="connsiteY78" fmla="*/ 1953296 h 2258096"/>
              <a:gd name="connsiteX79" fmla="*/ 4271493 w 4902558"/>
              <a:gd name="connsiteY79" fmla="*/ 1944710 h 2258096"/>
              <a:gd name="connsiteX80" fmla="*/ 4108361 w 4902558"/>
              <a:gd name="connsiteY80" fmla="*/ 1927538 h 2258096"/>
              <a:gd name="connsiteX81" fmla="*/ 3945228 w 4902558"/>
              <a:gd name="connsiteY81" fmla="*/ 1906074 h 2258096"/>
              <a:gd name="connsiteX82" fmla="*/ 3790682 w 4902558"/>
              <a:gd name="connsiteY82" fmla="*/ 1880316 h 2258096"/>
              <a:gd name="connsiteX83" fmla="*/ 3687651 w 4902558"/>
              <a:gd name="connsiteY83" fmla="*/ 1854558 h 2258096"/>
              <a:gd name="connsiteX84" fmla="*/ 3511639 w 4902558"/>
              <a:gd name="connsiteY84" fmla="*/ 1794457 h 2258096"/>
              <a:gd name="connsiteX85" fmla="*/ 3314163 w 4902558"/>
              <a:gd name="connsiteY85" fmla="*/ 1708597 h 2258096"/>
              <a:gd name="connsiteX86" fmla="*/ 3142445 w 4902558"/>
              <a:gd name="connsiteY86" fmla="*/ 1614152 h 2258096"/>
              <a:gd name="connsiteX87" fmla="*/ 2996485 w 4902558"/>
              <a:gd name="connsiteY87" fmla="*/ 1519707 h 2258096"/>
              <a:gd name="connsiteX88" fmla="*/ 2824766 w 4902558"/>
              <a:gd name="connsiteY88" fmla="*/ 1386626 h 2258096"/>
              <a:gd name="connsiteX89" fmla="*/ 2601532 w 4902558"/>
              <a:gd name="connsiteY89" fmla="*/ 1184857 h 2258096"/>
              <a:gd name="connsiteX90" fmla="*/ 2386885 w 4902558"/>
              <a:gd name="connsiteY90" fmla="*/ 953037 h 2258096"/>
              <a:gd name="connsiteX91" fmla="*/ 2219459 w 4902558"/>
              <a:gd name="connsiteY91" fmla="*/ 759854 h 2258096"/>
              <a:gd name="connsiteX92" fmla="*/ 2086377 w 4902558"/>
              <a:gd name="connsiteY92" fmla="*/ 583843 h 2258096"/>
              <a:gd name="connsiteX93" fmla="*/ 2000518 w 4902558"/>
              <a:gd name="connsiteY93" fmla="*/ 467933 h 2258096"/>
              <a:gd name="connsiteX94" fmla="*/ 1961882 w 4902558"/>
              <a:gd name="connsiteY94" fmla="*/ 416417 h 2258096"/>
              <a:gd name="connsiteX95" fmla="*/ 1923245 w 4902558"/>
              <a:gd name="connsiteY95" fmla="*/ 373488 h 2258096"/>
              <a:gd name="connsiteX96" fmla="*/ 1888901 w 4902558"/>
              <a:gd name="connsiteY96" fmla="*/ 343437 h 2258096"/>
              <a:gd name="connsiteX97" fmla="*/ 1858851 w 4902558"/>
              <a:gd name="connsiteY97" fmla="*/ 330558 h 2258096"/>
              <a:gd name="connsiteX98" fmla="*/ 1828800 w 4902558"/>
              <a:gd name="connsiteY98" fmla="*/ 321972 h 2258096"/>
              <a:gd name="connsiteX99" fmla="*/ 1798749 w 4902558"/>
              <a:gd name="connsiteY99" fmla="*/ 326265 h 2258096"/>
              <a:gd name="connsiteX100" fmla="*/ 1777285 w 4902558"/>
              <a:gd name="connsiteY100" fmla="*/ 334851 h 2258096"/>
              <a:gd name="connsiteX101" fmla="*/ 1738648 w 4902558"/>
              <a:gd name="connsiteY101" fmla="*/ 369195 h 2258096"/>
              <a:gd name="connsiteX102" fmla="*/ 1691425 w 4902558"/>
              <a:gd name="connsiteY102" fmla="*/ 412124 h 2258096"/>
              <a:gd name="connsiteX103" fmla="*/ 1627031 w 4902558"/>
              <a:gd name="connsiteY103" fmla="*/ 480812 h 2258096"/>
              <a:gd name="connsiteX104" fmla="*/ 1541172 w 4902558"/>
              <a:gd name="connsiteY104" fmla="*/ 570964 h 2258096"/>
              <a:gd name="connsiteX105" fmla="*/ 1442434 w 4902558"/>
              <a:gd name="connsiteY105" fmla="*/ 686874 h 2258096"/>
              <a:gd name="connsiteX106" fmla="*/ 1373746 w 4902558"/>
              <a:gd name="connsiteY106" fmla="*/ 764147 h 2258096"/>
              <a:gd name="connsiteX107" fmla="*/ 1240665 w 4902558"/>
              <a:gd name="connsiteY107" fmla="*/ 927279 h 2258096"/>
              <a:gd name="connsiteX108" fmla="*/ 1137634 w 4902558"/>
              <a:gd name="connsiteY108" fmla="*/ 1056068 h 2258096"/>
              <a:gd name="connsiteX109" fmla="*/ 1047482 w 4902558"/>
              <a:gd name="connsiteY109" fmla="*/ 1176271 h 2258096"/>
              <a:gd name="connsiteX110" fmla="*/ 944451 w 4902558"/>
              <a:gd name="connsiteY110" fmla="*/ 1313645 h 2258096"/>
              <a:gd name="connsiteX111" fmla="*/ 858592 w 4902558"/>
              <a:gd name="connsiteY111" fmla="*/ 1433848 h 2258096"/>
              <a:gd name="connsiteX112" fmla="*/ 742682 w 4902558"/>
              <a:gd name="connsiteY112" fmla="*/ 1596981 h 2258096"/>
              <a:gd name="connsiteX113" fmla="*/ 652530 w 4902558"/>
              <a:gd name="connsiteY113" fmla="*/ 1725769 h 2258096"/>
              <a:gd name="connsiteX114" fmla="*/ 528034 w 4902558"/>
              <a:gd name="connsiteY114" fmla="*/ 1914659 h 2258096"/>
              <a:gd name="connsiteX115" fmla="*/ 442175 w 4902558"/>
              <a:gd name="connsiteY115" fmla="*/ 2047741 h 2258096"/>
              <a:gd name="connsiteX116" fmla="*/ 382073 w 4902558"/>
              <a:gd name="connsiteY116" fmla="*/ 2155065 h 2258096"/>
              <a:gd name="connsiteX117" fmla="*/ 343437 w 4902558"/>
              <a:gd name="connsiteY117" fmla="*/ 2228045 h 2258096"/>
              <a:gd name="connsiteX118" fmla="*/ 0 w 4902558"/>
              <a:gd name="connsiteY118" fmla="*/ 2258096 h 2258096"/>
              <a:gd name="connsiteX119" fmla="*/ 223234 w 4902558"/>
              <a:gd name="connsiteY119" fmla="*/ 2004812 h 2258096"/>
              <a:gd name="connsiteX120" fmla="*/ 472225 w 4902558"/>
              <a:gd name="connsiteY120" fmla="*/ 1669961 h 2258096"/>
              <a:gd name="connsiteX121" fmla="*/ 635358 w 4902558"/>
              <a:gd name="connsiteY121" fmla="*/ 1446727 h 2258096"/>
              <a:gd name="connsiteX122" fmla="*/ 746975 w 4902558"/>
              <a:gd name="connsiteY122" fmla="*/ 1287888 h 2258096"/>
              <a:gd name="connsiteX123" fmla="*/ 850006 w 4902558"/>
              <a:gd name="connsiteY123" fmla="*/ 1159099 h 2258096"/>
              <a:gd name="connsiteX0" fmla="*/ 850006 w 4902558"/>
              <a:gd name="connsiteY0" fmla="*/ 1159099 h 2258096"/>
              <a:gd name="connsiteX1" fmla="*/ 1184856 w 4902558"/>
              <a:gd name="connsiteY1" fmla="*/ 742682 h 2258096"/>
              <a:gd name="connsiteX2" fmla="*/ 1442434 w 4902558"/>
              <a:gd name="connsiteY2" fmla="*/ 437882 h 2258096"/>
              <a:gd name="connsiteX3" fmla="*/ 1588394 w 4902558"/>
              <a:gd name="connsiteY3" fmla="*/ 274750 h 2258096"/>
              <a:gd name="connsiteX4" fmla="*/ 1644203 w 4902558"/>
              <a:gd name="connsiteY4" fmla="*/ 214648 h 2258096"/>
              <a:gd name="connsiteX5" fmla="*/ 1665668 w 4902558"/>
              <a:gd name="connsiteY5" fmla="*/ 193183 h 2258096"/>
              <a:gd name="connsiteX6" fmla="*/ 1687132 w 4902558"/>
              <a:gd name="connsiteY6" fmla="*/ 128789 h 2258096"/>
              <a:gd name="connsiteX7" fmla="*/ 1708597 w 4902558"/>
              <a:gd name="connsiteY7" fmla="*/ 72981 h 2258096"/>
              <a:gd name="connsiteX8" fmla="*/ 1717183 w 4902558"/>
              <a:gd name="connsiteY8" fmla="*/ 60102 h 2258096"/>
              <a:gd name="connsiteX9" fmla="*/ 1768699 w 4902558"/>
              <a:gd name="connsiteY9" fmla="*/ 30051 h 2258096"/>
              <a:gd name="connsiteX10" fmla="*/ 1828800 w 4902558"/>
              <a:gd name="connsiteY10" fmla="*/ 12879 h 2258096"/>
              <a:gd name="connsiteX11" fmla="*/ 1906073 w 4902558"/>
              <a:gd name="connsiteY11" fmla="*/ 0 h 2258096"/>
              <a:gd name="connsiteX12" fmla="*/ 2009104 w 4902558"/>
              <a:gd name="connsiteY12" fmla="*/ 4293 h 2258096"/>
              <a:gd name="connsiteX13" fmla="*/ 2099256 w 4902558"/>
              <a:gd name="connsiteY13" fmla="*/ 17172 h 2258096"/>
              <a:gd name="connsiteX14" fmla="*/ 2167944 w 4902558"/>
              <a:gd name="connsiteY14" fmla="*/ 25758 h 2258096"/>
              <a:gd name="connsiteX15" fmla="*/ 2197994 w 4902558"/>
              <a:gd name="connsiteY15" fmla="*/ 34344 h 2258096"/>
              <a:gd name="connsiteX16" fmla="*/ 2202287 w 4902558"/>
              <a:gd name="connsiteY16" fmla="*/ 47223 h 2258096"/>
              <a:gd name="connsiteX17" fmla="*/ 2206580 w 4902558"/>
              <a:gd name="connsiteY17" fmla="*/ 107324 h 2258096"/>
              <a:gd name="connsiteX18" fmla="*/ 2202287 w 4902558"/>
              <a:gd name="connsiteY18" fmla="*/ 184597 h 2258096"/>
              <a:gd name="connsiteX19" fmla="*/ 2202287 w 4902558"/>
              <a:gd name="connsiteY19" fmla="*/ 236113 h 2258096"/>
              <a:gd name="connsiteX20" fmla="*/ 2210873 w 4902558"/>
              <a:gd name="connsiteY20" fmla="*/ 266164 h 2258096"/>
              <a:gd name="connsiteX21" fmla="*/ 2232338 w 4902558"/>
              <a:gd name="connsiteY21" fmla="*/ 321972 h 2258096"/>
              <a:gd name="connsiteX22" fmla="*/ 2275268 w 4902558"/>
              <a:gd name="connsiteY22" fmla="*/ 412124 h 2258096"/>
              <a:gd name="connsiteX23" fmla="*/ 2339662 w 4902558"/>
              <a:gd name="connsiteY23" fmla="*/ 502276 h 2258096"/>
              <a:gd name="connsiteX24" fmla="*/ 2455572 w 4902558"/>
              <a:gd name="connsiteY24" fmla="*/ 656823 h 2258096"/>
              <a:gd name="connsiteX25" fmla="*/ 2562896 w 4902558"/>
              <a:gd name="connsiteY25" fmla="*/ 785612 h 2258096"/>
              <a:gd name="connsiteX26" fmla="*/ 2691685 w 4902558"/>
              <a:gd name="connsiteY26" fmla="*/ 935865 h 2258096"/>
              <a:gd name="connsiteX27" fmla="*/ 2781837 w 4902558"/>
              <a:gd name="connsiteY27" fmla="*/ 1038896 h 2258096"/>
              <a:gd name="connsiteX28" fmla="*/ 2914918 w 4902558"/>
              <a:gd name="connsiteY28" fmla="*/ 1171978 h 2258096"/>
              <a:gd name="connsiteX29" fmla="*/ 3005070 w 4902558"/>
              <a:gd name="connsiteY29" fmla="*/ 1249251 h 2258096"/>
              <a:gd name="connsiteX30" fmla="*/ 3155324 w 4902558"/>
              <a:gd name="connsiteY30" fmla="*/ 1365161 h 2258096"/>
              <a:gd name="connsiteX31" fmla="*/ 3236890 w 4902558"/>
              <a:gd name="connsiteY31" fmla="*/ 1420969 h 2258096"/>
              <a:gd name="connsiteX32" fmla="*/ 3374265 w 4902558"/>
              <a:gd name="connsiteY32" fmla="*/ 1498243 h 2258096"/>
              <a:gd name="connsiteX33" fmla="*/ 3473003 w 4902558"/>
              <a:gd name="connsiteY33" fmla="*/ 1545465 h 2258096"/>
              <a:gd name="connsiteX34" fmla="*/ 3593206 w 4902558"/>
              <a:gd name="connsiteY34" fmla="*/ 1588395 h 2258096"/>
              <a:gd name="connsiteX35" fmla="*/ 3730580 w 4902558"/>
              <a:gd name="connsiteY35" fmla="*/ 1627031 h 2258096"/>
              <a:gd name="connsiteX36" fmla="*/ 3837904 w 4902558"/>
              <a:gd name="connsiteY36" fmla="*/ 1648496 h 2258096"/>
              <a:gd name="connsiteX37" fmla="*/ 3940935 w 4902558"/>
              <a:gd name="connsiteY37" fmla="*/ 1665668 h 2258096"/>
              <a:gd name="connsiteX38" fmla="*/ 4069724 w 4902558"/>
              <a:gd name="connsiteY38" fmla="*/ 1674254 h 2258096"/>
              <a:gd name="connsiteX39" fmla="*/ 4168462 w 4902558"/>
              <a:gd name="connsiteY39" fmla="*/ 1674254 h 2258096"/>
              <a:gd name="connsiteX40" fmla="*/ 4232856 w 4902558"/>
              <a:gd name="connsiteY40" fmla="*/ 1669961 h 2258096"/>
              <a:gd name="connsiteX41" fmla="*/ 4262907 w 4902558"/>
              <a:gd name="connsiteY41" fmla="*/ 1661375 h 2258096"/>
              <a:gd name="connsiteX42" fmla="*/ 4284372 w 4902558"/>
              <a:gd name="connsiteY42" fmla="*/ 1639910 h 2258096"/>
              <a:gd name="connsiteX43" fmla="*/ 4297251 w 4902558"/>
              <a:gd name="connsiteY43" fmla="*/ 1609859 h 2258096"/>
              <a:gd name="connsiteX44" fmla="*/ 4297251 w 4902558"/>
              <a:gd name="connsiteY44" fmla="*/ 1584102 h 2258096"/>
              <a:gd name="connsiteX45" fmla="*/ 4292958 w 4902558"/>
              <a:gd name="connsiteY45" fmla="*/ 1541172 h 2258096"/>
              <a:gd name="connsiteX46" fmla="*/ 4275786 w 4902558"/>
              <a:gd name="connsiteY46" fmla="*/ 1506828 h 2258096"/>
              <a:gd name="connsiteX47" fmla="*/ 4194220 w 4902558"/>
              <a:gd name="connsiteY47" fmla="*/ 1347989 h 2258096"/>
              <a:gd name="connsiteX48" fmla="*/ 3992451 w 4902558"/>
              <a:gd name="connsiteY48" fmla="*/ 957330 h 2258096"/>
              <a:gd name="connsiteX49" fmla="*/ 3958107 w 4902558"/>
              <a:gd name="connsiteY49" fmla="*/ 888643 h 2258096"/>
              <a:gd name="connsiteX50" fmla="*/ 3945228 w 4902558"/>
              <a:gd name="connsiteY50" fmla="*/ 862885 h 2258096"/>
              <a:gd name="connsiteX51" fmla="*/ 3953814 w 4902558"/>
              <a:gd name="connsiteY51" fmla="*/ 815662 h 2258096"/>
              <a:gd name="connsiteX52" fmla="*/ 3962400 w 4902558"/>
              <a:gd name="connsiteY52" fmla="*/ 802783 h 2258096"/>
              <a:gd name="connsiteX53" fmla="*/ 3979572 w 4902558"/>
              <a:gd name="connsiteY53" fmla="*/ 802783 h 2258096"/>
              <a:gd name="connsiteX54" fmla="*/ 4009623 w 4902558"/>
              <a:gd name="connsiteY54" fmla="*/ 811369 h 2258096"/>
              <a:gd name="connsiteX55" fmla="*/ 4035380 w 4902558"/>
              <a:gd name="connsiteY55" fmla="*/ 845713 h 2258096"/>
              <a:gd name="connsiteX56" fmla="*/ 4078310 w 4902558"/>
              <a:gd name="connsiteY56" fmla="*/ 910107 h 2258096"/>
              <a:gd name="connsiteX57" fmla="*/ 4228563 w 4902558"/>
              <a:gd name="connsiteY57" fmla="*/ 1124755 h 2258096"/>
              <a:gd name="connsiteX58" fmla="*/ 4327301 w 4902558"/>
              <a:gd name="connsiteY58" fmla="*/ 1249251 h 2258096"/>
              <a:gd name="connsiteX59" fmla="*/ 4460383 w 4902558"/>
              <a:gd name="connsiteY59" fmla="*/ 1412383 h 2258096"/>
              <a:gd name="connsiteX60" fmla="*/ 4597758 w 4902558"/>
              <a:gd name="connsiteY60" fmla="*/ 1566930 h 2258096"/>
              <a:gd name="connsiteX61" fmla="*/ 4640687 w 4902558"/>
              <a:gd name="connsiteY61" fmla="*/ 1605566 h 2258096"/>
              <a:gd name="connsiteX62" fmla="*/ 4713668 w 4902558"/>
              <a:gd name="connsiteY62" fmla="*/ 1652789 h 2258096"/>
              <a:gd name="connsiteX63" fmla="*/ 4782355 w 4902558"/>
              <a:gd name="connsiteY63" fmla="*/ 1678547 h 2258096"/>
              <a:gd name="connsiteX64" fmla="*/ 4829577 w 4902558"/>
              <a:gd name="connsiteY64" fmla="*/ 1704305 h 2258096"/>
              <a:gd name="connsiteX65" fmla="*/ 4872507 w 4902558"/>
              <a:gd name="connsiteY65" fmla="*/ 1734355 h 2258096"/>
              <a:gd name="connsiteX66" fmla="*/ 4889679 w 4902558"/>
              <a:gd name="connsiteY66" fmla="*/ 1755820 h 2258096"/>
              <a:gd name="connsiteX67" fmla="*/ 4902558 w 4902558"/>
              <a:gd name="connsiteY67" fmla="*/ 1777285 h 2258096"/>
              <a:gd name="connsiteX68" fmla="*/ 4902558 w 4902558"/>
              <a:gd name="connsiteY68" fmla="*/ 1790164 h 2258096"/>
              <a:gd name="connsiteX69" fmla="*/ 4902558 w 4902558"/>
              <a:gd name="connsiteY69" fmla="*/ 1807335 h 2258096"/>
              <a:gd name="connsiteX70" fmla="*/ 4889679 w 4902558"/>
              <a:gd name="connsiteY70" fmla="*/ 1828800 h 2258096"/>
              <a:gd name="connsiteX71" fmla="*/ 4868214 w 4902558"/>
              <a:gd name="connsiteY71" fmla="*/ 1845972 h 2258096"/>
              <a:gd name="connsiteX72" fmla="*/ 4820992 w 4902558"/>
              <a:gd name="connsiteY72" fmla="*/ 1880316 h 2258096"/>
              <a:gd name="connsiteX73" fmla="*/ 4786648 w 4902558"/>
              <a:gd name="connsiteY73" fmla="*/ 1893195 h 2258096"/>
              <a:gd name="connsiteX74" fmla="*/ 4743718 w 4902558"/>
              <a:gd name="connsiteY74" fmla="*/ 1910366 h 2258096"/>
              <a:gd name="connsiteX75" fmla="*/ 4692203 w 4902558"/>
              <a:gd name="connsiteY75" fmla="*/ 1927538 h 2258096"/>
              <a:gd name="connsiteX76" fmla="*/ 4623516 w 4902558"/>
              <a:gd name="connsiteY76" fmla="*/ 1940417 h 2258096"/>
              <a:gd name="connsiteX77" fmla="*/ 4533363 w 4902558"/>
              <a:gd name="connsiteY77" fmla="*/ 1949003 h 2258096"/>
              <a:gd name="connsiteX78" fmla="*/ 4426039 w 4902558"/>
              <a:gd name="connsiteY78" fmla="*/ 1953296 h 2258096"/>
              <a:gd name="connsiteX79" fmla="*/ 4271493 w 4902558"/>
              <a:gd name="connsiteY79" fmla="*/ 1944710 h 2258096"/>
              <a:gd name="connsiteX80" fmla="*/ 4108361 w 4902558"/>
              <a:gd name="connsiteY80" fmla="*/ 1927538 h 2258096"/>
              <a:gd name="connsiteX81" fmla="*/ 3945228 w 4902558"/>
              <a:gd name="connsiteY81" fmla="*/ 1906074 h 2258096"/>
              <a:gd name="connsiteX82" fmla="*/ 3790682 w 4902558"/>
              <a:gd name="connsiteY82" fmla="*/ 1880316 h 2258096"/>
              <a:gd name="connsiteX83" fmla="*/ 3687651 w 4902558"/>
              <a:gd name="connsiteY83" fmla="*/ 1854558 h 2258096"/>
              <a:gd name="connsiteX84" fmla="*/ 3511639 w 4902558"/>
              <a:gd name="connsiteY84" fmla="*/ 1794457 h 2258096"/>
              <a:gd name="connsiteX85" fmla="*/ 3314163 w 4902558"/>
              <a:gd name="connsiteY85" fmla="*/ 1708597 h 2258096"/>
              <a:gd name="connsiteX86" fmla="*/ 3142445 w 4902558"/>
              <a:gd name="connsiteY86" fmla="*/ 1614152 h 2258096"/>
              <a:gd name="connsiteX87" fmla="*/ 2996485 w 4902558"/>
              <a:gd name="connsiteY87" fmla="*/ 1519707 h 2258096"/>
              <a:gd name="connsiteX88" fmla="*/ 2824766 w 4902558"/>
              <a:gd name="connsiteY88" fmla="*/ 1386626 h 2258096"/>
              <a:gd name="connsiteX89" fmla="*/ 2601532 w 4902558"/>
              <a:gd name="connsiteY89" fmla="*/ 1184857 h 2258096"/>
              <a:gd name="connsiteX90" fmla="*/ 2386885 w 4902558"/>
              <a:gd name="connsiteY90" fmla="*/ 953037 h 2258096"/>
              <a:gd name="connsiteX91" fmla="*/ 2219459 w 4902558"/>
              <a:gd name="connsiteY91" fmla="*/ 759854 h 2258096"/>
              <a:gd name="connsiteX92" fmla="*/ 2086377 w 4902558"/>
              <a:gd name="connsiteY92" fmla="*/ 583843 h 2258096"/>
              <a:gd name="connsiteX93" fmla="*/ 2000518 w 4902558"/>
              <a:gd name="connsiteY93" fmla="*/ 467933 h 2258096"/>
              <a:gd name="connsiteX94" fmla="*/ 1961882 w 4902558"/>
              <a:gd name="connsiteY94" fmla="*/ 416417 h 2258096"/>
              <a:gd name="connsiteX95" fmla="*/ 1923245 w 4902558"/>
              <a:gd name="connsiteY95" fmla="*/ 373488 h 2258096"/>
              <a:gd name="connsiteX96" fmla="*/ 1888901 w 4902558"/>
              <a:gd name="connsiteY96" fmla="*/ 343437 h 2258096"/>
              <a:gd name="connsiteX97" fmla="*/ 1858851 w 4902558"/>
              <a:gd name="connsiteY97" fmla="*/ 330558 h 2258096"/>
              <a:gd name="connsiteX98" fmla="*/ 1828800 w 4902558"/>
              <a:gd name="connsiteY98" fmla="*/ 321972 h 2258096"/>
              <a:gd name="connsiteX99" fmla="*/ 1798749 w 4902558"/>
              <a:gd name="connsiteY99" fmla="*/ 326265 h 2258096"/>
              <a:gd name="connsiteX100" fmla="*/ 1777285 w 4902558"/>
              <a:gd name="connsiteY100" fmla="*/ 334851 h 2258096"/>
              <a:gd name="connsiteX101" fmla="*/ 1738648 w 4902558"/>
              <a:gd name="connsiteY101" fmla="*/ 369195 h 2258096"/>
              <a:gd name="connsiteX102" fmla="*/ 1691425 w 4902558"/>
              <a:gd name="connsiteY102" fmla="*/ 412124 h 2258096"/>
              <a:gd name="connsiteX103" fmla="*/ 1627031 w 4902558"/>
              <a:gd name="connsiteY103" fmla="*/ 480812 h 2258096"/>
              <a:gd name="connsiteX104" fmla="*/ 1541172 w 4902558"/>
              <a:gd name="connsiteY104" fmla="*/ 570964 h 2258096"/>
              <a:gd name="connsiteX105" fmla="*/ 1442434 w 4902558"/>
              <a:gd name="connsiteY105" fmla="*/ 686874 h 2258096"/>
              <a:gd name="connsiteX106" fmla="*/ 1373746 w 4902558"/>
              <a:gd name="connsiteY106" fmla="*/ 764147 h 2258096"/>
              <a:gd name="connsiteX107" fmla="*/ 1240665 w 4902558"/>
              <a:gd name="connsiteY107" fmla="*/ 927279 h 2258096"/>
              <a:gd name="connsiteX108" fmla="*/ 1137634 w 4902558"/>
              <a:gd name="connsiteY108" fmla="*/ 1056068 h 2258096"/>
              <a:gd name="connsiteX109" fmla="*/ 1047482 w 4902558"/>
              <a:gd name="connsiteY109" fmla="*/ 1176271 h 2258096"/>
              <a:gd name="connsiteX110" fmla="*/ 944451 w 4902558"/>
              <a:gd name="connsiteY110" fmla="*/ 1313645 h 2258096"/>
              <a:gd name="connsiteX111" fmla="*/ 858592 w 4902558"/>
              <a:gd name="connsiteY111" fmla="*/ 1433848 h 2258096"/>
              <a:gd name="connsiteX112" fmla="*/ 742682 w 4902558"/>
              <a:gd name="connsiteY112" fmla="*/ 1596981 h 2258096"/>
              <a:gd name="connsiteX113" fmla="*/ 652530 w 4902558"/>
              <a:gd name="connsiteY113" fmla="*/ 1725769 h 2258096"/>
              <a:gd name="connsiteX114" fmla="*/ 528034 w 4902558"/>
              <a:gd name="connsiteY114" fmla="*/ 1914659 h 2258096"/>
              <a:gd name="connsiteX115" fmla="*/ 442175 w 4902558"/>
              <a:gd name="connsiteY115" fmla="*/ 2047741 h 2258096"/>
              <a:gd name="connsiteX116" fmla="*/ 382073 w 4902558"/>
              <a:gd name="connsiteY116" fmla="*/ 2155065 h 2258096"/>
              <a:gd name="connsiteX117" fmla="*/ 0 w 4902558"/>
              <a:gd name="connsiteY117" fmla="*/ 2258096 h 2258096"/>
              <a:gd name="connsiteX118" fmla="*/ 223234 w 4902558"/>
              <a:gd name="connsiteY118" fmla="*/ 2004812 h 2258096"/>
              <a:gd name="connsiteX119" fmla="*/ 472225 w 4902558"/>
              <a:gd name="connsiteY119" fmla="*/ 1669961 h 2258096"/>
              <a:gd name="connsiteX120" fmla="*/ 635358 w 4902558"/>
              <a:gd name="connsiteY120" fmla="*/ 1446727 h 2258096"/>
              <a:gd name="connsiteX121" fmla="*/ 746975 w 4902558"/>
              <a:gd name="connsiteY121" fmla="*/ 1287888 h 2258096"/>
              <a:gd name="connsiteX122" fmla="*/ 850006 w 4902558"/>
              <a:gd name="connsiteY122" fmla="*/ 1159099 h 2258096"/>
              <a:gd name="connsiteX0" fmla="*/ 850006 w 4902558"/>
              <a:gd name="connsiteY0" fmla="*/ 1159099 h 2258096"/>
              <a:gd name="connsiteX1" fmla="*/ 1184856 w 4902558"/>
              <a:gd name="connsiteY1" fmla="*/ 742682 h 2258096"/>
              <a:gd name="connsiteX2" fmla="*/ 1442434 w 4902558"/>
              <a:gd name="connsiteY2" fmla="*/ 437882 h 2258096"/>
              <a:gd name="connsiteX3" fmla="*/ 1588394 w 4902558"/>
              <a:gd name="connsiteY3" fmla="*/ 274750 h 2258096"/>
              <a:gd name="connsiteX4" fmla="*/ 1644203 w 4902558"/>
              <a:gd name="connsiteY4" fmla="*/ 214648 h 2258096"/>
              <a:gd name="connsiteX5" fmla="*/ 1665668 w 4902558"/>
              <a:gd name="connsiteY5" fmla="*/ 193183 h 2258096"/>
              <a:gd name="connsiteX6" fmla="*/ 1687132 w 4902558"/>
              <a:gd name="connsiteY6" fmla="*/ 128789 h 2258096"/>
              <a:gd name="connsiteX7" fmla="*/ 1708597 w 4902558"/>
              <a:gd name="connsiteY7" fmla="*/ 72981 h 2258096"/>
              <a:gd name="connsiteX8" fmla="*/ 1717183 w 4902558"/>
              <a:gd name="connsiteY8" fmla="*/ 60102 h 2258096"/>
              <a:gd name="connsiteX9" fmla="*/ 1768699 w 4902558"/>
              <a:gd name="connsiteY9" fmla="*/ 30051 h 2258096"/>
              <a:gd name="connsiteX10" fmla="*/ 1828800 w 4902558"/>
              <a:gd name="connsiteY10" fmla="*/ 12879 h 2258096"/>
              <a:gd name="connsiteX11" fmla="*/ 1906073 w 4902558"/>
              <a:gd name="connsiteY11" fmla="*/ 0 h 2258096"/>
              <a:gd name="connsiteX12" fmla="*/ 2009104 w 4902558"/>
              <a:gd name="connsiteY12" fmla="*/ 4293 h 2258096"/>
              <a:gd name="connsiteX13" fmla="*/ 2099256 w 4902558"/>
              <a:gd name="connsiteY13" fmla="*/ 17172 h 2258096"/>
              <a:gd name="connsiteX14" fmla="*/ 2167944 w 4902558"/>
              <a:gd name="connsiteY14" fmla="*/ 25758 h 2258096"/>
              <a:gd name="connsiteX15" fmla="*/ 2197994 w 4902558"/>
              <a:gd name="connsiteY15" fmla="*/ 34344 h 2258096"/>
              <a:gd name="connsiteX16" fmla="*/ 2202287 w 4902558"/>
              <a:gd name="connsiteY16" fmla="*/ 47223 h 2258096"/>
              <a:gd name="connsiteX17" fmla="*/ 2206580 w 4902558"/>
              <a:gd name="connsiteY17" fmla="*/ 107324 h 2258096"/>
              <a:gd name="connsiteX18" fmla="*/ 2202287 w 4902558"/>
              <a:gd name="connsiteY18" fmla="*/ 184597 h 2258096"/>
              <a:gd name="connsiteX19" fmla="*/ 2202287 w 4902558"/>
              <a:gd name="connsiteY19" fmla="*/ 236113 h 2258096"/>
              <a:gd name="connsiteX20" fmla="*/ 2210873 w 4902558"/>
              <a:gd name="connsiteY20" fmla="*/ 266164 h 2258096"/>
              <a:gd name="connsiteX21" fmla="*/ 2232338 w 4902558"/>
              <a:gd name="connsiteY21" fmla="*/ 321972 h 2258096"/>
              <a:gd name="connsiteX22" fmla="*/ 2275268 w 4902558"/>
              <a:gd name="connsiteY22" fmla="*/ 412124 h 2258096"/>
              <a:gd name="connsiteX23" fmla="*/ 2339662 w 4902558"/>
              <a:gd name="connsiteY23" fmla="*/ 502276 h 2258096"/>
              <a:gd name="connsiteX24" fmla="*/ 2455572 w 4902558"/>
              <a:gd name="connsiteY24" fmla="*/ 656823 h 2258096"/>
              <a:gd name="connsiteX25" fmla="*/ 2562896 w 4902558"/>
              <a:gd name="connsiteY25" fmla="*/ 785612 h 2258096"/>
              <a:gd name="connsiteX26" fmla="*/ 2691685 w 4902558"/>
              <a:gd name="connsiteY26" fmla="*/ 935865 h 2258096"/>
              <a:gd name="connsiteX27" fmla="*/ 2781837 w 4902558"/>
              <a:gd name="connsiteY27" fmla="*/ 1038896 h 2258096"/>
              <a:gd name="connsiteX28" fmla="*/ 2914918 w 4902558"/>
              <a:gd name="connsiteY28" fmla="*/ 1171978 h 2258096"/>
              <a:gd name="connsiteX29" fmla="*/ 3005070 w 4902558"/>
              <a:gd name="connsiteY29" fmla="*/ 1249251 h 2258096"/>
              <a:gd name="connsiteX30" fmla="*/ 3155324 w 4902558"/>
              <a:gd name="connsiteY30" fmla="*/ 1365161 h 2258096"/>
              <a:gd name="connsiteX31" fmla="*/ 3236890 w 4902558"/>
              <a:gd name="connsiteY31" fmla="*/ 1420969 h 2258096"/>
              <a:gd name="connsiteX32" fmla="*/ 3374265 w 4902558"/>
              <a:gd name="connsiteY32" fmla="*/ 1498243 h 2258096"/>
              <a:gd name="connsiteX33" fmla="*/ 3473003 w 4902558"/>
              <a:gd name="connsiteY33" fmla="*/ 1545465 h 2258096"/>
              <a:gd name="connsiteX34" fmla="*/ 3593206 w 4902558"/>
              <a:gd name="connsiteY34" fmla="*/ 1588395 h 2258096"/>
              <a:gd name="connsiteX35" fmla="*/ 3730580 w 4902558"/>
              <a:gd name="connsiteY35" fmla="*/ 1627031 h 2258096"/>
              <a:gd name="connsiteX36" fmla="*/ 3837904 w 4902558"/>
              <a:gd name="connsiteY36" fmla="*/ 1648496 h 2258096"/>
              <a:gd name="connsiteX37" fmla="*/ 3940935 w 4902558"/>
              <a:gd name="connsiteY37" fmla="*/ 1665668 h 2258096"/>
              <a:gd name="connsiteX38" fmla="*/ 4069724 w 4902558"/>
              <a:gd name="connsiteY38" fmla="*/ 1674254 h 2258096"/>
              <a:gd name="connsiteX39" fmla="*/ 4168462 w 4902558"/>
              <a:gd name="connsiteY39" fmla="*/ 1674254 h 2258096"/>
              <a:gd name="connsiteX40" fmla="*/ 4232856 w 4902558"/>
              <a:gd name="connsiteY40" fmla="*/ 1669961 h 2258096"/>
              <a:gd name="connsiteX41" fmla="*/ 4262907 w 4902558"/>
              <a:gd name="connsiteY41" fmla="*/ 1661375 h 2258096"/>
              <a:gd name="connsiteX42" fmla="*/ 4284372 w 4902558"/>
              <a:gd name="connsiteY42" fmla="*/ 1639910 h 2258096"/>
              <a:gd name="connsiteX43" fmla="*/ 4297251 w 4902558"/>
              <a:gd name="connsiteY43" fmla="*/ 1609859 h 2258096"/>
              <a:gd name="connsiteX44" fmla="*/ 4297251 w 4902558"/>
              <a:gd name="connsiteY44" fmla="*/ 1584102 h 2258096"/>
              <a:gd name="connsiteX45" fmla="*/ 4292958 w 4902558"/>
              <a:gd name="connsiteY45" fmla="*/ 1541172 h 2258096"/>
              <a:gd name="connsiteX46" fmla="*/ 4275786 w 4902558"/>
              <a:gd name="connsiteY46" fmla="*/ 1506828 h 2258096"/>
              <a:gd name="connsiteX47" fmla="*/ 4194220 w 4902558"/>
              <a:gd name="connsiteY47" fmla="*/ 1347989 h 2258096"/>
              <a:gd name="connsiteX48" fmla="*/ 3992451 w 4902558"/>
              <a:gd name="connsiteY48" fmla="*/ 957330 h 2258096"/>
              <a:gd name="connsiteX49" fmla="*/ 3958107 w 4902558"/>
              <a:gd name="connsiteY49" fmla="*/ 888643 h 2258096"/>
              <a:gd name="connsiteX50" fmla="*/ 3945228 w 4902558"/>
              <a:gd name="connsiteY50" fmla="*/ 862885 h 2258096"/>
              <a:gd name="connsiteX51" fmla="*/ 3953814 w 4902558"/>
              <a:gd name="connsiteY51" fmla="*/ 815662 h 2258096"/>
              <a:gd name="connsiteX52" fmla="*/ 3962400 w 4902558"/>
              <a:gd name="connsiteY52" fmla="*/ 802783 h 2258096"/>
              <a:gd name="connsiteX53" fmla="*/ 3979572 w 4902558"/>
              <a:gd name="connsiteY53" fmla="*/ 802783 h 2258096"/>
              <a:gd name="connsiteX54" fmla="*/ 4009623 w 4902558"/>
              <a:gd name="connsiteY54" fmla="*/ 811369 h 2258096"/>
              <a:gd name="connsiteX55" fmla="*/ 4035380 w 4902558"/>
              <a:gd name="connsiteY55" fmla="*/ 845713 h 2258096"/>
              <a:gd name="connsiteX56" fmla="*/ 4078310 w 4902558"/>
              <a:gd name="connsiteY56" fmla="*/ 910107 h 2258096"/>
              <a:gd name="connsiteX57" fmla="*/ 4228563 w 4902558"/>
              <a:gd name="connsiteY57" fmla="*/ 1124755 h 2258096"/>
              <a:gd name="connsiteX58" fmla="*/ 4327301 w 4902558"/>
              <a:gd name="connsiteY58" fmla="*/ 1249251 h 2258096"/>
              <a:gd name="connsiteX59" fmla="*/ 4460383 w 4902558"/>
              <a:gd name="connsiteY59" fmla="*/ 1412383 h 2258096"/>
              <a:gd name="connsiteX60" fmla="*/ 4597758 w 4902558"/>
              <a:gd name="connsiteY60" fmla="*/ 1566930 h 2258096"/>
              <a:gd name="connsiteX61" fmla="*/ 4640687 w 4902558"/>
              <a:gd name="connsiteY61" fmla="*/ 1605566 h 2258096"/>
              <a:gd name="connsiteX62" fmla="*/ 4713668 w 4902558"/>
              <a:gd name="connsiteY62" fmla="*/ 1652789 h 2258096"/>
              <a:gd name="connsiteX63" fmla="*/ 4782355 w 4902558"/>
              <a:gd name="connsiteY63" fmla="*/ 1678547 h 2258096"/>
              <a:gd name="connsiteX64" fmla="*/ 4829577 w 4902558"/>
              <a:gd name="connsiteY64" fmla="*/ 1704305 h 2258096"/>
              <a:gd name="connsiteX65" fmla="*/ 4872507 w 4902558"/>
              <a:gd name="connsiteY65" fmla="*/ 1734355 h 2258096"/>
              <a:gd name="connsiteX66" fmla="*/ 4889679 w 4902558"/>
              <a:gd name="connsiteY66" fmla="*/ 1755820 h 2258096"/>
              <a:gd name="connsiteX67" fmla="*/ 4902558 w 4902558"/>
              <a:gd name="connsiteY67" fmla="*/ 1777285 h 2258096"/>
              <a:gd name="connsiteX68" fmla="*/ 4902558 w 4902558"/>
              <a:gd name="connsiteY68" fmla="*/ 1790164 h 2258096"/>
              <a:gd name="connsiteX69" fmla="*/ 4902558 w 4902558"/>
              <a:gd name="connsiteY69" fmla="*/ 1807335 h 2258096"/>
              <a:gd name="connsiteX70" fmla="*/ 4889679 w 4902558"/>
              <a:gd name="connsiteY70" fmla="*/ 1828800 h 2258096"/>
              <a:gd name="connsiteX71" fmla="*/ 4868214 w 4902558"/>
              <a:gd name="connsiteY71" fmla="*/ 1845972 h 2258096"/>
              <a:gd name="connsiteX72" fmla="*/ 4820992 w 4902558"/>
              <a:gd name="connsiteY72" fmla="*/ 1880316 h 2258096"/>
              <a:gd name="connsiteX73" fmla="*/ 4786648 w 4902558"/>
              <a:gd name="connsiteY73" fmla="*/ 1893195 h 2258096"/>
              <a:gd name="connsiteX74" fmla="*/ 4743718 w 4902558"/>
              <a:gd name="connsiteY74" fmla="*/ 1910366 h 2258096"/>
              <a:gd name="connsiteX75" fmla="*/ 4692203 w 4902558"/>
              <a:gd name="connsiteY75" fmla="*/ 1927538 h 2258096"/>
              <a:gd name="connsiteX76" fmla="*/ 4623516 w 4902558"/>
              <a:gd name="connsiteY76" fmla="*/ 1940417 h 2258096"/>
              <a:gd name="connsiteX77" fmla="*/ 4533363 w 4902558"/>
              <a:gd name="connsiteY77" fmla="*/ 1949003 h 2258096"/>
              <a:gd name="connsiteX78" fmla="*/ 4426039 w 4902558"/>
              <a:gd name="connsiteY78" fmla="*/ 1953296 h 2258096"/>
              <a:gd name="connsiteX79" fmla="*/ 4271493 w 4902558"/>
              <a:gd name="connsiteY79" fmla="*/ 1944710 h 2258096"/>
              <a:gd name="connsiteX80" fmla="*/ 4108361 w 4902558"/>
              <a:gd name="connsiteY80" fmla="*/ 1927538 h 2258096"/>
              <a:gd name="connsiteX81" fmla="*/ 3945228 w 4902558"/>
              <a:gd name="connsiteY81" fmla="*/ 1906074 h 2258096"/>
              <a:gd name="connsiteX82" fmla="*/ 3790682 w 4902558"/>
              <a:gd name="connsiteY82" fmla="*/ 1880316 h 2258096"/>
              <a:gd name="connsiteX83" fmla="*/ 3687651 w 4902558"/>
              <a:gd name="connsiteY83" fmla="*/ 1854558 h 2258096"/>
              <a:gd name="connsiteX84" fmla="*/ 3511639 w 4902558"/>
              <a:gd name="connsiteY84" fmla="*/ 1794457 h 2258096"/>
              <a:gd name="connsiteX85" fmla="*/ 3314163 w 4902558"/>
              <a:gd name="connsiteY85" fmla="*/ 1708597 h 2258096"/>
              <a:gd name="connsiteX86" fmla="*/ 3142445 w 4902558"/>
              <a:gd name="connsiteY86" fmla="*/ 1614152 h 2258096"/>
              <a:gd name="connsiteX87" fmla="*/ 2996485 w 4902558"/>
              <a:gd name="connsiteY87" fmla="*/ 1519707 h 2258096"/>
              <a:gd name="connsiteX88" fmla="*/ 2824766 w 4902558"/>
              <a:gd name="connsiteY88" fmla="*/ 1386626 h 2258096"/>
              <a:gd name="connsiteX89" fmla="*/ 2601532 w 4902558"/>
              <a:gd name="connsiteY89" fmla="*/ 1184857 h 2258096"/>
              <a:gd name="connsiteX90" fmla="*/ 2386885 w 4902558"/>
              <a:gd name="connsiteY90" fmla="*/ 953037 h 2258096"/>
              <a:gd name="connsiteX91" fmla="*/ 2219459 w 4902558"/>
              <a:gd name="connsiteY91" fmla="*/ 759854 h 2258096"/>
              <a:gd name="connsiteX92" fmla="*/ 2086377 w 4902558"/>
              <a:gd name="connsiteY92" fmla="*/ 583843 h 2258096"/>
              <a:gd name="connsiteX93" fmla="*/ 2000518 w 4902558"/>
              <a:gd name="connsiteY93" fmla="*/ 467933 h 2258096"/>
              <a:gd name="connsiteX94" fmla="*/ 1961882 w 4902558"/>
              <a:gd name="connsiteY94" fmla="*/ 416417 h 2258096"/>
              <a:gd name="connsiteX95" fmla="*/ 1923245 w 4902558"/>
              <a:gd name="connsiteY95" fmla="*/ 373488 h 2258096"/>
              <a:gd name="connsiteX96" fmla="*/ 1888901 w 4902558"/>
              <a:gd name="connsiteY96" fmla="*/ 343437 h 2258096"/>
              <a:gd name="connsiteX97" fmla="*/ 1858851 w 4902558"/>
              <a:gd name="connsiteY97" fmla="*/ 330558 h 2258096"/>
              <a:gd name="connsiteX98" fmla="*/ 1828800 w 4902558"/>
              <a:gd name="connsiteY98" fmla="*/ 321972 h 2258096"/>
              <a:gd name="connsiteX99" fmla="*/ 1798749 w 4902558"/>
              <a:gd name="connsiteY99" fmla="*/ 326265 h 2258096"/>
              <a:gd name="connsiteX100" fmla="*/ 1777285 w 4902558"/>
              <a:gd name="connsiteY100" fmla="*/ 334851 h 2258096"/>
              <a:gd name="connsiteX101" fmla="*/ 1738648 w 4902558"/>
              <a:gd name="connsiteY101" fmla="*/ 369195 h 2258096"/>
              <a:gd name="connsiteX102" fmla="*/ 1691425 w 4902558"/>
              <a:gd name="connsiteY102" fmla="*/ 412124 h 2258096"/>
              <a:gd name="connsiteX103" fmla="*/ 1627031 w 4902558"/>
              <a:gd name="connsiteY103" fmla="*/ 480812 h 2258096"/>
              <a:gd name="connsiteX104" fmla="*/ 1541172 w 4902558"/>
              <a:gd name="connsiteY104" fmla="*/ 570964 h 2258096"/>
              <a:gd name="connsiteX105" fmla="*/ 1442434 w 4902558"/>
              <a:gd name="connsiteY105" fmla="*/ 686874 h 2258096"/>
              <a:gd name="connsiteX106" fmla="*/ 1373746 w 4902558"/>
              <a:gd name="connsiteY106" fmla="*/ 764147 h 2258096"/>
              <a:gd name="connsiteX107" fmla="*/ 1240665 w 4902558"/>
              <a:gd name="connsiteY107" fmla="*/ 927279 h 2258096"/>
              <a:gd name="connsiteX108" fmla="*/ 1137634 w 4902558"/>
              <a:gd name="connsiteY108" fmla="*/ 1056068 h 2258096"/>
              <a:gd name="connsiteX109" fmla="*/ 1047482 w 4902558"/>
              <a:gd name="connsiteY109" fmla="*/ 1176271 h 2258096"/>
              <a:gd name="connsiteX110" fmla="*/ 944451 w 4902558"/>
              <a:gd name="connsiteY110" fmla="*/ 1313645 h 2258096"/>
              <a:gd name="connsiteX111" fmla="*/ 858592 w 4902558"/>
              <a:gd name="connsiteY111" fmla="*/ 1433848 h 2258096"/>
              <a:gd name="connsiteX112" fmla="*/ 742682 w 4902558"/>
              <a:gd name="connsiteY112" fmla="*/ 1596981 h 2258096"/>
              <a:gd name="connsiteX113" fmla="*/ 652530 w 4902558"/>
              <a:gd name="connsiteY113" fmla="*/ 1725769 h 2258096"/>
              <a:gd name="connsiteX114" fmla="*/ 528034 w 4902558"/>
              <a:gd name="connsiteY114" fmla="*/ 1914659 h 2258096"/>
              <a:gd name="connsiteX115" fmla="*/ 442175 w 4902558"/>
              <a:gd name="connsiteY115" fmla="*/ 2047741 h 2258096"/>
              <a:gd name="connsiteX116" fmla="*/ 0 w 4902558"/>
              <a:gd name="connsiteY116" fmla="*/ 2258096 h 2258096"/>
              <a:gd name="connsiteX117" fmla="*/ 223234 w 4902558"/>
              <a:gd name="connsiteY117" fmla="*/ 2004812 h 2258096"/>
              <a:gd name="connsiteX118" fmla="*/ 472225 w 4902558"/>
              <a:gd name="connsiteY118" fmla="*/ 1669961 h 2258096"/>
              <a:gd name="connsiteX119" fmla="*/ 635358 w 4902558"/>
              <a:gd name="connsiteY119" fmla="*/ 1446727 h 2258096"/>
              <a:gd name="connsiteX120" fmla="*/ 746975 w 4902558"/>
              <a:gd name="connsiteY120" fmla="*/ 1287888 h 2258096"/>
              <a:gd name="connsiteX121" fmla="*/ 850006 w 4902558"/>
              <a:gd name="connsiteY121" fmla="*/ 1159099 h 2258096"/>
              <a:gd name="connsiteX0" fmla="*/ 626772 w 4679324"/>
              <a:gd name="connsiteY0" fmla="*/ 1159099 h 2047741"/>
              <a:gd name="connsiteX1" fmla="*/ 961622 w 4679324"/>
              <a:gd name="connsiteY1" fmla="*/ 742682 h 2047741"/>
              <a:gd name="connsiteX2" fmla="*/ 1219200 w 4679324"/>
              <a:gd name="connsiteY2" fmla="*/ 437882 h 2047741"/>
              <a:gd name="connsiteX3" fmla="*/ 1365160 w 4679324"/>
              <a:gd name="connsiteY3" fmla="*/ 274750 h 2047741"/>
              <a:gd name="connsiteX4" fmla="*/ 1420969 w 4679324"/>
              <a:gd name="connsiteY4" fmla="*/ 214648 h 2047741"/>
              <a:gd name="connsiteX5" fmla="*/ 1442434 w 4679324"/>
              <a:gd name="connsiteY5" fmla="*/ 193183 h 2047741"/>
              <a:gd name="connsiteX6" fmla="*/ 1463898 w 4679324"/>
              <a:gd name="connsiteY6" fmla="*/ 128789 h 2047741"/>
              <a:gd name="connsiteX7" fmla="*/ 1485363 w 4679324"/>
              <a:gd name="connsiteY7" fmla="*/ 72981 h 2047741"/>
              <a:gd name="connsiteX8" fmla="*/ 1493949 w 4679324"/>
              <a:gd name="connsiteY8" fmla="*/ 60102 h 2047741"/>
              <a:gd name="connsiteX9" fmla="*/ 1545465 w 4679324"/>
              <a:gd name="connsiteY9" fmla="*/ 30051 h 2047741"/>
              <a:gd name="connsiteX10" fmla="*/ 1605566 w 4679324"/>
              <a:gd name="connsiteY10" fmla="*/ 12879 h 2047741"/>
              <a:gd name="connsiteX11" fmla="*/ 1682839 w 4679324"/>
              <a:gd name="connsiteY11" fmla="*/ 0 h 2047741"/>
              <a:gd name="connsiteX12" fmla="*/ 1785870 w 4679324"/>
              <a:gd name="connsiteY12" fmla="*/ 4293 h 2047741"/>
              <a:gd name="connsiteX13" fmla="*/ 1876022 w 4679324"/>
              <a:gd name="connsiteY13" fmla="*/ 17172 h 2047741"/>
              <a:gd name="connsiteX14" fmla="*/ 1944710 w 4679324"/>
              <a:gd name="connsiteY14" fmla="*/ 25758 h 2047741"/>
              <a:gd name="connsiteX15" fmla="*/ 1974760 w 4679324"/>
              <a:gd name="connsiteY15" fmla="*/ 34344 h 2047741"/>
              <a:gd name="connsiteX16" fmla="*/ 1979053 w 4679324"/>
              <a:gd name="connsiteY16" fmla="*/ 47223 h 2047741"/>
              <a:gd name="connsiteX17" fmla="*/ 1983346 w 4679324"/>
              <a:gd name="connsiteY17" fmla="*/ 107324 h 2047741"/>
              <a:gd name="connsiteX18" fmla="*/ 1979053 w 4679324"/>
              <a:gd name="connsiteY18" fmla="*/ 184597 h 2047741"/>
              <a:gd name="connsiteX19" fmla="*/ 1979053 w 4679324"/>
              <a:gd name="connsiteY19" fmla="*/ 236113 h 2047741"/>
              <a:gd name="connsiteX20" fmla="*/ 1987639 w 4679324"/>
              <a:gd name="connsiteY20" fmla="*/ 266164 h 2047741"/>
              <a:gd name="connsiteX21" fmla="*/ 2009104 w 4679324"/>
              <a:gd name="connsiteY21" fmla="*/ 321972 h 2047741"/>
              <a:gd name="connsiteX22" fmla="*/ 2052034 w 4679324"/>
              <a:gd name="connsiteY22" fmla="*/ 412124 h 2047741"/>
              <a:gd name="connsiteX23" fmla="*/ 2116428 w 4679324"/>
              <a:gd name="connsiteY23" fmla="*/ 502276 h 2047741"/>
              <a:gd name="connsiteX24" fmla="*/ 2232338 w 4679324"/>
              <a:gd name="connsiteY24" fmla="*/ 656823 h 2047741"/>
              <a:gd name="connsiteX25" fmla="*/ 2339662 w 4679324"/>
              <a:gd name="connsiteY25" fmla="*/ 785612 h 2047741"/>
              <a:gd name="connsiteX26" fmla="*/ 2468451 w 4679324"/>
              <a:gd name="connsiteY26" fmla="*/ 935865 h 2047741"/>
              <a:gd name="connsiteX27" fmla="*/ 2558603 w 4679324"/>
              <a:gd name="connsiteY27" fmla="*/ 1038896 h 2047741"/>
              <a:gd name="connsiteX28" fmla="*/ 2691684 w 4679324"/>
              <a:gd name="connsiteY28" fmla="*/ 1171978 h 2047741"/>
              <a:gd name="connsiteX29" fmla="*/ 2781836 w 4679324"/>
              <a:gd name="connsiteY29" fmla="*/ 1249251 h 2047741"/>
              <a:gd name="connsiteX30" fmla="*/ 2932090 w 4679324"/>
              <a:gd name="connsiteY30" fmla="*/ 1365161 h 2047741"/>
              <a:gd name="connsiteX31" fmla="*/ 3013656 w 4679324"/>
              <a:gd name="connsiteY31" fmla="*/ 1420969 h 2047741"/>
              <a:gd name="connsiteX32" fmla="*/ 3151031 w 4679324"/>
              <a:gd name="connsiteY32" fmla="*/ 1498243 h 2047741"/>
              <a:gd name="connsiteX33" fmla="*/ 3249769 w 4679324"/>
              <a:gd name="connsiteY33" fmla="*/ 1545465 h 2047741"/>
              <a:gd name="connsiteX34" fmla="*/ 3369972 w 4679324"/>
              <a:gd name="connsiteY34" fmla="*/ 1588395 h 2047741"/>
              <a:gd name="connsiteX35" fmla="*/ 3507346 w 4679324"/>
              <a:gd name="connsiteY35" fmla="*/ 1627031 h 2047741"/>
              <a:gd name="connsiteX36" fmla="*/ 3614670 w 4679324"/>
              <a:gd name="connsiteY36" fmla="*/ 1648496 h 2047741"/>
              <a:gd name="connsiteX37" fmla="*/ 3717701 w 4679324"/>
              <a:gd name="connsiteY37" fmla="*/ 1665668 h 2047741"/>
              <a:gd name="connsiteX38" fmla="*/ 3846490 w 4679324"/>
              <a:gd name="connsiteY38" fmla="*/ 1674254 h 2047741"/>
              <a:gd name="connsiteX39" fmla="*/ 3945228 w 4679324"/>
              <a:gd name="connsiteY39" fmla="*/ 1674254 h 2047741"/>
              <a:gd name="connsiteX40" fmla="*/ 4009622 w 4679324"/>
              <a:gd name="connsiteY40" fmla="*/ 1669961 h 2047741"/>
              <a:gd name="connsiteX41" fmla="*/ 4039673 w 4679324"/>
              <a:gd name="connsiteY41" fmla="*/ 1661375 h 2047741"/>
              <a:gd name="connsiteX42" fmla="*/ 4061138 w 4679324"/>
              <a:gd name="connsiteY42" fmla="*/ 1639910 h 2047741"/>
              <a:gd name="connsiteX43" fmla="*/ 4074017 w 4679324"/>
              <a:gd name="connsiteY43" fmla="*/ 1609859 h 2047741"/>
              <a:gd name="connsiteX44" fmla="*/ 4074017 w 4679324"/>
              <a:gd name="connsiteY44" fmla="*/ 1584102 h 2047741"/>
              <a:gd name="connsiteX45" fmla="*/ 4069724 w 4679324"/>
              <a:gd name="connsiteY45" fmla="*/ 1541172 h 2047741"/>
              <a:gd name="connsiteX46" fmla="*/ 4052552 w 4679324"/>
              <a:gd name="connsiteY46" fmla="*/ 1506828 h 2047741"/>
              <a:gd name="connsiteX47" fmla="*/ 3970986 w 4679324"/>
              <a:gd name="connsiteY47" fmla="*/ 1347989 h 2047741"/>
              <a:gd name="connsiteX48" fmla="*/ 3769217 w 4679324"/>
              <a:gd name="connsiteY48" fmla="*/ 957330 h 2047741"/>
              <a:gd name="connsiteX49" fmla="*/ 3734873 w 4679324"/>
              <a:gd name="connsiteY49" fmla="*/ 888643 h 2047741"/>
              <a:gd name="connsiteX50" fmla="*/ 3721994 w 4679324"/>
              <a:gd name="connsiteY50" fmla="*/ 862885 h 2047741"/>
              <a:gd name="connsiteX51" fmla="*/ 3730580 w 4679324"/>
              <a:gd name="connsiteY51" fmla="*/ 815662 h 2047741"/>
              <a:gd name="connsiteX52" fmla="*/ 3739166 w 4679324"/>
              <a:gd name="connsiteY52" fmla="*/ 802783 h 2047741"/>
              <a:gd name="connsiteX53" fmla="*/ 3756338 w 4679324"/>
              <a:gd name="connsiteY53" fmla="*/ 802783 h 2047741"/>
              <a:gd name="connsiteX54" fmla="*/ 3786389 w 4679324"/>
              <a:gd name="connsiteY54" fmla="*/ 811369 h 2047741"/>
              <a:gd name="connsiteX55" fmla="*/ 3812146 w 4679324"/>
              <a:gd name="connsiteY55" fmla="*/ 845713 h 2047741"/>
              <a:gd name="connsiteX56" fmla="*/ 3855076 w 4679324"/>
              <a:gd name="connsiteY56" fmla="*/ 910107 h 2047741"/>
              <a:gd name="connsiteX57" fmla="*/ 4005329 w 4679324"/>
              <a:gd name="connsiteY57" fmla="*/ 1124755 h 2047741"/>
              <a:gd name="connsiteX58" fmla="*/ 4104067 w 4679324"/>
              <a:gd name="connsiteY58" fmla="*/ 1249251 h 2047741"/>
              <a:gd name="connsiteX59" fmla="*/ 4237149 w 4679324"/>
              <a:gd name="connsiteY59" fmla="*/ 1412383 h 2047741"/>
              <a:gd name="connsiteX60" fmla="*/ 4374524 w 4679324"/>
              <a:gd name="connsiteY60" fmla="*/ 1566930 h 2047741"/>
              <a:gd name="connsiteX61" fmla="*/ 4417453 w 4679324"/>
              <a:gd name="connsiteY61" fmla="*/ 1605566 h 2047741"/>
              <a:gd name="connsiteX62" fmla="*/ 4490434 w 4679324"/>
              <a:gd name="connsiteY62" fmla="*/ 1652789 h 2047741"/>
              <a:gd name="connsiteX63" fmla="*/ 4559121 w 4679324"/>
              <a:gd name="connsiteY63" fmla="*/ 1678547 h 2047741"/>
              <a:gd name="connsiteX64" fmla="*/ 4606343 w 4679324"/>
              <a:gd name="connsiteY64" fmla="*/ 1704305 h 2047741"/>
              <a:gd name="connsiteX65" fmla="*/ 4649273 w 4679324"/>
              <a:gd name="connsiteY65" fmla="*/ 1734355 h 2047741"/>
              <a:gd name="connsiteX66" fmla="*/ 4666445 w 4679324"/>
              <a:gd name="connsiteY66" fmla="*/ 1755820 h 2047741"/>
              <a:gd name="connsiteX67" fmla="*/ 4679324 w 4679324"/>
              <a:gd name="connsiteY67" fmla="*/ 1777285 h 2047741"/>
              <a:gd name="connsiteX68" fmla="*/ 4679324 w 4679324"/>
              <a:gd name="connsiteY68" fmla="*/ 1790164 h 2047741"/>
              <a:gd name="connsiteX69" fmla="*/ 4679324 w 4679324"/>
              <a:gd name="connsiteY69" fmla="*/ 1807335 h 2047741"/>
              <a:gd name="connsiteX70" fmla="*/ 4666445 w 4679324"/>
              <a:gd name="connsiteY70" fmla="*/ 1828800 h 2047741"/>
              <a:gd name="connsiteX71" fmla="*/ 4644980 w 4679324"/>
              <a:gd name="connsiteY71" fmla="*/ 1845972 h 2047741"/>
              <a:gd name="connsiteX72" fmla="*/ 4597758 w 4679324"/>
              <a:gd name="connsiteY72" fmla="*/ 1880316 h 2047741"/>
              <a:gd name="connsiteX73" fmla="*/ 4563414 w 4679324"/>
              <a:gd name="connsiteY73" fmla="*/ 1893195 h 2047741"/>
              <a:gd name="connsiteX74" fmla="*/ 4520484 w 4679324"/>
              <a:gd name="connsiteY74" fmla="*/ 1910366 h 2047741"/>
              <a:gd name="connsiteX75" fmla="*/ 4468969 w 4679324"/>
              <a:gd name="connsiteY75" fmla="*/ 1927538 h 2047741"/>
              <a:gd name="connsiteX76" fmla="*/ 4400282 w 4679324"/>
              <a:gd name="connsiteY76" fmla="*/ 1940417 h 2047741"/>
              <a:gd name="connsiteX77" fmla="*/ 4310129 w 4679324"/>
              <a:gd name="connsiteY77" fmla="*/ 1949003 h 2047741"/>
              <a:gd name="connsiteX78" fmla="*/ 4202805 w 4679324"/>
              <a:gd name="connsiteY78" fmla="*/ 1953296 h 2047741"/>
              <a:gd name="connsiteX79" fmla="*/ 4048259 w 4679324"/>
              <a:gd name="connsiteY79" fmla="*/ 1944710 h 2047741"/>
              <a:gd name="connsiteX80" fmla="*/ 3885127 w 4679324"/>
              <a:gd name="connsiteY80" fmla="*/ 1927538 h 2047741"/>
              <a:gd name="connsiteX81" fmla="*/ 3721994 w 4679324"/>
              <a:gd name="connsiteY81" fmla="*/ 1906074 h 2047741"/>
              <a:gd name="connsiteX82" fmla="*/ 3567448 w 4679324"/>
              <a:gd name="connsiteY82" fmla="*/ 1880316 h 2047741"/>
              <a:gd name="connsiteX83" fmla="*/ 3464417 w 4679324"/>
              <a:gd name="connsiteY83" fmla="*/ 1854558 h 2047741"/>
              <a:gd name="connsiteX84" fmla="*/ 3288405 w 4679324"/>
              <a:gd name="connsiteY84" fmla="*/ 1794457 h 2047741"/>
              <a:gd name="connsiteX85" fmla="*/ 3090929 w 4679324"/>
              <a:gd name="connsiteY85" fmla="*/ 1708597 h 2047741"/>
              <a:gd name="connsiteX86" fmla="*/ 2919211 w 4679324"/>
              <a:gd name="connsiteY86" fmla="*/ 1614152 h 2047741"/>
              <a:gd name="connsiteX87" fmla="*/ 2773251 w 4679324"/>
              <a:gd name="connsiteY87" fmla="*/ 1519707 h 2047741"/>
              <a:gd name="connsiteX88" fmla="*/ 2601532 w 4679324"/>
              <a:gd name="connsiteY88" fmla="*/ 1386626 h 2047741"/>
              <a:gd name="connsiteX89" fmla="*/ 2378298 w 4679324"/>
              <a:gd name="connsiteY89" fmla="*/ 1184857 h 2047741"/>
              <a:gd name="connsiteX90" fmla="*/ 2163651 w 4679324"/>
              <a:gd name="connsiteY90" fmla="*/ 953037 h 2047741"/>
              <a:gd name="connsiteX91" fmla="*/ 1996225 w 4679324"/>
              <a:gd name="connsiteY91" fmla="*/ 759854 h 2047741"/>
              <a:gd name="connsiteX92" fmla="*/ 1863143 w 4679324"/>
              <a:gd name="connsiteY92" fmla="*/ 583843 h 2047741"/>
              <a:gd name="connsiteX93" fmla="*/ 1777284 w 4679324"/>
              <a:gd name="connsiteY93" fmla="*/ 467933 h 2047741"/>
              <a:gd name="connsiteX94" fmla="*/ 1738648 w 4679324"/>
              <a:gd name="connsiteY94" fmla="*/ 416417 h 2047741"/>
              <a:gd name="connsiteX95" fmla="*/ 1700011 w 4679324"/>
              <a:gd name="connsiteY95" fmla="*/ 373488 h 2047741"/>
              <a:gd name="connsiteX96" fmla="*/ 1665667 w 4679324"/>
              <a:gd name="connsiteY96" fmla="*/ 343437 h 2047741"/>
              <a:gd name="connsiteX97" fmla="*/ 1635617 w 4679324"/>
              <a:gd name="connsiteY97" fmla="*/ 330558 h 2047741"/>
              <a:gd name="connsiteX98" fmla="*/ 1605566 w 4679324"/>
              <a:gd name="connsiteY98" fmla="*/ 321972 h 2047741"/>
              <a:gd name="connsiteX99" fmla="*/ 1575515 w 4679324"/>
              <a:gd name="connsiteY99" fmla="*/ 326265 h 2047741"/>
              <a:gd name="connsiteX100" fmla="*/ 1554051 w 4679324"/>
              <a:gd name="connsiteY100" fmla="*/ 334851 h 2047741"/>
              <a:gd name="connsiteX101" fmla="*/ 1515414 w 4679324"/>
              <a:gd name="connsiteY101" fmla="*/ 369195 h 2047741"/>
              <a:gd name="connsiteX102" fmla="*/ 1468191 w 4679324"/>
              <a:gd name="connsiteY102" fmla="*/ 412124 h 2047741"/>
              <a:gd name="connsiteX103" fmla="*/ 1403797 w 4679324"/>
              <a:gd name="connsiteY103" fmla="*/ 480812 h 2047741"/>
              <a:gd name="connsiteX104" fmla="*/ 1317938 w 4679324"/>
              <a:gd name="connsiteY104" fmla="*/ 570964 h 2047741"/>
              <a:gd name="connsiteX105" fmla="*/ 1219200 w 4679324"/>
              <a:gd name="connsiteY105" fmla="*/ 686874 h 2047741"/>
              <a:gd name="connsiteX106" fmla="*/ 1150512 w 4679324"/>
              <a:gd name="connsiteY106" fmla="*/ 764147 h 2047741"/>
              <a:gd name="connsiteX107" fmla="*/ 1017431 w 4679324"/>
              <a:gd name="connsiteY107" fmla="*/ 927279 h 2047741"/>
              <a:gd name="connsiteX108" fmla="*/ 914400 w 4679324"/>
              <a:gd name="connsiteY108" fmla="*/ 1056068 h 2047741"/>
              <a:gd name="connsiteX109" fmla="*/ 824248 w 4679324"/>
              <a:gd name="connsiteY109" fmla="*/ 1176271 h 2047741"/>
              <a:gd name="connsiteX110" fmla="*/ 721217 w 4679324"/>
              <a:gd name="connsiteY110" fmla="*/ 1313645 h 2047741"/>
              <a:gd name="connsiteX111" fmla="*/ 635358 w 4679324"/>
              <a:gd name="connsiteY111" fmla="*/ 1433848 h 2047741"/>
              <a:gd name="connsiteX112" fmla="*/ 519448 w 4679324"/>
              <a:gd name="connsiteY112" fmla="*/ 1596981 h 2047741"/>
              <a:gd name="connsiteX113" fmla="*/ 429296 w 4679324"/>
              <a:gd name="connsiteY113" fmla="*/ 1725769 h 2047741"/>
              <a:gd name="connsiteX114" fmla="*/ 304800 w 4679324"/>
              <a:gd name="connsiteY114" fmla="*/ 1914659 h 2047741"/>
              <a:gd name="connsiteX115" fmla="*/ 218941 w 4679324"/>
              <a:gd name="connsiteY115" fmla="*/ 2047741 h 2047741"/>
              <a:gd name="connsiteX116" fmla="*/ 0 w 4679324"/>
              <a:gd name="connsiteY116" fmla="*/ 2004812 h 2047741"/>
              <a:gd name="connsiteX117" fmla="*/ 248991 w 4679324"/>
              <a:gd name="connsiteY117" fmla="*/ 1669961 h 2047741"/>
              <a:gd name="connsiteX118" fmla="*/ 412124 w 4679324"/>
              <a:gd name="connsiteY118" fmla="*/ 1446727 h 2047741"/>
              <a:gd name="connsiteX119" fmla="*/ 523741 w 4679324"/>
              <a:gd name="connsiteY119" fmla="*/ 1287888 h 2047741"/>
              <a:gd name="connsiteX120" fmla="*/ 626772 w 4679324"/>
              <a:gd name="connsiteY120" fmla="*/ 1159099 h 2047741"/>
              <a:gd name="connsiteX0" fmla="*/ 626772 w 4679324"/>
              <a:gd name="connsiteY0" fmla="*/ 1159099 h 2004812"/>
              <a:gd name="connsiteX1" fmla="*/ 961622 w 4679324"/>
              <a:gd name="connsiteY1" fmla="*/ 742682 h 2004812"/>
              <a:gd name="connsiteX2" fmla="*/ 1219200 w 4679324"/>
              <a:gd name="connsiteY2" fmla="*/ 437882 h 2004812"/>
              <a:gd name="connsiteX3" fmla="*/ 1365160 w 4679324"/>
              <a:gd name="connsiteY3" fmla="*/ 274750 h 2004812"/>
              <a:gd name="connsiteX4" fmla="*/ 1420969 w 4679324"/>
              <a:gd name="connsiteY4" fmla="*/ 214648 h 2004812"/>
              <a:gd name="connsiteX5" fmla="*/ 1442434 w 4679324"/>
              <a:gd name="connsiteY5" fmla="*/ 193183 h 2004812"/>
              <a:gd name="connsiteX6" fmla="*/ 1463898 w 4679324"/>
              <a:gd name="connsiteY6" fmla="*/ 128789 h 2004812"/>
              <a:gd name="connsiteX7" fmla="*/ 1485363 w 4679324"/>
              <a:gd name="connsiteY7" fmla="*/ 72981 h 2004812"/>
              <a:gd name="connsiteX8" fmla="*/ 1493949 w 4679324"/>
              <a:gd name="connsiteY8" fmla="*/ 60102 h 2004812"/>
              <a:gd name="connsiteX9" fmla="*/ 1545465 w 4679324"/>
              <a:gd name="connsiteY9" fmla="*/ 30051 h 2004812"/>
              <a:gd name="connsiteX10" fmla="*/ 1605566 w 4679324"/>
              <a:gd name="connsiteY10" fmla="*/ 12879 h 2004812"/>
              <a:gd name="connsiteX11" fmla="*/ 1682839 w 4679324"/>
              <a:gd name="connsiteY11" fmla="*/ 0 h 2004812"/>
              <a:gd name="connsiteX12" fmla="*/ 1785870 w 4679324"/>
              <a:gd name="connsiteY12" fmla="*/ 4293 h 2004812"/>
              <a:gd name="connsiteX13" fmla="*/ 1876022 w 4679324"/>
              <a:gd name="connsiteY13" fmla="*/ 17172 h 2004812"/>
              <a:gd name="connsiteX14" fmla="*/ 1944710 w 4679324"/>
              <a:gd name="connsiteY14" fmla="*/ 25758 h 2004812"/>
              <a:gd name="connsiteX15" fmla="*/ 1974760 w 4679324"/>
              <a:gd name="connsiteY15" fmla="*/ 34344 h 2004812"/>
              <a:gd name="connsiteX16" fmla="*/ 1979053 w 4679324"/>
              <a:gd name="connsiteY16" fmla="*/ 47223 h 2004812"/>
              <a:gd name="connsiteX17" fmla="*/ 1983346 w 4679324"/>
              <a:gd name="connsiteY17" fmla="*/ 107324 h 2004812"/>
              <a:gd name="connsiteX18" fmla="*/ 1979053 w 4679324"/>
              <a:gd name="connsiteY18" fmla="*/ 184597 h 2004812"/>
              <a:gd name="connsiteX19" fmla="*/ 1979053 w 4679324"/>
              <a:gd name="connsiteY19" fmla="*/ 236113 h 2004812"/>
              <a:gd name="connsiteX20" fmla="*/ 1987639 w 4679324"/>
              <a:gd name="connsiteY20" fmla="*/ 266164 h 2004812"/>
              <a:gd name="connsiteX21" fmla="*/ 2009104 w 4679324"/>
              <a:gd name="connsiteY21" fmla="*/ 321972 h 2004812"/>
              <a:gd name="connsiteX22" fmla="*/ 2052034 w 4679324"/>
              <a:gd name="connsiteY22" fmla="*/ 412124 h 2004812"/>
              <a:gd name="connsiteX23" fmla="*/ 2116428 w 4679324"/>
              <a:gd name="connsiteY23" fmla="*/ 502276 h 2004812"/>
              <a:gd name="connsiteX24" fmla="*/ 2232338 w 4679324"/>
              <a:gd name="connsiteY24" fmla="*/ 656823 h 2004812"/>
              <a:gd name="connsiteX25" fmla="*/ 2339662 w 4679324"/>
              <a:gd name="connsiteY25" fmla="*/ 785612 h 2004812"/>
              <a:gd name="connsiteX26" fmla="*/ 2468451 w 4679324"/>
              <a:gd name="connsiteY26" fmla="*/ 935865 h 2004812"/>
              <a:gd name="connsiteX27" fmla="*/ 2558603 w 4679324"/>
              <a:gd name="connsiteY27" fmla="*/ 1038896 h 2004812"/>
              <a:gd name="connsiteX28" fmla="*/ 2691684 w 4679324"/>
              <a:gd name="connsiteY28" fmla="*/ 1171978 h 2004812"/>
              <a:gd name="connsiteX29" fmla="*/ 2781836 w 4679324"/>
              <a:gd name="connsiteY29" fmla="*/ 1249251 h 2004812"/>
              <a:gd name="connsiteX30" fmla="*/ 2932090 w 4679324"/>
              <a:gd name="connsiteY30" fmla="*/ 1365161 h 2004812"/>
              <a:gd name="connsiteX31" fmla="*/ 3013656 w 4679324"/>
              <a:gd name="connsiteY31" fmla="*/ 1420969 h 2004812"/>
              <a:gd name="connsiteX32" fmla="*/ 3151031 w 4679324"/>
              <a:gd name="connsiteY32" fmla="*/ 1498243 h 2004812"/>
              <a:gd name="connsiteX33" fmla="*/ 3249769 w 4679324"/>
              <a:gd name="connsiteY33" fmla="*/ 1545465 h 2004812"/>
              <a:gd name="connsiteX34" fmla="*/ 3369972 w 4679324"/>
              <a:gd name="connsiteY34" fmla="*/ 1588395 h 2004812"/>
              <a:gd name="connsiteX35" fmla="*/ 3507346 w 4679324"/>
              <a:gd name="connsiteY35" fmla="*/ 1627031 h 2004812"/>
              <a:gd name="connsiteX36" fmla="*/ 3614670 w 4679324"/>
              <a:gd name="connsiteY36" fmla="*/ 1648496 h 2004812"/>
              <a:gd name="connsiteX37" fmla="*/ 3717701 w 4679324"/>
              <a:gd name="connsiteY37" fmla="*/ 1665668 h 2004812"/>
              <a:gd name="connsiteX38" fmla="*/ 3846490 w 4679324"/>
              <a:gd name="connsiteY38" fmla="*/ 1674254 h 2004812"/>
              <a:gd name="connsiteX39" fmla="*/ 3945228 w 4679324"/>
              <a:gd name="connsiteY39" fmla="*/ 1674254 h 2004812"/>
              <a:gd name="connsiteX40" fmla="*/ 4009622 w 4679324"/>
              <a:gd name="connsiteY40" fmla="*/ 1669961 h 2004812"/>
              <a:gd name="connsiteX41" fmla="*/ 4039673 w 4679324"/>
              <a:gd name="connsiteY41" fmla="*/ 1661375 h 2004812"/>
              <a:gd name="connsiteX42" fmla="*/ 4061138 w 4679324"/>
              <a:gd name="connsiteY42" fmla="*/ 1639910 h 2004812"/>
              <a:gd name="connsiteX43" fmla="*/ 4074017 w 4679324"/>
              <a:gd name="connsiteY43" fmla="*/ 1609859 h 2004812"/>
              <a:gd name="connsiteX44" fmla="*/ 4074017 w 4679324"/>
              <a:gd name="connsiteY44" fmla="*/ 1584102 h 2004812"/>
              <a:gd name="connsiteX45" fmla="*/ 4069724 w 4679324"/>
              <a:gd name="connsiteY45" fmla="*/ 1541172 h 2004812"/>
              <a:gd name="connsiteX46" fmla="*/ 4052552 w 4679324"/>
              <a:gd name="connsiteY46" fmla="*/ 1506828 h 2004812"/>
              <a:gd name="connsiteX47" fmla="*/ 3970986 w 4679324"/>
              <a:gd name="connsiteY47" fmla="*/ 1347989 h 2004812"/>
              <a:gd name="connsiteX48" fmla="*/ 3769217 w 4679324"/>
              <a:gd name="connsiteY48" fmla="*/ 957330 h 2004812"/>
              <a:gd name="connsiteX49" fmla="*/ 3734873 w 4679324"/>
              <a:gd name="connsiteY49" fmla="*/ 888643 h 2004812"/>
              <a:gd name="connsiteX50" fmla="*/ 3721994 w 4679324"/>
              <a:gd name="connsiteY50" fmla="*/ 862885 h 2004812"/>
              <a:gd name="connsiteX51" fmla="*/ 3730580 w 4679324"/>
              <a:gd name="connsiteY51" fmla="*/ 815662 h 2004812"/>
              <a:gd name="connsiteX52" fmla="*/ 3739166 w 4679324"/>
              <a:gd name="connsiteY52" fmla="*/ 802783 h 2004812"/>
              <a:gd name="connsiteX53" fmla="*/ 3756338 w 4679324"/>
              <a:gd name="connsiteY53" fmla="*/ 802783 h 2004812"/>
              <a:gd name="connsiteX54" fmla="*/ 3786389 w 4679324"/>
              <a:gd name="connsiteY54" fmla="*/ 811369 h 2004812"/>
              <a:gd name="connsiteX55" fmla="*/ 3812146 w 4679324"/>
              <a:gd name="connsiteY55" fmla="*/ 845713 h 2004812"/>
              <a:gd name="connsiteX56" fmla="*/ 3855076 w 4679324"/>
              <a:gd name="connsiteY56" fmla="*/ 910107 h 2004812"/>
              <a:gd name="connsiteX57" fmla="*/ 4005329 w 4679324"/>
              <a:gd name="connsiteY57" fmla="*/ 1124755 h 2004812"/>
              <a:gd name="connsiteX58" fmla="*/ 4104067 w 4679324"/>
              <a:gd name="connsiteY58" fmla="*/ 1249251 h 2004812"/>
              <a:gd name="connsiteX59" fmla="*/ 4237149 w 4679324"/>
              <a:gd name="connsiteY59" fmla="*/ 1412383 h 2004812"/>
              <a:gd name="connsiteX60" fmla="*/ 4374524 w 4679324"/>
              <a:gd name="connsiteY60" fmla="*/ 1566930 h 2004812"/>
              <a:gd name="connsiteX61" fmla="*/ 4417453 w 4679324"/>
              <a:gd name="connsiteY61" fmla="*/ 1605566 h 2004812"/>
              <a:gd name="connsiteX62" fmla="*/ 4490434 w 4679324"/>
              <a:gd name="connsiteY62" fmla="*/ 1652789 h 2004812"/>
              <a:gd name="connsiteX63" fmla="*/ 4559121 w 4679324"/>
              <a:gd name="connsiteY63" fmla="*/ 1678547 h 2004812"/>
              <a:gd name="connsiteX64" fmla="*/ 4606343 w 4679324"/>
              <a:gd name="connsiteY64" fmla="*/ 1704305 h 2004812"/>
              <a:gd name="connsiteX65" fmla="*/ 4649273 w 4679324"/>
              <a:gd name="connsiteY65" fmla="*/ 1734355 h 2004812"/>
              <a:gd name="connsiteX66" fmla="*/ 4666445 w 4679324"/>
              <a:gd name="connsiteY66" fmla="*/ 1755820 h 2004812"/>
              <a:gd name="connsiteX67" fmla="*/ 4679324 w 4679324"/>
              <a:gd name="connsiteY67" fmla="*/ 1777285 h 2004812"/>
              <a:gd name="connsiteX68" fmla="*/ 4679324 w 4679324"/>
              <a:gd name="connsiteY68" fmla="*/ 1790164 h 2004812"/>
              <a:gd name="connsiteX69" fmla="*/ 4679324 w 4679324"/>
              <a:gd name="connsiteY69" fmla="*/ 1807335 h 2004812"/>
              <a:gd name="connsiteX70" fmla="*/ 4666445 w 4679324"/>
              <a:gd name="connsiteY70" fmla="*/ 1828800 h 2004812"/>
              <a:gd name="connsiteX71" fmla="*/ 4644980 w 4679324"/>
              <a:gd name="connsiteY71" fmla="*/ 1845972 h 2004812"/>
              <a:gd name="connsiteX72" fmla="*/ 4597758 w 4679324"/>
              <a:gd name="connsiteY72" fmla="*/ 1880316 h 2004812"/>
              <a:gd name="connsiteX73" fmla="*/ 4563414 w 4679324"/>
              <a:gd name="connsiteY73" fmla="*/ 1893195 h 2004812"/>
              <a:gd name="connsiteX74" fmla="*/ 4520484 w 4679324"/>
              <a:gd name="connsiteY74" fmla="*/ 1910366 h 2004812"/>
              <a:gd name="connsiteX75" fmla="*/ 4468969 w 4679324"/>
              <a:gd name="connsiteY75" fmla="*/ 1927538 h 2004812"/>
              <a:gd name="connsiteX76" fmla="*/ 4400282 w 4679324"/>
              <a:gd name="connsiteY76" fmla="*/ 1940417 h 2004812"/>
              <a:gd name="connsiteX77" fmla="*/ 4310129 w 4679324"/>
              <a:gd name="connsiteY77" fmla="*/ 1949003 h 2004812"/>
              <a:gd name="connsiteX78" fmla="*/ 4202805 w 4679324"/>
              <a:gd name="connsiteY78" fmla="*/ 1953296 h 2004812"/>
              <a:gd name="connsiteX79" fmla="*/ 4048259 w 4679324"/>
              <a:gd name="connsiteY79" fmla="*/ 1944710 h 2004812"/>
              <a:gd name="connsiteX80" fmla="*/ 3885127 w 4679324"/>
              <a:gd name="connsiteY80" fmla="*/ 1927538 h 2004812"/>
              <a:gd name="connsiteX81" fmla="*/ 3721994 w 4679324"/>
              <a:gd name="connsiteY81" fmla="*/ 1906074 h 2004812"/>
              <a:gd name="connsiteX82" fmla="*/ 3567448 w 4679324"/>
              <a:gd name="connsiteY82" fmla="*/ 1880316 h 2004812"/>
              <a:gd name="connsiteX83" fmla="*/ 3464417 w 4679324"/>
              <a:gd name="connsiteY83" fmla="*/ 1854558 h 2004812"/>
              <a:gd name="connsiteX84" fmla="*/ 3288405 w 4679324"/>
              <a:gd name="connsiteY84" fmla="*/ 1794457 h 2004812"/>
              <a:gd name="connsiteX85" fmla="*/ 3090929 w 4679324"/>
              <a:gd name="connsiteY85" fmla="*/ 1708597 h 2004812"/>
              <a:gd name="connsiteX86" fmla="*/ 2919211 w 4679324"/>
              <a:gd name="connsiteY86" fmla="*/ 1614152 h 2004812"/>
              <a:gd name="connsiteX87" fmla="*/ 2773251 w 4679324"/>
              <a:gd name="connsiteY87" fmla="*/ 1519707 h 2004812"/>
              <a:gd name="connsiteX88" fmla="*/ 2601532 w 4679324"/>
              <a:gd name="connsiteY88" fmla="*/ 1386626 h 2004812"/>
              <a:gd name="connsiteX89" fmla="*/ 2378298 w 4679324"/>
              <a:gd name="connsiteY89" fmla="*/ 1184857 h 2004812"/>
              <a:gd name="connsiteX90" fmla="*/ 2163651 w 4679324"/>
              <a:gd name="connsiteY90" fmla="*/ 953037 h 2004812"/>
              <a:gd name="connsiteX91" fmla="*/ 1996225 w 4679324"/>
              <a:gd name="connsiteY91" fmla="*/ 759854 h 2004812"/>
              <a:gd name="connsiteX92" fmla="*/ 1863143 w 4679324"/>
              <a:gd name="connsiteY92" fmla="*/ 583843 h 2004812"/>
              <a:gd name="connsiteX93" fmla="*/ 1777284 w 4679324"/>
              <a:gd name="connsiteY93" fmla="*/ 467933 h 2004812"/>
              <a:gd name="connsiteX94" fmla="*/ 1738648 w 4679324"/>
              <a:gd name="connsiteY94" fmla="*/ 416417 h 2004812"/>
              <a:gd name="connsiteX95" fmla="*/ 1700011 w 4679324"/>
              <a:gd name="connsiteY95" fmla="*/ 373488 h 2004812"/>
              <a:gd name="connsiteX96" fmla="*/ 1665667 w 4679324"/>
              <a:gd name="connsiteY96" fmla="*/ 343437 h 2004812"/>
              <a:gd name="connsiteX97" fmla="*/ 1635617 w 4679324"/>
              <a:gd name="connsiteY97" fmla="*/ 330558 h 2004812"/>
              <a:gd name="connsiteX98" fmla="*/ 1605566 w 4679324"/>
              <a:gd name="connsiteY98" fmla="*/ 321972 h 2004812"/>
              <a:gd name="connsiteX99" fmla="*/ 1575515 w 4679324"/>
              <a:gd name="connsiteY99" fmla="*/ 326265 h 2004812"/>
              <a:gd name="connsiteX100" fmla="*/ 1554051 w 4679324"/>
              <a:gd name="connsiteY100" fmla="*/ 334851 h 2004812"/>
              <a:gd name="connsiteX101" fmla="*/ 1515414 w 4679324"/>
              <a:gd name="connsiteY101" fmla="*/ 369195 h 2004812"/>
              <a:gd name="connsiteX102" fmla="*/ 1468191 w 4679324"/>
              <a:gd name="connsiteY102" fmla="*/ 412124 h 2004812"/>
              <a:gd name="connsiteX103" fmla="*/ 1403797 w 4679324"/>
              <a:gd name="connsiteY103" fmla="*/ 480812 h 2004812"/>
              <a:gd name="connsiteX104" fmla="*/ 1317938 w 4679324"/>
              <a:gd name="connsiteY104" fmla="*/ 570964 h 2004812"/>
              <a:gd name="connsiteX105" fmla="*/ 1219200 w 4679324"/>
              <a:gd name="connsiteY105" fmla="*/ 686874 h 2004812"/>
              <a:gd name="connsiteX106" fmla="*/ 1150512 w 4679324"/>
              <a:gd name="connsiteY106" fmla="*/ 764147 h 2004812"/>
              <a:gd name="connsiteX107" fmla="*/ 1017431 w 4679324"/>
              <a:gd name="connsiteY107" fmla="*/ 927279 h 2004812"/>
              <a:gd name="connsiteX108" fmla="*/ 914400 w 4679324"/>
              <a:gd name="connsiteY108" fmla="*/ 1056068 h 2004812"/>
              <a:gd name="connsiteX109" fmla="*/ 824248 w 4679324"/>
              <a:gd name="connsiteY109" fmla="*/ 1176271 h 2004812"/>
              <a:gd name="connsiteX110" fmla="*/ 721217 w 4679324"/>
              <a:gd name="connsiteY110" fmla="*/ 1313645 h 2004812"/>
              <a:gd name="connsiteX111" fmla="*/ 635358 w 4679324"/>
              <a:gd name="connsiteY111" fmla="*/ 1433848 h 2004812"/>
              <a:gd name="connsiteX112" fmla="*/ 519448 w 4679324"/>
              <a:gd name="connsiteY112" fmla="*/ 1596981 h 2004812"/>
              <a:gd name="connsiteX113" fmla="*/ 429296 w 4679324"/>
              <a:gd name="connsiteY113" fmla="*/ 1725769 h 2004812"/>
              <a:gd name="connsiteX114" fmla="*/ 304800 w 4679324"/>
              <a:gd name="connsiteY114" fmla="*/ 1914659 h 2004812"/>
              <a:gd name="connsiteX115" fmla="*/ 0 w 4679324"/>
              <a:gd name="connsiteY115" fmla="*/ 2004812 h 2004812"/>
              <a:gd name="connsiteX116" fmla="*/ 248991 w 4679324"/>
              <a:gd name="connsiteY116" fmla="*/ 1669961 h 2004812"/>
              <a:gd name="connsiteX117" fmla="*/ 412124 w 4679324"/>
              <a:gd name="connsiteY117" fmla="*/ 1446727 h 2004812"/>
              <a:gd name="connsiteX118" fmla="*/ 523741 w 4679324"/>
              <a:gd name="connsiteY118" fmla="*/ 1287888 h 2004812"/>
              <a:gd name="connsiteX119" fmla="*/ 626772 w 4679324"/>
              <a:gd name="connsiteY119" fmla="*/ 1159099 h 2004812"/>
              <a:gd name="connsiteX0" fmla="*/ 626772 w 4679324"/>
              <a:gd name="connsiteY0" fmla="*/ 1159099 h 2004812"/>
              <a:gd name="connsiteX1" fmla="*/ 961622 w 4679324"/>
              <a:gd name="connsiteY1" fmla="*/ 742682 h 2004812"/>
              <a:gd name="connsiteX2" fmla="*/ 1219200 w 4679324"/>
              <a:gd name="connsiteY2" fmla="*/ 437882 h 2004812"/>
              <a:gd name="connsiteX3" fmla="*/ 1365160 w 4679324"/>
              <a:gd name="connsiteY3" fmla="*/ 274750 h 2004812"/>
              <a:gd name="connsiteX4" fmla="*/ 1420969 w 4679324"/>
              <a:gd name="connsiteY4" fmla="*/ 214648 h 2004812"/>
              <a:gd name="connsiteX5" fmla="*/ 1442434 w 4679324"/>
              <a:gd name="connsiteY5" fmla="*/ 193183 h 2004812"/>
              <a:gd name="connsiteX6" fmla="*/ 1463898 w 4679324"/>
              <a:gd name="connsiteY6" fmla="*/ 128789 h 2004812"/>
              <a:gd name="connsiteX7" fmla="*/ 1485363 w 4679324"/>
              <a:gd name="connsiteY7" fmla="*/ 72981 h 2004812"/>
              <a:gd name="connsiteX8" fmla="*/ 1493949 w 4679324"/>
              <a:gd name="connsiteY8" fmla="*/ 60102 h 2004812"/>
              <a:gd name="connsiteX9" fmla="*/ 1545465 w 4679324"/>
              <a:gd name="connsiteY9" fmla="*/ 30051 h 2004812"/>
              <a:gd name="connsiteX10" fmla="*/ 1605566 w 4679324"/>
              <a:gd name="connsiteY10" fmla="*/ 12879 h 2004812"/>
              <a:gd name="connsiteX11" fmla="*/ 1682839 w 4679324"/>
              <a:gd name="connsiteY11" fmla="*/ 0 h 2004812"/>
              <a:gd name="connsiteX12" fmla="*/ 1785870 w 4679324"/>
              <a:gd name="connsiteY12" fmla="*/ 4293 h 2004812"/>
              <a:gd name="connsiteX13" fmla="*/ 1876022 w 4679324"/>
              <a:gd name="connsiteY13" fmla="*/ 17172 h 2004812"/>
              <a:gd name="connsiteX14" fmla="*/ 1944710 w 4679324"/>
              <a:gd name="connsiteY14" fmla="*/ 25758 h 2004812"/>
              <a:gd name="connsiteX15" fmla="*/ 1974760 w 4679324"/>
              <a:gd name="connsiteY15" fmla="*/ 34344 h 2004812"/>
              <a:gd name="connsiteX16" fmla="*/ 1979053 w 4679324"/>
              <a:gd name="connsiteY16" fmla="*/ 47223 h 2004812"/>
              <a:gd name="connsiteX17" fmla="*/ 1983346 w 4679324"/>
              <a:gd name="connsiteY17" fmla="*/ 107324 h 2004812"/>
              <a:gd name="connsiteX18" fmla="*/ 1979053 w 4679324"/>
              <a:gd name="connsiteY18" fmla="*/ 184597 h 2004812"/>
              <a:gd name="connsiteX19" fmla="*/ 1979053 w 4679324"/>
              <a:gd name="connsiteY19" fmla="*/ 236113 h 2004812"/>
              <a:gd name="connsiteX20" fmla="*/ 1987639 w 4679324"/>
              <a:gd name="connsiteY20" fmla="*/ 266164 h 2004812"/>
              <a:gd name="connsiteX21" fmla="*/ 2009104 w 4679324"/>
              <a:gd name="connsiteY21" fmla="*/ 321972 h 2004812"/>
              <a:gd name="connsiteX22" fmla="*/ 2052034 w 4679324"/>
              <a:gd name="connsiteY22" fmla="*/ 412124 h 2004812"/>
              <a:gd name="connsiteX23" fmla="*/ 2116428 w 4679324"/>
              <a:gd name="connsiteY23" fmla="*/ 502276 h 2004812"/>
              <a:gd name="connsiteX24" fmla="*/ 2232338 w 4679324"/>
              <a:gd name="connsiteY24" fmla="*/ 656823 h 2004812"/>
              <a:gd name="connsiteX25" fmla="*/ 2339662 w 4679324"/>
              <a:gd name="connsiteY25" fmla="*/ 785612 h 2004812"/>
              <a:gd name="connsiteX26" fmla="*/ 2468451 w 4679324"/>
              <a:gd name="connsiteY26" fmla="*/ 935865 h 2004812"/>
              <a:gd name="connsiteX27" fmla="*/ 2558603 w 4679324"/>
              <a:gd name="connsiteY27" fmla="*/ 1038896 h 2004812"/>
              <a:gd name="connsiteX28" fmla="*/ 2691684 w 4679324"/>
              <a:gd name="connsiteY28" fmla="*/ 1171978 h 2004812"/>
              <a:gd name="connsiteX29" fmla="*/ 2781836 w 4679324"/>
              <a:gd name="connsiteY29" fmla="*/ 1249251 h 2004812"/>
              <a:gd name="connsiteX30" fmla="*/ 2932090 w 4679324"/>
              <a:gd name="connsiteY30" fmla="*/ 1365161 h 2004812"/>
              <a:gd name="connsiteX31" fmla="*/ 3013656 w 4679324"/>
              <a:gd name="connsiteY31" fmla="*/ 1420969 h 2004812"/>
              <a:gd name="connsiteX32" fmla="*/ 3151031 w 4679324"/>
              <a:gd name="connsiteY32" fmla="*/ 1498243 h 2004812"/>
              <a:gd name="connsiteX33" fmla="*/ 3249769 w 4679324"/>
              <a:gd name="connsiteY33" fmla="*/ 1545465 h 2004812"/>
              <a:gd name="connsiteX34" fmla="*/ 3369972 w 4679324"/>
              <a:gd name="connsiteY34" fmla="*/ 1588395 h 2004812"/>
              <a:gd name="connsiteX35" fmla="*/ 3507346 w 4679324"/>
              <a:gd name="connsiteY35" fmla="*/ 1627031 h 2004812"/>
              <a:gd name="connsiteX36" fmla="*/ 3614670 w 4679324"/>
              <a:gd name="connsiteY36" fmla="*/ 1648496 h 2004812"/>
              <a:gd name="connsiteX37" fmla="*/ 3717701 w 4679324"/>
              <a:gd name="connsiteY37" fmla="*/ 1665668 h 2004812"/>
              <a:gd name="connsiteX38" fmla="*/ 3846490 w 4679324"/>
              <a:gd name="connsiteY38" fmla="*/ 1674254 h 2004812"/>
              <a:gd name="connsiteX39" fmla="*/ 3945228 w 4679324"/>
              <a:gd name="connsiteY39" fmla="*/ 1674254 h 2004812"/>
              <a:gd name="connsiteX40" fmla="*/ 4009622 w 4679324"/>
              <a:gd name="connsiteY40" fmla="*/ 1669961 h 2004812"/>
              <a:gd name="connsiteX41" fmla="*/ 4039673 w 4679324"/>
              <a:gd name="connsiteY41" fmla="*/ 1661375 h 2004812"/>
              <a:gd name="connsiteX42" fmla="*/ 4061138 w 4679324"/>
              <a:gd name="connsiteY42" fmla="*/ 1639910 h 2004812"/>
              <a:gd name="connsiteX43" fmla="*/ 4074017 w 4679324"/>
              <a:gd name="connsiteY43" fmla="*/ 1609859 h 2004812"/>
              <a:gd name="connsiteX44" fmla="*/ 4074017 w 4679324"/>
              <a:gd name="connsiteY44" fmla="*/ 1584102 h 2004812"/>
              <a:gd name="connsiteX45" fmla="*/ 4069724 w 4679324"/>
              <a:gd name="connsiteY45" fmla="*/ 1541172 h 2004812"/>
              <a:gd name="connsiteX46" fmla="*/ 4052552 w 4679324"/>
              <a:gd name="connsiteY46" fmla="*/ 1506828 h 2004812"/>
              <a:gd name="connsiteX47" fmla="*/ 3970986 w 4679324"/>
              <a:gd name="connsiteY47" fmla="*/ 1347989 h 2004812"/>
              <a:gd name="connsiteX48" fmla="*/ 3769217 w 4679324"/>
              <a:gd name="connsiteY48" fmla="*/ 957330 h 2004812"/>
              <a:gd name="connsiteX49" fmla="*/ 3734873 w 4679324"/>
              <a:gd name="connsiteY49" fmla="*/ 888643 h 2004812"/>
              <a:gd name="connsiteX50" fmla="*/ 3721994 w 4679324"/>
              <a:gd name="connsiteY50" fmla="*/ 862885 h 2004812"/>
              <a:gd name="connsiteX51" fmla="*/ 3730580 w 4679324"/>
              <a:gd name="connsiteY51" fmla="*/ 815662 h 2004812"/>
              <a:gd name="connsiteX52" fmla="*/ 3739166 w 4679324"/>
              <a:gd name="connsiteY52" fmla="*/ 802783 h 2004812"/>
              <a:gd name="connsiteX53" fmla="*/ 3756338 w 4679324"/>
              <a:gd name="connsiteY53" fmla="*/ 802783 h 2004812"/>
              <a:gd name="connsiteX54" fmla="*/ 3786389 w 4679324"/>
              <a:gd name="connsiteY54" fmla="*/ 811369 h 2004812"/>
              <a:gd name="connsiteX55" fmla="*/ 3812146 w 4679324"/>
              <a:gd name="connsiteY55" fmla="*/ 845713 h 2004812"/>
              <a:gd name="connsiteX56" fmla="*/ 3855076 w 4679324"/>
              <a:gd name="connsiteY56" fmla="*/ 910107 h 2004812"/>
              <a:gd name="connsiteX57" fmla="*/ 4005329 w 4679324"/>
              <a:gd name="connsiteY57" fmla="*/ 1124755 h 2004812"/>
              <a:gd name="connsiteX58" fmla="*/ 4104067 w 4679324"/>
              <a:gd name="connsiteY58" fmla="*/ 1249251 h 2004812"/>
              <a:gd name="connsiteX59" fmla="*/ 4237149 w 4679324"/>
              <a:gd name="connsiteY59" fmla="*/ 1412383 h 2004812"/>
              <a:gd name="connsiteX60" fmla="*/ 4374524 w 4679324"/>
              <a:gd name="connsiteY60" fmla="*/ 1566930 h 2004812"/>
              <a:gd name="connsiteX61" fmla="*/ 4417453 w 4679324"/>
              <a:gd name="connsiteY61" fmla="*/ 1605566 h 2004812"/>
              <a:gd name="connsiteX62" fmla="*/ 4490434 w 4679324"/>
              <a:gd name="connsiteY62" fmla="*/ 1652789 h 2004812"/>
              <a:gd name="connsiteX63" fmla="*/ 4559121 w 4679324"/>
              <a:gd name="connsiteY63" fmla="*/ 1678547 h 2004812"/>
              <a:gd name="connsiteX64" fmla="*/ 4606343 w 4679324"/>
              <a:gd name="connsiteY64" fmla="*/ 1704305 h 2004812"/>
              <a:gd name="connsiteX65" fmla="*/ 4649273 w 4679324"/>
              <a:gd name="connsiteY65" fmla="*/ 1734355 h 2004812"/>
              <a:gd name="connsiteX66" fmla="*/ 4666445 w 4679324"/>
              <a:gd name="connsiteY66" fmla="*/ 1755820 h 2004812"/>
              <a:gd name="connsiteX67" fmla="*/ 4679324 w 4679324"/>
              <a:gd name="connsiteY67" fmla="*/ 1777285 h 2004812"/>
              <a:gd name="connsiteX68" fmla="*/ 4679324 w 4679324"/>
              <a:gd name="connsiteY68" fmla="*/ 1790164 h 2004812"/>
              <a:gd name="connsiteX69" fmla="*/ 4679324 w 4679324"/>
              <a:gd name="connsiteY69" fmla="*/ 1807335 h 2004812"/>
              <a:gd name="connsiteX70" fmla="*/ 4666445 w 4679324"/>
              <a:gd name="connsiteY70" fmla="*/ 1828800 h 2004812"/>
              <a:gd name="connsiteX71" fmla="*/ 4644980 w 4679324"/>
              <a:gd name="connsiteY71" fmla="*/ 1845972 h 2004812"/>
              <a:gd name="connsiteX72" fmla="*/ 4597758 w 4679324"/>
              <a:gd name="connsiteY72" fmla="*/ 1880316 h 2004812"/>
              <a:gd name="connsiteX73" fmla="*/ 4563414 w 4679324"/>
              <a:gd name="connsiteY73" fmla="*/ 1893195 h 2004812"/>
              <a:gd name="connsiteX74" fmla="*/ 4520484 w 4679324"/>
              <a:gd name="connsiteY74" fmla="*/ 1910366 h 2004812"/>
              <a:gd name="connsiteX75" fmla="*/ 4468969 w 4679324"/>
              <a:gd name="connsiteY75" fmla="*/ 1927538 h 2004812"/>
              <a:gd name="connsiteX76" fmla="*/ 4400282 w 4679324"/>
              <a:gd name="connsiteY76" fmla="*/ 1940417 h 2004812"/>
              <a:gd name="connsiteX77" fmla="*/ 4310129 w 4679324"/>
              <a:gd name="connsiteY77" fmla="*/ 1949003 h 2004812"/>
              <a:gd name="connsiteX78" fmla="*/ 4202805 w 4679324"/>
              <a:gd name="connsiteY78" fmla="*/ 1953296 h 2004812"/>
              <a:gd name="connsiteX79" fmla="*/ 4048259 w 4679324"/>
              <a:gd name="connsiteY79" fmla="*/ 1944710 h 2004812"/>
              <a:gd name="connsiteX80" fmla="*/ 3885127 w 4679324"/>
              <a:gd name="connsiteY80" fmla="*/ 1927538 h 2004812"/>
              <a:gd name="connsiteX81" fmla="*/ 3721994 w 4679324"/>
              <a:gd name="connsiteY81" fmla="*/ 1906074 h 2004812"/>
              <a:gd name="connsiteX82" fmla="*/ 3567448 w 4679324"/>
              <a:gd name="connsiteY82" fmla="*/ 1880316 h 2004812"/>
              <a:gd name="connsiteX83" fmla="*/ 3464417 w 4679324"/>
              <a:gd name="connsiteY83" fmla="*/ 1854558 h 2004812"/>
              <a:gd name="connsiteX84" fmla="*/ 3288405 w 4679324"/>
              <a:gd name="connsiteY84" fmla="*/ 1794457 h 2004812"/>
              <a:gd name="connsiteX85" fmla="*/ 3090929 w 4679324"/>
              <a:gd name="connsiteY85" fmla="*/ 1708597 h 2004812"/>
              <a:gd name="connsiteX86" fmla="*/ 2919211 w 4679324"/>
              <a:gd name="connsiteY86" fmla="*/ 1614152 h 2004812"/>
              <a:gd name="connsiteX87" fmla="*/ 2773251 w 4679324"/>
              <a:gd name="connsiteY87" fmla="*/ 1519707 h 2004812"/>
              <a:gd name="connsiteX88" fmla="*/ 2601532 w 4679324"/>
              <a:gd name="connsiteY88" fmla="*/ 1386626 h 2004812"/>
              <a:gd name="connsiteX89" fmla="*/ 2378298 w 4679324"/>
              <a:gd name="connsiteY89" fmla="*/ 1184857 h 2004812"/>
              <a:gd name="connsiteX90" fmla="*/ 2163651 w 4679324"/>
              <a:gd name="connsiteY90" fmla="*/ 953037 h 2004812"/>
              <a:gd name="connsiteX91" fmla="*/ 1996225 w 4679324"/>
              <a:gd name="connsiteY91" fmla="*/ 759854 h 2004812"/>
              <a:gd name="connsiteX92" fmla="*/ 1863143 w 4679324"/>
              <a:gd name="connsiteY92" fmla="*/ 583843 h 2004812"/>
              <a:gd name="connsiteX93" fmla="*/ 1777284 w 4679324"/>
              <a:gd name="connsiteY93" fmla="*/ 467933 h 2004812"/>
              <a:gd name="connsiteX94" fmla="*/ 1738648 w 4679324"/>
              <a:gd name="connsiteY94" fmla="*/ 416417 h 2004812"/>
              <a:gd name="connsiteX95" fmla="*/ 1700011 w 4679324"/>
              <a:gd name="connsiteY95" fmla="*/ 373488 h 2004812"/>
              <a:gd name="connsiteX96" fmla="*/ 1665667 w 4679324"/>
              <a:gd name="connsiteY96" fmla="*/ 343437 h 2004812"/>
              <a:gd name="connsiteX97" fmla="*/ 1635617 w 4679324"/>
              <a:gd name="connsiteY97" fmla="*/ 330558 h 2004812"/>
              <a:gd name="connsiteX98" fmla="*/ 1605566 w 4679324"/>
              <a:gd name="connsiteY98" fmla="*/ 321972 h 2004812"/>
              <a:gd name="connsiteX99" fmla="*/ 1575515 w 4679324"/>
              <a:gd name="connsiteY99" fmla="*/ 326265 h 2004812"/>
              <a:gd name="connsiteX100" fmla="*/ 1554051 w 4679324"/>
              <a:gd name="connsiteY100" fmla="*/ 334851 h 2004812"/>
              <a:gd name="connsiteX101" fmla="*/ 1515414 w 4679324"/>
              <a:gd name="connsiteY101" fmla="*/ 369195 h 2004812"/>
              <a:gd name="connsiteX102" fmla="*/ 1468191 w 4679324"/>
              <a:gd name="connsiteY102" fmla="*/ 412124 h 2004812"/>
              <a:gd name="connsiteX103" fmla="*/ 1403797 w 4679324"/>
              <a:gd name="connsiteY103" fmla="*/ 480812 h 2004812"/>
              <a:gd name="connsiteX104" fmla="*/ 1317938 w 4679324"/>
              <a:gd name="connsiteY104" fmla="*/ 570964 h 2004812"/>
              <a:gd name="connsiteX105" fmla="*/ 1219200 w 4679324"/>
              <a:gd name="connsiteY105" fmla="*/ 686874 h 2004812"/>
              <a:gd name="connsiteX106" fmla="*/ 1150512 w 4679324"/>
              <a:gd name="connsiteY106" fmla="*/ 764147 h 2004812"/>
              <a:gd name="connsiteX107" fmla="*/ 1017431 w 4679324"/>
              <a:gd name="connsiteY107" fmla="*/ 927279 h 2004812"/>
              <a:gd name="connsiteX108" fmla="*/ 914400 w 4679324"/>
              <a:gd name="connsiteY108" fmla="*/ 1056068 h 2004812"/>
              <a:gd name="connsiteX109" fmla="*/ 824248 w 4679324"/>
              <a:gd name="connsiteY109" fmla="*/ 1176271 h 2004812"/>
              <a:gd name="connsiteX110" fmla="*/ 721217 w 4679324"/>
              <a:gd name="connsiteY110" fmla="*/ 1313645 h 2004812"/>
              <a:gd name="connsiteX111" fmla="*/ 635358 w 4679324"/>
              <a:gd name="connsiteY111" fmla="*/ 1433848 h 2004812"/>
              <a:gd name="connsiteX112" fmla="*/ 519448 w 4679324"/>
              <a:gd name="connsiteY112" fmla="*/ 1596981 h 2004812"/>
              <a:gd name="connsiteX113" fmla="*/ 429296 w 4679324"/>
              <a:gd name="connsiteY113" fmla="*/ 1725769 h 2004812"/>
              <a:gd name="connsiteX114" fmla="*/ 0 w 4679324"/>
              <a:gd name="connsiteY114" fmla="*/ 2004812 h 2004812"/>
              <a:gd name="connsiteX115" fmla="*/ 248991 w 4679324"/>
              <a:gd name="connsiteY115" fmla="*/ 1669961 h 2004812"/>
              <a:gd name="connsiteX116" fmla="*/ 412124 w 4679324"/>
              <a:gd name="connsiteY116" fmla="*/ 1446727 h 2004812"/>
              <a:gd name="connsiteX117" fmla="*/ 523741 w 4679324"/>
              <a:gd name="connsiteY117" fmla="*/ 1287888 h 2004812"/>
              <a:gd name="connsiteX118" fmla="*/ 626772 w 4679324"/>
              <a:gd name="connsiteY118" fmla="*/ 1159099 h 2004812"/>
              <a:gd name="connsiteX0" fmla="*/ 626772 w 4679324"/>
              <a:gd name="connsiteY0" fmla="*/ 1159099 h 2004812"/>
              <a:gd name="connsiteX1" fmla="*/ 961622 w 4679324"/>
              <a:gd name="connsiteY1" fmla="*/ 742682 h 2004812"/>
              <a:gd name="connsiteX2" fmla="*/ 1219200 w 4679324"/>
              <a:gd name="connsiteY2" fmla="*/ 437882 h 2004812"/>
              <a:gd name="connsiteX3" fmla="*/ 1365160 w 4679324"/>
              <a:gd name="connsiteY3" fmla="*/ 274750 h 2004812"/>
              <a:gd name="connsiteX4" fmla="*/ 1420969 w 4679324"/>
              <a:gd name="connsiteY4" fmla="*/ 214648 h 2004812"/>
              <a:gd name="connsiteX5" fmla="*/ 1442434 w 4679324"/>
              <a:gd name="connsiteY5" fmla="*/ 193183 h 2004812"/>
              <a:gd name="connsiteX6" fmla="*/ 1463898 w 4679324"/>
              <a:gd name="connsiteY6" fmla="*/ 128789 h 2004812"/>
              <a:gd name="connsiteX7" fmla="*/ 1485363 w 4679324"/>
              <a:gd name="connsiteY7" fmla="*/ 72981 h 2004812"/>
              <a:gd name="connsiteX8" fmla="*/ 1493949 w 4679324"/>
              <a:gd name="connsiteY8" fmla="*/ 60102 h 2004812"/>
              <a:gd name="connsiteX9" fmla="*/ 1545465 w 4679324"/>
              <a:gd name="connsiteY9" fmla="*/ 30051 h 2004812"/>
              <a:gd name="connsiteX10" fmla="*/ 1605566 w 4679324"/>
              <a:gd name="connsiteY10" fmla="*/ 12879 h 2004812"/>
              <a:gd name="connsiteX11" fmla="*/ 1682839 w 4679324"/>
              <a:gd name="connsiteY11" fmla="*/ 0 h 2004812"/>
              <a:gd name="connsiteX12" fmla="*/ 1785870 w 4679324"/>
              <a:gd name="connsiteY12" fmla="*/ 4293 h 2004812"/>
              <a:gd name="connsiteX13" fmla="*/ 1876022 w 4679324"/>
              <a:gd name="connsiteY13" fmla="*/ 17172 h 2004812"/>
              <a:gd name="connsiteX14" fmla="*/ 1944710 w 4679324"/>
              <a:gd name="connsiteY14" fmla="*/ 25758 h 2004812"/>
              <a:gd name="connsiteX15" fmla="*/ 1974760 w 4679324"/>
              <a:gd name="connsiteY15" fmla="*/ 34344 h 2004812"/>
              <a:gd name="connsiteX16" fmla="*/ 1979053 w 4679324"/>
              <a:gd name="connsiteY16" fmla="*/ 47223 h 2004812"/>
              <a:gd name="connsiteX17" fmla="*/ 1983346 w 4679324"/>
              <a:gd name="connsiteY17" fmla="*/ 107324 h 2004812"/>
              <a:gd name="connsiteX18" fmla="*/ 1979053 w 4679324"/>
              <a:gd name="connsiteY18" fmla="*/ 184597 h 2004812"/>
              <a:gd name="connsiteX19" fmla="*/ 1979053 w 4679324"/>
              <a:gd name="connsiteY19" fmla="*/ 236113 h 2004812"/>
              <a:gd name="connsiteX20" fmla="*/ 1987639 w 4679324"/>
              <a:gd name="connsiteY20" fmla="*/ 266164 h 2004812"/>
              <a:gd name="connsiteX21" fmla="*/ 2009104 w 4679324"/>
              <a:gd name="connsiteY21" fmla="*/ 321972 h 2004812"/>
              <a:gd name="connsiteX22" fmla="*/ 2052034 w 4679324"/>
              <a:gd name="connsiteY22" fmla="*/ 412124 h 2004812"/>
              <a:gd name="connsiteX23" fmla="*/ 2116428 w 4679324"/>
              <a:gd name="connsiteY23" fmla="*/ 502276 h 2004812"/>
              <a:gd name="connsiteX24" fmla="*/ 2232338 w 4679324"/>
              <a:gd name="connsiteY24" fmla="*/ 656823 h 2004812"/>
              <a:gd name="connsiteX25" fmla="*/ 2339662 w 4679324"/>
              <a:gd name="connsiteY25" fmla="*/ 785612 h 2004812"/>
              <a:gd name="connsiteX26" fmla="*/ 2468451 w 4679324"/>
              <a:gd name="connsiteY26" fmla="*/ 935865 h 2004812"/>
              <a:gd name="connsiteX27" fmla="*/ 2558603 w 4679324"/>
              <a:gd name="connsiteY27" fmla="*/ 1038896 h 2004812"/>
              <a:gd name="connsiteX28" fmla="*/ 2691684 w 4679324"/>
              <a:gd name="connsiteY28" fmla="*/ 1171978 h 2004812"/>
              <a:gd name="connsiteX29" fmla="*/ 2781836 w 4679324"/>
              <a:gd name="connsiteY29" fmla="*/ 1249251 h 2004812"/>
              <a:gd name="connsiteX30" fmla="*/ 2932090 w 4679324"/>
              <a:gd name="connsiteY30" fmla="*/ 1365161 h 2004812"/>
              <a:gd name="connsiteX31" fmla="*/ 3013656 w 4679324"/>
              <a:gd name="connsiteY31" fmla="*/ 1420969 h 2004812"/>
              <a:gd name="connsiteX32" fmla="*/ 3151031 w 4679324"/>
              <a:gd name="connsiteY32" fmla="*/ 1498243 h 2004812"/>
              <a:gd name="connsiteX33" fmla="*/ 3249769 w 4679324"/>
              <a:gd name="connsiteY33" fmla="*/ 1545465 h 2004812"/>
              <a:gd name="connsiteX34" fmla="*/ 3369972 w 4679324"/>
              <a:gd name="connsiteY34" fmla="*/ 1588395 h 2004812"/>
              <a:gd name="connsiteX35" fmla="*/ 3507346 w 4679324"/>
              <a:gd name="connsiteY35" fmla="*/ 1627031 h 2004812"/>
              <a:gd name="connsiteX36" fmla="*/ 3614670 w 4679324"/>
              <a:gd name="connsiteY36" fmla="*/ 1648496 h 2004812"/>
              <a:gd name="connsiteX37" fmla="*/ 3717701 w 4679324"/>
              <a:gd name="connsiteY37" fmla="*/ 1665668 h 2004812"/>
              <a:gd name="connsiteX38" fmla="*/ 3846490 w 4679324"/>
              <a:gd name="connsiteY38" fmla="*/ 1674254 h 2004812"/>
              <a:gd name="connsiteX39" fmla="*/ 3945228 w 4679324"/>
              <a:gd name="connsiteY39" fmla="*/ 1674254 h 2004812"/>
              <a:gd name="connsiteX40" fmla="*/ 4009622 w 4679324"/>
              <a:gd name="connsiteY40" fmla="*/ 1669961 h 2004812"/>
              <a:gd name="connsiteX41" fmla="*/ 4039673 w 4679324"/>
              <a:gd name="connsiteY41" fmla="*/ 1661375 h 2004812"/>
              <a:gd name="connsiteX42" fmla="*/ 4061138 w 4679324"/>
              <a:gd name="connsiteY42" fmla="*/ 1639910 h 2004812"/>
              <a:gd name="connsiteX43" fmla="*/ 4074017 w 4679324"/>
              <a:gd name="connsiteY43" fmla="*/ 1609859 h 2004812"/>
              <a:gd name="connsiteX44" fmla="*/ 4074017 w 4679324"/>
              <a:gd name="connsiteY44" fmla="*/ 1584102 h 2004812"/>
              <a:gd name="connsiteX45" fmla="*/ 4069724 w 4679324"/>
              <a:gd name="connsiteY45" fmla="*/ 1541172 h 2004812"/>
              <a:gd name="connsiteX46" fmla="*/ 4052552 w 4679324"/>
              <a:gd name="connsiteY46" fmla="*/ 1506828 h 2004812"/>
              <a:gd name="connsiteX47" fmla="*/ 3970986 w 4679324"/>
              <a:gd name="connsiteY47" fmla="*/ 1347989 h 2004812"/>
              <a:gd name="connsiteX48" fmla="*/ 3769217 w 4679324"/>
              <a:gd name="connsiteY48" fmla="*/ 957330 h 2004812"/>
              <a:gd name="connsiteX49" fmla="*/ 3734873 w 4679324"/>
              <a:gd name="connsiteY49" fmla="*/ 888643 h 2004812"/>
              <a:gd name="connsiteX50" fmla="*/ 3721994 w 4679324"/>
              <a:gd name="connsiteY50" fmla="*/ 862885 h 2004812"/>
              <a:gd name="connsiteX51" fmla="*/ 3730580 w 4679324"/>
              <a:gd name="connsiteY51" fmla="*/ 815662 h 2004812"/>
              <a:gd name="connsiteX52" fmla="*/ 3739166 w 4679324"/>
              <a:gd name="connsiteY52" fmla="*/ 802783 h 2004812"/>
              <a:gd name="connsiteX53" fmla="*/ 3756338 w 4679324"/>
              <a:gd name="connsiteY53" fmla="*/ 802783 h 2004812"/>
              <a:gd name="connsiteX54" fmla="*/ 3786389 w 4679324"/>
              <a:gd name="connsiteY54" fmla="*/ 811369 h 2004812"/>
              <a:gd name="connsiteX55" fmla="*/ 3812146 w 4679324"/>
              <a:gd name="connsiteY55" fmla="*/ 845713 h 2004812"/>
              <a:gd name="connsiteX56" fmla="*/ 3855076 w 4679324"/>
              <a:gd name="connsiteY56" fmla="*/ 910107 h 2004812"/>
              <a:gd name="connsiteX57" fmla="*/ 4005329 w 4679324"/>
              <a:gd name="connsiteY57" fmla="*/ 1124755 h 2004812"/>
              <a:gd name="connsiteX58" fmla="*/ 4104067 w 4679324"/>
              <a:gd name="connsiteY58" fmla="*/ 1249251 h 2004812"/>
              <a:gd name="connsiteX59" fmla="*/ 4237149 w 4679324"/>
              <a:gd name="connsiteY59" fmla="*/ 1412383 h 2004812"/>
              <a:gd name="connsiteX60" fmla="*/ 4374524 w 4679324"/>
              <a:gd name="connsiteY60" fmla="*/ 1566930 h 2004812"/>
              <a:gd name="connsiteX61" fmla="*/ 4417453 w 4679324"/>
              <a:gd name="connsiteY61" fmla="*/ 1605566 h 2004812"/>
              <a:gd name="connsiteX62" fmla="*/ 4490434 w 4679324"/>
              <a:gd name="connsiteY62" fmla="*/ 1652789 h 2004812"/>
              <a:gd name="connsiteX63" fmla="*/ 4559121 w 4679324"/>
              <a:gd name="connsiteY63" fmla="*/ 1678547 h 2004812"/>
              <a:gd name="connsiteX64" fmla="*/ 4606343 w 4679324"/>
              <a:gd name="connsiteY64" fmla="*/ 1704305 h 2004812"/>
              <a:gd name="connsiteX65" fmla="*/ 4649273 w 4679324"/>
              <a:gd name="connsiteY65" fmla="*/ 1734355 h 2004812"/>
              <a:gd name="connsiteX66" fmla="*/ 4666445 w 4679324"/>
              <a:gd name="connsiteY66" fmla="*/ 1755820 h 2004812"/>
              <a:gd name="connsiteX67" fmla="*/ 4679324 w 4679324"/>
              <a:gd name="connsiteY67" fmla="*/ 1777285 h 2004812"/>
              <a:gd name="connsiteX68" fmla="*/ 4679324 w 4679324"/>
              <a:gd name="connsiteY68" fmla="*/ 1790164 h 2004812"/>
              <a:gd name="connsiteX69" fmla="*/ 4679324 w 4679324"/>
              <a:gd name="connsiteY69" fmla="*/ 1807335 h 2004812"/>
              <a:gd name="connsiteX70" fmla="*/ 4666445 w 4679324"/>
              <a:gd name="connsiteY70" fmla="*/ 1828800 h 2004812"/>
              <a:gd name="connsiteX71" fmla="*/ 4644980 w 4679324"/>
              <a:gd name="connsiteY71" fmla="*/ 1845972 h 2004812"/>
              <a:gd name="connsiteX72" fmla="*/ 4597758 w 4679324"/>
              <a:gd name="connsiteY72" fmla="*/ 1880316 h 2004812"/>
              <a:gd name="connsiteX73" fmla="*/ 4563414 w 4679324"/>
              <a:gd name="connsiteY73" fmla="*/ 1893195 h 2004812"/>
              <a:gd name="connsiteX74" fmla="*/ 4520484 w 4679324"/>
              <a:gd name="connsiteY74" fmla="*/ 1910366 h 2004812"/>
              <a:gd name="connsiteX75" fmla="*/ 4468969 w 4679324"/>
              <a:gd name="connsiteY75" fmla="*/ 1927538 h 2004812"/>
              <a:gd name="connsiteX76" fmla="*/ 4400282 w 4679324"/>
              <a:gd name="connsiteY76" fmla="*/ 1940417 h 2004812"/>
              <a:gd name="connsiteX77" fmla="*/ 4310129 w 4679324"/>
              <a:gd name="connsiteY77" fmla="*/ 1949003 h 2004812"/>
              <a:gd name="connsiteX78" fmla="*/ 4202805 w 4679324"/>
              <a:gd name="connsiteY78" fmla="*/ 1953296 h 2004812"/>
              <a:gd name="connsiteX79" fmla="*/ 4048259 w 4679324"/>
              <a:gd name="connsiteY79" fmla="*/ 1944710 h 2004812"/>
              <a:gd name="connsiteX80" fmla="*/ 3885127 w 4679324"/>
              <a:gd name="connsiteY80" fmla="*/ 1927538 h 2004812"/>
              <a:gd name="connsiteX81" fmla="*/ 3721994 w 4679324"/>
              <a:gd name="connsiteY81" fmla="*/ 1906074 h 2004812"/>
              <a:gd name="connsiteX82" fmla="*/ 3567448 w 4679324"/>
              <a:gd name="connsiteY82" fmla="*/ 1880316 h 2004812"/>
              <a:gd name="connsiteX83" fmla="*/ 3464417 w 4679324"/>
              <a:gd name="connsiteY83" fmla="*/ 1854558 h 2004812"/>
              <a:gd name="connsiteX84" fmla="*/ 3288405 w 4679324"/>
              <a:gd name="connsiteY84" fmla="*/ 1794457 h 2004812"/>
              <a:gd name="connsiteX85" fmla="*/ 3090929 w 4679324"/>
              <a:gd name="connsiteY85" fmla="*/ 1708597 h 2004812"/>
              <a:gd name="connsiteX86" fmla="*/ 2919211 w 4679324"/>
              <a:gd name="connsiteY86" fmla="*/ 1614152 h 2004812"/>
              <a:gd name="connsiteX87" fmla="*/ 2773251 w 4679324"/>
              <a:gd name="connsiteY87" fmla="*/ 1519707 h 2004812"/>
              <a:gd name="connsiteX88" fmla="*/ 2601532 w 4679324"/>
              <a:gd name="connsiteY88" fmla="*/ 1386626 h 2004812"/>
              <a:gd name="connsiteX89" fmla="*/ 2378298 w 4679324"/>
              <a:gd name="connsiteY89" fmla="*/ 1184857 h 2004812"/>
              <a:gd name="connsiteX90" fmla="*/ 2163651 w 4679324"/>
              <a:gd name="connsiteY90" fmla="*/ 953037 h 2004812"/>
              <a:gd name="connsiteX91" fmla="*/ 1996225 w 4679324"/>
              <a:gd name="connsiteY91" fmla="*/ 759854 h 2004812"/>
              <a:gd name="connsiteX92" fmla="*/ 1863143 w 4679324"/>
              <a:gd name="connsiteY92" fmla="*/ 583843 h 2004812"/>
              <a:gd name="connsiteX93" fmla="*/ 1777284 w 4679324"/>
              <a:gd name="connsiteY93" fmla="*/ 467933 h 2004812"/>
              <a:gd name="connsiteX94" fmla="*/ 1738648 w 4679324"/>
              <a:gd name="connsiteY94" fmla="*/ 416417 h 2004812"/>
              <a:gd name="connsiteX95" fmla="*/ 1700011 w 4679324"/>
              <a:gd name="connsiteY95" fmla="*/ 373488 h 2004812"/>
              <a:gd name="connsiteX96" fmla="*/ 1665667 w 4679324"/>
              <a:gd name="connsiteY96" fmla="*/ 343437 h 2004812"/>
              <a:gd name="connsiteX97" fmla="*/ 1635617 w 4679324"/>
              <a:gd name="connsiteY97" fmla="*/ 330558 h 2004812"/>
              <a:gd name="connsiteX98" fmla="*/ 1605566 w 4679324"/>
              <a:gd name="connsiteY98" fmla="*/ 321972 h 2004812"/>
              <a:gd name="connsiteX99" fmla="*/ 1575515 w 4679324"/>
              <a:gd name="connsiteY99" fmla="*/ 326265 h 2004812"/>
              <a:gd name="connsiteX100" fmla="*/ 1554051 w 4679324"/>
              <a:gd name="connsiteY100" fmla="*/ 334851 h 2004812"/>
              <a:gd name="connsiteX101" fmla="*/ 1515414 w 4679324"/>
              <a:gd name="connsiteY101" fmla="*/ 369195 h 2004812"/>
              <a:gd name="connsiteX102" fmla="*/ 1468191 w 4679324"/>
              <a:gd name="connsiteY102" fmla="*/ 412124 h 2004812"/>
              <a:gd name="connsiteX103" fmla="*/ 1403797 w 4679324"/>
              <a:gd name="connsiteY103" fmla="*/ 480812 h 2004812"/>
              <a:gd name="connsiteX104" fmla="*/ 1317938 w 4679324"/>
              <a:gd name="connsiteY104" fmla="*/ 570964 h 2004812"/>
              <a:gd name="connsiteX105" fmla="*/ 1219200 w 4679324"/>
              <a:gd name="connsiteY105" fmla="*/ 686874 h 2004812"/>
              <a:gd name="connsiteX106" fmla="*/ 1150512 w 4679324"/>
              <a:gd name="connsiteY106" fmla="*/ 764147 h 2004812"/>
              <a:gd name="connsiteX107" fmla="*/ 1017431 w 4679324"/>
              <a:gd name="connsiteY107" fmla="*/ 927279 h 2004812"/>
              <a:gd name="connsiteX108" fmla="*/ 914400 w 4679324"/>
              <a:gd name="connsiteY108" fmla="*/ 1056068 h 2004812"/>
              <a:gd name="connsiteX109" fmla="*/ 824248 w 4679324"/>
              <a:gd name="connsiteY109" fmla="*/ 1176271 h 2004812"/>
              <a:gd name="connsiteX110" fmla="*/ 721217 w 4679324"/>
              <a:gd name="connsiteY110" fmla="*/ 1313645 h 2004812"/>
              <a:gd name="connsiteX111" fmla="*/ 635358 w 4679324"/>
              <a:gd name="connsiteY111" fmla="*/ 1433848 h 2004812"/>
              <a:gd name="connsiteX112" fmla="*/ 519448 w 4679324"/>
              <a:gd name="connsiteY112" fmla="*/ 1596981 h 2004812"/>
              <a:gd name="connsiteX113" fmla="*/ 0 w 4679324"/>
              <a:gd name="connsiteY113" fmla="*/ 2004812 h 2004812"/>
              <a:gd name="connsiteX114" fmla="*/ 248991 w 4679324"/>
              <a:gd name="connsiteY114" fmla="*/ 1669961 h 2004812"/>
              <a:gd name="connsiteX115" fmla="*/ 412124 w 4679324"/>
              <a:gd name="connsiteY115" fmla="*/ 1446727 h 2004812"/>
              <a:gd name="connsiteX116" fmla="*/ 523741 w 4679324"/>
              <a:gd name="connsiteY116" fmla="*/ 1287888 h 2004812"/>
              <a:gd name="connsiteX117" fmla="*/ 626772 w 4679324"/>
              <a:gd name="connsiteY117" fmla="*/ 1159099 h 2004812"/>
              <a:gd name="connsiteX0" fmla="*/ 626772 w 4679324"/>
              <a:gd name="connsiteY0" fmla="*/ 1159099 h 2004812"/>
              <a:gd name="connsiteX1" fmla="*/ 961622 w 4679324"/>
              <a:gd name="connsiteY1" fmla="*/ 742682 h 2004812"/>
              <a:gd name="connsiteX2" fmla="*/ 1219200 w 4679324"/>
              <a:gd name="connsiteY2" fmla="*/ 437882 h 2004812"/>
              <a:gd name="connsiteX3" fmla="*/ 1365160 w 4679324"/>
              <a:gd name="connsiteY3" fmla="*/ 274750 h 2004812"/>
              <a:gd name="connsiteX4" fmla="*/ 1420969 w 4679324"/>
              <a:gd name="connsiteY4" fmla="*/ 214648 h 2004812"/>
              <a:gd name="connsiteX5" fmla="*/ 1442434 w 4679324"/>
              <a:gd name="connsiteY5" fmla="*/ 193183 h 2004812"/>
              <a:gd name="connsiteX6" fmla="*/ 1463898 w 4679324"/>
              <a:gd name="connsiteY6" fmla="*/ 128789 h 2004812"/>
              <a:gd name="connsiteX7" fmla="*/ 1485363 w 4679324"/>
              <a:gd name="connsiteY7" fmla="*/ 72981 h 2004812"/>
              <a:gd name="connsiteX8" fmla="*/ 1493949 w 4679324"/>
              <a:gd name="connsiteY8" fmla="*/ 60102 h 2004812"/>
              <a:gd name="connsiteX9" fmla="*/ 1545465 w 4679324"/>
              <a:gd name="connsiteY9" fmla="*/ 30051 h 2004812"/>
              <a:gd name="connsiteX10" fmla="*/ 1605566 w 4679324"/>
              <a:gd name="connsiteY10" fmla="*/ 12879 h 2004812"/>
              <a:gd name="connsiteX11" fmla="*/ 1682839 w 4679324"/>
              <a:gd name="connsiteY11" fmla="*/ 0 h 2004812"/>
              <a:gd name="connsiteX12" fmla="*/ 1785870 w 4679324"/>
              <a:gd name="connsiteY12" fmla="*/ 4293 h 2004812"/>
              <a:gd name="connsiteX13" fmla="*/ 1876022 w 4679324"/>
              <a:gd name="connsiteY13" fmla="*/ 17172 h 2004812"/>
              <a:gd name="connsiteX14" fmla="*/ 1944710 w 4679324"/>
              <a:gd name="connsiteY14" fmla="*/ 25758 h 2004812"/>
              <a:gd name="connsiteX15" fmla="*/ 1974760 w 4679324"/>
              <a:gd name="connsiteY15" fmla="*/ 34344 h 2004812"/>
              <a:gd name="connsiteX16" fmla="*/ 1979053 w 4679324"/>
              <a:gd name="connsiteY16" fmla="*/ 47223 h 2004812"/>
              <a:gd name="connsiteX17" fmla="*/ 1983346 w 4679324"/>
              <a:gd name="connsiteY17" fmla="*/ 107324 h 2004812"/>
              <a:gd name="connsiteX18" fmla="*/ 1979053 w 4679324"/>
              <a:gd name="connsiteY18" fmla="*/ 184597 h 2004812"/>
              <a:gd name="connsiteX19" fmla="*/ 1979053 w 4679324"/>
              <a:gd name="connsiteY19" fmla="*/ 236113 h 2004812"/>
              <a:gd name="connsiteX20" fmla="*/ 1987639 w 4679324"/>
              <a:gd name="connsiteY20" fmla="*/ 266164 h 2004812"/>
              <a:gd name="connsiteX21" fmla="*/ 2009104 w 4679324"/>
              <a:gd name="connsiteY21" fmla="*/ 321972 h 2004812"/>
              <a:gd name="connsiteX22" fmla="*/ 2052034 w 4679324"/>
              <a:gd name="connsiteY22" fmla="*/ 412124 h 2004812"/>
              <a:gd name="connsiteX23" fmla="*/ 2116428 w 4679324"/>
              <a:gd name="connsiteY23" fmla="*/ 502276 h 2004812"/>
              <a:gd name="connsiteX24" fmla="*/ 2232338 w 4679324"/>
              <a:gd name="connsiteY24" fmla="*/ 656823 h 2004812"/>
              <a:gd name="connsiteX25" fmla="*/ 2339662 w 4679324"/>
              <a:gd name="connsiteY25" fmla="*/ 785612 h 2004812"/>
              <a:gd name="connsiteX26" fmla="*/ 2468451 w 4679324"/>
              <a:gd name="connsiteY26" fmla="*/ 935865 h 2004812"/>
              <a:gd name="connsiteX27" fmla="*/ 2558603 w 4679324"/>
              <a:gd name="connsiteY27" fmla="*/ 1038896 h 2004812"/>
              <a:gd name="connsiteX28" fmla="*/ 2691684 w 4679324"/>
              <a:gd name="connsiteY28" fmla="*/ 1171978 h 2004812"/>
              <a:gd name="connsiteX29" fmla="*/ 2781836 w 4679324"/>
              <a:gd name="connsiteY29" fmla="*/ 1249251 h 2004812"/>
              <a:gd name="connsiteX30" fmla="*/ 2932090 w 4679324"/>
              <a:gd name="connsiteY30" fmla="*/ 1365161 h 2004812"/>
              <a:gd name="connsiteX31" fmla="*/ 3013656 w 4679324"/>
              <a:gd name="connsiteY31" fmla="*/ 1420969 h 2004812"/>
              <a:gd name="connsiteX32" fmla="*/ 3151031 w 4679324"/>
              <a:gd name="connsiteY32" fmla="*/ 1498243 h 2004812"/>
              <a:gd name="connsiteX33" fmla="*/ 3249769 w 4679324"/>
              <a:gd name="connsiteY33" fmla="*/ 1545465 h 2004812"/>
              <a:gd name="connsiteX34" fmla="*/ 3369972 w 4679324"/>
              <a:gd name="connsiteY34" fmla="*/ 1588395 h 2004812"/>
              <a:gd name="connsiteX35" fmla="*/ 3507346 w 4679324"/>
              <a:gd name="connsiteY35" fmla="*/ 1627031 h 2004812"/>
              <a:gd name="connsiteX36" fmla="*/ 3614670 w 4679324"/>
              <a:gd name="connsiteY36" fmla="*/ 1648496 h 2004812"/>
              <a:gd name="connsiteX37" fmla="*/ 3717701 w 4679324"/>
              <a:gd name="connsiteY37" fmla="*/ 1665668 h 2004812"/>
              <a:gd name="connsiteX38" fmla="*/ 3846490 w 4679324"/>
              <a:gd name="connsiteY38" fmla="*/ 1674254 h 2004812"/>
              <a:gd name="connsiteX39" fmla="*/ 3945228 w 4679324"/>
              <a:gd name="connsiteY39" fmla="*/ 1674254 h 2004812"/>
              <a:gd name="connsiteX40" fmla="*/ 4009622 w 4679324"/>
              <a:gd name="connsiteY40" fmla="*/ 1669961 h 2004812"/>
              <a:gd name="connsiteX41" fmla="*/ 4039673 w 4679324"/>
              <a:gd name="connsiteY41" fmla="*/ 1661375 h 2004812"/>
              <a:gd name="connsiteX42" fmla="*/ 4061138 w 4679324"/>
              <a:gd name="connsiteY42" fmla="*/ 1639910 h 2004812"/>
              <a:gd name="connsiteX43" fmla="*/ 4074017 w 4679324"/>
              <a:gd name="connsiteY43" fmla="*/ 1609859 h 2004812"/>
              <a:gd name="connsiteX44" fmla="*/ 4074017 w 4679324"/>
              <a:gd name="connsiteY44" fmla="*/ 1584102 h 2004812"/>
              <a:gd name="connsiteX45" fmla="*/ 4069724 w 4679324"/>
              <a:gd name="connsiteY45" fmla="*/ 1541172 h 2004812"/>
              <a:gd name="connsiteX46" fmla="*/ 4052552 w 4679324"/>
              <a:gd name="connsiteY46" fmla="*/ 1506828 h 2004812"/>
              <a:gd name="connsiteX47" fmla="*/ 3970986 w 4679324"/>
              <a:gd name="connsiteY47" fmla="*/ 1347989 h 2004812"/>
              <a:gd name="connsiteX48" fmla="*/ 3769217 w 4679324"/>
              <a:gd name="connsiteY48" fmla="*/ 957330 h 2004812"/>
              <a:gd name="connsiteX49" fmla="*/ 3734873 w 4679324"/>
              <a:gd name="connsiteY49" fmla="*/ 888643 h 2004812"/>
              <a:gd name="connsiteX50" fmla="*/ 3721994 w 4679324"/>
              <a:gd name="connsiteY50" fmla="*/ 862885 h 2004812"/>
              <a:gd name="connsiteX51" fmla="*/ 3730580 w 4679324"/>
              <a:gd name="connsiteY51" fmla="*/ 815662 h 2004812"/>
              <a:gd name="connsiteX52" fmla="*/ 3739166 w 4679324"/>
              <a:gd name="connsiteY52" fmla="*/ 802783 h 2004812"/>
              <a:gd name="connsiteX53" fmla="*/ 3756338 w 4679324"/>
              <a:gd name="connsiteY53" fmla="*/ 802783 h 2004812"/>
              <a:gd name="connsiteX54" fmla="*/ 3786389 w 4679324"/>
              <a:gd name="connsiteY54" fmla="*/ 811369 h 2004812"/>
              <a:gd name="connsiteX55" fmla="*/ 3812146 w 4679324"/>
              <a:gd name="connsiteY55" fmla="*/ 845713 h 2004812"/>
              <a:gd name="connsiteX56" fmla="*/ 3855076 w 4679324"/>
              <a:gd name="connsiteY56" fmla="*/ 910107 h 2004812"/>
              <a:gd name="connsiteX57" fmla="*/ 4005329 w 4679324"/>
              <a:gd name="connsiteY57" fmla="*/ 1124755 h 2004812"/>
              <a:gd name="connsiteX58" fmla="*/ 4104067 w 4679324"/>
              <a:gd name="connsiteY58" fmla="*/ 1249251 h 2004812"/>
              <a:gd name="connsiteX59" fmla="*/ 4237149 w 4679324"/>
              <a:gd name="connsiteY59" fmla="*/ 1412383 h 2004812"/>
              <a:gd name="connsiteX60" fmla="*/ 4374524 w 4679324"/>
              <a:gd name="connsiteY60" fmla="*/ 1566930 h 2004812"/>
              <a:gd name="connsiteX61" fmla="*/ 4417453 w 4679324"/>
              <a:gd name="connsiteY61" fmla="*/ 1605566 h 2004812"/>
              <a:gd name="connsiteX62" fmla="*/ 4490434 w 4679324"/>
              <a:gd name="connsiteY62" fmla="*/ 1652789 h 2004812"/>
              <a:gd name="connsiteX63" fmla="*/ 4559121 w 4679324"/>
              <a:gd name="connsiteY63" fmla="*/ 1678547 h 2004812"/>
              <a:gd name="connsiteX64" fmla="*/ 4606343 w 4679324"/>
              <a:gd name="connsiteY64" fmla="*/ 1704305 h 2004812"/>
              <a:gd name="connsiteX65" fmla="*/ 4649273 w 4679324"/>
              <a:gd name="connsiteY65" fmla="*/ 1734355 h 2004812"/>
              <a:gd name="connsiteX66" fmla="*/ 4666445 w 4679324"/>
              <a:gd name="connsiteY66" fmla="*/ 1755820 h 2004812"/>
              <a:gd name="connsiteX67" fmla="*/ 4679324 w 4679324"/>
              <a:gd name="connsiteY67" fmla="*/ 1777285 h 2004812"/>
              <a:gd name="connsiteX68" fmla="*/ 4679324 w 4679324"/>
              <a:gd name="connsiteY68" fmla="*/ 1790164 h 2004812"/>
              <a:gd name="connsiteX69" fmla="*/ 4679324 w 4679324"/>
              <a:gd name="connsiteY69" fmla="*/ 1807335 h 2004812"/>
              <a:gd name="connsiteX70" fmla="*/ 4666445 w 4679324"/>
              <a:gd name="connsiteY70" fmla="*/ 1828800 h 2004812"/>
              <a:gd name="connsiteX71" fmla="*/ 4644980 w 4679324"/>
              <a:gd name="connsiteY71" fmla="*/ 1845972 h 2004812"/>
              <a:gd name="connsiteX72" fmla="*/ 4597758 w 4679324"/>
              <a:gd name="connsiteY72" fmla="*/ 1880316 h 2004812"/>
              <a:gd name="connsiteX73" fmla="*/ 4563414 w 4679324"/>
              <a:gd name="connsiteY73" fmla="*/ 1893195 h 2004812"/>
              <a:gd name="connsiteX74" fmla="*/ 4520484 w 4679324"/>
              <a:gd name="connsiteY74" fmla="*/ 1910366 h 2004812"/>
              <a:gd name="connsiteX75" fmla="*/ 4468969 w 4679324"/>
              <a:gd name="connsiteY75" fmla="*/ 1927538 h 2004812"/>
              <a:gd name="connsiteX76" fmla="*/ 4400282 w 4679324"/>
              <a:gd name="connsiteY76" fmla="*/ 1940417 h 2004812"/>
              <a:gd name="connsiteX77" fmla="*/ 4310129 w 4679324"/>
              <a:gd name="connsiteY77" fmla="*/ 1949003 h 2004812"/>
              <a:gd name="connsiteX78" fmla="*/ 4202805 w 4679324"/>
              <a:gd name="connsiteY78" fmla="*/ 1953296 h 2004812"/>
              <a:gd name="connsiteX79" fmla="*/ 4048259 w 4679324"/>
              <a:gd name="connsiteY79" fmla="*/ 1944710 h 2004812"/>
              <a:gd name="connsiteX80" fmla="*/ 3885127 w 4679324"/>
              <a:gd name="connsiteY80" fmla="*/ 1927538 h 2004812"/>
              <a:gd name="connsiteX81" fmla="*/ 3721994 w 4679324"/>
              <a:gd name="connsiteY81" fmla="*/ 1906074 h 2004812"/>
              <a:gd name="connsiteX82" fmla="*/ 3567448 w 4679324"/>
              <a:gd name="connsiteY82" fmla="*/ 1880316 h 2004812"/>
              <a:gd name="connsiteX83" fmla="*/ 3464417 w 4679324"/>
              <a:gd name="connsiteY83" fmla="*/ 1854558 h 2004812"/>
              <a:gd name="connsiteX84" fmla="*/ 3288405 w 4679324"/>
              <a:gd name="connsiteY84" fmla="*/ 1794457 h 2004812"/>
              <a:gd name="connsiteX85" fmla="*/ 3090929 w 4679324"/>
              <a:gd name="connsiteY85" fmla="*/ 1708597 h 2004812"/>
              <a:gd name="connsiteX86" fmla="*/ 2919211 w 4679324"/>
              <a:gd name="connsiteY86" fmla="*/ 1614152 h 2004812"/>
              <a:gd name="connsiteX87" fmla="*/ 2773251 w 4679324"/>
              <a:gd name="connsiteY87" fmla="*/ 1519707 h 2004812"/>
              <a:gd name="connsiteX88" fmla="*/ 2601532 w 4679324"/>
              <a:gd name="connsiteY88" fmla="*/ 1386626 h 2004812"/>
              <a:gd name="connsiteX89" fmla="*/ 2378298 w 4679324"/>
              <a:gd name="connsiteY89" fmla="*/ 1184857 h 2004812"/>
              <a:gd name="connsiteX90" fmla="*/ 2163651 w 4679324"/>
              <a:gd name="connsiteY90" fmla="*/ 953037 h 2004812"/>
              <a:gd name="connsiteX91" fmla="*/ 1996225 w 4679324"/>
              <a:gd name="connsiteY91" fmla="*/ 759854 h 2004812"/>
              <a:gd name="connsiteX92" fmla="*/ 1863143 w 4679324"/>
              <a:gd name="connsiteY92" fmla="*/ 583843 h 2004812"/>
              <a:gd name="connsiteX93" fmla="*/ 1777284 w 4679324"/>
              <a:gd name="connsiteY93" fmla="*/ 467933 h 2004812"/>
              <a:gd name="connsiteX94" fmla="*/ 1738648 w 4679324"/>
              <a:gd name="connsiteY94" fmla="*/ 416417 h 2004812"/>
              <a:gd name="connsiteX95" fmla="*/ 1700011 w 4679324"/>
              <a:gd name="connsiteY95" fmla="*/ 373488 h 2004812"/>
              <a:gd name="connsiteX96" fmla="*/ 1665667 w 4679324"/>
              <a:gd name="connsiteY96" fmla="*/ 343437 h 2004812"/>
              <a:gd name="connsiteX97" fmla="*/ 1635617 w 4679324"/>
              <a:gd name="connsiteY97" fmla="*/ 330558 h 2004812"/>
              <a:gd name="connsiteX98" fmla="*/ 1605566 w 4679324"/>
              <a:gd name="connsiteY98" fmla="*/ 321972 h 2004812"/>
              <a:gd name="connsiteX99" fmla="*/ 1575515 w 4679324"/>
              <a:gd name="connsiteY99" fmla="*/ 326265 h 2004812"/>
              <a:gd name="connsiteX100" fmla="*/ 1554051 w 4679324"/>
              <a:gd name="connsiteY100" fmla="*/ 334851 h 2004812"/>
              <a:gd name="connsiteX101" fmla="*/ 1515414 w 4679324"/>
              <a:gd name="connsiteY101" fmla="*/ 369195 h 2004812"/>
              <a:gd name="connsiteX102" fmla="*/ 1468191 w 4679324"/>
              <a:gd name="connsiteY102" fmla="*/ 412124 h 2004812"/>
              <a:gd name="connsiteX103" fmla="*/ 1403797 w 4679324"/>
              <a:gd name="connsiteY103" fmla="*/ 480812 h 2004812"/>
              <a:gd name="connsiteX104" fmla="*/ 1317938 w 4679324"/>
              <a:gd name="connsiteY104" fmla="*/ 570964 h 2004812"/>
              <a:gd name="connsiteX105" fmla="*/ 1219200 w 4679324"/>
              <a:gd name="connsiteY105" fmla="*/ 686874 h 2004812"/>
              <a:gd name="connsiteX106" fmla="*/ 1150512 w 4679324"/>
              <a:gd name="connsiteY106" fmla="*/ 764147 h 2004812"/>
              <a:gd name="connsiteX107" fmla="*/ 1017431 w 4679324"/>
              <a:gd name="connsiteY107" fmla="*/ 927279 h 2004812"/>
              <a:gd name="connsiteX108" fmla="*/ 914400 w 4679324"/>
              <a:gd name="connsiteY108" fmla="*/ 1056068 h 2004812"/>
              <a:gd name="connsiteX109" fmla="*/ 824248 w 4679324"/>
              <a:gd name="connsiteY109" fmla="*/ 1176271 h 2004812"/>
              <a:gd name="connsiteX110" fmla="*/ 721217 w 4679324"/>
              <a:gd name="connsiteY110" fmla="*/ 1313645 h 2004812"/>
              <a:gd name="connsiteX111" fmla="*/ 635358 w 4679324"/>
              <a:gd name="connsiteY111" fmla="*/ 1433848 h 2004812"/>
              <a:gd name="connsiteX112" fmla="*/ 519448 w 4679324"/>
              <a:gd name="connsiteY112" fmla="*/ 1596981 h 2004812"/>
              <a:gd name="connsiteX113" fmla="*/ 0 w 4679324"/>
              <a:gd name="connsiteY113" fmla="*/ 2004812 h 2004812"/>
              <a:gd name="connsiteX114" fmla="*/ 412124 w 4679324"/>
              <a:gd name="connsiteY114" fmla="*/ 1446727 h 2004812"/>
              <a:gd name="connsiteX115" fmla="*/ 523741 w 4679324"/>
              <a:gd name="connsiteY115" fmla="*/ 1287888 h 2004812"/>
              <a:gd name="connsiteX116" fmla="*/ 626772 w 4679324"/>
              <a:gd name="connsiteY116" fmla="*/ 1159099 h 2004812"/>
              <a:gd name="connsiteX0" fmla="*/ 626772 w 4679324"/>
              <a:gd name="connsiteY0" fmla="*/ 1159099 h 2004812"/>
              <a:gd name="connsiteX1" fmla="*/ 961622 w 4679324"/>
              <a:gd name="connsiteY1" fmla="*/ 742682 h 2004812"/>
              <a:gd name="connsiteX2" fmla="*/ 1219200 w 4679324"/>
              <a:gd name="connsiteY2" fmla="*/ 437882 h 2004812"/>
              <a:gd name="connsiteX3" fmla="*/ 1365160 w 4679324"/>
              <a:gd name="connsiteY3" fmla="*/ 274750 h 2004812"/>
              <a:gd name="connsiteX4" fmla="*/ 1420969 w 4679324"/>
              <a:gd name="connsiteY4" fmla="*/ 214648 h 2004812"/>
              <a:gd name="connsiteX5" fmla="*/ 1442434 w 4679324"/>
              <a:gd name="connsiteY5" fmla="*/ 193183 h 2004812"/>
              <a:gd name="connsiteX6" fmla="*/ 1463898 w 4679324"/>
              <a:gd name="connsiteY6" fmla="*/ 128789 h 2004812"/>
              <a:gd name="connsiteX7" fmla="*/ 1485363 w 4679324"/>
              <a:gd name="connsiteY7" fmla="*/ 72981 h 2004812"/>
              <a:gd name="connsiteX8" fmla="*/ 1493949 w 4679324"/>
              <a:gd name="connsiteY8" fmla="*/ 60102 h 2004812"/>
              <a:gd name="connsiteX9" fmla="*/ 1545465 w 4679324"/>
              <a:gd name="connsiteY9" fmla="*/ 30051 h 2004812"/>
              <a:gd name="connsiteX10" fmla="*/ 1605566 w 4679324"/>
              <a:gd name="connsiteY10" fmla="*/ 12879 h 2004812"/>
              <a:gd name="connsiteX11" fmla="*/ 1682839 w 4679324"/>
              <a:gd name="connsiteY11" fmla="*/ 0 h 2004812"/>
              <a:gd name="connsiteX12" fmla="*/ 1785870 w 4679324"/>
              <a:gd name="connsiteY12" fmla="*/ 4293 h 2004812"/>
              <a:gd name="connsiteX13" fmla="*/ 1876022 w 4679324"/>
              <a:gd name="connsiteY13" fmla="*/ 17172 h 2004812"/>
              <a:gd name="connsiteX14" fmla="*/ 1944710 w 4679324"/>
              <a:gd name="connsiteY14" fmla="*/ 25758 h 2004812"/>
              <a:gd name="connsiteX15" fmla="*/ 1974760 w 4679324"/>
              <a:gd name="connsiteY15" fmla="*/ 34344 h 2004812"/>
              <a:gd name="connsiteX16" fmla="*/ 1979053 w 4679324"/>
              <a:gd name="connsiteY16" fmla="*/ 47223 h 2004812"/>
              <a:gd name="connsiteX17" fmla="*/ 1983346 w 4679324"/>
              <a:gd name="connsiteY17" fmla="*/ 107324 h 2004812"/>
              <a:gd name="connsiteX18" fmla="*/ 1979053 w 4679324"/>
              <a:gd name="connsiteY18" fmla="*/ 184597 h 2004812"/>
              <a:gd name="connsiteX19" fmla="*/ 1979053 w 4679324"/>
              <a:gd name="connsiteY19" fmla="*/ 236113 h 2004812"/>
              <a:gd name="connsiteX20" fmla="*/ 1987639 w 4679324"/>
              <a:gd name="connsiteY20" fmla="*/ 266164 h 2004812"/>
              <a:gd name="connsiteX21" fmla="*/ 2009104 w 4679324"/>
              <a:gd name="connsiteY21" fmla="*/ 321972 h 2004812"/>
              <a:gd name="connsiteX22" fmla="*/ 2052034 w 4679324"/>
              <a:gd name="connsiteY22" fmla="*/ 412124 h 2004812"/>
              <a:gd name="connsiteX23" fmla="*/ 2116428 w 4679324"/>
              <a:gd name="connsiteY23" fmla="*/ 502276 h 2004812"/>
              <a:gd name="connsiteX24" fmla="*/ 2232338 w 4679324"/>
              <a:gd name="connsiteY24" fmla="*/ 656823 h 2004812"/>
              <a:gd name="connsiteX25" fmla="*/ 2339662 w 4679324"/>
              <a:gd name="connsiteY25" fmla="*/ 785612 h 2004812"/>
              <a:gd name="connsiteX26" fmla="*/ 2468451 w 4679324"/>
              <a:gd name="connsiteY26" fmla="*/ 935865 h 2004812"/>
              <a:gd name="connsiteX27" fmla="*/ 2558603 w 4679324"/>
              <a:gd name="connsiteY27" fmla="*/ 1038896 h 2004812"/>
              <a:gd name="connsiteX28" fmla="*/ 2691684 w 4679324"/>
              <a:gd name="connsiteY28" fmla="*/ 1171978 h 2004812"/>
              <a:gd name="connsiteX29" fmla="*/ 2781836 w 4679324"/>
              <a:gd name="connsiteY29" fmla="*/ 1249251 h 2004812"/>
              <a:gd name="connsiteX30" fmla="*/ 2932090 w 4679324"/>
              <a:gd name="connsiteY30" fmla="*/ 1365161 h 2004812"/>
              <a:gd name="connsiteX31" fmla="*/ 3013656 w 4679324"/>
              <a:gd name="connsiteY31" fmla="*/ 1420969 h 2004812"/>
              <a:gd name="connsiteX32" fmla="*/ 3151031 w 4679324"/>
              <a:gd name="connsiteY32" fmla="*/ 1498243 h 2004812"/>
              <a:gd name="connsiteX33" fmla="*/ 3249769 w 4679324"/>
              <a:gd name="connsiteY33" fmla="*/ 1545465 h 2004812"/>
              <a:gd name="connsiteX34" fmla="*/ 3369972 w 4679324"/>
              <a:gd name="connsiteY34" fmla="*/ 1588395 h 2004812"/>
              <a:gd name="connsiteX35" fmla="*/ 3507346 w 4679324"/>
              <a:gd name="connsiteY35" fmla="*/ 1627031 h 2004812"/>
              <a:gd name="connsiteX36" fmla="*/ 3614670 w 4679324"/>
              <a:gd name="connsiteY36" fmla="*/ 1648496 h 2004812"/>
              <a:gd name="connsiteX37" fmla="*/ 3717701 w 4679324"/>
              <a:gd name="connsiteY37" fmla="*/ 1665668 h 2004812"/>
              <a:gd name="connsiteX38" fmla="*/ 3846490 w 4679324"/>
              <a:gd name="connsiteY38" fmla="*/ 1674254 h 2004812"/>
              <a:gd name="connsiteX39" fmla="*/ 3945228 w 4679324"/>
              <a:gd name="connsiteY39" fmla="*/ 1674254 h 2004812"/>
              <a:gd name="connsiteX40" fmla="*/ 4009622 w 4679324"/>
              <a:gd name="connsiteY40" fmla="*/ 1669961 h 2004812"/>
              <a:gd name="connsiteX41" fmla="*/ 4039673 w 4679324"/>
              <a:gd name="connsiteY41" fmla="*/ 1661375 h 2004812"/>
              <a:gd name="connsiteX42" fmla="*/ 4061138 w 4679324"/>
              <a:gd name="connsiteY42" fmla="*/ 1639910 h 2004812"/>
              <a:gd name="connsiteX43" fmla="*/ 4074017 w 4679324"/>
              <a:gd name="connsiteY43" fmla="*/ 1609859 h 2004812"/>
              <a:gd name="connsiteX44" fmla="*/ 4074017 w 4679324"/>
              <a:gd name="connsiteY44" fmla="*/ 1584102 h 2004812"/>
              <a:gd name="connsiteX45" fmla="*/ 4069724 w 4679324"/>
              <a:gd name="connsiteY45" fmla="*/ 1541172 h 2004812"/>
              <a:gd name="connsiteX46" fmla="*/ 4052552 w 4679324"/>
              <a:gd name="connsiteY46" fmla="*/ 1506828 h 2004812"/>
              <a:gd name="connsiteX47" fmla="*/ 3970986 w 4679324"/>
              <a:gd name="connsiteY47" fmla="*/ 1347989 h 2004812"/>
              <a:gd name="connsiteX48" fmla="*/ 3769217 w 4679324"/>
              <a:gd name="connsiteY48" fmla="*/ 957330 h 2004812"/>
              <a:gd name="connsiteX49" fmla="*/ 3734873 w 4679324"/>
              <a:gd name="connsiteY49" fmla="*/ 888643 h 2004812"/>
              <a:gd name="connsiteX50" fmla="*/ 3721994 w 4679324"/>
              <a:gd name="connsiteY50" fmla="*/ 862885 h 2004812"/>
              <a:gd name="connsiteX51" fmla="*/ 3730580 w 4679324"/>
              <a:gd name="connsiteY51" fmla="*/ 815662 h 2004812"/>
              <a:gd name="connsiteX52" fmla="*/ 3739166 w 4679324"/>
              <a:gd name="connsiteY52" fmla="*/ 802783 h 2004812"/>
              <a:gd name="connsiteX53" fmla="*/ 3756338 w 4679324"/>
              <a:gd name="connsiteY53" fmla="*/ 802783 h 2004812"/>
              <a:gd name="connsiteX54" fmla="*/ 3786389 w 4679324"/>
              <a:gd name="connsiteY54" fmla="*/ 811369 h 2004812"/>
              <a:gd name="connsiteX55" fmla="*/ 3812146 w 4679324"/>
              <a:gd name="connsiteY55" fmla="*/ 845713 h 2004812"/>
              <a:gd name="connsiteX56" fmla="*/ 3855076 w 4679324"/>
              <a:gd name="connsiteY56" fmla="*/ 910107 h 2004812"/>
              <a:gd name="connsiteX57" fmla="*/ 4005329 w 4679324"/>
              <a:gd name="connsiteY57" fmla="*/ 1124755 h 2004812"/>
              <a:gd name="connsiteX58" fmla="*/ 4104067 w 4679324"/>
              <a:gd name="connsiteY58" fmla="*/ 1249251 h 2004812"/>
              <a:gd name="connsiteX59" fmla="*/ 4237149 w 4679324"/>
              <a:gd name="connsiteY59" fmla="*/ 1412383 h 2004812"/>
              <a:gd name="connsiteX60" fmla="*/ 4374524 w 4679324"/>
              <a:gd name="connsiteY60" fmla="*/ 1566930 h 2004812"/>
              <a:gd name="connsiteX61" fmla="*/ 4417453 w 4679324"/>
              <a:gd name="connsiteY61" fmla="*/ 1605566 h 2004812"/>
              <a:gd name="connsiteX62" fmla="*/ 4490434 w 4679324"/>
              <a:gd name="connsiteY62" fmla="*/ 1652789 h 2004812"/>
              <a:gd name="connsiteX63" fmla="*/ 4559121 w 4679324"/>
              <a:gd name="connsiteY63" fmla="*/ 1678547 h 2004812"/>
              <a:gd name="connsiteX64" fmla="*/ 4606343 w 4679324"/>
              <a:gd name="connsiteY64" fmla="*/ 1704305 h 2004812"/>
              <a:gd name="connsiteX65" fmla="*/ 4649273 w 4679324"/>
              <a:gd name="connsiteY65" fmla="*/ 1734355 h 2004812"/>
              <a:gd name="connsiteX66" fmla="*/ 4666445 w 4679324"/>
              <a:gd name="connsiteY66" fmla="*/ 1755820 h 2004812"/>
              <a:gd name="connsiteX67" fmla="*/ 4679324 w 4679324"/>
              <a:gd name="connsiteY67" fmla="*/ 1777285 h 2004812"/>
              <a:gd name="connsiteX68" fmla="*/ 4679324 w 4679324"/>
              <a:gd name="connsiteY68" fmla="*/ 1790164 h 2004812"/>
              <a:gd name="connsiteX69" fmla="*/ 4679324 w 4679324"/>
              <a:gd name="connsiteY69" fmla="*/ 1807335 h 2004812"/>
              <a:gd name="connsiteX70" fmla="*/ 4666445 w 4679324"/>
              <a:gd name="connsiteY70" fmla="*/ 1828800 h 2004812"/>
              <a:gd name="connsiteX71" fmla="*/ 4644980 w 4679324"/>
              <a:gd name="connsiteY71" fmla="*/ 1845972 h 2004812"/>
              <a:gd name="connsiteX72" fmla="*/ 4597758 w 4679324"/>
              <a:gd name="connsiteY72" fmla="*/ 1880316 h 2004812"/>
              <a:gd name="connsiteX73" fmla="*/ 4563414 w 4679324"/>
              <a:gd name="connsiteY73" fmla="*/ 1893195 h 2004812"/>
              <a:gd name="connsiteX74" fmla="*/ 4520484 w 4679324"/>
              <a:gd name="connsiteY74" fmla="*/ 1910366 h 2004812"/>
              <a:gd name="connsiteX75" fmla="*/ 4468969 w 4679324"/>
              <a:gd name="connsiteY75" fmla="*/ 1927538 h 2004812"/>
              <a:gd name="connsiteX76" fmla="*/ 4400282 w 4679324"/>
              <a:gd name="connsiteY76" fmla="*/ 1940417 h 2004812"/>
              <a:gd name="connsiteX77" fmla="*/ 4310129 w 4679324"/>
              <a:gd name="connsiteY77" fmla="*/ 1949003 h 2004812"/>
              <a:gd name="connsiteX78" fmla="*/ 4202805 w 4679324"/>
              <a:gd name="connsiteY78" fmla="*/ 1953296 h 2004812"/>
              <a:gd name="connsiteX79" fmla="*/ 4048259 w 4679324"/>
              <a:gd name="connsiteY79" fmla="*/ 1944710 h 2004812"/>
              <a:gd name="connsiteX80" fmla="*/ 3885127 w 4679324"/>
              <a:gd name="connsiteY80" fmla="*/ 1927538 h 2004812"/>
              <a:gd name="connsiteX81" fmla="*/ 3721994 w 4679324"/>
              <a:gd name="connsiteY81" fmla="*/ 1906074 h 2004812"/>
              <a:gd name="connsiteX82" fmla="*/ 3567448 w 4679324"/>
              <a:gd name="connsiteY82" fmla="*/ 1880316 h 2004812"/>
              <a:gd name="connsiteX83" fmla="*/ 3464417 w 4679324"/>
              <a:gd name="connsiteY83" fmla="*/ 1854558 h 2004812"/>
              <a:gd name="connsiteX84" fmla="*/ 3288405 w 4679324"/>
              <a:gd name="connsiteY84" fmla="*/ 1794457 h 2004812"/>
              <a:gd name="connsiteX85" fmla="*/ 3090929 w 4679324"/>
              <a:gd name="connsiteY85" fmla="*/ 1708597 h 2004812"/>
              <a:gd name="connsiteX86" fmla="*/ 2919211 w 4679324"/>
              <a:gd name="connsiteY86" fmla="*/ 1614152 h 2004812"/>
              <a:gd name="connsiteX87" fmla="*/ 2773251 w 4679324"/>
              <a:gd name="connsiteY87" fmla="*/ 1519707 h 2004812"/>
              <a:gd name="connsiteX88" fmla="*/ 2601532 w 4679324"/>
              <a:gd name="connsiteY88" fmla="*/ 1386626 h 2004812"/>
              <a:gd name="connsiteX89" fmla="*/ 2378298 w 4679324"/>
              <a:gd name="connsiteY89" fmla="*/ 1184857 h 2004812"/>
              <a:gd name="connsiteX90" fmla="*/ 2163651 w 4679324"/>
              <a:gd name="connsiteY90" fmla="*/ 953037 h 2004812"/>
              <a:gd name="connsiteX91" fmla="*/ 1996225 w 4679324"/>
              <a:gd name="connsiteY91" fmla="*/ 759854 h 2004812"/>
              <a:gd name="connsiteX92" fmla="*/ 1863143 w 4679324"/>
              <a:gd name="connsiteY92" fmla="*/ 583843 h 2004812"/>
              <a:gd name="connsiteX93" fmla="*/ 1777284 w 4679324"/>
              <a:gd name="connsiteY93" fmla="*/ 467933 h 2004812"/>
              <a:gd name="connsiteX94" fmla="*/ 1738648 w 4679324"/>
              <a:gd name="connsiteY94" fmla="*/ 416417 h 2004812"/>
              <a:gd name="connsiteX95" fmla="*/ 1700011 w 4679324"/>
              <a:gd name="connsiteY95" fmla="*/ 373488 h 2004812"/>
              <a:gd name="connsiteX96" fmla="*/ 1665667 w 4679324"/>
              <a:gd name="connsiteY96" fmla="*/ 343437 h 2004812"/>
              <a:gd name="connsiteX97" fmla="*/ 1635617 w 4679324"/>
              <a:gd name="connsiteY97" fmla="*/ 330558 h 2004812"/>
              <a:gd name="connsiteX98" fmla="*/ 1605566 w 4679324"/>
              <a:gd name="connsiteY98" fmla="*/ 321972 h 2004812"/>
              <a:gd name="connsiteX99" fmla="*/ 1575515 w 4679324"/>
              <a:gd name="connsiteY99" fmla="*/ 326265 h 2004812"/>
              <a:gd name="connsiteX100" fmla="*/ 1554051 w 4679324"/>
              <a:gd name="connsiteY100" fmla="*/ 334851 h 2004812"/>
              <a:gd name="connsiteX101" fmla="*/ 1515414 w 4679324"/>
              <a:gd name="connsiteY101" fmla="*/ 369195 h 2004812"/>
              <a:gd name="connsiteX102" fmla="*/ 1468191 w 4679324"/>
              <a:gd name="connsiteY102" fmla="*/ 412124 h 2004812"/>
              <a:gd name="connsiteX103" fmla="*/ 1403797 w 4679324"/>
              <a:gd name="connsiteY103" fmla="*/ 480812 h 2004812"/>
              <a:gd name="connsiteX104" fmla="*/ 1317938 w 4679324"/>
              <a:gd name="connsiteY104" fmla="*/ 570964 h 2004812"/>
              <a:gd name="connsiteX105" fmla="*/ 1219200 w 4679324"/>
              <a:gd name="connsiteY105" fmla="*/ 686874 h 2004812"/>
              <a:gd name="connsiteX106" fmla="*/ 1150512 w 4679324"/>
              <a:gd name="connsiteY106" fmla="*/ 764147 h 2004812"/>
              <a:gd name="connsiteX107" fmla="*/ 1017431 w 4679324"/>
              <a:gd name="connsiteY107" fmla="*/ 927279 h 2004812"/>
              <a:gd name="connsiteX108" fmla="*/ 914400 w 4679324"/>
              <a:gd name="connsiteY108" fmla="*/ 1056068 h 2004812"/>
              <a:gd name="connsiteX109" fmla="*/ 824248 w 4679324"/>
              <a:gd name="connsiteY109" fmla="*/ 1176271 h 2004812"/>
              <a:gd name="connsiteX110" fmla="*/ 721217 w 4679324"/>
              <a:gd name="connsiteY110" fmla="*/ 1313645 h 2004812"/>
              <a:gd name="connsiteX111" fmla="*/ 635358 w 4679324"/>
              <a:gd name="connsiteY111" fmla="*/ 1433848 h 2004812"/>
              <a:gd name="connsiteX112" fmla="*/ 519448 w 4679324"/>
              <a:gd name="connsiteY112" fmla="*/ 1596981 h 2004812"/>
              <a:gd name="connsiteX113" fmla="*/ 0 w 4679324"/>
              <a:gd name="connsiteY113" fmla="*/ 2004812 h 2004812"/>
              <a:gd name="connsiteX114" fmla="*/ 523741 w 4679324"/>
              <a:gd name="connsiteY114" fmla="*/ 1287888 h 2004812"/>
              <a:gd name="connsiteX115" fmla="*/ 626772 w 4679324"/>
              <a:gd name="connsiteY115" fmla="*/ 1159099 h 2004812"/>
              <a:gd name="connsiteX0" fmla="*/ 107324 w 4159876"/>
              <a:gd name="connsiteY0" fmla="*/ 1159099 h 1953296"/>
              <a:gd name="connsiteX1" fmla="*/ 442174 w 4159876"/>
              <a:gd name="connsiteY1" fmla="*/ 742682 h 1953296"/>
              <a:gd name="connsiteX2" fmla="*/ 699752 w 4159876"/>
              <a:gd name="connsiteY2" fmla="*/ 437882 h 1953296"/>
              <a:gd name="connsiteX3" fmla="*/ 845712 w 4159876"/>
              <a:gd name="connsiteY3" fmla="*/ 274750 h 1953296"/>
              <a:gd name="connsiteX4" fmla="*/ 901521 w 4159876"/>
              <a:gd name="connsiteY4" fmla="*/ 214648 h 1953296"/>
              <a:gd name="connsiteX5" fmla="*/ 922986 w 4159876"/>
              <a:gd name="connsiteY5" fmla="*/ 193183 h 1953296"/>
              <a:gd name="connsiteX6" fmla="*/ 944450 w 4159876"/>
              <a:gd name="connsiteY6" fmla="*/ 128789 h 1953296"/>
              <a:gd name="connsiteX7" fmla="*/ 965915 w 4159876"/>
              <a:gd name="connsiteY7" fmla="*/ 72981 h 1953296"/>
              <a:gd name="connsiteX8" fmla="*/ 974501 w 4159876"/>
              <a:gd name="connsiteY8" fmla="*/ 60102 h 1953296"/>
              <a:gd name="connsiteX9" fmla="*/ 1026017 w 4159876"/>
              <a:gd name="connsiteY9" fmla="*/ 30051 h 1953296"/>
              <a:gd name="connsiteX10" fmla="*/ 1086118 w 4159876"/>
              <a:gd name="connsiteY10" fmla="*/ 12879 h 1953296"/>
              <a:gd name="connsiteX11" fmla="*/ 1163391 w 4159876"/>
              <a:gd name="connsiteY11" fmla="*/ 0 h 1953296"/>
              <a:gd name="connsiteX12" fmla="*/ 1266422 w 4159876"/>
              <a:gd name="connsiteY12" fmla="*/ 4293 h 1953296"/>
              <a:gd name="connsiteX13" fmla="*/ 1356574 w 4159876"/>
              <a:gd name="connsiteY13" fmla="*/ 17172 h 1953296"/>
              <a:gd name="connsiteX14" fmla="*/ 1425262 w 4159876"/>
              <a:gd name="connsiteY14" fmla="*/ 25758 h 1953296"/>
              <a:gd name="connsiteX15" fmla="*/ 1455312 w 4159876"/>
              <a:gd name="connsiteY15" fmla="*/ 34344 h 1953296"/>
              <a:gd name="connsiteX16" fmla="*/ 1459605 w 4159876"/>
              <a:gd name="connsiteY16" fmla="*/ 47223 h 1953296"/>
              <a:gd name="connsiteX17" fmla="*/ 1463898 w 4159876"/>
              <a:gd name="connsiteY17" fmla="*/ 107324 h 1953296"/>
              <a:gd name="connsiteX18" fmla="*/ 1459605 w 4159876"/>
              <a:gd name="connsiteY18" fmla="*/ 184597 h 1953296"/>
              <a:gd name="connsiteX19" fmla="*/ 1459605 w 4159876"/>
              <a:gd name="connsiteY19" fmla="*/ 236113 h 1953296"/>
              <a:gd name="connsiteX20" fmla="*/ 1468191 w 4159876"/>
              <a:gd name="connsiteY20" fmla="*/ 266164 h 1953296"/>
              <a:gd name="connsiteX21" fmla="*/ 1489656 w 4159876"/>
              <a:gd name="connsiteY21" fmla="*/ 321972 h 1953296"/>
              <a:gd name="connsiteX22" fmla="*/ 1532586 w 4159876"/>
              <a:gd name="connsiteY22" fmla="*/ 412124 h 1953296"/>
              <a:gd name="connsiteX23" fmla="*/ 1596980 w 4159876"/>
              <a:gd name="connsiteY23" fmla="*/ 502276 h 1953296"/>
              <a:gd name="connsiteX24" fmla="*/ 1712890 w 4159876"/>
              <a:gd name="connsiteY24" fmla="*/ 656823 h 1953296"/>
              <a:gd name="connsiteX25" fmla="*/ 1820214 w 4159876"/>
              <a:gd name="connsiteY25" fmla="*/ 785612 h 1953296"/>
              <a:gd name="connsiteX26" fmla="*/ 1949003 w 4159876"/>
              <a:gd name="connsiteY26" fmla="*/ 935865 h 1953296"/>
              <a:gd name="connsiteX27" fmla="*/ 2039155 w 4159876"/>
              <a:gd name="connsiteY27" fmla="*/ 1038896 h 1953296"/>
              <a:gd name="connsiteX28" fmla="*/ 2172236 w 4159876"/>
              <a:gd name="connsiteY28" fmla="*/ 1171978 h 1953296"/>
              <a:gd name="connsiteX29" fmla="*/ 2262388 w 4159876"/>
              <a:gd name="connsiteY29" fmla="*/ 1249251 h 1953296"/>
              <a:gd name="connsiteX30" fmla="*/ 2412642 w 4159876"/>
              <a:gd name="connsiteY30" fmla="*/ 1365161 h 1953296"/>
              <a:gd name="connsiteX31" fmla="*/ 2494208 w 4159876"/>
              <a:gd name="connsiteY31" fmla="*/ 1420969 h 1953296"/>
              <a:gd name="connsiteX32" fmla="*/ 2631583 w 4159876"/>
              <a:gd name="connsiteY32" fmla="*/ 1498243 h 1953296"/>
              <a:gd name="connsiteX33" fmla="*/ 2730321 w 4159876"/>
              <a:gd name="connsiteY33" fmla="*/ 1545465 h 1953296"/>
              <a:gd name="connsiteX34" fmla="*/ 2850524 w 4159876"/>
              <a:gd name="connsiteY34" fmla="*/ 1588395 h 1953296"/>
              <a:gd name="connsiteX35" fmla="*/ 2987898 w 4159876"/>
              <a:gd name="connsiteY35" fmla="*/ 1627031 h 1953296"/>
              <a:gd name="connsiteX36" fmla="*/ 3095222 w 4159876"/>
              <a:gd name="connsiteY36" fmla="*/ 1648496 h 1953296"/>
              <a:gd name="connsiteX37" fmla="*/ 3198253 w 4159876"/>
              <a:gd name="connsiteY37" fmla="*/ 1665668 h 1953296"/>
              <a:gd name="connsiteX38" fmla="*/ 3327042 w 4159876"/>
              <a:gd name="connsiteY38" fmla="*/ 1674254 h 1953296"/>
              <a:gd name="connsiteX39" fmla="*/ 3425780 w 4159876"/>
              <a:gd name="connsiteY39" fmla="*/ 1674254 h 1953296"/>
              <a:gd name="connsiteX40" fmla="*/ 3490174 w 4159876"/>
              <a:gd name="connsiteY40" fmla="*/ 1669961 h 1953296"/>
              <a:gd name="connsiteX41" fmla="*/ 3520225 w 4159876"/>
              <a:gd name="connsiteY41" fmla="*/ 1661375 h 1953296"/>
              <a:gd name="connsiteX42" fmla="*/ 3541690 w 4159876"/>
              <a:gd name="connsiteY42" fmla="*/ 1639910 h 1953296"/>
              <a:gd name="connsiteX43" fmla="*/ 3554569 w 4159876"/>
              <a:gd name="connsiteY43" fmla="*/ 1609859 h 1953296"/>
              <a:gd name="connsiteX44" fmla="*/ 3554569 w 4159876"/>
              <a:gd name="connsiteY44" fmla="*/ 1584102 h 1953296"/>
              <a:gd name="connsiteX45" fmla="*/ 3550276 w 4159876"/>
              <a:gd name="connsiteY45" fmla="*/ 1541172 h 1953296"/>
              <a:gd name="connsiteX46" fmla="*/ 3533104 w 4159876"/>
              <a:gd name="connsiteY46" fmla="*/ 1506828 h 1953296"/>
              <a:gd name="connsiteX47" fmla="*/ 3451538 w 4159876"/>
              <a:gd name="connsiteY47" fmla="*/ 1347989 h 1953296"/>
              <a:gd name="connsiteX48" fmla="*/ 3249769 w 4159876"/>
              <a:gd name="connsiteY48" fmla="*/ 957330 h 1953296"/>
              <a:gd name="connsiteX49" fmla="*/ 3215425 w 4159876"/>
              <a:gd name="connsiteY49" fmla="*/ 888643 h 1953296"/>
              <a:gd name="connsiteX50" fmla="*/ 3202546 w 4159876"/>
              <a:gd name="connsiteY50" fmla="*/ 862885 h 1953296"/>
              <a:gd name="connsiteX51" fmla="*/ 3211132 w 4159876"/>
              <a:gd name="connsiteY51" fmla="*/ 815662 h 1953296"/>
              <a:gd name="connsiteX52" fmla="*/ 3219718 w 4159876"/>
              <a:gd name="connsiteY52" fmla="*/ 802783 h 1953296"/>
              <a:gd name="connsiteX53" fmla="*/ 3236890 w 4159876"/>
              <a:gd name="connsiteY53" fmla="*/ 802783 h 1953296"/>
              <a:gd name="connsiteX54" fmla="*/ 3266941 w 4159876"/>
              <a:gd name="connsiteY54" fmla="*/ 811369 h 1953296"/>
              <a:gd name="connsiteX55" fmla="*/ 3292698 w 4159876"/>
              <a:gd name="connsiteY55" fmla="*/ 845713 h 1953296"/>
              <a:gd name="connsiteX56" fmla="*/ 3335628 w 4159876"/>
              <a:gd name="connsiteY56" fmla="*/ 910107 h 1953296"/>
              <a:gd name="connsiteX57" fmla="*/ 3485881 w 4159876"/>
              <a:gd name="connsiteY57" fmla="*/ 1124755 h 1953296"/>
              <a:gd name="connsiteX58" fmla="*/ 3584619 w 4159876"/>
              <a:gd name="connsiteY58" fmla="*/ 1249251 h 1953296"/>
              <a:gd name="connsiteX59" fmla="*/ 3717701 w 4159876"/>
              <a:gd name="connsiteY59" fmla="*/ 1412383 h 1953296"/>
              <a:gd name="connsiteX60" fmla="*/ 3855076 w 4159876"/>
              <a:gd name="connsiteY60" fmla="*/ 1566930 h 1953296"/>
              <a:gd name="connsiteX61" fmla="*/ 3898005 w 4159876"/>
              <a:gd name="connsiteY61" fmla="*/ 1605566 h 1953296"/>
              <a:gd name="connsiteX62" fmla="*/ 3970986 w 4159876"/>
              <a:gd name="connsiteY62" fmla="*/ 1652789 h 1953296"/>
              <a:gd name="connsiteX63" fmla="*/ 4039673 w 4159876"/>
              <a:gd name="connsiteY63" fmla="*/ 1678547 h 1953296"/>
              <a:gd name="connsiteX64" fmla="*/ 4086895 w 4159876"/>
              <a:gd name="connsiteY64" fmla="*/ 1704305 h 1953296"/>
              <a:gd name="connsiteX65" fmla="*/ 4129825 w 4159876"/>
              <a:gd name="connsiteY65" fmla="*/ 1734355 h 1953296"/>
              <a:gd name="connsiteX66" fmla="*/ 4146997 w 4159876"/>
              <a:gd name="connsiteY66" fmla="*/ 1755820 h 1953296"/>
              <a:gd name="connsiteX67" fmla="*/ 4159876 w 4159876"/>
              <a:gd name="connsiteY67" fmla="*/ 1777285 h 1953296"/>
              <a:gd name="connsiteX68" fmla="*/ 4159876 w 4159876"/>
              <a:gd name="connsiteY68" fmla="*/ 1790164 h 1953296"/>
              <a:gd name="connsiteX69" fmla="*/ 4159876 w 4159876"/>
              <a:gd name="connsiteY69" fmla="*/ 1807335 h 1953296"/>
              <a:gd name="connsiteX70" fmla="*/ 4146997 w 4159876"/>
              <a:gd name="connsiteY70" fmla="*/ 1828800 h 1953296"/>
              <a:gd name="connsiteX71" fmla="*/ 4125532 w 4159876"/>
              <a:gd name="connsiteY71" fmla="*/ 1845972 h 1953296"/>
              <a:gd name="connsiteX72" fmla="*/ 4078310 w 4159876"/>
              <a:gd name="connsiteY72" fmla="*/ 1880316 h 1953296"/>
              <a:gd name="connsiteX73" fmla="*/ 4043966 w 4159876"/>
              <a:gd name="connsiteY73" fmla="*/ 1893195 h 1953296"/>
              <a:gd name="connsiteX74" fmla="*/ 4001036 w 4159876"/>
              <a:gd name="connsiteY74" fmla="*/ 1910366 h 1953296"/>
              <a:gd name="connsiteX75" fmla="*/ 3949521 w 4159876"/>
              <a:gd name="connsiteY75" fmla="*/ 1927538 h 1953296"/>
              <a:gd name="connsiteX76" fmla="*/ 3880834 w 4159876"/>
              <a:gd name="connsiteY76" fmla="*/ 1940417 h 1953296"/>
              <a:gd name="connsiteX77" fmla="*/ 3790681 w 4159876"/>
              <a:gd name="connsiteY77" fmla="*/ 1949003 h 1953296"/>
              <a:gd name="connsiteX78" fmla="*/ 3683357 w 4159876"/>
              <a:gd name="connsiteY78" fmla="*/ 1953296 h 1953296"/>
              <a:gd name="connsiteX79" fmla="*/ 3528811 w 4159876"/>
              <a:gd name="connsiteY79" fmla="*/ 1944710 h 1953296"/>
              <a:gd name="connsiteX80" fmla="*/ 3365679 w 4159876"/>
              <a:gd name="connsiteY80" fmla="*/ 1927538 h 1953296"/>
              <a:gd name="connsiteX81" fmla="*/ 3202546 w 4159876"/>
              <a:gd name="connsiteY81" fmla="*/ 1906074 h 1953296"/>
              <a:gd name="connsiteX82" fmla="*/ 3048000 w 4159876"/>
              <a:gd name="connsiteY82" fmla="*/ 1880316 h 1953296"/>
              <a:gd name="connsiteX83" fmla="*/ 2944969 w 4159876"/>
              <a:gd name="connsiteY83" fmla="*/ 1854558 h 1953296"/>
              <a:gd name="connsiteX84" fmla="*/ 2768957 w 4159876"/>
              <a:gd name="connsiteY84" fmla="*/ 1794457 h 1953296"/>
              <a:gd name="connsiteX85" fmla="*/ 2571481 w 4159876"/>
              <a:gd name="connsiteY85" fmla="*/ 1708597 h 1953296"/>
              <a:gd name="connsiteX86" fmla="*/ 2399763 w 4159876"/>
              <a:gd name="connsiteY86" fmla="*/ 1614152 h 1953296"/>
              <a:gd name="connsiteX87" fmla="*/ 2253803 w 4159876"/>
              <a:gd name="connsiteY87" fmla="*/ 1519707 h 1953296"/>
              <a:gd name="connsiteX88" fmla="*/ 2082084 w 4159876"/>
              <a:gd name="connsiteY88" fmla="*/ 1386626 h 1953296"/>
              <a:gd name="connsiteX89" fmla="*/ 1858850 w 4159876"/>
              <a:gd name="connsiteY89" fmla="*/ 1184857 h 1953296"/>
              <a:gd name="connsiteX90" fmla="*/ 1644203 w 4159876"/>
              <a:gd name="connsiteY90" fmla="*/ 953037 h 1953296"/>
              <a:gd name="connsiteX91" fmla="*/ 1476777 w 4159876"/>
              <a:gd name="connsiteY91" fmla="*/ 759854 h 1953296"/>
              <a:gd name="connsiteX92" fmla="*/ 1343695 w 4159876"/>
              <a:gd name="connsiteY92" fmla="*/ 583843 h 1953296"/>
              <a:gd name="connsiteX93" fmla="*/ 1257836 w 4159876"/>
              <a:gd name="connsiteY93" fmla="*/ 467933 h 1953296"/>
              <a:gd name="connsiteX94" fmla="*/ 1219200 w 4159876"/>
              <a:gd name="connsiteY94" fmla="*/ 416417 h 1953296"/>
              <a:gd name="connsiteX95" fmla="*/ 1180563 w 4159876"/>
              <a:gd name="connsiteY95" fmla="*/ 373488 h 1953296"/>
              <a:gd name="connsiteX96" fmla="*/ 1146219 w 4159876"/>
              <a:gd name="connsiteY96" fmla="*/ 343437 h 1953296"/>
              <a:gd name="connsiteX97" fmla="*/ 1116169 w 4159876"/>
              <a:gd name="connsiteY97" fmla="*/ 330558 h 1953296"/>
              <a:gd name="connsiteX98" fmla="*/ 1086118 w 4159876"/>
              <a:gd name="connsiteY98" fmla="*/ 321972 h 1953296"/>
              <a:gd name="connsiteX99" fmla="*/ 1056067 w 4159876"/>
              <a:gd name="connsiteY99" fmla="*/ 326265 h 1953296"/>
              <a:gd name="connsiteX100" fmla="*/ 1034603 w 4159876"/>
              <a:gd name="connsiteY100" fmla="*/ 334851 h 1953296"/>
              <a:gd name="connsiteX101" fmla="*/ 995966 w 4159876"/>
              <a:gd name="connsiteY101" fmla="*/ 369195 h 1953296"/>
              <a:gd name="connsiteX102" fmla="*/ 948743 w 4159876"/>
              <a:gd name="connsiteY102" fmla="*/ 412124 h 1953296"/>
              <a:gd name="connsiteX103" fmla="*/ 884349 w 4159876"/>
              <a:gd name="connsiteY103" fmla="*/ 480812 h 1953296"/>
              <a:gd name="connsiteX104" fmla="*/ 798490 w 4159876"/>
              <a:gd name="connsiteY104" fmla="*/ 570964 h 1953296"/>
              <a:gd name="connsiteX105" fmla="*/ 699752 w 4159876"/>
              <a:gd name="connsiteY105" fmla="*/ 686874 h 1953296"/>
              <a:gd name="connsiteX106" fmla="*/ 631064 w 4159876"/>
              <a:gd name="connsiteY106" fmla="*/ 764147 h 1953296"/>
              <a:gd name="connsiteX107" fmla="*/ 497983 w 4159876"/>
              <a:gd name="connsiteY107" fmla="*/ 927279 h 1953296"/>
              <a:gd name="connsiteX108" fmla="*/ 394952 w 4159876"/>
              <a:gd name="connsiteY108" fmla="*/ 1056068 h 1953296"/>
              <a:gd name="connsiteX109" fmla="*/ 304800 w 4159876"/>
              <a:gd name="connsiteY109" fmla="*/ 1176271 h 1953296"/>
              <a:gd name="connsiteX110" fmla="*/ 201769 w 4159876"/>
              <a:gd name="connsiteY110" fmla="*/ 1313645 h 1953296"/>
              <a:gd name="connsiteX111" fmla="*/ 115910 w 4159876"/>
              <a:gd name="connsiteY111" fmla="*/ 1433848 h 1953296"/>
              <a:gd name="connsiteX112" fmla="*/ 0 w 4159876"/>
              <a:gd name="connsiteY112" fmla="*/ 1596981 h 1953296"/>
              <a:gd name="connsiteX113" fmla="*/ 4293 w 4159876"/>
              <a:gd name="connsiteY113" fmla="*/ 1287888 h 1953296"/>
              <a:gd name="connsiteX114" fmla="*/ 107324 w 4159876"/>
              <a:gd name="connsiteY114" fmla="*/ 1159099 h 1953296"/>
              <a:gd name="connsiteX0" fmla="*/ 103031 w 4155583"/>
              <a:gd name="connsiteY0" fmla="*/ 1159099 h 1953296"/>
              <a:gd name="connsiteX1" fmla="*/ 437881 w 4155583"/>
              <a:gd name="connsiteY1" fmla="*/ 742682 h 1953296"/>
              <a:gd name="connsiteX2" fmla="*/ 695459 w 4155583"/>
              <a:gd name="connsiteY2" fmla="*/ 437882 h 1953296"/>
              <a:gd name="connsiteX3" fmla="*/ 841419 w 4155583"/>
              <a:gd name="connsiteY3" fmla="*/ 274750 h 1953296"/>
              <a:gd name="connsiteX4" fmla="*/ 897228 w 4155583"/>
              <a:gd name="connsiteY4" fmla="*/ 214648 h 1953296"/>
              <a:gd name="connsiteX5" fmla="*/ 918693 w 4155583"/>
              <a:gd name="connsiteY5" fmla="*/ 193183 h 1953296"/>
              <a:gd name="connsiteX6" fmla="*/ 940157 w 4155583"/>
              <a:gd name="connsiteY6" fmla="*/ 128789 h 1953296"/>
              <a:gd name="connsiteX7" fmla="*/ 961622 w 4155583"/>
              <a:gd name="connsiteY7" fmla="*/ 72981 h 1953296"/>
              <a:gd name="connsiteX8" fmla="*/ 970208 w 4155583"/>
              <a:gd name="connsiteY8" fmla="*/ 60102 h 1953296"/>
              <a:gd name="connsiteX9" fmla="*/ 1021724 w 4155583"/>
              <a:gd name="connsiteY9" fmla="*/ 30051 h 1953296"/>
              <a:gd name="connsiteX10" fmla="*/ 1081825 w 4155583"/>
              <a:gd name="connsiteY10" fmla="*/ 12879 h 1953296"/>
              <a:gd name="connsiteX11" fmla="*/ 1159098 w 4155583"/>
              <a:gd name="connsiteY11" fmla="*/ 0 h 1953296"/>
              <a:gd name="connsiteX12" fmla="*/ 1262129 w 4155583"/>
              <a:gd name="connsiteY12" fmla="*/ 4293 h 1953296"/>
              <a:gd name="connsiteX13" fmla="*/ 1352281 w 4155583"/>
              <a:gd name="connsiteY13" fmla="*/ 17172 h 1953296"/>
              <a:gd name="connsiteX14" fmla="*/ 1420969 w 4155583"/>
              <a:gd name="connsiteY14" fmla="*/ 25758 h 1953296"/>
              <a:gd name="connsiteX15" fmla="*/ 1451019 w 4155583"/>
              <a:gd name="connsiteY15" fmla="*/ 34344 h 1953296"/>
              <a:gd name="connsiteX16" fmla="*/ 1455312 w 4155583"/>
              <a:gd name="connsiteY16" fmla="*/ 47223 h 1953296"/>
              <a:gd name="connsiteX17" fmla="*/ 1459605 w 4155583"/>
              <a:gd name="connsiteY17" fmla="*/ 107324 h 1953296"/>
              <a:gd name="connsiteX18" fmla="*/ 1455312 w 4155583"/>
              <a:gd name="connsiteY18" fmla="*/ 184597 h 1953296"/>
              <a:gd name="connsiteX19" fmla="*/ 1455312 w 4155583"/>
              <a:gd name="connsiteY19" fmla="*/ 236113 h 1953296"/>
              <a:gd name="connsiteX20" fmla="*/ 1463898 w 4155583"/>
              <a:gd name="connsiteY20" fmla="*/ 266164 h 1953296"/>
              <a:gd name="connsiteX21" fmla="*/ 1485363 w 4155583"/>
              <a:gd name="connsiteY21" fmla="*/ 321972 h 1953296"/>
              <a:gd name="connsiteX22" fmla="*/ 1528293 w 4155583"/>
              <a:gd name="connsiteY22" fmla="*/ 412124 h 1953296"/>
              <a:gd name="connsiteX23" fmla="*/ 1592687 w 4155583"/>
              <a:gd name="connsiteY23" fmla="*/ 502276 h 1953296"/>
              <a:gd name="connsiteX24" fmla="*/ 1708597 w 4155583"/>
              <a:gd name="connsiteY24" fmla="*/ 656823 h 1953296"/>
              <a:gd name="connsiteX25" fmla="*/ 1815921 w 4155583"/>
              <a:gd name="connsiteY25" fmla="*/ 785612 h 1953296"/>
              <a:gd name="connsiteX26" fmla="*/ 1944710 w 4155583"/>
              <a:gd name="connsiteY26" fmla="*/ 935865 h 1953296"/>
              <a:gd name="connsiteX27" fmla="*/ 2034862 w 4155583"/>
              <a:gd name="connsiteY27" fmla="*/ 1038896 h 1953296"/>
              <a:gd name="connsiteX28" fmla="*/ 2167943 w 4155583"/>
              <a:gd name="connsiteY28" fmla="*/ 1171978 h 1953296"/>
              <a:gd name="connsiteX29" fmla="*/ 2258095 w 4155583"/>
              <a:gd name="connsiteY29" fmla="*/ 1249251 h 1953296"/>
              <a:gd name="connsiteX30" fmla="*/ 2408349 w 4155583"/>
              <a:gd name="connsiteY30" fmla="*/ 1365161 h 1953296"/>
              <a:gd name="connsiteX31" fmla="*/ 2489915 w 4155583"/>
              <a:gd name="connsiteY31" fmla="*/ 1420969 h 1953296"/>
              <a:gd name="connsiteX32" fmla="*/ 2627290 w 4155583"/>
              <a:gd name="connsiteY32" fmla="*/ 1498243 h 1953296"/>
              <a:gd name="connsiteX33" fmla="*/ 2726028 w 4155583"/>
              <a:gd name="connsiteY33" fmla="*/ 1545465 h 1953296"/>
              <a:gd name="connsiteX34" fmla="*/ 2846231 w 4155583"/>
              <a:gd name="connsiteY34" fmla="*/ 1588395 h 1953296"/>
              <a:gd name="connsiteX35" fmla="*/ 2983605 w 4155583"/>
              <a:gd name="connsiteY35" fmla="*/ 1627031 h 1953296"/>
              <a:gd name="connsiteX36" fmla="*/ 3090929 w 4155583"/>
              <a:gd name="connsiteY36" fmla="*/ 1648496 h 1953296"/>
              <a:gd name="connsiteX37" fmla="*/ 3193960 w 4155583"/>
              <a:gd name="connsiteY37" fmla="*/ 1665668 h 1953296"/>
              <a:gd name="connsiteX38" fmla="*/ 3322749 w 4155583"/>
              <a:gd name="connsiteY38" fmla="*/ 1674254 h 1953296"/>
              <a:gd name="connsiteX39" fmla="*/ 3421487 w 4155583"/>
              <a:gd name="connsiteY39" fmla="*/ 1674254 h 1953296"/>
              <a:gd name="connsiteX40" fmla="*/ 3485881 w 4155583"/>
              <a:gd name="connsiteY40" fmla="*/ 1669961 h 1953296"/>
              <a:gd name="connsiteX41" fmla="*/ 3515932 w 4155583"/>
              <a:gd name="connsiteY41" fmla="*/ 1661375 h 1953296"/>
              <a:gd name="connsiteX42" fmla="*/ 3537397 w 4155583"/>
              <a:gd name="connsiteY42" fmla="*/ 1639910 h 1953296"/>
              <a:gd name="connsiteX43" fmla="*/ 3550276 w 4155583"/>
              <a:gd name="connsiteY43" fmla="*/ 1609859 h 1953296"/>
              <a:gd name="connsiteX44" fmla="*/ 3550276 w 4155583"/>
              <a:gd name="connsiteY44" fmla="*/ 1584102 h 1953296"/>
              <a:gd name="connsiteX45" fmla="*/ 3545983 w 4155583"/>
              <a:gd name="connsiteY45" fmla="*/ 1541172 h 1953296"/>
              <a:gd name="connsiteX46" fmla="*/ 3528811 w 4155583"/>
              <a:gd name="connsiteY46" fmla="*/ 1506828 h 1953296"/>
              <a:gd name="connsiteX47" fmla="*/ 3447245 w 4155583"/>
              <a:gd name="connsiteY47" fmla="*/ 1347989 h 1953296"/>
              <a:gd name="connsiteX48" fmla="*/ 3245476 w 4155583"/>
              <a:gd name="connsiteY48" fmla="*/ 957330 h 1953296"/>
              <a:gd name="connsiteX49" fmla="*/ 3211132 w 4155583"/>
              <a:gd name="connsiteY49" fmla="*/ 888643 h 1953296"/>
              <a:gd name="connsiteX50" fmla="*/ 3198253 w 4155583"/>
              <a:gd name="connsiteY50" fmla="*/ 862885 h 1953296"/>
              <a:gd name="connsiteX51" fmla="*/ 3206839 w 4155583"/>
              <a:gd name="connsiteY51" fmla="*/ 815662 h 1953296"/>
              <a:gd name="connsiteX52" fmla="*/ 3215425 w 4155583"/>
              <a:gd name="connsiteY52" fmla="*/ 802783 h 1953296"/>
              <a:gd name="connsiteX53" fmla="*/ 3232597 w 4155583"/>
              <a:gd name="connsiteY53" fmla="*/ 802783 h 1953296"/>
              <a:gd name="connsiteX54" fmla="*/ 3262648 w 4155583"/>
              <a:gd name="connsiteY54" fmla="*/ 811369 h 1953296"/>
              <a:gd name="connsiteX55" fmla="*/ 3288405 w 4155583"/>
              <a:gd name="connsiteY55" fmla="*/ 845713 h 1953296"/>
              <a:gd name="connsiteX56" fmla="*/ 3331335 w 4155583"/>
              <a:gd name="connsiteY56" fmla="*/ 910107 h 1953296"/>
              <a:gd name="connsiteX57" fmla="*/ 3481588 w 4155583"/>
              <a:gd name="connsiteY57" fmla="*/ 1124755 h 1953296"/>
              <a:gd name="connsiteX58" fmla="*/ 3580326 w 4155583"/>
              <a:gd name="connsiteY58" fmla="*/ 1249251 h 1953296"/>
              <a:gd name="connsiteX59" fmla="*/ 3713408 w 4155583"/>
              <a:gd name="connsiteY59" fmla="*/ 1412383 h 1953296"/>
              <a:gd name="connsiteX60" fmla="*/ 3850783 w 4155583"/>
              <a:gd name="connsiteY60" fmla="*/ 1566930 h 1953296"/>
              <a:gd name="connsiteX61" fmla="*/ 3893712 w 4155583"/>
              <a:gd name="connsiteY61" fmla="*/ 1605566 h 1953296"/>
              <a:gd name="connsiteX62" fmla="*/ 3966693 w 4155583"/>
              <a:gd name="connsiteY62" fmla="*/ 1652789 h 1953296"/>
              <a:gd name="connsiteX63" fmla="*/ 4035380 w 4155583"/>
              <a:gd name="connsiteY63" fmla="*/ 1678547 h 1953296"/>
              <a:gd name="connsiteX64" fmla="*/ 4082602 w 4155583"/>
              <a:gd name="connsiteY64" fmla="*/ 1704305 h 1953296"/>
              <a:gd name="connsiteX65" fmla="*/ 4125532 w 4155583"/>
              <a:gd name="connsiteY65" fmla="*/ 1734355 h 1953296"/>
              <a:gd name="connsiteX66" fmla="*/ 4142704 w 4155583"/>
              <a:gd name="connsiteY66" fmla="*/ 1755820 h 1953296"/>
              <a:gd name="connsiteX67" fmla="*/ 4155583 w 4155583"/>
              <a:gd name="connsiteY67" fmla="*/ 1777285 h 1953296"/>
              <a:gd name="connsiteX68" fmla="*/ 4155583 w 4155583"/>
              <a:gd name="connsiteY68" fmla="*/ 1790164 h 1953296"/>
              <a:gd name="connsiteX69" fmla="*/ 4155583 w 4155583"/>
              <a:gd name="connsiteY69" fmla="*/ 1807335 h 1953296"/>
              <a:gd name="connsiteX70" fmla="*/ 4142704 w 4155583"/>
              <a:gd name="connsiteY70" fmla="*/ 1828800 h 1953296"/>
              <a:gd name="connsiteX71" fmla="*/ 4121239 w 4155583"/>
              <a:gd name="connsiteY71" fmla="*/ 1845972 h 1953296"/>
              <a:gd name="connsiteX72" fmla="*/ 4074017 w 4155583"/>
              <a:gd name="connsiteY72" fmla="*/ 1880316 h 1953296"/>
              <a:gd name="connsiteX73" fmla="*/ 4039673 w 4155583"/>
              <a:gd name="connsiteY73" fmla="*/ 1893195 h 1953296"/>
              <a:gd name="connsiteX74" fmla="*/ 3996743 w 4155583"/>
              <a:gd name="connsiteY74" fmla="*/ 1910366 h 1953296"/>
              <a:gd name="connsiteX75" fmla="*/ 3945228 w 4155583"/>
              <a:gd name="connsiteY75" fmla="*/ 1927538 h 1953296"/>
              <a:gd name="connsiteX76" fmla="*/ 3876541 w 4155583"/>
              <a:gd name="connsiteY76" fmla="*/ 1940417 h 1953296"/>
              <a:gd name="connsiteX77" fmla="*/ 3786388 w 4155583"/>
              <a:gd name="connsiteY77" fmla="*/ 1949003 h 1953296"/>
              <a:gd name="connsiteX78" fmla="*/ 3679064 w 4155583"/>
              <a:gd name="connsiteY78" fmla="*/ 1953296 h 1953296"/>
              <a:gd name="connsiteX79" fmla="*/ 3524518 w 4155583"/>
              <a:gd name="connsiteY79" fmla="*/ 1944710 h 1953296"/>
              <a:gd name="connsiteX80" fmla="*/ 3361386 w 4155583"/>
              <a:gd name="connsiteY80" fmla="*/ 1927538 h 1953296"/>
              <a:gd name="connsiteX81" fmla="*/ 3198253 w 4155583"/>
              <a:gd name="connsiteY81" fmla="*/ 1906074 h 1953296"/>
              <a:gd name="connsiteX82" fmla="*/ 3043707 w 4155583"/>
              <a:gd name="connsiteY82" fmla="*/ 1880316 h 1953296"/>
              <a:gd name="connsiteX83" fmla="*/ 2940676 w 4155583"/>
              <a:gd name="connsiteY83" fmla="*/ 1854558 h 1953296"/>
              <a:gd name="connsiteX84" fmla="*/ 2764664 w 4155583"/>
              <a:gd name="connsiteY84" fmla="*/ 1794457 h 1953296"/>
              <a:gd name="connsiteX85" fmla="*/ 2567188 w 4155583"/>
              <a:gd name="connsiteY85" fmla="*/ 1708597 h 1953296"/>
              <a:gd name="connsiteX86" fmla="*/ 2395470 w 4155583"/>
              <a:gd name="connsiteY86" fmla="*/ 1614152 h 1953296"/>
              <a:gd name="connsiteX87" fmla="*/ 2249510 w 4155583"/>
              <a:gd name="connsiteY87" fmla="*/ 1519707 h 1953296"/>
              <a:gd name="connsiteX88" fmla="*/ 2077791 w 4155583"/>
              <a:gd name="connsiteY88" fmla="*/ 1386626 h 1953296"/>
              <a:gd name="connsiteX89" fmla="*/ 1854557 w 4155583"/>
              <a:gd name="connsiteY89" fmla="*/ 1184857 h 1953296"/>
              <a:gd name="connsiteX90" fmla="*/ 1639910 w 4155583"/>
              <a:gd name="connsiteY90" fmla="*/ 953037 h 1953296"/>
              <a:gd name="connsiteX91" fmla="*/ 1472484 w 4155583"/>
              <a:gd name="connsiteY91" fmla="*/ 759854 h 1953296"/>
              <a:gd name="connsiteX92" fmla="*/ 1339402 w 4155583"/>
              <a:gd name="connsiteY92" fmla="*/ 583843 h 1953296"/>
              <a:gd name="connsiteX93" fmla="*/ 1253543 w 4155583"/>
              <a:gd name="connsiteY93" fmla="*/ 467933 h 1953296"/>
              <a:gd name="connsiteX94" fmla="*/ 1214907 w 4155583"/>
              <a:gd name="connsiteY94" fmla="*/ 416417 h 1953296"/>
              <a:gd name="connsiteX95" fmla="*/ 1176270 w 4155583"/>
              <a:gd name="connsiteY95" fmla="*/ 373488 h 1953296"/>
              <a:gd name="connsiteX96" fmla="*/ 1141926 w 4155583"/>
              <a:gd name="connsiteY96" fmla="*/ 343437 h 1953296"/>
              <a:gd name="connsiteX97" fmla="*/ 1111876 w 4155583"/>
              <a:gd name="connsiteY97" fmla="*/ 330558 h 1953296"/>
              <a:gd name="connsiteX98" fmla="*/ 1081825 w 4155583"/>
              <a:gd name="connsiteY98" fmla="*/ 321972 h 1953296"/>
              <a:gd name="connsiteX99" fmla="*/ 1051774 w 4155583"/>
              <a:gd name="connsiteY99" fmla="*/ 326265 h 1953296"/>
              <a:gd name="connsiteX100" fmla="*/ 1030310 w 4155583"/>
              <a:gd name="connsiteY100" fmla="*/ 334851 h 1953296"/>
              <a:gd name="connsiteX101" fmla="*/ 991673 w 4155583"/>
              <a:gd name="connsiteY101" fmla="*/ 369195 h 1953296"/>
              <a:gd name="connsiteX102" fmla="*/ 944450 w 4155583"/>
              <a:gd name="connsiteY102" fmla="*/ 412124 h 1953296"/>
              <a:gd name="connsiteX103" fmla="*/ 880056 w 4155583"/>
              <a:gd name="connsiteY103" fmla="*/ 480812 h 1953296"/>
              <a:gd name="connsiteX104" fmla="*/ 794197 w 4155583"/>
              <a:gd name="connsiteY104" fmla="*/ 570964 h 1953296"/>
              <a:gd name="connsiteX105" fmla="*/ 695459 w 4155583"/>
              <a:gd name="connsiteY105" fmla="*/ 686874 h 1953296"/>
              <a:gd name="connsiteX106" fmla="*/ 626771 w 4155583"/>
              <a:gd name="connsiteY106" fmla="*/ 764147 h 1953296"/>
              <a:gd name="connsiteX107" fmla="*/ 493690 w 4155583"/>
              <a:gd name="connsiteY107" fmla="*/ 927279 h 1953296"/>
              <a:gd name="connsiteX108" fmla="*/ 390659 w 4155583"/>
              <a:gd name="connsiteY108" fmla="*/ 1056068 h 1953296"/>
              <a:gd name="connsiteX109" fmla="*/ 300507 w 4155583"/>
              <a:gd name="connsiteY109" fmla="*/ 1176271 h 1953296"/>
              <a:gd name="connsiteX110" fmla="*/ 197476 w 4155583"/>
              <a:gd name="connsiteY110" fmla="*/ 1313645 h 1953296"/>
              <a:gd name="connsiteX111" fmla="*/ 111617 w 4155583"/>
              <a:gd name="connsiteY111" fmla="*/ 1433848 h 1953296"/>
              <a:gd name="connsiteX112" fmla="*/ 0 w 4155583"/>
              <a:gd name="connsiteY112" fmla="*/ 1287888 h 1953296"/>
              <a:gd name="connsiteX113" fmla="*/ 103031 w 4155583"/>
              <a:gd name="connsiteY113" fmla="*/ 1159099 h 1953296"/>
              <a:gd name="connsiteX0" fmla="*/ 103031 w 4155583"/>
              <a:gd name="connsiteY0" fmla="*/ 1159099 h 1953296"/>
              <a:gd name="connsiteX1" fmla="*/ 437881 w 4155583"/>
              <a:gd name="connsiteY1" fmla="*/ 742682 h 1953296"/>
              <a:gd name="connsiteX2" fmla="*/ 695459 w 4155583"/>
              <a:gd name="connsiteY2" fmla="*/ 437882 h 1953296"/>
              <a:gd name="connsiteX3" fmla="*/ 841419 w 4155583"/>
              <a:gd name="connsiteY3" fmla="*/ 274750 h 1953296"/>
              <a:gd name="connsiteX4" fmla="*/ 897228 w 4155583"/>
              <a:gd name="connsiteY4" fmla="*/ 214648 h 1953296"/>
              <a:gd name="connsiteX5" fmla="*/ 918693 w 4155583"/>
              <a:gd name="connsiteY5" fmla="*/ 193183 h 1953296"/>
              <a:gd name="connsiteX6" fmla="*/ 940157 w 4155583"/>
              <a:gd name="connsiteY6" fmla="*/ 128789 h 1953296"/>
              <a:gd name="connsiteX7" fmla="*/ 961622 w 4155583"/>
              <a:gd name="connsiteY7" fmla="*/ 72981 h 1953296"/>
              <a:gd name="connsiteX8" fmla="*/ 970208 w 4155583"/>
              <a:gd name="connsiteY8" fmla="*/ 60102 h 1953296"/>
              <a:gd name="connsiteX9" fmla="*/ 1021724 w 4155583"/>
              <a:gd name="connsiteY9" fmla="*/ 30051 h 1953296"/>
              <a:gd name="connsiteX10" fmla="*/ 1081825 w 4155583"/>
              <a:gd name="connsiteY10" fmla="*/ 12879 h 1953296"/>
              <a:gd name="connsiteX11" fmla="*/ 1159098 w 4155583"/>
              <a:gd name="connsiteY11" fmla="*/ 0 h 1953296"/>
              <a:gd name="connsiteX12" fmla="*/ 1262129 w 4155583"/>
              <a:gd name="connsiteY12" fmla="*/ 4293 h 1953296"/>
              <a:gd name="connsiteX13" fmla="*/ 1352281 w 4155583"/>
              <a:gd name="connsiteY13" fmla="*/ 17172 h 1953296"/>
              <a:gd name="connsiteX14" fmla="*/ 1420969 w 4155583"/>
              <a:gd name="connsiteY14" fmla="*/ 25758 h 1953296"/>
              <a:gd name="connsiteX15" fmla="*/ 1451019 w 4155583"/>
              <a:gd name="connsiteY15" fmla="*/ 34344 h 1953296"/>
              <a:gd name="connsiteX16" fmla="*/ 1455312 w 4155583"/>
              <a:gd name="connsiteY16" fmla="*/ 47223 h 1953296"/>
              <a:gd name="connsiteX17" fmla="*/ 1459605 w 4155583"/>
              <a:gd name="connsiteY17" fmla="*/ 107324 h 1953296"/>
              <a:gd name="connsiteX18" fmla="*/ 1455312 w 4155583"/>
              <a:gd name="connsiteY18" fmla="*/ 184597 h 1953296"/>
              <a:gd name="connsiteX19" fmla="*/ 1455312 w 4155583"/>
              <a:gd name="connsiteY19" fmla="*/ 236113 h 1953296"/>
              <a:gd name="connsiteX20" fmla="*/ 1463898 w 4155583"/>
              <a:gd name="connsiteY20" fmla="*/ 266164 h 1953296"/>
              <a:gd name="connsiteX21" fmla="*/ 1485363 w 4155583"/>
              <a:gd name="connsiteY21" fmla="*/ 321972 h 1953296"/>
              <a:gd name="connsiteX22" fmla="*/ 1528293 w 4155583"/>
              <a:gd name="connsiteY22" fmla="*/ 412124 h 1953296"/>
              <a:gd name="connsiteX23" fmla="*/ 1592687 w 4155583"/>
              <a:gd name="connsiteY23" fmla="*/ 502276 h 1953296"/>
              <a:gd name="connsiteX24" fmla="*/ 1708597 w 4155583"/>
              <a:gd name="connsiteY24" fmla="*/ 656823 h 1953296"/>
              <a:gd name="connsiteX25" fmla="*/ 1815921 w 4155583"/>
              <a:gd name="connsiteY25" fmla="*/ 785612 h 1953296"/>
              <a:gd name="connsiteX26" fmla="*/ 1944710 w 4155583"/>
              <a:gd name="connsiteY26" fmla="*/ 935865 h 1953296"/>
              <a:gd name="connsiteX27" fmla="*/ 2034862 w 4155583"/>
              <a:gd name="connsiteY27" fmla="*/ 1038896 h 1953296"/>
              <a:gd name="connsiteX28" fmla="*/ 2167943 w 4155583"/>
              <a:gd name="connsiteY28" fmla="*/ 1171978 h 1953296"/>
              <a:gd name="connsiteX29" fmla="*/ 2258095 w 4155583"/>
              <a:gd name="connsiteY29" fmla="*/ 1249251 h 1953296"/>
              <a:gd name="connsiteX30" fmla="*/ 2408349 w 4155583"/>
              <a:gd name="connsiteY30" fmla="*/ 1365161 h 1953296"/>
              <a:gd name="connsiteX31" fmla="*/ 2489915 w 4155583"/>
              <a:gd name="connsiteY31" fmla="*/ 1420969 h 1953296"/>
              <a:gd name="connsiteX32" fmla="*/ 2627290 w 4155583"/>
              <a:gd name="connsiteY32" fmla="*/ 1498243 h 1953296"/>
              <a:gd name="connsiteX33" fmla="*/ 2726028 w 4155583"/>
              <a:gd name="connsiteY33" fmla="*/ 1545465 h 1953296"/>
              <a:gd name="connsiteX34" fmla="*/ 2846231 w 4155583"/>
              <a:gd name="connsiteY34" fmla="*/ 1588395 h 1953296"/>
              <a:gd name="connsiteX35" fmla="*/ 2983605 w 4155583"/>
              <a:gd name="connsiteY35" fmla="*/ 1627031 h 1953296"/>
              <a:gd name="connsiteX36" fmla="*/ 3090929 w 4155583"/>
              <a:gd name="connsiteY36" fmla="*/ 1648496 h 1953296"/>
              <a:gd name="connsiteX37" fmla="*/ 3193960 w 4155583"/>
              <a:gd name="connsiteY37" fmla="*/ 1665668 h 1953296"/>
              <a:gd name="connsiteX38" fmla="*/ 3322749 w 4155583"/>
              <a:gd name="connsiteY38" fmla="*/ 1674254 h 1953296"/>
              <a:gd name="connsiteX39" fmla="*/ 3421487 w 4155583"/>
              <a:gd name="connsiteY39" fmla="*/ 1674254 h 1953296"/>
              <a:gd name="connsiteX40" fmla="*/ 3485881 w 4155583"/>
              <a:gd name="connsiteY40" fmla="*/ 1669961 h 1953296"/>
              <a:gd name="connsiteX41" fmla="*/ 3515932 w 4155583"/>
              <a:gd name="connsiteY41" fmla="*/ 1661375 h 1953296"/>
              <a:gd name="connsiteX42" fmla="*/ 3537397 w 4155583"/>
              <a:gd name="connsiteY42" fmla="*/ 1639910 h 1953296"/>
              <a:gd name="connsiteX43" fmla="*/ 3550276 w 4155583"/>
              <a:gd name="connsiteY43" fmla="*/ 1609859 h 1953296"/>
              <a:gd name="connsiteX44" fmla="*/ 3550276 w 4155583"/>
              <a:gd name="connsiteY44" fmla="*/ 1584102 h 1953296"/>
              <a:gd name="connsiteX45" fmla="*/ 3545983 w 4155583"/>
              <a:gd name="connsiteY45" fmla="*/ 1541172 h 1953296"/>
              <a:gd name="connsiteX46" fmla="*/ 3528811 w 4155583"/>
              <a:gd name="connsiteY46" fmla="*/ 1506828 h 1953296"/>
              <a:gd name="connsiteX47" fmla="*/ 3447245 w 4155583"/>
              <a:gd name="connsiteY47" fmla="*/ 1347989 h 1953296"/>
              <a:gd name="connsiteX48" fmla="*/ 3245476 w 4155583"/>
              <a:gd name="connsiteY48" fmla="*/ 957330 h 1953296"/>
              <a:gd name="connsiteX49" fmla="*/ 3211132 w 4155583"/>
              <a:gd name="connsiteY49" fmla="*/ 888643 h 1953296"/>
              <a:gd name="connsiteX50" fmla="*/ 3198253 w 4155583"/>
              <a:gd name="connsiteY50" fmla="*/ 862885 h 1953296"/>
              <a:gd name="connsiteX51" fmla="*/ 3206839 w 4155583"/>
              <a:gd name="connsiteY51" fmla="*/ 815662 h 1953296"/>
              <a:gd name="connsiteX52" fmla="*/ 3215425 w 4155583"/>
              <a:gd name="connsiteY52" fmla="*/ 802783 h 1953296"/>
              <a:gd name="connsiteX53" fmla="*/ 3232597 w 4155583"/>
              <a:gd name="connsiteY53" fmla="*/ 802783 h 1953296"/>
              <a:gd name="connsiteX54" fmla="*/ 3262648 w 4155583"/>
              <a:gd name="connsiteY54" fmla="*/ 811369 h 1953296"/>
              <a:gd name="connsiteX55" fmla="*/ 3288405 w 4155583"/>
              <a:gd name="connsiteY55" fmla="*/ 845713 h 1953296"/>
              <a:gd name="connsiteX56" fmla="*/ 3331335 w 4155583"/>
              <a:gd name="connsiteY56" fmla="*/ 910107 h 1953296"/>
              <a:gd name="connsiteX57" fmla="*/ 3481588 w 4155583"/>
              <a:gd name="connsiteY57" fmla="*/ 1124755 h 1953296"/>
              <a:gd name="connsiteX58" fmla="*/ 3580326 w 4155583"/>
              <a:gd name="connsiteY58" fmla="*/ 1249251 h 1953296"/>
              <a:gd name="connsiteX59" fmla="*/ 3713408 w 4155583"/>
              <a:gd name="connsiteY59" fmla="*/ 1412383 h 1953296"/>
              <a:gd name="connsiteX60" fmla="*/ 3850783 w 4155583"/>
              <a:gd name="connsiteY60" fmla="*/ 1566930 h 1953296"/>
              <a:gd name="connsiteX61" fmla="*/ 3893712 w 4155583"/>
              <a:gd name="connsiteY61" fmla="*/ 1605566 h 1953296"/>
              <a:gd name="connsiteX62" fmla="*/ 3966693 w 4155583"/>
              <a:gd name="connsiteY62" fmla="*/ 1652789 h 1953296"/>
              <a:gd name="connsiteX63" fmla="*/ 4035380 w 4155583"/>
              <a:gd name="connsiteY63" fmla="*/ 1678547 h 1953296"/>
              <a:gd name="connsiteX64" fmla="*/ 4082602 w 4155583"/>
              <a:gd name="connsiteY64" fmla="*/ 1704305 h 1953296"/>
              <a:gd name="connsiteX65" fmla="*/ 4125532 w 4155583"/>
              <a:gd name="connsiteY65" fmla="*/ 1734355 h 1953296"/>
              <a:gd name="connsiteX66" fmla="*/ 4142704 w 4155583"/>
              <a:gd name="connsiteY66" fmla="*/ 1755820 h 1953296"/>
              <a:gd name="connsiteX67" fmla="*/ 4155583 w 4155583"/>
              <a:gd name="connsiteY67" fmla="*/ 1777285 h 1953296"/>
              <a:gd name="connsiteX68" fmla="*/ 4155583 w 4155583"/>
              <a:gd name="connsiteY68" fmla="*/ 1790164 h 1953296"/>
              <a:gd name="connsiteX69" fmla="*/ 4155583 w 4155583"/>
              <a:gd name="connsiteY69" fmla="*/ 1807335 h 1953296"/>
              <a:gd name="connsiteX70" fmla="*/ 4142704 w 4155583"/>
              <a:gd name="connsiteY70" fmla="*/ 1828800 h 1953296"/>
              <a:gd name="connsiteX71" fmla="*/ 4121239 w 4155583"/>
              <a:gd name="connsiteY71" fmla="*/ 1845972 h 1953296"/>
              <a:gd name="connsiteX72" fmla="*/ 4074017 w 4155583"/>
              <a:gd name="connsiteY72" fmla="*/ 1880316 h 1953296"/>
              <a:gd name="connsiteX73" fmla="*/ 4039673 w 4155583"/>
              <a:gd name="connsiteY73" fmla="*/ 1893195 h 1953296"/>
              <a:gd name="connsiteX74" fmla="*/ 3996743 w 4155583"/>
              <a:gd name="connsiteY74" fmla="*/ 1910366 h 1953296"/>
              <a:gd name="connsiteX75" fmla="*/ 3945228 w 4155583"/>
              <a:gd name="connsiteY75" fmla="*/ 1927538 h 1953296"/>
              <a:gd name="connsiteX76" fmla="*/ 3876541 w 4155583"/>
              <a:gd name="connsiteY76" fmla="*/ 1940417 h 1953296"/>
              <a:gd name="connsiteX77" fmla="*/ 3786388 w 4155583"/>
              <a:gd name="connsiteY77" fmla="*/ 1949003 h 1953296"/>
              <a:gd name="connsiteX78" fmla="*/ 3679064 w 4155583"/>
              <a:gd name="connsiteY78" fmla="*/ 1953296 h 1953296"/>
              <a:gd name="connsiteX79" fmla="*/ 3524518 w 4155583"/>
              <a:gd name="connsiteY79" fmla="*/ 1944710 h 1953296"/>
              <a:gd name="connsiteX80" fmla="*/ 3361386 w 4155583"/>
              <a:gd name="connsiteY80" fmla="*/ 1927538 h 1953296"/>
              <a:gd name="connsiteX81" fmla="*/ 3198253 w 4155583"/>
              <a:gd name="connsiteY81" fmla="*/ 1906074 h 1953296"/>
              <a:gd name="connsiteX82" fmla="*/ 3043707 w 4155583"/>
              <a:gd name="connsiteY82" fmla="*/ 1880316 h 1953296"/>
              <a:gd name="connsiteX83" fmla="*/ 2940676 w 4155583"/>
              <a:gd name="connsiteY83" fmla="*/ 1854558 h 1953296"/>
              <a:gd name="connsiteX84" fmla="*/ 2764664 w 4155583"/>
              <a:gd name="connsiteY84" fmla="*/ 1794457 h 1953296"/>
              <a:gd name="connsiteX85" fmla="*/ 2567188 w 4155583"/>
              <a:gd name="connsiteY85" fmla="*/ 1708597 h 1953296"/>
              <a:gd name="connsiteX86" fmla="*/ 2395470 w 4155583"/>
              <a:gd name="connsiteY86" fmla="*/ 1614152 h 1953296"/>
              <a:gd name="connsiteX87" fmla="*/ 2249510 w 4155583"/>
              <a:gd name="connsiteY87" fmla="*/ 1519707 h 1953296"/>
              <a:gd name="connsiteX88" fmla="*/ 2077791 w 4155583"/>
              <a:gd name="connsiteY88" fmla="*/ 1386626 h 1953296"/>
              <a:gd name="connsiteX89" fmla="*/ 1854557 w 4155583"/>
              <a:gd name="connsiteY89" fmla="*/ 1184857 h 1953296"/>
              <a:gd name="connsiteX90" fmla="*/ 1639910 w 4155583"/>
              <a:gd name="connsiteY90" fmla="*/ 953037 h 1953296"/>
              <a:gd name="connsiteX91" fmla="*/ 1472484 w 4155583"/>
              <a:gd name="connsiteY91" fmla="*/ 759854 h 1953296"/>
              <a:gd name="connsiteX92" fmla="*/ 1339402 w 4155583"/>
              <a:gd name="connsiteY92" fmla="*/ 583843 h 1953296"/>
              <a:gd name="connsiteX93" fmla="*/ 1253543 w 4155583"/>
              <a:gd name="connsiteY93" fmla="*/ 467933 h 1953296"/>
              <a:gd name="connsiteX94" fmla="*/ 1214907 w 4155583"/>
              <a:gd name="connsiteY94" fmla="*/ 416417 h 1953296"/>
              <a:gd name="connsiteX95" fmla="*/ 1176270 w 4155583"/>
              <a:gd name="connsiteY95" fmla="*/ 373488 h 1953296"/>
              <a:gd name="connsiteX96" fmla="*/ 1141926 w 4155583"/>
              <a:gd name="connsiteY96" fmla="*/ 343437 h 1953296"/>
              <a:gd name="connsiteX97" fmla="*/ 1111876 w 4155583"/>
              <a:gd name="connsiteY97" fmla="*/ 330558 h 1953296"/>
              <a:gd name="connsiteX98" fmla="*/ 1081825 w 4155583"/>
              <a:gd name="connsiteY98" fmla="*/ 321972 h 1953296"/>
              <a:gd name="connsiteX99" fmla="*/ 1051774 w 4155583"/>
              <a:gd name="connsiteY99" fmla="*/ 326265 h 1953296"/>
              <a:gd name="connsiteX100" fmla="*/ 1030310 w 4155583"/>
              <a:gd name="connsiteY100" fmla="*/ 334851 h 1953296"/>
              <a:gd name="connsiteX101" fmla="*/ 991673 w 4155583"/>
              <a:gd name="connsiteY101" fmla="*/ 369195 h 1953296"/>
              <a:gd name="connsiteX102" fmla="*/ 944450 w 4155583"/>
              <a:gd name="connsiteY102" fmla="*/ 412124 h 1953296"/>
              <a:gd name="connsiteX103" fmla="*/ 880056 w 4155583"/>
              <a:gd name="connsiteY103" fmla="*/ 480812 h 1953296"/>
              <a:gd name="connsiteX104" fmla="*/ 794197 w 4155583"/>
              <a:gd name="connsiteY104" fmla="*/ 570964 h 1953296"/>
              <a:gd name="connsiteX105" fmla="*/ 695459 w 4155583"/>
              <a:gd name="connsiteY105" fmla="*/ 686874 h 1953296"/>
              <a:gd name="connsiteX106" fmla="*/ 626771 w 4155583"/>
              <a:gd name="connsiteY106" fmla="*/ 764147 h 1953296"/>
              <a:gd name="connsiteX107" fmla="*/ 493690 w 4155583"/>
              <a:gd name="connsiteY107" fmla="*/ 927279 h 1953296"/>
              <a:gd name="connsiteX108" fmla="*/ 390659 w 4155583"/>
              <a:gd name="connsiteY108" fmla="*/ 1056068 h 1953296"/>
              <a:gd name="connsiteX109" fmla="*/ 300507 w 4155583"/>
              <a:gd name="connsiteY109" fmla="*/ 1176271 h 1953296"/>
              <a:gd name="connsiteX110" fmla="*/ 197476 w 4155583"/>
              <a:gd name="connsiteY110" fmla="*/ 1313645 h 1953296"/>
              <a:gd name="connsiteX111" fmla="*/ 0 w 4155583"/>
              <a:gd name="connsiteY111" fmla="*/ 1287888 h 1953296"/>
              <a:gd name="connsiteX112" fmla="*/ 103031 w 4155583"/>
              <a:gd name="connsiteY112" fmla="*/ 1159099 h 1953296"/>
              <a:gd name="connsiteX0" fmla="*/ 0 w 4052552"/>
              <a:gd name="connsiteY0" fmla="*/ 1159099 h 1953296"/>
              <a:gd name="connsiteX1" fmla="*/ 334850 w 4052552"/>
              <a:gd name="connsiteY1" fmla="*/ 742682 h 1953296"/>
              <a:gd name="connsiteX2" fmla="*/ 592428 w 4052552"/>
              <a:gd name="connsiteY2" fmla="*/ 437882 h 1953296"/>
              <a:gd name="connsiteX3" fmla="*/ 738388 w 4052552"/>
              <a:gd name="connsiteY3" fmla="*/ 274750 h 1953296"/>
              <a:gd name="connsiteX4" fmla="*/ 794197 w 4052552"/>
              <a:gd name="connsiteY4" fmla="*/ 214648 h 1953296"/>
              <a:gd name="connsiteX5" fmla="*/ 815662 w 4052552"/>
              <a:gd name="connsiteY5" fmla="*/ 193183 h 1953296"/>
              <a:gd name="connsiteX6" fmla="*/ 837126 w 4052552"/>
              <a:gd name="connsiteY6" fmla="*/ 128789 h 1953296"/>
              <a:gd name="connsiteX7" fmla="*/ 858591 w 4052552"/>
              <a:gd name="connsiteY7" fmla="*/ 72981 h 1953296"/>
              <a:gd name="connsiteX8" fmla="*/ 867177 w 4052552"/>
              <a:gd name="connsiteY8" fmla="*/ 60102 h 1953296"/>
              <a:gd name="connsiteX9" fmla="*/ 918693 w 4052552"/>
              <a:gd name="connsiteY9" fmla="*/ 30051 h 1953296"/>
              <a:gd name="connsiteX10" fmla="*/ 978794 w 4052552"/>
              <a:gd name="connsiteY10" fmla="*/ 12879 h 1953296"/>
              <a:gd name="connsiteX11" fmla="*/ 1056067 w 4052552"/>
              <a:gd name="connsiteY11" fmla="*/ 0 h 1953296"/>
              <a:gd name="connsiteX12" fmla="*/ 1159098 w 4052552"/>
              <a:gd name="connsiteY12" fmla="*/ 4293 h 1953296"/>
              <a:gd name="connsiteX13" fmla="*/ 1249250 w 4052552"/>
              <a:gd name="connsiteY13" fmla="*/ 17172 h 1953296"/>
              <a:gd name="connsiteX14" fmla="*/ 1317938 w 4052552"/>
              <a:gd name="connsiteY14" fmla="*/ 25758 h 1953296"/>
              <a:gd name="connsiteX15" fmla="*/ 1347988 w 4052552"/>
              <a:gd name="connsiteY15" fmla="*/ 34344 h 1953296"/>
              <a:gd name="connsiteX16" fmla="*/ 1352281 w 4052552"/>
              <a:gd name="connsiteY16" fmla="*/ 47223 h 1953296"/>
              <a:gd name="connsiteX17" fmla="*/ 1356574 w 4052552"/>
              <a:gd name="connsiteY17" fmla="*/ 107324 h 1953296"/>
              <a:gd name="connsiteX18" fmla="*/ 1352281 w 4052552"/>
              <a:gd name="connsiteY18" fmla="*/ 184597 h 1953296"/>
              <a:gd name="connsiteX19" fmla="*/ 1352281 w 4052552"/>
              <a:gd name="connsiteY19" fmla="*/ 236113 h 1953296"/>
              <a:gd name="connsiteX20" fmla="*/ 1360867 w 4052552"/>
              <a:gd name="connsiteY20" fmla="*/ 266164 h 1953296"/>
              <a:gd name="connsiteX21" fmla="*/ 1382332 w 4052552"/>
              <a:gd name="connsiteY21" fmla="*/ 321972 h 1953296"/>
              <a:gd name="connsiteX22" fmla="*/ 1425262 w 4052552"/>
              <a:gd name="connsiteY22" fmla="*/ 412124 h 1953296"/>
              <a:gd name="connsiteX23" fmla="*/ 1489656 w 4052552"/>
              <a:gd name="connsiteY23" fmla="*/ 502276 h 1953296"/>
              <a:gd name="connsiteX24" fmla="*/ 1605566 w 4052552"/>
              <a:gd name="connsiteY24" fmla="*/ 656823 h 1953296"/>
              <a:gd name="connsiteX25" fmla="*/ 1712890 w 4052552"/>
              <a:gd name="connsiteY25" fmla="*/ 785612 h 1953296"/>
              <a:gd name="connsiteX26" fmla="*/ 1841679 w 4052552"/>
              <a:gd name="connsiteY26" fmla="*/ 935865 h 1953296"/>
              <a:gd name="connsiteX27" fmla="*/ 1931831 w 4052552"/>
              <a:gd name="connsiteY27" fmla="*/ 1038896 h 1953296"/>
              <a:gd name="connsiteX28" fmla="*/ 2064912 w 4052552"/>
              <a:gd name="connsiteY28" fmla="*/ 1171978 h 1953296"/>
              <a:gd name="connsiteX29" fmla="*/ 2155064 w 4052552"/>
              <a:gd name="connsiteY29" fmla="*/ 1249251 h 1953296"/>
              <a:gd name="connsiteX30" fmla="*/ 2305318 w 4052552"/>
              <a:gd name="connsiteY30" fmla="*/ 1365161 h 1953296"/>
              <a:gd name="connsiteX31" fmla="*/ 2386884 w 4052552"/>
              <a:gd name="connsiteY31" fmla="*/ 1420969 h 1953296"/>
              <a:gd name="connsiteX32" fmla="*/ 2524259 w 4052552"/>
              <a:gd name="connsiteY32" fmla="*/ 1498243 h 1953296"/>
              <a:gd name="connsiteX33" fmla="*/ 2622997 w 4052552"/>
              <a:gd name="connsiteY33" fmla="*/ 1545465 h 1953296"/>
              <a:gd name="connsiteX34" fmla="*/ 2743200 w 4052552"/>
              <a:gd name="connsiteY34" fmla="*/ 1588395 h 1953296"/>
              <a:gd name="connsiteX35" fmla="*/ 2880574 w 4052552"/>
              <a:gd name="connsiteY35" fmla="*/ 1627031 h 1953296"/>
              <a:gd name="connsiteX36" fmla="*/ 2987898 w 4052552"/>
              <a:gd name="connsiteY36" fmla="*/ 1648496 h 1953296"/>
              <a:gd name="connsiteX37" fmla="*/ 3090929 w 4052552"/>
              <a:gd name="connsiteY37" fmla="*/ 1665668 h 1953296"/>
              <a:gd name="connsiteX38" fmla="*/ 3219718 w 4052552"/>
              <a:gd name="connsiteY38" fmla="*/ 1674254 h 1953296"/>
              <a:gd name="connsiteX39" fmla="*/ 3318456 w 4052552"/>
              <a:gd name="connsiteY39" fmla="*/ 1674254 h 1953296"/>
              <a:gd name="connsiteX40" fmla="*/ 3382850 w 4052552"/>
              <a:gd name="connsiteY40" fmla="*/ 1669961 h 1953296"/>
              <a:gd name="connsiteX41" fmla="*/ 3412901 w 4052552"/>
              <a:gd name="connsiteY41" fmla="*/ 1661375 h 1953296"/>
              <a:gd name="connsiteX42" fmla="*/ 3434366 w 4052552"/>
              <a:gd name="connsiteY42" fmla="*/ 1639910 h 1953296"/>
              <a:gd name="connsiteX43" fmla="*/ 3447245 w 4052552"/>
              <a:gd name="connsiteY43" fmla="*/ 1609859 h 1953296"/>
              <a:gd name="connsiteX44" fmla="*/ 3447245 w 4052552"/>
              <a:gd name="connsiteY44" fmla="*/ 1584102 h 1953296"/>
              <a:gd name="connsiteX45" fmla="*/ 3442952 w 4052552"/>
              <a:gd name="connsiteY45" fmla="*/ 1541172 h 1953296"/>
              <a:gd name="connsiteX46" fmla="*/ 3425780 w 4052552"/>
              <a:gd name="connsiteY46" fmla="*/ 1506828 h 1953296"/>
              <a:gd name="connsiteX47" fmla="*/ 3344214 w 4052552"/>
              <a:gd name="connsiteY47" fmla="*/ 1347989 h 1953296"/>
              <a:gd name="connsiteX48" fmla="*/ 3142445 w 4052552"/>
              <a:gd name="connsiteY48" fmla="*/ 957330 h 1953296"/>
              <a:gd name="connsiteX49" fmla="*/ 3108101 w 4052552"/>
              <a:gd name="connsiteY49" fmla="*/ 888643 h 1953296"/>
              <a:gd name="connsiteX50" fmla="*/ 3095222 w 4052552"/>
              <a:gd name="connsiteY50" fmla="*/ 862885 h 1953296"/>
              <a:gd name="connsiteX51" fmla="*/ 3103808 w 4052552"/>
              <a:gd name="connsiteY51" fmla="*/ 815662 h 1953296"/>
              <a:gd name="connsiteX52" fmla="*/ 3112394 w 4052552"/>
              <a:gd name="connsiteY52" fmla="*/ 802783 h 1953296"/>
              <a:gd name="connsiteX53" fmla="*/ 3129566 w 4052552"/>
              <a:gd name="connsiteY53" fmla="*/ 802783 h 1953296"/>
              <a:gd name="connsiteX54" fmla="*/ 3159617 w 4052552"/>
              <a:gd name="connsiteY54" fmla="*/ 811369 h 1953296"/>
              <a:gd name="connsiteX55" fmla="*/ 3185374 w 4052552"/>
              <a:gd name="connsiteY55" fmla="*/ 845713 h 1953296"/>
              <a:gd name="connsiteX56" fmla="*/ 3228304 w 4052552"/>
              <a:gd name="connsiteY56" fmla="*/ 910107 h 1953296"/>
              <a:gd name="connsiteX57" fmla="*/ 3378557 w 4052552"/>
              <a:gd name="connsiteY57" fmla="*/ 1124755 h 1953296"/>
              <a:gd name="connsiteX58" fmla="*/ 3477295 w 4052552"/>
              <a:gd name="connsiteY58" fmla="*/ 1249251 h 1953296"/>
              <a:gd name="connsiteX59" fmla="*/ 3610377 w 4052552"/>
              <a:gd name="connsiteY59" fmla="*/ 1412383 h 1953296"/>
              <a:gd name="connsiteX60" fmla="*/ 3747752 w 4052552"/>
              <a:gd name="connsiteY60" fmla="*/ 1566930 h 1953296"/>
              <a:gd name="connsiteX61" fmla="*/ 3790681 w 4052552"/>
              <a:gd name="connsiteY61" fmla="*/ 1605566 h 1953296"/>
              <a:gd name="connsiteX62" fmla="*/ 3863662 w 4052552"/>
              <a:gd name="connsiteY62" fmla="*/ 1652789 h 1953296"/>
              <a:gd name="connsiteX63" fmla="*/ 3932349 w 4052552"/>
              <a:gd name="connsiteY63" fmla="*/ 1678547 h 1953296"/>
              <a:gd name="connsiteX64" fmla="*/ 3979571 w 4052552"/>
              <a:gd name="connsiteY64" fmla="*/ 1704305 h 1953296"/>
              <a:gd name="connsiteX65" fmla="*/ 4022501 w 4052552"/>
              <a:gd name="connsiteY65" fmla="*/ 1734355 h 1953296"/>
              <a:gd name="connsiteX66" fmla="*/ 4039673 w 4052552"/>
              <a:gd name="connsiteY66" fmla="*/ 1755820 h 1953296"/>
              <a:gd name="connsiteX67" fmla="*/ 4052552 w 4052552"/>
              <a:gd name="connsiteY67" fmla="*/ 1777285 h 1953296"/>
              <a:gd name="connsiteX68" fmla="*/ 4052552 w 4052552"/>
              <a:gd name="connsiteY68" fmla="*/ 1790164 h 1953296"/>
              <a:gd name="connsiteX69" fmla="*/ 4052552 w 4052552"/>
              <a:gd name="connsiteY69" fmla="*/ 1807335 h 1953296"/>
              <a:gd name="connsiteX70" fmla="*/ 4039673 w 4052552"/>
              <a:gd name="connsiteY70" fmla="*/ 1828800 h 1953296"/>
              <a:gd name="connsiteX71" fmla="*/ 4018208 w 4052552"/>
              <a:gd name="connsiteY71" fmla="*/ 1845972 h 1953296"/>
              <a:gd name="connsiteX72" fmla="*/ 3970986 w 4052552"/>
              <a:gd name="connsiteY72" fmla="*/ 1880316 h 1953296"/>
              <a:gd name="connsiteX73" fmla="*/ 3936642 w 4052552"/>
              <a:gd name="connsiteY73" fmla="*/ 1893195 h 1953296"/>
              <a:gd name="connsiteX74" fmla="*/ 3893712 w 4052552"/>
              <a:gd name="connsiteY74" fmla="*/ 1910366 h 1953296"/>
              <a:gd name="connsiteX75" fmla="*/ 3842197 w 4052552"/>
              <a:gd name="connsiteY75" fmla="*/ 1927538 h 1953296"/>
              <a:gd name="connsiteX76" fmla="*/ 3773510 w 4052552"/>
              <a:gd name="connsiteY76" fmla="*/ 1940417 h 1953296"/>
              <a:gd name="connsiteX77" fmla="*/ 3683357 w 4052552"/>
              <a:gd name="connsiteY77" fmla="*/ 1949003 h 1953296"/>
              <a:gd name="connsiteX78" fmla="*/ 3576033 w 4052552"/>
              <a:gd name="connsiteY78" fmla="*/ 1953296 h 1953296"/>
              <a:gd name="connsiteX79" fmla="*/ 3421487 w 4052552"/>
              <a:gd name="connsiteY79" fmla="*/ 1944710 h 1953296"/>
              <a:gd name="connsiteX80" fmla="*/ 3258355 w 4052552"/>
              <a:gd name="connsiteY80" fmla="*/ 1927538 h 1953296"/>
              <a:gd name="connsiteX81" fmla="*/ 3095222 w 4052552"/>
              <a:gd name="connsiteY81" fmla="*/ 1906074 h 1953296"/>
              <a:gd name="connsiteX82" fmla="*/ 2940676 w 4052552"/>
              <a:gd name="connsiteY82" fmla="*/ 1880316 h 1953296"/>
              <a:gd name="connsiteX83" fmla="*/ 2837645 w 4052552"/>
              <a:gd name="connsiteY83" fmla="*/ 1854558 h 1953296"/>
              <a:gd name="connsiteX84" fmla="*/ 2661633 w 4052552"/>
              <a:gd name="connsiteY84" fmla="*/ 1794457 h 1953296"/>
              <a:gd name="connsiteX85" fmla="*/ 2464157 w 4052552"/>
              <a:gd name="connsiteY85" fmla="*/ 1708597 h 1953296"/>
              <a:gd name="connsiteX86" fmla="*/ 2292439 w 4052552"/>
              <a:gd name="connsiteY86" fmla="*/ 1614152 h 1953296"/>
              <a:gd name="connsiteX87" fmla="*/ 2146479 w 4052552"/>
              <a:gd name="connsiteY87" fmla="*/ 1519707 h 1953296"/>
              <a:gd name="connsiteX88" fmla="*/ 1974760 w 4052552"/>
              <a:gd name="connsiteY88" fmla="*/ 1386626 h 1953296"/>
              <a:gd name="connsiteX89" fmla="*/ 1751526 w 4052552"/>
              <a:gd name="connsiteY89" fmla="*/ 1184857 h 1953296"/>
              <a:gd name="connsiteX90" fmla="*/ 1536879 w 4052552"/>
              <a:gd name="connsiteY90" fmla="*/ 953037 h 1953296"/>
              <a:gd name="connsiteX91" fmla="*/ 1369453 w 4052552"/>
              <a:gd name="connsiteY91" fmla="*/ 759854 h 1953296"/>
              <a:gd name="connsiteX92" fmla="*/ 1236371 w 4052552"/>
              <a:gd name="connsiteY92" fmla="*/ 583843 h 1953296"/>
              <a:gd name="connsiteX93" fmla="*/ 1150512 w 4052552"/>
              <a:gd name="connsiteY93" fmla="*/ 467933 h 1953296"/>
              <a:gd name="connsiteX94" fmla="*/ 1111876 w 4052552"/>
              <a:gd name="connsiteY94" fmla="*/ 416417 h 1953296"/>
              <a:gd name="connsiteX95" fmla="*/ 1073239 w 4052552"/>
              <a:gd name="connsiteY95" fmla="*/ 373488 h 1953296"/>
              <a:gd name="connsiteX96" fmla="*/ 1038895 w 4052552"/>
              <a:gd name="connsiteY96" fmla="*/ 343437 h 1953296"/>
              <a:gd name="connsiteX97" fmla="*/ 1008845 w 4052552"/>
              <a:gd name="connsiteY97" fmla="*/ 330558 h 1953296"/>
              <a:gd name="connsiteX98" fmla="*/ 978794 w 4052552"/>
              <a:gd name="connsiteY98" fmla="*/ 321972 h 1953296"/>
              <a:gd name="connsiteX99" fmla="*/ 948743 w 4052552"/>
              <a:gd name="connsiteY99" fmla="*/ 326265 h 1953296"/>
              <a:gd name="connsiteX100" fmla="*/ 927279 w 4052552"/>
              <a:gd name="connsiteY100" fmla="*/ 334851 h 1953296"/>
              <a:gd name="connsiteX101" fmla="*/ 888642 w 4052552"/>
              <a:gd name="connsiteY101" fmla="*/ 369195 h 1953296"/>
              <a:gd name="connsiteX102" fmla="*/ 841419 w 4052552"/>
              <a:gd name="connsiteY102" fmla="*/ 412124 h 1953296"/>
              <a:gd name="connsiteX103" fmla="*/ 777025 w 4052552"/>
              <a:gd name="connsiteY103" fmla="*/ 480812 h 1953296"/>
              <a:gd name="connsiteX104" fmla="*/ 691166 w 4052552"/>
              <a:gd name="connsiteY104" fmla="*/ 570964 h 1953296"/>
              <a:gd name="connsiteX105" fmla="*/ 592428 w 4052552"/>
              <a:gd name="connsiteY105" fmla="*/ 686874 h 1953296"/>
              <a:gd name="connsiteX106" fmla="*/ 523740 w 4052552"/>
              <a:gd name="connsiteY106" fmla="*/ 764147 h 1953296"/>
              <a:gd name="connsiteX107" fmla="*/ 390659 w 4052552"/>
              <a:gd name="connsiteY107" fmla="*/ 927279 h 1953296"/>
              <a:gd name="connsiteX108" fmla="*/ 287628 w 4052552"/>
              <a:gd name="connsiteY108" fmla="*/ 1056068 h 1953296"/>
              <a:gd name="connsiteX109" fmla="*/ 197476 w 4052552"/>
              <a:gd name="connsiteY109" fmla="*/ 1176271 h 1953296"/>
              <a:gd name="connsiteX110" fmla="*/ 94445 w 4052552"/>
              <a:gd name="connsiteY110" fmla="*/ 1313645 h 1953296"/>
              <a:gd name="connsiteX111" fmla="*/ 0 w 4052552"/>
              <a:gd name="connsiteY111" fmla="*/ 1159099 h 1953296"/>
              <a:gd name="connsiteX0" fmla="*/ 0 w 3958107"/>
              <a:gd name="connsiteY0" fmla="*/ 1313645 h 1953296"/>
              <a:gd name="connsiteX1" fmla="*/ 240405 w 3958107"/>
              <a:gd name="connsiteY1" fmla="*/ 742682 h 1953296"/>
              <a:gd name="connsiteX2" fmla="*/ 497983 w 3958107"/>
              <a:gd name="connsiteY2" fmla="*/ 437882 h 1953296"/>
              <a:gd name="connsiteX3" fmla="*/ 643943 w 3958107"/>
              <a:gd name="connsiteY3" fmla="*/ 274750 h 1953296"/>
              <a:gd name="connsiteX4" fmla="*/ 699752 w 3958107"/>
              <a:gd name="connsiteY4" fmla="*/ 214648 h 1953296"/>
              <a:gd name="connsiteX5" fmla="*/ 721217 w 3958107"/>
              <a:gd name="connsiteY5" fmla="*/ 193183 h 1953296"/>
              <a:gd name="connsiteX6" fmla="*/ 742681 w 3958107"/>
              <a:gd name="connsiteY6" fmla="*/ 128789 h 1953296"/>
              <a:gd name="connsiteX7" fmla="*/ 764146 w 3958107"/>
              <a:gd name="connsiteY7" fmla="*/ 72981 h 1953296"/>
              <a:gd name="connsiteX8" fmla="*/ 772732 w 3958107"/>
              <a:gd name="connsiteY8" fmla="*/ 60102 h 1953296"/>
              <a:gd name="connsiteX9" fmla="*/ 824248 w 3958107"/>
              <a:gd name="connsiteY9" fmla="*/ 30051 h 1953296"/>
              <a:gd name="connsiteX10" fmla="*/ 884349 w 3958107"/>
              <a:gd name="connsiteY10" fmla="*/ 12879 h 1953296"/>
              <a:gd name="connsiteX11" fmla="*/ 961622 w 3958107"/>
              <a:gd name="connsiteY11" fmla="*/ 0 h 1953296"/>
              <a:gd name="connsiteX12" fmla="*/ 1064653 w 3958107"/>
              <a:gd name="connsiteY12" fmla="*/ 4293 h 1953296"/>
              <a:gd name="connsiteX13" fmla="*/ 1154805 w 3958107"/>
              <a:gd name="connsiteY13" fmla="*/ 17172 h 1953296"/>
              <a:gd name="connsiteX14" fmla="*/ 1223493 w 3958107"/>
              <a:gd name="connsiteY14" fmla="*/ 25758 h 1953296"/>
              <a:gd name="connsiteX15" fmla="*/ 1253543 w 3958107"/>
              <a:gd name="connsiteY15" fmla="*/ 34344 h 1953296"/>
              <a:gd name="connsiteX16" fmla="*/ 1257836 w 3958107"/>
              <a:gd name="connsiteY16" fmla="*/ 47223 h 1953296"/>
              <a:gd name="connsiteX17" fmla="*/ 1262129 w 3958107"/>
              <a:gd name="connsiteY17" fmla="*/ 107324 h 1953296"/>
              <a:gd name="connsiteX18" fmla="*/ 1257836 w 3958107"/>
              <a:gd name="connsiteY18" fmla="*/ 184597 h 1953296"/>
              <a:gd name="connsiteX19" fmla="*/ 1257836 w 3958107"/>
              <a:gd name="connsiteY19" fmla="*/ 236113 h 1953296"/>
              <a:gd name="connsiteX20" fmla="*/ 1266422 w 3958107"/>
              <a:gd name="connsiteY20" fmla="*/ 266164 h 1953296"/>
              <a:gd name="connsiteX21" fmla="*/ 1287887 w 3958107"/>
              <a:gd name="connsiteY21" fmla="*/ 321972 h 1953296"/>
              <a:gd name="connsiteX22" fmla="*/ 1330817 w 3958107"/>
              <a:gd name="connsiteY22" fmla="*/ 412124 h 1953296"/>
              <a:gd name="connsiteX23" fmla="*/ 1395211 w 3958107"/>
              <a:gd name="connsiteY23" fmla="*/ 502276 h 1953296"/>
              <a:gd name="connsiteX24" fmla="*/ 1511121 w 3958107"/>
              <a:gd name="connsiteY24" fmla="*/ 656823 h 1953296"/>
              <a:gd name="connsiteX25" fmla="*/ 1618445 w 3958107"/>
              <a:gd name="connsiteY25" fmla="*/ 785612 h 1953296"/>
              <a:gd name="connsiteX26" fmla="*/ 1747234 w 3958107"/>
              <a:gd name="connsiteY26" fmla="*/ 935865 h 1953296"/>
              <a:gd name="connsiteX27" fmla="*/ 1837386 w 3958107"/>
              <a:gd name="connsiteY27" fmla="*/ 1038896 h 1953296"/>
              <a:gd name="connsiteX28" fmla="*/ 1970467 w 3958107"/>
              <a:gd name="connsiteY28" fmla="*/ 1171978 h 1953296"/>
              <a:gd name="connsiteX29" fmla="*/ 2060619 w 3958107"/>
              <a:gd name="connsiteY29" fmla="*/ 1249251 h 1953296"/>
              <a:gd name="connsiteX30" fmla="*/ 2210873 w 3958107"/>
              <a:gd name="connsiteY30" fmla="*/ 1365161 h 1953296"/>
              <a:gd name="connsiteX31" fmla="*/ 2292439 w 3958107"/>
              <a:gd name="connsiteY31" fmla="*/ 1420969 h 1953296"/>
              <a:gd name="connsiteX32" fmla="*/ 2429814 w 3958107"/>
              <a:gd name="connsiteY32" fmla="*/ 1498243 h 1953296"/>
              <a:gd name="connsiteX33" fmla="*/ 2528552 w 3958107"/>
              <a:gd name="connsiteY33" fmla="*/ 1545465 h 1953296"/>
              <a:gd name="connsiteX34" fmla="*/ 2648755 w 3958107"/>
              <a:gd name="connsiteY34" fmla="*/ 1588395 h 1953296"/>
              <a:gd name="connsiteX35" fmla="*/ 2786129 w 3958107"/>
              <a:gd name="connsiteY35" fmla="*/ 1627031 h 1953296"/>
              <a:gd name="connsiteX36" fmla="*/ 2893453 w 3958107"/>
              <a:gd name="connsiteY36" fmla="*/ 1648496 h 1953296"/>
              <a:gd name="connsiteX37" fmla="*/ 2996484 w 3958107"/>
              <a:gd name="connsiteY37" fmla="*/ 1665668 h 1953296"/>
              <a:gd name="connsiteX38" fmla="*/ 3125273 w 3958107"/>
              <a:gd name="connsiteY38" fmla="*/ 1674254 h 1953296"/>
              <a:gd name="connsiteX39" fmla="*/ 3224011 w 3958107"/>
              <a:gd name="connsiteY39" fmla="*/ 1674254 h 1953296"/>
              <a:gd name="connsiteX40" fmla="*/ 3288405 w 3958107"/>
              <a:gd name="connsiteY40" fmla="*/ 1669961 h 1953296"/>
              <a:gd name="connsiteX41" fmla="*/ 3318456 w 3958107"/>
              <a:gd name="connsiteY41" fmla="*/ 1661375 h 1953296"/>
              <a:gd name="connsiteX42" fmla="*/ 3339921 w 3958107"/>
              <a:gd name="connsiteY42" fmla="*/ 1639910 h 1953296"/>
              <a:gd name="connsiteX43" fmla="*/ 3352800 w 3958107"/>
              <a:gd name="connsiteY43" fmla="*/ 1609859 h 1953296"/>
              <a:gd name="connsiteX44" fmla="*/ 3352800 w 3958107"/>
              <a:gd name="connsiteY44" fmla="*/ 1584102 h 1953296"/>
              <a:gd name="connsiteX45" fmla="*/ 3348507 w 3958107"/>
              <a:gd name="connsiteY45" fmla="*/ 1541172 h 1953296"/>
              <a:gd name="connsiteX46" fmla="*/ 3331335 w 3958107"/>
              <a:gd name="connsiteY46" fmla="*/ 1506828 h 1953296"/>
              <a:gd name="connsiteX47" fmla="*/ 3249769 w 3958107"/>
              <a:gd name="connsiteY47" fmla="*/ 1347989 h 1953296"/>
              <a:gd name="connsiteX48" fmla="*/ 3048000 w 3958107"/>
              <a:gd name="connsiteY48" fmla="*/ 957330 h 1953296"/>
              <a:gd name="connsiteX49" fmla="*/ 3013656 w 3958107"/>
              <a:gd name="connsiteY49" fmla="*/ 888643 h 1953296"/>
              <a:gd name="connsiteX50" fmla="*/ 3000777 w 3958107"/>
              <a:gd name="connsiteY50" fmla="*/ 862885 h 1953296"/>
              <a:gd name="connsiteX51" fmla="*/ 3009363 w 3958107"/>
              <a:gd name="connsiteY51" fmla="*/ 815662 h 1953296"/>
              <a:gd name="connsiteX52" fmla="*/ 3017949 w 3958107"/>
              <a:gd name="connsiteY52" fmla="*/ 802783 h 1953296"/>
              <a:gd name="connsiteX53" fmla="*/ 3035121 w 3958107"/>
              <a:gd name="connsiteY53" fmla="*/ 802783 h 1953296"/>
              <a:gd name="connsiteX54" fmla="*/ 3065172 w 3958107"/>
              <a:gd name="connsiteY54" fmla="*/ 811369 h 1953296"/>
              <a:gd name="connsiteX55" fmla="*/ 3090929 w 3958107"/>
              <a:gd name="connsiteY55" fmla="*/ 845713 h 1953296"/>
              <a:gd name="connsiteX56" fmla="*/ 3133859 w 3958107"/>
              <a:gd name="connsiteY56" fmla="*/ 910107 h 1953296"/>
              <a:gd name="connsiteX57" fmla="*/ 3284112 w 3958107"/>
              <a:gd name="connsiteY57" fmla="*/ 1124755 h 1953296"/>
              <a:gd name="connsiteX58" fmla="*/ 3382850 w 3958107"/>
              <a:gd name="connsiteY58" fmla="*/ 1249251 h 1953296"/>
              <a:gd name="connsiteX59" fmla="*/ 3515932 w 3958107"/>
              <a:gd name="connsiteY59" fmla="*/ 1412383 h 1953296"/>
              <a:gd name="connsiteX60" fmla="*/ 3653307 w 3958107"/>
              <a:gd name="connsiteY60" fmla="*/ 1566930 h 1953296"/>
              <a:gd name="connsiteX61" fmla="*/ 3696236 w 3958107"/>
              <a:gd name="connsiteY61" fmla="*/ 1605566 h 1953296"/>
              <a:gd name="connsiteX62" fmla="*/ 3769217 w 3958107"/>
              <a:gd name="connsiteY62" fmla="*/ 1652789 h 1953296"/>
              <a:gd name="connsiteX63" fmla="*/ 3837904 w 3958107"/>
              <a:gd name="connsiteY63" fmla="*/ 1678547 h 1953296"/>
              <a:gd name="connsiteX64" fmla="*/ 3885126 w 3958107"/>
              <a:gd name="connsiteY64" fmla="*/ 1704305 h 1953296"/>
              <a:gd name="connsiteX65" fmla="*/ 3928056 w 3958107"/>
              <a:gd name="connsiteY65" fmla="*/ 1734355 h 1953296"/>
              <a:gd name="connsiteX66" fmla="*/ 3945228 w 3958107"/>
              <a:gd name="connsiteY66" fmla="*/ 1755820 h 1953296"/>
              <a:gd name="connsiteX67" fmla="*/ 3958107 w 3958107"/>
              <a:gd name="connsiteY67" fmla="*/ 1777285 h 1953296"/>
              <a:gd name="connsiteX68" fmla="*/ 3958107 w 3958107"/>
              <a:gd name="connsiteY68" fmla="*/ 1790164 h 1953296"/>
              <a:gd name="connsiteX69" fmla="*/ 3958107 w 3958107"/>
              <a:gd name="connsiteY69" fmla="*/ 1807335 h 1953296"/>
              <a:gd name="connsiteX70" fmla="*/ 3945228 w 3958107"/>
              <a:gd name="connsiteY70" fmla="*/ 1828800 h 1953296"/>
              <a:gd name="connsiteX71" fmla="*/ 3923763 w 3958107"/>
              <a:gd name="connsiteY71" fmla="*/ 1845972 h 1953296"/>
              <a:gd name="connsiteX72" fmla="*/ 3876541 w 3958107"/>
              <a:gd name="connsiteY72" fmla="*/ 1880316 h 1953296"/>
              <a:gd name="connsiteX73" fmla="*/ 3842197 w 3958107"/>
              <a:gd name="connsiteY73" fmla="*/ 1893195 h 1953296"/>
              <a:gd name="connsiteX74" fmla="*/ 3799267 w 3958107"/>
              <a:gd name="connsiteY74" fmla="*/ 1910366 h 1953296"/>
              <a:gd name="connsiteX75" fmla="*/ 3747752 w 3958107"/>
              <a:gd name="connsiteY75" fmla="*/ 1927538 h 1953296"/>
              <a:gd name="connsiteX76" fmla="*/ 3679065 w 3958107"/>
              <a:gd name="connsiteY76" fmla="*/ 1940417 h 1953296"/>
              <a:gd name="connsiteX77" fmla="*/ 3588912 w 3958107"/>
              <a:gd name="connsiteY77" fmla="*/ 1949003 h 1953296"/>
              <a:gd name="connsiteX78" fmla="*/ 3481588 w 3958107"/>
              <a:gd name="connsiteY78" fmla="*/ 1953296 h 1953296"/>
              <a:gd name="connsiteX79" fmla="*/ 3327042 w 3958107"/>
              <a:gd name="connsiteY79" fmla="*/ 1944710 h 1953296"/>
              <a:gd name="connsiteX80" fmla="*/ 3163910 w 3958107"/>
              <a:gd name="connsiteY80" fmla="*/ 1927538 h 1953296"/>
              <a:gd name="connsiteX81" fmla="*/ 3000777 w 3958107"/>
              <a:gd name="connsiteY81" fmla="*/ 1906074 h 1953296"/>
              <a:gd name="connsiteX82" fmla="*/ 2846231 w 3958107"/>
              <a:gd name="connsiteY82" fmla="*/ 1880316 h 1953296"/>
              <a:gd name="connsiteX83" fmla="*/ 2743200 w 3958107"/>
              <a:gd name="connsiteY83" fmla="*/ 1854558 h 1953296"/>
              <a:gd name="connsiteX84" fmla="*/ 2567188 w 3958107"/>
              <a:gd name="connsiteY84" fmla="*/ 1794457 h 1953296"/>
              <a:gd name="connsiteX85" fmla="*/ 2369712 w 3958107"/>
              <a:gd name="connsiteY85" fmla="*/ 1708597 h 1953296"/>
              <a:gd name="connsiteX86" fmla="*/ 2197994 w 3958107"/>
              <a:gd name="connsiteY86" fmla="*/ 1614152 h 1953296"/>
              <a:gd name="connsiteX87" fmla="*/ 2052034 w 3958107"/>
              <a:gd name="connsiteY87" fmla="*/ 1519707 h 1953296"/>
              <a:gd name="connsiteX88" fmla="*/ 1880315 w 3958107"/>
              <a:gd name="connsiteY88" fmla="*/ 1386626 h 1953296"/>
              <a:gd name="connsiteX89" fmla="*/ 1657081 w 3958107"/>
              <a:gd name="connsiteY89" fmla="*/ 1184857 h 1953296"/>
              <a:gd name="connsiteX90" fmla="*/ 1442434 w 3958107"/>
              <a:gd name="connsiteY90" fmla="*/ 953037 h 1953296"/>
              <a:gd name="connsiteX91" fmla="*/ 1275008 w 3958107"/>
              <a:gd name="connsiteY91" fmla="*/ 759854 h 1953296"/>
              <a:gd name="connsiteX92" fmla="*/ 1141926 w 3958107"/>
              <a:gd name="connsiteY92" fmla="*/ 583843 h 1953296"/>
              <a:gd name="connsiteX93" fmla="*/ 1056067 w 3958107"/>
              <a:gd name="connsiteY93" fmla="*/ 467933 h 1953296"/>
              <a:gd name="connsiteX94" fmla="*/ 1017431 w 3958107"/>
              <a:gd name="connsiteY94" fmla="*/ 416417 h 1953296"/>
              <a:gd name="connsiteX95" fmla="*/ 978794 w 3958107"/>
              <a:gd name="connsiteY95" fmla="*/ 373488 h 1953296"/>
              <a:gd name="connsiteX96" fmla="*/ 944450 w 3958107"/>
              <a:gd name="connsiteY96" fmla="*/ 343437 h 1953296"/>
              <a:gd name="connsiteX97" fmla="*/ 914400 w 3958107"/>
              <a:gd name="connsiteY97" fmla="*/ 330558 h 1953296"/>
              <a:gd name="connsiteX98" fmla="*/ 884349 w 3958107"/>
              <a:gd name="connsiteY98" fmla="*/ 321972 h 1953296"/>
              <a:gd name="connsiteX99" fmla="*/ 854298 w 3958107"/>
              <a:gd name="connsiteY99" fmla="*/ 326265 h 1953296"/>
              <a:gd name="connsiteX100" fmla="*/ 832834 w 3958107"/>
              <a:gd name="connsiteY100" fmla="*/ 334851 h 1953296"/>
              <a:gd name="connsiteX101" fmla="*/ 794197 w 3958107"/>
              <a:gd name="connsiteY101" fmla="*/ 369195 h 1953296"/>
              <a:gd name="connsiteX102" fmla="*/ 746974 w 3958107"/>
              <a:gd name="connsiteY102" fmla="*/ 412124 h 1953296"/>
              <a:gd name="connsiteX103" fmla="*/ 682580 w 3958107"/>
              <a:gd name="connsiteY103" fmla="*/ 480812 h 1953296"/>
              <a:gd name="connsiteX104" fmla="*/ 596721 w 3958107"/>
              <a:gd name="connsiteY104" fmla="*/ 570964 h 1953296"/>
              <a:gd name="connsiteX105" fmla="*/ 497983 w 3958107"/>
              <a:gd name="connsiteY105" fmla="*/ 686874 h 1953296"/>
              <a:gd name="connsiteX106" fmla="*/ 429295 w 3958107"/>
              <a:gd name="connsiteY106" fmla="*/ 764147 h 1953296"/>
              <a:gd name="connsiteX107" fmla="*/ 296214 w 3958107"/>
              <a:gd name="connsiteY107" fmla="*/ 927279 h 1953296"/>
              <a:gd name="connsiteX108" fmla="*/ 193183 w 3958107"/>
              <a:gd name="connsiteY108" fmla="*/ 1056068 h 1953296"/>
              <a:gd name="connsiteX109" fmla="*/ 103031 w 3958107"/>
              <a:gd name="connsiteY109" fmla="*/ 1176271 h 1953296"/>
              <a:gd name="connsiteX110" fmla="*/ 0 w 3958107"/>
              <a:gd name="connsiteY110" fmla="*/ 1313645 h 1953296"/>
              <a:gd name="connsiteX0" fmla="*/ 0 w 3855076"/>
              <a:gd name="connsiteY0" fmla="*/ 1176271 h 1953296"/>
              <a:gd name="connsiteX1" fmla="*/ 137374 w 3855076"/>
              <a:gd name="connsiteY1" fmla="*/ 742682 h 1953296"/>
              <a:gd name="connsiteX2" fmla="*/ 394952 w 3855076"/>
              <a:gd name="connsiteY2" fmla="*/ 437882 h 1953296"/>
              <a:gd name="connsiteX3" fmla="*/ 540912 w 3855076"/>
              <a:gd name="connsiteY3" fmla="*/ 274750 h 1953296"/>
              <a:gd name="connsiteX4" fmla="*/ 596721 w 3855076"/>
              <a:gd name="connsiteY4" fmla="*/ 214648 h 1953296"/>
              <a:gd name="connsiteX5" fmla="*/ 618186 w 3855076"/>
              <a:gd name="connsiteY5" fmla="*/ 193183 h 1953296"/>
              <a:gd name="connsiteX6" fmla="*/ 639650 w 3855076"/>
              <a:gd name="connsiteY6" fmla="*/ 128789 h 1953296"/>
              <a:gd name="connsiteX7" fmla="*/ 661115 w 3855076"/>
              <a:gd name="connsiteY7" fmla="*/ 72981 h 1953296"/>
              <a:gd name="connsiteX8" fmla="*/ 669701 w 3855076"/>
              <a:gd name="connsiteY8" fmla="*/ 60102 h 1953296"/>
              <a:gd name="connsiteX9" fmla="*/ 721217 w 3855076"/>
              <a:gd name="connsiteY9" fmla="*/ 30051 h 1953296"/>
              <a:gd name="connsiteX10" fmla="*/ 781318 w 3855076"/>
              <a:gd name="connsiteY10" fmla="*/ 12879 h 1953296"/>
              <a:gd name="connsiteX11" fmla="*/ 858591 w 3855076"/>
              <a:gd name="connsiteY11" fmla="*/ 0 h 1953296"/>
              <a:gd name="connsiteX12" fmla="*/ 961622 w 3855076"/>
              <a:gd name="connsiteY12" fmla="*/ 4293 h 1953296"/>
              <a:gd name="connsiteX13" fmla="*/ 1051774 w 3855076"/>
              <a:gd name="connsiteY13" fmla="*/ 17172 h 1953296"/>
              <a:gd name="connsiteX14" fmla="*/ 1120462 w 3855076"/>
              <a:gd name="connsiteY14" fmla="*/ 25758 h 1953296"/>
              <a:gd name="connsiteX15" fmla="*/ 1150512 w 3855076"/>
              <a:gd name="connsiteY15" fmla="*/ 34344 h 1953296"/>
              <a:gd name="connsiteX16" fmla="*/ 1154805 w 3855076"/>
              <a:gd name="connsiteY16" fmla="*/ 47223 h 1953296"/>
              <a:gd name="connsiteX17" fmla="*/ 1159098 w 3855076"/>
              <a:gd name="connsiteY17" fmla="*/ 107324 h 1953296"/>
              <a:gd name="connsiteX18" fmla="*/ 1154805 w 3855076"/>
              <a:gd name="connsiteY18" fmla="*/ 184597 h 1953296"/>
              <a:gd name="connsiteX19" fmla="*/ 1154805 w 3855076"/>
              <a:gd name="connsiteY19" fmla="*/ 236113 h 1953296"/>
              <a:gd name="connsiteX20" fmla="*/ 1163391 w 3855076"/>
              <a:gd name="connsiteY20" fmla="*/ 266164 h 1953296"/>
              <a:gd name="connsiteX21" fmla="*/ 1184856 w 3855076"/>
              <a:gd name="connsiteY21" fmla="*/ 321972 h 1953296"/>
              <a:gd name="connsiteX22" fmla="*/ 1227786 w 3855076"/>
              <a:gd name="connsiteY22" fmla="*/ 412124 h 1953296"/>
              <a:gd name="connsiteX23" fmla="*/ 1292180 w 3855076"/>
              <a:gd name="connsiteY23" fmla="*/ 502276 h 1953296"/>
              <a:gd name="connsiteX24" fmla="*/ 1408090 w 3855076"/>
              <a:gd name="connsiteY24" fmla="*/ 656823 h 1953296"/>
              <a:gd name="connsiteX25" fmla="*/ 1515414 w 3855076"/>
              <a:gd name="connsiteY25" fmla="*/ 785612 h 1953296"/>
              <a:gd name="connsiteX26" fmla="*/ 1644203 w 3855076"/>
              <a:gd name="connsiteY26" fmla="*/ 935865 h 1953296"/>
              <a:gd name="connsiteX27" fmla="*/ 1734355 w 3855076"/>
              <a:gd name="connsiteY27" fmla="*/ 1038896 h 1953296"/>
              <a:gd name="connsiteX28" fmla="*/ 1867436 w 3855076"/>
              <a:gd name="connsiteY28" fmla="*/ 1171978 h 1953296"/>
              <a:gd name="connsiteX29" fmla="*/ 1957588 w 3855076"/>
              <a:gd name="connsiteY29" fmla="*/ 1249251 h 1953296"/>
              <a:gd name="connsiteX30" fmla="*/ 2107842 w 3855076"/>
              <a:gd name="connsiteY30" fmla="*/ 1365161 h 1953296"/>
              <a:gd name="connsiteX31" fmla="*/ 2189408 w 3855076"/>
              <a:gd name="connsiteY31" fmla="*/ 1420969 h 1953296"/>
              <a:gd name="connsiteX32" fmla="*/ 2326783 w 3855076"/>
              <a:gd name="connsiteY32" fmla="*/ 1498243 h 1953296"/>
              <a:gd name="connsiteX33" fmla="*/ 2425521 w 3855076"/>
              <a:gd name="connsiteY33" fmla="*/ 1545465 h 1953296"/>
              <a:gd name="connsiteX34" fmla="*/ 2545724 w 3855076"/>
              <a:gd name="connsiteY34" fmla="*/ 1588395 h 1953296"/>
              <a:gd name="connsiteX35" fmla="*/ 2683098 w 3855076"/>
              <a:gd name="connsiteY35" fmla="*/ 1627031 h 1953296"/>
              <a:gd name="connsiteX36" fmla="*/ 2790422 w 3855076"/>
              <a:gd name="connsiteY36" fmla="*/ 1648496 h 1953296"/>
              <a:gd name="connsiteX37" fmla="*/ 2893453 w 3855076"/>
              <a:gd name="connsiteY37" fmla="*/ 1665668 h 1953296"/>
              <a:gd name="connsiteX38" fmla="*/ 3022242 w 3855076"/>
              <a:gd name="connsiteY38" fmla="*/ 1674254 h 1953296"/>
              <a:gd name="connsiteX39" fmla="*/ 3120980 w 3855076"/>
              <a:gd name="connsiteY39" fmla="*/ 1674254 h 1953296"/>
              <a:gd name="connsiteX40" fmla="*/ 3185374 w 3855076"/>
              <a:gd name="connsiteY40" fmla="*/ 1669961 h 1953296"/>
              <a:gd name="connsiteX41" fmla="*/ 3215425 w 3855076"/>
              <a:gd name="connsiteY41" fmla="*/ 1661375 h 1953296"/>
              <a:gd name="connsiteX42" fmla="*/ 3236890 w 3855076"/>
              <a:gd name="connsiteY42" fmla="*/ 1639910 h 1953296"/>
              <a:gd name="connsiteX43" fmla="*/ 3249769 w 3855076"/>
              <a:gd name="connsiteY43" fmla="*/ 1609859 h 1953296"/>
              <a:gd name="connsiteX44" fmla="*/ 3249769 w 3855076"/>
              <a:gd name="connsiteY44" fmla="*/ 1584102 h 1953296"/>
              <a:gd name="connsiteX45" fmla="*/ 3245476 w 3855076"/>
              <a:gd name="connsiteY45" fmla="*/ 1541172 h 1953296"/>
              <a:gd name="connsiteX46" fmla="*/ 3228304 w 3855076"/>
              <a:gd name="connsiteY46" fmla="*/ 1506828 h 1953296"/>
              <a:gd name="connsiteX47" fmla="*/ 3146738 w 3855076"/>
              <a:gd name="connsiteY47" fmla="*/ 1347989 h 1953296"/>
              <a:gd name="connsiteX48" fmla="*/ 2944969 w 3855076"/>
              <a:gd name="connsiteY48" fmla="*/ 957330 h 1953296"/>
              <a:gd name="connsiteX49" fmla="*/ 2910625 w 3855076"/>
              <a:gd name="connsiteY49" fmla="*/ 888643 h 1953296"/>
              <a:gd name="connsiteX50" fmla="*/ 2897746 w 3855076"/>
              <a:gd name="connsiteY50" fmla="*/ 862885 h 1953296"/>
              <a:gd name="connsiteX51" fmla="*/ 2906332 w 3855076"/>
              <a:gd name="connsiteY51" fmla="*/ 815662 h 1953296"/>
              <a:gd name="connsiteX52" fmla="*/ 2914918 w 3855076"/>
              <a:gd name="connsiteY52" fmla="*/ 802783 h 1953296"/>
              <a:gd name="connsiteX53" fmla="*/ 2932090 w 3855076"/>
              <a:gd name="connsiteY53" fmla="*/ 802783 h 1953296"/>
              <a:gd name="connsiteX54" fmla="*/ 2962141 w 3855076"/>
              <a:gd name="connsiteY54" fmla="*/ 811369 h 1953296"/>
              <a:gd name="connsiteX55" fmla="*/ 2987898 w 3855076"/>
              <a:gd name="connsiteY55" fmla="*/ 845713 h 1953296"/>
              <a:gd name="connsiteX56" fmla="*/ 3030828 w 3855076"/>
              <a:gd name="connsiteY56" fmla="*/ 910107 h 1953296"/>
              <a:gd name="connsiteX57" fmla="*/ 3181081 w 3855076"/>
              <a:gd name="connsiteY57" fmla="*/ 1124755 h 1953296"/>
              <a:gd name="connsiteX58" fmla="*/ 3279819 w 3855076"/>
              <a:gd name="connsiteY58" fmla="*/ 1249251 h 1953296"/>
              <a:gd name="connsiteX59" fmla="*/ 3412901 w 3855076"/>
              <a:gd name="connsiteY59" fmla="*/ 1412383 h 1953296"/>
              <a:gd name="connsiteX60" fmla="*/ 3550276 w 3855076"/>
              <a:gd name="connsiteY60" fmla="*/ 1566930 h 1953296"/>
              <a:gd name="connsiteX61" fmla="*/ 3593205 w 3855076"/>
              <a:gd name="connsiteY61" fmla="*/ 1605566 h 1953296"/>
              <a:gd name="connsiteX62" fmla="*/ 3666186 w 3855076"/>
              <a:gd name="connsiteY62" fmla="*/ 1652789 h 1953296"/>
              <a:gd name="connsiteX63" fmla="*/ 3734873 w 3855076"/>
              <a:gd name="connsiteY63" fmla="*/ 1678547 h 1953296"/>
              <a:gd name="connsiteX64" fmla="*/ 3782095 w 3855076"/>
              <a:gd name="connsiteY64" fmla="*/ 1704305 h 1953296"/>
              <a:gd name="connsiteX65" fmla="*/ 3825025 w 3855076"/>
              <a:gd name="connsiteY65" fmla="*/ 1734355 h 1953296"/>
              <a:gd name="connsiteX66" fmla="*/ 3842197 w 3855076"/>
              <a:gd name="connsiteY66" fmla="*/ 1755820 h 1953296"/>
              <a:gd name="connsiteX67" fmla="*/ 3855076 w 3855076"/>
              <a:gd name="connsiteY67" fmla="*/ 1777285 h 1953296"/>
              <a:gd name="connsiteX68" fmla="*/ 3855076 w 3855076"/>
              <a:gd name="connsiteY68" fmla="*/ 1790164 h 1953296"/>
              <a:gd name="connsiteX69" fmla="*/ 3855076 w 3855076"/>
              <a:gd name="connsiteY69" fmla="*/ 1807335 h 1953296"/>
              <a:gd name="connsiteX70" fmla="*/ 3842197 w 3855076"/>
              <a:gd name="connsiteY70" fmla="*/ 1828800 h 1953296"/>
              <a:gd name="connsiteX71" fmla="*/ 3820732 w 3855076"/>
              <a:gd name="connsiteY71" fmla="*/ 1845972 h 1953296"/>
              <a:gd name="connsiteX72" fmla="*/ 3773510 w 3855076"/>
              <a:gd name="connsiteY72" fmla="*/ 1880316 h 1953296"/>
              <a:gd name="connsiteX73" fmla="*/ 3739166 w 3855076"/>
              <a:gd name="connsiteY73" fmla="*/ 1893195 h 1953296"/>
              <a:gd name="connsiteX74" fmla="*/ 3696236 w 3855076"/>
              <a:gd name="connsiteY74" fmla="*/ 1910366 h 1953296"/>
              <a:gd name="connsiteX75" fmla="*/ 3644721 w 3855076"/>
              <a:gd name="connsiteY75" fmla="*/ 1927538 h 1953296"/>
              <a:gd name="connsiteX76" fmla="*/ 3576034 w 3855076"/>
              <a:gd name="connsiteY76" fmla="*/ 1940417 h 1953296"/>
              <a:gd name="connsiteX77" fmla="*/ 3485881 w 3855076"/>
              <a:gd name="connsiteY77" fmla="*/ 1949003 h 1953296"/>
              <a:gd name="connsiteX78" fmla="*/ 3378557 w 3855076"/>
              <a:gd name="connsiteY78" fmla="*/ 1953296 h 1953296"/>
              <a:gd name="connsiteX79" fmla="*/ 3224011 w 3855076"/>
              <a:gd name="connsiteY79" fmla="*/ 1944710 h 1953296"/>
              <a:gd name="connsiteX80" fmla="*/ 3060879 w 3855076"/>
              <a:gd name="connsiteY80" fmla="*/ 1927538 h 1953296"/>
              <a:gd name="connsiteX81" fmla="*/ 2897746 w 3855076"/>
              <a:gd name="connsiteY81" fmla="*/ 1906074 h 1953296"/>
              <a:gd name="connsiteX82" fmla="*/ 2743200 w 3855076"/>
              <a:gd name="connsiteY82" fmla="*/ 1880316 h 1953296"/>
              <a:gd name="connsiteX83" fmla="*/ 2640169 w 3855076"/>
              <a:gd name="connsiteY83" fmla="*/ 1854558 h 1953296"/>
              <a:gd name="connsiteX84" fmla="*/ 2464157 w 3855076"/>
              <a:gd name="connsiteY84" fmla="*/ 1794457 h 1953296"/>
              <a:gd name="connsiteX85" fmla="*/ 2266681 w 3855076"/>
              <a:gd name="connsiteY85" fmla="*/ 1708597 h 1953296"/>
              <a:gd name="connsiteX86" fmla="*/ 2094963 w 3855076"/>
              <a:gd name="connsiteY86" fmla="*/ 1614152 h 1953296"/>
              <a:gd name="connsiteX87" fmla="*/ 1949003 w 3855076"/>
              <a:gd name="connsiteY87" fmla="*/ 1519707 h 1953296"/>
              <a:gd name="connsiteX88" fmla="*/ 1777284 w 3855076"/>
              <a:gd name="connsiteY88" fmla="*/ 1386626 h 1953296"/>
              <a:gd name="connsiteX89" fmla="*/ 1554050 w 3855076"/>
              <a:gd name="connsiteY89" fmla="*/ 1184857 h 1953296"/>
              <a:gd name="connsiteX90" fmla="*/ 1339403 w 3855076"/>
              <a:gd name="connsiteY90" fmla="*/ 953037 h 1953296"/>
              <a:gd name="connsiteX91" fmla="*/ 1171977 w 3855076"/>
              <a:gd name="connsiteY91" fmla="*/ 759854 h 1953296"/>
              <a:gd name="connsiteX92" fmla="*/ 1038895 w 3855076"/>
              <a:gd name="connsiteY92" fmla="*/ 583843 h 1953296"/>
              <a:gd name="connsiteX93" fmla="*/ 953036 w 3855076"/>
              <a:gd name="connsiteY93" fmla="*/ 467933 h 1953296"/>
              <a:gd name="connsiteX94" fmla="*/ 914400 w 3855076"/>
              <a:gd name="connsiteY94" fmla="*/ 416417 h 1953296"/>
              <a:gd name="connsiteX95" fmla="*/ 875763 w 3855076"/>
              <a:gd name="connsiteY95" fmla="*/ 373488 h 1953296"/>
              <a:gd name="connsiteX96" fmla="*/ 841419 w 3855076"/>
              <a:gd name="connsiteY96" fmla="*/ 343437 h 1953296"/>
              <a:gd name="connsiteX97" fmla="*/ 811369 w 3855076"/>
              <a:gd name="connsiteY97" fmla="*/ 330558 h 1953296"/>
              <a:gd name="connsiteX98" fmla="*/ 781318 w 3855076"/>
              <a:gd name="connsiteY98" fmla="*/ 321972 h 1953296"/>
              <a:gd name="connsiteX99" fmla="*/ 751267 w 3855076"/>
              <a:gd name="connsiteY99" fmla="*/ 326265 h 1953296"/>
              <a:gd name="connsiteX100" fmla="*/ 729803 w 3855076"/>
              <a:gd name="connsiteY100" fmla="*/ 334851 h 1953296"/>
              <a:gd name="connsiteX101" fmla="*/ 691166 w 3855076"/>
              <a:gd name="connsiteY101" fmla="*/ 369195 h 1953296"/>
              <a:gd name="connsiteX102" fmla="*/ 643943 w 3855076"/>
              <a:gd name="connsiteY102" fmla="*/ 412124 h 1953296"/>
              <a:gd name="connsiteX103" fmla="*/ 579549 w 3855076"/>
              <a:gd name="connsiteY103" fmla="*/ 480812 h 1953296"/>
              <a:gd name="connsiteX104" fmla="*/ 493690 w 3855076"/>
              <a:gd name="connsiteY104" fmla="*/ 570964 h 1953296"/>
              <a:gd name="connsiteX105" fmla="*/ 394952 w 3855076"/>
              <a:gd name="connsiteY105" fmla="*/ 686874 h 1953296"/>
              <a:gd name="connsiteX106" fmla="*/ 326264 w 3855076"/>
              <a:gd name="connsiteY106" fmla="*/ 764147 h 1953296"/>
              <a:gd name="connsiteX107" fmla="*/ 193183 w 3855076"/>
              <a:gd name="connsiteY107" fmla="*/ 927279 h 1953296"/>
              <a:gd name="connsiteX108" fmla="*/ 90152 w 3855076"/>
              <a:gd name="connsiteY108" fmla="*/ 1056068 h 1953296"/>
              <a:gd name="connsiteX109" fmla="*/ 0 w 3855076"/>
              <a:gd name="connsiteY109" fmla="*/ 1176271 h 1953296"/>
              <a:gd name="connsiteX0" fmla="*/ 0 w 3764924"/>
              <a:gd name="connsiteY0" fmla="*/ 1056068 h 1953296"/>
              <a:gd name="connsiteX1" fmla="*/ 47222 w 3764924"/>
              <a:gd name="connsiteY1" fmla="*/ 742682 h 1953296"/>
              <a:gd name="connsiteX2" fmla="*/ 304800 w 3764924"/>
              <a:gd name="connsiteY2" fmla="*/ 437882 h 1953296"/>
              <a:gd name="connsiteX3" fmla="*/ 450760 w 3764924"/>
              <a:gd name="connsiteY3" fmla="*/ 274750 h 1953296"/>
              <a:gd name="connsiteX4" fmla="*/ 506569 w 3764924"/>
              <a:gd name="connsiteY4" fmla="*/ 214648 h 1953296"/>
              <a:gd name="connsiteX5" fmla="*/ 528034 w 3764924"/>
              <a:gd name="connsiteY5" fmla="*/ 193183 h 1953296"/>
              <a:gd name="connsiteX6" fmla="*/ 549498 w 3764924"/>
              <a:gd name="connsiteY6" fmla="*/ 128789 h 1953296"/>
              <a:gd name="connsiteX7" fmla="*/ 570963 w 3764924"/>
              <a:gd name="connsiteY7" fmla="*/ 72981 h 1953296"/>
              <a:gd name="connsiteX8" fmla="*/ 579549 w 3764924"/>
              <a:gd name="connsiteY8" fmla="*/ 60102 h 1953296"/>
              <a:gd name="connsiteX9" fmla="*/ 631065 w 3764924"/>
              <a:gd name="connsiteY9" fmla="*/ 30051 h 1953296"/>
              <a:gd name="connsiteX10" fmla="*/ 691166 w 3764924"/>
              <a:gd name="connsiteY10" fmla="*/ 12879 h 1953296"/>
              <a:gd name="connsiteX11" fmla="*/ 768439 w 3764924"/>
              <a:gd name="connsiteY11" fmla="*/ 0 h 1953296"/>
              <a:gd name="connsiteX12" fmla="*/ 871470 w 3764924"/>
              <a:gd name="connsiteY12" fmla="*/ 4293 h 1953296"/>
              <a:gd name="connsiteX13" fmla="*/ 961622 w 3764924"/>
              <a:gd name="connsiteY13" fmla="*/ 17172 h 1953296"/>
              <a:gd name="connsiteX14" fmla="*/ 1030310 w 3764924"/>
              <a:gd name="connsiteY14" fmla="*/ 25758 h 1953296"/>
              <a:gd name="connsiteX15" fmla="*/ 1060360 w 3764924"/>
              <a:gd name="connsiteY15" fmla="*/ 34344 h 1953296"/>
              <a:gd name="connsiteX16" fmla="*/ 1064653 w 3764924"/>
              <a:gd name="connsiteY16" fmla="*/ 47223 h 1953296"/>
              <a:gd name="connsiteX17" fmla="*/ 1068946 w 3764924"/>
              <a:gd name="connsiteY17" fmla="*/ 107324 h 1953296"/>
              <a:gd name="connsiteX18" fmla="*/ 1064653 w 3764924"/>
              <a:gd name="connsiteY18" fmla="*/ 184597 h 1953296"/>
              <a:gd name="connsiteX19" fmla="*/ 1064653 w 3764924"/>
              <a:gd name="connsiteY19" fmla="*/ 236113 h 1953296"/>
              <a:gd name="connsiteX20" fmla="*/ 1073239 w 3764924"/>
              <a:gd name="connsiteY20" fmla="*/ 266164 h 1953296"/>
              <a:gd name="connsiteX21" fmla="*/ 1094704 w 3764924"/>
              <a:gd name="connsiteY21" fmla="*/ 321972 h 1953296"/>
              <a:gd name="connsiteX22" fmla="*/ 1137634 w 3764924"/>
              <a:gd name="connsiteY22" fmla="*/ 412124 h 1953296"/>
              <a:gd name="connsiteX23" fmla="*/ 1202028 w 3764924"/>
              <a:gd name="connsiteY23" fmla="*/ 502276 h 1953296"/>
              <a:gd name="connsiteX24" fmla="*/ 1317938 w 3764924"/>
              <a:gd name="connsiteY24" fmla="*/ 656823 h 1953296"/>
              <a:gd name="connsiteX25" fmla="*/ 1425262 w 3764924"/>
              <a:gd name="connsiteY25" fmla="*/ 785612 h 1953296"/>
              <a:gd name="connsiteX26" fmla="*/ 1554051 w 3764924"/>
              <a:gd name="connsiteY26" fmla="*/ 935865 h 1953296"/>
              <a:gd name="connsiteX27" fmla="*/ 1644203 w 3764924"/>
              <a:gd name="connsiteY27" fmla="*/ 1038896 h 1953296"/>
              <a:gd name="connsiteX28" fmla="*/ 1777284 w 3764924"/>
              <a:gd name="connsiteY28" fmla="*/ 1171978 h 1953296"/>
              <a:gd name="connsiteX29" fmla="*/ 1867436 w 3764924"/>
              <a:gd name="connsiteY29" fmla="*/ 1249251 h 1953296"/>
              <a:gd name="connsiteX30" fmla="*/ 2017690 w 3764924"/>
              <a:gd name="connsiteY30" fmla="*/ 1365161 h 1953296"/>
              <a:gd name="connsiteX31" fmla="*/ 2099256 w 3764924"/>
              <a:gd name="connsiteY31" fmla="*/ 1420969 h 1953296"/>
              <a:gd name="connsiteX32" fmla="*/ 2236631 w 3764924"/>
              <a:gd name="connsiteY32" fmla="*/ 1498243 h 1953296"/>
              <a:gd name="connsiteX33" fmla="*/ 2335369 w 3764924"/>
              <a:gd name="connsiteY33" fmla="*/ 1545465 h 1953296"/>
              <a:gd name="connsiteX34" fmla="*/ 2455572 w 3764924"/>
              <a:gd name="connsiteY34" fmla="*/ 1588395 h 1953296"/>
              <a:gd name="connsiteX35" fmla="*/ 2592946 w 3764924"/>
              <a:gd name="connsiteY35" fmla="*/ 1627031 h 1953296"/>
              <a:gd name="connsiteX36" fmla="*/ 2700270 w 3764924"/>
              <a:gd name="connsiteY36" fmla="*/ 1648496 h 1953296"/>
              <a:gd name="connsiteX37" fmla="*/ 2803301 w 3764924"/>
              <a:gd name="connsiteY37" fmla="*/ 1665668 h 1953296"/>
              <a:gd name="connsiteX38" fmla="*/ 2932090 w 3764924"/>
              <a:gd name="connsiteY38" fmla="*/ 1674254 h 1953296"/>
              <a:gd name="connsiteX39" fmla="*/ 3030828 w 3764924"/>
              <a:gd name="connsiteY39" fmla="*/ 1674254 h 1953296"/>
              <a:gd name="connsiteX40" fmla="*/ 3095222 w 3764924"/>
              <a:gd name="connsiteY40" fmla="*/ 1669961 h 1953296"/>
              <a:gd name="connsiteX41" fmla="*/ 3125273 w 3764924"/>
              <a:gd name="connsiteY41" fmla="*/ 1661375 h 1953296"/>
              <a:gd name="connsiteX42" fmla="*/ 3146738 w 3764924"/>
              <a:gd name="connsiteY42" fmla="*/ 1639910 h 1953296"/>
              <a:gd name="connsiteX43" fmla="*/ 3159617 w 3764924"/>
              <a:gd name="connsiteY43" fmla="*/ 1609859 h 1953296"/>
              <a:gd name="connsiteX44" fmla="*/ 3159617 w 3764924"/>
              <a:gd name="connsiteY44" fmla="*/ 1584102 h 1953296"/>
              <a:gd name="connsiteX45" fmla="*/ 3155324 w 3764924"/>
              <a:gd name="connsiteY45" fmla="*/ 1541172 h 1953296"/>
              <a:gd name="connsiteX46" fmla="*/ 3138152 w 3764924"/>
              <a:gd name="connsiteY46" fmla="*/ 1506828 h 1953296"/>
              <a:gd name="connsiteX47" fmla="*/ 3056586 w 3764924"/>
              <a:gd name="connsiteY47" fmla="*/ 1347989 h 1953296"/>
              <a:gd name="connsiteX48" fmla="*/ 2854817 w 3764924"/>
              <a:gd name="connsiteY48" fmla="*/ 957330 h 1953296"/>
              <a:gd name="connsiteX49" fmla="*/ 2820473 w 3764924"/>
              <a:gd name="connsiteY49" fmla="*/ 888643 h 1953296"/>
              <a:gd name="connsiteX50" fmla="*/ 2807594 w 3764924"/>
              <a:gd name="connsiteY50" fmla="*/ 862885 h 1953296"/>
              <a:gd name="connsiteX51" fmla="*/ 2816180 w 3764924"/>
              <a:gd name="connsiteY51" fmla="*/ 815662 h 1953296"/>
              <a:gd name="connsiteX52" fmla="*/ 2824766 w 3764924"/>
              <a:gd name="connsiteY52" fmla="*/ 802783 h 1953296"/>
              <a:gd name="connsiteX53" fmla="*/ 2841938 w 3764924"/>
              <a:gd name="connsiteY53" fmla="*/ 802783 h 1953296"/>
              <a:gd name="connsiteX54" fmla="*/ 2871989 w 3764924"/>
              <a:gd name="connsiteY54" fmla="*/ 811369 h 1953296"/>
              <a:gd name="connsiteX55" fmla="*/ 2897746 w 3764924"/>
              <a:gd name="connsiteY55" fmla="*/ 845713 h 1953296"/>
              <a:gd name="connsiteX56" fmla="*/ 2940676 w 3764924"/>
              <a:gd name="connsiteY56" fmla="*/ 910107 h 1953296"/>
              <a:gd name="connsiteX57" fmla="*/ 3090929 w 3764924"/>
              <a:gd name="connsiteY57" fmla="*/ 1124755 h 1953296"/>
              <a:gd name="connsiteX58" fmla="*/ 3189667 w 3764924"/>
              <a:gd name="connsiteY58" fmla="*/ 1249251 h 1953296"/>
              <a:gd name="connsiteX59" fmla="*/ 3322749 w 3764924"/>
              <a:gd name="connsiteY59" fmla="*/ 1412383 h 1953296"/>
              <a:gd name="connsiteX60" fmla="*/ 3460124 w 3764924"/>
              <a:gd name="connsiteY60" fmla="*/ 1566930 h 1953296"/>
              <a:gd name="connsiteX61" fmla="*/ 3503053 w 3764924"/>
              <a:gd name="connsiteY61" fmla="*/ 1605566 h 1953296"/>
              <a:gd name="connsiteX62" fmla="*/ 3576034 w 3764924"/>
              <a:gd name="connsiteY62" fmla="*/ 1652789 h 1953296"/>
              <a:gd name="connsiteX63" fmla="*/ 3644721 w 3764924"/>
              <a:gd name="connsiteY63" fmla="*/ 1678547 h 1953296"/>
              <a:gd name="connsiteX64" fmla="*/ 3691943 w 3764924"/>
              <a:gd name="connsiteY64" fmla="*/ 1704305 h 1953296"/>
              <a:gd name="connsiteX65" fmla="*/ 3734873 w 3764924"/>
              <a:gd name="connsiteY65" fmla="*/ 1734355 h 1953296"/>
              <a:gd name="connsiteX66" fmla="*/ 3752045 w 3764924"/>
              <a:gd name="connsiteY66" fmla="*/ 1755820 h 1953296"/>
              <a:gd name="connsiteX67" fmla="*/ 3764924 w 3764924"/>
              <a:gd name="connsiteY67" fmla="*/ 1777285 h 1953296"/>
              <a:gd name="connsiteX68" fmla="*/ 3764924 w 3764924"/>
              <a:gd name="connsiteY68" fmla="*/ 1790164 h 1953296"/>
              <a:gd name="connsiteX69" fmla="*/ 3764924 w 3764924"/>
              <a:gd name="connsiteY69" fmla="*/ 1807335 h 1953296"/>
              <a:gd name="connsiteX70" fmla="*/ 3752045 w 3764924"/>
              <a:gd name="connsiteY70" fmla="*/ 1828800 h 1953296"/>
              <a:gd name="connsiteX71" fmla="*/ 3730580 w 3764924"/>
              <a:gd name="connsiteY71" fmla="*/ 1845972 h 1953296"/>
              <a:gd name="connsiteX72" fmla="*/ 3683358 w 3764924"/>
              <a:gd name="connsiteY72" fmla="*/ 1880316 h 1953296"/>
              <a:gd name="connsiteX73" fmla="*/ 3649014 w 3764924"/>
              <a:gd name="connsiteY73" fmla="*/ 1893195 h 1953296"/>
              <a:gd name="connsiteX74" fmla="*/ 3606084 w 3764924"/>
              <a:gd name="connsiteY74" fmla="*/ 1910366 h 1953296"/>
              <a:gd name="connsiteX75" fmla="*/ 3554569 w 3764924"/>
              <a:gd name="connsiteY75" fmla="*/ 1927538 h 1953296"/>
              <a:gd name="connsiteX76" fmla="*/ 3485882 w 3764924"/>
              <a:gd name="connsiteY76" fmla="*/ 1940417 h 1953296"/>
              <a:gd name="connsiteX77" fmla="*/ 3395729 w 3764924"/>
              <a:gd name="connsiteY77" fmla="*/ 1949003 h 1953296"/>
              <a:gd name="connsiteX78" fmla="*/ 3288405 w 3764924"/>
              <a:gd name="connsiteY78" fmla="*/ 1953296 h 1953296"/>
              <a:gd name="connsiteX79" fmla="*/ 3133859 w 3764924"/>
              <a:gd name="connsiteY79" fmla="*/ 1944710 h 1953296"/>
              <a:gd name="connsiteX80" fmla="*/ 2970727 w 3764924"/>
              <a:gd name="connsiteY80" fmla="*/ 1927538 h 1953296"/>
              <a:gd name="connsiteX81" fmla="*/ 2807594 w 3764924"/>
              <a:gd name="connsiteY81" fmla="*/ 1906074 h 1953296"/>
              <a:gd name="connsiteX82" fmla="*/ 2653048 w 3764924"/>
              <a:gd name="connsiteY82" fmla="*/ 1880316 h 1953296"/>
              <a:gd name="connsiteX83" fmla="*/ 2550017 w 3764924"/>
              <a:gd name="connsiteY83" fmla="*/ 1854558 h 1953296"/>
              <a:gd name="connsiteX84" fmla="*/ 2374005 w 3764924"/>
              <a:gd name="connsiteY84" fmla="*/ 1794457 h 1953296"/>
              <a:gd name="connsiteX85" fmla="*/ 2176529 w 3764924"/>
              <a:gd name="connsiteY85" fmla="*/ 1708597 h 1953296"/>
              <a:gd name="connsiteX86" fmla="*/ 2004811 w 3764924"/>
              <a:gd name="connsiteY86" fmla="*/ 1614152 h 1953296"/>
              <a:gd name="connsiteX87" fmla="*/ 1858851 w 3764924"/>
              <a:gd name="connsiteY87" fmla="*/ 1519707 h 1953296"/>
              <a:gd name="connsiteX88" fmla="*/ 1687132 w 3764924"/>
              <a:gd name="connsiteY88" fmla="*/ 1386626 h 1953296"/>
              <a:gd name="connsiteX89" fmla="*/ 1463898 w 3764924"/>
              <a:gd name="connsiteY89" fmla="*/ 1184857 h 1953296"/>
              <a:gd name="connsiteX90" fmla="*/ 1249251 w 3764924"/>
              <a:gd name="connsiteY90" fmla="*/ 953037 h 1953296"/>
              <a:gd name="connsiteX91" fmla="*/ 1081825 w 3764924"/>
              <a:gd name="connsiteY91" fmla="*/ 759854 h 1953296"/>
              <a:gd name="connsiteX92" fmla="*/ 948743 w 3764924"/>
              <a:gd name="connsiteY92" fmla="*/ 583843 h 1953296"/>
              <a:gd name="connsiteX93" fmla="*/ 862884 w 3764924"/>
              <a:gd name="connsiteY93" fmla="*/ 467933 h 1953296"/>
              <a:gd name="connsiteX94" fmla="*/ 824248 w 3764924"/>
              <a:gd name="connsiteY94" fmla="*/ 416417 h 1953296"/>
              <a:gd name="connsiteX95" fmla="*/ 785611 w 3764924"/>
              <a:gd name="connsiteY95" fmla="*/ 373488 h 1953296"/>
              <a:gd name="connsiteX96" fmla="*/ 751267 w 3764924"/>
              <a:gd name="connsiteY96" fmla="*/ 343437 h 1953296"/>
              <a:gd name="connsiteX97" fmla="*/ 721217 w 3764924"/>
              <a:gd name="connsiteY97" fmla="*/ 330558 h 1953296"/>
              <a:gd name="connsiteX98" fmla="*/ 691166 w 3764924"/>
              <a:gd name="connsiteY98" fmla="*/ 321972 h 1953296"/>
              <a:gd name="connsiteX99" fmla="*/ 661115 w 3764924"/>
              <a:gd name="connsiteY99" fmla="*/ 326265 h 1953296"/>
              <a:gd name="connsiteX100" fmla="*/ 639651 w 3764924"/>
              <a:gd name="connsiteY100" fmla="*/ 334851 h 1953296"/>
              <a:gd name="connsiteX101" fmla="*/ 601014 w 3764924"/>
              <a:gd name="connsiteY101" fmla="*/ 369195 h 1953296"/>
              <a:gd name="connsiteX102" fmla="*/ 553791 w 3764924"/>
              <a:gd name="connsiteY102" fmla="*/ 412124 h 1953296"/>
              <a:gd name="connsiteX103" fmla="*/ 489397 w 3764924"/>
              <a:gd name="connsiteY103" fmla="*/ 480812 h 1953296"/>
              <a:gd name="connsiteX104" fmla="*/ 403538 w 3764924"/>
              <a:gd name="connsiteY104" fmla="*/ 570964 h 1953296"/>
              <a:gd name="connsiteX105" fmla="*/ 304800 w 3764924"/>
              <a:gd name="connsiteY105" fmla="*/ 686874 h 1953296"/>
              <a:gd name="connsiteX106" fmla="*/ 236112 w 3764924"/>
              <a:gd name="connsiteY106" fmla="*/ 764147 h 1953296"/>
              <a:gd name="connsiteX107" fmla="*/ 103031 w 3764924"/>
              <a:gd name="connsiteY107" fmla="*/ 927279 h 1953296"/>
              <a:gd name="connsiteX108" fmla="*/ 0 w 3764924"/>
              <a:gd name="connsiteY108" fmla="*/ 1056068 h 1953296"/>
              <a:gd name="connsiteX0" fmla="*/ 55809 w 3717702"/>
              <a:gd name="connsiteY0" fmla="*/ 927279 h 1953296"/>
              <a:gd name="connsiteX1" fmla="*/ 0 w 3717702"/>
              <a:gd name="connsiteY1" fmla="*/ 742682 h 1953296"/>
              <a:gd name="connsiteX2" fmla="*/ 257578 w 3717702"/>
              <a:gd name="connsiteY2" fmla="*/ 437882 h 1953296"/>
              <a:gd name="connsiteX3" fmla="*/ 403538 w 3717702"/>
              <a:gd name="connsiteY3" fmla="*/ 274750 h 1953296"/>
              <a:gd name="connsiteX4" fmla="*/ 459347 w 3717702"/>
              <a:gd name="connsiteY4" fmla="*/ 214648 h 1953296"/>
              <a:gd name="connsiteX5" fmla="*/ 480812 w 3717702"/>
              <a:gd name="connsiteY5" fmla="*/ 193183 h 1953296"/>
              <a:gd name="connsiteX6" fmla="*/ 502276 w 3717702"/>
              <a:gd name="connsiteY6" fmla="*/ 128789 h 1953296"/>
              <a:gd name="connsiteX7" fmla="*/ 523741 w 3717702"/>
              <a:gd name="connsiteY7" fmla="*/ 72981 h 1953296"/>
              <a:gd name="connsiteX8" fmla="*/ 532327 w 3717702"/>
              <a:gd name="connsiteY8" fmla="*/ 60102 h 1953296"/>
              <a:gd name="connsiteX9" fmla="*/ 583843 w 3717702"/>
              <a:gd name="connsiteY9" fmla="*/ 30051 h 1953296"/>
              <a:gd name="connsiteX10" fmla="*/ 643944 w 3717702"/>
              <a:gd name="connsiteY10" fmla="*/ 12879 h 1953296"/>
              <a:gd name="connsiteX11" fmla="*/ 721217 w 3717702"/>
              <a:gd name="connsiteY11" fmla="*/ 0 h 1953296"/>
              <a:gd name="connsiteX12" fmla="*/ 824248 w 3717702"/>
              <a:gd name="connsiteY12" fmla="*/ 4293 h 1953296"/>
              <a:gd name="connsiteX13" fmla="*/ 914400 w 3717702"/>
              <a:gd name="connsiteY13" fmla="*/ 17172 h 1953296"/>
              <a:gd name="connsiteX14" fmla="*/ 983088 w 3717702"/>
              <a:gd name="connsiteY14" fmla="*/ 25758 h 1953296"/>
              <a:gd name="connsiteX15" fmla="*/ 1013138 w 3717702"/>
              <a:gd name="connsiteY15" fmla="*/ 34344 h 1953296"/>
              <a:gd name="connsiteX16" fmla="*/ 1017431 w 3717702"/>
              <a:gd name="connsiteY16" fmla="*/ 47223 h 1953296"/>
              <a:gd name="connsiteX17" fmla="*/ 1021724 w 3717702"/>
              <a:gd name="connsiteY17" fmla="*/ 107324 h 1953296"/>
              <a:gd name="connsiteX18" fmla="*/ 1017431 w 3717702"/>
              <a:gd name="connsiteY18" fmla="*/ 184597 h 1953296"/>
              <a:gd name="connsiteX19" fmla="*/ 1017431 w 3717702"/>
              <a:gd name="connsiteY19" fmla="*/ 236113 h 1953296"/>
              <a:gd name="connsiteX20" fmla="*/ 1026017 w 3717702"/>
              <a:gd name="connsiteY20" fmla="*/ 266164 h 1953296"/>
              <a:gd name="connsiteX21" fmla="*/ 1047482 w 3717702"/>
              <a:gd name="connsiteY21" fmla="*/ 321972 h 1953296"/>
              <a:gd name="connsiteX22" fmla="*/ 1090412 w 3717702"/>
              <a:gd name="connsiteY22" fmla="*/ 412124 h 1953296"/>
              <a:gd name="connsiteX23" fmla="*/ 1154806 w 3717702"/>
              <a:gd name="connsiteY23" fmla="*/ 502276 h 1953296"/>
              <a:gd name="connsiteX24" fmla="*/ 1270716 w 3717702"/>
              <a:gd name="connsiteY24" fmla="*/ 656823 h 1953296"/>
              <a:gd name="connsiteX25" fmla="*/ 1378040 w 3717702"/>
              <a:gd name="connsiteY25" fmla="*/ 785612 h 1953296"/>
              <a:gd name="connsiteX26" fmla="*/ 1506829 w 3717702"/>
              <a:gd name="connsiteY26" fmla="*/ 935865 h 1953296"/>
              <a:gd name="connsiteX27" fmla="*/ 1596981 w 3717702"/>
              <a:gd name="connsiteY27" fmla="*/ 1038896 h 1953296"/>
              <a:gd name="connsiteX28" fmla="*/ 1730062 w 3717702"/>
              <a:gd name="connsiteY28" fmla="*/ 1171978 h 1953296"/>
              <a:gd name="connsiteX29" fmla="*/ 1820214 w 3717702"/>
              <a:gd name="connsiteY29" fmla="*/ 1249251 h 1953296"/>
              <a:gd name="connsiteX30" fmla="*/ 1970468 w 3717702"/>
              <a:gd name="connsiteY30" fmla="*/ 1365161 h 1953296"/>
              <a:gd name="connsiteX31" fmla="*/ 2052034 w 3717702"/>
              <a:gd name="connsiteY31" fmla="*/ 1420969 h 1953296"/>
              <a:gd name="connsiteX32" fmla="*/ 2189409 w 3717702"/>
              <a:gd name="connsiteY32" fmla="*/ 1498243 h 1953296"/>
              <a:gd name="connsiteX33" fmla="*/ 2288147 w 3717702"/>
              <a:gd name="connsiteY33" fmla="*/ 1545465 h 1953296"/>
              <a:gd name="connsiteX34" fmla="*/ 2408350 w 3717702"/>
              <a:gd name="connsiteY34" fmla="*/ 1588395 h 1953296"/>
              <a:gd name="connsiteX35" fmla="*/ 2545724 w 3717702"/>
              <a:gd name="connsiteY35" fmla="*/ 1627031 h 1953296"/>
              <a:gd name="connsiteX36" fmla="*/ 2653048 w 3717702"/>
              <a:gd name="connsiteY36" fmla="*/ 1648496 h 1953296"/>
              <a:gd name="connsiteX37" fmla="*/ 2756079 w 3717702"/>
              <a:gd name="connsiteY37" fmla="*/ 1665668 h 1953296"/>
              <a:gd name="connsiteX38" fmla="*/ 2884868 w 3717702"/>
              <a:gd name="connsiteY38" fmla="*/ 1674254 h 1953296"/>
              <a:gd name="connsiteX39" fmla="*/ 2983606 w 3717702"/>
              <a:gd name="connsiteY39" fmla="*/ 1674254 h 1953296"/>
              <a:gd name="connsiteX40" fmla="*/ 3048000 w 3717702"/>
              <a:gd name="connsiteY40" fmla="*/ 1669961 h 1953296"/>
              <a:gd name="connsiteX41" fmla="*/ 3078051 w 3717702"/>
              <a:gd name="connsiteY41" fmla="*/ 1661375 h 1953296"/>
              <a:gd name="connsiteX42" fmla="*/ 3099516 w 3717702"/>
              <a:gd name="connsiteY42" fmla="*/ 1639910 h 1953296"/>
              <a:gd name="connsiteX43" fmla="*/ 3112395 w 3717702"/>
              <a:gd name="connsiteY43" fmla="*/ 1609859 h 1953296"/>
              <a:gd name="connsiteX44" fmla="*/ 3112395 w 3717702"/>
              <a:gd name="connsiteY44" fmla="*/ 1584102 h 1953296"/>
              <a:gd name="connsiteX45" fmla="*/ 3108102 w 3717702"/>
              <a:gd name="connsiteY45" fmla="*/ 1541172 h 1953296"/>
              <a:gd name="connsiteX46" fmla="*/ 3090930 w 3717702"/>
              <a:gd name="connsiteY46" fmla="*/ 1506828 h 1953296"/>
              <a:gd name="connsiteX47" fmla="*/ 3009364 w 3717702"/>
              <a:gd name="connsiteY47" fmla="*/ 1347989 h 1953296"/>
              <a:gd name="connsiteX48" fmla="*/ 2807595 w 3717702"/>
              <a:gd name="connsiteY48" fmla="*/ 957330 h 1953296"/>
              <a:gd name="connsiteX49" fmla="*/ 2773251 w 3717702"/>
              <a:gd name="connsiteY49" fmla="*/ 888643 h 1953296"/>
              <a:gd name="connsiteX50" fmla="*/ 2760372 w 3717702"/>
              <a:gd name="connsiteY50" fmla="*/ 862885 h 1953296"/>
              <a:gd name="connsiteX51" fmla="*/ 2768958 w 3717702"/>
              <a:gd name="connsiteY51" fmla="*/ 815662 h 1953296"/>
              <a:gd name="connsiteX52" fmla="*/ 2777544 w 3717702"/>
              <a:gd name="connsiteY52" fmla="*/ 802783 h 1953296"/>
              <a:gd name="connsiteX53" fmla="*/ 2794716 w 3717702"/>
              <a:gd name="connsiteY53" fmla="*/ 802783 h 1953296"/>
              <a:gd name="connsiteX54" fmla="*/ 2824767 w 3717702"/>
              <a:gd name="connsiteY54" fmla="*/ 811369 h 1953296"/>
              <a:gd name="connsiteX55" fmla="*/ 2850524 w 3717702"/>
              <a:gd name="connsiteY55" fmla="*/ 845713 h 1953296"/>
              <a:gd name="connsiteX56" fmla="*/ 2893454 w 3717702"/>
              <a:gd name="connsiteY56" fmla="*/ 910107 h 1953296"/>
              <a:gd name="connsiteX57" fmla="*/ 3043707 w 3717702"/>
              <a:gd name="connsiteY57" fmla="*/ 1124755 h 1953296"/>
              <a:gd name="connsiteX58" fmla="*/ 3142445 w 3717702"/>
              <a:gd name="connsiteY58" fmla="*/ 1249251 h 1953296"/>
              <a:gd name="connsiteX59" fmla="*/ 3275527 w 3717702"/>
              <a:gd name="connsiteY59" fmla="*/ 1412383 h 1953296"/>
              <a:gd name="connsiteX60" fmla="*/ 3412902 w 3717702"/>
              <a:gd name="connsiteY60" fmla="*/ 1566930 h 1953296"/>
              <a:gd name="connsiteX61" fmla="*/ 3455831 w 3717702"/>
              <a:gd name="connsiteY61" fmla="*/ 1605566 h 1953296"/>
              <a:gd name="connsiteX62" fmla="*/ 3528812 w 3717702"/>
              <a:gd name="connsiteY62" fmla="*/ 1652789 h 1953296"/>
              <a:gd name="connsiteX63" fmla="*/ 3597499 w 3717702"/>
              <a:gd name="connsiteY63" fmla="*/ 1678547 h 1953296"/>
              <a:gd name="connsiteX64" fmla="*/ 3644721 w 3717702"/>
              <a:gd name="connsiteY64" fmla="*/ 1704305 h 1953296"/>
              <a:gd name="connsiteX65" fmla="*/ 3687651 w 3717702"/>
              <a:gd name="connsiteY65" fmla="*/ 1734355 h 1953296"/>
              <a:gd name="connsiteX66" fmla="*/ 3704823 w 3717702"/>
              <a:gd name="connsiteY66" fmla="*/ 1755820 h 1953296"/>
              <a:gd name="connsiteX67" fmla="*/ 3717702 w 3717702"/>
              <a:gd name="connsiteY67" fmla="*/ 1777285 h 1953296"/>
              <a:gd name="connsiteX68" fmla="*/ 3717702 w 3717702"/>
              <a:gd name="connsiteY68" fmla="*/ 1790164 h 1953296"/>
              <a:gd name="connsiteX69" fmla="*/ 3717702 w 3717702"/>
              <a:gd name="connsiteY69" fmla="*/ 1807335 h 1953296"/>
              <a:gd name="connsiteX70" fmla="*/ 3704823 w 3717702"/>
              <a:gd name="connsiteY70" fmla="*/ 1828800 h 1953296"/>
              <a:gd name="connsiteX71" fmla="*/ 3683358 w 3717702"/>
              <a:gd name="connsiteY71" fmla="*/ 1845972 h 1953296"/>
              <a:gd name="connsiteX72" fmla="*/ 3636136 w 3717702"/>
              <a:gd name="connsiteY72" fmla="*/ 1880316 h 1953296"/>
              <a:gd name="connsiteX73" fmla="*/ 3601792 w 3717702"/>
              <a:gd name="connsiteY73" fmla="*/ 1893195 h 1953296"/>
              <a:gd name="connsiteX74" fmla="*/ 3558862 w 3717702"/>
              <a:gd name="connsiteY74" fmla="*/ 1910366 h 1953296"/>
              <a:gd name="connsiteX75" fmla="*/ 3507347 w 3717702"/>
              <a:gd name="connsiteY75" fmla="*/ 1927538 h 1953296"/>
              <a:gd name="connsiteX76" fmla="*/ 3438660 w 3717702"/>
              <a:gd name="connsiteY76" fmla="*/ 1940417 h 1953296"/>
              <a:gd name="connsiteX77" fmla="*/ 3348507 w 3717702"/>
              <a:gd name="connsiteY77" fmla="*/ 1949003 h 1953296"/>
              <a:gd name="connsiteX78" fmla="*/ 3241183 w 3717702"/>
              <a:gd name="connsiteY78" fmla="*/ 1953296 h 1953296"/>
              <a:gd name="connsiteX79" fmla="*/ 3086637 w 3717702"/>
              <a:gd name="connsiteY79" fmla="*/ 1944710 h 1953296"/>
              <a:gd name="connsiteX80" fmla="*/ 2923505 w 3717702"/>
              <a:gd name="connsiteY80" fmla="*/ 1927538 h 1953296"/>
              <a:gd name="connsiteX81" fmla="*/ 2760372 w 3717702"/>
              <a:gd name="connsiteY81" fmla="*/ 1906074 h 1953296"/>
              <a:gd name="connsiteX82" fmla="*/ 2605826 w 3717702"/>
              <a:gd name="connsiteY82" fmla="*/ 1880316 h 1953296"/>
              <a:gd name="connsiteX83" fmla="*/ 2502795 w 3717702"/>
              <a:gd name="connsiteY83" fmla="*/ 1854558 h 1953296"/>
              <a:gd name="connsiteX84" fmla="*/ 2326783 w 3717702"/>
              <a:gd name="connsiteY84" fmla="*/ 1794457 h 1953296"/>
              <a:gd name="connsiteX85" fmla="*/ 2129307 w 3717702"/>
              <a:gd name="connsiteY85" fmla="*/ 1708597 h 1953296"/>
              <a:gd name="connsiteX86" fmla="*/ 1957589 w 3717702"/>
              <a:gd name="connsiteY86" fmla="*/ 1614152 h 1953296"/>
              <a:gd name="connsiteX87" fmla="*/ 1811629 w 3717702"/>
              <a:gd name="connsiteY87" fmla="*/ 1519707 h 1953296"/>
              <a:gd name="connsiteX88" fmla="*/ 1639910 w 3717702"/>
              <a:gd name="connsiteY88" fmla="*/ 1386626 h 1953296"/>
              <a:gd name="connsiteX89" fmla="*/ 1416676 w 3717702"/>
              <a:gd name="connsiteY89" fmla="*/ 1184857 h 1953296"/>
              <a:gd name="connsiteX90" fmla="*/ 1202029 w 3717702"/>
              <a:gd name="connsiteY90" fmla="*/ 953037 h 1953296"/>
              <a:gd name="connsiteX91" fmla="*/ 1034603 w 3717702"/>
              <a:gd name="connsiteY91" fmla="*/ 759854 h 1953296"/>
              <a:gd name="connsiteX92" fmla="*/ 901521 w 3717702"/>
              <a:gd name="connsiteY92" fmla="*/ 583843 h 1953296"/>
              <a:gd name="connsiteX93" fmla="*/ 815662 w 3717702"/>
              <a:gd name="connsiteY93" fmla="*/ 467933 h 1953296"/>
              <a:gd name="connsiteX94" fmla="*/ 777026 w 3717702"/>
              <a:gd name="connsiteY94" fmla="*/ 416417 h 1953296"/>
              <a:gd name="connsiteX95" fmla="*/ 738389 w 3717702"/>
              <a:gd name="connsiteY95" fmla="*/ 373488 h 1953296"/>
              <a:gd name="connsiteX96" fmla="*/ 704045 w 3717702"/>
              <a:gd name="connsiteY96" fmla="*/ 343437 h 1953296"/>
              <a:gd name="connsiteX97" fmla="*/ 673995 w 3717702"/>
              <a:gd name="connsiteY97" fmla="*/ 330558 h 1953296"/>
              <a:gd name="connsiteX98" fmla="*/ 643944 w 3717702"/>
              <a:gd name="connsiteY98" fmla="*/ 321972 h 1953296"/>
              <a:gd name="connsiteX99" fmla="*/ 613893 w 3717702"/>
              <a:gd name="connsiteY99" fmla="*/ 326265 h 1953296"/>
              <a:gd name="connsiteX100" fmla="*/ 592429 w 3717702"/>
              <a:gd name="connsiteY100" fmla="*/ 334851 h 1953296"/>
              <a:gd name="connsiteX101" fmla="*/ 553792 w 3717702"/>
              <a:gd name="connsiteY101" fmla="*/ 369195 h 1953296"/>
              <a:gd name="connsiteX102" fmla="*/ 506569 w 3717702"/>
              <a:gd name="connsiteY102" fmla="*/ 412124 h 1953296"/>
              <a:gd name="connsiteX103" fmla="*/ 442175 w 3717702"/>
              <a:gd name="connsiteY103" fmla="*/ 480812 h 1953296"/>
              <a:gd name="connsiteX104" fmla="*/ 356316 w 3717702"/>
              <a:gd name="connsiteY104" fmla="*/ 570964 h 1953296"/>
              <a:gd name="connsiteX105" fmla="*/ 257578 w 3717702"/>
              <a:gd name="connsiteY105" fmla="*/ 686874 h 1953296"/>
              <a:gd name="connsiteX106" fmla="*/ 188890 w 3717702"/>
              <a:gd name="connsiteY106" fmla="*/ 764147 h 1953296"/>
              <a:gd name="connsiteX107" fmla="*/ 55809 w 3717702"/>
              <a:gd name="connsiteY107" fmla="*/ 927279 h 1953296"/>
              <a:gd name="connsiteX0" fmla="*/ 188890 w 3717702"/>
              <a:gd name="connsiteY0" fmla="*/ 764147 h 1953296"/>
              <a:gd name="connsiteX1" fmla="*/ 0 w 3717702"/>
              <a:gd name="connsiteY1" fmla="*/ 742682 h 1953296"/>
              <a:gd name="connsiteX2" fmla="*/ 257578 w 3717702"/>
              <a:gd name="connsiteY2" fmla="*/ 437882 h 1953296"/>
              <a:gd name="connsiteX3" fmla="*/ 403538 w 3717702"/>
              <a:gd name="connsiteY3" fmla="*/ 274750 h 1953296"/>
              <a:gd name="connsiteX4" fmla="*/ 459347 w 3717702"/>
              <a:gd name="connsiteY4" fmla="*/ 214648 h 1953296"/>
              <a:gd name="connsiteX5" fmla="*/ 480812 w 3717702"/>
              <a:gd name="connsiteY5" fmla="*/ 193183 h 1953296"/>
              <a:gd name="connsiteX6" fmla="*/ 502276 w 3717702"/>
              <a:gd name="connsiteY6" fmla="*/ 128789 h 1953296"/>
              <a:gd name="connsiteX7" fmla="*/ 523741 w 3717702"/>
              <a:gd name="connsiteY7" fmla="*/ 72981 h 1953296"/>
              <a:gd name="connsiteX8" fmla="*/ 532327 w 3717702"/>
              <a:gd name="connsiteY8" fmla="*/ 60102 h 1953296"/>
              <a:gd name="connsiteX9" fmla="*/ 583843 w 3717702"/>
              <a:gd name="connsiteY9" fmla="*/ 30051 h 1953296"/>
              <a:gd name="connsiteX10" fmla="*/ 643944 w 3717702"/>
              <a:gd name="connsiteY10" fmla="*/ 12879 h 1953296"/>
              <a:gd name="connsiteX11" fmla="*/ 721217 w 3717702"/>
              <a:gd name="connsiteY11" fmla="*/ 0 h 1953296"/>
              <a:gd name="connsiteX12" fmla="*/ 824248 w 3717702"/>
              <a:gd name="connsiteY12" fmla="*/ 4293 h 1953296"/>
              <a:gd name="connsiteX13" fmla="*/ 914400 w 3717702"/>
              <a:gd name="connsiteY13" fmla="*/ 17172 h 1953296"/>
              <a:gd name="connsiteX14" fmla="*/ 983088 w 3717702"/>
              <a:gd name="connsiteY14" fmla="*/ 25758 h 1953296"/>
              <a:gd name="connsiteX15" fmla="*/ 1013138 w 3717702"/>
              <a:gd name="connsiteY15" fmla="*/ 34344 h 1953296"/>
              <a:gd name="connsiteX16" fmla="*/ 1017431 w 3717702"/>
              <a:gd name="connsiteY16" fmla="*/ 47223 h 1953296"/>
              <a:gd name="connsiteX17" fmla="*/ 1021724 w 3717702"/>
              <a:gd name="connsiteY17" fmla="*/ 107324 h 1953296"/>
              <a:gd name="connsiteX18" fmla="*/ 1017431 w 3717702"/>
              <a:gd name="connsiteY18" fmla="*/ 184597 h 1953296"/>
              <a:gd name="connsiteX19" fmla="*/ 1017431 w 3717702"/>
              <a:gd name="connsiteY19" fmla="*/ 236113 h 1953296"/>
              <a:gd name="connsiteX20" fmla="*/ 1026017 w 3717702"/>
              <a:gd name="connsiteY20" fmla="*/ 266164 h 1953296"/>
              <a:gd name="connsiteX21" fmla="*/ 1047482 w 3717702"/>
              <a:gd name="connsiteY21" fmla="*/ 321972 h 1953296"/>
              <a:gd name="connsiteX22" fmla="*/ 1090412 w 3717702"/>
              <a:gd name="connsiteY22" fmla="*/ 412124 h 1953296"/>
              <a:gd name="connsiteX23" fmla="*/ 1154806 w 3717702"/>
              <a:gd name="connsiteY23" fmla="*/ 502276 h 1953296"/>
              <a:gd name="connsiteX24" fmla="*/ 1270716 w 3717702"/>
              <a:gd name="connsiteY24" fmla="*/ 656823 h 1953296"/>
              <a:gd name="connsiteX25" fmla="*/ 1378040 w 3717702"/>
              <a:gd name="connsiteY25" fmla="*/ 785612 h 1953296"/>
              <a:gd name="connsiteX26" fmla="*/ 1506829 w 3717702"/>
              <a:gd name="connsiteY26" fmla="*/ 935865 h 1953296"/>
              <a:gd name="connsiteX27" fmla="*/ 1596981 w 3717702"/>
              <a:gd name="connsiteY27" fmla="*/ 1038896 h 1953296"/>
              <a:gd name="connsiteX28" fmla="*/ 1730062 w 3717702"/>
              <a:gd name="connsiteY28" fmla="*/ 1171978 h 1953296"/>
              <a:gd name="connsiteX29" fmla="*/ 1820214 w 3717702"/>
              <a:gd name="connsiteY29" fmla="*/ 1249251 h 1953296"/>
              <a:gd name="connsiteX30" fmla="*/ 1970468 w 3717702"/>
              <a:gd name="connsiteY30" fmla="*/ 1365161 h 1953296"/>
              <a:gd name="connsiteX31" fmla="*/ 2052034 w 3717702"/>
              <a:gd name="connsiteY31" fmla="*/ 1420969 h 1953296"/>
              <a:gd name="connsiteX32" fmla="*/ 2189409 w 3717702"/>
              <a:gd name="connsiteY32" fmla="*/ 1498243 h 1953296"/>
              <a:gd name="connsiteX33" fmla="*/ 2288147 w 3717702"/>
              <a:gd name="connsiteY33" fmla="*/ 1545465 h 1953296"/>
              <a:gd name="connsiteX34" fmla="*/ 2408350 w 3717702"/>
              <a:gd name="connsiteY34" fmla="*/ 1588395 h 1953296"/>
              <a:gd name="connsiteX35" fmla="*/ 2545724 w 3717702"/>
              <a:gd name="connsiteY35" fmla="*/ 1627031 h 1953296"/>
              <a:gd name="connsiteX36" fmla="*/ 2653048 w 3717702"/>
              <a:gd name="connsiteY36" fmla="*/ 1648496 h 1953296"/>
              <a:gd name="connsiteX37" fmla="*/ 2756079 w 3717702"/>
              <a:gd name="connsiteY37" fmla="*/ 1665668 h 1953296"/>
              <a:gd name="connsiteX38" fmla="*/ 2884868 w 3717702"/>
              <a:gd name="connsiteY38" fmla="*/ 1674254 h 1953296"/>
              <a:gd name="connsiteX39" fmla="*/ 2983606 w 3717702"/>
              <a:gd name="connsiteY39" fmla="*/ 1674254 h 1953296"/>
              <a:gd name="connsiteX40" fmla="*/ 3048000 w 3717702"/>
              <a:gd name="connsiteY40" fmla="*/ 1669961 h 1953296"/>
              <a:gd name="connsiteX41" fmla="*/ 3078051 w 3717702"/>
              <a:gd name="connsiteY41" fmla="*/ 1661375 h 1953296"/>
              <a:gd name="connsiteX42" fmla="*/ 3099516 w 3717702"/>
              <a:gd name="connsiteY42" fmla="*/ 1639910 h 1953296"/>
              <a:gd name="connsiteX43" fmla="*/ 3112395 w 3717702"/>
              <a:gd name="connsiteY43" fmla="*/ 1609859 h 1953296"/>
              <a:gd name="connsiteX44" fmla="*/ 3112395 w 3717702"/>
              <a:gd name="connsiteY44" fmla="*/ 1584102 h 1953296"/>
              <a:gd name="connsiteX45" fmla="*/ 3108102 w 3717702"/>
              <a:gd name="connsiteY45" fmla="*/ 1541172 h 1953296"/>
              <a:gd name="connsiteX46" fmla="*/ 3090930 w 3717702"/>
              <a:gd name="connsiteY46" fmla="*/ 1506828 h 1953296"/>
              <a:gd name="connsiteX47" fmla="*/ 3009364 w 3717702"/>
              <a:gd name="connsiteY47" fmla="*/ 1347989 h 1953296"/>
              <a:gd name="connsiteX48" fmla="*/ 2807595 w 3717702"/>
              <a:gd name="connsiteY48" fmla="*/ 957330 h 1953296"/>
              <a:gd name="connsiteX49" fmla="*/ 2773251 w 3717702"/>
              <a:gd name="connsiteY49" fmla="*/ 888643 h 1953296"/>
              <a:gd name="connsiteX50" fmla="*/ 2760372 w 3717702"/>
              <a:gd name="connsiteY50" fmla="*/ 862885 h 1953296"/>
              <a:gd name="connsiteX51" fmla="*/ 2768958 w 3717702"/>
              <a:gd name="connsiteY51" fmla="*/ 815662 h 1953296"/>
              <a:gd name="connsiteX52" fmla="*/ 2777544 w 3717702"/>
              <a:gd name="connsiteY52" fmla="*/ 802783 h 1953296"/>
              <a:gd name="connsiteX53" fmla="*/ 2794716 w 3717702"/>
              <a:gd name="connsiteY53" fmla="*/ 802783 h 1953296"/>
              <a:gd name="connsiteX54" fmla="*/ 2824767 w 3717702"/>
              <a:gd name="connsiteY54" fmla="*/ 811369 h 1953296"/>
              <a:gd name="connsiteX55" fmla="*/ 2850524 w 3717702"/>
              <a:gd name="connsiteY55" fmla="*/ 845713 h 1953296"/>
              <a:gd name="connsiteX56" fmla="*/ 2893454 w 3717702"/>
              <a:gd name="connsiteY56" fmla="*/ 910107 h 1953296"/>
              <a:gd name="connsiteX57" fmla="*/ 3043707 w 3717702"/>
              <a:gd name="connsiteY57" fmla="*/ 1124755 h 1953296"/>
              <a:gd name="connsiteX58" fmla="*/ 3142445 w 3717702"/>
              <a:gd name="connsiteY58" fmla="*/ 1249251 h 1953296"/>
              <a:gd name="connsiteX59" fmla="*/ 3275527 w 3717702"/>
              <a:gd name="connsiteY59" fmla="*/ 1412383 h 1953296"/>
              <a:gd name="connsiteX60" fmla="*/ 3412902 w 3717702"/>
              <a:gd name="connsiteY60" fmla="*/ 1566930 h 1953296"/>
              <a:gd name="connsiteX61" fmla="*/ 3455831 w 3717702"/>
              <a:gd name="connsiteY61" fmla="*/ 1605566 h 1953296"/>
              <a:gd name="connsiteX62" fmla="*/ 3528812 w 3717702"/>
              <a:gd name="connsiteY62" fmla="*/ 1652789 h 1953296"/>
              <a:gd name="connsiteX63" fmla="*/ 3597499 w 3717702"/>
              <a:gd name="connsiteY63" fmla="*/ 1678547 h 1953296"/>
              <a:gd name="connsiteX64" fmla="*/ 3644721 w 3717702"/>
              <a:gd name="connsiteY64" fmla="*/ 1704305 h 1953296"/>
              <a:gd name="connsiteX65" fmla="*/ 3687651 w 3717702"/>
              <a:gd name="connsiteY65" fmla="*/ 1734355 h 1953296"/>
              <a:gd name="connsiteX66" fmla="*/ 3704823 w 3717702"/>
              <a:gd name="connsiteY66" fmla="*/ 1755820 h 1953296"/>
              <a:gd name="connsiteX67" fmla="*/ 3717702 w 3717702"/>
              <a:gd name="connsiteY67" fmla="*/ 1777285 h 1953296"/>
              <a:gd name="connsiteX68" fmla="*/ 3717702 w 3717702"/>
              <a:gd name="connsiteY68" fmla="*/ 1790164 h 1953296"/>
              <a:gd name="connsiteX69" fmla="*/ 3717702 w 3717702"/>
              <a:gd name="connsiteY69" fmla="*/ 1807335 h 1953296"/>
              <a:gd name="connsiteX70" fmla="*/ 3704823 w 3717702"/>
              <a:gd name="connsiteY70" fmla="*/ 1828800 h 1953296"/>
              <a:gd name="connsiteX71" fmla="*/ 3683358 w 3717702"/>
              <a:gd name="connsiteY71" fmla="*/ 1845972 h 1953296"/>
              <a:gd name="connsiteX72" fmla="*/ 3636136 w 3717702"/>
              <a:gd name="connsiteY72" fmla="*/ 1880316 h 1953296"/>
              <a:gd name="connsiteX73" fmla="*/ 3601792 w 3717702"/>
              <a:gd name="connsiteY73" fmla="*/ 1893195 h 1953296"/>
              <a:gd name="connsiteX74" fmla="*/ 3558862 w 3717702"/>
              <a:gd name="connsiteY74" fmla="*/ 1910366 h 1953296"/>
              <a:gd name="connsiteX75" fmla="*/ 3507347 w 3717702"/>
              <a:gd name="connsiteY75" fmla="*/ 1927538 h 1953296"/>
              <a:gd name="connsiteX76" fmla="*/ 3438660 w 3717702"/>
              <a:gd name="connsiteY76" fmla="*/ 1940417 h 1953296"/>
              <a:gd name="connsiteX77" fmla="*/ 3348507 w 3717702"/>
              <a:gd name="connsiteY77" fmla="*/ 1949003 h 1953296"/>
              <a:gd name="connsiteX78" fmla="*/ 3241183 w 3717702"/>
              <a:gd name="connsiteY78" fmla="*/ 1953296 h 1953296"/>
              <a:gd name="connsiteX79" fmla="*/ 3086637 w 3717702"/>
              <a:gd name="connsiteY79" fmla="*/ 1944710 h 1953296"/>
              <a:gd name="connsiteX80" fmla="*/ 2923505 w 3717702"/>
              <a:gd name="connsiteY80" fmla="*/ 1927538 h 1953296"/>
              <a:gd name="connsiteX81" fmla="*/ 2760372 w 3717702"/>
              <a:gd name="connsiteY81" fmla="*/ 1906074 h 1953296"/>
              <a:gd name="connsiteX82" fmla="*/ 2605826 w 3717702"/>
              <a:gd name="connsiteY82" fmla="*/ 1880316 h 1953296"/>
              <a:gd name="connsiteX83" fmla="*/ 2502795 w 3717702"/>
              <a:gd name="connsiteY83" fmla="*/ 1854558 h 1953296"/>
              <a:gd name="connsiteX84" fmla="*/ 2326783 w 3717702"/>
              <a:gd name="connsiteY84" fmla="*/ 1794457 h 1953296"/>
              <a:gd name="connsiteX85" fmla="*/ 2129307 w 3717702"/>
              <a:gd name="connsiteY85" fmla="*/ 1708597 h 1953296"/>
              <a:gd name="connsiteX86" fmla="*/ 1957589 w 3717702"/>
              <a:gd name="connsiteY86" fmla="*/ 1614152 h 1953296"/>
              <a:gd name="connsiteX87" fmla="*/ 1811629 w 3717702"/>
              <a:gd name="connsiteY87" fmla="*/ 1519707 h 1953296"/>
              <a:gd name="connsiteX88" fmla="*/ 1639910 w 3717702"/>
              <a:gd name="connsiteY88" fmla="*/ 1386626 h 1953296"/>
              <a:gd name="connsiteX89" fmla="*/ 1416676 w 3717702"/>
              <a:gd name="connsiteY89" fmla="*/ 1184857 h 1953296"/>
              <a:gd name="connsiteX90" fmla="*/ 1202029 w 3717702"/>
              <a:gd name="connsiteY90" fmla="*/ 953037 h 1953296"/>
              <a:gd name="connsiteX91" fmla="*/ 1034603 w 3717702"/>
              <a:gd name="connsiteY91" fmla="*/ 759854 h 1953296"/>
              <a:gd name="connsiteX92" fmla="*/ 901521 w 3717702"/>
              <a:gd name="connsiteY92" fmla="*/ 583843 h 1953296"/>
              <a:gd name="connsiteX93" fmla="*/ 815662 w 3717702"/>
              <a:gd name="connsiteY93" fmla="*/ 467933 h 1953296"/>
              <a:gd name="connsiteX94" fmla="*/ 777026 w 3717702"/>
              <a:gd name="connsiteY94" fmla="*/ 416417 h 1953296"/>
              <a:gd name="connsiteX95" fmla="*/ 738389 w 3717702"/>
              <a:gd name="connsiteY95" fmla="*/ 373488 h 1953296"/>
              <a:gd name="connsiteX96" fmla="*/ 704045 w 3717702"/>
              <a:gd name="connsiteY96" fmla="*/ 343437 h 1953296"/>
              <a:gd name="connsiteX97" fmla="*/ 673995 w 3717702"/>
              <a:gd name="connsiteY97" fmla="*/ 330558 h 1953296"/>
              <a:gd name="connsiteX98" fmla="*/ 643944 w 3717702"/>
              <a:gd name="connsiteY98" fmla="*/ 321972 h 1953296"/>
              <a:gd name="connsiteX99" fmla="*/ 613893 w 3717702"/>
              <a:gd name="connsiteY99" fmla="*/ 326265 h 1953296"/>
              <a:gd name="connsiteX100" fmla="*/ 592429 w 3717702"/>
              <a:gd name="connsiteY100" fmla="*/ 334851 h 1953296"/>
              <a:gd name="connsiteX101" fmla="*/ 553792 w 3717702"/>
              <a:gd name="connsiteY101" fmla="*/ 369195 h 1953296"/>
              <a:gd name="connsiteX102" fmla="*/ 506569 w 3717702"/>
              <a:gd name="connsiteY102" fmla="*/ 412124 h 1953296"/>
              <a:gd name="connsiteX103" fmla="*/ 442175 w 3717702"/>
              <a:gd name="connsiteY103" fmla="*/ 480812 h 1953296"/>
              <a:gd name="connsiteX104" fmla="*/ 356316 w 3717702"/>
              <a:gd name="connsiteY104" fmla="*/ 570964 h 1953296"/>
              <a:gd name="connsiteX105" fmla="*/ 257578 w 3717702"/>
              <a:gd name="connsiteY105" fmla="*/ 686874 h 1953296"/>
              <a:gd name="connsiteX106" fmla="*/ 188890 w 3717702"/>
              <a:gd name="connsiteY106" fmla="*/ 764147 h 1953296"/>
              <a:gd name="connsiteX0" fmla="*/ 0 w 3528812"/>
              <a:gd name="connsiteY0" fmla="*/ 764147 h 1953296"/>
              <a:gd name="connsiteX1" fmla="*/ 68688 w 3528812"/>
              <a:gd name="connsiteY1" fmla="*/ 437882 h 1953296"/>
              <a:gd name="connsiteX2" fmla="*/ 214648 w 3528812"/>
              <a:gd name="connsiteY2" fmla="*/ 274750 h 1953296"/>
              <a:gd name="connsiteX3" fmla="*/ 270457 w 3528812"/>
              <a:gd name="connsiteY3" fmla="*/ 214648 h 1953296"/>
              <a:gd name="connsiteX4" fmla="*/ 291922 w 3528812"/>
              <a:gd name="connsiteY4" fmla="*/ 193183 h 1953296"/>
              <a:gd name="connsiteX5" fmla="*/ 313386 w 3528812"/>
              <a:gd name="connsiteY5" fmla="*/ 128789 h 1953296"/>
              <a:gd name="connsiteX6" fmla="*/ 334851 w 3528812"/>
              <a:gd name="connsiteY6" fmla="*/ 72981 h 1953296"/>
              <a:gd name="connsiteX7" fmla="*/ 343437 w 3528812"/>
              <a:gd name="connsiteY7" fmla="*/ 60102 h 1953296"/>
              <a:gd name="connsiteX8" fmla="*/ 394953 w 3528812"/>
              <a:gd name="connsiteY8" fmla="*/ 30051 h 1953296"/>
              <a:gd name="connsiteX9" fmla="*/ 455054 w 3528812"/>
              <a:gd name="connsiteY9" fmla="*/ 12879 h 1953296"/>
              <a:gd name="connsiteX10" fmla="*/ 532327 w 3528812"/>
              <a:gd name="connsiteY10" fmla="*/ 0 h 1953296"/>
              <a:gd name="connsiteX11" fmla="*/ 635358 w 3528812"/>
              <a:gd name="connsiteY11" fmla="*/ 4293 h 1953296"/>
              <a:gd name="connsiteX12" fmla="*/ 725510 w 3528812"/>
              <a:gd name="connsiteY12" fmla="*/ 17172 h 1953296"/>
              <a:gd name="connsiteX13" fmla="*/ 794198 w 3528812"/>
              <a:gd name="connsiteY13" fmla="*/ 25758 h 1953296"/>
              <a:gd name="connsiteX14" fmla="*/ 824248 w 3528812"/>
              <a:gd name="connsiteY14" fmla="*/ 34344 h 1953296"/>
              <a:gd name="connsiteX15" fmla="*/ 828541 w 3528812"/>
              <a:gd name="connsiteY15" fmla="*/ 47223 h 1953296"/>
              <a:gd name="connsiteX16" fmla="*/ 832834 w 3528812"/>
              <a:gd name="connsiteY16" fmla="*/ 107324 h 1953296"/>
              <a:gd name="connsiteX17" fmla="*/ 828541 w 3528812"/>
              <a:gd name="connsiteY17" fmla="*/ 184597 h 1953296"/>
              <a:gd name="connsiteX18" fmla="*/ 828541 w 3528812"/>
              <a:gd name="connsiteY18" fmla="*/ 236113 h 1953296"/>
              <a:gd name="connsiteX19" fmla="*/ 837127 w 3528812"/>
              <a:gd name="connsiteY19" fmla="*/ 266164 h 1953296"/>
              <a:gd name="connsiteX20" fmla="*/ 858592 w 3528812"/>
              <a:gd name="connsiteY20" fmla="*/ 321972 h 1953296"/>
              <a:gd name="connsiteX21" fmla="*/ 901522 w 3528812"/>
              <a:gd name="connsiteY21" fmla="*/ 412124 h 1953296"/>
              <a:gd name="connsiteX22" fmla="*/ 965916 w 3528812"/>
              <a:gd name="connsiteY22" fmla="*/ 502276 h 1953296"/>
              <a:gd name="connsiteX23" fmla="*/ 1081826 w 3528812"/>
              <a:gd name="connsiteY23" fmla="*/ 656823 h 1953296"/>
              <a:gd name="connsiteX24" fmla="*/ 1189150 w 3528812"/>
              <a:gd name="connsiteY24" fmla="*/ 785612 h 1953296"/>
              <a:gd name="connsiteX25" fmla="*/ 1317939 w 3528812"/>
              <a:gd name="connsiteY25" fmla="*/ 935865 h 1953296"/>
              <a:gd name="connsiteX26" fmla="*/ 1408091 w 3528812"/>
              <a:gd name="connsiteY26" fmla="*/ 1038896 h 1953296"/>
              <a:gd name="connsiteX27" fmla="*/ 1541172 w 3528812"/>
              <a:gd name="connsiteY27" fmla="*/ 1171978 h 1953296"/>
              <a:gd name="connsiteX28" fmla="*/ 1631324 w 3528812"/>
              <a:gd name="connsiteY28" fmla="*/ 1249251 h 1953296"/>
              <a:gd name="connsiteX29" fmla="*/ 1781578 w 3528812"/>
              <a:gd name="connsiteY29" fmla="*/ 1365161 h 1953296"/>
              <a:gd name="connsiteX30" fmla="*/ 1863144 w 3528812"/>
              <a:gd name="connsiteY30" fmla="*/ 1420969 h 1953296"/>
              <a:gd name="connsiteX31" fmla="*/ 2000519 w 3528812"/>
              <a:gd name="connsiteY31" fmla="*/ 1498243 h 1953296"/>
              <a:gd name="connsiteX32" fmla="*/ 2099257 w 3528812"/>
              <a:gd name="connsiteY32" fmla="*/ 1545465 h 1953296"/>
              <a:gd name="connsiteX33" fmla="*/ 2219460 w 3528812"/>
              <a:gd name="connsiteY33" fmla="*/ 1588395 h 1953296"/>
              <a:gd name="connsiteX34" fmla="*/ 2356834 w 3528812"/>
              <a:gd name="connsiteY34" fmla="*/ 1627031 h 1953296"/>
              <a:gd name="connsiteX35" fmla="*/ 2464158 w 3528812"/>
              <a:gd name="connsiteY35" fmla="*/ 1648496 h 1953296"/>
              <a:gd name="connsiteX36" fmla="*/ 2567189 w 3528812"/>
              <a:gd name="connsiteY36" fmla="*/ 1665668 h 1953296"/>
              <a:gd name="connsiteX37" fmla="*/ 2695978 w 3528812"/>
              <a:gd name="connsiteY37" fmla="*/ 1674254 h 1953296"/>
              <a:gd name="connsiteX38" fmla="*/ 2794716 w 3528812"/>
              <a:gd name="connsiteY38" fmla="*/ 1674254 h 1953296"/>
              <a:gd name="connsiteX39" fmla="*/ 2859110 w 3528812"/>
              <a:gd name="connsiteY39" fmla="*/ 1669961 h 1953296"/>
              <a:gd name="connsiteX40" fmla="*/ 2889161 w 3528812"/>
              <a:gd name="connsiteY40" fmla="*/ 1661375 h 1953296"/>
              <a:gd name="connsiteX41" fmla="*/ 2910626 w 3528812"/>
              <a:gd name="connsiteY41" fmla="*/ 1639910 h 1953296"/>
              <a:gd name="connsiteX42" fmla="*/ 2923505 w 3528812"/>
              <a:gd name="connsiteY42" fmla="*/ 1609859 h 1953296"/>
              <a:gd name="connsiteX43" fmla="*/ 2923505 w 3528812"/>
              <a:gd name="connsiteY43" fmla="*/ 1584102 h 1953296"/>
              <a:gd name="connsiteX44" fmla="*/ 2919212 w 3528812"/>
              <a:gd name="connsiteY44" fmla="*/ 1541172 h 1953296"/>
              <a:gd name="connsiteX45" fmla="*/ 2902040 w 3528812"/>
              <a:gd name="connsiteY45" fmla="*/ 1506828 h 1953296"/>
              <a:gd name="connsiteX46" fmla="*/ 2820474 w 3528812"/>
              <a:gd name="connsiteY46" fmla="*/ 1347989 h 1953296"/>
              <a:gd name="connsiteX47" fmla="*/ 2618705 w 3528812"/>
              <a:gd name="connsiteY47" fmla="*/ 957330 h 1953296"/>
              <a:gd name="connsiteX48" fmla="*/ 2584361 w 3528812"/>
              <a:gd name="connsiteY48" fmla="*/ 888643 h 1953296"/>
              <a:gd name="connsiteX49" fmla="*/ 2571482 w 3528812"/>
              <a:gd name="connsiteY49" fmla="*/ 862885 h 1953296"/>
              <a:gd name="connsiteX50" fmla="*/ 2580068 w 3528812"/>
              <a:gd name="connsiteY50" fmla="*/ 815662 h 1953296"/>
              <a:gd name="connsiteX51" fmla="*/ 2588654 w 3528812"/>
              <a:gd name="connsiteY51" fmla="*/ 802783 h 1953296"/>
              <a:gd name="connsiteX52" fmla="*/ 2605826 w 3528812"/>
              <a:gd name="connsiteY52" fmla="*/ 802783 h 1953296"/>
              <a:gd name="connsiteX53" fmla="*/ 2635877 w 3528812"/>
              <a:gd name="connsiteY53" fmla="*/ 811369 h 1953296"/>
              <a:gd name="connsiteX54" fmla="*/ 2661634 w 3528812"/>
              <a:gd name="connsiteY54" fmla="*/ 845713 h 1953296"/>
              <a:gd name="connsiteX55" fmla="*/ 2704564 w 3528812"/>
              <a:gd name="connsiteY55" fmla="*/ 910107 h 1953296"/>
              <a:gd name="connsiteX56" fmla="*/ 2854817 w 3528812"/>
              <a:gd name="connsiteY56" fmla="*/ 1124755 h 1953296"/>
              <a:gd name="connsiteX57" fmla="*/ 2953555 w 3528812"/>
              <a:gd name="connsiteY57" fmla="*/ 1249251 h 1953296"/>
              <a:gd name="connsiteX58" fmla="*/ 3086637 w 3528812"/>
              <a:gd name="connsiteY58" fmla="*/ 1412383 h 1953296"/>
              <a:gd name="connsiteX59" fmla="*/ 3224012 w 3528812"/>
              <a:gd name="connsiteY59" fmla="*/ 1566930 h 1953296"/>
              <a:gd name="connsiteX60" fmla="*/ 3266941 w 3528812"/>
              <a:gd name="connsiteY60" fmla="*/ 1605566 h 1953296"/>
              <a:gd name="connsiteX61" fmla="*/ 3339922 w 3528812"/>
              <a:gd name="connsiteY61" fmla="*/ 1652789 h 1953296"/>
              <a:gd name="connsiteX62" fmla="*/ 3408609 w 3528812"/>
              <a:gd name="connsiteY62" fmla="*/ 1678547 h 1953296"/>
              <a:gd name="connsiteX63" fmla="*/ 3455831 w 3528812"/>
              <a:gd name="connsiteY63" fmla="*/ 1704305 h 1953296"/>
              <a:gd name="connsiteX64" fmla="*/ 3498761 w 3528812"/>
              <a:gd name="connsiteY64" fmla="*/ 1734355 h 1953296"/>
              <a:gd name="connsiteX65" fmla="*/ 3515933 w 3528812"/>
              <a:gd name="connsiteY65" fmla="*/ 1755820 h 1953296"/>
              <a:gd name="connsiteX66" fmla="*/ 3528812 w 3528812"/>
              <a:gd name="connsiteY66" fmla="*/ 1777285 h 1953296"/>
              <a:gd name="connsiteX67" fmla="*/ 3528812 w 3528812"/>
              <a:gd name="connsiteY67" fmla="*/ 1790164 h 1953296"/>
              <a:gd name="connsiteX68" fmla="*/ 3528812 w 3528812"/>
              <a:gd name="connsiteY68" fmla="*/ 1807335 h 1953296"/>
              <a:gd name="connsiteX69" fmla="*/ 3515933 w 3528812"/>
              <a:gd name="connsiteY69" fmla="*/ 1828800 h 1953296"/>
              <a:gd name="connsiteX70" fmla="*/ 3494468 w 3528812"/>
              <a:gd name="connsiteY70" fmla="*/ 1845972 h 1953296"/>
              <a:gd name="connsiteX71" fmla="*/ 3447246 w 3528812"/>
              <a:gd name="connsiteY71" fmla="*/ 1880316 h 1953296"/>
              <a:gd name="connsiteX72" fmla="*/ 3412902 w 3528812"/>
              <a:gd name="connsiteY72" fmla="*/ 1893195 h 1953296"/>
              <a:gd name="connsiteX73" fmla="*/ 3369972 w 3528812"/>
              <a:gd name="connsiteY73" fmla="*/ 1910366 h 1953296"/>
              <a:gd name="connsiteX74" fmla="*/ 3318457 w 3528812"/>
              <a:gd name="connsiteY74" fmla="*/ 1927538 h 1953296"/>
              <a:gd name="connsiteX75" fmla="*/ 3249770 w 3528812"/>
              <a:gd name="connsiteY75" fmla="*/ 1940417 h 1953296"/>
              <a:gd name="connsiteX76" fmla="*/ 3159617 w 3528812"/>
              <a:gd name="connsiteY76" fmla="*/ 1949003 h 1953296"/>
              <a:gd name="connsiteX77" fmla="*/ 3052293 w 3528812"/>
              <a:gd name="connsiteY77" fmla="*/ 1953296 h 1953296"/>
              <a:gd name="connsiteX78" fmla="*/ 2897747 w 3528812"/>
              <a:gd name="connsiteY78" fmla="*/ 1944710 h 1953296"/>
              <a:gd name="connsiteX79" fmla="*/ 2734615 w 3528812"/>
              <a:gd name="connsiteY79" fmla="*/ 1927538 h 1953296"/>
              <a:gd name="connsiteX80" fmla="*/ 2571482 w 3528812"/>
              <a:gd name="connsiteY80" fmla="*/ 1906074 h 1953296"/>
              <a:gd name="connsiteX81" fmla="*/ 2416936 w 3528812"/>
              <a:gd name="connsiteY81" fmla="*/ 1880316 h 1953296"/>
              <a:gd name="connsiteX82" fmla="*/ 2313905 w 3528812"/>
              <a:gd name="connsiteY82" fmla="*/ 1854558 h 1953296"/>
              <a:gd name="connsiteX83" fmla="*/ 2137893 w 3528812"/>
              <a:gd name="connsiteY83" fmla="*/ 1794457 h 1953296"/>
              <a:gd name="connsiteX84" fmla="*/ 1940417 w 3528812"/>
              <a:gd name="connsiteY84" fmla="*/ 1708597 h 1953296"/>
              <a:gd name="connsiteX85" fmla="*/ 1768699 w 3528812"/>
              <a:gd name="connsiteY85" fmla="*/ 1614152 h 1953296"/>
              <a:gd name="connsiteX86" fmla="*/ 1622739 w 3528812"/>
              <a:gd name="connsiteY86" fmla="*/ 1519707 h 1953296"/>
              <a:gd name="connsiteX87" fmla="*/ 1451020 w 3528812"/>
              <a:gd name="connsiteY87" fmla="*/ 1386626 h 1953296"/>
              <a:gd name="connsiteX88" fmla="*/ 1227786 w 3528812"/>
              <a:gd name="connsiteY88" fmla="*/ 1184857 h 1953296"/>
              <a:gd name="connsiteX89" fmla="*/ 1013139 w 3528812"/>
              <a:gd name="connsiteY89" fmla="*/ 953037 h 1953296"/>
              <a:gd name="connsiteX90" fmla="*/ 845713 w 3528812"/>
              <a:gd name="connsiteY90" fmla="*/ 759854 h 1953296"/>
              <a:gd name="connsiteX91" fmla="*/ 712631 w 3528812"/>
              <a:gd name="connsiteY91" fmla="*/ 583843 h 1953296"/>
              <a:gd name="connsiteX92" fmla="*/ 626772 w 3528812"/>
              <a:gd name="connsiteY92" fmla="*/ 467933 h 1953296"/>
              <a:gd name="connsiteX93" fmla="*/ 588136 w 3528812"/>
              <a:gd name="connsiteY93" fmla="*/ 416417 h 1953296"/>
              <a:gd name="connsiteX94" fmla="*/ 549499 w 3528812"/>
              <a:gd name="connsiteY94" fmla="*/ 373488 h 1953296"/>
              <a:gd name="connsiteX95" fmla="*/ 515155 w 3528812"/>
              <a:gd name="connsiteY95" fmla="*/ 343437 h 1953296"/>
              <a:gd name="connsiteX96" fmla="*/ 485105 w 3528812"/>
              <a:gd name="connsiteY96" fmla="*/ 330558 h 1953296"/>
              <a:gd name="connsiteX97" fmla="*/ 455054 w 3528812"/>
              <a:gd name="connsiteY97" fmla="*/ 321972 h 1953296"/>
              <a:gd name="connsiteX98" fmla="*/ 425003 w 3528812"/>
              <a:gd name="connsiteY98" fmla="*/ 326265 h 1953296"/>
              <a:gd name="connsiteX99" fmla="*/ 403539 w 3528812"/>
              <a:gd name="connsiteY99" fmla="*/ 334851 h 1953296"/>
              <a:gd name="connsiteX100" fmla="*/ 364902 w 3528812"/>
              <a:gd name="connsiteY100" fmla="*/ 369195 h 1953296"/>
              <a:gd name="connsiteX101" fmla="*/ 317679 w 3528812"/>
              <a:gd name="connsiteY101" fmla="*/ 412124 h 1953296"/>
              <a:gd name="connsiteX102" fmla="*/ 253285 w 3528812"/>
              <a:gd name="connsiteY102" fmla="*/ 480812 h 1953296"/>
              <a:gd name="connsiteX103" fmla="*/ 167426 w 3528812"/>
              <a:gd name="connsiteY103" fmla="*/ 570964 h 1953296"/>
              <a:gd name="connsiteX104" fmla="*/ 68688 w 3528812"/>
              <a:gd name="connsiteY104" fmla="*/ 686874 h 1953296"/>
              <a:gd name="connsiteX105" fmla="*/ 0 w 3528812"/>
              <a:gd name="connsiteY105" fmla="*/ 764147 h 1953296"/>
              <a:gd name="connsiteX0" fmla="*/ 0 w 3460124"/>
              <a:gd name="connsiteY0" fmla="*/ 686874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266163 w 3460124"/>
              <a:gd name="connsiteY6" fmla="*/ 72981 h 1953296"/>
              <a:gd name="connsiteX7" fmla="*/ 274749 w 3460124"/>
              <a:gd name="connsiteY7" fmla="*/ 60102 h 1953296"/>
              <a:gd name="connsiteX8" fmla="*/ 326265 w 3460124"/>
              <a:gd name="connsiteY8" fmla="*/ 30051 h 1953296"/>
              <a:gd name="connsiteX9" fmla="*/ 386366 w 3460124"/>
              <a:gd name="connsiteY9" fmla="*/ 12879 h 1953296"/>
              <a:gd name="connsiteX10" fmla="*/ 463639 w 3460124"/>
              <a:gd name="connsiteY10" fmla="*/ 0 h 1953296"/>
              <a:gd name="connsiteX11" fmla="*/ 566670 w 3460124"/>
              <a:gd name="connsiteY11" fmla="*/ 4293 h 1953296"/>
              <a:gd name="connsiteX12" fmla="*/ 656822 w 3460124"/>
              <a:gd name="connsiteY12" fmla="*/ 17172 h 1953296"/>
              <a:gd name="connsiteX13" fmla="*/ 725510 w 3460124"/>
              <a:gd name="connsiteY13" fmla="*/ 25758 h 1953296"/>
              <a:gd name="connsiteX14" fmla="*/ 755560 w 3460124"/>
              <a:gd name="connsiteY14" fmla="*/ 34344 h 1953296"/>
              <a:gd name="connsiteX15" fmla="*/ 759853 w 3460124"/>
              <a:gd name="connsiteY15" fmla="*/ 47223 h 1953296"/>
              <a:gd name="connsiteX16" fmla="*/ 764146 w 3460124"/>
              <a:gd name="connsiteY16" fmla="*/ 107324 h 1953296"/>
              <a:gd name="connsiteX17" fmla="*/ 759853 w 3460124"/>
              <a:gd name="connsiteY17" fmla="*/ 184597 h 1953296"/>
              <a:gd name="connsiteX18" fmla="*/ 759853 w 3460124"/>
              <a:gd name="connsiteY18" fmla="*/ 236113 h 1953296"/>
              <a:gd name="connsiteX19" fmla="*/ 768439 w 3460124"/>
              <a:gd name="connsiteY19" fmla="*/ 266164 h 1953296"/>
              <a:gd name="connsiteX20" fmla="*/ 789904 w 3460124"/>
              <a:gd name="connsiteY20" fmla="*/ 321972 h 1953296"/>
              <a:gd name="connsiteX21" fmla="*/ 832834 w 3460124"/>
              <a:gd name="connsiteY21" fmla="*/ 412124 h 1953296"/>
              <a:gd name="connsiteX22" fmla="*/ 897228 w 3460124"/>
              <a:gd name="connsiteY22" fmla="*/ 502276 h 1953296"/>
              <a:gd name="connsiteX23" fmla="*/ 1013138 w 3460124"/>
              <a:gd name="connsiteY23" fmla="*/ 656823 h 1953296"/>
              <a:gd name="connsiteX24" fmla="*/ 1120462 w 3460124"/>
              <a:gd name="connsiteY24" fmla="*/ 785612 h 1953296"/>
              <a:gd name="connsiteX25" fmla="*/ 1249251 w 3460124"/>
              <a:gd name="connsiteY25" fmla="*/ 935865 h 1953296"/>
              <a:gd name="connsiteX26" fmla="*/ 1339403 w 3460124"/>
              <a:gd name="connsiteY26" fmla="*/ 1038896 h 1953296"/>
              <a:gd name="connsiteX27" fmla="*/ 1472484 w 3460124"/>
              <a:gd name="connsiteY27" fmla="*/ 1171978 h 1953296"/>
              <a:gd name="connsiteX28" fmla="*/ 1562636 w 3460124"/>
              <a:gd name="connsiteY28" fmla="*/ 1249251 h 1953296"/>
              <a:gd name="connsiteX29" fmla="*/ 1712890 w 3460124"/>
              <a:gd name="connsiteY29" fmla="*/ 1365161 h 1953296"/>
              <a:gd name="connsiteX30" fmla="*/ 1794456 w 3460124"/>
              <a:gd name="connsiteY30" fmla="*/ 1420969 h 1953296"/>
              <a:gd name="connsiteX31" fmla="*/ 1931831 w 3460124"/>
              <a:gd name="connsiteY31" fmla="*/ 1498243 h 1953296"/>
              <a:gd name="connsiteX32" fmla="*/ 2030569 w 3460124"/>
              <a:gd name="connsiteY32" fmla="*/ 1545465 h 1953296"/>
              <a:gd name="connsiteX33" fmla="*/ 2150772 w 3460124"/>
              <a:gd name="connsiteY33" fmla="*/ 1588395 h 1953296"/>
              <a:gd name="connsiteX34" fmla="*/ 2288146 w 3460124"/>
              <a:gd name="connsiteY34" fmla="*/ 1627031 h 1953296"/>
              <a:gd name="connsiteX35" fmla="*/ 2395470 w 3460124"/>
              <a:gd name="connsiteY35" fmla="*/ 1648496 h 1953296"/>
              <a:gd name="connsiteX36" fmla="*/ 2498501 w 3460124"/>
              <a:gd name="connsiteY36" fmla="*/ 1665668 h 1953296"/>
              <a:gd name="connsiteX37" fmla="*/ 2627290 w 3460124"/>
              <a:gd name="connsiteY37" fmla="*/ 1674254 h 1953296"/>
              <a:gd name="connsiteX38" fmla="*/ 2726028 w 3460124"/>
              <a:gd name="connsiteY38" fmla="*/ 1674254 h 1953296"/>
              <a:gd name="connsiteX39" fmla="*/ 2790422 w 3460124"/>
              <a:gd name="connsiteY39" fmla="*/ 1669961 h 1953296"/>
              <a:gd name="connsiteX40" fmla="*/ 2820473 w 3460124"/>
              <a:gd name="connsiteY40" fmla="*/ 1661375 h 1953296"/>
              <a:gd name="connsiteX41" fmla="*/ 2841938 w 3460124"/>
              <a:gd name="connsiteY41" fmla="*/ 1639910 h 1953296"/>
              <a:gd name="connsiteX42" fmla="*/ 2854817 w 3460124"/>
              <a:gd name="connsiteY42" fmla="*/ 1609859 h 1953296"/>
              <a:gd name="connsiteX43" fmla="*/ 2854817 w 3460124"/>
              <a:gd name="connsiteY43" fmla="*/ 1584102 h 1953296"/>
              <a:gd name="connsiteX44" fmla="*/ 2850524 w 3460124"/>
              <a:gd name="connsiteY44" fmla="*/ 1541172 h 1953296"/>
              <a:gd name="connsiteX45" fmla="*/ 2833352 w 3460124"/>
              <a:gd name="connsiteY45" fmla="*/ 1506828 h 1953296"/>
              <a:gd name="connsiteX46" fmla="*/ 2751786 w 3460124"/>
              <a:gd name="connsiteY46" fmla="*/ 1347989 h 1953296"/>
              <a:gd name="connsiteX47" fmla="*/ 2550017 w 3460124"/>
              <a:gd name="connsiteY47" fmla="*/ 957330 h 1953296"/>
              <a:gd name="connsiteX48" fmla="*/ 2515673 w 3460124"/>
              <a:gd name="connsiteY48" fmla="*/ 888643 h 1953296"/>
              <a:gd name="connsiteX49" fmla="*/ 2502794 w 3460124"/>
              <a:gd name="connsiteY49" fmla="*/ 862885 h 1953296"/>
              <a:gd name="connsiteX50" fmla="*/ 2511380 w 3460124"/>
              <a:gd name="connsiteY50" fmla="*/ 815662 h 1953296"/>
              <a:gd name="connsiteX51" fmla="*/ 2519966 w 3460124"/>
              <a:gd name="connsiteY51" fmla="*/ 802783 h 1953296"/>
              <a:gd name="connsiteX52" fmla="*/ 2537138 w 3460124"/>
              <a:gd name="connsiteY52" fmla="*/ 802783 h 1953296"/>
              <a:gd name="connsiteX53" fmla="*/ 2567189 w 3460124"/>
              <a:gd name="connsiteY53" fmla="*/ 811369 h 1953296"/>
              <a:gd name="connsiteX54" fmla="*/ 2592946 w 3460124"/>
              <a:gd name="connsiteY54" fmla="*/ 845713 h 1953296"/>
              <a:gd name="connsiteX55" fmla="*/ 2635876 w 3460124"/>
              <a:gd name="connsiteY55" fmla="*/ 910107 h 1953296"/>
              <a:gd name="connsiteX56" fmla="*/ 2786129 w 3460124"/>
              <a:gd name="connsiteY56" fmla="*/ 1124755 h 1953296"/>
              <a:gd name="connsiteX57" fmla="*/ 2884867 w 3460124"/>
              <a:gd name="connsiteY57" fmla="*/ 1249251 h 1953296"/>
              <a:gd name="connsiteX58" fmla="*/ 3017949 w 3460124"/>
              <a:gd name="connsiteY58" fmla="*/ 1412383 h 1953296"/>
              <a:gd name="connsiteX59" fmla="*/ 3155324 w 3460124"/>
              <a:gd name="connsiteY59" fmla="*/ 1566930 h 1953296"/>
              <a:gd name="connsiteX60" fmla="*/ 3198253 w 3460124"/>
              <a:gd name="connsiteY60" fmla="*/ 1605566 h 1953296"/>
              <a:gd name="connsiteX61" fmla="*/ 3271234 w 3460124"/>
              <a:gd name="connsiteY61" fmla="*/ 1652789 h 1953296"/>
              <a:gd name="connsiteX62" fmla="*/ 3339921 w 3460124"/>
              <a:gd name="connsiteY62" fmla="*/ 1678547 h 1953296"/>
              <a:gd name="connsiteX63" fmla="*/ 3387143 w 3460124"/>
              <a:gd name="connsiteY63" fmla="*/ 1704305 h 1953296"/>
              <a:gd name="connsiteX64" fmla="*/ 3430073 w 3460124"/>
              <a:gd name="connsiteY64" fmla="*/ 1734355 h 1953296"/>
              <a:gd name="connsiteX65" fmla="*/ 3447245 w 3460124"/>
              <a:gd name="connsiteY65" fmla="*/ 1755820 h 1953296"/>
              <a:gd name="connsiteX66" fmla="*/ 3460124 w 3460124"/>
              <a:gd name="connsiteY66" fmla="*/ 1777285 h 1953296"/>
              <a:gd name="connsiteX67" fmla="*/ 3460124 w 3460124"/>
              <a:gd name="connsiteY67" fmla="*/ 1790164 h 1953296"/>
              <a:gd name="connsiteX68" fmla="*/ 3460124 w 3460124"/>
              <a:gd name="connsiteY68" fmla="*/ 1807335 h 1953296"/>
              <a:gd name="connsiteX69" fmla="*/ 3447245 w 3460124"/>
              <a:gd name="connsiteY69" fmla="*/ 1828800 h 1953296"/>
              <a:gd name="connsiteX70" fmla="*/ 3425780 w 3460124"/>
              <a:gd name="connsiteY70" fmla="*/ 1845972 h 1953296"/>
              <a:gd name="connsiteX71" fmla="*/ 3378558 w 3460124"/>
              <a:gd name="connsiteY71" fmla="*/ 1880316 h 1953296"/>
              <a:gd name="connsiteX72" fmla="*/ 3344214 w 3460124"/>
              <a:gd name="connsiteY72" fmla="*/ 1893195 h 1953296"/>
              <a:gd name="connsiteX73" fmla="*/ 3301284 w 3460124"/>
              <a:gd name="connsiteY73" fmla="*/ 1910366 h 1953296"/>
              <a:gd name="connsiteX74" fmla="*/ 3249769 w 3460124"/>
              <a:gd name="connsiteY74" fmla="*/ 1927538 h 1953296"/>
              <a:gd name="connsiteX75" fmla="*/ 3181082 w 3460124"/>
              <a:gd name="connsiteY75" fmla="*/ 1940417 h 1953296"/>
              <a:gd name="connsiteX76" fmla="*/ 3090929 w 3460124"/>
              <a:gd name="connsiteY76" fmla="*/ 1949003 h 1953296"/>
              <a:gd name="connsiteX77" fmla="*/ 2983605 w 3460124"/>
              <a:gd name="connsiteY77" fmla="*/ 1953296 h 1953296"/>
              <a:gd name="connsiteX78" fmla="*/ 2829059 w 3460124"/>
              <a:gd name="connsiteY78" fmla="*/ 1944710 h 1953296"/>
              <a:gd name="connsiteX79" fmla="*/ 2665927 w 3460124"/>
              <a:gd name="connsiteY79" fmla="*/ 1927538 h 1953296"/>
              <a:gd name="connsiteX80" fmla="*/ 2502794 w 3460124"/>
              <a:gd name="connsiteY80" fmla="*/ 1906074 h 1953296"/>
              <a:gd name="connsiteX81" fmla="*/ 2348248 w 3460124"/>
              <a:gd name="connsiteY81" fmla="*/ 1880316 h 1953296"/>
              <a:gd name="connsiteX82" fmla="*/ 2245217 w 3460124"/>
              <a:gd name="connsiteY82" fmla="*/ 1854558 h 1953296"/>
              <a:gd name="connsiteX83" fmla="*/ 2069205 w 3460124"/>
              <a:gd name="connsiteY83" fmla="*/ 1794457 h 1953296"/>
              <a:gd name="connsiteX84" fmla="*/ 1871729 w 3460124"/>
              <a:gd name="connsiteY84" fmla="*/ 1708597 h 1953296"/>
              <a:gd name="connsiteX85" fmla="*/ 1700011 w 3460124"/>
              <a:gd name="connsiteY85" fmla="*/ 1614152 h 1953296"/>
              <a:gd name="connsiteX86" fmla="*/ 1554051 w 3460124"/>
              <a:gd name="connsiteY86" fmla="*/ 1519707 h 1953296"/>
              <a:gd name="connsiteX87" fmla="*/ 1382332 w 3460124"/>
              <a:gd name="connsiteY87" fmla="*/ 1386626 h 1953296"/>
              <a:gd name="connsiteX88" fmla="*/ 1159098 w 3460124"/>
              <a:gd name="connsiteY88" fmla="*/ 1184857 h 1953296"/>
              <a:gd name="connsiteX89" fmla="*/ 944451 w 3460124"/>
              <a:gd name="connsiteY89" fmla="*/ 953037 h 1953296"/>
              <a:gd name="connsiteX90" fmla="*/ 777025 w 3460124"/>
              <a:gd name="connsiteY90" fmla="*/ 759854 h 1953296"/>
              <a:gd name="connsiteX91" fmla="*/ 643943 w 3460124"/>
              <a:gd name="connsiteY91" fmla="*/ 583843 h 1953296"/>
              <a:gd name="connsiteX92" fmla="*/ 558084 w 3460124"/>
              <a:gd name="connsiteY92" fmla="*/ 467933 h 1953296"/>
              <a:gd name="connsiteX93" fmla="*/ 519448 w 3460124"/>
              <a:gd name="connsiteY93" fmla="*/ 416417 h 1953296"/>
              <a:gd name="connsiteX94" fmla="*/ 480811 w 3460124"/>
              <a:gd name="connsiteY94" fmla="*/ 373488 h 1953296"/>
              <a:gd name="connsiteX95" fmla="*/ 446467 w 3460124"/>
              <a:gd name="connsiteY95" fmla="*/ 343437 h 1953296"/>
              <a:gd name="connsiteX96" fmla="*/ 416417 w 3460124"/>
              <a:gd name="connsiteY96" fmla="*/ 330558 h 1953296"/>
              <a:gd name="connsiteX97" fmla="*/ 386366 w 3460124"/>
              <a:gd name="connsiteY97" fmla="*/ 321972 h 1953296"/>
              <a:gd name="connsiteX98" fmla="*/ 356315 w 3460124"/>
              <a:gd name="connsiteY98" fmla="*/ 326265 h 1953296"/>
              <a:gd name="connsiteX99" fmla="*/ 334851 w 3460124"/>
              <a:gd name="connsiteY99" fmla="*/ 334851 h 1953296"/>
              <a:gd name="connsiteX100" fmla="*/ 296214 w 3460124"/>
              <a:gd name="connsiteY100" fmla="*/ 369195 h 1953296"/>
              <a:gd name="connsiteX101" fmla="*/ 248991 w 3460124"/>
              <a:gd name="connsiteY101" fmla="*/ 412124 h 1953296"/>
              <a:gd name="connsiteX102" fmla="*/ 184597 w 3460124"/>
              <a:gd name="connsiteY102" fmla="*/ 480812 h 1953296"/>
              <a:gd name="connsiteX103" fmla="*/ 98738 w 3460124"/>
              <a:gd name="connsiteY103" fmla="*/ 570964 h 1953296"/>
              <a:gd name="connsiteX104" fmla="*/ 0 w 3460124"/>
              <a:gd name="connsiteY104" fmla="*/ 686874 h 1953296"/>
              <a:gd name="connsiteX0" fmla="*/ 98738 w 3460124"/>
              <a:gd name="connsiteY0" fmla="*/ 570964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266163 w 3460124"/>
              <a:gd name="connsiteY6" fmla="*/ 72981 h 1953296"/>
              <a:gd name="connsiteX7" fmla="*/ 274749 w 3460124"/>
              <a:gd name="connsiteY7" fmla="*/ 60102 h 1953296"/>
              <a:gd name="connsiteX8" fmla="*/ 326265 w 3460124"/>
              <a:gd name="connsiteY8" fmla="*/ 30051 h 1953296"/>
              <a:gd name="connsiteX9" fmla="*/ 386366 w 3460124"/>
              <a:gd name="connsiteY9" fmla="*/ 12879 h 1953296"/>
              <a:gd name="connsiteX10" fmla="*/ 463639 w 3460124"/>
              <a:gd name="connsiteY10" fmla="*/ 0 h 1953296"/>
              <a:gd name="connsiteX11" fmla="*/ 566670 w 3460124"/>
              <a:gd name="connsiteY11" fmla="*/ 4293 h 1953296"/>
              <a:gd name="connsiteX12" fmla="*/ 656822 w 3460124"/>
              <a:gd name="connsiteY12" fmla="*/ 17172 h 1953296"/>
              <a:gd name="connsiteX13" fmla="*/ 725510 w 3460124"/>
              <a:gd name="connsiteY13" fmla="*/ 25758 h 1953296"/>
              <a:gd name="connsiteX14" fmla="*/ 755560 w 3460124"/>
              <a:gd name="connsiteY14" fmla="*/ 34344 h 1953296"/>
              <a:gd name="connsiteX15" fmla="*/ 759853 w 3460124"/>
              <a:gd name="connsiteY15" fmla="*/ 47223 h 1953296"/>
              <a:gd name="connsiteX16" fmla="*/ 764146 w 3460124"/>
              <a:gd name="connsiteY16" fmla="*/ 107324 h 1953296"/>
              <a:gd name="connsiteX17" fmla="*/ 759853 w 3460124"/>
              <a:gd name="connsiteY17" fmla="*/ 184597 h 1953296"/>
              <a:gd name="connsiteX18" fmla="*/ 759853 w 3460124"/>
              <a:gd name="connsiteY18" fmla="*/ 236113 h 1953296"/>
              <a:gd name="connsiteX19" fmla="*/ 768439 w 3460124"/>
              <a:gd name="connsiteY19" fmla="*/ 266164 h 1953296"/>
              <a:gd name="connsiteX20" fmla="*/ 789904 w 3460124"/>
              <a:gd name="connsiteY20" fmla="*/ 321972 h 1953296"/>
              <a:gd name="connsiteX21" fmla="*/ 832834 w 3460124"/>
              <a:gd name="connsiteY21" fmla="*/ 412124 h 1953296"/>
              <a:gd name="connsiteX22" fmla="*/ 897228 w 3460124"/>
              <a:gd name="connsiteY22" fmla="*/ 502276 h 1953296"/>
              <a:gd name="connsiteX23" fmla="*/ 1013138 w 3460124"/>
              <a:gd name="connsiteY23" fmla="*/ 656823 h 1953296"/>
              <a:gd name="connsiteX24" fmla="*/ 1120462 w 3460124"/>
              <a:gd name="connsiteY24" fmla="*/ 785612 h 1953296"/>
              <a:gd name="connsiteX25" fmla="*/ 1249251 w 3460124"/>
              <a:gd name="connsiteY25" fmla="*/ 935865 h 1953296"/>
              <a:gd name="connsiteX26" fmla="*/ 1339403 w 3460124"/>
              <a:gd name="connsiteY26" fmla="*/ 1038896 h 1953296"/>
              <a:gd name="connsiteX27" fmla="*/ 1472484 w 3460124"/>
              <a:gd name="connsiteY27" fmla="*/ 1171978 h 1953296"/>
              <a:gd name="connsiteX28" fmla="*/ 1562636 w 3460124"/>
              <a:gd name="connsiteY28" fmla="*/ 1249251 h 1953296"/>
              <a:gd name="connsiteX29" fmla="*/ 1712890 w 3460124"/>
              <a:gd name="connsiteY29" fmla="*/ 1365161 h 1953296"/>
              <a:gd name="connsiteX30" fmla="*/ 1794456 w 3460124"/>
              <a:gd name="connsiteY30" fmla="*/ 1420969 h 1953296"/>
              <a:gd name="connsiteX31" fmla="*/ 1931831 w 3460124"/>
              <a:gd name="connsiteY31" fmla="*/ 1498243 h 1953296"/>
              <a:gd name="connsiteX32" fmla="*/ 2030569 w 3460124"/>
              <a:gd name="connsiteY32" fmla="*/ 1545465 h 1953296"/>
              <a:gd name="connsiteX33" fmla="*/ 2150772 w 3460124"/>
              <a:gd name="connsiteY33" fmla="*/ 1588395 h 1953296"/>
              <a:gd name="connsiteX34" fmla="*/ 2288146 w 3460124"/>
              <a:gd name="connsiteY34" fmla="*/ 1627031 h 1953296"/>
              <a:gd name="connsiteX35" fmla="*/ 2395470 w 3460124"/>
              <a:gd name="connsiteY35" fmla="*/ 1648496 h 1953296"/>
              <a:gd name="connsiteX36" fmla="*/ 2498501 w 3460124"/>
              <a:gd name="connsiteY36" fmla="*/ 1665668 h 1953296"/>
              <a:gd name="connsiteX37" fmla="*/ 2627290 w 3460124"/>
              <a:gd name="connsiteY37" fmla="*/ 1674254 h 1953296"/>
              <a:gd name="connsiteX38" fmla="*/ 2726028 w 3460124"/>
              <a:gd name="connsiteY38" fmla="*/ 1674254 h 1953296"/>
              <a:gd name="connsiteX39" fmla="*/ 2790422 w 3460124"/>
              <a:gd name="connsiteY39" fmla="*/ 1669961 h 1953296"/>
              <a:gd name="connsiteX40" fmla="*/ 2820473 w 3460124"/>
              <a:gd name="connsiteY40" fmla="*/ 1661375 h 1953296"/>
              <a:gd name="connsiteX41" fmla="*/ 2841938 w 3460124"/>
              <a:gd name="connsiteY41" fmla="*/ 1639910 h 1953296"/>
              <a:gd name="connsiteX42" fmla="*/ 2854817 w 3460124"/>
              <a:gd name="connsiteY42" fmla="*/ 1609859 h 1953296"/>
              <a:gd name="connsiteX43" fmla="*/ 2854817 w 3460124"/>
              <a:gd name="connsiteY43" fmla="*/ 1584102 h 1953296"/>
              <a:gd name="connsiteX44" fmla="*/ 2850524 w 3460124"/>
              <a:gd name="connsiteY44" fmla="*/ 1541172 h 1953296"/>
              <a:gd name="connsiteX45" fmla="*/ 2833352 w 3460124"/>
              <a:gd name="connsiteY45" fmla="*/ 1506828 h 1953296"/>
              <a:gd name="connsiteX46" fmla="*/ 2751786 w 3460124"/>
              <a:gd name="connsiteY46" fmla="*/ 1347989 h 1953296"/>
              <a:gd name="connsiteX47" fmla="*/ 2550017 w 3460124"/>
              <a:gd name="connsiteY47" fmla="*/ 957330 h 1953296"/>
              <a:gd name="connsiteX48" fmla="*/ 2515673 w 3460124"/>
              <a:gd name="connsiteY48" fmla="*/ 888643 h 1953296"/>
              <a:gd name="connsiteX49" fmla="*/ 2502794 w 3460124"/>
              <a:gd name="connsiteY49" fmla="*/ 862885 h 1953296"/>
              <a:gd name="connsiteX50" fmla="*/ 2511380 w 3460124"/>
              <a:gd name="connsiteY50" fmla="*/ 815662 h 1953296"/>
              <a:gd name="connsiteX51" fmla="*/ 2519966 w 3460124"/>
              <a:gd name="connsiteY51" fmla="*/ 802783 h 1953296"/>
              <a:gd name="connsiteX52" fmla="*/ 2537138 w 3460124"/>
              <a:gd name="connsiteY52" fmla="*/ 802783 h 1953296"/>
              <a:gd name="connsiteX53" fmla="*/ 2567189 w 3460124"/>
              <a:gd name="connsiteY53" fmla="*/ 811369 h 1953296"/>
              <a:gd name="connsiteX54" fmla="*/ 2592946 w 3460124"/>
              <a:gd name="connsiteY54" fmla="*/ 845713 h 1953296"/>
              <a:gd name="connsiteX55" fmla="*/ 2635876 w 3460124"/>
              <a:gd name="connsiteY55" fmla="*/ 910107 h 1953296"/>
              <a:gd name="connsiteX56" fmla="*/ 2786129 w 3460124"/>
              <a:gd name="connsiteY56" fmla="*/ 1124755 h 1953296"/>
              <a:gd name="connsiteX57" fmla="*/ 2884867 w 3460124"/>
              <a:gd name="connsiteY57" fmla="*/ 1249251 h 1953296"/>
              <a:gd name="connsiteX58" fmla="*/ 3017949 w 3460124"/>
              <a:gd name="connsiteY58" fmla="*/ 1412383 h 1953296"/>
              <a:gd name="connsiteX59" fmla="*/ 3155324 w 3460124"/>
              <a:gd name="connsiteY59" fmla="*/ 1566930 h 1953296"/>
              <a:gd name="connsiteX60" fmla="*/ 3198253 w 3460124"/>
              <a:gd name="connsiteY60" fmla="*/ 1605566 h 1953296"/>
              <a:gd name="connsiteX61" fmla="*/ 3271234 w 3460124"/>
              <a:gd name="connsiteY61" fmla="*/ 1652789 h 1953296"/>
              <a:gd name="connsiteX62" fmla="*/ 3339921 w 3460124"/>
              <a:gd name="connsiteY62" fmla="*/ 1678547 h 1953296"/>
              <a:gd name="connsiteX63" fmla="*/ 3387143 w 3460124"/>
              <a:gd name="connsiteY63" fmla="*/ 1704305 h 1953296"/>
              <a:gd name="connsiteX64" fmla="*/ 3430073 w 3460124"/>
              <a:gd name="connsiteY64" fmla="*/ 1734355 h 1953296"/>
              <a:gd name="connsiteX65" fmla="*/ 3447245 w 3460124"/>
              <a:gd name="connsiteY65" fmla="*/ 1755820 h 1953296"/>
              <a:gd name="connsiteX66" fmla="*/ 3460124 w 3460124"/>
              <a:gd name="connsiteY66" fmla="*/ 1777285 h 1953296"/>
              <a:gd name="connsiteX67" fmla="*/ 3460124 w 3460124"/>
              <a:gd name="connsiteY67" fmla="*/ 1790164 h 1953296"/>
              <a:gd name="connsiteX68" fmla="*/ 3460124 w 3460124"/>
              <a:gd name="connsiteY68" fmla="*/ 1807335 h 1953296"/>
              <a:gd name="connsiteX69" fmla="*/ 3447245 w 3460124"/>
              <a:gd name="connsiteY69" fmla="*/ 1828800 h 1953296"/>
              <a:gd name="connsiteX70" fmla="*/ 3425780 w 3460124"/>
              <a:gd name="connsiteY70" fmla="*/ 1845972 h 1953296"/>
              <a:gd name="connsiteX71" fmla="*/ 3378558 w 3460124"/>
              <a:gd name="connsiteY71" fmla="*/ 1880316 h 1953296"/>
              <a:gd name="connsiteX72" fmla="*/ 3344214 w 3460124"/>
              <a:gd name="connsiteY72" fmla="*/ 1893195 h 1953296"/>
              <a:gd name="connsiteX73" fmla="*/ 3301284 w 3460124"/>
              <a:gd name="connsiteY73" fmla="*/ 1910366 h 1953296"/>
              <a:gd name="connsiteX74" fmla="*/ 3249769 w 3460124"/>
              <a:gd name="connsiteY74" fmla="*/ 1927538 h 1953296"/>
              <a:gd name="connsiteX75" fmla="*/ 3181082 w 3460124"/>
              <a:gd name="connsiteY75" fmla="*/ 1940417 h 1953296"/>
              <a:gd name="connsiteX76" fmla="*/ 3090929 w 3460124"/>
              <a:gd name="connsiteY76" fmla="*/ 1949003 h 1953296"/>
              <a:gd name="connsiteX77" fmla="*/ 2983605 w 3460124"/>
              <a:gd name="connsiteY77" fmla="*/ 1953296 h 1953296"/>
              <a:gd name="connsiteX78" fmla="*/ 2829059 w 3460124"/>
              <a:gd name="connsiteY78" fmla="*/ 1944710 h 1953296"/>
              <a:gd name="connsiteX79" fmla="*/ 2665927 w 3460124"/>
              <a:gd name="connsiteY79" fmla="*/ 1927538 h 1953296"/>
              <a:gd name="connsiteX80" fmla="*/ 2502794 w 3460124"/>
              <a:gd name="connsiteY80" fmla="*/ 1906074 h 1953296"/>
              <a:gd name="connsiteX81" fmla="*/ 2348248 w 3460124"/>
              <a:gd name="connsiteY81" fmla="*/ 1880316 h 1953296"/>
              <a:gd name="connsiteX82" fmla="*/ 2245217 w 3460124"/>
              <a:gd name="connsiteY82" fmla="*/ 1854558 h 1953296"/>
              <a:gd name="connsiteX83" fmla="*/ 2069205 w 3460124"/>
              <a:gd name="connsiteY83" fmla="*/ 1794457 h 1953296"/>
              <a:gd name="connsiteX84" fmla="*/ 1871729 w 3460124"/>
              <a:gd name="connsiteY84" fmla="*/ 1708597 h 1953296"/>
              <a:gd name="connsiteX85" fmla="*/ 1700011 w 3460124"/>
              <a:gd name="connsiteY85" fmla="*/ 1614152 h 1953296"/>
              <a:gd name="connsiteX86" fmla="*/ 1554051 w 3460124"/>
              <a:gd name="connsiteY86" fmla="*/ 1519707 h 1953296"/>
              <a:gd name="connsiteX87" fmla="*/ 1382332 w 3460124"/>
              <a:gd name="connsiteY87" fmla="*/ 1386626 h 1953296"/>
              <a:gd name="connsiteX88" fmla="*/ 1159098 w 3460124"/>
              <a:gd name="connsiteY88" fmla="*/ 1184857 h 1953296"/>
              <a:gd name="connsiteX89" fmla="*/ 944451 w 3460124"/>
              <a:gd name="connsiteY89" fmla="*/ 953037 h 1953296"/>
              <a:gd name="connsiteX90" fmla="*/ 777025 w 3460124"/>
              <a:gd name="connsiteY90" fmla="*/ 759854 h 1953296"/>
              <a:gd name="connsiteX91" fmla="*/ 643943 w 3460124"/>
              <a:gd name="connsiteY91" fmla="*/ 583843 h 1953296"/>
              <a:gd name="connsiteX92" fmla="*/ 558084 w 3460124"/>
              <a:gd name="connsiteY92" fmla="*/ 467933 h 1953296"/>
              <a:gd name="connsiteX93" fmla="*/ 519448 w 3460124"/>
              <a:gd name="connsiteY93" fmla="*/ 416417 h 1953296"/>
              <a:gd name="connsiteX94" fmla="*/ 480811 w 3460124"/>
              <a:gd name="connsiteY94" fmla="*/ 373488 h 1953296"/>
              <a:gd name="connsiteX95" fmla="*/ 446467 w 3460124"/>
              <a:gd name="connsiteY95" fmla="*/ 343437 h 1953296"/>
              <a:gd name="connsiteX96" fmla="*/ 416417 w 3460124"/>
              <a:gd name="connsiteY96" fmla="*/ 330558 h 1953296"/>
              <a:gd name="connsiteX97" fmla="*/ 386366 w 3460124"/>
              <a:gd name="connsiteY97" fmla="*/ 321972 h 1953296"/>
              <a:gd name="connsiteX98" fmla="*/ 356315 w 3460124"/>
              <a:gd name="connsiteY98" fmla="*/ 326265 h 1953296"/>
              <a:gd name="connsiteX99" fmla="*/ 334851 w 3460124"/>
              <a:gd name="connsiteY99" fmla="*/ 334851 h 1953296"/>
              <a:gd name="connsiteX100" fmla="*/ 296214 w 3460124"/>
              <a:gd name="connsiteY100" fmla="*/ 369195 h 1953296"/>
              <a:gd name="connsiteX101" fmla="*/ 248991 w 3460124"/>
              <a:gd name="connsiteY101" fmla="*/ 412124 h 1953296"/>
              <a:gd name="connsiteX102" fmla="*/ 184597 w 3460124"/>
              <a:gd name="connsiteY102" fmla="*/ 480812 h 1953296"/>
              <a:gd name="connsiteX103" fmla="*/ 98738 w 3460124"/>
              <a:gd name="connsiteY103" fmla="*/ 570964 h 1953296"/>
              <a:gd name="connsiteX0" fmla="*/ 184597 w 3460124"/>
              <a:gd name="connsiteY0" fmla="*/ 480812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266163 w 3460124"/>
              <a:gd name="connsiteY6" fmla="*/ 72981 h 1953296"/>
              <a:gd name="connsiteX7" fmla="*/ 274749 w 3460124"/>
              <a:gd name="connsiteY7" fmla="*/ 60102 h 1953296"/>
              <a:gd name="connsiteX8" fmla="*/ 326265 w 3460124"/>
              <a:gd name="connsiteY8" fmla="*/ 30051 h 1953296"/>
              <a:gd name="connsiteX9" fmla="*/ 386366 w 3460124"/>
              <a:gd name="connsiteY9" fmla="*/ 12879 h 1953296"/>
              <a:gd name="connsiteX10" fmla="*/ 463639 w 3460124"/>
              <a:gd name="connsiteY10" fmla="*/ 0 h 1953296"/>
              <a:gd name="connsiteX11" fmla="*/ 566670 w 3460124"/>
              <a:gd name="connsiteY11" fmla="*/ 4293 h 1953296"/>
              <a:gd name="connsiteX12" fmla="*/ 656822 w 3460124"/>
              <a:gd name="connsiteY12" fmla="*/ 17172 h 1953296"/>
              <a:gd name="connsiteX13" fmla="*/ 725510 w 3460124"/>
              <a:gd name="connsiteY13" fmla="*/ 25758 h 1953296"/>
              <a:gd name="connsiteX14" fmla="*/ 755560 w 3460124"/>
              <a:gd name="connsiteY14" fmla="*/ 34344 h 1953296"/>
              <a:gd name="connsiteX15" fmla="*/ 759853 w 3460124"/>
              <a:gd name="connsiteY15" fmla="*/ 47223 h 1953296"/>
              <a:gd name="connsiteX16" fmla="*/ 764146 w 3460124"/>
              <a:gd name="connsiteY16" fmla="*/ 107324 h 1953296"/>
              <a:gd name="connsiteX17" fmla="*/ 759853 w 3460124"/>
              <a:gd name="connsiteY17" fmla="*/ 184597 h 1953296"/>
              <a:gd name="connsiteX18" fmla="*/ 759853 w 3460124"/>
              <a:gd name="connsiteY18" fmla="*/ 236113 h 1953296"/>
              <a:gd name="connsiteX19" fmla="*/ 768439 w 3460124"/>
              <a:gd name="connsiteY19" fmla="*/ 266164 h 1953296"/>
              <a:gd name="connsiteX20" fmla="*/ 789904 w 3460124"/>
              <a:gd name="connsiteY20" fmla="*/ 321972 h 1953296"/>
              <a:gd name="connsiteX21" fmla="*/ 832834 w 3460124"/>
              <a:gd name="connsiteY21" fmla="*/ 412124 h 1953296"/>
              <a:gd name="connsiteX22" fmla="*/ 897228 w 3460124"/>
              <a:gd name="connsiteY22" fmla="*/ 502276 h 1953296"/>
              <a:gd name="connsiteX23" fmla="*/ 1013138 w 3460124"/>
              <a:gd name="connsiteY23" fmla="*/ 656823 h 1953296"/>
              <a:gd name="connsiteX24" fmla="*/ 1120462 w 3460124"/>
              <a:gd name="connsiteY24" fmla="*/ 785612 h 1953296"/>
              <a:gd name="connsiteX25" fmla="*/ 1249251 w 3460124"/>
              <a:gd name="connsiteY25" fmla="*/ 935865 h 1953296"/>
              <a:gd name="connsiteX26" fmla="*/ 1339403 w 3460124"/>
              <a:gd name="connsiteY26" fmla="*/ 1038896 h 1953296"/>
              <a:gd name="connsiteX27" fmla="*/ 1472484 w 3460124"/>
              <a:gd name="connsiteY27" fmla="*/ 1171978 h 1953296"/>
              <a:gd name="connsiteX28" fmla="*/ 1562636 w 3460124"/>
              <a:gd name="connsiteY28" fmla="*/ 1249251 h 1953296"/>
              <a:gd name="connsiteX29" fmla="*/ 1712890 w 3460124"/>
              <a:gd name="connsiteY29" fmla="*/ 1365161 h 1953296"/>
              <a:gd name="connsiteX30" fmla="*/ 1794456 w 3460124"/>
              <a:gd name="connsiteY30" fmla="*/ 1420969 h 1953296"/>
              <a:gd name="connsiteX31" fmla="*/ 1931831 w 3460124"/>
              <a:gd name="connsiteY31" fmla="*/ 1498243 h 1953296"/>
              <a:gd name="connsiteX32" fmla="*/ 2030569 w 3460124"/>
              <a:gd name="connsiteY32" fmla="*/ 1545465 h 1953296"/>
              <a:gd name="connsiteX33" fmla="*/ 2150772 w 3460124"/>
              <a:gd name="connsiteY33" fmla="*/ 1588395 h 1953296"/>
              <a:gd name="connsiteX34" fmla="*/ 2288146 w 3460124"/>
              <a:gd name="connsiteY34" fmla="*/ 1627031 h 1953296"/>
              <a:gd name="connsiteX35" fmla="*/ 2395470 w 3460124"/>
              <a:gd name="connsiteY35" fmla="*/ 1648496 h 1953296"/>
              <a:gd name="connsiteX36" fmla="*/ 2498501 w 3460124"/>
              <a:gd name="connsiteY36" fmla="*/ 1665668 h 1953296"/>
              <a:gd name="connsiteX37" fmla="*/ 2627290 w 3460124"/>
              <a:gd name="connsiteY37" fmla="*/ 1674254 h 1953296"/>
              <a:gd name="connsiteX38" fmla="*/ 2726028 w 3460124"/>
              <a:gd name="connsiteY38" fmla="*/ 1674254 h 1953296"/>
              <a:gd name="connsiteX39" fmla="*/ 2790422 w 3460124"/>
              <a:gd name="connsiteY39" fmla="*/ 1669961 h 1953296"/>
              <a:gd name="connsiteX40" fmla="*/ 2820473 w 3460124"/>
              <a:gd name="connsiteY40" fmla="*/ 1661375 h 1953296"/>
              <a:gd name="connsiteX41" fmla="*/ 2841938 w 3460124"/>
              <a:gd name="connsiteY41" fmla="*/ 1639910 h 1953296"/>
              <a:gd name="connsiteX42" fmla="*/ 2854817 w 3460124"/>
              <a:gd name="connsiteY42" fmla="*/ 1609859 h 1953296"/>
              <a:gd name="connsiteX43" fmla="*/ 2854817 w 3460124"/>
              <a:gd name="connsiteY43" fmla="*/ 1584102 h 1953296"/>
              <a:gd name="connsiteX44" fmla="*/ 2850524 w 3460124"/>
              <a:gd name="connsiteY44" fmla="*/ 1541172 h 1953296"/>
              <a:gd name="connsiteX45" fmla="*/ 2833352 w 3460124"/>
              <a:gd name="connsiteY45" fmla="*/ 1506828 h 1953296"/>
              <a:gd name="connsiteX46" fmla="*/ 2751786 w 3460124"/>
              <a:gd name="connsiteY46" fmla="*/ 1347989 h 1953296"/>
              <a:gd name="connsiteX47" fmla="*/ 2550017 w 3460124"/>
              <a:gd name="connsiteY47" fmla="*/ 957330 h 1953296"/>
              <a:gd name="connsiteX48" fmla="*/ 2515673 w 3460124"/>
              <a:gd name="connsiteY48" fmla="*/ 888643 h 1953296"/>
              <a:gd name="connsiteX49" fmla="*/ 2502794 w 3460124"/>
              <a:gd name="connsiteY49" fmla="*/ 862885 h 1953296"/>
              <a:gd name="connsiteX50" fmla="*/ 2511380 w 3460124"/>
              <a:gd name="connsiteY50" fmla="*/ 815662 h 1953296"/>
              <a:gd name="connsiteX51" fmla="*/ 2519966 w 3460124"/>
              <a:gd name="connsiteY51" fmla="*/ 802783 h 1953296"/>
              <a:gd name="connsiteX52" fmla="*/ 2537138 w 3460124"/>
              <a:gd name="connsiteY52" fmla="*/ 802783 h 1953296"/>
              <a:gd name="connsiteX53" fmla="*/ 2567189 w 3460124"/>
              <a:gd name="connsiteY53" fmla="*/ 811369 h 1953296"/>
              <a:gd name="connsiteX54" fmla="*/ 2592946 w 3460124"/>
              <a:gd name="connsiteY54" fmla="*/ 845713 h 1953296"/>
              <a:gd name="connsiteX55" fmla="*/ 2635876 w 3460124"/>
              <a:gd name="connsiteY55" fmla="*/ 910107 h 1953296"/>
              <a:gd name="connsiteX56" fmla="*/ 2786129 w 3460124"/>
              <a:gd name="connsiteY56" fmla="*/ 1124755 h 1953296"/>
              <a:gd name="connsiteX57" fmla="*/ 2884867 w 3460124"/>
              <a:gd name="connsiteY57" fmla="*/ 1249251 h 1953296"/>
              <a:gd name="connsiteX58" fmla="*/ 3017949 w 3460124"/>
              <a:gd name="connsiteY58" fmla="*/ 1412383 h 1953296"/>
              <a:gd name="connsiteX59" fmla="*/ 3155324 w 3460124"/>
              <a:gd name="connsiteY59" fmla="*/ 1566930 h 1953296"/>
              <a:gd name="connsiteX60" fmla="*/ 3198253 w 3460124"/>
              <a:gd name="connsiteY60" fmla="*/ 1605566 h 1953296"/>
              <a:gd name="connsiteX61" fmla="*/ 3271234 w 3460124"/>
              <a:gd name="connsiteY61" fmla="*/ 1652789 h 1953296"/>
              <a:gd name="connsiteX62" fmla="*/ 3339921 w 3460124"/>
              <a:gd name="connsiteY62" fmla="*/ 1678547 h 1953296"/>
              <a:gd name="connsiteX63" fmla="*/ 3387143 w 3460124"/>
              <a:gd name="connsiteY63" fmla="*/ 1704305 h 1953296"/>
              <a:gd name="connsiteX64" fmla="*/ 3430073 w 3460124"/>
              <a:gd name="connsiteY64" fmla="*/ 1734355 h 1953296"/>
              <a:gd name="connsiteX65" fmla="*/ 3447245 w 3460124"/>
              <a:gd name="connsiteY65" fmla="*/ 1755820 h 1953296"/>
              <a:gd name="connsiteX66" fmla="*/ 3460124 w 3460124"/>
              <a:gd name="connsiteY66" fmla="*/ 1777285 h 1953296"/>
              <a:gd name="connsiteX67" fmla="*/ 3460124 w 3460124"/>
              <a:gd name="connsiteY67" fmla="*/ 1790164 h 1953296"/>
              <a:gd name="connsiteX68" fmla="*/ 3460124 w 3460124"/>
              <a:gd name="connsiteY68" fmla="*/ 1807335 h 1953296"/>
              <a:gd name="connsiteX69" fmla="*/ 3447245 w 3460124"/>
              <a:gd name="connsiteY69" fmla="*/ 1828800 h 1953296"/>
              <a:gd name="connsiteX70" fmla="*/ 3425780 w 3460124"/>
              <a:gd name="connsiteY70" fmla="*/ 1845972 h 1953296"/>
              <a:gd name="connsiteX71" fmla="*/ 3378558 w 3460124"/>
              <a:gd name="connsiteY71" fmla="*/ 1880316 h 1953296"/>
              <a:gd name="connsiteX72" fmla="*/ 3344214 w 3460124"/>
              <a:gd name="connsiteY72" fmla="*/ 1893195 h 1953296"/>
              <a:gd name="connsiteX73" fmla="*/ 3301284 w 3460124"/>
              <a:gd name="connsiteY73" fmla="*/ 1910366 h 1953296"/>
              <a:gd name="connsiteX74" fmla="*/ 3249769 w 3460124"/>
              <a:gd name="connsiteY74" fmla="*/ 1927538 h 1953296"/>
              <a:gd name="connsiteX75" fmla="*/ 3181082 w 3460124"/>
              <a:gd name="connsiteY75" fmla="*/ 1940417 h 1953296"/>
              <a:gd name="connsiteX76" fmla="*/ 3090929 w 3460124"/>
              <a:gd name="connsiteY76" fmla="*/ 1949003 h 1953296"/>
              <a:gd name="connsiteX77" fmla="*/ 2983605 w 3460124"/>
              <a:gd name="connsiteY77" fmla="*/ 1953296 h 1953296"/>
              <a:gd name="connsiteX78" fmla="*/ 2829059 w 3460124"/>
              <a:gd name="connsiteY78" fmla="*/ 1944710 h 1953296"/>
              <a:gd name="connsiteX79" fmla="*/ 2665927 w 3460124"/>
              <a:gd name="connsiteY79" fmla="*/ 1927538 h 1953296"/>
              <a:gd name="connsiteX80" fmla="*/ 2502794 w 3460124"/>
              <a:gd name="connsiteY80" fmla="*/ 1906074 h 1953296"/>
              <a:gd name="connsiteX81" fmla="*/ 2348248 w 3460124"/>
              <a:gd name="connsiteY81" fmla="*/ 1880316 h 1953296"/>
              <a:gd name="connsiteX82" fmla="*/ 2245217 w 3460124"/>
              <a:gd name="connsiteY82" fmla="*/ 1854558 h 1953296"/>
              <a:gd name="connsiteX83" fmla="*/ 2069205 w 3460124"/>
              <a:gd name="connsiteY83" fmla="*/ 1794457 h 1953296"/>
              <a:gd name="connsiteX84" fmla="*/ 1871729 w 3460124"/>
              <a:gd name="connsiteY84" fmla="*/ 1708597 h 1953296"/>
              <a:gd name="connsiteX85" fmla="*/ 1700011 w 3460124"/>
              <a:gd name="connsiteY85" fmla="*/ 1614152 h 1953296"/>
              <a:gd name="connsiteX86" fmla="*/ 1554051 w 3460124"/>
              <a:gd name="connsiteY86" fmla="*/ 1519707 h 1953296"/>
              <a:gd name="connsiteX87" fmla="*/ 1382332 w 3460124"/>
              <a:gd name="connsiteY87" fmla="*/ 1386626 h 1953296"/>
              <a:gd name="connsiteX88" fmla="*/ 1159098 w 3460124"/>
              <a:gd name="connsiteY88" fmla="*/ 1184857 h 1953296"/>
              <a:gd name="connsiteX89" fmla="*/ 944451 w 3460124"/>
              <a:gd name="connsiteY89" fmla="*/ 953037 h 1953296"/>
              <a:gd name="connsiteX90" fmla="*/ 777025 w 3460124"/>
              <a:gd name="connsiteY90" fmla="*/ 759854 h 1953296"/>
              <a:gd name="connsiteX91" fmla="*/ 643943 w 3460124"/>
              <a:gd name="connsiteY91" fmla="*/ 583843 h 1953296"/>
              <a:gd name="connsiteX92" fmla="*/ 558084 w 3460124"/>
              <a:gd name="connsiteY92" fmla="*/ 467933 h 1953296"/>
              <a:gd name="connsiteX93" fmla="*/ 519448 w 3460124"/>
              <a:gd name="connsiteY93" fmla="*/ 416417 h 1953296"/>
              <a:gd name="connsiteX94" fmla="*/ 480811 w 3460124"/>
              <a:gd name="connsiteY94" fmla="*/ 373488 h 1953296"/>
              <a:gd name="connsiteX95" fmla="*/ 446467 w 3460124"/>
              <a:gd name="connsiteY95" fmla="*/ 343437 h 1953296"/>
              <a:gd name="connsiteX96" fmla="*/ 416417 w 3460124"/>
              <a:gd name="connsiteY96" fmla="*/ 330558 h 1953296"/>
              <a:gd name="connsiteX97" fmla="*/ 386366 w 3460124"/>
              <a:gd name="connsiteY97" fmla="*/ 321972 h 1953296"/>
              <a:gd name="connsiteX98" fmla="*/ 356315 w 3460124"/>
              <a:gd name="connsiteY98" fmla="*/ 326265 h 1953296"/>
              <a:gd name="connsiteX99" fmla="*/ 334851 w 3460124"/>
              <a:gd name="connsiteY99" fmla="*/ 334851 h 1953296"/>
              <a:gd name="connsiteX100" fmla="*/ 296214 w 3460124"/>
              <a:gd name="connsiteY100" fmla="*/ 369195 h 1953296"/>
              <a:gd name="connsiteX101" fmla="*/ 248991 w 3460124"/>
              <a:gd name="connsiteY101" fmla="*/ 412124 h 1953296"/>
              <a:gd name="connsiteX102" fmla="*/ 184597 w 3460124"/>
              <a:gd name="connsiteY102" fmla="*/ 480812 h 1953296"/>
              <a:gd name="connsiteX0" fmla="*/ 184597 w 3460124"/>
              <a:gd name="connsiteY0" fmla="*/ 480812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266163 w 3460124"/>
              <a:gd name="connsiteY6" fmla="*/ 72981 h 1953296"/>
              <a:gd name="connsiteX7" fmla="*/ 326265 w 3460124"/>
              <a:gd name="connsiteY7" fmla="*/ 30051 h 1953296"/>
              <a:gd name="connsiteX8" fmla="*/ 386366 w 3460124"/>
              <a:gd name="connsiteY8" fmla="*/ 12879 h 1953296"/>
              <a:gd name="connsiteX9" fmla="*/ 463639 w 3460124"/>
              <a:gd name="connsiteY9" fmla="*/ 0 h 1953296"/>
              <a:gd name="connsiteX10" fmla="*/ 566670 w 3460124"/>
              <a:gd name="connsiteY10" fmla="*/ 4293 h 1953296"/>
              <a:gd name="connsiteX11" fmla="*/ 656822 w 3460124"/>
              <a:gd name="connsiteY11" fmla="*/ 17172 h 1953296"/>
              <a:gd name="connsiteX12" fmla="*/ 725510 w 3460124"/>
              <a:gd name="connsiteY12" fmla="*/ 25758 h 1953296"/>
              <a:gd name="connsiteX13" fmla="*/ 755560 w 3460124"/>
              <a:gd name="connsiteY13" fmla="*/ 34344 h 1953296"/>
              <a:gd name="connsiteX14" fmla="*/ 759853 w 3460124"/>
              <a:gd name="connsiteY14" fmla="*/ 47223 h 1953296"/>
              <a:gd name="connsiteX15" fmla="*/ 764146 w 3460124"/>
              <a:gd name="connsiteY15" fmla="*/ 107324 h 1953296"/>
              <a:gd name="connsiteX16" fmla="*/ 759853 w 3460124"/>
              <a:gd name="connsiteY16" fmla="*/ 184597 h 1953296"/>
              <a:gd name="connsiteX17" fmla="*/ 759853 w 3460124"/>
              <a:gd name="connsiteY17" fmla="*/ 236113 h 1953296"/>
              <a:gd name="connsiteX18" fmla="*/ 768439 w 3460124"/>
              <a:gd name="connsiteY18" fmla="*/ 266164 h 1953296"/>
              <a:gd name="connsiteX19" fmla="*/ 789904 w 3460124"/>
              <a:gd name="connsiteY19" fmla="*/ 321972 h 1953296"/>
              <a:gd name="connsiteX20" fmla="*/ 832834 w 3460124"/>
              <a:gd name="connsiteY20" fmla="*/ 412124 h 1953296"/>
              <a:gd name="connsiteX21" fmla="*/ 897228 w 3460124"/>
              <a:gd name="connsiteY21" fmla="*/ 502276 h 1953296"/>
              <a:gd name="connsiteX22" fmla="*/ 1013138 w 3460124"/>
              <a:gd name="connsiteY22" fmla="*/ 656823 h 1953296"/>
              <a:gd name="connsiteX23" fmla="*/ 1120462 w 3460124"/>
              <a:gd name="connsiteY23" fmla="*/ 785612 h 1953296"/>
              <a:gd name="connsiteX24" fmla="*/ 1249251 w 3460124"/>
              <a:gd name="connsiteY24" fmla="*/ 935865 h 1953296"/>
              <a:gd name="connsiteX25" fmla="*/ 1339403 w 3460124"/>
              <a:gd name="connsiteY25" fmla="*/ 1038896 h 1953296"/>
              <a:gd name="connsiteX26" fmla="*/ 1472484 w 3460124"/>
              <a:gd name="connsiteY26" fmla="*/ 1171978 h 1953296"/>
              <a:gd name="connsiteX27" fmla="*/ 1562636 w 3460124"/>
              <a:gd name="connsiteY27" fmla="*/ 1249251 h 1953296"/>
              <a:gd name="connsiteX28" fmla="*/ 1712890 w 3460124"/>
              <a:gd name="connsiteY28" fmla="*/ 1365161 h 1953296"/>
              <a:gd name="connsiteX29" fmla="*/ 1794456 w 3460124"/>
              <a:gd name="connsiteY29" fmla="*/ 1420969 h 1953296"/>
              <a:gd name="connsiteX30" fmla="*/ 1931831 w 3460124"/>
              <a:gd name="connsiteY30" fmla="*/ 1498243 h 1953296"/>
              <a:gd name="connsiteX31" fmla="*/ 2030569 w 3460124"/>
              <a:gd name="connsiteY31" fmla="*/ 1545465 h 1953296"/>
              <a:gd name="connsiteX32" fmla="*/ 2150772 w 3460124"/>
              <a:gd name="connsiteY32" fmla="*/ 1588395 h 1953296"/>
              <a:gd name="connsiteX33" fmla="*/ 2288146 w 3460124"/>
              <a:gd name="connsiteY33" fmla="*/ 1627031 h 1953296"/>
              <a:gd name="connsiteX34" fmla="*/ 2395470 w 3460124"/>
              <a:gd name="connsiteY34" fmla="*/ 1648496 h 1953296"/>
              <a:gd name="connsiteX35" fmla="*/ 2498501 w 3460124"/>
              <a:gd name="connsiteY35" fmla="*/ 1665668 h 1953296"/>
              <a:gd name="connsiteX36" fmla="*/ 2627290 w 3460124"/>
              <a:gd name="connsiteY36" fmla="*/ 1674254 h 1953296"/>
              <a:gd name="connsiteX37" fmla="*/ 2726028 w 3460124"/>
              <a:gd name="connsiteY37" fmla="*/ 1674254 h 1953296"/>
              <a:gd name="connsiteX38" fmla="*/ 2790422 w 3460124"/>
              <a:gd name="connsiteY38" fmla="*/ 1669961 h 1953296"/>
              <a:gd name="connsiteX39" fmla="*/ 2820473 w 3460124"/>
              <a:gd name="connsiteY39" fmla="*/ 1661375 h 1953296"/>
              <a:gd name="connsiteX40" fmla="*/ 2841938 w 3460124"/>
              <a:gd name="connsiteY40" fmla="*/ 1639910 h 1953296"/>
              <a:gd name="connsiteX41" fmla="*/ 2854817 w 3460124"/>
              <a:gd name="connsiteY41" fmla="*/ 1609859 h 1953296"/>
              <a:gd name="connsiteX42" fmla="*/ 2854817 w 3460124"/>
              <a:gd name="connsiteY42" fmla="*/ 1584102 h 1953296"/>
              <a:gd name="connsiteX43" fmla="*/ 2850524 w 3460124"/>
              <a:gd name="connsiteY43" fmla="*/ 1541172 h 1953296"/>
              <a:gd name="connsiteX44" fmla="*/ 2833352 w 3460124"/>
              <a:gd name="connsiteY44" fmla="*/ 1506828 h 1953296"/>
              <a:gd name="connsiteX45" fmla="*/ 2751786 w 3460124"/>
              <a:gd name="connsiteY45" fmla="*/ 1347989 h 1953296"/>
              <a:gd name="connsiteX46" fmla="*/ 2550017 w 3460124"/>
              <a:gd name="connsiteY46" fmla="*/ 957330 h 1953296"/>
              <a:gd name="connsiteX47" fmla="*/ 2515673 w 3460124"/>
              <a:gd name="connsiteY47" fmla="*/ 888643 h 1953296"/>
              <a:gd name="connsiteX48" fmla="*/ 2502794 w 3460124"/>
              <a:gd name="connsiteY48" fmla="*/ 862885 h 1953296"/>
              <a:gd name="connsiteX49" fmla="*/ 2511380 w 3460124"/>
              <a:gd name="connsiteY49" fmla="*/ 815662 h 1953296"/>
              <a:gd name="connsiteX50" fmla="*/ 2519966 w 3460124"/>
              <a:gd name="connsiteY50" fmla="*/ 802783 h 1953296"/>
              <a:gd name="connsiteX51" fmla="*/ 2537138 w 3460124"/>
              <a:gd name="connsiteY51" fmla="*/ 802783 h 1953296"/>
              <a:gd name="connsiteX52" fmla="*/ 2567189 w 3460124"/>
              <a:gd name="connsiteY52" fmla="*/ 811369 h 1953296"/>
              <a:gd name="connsiteX53" fmla="*/ 2592946 w 3460124"/>
              <a:gd name="connsiteY53" fmla="*/ 845713 h 1953296"/>
              <a:gd name="connsiteX54" fmla="*/ 2635876 w 3460124"/>
              <a:gd name="connsiteY54" fmla="*/ 910107 h 1953296"/>
              <a:gd name="connsiteX55" fmla="*/ 2786129 w 3460124"/>
              <a:gd name="connsiteY55" fmla="*/ 1124755 h 1953296"/>
              <a:gd name="connsiteX56" fmla="*/ 2884867 w 3460124"/>
              <a:gd name="connsiteY56" fmla="*/ 1249251 h 1953296"/>
              <a:gd name="connsiteX57" fmla="*/ 3017949 w 3460124"/>
              <a:gd name="connsiteY57" fmla="*/ 1412383 h 1953296"/>
              <a:gd name="connsiteX58" fmla="*/ 3155324 w 3460124"/>
              <a:gd name="connsiteY58" fmla="*/ 1566930 h 1953296"/>
              <a:gd name="connsiteX59" fmla="*/ 3198253 w 3460124"/>
              <a:gd name="connsiteY59" fmla="*/ 1605566 h 1953296"/>
              <a:gd name="connsiteX60" fmla="*/ 3271234 w 3460124"/>
              <a:gd name="connsiteY60" fmla="*/ 1652789 h 1953296"/>
              <a:gd name="connsiteX61" fmla="*/ 3339921 w 3460124"/>
              <a:gd name="connsiteY61" fmla="*/ 1678547 h 1953296"/>
              <a:gd name="connsiteX62" fmla="*/ 3387143 w 3460124"/>
              <a:gd name="connsiteY62" fmla="*/ 1704305 h 1953296"/>
              <a:gd name="connsiteX63" fmla="*/ 3430073 w 3460124"/>
              <a:gd name="connsiteY63" fmla="*/ 1734355 h 1953296"/>
              <a:gd name="connsiteX64" fmla="*/ 3447245 w 3460124"/>
              <a:gd name="connsiteY64" fmla="*/ 1755820 h 1953296"/>
              <a:gd name="connsiteX65" fmla="*/ 3460124 w 3460124"/>
              <a:gd name="connsiteY65" fmla="*/ 1777285 h 1953296"/>
              <a:gd name="connsiteX66" fmla="*/ 3460124 w 3460124"/>
              <a:gd name="connsiteY66" fmla="*/ 1790164 h 1953296"/>
              <a:gd name="connsiteX67" fmla="*/ 3460124 w 3460124"/>
              <a:gd name="connsiteY67" fmla="*/ 1807335 h 1953296"/>
              <a:gd name="connsiteX68" fmla="*/ 3447245 w 3460124"/>
              <a:gd name="connsiteY68" fmla="*/ 1828800 h 1953296"/>
              <a:gd name="connsiteX69" fmla="*/ 3425780 w 3460124"/>
              <a:gd name="connsiteY69" fmla="*/ 1845972 h 1953296"/>
              <a:gd name="connsiteX70" fmla="*/ 3378558 w 3460124"/>
              <a:gd name="connsiteY70" fmla="*/ 1880316 h 1953296"/>
              <a:gd name="connsiteX71" fmla="*/ 3344214 w 3460124"/>
              <a:gd name="connsiteY71" fmla="*/ 1893195 h 1953296"/>
              <a:gd name="connsiteX72" fmla="*/ 3301284 w 3460124"/>
              <a:gd name="connsiteY72" fmla="*/ 1910366 h 1953296"/>
              <a:gd name="connsiteX73" fmla="*/ 3249769 w 3460124"/>
              <a:gd name="connsiteY73" fmla="*/ 1927538 h 1953296"/>
              <a:gd name="connsiteX74" fmla="*/ 3181082 w 3460124"/>
              <a:gd name="connsiteY74" fmla="*/ 1940417 h 1953296"/>
              <a:gd name="connsiteX75" fmla="*/ 3090929 w 3460124"/>
              <a:gd name="connsiteY75" fmla="*/ 1949003 h 1953296"/>
              <a:gd name="connsiteX76" fmla="*/ 2983605 w 3460124"/>
              <a:gd name="connsiteY76" fmla="*/ 1953296 h 1953296"/>
              <a:gd name="connsiteX77" fmla="*/ 2829059 w 3460124"/>
              <a:gd name="connsiteY77" fmla="*/ 1944710 h 1953296"/>
              <a:gd name="connsiteX78" fmla="*/ 2665927 w 3460124"/>
              <a:gd name="connsiteY78" fmla="*/ 1927538 h 1953296"/>
              <a:gd name="connsiteX79" fmla="*/ 2502794 w 3460124"/>
              <a:gd name="connsiteY79" fmla="*/ 1906074 h 1953296"/>
              <a:gd name="connsiteX80" fmla="*/ 2348248 w 3460124"/>
              <a:gd name="connsiteY80" fmla="*/ 1880316 h 1953296"/>
              <a:gd name="connsiteX81" fmla="*/ 2245217 w 3460124"/>
              <a:gd name="connsiteY81" fmla="*/ 1854558 h 1953296"/>
              <a:gd name="connsiteX82" fmla="*/ 2069205 w 3460124"/>
              <a:gd name="connsiteY82" fmla="*/ 1794457 h 1953296"/>
              <a:gd name="connsiteX83" fmla="*/ 1871729 w 3460124"/>
              <a:gd name="connsiteY83" fmla="*/ 1708597 h 1953296"/>
              <a:gd name="connsiteX84" fmla="*/ 1700011 w 3460124"/>
              <a:gd name="connsiteY84" fmla="*/ 1614152 h 1953296"/>
              <a:gd name="connsiteX85" fmla="*/ 1554051 w 3460124"/>
              <a:gd name="connsiteY85" fmla="*/ 1519707 h 1953296"/>
              <a:gd name="connsiteX86" fmla="*/ 1382332 w 3460124"/>
              <a:gd name="connsiteY86" fmla="*/ 1386626 h 1953296"/>
              <a:gd name="connsiteX87" fmla="*/ 1159098 w 3460124"/>
              <a:gd name="connsiteY87" fmla="*/ 1184857 h 1953296"/>
              <a:gd name="connsiteX88" fmla="*/ 944451 w 3460124"/>
              <a:gd name="connsiteY88" fmla="*/ 953037 h 1953296"/>
              <a:gd name="connsiteX89" fmla="*/ 777025 w 3460124"/>
              <a:gd name="connsiteY89" fmla="*/ 759854 h 1953296"/>
              <a:gd name="connsiteX90" fmla="*/ 643943 w 3460124"/>
              <a:gd name="connsiteY90" fmla="*/ 583843 h 1953296"/>
              <a:gd name="connsiteX91" fmla="*/ 558084 w 3460124"/>
              <a:gd name="connsiteY91" fmla="*/ 467933 h 1953296"/>
              <a:gd name="connsiteX92" fmla="*/ 519448 w 3460124"/>
              <a:gd name="connsiteY92" fmla="*/ 416417 h 1953296"/>
              <a:gd name="connsiteX93" fmla="*/ 480811 w 3460124"/>
              <a:gd name="connsiteY93" fmla="*/ 373488 h 1953296"/>
              <a:gd name="connsiteX94" fmla="*/ 446467 w 3460124"/>
              <a:gd name="connsiteY94" fmla="*/ 343437 h 1953296"/>
              <a:gd name="connsiteX95" fmla="*/ 416417 w 3460124"/>
              <a:gd name="connsiteY95" fmla="*/ 330558 h 1953296"/>
              <a:gd name="connsiteX96" fmla="*/ 386366 w 3460124"/>
              <a:gd name="connsiteY96" fmla="*/ 321972 h 1953296"/>
              <a:gd name="connsiteX97" fmla="*/ 356315 w 3460124"/>
              <a:gd name="connsiteY97" fmla="*/ 326265 h 1953296"/>
              <a:gd name="connsiteX98" fmla="*/ 334851 w 3460124"/>
              <a:gd name="connsiteY98" fmla="*/ 334851 h 1953296"/>
              <a:gd name="connsiteX99" fmla="*/ 296214 w 3460124"/>
              <a:gd name="connsiteY99" fmla="*/ 369195 h 1953296"/>
              <a:gd name="connsiteX100" fmla="*/ 248991 w 3460124"/>
              <a:gd name="connsiteY100" fmla="*/ 412124 h 1953296"/>
              <a:gd name="connsiteX101" fmla="*/ 184597 w 3460124"/>
              <a:gd name="connsiteY101" fmla="*/ 480812 h 1953296"/>
              <a:gd name="connsiteX0" fmla="*/ 184597 w 3460124"/>
              <a:gd name="connsiteY0" fmla="*/ 480812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326265 w 3460124"/>
              <a:gd name="connsiteY6" fmla="*/ 30051 h 1953296"/>
              <a:gd name="connsiteX7" fmla="*/ 386366 w 3460124"/>
              <a:gd name="connsiteY7" fmla="*/ 12879 h 1953296"/>
              <a:gd name="connsiteX8" fmla="*/ 463639 w 3460124"/>
              <a:gd name="connsiteY8" fmla="*/ 0 h 1953296"/>
              <a:gd name="connsiteX9" fmla="*/ 566670 w 3460124"/>
              <a:gd name="connsiteY9" fmla="*/ 4293 h 1953296"/>
              <a:gd name="connsiteX10" fmla="*/ 656822 w 3460124"/>
              <a:gd name="connsiteY10" fmla="*/ 17172 h 1953296"/>
              <a:gd name="connsiteX11" fmla="*/ 725510 w 3460124"/>
              <a:gd name="connsiteY11" fmla="*/ 25758 h 1953296"/>
              <a:gd name="connsiteX12" fmla="*/ 755560 w 3460124"/>
              <a:gd name="connsiteY12" fmla="*/ 34344 h 1953296"/>
              <a:gd name="connsiteX13" fmla="*/ 759853 w 3460124"/>
              <a:gd name="connsiteY13" fmla="*/ 47223 h 1953296"/>
              <a:gd name="connsiteX14" fmla="*/ 764146 w 3460124"/>
              <a:gd name="connsiteY14" fmla="*/ 107324 h 1953296"/>
              <a:gd name="connsiteX15" fmla="*/ 759853 w 3460124"/>
              <a:gd name="connsiteY15" fmla="*/ 184597 h 1953296"/>
              <a:gd name="connsiteX16" fmla="*/ 759853 w 3460124"/>
              <a:gd name="connsiteY16" fmla="*/ 236113 h 1953296"/>
              <a:gd name="connsiteX17" fmla="*/ 768439 w 3460124"/>
              <a:gd name="connsiteY17" fmla="*/ 266164 h 1953296"/>
              <a:gd name="connsiteX18" fmla="*/ 789904 w 3460124"/>
              <a:gd name="connsiteY18" fmla="*/ 321972 h 1953296"/>
              <a:gd name="connsiteX19" fmla="*/ 832834 w 3460124"/>
              <a:gd name="connsiteY19" fmla="*/ 412124 h 1953296"/>
              <a:gd name="connsiteX20" fmla="*/ 897228 w 3460124"/>
              <a:gd name="connsiteY20" fmla="*/ 502276 h 1953296"/>
              <a:gd name="connsiteX21" fmla="*/ 1013138 w 3460124"/>
              <a:gd name="connsiteY21" fmla="*/ 656823 h 1953296"/>
              <a:gd name="connsiteX22" fmla="*/ 1120462 w 3460124"/>
              <a:gd name="connsiteY22" fmla="*/ 785612 h 1953296"/>
              <a:gd name="connsiteX23" fmla="*/ 1249251 w 3460124"/>
              <a:gd name="connsiteY23" fmla="*/ 935865 h 1953296"/>
              <a:gd name="connsiteX24" fmla="*/ 1339403 w 3460124"/>
              <a:gd name="connsiteY24" fmla="*/ 1038896 h 1953296"/>
              <a:gd name="connsiteX25" fmla="*/ 1472484 w 3460124"/>
              <a:gd name="connsiteY25" fmla="*/ 1171978 h 1953296"/>
              <a:gd name="connsiteX26" fmla="*/ 1562636 w 3460124"/>
              <a:gd name="connsiteY26" fmla="*/ 1249251 h 1953296"/>
              <a:gd name="connsiteX27" fmla="*/ 1712890 w 3460124"/>
              <a:gd name="connsiteY27" fmla="*/ 1365161 h 1953296"/>
              <a:gd name="connsiteX28" fmla="*/ 1794456 w 3460124"/>
              <a:gd name="connsiteY28" fmla="*/ 1420969 h 1953296"/>
              <a:gd name="connsiteX29" fmla="*/ 1931831 w 3460124"/>
              <a:gd name="connsiteY29" fmla="*/ 1498243 h 1953296"/>
              <a:gd name="connsiteX30" fmla="*/ 2030569 w 3460124"/>
              <a:gd name="connsiteY30" fmla="*/ 1545465 h 1953296"/>
              <a:gd name="connsiteX31" fmla="*/ 2150772 w 3460124"/>
              <a:gd name="connsiteY31" fmla="*/ 1588395 h 1953296"/>
              <a:gd name="connsiteX32" fmla="*/ 2288146 w 3460124"/>
              <a:gd name="connsiteY32" fmla="*/ 1627031 h 1953296"/>
              <a:gd name="connsiteX33" fmla="*/ 2395470 w 3460124"/>
              <a:gd name="connsiteY33" fmla="*/ 1648496 h 1953296"/>
              <a:gd name="connsiteX34" fmla="*/ 2498501 w 3460124"/>
              <a:gd name="connsiteY34" fmla="*/ 1665668 h 1953296"/>
              <a:gd name="connsiteX35" fmla="*/ 2627290 w 3460124"/>
              <a:gd name="connsiteY35" fmla="*/ 1674254 h 1953296"/>
              <a:gd name="connsiteX36" fmla="*/ 2726028 w 3460124"/>
              <a:gd name="connsiteY36" fmla="*/ 1674254 h 1953296"/>
              <a:gd name="connsiteX37" fmla="*/ 2790422 w 3460124"/>
              <a:gd name="connsiteY37" fmla="*/ 1669961 h 1953296"/>
              <a:gd name="connsiteX38" fmla="*/ 2820473 w 3460124"/>
              <a:gd name="connsiteY38" fmla="*/ 1661375 h 1953296"/>
              <a:gd name="connsiteX39" fmla="*/ 2841938 w 3460124"/>
              <a:gd name="connsiteY39" fmla="*/ 1639910 h 1953296"/>
              <a:gd name="connsiteX40" fmla="*/ 2854817 w 3460124"/>
              <a:gd name="connsiteY40" fmla="*/ 1609859 h 1953296"/>
              <a:gd name="connsiteX41" fmla="*/ 2854817 w 3460124"/>
              <a:gd name="connsiteY41" fmla="*/ 1584102 h 1953296"/>
              <a:gd name="connsiteX42" fmla="*/ 2850524 w 3460124"/>
              <a:gd name="connsiteY42" fmla="*/ 1541172 h 1953296"/>
              <a:gd name="connsiteX43" fmla="*/ 2833352 w 3460124"/>
              <a:gd name="connsiteY43" fmla="*/ 1506828 h 1953296"/>
              <a:gd name="connsiteX44" fmla="*/ 2751786 w 3460124"/>
              <a:gd name="connsiteY44" fmla="*/ 1347989 h 1953296"/>
              <a:gd name="connsiteX45" fmla="*/ 2550017 w 3460124"/>
              <a:gd name="connsiteY45" fmla="*/ 957330 h 1953296"/>
              <a:gd name="connsiteX46" fmla="*/ 2515673 w 3460124"/>
              <a:gd name="connsiteY46" fmla="*/ 888643 h 1953296"/>
              <a:gd name="connsiteX47" fmla="*/ 2502794 w 3460124"/>
              <a:gd name="connsiteY47" fmla="*/ 862885 h 1953296"/>
              <a:gd name="connsiteX48" fmla="*/ 2511380 w 3460124"/>
              <a:gd name="connsiteY48" fmla="*/ 815662 h 1953296"/>
              <a:gd name="connsiteX49" fmla="*/ 2519966 w 3460124"/>
              <a:gd name="connsiteY49" fmla="*/ 802783 h 1953296"/>
              <a:gd name="connsiteX50" fmla="*/ 2537138 w 3460124"/>
              <a:gd name="connsiteY50" fmla="*/ 802783 h 1953296"/>
              <a:gd name="connsiteX51" fmla="*/ 2567189 w 3460124"/>
              <a:gd name="connsiteY51" fmla="*/ 811369 h 1953296"/>
              <a:gd name="connsiteX52" fmla="*/ 2592946 w 3460124"/>
              <a:gd name="connsiteY52" fmla="*/ 845713 h 1953296"/>
              <a:gd name="connsiteX53" fmla="*/ 2635876 w 3460124"/>
              <a:gd name="connsiteY53" fmla="*/ 910107 h 1953296"/>
              <a:gd name="connsiteX54" fmla="*/ 2786129 w 3460124"/>
              <a:gd name="connsiteY54" fmla="*/ 1124755 h 1953296"/>
              <a:gd name="connsiteX55" fmla="*/ 2884867 w 3460124"/>
              <a:gd name="connsiteY55" fmla="*/ 1249251 h 1953296"/>
              <a:gd name="connsiteX56" fmla="*/ 3017949 w 3460124"/>
              <a:gd name="connsiteY56" fmla="*/ 1412383 h 1953296"/>
              <a:gd name="connsiteX57" fmla="*/ 3155324 w 3460124"/>
              <a:gd name="connsiteY57" fmla="*/ 1566930 h 1953296"/>
              <a:gd name="connsiteX58" fmla="*/ 3198253 w 3460124"/>
              <a:gd name="connsiteY58" fmla="*/ 1605566 h 1953296"/>
              <a:gd name="connsiteX59" fmla="*/ 3271234 w 3460124"/>
              <a:gd name="connsiteY59" fmla="*/ 1652789 h 1953296"/>
              <a:gd name="connsiteX60" fmla="*/ 3339921 w 3460124"/>
              <a:gd name="connsiteY60" fmla="*/ 1678547 h 1953296"/>
              <a:gd name="connsiteX61" fmla="*/ 3387143 w 3460124"/>
              <a:gd name="connsiteY61" fmla="*/ 1704305 h 1953296"/>
              <a:gd name="connsiteX62" fmla="*/ 3430073 w 3460124"/>
              <a:gd name="connsiteY62" fmla="*/ 1734355 h 1953296"/>
              <a:gd name="connsiteX63" fmla="*/ 3447245 w 3460124"/>
              <a:gd name="connsiteY63" fmla="*/ 1755820 h 1953296"/>
              <a:gd name="connsiteX64" fmla="*/ 3460124 w 3460124"/>
              <a:gd name="connsiteY64" fmla="*/ 1777285 h 1953296"/>
              <a:gd name="connsiteX65" fmla="*/ 3460124 w 3460124"/>
              <a:gd name="connsiteY65" fmla="*/ 1790164 h 1953296"/>
              <a:gd name="connsiteX66" fmla="*/ 3460124 w 3460124"/>
              <a:gd name="connsiteY66" fmla="*/ 1807335 h 1953296"/>
              <a:gd name="connsiteX67" fmla="*/ 3447245 w 3460124"/>
              <a:gd name="connsiteY67" fmla="*/ 1828800 h 1953296"/>
              <a:gd name="connsiteX68" fmla="*/ 3425780 w 3460124"/>
              <a:gd name="connsiteY68" fmla="*/ 1845972 h 1953296"/>
              <a:gd name="connsiteX69" fmla="*/ 3378558 w 3460124"/>
              <a:gd name="connsiteY69" fmla="*/ 1880316 h 1953296"/>
              <a:gd name="connsiteX70" fmla="*/ 3344214 w 3460124"/>
              <a:gd name="connsiteY70" fmla="*/ 1893195 h 1953296"/>
              <a:gd name="connsiteX71" fmla="*/ 3301284 w 3460124"/>
              <a:gd name="connsiteY71" fmla="*/ 1910366 h 1953296"/>
              <a:gd name="connsiteX72" fmla="*/ 3249769 w 3460124"/>
              <a:gd name="connsiteY72" fmla="*/ 1927538 h 1953296"/>
              <a:gd name="connsiteX73" fmla="*/ 3181082 w 3460124"/>
              <a:gd name="connsiteY73" fmla="*/ 1940417 h 1953296"/>
              <a:gd name="connsiteX74" fmla="*/ 3090929 w 3460124"/>
              <a:gd name="connsiteY74" fmla="*/ 1949003 h 1953296"/>
              <a:gd name="connsiteX75" fmla="*/ 2983605 w 3460124"/>
              <a:gd name="connsiteY75" fmla="*/ 1953296 h 1953296"/>
              <a:gd name="connsiteX76" fmla="*/ 2829059 w 3460124"/>
              <a:gd name="connsiteY76" fmla="*/ 1944710 h 1953296"/>
              <a:gd name="connsiteX77" fmla="*/ 2665927 w 3460124"/>
              <a:gd name="connsiteY77" fmla="*/ 1927538 h 1953296"/>
              <a:gd name="connsiteX78" fmla="*/ 2502794 w 3460124"/>
              <a:gd name="connsiteY78" fmla="*/ 1906074 h 1953296"/>
              <a:gd name="connsiteX79" fmla="*/ 2348248 w 3460124"/>
              <a:gd name="connsiteY79" fmla="*/ 1880316 h 1953296"/>
              <a:gd name="connsiteX80" fmla="*/ 2245217 w 3460124"/>
              <a:gd name="connsiteY80" fmla="*/ 1854558 h 1953296"/>
              <a:gd name="connsiteX81" fmla="*/ 2069205 w 3460124"/>
              <a:gd name="connsiteY81" fmla="*/ 1794457 h 1953296"/>
              <a:gd name="connsiteX82" fmla="*/ 1871729 w 3460124"/>
              <a:gd name="connsiteY82" fmla="*/ 1708597 h 1953296"/>
              <a:gd name="connsiteX83" fmla="*/ 1700011 w 3460124"/>
              <a:gd name="connsiteY83" fmla="*/ 1614152 h 1953296"/>
              <a:gd name="connsiteX84" fmla="*/ 1554051 w 3460124"/>
              <a:gd name="connsiteY84" fmla="*/ 1519707 h 1953296"/>
              <a:gd name="connsiteX85" fmla="*/ 1382332 w 3460124"/>
              <a:gd name="connsiteY85" fmla="*/ 1386626 h 1953296"/>
              <a:gd name="connsiteX86" fmla="*/ 1159098 w 3460124"/>
              <a:gd name="connsiteY86" fmla="*/ 1184857 h 1953296"/>
              <a:gd name="connsiteX87" fmla="*/ 944451 w 3460124"/>
              <a:gd name="connsiteY87" fmla="*/ 953037 h 1953296"/>
              <a:gd name="connsiteX88" fmla="*/ 777025 w 3460124"/>
              <a:gd name="connsiteY88" fmla="*/ 759854 h 1953296"/>
              <a:gd name="connsiteX89" fmla="*/ 643943 w 3460124"/>
              <a:gd name="connsiteY89" fmla="*/ 583843 h 1953296"/>
              <a:gd name="connsiteX90" fmla="*/ 558084 w 3460124"/>
              <a:gd name="connsiteY90" fmla="*/ 467933 h 1953296"/>
              <a:gd name="connsiteX91" fmla="*/ 519448 w 3460124"/>
              <a:gd name="connsiteY91" fmla="*/ 416417 h 1953296"/>
              <a:gd name="connsiteX92" fmla="*/ 480811 w 3460124"/>
              <a:gd name="connsiteY92" fmla="*/ 373488 h 1953296"/>
              <a:gd name="connsiteX93" fmla="*/ 446467 w 3460124"/>
              <a:gd name="connsiteY93" fmla="*/ 343437 h 1953296"/>
              <a:gd name="connsiteX94" fmla="*/ 416417 w 3460124"/>
              <a:gd name="connsiteY94" fmla="*/ 330558 h 1953296"/>
              <a:gd name="connsiteX95" fmla="*/ 386366 w 3460124"/>
              <a:gd name="connsiteY95" fmla="*/ 321972 h 1953296"/>
              <a:gd name="connsiteX96" fmla="*/ 356315 w 3460124"/>
              <a:gd name="connsiteY96" fmla="*/ 326265 h 1953296"/>
              <a:gd name="connsiteX97" fmla="*/ 334851 w 3460124"/>
              <a:gd name="connsiteY97" fmla="*/ 334851 h 1953296"/>
              <a:gd name="connsiteX98" fmla="*/ 296214 w 3460124"/>
              <a:gd name="connsiteY98" fmla="*/ 369195 h 1953296"/>
              <a:gd name="connsiteX99" fmla="*/ 248991 w 3460124"/>
              <a:gd name="connsiteY99" fmla="*/ 412124 h 1953296"/>
              <a:gd name="connsiteX100" fmla="*/ 184597 w 3460124"/>
              <a:gd name="connsiteY100" fmla="*/ 480812 h 1953296"/>
              <a:gd name="connsiteX0" fmla="*/ 184597 w 3460124"/>
              <a:gd name="connsiteY0" fmla="*/ 480812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326265 w 3460124"/>
              <a:gd name="connsiteY6" fmla="*/ 30051 h 1953296"/>
              <a:gd name="connsiteX7" fmla="*/ 463639 w 3460124"/>
              <a:gd name="connsiteY7" fmla="*/ 0 h 1953296"/>
              <a:gd name="connsiteX8" fmla="*/ 566670 w 3460124"/>
              <a:gd name="connsiteY8" fmla="*/ 4293 h 1953296"/>
              <a:gd name="connsiteX9" fmla="*/ 656822 w 3460124"/>
              <a:gd name="connsiteY9" fmla="*/ 17172 h 1953296"/>
              <a:gd name="connsiteX10" fmla="*/ 725510 w 3460124"/>
              <a:gd name="connsiteY10" fmla="*/ 25758 h 1953296"/>
              <a:gd name="connsiteX11" fmla="*/ 755560 w 3460124"/>
              <a:gd name="connsiteY11" fmla="*/ 34344 h 1953296"/>
              <a:gd name="connsiteX12" fmla="*/ 759853 w 3460124"/>
              <a:gd name="connsiteY12" fmla="*/ 47223 h 1953296"/>
              <a:gd name="connsiteX13" fmla="*/ 764146 w 3460124"/>
              <a:gd name="connsiteY13" fmla="*/ 107324 h 1953296"/>
              <a:gd name="connsiteX14" fmla="*/ 759853 w 3460124"/>
              <a:gd name="connsiteY14" fmla="*/ 184597 h 1953296"/>
              <a:gd name="connsiteX15" fmla="*/ 759853 w 3460124"/>
              <a:gd name="connsiteY15" fmla="*/ 236113 h 1953296"/>
              <a:gd name="connsiteX16" fmla="*/ 768439 w 3460124"/>
              <a:gd name="connsiteY16" fmla="*/ 266164 h 1953296"/>
              <a:gd name="connsiteX17" fmla="*/ 789904 w 3460124"/>
              <a:gd name="connsiteY17" fmla="*/ 321972 h 1953296"/>
              <a:gd name="connsiteX18" fmla="*/ 832834 w 3460124"/>
              <a:gd name="connsiteY18" fmla="*/ 412124 h 1953296"/>
              <a:gd name="connsiteX19" fmla="*/ 897228 w 3460124"/>
              <a:gd name="connsiteY19" fmla="*/ 502276 h 1953296"/>
              <a:gd name="connsiteX20" fmla="*/ 1013138 w 3460124"/>
              <a:gd name="connsiteY20" fmla="*/ 656823 h 1953296"/>
              <a:gd name="connsiteX21" fmla="*/ 1120462 w 3460124"/>
              <a:gd name="connsiteY21" fmla="*/ 785612 h 1953296"/>
              <a:gd name="connsiteX22" fmla="*/ 1249251 w 3460124"/>
              <a:gd name="connsiteY22" fmla="*/ 935865 h 1953296"/>
              <a:gd name="connsiteX23" fmla="*/ 1339403 w 3460124"/>
              <a:gd name="connsiteY23" fmla="*/ 1038896 h 1953296"/>
              <a:gd name="connsiteX24" fmla="*/ 1472484 w 3460124"/>
              <a:gd name="connsiteY24" fmla="*/ 1171978 h 1953296"/>
              <a:gd name="connsiteX25" fmla="*/ 1562636 w 3460124"/>
              <a:gd name="connsiteY25" fmla="*/ 1249251 h 1953296"/>
              <a:gd name="connsiteX26" fmla="*/ 1712890 w 3460124"/>
              <a:gd name="connsiteY26" fmla="*/ 1365161 h 1953296"/>
              <a:gd name="connsiteX27" fmla="*/ 1794456 w 3460124"/>
              <a:gd name="connsiteY27" fmla="*/ 1420969 h 1953296"/>
              <a:gd name="connsiteX28" fmla="*/ 1931831 w 3460124"/>
              <a:gd name="connsiteY28" fmla="*/ 1498243 h 1953296"/>
              <a:gd name="connsiteX29" fmla="*/ 2030569 w 3460124"/>
              <a:gd name="connsiteY29" fmla="*/ 1545465 h 1953296"/>
              <a:gd name="connsiteX30" fmla="*/ 2150772 w 3460124"/>
              <a:gd name="connsiteY30" fmla="*/ 1588395 h 1953296"/>
              <a:gd name="connsiteX31" fmla="*/ 2288146 w 3460124"/>
              <a:gd name="connsiteY31" fmla="*/ 1627031 h 1953296"/>
              <a:gd name="connsiteX32" fmla="*/ 2395470 w 3460124"/>
              <a:gd name="connsiteY32" fmla="*/ 1648496 h 1953296"/>
              <a:gd name="connsiteX33" fmla="*/ 2498501 w 3460124"/>
              <a:gd name="connsiteY33" fmla="*/ 1665668 h 1953296"/>
              <a:gd name="connsiteX34" fmla="*/ 2627290 w 3460124"/>
              <a:gd name="connsiteY34" fmla="*/ 1674254 h 1953296"/>
              <a:gd name="connsiteX35" fmla="*/ 2726028 w 3460124"/>
              <a:gd name="connsiteY35" fmla="*/ 1674254 h 1953296"/>
              <a:gd name="connsiteX36" fmla="*/ 2790422 w 3460124"/>
              <a:gd name="connsiteY36" fmla="*/ 1669961 h 1953296"/>
              <a:gd name="connsiteX37" fmla="*/ 2820473 w 3460124"/>
              <a:gd name="connsiteY37" fmla="*/ 1661375 h 1953296"/>
              <a:gd name="connsiteX38" fmla="*/ 2841938 w 3460124"/>
              <a:gd name="connsiteY38" fmla="*/ 1639910 h 1953296"/>
              <a:gd name="connsiteX39" fmla="*/ 2854817 w 3460124"/>
              <a:gd name="connsiteY39" fmla="*/ 1609859 h 1953296"/>
              <a:gd name="connsiteX40" fmla="*/ 2854817 w 3460124"/>
              <a:gd name="connsiteY40" fmla="*/ 1584102 h 1953296"/>
              <a:gd name="connsiteX41" fmla="*/ 2850524 w 3460124"/>
              <a:gd name="connsiteY41" fmla="*/ 1541172 h 1953296"/>
              <a:gd name="connsiteX42" fmla="*/ 2833352 w 3460124"/>
              <a:gd name="connsiteY42" fmla="*/ 1506828 h 1953296"/>
              <a:gd name="connsiteX43" fmla="*/ 2751786 w 3460124"/>
              <a:gd name="connsiteY43" fmla="*/ 1347989 h 1953296"/>
              <a:gd name="connsiteX44" fmla="*/ 2550017 w 3460124"/>
              <a:gd name="connsiteY44" fmla="*/ 957330 h 1953296"/>
              <a:gd name="connsiteX45" fmla="*/ 2515673 w 3460124"/>
              <a:gd name="connsiteY45" fmla="*/ 888643 h 1953296"/>
              <a:gd name="connsiteX46" fmla="*/ 2502794 w 3460124"/>
              <a:gd name="connsiteY46" fmla="*/ 862885 h 1953296"/>
              <a:gd name="connsiteX47" fmla="*/ 2511380 w 3460124"/>
              <a:gd name="connsiteY47" fmla="*/ 815662 h 1953296"/>
              <a:gd name="connsiteX48" fmla="*/ 2519966 w 3460124"/>
              <a:gd name="connsiteY48" fmla="*/ 802783 h 1953296"/>
              <a:gd name="connsiteX49" fmla="*/ 2537138 w 3460124"/>
              <a:gd name="connsiteY49" fmla="*/ 802783 h 1953296"/>
              <a:gd name="connsiteX50" fmla="*/ 2567189 w 3460124"/>
              <a:gd name="connsiteY50" fmla="*/ 811369 h 1953296"/>
              <a:gd name="connsiteX51" fmla="*/ 2592946 w 3460124"/>
              <a:gd name="connsiteY51" fmla="*/ 845713 h 1953296"/>
              <a:gd name="connsiteX52" fmla="*/ 2635876 w 3460124"/>
              <a:gd name="connsiteY52" fmla="*/ 910107 h 1953296"/>
              <a:gd name="connsiteX53" fmla="*/ 2786129 w 3460124"/>
              <a:gd name="connsiteY53" fmla="*/ 1124755 h 1953296"/>
              <a:gd name="connsiteX54" fmla="*/ 2884867 w 3460124"/>
              <a:gd name="connsiteY54" fmla="*/ 1249251 h 1953296"/>
              <a:gd name="connsiteX55" fmla="*/ 3017949 w 3460124"/>
              <a:gd name="connsiteY55" fmla="*/ 1412383 h 1953296"/>
              <a:gd name="connsiteX56" fmla="*/ 3155324 w 3460124"/>
              <a:gd name="connsiteY56" fmla="*/ 1566930 h 1953296"/>
              <a:gd name="connsiteX57" fmla="*/ 3198253 w 3460124"/>
              <a:gd name="connsiteY57" fmla="*/ 1605566 h 1953296"/>
              <a:gd name="connsiteX58" fmla="*/ 3271234 w 3460124"/>
              <a:gd name="connsiteY58" fmla="*/ 1652789 h 1953296"/>
              <a:gd name="connsiteX59" fmla="*/ 3339921 w 3460124"/>
              <a:gd name="connsiteY59" fmla="*/ 1678547 h 1953296"/>
              <a:gd name="connsiteX60" fmla="*/ 3387143 w 3460124"/>
              <a:gd name="connsiteY60" fmla="*/ 1704305 h 1953296"/>
              <a:gd name="connsiteX61" fmla="*/ 3430073 w 3460124"/>
              <a:gd name="connsiteY61" fmla="*/ 1734355 h 1953296"/>
              <a:gd name="connsiteX62" fmla="*/ 3447245 w 3460124"/>
              <a:gd name="connsiteY62" fmla="*/ 1755820 h 1953296"/>
              <a:gd name="connsiteX63" fmla="*/ 3460124 w 3460124"/>
              <a:gd name="connsiteY63" fmla="*/ 1777285 h 1953296"/>
              <a:gd name="connsiteX64" fmla="*/ 3460124 w 3460124"/>
              <a:gd name="connsiteY64" fmla="*/ 1790164 h 1953296"/>
              <a:gd name="connsiteX65" fmla="*/ 3460124 w 3460124"/>
              <a:gd name="connsiteY65" fmla="*/ 1807335 h 1953296"/>
              <a:gd name="connsiteX66" fmla="*/ 3447245 w 3460124"/>
              <a:gd name="connsiteY66" fmla="*/ 1828800 h 1953296"/>
              <a:gd name="connsiteX67" fmla="*/ 3425780 w 3460124"/>
              <a:gd name="connsiteY67" fmla="*/ 1845972 h 1953296"/>
              <a:gd name="connsiteX68" fmla="*/ 3378558 w 3460124"/>
              <a:gd name="connsiteY68" fmla="*/ 1880316 h 1953296"/>
              <a:gd name="connsiteX69" fmla="*/ 3344214 w 3460124"/>
              <a:gd name="connsiteY69" fmla="*/ 1893195 h 1953296"/>
              <a:gd name="connsiteX70" fmla="*/ 3301284 w 3460124"/>
              <a:gd name="connsiteY70" fmla="*/ 1910366 h 1953296"/>
              <a:gd name="connsiteX71" fmla="*/ 3249769 w 3460124"/>
              <a:gd name="connsiteY71" fmla="*/ 1927538 h 1953296"/>
              <a:gd name="connsiteX72" fmla="*/ 3181082 w 3460124"/>
              <a:gd name="connsiteY72" fmla="*/ 1940417 h 1953296"/>
              <a:gd name="connsiteX73" fmla="*/ 3090929 w 3460124"/>
              <a:gd name="connsiteY73" fmla="*/ 1949003 h 1953296"/>
              <a:gd name="connsiteX74" fmla="*/ 2983605 w 3460124"/>
              <a:gd name="connsiteY74" fmla="*/ 1953296 h 1953296"/>
              <a:gd name="connsiteX75" fmla="*/ 2829059 w 3460124"/>
              <a:gd name="connsiteY75" fmla="*/ 1944710 h 1953296"/>
              <a:gd name="connsiteX76" fmla="*/ 2665927 w 3460124"/>
              <a:gd name="connsiteY76" fmla="*/ 1927538 h 1953296"/>
              <a:gd name="connsiteX77" fmla="*/ 2502794 w 3460124"/>
              <a:gd name="connsiteY77" fmla="*/ 1906074 h 1953296"/>
              <a:gd name="connsiteX78" fmla="*/ 2348248 w 3460124"/>
              <a:gd name="connsiteY78" fmla="*/ 1880316 h 1953296"/>
              <a:gd name="connsiteX79" fmla="*/ 2245217 w 3460124"/>
              <a:gd name="connsiteY79" fmla="*/ 1854558 h 1953296"/>
              <a:gd name="connsiteX80" fmla="*/ 2069205 w 3460124"/>
              <a:gd name="connsiteY80" fmla="*/ 1794457 h 1953296"/>
              <a:gd name="connsiteX81" fmla="*/ 1871729 w 3460124"/>
              <a:gd name="connsiteY81" fmla="*/ 1708597 h 1953296"/>
              <a:gd name="connsiteX82" fmla="*/ 1700011 w 3460124"/>
              <a:gd name="connsiteY82" fmla="*/ 1614152 h 1953296"/>
              <a:gd name="connsiteX83" fmla="*/ 1554051 w 3460124"/>
              <a:gd name="connsiteY83" fmla="*/ 1519707 h 1953296"/>
              <a:gd name="connsiteX84" fmla="*/ 1382332 w 3460124"/>
              <a:gd name="connsiteY84" fmla="*/ 1386626 h 1953296"/>
              <a:gd name="connsiteX85" fmla="*/ 1159098 w 3460124"/>
              <a:gd name="connsiteY85" fmla="*/ 1184857 h 1953296"/>
              <a:gd name="connsiteX86" fmla="*/ 944451 w 3460124"/>
              <a:gd name="connsiteY86" fmla="*/ 953037 h 1953296"/>
              <a:gd name="connsiteX87" fmla="*/ 777025 w 3460124"/>
              <a:gd name="connsiteY87" fmla="*/ 759854 h 1953296"/>
              <a:gd name="connsiteX88" fmla="*/ 643943 w 3460124"/>
              <a:gd name="connsiteY88" fmla="*/ 583843 h 1953296"/>
              <a:gd name="connsiteX89" fmla="*/ 558084 w 3460124"/>
              <a:gd name="connsiteY89" fmla="*/ 467933 h 1953296"/>
              <a:gd name="connsiteX90" fmla="*/ 519448 w 3460124"/>
              <a:gd name="connsiteY90" fmla="*/ 416417 h 1953296"/>
              <a:gd name="connsiteX91" fmla="*/ 480811 w 3460124"/>
              <a:gd name="connsiteY91" fmla="*/ 373488 h 1953296"/>
              <a:gd name="connsiteX92" fmla="*/ 446467 w 3460124"/>
              <a:gd name="connsiteY92" fmla="*/ 343437 h 1953296"/>
              <a:gd name="connsiteX93" fmla="*/ 416417 w 3460124"/>
              <a:gd name="connsiteY93" fmla="*/ 330558 h 1953296"/>
              <a:gd name="connsiteX94" fmla="*/ 386366 w 3460124"/>
              <a:gd name="connsiteY94" fmla="*/ 321972 h 1953296"/>
              <a:gd name="connsiteX95" fmla="*/ 356315 w 3460124"/>
              <a:gd name="connsiteY95" fmla="*/ 326265 h 1953296"/>
              <a:gd name="connsiteX96" fmla="*/ 334851 w 3460124"/>
              <a:gd name="connsiteY96" fmla="*/ 334851 h 1953296"/>
              <a:gd name="connsiteX97" fmla="*/ 296214 w 3460124"/>
              <a:gd name="connsiteY97" fmla="*/ 369195 h 1953296"/>
              <a:gd name="connsiteX98" fmla="*/ 248991 w 3460124"/>
              <a:gd name="connsiteY98" fmla="*/ 412124 h 1953296"/>
              <a:gd name="connsiteX99" fmla="*/ 184597 w 3460124"/>
              <a:gd name="connsiteY99" fmla="*/ 480812 h 1953296"/>
              <a:gd name="connsiteX0" fmla="*/ 184597 w 3460124"/>
              <a:gd name="connsiteY0" fmla="*/ 480812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326265 w 3460124"/>
              <a:gd name="connsiteY6" fmla="*/ 30051 h 1953296"/>
              <a:gd name="connsiteX7" fmla="*/ 463639 w 3460124"/>
              <a:gd name="connsiteY7" fmla="*/ 0 h 1953296"/>
              <a:gd name="connsiteX8" fmla="*/ 656822 w 3460124"/>
              <a:gd name="connsiteY8" fmla="*/ 17172 h 1953296"/>
              <a:gd name="connsiteX9" fmla="*/ 725510 w 3460124"/>
              <a:gd name="connsiteY9" fmla="*/ 25758 h 1953296"/>
              <a:gd name="connsiteX10" fmla="*/ 755560 w 3460124"/>
              <a:gd name="connsiteY10" fmla="*/ 34344 h 1953296"/>
              <a:gd name="connsiteX11" fmla="*/ 759853 w 3460124"/>
              <a:gd name="connsiteY11" fmla="*/ 47223 h 1953296"/>
              <a:gd name="connsiteX12" fmla="*/ 764146 w 3460124"/>
              <a:gd name="connsiteY12" fmla="*/ 107324 h 1953296"/>
              <a:gd name="connsiteX13" fmla="*/ 759853 w 3460124"/>
              <a:gd name="connsiteY13" fmla="*/ 184597 h 1953296"/>
              <a:gd name="connsiteX14" fmla="*/ 759853 w 3460124"/>
              <a:gd name="connsiteY14" fmla="*/ 236113 h 1953296"/>
              <a:gd name="connsiteX15" fmla="*/ 768439 w 3460124"/>
              <a:gd name="connsiteY15" fmla="*/ 266164 h 1953296"/>
              <a:gd name="connsiteX16" fmla="*/ 789904 w 3460124"/>
              <a:gd name="connsiteY16" fmla="*/ 321972 h 1953296"/>
              <a:gd name="connsiteX17" fmla="*/ 832834 w 3460124"/>
              <a:gd name="connsiteY17" fmla="*/ 412124 h 1953296"/>
              <a:gd name="connsiteX18" fmla="*/ 897228 w 3460124"/>
              <a:gd name="connsiteY18" fmla="*/ 502276 h 1953296"/>
              <a:gd name="connsiteX19" fmla="*/ 1013138 w 3460124"/>
              <a:gd name="connsiteY19" fmla="*/ 656823 h 1953296"/>
              <a:gd name="connsiteX20" fmla="*/ 1120462 w 3460124"/>
              <a:gd name="connsiteY20" fmla="*/ 785612 h 1953296"/>
              <a:gd name="connsiteX21" fmla="*/ 1249251 w 3460124"/>
              <a:gd name="connsiteY21" fmla="*/ 935865 h 1953296"/>
              <a:gd name="connsiteX22" fmla="*/ 1339403 w 3460124"/>
              <a:gd name="connsiteY22" fmla="*/ 1038896 h 1953296"/>
              <a:gd name="connsiteX23" fmla="*/ 1472484 w 3460124"/>
              <a:gd name="connsiteY23" fmla="*/ 1171978 h 1953296"/>
              <a:gd name="connsiteX24" fmla="*/ 1562636 w 3460124"/>
              <a:gd name="connsiteY24" fmla="*/ 1249251 h 1953296"/>
              <a:gd name="connsiteX25" fmla="*/ 1712890 w 3460124"/>
              <a:gd name="connsiteY25" fmla="*/ 1365161 h 1953296"/>
              <a:gd name="connsiteX26" fmla="*/ 1794456 w 3460124"/>
              <a:gd name="connsiteY26" fmla="*/ 1420969 h 1953296"/>
              <a:gd name="connsiteX27" fmla="*/ 1931831 w 3460124"/>
              <a:gd name="connsiteY27" fmla="*/ 1498243 h 1953296"/>
              <a:gd name="connsiteX28" fmla="*/ 2030569 w 3460124"/>
              <a:gd name="connsiteY28" fmla="*/ 1545465 h 1953296"/>
              <a:gd name="connsiteX29" fmla="*/ 2150772 w 3460124"/>
              <a:gd name="connsiteY29" fmla="*/ 1588395 h 1953296"/>
              <a:gd name="connsiteX30" fmla="*/ 2288146 w 3460124"/>
              <a:gd name="connsiteY30" fmla="*/ 1627031 h 1953296"/>
              <a:gd name="connsiteX31" fmla="*/ 2395470 w 3460124"/>
              <a:gd name="connsiteY31" fmla="*/ 1648496 h 1953296"/>
              <a:gd name="connsiteX32" fmla="*/ 2498501 w 3460124"/>
              <a:gd name="connsiteY32" fmla="*/ 1665668 h 1953296"/>
              <a:gd name="connsiteX33" fmla="*/ 2627290 w 3460124"/>
              <a:gd name="connsiteY33" fmla="*/ 1674254 h 1953296"/>
              <a:gd name="connsiteX34" fmla="*/ 2726028 w 3460124"/>
              <a:gd name="connsiteY34" fmla="*/ 1674254 h 1953296"/>
              <a:gd name="connsiteX35" fmla="*/ 2790422 w 3460124"/>
              <a:gd name="connsiteY35" fmla="*/ 1669961 h 1953296"/>
              <a:gd name="connsiteX36" fmla="*/ 2820473 w 3460124"/>
              <a:gd name="connsiteY36" fmla="*/ 1661375 h 1953296"/>
              <a:gd name="connsiteX37" fmla="*/ 2841938 w 3460124"/>
              <a:gd name="connsiteY37" fmla="*/ 1639910 h 1953296"/>
              <a:gd name="connsiteX38" fmla="*/ 2854817 w 3460124"/>
              <a:gd name="connsiteY38" fmla="*/ 1609859 h 1953296"/>
              <a:gd name="connsiteX39" fmla="*/ 2854817 w 3460124"/>
              <a:gd name="connsiteY39" fmla="*/ 1584102 h 1953296"/>
              <a:gd name="connsiteX40" fmla="*/ 2850524 w 3460124"/>
              <a:gd name="connsiteY40" fmla="*/ 1541172 h 1953296"/>
              <a:gd name="connsiteX41" fmla="*/ 2833352 w 3460124"/>
              <a:gd name="connsiteY41" fmla="*/ 1506828 h 1953296"/>
              <a:gd name="connsiteX42" fmla="*/ 2751786 w 3460124"/>
              <a:gd name="connsiteY42" fmla="*/ 1347989 h 1953296"/>
              <a:gd name="connsiteX43" fmla="*/ 2550017 w 3460124"/>
              <a:gd name="connsiteY43" fmla="*/ 957330 h 1953296"/>
              <a:gd name="connsiteX44" fmla="*/ 2515673 w 3460124"/>
              <a:gd name="connsiteY44" fmla="*/ 888643 h 1953296"/>
              <a:gd name="connsiteX45" fmla="*/ 2502794 w 3460124"/>
              <a:gd name="connsiteY45" fmla="*/ 862885 h 1953296"/>
              <a:gd name="connsiteX46" fmla="*/ 2511380 w 3460124"/>
              <a:gd name="connsiteY46" fmla="*/ 815662 h 1953296"/>
              <a:gd name="connsiteX47" fmla="*/ 2519966 w 3460124"/>
              <a:gd name="connsiteY47" fmla="*/ 802783 h 1953296"/>
              <a:gd name="connsiteX48" fmla="*/ 2537138 w 3460124"/>
              <a:gd name="connsiteY48" fmla="*/ 802783 h 1953296"/>
              <a:gd name="connsiteX49" fmla="*/ 2567189 w 3460124"/>
              <a:gd name="connsiteY49" fmla="*/ 811369 h 1953296"/>
              <a:gd name="connsiteX50" fmla="*/ 2592946 w 3460124"/>
              <a:gd name="connsiteY50" fmla="*/ 845713 h 1953296"/>
              <a:gd name="connsiteX51" fmla="*/ 2635876 w 3460124"/>
              <a:gd name="connsiteY51" fmla="*/ 910107 h 1953296"/>
              <a:gd name="connsiteX52" fmla="*/ 2786129 w 3460124"/>
              <a:gd name="connsiteY52" fmla="*/ 1124755 h 1953296"/>
              <a:gd name="connsiteX53" fmla="*/ 2884867 w 3460124"/>
              <a:gd name="connsiteY53" fmla="*/ 1249251 h 1953296"/>
              <a:gd name="connsiteX54" fmla="*/ 3017949 w 3460124"/>
              <a:gd name="connsiteY54" fmla="*/ 1412383 h 1953296"/>
              <a:gd name="connsiteX55" fmla="*/ 3155324 w 3460124"/>
              <a:gd name="connsiteY55" fmla="*/ 1566930 h 1953296"/>
              <a:gd name="connsiteX56" fmla="*/ 3198253 w 3460124"/>
              <a:gd name="connsiteY56" fmla="*/ 1605566 h 1953296"/>
              <a:gd name="connsiteX57" fmla="*/ 3271234 w 3460124"/>
              <a:gd name="connsiteY57" fmla="*/ 1652789 h 1953296"/>
              <a:gd name="connsiteX58" fmla="*/ 3339921 w 3460124"/>
              <a:gd name="connsiteY58" fmla="*/ 1678547 h 1953296"/>
              <a:gd name="connsiteX59" fmla="*/ 3387143 w 3460124"/>
              <a:gd name="connsiteY59" fmla="*/ 1704305 h 1953296"/>
              <a:gd name="connsiteX60" fmla="*/ 3430073 w 3460124"/>
              <a:gd name="connsiteY60" fmla="*/ 1734355 h 1953296"/>
              <a:gd name="connsiteX61" fmla="*/ 3447245 w 3460124"/>
              <a:gd name="connsiteY61" fmla="*/ 1755820 h 1953296"/>
              <a:gd name="connsiteX62" fmla="*/ 3460124 w 3460124"/>
              <a:gd name="connsiteY62" fmla="*/ 1777285 h 1953296"/>
              <a:gd name="connsiteX63" fmla="*/ 3460124 w 3460124"/>
              <a:gd name="connsiteY63" fmla="*/ 1790164 h 1953296"/>
              <a:gd name="connsiteX64" fmla="*/ 3460124 w 3460124"/>
              <a:gd name="connsiteY64" fmla="*/ 1807335 h 1953296"/>
              <a:gd name="connsiteX65" fmla="*/ 3447245 w 3460124"/>
              <a:gd name="connsiteY65" fmla="*/ 1828800 h 1953296"/>
              <a:gd name="connsiteX66" fmla="*/ 3425780 w 3460124"/>
              <a:gd name="connsiteY66" fmla="*/ 1845972 h 1953296"/>
              <a:gd name="connsiteX67" fmla="*/ 3378558 w 3460124"/>
              <a:gd name="connsiteY67" fmla="*/ 1880316 h 1953296"/>
              <a:gd name="connsiteX68" fmla="*/ 3344214 w 3460124"/>
              <a:gd name="connsiteY68" fmla="*/ 1893195 h 1953296"/>
              <a:gd name="connsiteX69" fmla="*/ 3301284 w 3460124"/>
              <a:gd name="connsiteY69" fmla="*/ 1910366 h 1953296"/>
              <a:gd name="connsiteX70" fmla="*/ 3249769 w 3460124"/>
              <a:gd name="connsiteY70" fmla="*/ 1927538 h 1953296"/>
              <a:gd name="connsiteX71" fmla="*/ 3181082 w 3460124"/>
              <a:gd name="connsiteY71" fmla="*/ 1940417 h 1953296"/>
              <a:gd name="connsiteX72" fmla="*/ 3090929 w 3460124"/>
              <a:gd name="connsiteY72" fmla="*/ 1949003 h 1953296"/>
              <a:gd name="connsiteX73" fmla="*/ 2983605 w 3460124"/>
              <a:gd name="connsiteY73" fmla="*/ 1953296 h 1953296"/>
              <a:gd name="connsiteX74" fmla="*/ 2829059 w 3460124"/>
              <a:gd name="connsiteY74" fmla="*/ 1944710 h 1953296"/>
              <a:gd name="connsiteX75" fmla="*/ 2665927 w 3460124"/>
              <a:gd name="connsiteY75" fmla="*/ 1927538 h 1953296"/>
              <a:gd name="connsiteX76" fmla="*/ 2502794 w 3460124"/>
              <a:gd name="connsiteY76" fmla="*/ 1906074 h 1953296"/>
              <a:gd name="connsiteX77" fmla="*/ 2348248 w 3460124"/>
              <a:gd name="connsiteY77" fmla="*/ 1880316 h 1953296"/>
              <a:gd name="connsiteX78" fmla="*/ 2245217 w 3460124"/>
              <a:gd name="connsiteY78" fmla="*/ 1854558 h 1953296"/>
              <a:gd name="connsiteX79" fmla="*/ 2069205 w 3460124"/>
              <a:gd name="connsiteY79" fmla="*/ 1794457 h 1953296"/>
              <a:gd name="connsiteX80" fmla="*/ 1871729 w 3460124"/>
              <a:gd name="connsiteY80" fmla="*/ 1708597 h 1953296"/>
              <a:gd name="connsiteX81" fmla="*/ 1700011 w 3460124"/>
              <a:gd name="connsiteY81" fmla="*/ 1614152 h 1953296"/>
              <a:gd name="connsiteX82" fmla="*/ 1554051 w 3460124"/>
              <a:gd name="connsiteY82" fmla="*/ 1519707 h 1953296"/>
              <a:gd name="connsiteX83" fmla="*/ 1382332 w 3460124"/>
              <a:gd name="connsiteY83" fmla="*/ 1386626 h 1953296"/>
              <a:gd name="connsiteX84" fmla="*/ 1159098 w 3460124"/>
              <a:gd name="connsiteY84" fmla="*/ 1184857 h 1953296"/>
              <a:gd name="connsiteX85" fmla="*/ 944451 w 3460124"/>
              <a:gd name="connsiteY85" fmla="*/ 953037 h 1953296"/>
              <a:gd name="connsiteX86" fmla="*/ 777025 w 3460124"/>
              <a:gd name="connsiteY86" fmla="*/ 759854 h 1953296"/>
              <a:gd name="connsiteX87" fmla="*/ 643943 w 3460124"/>
              <a:gd name="connsiteY87" fmla="*/ 583843 h 1953296"/>
              <a:gd name="connsiteX88" fmla="*/ 558084 w 3460124"/>
              <a:gd name="connsiteY88" fmla="*/ 467933 h 1953296"/>
              <a:gd name="connsiteX89" fmla="*/ 519448 w 3460124"/>
              <a:gd name="connsiteY89" fmla="*/ 416417 h 1953296"/>
              <a:gd name="connsiteX90" fmla="*/ 480811 w 3460124"/>
              <a:gd name="connsiteY90" fmla="*/ 373488 h 1953296"/>
              <a:gd name="connsiteX91" fmla="*/ 446467 w 3460124"/>
              <a:gd name="connsiteY91" fmla="*/ 343437 h 1953296"/>
              <a:gd name="connsiteX92" fmla="*/ 416417 w 3460124"/>
              <a:gd name="connsiteY92" fmla="*/ 330558 h 1953296"/>
              <a:gd name="connsiteX93" fmla="*/ 386366 w 3460124"/>
              <a:gd name="connsiteY93" fmla="*/ 321972 h 1953296"/>
              <a:gd name="connsiteX94" fmla="*/ 356315 w 3460124"/>
              <a:gd name="connsiteY94" fmla="*/ 326265 h 1953296"/>
              <a:gd name="connsiteX95" fmla="*/ 334851 w 3460124"/>
              <a:gd name="connsiteY95" fmla="*/ 334851 h 1953296"/>
              <a:gd name="connsiteX96" fmla="*/ 296214 w 3460124"/>
              <a:gd name="connsiteY96" fmla="*/ 369195 h 1953296"/>
              <a:gd name="connsiteX97" fmla="*/ 248991 w 3460124"/>
              <a:gd name="connsiteY97" fmla="*/ 412124 h 1953296"/>
              <a:gd name="connsiteX98" fmla="*/ 184597 w 3460124"/>
              <a:gd name="connsiteY98" fmla="*/ 480812 h 1953296"/>
              <a:gd name="connsiteX0" fmla="*/ 184597 w 3460124"/>
              <a:gd name="connsiteY0" fmla="*/ 480812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326265 w 3460124"/>
              <a:gd name="connsiteY6" fmla="*/ 30051 h 1953296"/>
              <a:gd name="connsiteX7" fmla="*/ 463639 w 3460124"/>
              <a:gd name="connsiteY7" fmla="*/ 0 h 1953296"/>
              <a:gd name="connsiteX8" fmla="*/ 656822 w 3460124"/>
              <a:gd name="connsiteY8" fmla="*/ 17172 h 1953296"/>
              <a:gd name="connsiteX9" fmla="*/ 725510 w 3460124"/>
              <a:gd name="connsiteY9" fmla="*/ 25758 h 1953296"/>
              <a:gd name="connsiteX10" fmla="*/ 755560 w 3460124"/>
              <a:gd name="connsiteY10" fmla="*/ 34344 h 1953296"/>
              <a:gd name="connsiteX11" fmla="*/ 759853 w 3460124"/>
              <a:gd name="connsiteY11" fmla="*/ 47223 h 1953296"/>
              <a:gd name="connsiteX12" fmla="*/ 759853 w 3460124"/>
              <a:gd name="connsiteY12" fmla="*/ 184597 h 1953296"/>
              <a:gd name="connsiteX13" fmla="*/ 759853 w 3460124"/>
              <a:gd name="connsiteY13" fmla="*/ 236113 h 1953296"/>
              <a:gd name="connsiteX14" fmla="*/ 768439 w 3460124"/>
              <a:gd name="connsiteY14" fmla="*/ 266164 h 1953296"/>
              <a:gd name="connsiteX15" fmla="*/ 789904 w 3460124"/>
              <a:gd name="connsiteY15" fmla="*/ 321972 h 1953296"/>
              <a:gd name="connsiteX16" fmla="*/ 832834 w 3460124"/>
              <a:gd name="connsiteY16" fmla="*/ 412124 h 1953296"/>
              <a:gd name="connsiteX17" fmla="*/ 897228 w 3460124"/>
              <a:gd name="connsiteY17" fmla="*/ 502276 h 1953296"/>
              <a:gd name="connsiteX18" fmla="*/ 1013138 w 3460124"/>
              <a:gd name="connsiteY18" fmla="*/ 656823 h 1953296"/>
              <a:gd name="connsiteX19" fmla="*/ 1120462 w 3460124"/>
              <a:gd name="connsiteY19" fmla="*/ 785612 h 1953296"/>
              <a:gd name="connsiteX20" fmla="*/ 1249251 w 3460124"/>
              <a:gd name="connsiteY20" fmla="*/ 935865 h 1953296"/>
              <a:gd name="connsiteX21" fmla="*/ 1339403 w 3460124"/>
              <a:gd name="connsiteY21" fmla="*/ 1038896 h 1953296"/>
              <a:gd name="connsiteX22" fmla="*/ 1472484 w 3460124"/>
              <a:gd name="connsiteY22" fmla="*/ 1171978 h 1953296"/>
              <a:gd name="connsiteX23" fmla="*/ 1562636 w 3460124"/>
              <a:gd name="connsiteY23" fmla="*/ 1249251 h 1953296"/>
              <a:gd name="connsiteX24" fmla="*/ 1712890 w 3460124"/>
              <a:gd name="connsiteY24" fmla="*/ 1365161 h 1953296"/>
              <a:gd name="connsiteX25" fmla="*/ 1794456 w 3460124"/>
              <a:gd name="connsiteY25" fmla="*/ 1420969 h 1953296"/>
              <a:gd name="connsiteX26" fmla="*/ 1931831 w 3460124"/>
              <a:gd name="connsiteY26" fmla="*/ 1498243 h 1953296"/>
              <a:gd name="connsiteX27" fmla="*/ 2030569 w 3460124"/>
              <a:gd name="connsiteY27" fmla="*/ 1545465 h 1953296"/>
              <a:gd name="connsiteX28" fmla="*/ 2150772 w 3460124"/>
              <a:gd name="connsiteY28" fmla="*/ 1588395 h 1953296"/>
              <a:gd name="connsiteX29" fmla="*/ 2288146 w 3460124"/>
              <a:gd name="connsiteY29" fmla="*/ 1627031 h 1953296"/>
              <a:gd name="connsiteX30" fmla="*/ 2395470 w 3460124"/>
              <a:gd name="connsiteY30" fmla="*/ 1648496 h 1953296"/>
              <a:gd name="connsiteX31" fmla="*/ 2498501 w 3460124"/>
              <a:gd name="connsiteY31" fmla="*/ 1665668 h 1953296"/>
              <a:gd name="connsiteX32" fmla="*/ 2627290 w 3460124"/>
              <a:gd name="connsiteY32" fmla="*/ 1674254 h 1953296"/>
              <a:gd name="connsiteX33" fmla="*/ 2726028 w 3460124"/>
              <a:gd name="connsiteY33" fmla="*/ 1674254 h 1953296"/>
              <a:gd name="connsiteX34" fmla="*/ 2790422 w 3460124"/>
              <a:gd name="connsiteY34" fmla="*/ 1669961 h 1953296"/>
              <a:gd name="connsiteX35" fmla="*/ 2820473 w 3460124"/>
              <a:gd name="connsiteY35" fmla="*/ 1661375 h 1953296"/>
              <a:gd name="connsiteX36" fmla="*/ 2841938 w 3460124"/>
              <a:gd name="connsiteY36" fmla="*/ 1639910 h 1953296"/>
              <a:gd name="connsiteX37" fmla="*/ 2854817 w 3460124"/>
              <a:gd name="connsiteY37" fmla="*/ 1609859 h 1953296"/>
              <a:gd name="connsiteX38" fmla="*/ 2854817 w 3460124"/>
              <a:gd name="connsiteY38" fmla="*/ 1584102 h 1953296"/>
              <a:gd name="connsiteX39" fmla="*/ 2850524 w 3460124"/>
              <a:gd name="connsiteY39" fmla="*/ 1541172 h 1953296"/>
              <a:gd name="connsiteX40" fmla="*/ 2833352 w 3460124"/>
              <a:gd name="connsiteY40" fmla="*/ 1506828 h 1953296"/>
              <a:gd name="connsiteX41" fmla="*/ 2751786 w 3460124"/>
              <a:gd name="connsiteY41" fmla="*/ 1347989 h 1953296"/>
              <a:gd name="connsiteX42" fmla="*/ 2550017 w 3460124"/>
              <a:gd name="connsiteY42" fmla="*/ 957330 h 1953296"/>
              <a:gd name="connsiteX43" fmla="*/ 2515673 w 3460124"/>
              <a:gd name="connsiteY43" fmla="*/ 888643 h 1953296"/>
              <a:gd name="connsiteX44" fmla="*/ 2502794 w 3460124"/>
              <a:gd name="connsiteY44" fmla="*/ 862885 h 1953296"/>
              <a:gd name="connsiteX45" fmla="*/ 2511380 w 3460124"/>
              <a:gd name="connsiteY45" fmla="*/ 815662 h 1953296"/>
              <a:gd name="connsiteX46" fmla="*/ 2519966 w 3460124"/>
              <a:gd name="connsiteY46" fmla="*/ 802783 h 1953296"/>
              <a:gd name="connsiteX47" fmla="*/ 2537138 w 3460124"/>
              <a:gd name="connsiteY47" fmla="*/ 802783 h 1953296"/>
              <a:gd name="connsiteX48" fmla="*/ 2567189 w 3460124"/>
              <a:gd name="connsiteY48" fmla="*/ 811369 h 1953296"/>
              <a:gd name="connsiteX49" fmla="*/ 2592946 w 3460124"/>
              <a:gd name="connsiteY49" fmla="*/ 845713 h 1953296"/>
              <a:gd name="connsiteX50" fmla="*/ 2635876 w 3460124"/>
              <a:gd name="connsiteY50" fmla="*/ 910107 h 1953296"/>
              <a:gd name="connsiteX51" fmla="*/ 2786129 w 3460124"/>
              <a:gd name="connsiteY51" fmla="*/ 1124755 h 1953296"/>
              <a:gd name="connsiteX52" fmla="*/ 2884867 w 3460124"/>
              <a:gd name="connsiteY52" fmla="*/ 1249251 h 1953296"/>
              <a:gd name="connsiteX53" fmla="*/ 3017949 w 3460124"/>
              <a:gd name="connsiteY53" fmla="*/ 1412383 h 1953296"/>
              <a:gd name="connsiteX54" fmla="*/ 3155324 w 3460124"/>
              <a:gd name="connsiteY54" fmla="*/ 1566930 h 1953296"/>
              <a:gd name="connsiteX55" fmla="*/ 3198253 w 3460124"/>
              <a:gd name="connsiteY55" fmla="*/ 1605566 h 1953296"/>
              <a:gd name="connsiteX56" fmla="*/ 3271234 w 3460124"/>
              <a:gd name="connsiteY56" fmla="*/ 1652789 h 1953296"/>
              <a:gd name="connsiteX57" fmla="*/ 3339921 w 3460124"/>
              <a:gd name="connsiteY57" fmla="*/ 1678547 h 1953296"/>
              <a:gd name="connsiteX58" fmla="*/ 3387143 w 3460124"/>
              <a:gd name="connsiteY58" fmla="*/ 1704305 h 1953296"/>
              <a:gd name="connsiteX59" fmla="*/ 3430073 w 3460124"/>
              <a:gd name="connsiteY59" fmla="*/ 1734355 h 1953296"/>
              <a:gd name="connsiteX60" fmla="*/ 3447245 w 3460124"/>
              <a:gd name="connsiteY60" fmla="*/ 1755820 h 1953296"/>
              <a:gd name="connsiteX61" fmla="*/ 3460124 w 3460124"/>
              <a:gd name="connsiteY61" fmla="*/ 1777285 h 1953296"/>
              <a:gd name="connsiteX62" fmla="*/ 3460124 w 3460124"/>
              <a:gd name="connsiteY62" fmla="*/ 1790164 h 1953296"/>
              <a:gd name="connsiteX63" fmla="*/ 3460124 w 3460124"/>
              <a:gd name="connsiteY63" fmla="*/ 1807335 h 1953296"/>
              <a:gd name="connsiteX64" fmla="*/ 3447245 w 3460124"/>
              <a:gd name="connsiteY64" fmla="*/ 1828800 h 1953296"/>
              <a:gd name="connsiteX65" fmla="*/ 3425780 w 3460124"/>
              <a:gd name="connsiteY65" fmla="*/ 1845972 h 1953296"/>
              <a:gd name="connsiteX66" fmla="*/ 3378558 w 3460124"/>
              <a:gd name="connsiteY66" fmla="*/ 1880316 h 1953296"/>
              <a:gd name="connsiteX67" fmla="*/ 3344214 w 3460124"/>
              <a:gd name="connsiteY67" fmla="*/ 1893195 h 1953296"/>
              <a:gd name="connsiteX68" fmla="*/ 3301284 w 3460124"/>
              <a:gd name="connsiteY68" fmla="*/ 1910366 h 1953296"/>
              <a:gd name="connsiteX69" fmla="*/ 3249769 w 3460124"/>
              <a:gd name="connsiteY69" fmla="*/ 1927538 h 1953296"/>
              <a:gd name="connsiteX70" fmla="*/ 3181082 w 3460124"/>
              <a:gd name="connsiteY70" fmla="*/ 1940417 h 1953296"/>
              <a:gd name="connsiteX71" fmla="*/ 3090929 w 3460124"/>
              <a:gd name="connsiteY71" fmla="*/ 1949003 h 1953296"/>
              <a:gd name="connsiteX72" fmla="*/ 2983605 w 3460124"/>
              <a:gd name="connsiteY72" fmla="*/ 1953296 h 1953296"/>
              <a:gd name="connsiteX73" fmla="*/ 2829059 w 3460124"/>
              <a:gd name="connsiteY73" fmla="*/ 1944710 h 1953296"/>
              <a:gd name="connsiteX74" fmla="*/ 2665927 w 3460124"/>
              <a:gd name="connsiteY74" fmla="*/ 1927538 h 1953296"/>
              <a:gd name="connsiteX75" fmla="*/ 2502794 w 3460124"/>
              <a:gd name="connsiteY75" fmla="*/ 1906074 h 1953296"/>
              <a:gd name="connsiteX76" fmla="*/ 2348248 w 3460124"/>
              <a:gd name="connsiteY76" fmla="*/ 1880316 h 1953296"/>
              <a:gd name="connsiteX77" fmla="*/ 2245217 w 3460124"/>
              <a:gd name="connsiteY77" fmla="*/ 1854558 h 1953296"/>
              <a:gd name="connsiteX78" fmla="*/ 2069205 w 3460124"/>
              <a:gd name="connsiteY78" fmla="*/ 1794457 h 1953296"/>
              <a:gd name="connsiteX79" fmla="*/ 1871729 w 3460124"/>
              <a:gd name="connsiteY79" fmla="*/ 1708597 h 1953296"/>
              <a:gd name="connsiteX80" fmla="*/ 1700011 w 3460124"/>
              <a:gd name="connsiteY80" fmla="*/ 1614152 h 1953296"/>
              <a:gd name="connsiteX81" fmla="*/ 1554051 w 3460124"/>
              <a:gd name="connsiteY81" fmla="*/ 1519707 h 1953296"/>
              <a:gd name="connsiteX82" fmla="*/ 1382332 w 3460124"/>
              <a:gd name="connsiteY82" fmla="*/ 1386626 h 1953296"/>
              <a:gd name="connsiteX83" fmla="*/ 1159098 w 3460124"/>
              <a:gd name="connsiteY83" fmla="*/ 1184857 h 1953296"/>
              <a:gd name="connsiteX84" fmla="*/ 944451 w 3460124"/>
              <a:gd name="connsiteY84" fmla="*/ 953037 h 1953296"/>
              <a:gd name="connsiteX85" fmla="*/ 777025 w 3460124"/>
              <a:gd name="connsiteY85" fmla="*/ 759854 h 1953296"/>
              <a:gd name="connsiteX86" fmla="*/ 643943 w 3460124"/>
              <a:gd name="connsiteY86" fmla="*/ 583843 h 1953296"/>
              <a:gd name="connsiteX87" fmla="*/ 558084 w 3460124"/>
              <a:gd name="connsiteY87" fmla="*/ 467933 h 1953296"/>
              <a:gd name="connsiteX88" fmla="*/ 519448 w 3460124"/>
              <a:gd name="connsiteY88" fmla="*/ 416417 h 1953296"/>
              <a:gd name="connsiteX89" fmla="*/ 480811 w 3460124"/>
              <a:gd name="connsiteY89" fmla="*/ 373488 h 1953296"/>
              <a:gd name="connsiteX90" fmla="*/ 446467 w 3460124"/>
              <a:gd name="connsiteY90" fmla="*/ 343437 h 1953296"/>
              <a:gd name="connsiteX91" fmla="*/ 416417 w 3460124"/>
              <a:gd name="connsiteY91" fmla="*/ 330558 h 1953296"/>
              <a:gd name="connsiteX92" fmla="*/ 386366 w 3460124"/>
              <a:gd name="connsiteY92" fmla="*/ 321972 h 1953296"/>
              <a:gd name="connsiteX93" fmla="*/ 356315 w 3460124"/>
              <a:gd name="connsiteY93" fmla="*/ 326265 h 1953296"/>
              <a:gd name="connsiteX94" fmla="*/ 334851 w 3460124"/>
              <a:gd name="connsiteY94" fmla="*/ 334851 h 1953296"/>
              <a:gd name="connsiteX95" fmla="*/ 296214 w 3460124"/>
              <a:gd name="connsiteY95" fmla="*/ 369195 h 1953296"/>
              <a:gd name="connsiteX96" fmla="*/ 248991 w 3460124"/>
              <a:gd name="connsiteY96" fmla="*/ 412124 h 1953296"/>
              <a:gd name="connsiteX97" fmla="*/ 184597 w 3460124"/>
              <a:gd name="connsiteY97" fmla="*/ 480812 h 1953296"/>
              <a:gd name="connsiteX0" fmla="*/ 184597 w 3460124"/>
              <a:gd name="connsiteY0" fmla="*/ 480812 h 1953296"/>
              <a:gd name="connsiteX1" fmla="*/ 0 w 3460124"/>
              <a:gd name="connsiteY1" fmla="*/ 437882 h 1953296"/>
              <a:gd name="connsiteX2" fmla="*/ 145960 w 3460124"/>
              <a:gd name="connsiteY2" fmla="*/ 274750 h 1953296"/>
              <a:gd name="connsiteX3" fmla="*/ 201769 w 3460124"/>
              <a:gd name="connsiteY3" fmla="*/ 214648 h 1953296"/>
              <a:gd name="connsiteX4" fmla="*/ 223234 w 3460124"/>
              <a:gd name="connsiteY4" fmla="*/ 193183 h 1953296"/>
              <a:gd name="connsiteX5" fmla="*/ 244698 w 3460124"/>
              <a:gd name="connsiteY5" fmla="*/ 128789 h 1953296"/>
              <a:gd name="connsiteX6" fmla="*/ 326265 w 3460124"/>
              <a:gd name="connsiteY6" fmla="*/ 30051 h 1953296"/>
              <a:gd name="connsiteX7" fmla="*/ 463639 w 3460124"/>
              <a:gd name="connsiteY7" fmla="*/ 0 h 1953296"/>
              <a:gd name="connsiteX8" fmla="*/ 656822 w 3460124"/>
              <a:gd name="connsiteY8" fmla="*/ 17172 h 1953296"/>
              <a:gd name="connsiteX9" fmla="*/ 725510 w 3460124"/>
              <a:gd name="connsiteY9" fmla="*/ 25758 h 1953296"/>
              <a:gd name="connsiteX10" fmla="*/ 755560 w 3460124"/>
              <a:gd name="connsiteY10" fmla="*/ 34344 h 1953296"/>
              <a:gd name="connsiteX11" fmla="*/ 759853 w 3460124"/>
              <a:gd name="connsiteY11" fmla="*/ 184597 h 1953296"/>
              <a:gd name="connsiteX12" fmla="*/ 759853 w 3460124"/>
              <a:gd name="connsiteY12" fmla="*/ 236113 h 1953296"/>
              <a:gd name="connsiteX13" fmla="*/ 768439 w 3460124"/>
              <a:gd name="connsiteY13" fmla="*/ 266164 h 1953296"/>
              <a:gd name="connsiteX14" fmla="*/ 789904 w 3460124"/>
              <a:gd name="connsiteY14" fmla="*/ 321972 h 1953296"/>
              <a:gd name="connsiteX15" fmla="*/ 832834 w 3460124"/>
              <a:gd name="connsiteY15" fmla="*/ 412124 h 1953296"/>
              <a:gd name="connsiteX16" fmla="*/ 897228 w 3460124"/>
              <a:gd name="connsiteY16" fmla="*/ 502276 h 1953296"/>
              <a:gd name="connsiteX17" fmla="*/ 1013138 w 3460124"/>
              <a:gd name="connsiteY17" fmla="*/ 656823 h 1953296"/>
              <a:gd name="connsiteX18" fmla="*/ 1120462 w 3460124"/>
              <a:gd name="connsiteY18" fmla="*/ 785612 h 1953296"/>
              <a:gd name="connsiteX19" fmla="*/ 1249251 w 3460124"/>
              <a:gd name="connsiteY19" fmla="*/ 935865 h 1953296"/>
              <a:gd name="connsiteX20" fmla="*/ 1339403 w 3460124"/>
              <a:gd name="connsiteY20" fmla="*/ 1038896 h 1953296"/>
              <a:gd name="connsiteX21" fmla="*/ 1472484 w 3460124"/>
              <a:gd name="connsiteY21" fmla="*/ 1171978 h 1953296"/>
              <a:gd name="connsiteX22" fmla="*/ 1562636 w 3460124"/>
              <a:gd name="connsiteY22" fmla="*/ 1249251 h 1953296"/>
              <a:gd name="connsiteX23" fmla="*/ 1712890 w 3460124"/>
              <a:gd name="connsiteY23" fmla="*/ 1365161 h 1953296"/>
              <a:gd name="connsiteX24" fmla="*/ 1794456 w 3460124"/>
              <a:gd name="connsiteY24" fmla="*/ 1420969 h 1953296"/>
              <a:gd name="connsiteX25" fmla="*/ 1931831 w 3460124"/>
              <a:gd name="connsiteY25" fmla="*/ 1498243 h 1953296"/>
              <a:gd name="connsiteX26" fmla="*/ 2030569 w 3460124"/>
              <a:gd name="connsiteY26" fmla="*/ 1545465 h 1953296"/>
              <a:gd name="connsiteX27" fmla="*/ 2150772 w 3460124"/>
              <a:gd name="connsiteY27" fmla="*/ 1588395 h 1953296"/>
              <a:gd name="connsiteX28" fmla="*/ 2288146 w 3460124"/>
              <a:gd name="connsiteY28" fmla="*/ 1627031 h 1953296"/>
              <a:gd name="connsiteX29" fmla="*/ 2395470 w 3460124"/>
              <a:gd name="connsiteY29" fmla="*/ 1648496 h 1953296"/>
              <a:gd name="connsiteX30" fmla="*/ 2498501 w 3460124"/>
              <a:gd name="connsiteY30" fmla="*/ 1665668 h 1953296"/>
              <a:gd name="connsiteX31" fmla="*/ 2627290 w 3460124"/>
              <a:gd name="connsiteY31" fmla="*/ 1674254 h 1953296"/>
              <a:gd name="connsiteX32" fmla="*/ 2726028 w 3460124"/>
              <a:gd name="connsiteY32" fmla="*/ 1674254 h 1953296"/>
              <a:gd name="connsiteX33" fmla="*/ 2790422 w 3460124"/>
              <a:gd name="connsiteY33" fmla="*/ 1669961 h 1953296"/>
              <a:gd name="connsiteX34" fmla="*/ 2820473 w 3460124"/>
              <a:gd name="connsiteY34" fmla="*/ 1661375 h 1953296"/>
              <a:gd name="connsiteX35" fmla="*/ 2841938 w 3460124"/>
              <a:gd name="connsiteY35" fmla="*/ 1639910 h 1953296"/>
              <a:gd name="connsiteX36" fmla="*/ 2854817 w 3460124"/>
              <a:gd name="connsiteY36" fmla="*/ 1609859 h 1953296"/>
              <a:gd name="connsiteX37" fmla="*/ 2854817 w 3460124"/>
              <a:gd name="connsiteY37" fmla="*/ 1584102 h 1953296"/>
              <a:gd name="connsiteX38" fmla="*/ 2850524 w 3460124"/>
              <a:gd name="connsiteY38" fmla="*/ 1541172 h 1953296"/>
              <a:gd name="connsiteX39" fmla="*/ 2833352 w 3460124"/>
              <a:gd name="connsiteY39" fmla="*/ 1506828 h 1953296"/>
              <a:gd name="connsiteX40" fmla="*/ 2751786 w 3460124"/>
              <a:gd name="connsiteY40" fmla="*/ 1347989 h 1953296"/>
              <a:gd name="connsiteX41" fmla="*/ 2550017 w 3460124"/>
              <a:gd name="connsiteY41" fmla="*/ 957330 h 1953296"/>
              <a:gd name="connsiteX42" fmla="*/ 2515673 w 3460124"/>
              <a:gd name="connsiteY42" fmla="*/ 888643 h 1953296"/>
              <a:gd name="connsiteX43" fmla="*/ 2502794 w 3460124"/>
              <a:gd name="connsiteY43" fmla="*/ 862885 h 1953296"/>
              <a:gd name="connsiteX44" fmla="*/ 2511380 w 3460124"/>
              <a:gd name="connsiteY44" fmla="*/ 815662 h 1953296"/>
              <a:gd name="connsiteX45" fmla="*/ 2519966 w 3460124"/>
              <a:gd name="connsiteY45" fmla="*/ 802783 h 1953296"/>
              <a:gd name="connsiteX46" fmla="*/ 2537138 w 3460124"/>
              <a:gd name="connsiteY46" fmla="*/ 802783 h 1953296"/>
              <a:gd name="connsiteX47" fmla="*/ 2567189 w 3460124"/>
              <a:gd name="connsiteY47" fmla="*/ 811369 h 1953296"/>
              <a:gd name="connsiteX48" fmla="*/ 2592946 w 3460124"/>
              <a:gd name="connsiteY48" fmla="*/ 845713 h 1953296"/>
              <a:gd name="connsiteX49" fmla="*/ 2635876 w 3460124"/>
              <a:gd name="connsiteY49" fmla="*/ 910107 h 1953296"/>
              <a:gd name="connsiteX50" fmla="*/ 2786129 w 3460124"/>
              <a:gd name="connsiteY50" fmla="*/ 1124755 h 1953296"/>
              <a:gd name="connsiteX51" fmla="*/ 2884867 w 3460124"/>
              <a:gd name="connsiteY51" fmla="*/ 1249251 h 1953296"/>
              <a:gd name="connsiteX52" fmla="*/ 3017949 w 3460124"/>
              <a:gd name="connsiteY52" fmla="*/ 1412383 h 1953296"/>
              <a:gd name="connsiteX53" fmla="*/ 3155324 w 3460124"/>
              <a:gd name="connsiteY53" fmla="*/ 1566930 h 1953296"/>
              <a:gd name="connsiteX54" fmla="*/ 3198253 w 3460124"/>
              <a:gd name="connsiteY54" fmla="*/ 1605566 h 1953296"/>
              <a:gd name="connsiteX55" fmla="*/ 3271234 w 3460124"/>
              <a:gd name="connsiteY55" fmla="*/ 1652789 h 1953296"/>
              <a:gd name="connsiteX56" fmla="*/ 3339921 w 3460124"/>
              <a:gd name="connsiteY56" fmla="*/ 1678547 h 1953296"/>
              <a:gd name="connsiteX57" fmla="*/ 3387143 w 3460124"/>
              <a:gd name="connsiteY57" fmla="*/ 1704305 h 1953296"/>
              <a:gd name="connsiteX58" fmla="*/ 3430073 w 3460124"/>
              <a:gd name="connsiteY58" fmla="*/ 1734355 h 1953296"/>
              <a:gd name="connsiteX59" fmla="*/ 3447245 w 3460124"/>
              <a:gd name="connsiteY59" fmla="*/ 1755820 h 1953296"/>
              <a:gd name="connsiteX60" fmla="*/ 3460124 w 3460124"/>
              <a:gd name="connsiteY60" fmla="*/ 1777285 h 1953296"/>
              <a:gd name="connsiteX61" fmla="*/ 3460124 w 3460124"/>
              <a:gd name="connsiteY61" fmla="*/ 1790164 h 1953296"/>
              <a:gd name="connsiteX62" fmla="*/ 3460124 w 3460124"/>
              <a:gd name="connsiteY62" fmla="*/ 1807335 h 1953296"/>
              <a:gd name="connsiteX63" fmla="*/ 3447245 w 3460124"/>
              <a:gd name="connsiteY63" fmla="*/ 1828800 h 1953296"/>
              <a:gd name="connsiteX64" fmla="*/ 3425780 w 3460124"/>
              <a:gd name="connsiteY64" fmla="*/ 1845972 h 1953296"/>
              <a:gd name="connsiteX65" fmla="*/ 3378558 w 3460124"/>
              <a:gd name="connsiteY65" fmla="*/ 1880316 h 1953296"/>
              <a:gd name="connsiteX66" fmla="*/ 3344214 w 3460124"/>
              <a:gd name="connsiteY66" fmla="*/ 1893195 h 1953296"/>
              <a:gd name="connsiteX67" fmla="*/ 3301284 w 3460124"/>
              <a:gd name="connsiteY67" fmla="*/ 1910366 h 1953296"/>
              <a:gd name="connsiteX68" fmla="*/ 3249769 w 3460124"/>
              <a:gd name="connsiteY68" fmla="*/ 1927538 h 1953296"/>
              <a:gd name="connsiteX69" fmla="*/ 3181082 w 3460124"/>
              <a:gd name="connsiteY69" fmla="*/ 1940417 h 1953296"/>
              <a:gd name="connsiteX70" fmla="*/ 3090929 w 3460124"/>
              <a:gd name="connsiteY70" fmla="*/ 1949003 h 1953296"/>
              <a:gd name="connsiteX71" fmla="*/ 2983605 w 3460124"/>
              <a:gd name="connsiteY71" fmla="*/ 1953296 h 1953296"/>
              <a:gd name="connsiteX72" fmla="*/ 2829059 w 3460124"/>
              <a:gd name="connsiteY72" fmla="*/ 1944710 h 1953296"/>
              <a:gd name="connsiteX73" fmla="*/ 2665927 w 3460124"/>
              <a:gd name="connsiteY73" fmla="*/ 1927538 h 1953296"/>
              <a:gd name="connsiteX74" fmla="*/ 2502794 w 3460124"/>
              <a:gd name="connsiteY74" fmla="*/ 1906074 h 1953296"/>
              <a:gd name="connsiteX75" fmla="*/ 2348248 w 3460124"/>
              <a:gd name="connsiteY75" fmla="*/ 1880316 h 1953296"/>
              <a:gd name="connsiteX76" fmla="*/ 2245217 w 3460124"/>
              <a:gd name="connsiteY76" fmla="*/ 1854558 h 1953296"/>
              <a:gd name="connsiteX77" fmla="*/ 2069205 w 3460124"/>
              <a:gd name="connsiteY77" fmla="*/ 1794457 h 1953296"/>
              <a:gd name="connsiteX78" fmla="*/ 1871729 w 3460124"/>
              <a:gd name="connsiteY78" fmla="*/ 1708597 h 1953296"/>
              <a:gd name="connsiteX79" fmla="*/ 1700011 w 3460124"/>
              <a:gd name="connsiteY79" fmla="*/ 1614152 h 1953296"/>
              <a:gd name="connsiteX80" fmla="*/ 1554051 w 3460124"/>
              <a:gd name="connsiteY80" fmla="*/ 1519707 h 1953296"/>
              <a:gd name="connsiteX81" fmla="*/ 1382332 w 3460124"/>
              <a:gd name="connsiteY81" fmla="*/ 1386626 h 1953296"/>
              <a:gd name="connsiteX82" fmla="*/ 1159098 w 3460124"/>
              <a:gd name="connsiteY82" fmla="*/ 1184857 h 1953296"/>
              <a:gd name="connsiteX83" fmla="*/ 944451 w 3460124"/>
              <a:gd name="connsiteY83" fmla="*/ 953037 h 1953296"/>
              <a:gd name="connsiteX84" fmla="*/ 777025 w 3460124"/>
              <a:gd name="connsiteY84" fmla="*/ 759854 h 1953296"/>
              <a:gd name="connsiteX85" fmla="*/ 643943 w 3460124"/>
              <a:gd name="connsiteY85" fmla="*/ 583843 h 1953296"/>
              <a:gd name="connsiteX86" fmla="*/ 558084 w 3460124"/>
              <a:gd name="connsiteY86" fmla="*/ 467933 h 1953296"/>
              <a:gd name="connsiteX87" fmla="*/ 519448 w 3460124"/>
              <a:gd name="connsiteY87" fmla="*/ 416417 h 1953296"/>
              <a:gd name="connsiteX88" fmla="*/ 480811 w 3460124"/>
              <a:gd name="connsiteY88" fmla="*/ 373488 h 1953296"/>
              <a:gd name="connsiteX89" fmla="*/ 446467 w 3460124"/>
              <a:gd name="connsiteY89" fmla="*/ 343437 h 1953296"/>
              <a:gd name="connsiteX90" fmla="*/ 416417 w 3460124"/>
              <a:gd name="connsiteY90" fmla="*/ 330558 h 1953296"/>
              <a:gd name="connsiteX91" fmla="*/ 386366 w 3460124"/>
              <a:gd name="connsiteY91" fmla="*/ 321972 h 1953296"/>
              <a:gd name="connsiteX92" fmla="*/ 356315 w 3460124"/>
              <a:gd name="connsiteY92" fmla="*/ 326265 h 1953296"/>
              <a:gd name="connsiteX93" fmla="*/ 334851 w 3460124"/>
              <a:gd name="connsiteY93" fmla="*/ 334851 h 1953296"/>
              <a:gd name="connsiteX94" fmla="*/ 296214 w 3460124"/>
              <a:gd name="connsiteY94" fmla="*/ 369195 h 1953296"/>
              <a:gd name="connsiteX95" fmla="*/ 248991 w 3460124"/>
              <a:gd name="connsiteY95" fmla="*/ 412124 h 1953296"/>
              <a:gd name="connsiteX96" fmla="*/ 184597 w 3460124"/>
              <a:gd name="connsiteY96" fmla="*/ 480812 h 1953296"/>
              <a:gd name="connsiteX0" fmla="*/ 184597 w 3460124"/>
              <a:gd name="connsiteY0" fmla="*/ 463640 h 1936124"/>
              <a:gd name="connsiteX1" fmla="*/ 0 w 3460124"/>
              <a:gd name="connsiteY1" fmla="*/ 420710 h 1936124"/>
              <a:gd name="connsiteX2" fmla="*/ 145960 w 3460124"/>
              <a:gd name="connsiteY2" fmla="*/ 257578 h 1936124"/>
              <a:gd name="connsiteX3" fmla="*/ 201769 w 3460124"/>
              <a:gd name="connsiteY3" fmla="*/ 197476 h 1936124"/>
              <a:gd name="connsiteX4" fmla="*/ 223234 w 3460124"/>
              <a:gd name="connsiteY4" fmla="*/ 176011 h 1936124"/>
              <a:gd name="connsiteX5" fmla="*/ 244698 w 3460124"/>
              <a:gd name="connsiteY5" fmla="*/ 111617 h 1936124"/>
              <a:gd name="connsiteX6" fmla="*/ 326265 w 3460124"/>
              <a:gd name="connsiteY6" fmla="*/ 12879 h 1936124"/>
              <a:gd name="connsiteX7" fmla="*/ 656822 w 3460124"/>
              <a:gd name="connsiteY7" fmla="*/ 0 h 1936124"/>
              <a:gd name="connsiteX8" fmla="*/ 725510 w 3460124"/>
              <a:gd name="connsiteY8" fmla="*/ 8586 h 1936124"/>
              <a:gd name="connsiteX9" fmla="*/ 755560 w 3460124"/>
              <a:gd name="connsiteY9" fmla="*/ 17172 h 1936124"/>
              <a:gd name="connsiteX10" fmla="*/ 759853 w 3460124"/>
              <a:gd name="connsiteY10" fmla="*/ 167425 h 1936124"/>
              <a:gd name="connsiteX11" fmla="*/ 759853 w 3460124"/>
              <a:gd name="connsiteY11" fmla="*/ 218941 h 1936124"/>
              <a:gd name="connsiteX12" fmla="*/ 768439 w 3460124"/>
              <a:gd name="connsiteY12" fmla="*/ 248992 h 1936124"/>
              <a:gd name="connsiteX13" fmla="*/ 789904 w 3460124"/>
              <a:gd name="connsiteY13" fmla="*/ 304800 h 1936124"/>
              <a:gd name="connsiteX14" fmla="*/ 832834 w 3460124"/>
              <a:gd name="connsiteY14" fmla="*/ 394952 h 1936124"/>
              <a:gd name="connsiteX15" fmla="*/ 897228 w 3460124"/>
              <a:gd name="connsiteY15" fmla="*/ 485104 h 1936124"/>
              <a:gd name="connsiteX16" fmla="*/ 1013138 w 3460124"/>
              <a:gd name="connsiteY16" fmla="*/ 639651 h 1936124"/>
              <a:gd name="connsiteX17" fmla="*/ 1120462 w 3460124"/>
              <a:gd name="connsiteY17" fmla="*/ 768440 h 1936124"/>
              <a:gd name="connsiteX18" fmla="*/ 1249251 w 3460124"/>
              <a:gd name="connsiteY18" fmla="*/ 918693 h 1936124"/>
              <a:gd name="connsiteX19" fmla="*/ 1339403 w 3460124"/>
              <a:gd name="connsiteY19" fmla="*/ 1021724 h 1936124"/>
              <a:gd name="connsiteX20" fmla="*/ 1472484 w 3460124"/>
              <a:gd name="connsiteY20" fmla="*/ 1154806 h 1936124"/>
              <a:gd name="connsiteX21" fmla="*/ 1562636 w 3460124"/>
              <a:gd name="connsiteY21" fmla="*/ 1232079 h 1936124"/>
              <a:gd name="connsiteX22" fmla="*/ 1712890 w 3460124"/>
              <a:gd name="connsiteY22" fmla="*/ 1347989 h 1936124"/>
              <a:gd name="connsiteX23" fmla="*/ 1794456 w 3460124"/>
              <a:gd name="connsiteY23" fmla="*/ 1403797 h 1936124"/>
              <a:gd name="connsiteX24" fmla="*/ 1931831 w 3460124"/>
              <a:gd name="connsiteY24" fmla="*/ 1481071 h 1936124"/>
              <a:gd name="connsiteX25" fmla="*/ 2030569 w 3460124"/>
              <a:gd name="connsiteY25" fmla="*/ 1528293 h 1936124"/>
              <a:gd name="connsiteX26" fmla="*/ 2150772 w 3460124"/>
              <a:gd name="connsiteY26" fmla="*/ 1571223 h 1936124"/>
              <a:gd name="connsiteX27" fmla="*/ 2288146 w 3460124"/>
              <a:gd name="connsiteY27" fmla="*/ 1609859 h 1936124"/>
              <a:gd name="connsiteX28" fmla="*/ 2395470 w 3460124"/>
              <a:gd name="connsiteY28" fmla="*/ 1631324 h 1936124"/>
              <a:gd name="connsiteX29" fmla="*/ 2498501 w 3460124"/>
              <a:gd name="connsiteY29" fmla="*/ 1648496 h 1936124"/>
              <a:gd name="connsiteX30" fmla="*/ 2627290 w 3460124"/>
              <a:gd name="connsiteY30" fmla="*/ 1657082 h 1936124"/>
              <a:gd name="connsiteX31" fmla="*/ 2726028 w 3460124"/>
              <a:gd name="connsiteY31" fmla="*/ 1657082 h 1936124"/>
              <a:gd name="connsiteX32" fmla="*/ 2790422 w 3460124"/>
              <a:gd name="connsiteY32" fmla="*/ 1652789 h 1936124"/>
              <a:gd name="connsiteX33" fmla="*/ 2820473 w 3460124"/>
              <a:gd name="connsiteY33" fmla="*/ 1644203 h 1936124"/>
              <a:gd name="connsiteX34" fmla="*/ 2841938 w 3460124"/>
              <a:gd name="connsiteY34" fmla="*/ 1622738 h 1936124"/>
              <a:gd name="connsiteX35" fmla="*/ 2854817 w 3460124"/>
              <a:gd name="connsiteY35" fmla="*/ 1592687 h 1936124"/>
              <a:gd name="connsiteX36" fmla="*/ 2854817 w 3460124"/>
              <a:gd name="connsiteY36" fmla="*/ 1566930 h 1936124"/>
              <a:gd name="connsiteX37" fmla="*/ 2850524 w 3460124"/>
              <a:gd name="connsiteY37" fmla="*/ 1524000 h 1936124"/>
              <a:gd name="connsiteX38" fmla="*/ 2833352 w 3460124"/>
              <a:gd name="connsiteY38" fmla="*/ 1489656 h 1936124"/>
              <a:gd name="connsiteX39" fmla="*/ 2751786 w 3460124"/>
              <a:gd name="connsiteY39" fmla="*/ 1330817 h 1936124"/>
              <a:gd name="connsiteX40" fmla="*/ 2550017 w 3460124"/>
              <a:gd name="connsiteY40" fmla="*/ 940158 h 1936124"/>
              <a:gd name="connsiteX41" fmla="*/ 2515673 w 3460124"/>
              <a:gd name="connsiteY41" fmla="*/ 871471 h 1936124"/>
              <a:gd name="connsiteX42" fmla="*/ 2502794 w 3460124"/>
              <a:gd name="connsiteY42" fmla="*/ 845713 h 1936124"/>
              <a:gd name="connsiteX43" fmla="*/ 2511380 w 3460124"/>
              <a:gd name="connsiteY43" fmla="*/ 798490 h 1936124"/>
              <a:gd name="connsiteX44" fmla="*/ 2519966 w 3460124"/>
              <a:gd name="connsiteY44" fmla="*/ 785611 h 1936124"/>
              <a:gd name="connsiteX45" fmla="*/ 2537138 w 3460124"/>
              <a:gd name="connsiteY45" fmla="*/ 785611 h 1936124"/>
              <a:gd name="connsiteX46" fmla="*/ 2567189 w 3460124"/>
              <a:gd name="connsiteY46" fmla="*/ 794197 h 1936124"/>
              <a:gd name="connsiteX47" fmla="*/ 2592946 w 3460124"/>
              <a:gd name="connsiteY47" fmla="*/ 828541 h 1936124"/>
              <a:gd name="connsiteX48" fmla="*/ 2635876 w 3460124"/>
              <a:gd name="connsiteY48" fmla="*/ 892935 h 1936124"/>
              <a:gd name="connsiteX49" fmla="*/ 2786129 w 3460124"/>
              <a:gd name="connsiteY49" fmla="*/ 1107583 h 1936124"/>
              <a:gd name="connsiteX50" fmla="*/ 2884867 w 3460124"/>
              <a:gd name="connsiteY50" fmla="*/ 1232079 h 1936124"/>
              <a:gd name="connsiteX51" fmla="*/ 3017949 w 3460124"/>
              <a:gd name="connsiteY51" fmla="*/ 1395211 h 1936124"/>
              <a:gd name="connsiteX52" fmla="*/ 3155324 w 3460124"/>
              <a:gd name="connsiteY52" fmla="*/ 1549758 h 1936124"/>
              <a:gd name="connsiteX53" fmla="*/ 3198253 w 3460124"/>
              <a:gd name="connsiteY53" fmla="*/ 1588394 h 1936124"/>
              <a:gd name="connsiteX54" fmla="*/ 3271234 w 3460124"/>
              <a:gd name="connsiteY54" fmla="*/ 1635617 h 1936124"/>
              <a:gd name="connsiteX55" fmla="*/ 3339921 w 3460124"/>
              <a:gd name="connsiteY55" fmla="*/ 1661375 h 1936124"/>
              <a:gd name="connsiteX56" fmla="*/ 3387143 w 3460124"/>
              <a:gd name="connsiteY56" fmla="*/ 1687133 h 1936124"/>
              <a:gd name="connsiteX57" fmla="*/ 3430073 w 3460124"/>
              <a:gd name="connsiteY57" fmla="*/ 1717183 h 1936124"/>
              <a:gd name="connsiteX58" fmla="*/ 3447245 w 3460124"/>
              <a:gd name="connsiteY58" fmla="*/ 1738648 h 1936124"/>
              <a:gd name="connsiteX59" fmla="*/ 3460124 w 3460124"/>
              <a:gd name="connsiteY59" fmla="*/ 1760113 h 1936124"/>
              <a:gd name="connsiteX60" fmla="*/ 3460124 w 3460124"/>
              <a:gd name="connsiteY60" fmla="*/ 1772992 h 1936124"/>
              <a:gd name="connsiteX61" fmla="*/ 3460124 w 3460124"/>
              <a:gd name="connsiteY61" fmla="*/ 1790163 h 1936124"/>
              <a:gd name="connsiteX62" fmla="*/ 3447245 w 3460124"/>
              <a:gd name="connsiteY62" fmla="*/ 1811628 h 1936124"/>
              <a:gd name="connsiteX63" fmla="*/ 3425780 w 3460124"/>
              <a:gd name="connsiteY63" fmla="*/ 1828800 h 1936124"/>
              <a:gd name="connsiteX64" fmla="*/ 3378558 w 3460124"/>
              <a:gd name="connsiteY64" fmla="*/ 1863144 h 1936124"/>
              <a:gd name="connsiteX65" fmla="*/ 3344214 w 3460124"/>
              <a:gd name="connsiteY65" fmla="*/ 1876023 h 1936124"/>
              <a:gd name="connsiteX66" fmla="*/ 3301284 w 3460124"/>
              <a:gd name="connsiteY66" fmla="*/ 1893194 h 1936124"/>
              <a:gd name="connsiteX67" fmla="*/ 3249769 w 3460124"/>
              <a:gd name="connsiteY67" fmla="*/ 1910366 h 1936124"/>
              <a:gd name="connsiteX68" fmla="*/ 3181082 w 3460124"/>
              <a:gd name="connsiteY68" fmla="*/ 1923245 h 1936124"/>
              <a:gd name="connsiteX69" fmla="*/ 3090929 w 3460124"/>
              <a:gd name="connsiteY69" fmla="*/ 1931831 h 1936124"/>
              <a:gd name="connsiteX70" fmla="*/ 2983605 w 3460124"/>
              <a:gd name="connsiteY70" fmla="*/ 1936124 h 1936124"/>
              <a:gd name="connsiteX71" fmla="*/ 2829059 w 3460124"/>
              <a:gd name="connsiteY71" fmla="*/ 1927538 h 1936124"/>
              <a:gd name="connsiteX72" fmla="*/ 2665927 w 3460124"/>
              <a:gd name="connsiteY72" fmla="*/ 1910366 h 1936124"/>
              <a:gd name="connsiteX73" fmla="*/ 2502794 w 3460124"/>
              <a:gd name="connsiteY73" fmla="*/ 1888902 h 1936124"/>
              <a:gd name="connsiteX74" fmla="*/ 2348248 w 3460124"/>
              <a:gd name="connsiteY74" fmla="*/ 1863144 h 1936124"/>
              <a:gd name="connsiteX75" fmla="*/ 2245217 w 3460124"/>
              <a:gd name="connsiteY75" fmla="*/ 1837386 h 1936124"/>
              <a:gd name="connsiteX76" fmla="*/ 2069205 w 3460124"/>
              <a:gd name="connsiteY76" fmla="*/ 1777285 h 1936124"/>
              <a:gd name="connsiteX77" fmla="*/ 1871729 w 3460124"/>
              <a:gd name="connsiteY77" fmla="*/ 1691425 h 1936124"/>
              <a:gd name="connsiteX78" fmla="*/ 1700011 w 3460124"/>
              <a:gd name="connsiteY78" fmla="*/ 1596980 h 1936124"/>
              <a:gd name="connsiteX79" fmla="*/ 1554051 w 3460124"/>
              <a:gd name="connsiteY79" fmla="*/ 1502535 h 1936124"/>
              <a:gd name="connsiteX80" fmla="*/ 1382332 w 3460124"/>
              <a:gd name="connsiteY80" fmla="*/ 1369454 h 1936124"/>
              <a:gd name="connsiteX81" fmla="*/ 1159098 w 3460124"/>
              <a:gd name="connsiteY81" fmla="*/ 1167685 h 1936124"/>
              <a:gd name="connsiteX82" fmla="*/ 944451 w 3460124"/>
              <a:gd name="connsiteY82" fmla="*/ 935865 h 1936124"/>
              <a:gd name="connsiteX83" fmla="*/ 777025 w 3460124"/>
              <a:gd name="connsiteY83" fmla="*/ 742682 h 1936124"/>
              <a:gd name="connsiteX84" fmla="*/ 643943 w 3460124"/>
              <a:gd name="connsiteY84" fmla="*/ 566671 h 1936124"/>
              <a:gd name="connsiteX85" fmla="*/ 558084 w 3460124"/>
              <a:gd name="connsiteY85" fmla="*/ 450761 h 1936124"/>
              <a:gd name="connsiteX86" fmla="*/ 519448 w 3460124"/>
              <a:gd name="connsiteY86" fmla="*/ 399245 h 1936124"/>
              <a:gd name="connsiteX87" fmla="*/ 480811 w 3460124"/>
              <a:gd name="connsiteY87" fmla="*/ 356316 h 1936124"/>
              <a:gd name="connsiteX88" fmla="*/ 446467 w 3460124"/>
              <a:gd name="connsiteY88" fmla="*/ 326265 h 1936124"/>
              <a:gd name="connsiteX89" fmla="*/ 416417 w 3460124"/>
              <a:gd name="connsiteY89" fmla="*/ 313386 h 1936124"/>
              <a:gd name="connsiteX90" fmla="*/ 386366 w 3460124"/>
              <a:gd name="connsiteY90" fmla="*/ 304800 h 1936124"/>
              <a:gd name="connsiteX91" fmla="*/ 356315 w 3460124"/>
              <a:gd name="connsiteY91" fmla="*/ 309093 h 1936124"/>
              <a:gd name="connsiteX92" fmla="*/ 334851 w 3460124"/>
              <a:gd name="connsiteY92" fmla="*/ 317679 h 1936124"/>
              <a:gd name="connsiteX93" fmla="*/ 296214 w 3460124"/>
              <a:gd name="connsiteY93" fmla="*/ 352023 h 1936124"/>
              <a:gd name="connsiteX94" fmla="*/ 248991 w 3460124"/>
              <a:gd name="connsiteY94" fmla="*/ 394952 h 1936124"/>
              <a:gd name="connsiteX95" fmla="*/ 184597 w 3460124"/>
              <a:gd name="connsiteY95" fmla="*/ 463640 h 1936124"/>
              <a:gd name="connsiteX0" fmla="*/ 184597 w 3460124"/>
              <a:gd name="connsiteY0" fmla="*/ 463640 h 1936124"/>
              <a:gd name="connsiteX1" fmla="*/ 0 w 3460124"/>
              <a:gd name="connsiteY1" fmla="*/ 420710 h 1936124"/>
              <a:gd name="connsiteX2" fmla="*/ 145960 w 3460124"/>
              <a:gd name="connsiteY2" fmla="*/ 257578 h 1936124"/>
              <a:gd name="connsiteX3" fmla="*/ 201769 w 3460124"/>
              <a:gd name="connsiteY3" fmla="*/ 197476 h 1936124"/>
              <a:gd name="connsiteX4" fmla="*/ 223234 w 3460124"/>
              <a:gd name="connsiteY4" fmla="*/ 176011 h 1936124"/>
              <a:gd name="connsiteX5" fmla="*/ 326265 w 3460124"/>
              <a:gd name="connsiteY5" fmla="*/ 12879 h 1936124"/>
              <a:gd name="connsiteX6" fmla="*/ 656822 w 3460124"/>
              <a:gd name="connsiteY6" fmla="*/ 0 h 1936124"/>
              <a:gd name="connsiteX7" fmla="*/ 725510 w 3460124"/>
              <a:gd name="connsiteY7" fmla="*/ 8586 h 1936124"/>
              <a:gd name="connsiteX8" fmla="*/ 755560 w 3460124"/>
              <a:gd name="connsiteY8" fmla="*/ 17172 h 1936124"/>
              <a:gd name="connsiteX9" fmla="*/ 759853 w 3460124"/>
              <a:gd name="connsiteY9" fmla="*/ 167425 h 1936124"/>
              <a:gd name="connsiteX10" fmla="*/ 759853 w 3460124"/>
              <a:gd name="connsiteY10" fmla="*/ 218941 h 1936124"/>
              <a:gd name="connsiteX11" fmla="*/ 768439 w 3460124"/>
              <a:gd name="connsiteY11" fmla="*/ 248992 h 1936124"/>
              <a:gd name="connsiteX12" fmla="*/ 789904 w 3460124"/>
              <a:gd name="connsiteY12" fmla="*/ 304800 h 1936124"/>
              <a:gd name="connsiteX13" fmla="*/ 832834 w 3460124"/>
              <a:gd name="connsiteY13" fmla="*/ 394952 h 1936124"/>
              <a:gd name="connsiteX14" fmla="*/ 897228 w 3460124"/>
              <a:gd name="connsiteY14" fmla="*/ 485104 h 1936124"/>
              <a:gd name="connsiteX15" fmla="*/ 1013138 w 3460124"/>
              <a:gd name="connsiteY15" fmla="*/ 639651 h 1936124"/>
              <a:gd name="connsiteX16" fmla="*/ 1120462 w 3460124"/>
              <a:gd name="connsiteY16" fmla="*/ 768440 h 1936124"/>
              <a:gd name="connsiteX17" fmla="*/ 1249251 w 3460124"/>
              <a:gd name="connsiteY17" fmla="*/ 918693 h 1936124"/>
              <a:gd name="connsiteX18" fmla="*/ 1339403 w 3460124"/>
              <a:gd name="connsiteY18" fmla="*/ 1021724 h 1936124"/>
              <a:gd name="connsiteX19" fmla="*/ 1472484 w 3460124"/>
              <a:gd name="connsiteY19" fmla="*/ 1154806 h 1936124"/>
              <a:gd name="connsiteX20" fmla="*/ 1562636 w 3460124"/>
              <a:gd name="connsiteY20" fmla="*/ 1232079 h 1936124"/>
              <a:gd name="connsiteX21" fmla="*/ 1712890 w 3460124"/>
              <a:gd name="connsiteY21" fmla="*/ 1347989 h 1936124"/>
              <a:gd name="connsiteX22" fmla="*/ 1794456 w 3460124"/>
              <a:gd name="connsiteY22" fmla="*/ 1403797 h 1936124"/>
              <a:gd name="connsiteX23" fmla="*/ 1931831 w 3460124"/>
              <a:gd name="connsiteY23" fmla="*/ 1481071 h 1936124"/>
              <a:gd name="connsiteX24" fmla="*/ 2030569 w 3460124"/>
              <a:gd name="connsiteY24" fmla="*/ 1528293 h 1936124"/>
              <a:gd name="connsiteX25" fmla="*/ 2150772 w 3460124"/>
              <a:gd name="connsiteY25" fmla="*/ 1571223 h 1936124"/>
              <a:gd name="connsiteX26" fmla="*/ 2288146 w 3460124"/>
              <a:gd name="connsiteY26" fmla="*/ 1609859 h 1936124"/>
              <a:gd name="connsiteX27" fmla="*/ 2395470 w 3460124"/>
              <a:gd name="connsiteY27" fmla="*/ 1631324 h 1936124"/>
              <a:gd name="connsiteX28" fmla="*/ 2498501 w 3460124"/>
              <a:gd name="connsiteY28" fmla="*/ 1648496 h 1936124"/>
              <a:gd name="connsiteX29" fmla="*/ 2627290 w 3460124"/>
              <a:gd name="connsiteY29" fmla="*/ 1657082 h 1936124"/>
              <a:gd name="connsiteX30" fmla="*/ 2726028 w 3460124"/>
              <a:gd name="connsiteY30" fmla="*/ 1657082 h 1936124"/>
              <a:gd name="connsiteX31" fmla="*/ 2790422 w 3460124"/>
              <a:gd name="connsiteY31" fmla="*/ 1652789 h 1936124"/>
              <a:gd name="connsiteX32" fmla="*/ 2820473 w 3460124"/>
              <a:gd name="connsiteY32" fmla="*/ 1644203 h 1936124"/>
              <a:gd name="connsiteX33" fmla="*/ 2841938 w 3460124"/>
              <a:gd name="connsiteY33" fmla="*/ 1622738 h 1936124"/>
              <a:gd name="connsiteX34" fmla="*/ 2854817 w 3460124"/>
              <a:gd name="connsiteY34" fmla="*/ 1592687 h 1936124"/>
              <a:gd name="connsiteX35" fmla="*/ 2854817 w 3460124"/>
              <a:gd name="connsiteY35" fmla="*/ 1566930 h 1936124"/>
              <a:gd name="connsiteX36" fmla="*/ 2850524 w 3460124"/>
              <a:gd name="connsiteY36" fmla="*/ 1524000 h 1936124"/>
              <a:gd name="connsiteX37" fmla="*/ 2833352 w 3460124"/>
              <a:gd name="connsiteY37" fmla="*/ 1489656 h 1936124"/>
              <a:gd name="connsiteX38" fmla="*/ 2751786 w 3460124"/>
              <a:gd name="connsiteY38" fmla="*/ 1330817 h 1936124"/>
              <a:gd name="connsiteX39" fmla="*/ 2550017 w 3460124"/>
              <a:gd name="connsiteY39" fmla="*/ 940158 h 1936124"/>
              <a:gd name="connsiteX40" fmla="*/ 2515673 w 3460124"/>
              <a:gd name="connsiteY40" fmla="*/ 871471 h 1936124"/>
              <a:gd name="connsiteX41" fmla="*/ 2502794 w 3460124"/>
              <a:gd name="connsiteY41" fmla="*/ 845713 h 1936124"/>
              <a:gd name="connsiteX42" fmla="*/ 2511380 w 3460124"/>
              <a:gd name="connsiteY42" fmla="*/ 798490 h 1936124"/>
              <a:gd name="connsiteX43" fmla="*/ 2519966 w 3460124"/>
              <a:gd name="connsiteY43" fmla="*/ 785611 h 1936124"/>
              <a:gd name="connsiteX44" fmla="*/ 2537138 w 3460124"/>
              <a:gd name="connsiteY44" fmla="*/ 785611 h 1936124"/>
              <a:gd name="connsiteX45" fmla="*/ 2567189 w 3460124"/>
              <a:gd name="connsiteY45" fmla="*/ 794197 h 1936124"/>
              <a:gd name="connsiteX46" fmla="*/ 2592946 w 3460124"/>
              <a:gd name="connsiteY46" fmla="*/ 828541 h 1936124"/>
              <a:gd name="connsiteX47" fmla="*/ 2635876 w 3460124"/>
              <a:gd name="connsiteY47" fmla="*/ 892935 h 1936124"/>
              <a:gd name="connsiteX48" fmla="*/ 2786129 w 3460124"/>
              <a:gd name="connsiteY48" fmla="*/ 1107583 h 1936124"/>
              <a:gd name="connsiteX49" fmla="*/ 2884867 w 3460124"/>
              <a:gd name="connsiteY49" fmla="*/ 1232079 h 1936124"/>
              <a:gd name="connsiteX50" fmla="*/ 3017949 w 3460124"/>
              <a:gd name="connsiteY50" fmla="*/ 1395211 h 1936124"/>
              <a:gd name="connsiteX51" fmla="*/ 3155324 w 3460124"/>
              <a:gd name="connsiteY51" fmla="*/ 1549758 h 1936124"/>
              <a:gd name="connsiteX52" fmla="*/ 3198253 w 3460124"/>
              <a:gd name="connsiteY52" fmla="*/ 1588394 h 1936124"/>
              <a:gd name="connsiteX53" fmla="*/ 3271234 w 3460124"/>
              <a:gd name="connsiteY53" fmla="*/ 1635617 h 1936124"/>
              <a:gd name="connsiteX54" fmla="*/ 3339921 w 3460124"/>
              <a:gd name="connsiteY54" fmla="*/ 1661375 h 1936124"/>
              <a:gd name="connsiteX55" fmla="*/ 3387143 w 3460124"/>
              <a:gd name="connsiteY55" fmla="*/ 1687133 h 1936124"/>
              <a:gd name="connsiteX56" fmla="*/ 3430073 w 3460124"/>
              <a:gd name="connsiteY56" fmla="*/ 1717183 h 1936124"/>
              <a:gd name="connsiteX57" fmla="*/ 3447245 w 3460124"/>
              <a:gd name="connsiteY57" fmla="*/ 1738648 h 1936124"/>
              <a:gd name="connsiteX58" fmla="*/ 3460124 w 3460124"/>
              <a:gd name="connsiteY58" fmla="*/ 1760113 h 1936124"/>
              <a:gd name="connsiteX59" fmla="*/ 3460124 w 3460124"/>
              <a:gd name="connsiteY59" fmla="*/ 1772992 h 1936124"/>
              <a:gd name="connsiteX60" fmla="*/ 3460124 w 3460124"/>
              <a:gd name="connsiteY60" fmla="*/ 1790163 h 1936124"/>
              <a:gd name="connsiteX61" fmla="*/ 3447245 w 3460124"/>
              <a:gd name="connsiteY61" fmla="*/ 1811628 h 1936124"/>
              <a:gd name="connsiteX62" fmla="*/ 3425780 w 3460124"/>
              <a:gd name="connsiteY62" fmla="*/ 1828800 h 1936124"/>
              <a:gd name="connsiteX63" fmla="*/ 3378558 w 3460124"/>
              <a:gd name="connsiteY63" fmla="*/ 1863144 h 1936124"/>
              <a:gd name="connsiteX64" fmla="*/ 3344214 w 3460124"/>
              <a:gd name="connsiteY64" fmla="*/ 1876023 h 1936124"/>
              <a:gd name="connsiteX65" fmla="*/ 3301284 w 3460124"/>
              <a:gd name="connsiteY65" fmla="*/ 1893194 h 1936124"/>
              <a:gd name="connsiteX66" fmla="*/ 3249769 w 3460124"/>
              <a:gd name="connsiteY66" fmla="*/ 1910366 h 1936124"/>
              <a:gd name="connsiteX67" fmla="*/ 3181082 w 3460124"/>
              <a:gd name="connsiteY67" fmla="*/ 1923245 h 1936124"/>
              <a:gd name="connsiteX68" fmla="*/ 3090929 w 3460124"/>
              <a:gd name="connsiteY68" fmla="*/ 1931831 h 1936124"/>
              <a:gd name="connsiteX69" fmla="*/ 2983605 w 3460124"/>
              <a:gd name="connsiteY69" fmla="*/ 1936124 h 1936124"/>
              <a:gd name="connsiteX70" fmla="*/ 2829059 w 3460124"/>
              <a:gd name="connsiteY70" fmla="*/ 1927538 h 1936124"/>
              <a:gd name="connsiteX71" fmla="*/ 2665927 w 3460124"/>
              <a:gd name="connsiteY71" fmla="*/ 1910366 h 1936124"/>
              <a:gd name="connsiteX72" fmla="*/ 2502794 w 3460124"/>
              <a:gd name="connsiteY72" fmla="*/ 1888902 h 1936124"/>
              <a:gd name="connsiteX73" fmla="*/ 2348248 w 3460124"/>
              <a:gd name="connsiteY73" fmla="*/ 1863144 h 1936124"/>
              <a:gd name="connsiteX74" fmla="*/ 2245217 w 3460124"/>
              <a:gd name="connsiteY74" fmla="*/ 1837386 h 1936124"/>
              <a:gd name="connsiteX75" fmla="*/ 2069205 w 3460124"/>
              <a:gd name="connsiteY75" fmla="*/ 1777285 h 1936124"/>
              <a:gd name="connsiteX76" fmla="*/ 1871729 w 3460124"/>
              <a:gd name="connsiteY76" fmla="*/ 1691425 h 1936124"/>
              <a:gd name="connsiteX77" fmla="*/ 1700011 w 3460124"/>
              <a:gd name="connsiteY77" fmla="*/ 1596980 h 1936124"/>
              <a:gd name="connsiteX78" fmla="*/ 1554051 w 3460124"/>
              <a:gd name="connsiteY78" fmla="*/ 1502535 h 1936124"/>
              <a:gd name="connsiteX79" fmla="*/ 1382332 w 3460124"/>
              <a:gd name="connsiteY79" fmla="*/ 1369454 h 1936124"/>
              <a:gd name="connsiteX80" fmla="*/ 1159098 w 3460124"/>
              <a:gd name="connsiteY80" fmla="*/ 1167685 h 1936124"/>
              <a:gd name="connsiteX81" fmla="*/ 944451 w 3460124"/>
              <a:gd name="connsiteY81" fmla="*/ 935865 h 1936124"/>
              <a:gd name="connsiteX82" fmla="*/ 777025 w 3460124"/>
              <a:gd name="connsiteY82" fmla="*/ 742682 h 1936124"/>
              <a:gd name="connsiteX83" fmla="*/ 643943 w 3460124"/>
              <a:gd name="connsiteY83" fmla="*/ 566671 h 1936124"/>
              <a:gd name="connsiteX84" fmla="*/ 558084 w 3460124"/>
              <a:gd name="connsiteY84" fmla="*/ 450761 h 1936124"/>
              <a:gd name="connsiteX85" fmla="*/ 519448 w 3460124"/>
              <a:gd name="connsiteY85" fmla="*/ 399245 h 1936124"/>
              <a:gd name="connsiteX86" fmla="*/ 480811 w 3460124"/>
              <a:gd name="connsiteY86" fmla="*/ 356316 h 1936124"/>
              <a:gd name="connsiteX87" fmla="*/ 446467 w 3460124"/>
              <a:gd name="connsiteY87" fmla="*/ 326265 h 1936124"/>
              <a:gd name="connsiteX88" fmla="*/ 416417 w 3460124"/>
              <a:gd name="connsiteY88" fmla="*/ 313386 h 1936124"/>
              <a:gd name="connsiteX89" fmla="*/ 386366 w 3460124"/>
              <a:gd name="connsiteY89" fmla="*/ 304800 h 1936124"/>
              <a:gd name="connsiteX90" fmla="*/ 356315 w 3460124"/>
              <a:gd name="connsiteY90" fmla="*/ 309093 h 1936124"/>
              <a:gd name="connsiteX91" fmla="*/ 334851 w 3460124"/>
              <a:gd name="connsiteY91" fmla="*/ 317679 h 1936124"/>
              <a:gd name="connsiteX92" fmla="*/ 296214 w 3460124"/>
              <a:gd name="connsiteY92" fmla="*/ 352023 h 1936124"/>
              <a:gd name="connsiteX93" fmla="*/ 248991 w 3460124"/>
              <a:gd name="connsiteY93" fmla="*/ 394952 h 1936124"/>
              <a:gd name="connsiteX94" fmla="*/ 184597 w 3460124"/>
              <a:gd name="connsiteY94" fmla="*/ 463640 h 1936124"/>
              <a:gd name="connsiteX0" fmla="*/ 184597 w 3460124"/>
              <a:gd name="connsiteY0" fmla="*/ 463640 h 1936124"/>
              <a:gd name="connsiteX1" fmla="*/ 0 w 3460124"/>
              <a:gd name="connsiteY1" fmla="*/ 420710 h 1936124"/>
              <a:gd name="connsiteX2" fmla="*/ 145960 w 3460124"/>
              <a:gd name="connsiteY2" fmla="*/ 257578 h 1936124"/>
              <a:gd name="connsiteX3" fmla="*/ 201769 w 3460124"/>
              <a:gd name="connsiteY3" fmla="*/ 197476 h 1936124"/>
              <a:gd name="connsiteX4" fmla="*/ 223234 w 3460124"/>
              <a:gd name="connsiteY4" fmla="*/ 176011 h 1936124"/>
              <a:gd name="connsiteX5" fmla="*/ 656822 w 3460124"/>
              <a:gd name="connsiteY5" fmla="*/ 0 h 1936124"/>
              <a:gd name="connsiteX6" fmla="*/ 725510 w 3460124"/>
              <a:gd name="connsiteY6" fmla="*/ 8586 h 1936124"/>
              <a:gd name="connsiteX7" fmla="*/ 755560 w 3460124"/>
              <a:gd name="connsiteY7" fmla="*/ 17172 h 1936124"/>
              <a:gd name="connsiteX8" fmla="*/ 759853 w 3460124"/>
              <a:gd name="connsiteY8" fmla="*/ 167425 h 1936124"/>
              <a:gd name="connsiteX9" fmla="*/ 759853 w 3460124"/>
              <a:gd name="connsiteY9" fmla="*/ 218941 h 1936124"/>
              <a:gd name="connsiteX10" fmla="*/ 768439 w 3460124"/>
              <a:gd name="connsiteY10" fmla="*/ 248992 h 1936124"/>
              <a:gd name="connsiteX11" fmla="*/ 789904 w 3460124"/>
              <a:gd name="connsiteY11" fmla="*/ 304800 h 1936124"/>
              <a:gd name="connsiteX12" fmla="*/ 832834 w 3460124"/>
              <a:gd name="connsiteY12" fmla="*/ 394952 h 1936124"/>
              <a:gd name="connsiteX13" fmla="*/ 897228 w 3460124"/>
              <a:gd name="connsiteY13" fmla="*/ 485104 h 1936124"/>
              <a:gd name="connsiteX14" fmla="*/ 1013138 w 3460124"/>
              <a:gd name="connsiteY14" fmla="*/ 639651 h 1936124"/>
              <a:gd name="connsiteX15" fmla="*/ 1120462 w 3460124"/>
              <a:gd name="connsiteY15" fmla="*/ 768440 h 1936124"/>
              <a:gd name="connsiteX16" fmla="*/ 1249251 w 3460124"/>
              <a:gd name="connsiteY16" fmla="*/ 918693 h 1936124"/>
              <a:gd name="connsiteX17" fmla="*/ 1339403 w 3460124"/>
              <a:gd name="connsiteY17" fmla="*/ 1021724 h 1936124"/>
              <a:gd name="connsiteX18" fmla="*/ 1472484 w 3460124"/>
              <a:gd name="connsiteY18" fmla="*/ 1154806 h 1936124"/>
              <a:gd name="connsiteX19" fmla="*/ 1562636 w 3460124"/>
              <a:gd name="connsiteY19" fmla="*/ 1232079 h 1936124"/>
              <a:gd name="connsiteX20" fmla="*/ 1712890 w 3460124"/>
              <a:gd name="connsiteY20" fmla="*/ 1347989 h 1936124"/>
              <a:gd name="connsiteX21" fmla="*/ 1794456 w 3460124"/>
              <a:gd name="connsiteY21" fmla="*/ 1403797 h 1936124"/>
              <a:gd name="connsiteX22" fmla="*/ 1931831 w 3460124"/>
              <a:gd name="connsiteY22" fmla="*/ 1481071 h 1936124"/>
              <a:gd name="connsiteX23" fmla="*/ 2030569 w 3460124"/>
              <a:gd name="connsiteY23" fmla="*/ 1528293 h 1936124"/>
              <a:gd name="connsiteX24" fmla="*/ 2150772 w 3460124"/>
              <a:gd name="connsiteY24" fmla="*/ 1571223 h 1936124"/>
              <a:gd name="connsiteX25" fmla="*/ 2288146 w 3460124"/>
              <a:gd name="connsiteY25" fmla="*/ 1609859 h 1936124"/>
              <a:gd name="connsiteX26" fmla="*/ 2395470 w 3460124"/>
              <a:gd name="connsiteY26" fmla="*/ 1631324 h 1936124"/>
              <a:gd name="connsiteX27" fmla="*/ 2498501 w 3460124"/>
              <a:gd name="connsiteY27" fmla="*/ 1648496 h 1936124"/>
              <a:gd name="connsiteX28" fmla="*/ 2627290 w 3460124"/>
              <a:gd name="connsiteY28" fmla="*/ 1657082 h 1936124"/>
              <a:gd name="connsiteX29" fmla="*/ 2726028 w 3460124"/>
              <a:gd name="connsiteY29" fmla="*/ 1657082 h 1936124"/>
              <a:gd name="connsiteX30" fmla="*/ 2790422 w 3460124"/>
              <a:gd name="connsiteY30" fmla="*/ 1652789 h 1936124"/>
              <a:gd name="connsiteX31" fmla="*/ 2820473 w 3460124"/>
              <a:gd name="connsiteY31" fmla="*/ 1644203 h 1936124"/>
              <a:gd name="connsiteX32" fmla="*/ 2841938 w 3460124"/>
              <a:gd name="connsiteY32" fmla="*/ 1622738 h 1936124"/>
              <a:gd name="connsiteX33" fmla="*/ 2854817 w 3460124"/>
              <a:gd name="connsiteY33" fmla="*/ 1592687 h 1936124"/>
              <a:gd name="connsiteX34" fmla="*/ 2854817 w 3460124"/>
              <a:gd name="connsiteY34" fmla="*/ 1566930 h 1936124"/>
              <a:gd name="connsiteX35" fmla="*/ 2850524 w 3460124"/>
              <a:gd name="connsiteY35" fmla="*/ 1524000 h 1936124"/>
              <a:gd name="connsiteX36" fmla="*/ 2833352 w 3460124"/>
              <a:gd name="connsiteY36" fmla="*/ 1489656 h 1936124"/>
              <a:gd name="connsiteX37" fmla="*/ 2751786 w 3460124"/>
              <a:gd name="connsiteY37" fmla="*/ 1330817 h 1936124"/>
              <a:gd name="connsiteX38" fmla="*/ 2550017 w 3460124"/>
              <a:gd name="connsiteY38" fmla="*/ 940158 h 1936124"/>
              <a:gd name="connsiteX39" fmla="*/ 2515673 w 3460124"/>
              <a:gd name="connsiteY39" fmla="*/ 871471 h 1936124"/>
              <a:gd name="connsiteX40" fmla="*/ 2502794 w 3460124"/>
              <a:gd name="connsiteY40" fmla="*/ 845713 h 1936124"/>
              <a:gd name="connsiteX41" fmla="*/ 2511380 w 3460124"/>
              <a:gd name="connsiteY41" fmla="*/ 798490 h 1936124"/>
              <a:gd name="connsiteX42" fmla="*/ 2519966 w 3460124"/>
              <a:gd name="connsiteY42" fmla="*/ 785611 h 1936124"/>
              <a:gd name="connsiteX43" fmla="*/ 2537138 w 3460124"/>
              <a:gd name="connsiteY43" fmla="*/ 785611 h 1936124"/>
              <a:gd name="connsiteX44" fmla="*/ 2567189 w 3460124"/>
              <a:gd name="connsiteY44" fmla="*/ 794197 h 1936124"/>
              <a:gd name="connsiteX45" fmla="*/ 2592946 w 3460124"/>
              <a:gd name="connsiteY45" fmla="*/ 828541 h 1936124"/>
              <a:gd name="connsiteX46" fmla="*/ 2635876 w 3460124"/>
              <a:gd name="connsiteY46" fmla="*/ 892935 h 1936124"/>
              <a:gd name="connsiteX47" fmla="*/ 2786129 w 3460124"/>
              <a:gd name="connsiteY47" fmla="*/ 1107583 h 1936124"/>
              <a:gd name="connsiteX48" fmla="*/ 2884867 w 3460124"/>
              <a:gd name="connsiteY48" fmla="*/ 1232079 h 1936124"/>
              <a:gd name="connsiteX49" fmla="*/ 3017949 w 3460124"/>
              <a:gd name="connsiteY49" fmla="*/ 1395211 h 1936124"/>
              <a:gd name="connsiteX50" fmla="*/ 3155324 w 3460124"/>
              <a:gd name="connsiteY50" fmla="*/ 1549758 h 1936124"/>
              <a:gd name="connsiteX51" fmla="*/ 3198253 w 3460124"/>
              <a:gd name="connsiteY51" fmla="*/ 1588394 h 1936124"/>
              <a:gd name="connsiteX52" fmla="*/ 3271234 w 3460124"/>
              <a:gd name="connsiteY52" fmla="*/ 1635617 h 1936124"/>
              <a:gd name="connsiteX53" fmla="*/ 3339921 w 3460124"/>
              <a:gd name="connsiteY53" fmla="*/ 1661375 h 1936124"/>
              <a:gd name="connsiteX54" fmla="*/ 3387143 w 3460124"/>
              <a:gd name="connsiteY54" fmla="*/ 1687133 h 1936124"/>
              <a:gd name="connsiteX55" fmla="*/ 3430073 w 3460124"/>
              <a:gd name="connsiteY55" fmla="*/ 1717183 h 1936124"/>
              <a:gd name="connsiteX56" fmla="*/ 3447245 w 3460124"/>
              <a:gd name="connsiteY56" fmla="*/ 1738648 h 1936124"/>
              <a:gd name="connsiteX57" fmla="*/ 3460124 w 3460124"/>
              <a:gd name="connsiteY57" fmla="*/ 1760113 h 1936124"/>
              <a:gd name="connsiteX58" fmla="*/ 3460124 w 3460124"/>
              <a:gd name="connsiteY58" fmla="*/ 1772992 h 1936124"/>
              <a:gd name="connsiteX59" fmla="*/ 3460124 w 3460124"/>
              <a:gd name="connsiteY59" fmla="*/ 1790163 h 1936124"/>
              <a:gd name="connsiteX60" fmla="*/ 3447245 w 3460124"/>
              <a:gd name="connsiteY60" fmla="*/ 1811628 h 1936124"/>
              <a:gd name="connsiteX61" fmla="*/ 3425780 w 3460124"/>
              <a:gd name="connsiteY61" fmla="*/ 1828800 h 1936124"/>
              <a:gd name="connsiteX62" fmla="*/ 3378558 w 3460124"/>
              <a:gd name="connsiteY62" fmla="*/ 1863144 h 1936124"/>
              <a:gd name="connsiteX63" fmla="*/ 3344214 w 3460124"/>
              <a:gd name="connsiteY63" fmla="*/ 1876023 h 1936124"/>
              <a:gd name="connsiteX64" fmla="*/ 3301284 w 3460124"/>
              <a:gd name="connsiteY64" fmla="*/ 1893194 h 1936124"/>
              <a:gd name="connsiteX65" fmla="*/ 3249769 w 3460124"/>
              <a:gd name="connsiteY65" fmla="*/ 1910366 h 1936124"/>
              <a:gd name="connsiteX66" fmla="*/ 3181082 w 3460124"/>
              <a:gd name="connsiteY66" fmla="*/ 1923245 h 1936124"/>
              <a:gd name="connsiteX67" fmla="*/ 3090929 w 3460124"/>
              <a:gd name="connsiteY67" fmla="*/ 1931831 h 1936124"/>
              <a:gd name="connsiteX68" fmla="*/ 2983605 w 3460124"/>
              <a:gd name="connsiteY68" fmla="*/ 1936124 h 1936124"/>
              <a:gd name="connsiteX69" fmla="*/ 2829059 w 3460124"/>
              <a:gd name="connsiteY69" fmla="*/ 1927538 h 1936124"/>
              <a:gd name="connsiteX70" fmla="*/ 2665927 w 3460124"/>
              <a:gd name="connsiteY70" fmla="*/ 1910366 h 1936124"/>
              <a:gd name="connsiteX71" fmla="*/ 2502794 w 3460124"/>
              <a:gd name="connsiteY71" fmla="*/ 1888902 h 1936124"/>
              <a:gd name="connsiteX72" fmla="*/ 2348248 w 3460124"/>
              <a:gd name="connsiteY72" fmla="*/ 1863144 h 1936124"/>
              <a:gd name="connsiteX73" fmla="*/ 2245217 w 3460124"/>
              <a:gd name="connsiteY73" fmla="*/ 1837386 h 1936124"/>
              <a:gd name="connsiteX74" fmla="*/ 2069205 w 3460124"/>
              <a:gd name="connsiteY74" fmla="*/ 1777285 h 1936124"/>
              <a:gd name="connsiteX75" fmla="*/ 1871729 w 3460124"/>
              <a:gd name="connsiteY75" fmla="*/ 1691425 h 1936124"/>
              <a:gd name="connsiteX76" fmla="*/ 1700011 w 3460124"/>
              <a:gd name="connsiteY76" fmla="*/ 1596980 h 1936124"/>
              <a:gd name="connsiteX77" fmla="*/ 1554051 w 3460124"/>
              <a:gd name="connsiteY77" fmla="*/ 1502535 h 1936124"/>
              <a:gd name="connsiteX78" fmla="*/ 1382332 w 3460124"/>
              <a:gd name="connsiteY78" fmla="*/ 1369454 h 1936124"/>
              <a:gd name="connsiteX79" fmla="*/ 1159098 w 3460124"/>
              <a:gd name="connsiteY79" fmla="*/ 1167685 h 1936124"/>
              <a:gd name="connsiteX80" fmla="*/ 944451 w 3460124"/>
              <a:gd name="connsiteY80" fmla="*/ 935865 h 1936124"/>
              <a:gd name="connsiteX81" fmla="*/ 777025 w 3460124"/>
              <a:gd name="connsiteY81" fmla="*/ 742682 h 1936124"/>
              <a:gd name="connsiteX82" fmla="*/ 643943 w 3460124"/>
              <a:gd name="connsiteY82" fmla="*/ 566671 h 1936124"/>
              <a:gd name="connsiteX83" fmla="*/ 558084 w 3460124"/>
              <a:gd name="connsiteY83" fmla="*/ 450761 h 1936124"/>
              <a:gd name="connsiteX84" fmla="*/ 519448 w 3460124"/>
              <a:gd name="connsiteY84" fmla="*/ 399245 h 1936124"/>
              <a:gd name="connsiteX85" fmla="*/ 480811 w 3460124"/>
              <a:gd name="connsiteY85" fmla="*/ 356316 h 1936124"/>
              <a:gd name="connsiteX86" fmla="*/ 446467 w 3460124"/>
              <a:gd name="connsiteY86" fmla="*/ 326265 h 1936124"/>
              <a:gd name="connsiteX87" fmla="*/ 416417 w 3460124"/>
              <a:gd name="connsiteY87" fmla="*/ 313386 h 1936124"/>
              <a:gd name="connsiteX88" fmla="*/ 386366 w 3460124"/>
              <a:gd name="connsiteY88" fmla="*/ 304800 h 1936124"/>
              <a:gd name="connsiteX89" fmla="*/ 356315 w 3460124"/>
              <a:gd name="connsiteY89" fmla="*/ 309093 h 1936124"/>
              <a:gd name="connsiteX90" fmla="*/ 334851 w 3460124"/>
              <a:gd name="connsiteY90" fmla="*/ 317679 h 1936124"/>
              <a:gd name="connsiteX91" fmla="*/ 296214 w 3460124"/>
              <a:gd name="connsiteY91" fmla="*/ 352023 h 1936124"/>
              <a:gd name="connsiteX92" fmla="*/ 248991 w 3460124"/>
              <a:gd name="connsiteY92" fmla="*/ 394952 h 1936124"/>
              <a:gd name="connsiteX93" fmla="*/ 184597 w 3460124"/>
              <a:gd name="connsiteY93" fmla="*/ 463640 h 1936124"/>
              <a:gd name="connsiteX0" fmla="*/ 184597 w 3460124"/>
              <a:gd name="connsiteY0" fmla="*/ 463640 h 1936124"/>
              <a:gd name="connsiteX1" fmla="*/ 0 w 3460124"/>
              <a:gd name="connsiteY1" fmla="*/ 420710 h 1936124"/>
              <a:gd name="connsiteX2" fmla="*/ 145960 w 3460124"/>
              <a:gd name="connsiteY2" fmla="*/ 257578 h 1936124"/>
              <a:gd name="connsiteX3" fmla="*/ 201769 w 3460124"/>
              <a:gd name="connsiteY3" fmla="*/ 197476 h 1936124"/>
              <a:gd name="connsiteX4" fmla="*/ 656822 w 3460124"/>
              <a:gd name="connsiteY4" fmla="*/ 0 h 1936124"/>
              <a:gd name="connsiteX5" fmla="*/ 725510 w 3460124"/>
              <a:gd name="connsiteY5" fmla="*/ 8586 h 1936124"/>
              <a:gd name="connsiteX6" fmla="*/ 755560 w 3460124"/>
              <a:gd name="connsiteY6" fmla="*/ 17172 h 1936124"/>
              <a:gd name="connsiteX7" fmla="*/ 759853 w 3460124"/>
              <a:gd name="connsiteY7" fmla="*/ 167425 h 1936124"/>
              <a:gd name="connsiteX8" fmla="*/ 759853 w 3460124"/>
              <a:gd name="connsiteY8" fmla="*/ 218941 h 1936124"/>
              <a:gd name="connsiteX9" fmla="*/ 768439 w 3460124"/>
              <a:gd name="connsiteY9" fmla="*/ 248992 h 1936124"/>
              <a:gd name="connsiteX10" fmla="*/ 789904 w 3460124"/>
              <a:gd name="connsiteY10" fmla="*/ 304800 h 1936124"/>
              <a:gd name="connsiteX11" fmla="*/ 832834 w 3460124"/>
              <a:gd name="connsiteY11" fmla="*/ 394952 h 1936124"/>
              <a:gd name="connsiteX12" fmla="*/ 897228 w 3460124"/>
              <a:gd name="connsiteY12" fmla="*/ 485104 h 1936124"/>
              <a:gd name="connsiteX13" fmla="*/ 1013138 w 3460124"/>
              <a:gd name="connsiteY13" fmla="*/ 639651 h 1936124"/>
              <a:gd name="connsiteX14" fmla="*/ 1120462 w 3460124"/>
              <a:gd name="connsiteY14" fmla="*/ 768440 h 1936124"/>
              <a:gd name="connsiteX15" fmla="*/ 1249251 w 3460124"/>
              <a:gd name="connsiteY15" fmla="*/ 918693 h 1936124"/>
              <a:gd name="connsiteX16" fmla="*/ 1339403 w 3460124"/>
              <a:gd name="connsiteY16" fmla="*/ 1021724 h 1936124"/>
              <a:gd name="connsiteX17" fmla="*/ 1472484 w 3460124"/>
              <a:gd name="connsiteY17" fmla="*/ 1154806 h 1936124"/>
              <a:gd name="connsiteX18" fmla="*/ 1562636 w 3460124"/>
              <a:gd name="connsiteY18" fmla="*/ 1232079 h 1936124"/>
              <a:gd name="connsiteX19" fmla="*/ 1712890 w 3460124"/>
              <a:gd name="connsiteY19" fmla="*/ 1347989 h 1936124"/>
              <a:gd name="connsiteX20" fmla="*/ 1794456 w 3460124"/>
              <a:gd name="connsiteY20" fmla="*/ 1403797 h 1936124"/>
              <a:gd name="connsiteX21" fmla="*/ 1931831 w 3460124"/>
              <a:gd name="connsiteY21" fmla="*/ 1481071 h 1936124"/>
              <a:gd name="connsiteX22" fmla="*/ 2030569 w 3460124"/>
              <a:gd name="connsiteY22" fmla="*/ 1528293 h 1936124"/>
              <a:gd name="connsiteX23" fmla="*/ 2150772 w 3460124"/>
              <a:gd name="connsiteY23" fmla="*/ 1571223 h 1936124"/>
              <a:gd name="connsiteX24" fmla="*/ 2288146 w 3460124"/>
              <a:gd name="connsiteY24" fmla="*/ 1609859 h 1936124"/>
              <a:gd name="connsiteX25" fmla="*/ 2395470 w 3460124"/>
              <a:gd name="connsiteY25" fmla="*/ 1631324 h 1936124"/>
              <a:gd name="connsiteX26" fmla="*/ 2498501 w 3460124"/>
              <a:gd name="connsiteY26" fmla="*/ 1648496 h 1936124"/>
              <a:gd name="connsiteX27" fmla="*/ 2627290 w 3460124"/>
              <a:gd name="connsiteY27" fmla="*/ 1657082 h 1936124"/>
              <a:gd name="connsiteX28" fmla="*/ 2726028 w 3460124"/>
              <a:gd name="connsiteY28" fmla="*/ 1657082 h 1936124"/>
              <a:gd name="connsiteX29" fmla="*/ 2790422 w 3460124"/>
              <a:gd name="connsiteY29" fmla="*/ 1652789 h 1936124"/>
              <a:gd name="connsiteX30" fmla="*/ 2820473 w 3460124"/>
              <a:gd name="connsiteY30" fmla="*/ 1644203 h 1936124"/>
              <a:gd name="connsiteX31" fmla="*/ 2841938 w 3460124"/>
              <a:gd name="connsiteY31" fmla="*/ 1622738 h 1936124"/>
              <a:gd name="connsiteX32" fmla="*/ 2854817 w 3460124"/>
              <a:gd name="connsiteY32" fmla="*/ 1592687 h 1936124"/>
              <a:gd name="connsiteX33" fmla="*/ 2854817 w 3460124"/>
              <a:gd name="connsiteY33" fmla="*/ 1566930 h 1936124"/>
              <a:gd name="connsiteX34" fmla="*/ 2850524 w 3460124"/>
              <a:gd name="connsiteY34" fmla="*/ 1524000 h 1936124"/>
              <a:gd name="connsiteX35" fmla="*/ 2833352 w 3460124"/>
              <a:gd name="connsiteY35" fmla="*/ 1489656 h 1936124"/>
              <a:gd name="connsiteX36" fmla="*/ 2751786 w 3460124"/>
              <a:gd name="connsiteY36" fmla="*/ 1330817 h 1936124"/>
              <a:gd name="connsiteX37" fmla="*/ 2550017 w 3460124"/>
              <a:gd name="connsiteY37" fmla="*/ 940158 h 1936124"/>
              <a:gd name="connsiteX38" fmla="*/ 2515673 w 3460124"/>
              <a:gd name="connsiteY38" fmla="*/ 871471 h 1936124"/>
              <a:gd name="connsiteX39" fmla="*/ 2502794 w 3460124"/>
              <a:gd name="connsiteY39" fmla="*/ 845713 h 1936124"/>
              <a:gd name="connsiteX40" fmla="*/ 2511380 w 3460124"/>
              <a:gd name="connsiteY40" fmla="*/ 798490 h 1936124"/>
              <a:gd name="connsiteX41" fmla="*/ 2519966 w 3460124"/>
              <a:gd name="connsiteY41" fmla="*/ 785611 h 1936124"/>
              <a:gd name="connsiteX42" fmla="*/ 2537138 w 3460124"/>
              <a:gd name="connsiteY42" fmla="*/ 785611 h 1936124"/>
              <a:gd name="connsiteX43" fmla="*/ 2567189 w 3460124"/>
              <a:gd name="connsiteY43" fmla="*/ 794197 h 1936124"/>
              <a:gd name="connsiteX44" fmla="*/ 2592946 w 3460124"/>
              <a:gd name="connsiteY44" fmla="*/ 828541 h 1936124"/>
              <a:gd name="connsiteX45" fmla="*/ 2635876 w 3460124"/>
              <a:gd name="connsiteY45" fmla="*/ 892935 h 1936124"/>
              <a:gd name="connsiteX46" fmla="*/ 2786129 w 3460124"/>
              <a:gd name="connsiteY46" fmla="*/ 1107583 h 1936124"/>
              <a:gd name="connsiteX47" fmla="*/ 2884867 w 3460124"/>
              <a:gd name="connsiteY47" fmla="*/ 1232079 h 1936124"/>
              <a:gd name="connsiteX48" fmla="*/ 3017949 w 3460124"/>
              <a:gd name="connsiteY48" fmla="*/ 1395211 h 1936124"/>
              <a:gd name="connsiteX49" fmla="*/ 3155324 w 3460124"/>
              <a:gd name="connsiteY49" fmla="*/ 1549758 h 1936124"/>
              <a:gd name="connsiteX50" fmla="*/ 3198253 w 3460124"/>
              <a:gd name="connsiteY50" fmla="*/ 1588394 h 1936124"/>
              <a:gd name="connsiteX51" fmla="*/ 3271234 w 3460124"/>
              <a:gd name="connsiteY51" fmla="*/ 1635617 h 1936124"/>
              <a:gd name="connsiteX52" fmla="*/ 3339921 w 3460124"/>
              <a:gd name="connsiteY52" fmla="*/ 1661375 h 1936124"/>
              <a:gd name="connsiteX53" fmla="*/ 3387143 w 3460124"/>
              <a:gd name="connsiteY53" fmla="*/ 1687133 h 1936124"/>
              <a:gd name="connsiteX54" fmla="*/ 3430073 w 3460124"/>
              <a:gd name="connsiteY54" fmla="*/ 1717183 h 1936124"/>
              <a:gd name="connsiteX55" fmla="*/ 3447245 w 3460124"/>
              <a:gd name="connsiteY55" fmla="*/ 1738648 h 1936124"/>
              <a:gd name="connsiteX56" fmla="*/ 3460124 w 3460124"/>
              <a:gd name="connsiteY56" fmla="*/ 1760113 h 1936124"/>
              <a:gd name="connsiteX57" fmla="*/ 3460124 w 3460124"/>
              <a:gd name="connsiteY57" fmla="*/ 1772992 h 1936124"/>
              <a:gd name="connsiteX58" fmla="*/ 3460124 w 3460124"/>
              <a:gd name="connsiteY58" fmla="*/ 1790163 h 1936124"/>
              <a:gd name="connsiteX59" fmla="*/ 3447245 w 3460124"/>
              <a:gd name="connsiteY59" fmla="*/ 1811628 h 1936124"/>
              <a:gd name="connsiteX60" fmla="*/ 3425780 w 3460124"/>
              <a:gd name="connsiteY60" fmla="*/ 1828800 h 1936124"/>
              <a:gd name="connsiteX61" fmla="*/ 3378558 w 3460124"/>
              <a:gd name="connsiteY61" fmla="*/ 1863144 h 1936124"/>
              <a:gd name="connsiteX62" fmla="*/ 3344214 w 3460124"/>
              <a:gd name="connsiteY62" fmla="*/ 1876023 h 1936124"/>
              <a:gd name="connsiteX63" fmla="*/ 3301284 w 3460124"/>
              <a:gd name="connsiteY63" fmla="*/ 1893194 h 1936124"/>
              <a:gd name="connsiteX64" fmla="*/ 3249769 w 3460124"/>
              <a:gd name="connsiteY64" fmla="*/ 1910366 h 1936124"/>
              <a:gd name="connsiteX65" fmla="*/ 3181082 w 3460124"/>
              <a:gd name="connsiteY65" fmla="*/ 1923245 h 1936124"/>
              <a:gd name="connsiteX66" fmla="*/ 3090929 w 3460124"/>
              <a:gd name="connsiteY66" fmla="*/ 1931831 h 1936124"/>
              <a:gd name="connsiteX67" fmla="*/ 2983605 w 3460124"/>
              <a:gd name="connsiteY67" fmla="*/ 1936124 h 1936124"/>
              <a:gd name="connsiteX68" fmla="*/ 2829059 w 3460124"/>
              <a:gd name="connsiteY68" fmla="*/ 1927538 h 1936124"/>
              <a:gd name="connsiteX69" fmla="*/ 2665927 w 3460124"/>
              <a:gd name="connsiteY69" fmla="*/ 1910366 h 1936124"/>
              <a:gd name="connsiteX70" fmla="*/ 2502794 w 3460124"/>
              <a:gd name="connsiteY70" fmla="*/ 1888902 h 1936124"/>
              <a:gd name="connsiteX71" fmla="*/ 2348248 w 3460124"/>
              <a:gd name="connsiteY71" fmla="*/ 1863144 h 1936124"/>
              <a:gd name="connsiteX72" fmla="*/ 2245217 w 3460124"/>
              <a:gd name="connsiteY72" fmla="*/ 1837386 h 1936124"/>
              <a:gd name="connsiteX73" fmla="*/ 2069205 w 3460124"/>
              <a:gd name="connsiteY73" fmla="*/ 1777285 h 1936124"/>
              <a:gd name="connsiteX74" fmla="*/ 1871729 w 3460124"/>
              <a:gd name="connsiteY74" fmla="*/ 1691425 h 1936124"/>
              <a:gd name="connsiteX75" fmla="*/ 1700011 w 3460124"/>
              <a:gd name="connsiteY75" fmla="*/ 1596980 h 1936124"/>
              <a:gd name="connsiteX76" fmla="*/ 1554051 w 3460124"/>
              <a:gd name="connsiteY76" fmla="*/ 1502535 h 1936124"/>
              <a:gd name="connsiteX77" fmla="*/ 1382332 w 3460124"/>
              <a:gd name="connsiteY77" fmla="*/ 1369454 h 1936124"/>
              <a:gd name="connsiteX78" fmla="*/ 1159098 w 3460124"/>
              <a:gd name="connsiteY78" fmla="*/ 1167685 h 1936124"/>
              <a:gd name="connsiteX79" fmla="*/ 944451 w 3460124"/>
              <a:gd name="connsiteY79" fmla="*/ 935865 h 1936124"/>
              <a:gd name="connsiteX80" fmla="*/ 777025 w 3460124"/>
              <a:gd name="connsiteY80" fmla="*/ 742682 h 1936124"/>
              <a:gd name="connsiteX81" fmla="*/ 643943 w 3460124"/>
              <a:gd name="connsiteY81" fmla="*/ 566671 h 1936124"/>
              <a:gd name="connsiteX82" fmla="*/ 558084 w 3460124"/>
              <a:gd name="connsiteY82" fmla="*/ 450761 h 1936124"/>
              <a:gd name="connsiteX83" fmla="*/ 519448 w 3460124"/>
              <a:gd name="connsiteY83" fmla="*/ 399245 h 1936124"/>
              <a:gd name="connsiteX84" fmla="*/ 480811 w 3460124"/>
              <a:gd name="connsiteY84" fmla="*/ 356316 h 1936124"/>
              <a:gd name="connsiteX85" fmla="*/ 446467 w 3460124"/>
              <a:gd name="connsiteY85" fmla="*/ 326265 h 1936124"/>
              <a:gd name="connsiteX86" fmla="*/ 416417 w 3460124"/>
              <a:gd name="connsiteY86" fmla="*/ 313386 h 1936124"/>
              <a:gd name="connsiteX87" fmla="*/ 386366 w 3460124"/>
              <a:gd name="connsiteY87" fmla="*/ 304800 h 1936124"/>
              <a:gd name="connsiteX88" fmla="*/ 356315 w 3460124"/>
              <a:gd name="connsiteY88" fmla="*/ 309093 h 1936124"/>
              <a:gd name="connsiteX89" fmla="*/ 334851 w 3460124"/>
              <a:gd name="connsiteY89" fmla="*/ 317679 h 1936124"/>
              <a:gd name="connsiteX90" fmla="*/ 296214 w 3460124"/>
              <a:gd name="connsiteY90" fmla="*/ 352023 h 1936124"/>
              <a:gd name="connsiteX91" fmla="*/ 248991 w 3460124"/>
              <a:gd name="connsiteY91" fmla="*/ 394952 h 1936124"/>
              <a:gd name="connsiteX92" fmla="*/ 184597 w 3460124"/>
              <a:gd name="connsiteY92" fmla="*/ 463640 h 1936124"/>
              <a:gd name="connsiteX0" fmla="*/ 184597 w 3460124"/>
              <a:gd name="connsiteY0" fmla="*/ 463640 h 1936124"/>
              <a:gd name="connsiteX1" fmla="*/ 0 w 3460124"/>
              <a:gd name="connsiteY1" fmla="*/ 420710 h 1936124"/>
              <a:gd name="connsiteX2" fmla="*/ 145960 w 3460124"/>
              <a:gd name="connsiteY2" fmla="*/ 257578 h 1936124"/>
              <a:gd name="connsiteX3" fmla="*/ 656822 w 3460124"/>
              <a:gd name="connsiteY3" fmla="*/ 0 h 1936124"/>
              <a:gd name="connsiteX4" fmla="*/ 725510 w 3460124"/>
              <a:gd name="connsiteY4" fmla="*/ 8586 h 1936124"/>
              <a:gd name="connsiteX5" fmla="*/ 755560 w 3460124"/>
              <a:gd name="connsiteY5" fmla="*/ 17172 h 1936124"/>
              <a:gd name="connsiteX6" fmla="*/ 759853 w 3460124"/>
              <a:gd name="connsiteY6" fmla="*/ 167425 h 1936124"/>
              <a:gd name="connsiteX7" fmla="*/ 759853 w 3460124"/>
              <a:gd name="connsiteY7" fmla="*/ 218941 h 1936124"/>
              <a:gd name="connsiteX8" fmla="*/ 768439 w 3460124"/>
              <a:gd name="connsiteY8" fmla="*/ 248992 h 1936124"/>
              <a:gd name="connsiteX9" fmla="*/ 789904 w 3460124"/>
              <a:gd name="connsiteY9" fmla="*/ 304800 h 1936124"/>
              <a:gd name="connsiteX10" fmla="*/ 832834 w 3460124"/>
              <a:gd name="connsiteY10" fmla="*/ 394952 h 1936124"/>
              <a:gd name="connsiteX11" fmla="*/ 897228 w 3460124"/>
              <a:gd name="connsiteY11" fmla="*/ 485104 h 1936124"/>
              <a:gd name="connsiteX12" fmla="*/ 1013138 w 3460124"/>
              <a:gd name="connsiteY12" fmla="*/ 639651 h 1936124"/>
              <a:gd name="connsiteX13" fmla="*/ 1120462 w 3460124"/>
              <a:gd name="connsiteY13" fmla="*/ 768440 h 1936124"/>
              <a:gd name="connsiteX14" fmla="*/ 1249251 w 3460124"/>
              <a:gd name="connsiteY14" fmla="*/ 918693 h 1936124"/>
              <a:gd name="connsiteX15" fmla="*/ 1339403 w 3460124"/>
              <a:gd name="connsiteY15" fmla="*/ 1021724 h 1936124"/>
              <a:gd name="connsiteX16" fmla="*/ 1472484 w 3460124"/>
              <a:gd name="connsiteY16" fmla="*/ 1154806 h 1936124"/>
              <a:gd name="connsiteX17" fmla="*/ 1562636 w 3460124"/>
              <a:gd name="connsiteY17" fmla="*/ 1232079 h 1936124"/>
              <a:gd name="connsiteX18" fmla="*/ 1712890 w 3460124"/>
              <a:gd name="connsiteY18" fmla="*/ 1347989 h 1936124"/>
              <a:gd name="connsiteX19" fmla="*/ 1794456 w 3460124"/>
              <a:gd name="connsiteY19" fmla="*/ 1403797 h 1936124"/>
              <a:gd name="connsiteX20" fmla="*/ 1931831 w 3460124"/>
              <a:gd name="connsiteY20" fmla="*/ 1481071 h 1936124"/>
              <a:gd name="connsiteX21" fmla="*/ 2030569 w 3460124"/>
              <a:gd name="connsiteY21" fmla="*/ 1528293 h 1936124"/>
              <a:gd name="connsiteX22" fmla="*/ 2150772 w 3460124"/>
              <a:gd name="connsiteY22" fmla="*/ 1571223 h 1936124"/>
              <a:gd name="connsiteX23" fmla="*/ 2288146 w 3460124"/>
              <a:gd name="connsiteY23" fmla="*/ 1609859 h 1936124"/>
              <a:gd name="connsiteX24" fmla="*/ 2395470 w 3460124"/>
              <a:gd name="connsiteY24" fmla="*/ 1631324 h 1936124"/>
              <a:gd name="connsiteX25" fmla="*/ 2498501 w 3460124"/>
              <a:gd name="connsiteY25" fmla="*/ 1648496 h 1936124"/>
              <a:gd name="connsiteX26" fmla="*/ 2627290 w 3460124"/>
              <a:gd name="connsiteY26" fmla="*/ 1657082 h 1936124"/>
              <a:gd name="connsiteX27" fmla="*/ 2726028 w 3460124"/>
              <a:gd name="connsiteY27" fmla="*/ 1657082 h 1936124"/>
              <a:gd name="connsiteX28" fmla="*/ 2790422 w 3460124"/>
              <a:gd name="connsiteY28" fmla="*/ 1652789 h 1936124"/>
              <a:gd name="connsiteX29" fmla="*/ 2820473 w 3460124"/>
              <a:gd name="connsiteY29" fmla="*/ 1644203 h 1936124"/>
              <a:gd name="connsiteX30" fmla="*/ 2841938 w 3460124"/>
              <a:gd name="connsiteY30" fmla="*/ 1622738 h 1936124"/>
              <a:gd name="connsiteX31" fmla="*/ 2854817 w 3460124"/>
              <a:gd name="connsiteY31" fmla="*/ 1592687 h 1936124"/>
              <a:gd name="connsiteX32" fmla="*/ 2854817 w 3460124"/>
              <a:gd name="connsiteY32" fmla="*/ 1566930 h 1936124"/>
              <a:gd name="connsiteX33" fmla="*/ 2850524 w 3460124"/>
              <a:gd name="connsiteY33" fmla="*/ 1524000 h 1936124"/>
              <a:gd name="connsiteX34" fmla="*/ 2833352 w 3460124"/>
              <a:gd name="connsiteY34" fmla="*/ 1489656 h 1936124"/>
              <a:gd name="connsiteX35" fmla="*/ 2751786 w 3460124"/>
              <a:gd name="connsiteY35" fmla="*/ 1330817 h 1936124"/>
              <a:gd name="connsiteX36" fmla="*/ 2550017 w 3460124"/>
              <a:gd name="connsiteY36" fmla="*/ 940158 h 1936124"/>
              <a:gd name="connsiteX37" fmla="*/ 2515673 w 3460124"/>
              <a:gd name="connsiteY37" fmla="*/ 871471 h 1936124"/>
              <a:gd name="connsiteX38" fmla="*/ 2502794 w 3460124"/>
              <a:gd name="connsiteY38" fmla="*/ 845713 h 1936124"/>
              <a:gd name="connsiteX39" fmla="*/ 2511380 w 3460124"/>
              <a:gd name="connsiteY39" fmla="*/ 798490 h 1936124"/>
              <a:gd name="connsiteX40" fmla="*/ 2519966 w 3460124"/>
              <a:gd name="connsiteY40" fmla="*/ 785611 h 1936124"/>
              <a:gd name="connsiteX41" fmla="*/ 2537138 w 3460124"/>
              <a:gd name="connsiteY41" fmla="*/ 785611 h 1936124"/>
              <a:gd name="connsiteX42" fmla="*/ 2567189 w 3460124"/>
              <a:gd name="connsiteY42" fmla="*/ 794197 h 1936124"/>
              <a:gd name="connsiteX43" fmla="*/ 2592946 w 3460124"/>
              <a:gd name="connsiteY43" fmla="*/ 828541 h 1936124"/>
              <a:gd name="connsiteX44" fmla="*/ 2635876 w 3460124"/>
              <a:gd name="connsiteY44" fmla="*/ 892935 h 1936124"/>
              <a:gd name="connsiteX45" fmla="*/ 2786129 w 3460124"/>
              <a:gd name="connsiteY45" fmla="*/ 1107583 h 1936124"/>
              <a:gd name="connsiteX46" fmla="*/ 2884867 w 3460124"/>
              <a:gd name="connsiteY46" fmla="*/ 1232079 h 1936124"/>
              <a:gd name="connsiteX47" fmla="*/ 3017949 w 3460124"/>
              <a:gd name="connsiteY47" fmla="*/ 1395211 h 1936124"/>
              <a:gd name="connsiteX48" fmla="*/ 3155324 w 3460124"/>
              <a:gd name="connsiteY48" fmla="*/ 1549758 h 1936124"/>
              <a:gd name="connsiteX49" fmla="*/ 3198253 w 3460124"/>
              <a:gd name="connsiteY49" fmla="*/ 1588394 h 1936124"/>
              <a:gd name="connsiteX50" fmla="*/ 3271234 w 3460124"/>
              <a:gd name="connsiteY50" fmla="*/ 1635617 h 1936124"/>
              <a:gd name="connsiteX51" fmla="*/ 3339921 w 3460124"/>
              <a:gd name="connsiteY51" fmla="*/ 1661375 h 1936124"/>
              <a:gd name="connsiteX52" fmla="*/ 3387143 w 3460124"/>
              <a:gd name="connsiteY52" fmla="*/ 1687133 h 1936124"/>
              <a:gd name="connsiteX53" fmla="*/ 3430073 w 3460124"/>
              <a:gd name="connsiteY53" fmla="*/ 1717183 h 1936124"/>
              <a:gd name="connsiteX54" fmla="*/ 3447245 w 3460124"/>
              <a:gd name="connsiteY54" fmla="*/ 1738648 h 1936124"/>
              <a:gd name="connsiteX55" fmla="*/ 3460124 w 3460124"/>
              <a:gd name="connsiteY55" fmla="*/ 1760113 h 1936124"/>
              <a:gd name="connsiteX56" fmla="*/ 3460124 w 3460124"/>
              <a:gd name="connsiteY56" fmla="*/ 1772992 h 1936124"/>
              <a:gd name="connsiteX57" fmla="*/ 3460124 w 3460124"/>
              <a:gd name="connsiteY57" fmla="*/ 1790163 h 1936124"/>
              <a:gd name="connsiteX58" fmla="*/ 3447245 w 3460124"/>
              <a:gd name="connsiteY58" fmla="*/ 1811628 h 1936124"/>
              <a:gd name="connsiteX59" fmla="*/ 3425780 w 3460124"/>
              <a:gd name="connsiteY59" fmla="*/ 1828800 h 1936124"/>
              <a:gd name="connsiteX60" fmla="*/ 3378558 w 3460124"/>
              <a:gd name="connsiteY60" fmla="*/ 1863144 h 1936124"/>
              <a:gd name="connsiteX61" fmla="*/ 3344214 w 3460124"/>
              <a:gd name="connsiteY61" fmla="*/ 1876023 h 1936124"/>
              <a:gd name="connsiteX62" fmla="*/ 3301284 w 3460124"/>
              <a:gd name="connsiteY62" fmla="*/ 1893194 h 1936124"/>
              <a:gd name="connsiteX63" fmla="*/ 3249769 w 3460124"/>
              <a:gd name="connsiteY63" fmla="*/ 1910366 h 1936124"/>
              <a:gd name="connsiteX64" fmla="*/ 3181082 w 3460124"/>
              <a:gd name="connsiteY64" fmla="*/ 1923245 h 1936124"/>
              <a:gd name="connsiteX65" fmla="*/ 3090929 w 3460124"/>
              <a:gd name="connsiteY65" fmla="*/ 1931831 h 1936124"/>
              <a:gd name="connsiteX66" fmla="*/ 2983605 w 3460124"/>
              <a:gd name="connsiteY66" fmla="*/ 1936124 h 1936124"/>
              <a:gd name="connsiteX67" fmla="*/ 2829059 w 3460124"/>
              <a:gd name="connsiteY67" fmla="*/ 1927538 h 1936124"/>
              <a:gd name="connsiteX68" fmla="*/ 2665927 w 3460124"/>
              <a:gd name="connsiteY68" fmla="*/ 1910366 h 1936124"/>
              <a:gd name="connsiteX69" fmla="*/ 2502794 w 3460124"/>
              <a:gd name="connsiteY69" fmla="*/ 1888902 h 1936124"/>
              <a:gd name="connsiteX70" fmla="*/ 2348248 w 3460124"/>
              <a:gd name="connsiteY70" fmla="*/ 1863144 h 1936124"/>
              <a:gd name="connsiteX71" fmla="*/ 2245217 w 3460124"/>
              <a:gd name="connsiteY71" fmla="*/ 1837386 h 1936124"/>
              <a:gd name="connsiteX72" fmla="*/ 2069205 w 3460124"/>
              <a:gd name="connsiteY72" fmla="*/ 1777285 h 1936124"/>
              <a:gd name="connsiteX73" fmla="*/ 1871729 w 3460124"/>
              <a:gd name="connsiteY73" fmla="*/ 1691425 h 1936124"/>
              <a:gd name="connsiteX74" fmla="*/ 1700011 w 3460124"/>
              <a:gd name="connsiteY74" fmla="*/ 1596980 h 1936124"/>
              <a:gd name="connsiteX75" fmla="*/ 1554051 w 3460124"/>
              <a:gd name="connsiteY75" fmla="*/ 1502535 h 1936124"/>
              <a:gd name="connsiteX76" fmla="*/ 1382332 w 3460124"/>
              <a:gd name="connsiteY76" fmla="*/ 1369454 h 1936124"/>
              <a:gd name="connsiteX77" fmla="*/ 1159098 w 3460124"/>
              <a:gd name="connsiteY77" fmla="*/ 1167685 h 1936124"/>
              <a:gd name="connsiteX78" fmla="*/ 944451 w 3460124"/>
              <a:gd name="connsiteY78" fmla="*/ 935865 h 1936124"/>
              <a:gd name="connsiteX79" fmla="*/ 777025 w 3460124"/>
              <a:gd name="connsiteY79" fmla="*/ 742682 h 1936124"/>
              <a:gd name="connsiteX80" fmla="*/ 643943 w 3460124"/>
              <a:gd name="connsiteY80" fmla="*/ 566671 h 1936124"/>
              <a:gd name="connsiteX81" fmla="*/ 558084 w 3460124"/>
              <a:gd name="connsiteY81" fmla="*/ 450761 h 1936124"/>
              <a:gd name="connsiteX82" fmla="*/ 519448 w 3460124"/>
              <a:gd name="connsiteY82" fmla="*/ 399245 h 1936124"/>
              <a:gd name="connsiteX83" fmla="*/ 480811 w 3460124"/>
              <a:gd name="connsiteY83" fmla="*/ 356316 h 1936124"/>
              <a:gd name="connsiteX84" fmla="*/ 446467 w 3460124"/>
              <a:gd name="connsiteY84" fmla="*/ 326265 h 1936124"/>
              <a:gd name="connsiteX85" fmla="*/ 416417 w 3460124"/>
              <a:gd name="connsiteY85" fmla="*/ 313386 h 1936124"/>
              <a:gd name="connsiteX86" fmla="*/ 386366 w 3460124"/>
              <a:gd name="connsiteY86" fmla="*/ 304800 h 1936124"/>
              <a:gd name="connsiteX87" fmla="*/ 356315 w 3460124"/>
              <a:gd name="connsiteY87" fmla="*/ 309093 h 1936124"/>
              <a:gd name="connsiteX88" fmla="*/ 334851 w 3460124"/>
              <a:gd name="connsiteY88" fmla="*/ 317679 h 1936124"/>
              <a:gd name="connsiteX89" fmla="*/ 296214 w 3460124"/>
              <a:gd name="connsiteY89" fmla="*/ 352023 h 1936124"/>
              <a:gd name="connsiteX90" fmla="*/ 248991 w 3460124"/>
              <a:gd name="connsiteY90" fmla="*/ 394952 h 1936124"/>
              <a:gd name="connsiteX91" fmla="*/ 184597 w 3460124"/>
              <a:gd name="connsiteY91" fmla="*/ 463640 h 1936124"/>
              <a:gd name="connsiteX0" fmla="*/ 184597 w 3460124"/>
              <a:gd name="connsiteY0" fmla="*/ 463640 h 1936124"/>
              <a:gd name="connsiteX1" fmla="*/ 0 w 3460124"/>
              <a:gd name="connsiteY1" fmla="*/ 420710 h 1936124"/>
              <a:gd name="connsiteX2" fmla="*/ 656822 w 3460124"/>
              <a:gd name="connsiteY2" fmla="*/ 0 h 1936124"/>
              <a:gd name="connsiteX3" fmla="*/ 725510 w 3460124"/>
              <a:gd name="connsiteY3" fmla="*/ 8586 h 1936124"/>
              <a:gd name="connsiteX4" fmla="*/ 755560 w 3460124"/>
              <a:gd name="connsiteY4" fmla="*/ 17172 h 1936124"/>
              <a:gd name="connsiteX5" fmla="*/ 759853 w 3460124"/>
              <a:gd name="connsiteY5" fmla="*/ 167425 h 1936124"/>
              <a:gd name="connsiteX6" fmla="*/ 759853 w 3460124"/>
              <a:gd name="connsiteY6" fmla="*/ 218941 h 1936124"/>
              <a:gd name="connsiteX7" fmla="*/ 768439 w 3460124"/>
              <a:gd name="connsiteY7" fmla="*/ 248992 h 1936124"/>
              <a:gd name="connsiteX8" fmla="*/ 789904 w 3460124"/>
              <a:gd name="connsiteY8" fmla="*/ 304800 h 1936124"/>
              <a:gd name="connsiteX9" fmla="*/ 832834 w 3460124"/>
              <a:gd name="connsiteY9" fmla="*/ 394952 h 1936124"/>
              <a:gd name="connsiteX10" fmla="*/ 897228 w 3460124"/>
              <a:gd name="connsiteY10" fmla="*/ 485104 h 1936124"/>
              <a:gd name="connsiteX11" fmla="*/ 1013138 w 3460124"/>
              <a:gd name="connsiteY11" fmla="*/ 639651 h 1936124"/>
              <a:gd name="connsiteX12" fmla="*/ 1120462 w 3460124"/>
              <a:gd name="connsiteY12" fmla="*/ 768440 h 1936124"/>
              <a:gd name="connsiteX13" fmla="*/ 1249251 w 3460124"/>
              <a:gd name="connsiteY13" fmla="*/ 918693 h 1936124"/>
              <a:gd name="connsiteX14" fmla="*/ 1339403 w 3460124"/>
              <a:gd name="connsiteY14" fmla="*/ 1021724 h 1936124"/>
              <a:gd name="connsiteX15" fmla="*/ 1472484 w 3460124"/>
              <a:gd name="connsiteY15" fmla="*/ 1154806 h 1936124"/>
              <a:gd name="connsiteX16" fmla="*/ 1562636 w 3460124"/>
              <a:gd name="connsiteY16" fmla="*/ 1232079 h 1936124"/>
              <a:gd name="connsiteX17" fmla="*/ 1712890 w 3460124"/>
              <a:gd name="connsiteY17" fmla="*/ 1347989 h 1936124"/>
              <a:gd name="connsiteX18" fmla="*/ 1794456 w 3460124"/>
              <a:gd name="connsiteY18" fmla="*/ 1403797 h 1936124"/>
              <a:gd name="connsiteX19" fmla="*/ 1931831 w 3460124"/>
              <a:gd name="connsiteY19" fmla="*/ 1481071 h 1936124"/>
              <a:gd name="connsiteX20" fmla="*/ 2030569 w 3460124"/>
              <a:gd name="connsiteY20" fmla="*/ 1528293 h 1936124"/>
              <a:gd name="connsiteX21" fmla="*/ 2150772 w 3460124"/>
              <a:gd name="connsiteY21" fmla="*/ 1571223 h 1936124"/>
              <a:gd name="connsiteX22" fmla="*/ 2288146 w 3460124"/>
              <a:gd name="connsiteY22" fmla="*/ 1609859 h 1936124"/>
              <a:gd name="connsiteX23" fmla="*/ 2395470 w 3460124"/>
              <a:gd name="connsiteY23" fmla="*/ 1631324 h 1936124"/>
              <a:gd name="connsiteX24" fmla="*/ 2498501 w 3460124"/>
              <a:gd name="connsiteY24" fmla="*/ 1648496 h 1936124"/>
              <a:gd name="connsiteX25" fmla="*/ 2627290 w 3460124"/>
              <a:gd name="connsiteY25" fmla="*/ 1657082 h 1936124"/>
              <a:gd name="connsiteX26" fmla="*/ 2726028 w 3460124"/>
              <a:gd name="connsiteY26" fmla="*/ 1657082 h 1936124"/>
              <a:gd name="connsiteX27" fmla="*/ 2790422 w 3460124"/>
              <a:gd name="connsiteY27" fmla="*/ 1652789 h 1936124"/>
              <a:gd name="connsiteX28" fmla="*/ 2820473 w 3460124"/>
              <a:gd name="connsiteY28" fmla="*/ 1644203 h 1936124"/>
              <a:gd name="connsiteX29" fmla="*/ 2841938 w 3460124"/>
              <a:gd name="connsiteY29" fmla="*/ 1622738 h 1936124"/>
              <a:gd name="connsiteX30" fmla="*/ 2854817 w 3460124"/>
              <a:gd name="connsiteY30" fmla="*/ 1592687 h 1936124"/>
              <a:gd name="connsiteX31" fmla="*/ 2854817 w 3460124"/>
              <a:gd name="connsiteY31" fmla="*/ 1566930 h 1936124"/>
              <a:gd name="connsiteX32" fmla="*/ 2850524 w 3460124"/>
              <a:gd name="connsiteY32" fmla="*/ 1524000 h 1936124"/>
              <a:gd name="connsiteX33" fmla="*/ 2833352 w 3460124"/>
              <a:gd name="connsiteY33" fmla="*/ 1489656 h 1936124"/>
              <a:gd name="connsiteX34" fmla="*/ 2751786 w 3460124"/>
              <a:gd name="connsiteY34" fmla="*/ 1330817 h 1936124"/>
              <a:gd name="connsiteX35" fmla="*/ 2550017 w 3460124"/>
              <a:gd name="connsiteY35" fmla="*/ 940158 h 1936124"/>
              <a:gd name="connsiteX36" fmla="*/ 2515673 w 3460124"/>
              <a:gd name="connsiteY36" fmla="*/ 871471 h 1936124"/>
              <a:gd name="connsiteX37" fmla="*/ 2502794 w 3460124"/>
              <a:gd name="connsiteY37" fmla="*/ 845713 h 1936124"/>
              <a:gd name="connsiteX38" fmla="*/ 2511380 w 3460124"/>
              <a:gd name="connsiteY38" fmla="*/ 798490 h 1936124"/>
              <a:gd name="connsiteX39" fmla="*/ 2519966 w 3460124"/>
              <a:gd name="connsiteY39" fmla="*/ 785611 h 1936124"/>
              <a:gd name="connsiteX40" fmla="*/ 2537138 w 3460124"/>
              <a:gd name="connsiteY40" fmla="*/ 785611 h 1936124"/>
              <a:gd name="connsiteX41" fmla="*/ 2567189 w 3460124"/>
              <a:gd name="connsiteY41" fmla="*/ 794197 h 1936124"/>
              <a:gd name="connsiteX42" fmla="*/ 2592946 w 3460124"/>
              <a:gd name="connsiteY42" fmla="*/ 828541 h 1936124"/>
              <a:gd name="connsiteX43" fmla="*/ 2635876 w 3460124"/>
              <a:gd name="connsiteY43" fmla="*/ 892935 h 1936124"/>
              <a:gd name="connsiteX44" fmla="*/ 2786129 w 3460124"/>
              <a:gd name="connsiteY44" fmla="*/ 1107583 h 1936124"/>
              <a:gd name="connsiteX45" fmla="*/ 2884867 w 3460124"/>
              <a:gd name="connsiteY45" fmla="*/ 1232079 h 1936124"/>
              <a:gd name="connsiteX46" fmla="*/ 3017949 w 3460124"/>
              <a:gd name="connsiteY46" fmla="*/ 1395211 h 1936124"/>
              <a:gd name="connsiteX47" fmla="*/ 3155324 w 3460124"/>
              <a:gd name="connsiteY47" fmla="*/ 1549758 h 1936124"/>
              <a:gd name="connsiteX48" fmla="*/ 3198253 w 3460124"/>
              <a:gd name="connsiteY48" fmla="*/ 1588394 h 1936124"/>
              <a:gd name="connsiteX49" fmla="*/ 3271234 w 3460124"/>
              <a:gd name="connsiteY49" fmla="*/ 1635617 h 1936124"/>
              <a:gd name="connsiteX50" fmla="*/ 3339921 w 3460124"/>
              <a:gd name="connsiteY50" fmla="*/ 1661375 h 1936124"/>
              <a:gd name="connsiteX51" fmla="*/ 3387143 w 3460124"/>
              <a:gd name="connsiteY51" fmla="*/ 1687133 h 1936124"/>
              <a:gd name="connsiteX52" fmla="*/ 3430073 w 3460124"/>
              <a:gd name="connsiteY52" fmla="*/ 1717183 h 1936124"/>
              <a:gd name="connsiteX53" fmla="*/ 3447245 w 3460124"/>
              <a:gd name="connsiteY53" fmla="*/ 1738648 h 1936124"/>
              <a:gd name="connsiteX54" fmla="*/ 3460124 w 3460124"/>
              <a:gd name="connsiteY54" fmla="*/ 1760113 h 1936124"/>
              <a:gd name="connsiteX55" fmla="*/ 3460124 w 3460124"/>
              <a:gd name="connsiteY55" fmla="*/ 1772992 h 1936124"/>
              <a:gd name="connsiteX56" fmla="*/ 3460124 w 3460124"/>
              <a:gd name="connsiteY56" fmla="*/ 1790163 h 1936124"/>
              <a:gd name="connsiteX57" fmla="*/ 3447245 w 3460124"/>
              <a:gd name="connsiteY57" fmla="*/ 1811628 h 1936124"/>
              <a:gd name="connsiteX58" fmla="*/ 3425780 w 3460124"/>
              <a:gd name="connsiteY58" fmla="*/ 1828800 h 1936124"/>
              <a:gd name="connsiteX59" fmla="*/ 3378558 w 3460124"/>
              <a:gd name="connsiteY59" fmla="*/ 1863144 h 1936124"/>
              <a:gd name="connsiteX60" fmla="*/ 3344214 w 3460124"/>
              <a:gd name="connsiteY60" fmla="*/ 1876023 h 1936124"/>
              <a:gd name="connsiteX61" fmla="*/ 3301284 w 3460124"/>
              <a:gd name="connsiteY61" fmla="*/ 1893194 h 1936124"/>
              <a:gd name="connsiteX62" fmla="*/ 3249769 w 3460124"/>
              <a:gd name="connsiteY62" fmla="*/ 1910366 h 1936124"/>
              <a:gd name="connsiteX63" fmla="*/ 3181082 w 3460124"/>
              <a:gd name="connsiteY63" fmla="*/ 1923245 h 1936124"/>
              <a:gd name="connsiteX64" fmla="*/ 3090929 w 3460124"/>
              <a:gd name="connsiteY64" fmla="*/ 1931831 h 1936124"/>
              <a:gd name="connsiteX65" fmla="*/ 2983605 w 3460124"/>
              <a:gd name="connsiteY65" fmla="*/ 1936124 h 1936124"/>
              <a:gd name="connsiteX66" fmla="*/ 2829059 w 3460124"/>
              <a:gd name="connsiteY66" fmla="*/ 1927538 h 1936124"/>
              <a:gd name="connsiteX67" fmla="*/ 2665927 w 3460124"/>
              <a:gd name="connsiteY67" fmla="*/ 1910366 h 1936124"/>
              <a:gd name="connsiteX68" fmla="*/ 2502794 w 3460124"/>
              <a:gd name="connsiteY68" fmla="*/ 1888902 h 1936124"/>
              <a:gd name="connsiteX69" fmla="*/ 2348248 w 3460124"/>
              <a:gd name="connsiteY69" fmla="*/ 1863144 h 1936124"/>
              <a:gd name="connsiteX70" fmla="*/ 2245217 w 3460124"/>
              <a:gd name="connsiteY70" fmla="*/ 1837386 h 1936124"/>
              <a:gd name="connsiteX71" fmla="*/ 2069205 w 3460124"/>
              <a:gd name="connsiteY71" fmla="*/ 1777285 h 1936124"/>
              <a:gd name="connsiteX72" fmla="*/ 1871729 w 3460124"/>
              <a:gd name="connsiteY72" fmla="*/ 1691425 h 1936124"/>
              <a:gd name="connsiteX73" fmla="*/ 1700011 w 3460124"/>
              <a:gd name="connsiteY73" fmla="*/ 1596980 h 1936124"/>
              <a:gd name="connsiteX74" fmla="*/ 1554051 w 3460124"/>
              <a:gd name="connsiteY74" fmla="*/ 1502535 h 1936124"/>
              <a:gd name="connsiteX75" fmla="*/ 1382332 w 3460124"/>
              <a:gd name="connsiteY75" fmla="*/ 1369454 h 1936124"/>
              <a:gd name="connsiteX76" fmla="*/ 1159098 w 3460124"/>
              <a:gd name="connsiteY76" fmla="*/ 1167685 h 1936124"/>
              <a:gd name="connsiteX77" fmla="*/ 944451 w 3460124"/>
              <a:gd name="connsiteY77" fmla="*/ 935865 h 1936124"/>
              <a:gd name="connsiteX78" fmla="*/ 777025 w 3460124"/>
              <a:gd name="connsiteY78" fmla="*/ 742682 h 1936124"/>
              <a:gd name="connsiteX79" fmla="*/ 643943 w 3460124"/>
              <a:gd name="connsiteY79" fmla="*/ 566671 h 1936124"/>
              <a:gd name="connsiteX80" fmla="*/ 558084 w 3460124"/>
              <a:gd name="connsiteY80" fmla="*/ 450761 h 1936124"/>
              <a:gd name="connsiteX81" fmla="*/ 519448 w 3460124"/>
              <a:gd name="connsiteY81" fmla="*/ 399245 h 1936124"/>
              <a:gd name="connsiteX82" fmla="*/ 480811 w 3460124"/>
              <a:gd name="connsiteY82" fmla="*/ 356316 h 1936124"/>
              <a:gd name="connsiteX83" fmla="*/ 446467 w 3460124"/>
              <a:gd name="connsiteY83" fmla="*/ 326265 h 1936124"/>
              <a:gd name="connsiteX84" fmla="*/ 416417 w 3460124"/>
              <a:gd name="connsiteY84" fmla="*/ 313386 h 1936124"/>
              <a:gd name="connsiteX85" fmla="*/ 386366 w 3460124"/>
              <a:gd name="connsiteY85" fmla="*/ 304800 h 1936124"/>
              <a:gd name="connsiteX86" fmla="*/ 356315 w 3460124"/>
              <a:gd name="connsiteY86" fmla="*/ 309093 h 1936124"/>
              <a:gd name="connsiteX87" fmla="*/ 334851 w 3460124"/>
              <a:gd name="connsiteY87" fmla="*/ 317679 h 1936124"/>
              <a:gd name="connsiteX88" fmla="*/ 296214 w 3460124"/>
              <a:gd name="connsiteY88" fmla="*/ 352023 h 1936124"/>
              <a:gd name="connsiteX89" fmla="*/ 248991 w 3460124"/>
              <a:gd name="connsiteY89" fmla="*/ 394952 h 1936124"/>
              <a:gd name="connsiteX90" fmla="*/ 184597 w 3460124"/>
              <a:gd name="connsiteY90" fmla="*/ 463640 h 1936124"/>
              <a:gd name="connsiteX0" fmla="*/ 0 w 3275527"/>
              <a:gd name="connsiteY0" fmla="*/ 463640 h 1936124"/>
              <a:gd name="connsiteX1" fmla="*/ 472225 w 3275527"/>
              <a:gd name="connsiteY1" fmla="*/ 0 h 1936124"/>
              <a:gd name="connsiteX2" fmla="*/ 540913 w 3275527"/>
              <a:gd name="connsiteY2" fmla="*/ 8586 h 1936124"/>
              <a:gd name="connsiteX3" fmla="*/ 570963 w 3275527"/>
              <a:gd name="connsiteY3" fmla="*/ 17172 h 1936124"/>
              <a:gd name="connsiteX4" fmla="*/ 575256 w 3275527"/>
              <a:gd name="connsiteY4" fmla="*/ 167425 h 1936124"/>
              <a:gd name="connsiteX5" fmla="*/ 575256 w 3275527"/>
              <a:gd name="connsiteY5" fmla="*/ 218941 h 1936124"/>
              <a:gd name="connsiteX6" fmla="*/ 583842 w 3275527"/>
              <a:gd name="connsiteY6" fmla="*/ 248992 h 1936124"/>
              <a:gd name="connsiteX7" fmla="*/ 605307 w 3275527"/>
              <a:gd name="connsiteY7" fmla="*/ 304800 h 1936124"/>
              <a:gd name="connsiteX8" fmla="*/ 648237 w 3275527"/>
              <a:gd name="connsiteY8" fmla="*/ 394952 h 1936124"/>
              <a:gd name="connsiteX9" fmla="*/ 712631 w 3275527"/>
              <a:gd name="connsiteY9" fmla="*/ 485104 h 1936124"/>
              <a:gd name="connsiteX10" fmla="*/ 828541 w 3275527"/>
              <a:gd name="connsiteY10" fmla="*/ 639651 h 1936124"/>
              <a:gd name="connsiteX11" fmla="*/ 935865 w 3275527"/>
              <a:gd name="connsiteY11" fmla="*/ 768440 h 1936124"/>
              <a:gd name="connsiteX12" fmla="*/ 1064654 w 3275527"/>
              <a:gd name="connsiteY12" fmla="*/ 918693 h 1936124"/>
              <a:gd name="connsiteX13" fmla="*/ 1154806 w 3275527"/>
              <a:gd name="connsiteY13" fmla="*/ 1021724 h 1936124"/>
              <a:gd name="connsiteX14" fmla="*/ 1287887 w 3275527"/>
              <a:gd name="connsiteY14" fmla="*/ 1154806 h 1936124"/>
              <a:gd name="connsiteX15" fmla="*/ 1378039 w 3275527"/>
              <a:gd name="connsiteY15" fmla="*/ 1232079 h 1936124"/>
              <a:gd name="connsiteX16" fmla="*/ 1528293 w 3275527"/>
              <a:gd name="connsiteY16" fmla="*/ 1347989 h 1936124"/>
              <a:gd name="connsiteX17" fmla="*/ 1609859 w 3275527"/>
              <a:gd name="connsiteY17" fmla="*/ 1403797 h 1936124"/>
              <a:gd name="connsiteX18" fmla="*/ 1747234 w 3275527"/>
              <a:gd name="connsiteY18" fmla="*/ 1481071 h 1936124"/>
              <a:gd name="connsiteX19" fmla="*/ 1845972 w 3275527"/>
              <a:gd name="connsiteY19" fmla="*/ 1528293 h 1936124"/>
              <a:gd name="connsiteX20" fmla="*/ 1966175 w 3275527"/>
              <a:gd name="connsiteY20" fmla="*/ 1571223 h 1936124"/>
              <a:gd name="connsiteX21" fmla="*/ 2103549 w 3275527"/>
              <a:gd name="connsiteY21" fmla="*/ 1609859 h 1936124"/>
              <a:gd name="connsiteX22" fmla="*/ 2210873 w 3275527"/>
              <a:gd name="connsiteY22" fmla="*/ 1631324 h 1936124"/>
              <a:gd name="connsiteX23" fmla="*/ 2313904 w 3275527"/>
              <a:gd name="connsiteY23" fmla="*/ 1648496 h 1936124"/>
              <a:gd name="connsiteX24" fmla="*/ 2442693 w 3275527"/>
              <a:gd name="connsiteY24" fmla="*/ 1657082 h 1936124"/>
              <a:gd name="connsiteX25" fmla="*/ 2541431 w 3275527"/>
              <a:gd name="connsiteY25" fmla="*/ 1657082 h 1936124"/>
              <a:gd name="connsiteX26" fmla="*/ 2605825 w 3275527"/>
              <a:gd name="connsiteY26" fmla="*/ 1652789 h 1936124"/>
              <a:gd name="connsiteX27" fmla="*/ 2635876 w 3275527"/>
              <a:gd name="connsiteY27" fmla="*/ 1644203 h 1936124"/>
              <a:gd name="connsiteX28" fmla="*/ 2657341 w 3275527"/>
              <a:gd name="connsiteY28" fmla="*/ 1622738 h 1936124"/>
              <a:gd name="connsiteX29" fmla="*/ 2670220 w 3275527"/>
              <a:gd name="connsiteY29" fmla="*/ 1592687 h 1936124"/>
              <a:gd name="connsiteX30" fmla="*/ 2670220 w 3275527"/>
              <a:gd name="connsiteY30" fmla="*/ 1566930 h 1936124"/>
              <a:gd name="connsiteX31" fmla="*/ 2665927 w 3275527"/>
              <a:gd name="connsiteY31" fmla="*/ 1524000 h 1936124"/>
              <a:gd name="connsiteX32" fmla="*/ 2648755 w 3275527"/>
              <a:gd name="connsiteY32" fmla="*/ 1489656 h 1936124"/>
              <a:gd name="connsiteX33" fmla="*/ 2567189 w 3275527"/>
              <a:gd name="connsiteY33" fmla="*/ 1330817 h 1936124"/>
              <a:gd name="connsiteX34" fmla="*/ 2365420 w 3275527"/>
              <a:gd name="connsiteY34" fmla="*/ 940158 h 1936124"/>
              <a:gd name="connsiteX35" fmla="*/ 2331076 w 3275527"/>
              <a:gd name="connsiteY35" fmla="*/ 871471 h 1936124"/>
              <a:gd name="connsiteX36" fmla="*/ 2318197 w 3275527"/>
              <a:gd name="connsiteY36" fmla="*/ 845713 h 1936124"/>
              <a:gd name="connsiteX37" fmla="*/ 2326783 w 3275527"/>
              <a:gd name="connsiteY37" fmla="*/ 798490 h 1936124"/>
              <a:gd name="connsiteX38" fmla="*/ 2335369 w 3275527"/>
              <a:gd name="connsiteY38" fmla="*/ 785611 h 1936124"/>
              <a:gd name="connsiteX39" fmla="*/ 2352541 w 3275527"/>
              <a:gd name="connsiteY39" fmla="*/ 785611 h 1936124"/>
              <a:gd name="connsiteX40" fmla="*/ 2382592 w 3275527"/>
              <a:gd name="connsiteY40" fmla="*/ 794197 h 1936124"/>
              <a:gd name="connsiteX41" fmla="*/ 2408349 w 3275527"/>
              <a:gd name="connsiteY41" fmla="*/ 828541 h 1936124"/>
              <a:gd name="connsiteX42" fmla="*/ 2451279 w 3275527"/>
              <a:gd name="connsiteY42" fmla="*/ 892935 h 1936124"/>
              <a:gd name="connsiteX43" fmla="*/ 2601532 w 3275527"/>
              <a:gd name="connsiteY43" fmla="*/ 1107583 h 1936124"/>
              <a:gd name="connsiteX44" fmla="*/ 2700270 w 3275527"/>
              <a:gd name="connsiteY44" fmla="*/ 1232079 h 1936124"/>
              <a:gd name="connsiteX45" fmla="*/ 2833352 w 3275527"/>
              <a:gd name="connsiteY45" fmla="*/ 1395211 h 1936124"/>
              <a:gd name="connsiteX46" fmla="*/ 2970727 w 3275527"/>
              <a:gd name="connsiteY46" fmla="*/ 1549758 h 1936124"/>
              <a:gd name="connsiteX47" fmla="*/ 3013656 w 3275527"/>
              <a:gd name="connsiteY47" fmla="*/ 1588394 h 1936124"/>
              <a:gd name="connsiteX48" fmla="*/ 3086637 w 3275527"/>
              <a:gd name="connsiteY48" fmla="*/ 1635617 h 1936124"/>
              <a:gd name="connsiteX49" fmla="*/ 3155324 w 3275527"/>
              <a:gd name="connsiteY49" fmla="*/ 1661375 h 1936124"/>
              <a:gd name="connsiteX50" fmla="*/ 3202546 w 3275527"/>
              <a:gd name="connsiteY50" fmla="*/ 1687133 h 1936124"/>
              <a:gd name="connsiteX51" fmla="*/ 3245476 w 3275527"/>
              <a:gd name="connsiteY51" fmla="*/ 1717183 h 1936124"/>
              <a:gd name="connsiteX52" fmla="*/ 3262648 w 3275527"/>
              <a:gd name="connsiteY52" fmla="*/ 1738648 h 1936124"/>
              <a:gd name="connsiteX53" fmla="*/ 3275527 w 3275527"/>
              <a:gd name="connsiteY53" fmla="*/ 1760113 h 1936124"/>
              <a:gd name="connsiteX54" fmla="*/ 3275527 w 3275527"/>
              <a:gd name="connsiteY54" fmla="*/ 1772992 h 1936124"/>
              <a:gd name="connsiteX55" fmla="*/ 3275527 w 3275527"/>
              <a:gd name="connsiteY55" fmla="*/ 1790163 h 1936124"/>
              <a:gd name="connsiteX56" fmla="*/ 3262648 w 3275527"/>
              <a:gd name="connsiteY56" fmla="*/ 1811628 h 1936124"/>
              <a:gd name="connsiteX57" fmla="*/ 3241183 w 3275527"/>
              <a:gd name="connsiteY57" fmla="*/ 1828800 h 1936124"/>
              <a:gd name="connsiteX58" fmla="*/ 3193961 w 3275527"/>
              <a:gd name="connsiteY58" fmla="*/ 1863144 h 1936124"/>
              <a:gd name="connsiteX59" fmla="*/ 3159617 w 3275527"/>
              <a:gd name="connsiteY59" fmla="*/ 1876023 h 1936124"/>
              <a:gd name="connsiteX60" fmla="*/ 3116687 w 3275527"/>
              <a:gd name="connsiteY60" fmla="*/ 1893194 h 1936124"/>
              <a:gd name="connsiteX61" fmla="*/ 3065172 w 3275527"/>
              <a:gd name="connsiteY61" fmla="*/ 1910366 h 1936124"/>
              <a:gd name="connsiteX62" fmla="*/ 2996485 w 3275527"/>
              <a:gd name="connsiteY62" fmla="*/ 1923245 h 1936124"/>
              <a:gd name="connsiteX63" fmla="*/ 2906332 w 3275527"/>
              <a:gd name="connsiteY63" fmla="*/ 1931831 h 1936124"/>
              <a:gd name="connsiteX64" fmla="*/ 2799008 w 3275527"/>
              <a:gd name="connsiteY64" fmla="*/ 1936124 h 1936124"/>
              <a:gd name="connsiteX65" fmla="*/ 2644462 w 3275527"/>
              <a:gd name="connsiteY65" fmla="*/ 1927538 h 1936124"/>
              <a:gd name="connsiteX66" fmla="*/ 2481330 w 3275527"/>
              <a:gd name="connsiteY66" fmla="*/ 1910366 h 1936124"/>
              <a:gd name="connsiteX67" fmla="*/ 2318197 w 3275527"/>
              <a:gd name="connsiteY67" fmla="*/ 1888902 h 1936124"/>
              <a:gd name="connsiteX68" fmla="*/ 2163651 w 3275527"/>
              <a:gd name="connsiteY68" fmla="*/ 1863144 h 1936124"/>
              <a:gd name="connsiteX69" fmla="*/ 2060620 w 3275527"/>
              <a:gd name="connsiteY69" fmla="*/ 1837386 h 1936124"/>
              <a:gd name="connsiteX70" fmla="*/ 1884608 w 3275527"/>
              <a:gd name="connsiteY70" fmla="*/ 1777285 h 1936124"/>
              <a:gd name="connsiteX71" fmla="*/ 1687132 w 3275527"/>
              <a:gd name="connsiteY71" fmla="*/ 1691425 h 1936124"/>
              <a:gd name="connsiteX72" fmla="*/ 1515414 w 3275527"/>
              <a:gd name="connsiteY72" fmla="*/ 1596980 h 1936124"/>
              <a:gd name="connsiteX73" fmla="*/ 1369454 w 3275527"/>
              <a:gd name="connsiteY73" fmla="*/ 1502535 h 1936124"/>
              <a:gd name="connsiteX74" fmla="*/ 1197735 w 3275527"/>
              <a:gd name="connsiteY74" fmla="*/ 1369454 h 1936124"/>
              <a:gd name="connsiteX75" fmla="*/ 974501 w 3275527"/>
              <a:gd name="connsiteY75" fmla="*/ 1167685 h 1936124"/>
              <a:gd name="connsiteX76" fmla="*/ 759854 w 3275527"/>
              <a:gd name="connsiteY76" fmla="*/ 935865 h 1936124"/>
              <a:gd name="connsiteX77" fmla="*/ 592428 w 3275527"/>
              <a:gd name="connsiteY77" fmla="*/ 742682 h 1936124"/>
              <a:gd name="connsiteX78" fmla="*/ 459346 w 3275527"/>
              <a:gd name="connsiteY78" fmla="*/ 566671 h 1936124"/>
              <a:gd name="connsiteX79" fmla="*/ 373487 w 3275527"/>
              <a:gd name="connsiteY79" fmla="*/ 450761 h 1936124"/>
              <a:gd name="connsiteX80" fmla="*/ 334851 w 3275527"/>
              <a:gd name="connsiteY80" fmla="*/ 399245 h 1936124"/>
              <a:gd name="connsiteX81" fmla="*/ 296214 w 3275527"/>
              <a:gd name="connsiteY81" fmla="*/ 356316 h 1936124"/>
              <a:gd name="connsiteX82" fmla="*/ 261870 w 3275527"/>
              <a:gd name="connsiteY82" fmla="*/ 326265 h 1936124"/>
              <a:gd name="connsiteX83" fmla="*/ 231820 w 3275527"/>
              <a:gd name="connsiteY83" fmla="*/ 313386 h 1936124"/>
              <a:gd name="connsiteX84" fmla="*/ 201769 w 3275527"/>
              <a:gd name="connsiteY84" fmla="*/ 304800 h 1936124"/>
              <a:gd name="connsiteX85" fmla="*/ 171718 w 3275527"/>
              <a:gd name="connsiteY85" fmla="*/ 309093 h 1936124"/>
              <a:gd name="connsiteX86" fmla="*/ 150254 w 3275527"/>
              <a:gd name="connsiteY86" fmla="*/ 317679 h 1936124"/>
              <a:gd name="connsiteX87" fmla="*/ 111617 w 3275527"/>
              <a:gd name="connsiteY87" fmla="*/ 352023 h 1936124"/>
              <a:gd name="connsiteX88" fmla="*/ 64394 w 3275527"/>
              <a:gd name="connsiteY88" fmla="*/ 394952 h 1936124"/>
              <a:gd name="connsiteX89" fmla="*/ 0 w 3275527"/>
              <a:gd name="connsiteY89" fmla="*/ 463640 h 1936124"/>
              <a:gd name="connsiteX0" fmla="*/ 0 w 3211133"/>
              <a:gd name="connsiteY0" fmla="*/ 394952 h 1936124"/>
              <a:gd name="connsiteX1" fmla="*/ 407831 w 3211133"/>
              <a:gd name="connsiteY1" fmla="*/ 0 h 1936124"/>
              <a:gd name="connsiteX2" fmla="*/ 476519 w 3211133"/>
              <a:gd name="connsiteY2" fmla="*/ 8586 h 1936124"/>
              <a:gd name="connsiteX3" fmla="*/ 506569 w 3211133"/>
              <a:gd name="connsiteY3" fmla="*/ 17172 h 1936124"/>
              <a:gd name="connsiteX4" fmla="*/ 510862 w 3211133"/>
              <a:gd name="connsiteY4" fmla="*/ 167425 h 1936124"/>
              <a:gd name="connsiteX5" fmla="*/ 510862 w 3211133"/>
              <a:gd name="connsiteY5" fmla="*/ 218941 h 1936124"/>
              <a:gd name="connsiteX6" fmla="*/ 519448 w 3211133"/>
              <a:gd name="connsiteY6" fmla="*/ 248992 h 1936124"/>
              <a:gd name="connsiteX7" fmla="*/ 540913 w 3211133"/>
              <a:gd name="connsiteY7" fmla="*/ 304800 h 1936124"/>
              <a:gd name="connsiteX8" fmla="*/ 583843 w 3211133"/>
              <a:gd name="connsiteY8" fmla="*/ 394952 h 1936124"/>
              <a:gd name="connsiteX9" fmla="*/ 648237 w 3211133"/>
              <a:gd name="connsiteY9" fmla="*/ 485104 h 1936124"/>
              <a:gd name="connsiteX10" fmla="*/ 764147 w 3211133"/>
              <a:gd name="connsiteY10" fmla="*/ 639651 h 1936124"/>
              <a:gd name="connsiteX11" fmla="*/ 871471 w 3211133"/>
              <a:gd name="connsiteY11" fmla="*/ 768440 h 1936124"/>
              <a:gd name="connsiteX12" fmla="*/ 1000260 w 3211133"/>
              <a:gd name="connsiteY12" fmla="*/ 918693 h 1936124"/>
              <a:gd name="connsiteX13" fmla="*/ 1090412 w 3211133"/>
              <a:gd name="connsiteY13" fmla="*/ 1021724 h 1936124"/>
              <a:gd name="connsiteX14" fmla="*/ 1223493 w 3211133"/>
              <a:gd name="connsiteY14" fmla="*/ 1154806 h 1936124"/>
              <a:gd name="connsiteX15" fmla="*/ 1313645 w 3211133"/>
              <a:gd name="connsiteY15" fmla="*/ 1232079 h 1936124"/>
              <a:gd name="connsiteX16" fmla="*/ 1463899 w 3211133"/>
              <a:gd name="connsiteY16" fmla="*/ 1347989 h 1936124"/>
              <a:gd name="connsiteX17" fmla="*/ 1545465 w 3211133"/>
              <a:gd name="connsiteY17" fmla="*/ 1403797 h 1936124"/>
              <a:gd name="connsiteX18" fmla="*/ 1682840 w 3211133"/>
              <a:gd name="connsiteY18" fmla="*/ 1481071 h 1936124"/>
              <a:gd name="connsiteX19" fmla="*/ 1781578 w 3211133"/>
              <a:gd name="connsiteY19" fmla="*/ 1528293 h 1936124"/>
              <a:gd name="connsiteX20" fmla="*/ 1901781 w 3211133"/>
              <a:gd name="connsiteY20" fmla="*/ 1571223 h 1936124"/>
              <a:gd name="connsiteX21" fmla="*/ 2039155 w 3211133"/>
              <a:gd name="connsiteY21" fmla="*/ 1609859 h 1936124"/>
              <a:gd name="connsiteX22" fmla="*/ 2146479 w 3211133"/>
              <a:gd name="connsiteY22" fmla="*/ 1631324 h 1936124"/>
              <a:gd name="connsiteX23" fmla="*/ 2249510 w 3211133"/>
              <a:gd name="connsiteY23" fmla="*/ 1648496 h 1936124"/>
              <a:gd name="connsiteX24" fmla="*/ 2378299 w 3211133"/>
              <a:gd name="connsiteY24" fmla="*/ 1657082 h 1936124"/>
              <a:gd name="connsiteX25" fmla="*/ 2477037 w 3211133"/>
              <a:gd name="connsiteY25" fmla="*/ 1657082 h 1936124"/>
              <a:gd name="connsiteX26" fmla="*/ 2541431 w 3211133"/>
              <a:gd name="connsiteY26" fmla="*/ 1652789 h 1936124"/>
              <a:gd name="connsiteX27" fmla="*/ 2571482 w 3211133"/>
              <a:gd name="connsiteY27" fmla="*/ 1644203 h 1936124"/>
              <a:gd name="connsiteX28" fmla="*/ 2592947 w 3211133"/>
              <a:gd name="connsiteY28" fmla="*/ 1622738 h 1936124"/>
              <a:gd name="connsiteX29" fmla="*/ 2605826 w 3211133"/>
              <a:gd name="connsiteY29" fmla="*/ 1592687 h 1936124"/>
              <a:gd name="connsiteX30" fmla="*/ 2605826 w 3211133"/>
              <a:gd name="connsiteY30" fmla="*/ 1566930 h 1936124"/>
              <a:gd name="connsiteX31" fmla="*/ 2601533 w 3211133"/>
              <a:gd name="connsiteY31" fmla="*/ 1524000 h 1936124"/>
              <a:gd name="connsiteX32" fmla="*/ 2584361 w 3211133"/>
              <a:gd name="connsiteY32" fmla="*/ 1489656 h 1936124"/>
              <a:gd name="connsiteX33" fmla="*/ 2502795 w 3211133"/>
              <a:gd name="connsiteY33" fmla="*/ 1330817 h 1936124"/>
              <a:gd name="connsiteX34" fmla="*/ 2301026 w 3211133"/>
              <a:gd name="connsiteY34" fmla="*/ 940158 h 1936124"/>
              <a:gd name="connsiteX35" fmla="*/ 2266682 w 3211133"/>
              <a:gd name="connsiteY35" fmla="*/ 871471 h 1936124"/>
              <a:gd name="connsiteX36" fmla="*/ 2253803 w 3211133"/>
              <a:gd name="connsiteY36" fmla="*/ 845713 h 1936124"/>
              <a:gd name="connsiteX37" fmla="*/ 2262389 w 3211133"/>
              <a:gd name="connsiteY37" fmla="*/ 798490 h 1936124"/>
              <a:gd name="connsiteX38" fmla="*/ 2270975 w 3211133"/>
              <a:gd name="connsiteY38" fmla="*/ 785611 h 1936124"/>
              <a:gd name="connsiteX39" fmla="*/ 2288147 w 3211133"/>
              <a:gd name="connsiteY39" fmla="*/ 785611 h 1936124"/>
              <a:gd name="connsiteX40" fmla="*/ 2318198 w 3211133"/>
              <a:gd name="connsiteY40" fmla="*/ 794197 h 1936124"/>
              <a:gd name="connsiteX41" fmla="*/ 2343955 w 3211133"/>
              <a:gd name="connsiteY41" fmla="*/ 828541 h 1936124"/>
              <a:gd name="connsiteX42" fmla="*/ 2386885 w 3211133"/>
              <a:gd name="connsiteY42" fmla="*/ 892935 h 1936124"/>
              <a:gd name="connsiteX43" fmla="*/ 2537138 w 3211133"/>
              <a:gd name="connsiteY43" fmla="*/ 1107583 h 1936124"/>
              <a:gd name="connsiteX44" fmla="*/ 2635876 w 3211133"/>
              <a:gd name="connsiteY44" fmla="*/ 1232079 h 1936124"/>
              <a:gd name="connsiteX45" fmla="*/ 2768958 w 3211133"/>
              <a:gd name="connsiteY45" fmla="*/ 1395211 h 1936124"/>
              <a:gd name="connsiteX46" fmla="*/ 2906333 w 3211133"/>
              <a:gd name="connsiteY46" fmla="*/ 1549758 h 1936124"/>
              <a:gd name="connsiteX47" fmla="*/ 2949262 w 3211133"/>
              <a:gd name="connsiteY47" fmla="*/ 1588394 h 1936124"/>
              <a:gd name="connsiteX48" fmla="*/ 3022243 w 3211133"/>
              <a:gd name="connsiteY48" fmla="*/ 1635617 h 1936124"/>
              <a:gd name="connsiteX49" fmla="*/ 3090930 w 3211133"/>
              <a:gd name="connsiteY49" fmla="*/ 1661375 h 1936124"/>
              <a:gd name="connsiteX50" fmla="*/ 3138152 w 3211133"/>
              <a:gd name="connsiteY50" fmla="*/ 1687133 h 1936124"/>
              <a:gd name="connsiteX51" fmla="*/ 3181082 w 3211133"/>
              <a:gd name="connsiteY51" fmla="*/ 1717183 h 1936124"/>
              <a:gd name="connsiteX52" fmla="*/ 3198254 w 3211133"/>
              <a:gd name="connsiteY52" fmla="*/ 1738648 h 1936124"/>
              <a:gd name="connsiteX53" fmla="*/ 3211133 w 3211133"/>
              <a:gd name="connsiteY53" fmla="*/ 1760113 h 1936124"/>
              <a:gd name="connsiteX54" fmla="*/ 3211133 w 3211133"/>
              <a:gd name="connsiteY54" fmla="*/ 1772992 h 1936124"/>
              <a:gd name="connsiteX55" fmla="*/ 3211133 w 3211133"/>
              <a:gd name="connsiteY55" fmla="*/ 1790163 h 1936124"/>
              <a:gd name="connsiteX56" fmla="*/ 3198254 w 3211133"/>
              <a:gd name="connsiteY56" fmla="*/ 1811628 h 1936124"/>
              <a:gd name="connsiteX57" fmla="*/ 3176789 w 3211133"/>
              <a:gd name="connsiteY57" fmla="*/ 1828800 h 1936124"/>
              <a:gd name="connsiteX58" fmla="*/ 3129567 w 3211133"/>
              <a:gd name="connsiteY58" fmla="*/ 1863144 h 1936124"/>
              <a:gd name="connsiteX59" fmla="*/ 3095223 w 3211133"/>
              <a:gd name="connsiteY59" fmla="*/ 1876023 h 1936124"/>
              <a:gd name="connsiteX60" fmla="*/ 3052293 w 3211133"/>
              <a:gd name="connsiteY60" fmla="*/ 1893194 h 1936124"/>
              <a:gd name="connsiteX61" fmla="*/ 3000778 w 3211133"/>
              <a:gd name="connsiteY61" fmla="*/ 1910366 h 1936124"/>
              <a:gd name="connsiteX62" fmla="*/ 2932091 w 3211133"/>
              <a:gd name="connsiteY62" fmla="*/ 1923245 h 1936124"/>
              <a:gd name="connsiteX63" fmla="*/ 2841938 w 3211133"/>
              <a:gd name="connsiteY63" fmla="*/ 1931831 h 1936124"/>
              <a:gd name="connsiteX64" fmla="*/ 2734614 w 3211133"/>
              <a:gd name="connsiteY64" fmla="*/ 1936124 h 1936124"/>
              <a:gd name="connsiteX65" fmla="*/ 2580068 w 3211133"/>
              <a:gd name="connsiteY65" fmla="*/ 1927538 h 1936124"/>
              <a:gd name="connsiteX66" fmla="*/ 2416936 w 3211133"/>
              <a:gd name="connsiteY66" fmla="*/ 1910366 h 1936124"/>
              <a:gd name="connsiteX67" fmla="*/ 2253803 w 3211133"/>
              <a:gd name="connsiteY67" fmla="*/ 1888902 h 1936124"/>
              <a:gd name="connsiteX68" fmla="*/ 2099257 w 3211133"/>
              <a:gd name="connsiteY68" fmla="*/ 1863144 h 1936124"/>
              <a:gd name="connsiteX69" fmla="*/ 1996226 w 3211133"/>
              <a:gd name="connsiteY69" fmla="*/ 1837386 h 1936124"/>
              <a:gd name="connsiteX70" fmla="*/ 1820214 w 3211133"/>
              <a:gd name="connsiteY70" fmla="*/ 1777285 h 1936124"/>
              <a:gd name="connsiteX71" fmla="*/ 1622738 w 3211133"/>
              <a:gd name="connsiteY71" fmla="*/ 1691425 h 1936124"/>
              <a:gd name="connsiteX72" fmla="*/ 1451020 w 3211133"/>
              <a:gd name="connsiteY72" fmla="*/ 1596980 h 1936124"/>
              <a:gd name="connsiteX73" fmla="*/ 1305060 w 3211133"/>
              <a:gd name="connsiteY73" fmla="*/ 1502535 h 1936124"/>
              <a:gd name="connsiteX74" fmla="*/ 1133341 w 3211133"/>
              <a:gd name="connsiteY74" fmla="*/ 1369454 h 1936124"/>
              <a:gd name="connsiteX75" fmla="*/ 910107 w 3211133"/>
              <a:gd name="connsiteY75" fmla="*/ 1167685 h 1936124"/>
              <a:gd name="connsiteX76" fmla="*/ 695460 w 3211133"/>
              <a:gd name="connsiteY76" fmla="*/ 935865 h 1936124"/>
              <a:gd name="connsiteX77" fmla="*/ 528034 w 3211133"/>
              <a:gd name="connsiteY77" fmla="*/ 742682 h 1936124"/>
              <a:gd name="connsiteX78" fmla="*/ 394952 w 3211133"/>
              <a:gd name="connsiteY78" fmla="*/ 566671 h 1936124"/>
              <a:gd name="connsiteX79" fmla="*/ 309093 w 3211133"/>
              <a:gd name="connsiteY79" fmla="*/ 450761 h 1936124"/>
              <a:gd name="connsiteX80" fmla="*/ 270457 w 3211133"/>
              <a:gd name="connsiteY80" fmla="*/ 399245 h 1936124"/>
              <a:gd name="connsiteX81" fmla="*/ 231820 w 3211133"/>
              <a:gd name="connsiteY81" fmla="*/ 356316 h 1936124"/>
              <a:gd name="connsiteX82" fmla="*/ 197476 w 3211133"/>
              <a:gd name="connsiteY82" fmla="*/ 326265 h 1936124"/>
              <a:gd name="connsiteX83" fmla="*/ 167426 w 3211133"/>
              <a:gd name="connsiteY83" fmla="*/ 313386 h 1936124"/>
              <a:gd name="connsiteX84" fmla="*/ 137375 w 3211133"/>
              <a:gd name="connsiteY84" fmla="*/ 304800 h 1936124"/>
              <a:gd name="connsiteX85" fmla="*/ 107324 w 3211133"/>
              <a:gd name="connsiteY85" fmla="*/ 309093 h 1936124"/>
              <a:gd name="connsiteX86" fmla="*/ 85860 w 3211133"/>
              <a:gd name="connsiteY86" fmla="*/ 317679 h 1936124"/>
              <a:gd name="connsiteX87" fmla="*/ 47223 w 3211133"/>
              <a:gd name="connsiteY87" fmla="*/ 352023 h 1936124"/>
              <a:gd name="connsiteX88" fmla="*/ 0 w 3211133"/>
              <a:gd name="connsiteY88" fmla="*/ 394952 h 1936124"/>
              <a:gd name="connsiteX0" fmla="*/ 0 w 3163910"/>
              <a:gd name="connsiteY0" fmla="*/ 352023 h 1936124"/>
              <a:gd name="connsiteX1" fmla="*/ 360608 w 3163910"/>
              <a:gd name="connsiteY1" fmla="*/ 0 h 1936124"/>
              <a:gd name="connsiteX2" fmla="*/ 429296 w 3163910"/>
              <a:gd name="connsiteY2" fmla="*/ 8586 h 1936124"/>
              <a:gd name="connsiteX3" fmla="*/ 459346 w 3163910"/>
              <a:gd name="connsiteY3" fmla="*/ 17172 h 1936124"/>
              <a:gd name="connsiteX4" fmla="*/ 463639 w 3163910"/>
              <a:gd name="connsiteY4" fmla="*/ 167425 h 1936124"/>
              <a:gd name="connsiteX5" fmla="*/ 463639 w 3163910"/>
              <a:gd name="connsiteY5" fmla="*/ 218941 h 1936124"/>
              <a:gd name="connsiteX6" fmla="*/ 472225 w 3163910"/>
              <a:gd name="connsiteY6" fmla="*/ 248992 h 1936124"/>
              <a:gd name="connsiteX7" fmla="*/ 493690 w 3163910"/>
              <a:gd name="connsiteY7" fmla="*/ 304800 h 1936124"/>
              <a:gd name="connsiteX8" fmla="*/ 536620 w 3163910"/>
              <a:gd name="connsiteY8" fmla="*/ 394952 h 1936124"/>
              <a:gd name="connsiteX9" fmla="*/ 601014 w 3163910"/>
              <a:gd name="connsiteY9" fmla="*/ 485104 h 1936124"/>
              <a:gd name="connsiteX10" fmla="*/ 716924 w 3163910"/>
              <a:gd name="connsiteY10" fmla="*/ 639651 h 1936124"/>
              <a:gd name="connsiteX11" fmla="*/ 824248 w 3163910"/>
              <a:gd name="connsiteY11" fmla="*/ 768440 h 1936124"/>
              <a:gd name="connsiteX12" fmla="*/ 953037 w 3163910"/>
              <a:gd name="connsiteY12" fmla="*/ 918693 h 1936124"/>
              <a:gd name="connsiteX13" fmla="*/ 1043189 w 3163910"/>
              <a:gd name="connsiteY13" fmla="*/ 1021724 h 1936124"/>
              <a:gd name="connsiteX14" fmla="*/ 1176270 w 3163910"/>
              <a:gd name="connsiteY14" fmla="*/ 1154806 h 1936124"/>
              <a:gd name="connsiteX15" fmla="*/ 1266422 w 3163910"/>
              <a:gd name="connsiteY15" fmla="*/ 1232079 h 1936124"/>
              <a:gd name="connsiteX16" fmla="*/ 1416676 w 3163910"/>
              <a:gd name="connsiteY16" fmla="*/ 1347989 h 1936124"/>
              <a:gd name="connsiteX17" fmla="*/ 1498242 w 3163910"/>
              <a:gd name="connsiteY17" fmla="*/ 1403797 h 1936124"/>
              <a:gd name="connsiteX18" fmla="*/ 1635617 w 3163910"/>
              <a:gd name="connsiteY18" fmla="*/ 1481071 h 1936124"/>
              <a:gd name="connsiteX19" fmla="*/ 1734355 w 3163910"/>
              <a:gd name="connsiteY19" fmla="*/ 1528293 h 1936124"/>
              <a:gd name="connsiteX20" fmla="*/ 1854558 w 3163910"/>
              <a:gd name="connsiteY20" fmla="*/ 1571223 h 1936124"/>
              <a:gd name="connsiteX21" fmla="*/ 1991932 w 3163910"/>
              <a:gd name="connsiteY21" fmla="*/ 1609859 h 1936124"/>
              <a:gd name="connsiteX22" fmla="*/ 2099256 w 3163910"/>
              <a:gd name="connsiteY22" fmla="*/ 1631324 h 1936124"/>
              <a:gd name="connsiteX23" fmla="*/ 2202287 w 3163910"/>
              <a:gd name="connsiteY23" fmla="*/ 1648496 h 1936124"/>
              <a:gd name="connsiteX24" fmla="*/ 2331076 w 3163910"/>
              <a:gd name="connsiteY24" fmla="*/ 1657082 h 1936124"/>
              <a:gd name="connsiteX25" fmla="*/ 2429814 w 3163910"/>
              <a:gd name="connsiteY25" fmla="*/ 1657082 h 1936124"/>
              <a:gd name="connsiteX26" fmla="*/ 2494208 w 3163910"/>
              <a:gd name="connsiteY26" fmla="*/ 1652789 h 1936124"/>
              <a:gd name="connsiteX27" fmla="*/ 2524259 w 3163910"/>
              <a:gd name="connsiteY27" fmla="*/ 1644203 h 1936124"/>
              <a:gd name="connsiteX28" fmla="*/ 2545724 w 3163910"/>
              <a:gd name="connsiteY28" fmla="*/ 1622738 h 1936124"/>
              <a:gd name="connsiteX29" fmla="*/ 2558603 w 3163910"/>
              <a:gd name="connsiteY29" fmla="*/ 1592687 h 1936124"/>
              <a:gd name="connsiteX30" fmla="*/ 2558603 w 3163910"/>
              <a:gd name="connsiteY30" fmla="*/ 1566930 h 1936124"/>
              <a:gd name="connsiteX31" fmla="*/ 2554310 w 3163910"/>
              <a:gd name="connsiteY31" fmla="*/ 1524000 h 1936124"/>
              <a:gd name="connsiteX32" fmla="*/ 2537138 w 3163910"/>
              <a:gd name="connsiteY32" fmla="*/ 1489656 h 1936124"/>
              <a:gd name="connsiteX33" fmla="*/ 2455572 w 3163910"/>
              <a:gd name="connsiteY33" fmla="*/ 1330817 h 1936124"/>
              <a:gd name="connsiteX34" fmla="*/ 2253803 w 3163910"/>
              <a:gd name="connsiteY34" fmla="*/ 940158 h 1936124"/>
              <a:gd name="connsiteX35" fmla="*/ 2219459 w 3163910"/>
              <a:gd name="connsiteY35" fmla="*/ 871471 h 1936124"/>
              <a:gd name="connsiteX36" fmla="*/ 2206580 w 3163910"/>
              <a:gd name="connsiteY36" fmla="*/ 845713 h 1936124"/>
              <a:gd name="connsiteX37" fmla="*/ 2215166 w 3163910"/>
              <a:gd name="connsiteY37" fmla="*/ 798490 h 1936124"/>
              <a:gd name="connsiteX38" fmla="*/ 2223752 w 3163910"/>
              <a:gd name="connsiteY38" fmla="*/ 785611 h 1936124"/>
              <a:gd name="connsiteX39" fmla="*/ 2240924 w 3163910"/>
              <a:gd name="connsiteY39" fmla="*/ 785611 h 1936124"/>
              <a:gd name="connsiteX40" fmla="*/ 2270975 w 3163910"/>
              <a:gd name="connsiteY40" fmla="*/ 794197 h 1936124"/>
              <a:gd name="connsiteX41" fmla="*/ 2296732 w 3163910"/>
              <a:gd name="connsiteY41" fmla="*/ 828541 h 1936124"/>
              <a:gd name="connsiteX42" fmla="*/ 2339662 w 3163910"/>
              <a:gd name="connsiteY42" fmla="*/ 892935 h 1936124"/>
              <a:gd name="connsiteX43" fmla="*/ 2489915 w 3163910"/>
              <a:gd name="connsiteY43" fmla="*/ 1107583 h 1936124"/>
              <a:gd name="connsiteX44" fmla="*/ 2588653 w 3163910"/>
              <a:gd name="connsiteY44" fmla="*/ 1232079 h 1936124"/>
              <a:gd name="connsiteX45" fmla="*/ 2721735 w 3163910"/>
              <a:gd name="connsiteY45" fmla="*/ 1395211 h 1936124"/>
              <a:gd name="connsiteX46" fmla="*/ 2859110 w 3163910"/>
              <a:gd name="connsiteY46" fmla="*/ 1549758 h 1936124"/>
              <a:gd name="connsiteX47" fmla="*/ 2902039 w 3163910"/>
              <a:gd name="connsiteY47" fmla="*/ 1588394 h 1936124"/>
              <a:gd name="connsiteX48" fmla="*/ 2975020 w 3163910"/>
              <a:gd name="connsiteY48" fmla="*/ 1635617 h 1936124"/>
              <a:gd name="connsiteX49" fmla="*/ 3043707 w 3163910"/>
              <a:gd name="connsiteY49" fmla="*/ 1661375 h 1936124"/>
              <a:gd name="connsiteX50" fmla="*/ 3090929 w 3163910"/>
              <a:gd name="connsiteY50" fmla="*/ 1687133 h 1936124"/>
              <a:gd name="connsiteX51" fmla="*/ 3133859 w 3163910"/>
              <a:gd name="connsiteY51" fmla="*/ 1717183 h 1936124"/>
              <a:gd name="connsiteX52" fmla="*/ 3151031 w 3163910"/>
              <a:gd name="connsiteY52" fmla="*/ 1738648 h 1936124"/>
              <a:gd name="connsiteX53" fmla="*/ 3163910 w 3163910"/>
              <a:gd name="connsiteY53" fmla="*/ 1760113 h 1936124"/>
              <a:gd name="connsiteX54" fmla="*/ 3163910 w 3163910"/>
              <a:gd name="connsiteY54" fmla="*/ 1772992 h 1936124"/>
              <a:gd name="connsiteX55" fmla="*/ 3163910 w 3163910"/>
              <a:gd name="connsiteY55" fmla="*/ 1790163 h 1936124"/>
              <a:gd name="connsiteX56" fmla="*/ 3151031 w 3163910"/>
              <a:gd name="connsiteY56" fmla="*/ 1811628 h 1936124"/>
              <a:gd name="connsiteX57" fmla="*/ 3129566 w 3163910"/>
              <a:gd name="connsiteY57" fmla="*/ 1828800 h 1936124"/>
              <a:gd name="connsiteX58" fmla="*/ 3082344 w 3163910"/>
              <a:gd name="connsiteY58" fmla="*/ 1863144 h 1936124"/>
              <a:gd name="connsiteX59" fmla="*/ 3048000 w 3163910"/>
              <a:gd name="connsiteY59" fmla="*/ 1876023 h 1936124"/>
              <a:gd name="connsiteX60" fmla="*/ 3005070 w 3163910"/>
              <a:gd name="connsiteY60" fmla="*/ 1893194 h 1936124"/>
              <a:gd name="connsiteX61" fmla="*/ 2953555 w 3163910"/>
              <a:gd name="connsiteY61" fmla="*/ 1910366 h 1936124"/>
              <a:gd name="connsiteX62" fmla="*/ 2884868 w 3163910"/>
              <a:gd name="connsiteY62" fmla="*/ 1923245 h 1936124"/>
              <a:gd name="connsiteX63" fmla="*/ 2794715 w 3163910"/>
              <a:gd name="connsiteY63" fmla="*/ 1931831 h 1936124"/>
              <a:gd name="connsiteX64" fmla="*/ 2687391 w 3163910"/>
              <a:gd name="connsiteY64" fmla="*/ 1936124 h 1936124"/>
              <a:gd name="connsiteX65" fmla="*/ 2532845 w 3163910"/>
              <a:gd name="connsiteY65" fmla="*/ 1927538 h 1936124"/>
              <a:gd name="connsiteX66" fmla="*/ 2369713 w 3163910"/>
              <a:gd name="connsiteY66" fmla="*/ 1910366 h 1936124"/>
              <a:gd name="connsiteX67" fmla="*/ 2206580 w 3163910"/>
              <a:gd name="connsiteY67" fmla="*/ 1888902 h 1936124"/>
              <a:gd name="connsiteX68" fmla="*/ 2052034 w 3163910"/>
              <a:gd name="connsiteY68" fmla="*/ 1863144 h 1936124"/>
              <a:gd name="connsiteX69" fmla="*/ 1949003 w 3163910"/>
              <a:gd name="connsiteY69" fmla="*/ 1837386 h 1936124"/>
              <a:gd name="connsiteX70" fmla="*/ 1772991 w 3163910"/>
              <a:gd name="connsiteY70" fmla="*/ 1777285 h 1936124"/>
              <a:gd name="connsiteX71" fmla="*/ 1575515 w 3163910"/>
              <a:gd name="connsiteY71" fmla="*/ 1691425 h 1936124"/>
              <a:gd name="connsiteX72" fmla="*/ 1403797 w 3163910"/>
              <a:gd name="connsiteY72" fmla="*/ 1596980 h 1936124"/>
              <a:gd name="connsiteX73" fmla="*/ 1257837 w 3163910"/>
              <a:gd name="connsiteY73" fmla="*/ 1502535 h 1936124"/>
              <a:gd name="connsiteX74" fmla="*/ 1086118 w 3163910"/>
              <a:gd name="connsiteY74" fmla="*/ 1369454 h 1936124"/>
              <a:gd name="connsiteX75" fmla="*/ 862884 w 3163910"/>
              <a:gd name="connsiteY75" fmla="*/ 1167685 h 1936124"/>
              <a:gd name="connsiteX76" fmla="*/ 648237 w 3163910"/>
              <a:gd name="connsiteY76" fmla="*/ 935865 h 1936124"/>
              <a:gd name="connsiteX77" fmla="*/ 480811 w 3163910"/>
              <a:gd name="connsiteY77" fmla="*/ 742682 h 1936124"/>
              <a:gd name="connsiteX78" fmla="*/ 347729 w 3163910"/>
              <a:gd name="connsiteY78" fmla="*/ 566671 h 1936124"/>
              <a:gd name="connsiteX79" fmla="*/ 261870 w 3163910"/>
              <a:gd name="connsiteY79" fmla="*/ 450761 h 1936124"/>
              <a:gd name="connsiteX80" fmla="*/ 223234 w 3163910"/>
              <a:gd name="connsiteY80" fmla="*/ 399245 h 1936124"/>
              <a:gd name="connsiteX81" fmla="*/ 184597 w 3163910"/>
              <a:gd name="connsiteY81" fmla="*/ 356316 h 1936124"/>
              <a:gd name="connsiteX82" fmla="*/ 150253 w 3163910"/>
              <a:gd name="connsiteY82" fmla="*/ 326265 h 1936124"/>
              <a:gd name="connsiteX83" fmla="*/ 120203 w 3163910"/>
              <a:gd name="connsiteY83" fmla="*/ 313386 h 1936124"/>
              <a:gd name="connsiteX84" fmla="*/ 90152 w 3163910"/>
              <a:gd name="connsiteY84" fmla="*/ 304800 h 1936124"/>
              <a:gd name="connsiteX85" fmla="*/ 60101 w 3163910"/>
              <a:gd name="connsiteY85" fmla="*/ 309093 h 1936124"/>
              <a:gd name="connsiteX86" fmla="*/ 38637 w 3163910"/>
              <a:gd name="connsiteY86" fmla="*/ 317679 h 1936124"/>
              <a:gd name="connsiteX87" fmla="*/ 0 w 3163910"/>
              <a:gd name="connsiteY87" fmla="*/ 352023 h 1936124"/>
              <a:gd name="connsiteX0" fmla="*/ 0 w 3125273"/>
              <a:gd name="connsiteY0" fmla="*/ 317679 h 1936124"/>
              <a:gd name="connsiteX1" fmla="*/ 321971 w 3125273"/>
              <a:gd name="connsiteY1" fmla="*/ 0 h 1936124"/>
              <a:gd name="connsiteX2" fmla="*/ 390659 w 3125273"/>
              <a:gd name="connsiteY2" fmla="*/ 8586 h 1936124"/>
              <a:gd name="connsiteX3" fmla="*/ 420709 w 3125273"/>
              <a:gd name="connsiteY3" fmla="*/ 17172 h 1936124"/>
              <a:gd name="connsiteX4" fmla="*/ 425002 w 3125273"/>
              <a:gd name="connsiteY4" fmla="*/ 167425 h 1936124"/>
              <a:gd name="connsiteX5" fmla="*/ 425002 w 3125273"/>
              <a:gd name="connsiteY5" fmla="*/ 218941 h 1936124"/>
              <a:gd name="connsiteX6" fmla="*/ 433588 w 3125273"/>
              <a:gd name="connsiteY6" fmla="*/ 248992 h 1936124"/>
              <a:gd name="connsiteX7" fmla="*/ 455053 w 3125273"/>
              <a:gd name="connsiteY7" fmla="*/ 304800 h 1936124"/>
              <a:gd name="connsiteX8" fmla="*/ 497983 w 3125273"/>
              <a:gd name="connsiteY8" fmla="*/ 394952 h 1936124"/>
              <a:gd name="connsiteX9" fmla="*/ 562377 w 3125273"/>
              <a:gd name="connsiteY9" fmla="*/ 485104 h 1936124"/>
              <a:gd name="connsiteX10" fmla="*/ 678287 w 3125273"/>
              <a:gd name="connsiteY10" fmla="*/ 639651 h 1936124"/>
              <a:gd name="connsiteX11" fmla="*/ 785611 w 3125273"/>
              <a:gd name="connsiteY11" fmla="*/ 768440 h 1936124"/>
              <a:gd name="connsiteX12" fmla="*/ 914400 w 3125273"/>
              <a:gd name="connsiteY12" fmla="*/ 918693 h 1936124"/>
              <a:gd name="connsiteX13" fmla="*/ 1004552 w 3125273"/>
              <a:gd name="connsiteY13" fmla="*/ 1021724 h 1936124"/>
              <a:gd name="connsiteX14" fmla="*/ 1137633 w 3125273"/>
              <a:gd name="connsiteY14" fmla="*/ 1154806 h 1936124"/>
              <a:gd name="connsiteX15" fmla="*/ 1227785 w 3125273"/>
              <a:gd name="connsiteY15" fmla="*/ 1232079 h 1936124"/>
              <a:gd name="connsiteX16" fmla="*/ 1378039 w 3125273"/>
              <a:gd name="connsiteY16" fmla="*/ 1347989 h 1936124"/>
              <a:gd name="connsiteX17" fmla="*/ 1459605 w 3125273"/>
              <a:gd name="connsiteY17" fmla="*/ 1403797 h 1936124"/>
              <a:gd name="connsiteX18" fmla="*/ 1596980 w 3125273"/>
              <a:gd name="connsiteY18" fmla="*/ 1481071 h 1936124"/>
              <a:gd name="connsiteX19" fmla="*/ 1695718 w 3125273"/>
              <a:gd name="connsiteY19" fmla="*/ 1528293 h 1936124"/>
              <a:gd name="connsiteX20" fmla="*/ 1815921 w 3125273"/>
              <a:gd name="connsiteY20" fmla="*/ 1571223 h 1936124"/>
              <a:gd name="connsiteX21" fmla="*/ 1953295 w 3125273"/>
              <a:gd name="connsiteY21" fmla="*/ 1609859 h 1936124"/>
              <a:gd name="connsiteX22" fmla="*/ 2060619 w 3125273"/>
              <a:gd name="connsiteY22" fmla="*/ 1631324 h 1936124"/>
              <a:gd name="connsiteX23" fmla="*/ 2163650 w 3125273"/>
              <a:gd name="connsiteY23" fmla="*/ 1648496 h 1936124"/>
              <a:gd name="connsiteX24" fmla="*/ 2292439 w 3125273"/>
              <a:gd name="connsiteY24" fmla="*/ 1657082 h 1936124"/>
              <a:gd name="connsiteX25" fmla="*/ 2391177 w 3125273"/>
              <a:gd name="connsiteY25" fmla="*/ 1657082 h 1936124"/>
              <a:gd name="connsiteX26" fmla="*/ 2455571 w 3125273"/>
              <a:gd name="connsiteY26" fmla="*/ 1652789 h 1936124"/>
              <a:gd name="connsiteX27" fmla="*/ 2485622 w 3125273"/>
              <a:gd name="connsiteY27" fmla="*/ 1644203 h 1936124"/>
              <a:gd name="connsiteX28" fmla="*/ 2507087 w 3125273"/>
              <a:gd name="connsiteY28" fmla="*/ 1622738 h 1936124"/>
              <a:gd name="connsiteX29" fmla="*/ 2519966 w 3125273"/>
              <a:gd name="connsiteY29" fmla="*/ 1592687 h 1936124"/>
              <a:gd name="connsiteX30" fmla="*/ 2519966 w 3125273"/>
              <a:gd name="connsiteY30" fmla="*/ 1566930 h 1936124"/>
              <a:gd name="connsiteX31" fmla="*/ 2515673 w 3125273"/>
              <a:gd name="connsiteY31" fmla="*/ 1524000 h 1936124"/>
              <a:gd name="connsiteX32" fmla="*/ 2498501 w 3125273"/>
              <a:gd name="connsiteY32" fmla="*/ 1489656 h 1936124"/>
              <a:gd name="connsiteX33" fmla="*/ 2416935 w 3125273"/>
              <a:gd name="connsiteY33" fmla="*/ 1330817 h 1936124"/>
              <a:gd name="connsiteX34" fmla="*/ 2215166 w 3125273"/>
              <a:gd name="connsiteY34" fmla="*/ 940158 h 1936124"/>
              <a:gd name="connsiteX35" fmla="*/ 2180822 w 3125273"/>
              <a:gd name="connsiteY35" fmla="*/ 871471 h 1936124"/>
              <a:gd name="connsiteX36" fmla="*/ 2167943 w 3125273"/>
              <a:gd name="connsiteY36" fmla="*/ 845713 h 1936124"/>
              <a:gd name="connsiteX37" fmla="*/ 2176529 w 3125273"/>
              <a:gd name="connsiteY37" fmla="*/ 798490 h 1936124"/>
              <a:gd name="connsiteX38" fmla="*/ 2185115 w 3125273"/>
              <a:gd name="connsiteY38" fmla="*/ 785611 h 1936124"/>
              <a:gd name="connsiteX39" fmla="*/ 2202287 w 3125273"/>
              <a:gd name="connsiteY39" fmla="*/ 785611 h 1936124"/>
              <a:gd name="connsiteX40" fmla="*/ 2232338 w 3125273"/>
              <a:gd name="connsiteY40" fmla="*/ 794197 h 1936124"/>
              <a:gd name="connsiteX41" fmla="*/ 2258095 w 3125273"/>
              <a:gd name="connsiteY41" fmla="*/ 828541 h 1936124"/>
              <a:gd name="connsiteX42" fmla="*/ 2301025 w 3125273"/>
              <a:gd name="connsiteY42" fmla="*/ 892935 h 1936124"/>
              <a:gd name="connsiteX43" fmla="*/ 2451278 w 3125273"/>
              <a:gd name="connsiteY43" fmla="*/ 1107583 h 1936124"/>
              <a:gd name="connsiteX44" fmla="*/ 2550016 w 3125273"/>
              <a:gd name="connsiteY44" fmla="*/ 1232079 h 1936124"/>
              <a:gd name="connsiteX45" fmla="*/ 2683098 w 3125273"/>
              <a:gd name="connsiteY45" fmla="*/ 1395211 h 1936124"/>
              <a:gd name="connsiteX46" fmla="*/ 2820473 w 3125273"/>
              <a:gd name="connsiteY46" fmla="*/ 1549758 h 1936124"/>
              <a:gd name="connsiteX47" fmla="*/ 2863402 w 3125273"/>
              <a:gd name="connsiteY47" fmla="*/ 1588394 h 1936124"/>
              <a:gd name="connsiteX48" fmla="*/ 2936383 w 3125273"/>
              <a:gd name="connsiteY48" fmla="*/ 1635617 h 1936124"/>
              <a:gd name="connsiteX49" fmla="*/ 3005070 w 3125273"/>
              <a:gd name="connsiteY49" fmla="*/ 1661375 h 1936124"/>
              <a:gd name="connsiteX50" fmla="*/ 3052292 w 3125273"/>
              <a:gd name="connsiteY50" fmla="*/ 1687133 h 1936124"/>
              <a:gd name="connsiteX51" fmla="*/ 3095222 w 3125273"/>
              <a:gd name="connsiteY51" fmla="*/ 1717183 h 1936124"/>
              <a:gd name="connsiteX52" fmla="*/ 3112394 w 3125273"/>
              <a:gd name="connsiteY52" fmla="*/ 1738648 h 1936124"/>
              <a:gd name="connsiteX53" fmla="*/ 3125273 w 3125273"/>
              <a:gd name="connsiteY53" fmla="*/ 1760113 h 1936124"/>
              <a:gd name="connsiteX54" fmla="*/ 3125273 w 3125273"/>
              <a:gd name="connsiteY54" fmla="*/ 1772992 h 1936124"/>
              <a:gd name="connsiteX55" fmla="*/ 3125273 w 3125273"/>
              <a:gd name="connsiteY55" fmla="*/ 1790163 h 1936124"/>
              <a:gd name="connsiteX56" fmla="*/ 3112394 w 3125273"/>
              <a:gd name="connsiteY56" fmla="*/ 1811628 h 1936124"/>
              <a:gd name="connsiteX57" fmla="*/ 3090929 w 3125273"/>
              <a:gd name="connsiteY57" fmla="*/ 1828800 h 1936124"/>
              <a:gd name="connsiteX58" fmla="*/ 3043707 w 3125273"/>
              <a:gd name="connsiteY58" fmla="*/ 1863144 h 1936124"/>
              <a:gd name="connsiteX59" fmla="*/ 3009363 w 3125273"/>
              <a:gd name="connsiteY59" fmla="*/ 1876023 h 1936124"/>
              <a:gd name="connsiteX60" fmla="*/ 2966433 w 3125273"/>
              <a:gd name="connsiteY60" fmla="*/ 1893194 h 1936124"/>
              <a:gd name="connsiteX61" fmla="*/ 2914918 w 3125273"/>
              <a:gd name="connsiteY61" fmla="*/ 1910366 h 1936124"/>
              <a:gd name="connsiteX62" fmla="*/ 2846231 w 3125273"/>
              <a:gd name="connsiteY62" fmla="*/ 1923245 h 1936124"/>
              <a:gd name="connsiteX63" fmla="*/ 2756078 w 3125273"/>
              <a:gd name="connsiteY63" fmla="*/ 1931831 h 1936124"/>
              <a:gd name="connsiteX64" fmla="*/ 2648754 w 3125273"/>
              <a:gd name="connsiteY64" fmla="*/ 1936124 h 1936124"/>
              <a:gd name="connsiteX65" fmla="*/ 2494208 w 3125273"/>
              <a:gd name="connsiteY65" fmla="*/ 1927538 h 1936124"/>
              <a:gd name="connsiteX66" fmla="*/ 2331076 w 3125273"/>
              <a:gd name="connsiteY66" fmla="*/ 1910366 h 1936124"/>
              <a:gd name="connsiteX67" fmla="*/ 2167943 w 3125273"/>
              <a:gd name="connsiteY67" fmla="*/ 1888902 h 1936124"/>
              <a:gd name="connsiteX68" fmla="*/ 2013397 w 3125273"/>
              <a:gd name="connsiteY68" fmla="*/ 1863144 h 1936124"/>
              <a:gd name="connsiteX69" fmla="*/ 1910366 w 3125273"/>
              <a:gd name="connsiteY69" fmla="*/ 1837386 h 1936124"/>
              <a:gd name="connsiteX70" fmla="*/ 1734354 w 3125273"/>
              <a:gd name="connsiteY70" fmla="*/ 1777285 h 1936124"/>
              <a:gd name="connsiteX71" fmla="*/ 1536878 w 3125273"/>
              <a:gd name="connsiteY71" fmla="*/ 1691425 h 1936124"/>
              <a:gd name="connsiteX72" fmla="*/ 1365160 w 3125273"/>
              <a:gd name="connsiteY72" fmla="*/ 1596980 h 1936124"/>
              <a:gd name="connsiteX73" fmla="*/ 1219200 w 3125273"/>
              <a:gd name="connsiteY73" fmla="*/ 1502535 h 1936124"/>
              <a:gd name="connsiteX74" fmla="*/ 1047481 w 3125273"/>
              <a:gd name="connsiteY74" fmla="*/ 1369454 h 1936124"/>
              <a:gd name="connsiteX75" fmla="*/ 824247 w 3125273"/>
              <a:gd name="connsiteY75" fmla="*/ 1167685 h 1936124"/>
              <a:gd name="connsiteX76" fmla="*/ 609600 w 3125273"/>
              <a:gd name="connsiteY76" fmla="*/ 935865 h 1936124"/>
              <a:gd name="connsiteX77" fmla="*/ 442174 w 3125273"/>
              <a:gd name="connsiteY77" fmla="*/ 742682 h 1936124"/>
              <a:gd name="connsiteX78" fmla="*/ 309092 w 3125273"/>
              <a:gd name="connsiteY78" fmla="*/ 566671 h 1936124"/>
              <a:gd name="connsiteX79" fmla="*/ 223233 w 3125273"/>
              <a:gd name="connsiteY79" fmla="*/ 450761 h 1936124"/>
              <a:gd name="connsiteX80" fmla="*/ 184597 w 3125273"/>
              <a:gd name="connsiteY80" fmla="*/ 399245 h 1936124"/>
              <a:gd name="connsiteX81" fmla="*/ 145960 w 3125273"/>
              <a:gd name="connsiteY81" fmla="*/ 356316 h 1936124"/>
              <a:gd name="connsiteX82" fmla="*/ 111616 w 3125273"/>
              <a:gd name="connsiteY82" fmla="*/ 326265 h 1936124"/>
              <a:gd name="connsiteX83" fmla="*/ 81566 w 3125273"/>
              <a:gd name="connsiteY83" fmla="*/ 313386 h 1936124"/>
              <a:gd name="connsiteX84" fmla="*/ 51515 w 3125273"/>
              <a:gd name="connsiteY84" fmla="*/ 304800 h 1936124"/>
              <a:gd name="connsiteX85" fmla="*/ 21464 w 3125273"/>
              <a:gd name="connsiteY85" fmla="*/ 309093 h 1936124"/>
              <a:gd name="connsiteX86" fmla="*/ 0 w 3125273"/>
              <a:gd name="connsiteY86" fmla="*/ 317679 h 1936124"/>
              <a:gd name="connsiteX0" fmla="*/ 0 w 3103809"/>
              <a:gd name="connsiteY0" fmla="*/ 309093 h 1936124"/>
              <a:gd name="connsiteX1" fmla="*/ 300507 w 3103809"/>
              <a:gd name="connsiteY1" fmla="*/ 0 h 1936124"/>
              <a:gd name="connsiteX2" fmla="*/ 369195 w 3103809"/>
              <a:gd name="connsiteY2" fmla="*/ 8586 h 1936124"/>
              <a:gd name="connsiteX3" fmla="*/ 399245 w 3103809"/>
              <a:gd name="connsiteY3" fmla="*/ 17172 h 1936124"/>
              <a:gd name="connsiteX4" fmla="*/ 403538 w 3103809"/>
              <a:gd name="connsiteY4" fmla="*/ 167425 h 1936124"/>
              <a:gd name="connsiteX5" fmla="*/ 403538 w 3103809"/>
              <a:gd name="connsiteY5" fmla="*/ 218941 h 1936124"/>
              <a:gd name="connsiteX6" fmla="*/ 412124 w 3103809"/>
              <a:gd name="connsiteY6" fmla="*/ 248992 h 1936124"/>
              <a:gd name="connsiteX7" fmla="*/ 433589 w 3103809"/>
              <a:gd name="connsiteY7" fmla="*/ 304800 h 1936124"/>
              <a:gd name="connsiteX8" fmla="*/ 476519 w 3103809"/>
              <a:gd name="connsiteY8" fmla="*/ 394952 h 1936124"/>
              <a:gd name="connsiteX9" fmla="*/ 540913 w 3103809"/>
              <a:gd name="connsiteY9" fmla="*/ 485104 h 1936124"/>
              <a:gd name="connsiteX10" fmla="*/ 656823 w 3103809"/>
              <a:gd name="connsiteY10" fmla="*/ 639651 h 1936124"/>
              <a:gd name="connsiteX11" fmla="*/ 764147 w 3103809"/>
              <a:gd name="connsiteY11" fmla="*/ 768440 h 1936124"/>
              <a:gd name="connsiteX12" fmla="*/ 892936 w 3103809"/>
              <a:gd name="connsiteY12" fmla="*/ 918693 h 1936124"/>
              <a:gd name="connsiteX13" fmla="*/ 983088 w 3103809"/>
              <a:gd name="connsiteY13" fmla="*/ 1021724 h 1936124"/>
              <a:gd name="connsiteX14" fmla="*/ 1116169 w 3103809"/>
              <a:gd name="connsiteY14" fmla="*/ 1154806 h 1936124"/>
              <a:gd name="connsiteX15" fmla="*/ 1206321 w 3103809"/>
              <a:gd name="connsiteY15" fmla="*/ 1232079 h 1936124"/>
              <a:gd name="connsiteX16" fmla="*/ 1356575 w 3103809"/>
              <a:gd name="connsiteY16" fmla="*/ 1347989 h 1936124"/>
              <a:gd name="connsiteX17" fmla="*/ 1438141 w 3103809"/>
              <a:gd name="connsiteY17" fmla="*/ 1403797 h 1936124"/>
              <a:gd name="connsiteX18" fmla="*/ 1575516 w 3103809"/>
              <a:gd name="connsiteY18" fmla="*/ 1481071 h 1936124"/>
              <a:gd name="connsiteX19" fmla="*/ 1674254 w 3103809"/>
              <a:gd name="connsiteY19" fmla="*/ 1528293 h 1936124"/>
              <a:gd name="connsiteX20" fmla="*/ 1794457 w 3103809"/>
              <a:gd name="connsiteY20" fmla="*/ 1571223 h 1936124"/>
              <a:gd name="connsiteX21" fmla="*/ 1931831 w 3103809"/>
              <a:gd name="connsiteY21" fmla="*/ 1609859 h 1936124"/>
              <a:gd name="connsiteX22" fmla="*/ 2039155 w 3103809"/>
              <a:gd name="connsiteY22" fmla="*/ 1631324 h 1936124"/>
              <a:gd name="connsiteX23" fmla="*/ 2142186 w 3103809"/>
              <a:gd name="connsiteY23" fmla="*/ 1648496 h 1936124"/>
              <a:gd name="connsiteX24" fmla="*/ 2270975 w 3103809"/>
              <a:gd name="connsiteY24" fmla="*/ 1657082 h 1936124"/>
              <a:gd name="connsiteX25" fmla="*/ 2369713 w 3103809"/>
              <a:gd name="connsiteY25" fmla="*/ 1657082 h 1936124"/>
              <a:gd name="connsiteX26" fmla="*/ 2434107 w 3103809"/>
              <a:gd name="connsiteY26" fmla="*/ 1652789 h 1936124"/>
              <a:gd name="connsiteX27" fmla="*/ 2464158 w 3103809"/>
              <a:gd name="connsiteY27" fmla="*/ 1644203 h 1936124"/>
              <a:gd name="connsiteX28" fmla="*/ 2485623 w 3103809"/>
              <a:gd name="connsiteY28" fmla="*/ 1622738 h 1936124"/>
              <a:gd name="connsiteX29" fmla="*/ 2498502 w 3103809"/>
              <a:gd name="connsiteY29" fmla="*/ 1592687 h 1936124"/>
              <a:gd name="connsiteX30" fmla="*/ 2498502 w 3103809"/>
              <a:gd name="connsiteY30" fmla="*/ 1566930 h 1936124"/>
              <a:gd name="connsiteX31" fmla="*/ 2494209 w 3103809"/>
              <a:gd name="connsiteY31" fmla="*/ 1524000 h 1936124"/>
              <a:gd name="connsiteX32" fmla="*/ 2477037 w 3103809"/>
              <a:gd name="connsiteY32" fmla="*/ 1489656 h 1936124"/>
              <a:gd name="connsiteX33" fmla="*/ 2395471 w 3103809"/>
              <a:gd name="connsiteY33" fmla="*/ 1330817 h 1936124"/>
              <a:gd name="connsiteX34" fmla="*/ 2193702 w 3103809"/>
              <a:gd name="connsiteY34" fmla="*/ 940158 h 1936124"/>
              <a:gd name="connsiteX35" fmla="*/ 2159358 w 3103809"/>
              <a:gd name="connsiteY35" fmla="*/ 871471 h 1936124"/>
              <a:gd name="connsiteX36" fmla="*/ 2146479 w 3103809"/>
              <a:gd name="connsiteY36" fmla="*/ 845713 h 1936124"/>
              <a:gd name="connsiteX37" fmla="*/ 2155065 w 3103809"/>
              <a:gd name="connsiteY37" fmla="*/ 798490 h 1936124"/>
              <a:gd name="connsiteX38" fmla="*/ 2163651 w 3103809"/>
              <a:gd name="connsiteY38" fmla="*/ 785611 h 1936124"/>
              <a:gd name="connsiteX39" fmla="*/ 2180823 w 3103809"/>
              <a:gd name="connsiteY39" fmla="*/ 785611 h 1936124"/>
              <a:gd name="connsiteX40" fmla="*/ 2210874 w 3103809"/>
              <a:gd name="connsiteY40" fmla="*/ 794197 h 1936124"/>
              <a:gd name="connsiteX41" fmla="*/ 2236631 w 3103809"/>
              <a:gd name="connsiteY41" fmla="*/ 828541 h 1936124"/>
              <a:gd name="connsiteX42" fmla="*/ 2279561 w 3103809"/>
              <a:gd name="connsiteY42" fmla="*/ 892935 h 1936124"/>
              <a:gd name="connsiteX43" fmla="*/ 2429814 w 3103809"/>
              <a:gd name="connsiteY43" fmla="*/ 1107583 h 1936124"/>
              <a:gd name="connsiteX44" fmla="*/ 2528552 w 3103809"/>
              <a:gd name="connsiteY44" fmla="*/ 1232079 h 1936124"/>
              <a:gd name="connsiteX45" fmla="*/ 2661634 w 3103809"/>
              <a:gd name="connsiteY45" fmla="*/ 1395211 h 1936124"/>
              <a:gd name="connsiteX46" fmla="*/ 2799009 w 3103809"/>
              <a:gd name="connsiteY46" fmla="*/ 1549758 h 1936124"/>
              <a:gd name="connsiteX47" fmla="*/ 2841938 w 3103809"/>
              <a:gd name="connsiteY47" fmla="*/ 1588394 h 1936124"/>
              <a:gd name="connsiteX48" fmla="*/ 2914919 w 3103809"/>
              <a:gd name="connsiteY48" fmla="*/ 1635617 h 1936124"/>
              <a:gd name="connsiteX49" fmla="*/ 2983606 w 3103809"/>
              <a:gd name="connsiteY49" fmla="*/ 1661375 h 1936124"/>
              <a:gd name="connsiteX50" fmla="*/ 3030828 w 3103809"/>
              <a:gd name="connsiteY50" fmla="*/ 1687133 h 1936124"/>
              <a:gd name="connsiteX51" fmla="*/ 3073758 w 3103809"/>
              <a:gd name="connsiteY51" fmla="*/ 1717183 h 1936124"/>
              <a:gd name="connsiteX52" fmla="*/ 3090930 w 3103809"/>
              <a:gd name="connsiteY52" fmla="*/ 1738648 h 1936124"/>
              <a:gd name="connsiteX53" fmla="*/ 3103809 w 3103809"/>
              <a:gd name="connsiteY53" fmla="*/ 1760113 h 1936124"/>
              <a:gd name="connsiteX54" fmla="*/ 3103809 w 3103809"/>
              <a:gd name="connsiteY54" fmla="*/ 1772992 h 1936124"/>
              <a:gd name="connsiteX55" fmla="*/ 3103809 w 3103809"/>
              <a:gd name="connsiteY55" fmla="*/ 1790163 h 1936124"/>
              <a:gd name="connsiteX56" fmla="*/ 3090930 w 3103809"/>
              <a:gd name="connsiteY56" fmla="*/ 1811628 h 1936124"/>
              <a:gd name="connsiteX57" fmla="*/ 3069465 w 3103809"/>
              <a:gd name="connsiteY57" fmla="*/ 1828800 h 1936124"/>
              <a:gd name="connsiteX58" fmla="*/ 3022243 w 3103809"/>
              <a:gd name="connsiteY58" fmla="*/ 1863144 h 1936124"/>
              <a:gd name="connsiteX59" fmla="*/ 2987899 w 3103809"/>
              <a:gd name="connsiteY59" fmla="*/ 1876023 h 1936124"/>
              <a:gd name="connsiteX60" fmla="*/ 2944969 w 3103809"/>
              <a:gd name="connsiteY60" fmla="*/ 1893194 h 1936124"/>
              <a:gd name="connsiteX61" fmla="*/ 2893454 w 3103809"/>
              <a:gd name="connsiteY61" fmla="*/ 1910366 h 1936124"/>
              <a:gd name="connsiteX62" fmla="*/ 2824767 w 3103809"/>
              <a:gd name="connsiteY62" fmla="*/ 1923245 h 1936124"/>
              <a:gd name="connsiteX63" fmla="*/ 2734614 w 3103809"/>
              <a:gd name="connsiteY63" fmla="*/ 1931831 h 1936124"/>
              <a:gd name="connsiteX64" fmla="*/ 2627290 w 3103809"/>
              <a:gd name="connsiteY64" fmla="*/ 1936124 h 1936124"/>
              <a:gd name="connsiteX65" fmla="*/ 2472744 w 3103809"/>
              <a:gd name="connsiteY65" fmla="*/ 1927538 h 1936124"/>
              <a:gd name="connsiteX66" fmla="*/ 2309612 w 3103809"/>
              <a:gd name="connsiteY66" fmla="*/ 1910366 h 1936124"/>
              <a:gd name="connsiteX67" fmla="*/ 2146479 w 3103809"/>
              <a:gd name="connsiteY67" fmla="*/ 1888902 h 1936124"/>
              <a:gd name="connsiteX68" fmla="*/ 1991933 w 3103809"/>
              <a:gd name="connsiteY68" fmla="*/ 1863144 h 1936124"/>
              <a:gd name="connsiteX69" fmla="*/ 1888902 w 3103809"/>
              <a:gd name="connsiteY69" fmla="*/ 1837386 h 1936124"/>
              <a:gd name="connsiteX70" fmla="*/ 1712890 w 3103809"/>
              <a:gd name="connsiteY70" fmla="*/ 1777285 h 1936124"/>
              <a:gd name="connsiteX71" fmla="*/ 1515414 w 3103809"/>
              <a:gd name="connsiteY71" fmla="*/ 1691425 h 1936124"/>
              <a:gd name="connsiteX72" fmla="*/ 1343696 w 3103809"/>
              <a:gd name="connsiteY72" fmla="*/ 1596980 h 1936124"/>
              <a:gd name="connsiteX73" fmla="*/ 1197736 w 3103809"/>
              <a:gd name="connsiteY73" fmla="*/ 1502535 h 1936124"/>
              <a:gd name="connsiteX74" fmla="*/ 1026017 w 3103809"/>
              <a:gd name="connsiteY74" fmla="*/ 1369454 h 1936124"/>
              <a:gd name="connsiteX75" fmla="*/ 802783 w 3103809"/>
              <a:gd name="connsiteY75" fmla="*/ 1167685 h 1936124"/>
              <a:gd name="connsiteX76" fmla="*/ 588136 w 3103809"/>
              <a:gd name="connsiteY76" fmla="*/ 935865 h 1936124"/>
              <a:gd name="connsiteX77" fmla="*/ 420710 w 3103809"/>
              <a:gd name="connsiteY77" fmla="*/ 742682 h 1936124"/>
              <a:gd name="connsiteX78" fmla="*/ 287628 w 3103809"/>
              <a:gd name="connsiteY78" fmla="*/ 566671 h 1936124"/>
              <a:gd name="connsiteX79" fmla="*/ 201769 w 3103809"/>
              <a:gd name="connsiteY79" fmla="*/ 450761 h 1936124"/>
              <a:gd name="connsiteX80" fmla="*/ 163133 w 3103809"/>
              <a:gd name="connsiteY80" fmla="*/ 399245 h 1936124"/>
              <a:gd name="connsiteX81" fmla="*/ 124496 w 3103809"/>
              <a:gd name="connsiteY81" fmla="*/ 356316 h 1936124"/>
              <a:gd name="connsiteX82" fmla="*/ 90152 w 3103809"/>
              <a:gd name="connsiteY82" fmla="*/ 326265 h 1936124"/>
              <a:gd name="connsiteX83" fmla="*/ 60102 w 3103809"/>
              <a:gd name="connsiteY83" fmla="*/ 313386 h 1936124"/>
              <a:gd name="connsiteX84" fmla="*/ 30051 w 3103809"/>
              <a:gd name="connsiteY84" fmla="*/ 304800 h 1936124"/>
              <a:gd name="connsiteX85" fmla="*/ 0 w 3103809"/>
              <a:gd name="connsiteY85" fmla="*/ 309093 h 1936124"/>
              <a:gd name="connsiteX0" fmla="*/ 0 w 3073758"/>
              <a:gd name="connsiteY0" fmla="*/ 304800 h 1936124"/>
              <a:gd name="connsiteX1" fmla="*/ 270456 w 3073758"/>
              <a:gd name="connsiteY1" fmla="*/ 0 h 1936124"/>
              <a:gd name="connsiteX2" fmla="*/ 339144 w 3073758"/>
              <a:gd name="connsiteY2" fmla="*/ 8586 h 1936124"/>
              <a:gd name="connsiteX3" fmla="*/ 369194 w 3073758"/>
              <a:gd name="connsiteY3" fmla="*/ 17172 h 1936124"/>
              <a:gd name="connsiteX4" fmla="*/ 373487 w 3073758"/>
              <a:gd name="connsiteY4" fmla="*/ 167425 h 1936124"/>
              <a:gd name="connsiteX5" fmla="*/ 373487 w 3073758"/>
              <a:gd name="connsiteY5" fmla="*/ 218941 h 1936124"/>
              <a:gd name="connsiteX6" fmla="*/ 382073 w 3073758"/>
              <a:gd name="connsiteY6" fmla="*/ 248992 h 1936124"/>
              <a:gd name="connsiteX7" fmla="*/ 403538 w 3073758"/>
              <a:gd name="connsiteY7" fmla="*/ 304800 h 1936124"/>
              <a:gd name="connsiteX8" fmla="*/ 446468 w 3073758"/>
              <a:gd name="connsiteY8" fmla="*/ 394952 h 1936124"/>
              <a:gd name="connsiteX9" fmla="*/ 510862 w 3073758"/>
              <a:gd name="connsiteY9" fmla="*/ 485104 h 1936124"/>
              <a:gd name="connsiteX10" fmla="*/ 626772 w 3073758"/>
              <a:gd name="connsiteY10" fmla="*/ 639651 h 1936124"/>
              <a:gd name="connsiteX11" fmla="*/ 734096 w 3073758"/>
              <a:gd name="connsiteY11" fmla="*/ 768440 h 1936124"/>
              <a:gd name="connsiteX12" fmla="*/ 862885 w 3073758"/>
              <a:gd name="connsiteY12" fmla="*/ 918693 h 1936124"/>
              <a:gd name="connsiteX13" fmla="*/ 953037 w 3073758"/>
              <a:gd name="connsiteY13" fmla="*/ 1021724 h 1936124"/>
              <a:gd name="connsiteX14" fmla="*/ 1086118 w 3073758"/>
              <a:gd name="connsiteY14" fmla="*/ 1154806 h 1936124"/>
              <a:gd name="connsiteX15" fmla="*/ 1176270 w 3073758"/>
              <a:gd name="connsiteY15" fmla="*/ 1232079 h 1936124"/>
              <a:gd name="connsiteX16" fmla="*/ 1326524 w 3073758"/>
              <a:gd name="connsiteY16" fmla="*/ 1347989 h 1936124"/>
              <a:gd name="connsiteX17" fmla="*/ 1408090 w 3073758"/>
              <a:gd name="connsiteY17" fmla="*/ 1403797 h 1936124"/>
              <a:gd name="connsiteX18" fmla="*/ 1545465 w 3073758"/>
              <a:gd name="connsiteY18" fmla="*/ 1481071 h 1936124"/>
              <a:gd name="connsiteX19" fmla="*/ 1644203 w 3073758"/>
              <a:gd name="connsiteY19" fmla="*/ 1528293 h 1936124"/>
              <a:gd name="connsiteX20" fmla="*/ 1764406 w 3073758"/>
              <a:gd name="connsiteY20" fmla="*/ 1571223 h 1936124"/>
              <a:gd name="connsiteX21" fmla="*/ 1901780 w 3073758"/>
              <a:gd name="connsiteY21" fmla="*/ 1609859 h 1936124"/>
              <a:gd name="connsiteX22" fmla="*/ 2009104 w 3073758"/>
              <a:gd name="connsiteY22" fmla="*/ 1631324 h 1936124"/>
              <a:gd name="connsiteX23" fmla="*/ 2112135 w 3073758"/>
              <a:gd name="connsiteY23" fmla="*/ 1648496 h 1936124"/>
              <a:gd name="connsiteX24" fmla="*/ 2240924 w 3073758"/>
              <a:gd name="connsiteY24" fmla="*/ 1657082 h 1936124"/>
              <a:gd name="connsiteX25" fmla="*/ 2339662 w 3073758"/>
              <a:gd name="connsiteY25" fmla="*/ 1657082 h 1936124"/>
              <a:gd name="connsiteX26" fmla="*/ 2404056 w 3073758"/>
              <a:gd name="connsiteY26" fmla="*/ 1652789 h 1936124"/>
              <a:gd name="connsiteX27" fmla="*/ 2434107 w 3073758"/>
              <a:gd name="connsiteY27" fmla="*/ 1644203 h 1936124"/>
              <a:gd name="connsiteX28" fmla="*/ 2455572 w 3073758"/>
              <a:gd name="connsiteY28" fmla="*/ 1622738 h 1936124"/>
              <a:gd name="connsiteX29" fmla="*/ 2468451 w 3073758"/>
              <a:gd name="connsiteY29" fmla="*/ 1592687 h 1936124"/>
              <a:gd name="connsiteX30" fmla="*/ 2468451 w 3073758"/>
              <a:gd name="connsiteY30" fmla="*/ 1566930 h 1936124"/>
              <a:gd name="connsiteX31" fmla="*/ 2464158 w 3073758"/>
              <a:gd name="connsiteY31" fmla="*/ 1524000 h 1936124"/>
              <a:gd name="connsiteX32" fmla="*/ 2446986 w 3073758"/>
              <a:gd name="connsiteY32" fmla="*/ 1489656 h 1936124"/>
              <a:gd name="connsiteX33" fmla="*/ 2365420 w 3073758"/>
              <a:gd name="connsiteY33" fmla="*/ 1330817 h 1936124"/>
              <a:gd name="connsiteX34" fmla="*/ 2163651 w 3073758"/>
              <a:gd name="connsiteY34" fmla="*/ 940158 h 1936124"/>
              <a:gd name="connsiteX35" fmla="*/ 2129307 w 3073758"/>
              <a:gd name="connsiteY35" fmla="*/ 871471 h 1936124"/>
              <a:gd name="connsiteX36" fmla="*/ 2116428 w 3073758"/>
              <a:gd name="connsiteY36" fmla="*/ 845713 h 1936124"/>
              <a:gd name="connsiteX37" fmla="*/ 2125014 w 3073758"/>
              <a:gd name="connsiteY37" fmla="*/ 798490 h 1936124"/>
              <a:gd name="connsiteX38" fmla="*/ 2133600 w 3073758"/>
              <a:gd name="connsiteY38" fmla="*/ 785611 h 1936124"/>
              <a:gd name="connsiteX39" fmla="*/ 2150772 w 3073758"/>
              <a:gd name="connsiteY39" fmla="*/ 785611 h 1936124"/>
              <a:gd name="connsiteX40" fmla="*/ 2180823 w 3073758"/>
              <a:gd name="connsiteY40" fmla="*/ 794197 h 1936124"/>
              <a:gd name="connsiteX41" fmla="*/ 2206580 w 3073758"/>
              <a:gd name="connsiteY41" fmla="*/ 828541 h 1936124"/>
              <a:gd name="connsiteX42" fmla="*/ 2249510 w 3073758"/>
              <a:gd name="connsiteY42" fmla="*/ 892935 h 1936124"/>
              <a:gd name="connsiteX43" fmla="*/ 2399763 w 3073758"/>
              <a:gd name="connsiteY43" fmla="*/ 1107583 h 1936124"/>
              <a:gd name="connsiteX44" fmla="*/ 2498501 w 3073758"/>
              <a:gd name="connsiteY44" fmla="*/ 1232079 h 1936124"/>
              <a:gd name="connsiteX45" fmla="*/ 2631583 w 3073758"/>
              <a:gd name="connsiteY45" fmla="*/ 1395211 h 1936124"/>
              <a:gd name="connsiteX46" fmla="*/ 2768958 w 3073758"/>
              <a:gd name="connsiteY46" fmla="*/ 1549758 h 1936124"/>
              <a:gd name="connsiteX47" fmla="*/ 2811887 w 3073758"/>
              <a:gd name="connsiteY47" fmla="*/ 1588394 h 1936124"/>
              <a:gd name="connsiteX48" fmla="*/ 2884868 w 3073758"/>
              <a:gd name="connsiteY48" fmla="*/ 1635617 h 1936124"/>
              <a:gd name="connsiteX49" fmla="*/ 2953555 w 3073758"/>
              <a:gd name="connsiteY49" fmla="*/ 1661375 h 1936124"/>
              <a:gd name="connsiteX50" fmla="*/ 3000777 w 3073758"/>
              <a:gd name="connsiteY50" fmla="*/ 1687133 h 1936124"/>
              <a:gd name="connsiteX51" fmla="*/ 3043707 w 3073758"/>
              <a:gd name="connsiteY51" fmla="*/ 1717183 h 1936124"/>
              <a:gd name="connsiteX52" fmla="*/ 3060879 w 3073758"/>
              <a:gd name="connsiteY52" fmla="*/ 1738648 h 1936124"/>
              <a:gd name="connsiteX53" fmla="*/ 3073758 w 3073758"/>
              <a:gd name="connsiteY53" fmla="*/ 1760113 h 1936124"/>
              <a:gd name="connsiteX54" fmla="*/ 3073758 w 3073758"/>
              <a:gd name="connsiteY54" fmla="*/ 1772992 h 1936124"/>
              <a:gd name="connsiteX55" fmla="*/ 3073758 w 3073758"/>
              <a:gd name="connsiteY55" fmla="*/ 1790163 h 1936124"/>
              <a:gd name="connsiteX56" fmla="*/ 3060879 w 3073758"/>
              <a:gd name="connsiteY56" fmla="*/ 1811628 h 1936124"/>
              <a:gd name="connsiteX57" fmla="*/ 3039414 w 3073758"/>
              <a:gd name="connsiteY57" fmla="*/ 1828800 h 1936124"/>
              <a:gd name="connsiteX58" fmla="*/ 2992192 w 3073758"/>
              <a:gd name="connsiteY58" fmla="*/ 1863144 h 1936124"/>
              <a:gd name="connsiteX59" fmla="*/ 2957848 w 3073758"/>
              <a:gd name="connsiteY59" fmla="*/ 1876023 h 1936124"/>
              <a:gd name="connsiteX60" fmla="*/ 2914918 w 3073758"/>
              <a:gd name="connsiteY60" fmla="*/ 1893194 h 1936124"/>
              <a:gd name="connsiteX61" fmla="*/ 2863403 w 3073758"/>
              <a:gd name="connsiteY61" fmla="*/ 1910366 h 1936124"/>
              <a:gd name="connsiteX62" fmla="*/ 2794716 w 3073758"/>
              <a:gd name="connsiteY62" fmla="*/ 1923245 h 1936124"/>
              <a:gd name="connsiteX63" fmla="*/ 2704563 w 3073758"/>
              <a:gd name="connsiteY63" fmla="*/ 1931831 h 1936124"/>
              <a:gd name="connsiteX64" fmla="*/ 2597239 w 3073758"/>
              <a:gd name="connsiteY64" fmla="*/ 1936124 h 1936124"/>
              <a:gd name="connsiteX65" fmla="*/ 2442693 w 3073758"/>
              <a:gd name="connsiteY65" fmla="*/ 1927538 h 1936124"/>
              <a:gd name="connsiteX66" fmla="*/ 2279561 w 3073758"/>
              <a:gd name="connsiteY66" fmla="*/ 1910366 h 1936124"/>
              <a:gd name="connsiteX67" fmla="*/ 2116428 w 3073758"/>
              <a:gd name="connsiteY67" fmla="*/ 1888902 h 1936124"/>
              <a:gd name="connsiteX68" fmla="*/ 1961882 w 3073758"/>
              <a:gd name="connsiteY68" fmla="*/ 1863144 h 1936124"/>
              <a:gd name="connsiteX69" fmla="*/ 1858851 w 3073758"/>
              <a:gd name="connsiteY69" fmla="*/ 1837386 h 1936124"/>
              <a:gd name="connsiteX70" fmla="*/ 1682839 w 3073758"/>
              <a:gd name="connsiteY70" fmla="*/ 1777285 h 1936124"/>
              <a:gd name="connsiteX71" fmla="*/ 1485363 w 3073758"/>
              <a:gd name="connsiteY71" fmla="*/ 1691425 h 1936124"/>
              <a:gd name="connsiteX72" fmla="*/ 1313645 w 3073758"/>
              <a:gd name="connsiteY72" fmla="*/ 1596980 h 1936124"/>
              <a:gd name="connsiteX73" fmla="*/ 1167685 w 3073758"/>
              <a:gd name="connsiteY73" fmla="*/ 1502535 h 1936124"/>
              <a:gd name="connsiteX74" fmla="*/ 995966 w 3073758"/>
              <a:gd name="connsiteY74" fmla="*/ 1369454 h 1936124"/>
              <a:gd name="connsiteX75" fmla="*/ 772732 w 3073758"/>
              <a:gd name="connsiteY75" fmla="*/ 1167685 h 1936124"/>
              <a:gd name="connsiteX76" fmla="*/ 558085 w 3073758"/>
              <a:gd name="connsiteY76" fmla="*/ 935865 h 1936124"/>
              <a:gd name="connsiteX77" fmla="*/ 390659 w 3073758"/>
              <a:gd name="connsiteY77" fmla="*/ 742682 h 1936124"/>
              <a:gd name="connsiteX78" fmla="*/ 257577 w 3073758"/>
              <a:gd name="connsiteY78" fmla="*/ 566671 h 1936124"/>
              <a:gd name="connsiteX79" fmla="*/ 171718 w 3073758"/>
              <a:gd name="connsiteY79" fmla="*/ 450761 h 1936124"/>
              <a:gd name="connsiteX80" fmla="*/ 133082 w 3073758"/>
              <a:gd name="connsiteY80" fmla="*/ 399245 h 1936124"/>
              <a:gd name="connsiteX81" fmla="*/ 94445 w 3073758"/>
              <a:gd name="connsiteY81" fmla="*/ 356316 h 1936124"/>
              <a:gd name="connsiteX82" fmla="*/ 60101 w 3073758"/>
              <a:gd name="connsiteY82" fmla="*/ 326265 h 1936124"/>
              <a:gd name="connsiteX83" fmla="*/ 30051 w 3073758"/>
              <a:gd name="connsiteY83" fmla="*/ 313386 h 1936124"/>
              <a:gd name="connsiteX84" fmla="*/ 0 w 3073758"/>
              <a:gd name="connsiteY84" fmla="*/ 304800 h 1936124"/>
              <a:gd name="connsiteX0" fmla="*/ 0 w 3043707"/>
              <a:gd name="connsiteY0" fmla="*/ 313386 h 1936124"/>
              <a:gd name="connsiteX1" fmla="*/ 240405 w 3043707"/>
              <a:gd name="connsiteY1" fmla="*/ 0 h 1936124"/>
              <a:gd name="connsiteX2" fmla="*/ 309093 w 3043707"/>
              <a:gd name="connsiteY2" fmla="*/ 8586 h 1936124"/>
              <a:gd name="connsiteX3" fmla="*/ 339143 w 3043707"/>
              <a:gd name="connsiteY3" fmla="*/ 17172 h 1936124"/>
              <a:gd name="connsiteX4" fmla="*/ 343436 w 3043707"/>
              <a:gd name="connsiteY4" fmla="*/ 167425 h 1936124"/>
              <a:gd name="connsiteX5" fmla="*/ 343436 w 3043707"/>
              <a:gd name="connsiteY5" fmla="*/ 218941 h 1936124"/>
              <a:gd name="connsiteX6" fmla="*/ 352022 w 3043707"/>
              <a:gd name="connsiteY6" fmla="*/ 248992 h 1936124"/>
              <a:gd name="connsiteX7" fmla="*/ 373487 w 3043707"/>
              <a:gd name="connsiteY7" fmla="*/ 304800 h 1936124"/>
              <a:gd name="connsiteX8" fmla="*/ 416417 w 3043707"/>
              <a:gd name="connsiteY8" fmla="*/ 394952 h 1936124"/>
              <a:gd name="connsiteX9" fmla="*/ 480811 w 3043707"/>
              <a:gd name="connsiteY9" fmla="*/ 485104 h 1936124"/>
              <a:gd name="connsiteX10" fmla="*/ 596721 w 3043707"/>
              <a:gd name="connsiteY10" fmla="*/ 639651 h 1936124"/>
              <a:gd name="connsiteX11" fmla="*/ 704045 w 3043707"/>
              <a:gd name="connsiteY11" fmla="*/ 768440 h 1936124"/>
              <a:gd name="connsiteX12" fmla="*/ 832834 w 3043707"/>
              <a:gd name="connsiteY12" fmla="*/ 918693 h 1936124"/>
              <a:gd name="connsiteX13" fmla="*/ 922986 w 3043707"/>
              <a:gd name="connsiteY13" fmla="*/ 1021724 h 1936124"/>
              <a:gd name="connsiteX14" fmla="*/ 1056067 w 3043707"/>
              <a:gd name="connsiteY14" fmla="*/ 1154806 h 1936124"/>
              <a:gd name="connsiteX15" fmla="*/ 1146219 w 3043707"/>
              <a:gd name="connsiteY15" fmla="*/ 1232079 h 1936124"/>
              <a:gd name="connsiteX16" fmla="*/ 1296473 w 3043707"/>
              <a:gd name="connsiteY16" fmla="*/ 1347989 h 1936124"/>
              <a:gd name="connsiteX17" fmla="*/ 1378039 w 3043707"/>
              <a:gd name="connsiteY17" fmla="*/ 1403797 h 1936124"/>
              <a:gd name="connsiteX18" fmla="*/ 1515414 w 3043707"/>
              <a:gd name="connsiteY18" fmla="*/ 1481071 h 1936124"/>
              <a:gd name="connsiteX19" fmla="*/ 1614152 w 3043707"/>
              <a:gd name="connsiteY19" fmla="*/ 1528293 h 1936124"/>
              <a:gd name="connsiteX20" fmla="*/ 1734355 w 3043707"/>
              <a:gd name="connsiteY20" fmla="*/ 1571223 h 1936124"/>
              <a:gd name="connsiteX21" fmla="*/ 1871729 w 3043707"/>
              <a:gd name="connsiteY21" fmla="*/ 1609859 h 1936124"/>
              <a:gd name="connsiteX22" fmla="*/ 1979053 w 3043707"/>
              <a:gd name="connsiteY22" fmla="*/ 1631324 h 1936124"/>
              <a:gd name="connsiteX23" fmla="*/ 2082084 w 3043707"/>
              <a:gd name="connsiteY23" fmla="*/ 1648496 h 1936124"/>
              <a:gd name="connsiteX24" fmla="*/ 2210873 w 3043707"/>
              <a:gd name="connsiteY24" fmla="*/ 1657082 h 1936124"/>
              <a:gd name="connsiteX25" fmla="*/ 2309611 w 3043707"/>
              <a:gd name="connsiteY25" fmla="*/ 1657082 h 1936124"/>
              <a:gd name="connsiteX26" fmla="*/ 2374005 w 3043707"/>
              <a:gd name="connsiteY26" fmla="*/ 1652789 h 1936124"/>
              <a:gd name="connsiteX27" fmla="*/ 2404056 w 3043707"/>
              <a:gd name="connsiteY27" fmla="*/ 1644203 h 1936124"/>
              <a:gd name="connsiteX28" fmla="*/ 2425521 w 3043707"/>
              <a:gd name="connsiteY28" fmla="*/ 1622738 h 1936124"/>
              <a:gd name="connsiteX29" fmla="*/ 2438400 w 3043707"/>
              <a:gd name="connsiteY29" fmla="*/ 1592687 h 1936124"/>
              <a:gd name="connsiteX30" fmla="*/ 2438400 w 3043707"/>
              <a:gd name="connsiteY30" fmla="*/ 1566930 h 1936124"/>
              <a:gd name="connsiteX31" fmla="*/ 2434107 w 3043707"/>
              <a:gd name="connsiteY31" fmla="*/ 1524000 h 1936124"/>
              <a:gd name="connsiteX32" fmla="*/ 2416935 w 3043707"/>
              <a:gd name="connsiteY32" fmla="*/ 1489656 h 1936124"/>
              <a:gd name="connsiteX33" fmla="*/ 2335369 w 3043707"/>
              <a:gd name="connsiteY33" fmla="*/ 1330817 h 1936124"/>
              <a:gd name="connsiteX34" fmla="*/ 2133600 w 3043707"/>
              <a:gd name="connsiteY34" fmla="*/ 940158 h 1936124"/>
              <a:gd name="connsiteX35" fmla="*/ 2099256 w 3043707"/>
              <a:gd name="connsiteY35" fmla="*/ 871471 h 1936124"/>
              <a:gd name="connsiteX36" fmla="*/ 2086377 w 3043707"/>
              <a:gd name="connsiteY36" fmla="*/ 845713 h 1936124"/>
              <a:gd name="connsiteX37" fmla="*/ 2094963 w 3043707"/>
              <a:gd name="connsiteY37" fmla="*/ 798490 h 1936124"/>
              <a:gd name="connsiteX38" fmla="*/ 2103549 w 3043707"/>
              <a:gd name="connsiteY38" fmla="*/ 785611 h 1936124"/>
              <a:gd name="connsiteX39" fmla="*/ 2120721 w 3043707"/>
              <a:gd name="connsiteY39" fmla="*/ 785611 h 1936124"/>
              <a:gd name="connsiteX40" fmla="*/ 2150772 w 3043707"/>
              <a:gd name="connsiteY40" fmla="*/ 794197 h 1936124"/>
              <a:gd name="connsiteX41" fmla="*/ 2176529 w 3043707"/>
              <a:gd name="connsiteY41" fmla="*/ 828541 h 1936124"/>
              <a:gd name="connsiteX42" fmla="*/ 2219459 w 3043707"/>
              <a:gd name="connsiteY42" fmla="*/ 892935 h 1936124"/>
              <a:gd name="connsiteX43" fmla="*/ 2369712 w 3043707"/>
              <a:gd name="connsiteY43" fmla="*/ 1107583 h 1936124"/>
              <a:gd name="connsiteX44" fmla="*/ 2468450 w 3043707"/>
              <a:gd name="connsiteY44" fmla="*/ 1232079 h 1936124"/>
              <a:gd name="connsiteX45" fmla="*/ 2601532 w 3043707"/>
              <a:gd name="connsiteY45" fmla="*/ 1395211 h 1936124"/>
              <a:gd name="connsiteX46" fmla="*/ 2738907 w 3043707"/>
              <a:gd name="connsiteY46" fmla="*/ 1549758 h 1936124"/>
              <a:gd name="connsiteX47" fmla="*/ 2781836 w 3043707"/>
              <a:gd name="connsiteY47" fmla="*/ 1588394 h 1936124"/>
              <a:gd name="connsiteX48" fmla="*/ 2854817 w 3043707"/>
              <a:gd name="connsiteY48" fmla="*/ 1635617 h 1936124"/>
              <a:gd name="connsiteX49" fmla="*/ 2923504 w 3043707"/>
              <a:gd name="connsiteY49" fmla="*/ 1661375 h 1936124"/>
              <a:gd name="connsiteX50" fmla="*/ 2970726 w 3043707"/>
              <a:gd name="connsiteY50" fmla="*/ 1687133 h 1936124"/>
              <a:gd name="connsiteX51" fmla="*/ 3013656 w 3043707"/>
              <a:gd name="connsiteY51" fmla="*/ 1717183 h 1936124"/>
              <a:gd name="connsiteX52" fmla="*/ 3030828 w 3043707"/>
              <a:gd name="connsiteY52" fmla="*/ 1738648 h 1936124"/>
              <a:gd name="connsiteX53" fmla="*/ 3043707 w 3043707"/>
              <a:gd name="connsiteY53" fmla="*/ 1760113 h 1936124"/>
              <a:gd name="connsiteX54" fmla="*/ 3043707 w 3043707"/>
              <a:gd name="connsiteY54" fmla="*/ 1772992 h 1936124"/>
              <a:gd name="connsiteX55" fmla="*/ 3043707 w 3043707"/>
              <a:gd name="connsiteY55" fmla="*/ 1790163 h 1936124"/>
              <a:gd name="connsiteX56" fmla="*/ 3030828 w 3043707"/>
              <a:gd name="connsiteY56" fmla="*/ 1811628 h 1936124"/>
              <a:gd name="connsiteX57" fmla="*/ 3009363 w 3043707"/>
              <a:gd name="connsiteY57" fmla="*/ 1828800 h 1936124"/>
              <a:gd name="connsiteX58" fmla="*/ 2962141 w 3043707"/>
              <a:gd name="connsiteY58" fmla="*/ 1863144 h 1936124"/>
              <a:gd name="connsiteX59" fmla="*/ 2927797 w 3043707"/>
              <a:gd name="connsiteY59" fmla="*/ 1876023 h 1936124"/>
              <a:gd name="connsiteX60" fmla="*/ 2884867 w 3043707"/>
              <a:gd name="connsiteY60" fmla="*/ 1893194 h 1936124"/>
              <a:gd name="connsiteX61" fmla="*/ 2833352 w 3043707"/>
              <a:gd name="connsiteY61" fmla="*/ 1910366 h 1936124"/>
              <a:gd name="connsiteX62" fmla="*/ 2764665 w 3043707"/>
              <a:gd name="connsiteY62" fmla="*/ 1923245 h 1936124"/>
              <a:gd name="connsiteX63" fmla="*/ 2674512 w 3043707"/>
              <a:gd name="connsiteY63" fmla="*/ 1931831 h 1936124"/>
              <a:gd name="connsiteX64" fmla="*/ 2567188 w 3043707"/>
              <a:gd name="connsiteY64" fmla="*/ 1936124 h 1936124"/>
              <a:gd name="connsiteX65" fmla="*/ 2412642 w 3043707"/>
              <a:gd name="connsiteY65" fmla="*/ 1927538 h 1936124"/>
              <a:gd name="connsiteX66" fmla="*/ 2249510 w 3043707"/>
              <a:gd name="connsiteY66" fmla="*/ 1910366 h 1936124"/>
              <a:gd name="connsiteX67" fmla="*/ 2086377 w 3043707"/>
              <a:gd name="connsiteY67" fmla="*/ 1888902 h 1936124"/>
              <a:gd name="connsiteX68" fmla="*/ 1931831 w 3043707"/>
              <a:gd name="connsiteY68" fmla="*/ 1863144 h 1936124"/>
              <a:gd name="connsiteX69" fmla="*/ 1828800 w 3043707"/>
              <a:gd name="connsiteY69" fmla="*/ 1837386 h 1936124"/>
              <a:gd name="connsiteX70" fmla="*/ 1652788 w 3043707"/>
              <a:gd name="connsiteY70" fmla="*/ 1777285 h 1936124"/>
              <a:gd name="connsiteX71" fmla="*/ 1455312 w 3043707"/>
              <a:gd name="connsiteY71" fmla="*/ 1691425 h 1936124"/>
              <a:gd name="connsiteX72" fmla="*/ 1283594 w 3043707"/>
              <a:gd name="connsiteY72" fmla="*/ 1596980 h 1936124"/>
              <a:gd name="connsiteX73" fmla="*/ 1137634 w 3043707"/>
              <a:gd name="connsiteY73" fmla="*/ 1502535 h 1936124"/>
              <a:gd name="connsiteX74" fmla="*/ 965915 w 3043707"/>
              <a:gd name="connsiteY74" fmla="*/ 1369454 h 1936124"/>
              <a:gd name="connsiteX75" fmla="*/ 742681 w 3043707"/>
              <a:gd name="connsiteY75" fmla="*/ 1167685 h 1936124"/>
              <a:gd name="connsiteX76" fmla="*/ 528034 w 3043707"/>
              <a:gd name="connsiteY76" fmla="*/ 935865 h 1936124"/>
              <a:gd name="connsiteX77" fmla="*/ 360608 w 3043707"/>
              <a:gd name="connsiteY77" fmla="*/ 742682 h 1936124"/>
              <a:gd name="connsiteX78" fmla="*/ 227526 w 3043707"/>
              <a:gd name="connsiteY78" fmla="*/ 566671 h 1936124"/>
              <a:gd name="connsiteX79" fmla="*/ 141667 w 3043707"/>
              <a:gd name="connsiteY79" fmla="*/ 450761 h 1936124"/>
              <a:gd name="connsiteX80" fmla="*/ 103031 w 3043707"/>
              <a:gd name="connsiteY80" fmla="*/ 399245 h 1936124"/>
              <a:gd name="connsiteX81" fmla="*/ 64394 w 3043707"/>
              <a:gd name="connsiteY81" fmla="*/ 356316 h 1936124"/>
              <a:gd name="connsiteX82" fmla="*/ 30050 w 3043707"/>
              <a:gd name="connsiteY82" fmla="*/ 326265 h 1936124"/>
              <a:gd name="connsiteX83" fmla="*/ 0 w 3043707"/>
              <a:gd name="connsiteY83" fmla="*/ 313386 h 1936124"/>
              <a:gd name="connsiteX0" fmla="*/ 0 w 3013657"/>
              <a:gd name="connsiteY0" fmla="*/ 326265 h 1936124"/>
              <a:gd name="connsiteX1" fmla="*/ 210355 w 3013657"/>
              <a:gd name="connsiteY1" fmla="*/ 0 h 1936124"/>
              <a:gd name="connsiteX2" fmla="*/ 279043 w 3013657"/>
              <a:gd name="connsiteY2" fmla="*/ 8586 h 1936124"/>
              <a:gd name="connsiteX3" fmla="*/ 309093 w 3013657"/>
              <a:gd name="connsiteY3" fmla="*/ 17172 h 1936124"/>
              <a:gd name="connsiteX4" fmla="*/ 313386 w 3013657"/>
              <a:gd name="connsiteY4" fmla="*/ 167425 h 1936124"/>
              <a:gd name="connsiteX5" fmla="*/ 313386 w 3013657"/>
              <a:gd name="connsiteY5" fmla="*/ 218941 h 1936124"/>
              <a:gd name="connsiteX6" fmla="*/ 321972 w 3013657"/>
              <a:gd name="connsiteY6" fmla="*/ 248992 h 1936124"/>
              <a:gd name="connsiteX7" fmla="*/ 343437 w 3013657"/>
              <a:gd name="connsiteY7" fmla="*/ 304800 h 1936124"/>
              <a:gd name="connsiteX8" fmla="*/ 386367 w 3013657"/>
              <a:gd name="connsiteY8" fmla="*/ 394952 h 1936124"/>
              <a:gd name="connsiteX9" fmla="*/ 450761 w 3013657"/>
              <a:gd name="connsiteY9" fmla="*/ 485104 h 1936124"/>
              <a:gd name="connsiteX10" fmla="*/ 566671 w 3013657"/>
              <a:gd name="connsiteY10" fmla="*/ 639651 h 1936124"/>
              <a:gd name="connsiteX11" fmla="*/ 673995 w 3013657"/>
              <a:gd name="connsiteY11" fmla="*/ 768440 h 1936124"/>
              <a:gd name="connsiteX12" fmla="*/ 802784 w 3013657"/>
              <a:gd name="connsiteY12" fmla="*/ 918693 h 1936124"/>
              <a:gd name="connsiteX13" fmla="*/ 892936 w 3013657"/>
              <a:gd name="connsiteY13" fmla="*/ 1021724 h 1936124"/>
              <a:gd name="connsiteX14" fmla="*/ 1026017 w 3013657"/>
              <a:gd name="connsiteY14" fmla="*/ 1154806 h 1936124"/>
              <a:gd name="connsiteX15" fmla="*/ 1116169 w 3013657"/>
              <a:gd name="connsiteY15" fmla="*/ 1232079 h 1936124"/>
              <a:gd name="connsiteX16" fmla="*/ 1266423 w 3013657"/>
              <a:gd name="connsiteY16" fmla="*/ 1347989 h 1936124"/>
              <a:gd name="connsiteX17" fmla="*/ 1347989 w 3013657"/>
              <a:gd name="connsiteY17" fmla="*/ 1403797 h 1936124"/>
              <a:gd name="connsiteX18" fmla="*/ 1485364 w 3013657"/>
              <a:gd name="connsiteY18" fmla="*/ 1481071 h 1936124"/>
              <a:gd name="connsiteX19" fmla="*/ 1584102 w 3013657"/>
              <a:gd name="connsiteY19" fmla="*/ 1528293 h 1936124"/>
              <a:gd name="connsiteX20" fmla="*/ 1704305 w 3013657"/>
              <a:gd name="connsiteY20" fmla="*/ 1571223 h 1936124"/>
              <a:gd name="connsiteX21" fmla="*/ 1841679 w 3013657"/>
              <a:gd name="connsiteY21" fmla="*/ 1609859 h 1936124"/>
              <a:gd name="connsiteX22" fmla="*/ 1949003 w 3013657"/>
              <a:gd name="connsiteY22" fmla="*/ 1631324 h 1936124"/>
              <a:gd name="connsiteX23" fmla="*/ 2052034 w 3013657"/>
              <a:gd name="connsiteY23" fmla="*/ 1648496 h 1936124"/>
              <a:gd name="connsiteX24" fmla="*/ 2180823 w 3013657"/>
              <a:gd name="connsiteY24" fmla="*/ 1657082 h 1936124"/>
              <a:gd name="connsiteX25" fmla="*/ 2279561 w 3013657"/>
              <a:gd name="connsiteY25" fmla="*/ 1657082 h 1936124"/>
              <a:gd name="connsiteX26" fmla="*/ 2343955 w 3013657"/>
              <a:gd name="connsiteY26" fmla="*/ 1652789 h 1936124"/>
              <a:gd name="connsiteX27" fmla="*/ 2374006 w 3013657"/>
              <a:gd name="connsiteY27" fmla="*/ 1644203 h 1936124"/>
              <a:gd name="connsiteX28" fmla="*/ 2395471 w 3013657"/>
              <a:gd name="connsiteY28" fmla="*/ 1622738 h 1936124"/>
              <a:gd name="connsiteX29" fmla="*/ 2408350 w 3013657"/>
              <a:gd name="connsiteY29" fmla="*/ 1592687 h 1936124"/>
              <a:gd name="connsiteX30" fmla="*/ 2408350 w 3013657"/>
              <a:gd name="connsiteY30" fmla="*/ 1566930 h 1936124"/>
              <a:gd name="connsiteX31" fmla="*/ 2404057 w 3013657"/>
              <a:gd name="connsiteY31" fmla="*/ 1524000 h 1936124"/>
              <a:gd name="connsiteX32" fmla="*/ 2386885 w 3013657"/>
              <a:gd name="connsiteY32" fmla="*/ 1489656 h 1936124"/>
              <a:gd name="connsiteX33" fmla="*/ 2305319 w 3013657"/>
              <a:gd name="connsiteY33" fmla="*/ 1330817 h 1936124"/>
              <a:gd name="connsiteX34" fmla="*/ 2103550 w 3013657"/>
              <a:gd name="connsiteY34" fmla="*/ 940158 h 1936124"/>
              <a:gd name="connsiteX35" fmla="*/ 2069206 w 3013657"/>
              <a:gd name="connsiteY35" fmla="*/ 871471 h 1936124"/>
              <a:gd name="connsiteX36" fmla="*/ 2056327 w 3013657"/>
              <a:gd name="connsiteY36" fmla="*/ 845713 h 1936124"/>
              <a:gd name="connsiteX37" fmla="*/ 2064913 w 3013657"/>
              <a:gd name="connsiteY37" fmla="*/ 798490 h 1936124"/>
              <a:gd name="connsiteX38" fmla="*/ 2073499 w 3013657"/>
              <a:gd name="connsiteY38" fmla="*/ 785611 h 1936124"/>
              <a:gd name="connsiteX39" fmla="*/ 2090671 w 3013657"/>
              <a:gd name="connsiteY39" fmla="*/ 785611 h 1936124"/>
              <a:gd name="connsiteX40" fmla="*/ 2120722 w 3013657"/>
              <a:gd name="connsiteY40" fmla="*/ 794197 h 1936124"/>
              <a:gd name="connsiteX41" fmla="*/ 2146479 w 3013657"/>
              <a:gd name="connsiteY41" fmla="*/ 828541 h 1936124"/>
              <a:gd name="connsiteX42" fmla="*/ 2189409 w 3013657"/>
              <a:gd name="connsiteY42" fmla="*/ 892935 h 1936124"/>
              <a:gd name="connsiteX43" fmla="*/ 2339662 w 3013657"/>
              <a:gd name="connsiteY43" fmla="*/ 1107583 h 1936124"/>
              <a:gd name="connsiteX44" fmla="*/ 2438400 w 3013657"/>
              <a:gd name="connsiteY44" fmla="*/ 1232079 h 1936124"/>
              <a:gd name="connsiteX45" fmla="*/ 2571482 w 3013657"/>
              <a:gd name="connsiteY45" fmla="*/ 1395211 h 1936124"/>
              <a:gd name="connsiteX46" fmla="*/ 2708857 w 3013657"/>
              <a:gd name="connsiteY46" fmla="*/ 1549758 h 1936124"/>
              <a:gd name="connsiteX47" fmla="*/ 2751786 w 3013657"/>
              <a:gd name="connsiteY47" fmla="*/ 1588394 h 1936124"/>
              <a:gd name="connsiteX48" fmla="*/ 2824767 w 3013657"/>
              <a:gd name="connsiteY48" fmla="*/ 1635617 h 1936124"/>
              <a:gd name="connsiteX49" fmla="*/ 2893454 w 3013657"/>
              <a:gd name="connsiteY49" fmla="*/ 1661375 h 1936124"/>
              <a:gd name="connsiteX50" fmla="*/ 2940676 w 3013657"/>
              <a:gd name="connsiteY50" fmla="*/ 1687133 h 1936124"/>
              <a:gd name="connsiteX51" fmla="*/ 2983606 w 3013657"/>
              <a:gd name="connsiteY51" fmla="*/ 1717183 h 1936124"/>
              <a:gd name="connsiteX52" fmla="*/ 3000778 w 3013657"/>
              <a:gd name="connsiteY52" fmla="*/ 1738648 h 1936124"/>
              <a:gd name="connsiteX53" fmla="*/ 3013657 w 3013657"/>
              <a:gd name="connsiteY53" fmla="*/ 1760113 h 1936124"/>
              <a:gd name="connsiteX54" fmla="*/ 3013657 w 3013657"/>
              <a:gd name="connsiteY54" fmla="*/ 1772992 h 1936124"/>
              <a:gd name="connsiteX55" fmla="*/ 3013657 w 3013657"/>
              <a:gd name="connsiteY55" fmla="*/ 1790163 h 1936124"/>
              <a:gd name="connsiteX56" fmla="*/ 3000778 w 3013657"/>
              <a:gd name="connsiteY56" fmla="*/ 1811628 h 1936124"/>
              <a:gd name="connsiteX57" fmla="*/ 2979313 w 3013657"/>
              <a:gd name="connsiteY57" fmla="*/ 1828800 h 1936124"/>
              <a:gd name="connsiteX58" fmla="*/ 2932091 w 3013657"/>
              <a:gd name="connsiteY58" fmla="*/ 1863144 h 1936124"/>
              <a:gd name="connsiteX59" fmla="*/ 2897747 w 3013657"/>
              <a:gd name="connsiteY59" fmla="*/ 1876023 h 1936124"/>
              <a:gd name="connsiteX60" fmla="*/ 2854817 w 3013657"/>
              <a:gd name="connsiteY60" fmla="*/ 1893194 h 1936124"/>
              <a:gd name="connsiteX61" fmla="*/ 2803302 w 3013657"/>
              <a:gd name="connsiteY61" fmla="*/ 1910366 h 1936124"/>
              <a:gd name="connsiteX62" fmla="*/ 2734615 w 3013657"/>
              <a:gd name="connsiteY62" fmla="*/ 1923245 h 1936124"/>
              <a:gd name="connsiteX63" fmla="*/ 2644462 w 3013657"/>
              <a:gd name="connsiteY63" fmla="*/ 1931831 h 1936124"/>
              <a:gd name="connsiteX64" fmla="*/ 2537138 w 3013657"/>
              <a:gd name="connsiteY64" fmla="*/ 1936124 h 1936124"/>
              <a:gd name="connsiteX65" fmla="*/ 2382592 w 3013657"/>
              <a:gd name="connsiteY65" fmla="*/ 1927538 h 1936124"/>
              <a:gd name="connsiteX66" fmla="*/ 2219460 w 3013657"/>
              <a:gd name="connsiteY66" fmla="*/ 1910366 h 1936124"/>
              <a:gd name="connsiteX67" fmla="*/ 2056327 w 3013657"/>
              <a:gd name="connsiteY67" fmla="*/ 1888902 h 1936124"/>
              <a:gd name="connsiteX68" fmla="*/ 1901781 w 3013657"/>
              <a:gd name="connsiteY68" fmla="*/ 1863144 h 1936124"/>
              <a:gd name="connsiteX69" fmla="*/ 1798750 w 3013657"/>
              <a:gd name="connsiteY69" fmla="*/ 1837386 h 1936124"/>
              <a:gd name="connsiteX70" fmla="*/ 1622738 w 3013657"/>
              <a:gd name="connsiteY70" fmla="*/ 1777285 h 1936124"/>
              <a:gd name="connsiteX71" fmla="*/ 1425262 w 3013657"/>
              <a:gd name="connsiteY71" fmla="*/ 1691425 h 1936124"/>
              <a:gd name="connsiteX72" fmla="*/ 1253544 w 3013657"/>
              <a:gd name="connsiteY72" fmla="*/ 1596980 h 1936124"/>
              <a:gd name="connsiteX73" fmla="*/ 1107584 w 3013657"/>
              <a:gd name="connsiteY73" fmla="*/ 1502535 h 1936124"/>
              <a:gd name="connsiteX74" fmla="*/ 935865 w 3013657"/>
              <a:gd name="connsiteY74" fmla="*/ 1369454 h 1936124"/>
              <a:gd name="connsiteX75" fmla="*/ 712631 w 3013657"/>
              <a:gd name="connsiteY75" fmla="*/ 1167685 h 1936124"/>
              <a:gd name="connsiteX76" fmla="*/ 497984 w 3013657"/>
              <a:gd name="connsiteY76" fmla="*/ 935865 h 1936124"/>
              <a:gd name="connsiteX77" fmla="*/ 330558 w 3013657"/>
              <a:gd name="connsiteY77" fmla="*/ 742682 h 1936124"/>
              <a:gd name="connsiteX78" fmla="*/ 197476 w 3013657"/>
              <a:gd name="connsiteY78" fmla="*/ 566671 h 1936124"/>
              <a:gd name="connsiteX79" fmla="*/ 111617 w 3013657"/>
              <a:gd name="connsiteY79" fmla="*/ 450761 h 1936124"/>
              <a:gd name="connsiteX80" fmla="*/ 72981 w 3013657"/>
              <a:gd name="connsiteY80" fmla="*/ 399245 h 1936124"/>
              <a:gd name="connsiteX81" fmla="*/ 34344 w 3013657"/>
              <a:gd name="connsiteY81" fmla="*/ 356316 h 1936124"/>
              <a:gd name="connsiteX82" fmla="*/ 0 w 3013657"/>
              <a:gd name="connsiteY82" fmla="*/ 326265 h 1936124"/>
              <a:gd name="connsiteX0" fmla="*/ 0 w 2979313"/>
              <a:gd name="connsiteY0" fmla="*/ 356316 h 1936124"/>
              <a:gd name="connsiteX1" fmla="*/ 176011 w 2979313"/>
              <a:gd name="connsiteY1" fmla="*/ 0 h 1936124"/>
              <a:gd name="connsiteX2" fmla="*/ 244699 w 2979313"/>
              <a:gd name="connsiteY2" fmla="*/ 8586 h 1936124"/>
              <a:gd name="connsiteX3" fmla="*/ 274749 w 2979313"/>
              <a:gd name="connsiteY3" fmla="*/ 17172 h 1936124"/>
              <a:gd name="connsiteX4" fmla="*/ 279042 w 2979313"/>
              <a:gd name="connsiteY4" fmla="*/ 167425 h 1936124"/>
              <a:gd name="connsiteX5" fmla="*/ 279042 w 2979313"/>
              <a:gd name="connsiteY5" fmla="*/ 218941 h 1936124"/>
              <a:gd name="connsiteX6" fmla="*/ 287628 w 2979313"/>
              <a:gd name="connsiteY6" fmla="*/ 248992 h 1936124"/>
              <a:gd name="connsiteX7" fmla="*/ 309093 w 2979313"/>
              <a:gd name="connsiteY7" fmla="*/ 304800 h 1936124"/>
              <a:gd name="connsiteX8" fmla="*/ 352023 w 2979313"/>
              <a:gd name="connsiteY8" fmla="*/ 394952 h 1936124"/>
              <a:gd name="connsiteX9" fmla="*/ 416417 w 2979313"/>
              <a:gd name="connsiteY9" fmla="*/ 485104 h 1936124"/>
              <a:gd name="connsiteX10" fmla="*/ 532327 w 2979313"/>
              <a:gd name="connsiteY10" fmla="*/ 639651 h 1936124"/>
              <a:gd name="connsiteX11" fmla="*/ 639651 w 2979313"/>
              <a:gd name="connsiteY11" fmla="*/ 768440 h 1936124"/>
              <a:gd name="connsiteX12" fmla="*/ 768440 w 2979313"/>
              <a:gd name="connsiteY12" fmla="*/ 918693 h 1936124"/>
              <a:gd name="connsiteX13" fmla="*/ 858592 w 2979313"/>
              <a:gd name="connsiteY13" fmla="*/ 1021724 h 1936124"/>
              <a:gd name="connsiteX14" fmla="*/ 991673 w 2979313"/>
              <a:gd name="connsiteY14" fmla="*/ 1154806 h 1936124"/>
              <a:gd name="connsiteX15" fmla="*/ 1081825 w 2979313"/>
              <a:gd name="connsiteY15" fmla="*/ 1232079 h 1936124"/>
              <a:gd name="connsiteX16" fmla="*/ 1232079 w 2979313"/>
              <a:gd name="connsiteY16" fmla="*/ 1347989 h 1936124"/>
              <a:gd name="connsiteX17" fmla="*/ 1313645 w 2979313"/>
              <a:gd name="connsiteY17" fmla="*/ 1403797 h 1936124"/>
              <a:gd name="connsiteX18" fmla="*/ 1451020 w 2979313"/>
              <a:gd name="connsiteY18" fmla="*/ 1481071 h 1936124"/>
              <a:gd name="connsiteX19" fmla="*/ 1549758 w 2979313"/>
              <a:gd name="connsiteY19" fmla="*/ 1528293 h 1936124"/>
              <a:gd name="connsiteX20" fmla="*/ 1669961 w 2979313"/>
              <a:gd name="connsiteY20" fmla="*/ 1571223 h 1936124"/>
              <a:gd name="connsiteX21" fmla="*/ 1807335 w 2979313"/>
              <a:gd name="connsiteY21" fmla="*/ 1609859 h 1936124"/>
              <a:gd name="connsiteX22" fmla="*/ 1914659 w 2979313"/>
              <a:gd name="connsiteY22" fmla="*/ 1631324 h 1936124"/>
              <a:gd name="connsiteX23" fmla="*/ 2017690 w 2979313"/>
              <a:gd name="connsiteY23" fmla="*/ 1648496 h 1936124"/>
              <a:gd name="connsiteX24" fmla="*/ 2146479 w 2979313"/>
              <a:gd name="connsiteY24" fmla="*/ 1657082 h 1936124"/>
              <a:gd name="connsiteX25" fmla="*/ 2245217 w 2979313"/>
              <a:gd name="connsiteY25" fmla="*/ 1657082 h 1936124"/>
              <a:gd name="connsiteX26" fmla="*/ 2309611 w 2979313"/>
              <a:gd name="connsiteY26" fmla="*/ 1652789 h 1936124"/>
              <a:gd name="connsiteX27" fmla="*/ 2339662 w 2979313"/>
              <a:gd name="connsiteY27" fmla="*/ 1644203 h 1936124"/>
              <a:gd name="connsiteX28" fmla="*/ 2361127 w 2979313"/>
              <a:gd name="connsiteY28" fmla="*/ 1622738 h 1936124"/>
              <a:gd name="connsiteX29" fmla="*/ 2374006 w 2979313"/>
              <a:gd name="connsiteY29" fmla="*/ 1592687 h 1936124"/>
              <a:gd name="connsiteX30" fmla="*/ 2374006 w 2979313"/>
              <a:gd name="connsiteY30" fmla="*/ 1566930 h 1936124"/>
              <a:gd name="connsiteX31" fmla="*/ 2369713 w 2979313"/>
              <a:gd name="connsiteY31" fmla="*/ 1524000 h 1936124"/>
              <a:gd name="connsiteX32" fmla="*/ 2352541 w 2979313"/>
              <a:gd name="connsiteY32" fmla="*/ 1489656 h 1936124"/>
              <a:gd name="connsiteX33" fmla="*/ 2270975 w 2979313"/>
              <a:gd name="connsiteY33" fmla="*/ 1330817 h 1936124"/>
              <a:gd name="connsiteX34" fmla="*/ 2069206 w 2979313"/>
              <a:gd name="connsiteY34" fmla="*/ 940158 h 1936124"/>
              <a:gd name="connsiteX35" fmla="*/ 2034862 w 2979313"/>
              <a:gd name="connsiteY35" fmla="*/ 871471 h 1936124"/>
              <a:gd name="connsiteX36" fmla="*/ 2021983 w 2979313"/>
              <a:gd name="connsiteY36" fmla="*/ 845713 h 1936124"/>
              <a:gd name="connsiteX37" fmla="*/ 2030569 w 2979313"/>
              <a:gd name="connsiteY37" fmla="*/ 798490 h 1936124"/>
              <a:gd name="connsiteX38" fmla="*/ 2039155 w 2979313"/>
              <a:gd name="connsiteY38" fmla="*/ 785611 h 1936124"/>
              <a:gd name="connsiteX39" fmla="*/ 2056327 w 2979313"/>
              <a:gd name="connsiteY39" fmla="*/ 785611 h 1936124"/>
              <a:gd name="connsiteX40" fmla="*/ 2086378 w 2979313"/>
              <a:gd name="connsiteY40" fmla="*/ 794197 h 1936124"/>
              <a:gd name="connsiteX41" fmla="*/ 2112135 w 2979313"/>
              <a:gd name="connsiteY41" fmla="*/ 828541 h 1936124"/>
              <a:gd name="connsiteX42" fmla="*/ 2155065 w 2979313"/>
              <a:gd name="connsiteY42" fmla="*/ 892935 h 1936124"/>
              <a:gd name="connsiteX43" fmla="*/ 2305318 w 2979313"/>
              <a:gd name="connsiteY43" fmla="*/ 1107583 h 1936124"/>
              <a:gd name="connsiteX44" fmla="*/ 2404056 w 2979313"/>
              <a:gd name="connsiteY44" fmla="*/ 1232079 h 1936124"/>
              <a:gd name="connsiteX45" fmla="*/ 2537138 w 2979313"/>
              <a:gd name="connsiteY45" fmla="*/ 1395211 h 1936124"/>
              <a:gd name="connsiteX46" fmla="*/ 2674513 w 2979313"/>
              <a:gd name="connsiteY46" fmla="*/ 1549758 h 1936124"/>
              <a:gd name="connsiteX47" fmla="*/ 2717442 w 2979313"/>
              <a:gd name="connsiteY47" fmla="*/ 1588394 h 1936124"/>
              <a:gd name="connsiteX48" fmla="*/ 2790423 w 2979313"/>
              <a:gd name="connsiteY48" fmla="*/ 1635617 h 1936124"/>
              <a:gd name="connsiteX49" fmla="*/ 2859110 w 2979313"/>
              <a:gd name="connsiteY49" fmla="*/ 1661375 h 1936124"/>
              <a:gd name="connsiteX50" fmla="*/ 2906332 w 2979313"/>
              <a:gd name="connsiteY50" fmla="*/ 1687133 h 1936124"/>
              <a:gd name="connsiteX51" fmla="*/ 2949262 w 2979313"/>
              <a:gd name="connsiteY51" fmla="*/ 1717183 h 1936124"/>
              <a:gd name="connsiteX52" fmla="*/ 2966434 w 2979313"/>
              <a:gd name="connsiteY52" fmla="*/ 1738648 h 1936124"/>
              <a:gd name="connsiteX53" fmla="*/ 2979313 w 2979313"/>
              <a:gd name="connsiteY53" fmla="*/ 1760113 h 1936124"/>
              <a:gd name="connsiteX54" fmla="*/ 2979313 w 2979313"/>
              <a:gd name="connsiteY54" fmla="*/ 1772992 h 1936124"/>
              <a:gd name="connsiteX55" fmla="*/ 2979313 w 2979313"/>
              <a:gd name="connsiteY55" fmla="*/ 1790163 h 1936124"/>
              <a:gd name="connsiteX56" fmla="*/ 2966434 w 2979313"/>
              <a:gd name="connsiteY56" fmla="*/ 1811628 h 1936124"/>
              <a:gd name="connsiteX57" fmla="*/ 2944969 w 2979313"/>
              <a:gd name="connsiteY57" fmla="*/ 1828800 h 1936124"/>
              <a:gd name="connsiteX58" fmla="*/ 2897747 w 2979313"/>
              <a:gd name="connsiteY58" fmla="*/ 1863144 h 1936124"/>
              <a:gd name="connsiteX59" fmla="*/ 2863403 w 2979313"/>
              <a:gd name="connsiteY59" fmla="*/ 1876023 h 1936124"/>
              <a:gd name="connsiteX60" fmla="*/ 2820473 w 2979313"/>
              <a:gd name="connsiteY60" fmla="*/ 1893194 h 1936124"/>
              <a:gd name="connsiteX61" fmla="*/ 2768958 w 2979313"/>
              <a:gd name="connsiteY61" fmla="*/ 1910366 h 1936124"/>
              <a:gd name="connsiteX62" fmla="*/ 2700271 w 2979313"/>
              <a:gd name="connsiteY62" fmla="*/ 1923245 h 1936124"/>
              <a:gd name="connsiteX63" fmla="*/ 2610118 w 2979313"/>
              <a:gd name="connsiteY63" fmla="*/ 1931831 h 1936124"/>
              <a:gd name="connsiteX64" fmla="*/ 2502794 w 2979313"/>
              <a:gd name="connsiteY64" fmla="*/ 1936124 h 1936124"/>
              <a:gd name="connsiteX65" fmla="*/ 2348248 w 2979313"/>
              <a:gd name="connsiteY65" fmla="*/ 1927538 h 1936124"/>
              <a:gd name="connsiteX66" fmla="*/ 2185116 w 2979313"/>
              <a:gd name="connsiteY66" fmla="*/ 1910366 h 1936124"/>
              <a:gd name="connsiteX67" fmla="*/ 2021983 w 2979313"/>
              <a:gd name="connsiteY67" fmla="*/ 1888902 h 1936124"/>
              <a:gd name="connsiteX68" fmla="*/ 1867437 w 2979313"/>
              <a:gd name="connsiteY68" fmla="*/ 1863144 h 1936124"/>
              <a:gd name="connsiteX69" fmla="*/ 1764406 w 2979313"/>
              <a:gd name="connsiteY69" fmla="*/ 1837386 h 1936124"/>
              <a:gd name="connsiteX70" fmla="*/ 1588394 w 2979313"/>
              <a:gd name="connsiteY70" fmla="*/ 1777285 h 1936124"/>
              <a:gd name="connsiteX71" fmla="*/ 1390918 w 2979313"/>
              <a:gd name="connsiteY71" fmla="*/ 1691425 h 1936124"/>
              <a:gd name="connsiteX72" fmla="*/ 1219200 w 2979313"/>
              <a:gd name="connsiteY72" fmla="*/ 1596980 h 1936124"/>
              <a:gd name="connsiteX73" fmla="*/ 1073240 w 2979313"/>
              <a:gd name="connsiteY73" fmla="*/ 1502535 h 1936124"/>
              <a:gd name="connsiteX74" fmla="*/ 901521 w 2979313"/>
              <a:gd name="connsiteY74" fmla="*/ 1369454 h 1936124"/>
              <a:gd name="connsiteX75" fmla="*/ 678287 w 2979313"/>
              <a:gd name="connsiteY75" fmla="*/ 1167685 h 1936124"/>
              <a:gd name="connsiteX76" fmla="*/ 463640 w 2979313"/>
              <a:gd name="connsiteY76" fmla="*/ 935865 h 1936124"/>
              <a:gd name="connsiteX77" fmla="*/ 296214 w 2979313"/>
              <a:gd name="connsiteY77" fmla="*/ 742682 h 1936124"/>
              <a:gd name="connsiteX78" fmla="*/ 163132 w 2979313"/>
              <a:gd name="connsiteY78" fmla="*/ 566671 h 1936124"/>
              <a:gd name="connsiteX79" fmla="*/ 77273 w 2979313"/>
              <a:gd name="connsiteY79" fmla="*/ 450761 h 1936124"/>
              <a:gd name="connsiteX80" fmla="*/ 38637 w 2979313"/>
              <a:gd name="connsiteY80" fmla="*/ 399245 h 1936124"/>
              <a:gd name="connsiteX81" fmla="*/ 0 w 2979313"/>
              <a:gd name="connsiteY81" fmla="*/ 356316 h 1936124"/>
              <a:gd name="connsiteX0" fmla="*/ 0 w 2979313"/>
              <a:gd name="connsiteY0" fmla="*/ 356316 h 1936124"/>
              <a:gd name="connsiteX1" fmla="*/ 176011 w 2979313"/>
              <a:gd name="connsiteY1" fmla="*/ 0 h 1936124"/>
              <a:gd name="connsiteX2" fmla="*/ 244699 w 2979313"/>
              <a:gd name="connsiteY2" fmla="*/ 8586 h 1936124"/>
              <a:gd name="connsiteX3" fmla="*/ 279042 w 2979313"/>
              <a:gd name="connsiteY3" fmla="*/ 167425 h 1936124"/>
              <a:gd name="connsiteX4" fmla="*/ 279042 w 2979313"/>
              <a:gd name="connsiteY4" fmla="*/ 218941 h 1936124"/>
              <a:gd name="connsiteX5" fmla="*/ 287628 w 2979313"/>
              <a:gd name="connsiteY5" fmla="*/ 248992 h 1936124"/>
              <a:gd name="connsiteX6" fmla="*/ 309093 w 2979313"/>
              <a:gd name="connsiteY6" fmla="*/ 304800 h 1936124"/>
              <a:gd name="connsiteX7" fmla="*/ 352023 w 2979313"/>
              <a:gd name="connsiteY7" fmla="*/ 394952 h 1936124"/>
              <a:gd name="connsiteX8" fmla="*/ 416417 w 2979313"/>
              <a:gd name="connsiteY8" fmla="*/ 485104 h 1936124"/>
              <a:gd name="connsiteX9" fmla="*/ 532327 w 2979313"/>
              <a:gd name="connsiteY9" fmla="*/ 639651 h 1936124"/>
              <a:gd name="connsiteX10" fmla="*/ 639651 w 2979313"/>
              <a:gd name="connsiteY10" fmla="*/ 768440 h 1936124"/>
              <a:gd name="connsiteX11" fmla="*/ 768440 w 2979313"/>
              <a:gd name="connsiteY11" fmla="*/ 918693 h 1936124"/>
              <a:gd name="connsiteX12" fmla="*/ 858592 w 2979313"/>
              <a:gd name="connsiteY12" fmla="*/ 1021724 h 1936124"/>
              <a:gd name="connsiteX13" fmla="*/ 991673 w 2979313"/>
              <a:gd name="connsiteY13" fmla="*/ 1154806 h 1936124"/>
              <a:gd name="connsiteX14" fmla="*/ 1081825 w 2979313"/>
              <a:gd name="connsiteY14" fmla="*/ 1232079 h 1936124"/>
              <a:gd name="connsiteX15" fmla="*/ 1232079 w 2979313"/>
              <a:gd name="connsiteY15" fmla="*/ 1347989 h 1936124"/>
              <a:gd name="connsiteX16" fmla="*/ 1313645 w 2979313"/>
              <a:gd name="connsiteY16" fmla="*/ 1403797 h 1936124"/>
              <a:gd name="connsiteX17" fmla="*/ 1451020 w 2979313"/>
              <a:gd name="connsiteY17" fmla="*/ 1481071 h 1936124"/>
              <a:gd name="connsiteX18" fmla="*/ 1549758 w 2979313"/>
              <a:gd name="connsiteY18" fmla="*/ 1528293 h 1936124"/>
              <a:gd name="connsiteX19" fmla="*/ 1669961 w 2979313"/>
              <a:gd name="connsiteY19" fmla="*/ 1571223 h 1936124"/>
              <a:gd name="connsiteX20" fmla="*/ 1807335 w 2979313"/>
              <a:gd name="connsiteY20" fmla="*/ 1609859 h 1936124"/>
              <a:gd name="connsiteX21" fmla="*/ 1914659 w 2979313"/>
              <a:gd name="connsiteY21" fmla="*/ 1631324 h 1936124"/>
              <a:gd name="connsiteX22" fmla="*/ 2017690 w 2979313"/>
              <a:gd name="connsiteY22" fmla="*/ 1648496 h 1936124"/>
              <a:gd name="connsiteX23" fmla="*/ 2146479 w 2979313"/>
              <a:gd name="connsiteY23" fmla="*/ 1657082 h 1936124"/>
              <a:gd name="connsiteX24" fmla="*/ 2245217 w 2979313"/>
              <a:gd name="connsiteY24" fmla="*/ 1657082 h 1936124"/>
              <a:gd name="connsiteX25" fmla="*/ 2309611 w 2979313"/>
              <a:gd name="connsiteY25" fmla="*/ 1652789 h 1936124"/>
              <a:gd name="connsiteX26" fmla="*/ 2339662 w 2979313"/>
              <a:gd name="connsiteY26" fmla="*/ 1644203 h 1936124"/>
              <a:gd name="connsiteX27" fmla="*/ 2361127 w 2979313"/>
              <a:gd name="connsiteY27" fmla="*/ 1622738 h 1936124"/>
              <a:gd name="connsiteX28" fmla="*/ 2374006 w 2979313"/>
              <a:gd name="connsiteY28" fmla="*/ 1592687 h 1936124"/>
              <a:gd name="connsiteX29" fmla="*/ 2374006 w 2979313"/>
              <a:gd name="connsiteY29" fmla="*/ 1566930 h 1936124"/>
              <a:gd name="connsiteX30" fmla="*/ 2369713 w 2979313"/>
              <a:gd name="connsiteY30" fmla="*/ 1524000 h 1936124"/>
              <a:gd name="connsiteX31" fmla="*/ 2352541 w 2979313"/>
              <a:gd name="connsiteY31" fmla="*/ 1489656 h 1936124"/>
              <a:gd name="connsiteX32" fmla="*/ 2270975 w 2979313"/>
              <a:gd name="connsiteY32" fmla="*/ 1330817 h 1936124"/>
              <a:gd name="connsiteX33" fmla="*/ 2069206 w 2979313"/>
              <a:gd name="connsiteY33" fmla="*/ 940158 h 1936124"/>
              <a:gd name="connsiteX34" fmla="*/ 2034862 w 2979313"/>
              <a:gd name="connsiteY34" fmla="*/ 871471 h 1936124"/>
              <a:gd name="connsiteX35" fmla="*/ 2021983 w 2979313"/>
              <a:gd name="connsiteY35" fmla="*/ 845713 h 1936124"/>
              <a:gd name="connsiteX36" fmla="*/ 2030569 w 2979313"/>
              <a:gd name="connsiteY36" fmla="*/ 798490 h 1936124"/>
              <a:gd name="connsiteX37" fmla="*/ 2039155 w 2979313"/>
              <a:gd name="connsiteY37" fmla="*/ 785611 h 1936124"/>
              <a:gd name="connsiteX38" fmla="*/ 2056327 w 2979313"/>
              <a:gd name="connsiteY38" fmla="*/ 785611 h 1936124"/>
              <a:gd name="connsiteX39" fmla="*/ 2086378 w 2979313"/>
              <a:gd name="connsiteY39" fmla="*/ 794197 h 1936124"/>
              <a:gd name="connsiteX40" fmla="*/ 2112135 w 2979313"/>
              <a:gd name="connsiteY40" fmla="*/ 828541 h 1936124"/>
              <a:gd name="connsiteX41" fmla="*/ 2155065 w 2979313"/>
              <a:gd name="connsiteY41" fmla="*/ 892935 h 1936124"/>
              <a:gd name="connsiteX42" fmla="*/ 2305318 w 2979313"/>
              <a:gd name="connsiteY42" fmla="*/ 1107583 h 1936124"/>
              <a:gd name="connsiteX43" fmla="*/ 2404056 w 2979313"/>
              <a:gd name="connsiteY43" fmla="*/ 1232079 h 1936124"/>
              <a:gd name="connsiteX44" fmla="*/ 2537138 w 2979313"/>
              <a:gd name="connsiteY44" fmla="*/ 1395211 h 1936124"/>
              <a:gd name="connsiteX45" fmla="*/ 2674513 w 2979313"/>
              <a:gd name="connsiteY45" fmla="*/ 1549758 h 1936124"/>
              <a:gd name="connsiteX46" fmla="*/ 2717442 w 2979313"/>
              <a:gd name="connsiteY46" fmla="*/ 1588394 h 1936124"/>
              <a:gd name="connsiteX47" fmla="*/ 2790423 w 2979313"/>
              <a:gd name="connsiteY47" fmla="*/ 1635617 h 1936124"/>
              <a:gd name="connsiteX48" fmla="*/ 2859110 w 2979313"/>
              <a:gd name="connsiteY48" fmla="*/ 1661375 h 1936124"/>
              <a:gd name="connsiteX49" fmla="*/ 2906332 w 2979313"/>
              <a:gd name="connsiteY49" fmla="*/ 1687133 h 1936124"/>
              <a:gd name="connsiteX50" fmla="*/ 2949262 w 2979313"/>
              <a:gd name="connsiteY50" fmla="*/ 1717183 h 1936124"/>
              <a:gd name="connsiteX51" fmla="*/ 2966434 w 2979313"/>
              <a:gd name="connsiteY51" fmla="*/ 1738648 h 1936124"/>
              <a:gd name="connsiteX52" fmla="*/ 2979313 w 2979313"/>
              <a:gd name="connsiteY52" fmla="*/ 1760113 h 1936124"/>
              <a:gd name="connsiteX53" fmla="*/ 2979313 w 2979313"/>
              <a:gd name="connsiteY53" fmla="*/ 1772992 h 1936124"/>
              <a:gd name="connsiteX54" fmla="*/ 2979313 w 2979313"/>
              <a:gd name="connsiteY54" fmla="*/ 1790163 h 1936124"/>
              <a:gd name="connsiteX55" fmla="*/ 2966434 w 2979313"/>
              <a:gd name="connsiteY55" fmla="*/ 1811628 h 1936124"/>
              <a:gd name="connsiteX56" fmla="*/ 2944969 w 2979313"/>
              <a:gd name="connsiteY56" fmla="*/ 1828800 h 1936124"/>
              <a:gd name="connsiteX57" fmla="*/ 2897747 w 2979313"/>
              <a:gd name="connsiteY57" fmla="*/ 1863144 h 1936124"/>
              <a:gd name="connsiteX58" fmla="*/ 2863403 w 2979313"/>
              <a:gd name="connsiteY58" fmla="*/ 1876023 h 1936124"/>
              <a:gd name="connsiteX59" fmla="*/ 2820473 w 2979313"/>
              <a:gd name="connsiteY59" fmla="*/ 1893194 h 1936124"/>
              <a:gd name="connsiteX60" fmla="*/ 2768958 w 2979313"/>
              <a:gd name="connsiteY60" fmla="*/ 1910366 h 1936124"/>
              <a:gd name="connsiteX61" fmla="*/ 2700271 w 2979313"/>
              <a:gd name="connsiteY61" fmla="*/ 1923245 h 1936124"/>
              <a:gd name="connsiteX62" fmla="*/ 2610118 w 2979313"/>
              <a:gd name="connsiteY62" fmla="*/ 1931831 h 1936124"/>
              <a:gd name="connsiteX63" fmla="*/ 2502794 w 2979313"/>
              <a:gd name="connsiteY63" fmla="*/ 1936124 h 1936124"/>
              <a:gd name="connsiteX64" fmla="*/ 2348248 w 2979313"/>
              <a:gd name="connsiteY64" fmla="*/ 1927538 h 1936124"/>
              <a:gd name="connsiteX65" fmla="*/ 2185116 w 2979313"/>
              <a:gd name="connsiteY65" fmla="*/ 1910366 h 1936124"/>
              <a:gd name="connsiteX66" fmla="*/ 2021983 w 2979313"/>
              <a:gd name="connsiteY66" fmla="*/ 1888902 h 1936124"/>
              <a:gd name="connsiteX67" fmla="*/ 1867437 w 2979313"/>
              <a:gd name="connsiteY67" fmla="*/ 1863144 h 1936124"/>
              <a:gd name="connsiteX68" fmla="*/ 1764406 w 2979313"/>
              <a:gd name="connsiteY68" fmla="*/ 1837386 h 1936124"/>
              <a:gd name="connsiteX69" fmla="*/ 1588394 w 2979313"/>
              <a:gd name="connsiteY69" fmla="*/ 1777285 h 1936124"/>
              <a:gd name="connsiteX70" fmla="*/ 1390918 w 2979313"/>
              <a:gd name="connsiteY70" fmla="*/ 1691425 h 1936124"/>
              <a:gd name="connsiteX71" fmla="*/ 1219200 w 2979313"/>
              <a:gd name="connsiteY71" fmla="*/ 1596980 h 1936124"/>
              <a:gd name="connsiteX72" fmla="*/ 1073240 w 2979313"/>
              <a:gd name="connsiteY72" fmla="*/ 1502535 h 1936124"/>
              <a:gd name="connsiteX73" fmla="*/ 901521 w 2979313"/>
              <a:gd name="connsiteY73" fmla="*/ 1369454 h 1936124"/>
              <a:gd name="connsiteX74" fmla="*/ 678287 w 2979313"/>
              <a:gd name="connsiteY74" fmla="*/ 1167685 h 1936124"/>
              <a:gd name="connsiteX75" fmla="*/ 463640 w 2979313"/>
              <a:gd name="connsiteY75" fmla="*/ 935865 h 1936124"/>
              <a:gd name="connsiteX76" fmla="*/ 296214 w 2979313"/>
              <a:gd name="connsiteY76" fmla="*/ 742682 h 1936124"/>
              <a:gd name="connsiteX77" fmla="*/ 163132 w 2979313"/>
              <a:gd name="connsiteY77" fmla="*/ 566671 h 1936124"/>
              <a:gd name="connsiteX78" fmla="*/ 77273 w 2979313"/>
              <a:gd name="connsiteY78" fmla="*/ 450761 h 1936124"/>
              <a:gd name="connsiteX79" fmla="*/ 38637 w 2979313"/>
              <a:gd name="connsiteY79" fmla="*/ 399245 h 1936124"/>
              <a:gd name="connsiteX80" fmla="*/ 0 w 2979313"/>
              <a:gd name="connsiteY80" fmla="*/ 356316 h 1936124"/>
              <a:gd name="connsiteX0" fmla="*/ 0 w 2979313"/>
              <a:gd name="connsiteY0" fmla="*/ 356316 h 1936124"/>
              <a:gd name="connsiteX1" fmla="*/ 176011 w 2979313"/>
              <a:gd name="connsiteY1" fmla="*/ 0 h 1936124"/>
              <a:gd name="connsiteX2" fmla="*/ 279042 w 2979313"/>
              <a:gd name="connsiteY2" fmla="*/ 167425 h 1936124"/>
              <a:gd name="connsiteX3" fmla="*/ 279042 w 2979313"/>
              <a:gd name="connsiteY3" fmla="*/ 218941 h 1936124"/>
              <a:gd name="connsiteX4" fmla="*/ 287628 w 2979313"/>
              <a:gd name="connsiteY4" fmla="*/ 248992 h 1936124"/>
              <a:gd name="connsiteX5" fmla="*/ 309093 w 2979313"/>
              <a:gd name="connsiteY5" fmla="*/ 304800 h 1936124"/>
              <a:gd name="connsiteX6" fmla="*/ 352023 w 2979313"/>
              <a:gd name="connsiteY6" fmla="*/ 394952 h 1936124"/>
              <a:gd name="connsiteX7" fmla="*/ 416417 w 2979313"/>
              <a:gd name="connsiteY7" fmla="*/ 485104 h 1936124"/>
              <a:gd name="connsiteX8" fmla="*/ 532327 w 2979313"/>
              <a:gd name="connsiteY8" fmla="*/ 639651 h 1936124"/>
              <a:gd name="connsiteX9" fmla="*/ 639651 w 2979313"/>
              <a:gd name="connsiteY9" fmla="*/ 768440 h 1936124"/>
              <a:gd name="connsiteX10" fmla="*/ 768440 w 2979313"/>
              <a:gd name="connsiteY10" fmla="*/ 918693 h 1936124"/>
              <a:gd name="connsiteX11" fmla="*/ 858592 w 2979313"/>
              <a:gd name="connsiteY11" fmla="*/ 1021724 h 1936124"/>
              <a:gd name="connsiteX12" fmla="*/ 991673 w 2979313"/>
              <a:gd name="connsiteY12" fmla="*/ 1154806 h 1936124"/>
              <a:gd name="connsiteX13" fmla="*/ 1081825 w 2979313"/>
              <a:gd name="connsiteY13" fmla="*/ 1232079 h 1936124"/>
              <a:gd name="connsiteX14" fmla="*/ 1232079 w 2979313"/>
              <a:gd name="connsiteY14" fmla="*/ 1347989 h 1936124"/>
              <a:gd name="connsiteX15" fmla="*/ 1313645 w 2979313"/>
              <a:gd name="connsiteY15" fmla="*/ 1403797 h 1936124"/>
              <a:gd name="connsiteX16" fmla="*/ 1451020 w 2979313"/>
              <a:gd name="connsiteY16" fmla="*/ 1481071 h 1936124"/>
              <a:gd name="connsiteX17" fmla="*/ 1549758 w 2979313"/>
              <a:gd name="connsiteY17" fmla="*/ 1528293 h 1936124"/>
              <a:gd name="connsiteX18" fmla="*/ 1669961 w 2979313"/>
              <a:gd name="connsiteY18" fmla="*/ 1571223 h 1936124"/>
              <a:gd name="connsiteX19" fmla="*/ 1807335 w 2979313"/>
              <a:gd name="connsiteY19" fmla="*/ 1609859 h 1936124"/>
              <a:gd name="connsiteX20" fmla="*/ 1914659 w 2979313"/>
              <a:gd name="connsiteY20" fmla="*/ 1631324 h 1936124"/>
              <a:gd name="connsiteX21" fmla="*/ 2017690 w 2979313"/>
              <a:gd name="connsiteY21" fmla="*/ 1648496 h 1936124"/>
              <a:gd name="connsiteX22" fmla="*/ 2146479 w 2979313"/>
              <a:gd name="connsiteY22" fmla="*/ 1657082 h 1936124"/>
              <a:gd name="connsiteX23" fmla="*/ 2245217 w 2979313"/>
              <a:gd name="connsiteY23" fmla="*/ 1657082 h 1936124"/>
              <a:gd name="connsiteX24" fmla="*/ 2309611 w 2979313"/>
              <a:gd name="connsiteY24" fmla="*/ 1652789 h 1936124"/>
              <a:gd name="connsiteX25" fmla="*/ 2339662 w 2979313"/>
              <a:gd name="connsiteY25" fmla="*/ 1644203 h 1936124"/>
              <a:gd name="connsiteX26" fmla="*/ 2361127 w 2979313"/>
              <a:gd name="connsiteY26" fmla="*/ 1622738 h 1936124"/>
              <a:gd name="connsiteX27" fmla="*/ 2374006 w 2979313"/>
              <a:gd name="connsiteY27" fmla="*/ 1592687 h 1936124"/>
              <a:gd name="connsiteX28" fmla="*/ 2374006 w 2979313"/>
              <a:gd name="connsiteY28" fmla="*/ 1566930 h 1936124"/>
              <a:gd name="connsiteX29" fmla="*/ 2369713 w 2979313"/>
              <a:gd name="connsiteY29" fmla="*/ 1524000 h 1936124"/>
              <a:gd name="connsiteX30" fmla="*/ 2352541 w 2979313"/>
              <a:gd name="connsiteY30" fmla="*/ 1489656 h 1936124"/>
              <a:gd name="connsiteX31" fmla="*/ 2270975 w 2979313"/>
              <a:gd name="connsiteY31" fmla="*/ 1330817 h 1936124"/>
              <a:gd name="connsiteX32" fmla="*/ 2069206 w 2979313"/>
              <a:gd name="connsiteY32" fmla="*/ 940158 h 1936124"/>
              <a:gd name="connsiteX33" fmla="*/ 2034862 w 2979313"/>
              <a:gd name="connsiteY33" fmla="*/ 871471 h 1936124"/>
              <a:gd name="connsiteX34" fmla="*/ 2021983 w 2979313"/>
              <a:gd name="connsiteY34" fmla="*/ 845713 h 1936124"/>
              <a:gd name="connsiteX35" fmla="*/ 2030569 w 2979313"/>
              <a:gd name="connsiteY35" fmla="*/ 798490 h 1936124"/>
              <a:gd name="connsiteX36" fmla="*/ 2039155 w 2979313"/>
              <a:gd name="connsiteY36" fmla="*/ 785611 h 1936124"/>
              <a:gd name="connsiteX37" fmla="*/ 2056327 w 2979313"/>
              <a:gd name="connsiteY37" fmla="*/ 785611 h 1936124"/>
              <a:gd name="connsiteX38" fmla="*/ 2086378 w 2979313"/>
              <a:gd name="connsiteY38" fmla="*/ 794197 h 1936124"/>
              <a:gd name="connsiteX39" fmla="*/ 2112135 w 2979313"/>
              <a:gd name="connsiteY39" fmla="*/ 828541 h 1936124"/>
              <a:gd name="connsiteX40" fmla="*/ 2155065 w 2979313"/>
              <a:gd name="connsiteY40" fmla="*/ 892935 h 1936124"/>
              <a:gd name="connsiteX41" fmla="*/ 2305318 w 2979313"/>
              <a:gd name="connsiteY41" fmla="*/ 1107583 h 1936124"/>
              <a:gd name="connsiteX42" fmla="*/ 2404056 w 2979313"/>
              <a:gd name="connsiteY42" fmla="*/ 1232079 h 1936124"/>
              <a:gd name="connsiteX43" fmla="*/ 2537138 w 2979313"/>
              <a:gd name="connsiteY43" fmla="*/ 1395211 h 1936124"/>
              <a:gd name="connsiteX44" fmla="*/ 2674513 w 2979313"/>
              <a:gd name="connsiteY44" fmla="*/ 1549758 h 1936124"/>
              <a:gd name="connsiteX45" fmla="*/ 2717442 w 2979313"/>
              <a:gd name="connsiteY45" fmla="*/ 1588394 h 1936124"/>
              <a:gd name="connsiteX46" fmla="*/ 2790423 w 2979313"/>
              <a:gd name="connsiteY46" fmla="*/ 1635617 h 1936124"/>
              <a:gd name="connsiteX47" fmla="*/ 2859110 w 2979313"/>
              <a:gd name="connsiteY47" fmla="*/ 1661375 h 1936124"/>
              <a:gd name="connsiteX48" fmla="*/ 2906332 w 2979313"/>
              <a:gd name="connsiteY48" fmla="*/ 1687133 h 1936124"/>
              <a:gd name="connsiteX49" fmla="*/ 2949262 w 2979313"/>
              <a:gd name="connsiteY49" fmla="*/ 1717183 h 1936124"/>
              <a:gd name="connsiteX50" fmla="*/ 2966434 w 2979313"/>
              <a:gd name="connsiteY50" fmla="*/ 1738648 h 1936124"/>
              <a:gd name="connsiteX51" fmla="*/ 2979313 w 2979313"/>
              <a:gd name="connsiteY51" fmla="*/ 1760113 h 1936124"/>
              <a:gd name="connsiteX52" fmla="*/ 2979313 w 2979313"/>
              <a:gd name="connsiteY52" fmla="*/ 1772992 h 1936124"/>
              <a:gd name="connsiteX53" fmla="*/ 2979313 w 2979313"/>
              <a:gd name="connsiteY53" fmla="*/ 1790163 h 1936124"/>
              <a:gd name="connsiteX54" fmla="*/ 2966434 w 2979313"/>
              <a:gd name="connsiteY54" fmla="*/ 1811628 h 1936124"/>
              <a:gd name="connsiteX55" fmla="*/ 2944969 w 2979313"/>
              <a:gd name="connsiteY55" fmla="*/ 1828800 h 1936124"/>
              <a:gd name="connsiteX56" fmla="*/ 2897747 w 2979313"/>
              <a:gd name="connsiteY56" fmla="*/ 1863144 h 1936124"/>
              <a:gd name="connsiteX57" fmla="*/ 2863403 w 2979313"/>
              <a:gd name="connsiteY57" fmla="*/ 1876023 h 1936124"/>
              <a:gd name="connsiteX58" fmla="*/ 2820473 w 2979313"/>
              <a:gd name="connsiteY58" fmla="*/ 1893194 h 1936124"/>
              <a:gd name="connsiteX59" fmla="*/ 2768958 w 2979313"/>
              <a:gd name="connsiteY59" fmla="*/ 1910366 h 1936124"/>
              <a:gd name="connsiteX60" fmla="*/ 2700271 w 2979313"/>
              <a:gd name="connsiteY60" fmla="*/ 1923245 h 1936124"/>
              <a:gd name="connsiteX61" fmla="*/ 2610118 w 2979313"/>
              <a:gd name="connsiteY61" fmla="*/ 1931831 h 1936124"/>
              <a:gd name="connsiteX62" fmla="*/ 2502794 w 2979313"/>
              <a:gd name="connsiteY62" fmla="*/ 1936124 h 1936124"/>
              <a:gd name="connsiteX63" fmla="*/ 2348248 w 2979313"/>
              <a:gd name="connsiteY63" fmla="*/ 1927538 h 1936124"/>
              <a:gd name="connsiteX64" fmla="*/ 2185116 w 2979313"/>
              <a:gd name="connsiteY64" fmla="*/ 1910366 h 1936124"/>
              <a:gd name="connsiteX65" fmla="*/ 2021983 w 2979313"/>
              <a:gd name="connsiteY65" fmla="*/ 1888902 h 1936124"/>
              <a:gd name="connsiteX66" fmla="*/ 1867437 w 2979313"/>
              <a:gd name="connsiteY66" fmla="*/ 1863144 h 1936124"/>
              <a:gd name="connsiteX67" fmla="*/ 1764406 w 2979313"/>
              <a:gd name="connsiteY67" fmla="*/ 1837386 h 1936124"/>
              <a:gd name="connsiteX68" fmla="*/ 1588394 w 2979313"/>
              <a:gd name="connsiteY68" fmla="*/ 1777285 h 1936124"/>
              <a:gd name="connsiteX69" fmla="*/ 1390918 w 2979313"/>
              <a:gd name="connsiteY69" fmla="*/ 1691425 h 1936124"/>
              <a:gd name="connsiteX70" fmla="*/ 1219200 w 2979313"/>
              <a:gd name="connsiteY70" fmla="*/ 1596980 h 1936124"/>
              <a:gd name="connsiteX71" fmla="*/ 1073240 w 2979313"/>
              <a:gd name="connsiteY71" fmla="*/ 1502535 h 1936124"/>
              <a:gd name="connsiteX72" fmla="*/ 901521 w 2979313"/>
              <a:gd name="connsiteY72" fmla="*/ 1369454 h 1936124"/>
              <a:gd name="connsiteX73" fmla="*/ 678287 w 2979313"/>
              <a:gd name="connsiteY73" fmla="*/ 1167685 h 1936124"/>
              <a:gd name="connsiteX74" fmla="*/ 463640 w 2979313"/>
              <a:gd name="connsiteY74" fmla="*/ 935865 h 1936124"/>
              <a:gd name="connsiteX75" fmla="*/ 296214 w 2979313"/>
              <a:gd name="connsiteY75" fmla="*/ 742682 h 1936124"/>
              <a:gd name="connsiteX76" fmla="*/ 163132 w 2979313"/>
              <a:gd name="connsiteY76" fmla="*/ 566671 h 1936124"/>
              <a:gd name="connsiteX77" fmla="*/ 77273 w 2979313"/>
              <a:gd name="connsiteY77" fmla="*/ 450761 h 1936124"/>
              <a:gd name="connsiteX78" fmla="*/ 38637 w 2979313"/>
              <a:gd name="connsiteY78" fmla="*/ 399245 h 1936124"/>
              <a:gd name="connsiteX79" fmla="*/ 0 w 2979313"/>
              <a:gd name="connsiteY79" fmla="*/ 356316 h 1936124"/>
              <a:gd name="connsiteX0" fmla="*/ 0 w 2979313"/>
              <a:gd name="connsiteY0" fmla="*/ 188891 h 1768699"/>
              <a:gd name="connsiteX1" fmla="*/ 279042 w 2979313"/>
              <a:gd name="connsiteY1" fmla="*/ 0 h 1768699"/>
              <a:gd name="connsiteX2" fmla="*/ 279042 w 2979313"/>
              <a:gd name="connsiteY2" fmla="*/ 51516 h 1768699"/>
              <a:gd name="connsiteX3" fmla="*/ 287628 w 2979313"/>
              <a:gd name="connsiteY3" fmla="*/ 81567 h 1768699"/>
              <a:gd name="connsiteX4" fmla="*/ 309093 w 2979313"/>
              <a:gd name="connsiteY4" fmla="*/ 137375 h 1768699"/>
              <a:gd name="connsiteX5" fmla="*/ 352023 w 2979313"/>
              <a:gd name="connsiteY5" fmla="*/ 227527 h 1768699"/>
              <a:gd name="connsiteX6" fmla="*/ 416417 w 2979313"/>
              <a:gd name="connsiteY6" fmla="*/ 317679 h 1768699"/>
              <a:gd name="connsiteX7" fmla="*/ 532327 w 2979313"/>
              <a:gd name="connsiteY7" fmla="*/ 472226 h 1768699"/>
              <a:gd name="connsiteX8" fmla="*/ 639651 w 2979313"/>
              <a:gd name="connsiteY8" fmla="*/ 601015 h 1768699"/>
              <a:gd name="connsiteX9" fmla="*/ 768440 w 2979313"/>
              <a:gd name="connsiteY9" fmla="*/ 751268 h 1768699"/>
              <a:gd name="connsiteX10" fmla="*/ 858592 w 2979313"/>
              <a:gd name="connsiteY10" fmla="*/ 854299 h 1768699"/>
              <a:gd name="connsiteX11" fmla="*/ 991673 w 2979313"/>
              <a:gd name="connsiteY11" fmla="*/ 987381 h 1768699"/>
              <a:gd name="connsiteX12" fmla="*/ 1081825 w 2979313"/>
              <a:gd name="connsiteY12" fmla="*/ 1064654 h 1768699"/>
              <a:gd name="connsiteX13" fmla="*/ 1232079 w 2979313"/>
              <a:gd name="connsiteY13" fmla="*/ 1180564 h 1768699"/>
              <a:gd name="connsiteX14" fmla="*/ 1313645 w 2979313"/>
              <a:gd name="connsiteY14" fmla="*/ 1236372 h 1768699"/>
              <a:gd name="connsiteX15" fmla="*/ 1451020 w 2979313"/>
              <a:gd name="connsiteY15" fmla="*/ 1313646 h 1768699"/>
              <a:gd name="connsiteX16" fmla="*/ 1549758 w 2979313"/>
              <a:gd name="connsiteY16" fmla="*/ 1360868 h 1768699"/>
              <a:gd name="connsiteX17" fmla="*/ 1669961 w 2979313"/>
              <a:gd name="connsiteY17" fmla="*/ 1403798 h 1768699"/>
              <a:gd name="connsiteX18" fmla="*/ 1807335 w 2979313"/>
              <a:gd name="connsiteY18" fmla="*/ 1442434 h 1768699"/>
              <a:gd name="connsiteX19" fmla="*/ 1914659 w 2979313"/>
              <a:gd name="connsiteY19" fmla="*/ 1463899 h 1768699"/>
              <a:gd name="connsiteX20" fmla="*/ 2017690 w 2979313"/>
              <a:gd name="connsiteY20" fmla="*/ 1481071 h 1768699"/>
              <a:gd name="connsiteX21" fmla="*/ 2146479 w 2979313"/>
              <a:gd name="connsiteY21" fmla="*/ 1489657 h 1768699"/>
              <a:gd name="connsiteX22" fmla="*/ 2245217 w 2979313"/>
              <a:gd name="connsiteY22" fmla="*/ 1489657 h 1768699"/>
              <a:gd name="connsiteX23" fmla="*/ 2309611 w 2979313"/>
              <a:gd name="connsiteY23" fmla="*/ 1485364 h 1768699"/>
              <a:gd name="connsiteX24" fmla="*/ 2339662 w 2979313"/>
              <a:gd name="connsiteY24" fmla="*/ 1476778 h 1768699"/>
              <a:gd name="connsiteX25" fmla="*/ 2361127 w 2979313"/>
              <a:gd name="connsiteY25" fmla="*/ 1455313 h 1768699"/>
              <a:gd name="connsiteX26" fmla="*/ 2374006 w 2979313"/>
              <a:gd name="connsiteY26" fmla="*/ 1425262 h 1768699"/>
              <a:gd name="connsiteX27" fmla="*/ 2374006 w 2979313"/>
              <a:gd name="connsiteY27" fmla="*/ 1399505 h 1768699"/>
              <a:gd name="connsiteX28" fmla="*/ 2369713 w 2979313"/>
              <a:gd name="connsiteY28" fmla="*/ 1356575 h 1768699"/>
              <a:gd name="connsiteX29" fmla="*/ 2352541 w 2979313"/>
              <a:gd name="connsiteY29" fmla="*/ 1322231 h 1768699"/>
              <a:gd name="connsiteX30" fmla="*/ 2270975 w 2979313"/>
              <a:gd name="connsiteY30" fmla="*/ 1163392 h 1768699"/>
              <a:gd name="connsiteX31" fmla="*/ 2069206 w 2979313"/>
              <a:gd name="connsiteY31" fmla="*/ 772733 h 1768699"/>
              <a:gd name="connsiteX32" fmla="*/ 2034862 w 2979313"/>
              <a:gd name="connsiteY32" fmla="*/ 704046 h 1768699"/>
              <a:gd name="connsiteX33" fmla="*/ 2021983 w 2979313"/>
              <a:gd name="connsiteY33" fmla="*/ 678288 h 1768699"/>
              <a:gd name="connsiteX34" fmla="*/ 2030569 w 2979313"/>
              <a:gd name="connsiteY34" fmla="*/ 631065 h 1768699"/>
              <a:gd name="connsiteX35" fmla="*/ 2039155 w 2979313"/>
              <a:gd name="connsiteY35" fmla="*/ 618186 h 1768699"/>
              <a:gd name="connsiteX36" fmla="*/ 2056327 w 2979313"/>
              <a:gd name="connsiteY36" fmla="*/ 618186 h 1768699"/>
              <a:gd name="connsiteX37" fmla="*/ 2086378 w 2979313"/>
              <a:gd name="connsiteY37" fmla="*/ 626772 h 1768699"/>
              <a:gd name="connsiteX38" fmla="*/ 2112135 w 2979313"/>
              <a:gd name="connsiteY38" fmla="*/ 661116 h 1768699"/>
              <a:gd name="connsiteX39" fmla="*/ 2155065 w 2979313"/>
              <a:gd name="connsiteY39" fmla="*/ 725510 h 1768699"/>
              <a:gd name="connsiteX40" fmla="*/ 2305318 w 2979313"/>
              <a:gd name="connsiteY40" fmla="*/ 940158 h 1768699"/>
              <a:gd name="connsiteX41" fmla="*/ 2404056 w 2979313"/>
              <a:gd name="connsiteY41" fmla="*/ 1064654 h 1768699"/>
              <a:gd name="connsiteX42" fmla="*/ 2537138 w 2979313"/>
              <a:gd name="connsiteY42" fmla="*/ 1227786 h 1768699"/>
              <a:gd name="connsiteX43" fmla="*/ 2674513 w 2979313"/>
              <a:gd name="connsiteY43" fmla="*/ 1382333 h 1768699"/>
              <a:gd name="connsiteX44" fmla="*/ 2717442 w 2979313"/>
              <a:gd name="connsiteY44" fmla="*/ 1420969 h 1768699"/>
              <a:gd name="connsiteX45" fmla="*/ 2790423 w 2979313"/>
              <a:gd name="connsiteY45" fmla="*/ 1468192 h 1768699"/>
              <a:gd name="connsiteX46" fmla="*/ 2859110 w 2979313"/>
              <a:gd name="connsiteY46" fmla="*/ 1493950 h 1768699"/>
              <a:gd name="connsiteX47" fmla="*/ 2906332 w 2979313"/>
              <a:gd name="connsiteY47" fmla="*/ 1519708 h 1768699"/>
              <a:gd name="connsiteX48" fmla="*/ 2949262 w 2979313"/>
              <a:gd name="connsiteY48" fmla="*/ 1549758 h 1768699"/>
              <a:gd name="connsiteX49" fmla="*/ 2966434 w 2979313"/>
              <a:gd name="connsiteY49" fmla="*/ 1571223 h 1768699"/>
              <a:gd name="connsiteX50" fmla="*/ 2979313 w 2979313"/>
              <a:gd name="connsiteY50" fmla="*/ 1592688 h 1768699"/>
              <a:gd name="connsiteX51" fmla="*/ 2979313 w 2979313"/>
              <a:gd name="connsiteY51" fmla="*/ 1605567 h 1768699"/>
              <a:gd name="connsiteX52" fmla="*/ 2979313 w 2979313"/>
              <a:gd name="connsiteY52" fmla="*/ 1622738 h 1768699"/>
              <a:gd name="connsiteX53" fmla="*/ 2966434 w 2979313"/>
              <a:gd name="connsiteY53" fmla="*/ 1644203 h 1768699"/>
              <a:gd name="connsiteX54" fmla="*/ 2944969 w 2979313"/>
              <a:gd name="connsiteY54" fmla="*/ 1661375 h 1768699"/>
              <a:gd name="connsiteX55" fmla="*/ 2897747 w 2979313"/>
              <a:gd name="connsiteY55" fmla="*/ 1695719 h 1768699"/>
              <a:gd name="connsiteX56" fmla="*/ 2863403 w 2979313"/>
              <a:gd name="connsiteY56" fmla="*/ 1708598 h 1768699"/>
              <a:gd name="connsiteX57" fmla="*/ 2820473 w 2979313"/>
              <a:gd name="connsiteY57" fmla="*/ 1725769 h 1768699"/>
              <a:gd name="connsiteX58" fmla="*/ 2768958 w 2979313"/>
              <a:gd name="connsiteY58" fmla="*/ 1742941 h 1768699"/>
              <a:gd name="connsiteX59" fmla="*/ 2700271 w 2979313"/>
              <a:gd name="connsiteY59" fmla="*/ 1755820 h 1768699"/>
              <a:gd name="connsiteX60" fmla="*/ 2610118 w 2979313"/>
              <a:gd name="connsiteY60" fmla="*/ 1764406 h 1768699"/>
              <a:gd name="connsiteX61" fmla="*/ 2502794 w 2979313"/>
              <a:gd name="connsiteY61" fmla="*/ 1768699 h 1768699"/>
              <a:gd name="connsiteX62" fmla="*/ 2348248 w 2979313"/>
              <a:gd name="connsiteY62" fmla="*/ 1760113 h 1768699"/>
              <a:gd name="connsiteX63" fmla="*/ 2185116 w 2979313"/>
              <a:gd name="connsiteY63" fmla="*/ 1742941 h 1768699"/>
              <a:gd name="connsiteX64" fmla="*/ 2021983 w 2979313"/>
              <a:gd name="connsiteY64" fmla="*/ 1721477 h 1768699"/>
              <a:gd name="connsiteX65" fmla="*/ 1867437 w 2979313"/>
              <a:gd name="connsiteY65" fmla="*/ 1695719 h 1768699"/>
              <a:gd name="connsiteX66" fmla="*/ 1764406 w 2979313"/>
              <a:gd name="connsiteY66" fmla="*/ 1669961 h 1768699"/>
              <a:gd name="connsiteX67" fmla="*/ 1588394 w 2979313"/>
              <a:gd name="connsiteY67" fmla="*/ 1609860 h 1768699"/>
              <a:gd name="connsiteX68" fmla="*/ 1390918 w 2979313"/>
              <a:gd name="connsiteY68" fmla="*/ 1524000 h 1768699"/>
              <a:gd name="connsiteX69" fmla="*/ 1219200 w 2979313"/>
              <a:gd name="connsiteY69" fmla="*/ 1429555 h 1768699"/>
              <a:gd name="connsiteX70" fmla="*/ 1073240 w 2979313"/>
              <a:gd name="connsiteY70" fmla="*/ 1335110 h 1768699"/>
              <a:gd name="connsiteX71" fmla="*/ 901521 w 2979313"/>
              <a:gd name="connsiteY71" fmla="*/ 1202029 h 1768699"/>
              <a:gd name="connsiteX72" fmla="*/ 678287 w 2979313"/>
              <a:gd name="connsiteY72" fmla="*/ 1000260 h 1768699"/>
              <a:gd name="connsiteX73" fmla="*/ 463640 w 2979313"/>
              <a:gd name="connsiteY73" fmla="*/ 768440 h 1768699"/>
              <a:gd name="connsiteX74" fmla="*/ 296214 w 2979313"/>
              <a:gd name="connsiteY74" fmla="*/ 575257 h 1768699"/>
              <a:gd name="connsiteX75" fmla="*/ 163132 w 2979313"/>
              <a:gd name="connsiteY75" fmla="*/ 399246 h 1768699"/>
              <a:gd name="connsiteX76" fmla="*/ 77273 w 2979313"/>
              <a:gd name="connsiteY76" fmla="*/ 283336 h 1768699"/>
              <a:gd name="connsiteX77" fmla="*/ 38637 w 2979313"/>
              <a:gd name="connsiteY77" fmla="*/ 231820 h 1768699"/>
              <a:gd name="connsiteX78" fmla="*/ 0 w 2979313"/>
              <a:gd name="connsiteY78" fmla="*/ 188891 h 1768699"/>
              <a:gd name="connsiteX0" fmla="*/ 0 w 2940676"/>
              <a:gd name="connsiteY0" fmla="*/ 231820 h 1768699"/>
              <a:gd name="connsiteX1" fmla="*/ 240405 w 2940676"/>
              <a:gd name="connsiteY1" fmla="*/ 0 h 1768699"/>
              <a:gd name="connsiteX2" fmla="*/ 240405 w 2940676"/>
              <a:gd name="connsiteY2" fmla="*/ 51516 h 1768699"/>
              <a:gd name="connsiteX3" fmla="*/ 248991 w 2940676"/>
              <a:gd name="connsiteY3" fmla="*/ 81567 h 1768699"/>
              <a:gd name="connsiteX4" fmla="*/ 270456 w 2940676"/>
              <a:gd name="connsiteY4" fmla="*/ 137375 h 1768699"/>
              <a:gd name="connsiteX5" fmla="*/ 313386 w 2940676"/>
              <a:gd name="connsiteY5" fmla="*/ 227527 h 1768699"/>
              <a:gd name="connsiteX6" fmla="*/ 377780 w 2940676"/>
              <a:gd name="connsiteY6" fmla="*/ 317679 h 1768699"/>
              <a:gd name="connsiteX7" fmla="*/ 493690 w 2940676"/>
              <a:gd name="connsiteY7" fmla="*/ 472226 h 1768699"/>
              <a:gd name="connsiteX8" fmla="*/ 601014 w 2940676"/>
              <a:gd name="connsiteY8" fmla="*/ 601015 h 1768699"/>
              <a:gd name="connsiteX9" fmla="*/ 729803 w 2940676"/>
              <a:gd name="connsiteY9" fmla="*/ 751268 h 1768699"/>
              <a:gd name="connsiteX10" fmla="*/ 819955 w 2940676"/>
              <a:gd name="connsiteY10" fmla="*/ 854299 h 1768699"/>
              <a:gd name="connsiteX11" fmla="*/ 953036 w 2940676"/>
              <a:gd name="connsiteY11" fmla="*/ 987381 h 1768699"/>
              <a:gd name="connsiteX12" fmla="*/ 1043188 w 2940676"/>
              <a:gd name="connsiteY12" fmla="*/ 1064654 h 1768699"/>
              <a:gd name="connsiteX13" fmla="*/ 1193442 w 2940676"/>
              <a:gd name="connsiteY13" fmla="*/ 1180564 h 1768699"/>
              <a:gd name="connsiteX14" fmla="*/ 1275008 w 2940676"/>
              <a:gd name="connsiteY14" fmla="*/ 1236372 h 1768699"/>
              <a:gd name="connsiteX15" fmla="*/ 1412383 w 2940676"/>
              <a:gd name="connsiteY15" fmla="*/ 1313646 h 1768699"/>
              <a:gd name="connsiteX16" fmla="*/ 1511121 w 2940676"/>
              <a:gd name="connsiteY16" fmla="*/ 1360868 h 1768699"/>
              <a:gd name="connsiteX17" fmla="*/ 1631324 w 2940676"/>
              <a:gd name="connsiteY17" fmla="*/ 1403798 h 1768699"/>
              <a:gd name="connsiteX18" fmla="*/ 1768698 w 2940676"/>
              <a:gd name="connsiteY18" fmla="*/ 1442434 h 1768699"/>
              <a:gd name="connsiteX19" fmla="*/ 1876022 w 2940676"/>
              <a:gd name="connsiteY19" fmla="*/ 1463899 h 1768699"/>
              <a:gd name="connsiteX20" fmla="*/ 1979053 w 2940676"/>
              <a:gd name="connsiteY20" fmla="*/ 1481071 h 1768699"/>
              <a:gd name="connsiteX21" fmla="*/ 2107842 w 2940676"/>
              <a:gd name="connsiteY21" fmla="*/ 1489657 h 1768699"/>
              <a:gd name="connsiteX22" fmla="*/ 2206580 w 2940676"/>
              <a:gd name="connsiteY22" fmla="*/ 1489657 h 1768699"/>
              <a:gd name="connsiteX23" fmla="*/ 2270974 w 2940676"/>
              <a:gd name="connsiteY23" fmla="*/ 1485364 h 1768699"/>
              <a:gd name="connsiteX24" fmla="*/ 2301025 w 2940676"/>
              <a:gd name="connsiteY24" fmla="*/ 1476778 h 1768699"/>
              <a:gd name="connsiteX25" fmla="*/ 2322490 w 2940676"/>
              <a:gd name="connsiteY25" fmla="*/ 1455313 h 1768699"/>
              <a:gd name="connsiteX26" fmla="*/ 2335369 w 2940676"/>
              <a:gd name="connsiteY26" fmla="*/ 1425262 h 1768699"/>
              <a:gd name="connsiteX27" fmla="*/ 2335369 w 2940676"/>
              <a:gd name="connsiteY27" fmla="*/ 1399505 h 1768699"/>
              <a:gd name="connsiteX28" fmla="*/ 2331076 w 2940676"/>
              <a:gd name="connsiteY28" fmla="*/ 1356575 h 1768699"/>
              <a:gd name="connsiteX29" fmla="*/ 2313904 w 2940676"/>
              <a:gd name="connsiteY29" fmla="*/ 1322231 h 1768699"/>
              <a:gd name="connsiteX30" fmla="*/ 2232338 w 2940676"/>
              <a:gd name="connsiteY30" fmla="*/ 1163392 h 1768699"/>
              <a:gd name="connsiteX31" fmla="*/ 2030569 w 2940676"/>
              <a:gd name="connsiteY31" fmla="*/ 772733 h 1768699"/>
              <a:gd name="connsiteX32" fmla="*/ 1996225 w 2940676"/>
              <a:gd name="connsiteY32" fmla="*/ 704046 h 1768699"/>
              <a:gd name="connsiteX33" fmla="*/ 1983346 w 2940676"/>
              <a:gd name="connsiteY33" fmla="*/ 678288 h 1768699"/>
              <a:gd name="connsiteX34" fmla="*/ 1991932 w 2940676"/>
              <a:gd name="connsiteY34" fmla="*/ 631065 h 1768699"/>
              <a:gd name="connsiteX35" fmla="*/ 2000518 w 2940676"/>
              <a:gd name="connsiteY35" fmla="*/ 618186 h 1768699"/>
              <a:gd name="connsiteX36" fmla="*/ 2017690 w 2940676"/>
              <a:gd name="connsiteY36" fmla="*/ 618186 h 1768699"/>
              <a:gd name="connsiteX37" fmla="*/ 2047741 w 2940676"/>
              <a:gd name="connsiteY37" fmla="*/ 626772 h 1768699"/>
              <a:gd name="connsiteX38" fmla="*/ 2073498 w 2940676"/>
              <a:gd name="connsiteY38" fmla="*/ 661116 h 1768699"/>
              <a:gd name="connsiteX39" fmla="*/ 2116428 w 2940676"/>
              <a:gd name="connsiteY39" fmla="*/ 725510 h 1768699"/>
              <a:gd name="connsiteX40" fmla="*/ 2266681 w 2940676"/>
              <a:gd name="connsiteY40" fmla="*/ 940158 h 1768699"/>
              <a:gd name="connsiteX41" fmla="*/ 2365419 w 2940676"/>
              <a:gd name="connsiteY41" fmla="*/ 1064654 h 1768699"/>
              <a:gd name="connsiteX42" fmla="*/ 2498501 w 2940676"/>
              <a:gd name="connsiteY42" fmla="*/ 1227786 h 1768699"/>
              <a:gd name="connsiteX43" fmla="*/ 2635876 w 2940676"/>
              <a:gd name="connsiteY43" fmla="*/ 1382333 h 1768699"/>
              <a:gd name="connsiteX44" fmla="*/ 2678805 w 2940676"/>
              <a:gd name="connsiteY44" fmla="*/ 1420969 h 1768699"/>
              <a:gd name="connsiteX45" fmla="*/ 2751786 w 2940676"/>
              <a:gd name="connsiteY45" fmla="*/ 1468192 h 1768699"/>
              <a:gd name="connsiteX46" fmla="*/ 2820473 w 2940676"/>
              <a:gd name="connsiteY46" fmla="*/ 1493950 h 1768699"/>
              <a:gd name="connsiteX47" fmla="*/ 2867695 w 2940676"/>
              <a:gd name="connsiteY47" fmla="*/ 1519708 h 1768699"/>
              <a:gd name="connsiteX48" fmla="*/ 2910625 w 2940676"/>
              <a:gd name="connsiteY48" fmla="*/ 1549758 h 1768699"/>
              <a:gd name="connsiteX49" fmla="*/ 2927797 w 2940676"/>
              <a:gd name="connsiteY49" fmla="*/ 1571223 h 1768699"/>
              <a:gd name="connsiteX50" fmla="*/ 2940676 w 2940676"/>
              <a:gd name="connsiteY50" fmla="*/ 1592688 h 1768699"/>
              <a:gd name="connsiteX51" fmla="*/ 2940676 w 2940676"/>
              <a:gd name="connsiteY51" fmla="*/ 1605567 h 1768699"/>
              <a:gd name="connsiteX52" fmla="*/ 2940676 w 2940676"/>
              <a:gd name="connsiteY52" fmla="*/ 1622738 h 1768699"/>
              <a:gd name="connsiteX53" fmla="*/ 2927797 w 2940676"/>
              <a:gd name="connsiteY53" fmla="*/ 1644203 h 1768699"/>
              <a:gd name="connsiteX54" fmla="*/ 2906332 w 2940676"/>
              <a:gd name="connsiteY54" fmla="*/ 1661375 h 1768699"/>
              <a:gd name="connsiteX55" fmla="*/ 2859110 w 2940676"/>
              <a:gd name="connsiteY55" fmla="*/ 1695719 h 1768699"/>
              <a:gd name="connsiteX56" fmla="*/ 2824766 w 2940676"/>
              <a:gd name="connsiteY56" fmla="*/ 1708598 h 1768699"/>
              <a:gd name="connsiteX57" fmla="*/ 2781836 w 2940676"/>
              <a:gd name="connsiteY57" fmla="*/ 1725769 h 1768699"/>
              <a:gd name="connsiteX58" fmla="*/ 2730321 w 2940676"/>
              <a:gd name="connsiteY58" fmla="*/ 1742941 h 1768699"/>
              <a:gd name="connsiteX59" fmla="*/ 2661634 w 2940676"/>
              <a:gd name="connsiteY59" fmla="*/ 1755820 h 1768699"/>
              <a:gd name="connsiteX60" fmla="*/ 2571481 w 2940676"/>
              <a:gd name="connsiteY60" fmla="*/ 1764406 h 1768699"/>
              <a:gd name="connsiteX61" fmla="*/ 2464157 w 2940676"/>
              <a:gd name="connsiteY61" fmla="*/ 1768699 h 1768699"/>
              <a:gd name="connsiteX62" fmla="*/ 2309611 w 2940676"/>
              <a:gd name="connsiteY62" fmla="*/ 1760113 h 1768699"/>
              <a:gd name="connsiteX63" fmla="*/ 2146479 w 2940676"/>
              <a:gd name="connsiteY63" fmla="*/ 1742941 h 1768699"/>
              <a:gd name="connsiteX64" fmla="*/ 1983346 w 2940676"/>
              <a:gd name="connsiteY64" fmla="*/ 1721477 h 1768699"/>
              <a:gd name="connsiteX65" fmla="*/ 1828800 w 2940676"/>
              <a:gd name="connsiteY65" fmla="*/ 1695719 h 1768699"/>
              <a:gd name="connsiteX66" fmla="*/ 1725769 w 2940676"/>
              <a:gd name="connsiteY66" fmla="*/ 1669961 h 1768699"/>
              <a:gd name="connsiteX67" fmla="*/ 1549757 w 2940676"/>
              <a:gd name="connsiteY67" fmla="*/ 1609860 h 1768699"/>
              <a:gd name="connsiteX68" fmla="*/ 1352281 w 2940676"/>
              <a:gd name="connsiteY68" fmla="*/ 1524000 h 1768699"/>
              <a:gd name="connsiteX69" fmla="*/ 1180563 w 2940676"/>
              <a:gd name="connsiteY69" fmla="*/ 1429555 h 1768699"/>
              <a:gd name="connsiteX70" fmla="*/ 1034603 w 2940676"/>
              <a:gd name="connsiteY70" fmla="*/ 1335110 h 1768699"/>
              <a:gd name="connsiteX71" fmla="*/ 862884 w 2940676"/>
              <a:gd name="connsiteY71" fmla="*/ 1202029 h 1768699"/>
              <a:gd name="connsiteX72" fmla="*/ 639650 w 2940676"/>
              <a:gd name="connsiteY72" fmla="*/ 1000260 h 1768699"/>
              <a:gd name="connsiteX73" fmla="*/ 425003 w 2940676"/>
              <a:gd name="connsiteY73" fmla="*/ 768440 h 1768699"/>
              <a:gd name="connsiteX74" fmla="*/ 257577 w 2940676"/>
              <a:gd name="connsiteY74" fmla="*/ 575257 h 1768699"/>
              <a:gd name="connsiteX75" fmla="*/ 124495 w 2940676"/>
              <a:gd name="connsiteY75" fmla="*/ 399246 h 1768699"/>
              <a:gd name="connsiteX76" fmla="*/ 38636 w 2940676"/>
              <a:gd name="connsiteY76" fmla="*/ 283336 h 1768699"/>
              <a:gd name="connsiteX77" fmla="*/ 0 w 2940676"/>
              <a:gd name="connsiteY77" fmla="*/ 231820 h 1768699"/>
              <a:gd name="connsiteX0" fmla="*/ 0 w 2902040"/>
              <a:gd name="connsiteY0" fmla="*/ 283336 h 1768699"/>
              <a:gd name="connsiteX1" fmla="*/ 201769 w 2902040"/>
              <a:gd name="connsiteY1" fmla="*/ 0 h 1768699"/>
              <a:gd name="connsiteX2" fmla="*/ 201769 w 2902040"/>
              <a:gd name="connsiteY2" fmla="*/ 51516 h 1768699"/>
              <a:gd name="connsiteX3" fmla="*/ 210355 w 2902040"/>
              <a:gd name="connsiteY3" fmla="*/ 81567 h 1768699"/>
              <a:gd name="connsiteX4" fmla="*/ 231820 w 2902040"/>
              <a:gd name="connsiteY4" fmla="*/ 137375 h 1768699"/>
              <a:gd name="connsiteX5" fmla="*/ 274750 w 2902040"/>
              <a:gd name="connsiteY5" fmla="*/ 227527 h 1768699"/>
              <a:gd name="connsiteX6" fmla="*/ 339144 w 2902040"/>
              <a:gd name="connsiteY6" fmla="*/ 317679 h 1768699"/>
              <a:gd name="connsiteX7" fmla="*/ 455054 w 2902040"/>
              <a:gd name="connsiteY7" fmla="*/ 472226 h 1768699"/>
              <a:gd name="connsiteX8" fmla="*/ 562378 w 2902040"/>
              <a:gd name="connsiteY8" fmla="*/ 601015 h 1768699"/>
              <a:gd name="connsiteX9" fmla="*/ 691167 w 2902040"/>
              <a:gd name="connsiteY9" fmla="*/ 751268 h 1768699"/>
              <a:gd name="connsiteX10" fmla="*/ 781319 w 2902040"/>
              <a:gd name="connsiteY10" fmla="*/ 854299 h 1768699"/>
              <a:gd name="connsiteX11" fmla="*/ 914400 w 2902040"/>
              <a:gd name="connsiteY11" fmla="*/ 987381 h 1768699"/>
              <a:gd name="connsiteX12" fmla="*/ 1004552 w 2902040"/>
              <a:gd name="connsiteY12" fmla="*/ 1064654 h 1768699"/>
              <a:gd name="connsiteX13" fmla="*/ 1154806 w 2902040"/>
              <a:gd name="connsiteY13" fmla="*/ 1180564 h 1768699"/>
              <a:gd name="connsiteX14" fmla="*/ 1236372 w 2902040"/>
              <a:gd name="connsiteY14" fmla="*/ 1236372 h 1768699"/>
              <a:gd name="connsiteX15" fmla="*/ 1373747 w 2902040"/>
              <a:gd name="connsiteY15" fmla="*/ 1313646 h 1768699"/>
              <a:gd name="connsiteX16" fmla="*/ 1472485 w 2902040"/>
              <a:gd name="connsiteY16" fmla="*/ 1360868 h 1768699"/>
              <a:gd name="connsiteX17" fmla="*/ 1592688 w 2902040"/>
              <a:gd name="connsiteY17" fmla="*/ 1403798 h 1768699"/>
              <a:gd name="connsiteX18" fmla="*/ 1730062 w 2902040"/>
              <a:gd name="connsiteY18" fmla="*/ 1442434 h 1768699"/>
              <a:gd name="connsiteX19" fmla="*/ 1837386 w 2902040"/>
              <a:gd name="connsiteY19" fmla="*/ 1463899 h 1768699"/>
              <a:gd name="connsiteX20" fmla="*/ 1940417 w 2902040"/>
              <a:gd name="connsiteY20" fmla="*/ 1481071 h 1768699"/>
              <a:gd name="connsiteX21" fmla="*/ 2069206 w 2902040"/>
              <a:gd name="connsiteY21" fmla="*/ 1489657 h 1768699"/>
              <a:gd name="connsiteX22" fmla="*/ 2167944 w 2902040"/>
              <a:gd name="connsiteY22" fmla="*/ 1489657 h 1768699"/>
              <a:gd name="connsiteX23" fmla="*/ 2232338 w 2902040"/>
              <a:gd name="connsiteY23" fmla="*/ 1485364 h 1768699"/>
              <a:gd name="connsiteX24" fmla="*/ 2262389 w 2902040"/>
              <a:gd name="connsiteY24" fmla="*/ 1476778 h 1768699"/>
              <a:gd name="connsiteX25" fmla="*/ 2283854 w 2902040"/>
              <a:gd name="connsiteY25" fmla="*/ 1455313 h 1768699"/>
              <a:gd name="connsiteX26" fmla="*/ 2296733 w 2902040"/>
              <a:gd name="connsiteY26" fmla="*/ 1425262 h 1768699"/>
              <a:gd name="connsiteX27" fmla="*/ 2296733 w 2902040"/>
              <a:gd name="connsiteY27" fmla="*/ 1399505 h 1768699"/>
              <a:gd name="connsiteX28" fmla="*/ 2292440 w 2902040"/>
              <a:gd name="connsiteY28" fmla="*/ 1356575 h 1768699"/>
              <a:gd name="connsiteX29" fmla="*/ 2275268 w 2902040"/>
              <a:gd name="connsiteY29" fmla="*/ 1322231 h 1768699"/>
              <a:gd name="connsiteX30" fmla="*/ 2193702 w 2902040"/>
              <a:gd name="connsiteY30" fmla="*/ 1163392 h 1768699"/>
              <a:gd name="connsiteX31" fmla="*/ 1991933 w 2902040"/>
              <a:gd name="connsiteY31" fmla="*/ 772733 h 1768699"/>
              <a:gd name="connsiteX32" fmla="*/ 1957589 w 2902040"/>
              <a:gd name="connsiteY32" fmla="*/ 704046 h 1768699"/>
              <a:gd name="connsiteX33" fmla="*/ 1944710 w 2902040"/>
              <a:gd name="connsiteY33" fmla="*/ 678288 h 1768699"/>
              <a:gd name="connsiteX34" fmla="*/ 1953296 w 2902040"/>
              <a:gd name="connsiteY34" fmla="*/ 631065 h 1768699"/>
              <a:gd name="connsiteX35" fmla="*/ 1961882 w 2902040"/>
              <a:gd name="connsiteY35" fmla="*/ 618186 h 1768699"/>
              <a:gd name="connsiteX36" fmla="*/ 1979054 w 2902040"/>
              <a:gd name="connsiteY36" fmla="*/ 618186 h 1768699"/>
              <a:gd name="connsiteX37" fmla="*/ 2009105 w 2902040"/>
              <a:gd name="connsiteY37" fmla="*/ 626772 h 1768699"/>
              <a:gd name="connsiteX38" fmla="*/ 2034862 w 2902040"/>
              <a:gd name="connsiteY38" fmla="*/ 661116 h 1768699"/>
              <a:gd name="connsiteX39" fmla="*/ 2077792 w 2902040"/>
              <a:gd name="connsiteY39" fmla="*/ 725510 h 1768699"/>
              <a:gd name="connsiteX40" fmla="*/ 2228045 w 2902040"/>
              <a:gd name="connsiteY40" fmla="*/ 940158 h 1768699"/>
              <a:gd name="connsiteX41" fmla="*/ 2326783 w 2902040"/>
              <a:gd name="connsiteY41" fmla="*/ 1064654 h 1768699"/>
              <a:gd name="connsiteX42" fmla="*/ 2459865 w 2902040"/>
              <a:gd name="connsiteY42" fmla="*/ 1227786 h 1768699"/>
              <a:gd name="connsiteX43" fmla="*/ 2597240 w 2902040"/>
              <a:gd name="connsiteY43" fmla="*/ 1382333 h 1768699"/>
              <a:gd name="connsiteX44" fmla="*/ 2640169 w 2902040"/>
              <a:gd name="connsiteY44" fmla="*/ 1420969 h 1768699"/>
              <a:gd name="connsiteX45" fmla="*/ 2713150 w 2902040"/>
              <a:gd name="connsiteY45" fmla="*/ 1468192 h 1768699"/>
              <a:gd name="connsiteX46" fmla="*/ 2781837 w 2902040"/>
              <a:gd name="connsiteY46" fmla="*/ 1493950 h 1768699"/>
              <a:gd name="connsiteX47" fmla="*/ 2829059 w 2902040"/>
              <a:gd name="connsiteY47" fmla="*/ 1519708 h 1768699"/>
              <a:gd name="connsiteX48" fmla="*/ 2871989 w 2902040"/>
              <a:gd name="connsiteY48" fmla="*/ 1549758 h 1768699"/>
              <a:gd name="connsiteX49" fmla="*/ 2889161 w 2902040"/>
              <a:gd name="connsiteY49" fmla="*/ 1571223 h 1768699"/>
              <a:gd name="connsiteX50" fmla="*/ 2902040 w 2902040"/>
              <a:gd name="connsiteY50" fmla="*/ 1592688 h 1768699"/>
              <a:gd name="connsiteX51" fmla="*/ 2902040 w 2902040"/>
              <a:gd name="connsiteY51" fmla="*/ 1605567 h 1768699"/>
              <a:gd name="connsiteX52" fmla="*/ 2902040 w 2902040"/>
              <a:gd name="connsiteY52" fmla="*/ 1622738 h 1768699"/>
              <a:gd name="connsiteX53" fmla="*/ 2889161 w 2902040"/>
              <a:gd name="connsiteY53" fmla="*/ 1644203 h 1768699"/>
              <a:gd name="connsiteX54" fmla="*/ 2867696 w 2902040"/>
              <a:gd name="connsiteY54" fmla="*/ 1661375 h 1768699"/>
              <a:gd name="connsiteX55" fmla="*/ 2820474 w 2902040"/>
              <a:gd name="connsiteY55" fmla="*/ 1695719 h 1768699"/>
              <a:gd name="connsiteX56" fmla="*/ 2786130 w 2902040"/>
              <a:gd name="connsiteY56" fmla="*/ 1708598 h 1768699"/>
              <a:gd name="connsiteX57" fmla="*/ 2743200 w 2902040"/>
              <a:gd name="connsiteY57" fmla="*/ 1725769 h 1768699"/>
              <a:gd name="connsiteX58" fmla="*/ 2691685 w 2902040"/>
              <a:gd name="connsiteY58" fmla="*/ 1742941 h 1768699"/>
              <a:gd name="connsiteX59" fmla="*/ 2622998 w 2902040"/>
              <a:gd name="connsiteY59" fmla="*/ 1755820 h 1768699"/>
              <a:gd name="connsiteX60" fmla="*/ 2532845 w 2902040"/>
              <a:gd name="connsiteY60" fmla="*/ 1764406 h 1768699"/>
              <a:gd name="connsiteX61" fmla="*/ 2425521 w 2902040"/>
              <a:gd name="connsiteY61" fmla="*/ 1768699 h 1768699"/>
              <a:gd name="connsiteX62" fmla="*/ 2270975 w 2902040"/>
              <a:gd name="connsiteY62" fmla="*/ 1760113 h 1768699"/>
              <a:gd name="connsiteX63" fmla="*/ 2107843 w 2902040"/>
              <a:gd name="connsiteY63" fmla="*/ 1742941 h 1768699"/>
              <a:gd name="connsiteX64" fmla="*/ 1944710 w 2902040"/>
              <a:gd name="connsiteY64" fmla="*/ 1721477 h 1768699"/>
              <a:gd name="connsiteX65" fmla="*/ 1790164 w 2902040"/>
              <a:gd name="connsiteY65" fmla="*/ 1695719 h 1768699"/>
              <a:gd name="connsiteX66" fmla="*/ 1687133 w 2902040"/>
              <a:gd name="connsiteY66" fmla="*/ 1669961 h 1768699"/>
              <a:gd name="connsiteX67" fmla="*/ 1511121 w 2902040"/>
              <a:gd name="connsiteY67" fmla="*/ 1609860 h 1768699"/>
              <a:gd name="connsiteX68" fmla="*/ 1313645 w 2902040"/>
              <a:gd name="connsiteY68" fmla="*/ 1524000 h 1768699"/>
              <a:gd name="connsiteX69" fmla="*/ 1141927 w 2902040"/>
              <a:gd name="connsiteY69" fmla="*/ 1429555 h 1768699"/>
              <a:gd name="connsiteX70" fmla="*/ 995967 w 2902040"/>
              <a:gd name="connsiteY70" fmla="*/ 1335110 h 1768699"/>
              <a:gd name="connsiteX71" fmla="*/ 824248 w 2902040"/>
              <a:gd name="connsiteY71" fmla="*/ 1202029 h 1768699"/>
              <a:gd name="connsiteX72" fmla="*/ 601014 w 2902040"/>
              <a:gd name="connsiteY72" fmla="*/ 1000260 h 1768699"/>
              <a:gd name="connsiteX73" fmla="*/ 386367 w 2902040"/>
              <a:gd name="connsiteY73" fmla="*/ 768440 h 1768699"/>
              <a:gd name="connsiteX74" fmla="*/ 218941 w 2902040"/>
              <a:gd name="connsiteY74" fmla="*/ 575257 h 1768699"/>
              <a:gd name="connsiteX75" fmla="*/ 85859 w 2902040"/>
              <a:gd name="connsiteY75" fmla="*/ 399246 h 1768699"/>
              <a:gd name="connsiteX76" fmla="*/ 0 w 2902040"/>
              <a:gd name="connsiteY76" fmla="*/ 283336 h 1768699"/>
              <a:gd name="connsiteX0" fmla="*/ 0 w 2902040"/>
              <a:gd name="connsiteY0" fmla="*/ 283336 h 1768699"/>
              <a:gd name="connsiteX1" fmla="*/ 201769 w 2902040"/>
              <a:gd name="connsiteY1" fmla="*/ 0 h 1768699"/>
              <a:gd name="connsiteX2" fmla="*/ 201769 w 2902040"/>
              <a:gd name="connsiteY2" fmla="*/ 51516 h 1768699"/>
              <a:gd name="connsiteX3" fmla="*/ 210355 w 2902040"/>
              <a:gd name="connsiteY3" fmla="*/ 81567 h 1768699"/>
              <a:gd name="connsiteX4" fmla="*/ 274750 w 2902040"/>
              <a:gd name="connsiteY4" fmla="*/ 227527 h 1768699"/>
              <a:gd name="connsiteX5" fmla="*/ 339144 w 2902040"/>
              <a:gd name="connsiteY5" fmla="*/ 317679 h 1768699"/>
              <a:gd name="connsiteX6" fmla="*/ 455054 w 2902040"/>
              <a:gd name="connsiteY6" fmla="*/ 472226 h 1768699"/>
              <a:gd name="connsiteX7" fmla="*/ 562378 w 2902040"/>
              <a:gd name="connsiteY7" fmla="*/ 601015 h 1768699"/>
              <a:gd name="connsiteX8" fmla="*/ 691167 w 2902040"/>
              <a:gd name="connsiteY8" fmla="*/ 751268 h 1768699"/>
              <a:gd name="connsiteX9" fmla="*/ 781319 w 2902040"/>
              <a:gd name="connsiteY9" fmla="*/ 854299 h 1768699"/>
              <a:gd name="connsiteX10" fmla="*/ 914400 w 2902040"/>
              <a:gd name="connsiteY10" fmla="*/ 987381 h 1768699"/>
              <a:gd name="connsiteX11" fmla="*/ 1004552 w 2902040"/>
              <a:gd name="connsiteY11" fmla="*/ 1064654 h 1768699"/>
              <a:gd name="connsiteX12" fmla="*/ 1154806 w 2902040"/>
              <a:gd name="connsiteY12" fmla="*/ 1180564 h 1768699"/>
              <a:gd name="connsiteX13" fmla="*/ 1236372 w 2902040"/>
              <a:gd name="connsiteY13" fmla="*/ 1236372 h 1768699"/>
              <a:gd name="connsiteX14" fmla="*/ 1373747 w 2902040"/>
              <a:gd name="connsiteY14" fmla="*/ 1313646 h 1768699"/>
              <a:gd name="connsiteX15" fmla="*/ 1472485 w 2902040"/>
              <a:gd name="connsiteY15" fmla="*/ 1360868 h 1768699"/>
              <a:gd name="connsiteX16" fmla="*/ 1592688 w 2902040"/>
              <a:gd name="connsiteY16" fmla="*/ 1403798 h 1768699"/>
              <a:gd name="connsiteX17" fmla="*/ 1730062 w 2902040"/>
              <a:gd name="connsiteY17" fmla="*/ 1442434 h 1768699"/>
              <a:gd name="connsiteX18" fmla="*/ 1837386 w 2902040"/>
              <a:gd name="connsiteY18" fmla="*/ 1463899 h 1768699"/>
              <a:gd name="connsiteX19" fmla="*/ 1940417 w 2902040"/>
              <a:gd name="connsiteY19" fmla="*/ 1481071 h 1768699"/>
              <a:gd name="connsiteX20" fmla="*/ 2069206 w 2902040"/>
              <a:gd name="connsiteY20" fmla="*/ 1489657 h 1768699"/>
              <a:gd name="connsiteX21" fmla="*/ 2167944 w 2902040"/>
              <a:gd name="connsiteY21" fmla="*/ 1489657 h 1768699"/>
              <a:gd name="connsiteX22" fmla="*/ 2232338 w 2902040"/>
              <a:gd name="connsiteY22" fmla="*/ 1485364 h 1768699"/>
              <a:gd name="connsiteX23" fmla="*/ 2262389 w 2902040"/>
              <a:gd name="connsiteY23" fmla="*/ 1476778 h 1768699"/>
              <a:gd name="connsiteX24" fmla="*/ 2283854 w 2902040"/>
              <a:gd name="connsiteY24" fmla="*/ 1455313 h 1768699"/>
              <a:gd name="connsiteX25" fmla="*/ 2296733 w 2902040"/>
              <a:gd name="connsiteY25" fmla="*/ 1425262 h 1768699"/>
              <a:gd name="connsiteX26" fmla="*/ 2296733 w 2902040"/>
              <a:gd name="connsiteY26" fmla="*/ 1399505 h 1768699"/>
              <a:gd name="connsiteX27" fmla="*/ 2292440 w 2902040"/>
              <a:gd name="connsiteY27" fmla="*/ 1356575 h 1768699"/>
              <a:gd name="connsiteX28" fmla="*/ 2275268 w 2902040"/>
              <a:gd name="connsiteY28" fmla="*/ 1322231 h 1768699"/>
              <a:gd name="connsiteX29" fmla="*/ 2193702 w 2902040"/>
              <a:gd name="connsiteY29" fmla="*/ 1163392 h 1768699"/>
              <a:gd name="connsiteX30" fmla="*/ 1991933 w 2902040"/>
              <a:gd name="connsiteY30" fmla="*/ 772733 h 1768699"/>
              <a:gd name="connsiteX31" fmla="*/ 1957589 w 2902040"/>
              <a:gd name="connsiteY31" fmla="*/ 704046 h 1768699"/>
              <a:gd name="connsiteX32" fmla="*/ 1944710 w 2902040"/>
              <a:gd name="connsiteY32" fmla="*/ 678288 h 1768699"/>
              <a:gd name="connsiteX33" fmla="*/ 1953296 w 2902040"/>
              <a:gd name="connsiteY33" fmla="*/ 631065 h 1768699"/>
              <a:gd name="connsiteX34" fmla="*/ 1961882 w 2902040"/>
              <a:gd name="connsiteY34" fmla="*/ 618186 h 1768699"/>
              <a:gd name="connsiteX35" fmla="*/ 1979054 w 2902040"/>
              <a:gd name="connsiteY35" fmla="*/ 618186 h 1768699"/>
              <a:gd name="connsiteX36" fmla="*/ 2009105 w 2902040"/>
              <a:gd name="connsiteY36" fmla="*/ 626772 h 1768699"/>
              <a:gd name="connsiteX37" fmla="*/ 2034862 w 2902040"/>
              <a:gd name="connsiteY37" fmla="*/ 661116 h 1768699"/>
              <a:gd name="connsiteX38" fmla="*/ 2077792 w 2902040"/>
              <a:gd name="connsiteY38" fmla="*/ 725510 h 1768699"/>
              <a:gd name="connsiteX39" fmla="*/ 2228045 w 2902040"/>
              <a:gd name="connsiteY39" fmla="*/ 940158 h 1768699"/>
              <a:gd name="connsiteX40" fmla="*/ 2326783 w 2902040"/>
              <a:gd name="connsiteY40" fmla="*/ 1064654 h 1768699"/>
              <a:gd name="connsiteX41" fmla="*/ 2459865 w 2902040"/>
              <a:gd name="connsiteY41" fmla="*/ 1227786 h 1768699"/>
              <a:gd name="connsiteX42" fmla="*/ 2597240 w 2902040"/>
              <a:gd name="connsiteY42" fmla="*/ 1382333 h 1768699"/>
              <a:gd name="connsiteX43" fmla="*/ 2640169 w 2902040"/>
              <a:gd name="connsiteY43" fmla="*/ 1420969 h 1768699"/>
              <a:gd name="connsiteX44" fmla="*/ 2713150 w 2902040"/>
              <a:gd name="connsiteY44" fmla="*/ 1468192 h 1768699"/>
              <a:gd name="connsiteX45" fmla="*/ 2781837 w 2902040"/>
              <a:gd name="connsiteY45" fmla="*/ 1493950 h 1768699"/>
              <a:gd name="connsiteX46" fmla="*/ 2829059 w 2902040"/>
              <a:gd name="connsiteY46" fmla="*/ 1519708 h 1768699"/>
              <a:gd name="connsiteX47" fmla="*/ 2871989 w 2902040"/>
              <a:gd name="connsiteY47" fmla="*/ 1549758 h 1768699"/>
              <a:gd name="connsiteX48" fmla="*/ 2889161 w 2902040"/>
              <a:gd name="connsiteY48" fmla="*/ 1571223 h 1768699"/>
              <a:gd name="connsiteX49" fmla="*/ 2902040 w 2902040"/>
              <a:gd name="connsiteY49" fmla="*/ 1592688 h 1768699"/>
              <a:gd name="connsiteX50" fmla="*/ 2902040 w 2902040"/>
              <a:gd name="connsiteY50" fmla="*/ 1605567 h 1768699"/>
              <a:gd name="connsiteX51" fmla="*/ 2902040 w 2902040"/>
              <a:gd name="connsiteY51" fmla="*/ 1622738 h 1768699"/>
              <a:gd name="connsiteX52" fmla="*/ 2889161 w 2902040"/>
              <a:gd name="connsiteY52" fmla="*/ 1644203 h 1768699"/>
              <a:gd name="connsiteX53" fmla="*/ 2867696 w 2902040"/>
              <a:gd name="connsiteY53" fmla="*/ 1661375 h 1768699"/>
              <a:gd name="connsiteX54" fmla="*/ 2820474 w 2902040"/>
              <a:gd name="connsiteY54" fmla="*/ 1695719 h 1768699"/>
              <a:gd name="connsiteX55" fmla="*/ 2786130 w 2902040"/>
              <a:gd name="connsiteY55" fmla="*/ 1708598 h 1768699"/>
              <a:gd name="connsiteX56" fmla="*/ 2743200 w 2902040"/>
              <a:gd name="connsiteY56" fmla="*/ 1725769 h 1768699"/>
              <a:gd name="connsiteX57" fmla="*/ 2691685 w 2902040"/>
              <a:gd name="connsiteY57" fmla="*/ 1742941 h 1768699"/>
              <a:gd name="connsiteX58" fmla="*/ 2622998 w 2902040"/>
              <a:gd name="connsiteY58" fmla="*/ 1755820 h 1768699"/>
              <a:gd name="connsiteX59" fmla="*/ 2532845 w 2902040"/>
              <a:gd name="connsiteY59" fmla="*/ 1764406 h 1768699"/>
              <a:gd name="connsiteX60" fmla="*/ 2425521 w 2902040"/>
              <a:gd name="connsiteY60" fmla="*/ 1768699 h 1768699"/>
              <a:gd name="connsiteX61" fmla="*/ 2270975 w 2902040"/>
              <a:gd name="connsiteY61" fmla="*/ 1760113 h 1768699"/>
              <a:gd name="connsiteX62" fmla="*/ 2107843 w 2902040"/>
              <a:gd name="connsiteY62" fmla="*/ 1742941 h 1768699"/>
              <a:gd name="connsiteX63" fmla="*/ 1944710 w 2902040"/>
              <a:gd name="connsiteY63" fmla="*/ 1721477 h 1768699"/>
              <a:gd name="connsiteX64" fmla="*/ 1790164 w 2902040"/>
              <a:gd name="connsiteY64" fmla="*/ 1695719 h 1768699"/>
              <a:gd name="connsiteX65" fmla="*/ 1687133 w 2902040"/>
              <a:gd name="connsiteY65" fmla="*/ 1669961 h 1768699"/>
              <a:gd name="connsiteX66" fmla="*/ 1511121 w 2902040"/>
              <a:gd name="connsiteY66" fmla="*/ 1609860 h 1768699"/>
              <a:gd name="connsiteX67" fmla="*/ 1313645 w 2902040"/>
              <a:gd name="connsiteY67" fmla="*/ 1524000 h 1768699"/>
              <a:gd name="connsiteX68" fmla="*/ 1141927 w 2902040"/>
              <a:gd name="connsiteY68" fmla="*/ 1429555 h 1768699"/>
              <a:gd name="connsiteX69" fmla="*/ 995967 w 2902040"/>
              <a:gd name="connsiteY69" fmla="*/ 1335110 h 1768699"/>
              <a:gd name="connsiteX70" fmla="*/ 824248 w 2902040"/>
              <a:gd name="connsiteY70" fmla="*/ 1202029 h 1768699"/>
              <a:gd name="connsiteX71" fmla="*/ 601014 w 2902040"/>
              <a:gd name="connsiteY71" fmla="*/ 1000260 h 1768699"/>
              <a:gd name="connsiteX72" fmla="*/ 386367 w 2902040"/>
              <a:gd name="connsiteY72" fmla="*/ 768440 h 1768699"/>
              <a:gd name="connsiteX73" fmla="*/ 218941 w 2902040"/>
              <a:gd name="connsiteY73" fmla="*/ 575257 h 1768699"/>
              <a:gd name="connsiteX74" fmla="*/ 85859 w 2902040"/>
              <a:gd name="connsiteY74" fmla="*/ 399246 h 1768699"/>
              <a:gd name="connsiteX75" fmla="*/ 0 w 2902040"/>
              <a:gd name="connsiteY75" fmla="*/ 283336 h 1768699"/>
              <a:gd name="connsiteX0" fmla="*/ 0 w 2902040"/>
              <a:gd name="connsiteY0" fmla="*/ 283336 h 1768699"/>
              <a:gd name="connsiteX1" fmla="*/ 201769 w 2902040"/>
              <a:gd name="connsiteY1" fmla="*/ 0 h 1768699"/>
              <a:gd name="connsiteX2" fmla="*/ 201769 w 2902040"/>
              <a:gd name="connsiteY2" fmla="*/ 51516 h 1768699"/>
              <a:gd name="connsiteX3" fmla="*/ 274750 w 2902040"/>
              <a:gd name="connsiteY3" fmla="*/ 227527 h 1768699"/>
              <a:gd name="connsiteX4" fmla="*/ 339144 w 2902040"/>
              <a:gd name="connsiteY4" fmla="*/ 317679 h 1768699"/>
              <a:gd name="connsiteX5" fmla="*/ 455054 w 2902040"/>
              <a:gd name="connsiteY5" fmla="*/ 472226 h 1768699"/>
              <a:gd name="connsiteX6" fmla="*/ 562378 w 2902040"/>
              <a:gd name="connsiteY6" fmla="*/ 601015 h 1768699"/>
              <a:gd name="connsiteX7" fmla="*/ 691167 w 2902040"/>
              <a:gd name="connsiteY7" fmla="*/ 751268 h 1768699"/>
              <a:gd name="connsiteX8" fmla="*/ 781319 w 2902040"/>
              <a:gd name="connsiteY8" fmla="*/ 854299 h 1768699"/>
              <a:gd name="connsiteX9" fmla="*/ 914400 w 2902040"/>
              <a:gd name="connsiteY9" fmla="*/ 987381 h 1768699"/>
              <a:gd name="connsiteX10" fmla="*/ 1004552 w 2902040"/>
              <a:gd name="connsiteY10" fmla="*/ 1064654 h 1768699"/>
              <a:gd name="connsiteX11" fmla="*/ 1154806 w 2902040"/>
              <a:gd name="connsiteY11" fmla="*/ 1180564 h 1768699"/>
              <a:gd name="connsiteX12" fmla="*/ 1236372 w 2902040"/>
              <a:gd name="connsiteY12" fmla="*/ 1236372 h 1768699"/>
              <a:gd name="connsiteX13" fmla="*/ 1373747 w 2902040"/>
              <a:gd name="connsiteY13" fmla="*/ 1313646 h 1768699"/>
              <a:gd name="connsiteX14" fmla="*/ 1472485 w 2902040"/>
              <a:gd name="connsiteY14" fmla="*/ 1360868 h 1768699"/>
              <a:gd name="connsiteX15" fmla="*/ 1592688 w 2902040"/>
              <a:gd name="connsiteY15" fmla="*/ 1403798 h 1768699"/>
              <a:gd name="connsiteX16" fmla="*/ 1730062 w 2902040"/>
              <a:gd name="connsiteY16" fmla="*/ 1442434 h 1768699"/>
              <a:gd name="connsiteX17" fmla="*/ 1837386 w 2902040"/>
              <a:gd name="connsiteY17" fmla="*/ 1463899 h 1768699"/>
              <a:gd name="connsiteX18" fmla="*/ 1940417 w 2902040"/>
              <a:gd name="connsiteY18" fmla="*/ 1481071 h 1768699"/>
              <a:gd name="connsiteX19" fmla="*/ 2069206 w 2902040"/>
              <a:gd name="connsiteY19" fmla="*/ 1489657 h 1768699"/>
              <a:gd name="connsiteX20" fmla="*/ 2167944 w 2902040"/>
              <a:gd name="connsiteY20" fmla="*/ 1489657 h 1768699"/>
              <a:gd name="connsiteX21" fmla="*/ 2232338 w 2902040"/>
              <a:gd name="connsiteY21" fmla="*/ 1485364 h 1768699"/>
              <a:gd name="connsiteX22" fmla="*/ 2262389 w 2902040"/>
              <a:gd name="connsiteY22" fmla="*/ 1476778 h 1768699"/>
              <a:gd name="connsiteX23" fmla="*/ 2283854 w 2902040"/>
              <a:gd name="connsiteY23" fmla="*/ 1455313 h 1768699"/>
              <a:gd name="connsiteX24" fmla="*/ 2296733 w 2902040"/>
              <a:gd name="connsiteY24" fmla="*/ 1425262 h 1768699"/>
              <a:gd name="connsiteX25" fmla="*/ 2296733 w 2902040"/>
              <a:gd name="connsiteY25" fmla="*/ 1399505 h 1768699"/>
              <a:gd name="connsiteX26" fmla="*/ 2292440 w 2902040"/>
              <a:gd name="connsiteY26" fmla="*/ 1356575 h 1768699"/>
              <a:gd name="connsiteX27" fmla="*/ 2275268 w 2902040"/>
              <a:gd name="connsiteY27" fmla="*/ 1322231 h 1768699"/>
              <a:gd name="connsiteX28" fmla="*/ 2193702 w 2902040"/>
              <a:gd name="connsiteY28" fmla="*/ 1163392 h 1768699"/>
              <a:gd name="connsiteX29" fmla="*/ 1991933 w 2902040"/>
              <a:gd name="connsiteY29" fmla="*/ 772733 h 1768699"/>
              <a:gd name="connsiteX30" fmla="*/ 1957589 w 2902040"/>
              <a:gd name="connsiteY30" fmla="*/ 704046 h 1768699"/>
              <a:gd name="connsiteX31" fmla="*/ 1944710 w 2902040"/>
              <a:gd name="connsiteY31" fmla="*/ 678288 h 1768699"/>
              <a:gd name="connsiteX32" fmla="*/ 1953296 w 2902040"/>
              <a:gd name="connsiteY32" fmla="*/ 631065 h 1768699"/>
              <a:gd name="connsiteX33" fmla="*/ 1961882 w 2902040"/>
              <a:gd name="connsiteY33" fmla="*/ 618186 h 1768699"/>
              <a:gd name="connsiteX34" fmla="*/ 1979054 w 2902040"/>
              <a:gd name="connsiteY34" fmla="*/ 618186 h 1768699"/>
              <a:gd name="connsiteX35" fmla="*/ 2009105 w 2902040"/>
              <a:gd name="connsiteY35" fmla="*/ 626772 h 1768699"/>
              <a:gd name="connsiteX36" fmla="*/ 2034862 w 2902040"/>
              <a:gd name="connsiteY36" fmla="*/ 661116 h 1768699"/>
              <a:gd name="connsiteX37" fmla="*/ 2077792 w 2902040"/>
              <a:gd name="connsiteY37" fmla="*/ 725510 h 1768699"/>
              <a:gd name="connsiteX38" fmla="*/ 2228045 w 2902040"/>
              <a:gd name="connsiteY38" fmla="*/ 940158 h 1768699"/>
              <a:gd name="connsiteX39" fmla="*/ 2326783 w 2902040"/>
              <a:gd name="connsiteY39" fmla="*/ 1064654 h 1768699"/>
              <a:gd name="connsiteX40" fmla="*/ 2459865 w 2902040"/>
              <a:gd name="connsiteY40" fmla="*/ 1227786 h 1768699"/>
              <a:gd name="connsiteX41" fmla="*/ 2597240 w 2902040"/>
              <a:gd name="connsiteY41" fmla="*/ 1382333 h 1768699"/>
              <a:gd name="connsiteX42" fmla="*/ 2640169 w 2902040"/>
              <a:gd name="connsiteY42" fmla="*/ 1420969 h 1768699"/>
              <a:gd name="connsiteX43" fmla="*/ 2713150 w 2902040"/>
              <a:gd name="connsiteY43" fmla="*/ 1468192 h 1768699"/>
              <a:gd name="connsiteX44" fmla="*/ 2781837 w 2902040"/>
              <a:gd name="connsiteY44" fmla="*/ 1493950 h 1768699"/>
              <a:gd name="connsiteX45" fmla="*/ 2829059 w 2902040"/>
              <a:gd name="connsiteY45" fmla="*/ 1519708 h 1768699"/>
              <a:gd name="connsiteX46" fmla="*/ 2871989 w 2902040"/>
              <a:gd name="connsiteY46" fmla="*/ 1549758 h 1768699"/>
              <a:gd name="connsiteX47" fmla="*/ 2889161 w 2902040"/>
              <a:gd name="connsiteY47" fmla="*/ 1571223 h 1768699"/>
              <a:gd name="connsiteX48" fmla="*/ 2902040 w 2902040"/>
              <a:gd name="connsiteY48" fmla="*/ 1592688 h 1768699"/>
              <a:gd name="connsiteX49" fmla="*/ 2902040 w 2902040"/>
              <a:gd name="connsiteY49" fmla="*/ 1605567 h 1768699"/>
              <a:gd name="connsiteX50" fmla="*/ 2902040 w 2902040"/>
              <a:gd name="connsiteY50" fmla="*/ 1622738 h 1768699"/>
              <a:gd name="connsiteX51" fmla="*/ 2889161 w 2902040"/>
              <a:gd name="connsiteY51" fmla="*/ 1644203 h 1768699"/>
              <a:gd name="connsiteX52" fmla="*/ 2867696 w 2902040"/>
              <a:gd name="connsiteY52" fmla="*/ 1661375 h 1768699"/>
              <a:gd name="connsiteX53" fmla="*/ 2820474 w 2902040"/>
              <a:gd name="connsiteY53" fmla="*/ 1695719 h 1768699"/>
              <a:gd name="connsiteX54" fmla="*/ 2786130 w 2902040"/>
              <a:gd name="connsiteY54" fmla="*/ 1708598 h 1768699"/>
              <a:gd name="connsiteX55" fmla="*/ 2743200 w 2902040"/>
              <a:gd name="connsiteY55" fmla="*/ 1725769 h 1768699"/>
              <a:gd name="connsiteX56" fmla="*/ 2691685 w 2902040"/>
              <a:gd name="connsiteY56" fmla="*/ 1742941 h 1768699"/>
              <a:gd name="connsiteX57" fmla="*/ 2622998 w 2902040"/>
              <a:gd name="connsiteY57" fmla="*/ 1755820 h 1768699"/>
              <a:gd name="connsiteX58" fmla="*/ 2532845 w 2902040"/>
              <a:gd name="connsiteY58" fmla="*/ 1764406 h 1768699"/>
              <a:gd name="connsiteX59" fmla="*/ 2425521 w 2902040"/>
              <a:gd name="connsiteY59" fmla="*/ 1768699 h 1768699"/>
              <a:gd name="connsiteX60" fmla="*/ 2270975 w 2902040"/>
              <a:gd name="connsiteY60" fmla="*/ 1760113 h 1768699"/>
              <a:gd name="connsiteX61" fmla="*/ 2107843 w 2902040"/>
              <a:gd name="connsiteY61" fmla="*/ 1742941 h 1768699"/>
              <a:gd name="connsiteX62" fmla="*/ 1944710 w 2902040"/>
              <a:gd name="connsiteY62" fmla="*/ 1721477 h 1768699"/>
              <a:gd name="connsiteX63" fmla="*/ 1790164 w 2902040"/>
              <a:gd name="connsiteY63" fmla="*/ 1695719 h 1768699"/>
              <a:gd name="connsiteX64" fmla="*/ 1687133 w 2902040"/>
              <a:gd name="connsiteY64" fmla="*/ 1669961 h 1768699"/>
              <a:gd name="connsiteX65" fmla="*/ 1511121 w 2902040"/>
              <a:gd name="connsiteY65" fmla="*/ 1609860 h 1768699"/>
              <a:gd name="connsiteX66" fmla="*/ 1313645 w 2902040"/>
              <a:gd name="connsiteY66" fmla="*/ 1524000 h 1768699"/>
              <a:gd name="connsiteX67" fmla="*/ 1141927 w 2902040"/>
              <a:gd name="connsiteY67" fmla="*/ 1429555 h 1768699"/>
              <a:gd name="connsiteX68" fmla="*/ 995967 w 2902040"/>
              <a:gd name="connsiteY68" fmla="*/ 1335110 h 1768699"/>
              <a:gd name="connsiteX69" fmla="*/ 824248 w 2902040"/>
              <a:gd name="connsiteY69" fmla="*/ 1202029 h 1768699"/>
              <a:gd name="connsiteX70" fmla="*/ 601014 w 2902040"/>
              <a:gd name="connsiteY70" fmla="*/ 1000260 h 1768699"/>
              <a:gd name="connsiteX71" fmla="*/ 386367 w 2902040"/>
              <a:gd name="connsiteY71" fmla="*/ 768440 h 1768699"/>
              <a:gd name="connsiteX72" fmla="*/ 218941 w 2902040"/>
              <a:gd name="connsiteY72" fmla="*/ 575257 h 1768699"/>
              <a:gd name="connsiteX73" fmla="*/ 85859 w 2902040"/>
              <a:gd name="connsiteY73" fmla="*/ 399246 h 1768699"/>
              <a:gd name="connsiteX74" fmla="*/ 0 w 2902040"/>
              <a:gd name="connsiteY74" fmla="*/ 283336 h 1768699"/>
              <a:gd name="connsiteX0" fmla="*/ 0 w 2902040"/>
              <a:gd name="connsiteY0" fmla="*/ 283336 h 1768699"/>
              <a:gd name="connsiteX1" fmla="*/ 201769 w 2902040"/>
              <a:gd name="connsiteY1" fmla="*/ 0 h 1768699"/>
              <a:gd name="connsiteX2" fmla="*/ 274750 w 2902040"/>
              <a:gd name="connsiteY2" fmla="*/ 227527 h 1768699"/>
              <a:gd name="connsiteX3" fmla="*/ 339144 w 2902040"/>
              <a:gd name="connsiteY3" fmla="*/ 317679 h 1768699"/>
              <a:gd name="connsiteX4" fmla="*/ 455054 w 2902040"/>
              <a:gd name="connsiteY4" fmla="*/ 472226 h 1768699"/>
              <a:gd name="connsiteX5" fmla="*/ 562378 w 2902040"/>
              <a:gd name="connsiteY5" fmla="*/ 601015 h 1768699"/>
              <a:gd name="connsiteX6" fmla="*/ 691167 w 2902040"/>
              <a:gd name="connsiteY6" fmla="*/ 751268 h 1768699"/>
              <a:gd name="connsiteX7" fmla="*/ 781319 w 2902040"/>
              <a:gd name="connsiteY7" fmla="*/ 854299 h 1768699"/>
              <a:gd name="connsiteX8" fmla="*/ 914400 w 2902040"/>
              <a:gd name="connsiteY8" fmla="*/ 987381 h 1768699"/>
              <a:gd name="connsiteX9" fmla="*/ 1004552 w 2902040"/>
              <a:gd name="connsiteY9" fmla="*/ 1064654 h 1768699"/>
              <a:gd name="connsiteX10" fmla="*/ 1154806 w 2902040"/>
              <a:gd name="connsiteY10" fmla="*/ 1180564 h 1768699"/>
              <a:gd name="connsiteX11" fmla="*/ 1236372 w 2902040"/>
              <a:gd name="connsiteY11" fmla="*/ 1236372 h 1768699"/>
              <a:gd name="connsiteX12" fmla="*/ 1373747 w 2902040"/>
              <a:gd name="connsiteY12" fmla="*/ 1313646 h 1768699"/>
              <a:gd name="connsiteX13" fmla="*/ 1472485 w 2902040"/>
              <a:gd name="connsiteY13" fmla="*/ 1360868 h 1768699"/>
              <a:gd name="connsiteX14" fmla="*/ 1592688 w 2902040"/>
              <a:gd name="connsiteY14" fmla="*/ 1403798 h 1768699"/>
              <a:gd name="connsiteX15" fmla="*/ 1730062 w 2902040"/>
              <a:gd name="connsiteY15" fmla="*/ 1442434 h 1768699"/>
              <a:gd name="connsiteX16" fmla="*/ 1837386 w 2902040"/>
              <a:gd name="connsiteY16" fmla="*/ 1463899 h 1768699"/>
              <a:gd name="connsiteX17" fmla="*/ 1940417 w 2902040"/>
              <a:gd name="connsiteY17" fmla="*/ 1481071 h 1768699"/>
              <a:gd name="connsiteX18" fmla="*/ 2069206 w 2902040"/>
              <a:gd name="connsiteY18" fmla="*/ 1489657 h 1768699"/>
              <a:gd name="connsiteX19" fmla="*/ 2167944 w 2902040"/>
              <a:gd name="connsiteY19" fmla="*/ 1489657 h 1768699"/>
              <a:gd name="connsiteX20" fmla="*/ 2232338 w 2902040"/>
              <a:gd name="connsiteY20" fmla="*/ 1485364 h 1768699"/>
              <a:gd name="connsiteX21" fmla="*/ 2262389 w 2902040"/>
              <a:gd name="connsiteY21" fmla="*/ 1476778 h 1768699"/>
              <a:gd name="connsiteX22" fmla="*/ 2283854 w 2902040"/>
              <a:gd name="connsiteY22" fmla="*/ 1455313 h 1768699"/>
              <a:gd name="connsiteX23" fmla="*/ 2296733 w 2902040"/>
              <a:gd name="connsiteY23" fmla="*/ 1425262 h 1768699"/>
              <a:gd name="connsiteX24" fmla="*/ 2296733 w 2902040"/>
              <a:gd name="connsiteY24" fmla="*/ 1399505 h 1768699"/>
              <a:gd name="connsiteX25" fmla="*/ 2292440 w 2902040"/>
              <a:gd name="connsiteY25" fmla="*/ 1356575 h 1768699"/>
              <a:gd name="connsiteX26" fmla="*/ 2275268 w 2902040"/>
              <a:gd name="connsiteY26" fmla="*/ 1322231 h 1768699"/>
              <a:gd name="connsiteX27" fmla="*/ 2193702 w 2902040"/>
              <a:gd name="connsiteY27" fmla="*/ 1163392 h 1768699"/>
              <a:gd name="connsiteX28" fmla="*/ 1991933 w 2902040"/>
              <a:gd name="connsiteY28" fmla="*/ 772733 h 1768699"/>
              <a:gd name="connsiteX29" fmla="*/ 1957589 w 2902040"/>
              <a:gd name="connsiteY29" fmla="*/ 704046 h 1768699"/>
              <a:gd name="connsiteX30" fmla="*/ 1944710 w 2902040"/>
              <a:gd name="connsiteY30" fmla="*/ 678288 h 1768699"/>
              <a:gd name="connsiteX31" fmla="*/ 1953296 w 2902040"/>
              <a:gd name="connsiteY31" fmla="*/ 631065 h 1768699"/>
              <a:gd name="connsiteX32" fmla="*/ 1961882 w 2902040"/>
              <a:gd name="connsiteY32" fmla="*/ 618186 h 1768699"/>
              <a:gd name="connsiteX33" fmla="*/ 1979054 w 2902040"/>
              <a:gd name="connsiteY33" fmla="*/ 618186 h 1768699"/>
              <a:gd name="connsiteX34" fmla="*/ 2009105 w 2902040"/>
              <a:gd name="connsiteY34" fmla="*/ 626772 h 1768699"/>
              <a:gd name="connsiteX35" fmla="*/ 2034862 w 2902040"/>
              <a:gd name="connsiteY35" fmla="*/ 661116 h 1768699"/>
              <a:gd name="connsiteX36" fmla="*/ 2077792 w 2902040"/>
              <a:gd name="connsiteY36" fmla="*/ 725510 h 1768699"/>
              <a:gd name="connsiteX37" fmla="*/ 2228045 w 2902040"/>
              <a:gd name="connsiteY37" fmla="*/ 940158 h 1768699"/>
              <a:gd name="connsiteX38" fmla="*/ 2326783 w 2902040"/>
              <a:gd name="connsiteY38" fmla="*/ 1064654 h 1768699"/>
              <a:gd name="connsiteX39" fmla="*/ 2459865 w 2902040"/>
              <a:gd name="connsiteY39" fmla="*/ 1227786 h 1768699"/>
              <a:gd name="connsiteX40" fmla="*/ 2597240 w 2902040"/>
              <a:gd name="connsiteY40" fmla="*/ 1382333 h 1768699"/>
              <a:gd name="connsiteX41" fmla="*/ 2640169 w 2902040"/>
              <a:gd name="connsiteY41" fmla="*/ 1420969 h 1768699"/>
              <a:gd name="connsiteX42" fmla="*/ 2713150 w 2902040"/>
              <a:gd name="connsiteY42" fmla="*/ 1468192 h 1768699"/>
              <a:gd name="connsiteX43" fmla="*/ 2781837 w 2902040"/>
              <a:gd name="connsiteY43" fmla="*/ 1493950 h 1768699"/>
              <a:gd name="connsiteX44" fmla="*/ 2829059 w 2902040"/>
              <a:gd name="connsiteY44" fmla="*/ 1519708 h 1768699"/>
              <a:gd name="connsiteX45" fmla="*/ 2871989 w 2902040"/>
              <a:gd name="connsiteY45" fmla="*/ 1549758 h 1768699"/>
              <a:gd name="connsiteX46" fmla="*/ 2889161 w 2902040"/>
              <a:gd name="connsiteY46" fmla="*/ 1571223 h 1768699"/>
              <a:gd name="connsiteX47" fmla="*/ 2902040 w 2902040"/>
              <a:gd name="connsiteY47" fmla="*/ 1592688 h 1768699"/>
              <a:gd name="connsiteX48" fmla="*/ 2902040 w 2902040"/>
              <a:gd name="connsiteY48" fmla="*/ 1605567 h 1768699"/>
              <a:gd name="connsiteX49" fmla="*/ 2902040 w 2902040"/>
              <a:gd name="connsiteY49" fmla="*/ 1622738 h 1768699"/>
              <a:gd name="connsiteX50" fmla="*/ 2889161 w 2902040"/>
              <a:gd name="connsiteY50" fmla="*/ 1644203 h 1768699"/>
              <a:gd name="connsiteX51" fmla="*/ 2867696 w 2902040"/>
              <a:gd name="connsiteY51" fmla="*/ 1661375 h 1768699"/>
              <a:gd name="connsiteX52" fmla="*/ 2820474 w 2902040"/>
              <a:gd name="connsiteY52" fmla="*/ 1695719 h 1768699"/>
              <a:gd name="connsiteX53" fmla="*/ 2786130 w 2902040"/>
              <a:gd name="connsiteY53" fmla="*/ 1708598 h 1768699"/>
              <a:gd name="connsiteX54" fmla="*/ 2743200 w 2902040"/>
              <a:gd name="connsiteY54" fmla="*/ 1725769 h 1768699"/>
              <a:gd name="connsiteX55" fmla="*/ 2691685 w 2902040"/>
              <a:gd name="connsiteY55" fmla="*/ 1742941 h 1768699"/>
              <a:gd name="connsiteX56" fmla="*/ 2622998 w 2902040"/>
              <a:gd name="connsiteY56" fmla="*/ 1755820 h 1768699"/>
              <a:gd name="connsiteX57" fmla="*/ 2532845 w 2902040"/>
              <a:gd name="connsiteY57" fmla="*/ 1764406 h 1768699"/>
              <a:gd name="connsiteX58" fmla="*/ 2425521 w 2902040"/>
              <a:gd name="connsiteY58" fmla="*/ 1768699 h 1768699"/>
              <a:gd name="connsiteX59" fmla="*/ 2270975 w 2902040"/>
              <a:gd name="connsiteY59" fmla="*/ 1760113 h 1768699"/>
              <a:gd name="connsiteX60" fmla="*/ 2107843 w 2902040"/>
              <a:gd name="connsiteY60" fmla="*/ 1742941 h 1768699"/>
              <a:gd name="connsiteX61" fmla="*/ 1944710 w 2902040"/>
              <a:gd name="connsiteY61" fmla="*/ 1721477 h 1768699"/>
              <a:gd name="connsiteX62" fmla="*/ 1790164 w 2902040"/>
              <a:gd name="connsiteY62" fmla="*/ 1695719 h 1768699"/>
              <a:gd name="connsiteX63" fmla="*/ 1687133 w 2902040"/>
              <a:gd name="connsiteY63" fmla="*/ 1669961 h 1768699"/>
              <a:gd name="connsiteX64" fmla="*/ 1511121 w 2902040"/>
              <a:gd name="connsiteY64" fmla="*/ 1609860 h 1768699"/>
              <a:gd name="connsiteX65" fmla="*/ 1313645 w 2902040"/>
              <a:gd name="connsiteY65" fmla="*/ 1524000 h 1768699"/>
              <a:gd name="connsiteX66" fmla="*/ 1141927 w 2902040"/>
              <a:gd name="connsiteY66" fmla="*/ 1429555 h 1768699"/>
              <a:gd name="connsiteX67" fmla="*/ 995967 w 2902040"/>
              <a:gd name="connsiteY67" fmla="*/ 1335110 h 1768699"/>
              <a:gd name="connsiteX68" fmla="*/ 824248 w 2902040"/>
              <a:gd name="connsiteY68" fmla="*/ 1202029 h 1768699"/>
              <a:gd name="connsiteX69" fmla="*/ 601014 w 2902040"/>
              <a:gd name="connsiteY69" fmla="*/ 1000260 h 1768699"/>
              <a:gd name="connsiteX70" fmla="*/ 386367 w 2902040"/>
              <a:gd name="connsiteY70" fmla="*/ 768440 h 1768699"/>
              <a:gd name="connsiteX71" fmla="*/ 218941 w 2902040"/>
              <a:gd name="connsiteY71" fmla="*/ 575257 h 1768699"/>
              <a:gd name="connsiteX72" fmla="*/ 85859 w 2902040"/>
              <a:gd name="connsiteY72" fmla="*/ 399246 h 1768699"/>
              <a:gd name="connsiteX73" fmla="*/ 0 w 2902040"/>
              <a:gd name="connsiteY73" fmla="*/ 283336 h 1768699"/>
              <a:gd name="connsiteX0" fmla="*/ 0 w 2816181"/>
              <a:gd name="connsiteY0" fmla="*/ 399246 h 1768699"/>
              <a:gd name="connsiteX1" fmla="*/ 115910 w 2816181"/>
              <a:gd name="connsiteY1" fmla="*/ 0 h 1768699"/>
              <a:gd name="connsiteX2" fmla="*/ 188891 w 2816181"/>
              <a:gd name="connsiteY2" fmla="*/ 227527 h 1768699"/>
              <a:gd name="connsiteX3" fmla="*/ 253285 w 2816181"/>
              <a:gd name="connsiteY3" fmla="*/ 317679 h 1768699"/>
              <a:gd name="connsiteX4" fmla="*/ 369195 w 2816181"/>
              <a:gd name="connsiteY4" fmla="*/ 472226 h 1768699"/>
              <a:gd name="connsiteX5" fmla="*/ 476519 w 2816181"/>
              <a:gd name="connsiteY5" fmla="*/ 601015 h 1768699"/>
              <a:gd name="connsiteX6" fmla="*/ 605308 w 2816181"/>
              <a:gd name="connsiteY6" fmla="*/ 751268 h 1768699"/>
              <a:gd name="connsiteX7" fmla="*/ 695460 w 2816181"/>
              <a:gd name="connsiteY7" fmla="*/ 854299 h 1768699"/>
              <a:gd name="connsiteX8" fmla="*/ 828541 w 2816181"/>
              <a:gd name="connsiteY8" fmla="*/ 987381 h 1768699"/>
              <a:gd name="connsiteX9" fmla="*/ 918693 w 2816181"/>
              <a:gd name="connsiteY9" fmla="*/ 1064654 h 1768699"/>
              <a:gd name="connsiteX10" fmla="*/ 1068947 w 2816181"/>
              <a:gd name="connsiteY10" fmla="*/ 1180564 h 1768699"/>
              <a:gd name="connsiteX11" fmla="*/ 1150513 w 2816181"/>
              <a:gd name="connsiteY11" fmla="*/ 1236372 h 1768699"/>
              <a:gd name="connsiteX12" fmla="*/ 1287888 w 2816181"/>
              <a:gd name="connsiteY12" fmla="*/ 1313646 h 1768699"/>
              <a:gd name="connsiteX13" fmla="*/ 1386626 w 2816181"/>
              <a:gd name="connsiteY13" fmla="*/ 1360868 h 1768699"/>
              <a:gd name="connsiteX14" fmla="*/ 1506829 w 2816181"/>
              <a:gd name="connsiteY14" fmla="*/ 1403798 h 1768699"/>
              <a:gd name="connsiteX15" fmla="*/ 1644203 w 2816181"/>
              <a:gd name="connsiteY15" fmla="*/ 1442434 h 1768699"/>
              <a:gd name="connsiteX16" fmla="*/ 1751527 w 2816181"/>
              <a:gd name="connsiteY16" fmla="*/ 1463899 h 1768699"/>
              <a:gd name="connsiteX17" fmla="*/ 1854558 w 2816181"/>
              <a:gd name="connsiteY17" fmla="*/ 1481071 h 1768699"/>
              <a:gd name="connsiteX18" fmla="*/ 1983347 w 2816181"/>
              <a:gd name="connsiteY18" fmla="*/ 1489657 h 1768699"/>
              <a:gd name="connsiteX19" fmla="*/ 2082085 w 2816181"/>
              <a:gd name="connsiteY19" fmla="*/ 1489657 h 1768699"/>
              <a:gd name="connsiteX20" fmla="*/ 2146479 w 2816181"/>
              <a:gd name="connsiteY20" fmla="*/ 1485364 h 1768699"/>
              <a:gd name="connsiteX21" fmla="*/ 2176530 w 2816181"/>
              <a:gd name="connsiteY21" fmla="*/ 1476778 h 1768699"/>
              <a:gd name="connsiteX22" fmla="*/ 2197995 w 2816181"/>
              <a:gd name="connsiteY22" fmla="*/ 1455313 h 1768699"/>
              <a:gd name="connsiteX23" fmla="*/ 2210874 w 2816181"/>
              <a:gd name="connsiteY23" fmla="*/ 1425262 h 1768699"/>
              <a:gd name="connsiteX24" fmla="*/ 2210874 w 2816181"/>
              <a:gd name="connsiteY24" fmla="*/ 1399505 h 1768699"/>
              <a:gd name="connsiteX25" fmla="*/ 2206581 w 2816181"/>
              <a:gd name="connsiteY25" fmla="*/ 1356575 h 1768699"/>
              <a:gd name="connsiteX26" fmla="*/ 2189409 w 2816181"/>
              <a:gd name="connsiteY26" fmla="*/ 1322231 h 1768699"/>
              <a:gd name="connsiteX27" fmla="*/ 2107843 w 2816181"/>
              <a:gd name="connsiteY27" fmla="*/ 1163392 h 1768699"/>
              <a:gd name="connsiteX28" fmla="*/ 1906074 w 2816181"/>
              <a:gd name="connsiteY28" fmla="*/ 772733 h 1768699"/>
              <a:gd name="connsiteX29" fmla="*/ 1871730 w 2816181"/>
              <a:gd name="connsiteY29" fmla="*/ 704046 h 1768699"/>
              <a:gd name="connsiteX30" fmla="*/ 1858851 w 2816181"/>
              <a:gd name="connsiteY30" fmla="*/ 678288 h 1768699"/>
              <a:gd name="connsiteX31" fmla="*/ 1867437 w 2816181"/>
              <a:gd name="connsiteY31" fmla="*/ 631065 h 1768699"/>
              <a:gd name="connsiteX32" fmla="*/ 1876023 w 2816181"/>
              <a:gd name="connsiteY32" fmla="*/ 618186 h 1768699"/>
              <a:gd name="connsiteX33" fmla="*/ 1893195 w 2816181"/>
              <a:gd name="connsiteY33" fmla="*/ 618186 h 1768699"/>
              <a:gd name="connsiteX34" fmla="*/ 1923246 w 2816181"/>
              <a:gd name="connsiteY34" fmla="*/ 626772 h 1768699"/>
              <a:gd name="connsiteX35" fmla="*/ 1949003 w 2816181"/>
              <a:gd name="connsiteY35" fmla="*/ 661116 h 1768699"/>
              <a:gd name="connsiteX36" fmla="*/ 1991933 w 2816181"/>
              <a:gd name="connsiteY36" fmla="*/ 725510 h 1768699"/>
              <a:gd name="connsiteX37" fmla="*/ 2142186 w 2816181"/>
              <a:gd name="connsiteY37" fmla="*/ 940158 h 1768699"/>
              <a:gd name="connsiteX38" fmla="*/ 2240924 w 2816181"/>
              <a:gd name="connsiteY38" fmla="*/ 1064654 h 1768699"/>
              <a:gd name="connsiteX39" fmla="*/ 2374006 w 2816181"/>
              <a:gd name="connsiteY39" fmla="*/ 1227786 h 1768699"/>
              <a:gd name="connsiteX40" fmla="*/ 2511381 w 2816181"/>
              <a:gd name="connsiteY40" fmla="*/ 1382333 h 1768699"/>
              <a:gd name="connsiteX41" fmla="*/ 2554310 w 2816181"/>
              <a:gd name="connsiteY41" fmla="*/ 1420969 h 1768699"/>
              <a:gd name="connsiteX42" fmla="*/ 2627291 w 2816181"/>
              <a:gd name="connsiteY42" fmla="*/ 1468192 h 1768699"/>
              <a:gd name="connsiteX43" fmla="*/ 2695978 w 2816181"/>
              <a:gd name="connsiteY43" fmla="*/ 1493950 h 1768699"/>
              <a:gd name="connsiteX44" fmla="*/ 2743200 w 2816181"/>
              <a:gd name="connsiteY44" fmla="*/ 1519708 h 1768699"/>
              <a:gd name="connsiteX45" fmla="*/ 2786130 w 2816181"/>
              <a:gd name="connsiteY45" fmla="*/ 1549758 h 1768699"/>
              <a:gd name="connsiteX46" fmla="*/ 2803302 w 2816181"/>
              <a:gd name="connsiteY46" fmla="*/ 1571223 h 1768699"/>
              <a:gd name="connsiteX47" fmla="*/ 2816181 w 2816181"/>
              <a:gd name="connsiteY47" fmla="*/ 1592688 h 1768699"/>
              <a:gd name="connsiteX48" fmla="*/ 2816181 w 2816181"/>
              <a:gd name="connsiteY48" fmla="*/ 1605567 h 1768699"/>
              <a:gd name="connsiteX49" fmla="*/ 2816181 w 2816181"/>
              <a:gd name="connsiteY49" fmla="*/ 1622738 h 1768699"/>
              <a:gd name="connsiteX50" fmla="*/ 2803302 w 2816181"/>
              <a:gd name="connsiteY50" fmla="*/ 1644203 h 1768699"/>
              <a:gd name="connsiteX51" fmla="*/ 2781837 w 2816181"/>
              <a:gd name="connsiteY51" fmla="*/ 1661375 h 1768699"/>
              <a:gd name="connsiteX52" fmla="*/ 2734615 w 2816181"/>
              <a:gd name="connsiteY52" fmla="*/ 1695719 h 1768699"/>
              <a:gd name="connsiteX53" fmla="*/ 2700271 w 2816181"/>
              <a:gd name="connsiteY53" fmla="*/ 1708598 h 1768699"/>
              <a:gd name="connsiteX54" fmla="*/ 2657341 w 2816181"/>
              <a:gd name="connsiteY54" fmla="*/ 1725769 h 1768699"/>
              <a:gd name="connsiteX55" fmla="*/ 2605826 w 2816181"/>
              <a:gd name="connsiteY55" fmla="*/ 1742941 h 1768699"/>
              <a:gd name="connsiteX56" fmla="*/ 2537139 w 2816181"/>
              <a:gd name="connsiteY56" fmla="*/ 1755820 h 1768699"/>
              <a:gd name="connsiteX57" fmla="*/ 2446986 w 2816181"/>
              <a:gd name="connsiteY57" fmla="*/ 1764406 h 1768699"/>
              <a:gd name="connsiteX58" fmla="*/ 2339662 w 2816181"/>
              <a:gd name="connsiteY58" fmla="*/ 1768699 h 1768699"/>
              <a:gd name="connsiteX59" fmla="*/ 2185116 w 2816181"/>
              <a:gd name="connsiteY59" fmla="*/ 1760113 h 1768699"/>
              <a:gd name="connsiteX60" fmla="*/ 2021984 w 2816181"/>
              <a:gd name="connsiteY60" fmla="*/ 1742941 h 1768699"/>
              <a:gd name="connsiteX61" fmla="*/ 1858851 w 2816181"/>
              <a:gd name="connsiteY61" fmla="*/ 1721477 h 1768699"/>
              <a:gd name="connsiteX62" fmla="*/ 1704305 w 2816181"/>
              <a:gd name="connsiteY62" fmla="*/ 1695719 h 1768699"/>
              <a:gd name="connsiteX63" fmla="*/ 1601274 w 2816181"/>
              <a:gd name="connsiteY63" fmla="*/ 1669961 h 1768699"/>
              <a:gd name="connsiteX64" fmla="*/ 1425262 w 2816181"/>
              <a:gd name="connsiteY64" fmla="*/ 1609860 h 1768699"/>
              <a:gd name="connsiteX65" fmla="*/ 1227786 w 2816181"/>
              <a:gd name="connsiteY65" fmla="*/ 1524000 h 1768699"/>
              <a:gd name="connsiteX66" fmla="*/ 1056068 w 2816181"/>
              <a:gd name="connsiteY66" fmla="*/ 1429555 h 1768699"/>
              <a:gd name="connsiteX67" fmla="*/ 910108 w 2816181"/>
              <a:gd name="connsiteY67" fmla="*/ 1335110 h 1768699"/>
              <a:gd name="connsiteX68" fmla="*/ 738389 w 2816181"/>
              <a:gd name="connsiteY68" fmla="*/ 1202029 h 1768699"/>
              <a:gd name="connsiteX69" fmla="*/ 515155 w 2816181"/>
              <a:gd name="connsiteY69" fmla="*/ 1000260 h 1768699"/>
              <a:gd name="connsiteX70" fmla="*/ 300508 w 2816181"/>
              <a:gd name="connsiteY70" fmla="*/ 768440 h 1768699"/>
              <a:gd name="connsiteX71" fmla="*/ 133082 w 2816181"/>
              <a:gd name="connsiteY71" fmla="*/ 575257 h 1768699"/>
              <a:gd name="connsiteX72" fmla="*/ 0 w 2816181"/>
              <a:gd name="connsiteY72" fmla="*/ 399246 h 1768699"/>
              <a:gd name="connsiteX0" fmla="*/ 0 w 2816181"/>
              <a:gd name="connsiteY0" fmla="*/ 171719 h 1541172"/>
              <a:gd name="connsiteX1" fmla="*/ 188891 w 2816181"/>
              <a:gd name="connsiteY1" fmla="*/ 0 h 1541172"/>
              <a:gd name="connsiteX2" fmla="*/ 253285 w 2816181"/>
              <a:gd name="connsiteY2" fmla="*/ 90152 h 1541172"/>
              <a:gd name="connsiteX3" fmla="*/ 369195 w 2816181"/>
              <a:gd name="connsiteY3" fmla="*/ 244699 h 1541172"/>
              <a:gd name="connsiteX4" fmla="*/ 476519 w 2816181"/>
              <a:gd name="connsiteY4" fmla="*/ 373488 h 1541172"/>
              <a:gd name="connsiteX5" fmla="*/ 605308 w 2816181"/>
              <a:gd name="connsiteY5" fmla="*/ 523741 h 1541172"/>
              <a:gd name="connsiteX6" fmla="*/ 695460 w 2816181"/>
              <a:gd name="connsiteY6" fmla="*/ 626772 h 1541172"/>
              <a:gd name="connsiteX7" fmla="*/ 828541 w 2816181"/>
              <a:gd name="connsiteY7" fmla="*/ 759854 h 1541172"/>
              <a:gd name="connsiteX8" fmla="*/ 918693 w 2816181"/>
              <a:gd name="connsiteY8" fmla="*/ 837127 h 1541172"/>
              <a:gd name="connsiteX9" fmla="*/ 1068947 w 2816181"/>
              <a:gd name="connsiteY9" fmla="*/ 953037 h 1541172"/>
              <a:gd name="connsiteX10" fmla="*/ 1150513 w 2816181"/>
              <a:gd name="connsiteY10" fmla="*/ 1008845 h 1541172"/>
              <a:gd name="connsiteX11" fmla="*/ 1287888 w 2816181"/>
              <a:gd name="connsiteY11" fmla="*/ 1086119 h 1541172"/>
              <a:gd name="connsiteX12" fmla="*/ 1386626 w 2816181"/>
              <a:gd name="connsiteY12" fmla="*/ 1133341 h 1541172"/>
              <a:gd name="connsiteX13" fmla="*/ 1506829 w 2816181"/>
              <a:gd name="connsiteY13" fmla="*/ 1176271 h 1541172"/>
              <a:gd name="connsiteX14" fmla="*/ 1644203 w 2816181"/>
              <a:gd name="connsiteY14" fmla="*/ 1214907 h 1541172"/>
              <a:gd name="connsiteX15" fmla="*/ 1751527 w 2816181"/>
              <a:gd name="connsiteY15" fmla="*/ 1236372 h 1541172"/>
              <a:gd name="connsiteX16" fmla="*/ 1854558 w 2816181"/>
              <a:gd name="connsiteY16" fmla="*/ 1253544 h 1541172"/>
              <a:gd name="connsiteX17" fmla="*/ 1983347 w 2816181"/>
              <a:gd name="connsiteY17" fmla="*/ 1262130 h 1541172"/>
              <a:gd name="connsiteX18" fmla="*/ 2082085 w 2816181"/>
              <a:gd name="connsiteY18" fmla="*/ 1262130 h 1541172"/>
              <a:gd name="connsiteX19" fmla="*/ 2146479 w 2816181"/>
              <a:gd name="connsiteY19" fmla="*/ 1257837 h 1541172"/>
              <a:gd name="connsiteX20" fmla="*/ 2176530 w 2816181"/>
              <a:gd name="connsiteY20" fmla="*/ 1249251 h 1541172"/>
              <a:gd name="connsiteX21" fmla="*/ 2197995 w 2816181"/>
              <a:gd name="connsiteY21" fmla="*/ 1227786 h 1541172"/>
              <a:gd name="connsiteX22" fmla="*/ 2210874 w 2816181"/>
              <a:gd name="connsiteY22" fmla="*/ 1197735 h 1541172"/>
              <a:gd name="connsiteX23" fmla="*/ 2210874 w 2816181"/>
              <a:gd name="connsiteY23" fmla="*/ 1171978 h 1541172"/>
              <a:gd name="connsiteX24" fmla="*/ 2206581 w 2816181"/>
              <a:gd name="connsiteY24" fmla="*/ 1129048 h 1541172"/>
              <a:gd name="connsiteX25" fmla="*/ 2189409 w 2816181"/>
              <a:gd name="connsiteY25" fmla="*/ 1094704 h 1541172"/>
              <a:gd name="connsiteX26" fmla="*/ 2107843 w 2816181"/>
              <a:gd name="connsiteY26" fmla="*/ 935865 h 1541172"/>
              <a:gd name="connsiteX27" fmla="*/ 1906074 w 2816181"/>
              <a:gd name="connsiteY27" fmla="*/ 545206 h 1541172"/>
              <a:gd name="connsiteX28" fmla="*/ 1871730 w 2816181"/>
              <a:gd name="connsiteY28" fmla="*/ 476519 h 1541172"/>
              <a:gd name="connsiteX29" fmla="*/ 1858851 w 2816181"/>
              <a:gd name="connsiteY29" fmla="*/ 450761 h 1541172"/>
              <a:gd name="connsiteX30" fmla="*/ 1867437 w 2816181"/>
              <a:gd name="connsiteY30" fmla="*/ 403538 h 1541172"/>
              <a:gd name="connsiteX31" fmla="*/ 1876023 w 2816181"/>
              <a:gd name="connsiteY31" fmla="*/ 390659 h 1541172"/>
              <a:gd name="connsiteX32" fmla="*/ 1893195 w 2816181"/>
              <a:gd name="connsiteY32" fmla="*/ 390659 h 1541172"/>
              <a:gd name="connsiteX33" fmla="*/ 1923246 w 2816181"/>
              <a:gd name="connsiteY33" fmla="*/ 399245 h 1541172"/>
              <a:gd name="connsiteX34" fmla="*/ 1949003 w 2816181"/>
              <a:gd name="connsiteY34" fmla="*/ 433589 h 1541172"/>
              <a:gd name="connsiteX35" fmla="*/ 1991933 w 2816181"/>
              <a:gd name="connsiteY35" fmla="*/ 497983 h 1541172"/>
              <a:gd name="connsiteX36" fmla="*/ 2142186 w 2816181"/>
              <a:gd name="connsiteY36" fmla="*/ 712631 h 1541172"/>
              <a:gd name="connsiteX37" fmla="*/ 2240924 w 2816181"/>
              <a:gd name="connsiteY37" fmla="*/ 837127 h 1541172"/>
              <a:gd name="connsiteX38" fmla="*/ 2374006 w 2816181"/>
              <a:gd name="connsiteY38" fmla="*/ 1000259 h 1541172"/>
              <a:gd name="connsiteX39" fmla="*/ 2511381 w 2816181"/>
              <a:gd name="connsiteY39" fmla="*/ 1154806 h 1541172"/>
              <a:gd name="connsiteX40" fmla="*/ 2554310 w 2816181"/>
              <a:gd name="connsiteY40" fmla="*/ 1193442 h 1541172"/>
              <a:gd name="connsiteX41" fmla="*/ 2627291 w 2816181"/>
              <a:gd name="connsiteY41" fmla="*/ 1240665 h 1541172"/>
              <a:gd name="connsiteX42" fmla="*/ 2695978 w 2816181"/>
              <a:gd name="connsiteY42" fmla="*/ 1266423 h 1541172"/>
              <a:gd name="connsiteX43" fmla="*/ 2743200 w 2816181"/>
              <a:gd name="connsiteY43" fmla="*/ 1292181 h 1541172"/>
              <a:gd name="connsiteX44" fmla="*/ 2786130 w 2816181"/>
              <a:gd name="connsiteY44" fmla="*/ 1322231 h 1541172"/>
              <a:gd name="connsiteX45" fmla="*/ 2803302 w 2816181"/>
              <a:gd name="connsiteY45" fmla="*/ 1343696 h 1541172"/>
              <a:gd name="connsiteX46" fmla="*/ 2816181 w 2816181"/>
              <a:gd name="connsiteY46" fmla="*/ 1365161 h 1541172"/>
              <a:gd name="connsiteX47" fmla="*/ 2816181 w 2816181"/>
              <a:gd name="connsiteY47" fmla="*/ 1378040 h 1541172"/>
              <a:gd name="connsiteX48" fmla="*/ 2816181 w 2816181"/>
              <a:gd name="connsiteY48" fmla="*/ 1395211 h 1541172"/>
              <a:gd name="connsiteX49" fmla="*/ 2803302 w 2816181"/>
              <a:gd name="connsiteY49" fmla="*/ 1416676 h 1541172"/>
              <a:gd name="connsiteX50" fmla="*/ 2781837 w 2816181"/>
              <a:gd name="connsiteY50" fmla="*/ 1433848 h 1541172"/>
              <a:gd name="connsiteX51" fmla="*/ 2734615 w 2816181"/>
              <a:gd name="connsiteY51" fmla="*/ 1468192 h 1541172"/>
              <a:gd name="connsiteX52" fmla="*/ 2700271 w 2816181"/>
              <a:gd name="connsiteY52" fmla="*/ 1481071 h 1541172"/>
              <a:gd name="connsiteX53" fmla="*/ 2657341 w 2816181"/>
              <a:gd name="connsiteY53" fmla="*/ 1498242 h 1541172"/>
              <a:gd name="connsiteX54" fmla="*/ 2605826 w 2816181"/>
              <a:gd name="connsiteY54" fmla="*/ 1515414 h 1541172"/>
              <a:gd name="connsiteX55" fmla="*/ 2537139 w 2816181"/>
              <a:gd name="connsiteY55" fmla="*/ 1528293 h 1541172"/>
              <a:gd name="connsiteX56" fmla="*/ 2446986 w 2816181"/>
              <a:gd name="connsiteY56" fmla="*/ 1536879 h 1541172"/>
              <a:gd name="connsiteX57" fmla="*/ 2339662 w 2816181"/>
              <a:gd name="connsiteY57" fmla="*/ 1541172 h 1541172"/>
              <a:gd name="connsiteX58" fmla="*/ 2185116 w 2816181"/>
              <a:gd name="connsiteY58" fmla="*/ 1532586 h 1541172"/>
              <a:gd name="connsiteX59" fmla="*/ 2021984 w 2816181"/>
              <a:gd name="connsiteY59" fmla="*/ 1515414 h 1541172"/>
              <a:gd name="connsiteX60" fmla="*/ 1858851 w 2816181"/>
              <a:gd name="connsiteY60" fmla="*/ 1493950 h 1541172"/>
              <a:gd name="connsiteX61" fmla="*/ 1704305 w 2816181"/>
              <a:gd name="connsiteY61" fmla="*/ 1468192 h 1541172"/>
              <a:gd name="connsiteX62" fmla="*/ 1601274 w 2816181"/>
              <a:gd name="connsiteY62" fmla="*/ 1442434 h 1541172"/>
              <a:gd name="connsiteX63" fmla="*/ 1425262 w 2816181"/>
              <a:gd name="connsiteY63" fmla="*/ 1382333 h 1541172"/>
              <a:gd name="connsiteX64" fmla="*/ 1227786 w 2816181"/>
              <a:gd name="connsiteY64" fmla="*/ 1296473 h 1541172"/>
              <a:gd name="connsiteX65" fmla="*/ 1056068 w 2816181"/>
              <a:gd name="connsiteY65" fmla="*/ 1202028 h 1541172"/>
              <a:gd name="connsiteX66" fmla="*/ 910108 w 2816181"/>
              <a:gd name="connsiteY66" fmla="*/ 1107583 h 1541172"/>
              <a:gd name="connsiteX67" fmla="*/ 738389 w 2816181"/>
              <a:gd name="connsiteY67" fmla="*/ 974502 h 1541172"/>
              <a:gd name="connsiteX68" fmla="*/ 515155 w 2816181"/>
              <a:gd name="connsiteY68" fmla="*/ 772733 h 1541172"/>
              <a:gd name="connsiteX69" fmla="*/ 300508 w 2816181"/>
              <a:gd name="connsiteY69" fmla="*/ 540913 h 1541172"/>
              <a:gd name="connsiteX70" fmla="*/ 133082 w 2816181"/>
              <a:gd name="connsiteY70" fmla="*/ 347730 h 1541172"/>
              <a:gd name="connsiteX71" fmla="*/ 0 w 2816181"/>
              <a:gd name="connsiteY71" fmla="*/ 171719 h 1541172"/>
              <a:gd name="connsiteX0" fmla="*/ 0 w 2816181"/>
              <a:gd name="connsiteY0" fmla="*/ 81567 h 1451020"/>
              <a:gd name="connsiteX1" fmla="*/ 253285 w 2816181"/>
              <a:gd name="connsiteY1" fmla="*/ 0 h 1451020"/>
              <a:gd name="connsiteX2" fmla="*/ 369195 w 2816181"/>
              <a:gd name="connsiteY2" fmla="*/ 154547 h 1451020"/>
              <a:gd name="connsiteX3" fmla="*/ 476519 w 2816181"/>
              <a:gd name="connsiteY3" fmla="*/ 283336 h 1451020"/>
              <a:gd name="connsiteX4" fmla="*/ 605308 w 2816181"/>
              <a:gd name="connsiteY4" fmla="*/ 433589 h 1451020"/>
              <a:gd name="connsiteX5" fmla="*/ 695460 w 2816181"/>
              <a:gd name="connsiteY5" fmla="*/ 536620 h 1451020"/>
              <a:gd name="connsiteX6" fmla="*/ 828541 w 2816181"/>
              <a:gd name="connsiteY6" fmla="*/ 669702 h 1451020"/>
              <a:gd name="connsiteX7" fmla="*/ 918693 w 2816181"/>
              <a:gd name="connsiteY7" fmla="*/ 746975 h 1451020"/>
              <a:gd name="connsiteX8" fmla="*/ 1068947 w 2816181"/>
              <a:gd name="connsiteY8" fmla="*/ 862885 h 1451020"/>
              <a:gd name="connsiteX9" fmla="*/ 1150513 w 2816181"/>
              <a:gd name="connsiteY9" fmla="*/ 918693 h 1451020"/>
              <a:gd name="connsiteX10" fmla="*/ 1287888 w 2816181"/>
              <a:gd name="connsiteY10" fmla="*/ 995967 h 1451020"/>
              <a:gd name="connsiteX11" fmla="*/ 1386626 w 2816181"/>
              <a:gd name="connsiteY11" fmla="*/ 1043189 h 1451020"/>
              <a:gd name="connsiteX12" fmla="*/ 1506829 w 2816181"/>
              <a:gd name="connsiteY12" fmla="*/ 1086119 h 1451020"/>
              <a:gd name="connsiteX13" fmla="*/ 1644203 w 2816181"/>
              <a:gd name="connsiteY13" fmla="*/ 1124755 h 1451020"/>
              <a:gd name="connsiteX14" fmla="*/ 1751527 w 2816181"/>
              <a:gd name="connsiteY14" fmla="*/ 1146220 h 1451020"/>
              <a:gd name="connsiteX15" fmla="*/ 1854558 w 2816181"/>
              <a:gd name="connsiteY15" fmla="*/ 1163392 h 1451020"/>
              <a:gd name="connsiteX16" fmla="*/ 1983347 w 2816181"/>
              <a:gd name="connsiteY16" fmla="*/ 1171978 h 1451020"/>
              <a:gd name="connsiteX17" fmla="*/ 2082085 w 2816181"/>
              <a:gd name="connsiteY17" fmla="*/ 1171978 h 1451020"/>
              <a:gd name="connsiteX18" fmla="*/ 2146479 w 2816181"/>
              <a:gd name="connsiteY18" fmla="*/ 1167685 h 1451020"/>
              <a:gd name="connsiteX19" fmla="*/ 2176530 w 2816181"/>
              <a:gd name="connsiteY19" fmla="*/ 1159099 h 1451020"/>
              <a:gd name="connsiteX20" fmla="*/ 2197995 w 2816181"/>
              <a:gd name="connsiteY20" fmla="*/ 1137634 h 1451020"/>
              <a:gd name="connsiteX21" fmla="*/ 2210874 w 2816181"/>
              <a:gd name="connsiteY21" fmla="*/ 1107583 h 1451020"/>
              <a:gd name="connsiteX22" fmla="*/ 2210874 w 2816181"/>
              <a:gd name="connsiteY22" fmla="*/ 1081826 h 1451020"/>
              <a:gd name="connsiteX23" fmla="*/ 2206581 w 2816181"/>
              <a:gd name="connsiteY23" fmla="*/ 1038896 h 1451020"/>
              <a:gd name="connsiteX24" fmla="*/ 2189409 w 2816181"/>
              <a:gd name="connsiteY24" fmla="*/ 1004552 h 1451020"/>
              <a:gd name="connsiteX25" fmla="*/ 2107843 w 2816181"/>
              <a:gd name="connsiteY25" fmla="*/ 845713 h 1451020"/>
              <a:gd name="connsiteX26" fmla="*/ 1906074 w 2816181"/>
              <a:gd name="connsiteY26" fmla="*/ 455054 h 1451020"/>
              <a:gd name="connsiteX27" fmla="*/ 1871730 w 2816181"/>
              <a:gd name="connsiteY27" fmla="*/ 386367 h 1451020"/>
              <a:gd name="connsiteX28" fmla="*/ 1858851 w 2816181"/>
              <a:gd name="connsiteY28" fmla="*/ 360609 h 1451020"/>
              <a:gd name="connsiteX29" fmla="*/ 1867437 w 2816181"/>
              <a:gd name="connsiteY29" fmla="*/ 313386 h 1451020"/>
              <a:gd name="connsiteX30" fmla="*/ 1876023 w 2816181"/>
              <a:gd name="connsiteY30" fmla="*/ 300507 h 1451020"/>
              <a:gd name="connsiteX31" fmla="*/ 1893195 w 2816181"/>
              <a:gd name="connsiteY31" fmla="*/ 300507 h 1451020"/>
              <a:gd name="connsiteX32" fmla="*/ 1923246 w 2816181"/>
              <a:gd name="connsiteY32" fmla="*/ 309093 h 1451020"/>
              <a:gd name="connsiteX33" fmla="*/ 1949003 w 2816181"/>
              <a:gd name="connsiteY33" fmla="*/ 343437 h 1451020"/>
              <a:gd name="connsiteX34" fmla="*/ 1991933 w 2816181"/>
              <a:gd name="connsiteY34" fmla="*/ 407831 h 1451020"/>
              <a:gd name="connsiteX35" fmla="*/ 2142186 w 2816181"/>
              <a:gd name="connsiteY35" fmla="*/ 622479 h 1451020"/>
              <a:gd name="connsiteX36" fmla="*/ 2240924 w 2816181"/>
              <a:gd name="connsiteY36" fmla="*/ 746975 h 1451020"/>
              <a:gd name="connsiteX37" fmla="*/ 2374006 w 2816181"/>
              <a:gd name="connsiteY37" fmla="*/ 910107 h 1451020"/>
              <a:gd name="connsiteX38" fmla="*/ 2511381 w 2816181"/>
              <a:gd name="connsiteY38" fmla="*/ 1064654 h 1451020"/>
              <a:gd name="connsiteX39" fmla="*/ 2554310 w 2816181"/>
              <a:gd name="connsiteY39" fmla="*/ 1103290 h 1451020"/>
              <a:gd name="connsiteX40" fmla="*/ 2627291 w 2816181"/>
              <a:gd name="connsiteY40" fmla="*/ 1150513 h 1451020"/>
              <a:gd name="connsiteX41" fmla="*/ 2695978 w 2816181"/>
              <a:gd name="connsiteY41" fmla="*/ 1176271 h 1451020"/>
              <a:gd name="connsiteX42" fmla="*/ 2743200 w 2816181"/>
              <a:gd name="connsiteY42" fmla="*/ 1202029 h 1451020"/>
              <a:gd name="connsiteX43" fmla="*/ 2786130 w 2816181"/>
              <a:gd name="connsiteY43" fmla="*/ 1232079 h 1451020"/>
              <a:gd name="connsiteX44" fmla="*/ 2803302 w 2816181"/>
              <a:gd name="connsiteY44" fmla="*/ 1253544 h 1451020"/>
              <a:gd name="connsiteX45" fmla="*/ 2816181 w 2816181"/>
              <a:gd name="connsiteY45" fmla="*/ 1275009 h 1451020"/>
              <a:gd name="connsiteX46" fmla="*/ 2816181 w 2816181"/>
              <a:gd name="connsiteY46" fmla="*/ 1287888 h 1451020"/>
              <a:gd name="connsiteX47" fmla="*/ 2816181 w 2816181"/>
              <a:gd name="connsiteY47" fmla="*/ 1305059 h 1451020"/>
              <a:gd name="connsiteX48" fmla="*/ 2803302 w 2816181"/>
              <a:gd name="connsiteY48" fmla="*/ 1326524 h 1451020"/>
              <a:gd name="connsiteX49" fmla="*/ 2781837 w 2816181"/>
              <a:gd name="connsiteY49" fmla="*/ 1343696 h 1451020"/>
              <a:gd name="connsiteX50" fmla="*/ 2734615 w 2816181"/>
              <a:gd name="connsiteY50" fmla="*/ 1378040 h 1451020"/>
              <a:gd name="connsiteX51" fmla="*/ 2700271 w 2816181"/>
              <a:gd name="connsiteY51" fmla="*/ 1390919 h 1451020"/>
              <a:gd name="connsiteX52" fmla="*/ 2657341 w 2816181"/>
              <a:gd name="connsiteY52" fmla="*/ 1408090 h 1451020"/>
              <a:gd name="connsiteX53" fmla="*/ 2605826 w 2816181"/>
              <a:gd name="connsiteY53" fmla="*/ 1425262 h 1451020"/>
              <a:gd name="connsiteX54" fmla="*/ 2537139 w 2816181"/>
              <a:gd name="connsiteY54" fmla="*/ 1438141 h 1451020"/>
              <a:gd name="connsiteX55" fmla="*/ 2446986 w 2816181"/>
              <a:gd name="connsiteY55" fmla="*/ 1446727 h 1451020"/>
              <a:gd name="connsiteX56" fmla="*/ 2339662 w 2816181"/>
              <a:gd name="connsiteY56" fmla="*/ 1451020 h 1451020"/>
              <a:gd name="connsiteX57" fmla="*/ 2185116 w 2816181"/>
              <a:gd name="connsiteY57" fmla="*/ 1442434 h 1451020"/>
              <a:gd name="connsiteX58" fmla="*/ 2021984 w 2816181"/>
              <a:gd name="connsiteY58" fmla="*/ 1425262 h 1451020"/>
              <a:gd name="connsiteX59" fmla="*/ 1858851 w 2816181"/>
              <a:gd name="connsiteY59" fmla="*/ 1403798 h 1451020"/>
              <a:gd name="connsiteX60" fmla="*/ 1704305 w 2816181"/>
              <a:gd name="connsiteY60" fmla="*/ 1378040 h 1451020"/>
              <a:gd name="connsiteX61" fmla="*/ 1601274 w 2816181"/>
              <a:gd name="connsiteY61" fmla="*/ 1352282 h 1451020"/>
              <a:gd name="connsiteX62" fmla="*/ 1425262 w 2816181"/>
              <a:gd name="connsiteY62" fmla="*/ 1292181 h 1451020"/>
              <a:gd name="connsiteX63" fmla="*/ 1227786 w 2816181"/>
              <a:gd name="connsiteY63" fmla="*/ 1206321 h 1451020"/>
              <a:gd name="connsiteX64" fmla="*/ 1056068 w 2816181"/>
              <a:gd name="connsiteY64" fmla="*/ 1111876 h 1451020"/>
              <a:gd name="connsiteX65" fmla="*/ 910108 w 2816181"/>
              <a:gd name="connsiteY65" fmla="*/ 1017431 h 1451020"/>
              <a:gd name="connsiteX66" fmla="*/ 738389 w 2816181"/>
              <a:gd name="connsiteY66" fmla="*/ 884350 h 1451020"/>
              <a:gd name="connsiteX67" fmla="*/ 515155 w 2816181"/>
              <a:gd name="connsiteY67" fmla="*/ 682581 h 1451020"/>
              <a:gd name="connsiteX68" fmla="*/ 300508 w 2816181"/>
              <a:gd name="connsiteY68" fmla="*/ 450761 h 1451020"/>
              <a:gd name="connsiteX69" fmla="*/ 133082 w 2816181"/>
              <a:gd name="connsiteY69" fmla="*/ 257578 h 1451020"/>
              <a:gd name="connsiteX70" fmla="*/ 0 w 2816181"/>
              <a:gd name="connsiteY70" fmla="*/ 81567 h 1451020"/>
              <a:gd name="connsiteX0" fmla="*/ 0 w 2683099"/>
              <a:gd name="connsiteY0" fmla="*/ 257578 h 1451020"/>
              <a:gd name="connsiteX1" fmla="*/ 120203 w 2683099"/>
              <a:gd name="connsiteY1" fmla="*/ 0 h 1451020"/>
              <a:gd name="connsiteX2" fmla="*/ 236113 w 2683099"/>
              <a:gd name="connsiteY2" fmla="*/ 154547 h 1451020"/>
              <a:gd name="connsiteX3" fmla="*/ 343437 w 2683099"/>
              <a:gd name="connsiteY3" fmla="*/ 283336 h 1451020"/>
              <a:gd name="connsiteX4" fmla="*/ 472226 w 2683099"/>
              <a:gd name="connsiteY4" fmla="*/ 433589 h 1451020"/>
              <a:gd name="connsiteX5" fmla="*/ 562378 w 2683099"/>
              <a:gd name="connsiteY5" fmla="*/ 536620 h 1451020"/>
              <a:gd name="connsiteX6" fmla="*/ 695459 w 2683099"/>
              <a:gd name="connsiteY6" fmla="*/ 669702 h 1451020"/>
              <a:gd name="connsiteX7" fmla="*/ 785611 w 2683099"/>
              <a:gd name="connsiteY7" fmla="*/ 746975 h 1451020"/>
              <a:gd name="connsiteX8" fmla="*/ 935865 w 2683099"/>
              <a:gd name="connsiteY8" fmla="*/ 862885 h 1451020"/>
              <a:gd name="connsiteX9" fmla="*/ 1017431 w 2683099"/>
              <a:gd name="connsiteY9" fmla="*/ 918693 h 1451020"/>
              <a:gd name="connsiteX10" fmla="*/ 1154806 w 2683099"/>
              <a:gd name="connsiteY10" fmla="*/ 995967 h 1451020"/>
              <a:gd name="connsiteX11" fmla="*/ 1253544 w 2683099"/>
              <a:gd name="connsiteY11" fmla="*/ 1043189 h 1451020"/>
              <a:gd name="connsiteX12" fmla="*/ 1373747 w 2683099"/>
              <a:gd name="connsiteY12" fmla="*/ 1086119 h 1451020"/>
              <a:gd name="connsiteX13" fmla="*/ 1511121 w 2683099"/>
              <a:gd name="connsiteY13" fmla="*/ 1124755 h 1451020"/>
              <a:gd name="connsiteX14" fmla="*/ 1618445 w 2683099"/>
              <a:gd name="connsiteY14" fmla="*/ 1146220 h 1451020"/>
              <a:gd name="connsiteX15" fmla="*/ 1721476 w 2683099"/>
              <a:gd name="connsiteY15" fmla="*/ 1163392 h 1451020"/>
              <a:gd name="connsiteX16" fmla="*/ 1850265 w 2683099"/>
              <a:gd name="connsiteY16" fmla="*/ 1171978 h 1451020"/>
              <a:gd name="connsiteX17" fmla="*/ 1949003 w 2683099"/>
              <a:gd name="connsiteY17" fmla="*/ 1171978 h 1451020"/>
              <a:gd name="connsiteX18" fmla="*/ 2013397 w 2683099"/>
              <a:gd name="connsiteY18" fmla="*/ 1167685 h 1451020"/>
              <a:gd name="connsiteX19" fmla="*/ 2043448 w 2683099"/>
              <a:gd name="connsiteY19" fmla="*/ 1159099 h 1451020"/>
              <a:gd name="connsiteX20" fmla="*/ 2064913 w 2683099"/>
              <a:gd name="connsiteY20" fmla="*/ 1137634 h 1451020"/>
              <a:gd name="connsiteX21" fmla="*/ 2077792 w 2683099"/>
              <a:gd name="connsiteY21" fmla="*/ 1107583 h 1451020"/>
              <a:gd name="connsiteX22" fmla="*/ 2077792 w 2683099"/>
              <a:gd name="connsiteY22" fmla="*/ 1081826 h 1451020"/>
              <a:gd name="connsiteX23" fmla="*/ 2073499 w 2683099"/>
              <a:gd name="connsiteY23" fmla="*/ 1038896 h 1451020"/>
              <a:gd name="connsiteX24" fmla="*/ 2056327 w 2683099"/>
              <a:gd name="connsiteY24" fmla="*/ 1004552 h 1451020"/>
              <a:gd name="connsiteX25" fmla="*/ 1974761 w 2683099"/>
              <a:gd name="connsiteY25" fmla="*/ 845713 h 1451020"/>
              <a:gd name="connsiteX26" fmla="*/ 1772992 w 2683099"/>
              <a:gd name="connsiteY26" fmla="*/ 455054 h 1451020"/>
              <a:gd name="connsiteX27" fmla="*/ 1738648 w 2683099"/>
              <a:gd name="connsiteY27" fmla="*/ 386367 h 1451020"/>
              <a:gd name="connsiteX28" fmla="*/ 1725769 w 2683099"/>
              <a:gd name="connsiteY28" fmla="*/ 360609 h 1451020"/>
              <a:gd name="connsiteX29" fmla="*/ 1734355 w 2683099"/>
              <a:gd name="connsiteY29" fmla="*/ 313386 h 1451020"/>
              <a:gd name="connsiteX30" fmla="*/ 1742941 w 2683099"/>
              <a:gd name="connsiteY30" fmla="*/ 300507 h 1451020"/>
              <a:gd name="connsiteX31" fmla="*/ 1760113 w 2683099"/>
              <a:gd name="connsiteY31" fmla="*/ 300507 h 1451020"/>
              <a:gd name="connsiteX32" fmla="*/ 1790164 w 2683099"/>
              <a:gd name="connsiteY32" fmla="*/ 309093 h 1451020"/>
              <a:gd name="connsiteX33" fmla="*/ 1815921 w 2683099"/>
              <a:gd name="connsiteY33" fmla="*/ 343437 h 1451020"/>
              <a:gd name="connsiteX34" fmla="*/ 1858851 w 2683099"/>
              <a:gd name="connsiteY34" fmla="*/ 407831 h 1451020"/>
              <a:gd name="connsiteX35" fmla="*/ 2009104 w 2683099"/>
              <a:gd name="connsiteY35" fmla="*/ 622479 h 1451020"/>
              <a:gd name="connsiteX36" fmla="*/ 2107842 w 2683099"/>
              <a:gd name="connsiteY36" fmla="*/ 746975 h 1451020"/>
              <a:gd name="connsiteX37" fmla="*/ 2240924 w 2683099"/>
              <a:gd name="connsiteY37" fmla="*/ 910107 h 1451020"/>
              <a:gd name="connsiteX38" fmla="*/ 2378299 w 2683099"/>
              <a:gd name="connsiteY38" fmla="*/ 1064654 h 1451020"/>
              <a:gd name="connsiteX39" fmla="*/ 2421228 w 2683099"/>
              <a:gd name="connsiteY39" fmla="*/ 1103290 h 1451020"/>
              <a:gd name="connsiteX40" fmla="*/ 2494209 w 2683099"/>
              <a:gd name="connsiteY40" fmla="*/ 1150513 h 1451020"/>
              <a:gd name="connsiteX41" fmla="*/ 2562896 w 2683099"/>
              <a:gd name="connsiteY41" fmla="*/ 1176271 h 1451020"/>
              <a:gd name="connsiteX42" fmla="*/ 2610118 w 2683099"/>
              <a:gd name="connsiteY42" fmla="*/ 1202029 h 1451020"/>
              <a:gd name="connsiteX43" fmla="*/ 2653048 w 2683099"/>
              <a:gd name="connsiteY43" fmla="*/ 1232079 h 1451020"/>
              <a:gd name="connsiteX44" fmla="*/ 2670220 w 2683099"/>
              <a:gd name="connsiteY44" fmla="*/ 1253544 h 1451020"/>
              <a:gd name="connsiteX45" fmla="*/ 2683099 w 2683099"/>
              <a:gd name="connsiteY45" fmla="*/ 1275009 h 1451020"/>
              <a:gd name="connsiteX46" fmla="*/ 2683099 w 2683099"/>
              <a:gd name="connsiteY46" fmla="*/ 1287888 h 1451020"/>
              <a:gd name="connsiteX47" fmla="*/ 2683099 w 2683099"/>
              <a:gd name="connsiteY47" fmla="*/ 1305059 h 1451020"/>
              <a:gd name="connsiteX48" fmla="*/ 2670220 w 2683099"/>
              <a:gd name="connsiteY48" fmla="*/ 1326524 h 1451020"/>
              <a:gd name="connsiteX49" fmla="*/ 2648755 w 2683099"/>
              <a:gd name="connsiteY49" fmla="*/ 1343696 h 1451020"/>
              <a:gd name="connsiteX50" fmla="*/ 2601533 w 2683099"/>
              <a:gd name="connsiteY50" fmla="*/ 1378040 h 1451020"/>
              <a:gd name="connsiteX51" fmla="*/ 2567189 w 2683099"/>
              <a:gd name="connsiteY51" fmla="*/ 1390919 h 1451020"/>
              <a:gd name="connsiteX52" fmla="*/ 2524259 w 2683099"/>
              <a:gd name="connsiteY52" fmla="*/ 1408090 h 1451020"/>
              <a:gd name="connsiteX53" fmla="*/ 2472744 w 2683099"/>
              <a:gd name="connsiteY53" fmla="*/ 1425262 h 1451020"/>
              <a:gd name="connsiteX54" fmla="*/ 2404057 w 2683099"/>
              <a:gd name="connsiteY54" fmla="*/ 1438141 h 1451020"/>
              <a:gd name="connsiteX55" fmla="*/ 2313904 w 2683099"/>
              <a:gd name="connsiteY55" fmla="*/ 1446727 h 1451020"/>
              <a:gd name="connsiteX56" fmla="*/ 2206580 w 2683099"/>
              <a:gd name="connsiteY56" fmla="*/ 1451020 h 1451020"/>
              <a:gd name="connsiteX57" fmla="*/ 2052034 w 2683099"/>
              <a:gd name="connsiteY57" fmla="*/ 1442434 h 1451020"/>
              <a:gd name="connsiteX58" fmla="*/ 1888902 w 2683099"/>
              <a:gd name="connsiteY58" fmla="*/ 1425262 h 1451020"/>
              <a:gd name="connsiteX59" fmla="*/ 1725769 w 2683099"/>
              <a:gd name="connsiteY59" fmla="*/ 1403798 h 1451020"/>
              <a:gd name="connsiteX60" fmla="*/ 1571223 w 2683099"/>
              <a:gd name="connsiteY60" fmla="*/ 1378040 h 1451020"/>
              <a:gd name="connsiteX61" fmla="*/ 1468192 w 2683099"/>
              <a:gd name="connsiteY61" fmla="*/ 1352282 h 1451020"/>
              <a:gd name="connsiteX62" fmla="*/ 1292180 w 2683099"/>
              <a:gd name="connsiteY62" fmla="*/ 1292181 h 1451020"/>
              <a:gd name="connsiteX63" fmla="*/ 1094704 w 2683099"/>
              <a:gd name="connsiteY63" fmla="*/ 1206321 h 1451020"/>
              <a:gd name="connsiteX64" fmla="*/ 922986 w 2683099"/>
              <a:gd name="connsiteY64" fmla="*/ 1111876 h 1451020"/>
              <a:gd name="connsiteX65" fmla="*/ 777026 w 2683099"/>
              <a:gd name="connsiteY65" fmla="*/ 1017431 h 1451020"/>
              <a:gd name="connsiteX66" fmla="*/ 605307 w 2683099"/>
              <a:gd name="connsiteY66" fmla="*/ 884350 h 1451020"/>
              <a:gd name="connsiteX67" fmla="*/ 382073 w 2683099"/>
              <a:gd name="connsiteY67" fmla="*/ 682581 h 1451020"/>
              <a:gd name="connsiteX68" fmla="*/ 167426 w 2683099"/>
              <a:gd name="connsiteY68" fmla="*/ 450761 h 1451020"/>
              <a:gd name="connsiteX69" fmla="*/ 0 w 2683099"/>
              <a:gd name="connsiteY69" fmla="*/ 257578 h 1451020"/>
              <a:gd name="connsiteX0" fmla="*/ 47223 w 2562896"/>
              <a:gd name="connsiteY0" fmla="*/ 450761 h 1451020"/>
              <a:gd name="connsiteX1" fmla="*/ 0 w 2562896"/>
              <a:gd name="connsiteY1" fmla="*/ 0 h 1451020"/>
              <a:gd name="connsiteX2" fmla="*/ 115910 w 2562896"/>
              <a:gd name="connsiteY2" fmla="*/ 154547 h 1451020"/>
              <a:gd name="connsiteX3" fmla="*/ 223234 w 2562896"/>
              <a:gd name="connsiteY3" fmla="*/ 283336 h 1451020"/>
              <a:gd name="connsiteX4" fmla="*/ 352023 w 2562896"/>
              <a:gd name="connsiteY4" fmla="*/ 433589 h 1451020"/>
              <a:gd name="connsiteX5" fmla="*/ 442175 w 2562896"/>
              <a:gd name="connsiteY5" fmla="*/ 536620 h 1451020"/>
              <a:gd name="connsiteX6" fmla="*/ 575256 w 2562896"/>
              <a:gd name="connsiteY6" fmla="*/ 669702 h 1451020"/>
              <a:gd name="connsiteX7" fmla="*/ 665408 w 2562896"/>
              <a:gd name="connsiteY7" fmla="*/ 746975 h 1451020"/>
              <a:gd name="connsiteX8" fmla="*/ 815662 w 2562896"/>
              <a:gd name="connsiteY8" fmla="*/ 862885 h 1451020"/>
              <a:gd name="connsiteX9" fmla="*/ 897228 w 2562896"/>
              <a:gd name="connsiteY9" fmla="*/ 918693 h 1451020"/>
              <a:gd name="connsiteX10" fmla="*/ 1034603 w 2562896"/>
              <a:gd name="connsiteY10" fmla="*/ 995967 h 1451020"/>
              <a:gd name="connsiteX11" fmla="*/ 1133341 w 2562896"/>
              <a:gd name="connsiteY11" fmla="*/ 1043189 h 1451020"/>
              <a:gd name="connsiteX12" fmla="*/ 1253544 w 2562896"/>
              <a:gd name="connsiteY12" fmla="*/ 1086119 h 1451020"/>
              <a:gd name="connsiteX13" fmla="*/ 1390918 w 2562896"/>
              <a:gd name="connsiteY13" fmla="*/ 1124755 h 1451020"/>
              <a:gd name="connsiteX14" fmla="*/ 1498242 w 2562896"/>
              <a:gd name="connsiteY14" fmla="*/ 1146220 h 1451020"/>
              <a:gd name="connsiteX15" fmla="*/ 1601273 w 2562896"/>
              <a:gd name="connsiteY15" fmla="*/ 1163392 h 1451020"/>
              <a:gd name="connsiteX16" fmla="*/ 1730062 w 2562896"/>
              <a:gd name="connsiteY16" fmla="*/ 1171978 h 1451020"/>
              <a:gd name="connsiteX17" fmla="*/ 1828800 w 2562896"/>
              <a:gd name="connsiteY17" fmla="*/ 1171978 h 1451020"/>
              <a:gd name="connsiteX18" fmla="*/ 1893194 w 2562896"/>
              <a:gd name="connsiteY18" fmla="*/ 1167685 h 1451020"/>
              <a:gd name="connsiteX19" fmla="*/ 1923245 w 2562896"/>
              <a:gd name="connsiteY19" fmla="*/ 1159099 h 1451020"/>
              <a:gd name="connsiteX20" fmla="*/ 1944710 w 2562896"/>
              <a:gd name="connsiteY20" fmla="*/ 1137634 h 1451020"/>
              <a:gd name="connsiteX21" fmla="*/ 1957589 w 2562896"/>
              <a:gd name="connsiteY21" fmla="*/ 1107583 h 1451020"/>
              <a:gd name="connsiteX22" fmla="*/ 1957589 w 2562896"/>
              <a:gd name="connsiteY22" fmla="*/ 1081826 h 1451020"/>
              <a:gd name="connsiteX23" fmla="*/ 1953296 w 2562896"/>
              <a:gd name="connsiteY23" fmla="*/ 1038896 h 1451020"/>
              <a:gd name="connsiteX24" fmla="*/ 1936124 w 2562896"/>
              <a:gd name="connsiteY24" fmla="*/ 1004552 h 1451020"/>
              <a:gd name="connsiteX25" fmla="*/ 1854558 w 2562896"/>
              <a:gd name="connsiteY25" fmla="*/ 845713 h 1451020"/>
              <a:gd name="connsiteX26" fmla="*/ 1652789 w 2562896"/>
              <a:gd name="connsiteY26" fmla="*/ 455054 h 1451020"/>
              <a:gd name="connsiteX27" fmla="*/ 1618445 w 2562896"/>
              <a:gd name="connsiteY27" fmla="*/ 386367 h 1451020"/>
              <a:gd name="connsiteX28" fmla="*/ 1605566 w 2562896"/>
              <a:gd name="connsiteY28" fmla="*/ 360609 h 1451020"/>
              <a:gd name="connsiteX29" fmla="*/ 1614152 w 2562896"/>
              <a:gd name="connsiteY29" fmla="*/ 313386 h 1451020"/>
              <a:gd name="connsiteX30" fmla="*/ 1622738 w 2562896"/>
              <a:gd name="connsiteY30" fmla="*/ 300507 h 1451020"/>
              <a:gd name="connsiteX31" fmla="*/ 1639910 w 2562896"/>
              <a:gd name="connsiteY31" fmla="*/ 300507 h 1451020"/>
              <a:gd name="connsiteX32" fmla="*/ 1669961 w 2562896"/>
              <a:gd name="connsiteY32" fmla="*/ 309093 h 1451020"/>
              <a:gd name="connsiteX33" fmla="*/ 1695718 w 2562896"/>
              <a:gd name="connsiteY33" fmla="*/ 343437 h 1451020"/>
              <a:gd name="connsiteX34" fmla="*/ 1738648 w 2562896"/>
              <a:gd name="connsiteY34" fmla="*/ 407831 h 1451020"/>
              <a:gd name="connsiteX35" fmla="*/ 1888901 w 2562896"/>
              <a:gd name="connsiteY35" fmla="*/ 622479 h 1451020"/>
              <a:gd name="connsiteX36" fmla="*/ 1987639 w 2562896"/>
              <a:gd name="connsiteY36" fmla="*/ 746975 h 1451020"/>
              <a:gd name="connsiteX37" fmla="*/ 2120721 w 2562896"/>
              <a:gd name="connsiteY37" fmla="*/ 910107 h 1451020"/>
              <a:gd name="connsiteX38" fmla="*/ 2258096 w 2562896"/>
              <a:gd name="connsiteY38" fmla="*/ 1064654 h 1451020"/>
              <a:gd name="connsiteX39" fmla="*/ 2301025 w 2562896"/>
              <a:gd name="connsiteY39" fmla="*/ 1103290 h 1451020"/>
              <a:gd name="connsiteX40" fmla="*/ 2374006 w 2562896"/>
              <a:gd name="connsiteY40" fmla="*/ 1150513 h 1451020"/>
              <a:gd name="connsiteX41" fmla="*/ 2442693 w 2562896"/>
              <a:gd name="connsiteY41" fmla="*/ 1176271 h 1451020"/>
              <a:gd name="connsiteX42" fmla="*/ 2489915 w 2562896"/>
              <a:gd name="connsiteY42" fmla="*/ 1202029 h 1451020"/>
              <a:gd name="connsiteX43" fmla="*/ 2532845 w 2562896"/>
              <a:gd name="connsiteY43" fmla="*/ 1232079 h 1451020"/>
              <a:gd name="connsiteX44" fmla="*/ 2550017 w 2562896"/>
              <a:gd name="connsiteY44" fmla="*/ 1253544 h 1451020"/>
              <a:gd name="connsiteX45" fmla="*/ 2562896 w 2562896"/>
              <a:gd name="connsiteY45" fmla="*/ 1275009 h 1451020"/>
              <a:gd name="connsiteX46" fmla="*/ 2562896 w 2562896"/>
              <a:gd name="connsiteY46" fmla="*/ 1287888 h 1451020"/>
              <a:gd name="connsiteX47" fmla="*/ 2562896 w 2562896"/>
              <a:gd name="connsiteY47" fmla="*/ 1305059 h 1451020"/>
              <a:gd name="connsiteX48" fmla="*/ 2550017 w 2562896"/>
              <a:gd name="connsiteY48" fmla="*/ 1326524 h 1451020"/>
              <a:gd name="connsiteX49" fmla="*/ 2528552 w 2562896"/>
              <a:gd name="connsiteY49" fmla="*/ 1343696 h 1451020"/>
              <a:gd name="connsiteX50" fmla="*/ 2481330 w 2562896"/>
              <a:gd name="connsiteY50" fmla="*/ 1378040 h 1451020"/>
              <a:gd name="connsiteX51" fmla="*/ 2446986 w 2562896"/>
              <a:gd name="connsiteY51" fmla="*/ 1390919 h 1451020"/>
              <a:gd name="connsiteX52" fmla="*/ 2404056 w 2562896"/>
              <a:gd name="connsiteY52" fmla="*/ 1408090 h 1451020"/>
              <a:gd name="connsiteX53" fmla="*/ 2352541 w 2562896"/>
              <a:gd name="connsiteY53" fmla="*/ 1425262 h 1451020"/>
              <a:gd name="connsiteX54" fmla="*/ 2283854 w 2562896"/>
              <a:gd name="connsiteY54" fmla="*/ 1438141 h 1451020"/>
              <a:gd name="connsiteX55" fmla="*/ 2193701 w 2562896"/>
              <a:gd name="connsiteY55" fmla="*/ 1446727 h 1451020"/>
              <a:gd name="connsiteX56" fmla="*/ 2086377 w 2562896"/>
              <a:gd name="connsiteY56" fmla="*/ 1451020 h 1451020"/>
              <a:gd name="connsiteX57" fmla="*/ 1931831 w 2562896"/>
              <a:gd name="connsiteY57" fmla="*/ 1442434 h 1451020"/>
              <a:gd name="connsiteX58" fmla="*/ 1768699 w 2562896"/>
              <a:gd name="connsiteY58" fmla="*/ 1425262 h 1451020"/>
              <a:gd name="connsiteX59" fmla="*/ 1605566 w 2562896"/>
              <a:gd name="connsiteY59" fmla="*/ 1403798 h 1451020"/>
              <a:gd name="connsiteX60" fmla="*/ 1451020 w 2562896"/>
              <a:gd name="connsiteY60" fmla="*/ 1378040 h 1451020"/>
              <a:gd name="connsiteX61" fmla="*/ 1347989 w 2562896"/>
              <a:gd name="connsiteY61" fmla="*/ 1352282 h 1451020"/>
              <a:gd name="connsiteX62" fmla="*/ 1171977 w 2562896"/>
              <a:gd name="connsiteY62" fmla="*/ 1292181 h 1451020"/>
              <a:gd name="connsiteX63" fmla="*/ 974501 w 2562896"/>
              <a:gd name="connsiteY63" fmla="*/ 1206321 h 1451020"/>
              <a:gd name="connsiteX64" fmla="*/ 802783 w 2562896"/>
              <a:gd name="connsiteY64" fmla="*/ 1111876 h 1451020"/>
              <a:gd name="connsiteX65" fmla="*/ 656823 w 2562896"/>
              <a:gd name="connsiteY65" fmla="*/ 1017431 h 1451020"/>
              <a:gd name="connsiteX66" fmla="*/ 485104 w 2562896"/>
              <a:gd name="connsiteY66" fmla="*/ 884350 h 1451020"/>
              <a:gd name="connsiteX67" fmla="*/ 261870 w 2562896"/>
              <a:gd name="connsiteY67" fmla="*/ 682581 h 1451020"/>
              <a:gd name="connsiteX68" fmla="*/ 47223 w 2562896"/>
              <a:gd name="connsiteY68" fmla="*/ 450761 h 1451020"/>
              <a:gd name="connsiteX0" fmla="*/ 0 w 2515673"/>
              <a:gd name="connsiteY0" fmla="*/ 296214 h 1296473"/>
              <a:gd name="connsiteX1" fmla="*/ 68687 w 2515673"/>
              <a:gd name="connsiteY1" fmla="*/ 0 h 1296473"/>
              <a:gd name="connsiteX2" fmla="*/ 176011 w 2515673"/>
              <a:gd name="connsiteY2" fmla="*/ 128789 h 1296473"/>
              <a:gd name="connsiteX3" fmla="*/ 304800 w 2515673"/>
              <a:gd name="connsiteY3" fmla="*/ 279042 h 1296473"/>
              <a:gd name="connsiteX4" fmla="*/ 394952 w 2515673"/>
              <a:gd name="connsiteY4" fmla="*/ 382073 h 1296473"/>
              <a:gd name="connsiteX5" fmla="*/ 528033 w 2515673"/>
              <a:gd name="connsiteY5" fmla="*/ 515155 h 1296473"/>
              <a:gd name="connsiteX6" fmla="*/ 618185 w 2515673"/>
              <a:gd name="connsiteY6" fmla="*/ 592428 h 1296473"/>
              <a:gd name="connsiteX7" fmla="*/ 768439 w 2515673"/>
              <a:gd name="connsiteY7" fmla="*/ 708338 h 1296473"/>
              <a:gd name="connsiteX8" fmla="*/ 850005 w 2515673"/>
              <a:gd name="connsiteY8" fmla="*/ 764146 h 1296473"/>
              <a:gd name="connsiteX9" fmla="*/ 987380 w 2515673"/>
              <a:gd name="connsiteY9" fmla="*/ 841420 h 1296473"/>
              <a:gd name="connsiteX10" fmla="*/ 1086118 w 2515673"/>
              <a:gd name="connsiteY10" fmla="*/ 888642 h 1296473"/>
              <a:gd name="connsiteX11" fmla="*/ 1206321 w 2515673"/>
              <a:gd name="connsiteY11" fmla="*/ 931572 h 1296473"/>
              <a:gd name="connsiteX12" fmla="*/ 1343695 w 2515673"/>
              <a:gd name="connsiteY12" fmla="*/ 970208 h 1296473"/>
              <a:gd name="connsiteX13" fmla="*/ 1451019 w 2515673"/>
              <a:gd name="connsiteY13" fmla="*/ 991673 h 1296473"/>
              <a:gd name="connsiteX14" fmla="*/ 1554050 w 2515673"/>
              <a:gd name="connsiteY14" fmla="*/ 1008845 h 1296473"/>
              <a:gd name="connsiteX15" fmla="*/ 1682839 w 2515673"/>
              <a:gd name="connsiteY15" fmla="*/ 1017431 h 1296473"/>
              <a:gd name="connsiteX16" fmla="*/ 1781577 w 2515673"/>
              <a:gd name="connsiteY16" fmla="*/ 1017431 h 1296473"/>
              <a:gd name="connsiteX17" fmla="*/ 1845971 w 2515673"/>
              <a:gd name="connsiteY17" fmla="*/ 1013138 h 1296473"/>
              <a:gd name="connsiteX18" fmla="*/ 1876022 w 2515673"/>
              <a:gd name="connsiteY18" fmla="*/ 1004552 h 1296473"/>
              <a:gd name="connsiteX19" fmla="*/ 1897487 w 2515673"/>
              <a:gd name="connsiteY19" fmla="*/ 983087 h 1296473"/>
              <a:gd name="connsiteX20" fmla="*/ 1910366 w 2515673"/>
              <a:gd name="connsiteY20" fmla="*/ 953036 h 1296473"/>
              <a:gd name="connsiteX21" fmla="*/ 1910366 w 2515673"/>
              <a:gd name="connsiteY21" fmla="*/ 927279 h 1296473"/>
              <a:gd name="connsiteX22" fmla="*/ 1906073 w 2515673"/>
              <a:gd name="connsiteY22" fmla="*/ 884349 h 1296473"/>
              <a:gd name="connsiteX23" fmla="*/ 1888901 w 2515673"/>
              <a:gd name="connsiteY23" fmla="*/ 850005 h 1296473"/>
              <a:gd name="connsiteX24" fmla="*/ 1807335 w 2515673"/>
              <a:gd name="connsiteY24" fmla="*/ 691166 h 1296473"/>
              <a:gd name="connsiteX25" fmla="*/ 1605566 w 2515673"/>
              <a:gd name="connsiteY25" fmla="*/ 300507 h 1296473"/>
              <a:gd name="connsiteX26" fmla="*/ 1571222 w 2515673"/>
              <a:gd name="connsiteY26" fmla="*/ 231820 h 1296473"/>
              <a:gd name="connsiteX27" fmla="*/ 1558343 w 2515673"/>
              <a:gd name="connsiteY27" fmla="*/ 206062 h 1296473"/>
              <a:gd name="connsiteX28" fmla="*/ 1566929 w 2515673"/>
              <a:gd name="connsiteY28" fmla="*/ 158839 h 1296473"/>
              <a:gd name="connsiteX29" fmla="*/ 1575515 w 2515673"/>
              <a:gd name="connsiteY29" fmla="*/ 145960 h 1296473"/>
              <a:gd name="connsiteX30" fmla="*/ 1592687 w 2515673"/>
              <a:gd name="connsiteY30" fmla="*/ 145960 h 1296473"/>
              <a:gd name="connsiteX31" fmla="*/ 1622738 w 2515673"/>
              <a:gd name="connsiteY31" fmla="*/ 154546 h 1296473"/>
              <a:gd name="connsiteX32" fmla="*/ 1648495 w 2515673"/>
              <a:gd name="connsiteY32" fmla="*/ 188890 h 1296473"/>
              <a:gd name="connsiteX33" fmla="*/ 1691425 w 2515673"/>
              <a:gd name="connsiteY33" fmla="*/ 253284 h 1296473"/>
              <a:gd name="connsiteX34" fmla="*/ 1841678 w 2515673"/>
              <a:gd name="connsiteY34" fmla="*/ 467932 h 1296473"/>
              <a:gd name="connsiteX35" fmla="*/ 1940416 w 2515673"/>
              <a:gd name="connsiteY35" fmla="*/ 592428 h 1296473"/>
              <a:gd name="connsiteX36" fmla="*/ 2073498 w 2515673"/>
              <a:gd name="connsiteY36" fmla="*/ 755560 h 1296473"/>
              <a:gd name="connsiteX37" fmla="*/ 2210873 w 2515673"/>
              <a:gd name="connsiteY37" fmla="*/ 910107 h 1296473"/>
              <a:gd name="connsiteX38" fmla="*/ 2253802 w 2515673"/>
              <a:gd name="connsiteY38" fmla="*/ 948743 h 1296473"/>
              <a:gd name="connsiteX39" fmla="*/ 2326783 w 2515673"/>
              <a:gd name="connsiteY39" fmla="*/ 995966 h 1296473"/>
              <a:gd name="connsiteX40" fmla="*/ 2395470 w 2515673"/>
              <a:gd name="connsiteY40" fmla="*/ 1021724 h 1296473"/>
              <a:gd name="connsiteX41" fmla="*/ 2442692 w 2515673"/>
              <a:gd name="connsiteY41" fmla="*/ 1047482 h 1296473"/>
              <a:gd name="connsiteX42" fmla="*/ 2485622 w 2515673"/>
              <a:gd name="connsiteY42" fmla="*/ 1077532 h 1296473"/>
              <a:gd name="connsiteX43" fmla="*/ 2502794 w 2515673"/>
              <a:gd name="connsiteY43" fmla="*/ 1098997 h 1296473"/>
              <a:gd name="connsiteX44" fmla="*/ 2515673 w 2515673"/>
              <a:gd name="connsiteY44" fmla="*/ 1120462 h 1296473"/>
              <a:gd name="connsiteX45" fmla="*/ 2515673 w 2515673"/>
              <a:gd name="connsiteY45" fmla="*/ 1133341 h 1296473"/>
              <a:gd name="connsiteX46" fmla="*/ 2515673 w 2515673"/>
              <a:gd name="connsiteY46" fmla="*/ 1150512 h 1296473"/>
              <a:gd name="connsiteX47" fmla="*/ 2502794 w 2515673"/>
              <a:gd name="connsiteY47" fmla="*/ 1171977 h 1296473"/>
              <a:gd name="connsiteX48" fmla="*/ 2481329 w 2515673"/>
              <a:gd name="connsiteY48" fmla="*/ 1189149 h 1296473"/>
              <a:gd name="connsiteX49" fmla="*/ 2434107 w 2515673"/>
              <a:gd name="connsiteY49" fmla="*/ 1223493 h 1296473"/>
              <a:gd name="connsiteX50" fmla="*/ 2399763 w 2515673"/>
              <a:gd name="connsiteY50" fmla="*/ 1236372 h 1296473"/>
              <a:gd name="connsiteX51" fmla="*/ 2356833 w 2515673"/>
              <a:gd name="connsiteY51" fmla="*/ 1253543 h 1296473"/>
              <a:gd name="connsiteX52" fmla="*/ 2305318 w 2515673"/>
              <a:gd name="connsiteY52" fmla="*/ 1270715 h 1296473"/>
              <a:gd name="connsiteX53" fmla="*/ 2236631 w 2515673"/>
              <a:gd name="connsiteY53" fmla="*/ 1283594 h 1296473"/>
              <a:gd name="connsiteX54" fmla="*/ 2146478 w 2515673"/>
              <a:gd name="connsiteY54" fmla="*/ 1292180 h 1296473"/>
              <a:gd name="connsiteX55" fmla="*/ 2039154 w 2515673"/>
              <a:gd name="connsiteY55" fmla="*/ 1296473 h 1296473"/>
              <a:gd name="connsiteX56" fmla="*/ 1884608 w 2515673"/>
              <a:gd name="connsiteY56" fmla="*/ 1287887 h 1296473"/>
              <a:gd name="connsiteX57" fmla="*/ 1721476 w 2515673"/>
              <a:gd name="connsiteY57" fmla="*/ 1270715 h 1296473"/>
              <a:gd name="connsiteX58" fmla="*/ 1558343 w 2515673"/>
              <a:gd name="connsiteY58" fmla="*/ 1249251 h 1296473"/>
              <a:gd name="connsiteX59" fmla="*/ 1403797 w 2515673"/>
              <a:gd name="connsiteY59" fmla="*/ 1223493 h 1296473"/>
              <a:gd name="connsiteX60" fmla="*/ 1300766 w 2515673"/>
              <a:gd name="connsiteY60" fmla="*/ 1197735 h 1296473"/>
              <a:gd name="connsiteX61" fmla="*/ 1124754 w 2515673"/>
              <a:gd name="connsiteY61" fmla="*/ 1137634 h 1296473"/>
              <a:gd name="connsiteX62" fmla="*/ 927278 w 2515673"/>
              <a:gd name="connsiteY62" fmla="*/ 1051774 h 1296473"/>
              <a:gd name="connsiteX63" fmla="*/ 755560 w 2515673"/>
              <a:gd name="connsiteY63" fmla="*/ 957329 h 1296473"/>
              <a:gd name="connsiteX64" fmla="*/ 609600 w 2515673"/>
              <a:gd name="connsiteY64" fmla="*/ 862884 h 1296473"/>
              <a:gd name="connsiteX65" fmla="*/ 437881 w 2515673"/>
              <a:gd name="connsiteY65" fmla="*/ 729803 h 1296473"/>
              <a:gd name="connsiteX66" fmla="*/ 214647 w 2515673"/>
              <a:gd name="connsiteY66" fmla="*/ 528034 h 1296473"/>
              <a:gd name="connsiteX67" fmla="*/ 0 w 2515673"/>
              <a:gd name="connsiteY67" fmla="*/ 296214 h 1296473"/>
              <a:gd name="connsiteX0" fmla="*/ 0 w 2515673"/>
              <a:gd name="connsiteY0" fmla="*/ 167425 h 1167684"/>
              <a:gd name="connsiteX1" fmla="*/ 176011 w 2515673"/>
              <a:gd name="connsiteY1" fmla="*/ 0 h 1167684"/>
              <a:gd name="connsiteX2" fmla="*/ 304800 w 2515673"/>
              <a:gd name="connsiteY2" fmla="*/ 150253 h 1167684"/>
              <a:gd name="connsiteX3" fmla="*/ 394952 w 2515673"/>
              <a:gd name="connsiteY3" fmla="*/ 253284 h 1167684"/>
              <a:gd name="connsiteX4" fmla="*/ 528033 w 2515673"/>
              <a:gd name="connsiteY4" fmla="*/ 386366 h 1167684"/>
              <a:gd name="connsiteX5" fmla="*/ 618185 w 2515673"/>
              <a:gd name="connsiteY5" fmla="*/ 463639 h 1167684"/>
              <a:gd name="connsiteX6" fmla="*/ 768439 w 2515673"/>
              <a:gd name="connsiteY6" fmla="*/ 579549 h 1167684"/>
              <a:gd name="connsiteX7" fmla="*/ 850005 w 2515673"/>
              <a:gd name="connsiteY7" fmla="*/ 635357 h 1167684"/>
              <a:gd name="connsiteX8" fmla="*/ 987380 w 2515673"/>
              <a:gd name="connsiteY8" fmla="*/ 712631 h 1167684"/>
              <a:gd name="connsiteX9" fmla="*/ 1086118 w 2515673"/>
              <a:gd name="connsiteY9" fmla="*/ 759853 h 1167684"/>
              <a:gd name="connsiteX10" fmla="*/ 1206321 w 2515673"/>
              <a:gd name="connsiteY10" fmla="*/ 802783 h 1167684"/>
              <a:gd name="connsiteX11" fmla="*/ 1343695 w 2515673"/>
              <a:gd name="connsiteY11" fmla="*/ 841419 h 1167684"/>
              <a:gd name="connsiteX12" fmla="*/ 1451019 w 2515673"/>
              <a:gd name="connsiteY12" fmla="*/ 862884 h 1167684"/>
              <a:gd name="connsiteX13" fmla="*/ 1554050 w 2515673"/>
              <a:gd name="connsiteY13" fmla="*/ 880056 h 1167684"/>
              <a:gd name="connsiteX14" fmla="*/ 1682839 w 2515673"/>
              <a:gd name="connsiteY14" fmla="*/ 888642 h 1167684"/>
              <a:gd name="connsiteX15" fmla="*/ 1781577 w 2515673"/>
              <a:gd name="connsiteY15" fmla="*/ 888642 h 1167684"/>
              <a:gd name="connsiteX16" fmla="*/ 1845971 w 2515673"/>
              <a:gd name="connsiteY16" fmla="*/ 884349 h 1167684"/>
              <a:gd name="connsiteX17" fmla="*/ 1876022 w 2515673"/>
              <a:gd name="connsiteY17" fmla="*/ 875763 h 1167684"/>
              <a:gd name="connsiteX18" fmla="*/ 1897487 w 2515673"/>
              <a:gd name="connsiteY18" fmla="*/ 854298 h 1167684"/>
              <a:gd name="connsiteX19" fmla="*/ 1910366 w 2515673"/>
              <a:gd name="connsiteY19" fmla="*/ 824247 h 1167684"/>
              <a:gd name="connsiteX20" fmla="*/ 1910366 w 2515673"/>
              <a:gd name="connsiteY20" fmla="*/ 798490 h 1167684"/>
              <a:gd name="connsiteX21" fmla="*/ 1906073 w 2515673"/>
              <a:gd name="connsiteY21" fmla="*/ 755560 h 1167684"/>
              <a:gd name="connsiteX22" fmla="*/ 1888901 w 2515673"/>
              <a:gd name="connsiteY22" fmla="*/ 721216 h 1167684"/>
              <a:gd name="connsiteX23" fmla="*/ 1807335 w 2515673"/>
              <a:gd name="connsiteY23" fmla="*/ 562377 h 1167684"/>
              <a:gd name="connsiteX24" fmla="*/ 1605566 w 2515673"/>
              <a:gd name="connsiteY24" fmla="*/ 171718 h 1167684"/>
              <a:gd name="connsiteX25" fmla="*/ 1571222 w 2515673"/>
              <a:gd name="connsiteY25" fmla="*/ 103031 h 1167684"/>
              <a:gd name="connsiteX26" fmla="*/ 1558343 w 2515673"/>
              <a:gd name="connsiteY26" fmla="*/ 77273 h 1167684"/>
              <a:gd name="connsiteX27" fmla="*/ 1566929 w 2515673"/>
              <a:gd name="connsiteY27" fmla="*/ 30050 h 1167684"/>
              <a:gd name="connsiteX28" fmla="*/ 1575515 w 2515673"/>
              <a:gd name="connsiteY28" fmla="*/ 17171 h 1167684"/>
              <a:gd name="connsiteX29" fmla="*/ 1592687 w 2515673"/>
              <a:gd name="connsiteY29" fmla="*/ 17171 h 1167684"/>
              <a:gd name="connsiteX30" fmla="*/ 1622738 w 2515673"/>
              <a:gd name="connsiteY30" fmla="*/ 25757 h 1167684"/>
              <a:gd name="connsiteX31" fmla="*/ 1648495 w 2515673"/>
              <a:gd name="connsiteY31" fmla="*/ 60101 h 1167684"/>
              <a:gd name="connsiteX32" fmla="*/ 1691425 w 2515673"/>
              <a:gd name="connsiteY32" fmla="*/ 124495 h 1167684"/>
              <a:gd name="connsiteX33" fmla="*/ 1841678 w 2515673"/>
              <a:gd name="connsiteY33" fmla="*/ 339143 h 1167684"/>
              <a:gd name="connsiteX34" fmla="*/ 1940416 w 2515673"/>
              <a:gd name="connsiteY34" fmla="*/ 463639 h 1167684"/>
              <a:gd name="connsiteX35" fmla="*/ 2073498 w 2515673"/>
              <a:gd name="connsiteY35" fmla="*/ 626771 h 1167684"/>
              <a:gd name="connsiteX36" fmla="*/ 2210873 w 2515673"/>
              <a:gd name="connsiteY36" fmla="*/ 781318 h 1167684"/>
              <a:gd name="connsiteX37" fmla="*/ 2253802 w 2515673"/>
              <a:gd name="connsiteY37" fmla="*/ 819954 h 1167684"/>
              <a:gd name="connsiteX38" fmla="*/ 2326783 w 2515673"/>
              <a:gd name="connsiteY38" fmla="*/ 867177 h 1167684"/>
              <a:gd name="connsiteX39" fmla="*/ 2395470 w 2515673"/>
              <a:gd name="connsiteY39" fmla="*/ 892935 h 1167684"/>
              <a:gd name="connsiteX40" fmla="*/ 2442692 w 2515673"/>
              <a:gd name="connsiteY40" fmla="*/ 918693 h 1167684"/>
              <a:gd name="connsiteX41" fmla="*/ 2485622 w 2515673"/>
              <a:gd name="connsiteY41" fmla="*/ 948743 h 1167684"/>
              <a:gd name="connsiteX42" fmla="*/ 2502794 w 2515673"/>
              <a:gd name="connsiteY42" fmla="*/ 970208 h 1167684"/>
              <a:gd name="connsiteX43" fmla="*/ 2515673 w 2515673"/>
              <a:gd name="connsiteY43" fmla="*/ 991673 h 1167684"/>
              <a:gd name="connsiteX44" fmla="*/ 2515673 w 2515673"/>
              <a:gd name="connsiteY44" fmla="*/ 1004552 h 1167684"/>
              <a:gd name="connsiteX45" fmla="*/ 2515673 w 2515673"/>
              <a:gd name="connsiteY45" fmla="*/ 1021723 h 1167684"/>
              <a:gd name="connsiteX46" fmla="*/ 2502794 w 2515673"/>
              <a:gd name="connsiteY46" fmla="*/ 1043188 h 1167684"/>
              <a:gd name="connsiteX47" fmla="*/ 2481329 w 2515673"/>
              <a:gd name="connsiteY47" fmla="*/ 1060360 h 1167684"/>
              <a:gd name="connsiteX48" fmla="*/ 2434107 w 2515673"/>
              <a:gd name="connsiteY48" fmla="*/ 1094704 h 1167684"/>
              <a:gd name="connsiteX49" fmla="*/ 2399763 w 2515673"/>
              <a:gd name="connsiteY49" fmla="*/ 1107583 h 1167684"/>
              <a:gd name="connsiteX50" fmla="*/ 2356833 w 2515673"/>
              <a:gd name="connsiteY50" fmla="*/ 1124754 h 1167684"/>
              <a:gd name="connsiteX51" fmla="*/ 2305318 w 2515673"/>
              <a:gd name="connsiteY51" fmla="*/ 1141926 h 1167684"/>
              <a:gd name="connsiteX52" fmla="*/ 2236631 w 2515673"/>
              <a:gd name="connsiteY52" fmla="*/ 1154805 h 1167684"/>
              <a:gd name="connsiteX53" fmla="*/ 2146478 w 2515673"/>
              <a:gd name="connsiteY53" fmla="*/ 1163391 h 1167684"/>
              <a:gd name="connsiteX54" fmla="*/ 2039154 w 2515673"/>
              <a:gd name="connsiteY54" fmla="*/ 1167684 h 1167684"/>
              <a:gd name="connsiteX55" fmla="*/ 1884608 w 2515673"/>
              <a:gd name="connsiteY55" fmla="*/ 1159098 h 1167684"/>
              <a:gd name="connsiteX56" fmla="*/ 1721476 w 2515673"/>
              <a:gd name="connsiteY56" fmla="*/ 1141926 h 1167684"/>
              <a:gd name="connsiteX57" fmla="*/ 1558343 w 2515673"/>
              <a:gd name="connsiteY57" fmla="*/ 1120462 h 1167684"/>
              <a:gd name="connsiteX58" fmla="*/ 1403797 w 2515673"/>
              <a:gd name="connsiteY58" fmla="*/ 1094704 h 1167684"/>
              <a:gd name="connsiteX59" fmla="*/ 1300766 w 2515673"/>
              <a:gd name="connsiteY59" fmla="*/ 1068946 h 1167684"/>
              <a:gd name="connsiteX60" fmla="*/ 1124754 w 2515673"/>
              <a:gd name="connsiteY60" fmla="*/ 1008845 h 1167684"/>
              <a:gd name="connsiteX61" fmla="*/ 927278 w 2515673"/>
              <a:gd name="connsiteY61" fmla="*/ 922985 h 1167684"/>
              <a:gd name="connsiteX62" fmla="*/ 755560 w 2515673"/>
              <a:gd name="connsiteY62" fmla="*/ 828540 h 1167684"/>
              <a:gd name="connsiteX63" fmla="*/ 609600 w 2515673"/>
              <a:gd name="connsiteY63" fmla="*/ 734095 h 1167684"/>
              <a:gd name="connsiteX64" fmla="*/ 437881 w 2515673"/>
              <a:gd name="connsiteY64" fmla="*/ 601014 h 1167684"/>
              <a:gd name="connsiteX65" fmla="*/ 214647 w 2515673"/>
              <a:gd name="connsiteY65" fmla="*/ 399245 h 1167684"/>
              <a:gd name="connsiteX66" fmla="*/ 0 w 2515673"/>
              <a:gd name="connsiteY66" fmla="*/ 167425 h 1167684"/>
              <a:gd name="connsiteX0" fmla="*/ 0 w 2515673"/>
              <a:gd name="connsiteY0" fmla="*/ 150254 h 1150513"/>
              <a:gd name="connsiteX1" fmla="*/ 304800 w 2515673"/>
              <a:gd name="connsiteY1" fmla="*/ 133082 h 1150513"/>
              <a:gd name="connsiteX2" fmla="*/ 394952 w 2515673"/>
              <a:gd name="connsiteY2" fmla="*/ 236113 h 1150513"/>
              <a:gd name="connsiteX3" fmla="*/ 528033 w 2515673"/>
              <a:gd name="connsiteY3" fmla="*/ 369195 h 1150513"/>
              <a:gd name="connsiteX4" fmla="*/ 618185 w 2515673"/>
              <a:gd name="connsiteY4" fmla="*/ 446468 h 1150513"/>
              <a:gd name="connsiteX5" fmla="*/ 768439 w 2515673"/>
              <a:gd name="connsiteY5" fmla="*/ 562378 h 1150513"/>
              <a:gd name="connsiteX6" fmla="*/ 850005 w 2515673"/>
              <a:gd name="connsiteY6" fmla="*/ 618186 h 1150513"/>
              <a:gd name="connsiteX7" fmla="*/ 987380 w 2515673"/>
              <a:gd name="connsiteY7" fmla="*/ 695460 h 1150513"/>
              <a:gd name="connsiteX8" fmla="*/ 1086118 w 2515673"/>
              <a:gd name="connsiteY8" fmla="*/ 742682 h 1150513"/>
              <a:gd name="connsiteX9" fmla="*/ 1206321 w 2515673"/>
              <a:gd name="connsiteY9" fmla="*/ 785612 h 1150513"/>
              <a:gd name="connsiteX10" fmla="*/ 1343695 w 2515673"/>
              <a:gd name="connsiteY10" fmla="*/ 824248 h 1150513"/>
              <a:gd name="connsiteX11" fmla="*/ 1451019 w 2515673"/>
              <a:gd name="connsiteY11" fmla="*/ 845713 h 1150513"/>
              <a:gd name="connsiteX12" fmla="*/ 1554050 w 2515673"/>
              <a:gd name="connsiteY12" fmla="*/ 862885 h 1150513"/>
              <a:gd name="connsiteX13" fmla="*/ 1682839 w 2515673"/>
              <a:gd name="connsiteY13" fmla="*/ 871471 h 1150513"/>
              <a:gd name="connsiteX14" fmla="*/ 1781577 w 2515673"/>
              <a:gd name="connsiteY14" fmla="*/ 871471 h 1150513"/>
              <a:gd name="connsiteX15" fmla="*/ 1845971 w 2515673"/>
              <a:gd name="connsiteY15" fmla="*/ 867178 h 1150513"/>
              <a:gd name="connsiteX16" fmla="*/ 1876022 w 2515673"/>
              <a:gd name="connsiteY16" fmla="*/ 858592 h 1150513"/>
              <a:gd name="connsiteX17" fmla="*/ 1897487 w 2515673"/>
              <a:gd name="connsiteY17" fmla="*/ 837127 h 1150513"/>
              <a:gd name="connsiteX18" fmla="*/ 1910366 w 2515673"/>
              <a:gd name="connsiteY18" fmla="*/ 807076 h 1150513"/>
              <a:gd name="connsiteX19" fmla="*/ 1910366 w 2515673"/>
              <a:gd name="connsiteY19" fmla="*/ 781319 h 1150513"/>
              <a:gd name="connsiteX20" fmla="*/ 1906073 w 2515673"/>
              <a:gd name="connsiteY20" fmla="*/ 738389 h 1150513"/>
              <a:gd name="connsiteX21" fmla="*/ 1888901 w 2515673"/>
              <a:gd name="connsiteY21" fmla="*/ 704045 h 1150513"/>
              <a:gd name="connsiteX22" fmla="*/ 1807335 w 2515673"/>
              <a:gd name="connsiteY22" fmla="*/ 545206 h 1150513"/>
              <a:gd name="connsiteX23" fmla="*/ 1605566 w 2515673"/>
              <a:gd name="connsiteY23" fmla="*/ 154547 h 1150513"/>
              <a:gd name="connsiteX24" fmla="*/ 1571222 w 2515673"/>
              <a:gd name="connsiteY24" fmla="*/ 85860 h 1150513"/>
              <a:gd name="connsiteX25" fmla="*/ 1558343 w 2515673"/>
              <a:gd name="connsiteY25" fmla="*/ 60102 h 1150513"/>
              <a:gd name="connsiteX26" fmla="*/ 1566929 w 2515673"/>
              <a:gd name="connsiteY26" fmla="*/ 12879 h 1150513"/>
              <a:gd name="connsiteX27" fmla="*/ 1575515 w 2515673"/>
              <a:gd name="connsiteY27" fmla="*/ 0 h 1150513"/>
              <a:gd name="connsiteX28" fmla="*/ 1592687 w 2515673"/>
              <a:gd name="connsiteY28" fmla="*/ 0 h 1150513"/>
              <a:gd name="connsiteX29" fmla="*/ 1622738 w 2515673"/>
              <a:gd name="connsiteY29" fmla="*/ 8586 h 1150513"/>
              <a:gd name="connsiteX30" fmla="*/ 1648495 w 2515673"/>
              <a:gd name="connsiteY30" fmla="*/ 42930 h 1150513"/>
              <a:gd name="connsiteX31" fmla="*/ 1691425 w 2515673"/>
              <a:gd name="connsiteY31" fmla="*/ 107324 h 1150513"/>
              <a:gd name="connsiteX32" fmla="*/ 1841678 w 2515673"/>
              <a:gd name="connsiteY32" fmla="*/ 321972 h 1150513"/>
              <a:gd name="connsiteX33" fmla="*/ 1940416 w 2515673"/>
              <a:gd name="connsiteY33" fmla="*/ 446468 h 1150513"/>
              <a:gd name="connsiteX34" fmla="*/ 2073498 w 2515673"/>
              <a:gd name="connsiteY34" fmla="*/ 609600 h 1150513"/>
              <a:gd name="connsiteX35" fmla="*/ 2210873 w 2515673"/>
              <a:gd name="connsiteY35" fmla="*/ 764147 h 1150513"/>
              <a:gd name="connsiteX36" fmla="*/ 2253802 w 2515673"/>
              <a:gd name="connsiteY36" fmla="*/ 802783 h 1150513"/>
              <a:gd name="connsiteX37" fmla="*/ 2326783 w 2515673"/>
              <a:gd name="connsiteY37" fmla="*/ 850006 h 1150513"/>
              <a:gd name="connsiteX38" fmla="*/ 2395470 w 2515673"/>
              <a:gd name="connsiteY38" fmla="*/ 875764 h 1150513"/>
              <a:gd name="connsiteX39" fmla="*/ 2442692 w 2515673"/>
              <a:gd name="connsiteY39" fmla="*/ 901522 h 1150513"/>
              <a:gd name="connsiteX40" fmla="*/ 2485622 w 2515673"/>
              <a:gd name="connsiteY40" fmla="*/ 931572 h 1150513"/>
              <a:gd name="connsiteX41" fmla="*/ 2502794 w 2515673"/>
              <a:gd name="connsiteY41" fmla="*/ 953037 h 1150513"/>
              <a:gd name="connsiteX42" fmla="*/ 2515673 w 2515673"/>
              <a:gd name="connsiteY42" fmla="*/ 974502 h 1150513"/>
              <a:gd name="connsiteX43" fmla="*/ 2515673 w 2515673"/>
              <a:gd name="connsiteY43" fmla="*/ 987381 h 1150513"/>
              <a:gd name="connsiteX44" fmla="*/ 2515673 w 2515673"/>
              <a:gd name="connsiteY44" fmla="*/ 1004552 h 1150513"/>
              <a:gd name="connsiteX45" fmla="*/ 2502794 w 2515673"/>
              <a:gd name="connsiteY45" fmla="*/ 1026017 h 1150513"/>
              <a:gd name="connsiteX46" fmla="*/ 2481329 w 2515673"/>
              <a:gd name="connsiteY46" fmla="*/ 1043189 h 1150513"/>
              <a:gd name="connsiteX47" fmla="*/ 2434107 w 2515673"/>
              <a:gd name="connsiteY47" fmla="*/ 1077533 h 1150513"/>
              <a:gd name="connsiteX48" fmla="*/ 2399763 w 2515673"/>
              <a:gd name="connsiteY48" fmla="*/ 1090412 h 1150513"/>
              <a:gd name="connsiteX49" fmla="*/ 2356833 w 2515673"/>
              <a:gd name="connsiteY49" fmla="*/ 1107583 h 1150513"/>
              <a:gd name="connsiteX50" fmla="*/ 2305318 w 2515673"/>
              <a:gd name="connsiteY50" fmla="*/ 1124755 h 1150513"/>
              <a:gd name="connsiteX51" fmla="*/ 2236631 w 2515673"/>
              <a:gd name="connsiteY51" fmla="*/ 1137634 h 1150513"/>
              <a:gd name="connsiteX52" fmla="*/ 2146478 w 2515673"/>
              <a:gd name="connsiteY52" fmla="*/ 1146220 h 1150513"/>
              <a:gd name="connsiteX53" fmla="*/ 2039154 w 2515673"/>
              <a:gd name="connsiteY53" fmla="*/ 1150513 h 1150513"/>
              <a:gd name="connsiteX54" fmla="*/ 1884608 w 2515673"/>
              <a:gd name="connsiteY54" fmla="*/ 1141927 h 1150513"/>
              <a:gd name="connsiteX55" fmla="*/ 1721476 w 2515673"/>
              <a:gd name="connsiteY55" fmla="*/ 1124755 h 1150513"/>
              <a:gd name="connsiteX56" fmla="*/ 1558343 w 2515673"/>
              <a:gd name="connsiteY56" fmla="*/ 1103291 h 1150513"/>
              <a:gd name="connsiteX57" fmla="*/ 1403797 w 2515673"/>
              <a:gd name="connsiteY57" fmla="*/ 1077533 h 1150513"/>
              <a:gd name="connsiteX58" fmla="*/ 1300766 w 2515673"/>
              <a:gd name="connsiteY58" fmla="*/ 1051775 h 1150513"/>
              <a:gd name="connsiteX59" fmla="*/ 1124754 w 2515673"/>
              <a:gd name="connsiteY59" fmla="*/ 991674 h 1150513"/>
              <a:gd name="connsiteX60" fmla="*/ 927278 w 2515673"/>
              <a:gd name="connsiteY60" fmla="*/ 905814 h 1150513"/>
              <a:gd name="connsiteX61" fmla="*/ 755560 w 2515673"/>
              <a:gd name="connsiteY61" fmla="*/ 811369 h 1150513"/>
              <a:gd name="connsiteX62" fmla="*/ 609600 w 2515673"/>
              <a:gd name="connsiteY62" fmla="*/ 716924 h 1150513"/>
              <a:gd name="connsiteX63" fmla="*/ 437881 w 2515673"/>
              <a:gd name="connsiteY63" fmla="*/ 583843 h 1150513"/>
              <a:gd name="connsiteX64" fmla="*/ 214647 w 2515673"/>
              <a:gd name="connsiteY64" fmla="*/ 382074 h 1150513"/>
              <a:gd name="connsiteX65" fmla="*/ 0 w 2515673"/>
              <a:gd name="connsiteY65" fmla="*/ 150254 h 1150513"/>
              <a:gd name="connsiteX0" fmla="*/ 0 w 2301026"/>
              <a:gd name="connsiteY0" fmla="*/ 382074 h 1150513"/>
              <a:gd name="connsiteX1" fmla="*/ 90153 w 2301026"/>
              <a:gd name="connsiteY1" fmla="*/ 133082 h 1150513"/>
              <a:gd name="connsiteX2" fmla="*/ 180305 w 2301026"/>
              <a:gd name="connsiteY2" fmla="*/ 236113 h 1150513"/>
              <a:gd name="connsiteX3" fmla="*/ 313386 w 2301026"/>
              <a:gd name="connsiteY3" fmla="*/ 369195 h 1150513"/>
              <a:gd name="connsiteX4" fmla="*/ 403538 w 2301026"/>
              <a:gd name="connsiteY4" fmla="*/ 446468 h 1150513"/>
              <a:gd name="connsiteX5" fmla="*/ 553792 w 2301026"/>
              <a:gd name="connsiteY5" fmla="*/ 562378 h 1150513"/>
              <a:gd name="connsiteX6" fmla="*/ 635358 w 2301026"/>
              <a:gd name="connsiteY6" fmla="*/ 618186 h 1150513"/>
              <a:gd name="connsiteX7" fmla="*/ 772733 w 2301026"/>
              <a:gd name="connsiteY7" fmla="*/ 695460 h 1150513"/>
              <a:gd name="connsiteX8" fmla="*/ 871471 w 2301026"/>
              <a:gd name="connsiteY8" fmla="*/ 742682 h 1150513"/>
              <a:gd name="connsiteX9" fmla="*/ 991674 w 2301026"/>
              <a:gd name="connsiteY9" fmla="*/ 785612 h 1150513"/>
              <a:gd name="connsiteX10" fmla="*/ 1129048 w 2301026"/>
              <a:gd name="connsiteY10" fmla="*/ 824248 h 1150513"/>
              <a:gd name="connsiteX11" fmla="*/ 1236372 w 2301026"/>
              <a:gd name="connsiteY11" fmla="*/ 845713 h 1150513"/>
              <a:gd name="connsiteX12" fmla="*/ 1339403 w 2301026"/>
              <a:gd name="connsiteY12" fmla="*/ 862885 h 1150513"/>
              <a:gd name="connsiteX13" fmla="*/ 1468192 w 2301026"/>
              <a:gd name="connsiteY13" fmla="*/ 871471 h 1150513"/>
              <a:gd name="connsiteX14" fmla="*/ 1566930 w 2301026"/>
              <a:gd name="connsiteY14" fmla="*/ 871471 h 1150513"/>
              <a:gd name="connsiteX15" fmla="*/ 1631324 w 2301026"/>
              <a:gd name="connsiteY15" fmla="*/ 867178 h 1150513"/>
              <a:gd name="connsiteX16" fmla="*/ 1661375 w 2301026"/>
              <a:gd name="connsiteY16" fmla="*/ 858592 h 1150513"/>
              <a:gd name="connsiteX17" fmla="*/ 1682840 w 2301026"/>
              <a:gd name="connsiteY17" fmla="*/ 837127 h 1150513"/>
              <a:gd name="connsiteX18" fmla="*/ 1695719 w 2301026"/>
              <a:gd name="connsiteY18" fmla="*/ 807076 h 1150513"/>
              <a:gd name="connsiteX19" fmla="*/ 1695719 w 2301026"/>
              <a:gd name="connsiteY19" fmla="*/ 781319 h 1150513"/>
              <a:gd name="connsiteX20" fmla="*/ 1691426 w 2301026"/>
              <a:gd name="connsiteY20" fmla="*/ 738389 h 1150513"/>
              <a:gd name="connsiteX21" fmla="*/ 1674254 w 2301026"/>
              <a:gd name="connsiteY21" fmla="*/ 704045 h 1150513"/>
              <a:gd name="connsiteX22" fmla="*/ 1592688 w 2301026"/>
              <a:gd name="connsiteY22" fmla="*/ 545206 h 1150513"/>
              <a:gd name="connsiteX23" fmla="*/ 1390919 w 2301026"/>
              <a:gd name="connsiteY23" fmla="*/ 154547 h 1150513"/>
              <a:gd name="connsiteX24" fmla="*/ 1356575 w 2301026"/>
              <a:gd name="connsiteY24" fmla="*/ 85860 h 1150513"/>
              <a:gd name="connsiteX25" fmla="*/ 1343696 w 2301026"/>
              <a:gd name="connsiteY25" fmla="*/ 60102 h 1150513"/>
              <a:gd name="connsiteX26" fmla="*/ 1352282 w 2301026"/>
              <a:gd name="connsiteY26" fmla="*/ 12879 h 1150513"/>
              <a:gd name="connsiteX27" fmla="*/ 1360868 w 2301026"/>
              <a:gd name="connsiteY27" fmla="*/ 0 h 1150513"/>
              <a:gd name="connsiteX28" fmla="*/ 1378040 w 2301026"/>
              <a:gd name="connsiteY28" fmla="*/ 0 h 1150513"/>
              <a:gd name="connsiteX29" fmla="*/ 1408091 w 2301026"/>
              <a:gd name="connsiteY29" fmla="*/ 8586 h 1150513"/>
              <a:gd name="connsiteX30" fmla="*/ 1433848 w 2301026"/>
              <a:gd name="connsiteY30" fmla="*/ 42930 h 1150513"/>
              <a:gd name="connsiteX31" fmla="*/ 1476778 w 2301026"/>
              <a:gd name="connsiteY31" fmla="*/ 107324 h 1150513"/>
              <a:gd name="connsiteX32" fmla="*/ 1627031 w 2301026"/>
              <a:gd name="connsiteY32" fmla="*/ 321972 h 1150513"/>
              <a:gd name="connsiteX33" fmla="*/ 1725769 w 2301026"/>
              <a:gd name="connsiteY33" fmla="*/ 446468 h 1150513"/>
              <a:gd name="connsiteX34" fmla="*/ 1858851 w 2301026"/>
              <a:gd name="connsiteY34" fmla="*/ 609600 h 1150513"/>
              <a:gd name="connsiteX35" fmla="*/ 1996226 w 2301026"/>
              <a:gd name="connsiteY35" fmla="*/ 764147 h 1150513"/>
              <a:gd name="connsiteX36" fmla="*/ 2039155 w 2301026"/>
              <a:gd name="connsiteY36" fmla="*/ 802783 h 1150513"/>
              <a:gd name="connsiteX37" fmla="*/ 2112136 w 2301026"/>
              <a:gd name="connsiteY37" fmla="*/ 850006 h 1150513"/>
              <a:gd name="connsiteX38" fmla="*/ 2180823 w 2301026"/>
              <a:gd name="connsiteY38" fmla="*/ 875764 h 1150513"/>
              <a:gd name="connsiteX39" fmla="*/ 2228045 w 2301026"/>
              <a:gd name="connsiteY39" fmla="*/ 901522 h 1150513"/>
              <a:gd name="connsiteX40" fmla="*/ 2270975 w 2301026"/>
              <a:gd name="connsiteY40" fmla="*/ 931572 h 1150513"/>
              <a:gd name="connsiteX41" fmla="*/ 2288147 w 2301026"/>
              <a:gd name="connsiteY41" fmla="*/ 953037 h 1150513"/>
              <a:gd name="connsiteX42" fmla="*/ 2301026 w 2301026"/>
              <a:gd name="connsiteY42" fmla="*/ 974502 h 1150513"/>
              <a:gd name="connsiteX43" fmla="*/ 2301026 w 2301026"/>
              <a:gd name="connsiteY43" fmla="*/ 987381 h 1150513"/>
              <a:gd name="connsiteX44" fmla="*/ 2301026 w 2301026"/>
              <a:gd name="connsiteY44" fmla="*/ 1004552 h 1150513"/>
              <a:gd name="connsiteX45" fmla="*/ 2288147 w 2301026"/>
              <a:gd name="connsiteY45" fmla="*/ 1026017 h 1150513"/>
              <a:gd name="connsiteX46" fmla="*/ 2266682 w 2301026"/>
              <a:gd name="connsiteY46" fmla="*/ 1043189 h 1150513"/>
              <a:gd name="connsiteX47" fmla="*/ 2219460 w 2301026"/>
              <a:gd name="connsiteY47" fmla="*/ 1077533 h 1150513"/>
              <a:gd name="connsiteX48" fmla="*/ 2185116 w 2301026"/>
              <a:gd name="connsiteY48" fmla="*/ 1090412 h 1150513"/>
              <a:gd name="connsiteX49" fmla="*/ 2142186 w 2301026"/>
              <a:gd name="connsiteY49" fmla="*/ 1107583 h 1150513"/>
              <a:gd name="connsiteX50" fmla="*/ 2090671 w 2301026"/>
              <a:gd name="connsiteY50" fmla="*/ 1124755 h 1150513"/>
              <a:gd name="connsiteX51" fmla="*/ 2021984 w 2301026"/>
              <a:gd name="connsiteY51" fmla="*/ 1137634 h 1150513"/>
              <a:gd name="connsiteX52" fmla="*/ 1931831 w 2301026"/>
              <a:gd name="connsiteY52" fmla="*/ 1146220 h 1150513"/>
              <a:gd name="connsiteX53" fmla="*/ 1824507 w 2301026"/>
              <a:gd name="connsiteY53" fmla="*/ 1150513 h 1150513"/>
              <a:gd name="connsiteX54" fmla="*/ 1669961 w 2301026"/>
              <a:gd name="connsiteY54" fmla="*/ 1141927 h 1150513"/>
              <a:gd name="connsiteX55" fmla="*/ 1506829 w 2301026"/>
              <a:gd name="connsiteY55" fmla="*/ 1124755 h 1150513"/>
              <a:gd name="connsiteX56" fmla="*/ 1343696 w 2301026"/>
              <a:gd name="connsiteY56" fmla="*/ 1103291 h 1150513"/>
              <a:gd name="connsiteX57" fmla="*/ 1189150 w 2301026"/>
              <a:gd name="connsiteY57" fmla="*/ 1077533 h 1150513"/>
              <a:gd name="connsiteX58" fmla="*/ 1086119 w 2301026"/>
              <a:gd name="connsiteY58" fmla="*/ 1051775 h 1150513"/>
              <a:gd name="connsiteX59" fmla="*/ 910107 w 2301026"/>
              <a:gd name="connsiteY59" fmla="*/ 991674 h 1150513"/>
              <a:gd name="connsiteX60" fmla="*/ 712631 w 2301026"/>
              <a:gd name="connsiteY60" fmla="*/ 905814 h 1150513"/>
              <a:gd name="connsiteX61" fmla="*/ 540913 w 2301026"/>
              <a:gd name="connsiteY61" fmla="*/ 811369 h 1150513"/>
              <a:gd name="connsiteX62" fmla="*/ 394953 w 2301026"/>
              <a:gd name="connsiteY62" fmla="*/ 716924 h 1150513"/>
              <a:gd name="connsiteX63" fmla="*/ 223234 w 2301026"/>
              <a:gd name="connsiteY63" fmla="*/ 583843 h 1150513"/>
              <a:gd name="connsiteX64" fmla="*/ 0 w 2301026"/>
              <a:gd name="connsiteY64" fmla="*/ 382074 h 1150513"/>
              <a:gd name="connsiteX0" fmla="*/ 0 w 2301026"/>
              <a:gd name="connsiteY0" fmla="*/ 382074 h 1150513"/>
              <a:gd name="connsiteX1" fmla="*/ 180305 w 2301026"/>
              <a:gd name="connsiteY1" fmla="*/ 236113 h 1150513"/>
              <a:gd name="connsiteX2" fmla="*/ 313386 w 2301026"/>
              <a:gd name="connsiteY2" fmla="*/ 369195 h 1150513"/>
              <a:gd name="connsiteX3" fmla="*/ 403538 w 2301026"/>
              <a:gd name="connsiteY3" fmla="*/ 446468 h 1150513"/>
              <a:gd name="connsiteX4" fmla="*/ 553792 w 2301026"/>
              <a:gd name="connsiteY4" fmla="*/ 562378 h 1150513"/>
              <a:gd name="connsiteX5" fmla="*/ 635358 w 2301026"/>
              <a:gd name="connsiteY5" fmla="*/ 618186 h 1150513"/>
              <a:gd name="connsiteX6" fmla="*/ 772733 w 2301026"/>
              <a:gd name="connsiteY6" fmla="*/ 695460 h 1150513"/>
              <a:gd name="connsiteX7" fmla="*/ 871471 w 2301026"/>
              <a:gd name="connsiteY7" fmla="*/ 742682 h 1150513"/>
              <a:gd name="connsiteX8" fmla="*/ 991674 w 2301026"/>
              <a:gd name="connsiteY8" fmla="*/ 785612 h 1150513"/>
              <a:gd name="connsiteX9" fmla="*/ 1129048 w 2301026"/>
              <a:gd name="connsiteY9" fmla="*/ 824248 h 1150513"/>
              <a:gd name="connsiteX10" fmla="*/ 1236372 w 2301026"/>
              <a:gd name="connsiteY10" fmla="*/ 845713 h 1150513"/>
              <a:gd name="connsiteX11" fmla="*/ 1339403 w 2301026"/>
              <a:gd name="connsiteY11" fmla="*/ 862885 h 1150513"/>
              <a:gd name="connsiteX12" fmla="*/ 1468192 w 2301026"/>
              <a:gd name="connsiteY12" fmla="*/ 871471 h 1150513"/>
              <a:gd name="connsiteX13" fmla="*/ 1566930 w 2301026"/>
              <a:gd name="connsiteY13" fmla="*/ 871471 h 1150513"/>
              <a:gd name="connsiteX14" fmla="*/ 1631324 w 2301026"/>
              <a:gd name="connsiteY14" fmla="*/ 867178 h 1150513"/>
              <a:gd name="connsiteX15" fmla="*/ 1661375 w 2301026"/>
              <a:gd name="connsiteY15" fmla="*/ 858592 h 1150513"/>
              <a:gd name="connsiteX16" fmla="*/ 1682840 w 2301026"/>
              <a:gd name="connsiteY16" fmla="*/ 837127 h 1150513"/>
              <a:gd name="connsiteX17" fmla="*/ 1695719 w 2301026"/>
              <a:gd name="connsiteY17" fmla="*/ 807076 h 1150513"/>
              <a:gd name="connsiteX18" fmla="*/ 1695719 w 2301026"/>
              <a:gd name="connsiteY18" fmla="*/ 781319 h 1150513"/>
              <a:gd name="connsiteX19" fmla="*/ 1691426 w 2301026"/>
              <a:gd name="connsiteY19" fmla="*/ 738389 h 1150513"/>
              <a:gd name="connsiteX20" fmla="*/ 1674254 w 2301026"/>
              <a:gd name="connsiteY20" fmla="*/ 704045 h 1150513"/>
              <a:gd name="connsiteX21" fmla="*/ 1592688 w 2301026"/>
              <a:gd name="connsiteY21" fmla="*/ 545206 h 1150513"/>
              <a:gd name="connsiteX22" fmla="*/ 1390919 w 2301026"/>
              <a:gd name="connsiteY22" fmla="*/ 154547 h 1150513"/>
              <a:gd name="connsiteX23" fmla="*/ 1356575 w 2301026"/>
              <a:gd name="connsiteY23" fmla="*/ 85860 h 1150513"/>
              <a:gd name="connsiteX24" fmla="*/ 1343696 w 2301026"/>
              <a:gd name="connsiteY24" fmla="*/ 60102 h 1150513"/>
              <a:gd name="connsiteX25" fmla="*/ 1352282 w 2301026"/>
              <a:gd name="connsiteY25" fmla="*/ 12879 h 1150513"/>
              <a:gd name="connsiteX26" fmla="*/ 1360868 w 2301026"/>
              <a:gd name="connsiteY26" fmla="*/ 0 h 1150513"/>
              <a:gd name="connsiteX27" fmla="*/ 1378040 w 2301026"/>
              <a:gd name="connsiteY27" fmla="*/ 0 h 1150513"/>
              <a:gd name="connsiteX28" fmla="*/ 1408091 w 2301026"/>
              <a:gd name="connsiteY28" fmla="*/ 8586 h 1150513"/>
              <a:gd name="connsiteX29" fmla="*/ 1433848 w 2301026"/>
              <a:gd name="connsiteY29" fmla="*/ 42930 h 1150513"/>
              <a:gd name="connsiteX30" fmla="*/ 1476778 w 2301026"/>
              <a:gd name="connsiteY30" fmla="*/ 107324 h 1150513"/>
              <a:gd name="connsiteX31" fmla="*/ 1627031 w 2301026"/>
              <a:gd name="connsiteY31" fmla="*/ 321972 h 1150513"/>
              <a:gd name="connsiteX32" fmla="*/ 1725769 w 2301026"/>
              <a:gd name="connsiteY32" fmla="*/ 446468 h 1150513"/>
              <a:gd name="connsiteX33" fmla="*/ 1858851 w 2301026"/>
              <a:gd name="connsiteY33" fmla="*/ 609600 h 1150513"/>
              <a:gd name="connsiteX34" fmla="*/ 1996226 w 2301026"/>
              <a:gd name="connsiteY34" fmla="*/ 764147 h 1150513"/>
              <a:gd name="connsiteX35" fmla="*/ 2039155 w 2301026"/>
              <a:gd name="connsiteY35" fmla="*/ 802783 h 1150513"/>
              <a:gd name="connsiteX36" fmla="*/ 2112136 w 2301026"/>
              <a:gd name="connsiteY36" fmla="*/ 850006 h 1150513"/>
              <a:gd name="connsiteX37" fmla="*/ 2180823 w 2301026"/>
              <a:gd name="connsiteY37" fmla="*/ 875764 h 1150513"/>
              <a:gd name="connsiteX38" fmla="*/ 2228045 w 2301026"/>
              <a:gd name="connsiteY38" fmla="*/ 901522 h 1150513"/>
              <a:gd name="connsiteX39" fmla="*/ 2270975 w 2301026"/>
              <a:gd name="connsiteY39" fmla="*/ 931572 h 1150513"/>
              <a:gd name="connsiteX40" fmla="*/ 2288147 w 2301026"/>
              <a:gd name="connsiteY40" fmla="*/ 953037 h 1150513"/>
              <a:gd name="connsiteX41" fmla="*/ 2301026 w 2301026"/>
              <a:gd name="connsiteY41" fmla="*/ 974502 h 1150513"/>
              <a:gd name="connsiteX42" fmla="*/ 2301026 w 2301026"/>
              <a:gd name="connsiteY42" fmla="*/ 987381 h 1150513"/>
              <a:gd name="connsiteX43" fmla="*/ 2301026 w 2301026"/>
              <a:gd name="connsiteY43" fmla="*/ 1004552 h 1150513"/>
              <a:gd name="connsiteX44" fmla="*/ 2288147 w 2301026"/>
              <a:gd name="connsiteY44" fmla="*/ 1026017 h 1150513"/>
              <a:gd name="connsiteX45" fmla="*/ 2266682 w 2301026"/>
              <a:gd name="connsiteY45" fmla="*/ 1043189 h 1150513"/>
              <a:gd name="connsiteX46" fmla="*/ 2219460 w 2301026"/>
              <a:gd name="connsiteY46" fmla="*/ 1077533 h 1150513"/>
              <a:gd name="connsiteX47" fmla="*/ 2185116 w 2301026"/>
              <a:gd name="connsiteY47" fmla="*/ 1090412 h 1150513"/>
              <a:gd name="connsiteX48" fmla="*/ 2142186 w 2301026"/>
              <a:gd name="connsiteY48" fmla="*/ 1107583 h 1150513"/>
              <a:gd name="connsiteX49" fmla="*/ 2090671 w 2301026"/>
              <a:gd name="connsiteY49" fmla="*/ 1124755 h 1150513"/>
              <a:gd name="connsiteX50" fmla="*/ 2021984 w 2301026"/>
              <a:gd name="connsiteY50" fmla="*/ 1137634 h 1150513"/>
              <a:gd name="connsiteX51" fmla="*/ 1931831 w 2301026"/>
              <a:gd name="connsiteY51" fmla="*/ 1146220 h 1150513"/>
              <a:gd name="connsiteX52" fmla="*/ 1824507 w 2301026"/>
              <a:gd name="connsiteY52" fmla="*/ 1150513 h 1150513"/>
              <a:gd name="connsiteX53" fmla="*/ 1669961 w 2301026"/>
              <a:gd name="connsiteY53" fmla="*/ 1141927 h 1150513"/>
              <a:gd name="connsiteX54" fmla="*/ 1506829 w 2301026"/>
              <a:gd name="connsiteY54" fmla="*/ 1124755 h 1150513"/>
              <a:gd name="connsiteX55" fmla="*/ 1343696 w 2301026"/>
              <a:gd name="connsiteY55" fmla="*/ 1103291 h 1150513"/>
              <a:gd name="connsiteX56" fmla="*/ 1189150 w 2301026"/>
              <a:gd name="connsiteY56" fmla="*/ 1077533 h 1150513"/>
              <a:gd name="connsiteX57" fmla="*/ 1086119 w 2301026"/>
              <a:gd name="connsiteY57" fmla="*/ 1051775 h 1150513"/>
              <a:gd name="connsiteX58" fmla="*/ 910107 w 2301026"/>
              <a:gd name="connsiteY58" fmla="*/ 991674 h 1150513"/>
              <a:gd name="connsiteX59" fmla="*/ 712631 w 2301026"/>
              <a:gd name="connsiteY59" fmla="*/ 905814 h 1150513"/>
              <a:gd name="connsiteX60" fmla="*/ 540913 w 2301026"/>
              <a:gd name="connsiteY60" fmla="*/ 811369 h 1150513"/>
              <a:gd name="connsiteX61" fmla="*/ 394953 w 2301026"/>
              <a:gd name="connsiteY61" fmla="*/ 716924 h 1150513"/>
              <a:gd name="connsiteX62" fmla="*/ 223234 w 2301026"/>
              <a:gd name="connsiteY62" fmla="*/ 583843 h 1150513"/>
              <a:gd name="connsiteX63" fmla="*/ 0 w 2301026"/>
              <a:gd name="connsiteY63" fmla="*/ 382074 h 1150513"/>
              <a:gd name="connsiteX0" fmla="*/ 0 w 2301026"/>
              <a:gd name="connsiteY0" fmla="*/ 382074 h 1150513"/>
              <a:gd name="connsiteX1" fmla="*/ 313386 w 2301026"/>
              <a:gd name="connsiteY1" fmla="*/ 369195 h 1150513"/>
              <a:gd name="connsiteX2" fmla="*/ 403538 w 2301026"/>
              <a:gd name="connsiteY2" fmla="*/ 446468 h 1150513"/>
              <a:gd name="connsiteX3" fmla="*/ 553792 w 2301026"/>
              <a:gd name="connsiteY3" fmla="*/ 562378 h 1150513"/>
              <a:gd name="connsiteX4" fmla="*/ 635358 w 2301026"/>
              <a:gd name="connsiteY4" fmla="*/ 618186 h 1150513"/>
              <a:gd name="connsiteX5" fmla="*/ 772733 w 2301026"/>
              <a:gd name="connsiteY5" fmla="*/ 695460 h 1150513"/>
              <a:gd name="connsiteX6" fmla="*/ 871471 w 2301026"/>
              <a:gd name="connsiteY6" fmla="*/ 742682 h 1150513"/>
              <a:gd name="connsiteX7" fmla="*/ 991674 w 2301026"/>
              <a:gd name="connsiteY7" fmla="*/ 785612 h 1150513"/>
              <a:gd name="connsiteX8" fmla="*/ 1129048 w 2301026"/>
              <a:gd name="connsiteY8" fmla="*/ 824248 h 1150513"/>
              <a:gd name="connsiteX9" fmla="*/ 1236372 w 2301026"/>
              <a:gd name="connsiteY9" fmla="*/ 845713 h 1150513"/>
              <a:gd name="connsiteX10" fmla="*/ 1339403 w 2301026"/>
              <a:gd name="connsiteY10" fmla="*/ 862885 h 1150513"/>
              <a:gd name="connsiteX11" fmla="*/ 1468192 w 2301026"/>
              <a:gd name="connsiteY11" fmla="*/ 871471 h 1150513"/>
              <a:gd name="connsiteX12" fmla="*/ 1566930 w 2301026"/>
              <a:gd name="connsiteY12" fmla="*/ 871471 h 1150513"/>
              <a:gd name="connsiteX13" fmla="*/ 1631324 w 2301026"/>
              <a:gd name="connsiteY13" fmla="*/ 867178 h 1150513"/>
              <a:gd name="connsiteX14" fmla="*/ 1661375 w 2301026"/>
              <a:gd name="connsiteY14" fmla="*/ 858592 h 1150513"/>
              <a:gd name="connsiteX15" fmla="*/ 1682840 w 2301026"/>
              <a:gd name="connsiteY15" fmla="*/ 837127 h 1150513"/>
              <a:gd name="connsiteX16" fmla="*/ 1695719 w 2301026"/>
              <a:gd name="connsiteY16" fmla="*/ 807076 h 1150513"/>
              <a:gd name="connsiteX17" fmla="*/ 1695719 w 2301026"/>
              <a:gd name="connsiteY17" fmla="*/ 781319 h 1150513"/>
              <a:gd name="connsiteX18" fmla="*/ 1691426 w 2301026"/>
              <a:gd name="connsiteY18" fmla="*/ 738389 h 1150513"/>
              <a:gd name="connsiteX19" fmla="*/ 1674254 w 2301026"/>
              <a:gd name="connsiteY19" fmla="*/ 704045 h 1150513"/>
              <a:gd name="connsiteX20" fmla="*/ 1592688 w 2301026"/>
              <a:gd name="connsiteY20" fmla="*/ 545206 h 1150513"/>
              <a:gd name="connsiteX21" fmla="*/ 1390919 w 2301026"/>
              <a:gd name="connsiteY21" fmla="*/ 154547 h 1150513"/>
              <a:gd name="connsiteX22" fmla="*/ 1356575 w 2301026"/>
              <a:gd name="connsiteY22" fmla="*/ 85860 h 1150513"/>
              <a:gd name="connsiteX23" fmla="*/ 1343696 w 2301026"/>
              <a:gd name="connsiteY23" fmla="*/ 60102 h 1150513"/>
              <a:gd name="connsiteX24" fmla="*/ 1352282 w 2301026"/>
              <a:gd name="connsiteY24" fmla="*/ 12879 h 1150513"/>
              <a:gd name="connsiteX25" fmla="*/ 1360868 w 2301026"/>
              <a:gd name="connsiteY25" fmla="*/ 0 h 1150513"/>
              <a:gd name="connsiteX26" fmla="*/ 1378040 w 2301026"/>
              <a:gd name="connsiteY26" fmla="*/ 0 h 1150513"/>
              <a:gd name="connsiteX27" fmla="*/ 1408091 w 2301026"/>
              <a:gd name="connsiteY27" fmla="*/ 8586 h 1150513"/>
              <a:gd name="connsiteX28" fmla="*/ 1433848 w 2301026"/>
              <a:gd name="connsiteY28" fmla="*/ 42930 h 1150513"/>
              <a:gd name="connsiteX29" fmla="*/ 1476778 w 2301026"/>
              <a:gd name="connsiteY29" fmla="*/ 107324 h 1150513"/>
              <a:gd name="connsiteX30" fmla="*/ 1627031 w 2301026"/>
              <a:gd name="connsiteY30" fmla="*/ 321972 h 1150513"/>
              <a:gd name="connsiteX31" fmla="*/ 1725769 w 2301026"/>
              <a:gd name="connsiteY31" fmla="*/ 446468 h 1150513"/>
              <a:gd name="connsiteX32" fmla="*/ 1858851 w 2301026"/>
              <a:gd name="connsiteY32" fmla="*/ 609600 h 1150513"/>
              <a:gd name="connsiteX33" fmla="*/ 1996226 w 2301026"/>
              <a:gd name="connsiteY33" fmla="*/ 764147 h 1150513"/>
              <a:gd name="connsiteX34" fmla="*/ 2039155 w 2301026"/>
              <a:gd name="connsiteY34" fmla="*/ 802783 h 1150513"/>
              <a:gd name="connsiteX35" fmla="*/ 2112136 w 2301026"/>
              <a:gd name="connsiteY35" fmla="*/ 850006 h 1150513"/>
              <a:gd name="connsiteX36" fmla="*/ 2180823 w 2301026"/>
              <a:gd name="connsiteY36" fmla="*/ 875764 h 1150513"/>
              <a:gd name="connsiteX37" fmla="*/ 2228045 w 2301026"/>
              <a:gd name="connsiteY37" fmla="*/ 901522 h 1150513"/>
              <a:gd name="connsiteX38" fmla="*/ 2270975 w 2301026"/>
              <a:gd name="connsiteY38" fmla="*/ 931572 h 1150513"/>
              <a:gd name="connsiteX39" fmla="*/ 2288147 w 2301026"/>
              <a:gd name="connsiteY39" fmla="*/ 953037 h 1150513"/>
              <a:gd name="connsiteX40" fmla="*/ 2301026 w 2301026"/>
              <a:gd name="connsiteY40" fmla="*/ 974502 h 1150513"/>
              <a:gd name="connsiteX41" fmla="*/ 2301026 w 2301026"/>
              <a:gd name="connsiteY41" fmla="*/ 987381 h 1150513"/>
              <a:gd name="connsiteX42" fmla="*/ 2301026 w 2301026"/>
              <a:gd name="connsiteY42" fmla="*/ 1004552 h 1150513"/>
              <a:gd name="connsiteX43" fmla="*/ 2288147 w 2301026"/>
              <a:gd name="connsiteY43" fmla="*/ 1026017 h 1150513"/>
              <a:gd name="connsiteX44" fmla="*/ 2266682 w 2301026"/>
              <a:gd name="connsiteY44" fmla="*/ 1043189 h 1150513"/>
              <a:gd name="connsiteX45" fmla="*/ 2219460 w 2301026"/>
              <a:gd name="connsiteY45" fmla="*/ 1077533 h 1150513"/>
              <a:gd name="connsiteX46" fmla="*/ 2185116 w 2301026"/>
              <a:gd name="connsiteY46" fmla="*/ 1090412 h 1150513"/>
              <a:gd name="connsiteX47" fmla="*/ 2142186 w 2301026"/>
              <a:gd name="connsiteY47" fmla="*/ 1107583 h 1150513"/>
              <a:gd name="connsiteX48" fmla="*/ 2090671 w 2301026"/>
              <a:gd name="connsiteY48" fmla="*/ 1124755 h 1150513"/>
              <a:gd name="connsiteX49" fmla="*/ 2021984 w 2301026"/>
              <a:gd name="connsiteY49" fmla="*/ 1137634 h 1150513"/>
              <a:gd name="connsiteX50" fmla="*/ 1931831 w 2301026"/>
              <a:gd name="connsiteY50" fmla="*/ 1146220 h 1150513"/>
              <a:gd name="connsiteX51" fmla="*/ 1824507 w 2301026"/>
              <a:gd name="connsiteY51" fmla="*/ 1150513 h 1150513"/>
              <a:gd name="connsiteX52" fmla="*/ 1669961 w 2301026"/>
              <a:gd name="connsiteY52" fmla="*/ 1141927 h 1150513"/>
              <a:gd name="connsiteX53" fmla="*/ 1506829 w 2301026"/>
              <a:gd name="connsiteY53" fmla="*/ 1124755 h 1150513"/>
              <a:gd name="connsiteX54" fmla="*/ 1343696 w 2301026"/>
              <a:gd name="connsiteY54" fmla="*/ 1103291 h 1150513"/>
              <a:gd name="connsiteX55" fmla="*/ 1189150 w 2301026"/>
              <a:gd name="connsiteY55" fmla="*/ 1077533 h 1150513"/>
              <a:gd name="connsiteX56" fmla="*/ 1086119 w 2301026"/>
              <a:gd name="connsiteY56" fmla="*/ 1051775 h 1150513"/>
              <a:gd name="connsiteX57" fmla="*/ 910107 w 2301026"/>
              <a:gd name="connsiteY57" fmla="*/ 991674 h 1150513"/>
              <a:gd name="connsiteX58" fmla="*/ 712631 w 2301026"/>
              <a:gd name="connsiteY58" fmla="*/ 905814 h 1150513"/>
              <a:gd name="connsiteX59" fmla="*/ 540913 w 2301026"/>
              <a:gd name="connsiteY59" fmla="*/ 811369 h 1150513"/>
              <a:gd name="connsiteX60" fmla="*/ 394953 w 2301026"/>
              <a:gd name="connsiteY60" fmla="*/ 716924 h 1150513"/>
              <a:gd name="connsiteX61" fmla="*/ 223234 w 2301026"/>
              <a:gd name="connsiteY61" fmla="*/ 583843 h 1150513"/>
              <a:gd name="connsiteX62" fmla="*/ 0 w 2301026"/>
              <a:gd name="connsiteY62" fmla="*/ 382074 h 1150513"/>
              <a:gd name="connsiteX0" fmla="*/ 0 w 2301026"/>
              <a:gd name="connsiteY0" fmla="*/ 382074 h 1150513"/>
              <a:gd name="connsiteX1" fmla="*/ 313386 w 2301026"/>
              <a:gd name="connsiteY1" fmla="*/ 369195 h 1150513"/>
              <a:gd name="connsiteX2" fmla="*/ 553792 w 2301026"/>
              <a:gd name="connsiteY2" fmla="*/ 562378 h 1150513"/>
              <a:gd name="connsiteX3" fmla="*/ 635358 w 2301026"/>
              <a:gd name="connsiteY3" fmla="*/ 618186 h 1150513"/>
              <a:gd name="connsiteX4" fmla="*/ 772733 w 2301026"/>
              <a:gd name="connsiteY4" fmla="*/ 695460 h 1150513"/>
              <a:gd name="connsiteX5" fmla="*/ 871471 w 2301026"/>
              <a:gd name="connsiteY5" fmla="*/ 742682 h 1150513"/>
              <a:gd name="connsiteX6" fmla="*/ 991674 w 2301026"/>
              <a:gd name="connsiteY6" fmla="*/ 785612 h 1150513"/>
              <a:gd name="connsiteX7" fmla="*/ 1129048 w 2301026"/>
              <a:gd name="connsiteY7" fmla="*/ 824248 h 1150513"/>
              <a:gd name="connsiteX8" fmla="*/ 1236372 w 2301026"/>
              <a:gd name="connsiteY8" fmla="*/ 845713 h 1150513"/>
              <a:gd name="connsiteX9" fmla="*/ 1339403 w 2301026"/>
              <a:gd name="connsiteY9" fmla="*/ 862885 h 1150513"/>
              <a:gd name="connsiteX10" fmla="*/ 1468192 w 2301026"/>
              <a:gd name="connsiteY10" fmla="*/ 871471 h 1150513"/>
              <a:gd name="connsiteX11" fmla="*/ 1566930 w 2301026"/>
              <a:gd name="connsiteY11" fmla="*/ 871471 h 1150513"/>
              <a:gd name="connsiteX12" fmla="*/ 1631324 w 2301026"/>
              <a:gd name="connsiteY12" fmla="*/ 867178 h 1150513"/>
              <a:gd name="connsiteX13" fmla="*/ 1661375 w 2301026"/>
              <a:gd name="connsiteY13" fmla="*/ 858592 h 1150513"/>
              <a:gd name="connsiteX14" fmla="*/ 1682840 w 2301026"/>
              <a:gd name="connsiteY14" fmla="*/ 837127 h 1150513"/>
              <a:gd name="connsiteX15" fmla="*/ 1695719 w 2301026"/>
              <a:gd name="connsiteY15" fmla="*/ 807076 h 1150513"/>
              <a:gd name="connsiteX16" fmla="*/ 1695719 w 2301026"/>
              <a:gd name="connsiteY16" fmla="*/ 781319 h 1150513"/>
              <a:gd name="connsiteX17" fmla="*/ 1691426 w 2301026"/>
              <a:gd name="connsiteY17" fmla="*/ 738389 h 1150513"/>
              <a:gd name="connsiteX18" fmla="*/ 1674254 w 2301026"/>
              <a:gd name="connsiteY18" fmla="*/ 704045 h 1150513"/>
              <a:gd name="connsiteX19" fmla="*/ 1592688 w 2301026"/>
              <a:gd name="connsiteY19" fmla="*/ 545206 h 1150513"/>
              <a:gd name="connsiteX20" fmla="*/ 1390919 w 2301026"/>
              <a:gd name="connsiteY20" fmla="*/ 154547 h 1150513"/>
              <a:gd name="connsiteX21" fmla="*/ 1356575 w 2301026"/>
              <a:gd name="connsiteY21" fmla="*/ 85860 h 1150513"/>
              <a:gd name="connsiteX22" fmla="*/ 1343696 w 2301026"/>
              <a:gd name="connsiteY22" fmla="*/ 60102 h 1150513"/>
              <a:gd name="connsiteX23" fmla="*/ 1352282 w 2301026"/>
              <a:gd name="connsiteY23" fmla="*/ 12879 h 1150513"/>
              <a:gd name="connsiteX24" fmla="*/ 1360868 w 2301026"/>
              <a:gd name="connsiteY24" fmla="*/ 0 h 1150513"/>
              <a:gd name="connsiteX25" fmla="*/ 1378040 w 2301026"/>
              <a:gd name="connsiteY25" fmla="*/ 0 h 1150513"/>
              <a:gd name="connsiteX26" fmla="*/ 1408091 w 2301026"/>
              <a:gd name="connsiteY26" fmla="*/ 8586 h 1150513"/>
              <a:gd name="connsiteX27" fmla="*/ 1433848 w 2301026"/>
              <a:gd name="connsiteY27" fmla="*/ 42930 h 1150513"/>
              <a:gd name="connsiteX28" fmla="*/ 1476778 w 2301026"/>
              <a:gd name="connsiteY28" fmla="*/ 107324 h 1150513"/>
              <a:gd name="connsiteX29" fmla="*/ 1627031 w 2301026"/>
              <a:gd name="connsiteY29" fmla="*/ 321972 h 1150513"/>
              <a:gd name="connsiteX30" fmla="*/ 1725769 w 2301026"/>
              <a:gd name="connsiteY30" fmla="*/ 446468 h 1150513"/>
              <a:gd name="connsiteX31" fmla="*/ 1858851 w 2301026"/>
              <a:gd name="connsiteY31" fmla="*/ 609600 h 1150513"/>
              <a:gd name="connsiteX32" fmla="*/ 1996226 w 2301026"/>
              <a:gd name="connsiteY32" fmla="*/ 764147 h 1150513"/>
              <a:gd name="connsiteX33" fmla="*/ 2039155 w 2301026"/>
              <a:gd name="connsiteY33" fmla="*/ 802783 h 1150513"/>
              <a:gd name="connsiteX34" fmla="*/ 2112136 w 2301026"/>
              <a:gd name="connsiteY34" fmla="*/ 850006 h 1150513"/>
              <a:gd name="connsiteX35" fmla="*/ 2180823 w 2301026"/>
              <a:gd name="connsiteY35" fmla="*/ 875764 h 1150513"/>
              <a:gd name="connsiteX36" fmla="*/ 2228045 w 2301026"/>
              <a:gd name="connsiteY36" fmla="*/ 901522 h 1150513"/>
              <a:gd name="connsiteX37" fmla="*/ 2270975 w 2301026"/>
              <a:gd name="connsiteY37" fmla="*/ 931572 h 1150513"/>
              <a:gd name="connsiteX38" fmla="*/ 2288147 w 2301026"/>
              <a:gd name="connsiteY38" fmla="*/ 953037 h 1150513"/>
              <a:gd name="connsiteX39" fmla="*/ 2301026 w 2301026"/>
              <a:gd name="connsiteY39" fmla="*/ 974502 h 1150513"/>
              <a:gd name="connsiteX40" fmla="*/ 2301026 w 2301026"/>
              <a:gd name="connsiteY40" fmla="*/ 987381 h 1150513"/>
              <a:gd name="connsiteX41" fmla="*/ 2301026 w 2301026"/>
              <a:gd name="connsiteY41" fmla="*/ 1004552 h 1150513"/>
              <a:gd name="connsiteX42" fmla="*/ 2288147 w 2301026"/>
              <a:gd name="connsiteY42" fmla="*/ 1026017 h 1150513"/>
              <a:gd name="connsiteX43" fmla="*/ 2266682 w 2301026"/>
              <a:gd name="connsiteY43" fmla="*/ 1043189 h 1150513"/>
              <a:gd name="connsiteX44" fmla="*/ 2219460 w 2301026"/>
              <a:gd name="connsiteY44" fmla="*/ 1077533 h 1150513"/>
              <a:gd name="connsiteX45" fmla="*/ 2185116 w 2301026"/>
              <a:gd name="connsiteY45" fmla="*/ 1090412 h 1150513"/>
              <a:gd name="connsiteX46" fmla="*/ 2142186 w 2301026"/>
              <a:gd name="connsiteY46" fmla="*/ 1107583 h 1150513"/>
              <a:gd name="connsiteX47" fmla="*/ 2090671 w 2301026"/>
              <a:gd name="connsiteY47" fmla="*/ 1124755 h 1150513"/>
              <a:gd name="connsiteX48" fmla="*/ 2021984 w 2301026"/>
              <a:gd name="connsiteY48" fmla="*/ 1137634 h 1150513"/>
              <a:gd name="connsiteX49" fmla="*/ 1931831 w 2301026"/>
              <a:gd name="connsiteY49" fmla="*/ 1146220 h 1150513"/>
              <a:gd name="connsiteX50" fmla="*/ 1824507 w 2301026"/>
              <a:gd name="connsiteY50" fmla="*/ 1150513 h 1150513"/>
              <a:gd name="connsiteX51" fmla="*/ 1669961 w 2301026"/>
              <a:gd name="connsiteY51" fmla="*/ 1141927 h 1150513"/>
              <a:gd name="connsiteX52" fmla="*/ 1506829 w 2301026"/>
              <a:gd name="connsiteY52" fmla="*/ 1124755 h 1150513"/>
              <a:gd name="connsiteX53" fmla="*/ 1343696 w 2301026"/>
              <a:gd name="connsiteY53" fmla="*/ 1103291 h 1150513"/>
              <a:gd name="connsiteX54" fmla="*/ 1189150 w 2301026"/>
              <a:gd name="connsiteY54" fmla="*/ 1077533 h 1150513"/>
              <a:gd name="connsiteX55" fmla="*/ 1086119 w 2301026"/>
              <a:gd name="connsiteY55" fmla="*/ 1051775 h 1150513"/>
              <a:gd name="connsiteX56" fmla="*/ 910107 w 2301026"/>
              <a:gd name="connsiteY56" fmla="*/ 991674 h 1150513"/>
              <a:gd name="connsiteX57" fmla="*/ 712631 w 2301026"/>
              <a:gd name="connsiteY57" fmla="*/ 905814 h 1150513"/>
              <a:gd name="connsiteX58" fmla="*/ 540913 w 2301026"/>
              <a:gd name="connsiteY58" fmla="*/ 811369 h 1150513"/>
              <a:gd name="connsiteX59" fmla="*/ 394953 w 2301026"/>
              <a:gd name="connsiteY59" fmla="*/ 716924 h 1150513"/>
              <a:gd name="connsiteX60" fmla="*/ 223234 w 2301026"/>
              <a:gd name="connsiteY60" fmla="*/ 583843 h 1150513"/>
              <a:gd name="connsiteX61" fmla="*/ 0 w 2301026"/>
              <a:gd name="connsiteY61" fmla="*/ 382074 h 1150513"/>
              <a:gd name="connsiteX0" fmla="*/ 0 w 2077792"/>
              <a:gd name="connsiteY0" fmla="*/ 583843 h 1150513"/>
              <a:gd name="connsiteX1" fmla="*/ 90152 w 2077792"/>
              <a:gd name="connsiteY1" fmla="*/ 369195 h 1150513"/>
              <a:gd name="connsiteX2" fmla="*/ 330558 w 2077792"/>
              <a:gd name="connsiteY2" fmla="*/ 562378 h 1150513"/>
              <a:gd name="connsiteX3" fmla="*/ 412124 w 2077792"/>
              <a:gd name="connsiteY3" fmla="*/ 618186 h 1150513"/>
              <a:gd name="connsiteX4" fmla="*/ 549499 w 2077792"/>
              <a:gd name="connsiteY4" fmla="*/ 695460 h 1150513"/>
              <a:gd name="connsiteX5" fmla="*/ 648237 w 2077792"/>
              <a:gd name="connsiteY5" fmla="*/ 742682 h 1150513"/>
              <a:gd name="connsiteX6" fmla="*/ 768440 w 2077792"/>
              <a:gd name="connsiteY6" fmla="*/ 785612 h 1150513"/>
              <a:gd name="connsiteX7" fmla="*/ 905814 w 2077792"/>
              <a:gd name="connsiteY7" fmla="*/ 824248 h 1150513"/>
              <a:gd name="connsiteX8" fmla="*/ 1013138 w 2077792"/>
              <a:gd name="connsiteY8" fmla="*/ 845713 h 1150513"/>
              <a:gd name="connsiteX9" fmla="*/ 1116169 w 2077792"/>
              <a:gd name="connsiteY9" fmla="*/ 862885 h 1150513"/>
              <a:gd name="connsiteX10" fmla="*/ 1244958 w 2077792"/>
              <a:gd name="connsiteY10" fmla="*/ 871471 h 1150513"/>
              <a:gd name="connsiteX11" fmla="*/ 1343696 w 2077792"/>
              <a:gd name="connsiteY11" fmla="*/ 871471 h 1150513"/>
              <a:gd name="connsiteX12" fmla="*/ 1408090 w 2077792"/>
              <a:gd name="connsiteY12" fmla="*/ 867178 h 1150513"/>
              <a:gd name="connsiteX13" fmla="*/ 1438141 w 2077792"/>
              <a:gd name="connsiteY13" fmla="*/ 858592 h 1150513"/>
              <a:gd name="connsiteX14" fmla="*/ 1459606 w 2077792"/>
              <a:gd name="connsiteY14" fmla="*/ 837127 h 1150513"/>
              <a:gd name="connsiteX15" fmla="*/ 1472485 w 2077792"/>
              <a:gd name="connsiteY15" fmla="*/ 807076 h 1150513"/>
              <a:gd name="connsiteX16" fmla="*/ 1472485 w 2077792"/>
              <a:gd name="connsiteY16" fmla="*/ 781319 h 1150513"/>
              <a:gd name="connsiteX17" fmla="*/ 1468192 w 2077792"/>
              <a:gd name="connsiteY17" fmla="*/ 738389 h 1150513"/>
              <a:gd name="connsiteX18" fmla="*/ 1451020 w 2077792"/>
              <a:gd name="connsiteY18" fmla="*/ 704045 h 1150513"/>
              <a:gd name="connsiteX19" fmla="*/ 1369454 w 2077792"/>
              <a:gd name="connsiteY19" fmla="*/ 545206 h 1150513"/>
              <a:gd name="connsiteX20" fmla="*/ 1167685 w 2077792"/>
              <a:gd name="connsiteY20" fmla="*/ 154547 h 1150513"/>
              <a:gd name="connsiteX21" fmla="*/ 1133341 w 2077792"/>
              <a:gd name="connsiteY21" fmla="*/ 85860 h 1150513"/>
              <a:gd name="connsiteX22" fmla="*/ 1120462 w 2077792"/>
              <a:gd name="connsiteY22" fmla="*/ 60102 h 1150513"/>
              <a:gd name="connsiteX23" fmla="*/ 1129048 w 2077792"/>
              <a:gd name="connsiteY23" fmla="*/ 12879 h 1150513"/>
              <a:gd name="connsiteX24" fmla="*/ 1137634 w 2077792"/>
              <a:gd name="connsiteY24" fmla="*/ 0 h 1150513"/>
              <a:gd name="connsiteX25" fmla="*/ 1154806 w 2077792"/>
              <a:gd name="connsiteY25" fmla="*/ 0 h 1150513"/>
              <a:gd name="connsiteX26" fmla="*/ 1184857 w 2077792"/>
              <a:gd name="connsiteY26" fmla="*/ 8586 h 1150513"/>
              <a:gd name="connsiteX27" fmla="*/ 1210614 w 2077792"/>
              <a:gd name="connsiteY27" fmla="*/ 42930 h 1150513"/>
              <a:gd name="connsiteX28" fmla="*/ 1253544 w 2077792"/>
              <a:gd name="connsiteY28" fmla="*/ 107324 h 1150513"/>
              <a:gd name="connsiteX29" fmla="*/ 1403797 w 2077792"/>
              <a:gd name="connsiteY29" fmla="*/ 321972 h 1150513"/>
              <a:gd name="connsiteX30" fmla="*/ 1502535 w 2077792"/>
              <a:gd name="connsiteY30" fmla="*/ 446468 h 1150513"/>
              <a:gd name="connsiteX31" fmla="*/ 1635617 w 2077792"/>
              <a:gd name="connsiteY31" fmla="*/ 609600 h 1150513"/>
              <a:gd name="connsiteX32" fmla="*/ 1772992 w 2077792"/>
              <a:gd name="connsiteY32" fmla="*/ 764147 h 1150513"/>
              <a:gd name="connsiteX33" fmla="*/ 1815921 w 2077792"/>
              <a:gd name="connsiteY33" fmla="*/ 802783 h 1150513"/>
              <a:gd name="connsiteX34" fmla="*/ 1888902 w 2077792"/>
              <a:gd name="connsiteY34" fmla="*/ 850006 h 1150513"/>
              <a:gd name="connsiteX35" fmla="*/ 1957589 w 2077792"/>
              <a:gd name="connsiteY35" fmla="*/ 875764 h 1150513"/>
              <a:gd name="connsiteX36" fmla="*/ 2004811 w 2077792"/>
              <a:gd name="connsiteY36" fmla="*/ 901522 h 1150513"/>
              <a:gd name="connsiteX37" fmla="*/ 2047741 w 2077792"/>
              <a:gd name="connsiteY37" fmla="*/ 931572 h 1150513"/>
              <a:gd name="connsiteX38" fmla="*/ 2064913 w 2077792"/>
              <a:gd name="connsiteY38" fmla="*/ 953037 h 1150513"/>
              <a:gd name="connsiteX39" fmla="*/ 2077792 w 2077792"/>
              <a:gd name="connsiteY39" fmla="*/ 974502 h 1150513"/>
              <a:gd name="connsiteX40" fmla="*/ 2077792 w 2077792"/>
              <a:gd name="connsiteY40" fmla="*/ 987381 h 1150513"/>
              <a:gd name="connsiteX41" fmla="*/ 2077792 w 2077792"/>
              <a:gd name="connsiteY41" fmla="*/ 1004552 h 1150513"/>
              <a:gd name="connsiteX42" fmla="*/ 2064913 w 2077792"/>
              <a:gd name="connsiteY42" fmla="*/ 1026017 h 1150513"/>
              <a:gd name="connsiteX43" fmla="*/ 2043448 w 2077792"/>
              <a:gd name="connsiteY43" fmla="*/ 1043189 h 1150513"/>
              <a:gd name="connsiteX44" fmla="*/ 1996226 w 2077792"/>
              <a:gd name="connsiteY44" fmla="*/ 1077533 h 1150513"/>
              <a:gd name="connsiteX45" fmla="*/ 1961882 w 2077792"/>
              <a:gd name="connsiteY45" fmla="*/ 1090412 h 1150513"/>
              <a:gd name="connsiteX46" fmla="*/ 1918952 w 2077792"/>
              <a:gd name="connsiteY46" fmla="*/ 1107583 h 1150513"/>
              <a:gd name="connsiteX47" fmla="*/ 1867437 w 2077792"/>
              <a:gd name="connsiteY47" fmla="*/ 1124755 h 1150513"/>
              <a:gd name="connsiteX48" fmla="*/ 1798750 w 2077792"/>
              <a:gd name="connsiteY48" fmla="*/ 1137634 h 1150513"/>
              <a:gd name="connsiteX49" fmla="*/ 1708597 w 2077792"/>
              <a:gd name="connsiteY49" fmla="*/ 1146220 h 1150513"/>
              <a:gd name="connsiteX50" fmla="*/ 1601273 w 2077792"/>
              <a:gd name="connsiteY50" fmla="*/ 1150513 h 1150513"/>
              <a:gd name="connsiteX51" fmla="*/ 1446727 w 2077792"/>
              <a:gd name="connsiteY51" fmla="*/ 1141927 h 1150513"/>
              <a:gd name="connsiteX52" fmla="*/ 1283595 w 2077792"/>
              <a:gd name="connsiteY52" fmla="*/ 1124755 h 1150513"/>
              <a:gd name="connsiteX53" fmla="*/ 1120462 w 2077792"/>
              <a:gd name="connsiteY53" fmla="*/ 1103291 h 1150513"/>
              <a:gd name="connsiteX54" fmla="*/ 965916 w 2077792"/>
              <a:gd name="connsiteY54" fmla="*/ 1077533 h 1150513"/>
              <a:gd name="connsiteX55" fmla="*/ 862885 w 2077792"/>
              <a:gd name="connsiteY55" fmla="*/ 1051775 h 1150513"/>
              <a:gd name="connsiteX56" fmla="*/ 686873 w 2077792"/>
              <a:gd name="connsiteY56" fmla="*/ 991674 h 1150513"/>
              <a:gd name="connsiteX57" fmla="*/ 489397 w 2077792"/>
              <a:gd name="connsiteY57" fmla="*/ 905814 h 1150513"/>
              <a:gd name="connsiteX58" fmla="*/ 317679 w 2077792"/>
              <a:gd name="connsiteY58" fmla="*/ 811369 h 1150513"/>
              <a:gd name="connsiteX59" fmla="*/ 171719 w 2077792"/>
              <a:gd name="connsiteY59" fmla="*/ 716924 h 1150513"/>
              <a:gd name="connsiteX60" fmla="*/ 0 w 2077792"/>
              <a:gd name="connsiteY60" fmla="*/ 583843 h 1150513"/>
              <a:gd name="connsiteX0" fmla="*/ 81567 w 1987640"/>
              <a:gd name="connsiteY0" fmla="*/ 716924 h 1150513"/>
              <a:gd name="connsiteX1" fmla="*/ 0 w 1987640"/>
              <a:gd name="connsiteY1" fmla="*/ 369195 h 1150513"/>
              <a:gd name="connsiteX2" fmla="*/ 240406 w 1987640"/>
              <a:gd name="connsiteY2" fmla="*/ 562378 h 1150513"/>
              <a:gd name="connsiteX3" fmla="*/ 321972 w 1987640"/>
              <a:gd name="connsiteY3" fmla="*/ 618186 h 1150513"/>
              <a:gd name="connsiteX4" fmla="*/ 459347 w 1987640"/>
              <a:gd name="connsiteY4" fmla="*/ 695460 h 1150513"/>
              <a:gd name="connsiteX5" fmla="*/ 558085 w 1987640"/>
              <a:gd name="connsiteY5" fmla="*/ 742682 h 1150513"/>
              <a:gd name="connsiteX6" fmla="*/ 678288 w 1987640"/>
              <a:gd name="connsiteY6" fmla="*/ 785612 h 1150513"/>
              <a:gd name="connsiteX7" fmla="*/ 815662 w 1987640"/>
              <a:gd name="connsiteY7" fmla="*/ 824248 h 1150513"/>
              <a:gd name="connsiteX8" fmla="*/ 922986 w 1987640"/>
              <a:gd name="connsiteY8" fmla="*/ 845713 h 1150513"/>
              <a:gd name="connsiteX9" fmla="*/ 1026017 w 1987640"/>
              <a:gd name="connsiteY9" fmla="*/ 862885 h 1150513"/>
              <a:gd name="connsiteX10" fmla="*/ 1154806 w 1987640"/>
              <a:gd name="connsiteY10" fmla="*/ 871471 h 1150513"/>
              <a:gd name="connsiteX11" fmla="*/ 1253544 w 1987640"/>
              <a:gd name="connsiteY11" fmla="*/ 871471 h 1150513"/>
              <a:gd name="connsiteX12" fmla="*/ 1317938 w 1987640"/>
              <a:gd name="connsiteY12" fmla="*/ 867178 h 1150513"/>
              <a:gd name="connsiteX13" fmla="*/ 1347989 w 1987640"/>
              <a:gd name="connsiteY13" fmla="*/ 858592 h 1150513"/>
              <a:gd name="connsiteX14" fmla="*/ 1369454 w 1987640"/>
              <a:gd name="connsiteY14" fmla="*/ 837127 h 1150513"/>
              <a:gd name="connsiteX15" fmla="*/ 1382333 w 1987640"/>
              <a:gd name="connsiteY15" fmla="*/ 807076 h 1150513"/>
              <a:gd name="connsiteX16" fmla="*/ 1382333 w 1987640"/>
              <a:gd name="connsiteY16" fmla="*/ 781319 h 1150513"/>
              <a:gd name="connsiteX17" fmla="*/ 1378040 w 1987640"/>
              <a:gd name="connsiteY17" fmla="*/ 738389 h 1150513"/>
              <a:gd name="connsiteX18" fmla="*/ 1360868 w 1987640"/>
              <a:gd name="connsiteY18" fmla="*/ 704045 h 1150513"/>
              <a:gd name="connsiteX19" fmla="*/ 1279302 w 1987640"/>
              <a:gd name="connsiteY19" fmla="*/ 545206 h 1150513"/>
              <a:gd name="connsiteX20" fmla="*/ 1077533 w 1987640"/>
              <a:gd name="connsiteY20" fmla="*/ 154547 h 1150513"/>
              <a:gd name="connsiteX21" fmla="*/ 1043189 w 1987640"/>
              <a:gd name="connsiteY21" fmla="*/ 85860 h 1150513"/>
              <a:gd name="connsiteX22" fmla="*/ 1030310 w 1987640"/>
              <a:gd name="connsiteY22" fmla="*/ 60102 h 1150513"/>
              <a:gd name="connsiteX23" fmla="*/ 1038896 w 1987640"/>
              <a:gd name="connsiteY23" fmla="*/ 12879 h 1150513"/>
              <a:gd name="connsiteX24" fmla="*/ 1047482 w 1987640"/>
              <a:gd name="connsiteY24" fmla="*/ 0 h 1150513"/>
              <a:gd name="connsiteX25" fmla="*/ 1064654 w 1987640"/>
              <a:gd name="connsiteY25" fmla="*/ 0 h 1150513"/>
              <a:gd name="connsiteX26" fmla="*/ 1094705 w 1987640"/>
              <a:gd name="connsiteY26" fmla="*/ 8586 h 1150513"/>
              <a:gd name="connsiteX27" fmla="*/ 1120462 w 1987640"/>
              <a:gd name="connsiteY27" fmla="*/ 42930 h 1150513"/>
              <a:gd name="connsiteX28" fmla="*/ 1163392 w 1987640"/>
              <a:gd name="connsiteY28" fmla="*/ 107324 h 1150513"/>
              <a:gd name="connsiteX29" fmla="*/ 1313645 w 1987640"/>
              <a:gd name="connsiteY29" fmla="*/ 321972 h 1150513"/>
              <a:gd name="connsiteX30" fmla="*/ 1412383 w 1987640"/>
              <a:gd name="connsiteY30" fmla="*/ 446468 h 1150513"/>
              <a:gd name="connsiteX31" fmla="*/ 1545465 w 1987640"/>
              <a:gd name="connsiteY31" fmla="*/ 609600 h 1150513"/>
              <a:gd name="connsiteX32" fmla="*/ 1682840 w 1987640"/>
              <a:gd name="connsiteY32" fmla="*/ 764147 h 1150513"/>
              <a:gd name="connsiteX33" fmla="*/ 1725769 w 1987640"/>
              <a:gd name="connsiteY33" fmla="*/ 802783 h 1150513"/>
              <a:gd name="connsiteX34" fmla="*/ 1798750 w 1987640"/>
              <a:gd name="connsiteY34" fmla="*/ 850006 h 1150513"/>
              <a:gd name="connsiteX35" fmla="*/ 1867437 w 1987640"/>
              <a:gd name="connsiteY35" fmla="*/ 875764 h 1150513"/>
              <a:gd name="connsiteX36" fmla="*/ 1914659 w 1987640"/>
              <a:gd name="connsiteY36" fmla="*/ 901522 h 1150513"/>
              <a:gd name="connsiteX37" fmla="*/ 1957589 w 1987640"/>
              <a:gd name="connsiteY37" fmla="*/ 931572 h 1150513"/>
              <a:gd name="connsiteX38" fmla="*/ 1974761 w 1987640"/>
              <a:gd name="connsiteY38" fmla="*/ 953037 h 1150513"/>
              <a:gd name="connsiteX39" fmla="*/ 1987640 w 1987640"/>
              <a:gd name="connsiteY39" fmla="*/ 974502 h 1150513"/>
              <a:gd name="connsiteX40" fmla="*/ 1987640 w 1987640"/>
              <a:gd name="connsiteY40" fmla="*/ 987381 h 1150513"/>
              <a:gd name="connsiteX41" fmla="*/ 1987640 w 1987640"/>
              <a:gd name="connsiteY41" fmla="*/ 1004552 h 1150513"/>
              <a:gd name="connsiteX42" fmla="*/ 1974761 w 1987640"/>
              <a:gd name="connsiteY42" fmla="*/ 1026017 h 1150513"/>
              <a:gd name="connsiteX43" fmla="*/ 1953296 w 1987640"/>
              <a:gd name="connsiteY43" fmla="*/ 1043189 h 1150513"/>
              <a:gd name="connsiteX44" fmla="*/ 1906074 w 1987640"/>
              <a:gd name="connsiteY44" fmla="*/ 1077533 h 1150513"/>
              <a:gd name="connsiteX45" fmla="*/ 1871730 w 1987640"/>
              <a:gd name="connsiteY45" fmla="*/ 1090412 h 1150513"/>
              <a:gd name="connsiteX46" fmla="*/ 1828800 w 1987640"/>
              <a:gd name="connsiteY46" fmla="*/ 1107583 h 1150513"/>
              <a:gd name="connsiteX47" fmla="*/ 1777285 w 1987640"/>
              <a:gd name="connsiteY47" fmla="*/ 1124755 h 1150513"/>
              <a:gd name="connsiteX48" fmla="*/ 1708598 w 1987640"/>
              <a:gd name="connsiteY48" fmla="*/ 1137634 h 1150513"/>
              <a:gd name="connsiteX49" fmla="*/ 1618445 w 1987640"/>
              <a:gd name="connsiteY49" fmla="*/ 1146220 h 1150513"/>
              <a:gd name="connsiteX50" fmla="*/ 1511121 w 1987640"/>
              <a:gd name="connsiteY50" fmla="*/ 1150513 h 1150513"/>
              <a:gd name="connsiteX51" fmla="*/ 1356575 w 1987640"/>
              <a:gd name="connsiteY51" fmla="*/ 1141927 h 1150513"/>
              <a:gd name="connsiteX52" fmla="*/ 1193443 w 1987640"/>
              <a:gd name="connsiteY52" fmla="*/ 1124755 h 1150513"/>
              <a:gd name="connsiteX53" fmla="*/ 1030310 w 1987640"/>
              <a:gd name="connsiteY53" fmla="*/ 1103291 h 1150513"/>
              <a:gd name="connsiteX54" fmla="*/ 875764 w 1987640"/>
              <a:gd name="connsiteY54" fmla="*/ 1077533 h 1150513"/>
              <a:gd name="connsiteX55" fmla="*/ 772733 w 1987640"/>
              <a:gd name="connsiteY55" fmla="*/ 1051775 h 1150513"/>
              <a:gd name="connsiteX56" fmla="*/ 596721 w 1987640"/>
              <a:gd name="connsiteY56" fmla="*/ 991674 h 1150513"/>
              <a:gd name="connsiteX57" fmla="*/ 399245 w 1987640"/>
              <a:gd name="connsiteY57" fmla="*/ 905814 h 1150513"/>
              <a:gd name="connsiteX58" fmla="*/ 227527 w 1987640"/>
              <a:gd name="connsiteY58" fmla="*/ 811369 h 1150513"/>
              <a:gd name="connsiteX59" fmla="*/ 81567 w 1987640"/>
              <a:gd name="connsiteY59" fmla="*/ 716924 h 1150513"/>
              <a:gd name="connsiteX0" fmla="*/ 0 w 1906073"/>
              <a:gd name="connsiteY0" fmla="*/ 716924 h 1150513"/>
              <a:gd name="connsiteX1" fmla="*/ 158839 w 1906073"/>
              <a:gd name="connsiteY1" fmla="*/ 562378 h 1150513"/>
              <a:gd name="connsiteX2" fmla="*/ 240405 w 1906073"/>
              <a:gd name="connsiteY2" fmla="*/ 618186 h 1150513"/>
              <a:gd name="connsiteX3" fmla="*/ 377780 w 1906073"/>
              <a:gd name="connsiteY3" fmla="*/ 695460 h 1150513"/>
              <a:gd name="connsiteX4" fmla="*/ 476518 w 1906073"/>
              <a:gd name="connsiteY4" fmla="*/ 742682 h 1150513"/>
              <a:gd name="connsiteX5" fmla="*/ 596721 w 1906073"/>
              <a:gd name="connsiteY5" fmla="*/ 785612 h 1150513"/>
              <a:gd name="connsiteX6" fmla="*/ 734095 w 1906073"/>
              <a:gd name="connsiteY6" fmla="*/ 824248 h 1150513"/>
              <a:gd name="connsiteX7" fmla="*/ 841419 w 1906073"/>
              <a:gd name="connsiteY7" fmla="*/ 845713 h 1150513"/>
              <a:gd name="connsiteX8" fmla="*/ 944450 w 1906073"/>
              <a:gd name="connsiteY8" fmla="*/ 862885 h 1150513"/>
              <a:gd name="connsiteX9" fmla="*/ 1073239 w 1906073"/>
              <a:gd name="connsiteY9" fmla="*/ 871471 h 1150513"/>
              <a:gd name="connsiteX10" fmla="*/ 1171977 w 1906073"/>
              <a:gd name="connsiteY10" fmla="*/ 871471 h 1150513"/>
              <a:gd name="connsiteX11" fmla="*/ 1236371 w 1906073"/>
              <a:gd name="connsiteY11" fmla="*/ 867178 h 1150513"/>
              <a:gd name="connsiteX12" fmla="*/ 1266422 w 1906073"/>
              <a:gd name="connsiteY12" fmla="*/ 858592 h 1150513"/>
              <a:gd name="connsiteX13" fmla="*/ 1287887 w 1906073"/>
              <a:gd name="connsiteY13" fmla="*/ 837127 h 1150513"/>
              <a:gd name="connsiteX14" fmla="*/ 1300766 w 1906073"/>
              <a:gd name="connsiteY14" fmla="*/ 807076 h 1150513"/>
              <a:gd name="connsiteX15" fmla="*/ 1300766 w 1906073"/>
              <a:gd name="connsiteY15" fmla="*/ 781319 h 1150513"/>
              <a:gd name="connsiteX16" fmla="*/ 1296473 w 1906073"/>
              <a:gd name="connsiteY16" fmla="*/ 738389 h 1150513"/>
              <a:gd name="connsiteX17" fmla="*/ 1279301 w 1906073"/>
              <a:gd name="connsiteY17" fmla="*/ 704045 h 1150513"/>
              <a:gd name="connsiteX18" fmla="*/ 1197735 w 1906073"/>
              <a:gd name="connsiteY18" fmla="*/ 545206 h 1150513"/>
              <a:gd name="connsiteX19" fmla="*/ 995966 w 1906073"/>
              <a:gd name="connsiteY19" fmla="*/ 154547 h 1150513"/>
              <a:gd name="connsiteX20" fmla="*/ 961622 w 1906073"/>
              <a:gd name="connsiteY20" fmla="*/ 85860 h 1150513"/>
              <a:gd name="connsiteX21" fmla="*/ 948743 w 1906073"/>
              <a:gd name="connsiteY21" fmla="*/ 60102 h 1150513"/>
              <a:gd name="connsiteX22" fmla="*/ 957329 w 1906073"/>
              <a:gd name="connsiteY22" fmla="*/ 12879 h 1150513"/>
              <a:gd name="connsiteX23" fmla="*/ 965915 w 1906073"/>
              <a:gd name="connsiteY23" fmla="*/ 0 h 1150513"/>
              <a:gd name="connsiteX24" fmla="*/ 983087 w 1906073"/>
              <a:gd name="connsiteY24" fmla="*/ 0 h 1150513"/>
              <a:gd name="connsiteX25" fmla="*/ 1013138 w 1906073"/>
              <a:gd name="connsiteY25" fmla="*/ 8586 h 1150513"/>
              <a:gd name="connsiteX26" fmla="*/ 1038895 w 1906073"/>
              <a:gd name="connsiteY26" fmla="*/ 42930 h 1150513"/>
              <a:gd name="connsiteX27" fmla="*/ 1081825 w 1906073"/>
              <a:gd name="connsiteY27" fmla="*/ 107324 h 1150513"/>
              <a:gd name="connsiteX28" fmla="*/ 1232078 w 1906073"/>
              <a:gd name="connsiteY28" fmla="*/ 321972 h 1150513"/>
              <a:gd name="connsiteX29" fmla="*/ 1330816 w 1906073"/>
              <a:gd name="connsiteY29" fmla="*/ 446468 h 1150513"/>
              <a:gd name="connsiteX30" fmla="*/ 1463898 w 1906073"/>
              <a:gd name="connsiteY30" fmla="*/ 609600 h 1150513"/>
              <a:gd name="connsiteX31" fmla="*/ 1601273 w 1906073"/>
              <a:gd name="connsiteY31" fmla="*/ 764147 h 1150513"/>
              <a:gd name="connsiteX32" fmla="*/ 1644202 w 1906073"/>
              <a:gd name="connsiteY32" fmla="*/ 802783 h 1150513"/>
              <a:gd name="connsiteX33" fmla="*/ 1717183 w 1906073"/>
              <a:gd name="connsiteY33" fmla="*/ 850006 h 1150513"/>
              <a:gd name="connsiteX34" fmla="*/ 1785870 w 1906073"/>
              <a:gd name="connsiteY34" fmla="*/ 875764 h 1150513"/>
              <a:gd name="connsiteX35" fmla="*/ 1833092 w 1906073"/>
              <a:gd name="connsiteY35" fmla="*/ 901522 h 1150513"/>
              <a:gd name="connsiteX36" fmla="*/ 1876022 w 1906073"/>
              <a:gd name="connsiteY36" fmla="*/ 931572 h 1150513"/>
              <a:gd name="connsiteX37" fmla="*/ 1893194 w 1906073"/>
              <a:gd name="connsiteY37" fmla="*/ 953037 h 1150513"/>
              <a:gd name="connsiteX38" fmla="*/ 1906073 w 1906073"/>
              <a:gd name="connsiteY38" fmla="*/ 974502 h 1150513"/>
              <a:gd name="connsiteX39" fmla="*/ 1906073 w 1906073"/>
              <a:gd name="connsiteY39" fmla="*/ 987381 h 1150513"/>
              <a:gd name="connsiteX40" fmla="*/ 1906073 w 1906073"/>
              <a:gd name="connsiteY40" fmla="*/ 1004552 h 1150513"/>
              <a:gd name="connsiteX41" fmla="*/ 1893194 w 1906073"/>
              <a:gd name="connsiteY41" fmla="*/ 1026017 h 1150513"/>
              <a:gd name="connsiteX42" fmla="*/ 1871729 w 1906073"/>
              <a:gd name="connsiteY42" fmla="*/ 1043189 h 1150513"/>
              <a:gd name="connsiteX43" fmla="*/ 1824507 w 1906073"/>
              <a:gd name="connsiteY43" fmla="*/ 1077533 h 1150513"/>
              <a:gd name="connsiteX44" fmla="*/ 1790163 w 1906073"/>
              <a:gd name="connsiteY44" fmla="*/ 1090412 h 1150513"/>
              <a:gd name="connsiteX45" fmla="*/ 1747233 w 1906073"/>
              <a:gd name="connsiteY45" fmla="*/ 1107583 h 1150513"/>
              <a:gd name="connsiteX46" fmla="*/ 1695718 w 1906073"/>
              <a:gd name="connsiteY46" fmla="*/ 1124755 h 1150513"/>
              <a:gd name="connsiteX47" fmla="*/ 1627031 w 1906073"/>
              <a:gd name="connsiteY47" fmla="*/ 1137634 h 1150513"/>
              <a:gd name="connsiteX48" fmla="*/ 1536878 w 1906073"/>
              <a:gd name="connsiteY48" fmla="*/ 1146220 h 1150513"/>
              <a:gd name="connsiteX49" fmla="*/ 1429554 w 1906073"/>
              <a:gd name="connsiteY49" fmla="*/ 1150513 h 1150513"/>
              <a:gd name="connsiteX50" fmla="*/ 1275008 w 1906073"/>
              <a:gd name="connsiteY50" fmla="*/ 1141927 h 1150513"/>
              <a:gd name="connsiteX51" fmla="*/ 1111876 w 1906073"/>
              <a:gd name="connsiteY51" fmla="*/ 1124755 h 1150513"/>
              <a:gd name="connsiteX52" fmla="*/ 948743 w 1906073"/>
              <a:gd name="connsiteY52" fmla="*/ 1103291 h 1150513"/>
              <a:gd name="connsiteX53" fmla="*/ 794197 w 1906073"/>
              <a:gd name="connsiteY53" fmla="*/ 1077533 h 1150513"/>
              <a:gd name="connsiteX54" fmla="*/ 691166 w 1906073"/>
              <a:gd name="connsiteY54" fmla="*/ 1051775 h 1150513"/>
              <a:gd name="connsiteX55" fmla="*/ 515154 w 1906073"/>
              <a:gd name="connsiteY55" fmla="*/ 991674 h 1150513"/>
              <a:gd name="connsiteX56" fmla="*/ 317678 w 1906073"/>
              <a:gd name="connsiteY56" fmla="*/ 905814 h 1150513"/>
              <a:gd name="connsiteX57" fmla="*/ 145960 w 1906073"/>
              <a:gd name="connsiteY57" fmla="*/ 811369 h 1150513"/>
              <a:gd name="connsiteX58" fmla="*/ 0 w 1906073"/>
              <a:gd name="connsiteY58" fmla="*/ 716924 h 1150513"/>
              <a:gd name="connsiteX0" fmla="*/ 0 w 1906073"/>
              <a:gd name="connsiteY0" fmla="*/ 716924 h 1150513"/>
              <a:gd name="connsiteX1" fmla="*/ 158839 w 1906073"/>
              <a:gd name="connsiteY1" fmla="*/ 562378 h 1150513"/>
              <a:gd name="connsiteX2" fmla="*/ 377780 w 1906073"/>
              <a:gd name="connsiteY2" fmla="*/ 695460 h 1150513"/>
              <a:gd name="connsiteX3" fmla="*/ 476518 w 1906073"/>
              <a:gd name="connsiteY3" fmla="*/ 742682 h 1150513"/>
              <a:gd name="connsiteX4" fmla="*/ 596721 w 1906073"/>
              <a:gd name="connsiteY4" fmla="*/ 785612 h 1150513"/>
              <a:gd name="connsiteX5" fmla="*/ 734095 w 1906073"/>
              <a:gd name="connsiteY5" fmla="*/ 824248 h 1150513"/>
              <a:gd name="connsiteX6" fmla="*/ 841419 w 1906073"/>
              <a:gd name="connsiteY6" fmla="*/ 845713 h 1150513"/>
              <a:gd name="connsiteX7" fmla="*/ 944450 w 1906073"/>
              <a:gd name="connsiteY7" fmla="*/ 862885 h 1150513"/>
              <a:gd name="connsiteX8" fmla="*/ 1073239 w 1906073"/>
              <a:gd name="connsiteY8" fmla="*/ 871471 h 1150513"/>
              <a:gd name="connsiteX9" fmla="*/ 1171977 w 1906073"/>
              <a:gd name="connsiteY9" fmla="*/ 871471 h 1150513"/>
              <a:gd name="connsiteX10" fmla="*/ 1236371 w 1906073"/>
              <a:gd name="connsiteY10" fmla="*/ 867178 h 1150513"/>
              <a:gd name="connsiteX11" fmla="*/ 1266422 w 1906073"/>
              <a:gd name="connsiteY11" fmla="*/ 858592 h 1150513"/>
              <a:gd name="connsiteX12" fmla="*/ 1287887 w 1906073"/>
              <a:gd name="connsiteY12" fmla="*/ 837127 h 1150513"/>
              <a:gd name="connsiteX13" fmla="*/ 1300766 w 1906073"/>
              <a:gd name="connsiteY13" fmla="*/ 807076 h 1150513"/>
              <a:gd name="connsiteX14" fmla="*/ 1300766 w 1906073"/>
              <a:gd name="connsiteY14" fmla="*/ 781319 h 1150513"/>
              <a:gd name="connsiteX15" fmla="*/ 1296473 w 1906073"/>
              <a:gd name="connsiteY15" fmla="*/ 738389 h 1150513"/>
              <a:gd name="connsiteX16" fmla="*/ 1279301 w 1906073"/>
              <a:gd name="connsiteY16" fmla="*/ 704045 h 1150513"/>
              <a:gd name="connsiteX17" fmla="*/ 1197735 w 1906073"/>
              <a:gd name="connsiteY17" fmla="*/ 545206 h 1150513"/>
              <a:gd name="connsiteX18" fmla="*/ 995966 w 1906073"/>
              <a:gd name="connsiteY18" fmla="*/ 154547 h 1150513"/>
              <a:gd name="connsiteX19" fmla="*/ 961622 w 1906073"/>
              <a:gd name="connsiteY19" fmla="*/ 85860 h 1150513"/>
              <a:gd name="connsiteX20" fmla="*/ 948743 w 1906073"/>
              <a:gd name="connsiteY20" fmla="*/ 60102 h 1150513"/>
              <a:gd name="connsiteX21" fmla="*/ 957329 w 1906073"/>
              <a:gd name="connsiteY21" fmla="*/ 12879 h 1150513"/>
              <a:gd name="connsiteX22" fmla="*/ 965915 w 1906073"/>
              <a:gd name="connsiteY22" fmla="*/ 0 h 1150513"/>
              <a:gd name="connsiteX23" fmla="*/ 983087 w 1906073"/>
              <a:gd name="connsiteY23" fmla="*/ 0 h 1150513"/>
              <a:gd name="connsiteX24" fmla="*/ 1013138 w 1906073"/>
              <a:gd name="connsiteY24" fmla="*/ 8586 h 1150513"/>
              <a:gd name="connsiteX25" fmla="*/ 1038895 w 1906073"/>
              <a:gd name="connsiteY25" fmla="*/ 42930 h 1150513"/>
              <a:gd name="connsiteX26" fmla="*/ 1081825 w 1906073"/>
              <a:gd name="connsiteY26" fmla="*/ 107324 h 1150513"/>
              <a:gd name="connsiteX27" fmla="*/ 1232078 w 1906073"/>
              <a:gd name="connsiteY27" fmla="*/ 321972 h 1150513"/>
              <a:gd name="connsiteX28" fmla="*/ 1330816 w 1906073"/>
              <a:gd name="connsiteY28" fmla="*/ 446468 h 1150513"/>
              <a:gd name="connsiteX29" fmla="*/ 1463898 w 1906073"/>
              <a:gd name="connsiteY29" fmla="*/ 609600 h 1150513"/>
              <a:gd name="connsiteX30" fmla="*/ 1601273 w 1906073"/>
              <a:gd name="connsiteY30" fmla="*/ 764147 h 1150513"/>
              <a:gd name="connsiteX31" fmla="*/ 1644202 w 1906073"/>
              <a:gd name="connsiteY31" fmla="*/ 802783 h 1150513"/>
              <a:gd name="connsiteX32" fmla="*/ 1717183 w 1906073"/>
              <a:gd name="connsiteY32" fmla="*/ 850006 h 1150513"/>
              <a:gd name="connsiteX33" fmla="*/ 1785870 w 1906073"/>
              <a:gd name="connsiteY33" fmla="*/ 875764 h 1150513"/>
              <a:gd name="connsiteX34" fmla="*/ 1833092 w 1906073"/>
              <a:gd name="connsiteY34" fmla="*/ 901522 h 1150513"/>
              <a:gd name="connsiteX35" fmla="*/ 1876022 w 1906073"/>
              <a:gd name="connsiteY35" fmla="*/ 931572 h 1150513"/>
              <a:gd name="connsiteX36" fmla="*/ 1893194 w 1906073"/>
              <a:gd name="connsiteY36" fmla="*/ 953037 h 1150513"/>
              <a:gd name="connsiteX37" fmla="*/ 1906073 w 1906073"/>
              <a:gd name="connsiteY37" fmla="*/ 974502 h 1150513"/>
              <a:gd name="connsiteX38" fmla="*/ 1906073 w 1906073"/>
              <a:gd name="connsiteY38" fmla="*/ 987381 h 1150513"/>
              <a:gd name="connsiteX39" fmla="*/ 1906073 w 1906073"/>
              <a:gd name="connsiteY39" fmla="*/ 1004552 h 1150513"/>
              <a:gd name="connsiteX40" fmla="*/ 1893194 w 1906073"/>
              <a:gd name="connsiteY40" fmla="*/ 1026017 h 1150513"/>
              <a:gd name="connsiteX41" fmla="*/ 1871729 w 1906073"/>
              <a:gd name="connsiteY41" fmla="*/ 1043189 h 1150513"/>
              <a:gd name="connsiteX42" fmla="*/ 1824507 w 1906073"/>
              <a:gd name="connsiteY42" fmla="*/ 1077533 h 1150513"/>
              <a:gd name="connsiteX43" fmla="*/ 1790163 w 1906073"/>
              <a:gd name="connsiteY43" fmla="*/ 1090412 h 1150513"/>
              <a:gd name="connsiteX44" fmla="*/ 1747233 w 1906073"/>
              <a:gd name="connsiteY44" fmla="*/ 1107583 h 1150513"/>
              <a:gd name="connsiteX45" fmla="*/ 1695718 w 1906073"/>
              <a:gd name="connsiteY45" fmla="*/ 1124755 h 1150513"/>
              <a:gd name="connsiteX46" fmla="*/ 1627031 w 1906073"/>
              <a:gd name="connsiteY46" fmla="*/ 1137634 h 1150513"/>
              <a:gd name="connsiteX47" fmla="*/ 1536878 w 1906073"/>
              <a:gd name="connsiteY47" fmla="*/ 1146220 h 1150513"/>
              <a:gd name="connsiteX48" fmla="*/ 1429554 w 1906073"/>
              <a:gd name="connsiteY48" fmla="*/ 1150513 h 1150513"/>
              <a:gd name="connsiteX49" fmla="*/ 1275008 w 1906073"/>
              <a:gd name="connsiteY49" fmla="*/ 1141927 h 1150513"/>
              <a:gd name="connsiteX50" fmla="*/ 1111876 w 1906073"/>
              <a:gd name="connsiteY50" fmla="*/ 1124755 h 1150513"/>
              <a:gd name="connsiteX51" fmla="*/ 948743 w 1906073"/>
              <a:gd name="connsiteY51" fmla="*/ 1103291 h 1150513"/>
              <a:gd name="connsiteX52" fmla="*/ 794197 w 1906073"/>
              <a:gd name="connsiteY52" fmla="*/ 1077533 h 1150513"/>
              <a:gd name="connsiteX53" fmla="*/ 691166 w 1906073"/>
              <a:gd name="connsiteY53" fmla="*/ 1051775 h 1150513"/>
              <a:gd name="connsiteX54" fmla="*/ 515154 w 1906073"/>
              <a:gd name="connsiteY54" fmla="*/ 991674 h 1150513"/>
              <a:gd name="connsiteX55" fmla="*/ 317678 w 1906073"/>
              <a:gd name="connsiteY55" fmla="*/ 905814 h 1150513"/>
              <a:gd name="connsiteX56" fmla="*/ 145960 w 1906073"/>
              <a:gd name="connsiteY56" fmla="*/ 811369 h 1150513"/>
              <a:gd name="connsiteX57" fmla="*/ 0 w 1906073"/>
              <a:gd name="connsiteY57" fmla="*/ 716924 h 1150513"/>
              <a:gd name="connsiteX0" fmla="*/ 0 w 1906073"/>
              <a:gd name="connsiteY0" fmla="*/ 716924 h 1150513"/>
              <a:gd name="connsiteX1" fmla="*/ 377780 w 1906073"/>
              <a:gd name="connsiteY1" fmla="*/ 695460 h 1150513"/>
              <a:gd name="connsiteX2" fmla="*/ 476518 w 1906073"/>
              <a:gd name="connsiteY2" fmla="*/ 742682 h 1150513"/>
              <a:gd name="connsiteX3" fmla="*/ 596721 w 1906073"/>
              <a:gd name="connsiteY3" fmla="*/ 785612 h 1150513"/>
              <a:gd name="connsiteX4" fmla="*/ 734095 w 1906073"/>
              <a:gd name="connsiteY4" fmla="*/ 824248 h 1150513"/>
              <a:gd name="connsiteX5" fmla="*/ 841419 w 1906073"/>
              <a:gd name="connsiteY5" fmla="*/ 845713 h 1150513"/>
              <a:gd name="connsiteX6" fmla="*/ 944450 w 1906073"/>
              <a:gd name="connsiteY6" fmla="*/ 862885 h 1150513"/>
              <a:gd name="connsiteX7" fmla="*/ 1073239 w 1906073"/>
              <a:gd name="connsiteY7" fmla="*/ 871471 h 1150513"/>
              <a:gd name="connsiteX8" fmla="*/ 1171977 w 1906073"/>
              <a:gd name="connsiteY8" fmla="*/ 871471 h 1150513"/>
              <a:gd name="connsiteX9" fmla="*/ 1236371 w 1906073"/>
              <a:gd name="connsiteY9" fmla="*/ 867178 h 1150513"/>
              <a:gd name="connsiteX10" fmla="*/ 1266422 w 1906073"/>
              <a:gd name="connsiteY10" fmla="*/ 858592 h 1150513"/>
              <a:gd name="connsiteX11" fmla="*/ 1287887 w 1906073"/>
              <a:gd name="connsiteY11" fmla="*/ 837127 h 1150513"/>
              <a:gd name="connsiteX12" fmla="*/ 1300766 w 1906073"/>
              <a:gd name="connsiteY12" fmla="*/ 807076 h 1150513"/>
              <a:gd name="connsiteX13" fmla="*/ 1300766 w 1906073"/>
              <a:gd name="connsiteY13" fmla="*/ 781319 h 1150513"/>
              <a:gd name="connsiteX14" fmla="*/ 1296473 w 1906073"/>
              <a:gd name="connsiteY14" fmla="*/ 738389 h 1150513"/>
              <a:gd name="connsiteX15" fmla="*/ 1279301 w 1906073"/>
              <a:gd name="connsiteY15" fmla="*/ 704045 h 1150513"/>
              <a:gd name="connsiteX16" fmla="*/ 1197735 w 1906073"/>
              <a:gd name="connsiteY16" fmla="*/ 545206 h 1150513"/>
              <a:gd name="connsiteX17" fmla="*/ 995966 w 1906073"/>
              <a:gd name="connsiteY17" fmla="*/ 154547 h 1150513"/>
              <a:gd name="connsiteX18" fmla="*/ 961622 w 1906073"/>
              <a:gd name="connsiteY18" fmla="*/ 85860 h 1150513"/>
              <a:gd name="connsiteX19" fmla="*/ 948743 w 1906073"/>
              <a:gd name="connsiteY19" fmla="*/ 60102 h 1150513"/>
              <a:gd name="connsiteX20" fmla="*/ 957329 w 1906073"/>
              <a:gd name="connsiteY20" fmla="*/ 12879 h 1150513"/>
              <a:gd name="connsiteX21" fmla="*/ 965915 w 1906073"/>
              <a:gd name="connsiteY21" fmla="*/ 0 h 1150513"/>
              <a:gd name="connsiteX22" fmla="*/ 983087 w 1906073"/>
              <a:gd name="connsiteY22" fmla="*/ 0 h 1150513"/>
              <a:gd name="connsiteX23" fmla="*/ 1013138 w 1906073"/>
              <a:gd name="connsiteY23" fmla="*/ 8586 h 1150513"/>
              <a:gd name="connsiteX24" fmla="*/ 1038895 w 1906073"/>
              <a:gd name="connsiteY24" fmla="*/ 42930 h 1150513"/>
              <a:gd name="connsiteX25" fmla="*/ 1081825 w 1906073"/>
              <a:gd name="connsiteY25" fmla="*/ 107324 h 1150513"/>
              <a:gd name="connsiteX26" fmla="*/ 1232078 w 1906073"/>
              <a:gd name="connsiteY26" fmla="*/ 321972 h 1150513"/>
              <a:gd name="connsiteX27" fmla="*/ 1330816 w 1906073"/>
              <a:gd name="connsiteY27" fmla="*/ 446468 h 1150513"/>
              <a:gd name="connsiteX28" fmla="*/ 1463898 w 1906073"/>
              <a:gd name="connsiteY28" fmla="*/ 609600 h 1150513"/>
              <a:gd name="connsiteX29" fmla="*/ 1601273 w 1906073"/>
              <a:gd name="connsiteY29" fmla="*/ 764147 h 1150513"/>
              <a:gd name="connsiteX30" fmla="*/ 1644202 w 1906073"/>
              <a:gd name="connsiteY30" fmla="*/ 802783 h 1150513"/>
              <a:gd name="connsiteX31" fmla="*/ 1717183 w 1906073"/>
              <a:gd name="connsiteY31" fmla="*/ 850006 h 1150513"/>
              <a:gd name="connsiteX32" fmla="*/ 1785870 w 1906073"/>
              <a:gd name="connsiteY32" fmla="*/ 875764 h 1150513"/>
              <a:gd name="connsiteX33" fmla="*/ 1833092 w 1906073"/>
              <a:gd name="connsiteY33" fmla="*/ 901522 h 1150513"/>
              <a:gd name="connsiteX34" fmla="*/ 1876022 w 1906073"/>
              <a:gd name="connsiteY34" fmla="*/ 931572 h 1150513"/>
              <a:gd name="connsiteX35" fmla="*/ 1893194 w 1906073"/>
              <a:gd name="connsiteY35" fmla="*/ 953037 h 1150513"/>
              <a:gd name="connsiteX36" fmla="*/ 1906073 w 1906073"/>
              <a:gd name="connsiteY36" fmla="*/ 974502 h 1150513"/>
              <a:gd name="connsiteX37" fmla="*/ 1906073 w 1906073"/>
              <a:gd name="connsiteY37" fmla="*/ 987381 h 1150513"/>
              <a:gd name="connsiteX38" fmla="*/ 1906073 w 1906073"/>
              <a:gd name="connsiteY38" fmla="*/ 1004552 h 1150513"/>
              <a:gd name="connsiteX39" fmla="*/ 1893194 w 1906073"/>
              <a:gd name="connsiteY39" fmla="*/ 1026017 h 1150513"/>
              <a:gd name="connsiteX40" fmla="*/ 1871729 w 1906073"/>
              <a:gd name="connsiteY40" fmla="*/ 1043189 h 1150513"/>
              <a:gd name="connsiteX41" fmla="*/ 1824507 w 1906073"/>
              <a:gd name="connsiteY41" fmla="*/ 1077533 h 1150513"/>
              <a:gd name="connsiteX42" fmla="*/ 1790163 w 1906073"/>
              <a:gd name="connsiteY42" fmla="*/ 1090412 h 1150513"/>
              <a:gd name="connsiteX43" fmla="*/ 1747233 w 1906073"/>
              <a:gd name="connsiteY43" fmla="*/ 1107583 h 1150513"/>
              <a:gd name="connsiteX44" fmla="*/ 1695718 w 1906073"/>
              <a:gd name="connsiteY44" fmla="*/ 1124755 h 1150513"/>
              <a:gd name="connsiteX45" fmla="*/ 1627031 w 1906073"/>
              <a:gd name="connsiteY45" fmla="*/ 1137634 h 1150513"/>
              <a:gd name="connsiteX46" fmla="*/ 1536878 w 1906073"/>
              <a:gd name="connsiteY46" fmla="*/ 1146220 h 1150513"/>
              <a:gd name="connsiteX47" fmla="*/ 1429554 w 1906073"/>
              <a:gd name="connsiteY47" fmla="*/ 1150513 h 1150513"/>
              <a:gd name="connsiteX48" fmla="*/ 1275008 w 1906073"/>
              <a:gd name="connsiteY48" fmla="*/ 1141927 h 1150513"/>
              <a:gd name="connsiteX49" fmla="*/ 1111876 w 1906073"/>
              <a:gd name="connsiteY49" fmla="*/ 1124755 h 1150513"/>
              <a:gd name="connsiteX50" fmla="*/ 948743 w 1906073"/>
              <a:gd name="connsiteY50" fmla="*/ 1103291 h 1150513"/>
              <a:gd name="connsiteX51" fmla="*/ 794197 w 1906073"/>
              <a:gd name="connsiteY51" fmla="*/ 1077533 h 1150513"/>
              <a:gd name="connsiteX52" fmla="*/ 691166 w 1906073"/>
              <a:gd name="connsiteY52" fmla="*/ 1051775 h 1150513"/>
              <a:gd name="connsiteX53" fmla="*/ 515154 w 1906073"/>
              <a:gd name="connsiteY53" fmla="*/ 991674 h 1150513"/>
              <a:gd name="connsiteX54" fmla="*/ 317678 w 1906073"/>
              <a:gd name="connsiteY54" fmla="*/ 905814 h 1150513"/>
              <a:gd name="connsiteX55" fmla="*/ 145960 w 1906073"/>
              <a:gd name="connsiteY55" fmla="*/ 811369 h 1150513"/>
              <a:gd name="connsiteX56" fmla="*/ 0 w 1906073"/>
              <a:gd name="connsiteY56" fmla="*/ 716924 h 1150513"/>
              <a:gd name="connsiteX0" fmla="*/ 0 w 1906073"/>
              <a:gd name="connsiteY0" fmla="*/ 716924 h 1150513"/>
              <a:gd name="connsiteX1" fmla="*/ 377780 w 1906073"/>
              <a:gd name="connsiteY1" fmla="*/ 695460 h 1150513"/>
              <a:gd name="connsiteX2" fmla="*/ 596721 w 1906073"/>
              <a:gd name="connsiteY2" fmla="*/ 785612 h 1150513"/>
              <a:gd name="connsiteX3" fmla="*/ 734095 w 1906073"/>
              <a:gd name="connsiteY3" fmla="*/ 824248 h 1150513"/>
              <a:gd name="connsiteX4" fmla="*/ 841419 w 1906073"/>
              <a:gd name="connsiteY4" fmla="*/ 845713 h 1150513"/>
              <a:gd name="connsiteX5" fmla="*/ 944450 w 1906073"/>
              <a:gd name="connsiteY5" fmla="*/ 862885 h 1150513"/>
              <a:gd name="connsiteX6" fmla="*/ 1073239 w 1906073"/>
              <a:gd name="connsiteY6" fmla="*/ 871471 h 1150513"/>
              <a:gd name="connsiteX7" fmla="*/ 1171977 w 1906073"/>
              <a:gd name="connsiteY7" fmla="*/ 871471 h 1150513"/>
              <a:gd name="connsiteX8" fmla="*/ 1236371 w 1906073"/>
              <a:gd name="connsiteY8" fmla="*/ 867178 h 1150513"/>
              <a:gd name="connsiteX9" fmla="*/ 1266422 w 1906073"/>
              <a:gd name="connsiteY9" fmla="*/ 858592 h 1150513"/>
              <a:gd name="connsiteX10" fmla="*/ 1287887 w 1906073"/>
              <a:gd name="connsiteY10" fmla="*/ 837127 h 1150513"/>
              <a:gd name="connsiteX11" fmla="*/ 1300766 w 1906073"/>
              <a:gd name="connsiteY11" fmla="*/ 807076 h 1150513"/>
              <a:gd name="connsiteX12" fmla="*/ 1300766 w 1906073"/>
              <a:gd name="connsiteY12" fmla="*/ 781319 h 1150513"/>
              <a:gd name="connsiteX13" fmla="*/ 1296473 w 1906073"/>
              <a:gd name="connsiteY13" fmla="*/ 738389 h 1150513"/>
              <a:gd name="connsiteX14" fmla="*/ 1279301 w 1906073"/>
              <a:gd name="connsiteY14" fmla="*/ 704045 h 1150513"/>
              <a:gd name="connsiteX15" fmla="*/ 1197735 w 1906073"/>
              <a:gd name="connsiteY15" fmla="*/ 545206 h 1150513"/>
              <a:gd name="connsiteX16" fmla="*/ 995966 w 1906073"/>
              <a:gd name="connsiteY16" fmla="*/ 154547 h 1150513"/>
              <a:gd name="connsiteX17" fmla="*/ 961622 w 1906073"/>
              <a:gd name="connsiteY17" fmla="*/ 85860 h 1150513"/>
              <a:gd name="connsiteX18" fmla="*/ 948743 w 1906073"/>
              <a:gd name="connsiteY18" fmla="*/ 60102 h 1150513"/>
              <a:gd name="connsiteX19" fmla="*/ 957329 w 1906073"/>
              <a:gd name="connsiteY19" fmla="*/ 12879 h 1150513"/>
              <a:gd name="connsiteX20" fmla="*/ 965915 w 1906073"/>
              <a:gd name="connsiteY20" fmla="*/ 0 h 1150513"/>
              <a:gd name="connsiteX21" fmla="*/ 983087 w 1906073"/>
              <a:gd name="connsiteY21" fmla="*/ 0 h 1150513"/>
              <a:gd name="connsiteX22" fmla="*/ 1013138 w 1906073"/>
              <a:gd name="connsiteY22" fmla="*/ 8586 h 1150513"/>
              <a:gd name="connsiteX23" fmla="*/ 1038895 w 1906073"/>
              <a:gd name="connsiteY23" fmla="*/ 42930 h 1150513"/>
              <a:gd name="connsiteX24" fmla="*/ 1081825 w 1906073"/>
              <a:gd name="connsiteY24" fmla="*/ 107324 h 1150513"/>
              <a:gd name="connsiteX25" fmla="*/ 1232078 w 1906073"/>
              <a:gd name="connsiteY25" fmla="*/ 321972 h 1150513"/>
              <a:gd name="connsiteX26" fmla="*/ 1330816 w 1906073"/>
              <a:gd name="connsiteY26" fmla="*/ 446468 h 1150513"/>
              <a:gd name="connsiteX27" fmla="*/ 1463898 w 1906073"/>
              <a:gd name="connsiteY27" fmla="*/ 609600 h 1150513"/>
              <a:gd name="connsiteX28" fmla="*/ 1601273 w 1906073"/>
              <a:gd name="connsiteY28" fmla="*/ 764147 h 1150513"/>
              <a:gd name="connsiteX29" fmla="*/ 1644202 w 1906073"/>
              <a:gd name="connsiteY29" fmla="*/ 802783 h 1150513"/>
              <a:gd name="connsiteX30" fmla="*/ 1717183 w 1906073"/>
              <a:gd name="connsiteY30" fmla="*/ 850006 h 1150513"/>
              <a:gd name="connsiteX31" fmla="*/ 1785870 w 1906073"/>
              <a:gd name="connsiteY31" fmla="*/ 875764 h 1150513"/>
              <a:gd name="connsiteX32" fmla="*/ 1833092 w 1906073"/>
              <a:gd name="connsiteY32" fmla="*/ 901522 h 1150513"/>
              <a:gd name="connsiteX33" fmla="*/ 1876022 w 1906073"/>
              <a:gd name="connsiteY33" fmla="*/ 931572 h 1150513"/>
              <a:gd name="connsiteX34" fmla="*/ 1893194 w 1906073"/>
              <a:gd name="connsiteY34" fmla="*/ 953037 h 1150513"/>
              <a:gd name="connsiteX35" fmla="*/ 1906073 w 1906073"/>
              <a:gd name="connsiteY35" fmla="*/ 974502 h 1150513"/>
              <a:gd name="connsiteX36" fmla="*/ 1906073 w 1906073"/>
              <a:gd name="connsiteY36" fmla="*/ 987381 h 1150513"/>
              <a:gd name="connsiteX37" fmla="*/ 1906073 w 1906073"/>
              <a:gd name="connsiteY37" fmla="*/ 1004552 h 1150513"/>
              <a:gd name="connsiteX38" fmla="*/ 1893194 w 1906073"/>
              <a:gd name="connsiteY38" fmla="*/ 1026017 h 1150513"/>
              <a:gd name="connsiteX39" fmla="*/ 1871729 w 1906073"/>
              <a:gd name="connsiteY39" fmla="*/ 1043189 h 1150513"/>
              <a:gd name="connsiteX40" fmla="*/ 1824507 w 1906073"/>
              <a:gd name="connsiteY40" fmla="*/ 1077533 h 1150513"/>
              <a:gd name="connsiteX41" fmla="*/ 1790163 w 1906073"/>
              <a:gd name="connsiteY41" fmla="*/ 1090412 h 1150513"/>
              <a:gd name="connsiteX42" fmla="*/ 1747233 w 1906073"/>
              <a:gd name="connsiteY42" fmla="*/ 1107583 h 1150513"/>
              <a:gd name="connsiteX43" fmla="*/ 1695718 w 1906073"/>
              <a:gd name="connsiteY43" fmla="*/ 1124755 h 1150513"/>
              <a:gd name="connsiteX44" fmla="*/ 1627031 w 1906073"/>
              <a:gd name="connsiteY44" fmla="*/ 1137634 h 1150513"/>
              <a:gd name="connsiteX45" fmla="*/ 1536878 w 1906073"/>
              <a:gd name="connsiteY45" fmla="*/ 1146220 h 1150513"/>
              <a:gd name="connsiteX46" fmla="*/ 1429554 w 1906073"/>
              <a:gd name="connsiteY46" fmla="*/ 1150513 h 1150513"/>
              <a:gd name="connsiteX47" fmla="*/ 1275008 w 1906073"/>
              <a:gd name="connsiteY47" fmla="*/ 1141927 h 1150513"/>
              <a:gd name="connsiteX48" fmla="*/ 1111876 w 1906073"/>
              <a:gd name="connsiteY48" fmla="*/ 1124755 h 1150513"/>
              <a:gd name="connsiteX49" fmla="*/ 948743 w 1906073"/>
              <a:gd name="connsiteY49" fmla="*/ 1103291 h 1150513"/>
              <a:gd name="connsiteX50" fmla="*/ 794197 w 1906073"/>
              <a:gd name="connsiteY50" fmla="*/ 1077533 h 1150513"/>
              <a:gd name="connsiteX51" fmla="*/ 691166 w 1906073"/>
              <a:gd name="connsiteY51" fmla="*/ 1051775 h 1150513"/>
              <a:gd name="connsiteX52" fmla="*/ 515154 w 1906073"/>
              <a:gd name="connsiteY52" fmla="*/ 991674 h 1150513"/>
              <a:gd name="connsiteX53" fmla="*/ 317678 w 1906073"/>
              <a:gd name="connsiteY53" fmla="*/ 905814 h 1150513"/>
              <a:gd name="connsiteX54" fmla="*/ 145960 w 1906073"/>
              <a:gd name="connsiteY54" fmla="*/ 811369 h 1150513"/>
              <a:gd name="connsiteX55" fmla="*/ 0 w 1906073"/>
              <a:gd name="connsiteY55" fmla="*/ 716924 h 1150513"/>
              <a:gd name="connsiteX0" fmla="*/ 0 w 1906073"/>
              <a:gd name="connsiteY0" fmla="*/ 716924 h 1150513"/>
              <a:gd name="connsiteX1" fmla="*/ 596721 w 1906073"/>
              <a:gd name="connsiteY1" fmla="*/ 785612 h 1150513"/>
              <a:gd name="connsiteX2" fmla="*/ 734095 w 1906073"/>
              <a:gd name="connsiteY2" fmla="*/ 824248 h 1150513"/>
              <a:gd name="connsiteX3" fmla="*/ 841419 w 1906073"/>
              <a:gd name="connsiteY3" fmla="*/ 845713 h 1150513"/>
              <a:gd name="connsiteX4" fmla="*/ 944450 w 1906073"/>
              <a:gd name="connsiteY4" fmla="*/ 862885 h 1150513"/>
              <a:gd name="connsiteX5" fmla="*/ 1073239 w 1906073"/>
              <a:gd name="connsiteY5" fmla="*/ 871471 h 1150513"/>
              <a:gd name="connsiteX6" fmla="*/ 1171977 w 1906073"/>
              <a:gd name="connsiteY6" fmla="*/ 871471 h 1150513"/>
              <a:gd name="connsiteX7" fmla="*/ 1236371 w 1906073"/>
              <a:gd name="connsiteY7" fmla="*/ 867178 h 1150513"/>
              <a:gd name="connsiteX8" fmla="*/ 1266422 w 1906073"/>
              <a:gd name="connsiteY8" fmla="*/ 858592 h 1150513"/>
              <a:gd name="connsiteX9" fmla="*/ 1287887 w 1906073"/>
              <a:gd name="connsiteY9" fmla="*/ 837127 h 1150513"/>
              <a:gd name="connsiteX10" fmla="*/ 1300766 w 1906073"/>
              <a:gd name="connsiteY10" fmla="*/ 807076 h 1150513"/>
              <a:gd name="connsiteX11" fmla="*/ 1300766 w 1906073"/>
              <a:gd name="connsiteY11" fmla="*/ 781319 h 1150513"/>
              <a:gd name="connsiteX12" fmla="*/ 1296473 w 1906073"/>
              <a:gd name="connsiteY12" fmla="*/ 738389 h 1150513"/>
              <a:gd name="connsiteX13" fmla="*/ 1279301 w 1906073"/>
              <a:gd name="connsiteY13" fmla="*/ 704045 h 1150513"/>
              <a:gd name="connsiteX14" fmla="*/ 1197735 w 1906073"/>
              <a:gd name="connsiteY14" fmla="*/ 545206 h 1150513"/>
              <a:gd name="connsiteX15" fmla="*/ 995966 w 1906073"/>
              <a:gd name="connsiteY15" fmla="*/ 154547 h 1150513"/>
              <a:gd name="connsiteX16" fmla="*/ 961622 w 1906073"/>
              <a:gd name="connsiteY16" fmla="*/ 85860 h 1150513"/>
              <a:gd name="connsiteX17" fmla="*/ 948743 w 1906073"/>
              <a:gd name="connsiteY17" fmla="*/ 60102 h 1150513"/>
              <a:gd name="connsiteX18" fmla="*/ 957329 w 1906073"/>
              <a:gd name="connsiteY18" fmla="*/ 12879 h 1150513"/>
              <a:gd name="connsiteX19" fmla="*/ 965915 w 1906073"/>
              <a:gd name="connsiteY19" fmla="*/ 0 h 1150513"/>
              <a:gd name="connsiteX20" fmla="*/ 983087 w 1906073"/>
              <a:gd name="connsiteY20" fmla="*/ 0 h 1150513"/>
              <a:gd name="connsiteX21" fmla="*/ 1013138 w 1906073"/>
              <a:gd name="connsiteY21" fmla="*/ 8586 h 1150513"/>
              <a:gd name="connsiteX22" fmla="*/ 1038895 w 1906073"/>
              <a:gd name="connsiteY22" fmla="*/ 42930 h 1150513"/>
              <a:gd name="connsiteX23" fmla="*/ 1081825 w 1906073"/>
              <a:gd name="connsiteY23" fmla="*/ 107324 h 1150513"/>
              <a:gd name="connsiteX24" fmla="*/ 1232078 w 1906073"/>
              <a:gd name="connsiteY24" fmla="*/ 321972 h 1150513"/>
              <a:gd name="connsiteX25" fmla="*/ 1330816 w 1906073"/>
              <a:gd name="connsiteY25" fmla="*/ 446468 h 1150513"/>
              <a:gd name="connsiteX26" fmla="*/ 1463898 w 1906073"/>
              <a:gd name="connsiteY26" fmla="*/ 609600 h 1150513"/>
              <a:gd name="connsiteX27" fmla="*/ 1601273 w 1906073"/>
              <a:gd name="connsiteY27" fmla="*/ 764147 h 1150513"/>
              <a:gd name="connsiteX28" fmla="*/ 1644202 w 1906073"/>
              <a:gd name="connsiteY28" fmla="*/ 802783 h 1150513"/>
              <a:gd name="connsiteX29" fmla="*/ 1717183 w 1906073"/>
              <a:gd name="connsiteY29" fmla="*/ 850006 h 1150513"/>
              <a:gd name="connsiteX30" fmla="*/ 1785870 w 1906073"/>
              <a:gd name="connsiteY30" fmla="*/ 875764 h 1150513"/>
              <a:gd name="connsiteX31" fmla="*/ 1833092 w 1906073"/>
              <a:gd name="connsiteY31" fmla="*/ 901522 h 1150513"/>
              <a:gd name="connsiteX32" fmla="*/ 1876022 w 1906073"/>
              <a:gd name="connsiteY32" fmla="*/ 931572 h 1150513"/>
              <a:gd name="connsiteX33" fmla="*/ 1893194 w 1906073"/>
              <a:gd name="connsiteY33" fmla="*/ 953037 h 1150513"/>
              <a:gd name="connsiteX34" fmla="*/ 1906073 w 1906073"/>
              <a:gd name="connsiteY34" fmla="*/ 974502 h 1150513"/>
              <a:gd name="connsiteX35" fmla="*/ 1906073 w 1906073"/>
              <a:gd name="connsiteY35" fmla="*/ 987381 h 1150513"/>
              <a:gd name="connsiteX36" fmla="*/ 1906073 w 1906073"/>
              <a:gd name="connsiteY36" fmla="*/ 1004552 h 1150513"/>
              <a:gd name="connsiteX37" fmla="*/ 1893194 w 1906073"/>
              <a:gd name="connsiteY37" fmla="*/ 1026017 h 1150513"/>
              <a:gd name="connsiteX38" fmla="*/ 1871729 w 1906073"/>
              <a:gd name="connsiteY38" fmla="*/ 1043189 h 1150513"/>
              <a:gd name="connsiteX39" fmla="*/ 1824507 w 1906073"/>
              <a:gd name="connsiteY39" fmla="*/ 1077533 h 1150513"/>
              <a:gd name="connsiteX40" fmla="*/ 1790163 w 1906073"/>
              <a:gd name="connsiteY40" fmla="*/ 1090412 h 1150513"/>
              <a:gd name="connsiteX41" fmla="*/ 1747233 w 1906073"/>
              <a:gd name="connsiteY41" fmla="*/ 1107583 h 1150513"/>
              <a:gd name="connsiteX42" fmla="*/ 1695718 w 1906073"/>
              <a:gd name="connsiteY42" fmla="*/ 1124755 h 1150513"/>
              <a:gd name="connsiteX43" fmla="*/ 1627031 w 1906073"/>
              <a:gd name="connsiteY43" fmla="*/ 1137634 h 1150513"/>
              <a:gd name="connsiteX44" fmla="*/ 1536878 w 1906073"/>
              <a:gd name="connsiteY44" fmla="*/ 1146220 h 1150513"/>
              <a:gd name="connsiteX45" fmla="*/ 1429554 w 1906073"/>
              <a:gd name="connsiteY45" fmla="*/ 1150513 h 1150513"/>
              <a:gd name="connsiteX46" fmla="*/ 1275008 w 1906073"/>
              <a:gd name="connsiteY46" fmla="*/ 1141927 h 1150513"/>
              <a:gd name="connsiteX47" fmla="*/ 1111876 w 1906073"/>
              <a:gd name="connsiteY47" fmla="*/ 1124755 h 1150513"/>
              <a:gd name="connsiteX48" fmla="*/ 948743 w 1906073"/>
              <a:gd name="connsiteY48" fmla="*/ 1103291 h 1150513"/>
              <a:gd name="connsiteX49" fmla="*/ 794197 w 1906073"/>
              <a:gd name="connsiteY49" fmla="*/ 1077533 h 1150513"/>
              <a:gd name="connsiteX50" fmla="*/ 691166 w 1906073"/>
              <a:gd name="connsiteY50" fmla="*/ 1051775 h 1150513"/>
              <a:gd name="connsiteX51" fmla="*/ 515154 w 1906073"/>
              <a:gd name="connsiteY51" fmla="*/ 991674 h 1150513"/>
              <a:gd name="connsiteX52" fmla="*/ 317678 w 1906073"/>
              <a:gd name="connsiteY52" fmla="*/ 905814 h 1150513"/>
              <a:gd name="connsiteX53" fmla="*/ 145960 w 1906073"/>
              <a:gd name="connsiteY53" fmla="*/ 811369 h 1150513"/>
              <a:gd name="connsiteX54" fmla="*/ 0 w 1906073"/>
              <a:gd name="connsiteY54" fmla="*/ 716924 h 1150513"/>
              <a:gd name="connsiteX0" fmla="*/ 0 w 1760113"/>
              <a:gd name="connsiteY0" fmla="*/ 811369 h 1150513"/>
              <a:gd name="connsiteX1" fmla="*/ 450761 w 1760113"/>
              <a:gd name="connsiteY1" fmla="*/ 785612 h 1150513"/>
              <a:gd name="connsiteX2" fmla="*/ 588135 w 1760113"/>
              <a:gd name="connsiteY2" fmla="*/ 824248 h 1150513"/>
              <a:gd name="connsiteX3" fmla="*/ 695459 w 1760113"/>
              <a:gd name="connsiteY3" fmla="*/ 845713 h 1150513"/>
              <a:gd name="connsiteX4" fmla="*/ 798490 w 1760113"/>
              <a:gd name="connsiteY4" fmla="*/ 862885 h 1150513"/>
              <a:gd name="connsiteX5" fmla="*/ 927279 w 1760113"/>
              <a:gd name="connsiteY5" fmla="*/ 871471 h 1150513"/>
              <a:gd name="connsiteX6" fmla="*/ 1026017 w 1760113"/>
              <a:gd name="connsiteY6" fmla="*/ 871471 h 1150513"/>
              <a:gd name="connsiteX7" fmla="*/ 1090411 w 1760113"/>
              <a:gd name="connsiteY7" fmla="*/ 867178 h 1150513"/>
              <a:gd name="connsiteX8" fmla="*/ 1120462 w 1760113"/>
              <a:gd name="connsiteY8" fmla="*/ 858592 h 1150513"/>
              <a:gd name="connsiteX9" fmla="*/ 1141927 w 1760113"/>
              <a:gd name="connsiteY9" fmla="*/ 837127 h 1150513"/>
              <a:gd name="connsiteX10" fmla="*/ 1154806 w 1760113"/>
              <a:gd name="connsiteY10" fmla="*/ 807076 h 1150513"/>
              <a:gd name="connsiteX11" fmla="*/ 1154806 w 1760113"/>
              <a:gd name="connsiteY11" fmla="*/ 781319 h 1150513"/>
              <a:gd name="connsiteX12" fmla="*/ 1150513 w 1760113"/>
              <a:gd name="connsiteY12" fmla="*/ 738389 h 1150513"/>
              <a:gd name="connsiteX13" fmla="*/ 1133341 w 1760113"/>
              <a:gd name="connsiteY13" fmla="*/ 704045 h 1150513"/>
              <a:gd name="connsiteX14" fmla="*/ 1051775 w 1760113"/>
              <a:gd name="connsiteY14" fmla="*/ 545206 h 1150513"/>
              <a:gd name="connsiteX15" fmla="*/ 850006 w 1760113"/>
              <a:gd name="connsiteY15" fmla="*/ 154547 h 1150513"/>
              <a:gd name="connsiteX16" fmla="*/ 815662 w 1760113"/>
              <a:gd name="connsiteY16" fmla="*/ 85860 h 1150513"/>
              <a:gd name="connsiteX17" fmla="*/ 802783 w 1760113"/>
              <a:gd name="connsiteY17" fmla="*/ 60102 h 1150513"/>
              <a:gd name="connsiteX18" fmla="*/ 811369 w 1760113"/>
              <a:gd name="connsiteY18" fmla="*/ 12879 h 1150513"/>
              <a:gd name="connsiteX19" fmla="*/ 819955 w 1760113"/>
              <a:gd name="connsiteY19" fmla="*/ 0 h 1150513"/>
              <a:gd name="connsiteX20" fmla="*/ 837127 w 1760113"/>
              <a:gd name="connsiteY20" fmla="*/ 0 h 1150513"/>
              <a:gd name="connsiteX21" fmla="*/ 867178 w 1760113"/>
              <a:gd name="connsiteY21" fmla="*/ 8586 h 1150513"/>
              <a:gd name="connsiteX22" fmla="*/ 892935 w 1760113"/>
              <a:gd name="connsiteY22" fmla="*/ 42930 h 1150513"/>
              <a:gd name="connsiteX23" fmla="*/ 935865 w 1760113"/>
              <a:gd name="connsiteY23" fmla="*/ 107324 h 1150513"/>
              <a:gd name="connsiteX24" fmla="*/ 1086118 w 1760113"/>
              <a:gd name="connsiteY24" fmla="*/ 321972 h 1150513"/>
              <a:gd name="connsiteX25" fmla="*/ 1184856 w 1760113"/>
              <a:gd name="connsiteY25" fmla="*/ 446468 h 1150513"/>
              <a:gd name="connsiteX26" fmla="*/ 1317938 w 1760113"/>
              <a:gd name="connsiteY26" fmla="*/ 609600 h 1150513"/>
              <a:gd name="connsiteX27" fmla="*/ 1455313 w 1760113"/>
              <a:gd name="connsiteY27" fmla="*/ 764147 h 1150513"/>
              <a:gd name="connsiteX28" fmla="*/ 1498242 w 1760113"/>
              <a:gd name="connsiteY28" fmla="*/ 802783 h 1150513"/>
              <a:gd name="connsiteX29" fmla="*/ 1571223 w 1760113"/>
              <a:gd name="connsiteY29" fmla="*/ 850006 h 1150513"/>
              <a:gd name="connsiteX30" fmla="*/ 1639910 w 1760113"/>
              <a:gd name="connsiteY30" fmla="*/ 875764 h 1150513"/>
              <a:gd name="connsiteX31" fmla="*/ 1687132 w 1760113"/>
              <a:gd name="connsiteY31" fmla="*/ 901522 h 1150513"/>
              <a:gd name="connsiteX32" fmla="*/ 1730062 w 1760113"/>
              <a:gd name="connsiteY32" fmla="*/ 931572 h 1150513"/>
              <a:gd name="connsiteX33" fmla="*/ 1747234 w 1760113"/>
              <a:gd name="connsiteY33" fmla="*/ 953037 h 1150513"/>
              <a:gd name="connsiteX34" fmla="*/ 1760113 w 1760113"/>
              <a:gd name="connsiteY34" fmla="*/ 974502 h 1150513"/>
              <a:gd name="connsiteX35" fmla="*/ 1760113 w 1760113"/>
              <a:gd name="connsiteY35" fmla="*/ 987381 h 1150513"/>
              <a:gd name="connsiteX36" fmla="*/ 1760113 w 1760113"/>
              <a:gd name="connsiteY36" fmla="*/ 1004552 h 1150513"/>
              <a:gd name="connsiteX37" fmla="*/ 1747234 w 1760113"/>
              <a:gd name="connsiteY37" fmla="*/ 1026017 h 1150513"/>
              <a:gd name="connsiteX38" fmla="*/ 1725769 w 1760113"/>
              <a:gd name="connsiteY38" fmla="*/ 1043189 h 1150513"/>
              <a:gd name="connsiteX39" fmla="*/ 1678547 w 1760113"/>
              <a:gd name="connsiteY39" fmla="*/ 1077533 h 1150513"/>
              <a:gd name="connsiteX40" fmla="*/ 1644203 w 1760113"/>
              <a:gd name="connsiteY40" fmla="*/ 1090412 h 1150513"/>
              <a:gd name="connsiteX41" fmla="*/ 1601273 w 1760113"/>
              <a:gd name="connsiteY41" fmla="*/ 1107583 h 1150513"/>
              <a:gd name="connsiteX42" fmla="*/ 1549758 w 1760113"/>
              <a:gd name="connsiteY42" fmla="*/ 1124755 h 1150513"/>
              <a:gd name="connsiteX43" fmla="*/ 1481071 w 1760113"/>
              <a:gd name="connsiteY43" fmla="*/ 1137634 h 1150513"/>
              <a:gd name="connsiteX44" fmla="*/ 1390918 w 1760113"/>
              <a:gd name="connsiteY44" fmla="*/ 1146220 h 1150513"/>
              <a:gd name="connsiteX45" fmla="*/ 1283594 w 1760113"/>
              <a:gd name="connsiteY45" fmla="*/ 1150513 h 1150513"/>
              <a:gd name="connsiteX46" fmla="*/ 1129048 w 1760113"/>
              <a:gd name="connsiteY46" fmla="*/ 1141927 h 1150513"/>
              <a:gd name="connsiteX47" fmla="*/ 965916 w 1760113"/>
              <a:gd name="connsiteY47" fmla="*/ 1124755 h 1150513"/>
              <a:gd name="connsiteX48" fmla="*/ 802783 w 1760113"/>
              <a:gd name="connsiteY48" fmla="*/ 1103291 h 1150513"/>
              <a:gd name="connsiteX49" fmla="*/ 648237 w 1760113"/>
              <a:gd name="connsiteY49" fmla="*/ 1077533 h 1150513"/>
              <a:gd name="connsiteX50" fmla="*/ 545206 w 1760113"/>
              <a:gd name="connsiteY50" fmla="*/ 1051775 h 1150513"/>
              <a:gd name="connsiteX51" fmla="*/ 369194 w 1760113"/>
              <a:gd name="connsiteY51" fmla="*/ 991674 h 1150513"/>
              <a:gd name="connsiteX52" fmla="*/ 171718 w 1760113"/>
              <a:gd name="connsiteY52" fmla="*/ 905814 h 1150513"/>
              <a:gd name="connsiteX53" fmla="*/ 0 w 1760113"/>
              <a:gd name="connsiteY53" fmla="*/ 811369 h 1150513"/>
              <a:gd name="connsiteX0" fmla="*/ 0 w 1588395"/>
              <a:gd name="connsiteY0" fmla="*/ 905814 h 1150513"/>
              <a:gd name="connsiteX1" fmla="*/ 279043 w 1588395"/>
              <a:gd name="connsiteY1" fmla="*/ 785612 h 1150513"/>
              <a:gd name="connsiteX2" fmla="*/ 416417 w 1588395"/>
              <a:gd name="connsiteY2" fmla="*/ 824248 h 1150513"/>
              <a:gd name="connsiteX3" fmla="*/ 523741 w 1588395"/>
              <a:gd name="connsiteY3" fmla="*/ 845713 h 1150513"/>
              <a:gd name="connsiteX4" fmla="*/ 626772 w 1588395"/>
              <a:gd name="connsiteY4" fmla="*/ 862885 h 1150513"/>
              <a:gd name="connsiteX5" fmla="*/ 755561 w 1588395"/>
              <a:gd name="connsiteY5" fmla="*/ 871471 h 1150513"/>
              <a:gd name="connsiteX6" fmla="*/ 854299 w 1588395"/>
              <a:gd name="connsiteY6" fmla="*/ 871471 h 1150513"/>
              <a:gd name="connsiteX7" fmla="*/ 918693 w 1588395"/>
              <a:gd name="connsiteY7" fmla="*/ 867178 h 1150513"/>
              <a:gd name="connsiteX8" fmla="*/ 948744 w 1588395"/>
              <a:gd name="connsiteY8" fmla="*/ 858592 h 1150513"/>
              <a:gd name="connsiteX9" fmla="*/ 970209 w 1588395"/>
              <a:gd name="connsiteY9" fmla="*/ 837127 h 1150513"/>
              <a:gd name="connsiteX10" fmla="*/ 983088 w 1588395"/>
              <a:gd name="connsiteY10" fmla="*/ 807076 h 1150513"/>
              <a:gd name="connsiteX11" fmla="*/ 983088 w 1588395"/>
              <a:gd name="connsiteY11" fmla="*/ 781319 h 1150513"/>
              <a:gd name="connsiteX12" fmla="*/ 978795 w 1588395"/>
              <a:gd name="connsiteY12" fmla="*/ 738389 h 1150513"/>
              <a:gd name="connsiteX13" fmla="*/ 961623 w 1588395"/>
              <a:gd name="connsiteY13" fmla="*/ 704045 h 1150513"/>
              <a:gd name="connsiteX14" fmla="*/ 880057 w 1588395"/>
              <a:gd name="connsiteY14" fmla="*/ 545206 h 1150513"/>
              <a:gd name="connsiteX15" fmla="*/ 678288 w 1588395"/>
              <a:gd name="connsiteY15" fmla="*/ 154547 h 1150513"/>
              <a:gd name="connsiteX16" fmla="*/ 643944 w 1588395"/>
              <a:gd name="connsiteY16" fmla="*/ 85860 h 1150513"/>
              <a:gd name="connsiteX17" fmla="*/ 631065 w 1588395"/>
              <a:gd name="connsiteY17" fmla="*/ 60102 h 1150513"/>
              <a:gd name="connsiteX18" fmla="*/ 639651 w 1588395"/>
              <a:gd name="connsiteY18" fmla="*/ 12879 h 1150513"/>
              <a:gd name="connsiteX19" fmla="*/ 648237 w 1588395"/>
              <a:gd name="connsiteY19" fmla="*/ 0 h 1150513"/>
              <a:gd name="connsiteX20" fmla="*/ 665409 w 1588395"/>
              <a:gd name="connsiteY20" fmla="*/ 0 h 1150513"/>
              <a:gd name="connsiteX21" fmla="*/ 695460 w 1588395"/>
              <a:gd name="connsiteY21" fmla="*/ 8586 h 1150513"/>
              <a:gd name="connsiteX22" fmla="*/ 721217 w 1588395"/>
              <a:gd name="connsiteY22" fmla="*/ 42930 h 1150513"/>
              <a:gd name="connsiteX23" fmla="*/ 764147 w 1588395"/>
              <a:gd name="connsiteY23" fmla="*/ 107324 h 1150513"/>
              <a:gd name="connsiteX24" fmla="*/ 914400 w 1588395"/>
              <a:gd name="connsiteY24" fmla="*/ 321972 h 1150513"/>
              <a:gd name="connsiteX25" fmla="*/ 1013138 w 1588395"/>
              <a:gd name="connsiteY25" fmla="*/ 446468 h 1150513"/>
              <a:gd name="connsiteX26" fmla="*/ 1146220 w 1588395"/>
              <a:gd name="connsiteY26" fmla="*/ 609600 h 1150513"/>
              <a:gd name="connsiteX27" fmla="*/ 1283595 w 1588395"/>
              <a:gd name="connsiteY27" fmla="*/ 764147 h 1150513"/>
              <a:gd name="connsiteX28" fmla="*/ 1326524 w 1588395"/>
              <a:gd name="connsiteY28" fmla="*/ 802783 h 1150513"/>
              <a:gd name="connsiteX29" fmla="*/ 1399505 w 1588395"/>
              <a:gd name="connsiteY29" fmla="*/ 850006 h 1150513"/>
              <a:gd name="connsiteX30" fmla="*/ 1468192 w 1588395"/>
              <a:gd name="connsiteY30" fmla="*/ 875764 h 1150513"/>
              <a:gd name="connsiteX31" fmla="*/ 1515414 w 1588395"/>
              <a:gd name="connsiteY31" fmla="*/ 901522 h 1150513"/>
              <a:gd name="connsiteX32" fmla="*/ 1558344 w 1588395"/>
              <a:gd name="connsiteY32" fmla="*/ 931572 h 1150513"/>
              <a:gd name="connsiteX33" fmla="*/ 1575516 w 1588395"/>
              <a:gd name="connsiteY33" fmla="*/ 953037 h 1150513"/>
              <a:gd name="connsiteX34" fmla="*/ 1588395 w 1588395"/>
              <a:gd name="connsiteY34" fmla="*/ 974502 h 1150513"/>
              <a:gd name="connsiteX35" fmla="*/ 1588395 w 1588395"/>
              <a:gd name="connsiteY35" fmla="*/ 987381 h 1150513"/>
              <a:gd name="connsiteX36" fmla="*/ 1588395 w 1588395"/>
              <a:gd name="connsiteY36" fmla="*/ 1004552 h 1150513"/>
              <a:gd name="connsiteX37" fmla="*/ 1575516 w 1588395"/>
              <a:gd name="connsiteY37" fmla="*/ 1026017 h 1150513"/>
              <a:gd name="connsiteX38" fmla="*/ 1554051 w 1588395"/>
              <a:gd name="connsiteY38" fmla="*/ 1043189 h 1150513"/>
              <a:gd name="connsiteX39" fmla="*/ 1506829 w 1588395"/>
              <a:gd name="connsiteY39" fmla="*/ 1077533 h 1150513"/>
              <a:gd name="connsiteX40" fmla="*/ 1472485 w 1588395"/>
              <a:gd name="connsiteY40" fmla="*/ 1090412 h 1150513"/>
              <a:gd name="connsiteX41" fmla="*/ 1429555 w 1588395"/>
              <a:gd name="connsiteY41" fmla="*/ 1107583 h 1150513"/>
              <a:gd name="connsiteX42" fmla="*/ 1378040 w 1588395"/>
              <a:gd name="connsiteY42" fmla="*/ 1124755 h 1150513"/>
              <a:gd name="connsiteX43" fmla="*/ 1309353 w 1588395"/>
              <a:gd name="connsiteY43" fmla="*/ 1137634 h 1150513"/>
              <a:gd name="connsiteX44" fmla="*/ 1219200 w 1588395"/>
              <a:gd name="connsiteY44" fmla="*/ 1146220 h 1150513"/>
              <a:gd name="connsiteX45" fmla="*/ 1111876 w 1588395"/>
              <a:gd name="connsiteY45" fmla="*/ 1150513 h 1150513"/>
              <a:gd name="connsiteX46" fmla="*/ 957330 w 1588395"/>
              <a:gd name="connsiteY46" fmla="*/ 1141927 h 1150513"/>
              <a:gd name="connsiteX47" fmla="*/ 794198 w 1588395"/>
              <a:gd name="connsiteY47" fmla="*/ 1124755 h 1150513"/>
              <a:gd name="connsiteX48" fmla="*/ 631065 w 1588395"/>
              <a:gd name="connsiteY48" fmla="*/ 1103291 h 1150513"/>
              <a:gd name="connsiteX49" fmla="*/ 476519 w 1588395"/>
              <a:gd name="connsiteY49" fmla="*/ 1077533 h 1150513"/>
              <a:gd name="connsiteX50" fmla="*/ 373488 w 1588395"/>
              <a:gd name="connsiteY50" fmla="*/ 1051775 h 1150513"/>
              <a:gd name="connsiteX51" fmla="*/ 197476 w 1588395"/>
              <a:gd name="connsiteY51" fmla="*/ 991674 h 1150513"/>
              <a:gd name="connsiteX52" fmla="*/ 0 w 1588395"/>
              <a:gd name="connsiteY52" fmla="*/ 905814 h 1150513"/>
              <a:gd name="connsiteX0" fmla="*/ 0 w 1390919"/>
              <a:gd name="connsiteY0" fmla="*/ 991674 h 1150513"/>
              <a:gd name="connsiteX1" fmla="*/ 81567 w 1390919"/>
              <a:gd name="connsiteY1" fmla="*/ 785612 h 1150513"/>
              <a:gd name="connsiteX2" fmla="*/ 218941 w 1390919"/>
              <a:gd name="connsiteY2" fmla="*/ 824248 h 1150513"/>
              <a:gd name="connsiteX3" fmla="*/ 326265 w 1390919"/>
              <a:gd name="connsiteY3" fmla="*/ 845713 h 1150513"/>
              <a:gd name="connsiteX4" fmla="*/ 429296 w 1390919"/>
              <a:gd name="connsiteY4" fmla="*/ 862885 h 1150513"/>
              <a:gd name="connsiteX5" fmla="*/ 558085 w 1390919"/>
              <a:gd name="connsiteY5" fmla="*/ 871471 h 1150513"/>
              <a:gd name="connsiteX6" fmla="*/ 656823 w 1390919"/>
              <a:gd name="connsiteY6" fmla="*/ 871471 h 1150513"/>
              <a:gd name="connsiteX7" fmla="*/ 721217 w 1390919"/>
              <a:gd name="connsiteY7" fmla="*/ 867178 h 1150513"/>
              <a:gd name="connsiteX8" fmla="*/ 751268 w 1390919"/>
              <a:gd name="connsiteY8" fmla="*/ 858592 h 1150513"/>
              <a:gd name="connsiteX9" fmla="*/ 772733 w 1390919"/>
              <a:gd name="connsiteY9" fmla="*/ 837127 h 1150513"/>
              <a:gd name="connsiteX10" fmla="*/ 785612 w 1390919"/>
              <a:gd name="connsiteY10" fmla="*/ 807076 h 1150513"/>
              <a:gd name="connsiteX11" fmla="*/ 785612 w 1390919"/>
              <a:gd name="connsiteY11" fmla="*/ 781319 h 1150513"/>
              <a:gd name="connsiteX12" fmla="*/ 781319 w 1390919"/>
              <a:gd name="connsiteY12" fmla="*/ 738389 h 1150513"/>
              <a:gd name="connsiteX13" fmla="*/ 764147 w 1390919"/>
              <a:gd name="connsiteY13" fmla="*/ 704045 h 1150513"/>
              <a:gd name="connsiteX14" fmla="*/ 682581 w 1390919"/>
              <a:gd name="connsiteY14" fmla="*/ 545206 h 1150513"/>
              <a:gd name="connsiteX15" fmla="*/ 480812 w 1390919"/>
              <a:gd name="connsiteY15" fmla="*/ 154547 h 1150513"/>
              <a:gd name="connsiteX16" fmla="*/ 446468 w 1390919"/>
              <a:gd name="connsiteY16" fmla="*/ 85860 h 1150513"/>
              <a:gd name="connsiteX17" fmla="*/ 433589 w 1390919"/>
              <a:gd name="connsiteY17" fmla="*/ 60102 h 1150513"/>
              <a:gd name="connsiteX18" fmla="*/ 442175 w 1390919"/>
              <a:gd name="connsiteY18" fmla="*/ 12879 h 1150513"/>
              <a:gd name="connsiteX19" fmla="*/ 450761 w 1390919"/>
              <a:gd name="connsiteY19" fmla="*/ 0 h 1150513"/>
              <a:gd name="connsiteX20" fmla="*/ 467933 w 1390919"/>
              <a:gd name="connsiteY20" fmla="*/ 0 h 1150513"/>
              <a:gd name="connsiteX21" fmla="*/ 497984 w 1390919"/>
              <a:gd name="connsiteY21" fmla="*/ 8586 h 1150513"/>
              <a:gd name="connsiteX22" fmla="*/ 523741 w 1390919"/>
              <a:gd name="connsiteY22" fmla="*/ 42930 h 1150513"/>
              <a:gd name="connsiteX23" fmla="*/ 566671 w 1390919"/>
              <a:gd name="connsiteY23" fmla="*/ 107324 h 1150513"/>
              <a:gd name="connsiteX24" fmla="*/ 716924 w 1390919"/>
              <a:gd name="connsiteY24" fmla="*/ 321972 h 1150513"/>
              <a:gd name="connsiteX25" fmla="*/ 815662 w 1390919"/>
              <a:gd name="connsiteY25" fmla="*/ 446468 h 1150513"/>
              <a:gd name="connsiteX26" fmla="*/ 948744 w 1390919"/>
              <a:gd name="connsiteY26" fmla="*/ 609600 h 1150513"/>
              <a:gd name="connsiteX27" fmla="*/ 1086119 w 1390919"/>
              <a:gd name="connsiteY27" fmla="*/ 764147 h 1150513"/>
              <a:gd name="connsiteX28" fmla="*/ 1129048 w 1390919"/>
              <a:gd name="connsiteY28" fmla="*/ 802783 h 1150513"/>
              <a:gd name="connsiteX29" fmla="*/ 1202029 w 1390919"/>
              <a:gd name="connsiteY29" fmla="*/ 850006 h 1150513"/>
              <a:gd name="connsiteX30" fmla="*/ 1270716 w 1390919"/>
              <a:gd name="connsiteY30" fmla="*/ 875764 h 1150513"/>
              <a:gd name="connsiteX31" fmla="*/ 1317938 w 1390919"/>
              <a:gd name="connsiteY31" fmla="*/ 901522 h 1150513"/>
              <a:gd name="connsiteX32" fmla="*/ 1360868 w 1390919"/>
              <a:gd name="connsiteY32" fmla="*/ 931572 h 1150513"/>
              <a:gd name="connsiteX33" fmla="*/ 1378040 w 1390919"/>
              <a:gd name="connsiteY33" fmla="*/ 953037 h 1150513"/>
              <a:gd name="connsiteX34" fmla="*/ 1390919 w 1390919"/>
              <a:gd name="connsiteY34" fmla="*/ 974502 h 1150513"/>
              <a:gd name="connsiteX35" fmla="*/ 1390919 w 1390919"/>
              <a:gd name="connsiteY35" fmla="*/ 987381 h 1150513"/>
              <a:gd name="connsiteX36" fmla="*/ 1390919 w 1390919"/>
              <a:gd name="connsiteY36" fmla="*/ 1004552 h 1150513"/>
              <a:gd name="connsiteX37" fmla="*/ 1378040 w 1390919"/>
              <a:gd name="connsiteY37" fmla="*/ 1026017 h 1150513"/>
              <a:gd name="connsiteX38" fmla="*/ 1356575 w 1390919"/>
              <a:gd name="connsiteY38" fmla="*/ 1043189 h 1150513"/>
              <a:gd name="connsiteX39" fmla="*/ 1309353 w 1390919"/>
              <a:gd name="connsiteY39" fmla="*/ 1077533 h 1150513"/>
              <a:gd name="connsiteX40" fmla="*/ 1275009 w 1390919"/>
              <a:gd name="connsiteY40" fmla="*/ 1090412 h 1150513"/>
              <a:gd name="connsiteX41" fmla="*/ 1232079 w 1390919"/>
              <a:gd name="connsiteY41" fmla="*/ 1107583 h 1150513"/>
              <a:gd name="connsiteX42" fmla="*/ 1180564 w 1390919"/>
              <a:gd name="connsiteY42" fmla="*/ 1124755 h 1150513"/>
              <a:gd name="connsiteX43" fmla="*/ 1111877 w 1390919"/>
              <a:gd name="connsiteY43" fmla="*/ 1137634 h 1150513"/>
              <a:gd name="connsiteX44" fmla="*/ 1021724 w 1390919"/>
              <a:gd name="connsiteY44" fmla="*/ 1146220 h 1150513"/>
              <a:gd name="connsiteX45" fmla="*/ 914400 w 1390919"/>
              <a:gd name="connsiteY45" fmla="*/ 1150513 h 1150513"/>
              <a:gd name="connsiteX46" fmla="*/ 759854 w 1390919"/>
              <a:gd name="connsiteY46" fmla="*/ 1141927 h 1150513"/>
              <a:gd name="connsiteX47" fmla="*/ 596722 w 1390919"/>
              <a:gd name="connsiteY47" fmla="*/ 1124755 h 1150513"/>
              <a:gd name="connsiteX48" fmla="*/ 433589 w 1390919"/>
              <a:gd name="connsiteY48" fmla="*/ 1103291 h 1150513"/>
              <a:gd name="connsiteX49" fmla="*/ 279043 w 1390919"/>
              <a:gd name="connsiteY49" fmla="*/ 1077533 h 1150513"/>
              <a:gd name="connsiteX50" fmla="*/ 176012 w 1390919"/>
              <a:gd name="connsiteY50" fmla="*/ 1051775 h 1150513"/>
              <a:gd name="connsiteX51" fmla="*/ 0 w 1390919"/>
              <a:gd name="connsiteY51" fmla="*/ 991674 h 1150513"/>
              <a:gd name="connsiteX0" fmla="*/ 94445 w 1309352"/>
              <a:gd name="connsiteY0" fmla="*/ 1051775 h 1150513"/>
              <a:gd name="connsiteX1" fmla="*/ 0 w 1309352"/>
              <a:gd name="connsiteY1" fmla="*/ 785612 h 1150513"/>
              <a:gd name="connsiteX2" fmla="*/ 137374 w 1309352"/>
              <a:gd name="connsiteY2" fmla="*/ 824248 h 1150513"/>
              <a:gd name="connsiteX3" fmla="*/ 244698 w 1309352"/>
              <a:gd name="connsiteY3" fmla="*/ 845713 h 1150513"/>
              <a:gd name="connsiteX4" fmla="*/ 347729 w 1309352"/>
              <a:gd name="connsiteY4" fmla="*/ 862885 h 1150513"/>
              <a:gd name="connsiteX5" fmla="*/ 476518 w 1309352"/>
              <a:gd name="connsiteY5" fmla="*/ 871471 h 1150513"/>
              <a:gd name="connsiteX6" fmla="*/ 575256 w 1309352"/>
              <a:gd name="connsiteY6" fmla="*/ 871471 h 1150513"/>
              <a:gd name="connsiteX7" fmla="*/ 639650 w 1309352"/>
              <a:gd name="connsiteY7" fmla="*/ 867178 h 1150513"/>
              <a:gd name="connsiteX8" fmla="*/ 669701 w 1309352"/>
              <a:gd name="connsiteY8" fmla="*/ 858592 h 1150513"/>
              <a:gd name="connsiteX9" fmla="*/ 691166 w 1309352"/>
              <a:gd name="connsiteY9" fmla="*/ 837127 h 1150513"/>
              <a:gd name="connsiteX10" fmla="*/ 704045 w 1309352"/>
              <a:gd name="connsiteY10" fmla="*/ 807076 h 1150513"/>
              <a:gd name="connsiteX11" fmla="*/ 704045 w 1309352"/>
              <a:gd name="connsiteY11" fmla="*/ 781319 h 1150513"/>
              <a:gd name="connsiteX12" fmla="*/ 699752 w 1309352"/>
              <a:gd name="connsiteY12" fmla="*/ 738389 h 1150513"/>
              <a:gd name="connsiteX13" fmla="*/ 682580 w 1309352"/>
              <a:gd name="connsiteY13" fmla="*/ 704045 h 1150513"/>
              <a:gd name="connsiteX14" fmla="*/ 601014 w 1309352"/>
              <a:gd name="connsiteY14" fmla="*/ 545206 h 1150513"/>
              <a:gd name="connsiteX15" fmla="*/ 399245 w 1309352"/>
              <a:gd name="connsiteY15" fmla="*/ 154547 h 1150513"/>
              <a:gd name="connsiteX16" fmla="*/ 364901 w 1309352"/>
              <a:gd name="connsiteY16" fmla="*/ 85860 h 1150513"/>
              <a:gd name="connsiteX17" fmla="*/ 352022 w 1309352"/>
              <a:gd name="connsiteY17" fmla="*/ 60102 h 1150513"/>
              <a:gd name="connsiteX18" fmla="*/ 360608 w 1309352"/>
              <a:gd name="connsiteY18" fmla="*/ 12879 h 1150513"/>
              <a:gd name="connsiteX19" fmla="*/ 369194 w 1309352"/>
              <a:gd name="connsiteY19" fmla="*/ 0 h 1150513"/>
              <a:gd name="connsiteX20" fmla="*/ 386366 w 1309352"/>
              <a:gd name="connsiteY20" fmla="*/ 0 h 1150513"/>
              <a:gd name="connsiteX21" fmla="*/ 416417 w 1309352"/>
              <a:gd name="connsiteY21" fmla="*/ 8586 h 1150513"/>
              <a:gd name="connsiteX22" fmla="*/ 442174 w 1309352"/>
              <a:gd name="connsiteY22" fmla="*/ 42930 h 1150513"/>
              <a:gd name="connsiteX23" fmla="*/ 485104 w 1309352"/>
              <a:gd name="connsiteY23" fmla="*/ 107324 h 1150513"/>
              <a:gd name="connsiteX24" fmla="*/ 635357 w 1309352"/>
              <a:gd name="connsiteY24" fmla="*/ 321972 h 1150513"/>
              <a:gd name="connsiteX25" fmla="*/ 734095 w 1309352"/>
              <a:gd name="connsiteY25" fmla="*/ 446468 h 1150513"/>
              <a:gd name="connsiteX26" fmla="*/ 867177 w 1309352"/>
              <a:gd name="connsiteY26" fmla="*/ 609600 h 1150513"/>
              <a:gd name="connsiteX27" fmla="*/ 1004552 w 1309352"/>
              <a:gd name="connsiteY27" fmla="*/ 764147 h 1150513"/>
              <a:gd name="connsiteX28" fmla="*/ 1047481 w 1309352"/>
              <a:gd name="connsiteY28" fmla="*/ 802783 h 1150513"/>
              <a:gd name="connsiteX29" fmla="*/ 1120462 w 1309352"/>
              <a:gd name="connsiteY29" fmla="*/ 850006 h 1150513"/>
              <a:gd name="connsiteX30" fmla="*/ 1189149 w 1309352"/>
              <a:gd name="connsiteY30" fmla="*/ 875764 h 1150513"/>
              <a:gd name="connsiteX31" fmla="*/ 1236371 w 1309352"/>
              <a:gd name="connsiteY31" fmla="*/ 901522 h 1150513"/>
              <a:gd name="connsiteX32" fmla="*/ 1279301 w 1309352"/>
              <a:gd name="connsiteY32" fmla="*/ 931572 h 1150513"/>
              <a:gd name="connsiteX33" fmla="*/ 1296473 w 1309352"/>
              <a:gd name="connsiteY33" fmla="*/ 953037 h 1150513"/>
              <a:gd name="connsiteX34" fmla="*/ 1309352 w 1309352"/>
              <a:gd name="connsiteY34" fmla="*/ 974502 h 1150513"/>
              <a:gd name="connsiteX35" fmla="*/ 1309352 w 1309352"/>
              <a:gd name="connsiteY35" fmla="*/ 987381 h 1150513"/>
              <a:gd name="connsiteX36" fmla="*/ 1309352 w 1309352"/>
              <a:gd name="connsiteY36" fmla="*/ 1004552 h 1150513"/>
              <a:gd name="connsiteX37" fmla="*/ 1296473 w 1309352"/>
              <a:gd name="connsiteY37" fmla="*/ 1026017 h 1150513"/>
              <a:gd name="connsiteX38" fmla="*/ 1275008 w 1309352"/>
              <a:gd name="connsiteY38" fmla="*/ 1043189 h 1150513"/>
              <a:gd name="connsiteX39" fmla="*/ 1227786 w 1309352"/>
              <a:gd name="connsiteY39" fmla="*/ 1077533 h 1150513"/>
              <a:gd name="connsiteX40" fmla="*/ 1193442 w 1309352"/>
              <a:gd name="connsiteY40" fmla="*/ 1090412 h 1150513"/>
              <a:gd name="connsiteX41" fmla="*/ 1150512 w 1309352"/>
              <a:gd name="connsiteY41" fmla="*/ 1107583 h 1150513"/>
              <a:gd name="connsiteX42" fmla="*/ 1098997 w 1309352"/>
              <a:gd name="connsiteY42" fmla="*/ 1124755 h 1150513"/>
              <a:gd name="connsiteX43" fmla="*/ 1030310 w 1309352"/>
              <a:gd name="connsiteY43" fmla="*/ 1137634 h 1150513"/>
              <a:gd name="connsiteX44" fmla="*/ 940157 w 1309352"/>
              <a:gd name="connsiteY44" fmla="*/ 1146220 h 1150513"/>
              <a:gd name="connsiteX45" fmla="*/ 832833 w 1309352"/>
              <a:gd name="connsiteY45" fmla="*/ 1150513 h 1150513"/>
              <a:gd name="connsiteX46" fmla="*/ 678287 w 1309352"/>
              <a:gd name="connsiteY46" fmla="*/ 1141927 h 1150513"/>
              <a:gd name="connsiteX47" fmla="*/ 515155 w 1309352"/>
              <a:gd name="connsiteY47" fmla="*/ 1124755 h 1150513"/>
              <a:gd name="connsiteX48" fmla="*/ 352022 w 1309352"/>
              <a:gd name="connsiteY48" fmla="*/ 1103291 h 1150513"/>
              <a:gd name="connsiteX49" fmla="*/ 197476 w 1309352"/>
              <a:gd name="connsiteY49" fmla="*/ 1077533 h 1150513"/>
              <a:gd name="connsiteX50" fmla="*/ 94445 w 1309352"/>
              <a:gd name="connsiteY50" fmla="*/ 1051775 h 1150513"/>
              <a:gd name="connsiteX0" fmla="*/ 197476 w 1309352"/>
              <a:gd name="connsiteY0" fmla="*/ 1077533 h 1150513"/>
              <a:gd name="connsiteX1" fmla="*/ 0 w 1309352"/>
              <a:gd name="connsiteY1" fmla="*/ 785612 h 1150513"/>
              <a:gd name="connsiteX2" fmla="*/ 137374 w 1309352"/>
              <a:gd name="connsiteY2" fmla="*/ 824248 h 1150513"/>
              <a:gd name="connsiteX3" fmla="*/ 244698 w 1309352"/>
              <a:gd name="connsiteY3" fmla="*/ 845713 h 1150513"/>
              <a:gd name="connsiteX4" fmla="*/ 347729 w 1309352"/>
              <a:gd name="connsiteY4" fmla="*/ 862885 h 1150513"/>
              <a:gd name="connsiteX5" fmla="*/ 476518 w 1309352"/>
              <a:gd name="connsiteY5" fmla="*/ 871471 h 1150513"/>
              <a:gd name="connsiteX6" fmla="*/ 575256 w 1309352"/>
              <a:gd name="connsiteY6" fmla="*/ 871471 h 1150513"/>
              <a:gd name="connsiteX7" fmla="*/ 639650 w 1309352"/>
              <a:gd name="connsiteY7" fmla="*/ 867178 h 1150513"/>
              <a:gd name="connsiteX8" fmla="*/ 669701 w 1309352"/>
              <a:gd name="connsiteY8" fmla="*/ 858592 h 1150513"/>
              <a:gd name="connsiteX9" fmla="*/ 691166 w 1309352"/>
              <a:gd name="connsiteY9" fmla="*/ 837127 h 1150513"/>
              <a:gd name="connsiteX10" fmla="*/ 704045 w 1309352"/>
              <a:gd name="connsiteY10" fmla="*/ 807076 h 1150513"/>
              <a:gd name="connsiteX11" fmla="*/ 704045 w 1309352"/>
              <a:gd name="connsiteY11" fmla="*/ 781319 h 1150513"/>
              <a:gd name="connsiteX12" fmla="*/ 699752 w 1309352"/>
              <a:gd name="connsiteY12" fmla="*/ 738389 h 1150513"/>
              <a:gd name="connsiteX13" fmla="*/ 682580 w 1309352"/>
              <a:gd name="connsiteY13" fmla="*/ 704045 h 1150513"/>
              <a:gd name="connsiteX14" fmla="*/ 601014 w 1309352"/>
              <a:gd name="connsiteY14" fmla="*/ 545206 h 1150513"/>
              <a:gd name="connsiteX15" fmla="*/ 399245 w 1309352"/>
              <a:gd name="connsiteY15" fmla="*/ 154547 h 1150513"/>
              <a:gd name="connsiteX16" fmla="*/ 364901 w 1309352"/>
              <a:gd name="connsiteY16" fmla="*/ 85860 h 1150513"/>
              <a:gd name="connsiteX17" fmla="*/ 352022 w 1309352"/>
              <a:gd name="connsiteY17" fmla="*/ 60102 h 1150513"/>
              <a:gd name="connsiteX18" fmla="*/ 360608 w 1309352"/>
              <a:gd name="connsiteY18" fmla="*/ 12879 h 1150513"/>
              <a:gd name="connsiteX19" fmla="*/ 369194 w 1309352"/>
              <a:gd name="connsiteY19" fmla="*/ 0 h 1150513"/>
              <a:gd name="connsiteX20" fmla="*/ 386366 w 1309352"/>
              <a:gd name="connsiteY20" fmla="*/ 0 h 1150513"/>
              <a:gd name="connsiteX21" fmla="*/ 416417 w 1309352"/>
              <a:gd name="connsiteY21" fmla="*/ 8586 h 1150513"/>
              <a:gd name="connsiteX22" fmla="*/ 442174 w 1309352"/>
              <a:gd name="connsiteY22" fmla="*/ 42930 h 1150513"/>
              <a:gd name="connsiteX23" fmla="*/ 485104 w 1309352"/>
              <a:gd name="connsiteY23" fmla="*/ 107324 h 1150513"/>
              <a:gd name="connsiteX24" fmla="*/ 635357 w 1309352"/>
              <a:gd name="connsiteY24" fmla="*/ 321972 h 1150513"/>
              <a:gd name="connsiteX25" fmla="*/ 734095 w 1309352"/>
              <a:gd name="connsiteY25" fmla="*/ 446468 h 1150513"/>
              <a:gd name="connsiteX26" fmla="*/ 867177 w 1309352"/>
              <a:gd name="connsiteY26" fmla="*/ 609600 h 1150513"/>
              <a:gd name="connsiteX27" fmla="*/ 1004552 w 1309352"/>
              <a:gd name="connsiteY27" fmla="*/ 764147 h 1150513"/>
              <a:gd name="connsiteX28" fmla="*/ 1047481 w 1309352"/>
              <a:gd name="connsiteY28" fmla="*/ 802783 h 1150513"/>
              <a:gd name="connsiteX29" fmla="*/ 1120462 w 1309352"/>
              <a:gd name="connsiteY29" fmla="*/ 850006 h 1150513"/>
              <a:gd name="connsiteX30" fmla="*/ 1189149 w 1309352"/>
              <a:gd name="connsiteY30" fmla="*/ 875764 h 1150513"/>
              <a:gd name="connsiteX31" fmla="*/ 1236371 w 1309352"/>
              <a:gd name="connsiteY31" fmla="*/ 901522 h 1150513"/>
              <a:gd name="connsiteX32" fmla="*/ 1279301 w 1309352"/>
              <a:gd name="connsiteY32" fmla="*/ 931572 h 1150513"/>
              <a:gd name="connsiteX33" fmla="*/ 1296473 w 1309352"/>
              <a:gd name="connsiteY33" fmla="*/ 953037 h 1150513"/>
              <a:gd name="connsiteX34" fmla="*/ 1309352 w 1309352"/>
              <a:gd name="connsiteY34" fmla="*/ 974502 h 1150513"/>
              <a:gd name="connsiteX35" fmla="*/ 1309352 w 1309352"/>
              <a:gd name="connsiteY35" fmla="*/ 987381 h 1150513"/>
              <a:gd name="connsiteX36" fmla="*/ 1309352 w 1309352"/>
              <a:gd name="connsiteY36" fmla="*/ 1004552 h 1150513"/>
              <a:gd name="connsiteX37" fmla="*/ 1296473 w 1309352"/>
              <a:gd name="connsiteY37" fmla="*/ 1026017 h 1150513"/>
              <a:gd name="connsiteX38" fmla="*/ 1275008 w 1309352"/>
              <a:gd name="connsiteY38" fmla="*/ 1043189 h 1150513"/>
              <a:gd name="connsiteX39" fmla="*/ 1227786 w 1309352"/>
              <a:gd name="connsiteY39" fmla="*/ 1077533 h 1150513"/>
              <a:gd name="connsiteX40" fmla="*/ 1193442 w 1309352"/>
              <a:gd name="connsiteY40" fmla="*/ 1090412 h 1150513"/>
              <a:gd name="connsiteX41" fmla="*/ 1150512 w 1309352"/>
              <a:gd name="connsiteY41" fmla="*/ 1107583 h 1150513"/>
              <a:gd name="connsiteX42" fmla="*/ 1098997 w 1309352"/>
              <a:gd name="connsiteY42" fmla="*/ 1124755 h 1150513"/>
              <a:gd name="connsiteX43" fmla="*/ 1030310 w 1309352"/>
              <a:gd name="connsiteY43" fmla="*/ 1137634 h 1150513"/>
              <a:gd name="connsiteX44" fmla="*/ 940157 w 1309352"/>
              <a:gd name="connsiteY44" fmla="*/ 1146220 h 1150513"/>
              <a:gd name="connsiteX45" fmla="*/ 832833 w 1309352"/>
              <a:gd name="connsiteY45" fmla="*/ 1150513 h 1150513"/>
              <a:gd name="connsiteX46" fmla="*/ 678287 w 1309352"/>
              <a:gd name="connsiteY46" fmla="*/ 1141927 h 1150513"/>
              <a:gd name="connsiteX47" fmla="*/ 515155 w 1309352"/>
              <a:gd name="connsiteY47" fmla="*/ 1124755 h 1150513"/>
              <a:gd name="connsiteX48" fmla="*/ 352022 w 1309352"/>
              <a:gd name="connsiteY48" fmla="*/ 1103291 h 1150513"/>
              <a:gd name="connsiteX49" fmla="*/ 197476 w 1309352"/>
              <a:gd name="connsiteY49" fmla="*/ 1077533 h 1150513"/>
              <a:gd name="connsiteX0" fmla="*/ 60102 w 1171978"/>
              <a:gd name="connsiteY0" fmla="*/ 1077533 h 1150513"/>
              <a:gd name="connsiteX1" fmla="*/ 0 w 1171978"/>
              <a:gd name="connsiteY1" fmla="*/ 824248 h 1150513"/>
              <a:gd name="connsiteX2" fmla="*/ 107324 w 1171978"/>
              <a:gd name="connsiteY2" fmla="*/ 845713 h 1150513"/>
              <a:gd name="connsiteX3" fmla="*/ 210355 w 1171978"/>
              <a:gd name="connsiteY3" fmla="*/ 862885 h 1150513"/>
              <a:gd name="connsiteX4" fmla="*/ 339144 w 1171978"/>
              <a:gd name="connsiteY4" fmla="*/ 871471 h 1150513"/>
              <a:gd name="connsiteX5" fmla="*/ 437882 w 1171978"/>
              <a:gd name="connsiteY5" fmla="*/ 871471 h 1150513"/>
              <a:gd name="connsiteX6" fmla="*/ 502276 w 1171978"/>
              <a:gd name="connsiteY6" fmla="*/ 867178 h 1150513"/>
              <a:gd name="connsiteX7" fmla="*/ 532327 w 1171978"/>
              <a:gd name="connsiteY7" fmla="*/ 858592 h 1150513"/>
              <a:gd name="connsiteX8" fmla="*/ 553792 w 1171978"/>
              <a:gd name="connsiteY8" fmla="*/ 837127 h 1150513"/>
              <a:gd name="connsiteX9" fmla="*/ 566671 w 1171978"/>
              <a:gd name="connsiteY9" fmla="*/ 807076 h 1150513"/>
              <a:gd name="connsiteX10" fmla="*/ 566671 w 1171978"/>
              <a:gd name="connsiteY10" fmla="*/ 781319 h 1150513"/>
              <a:gd name="connsiteX11" fmla="*/ 562378 w 1171978"/>
              <a:gd name="connsiteY11" fmla="*/ 738389 h 1150513"/>
              <a:gd name="connsiteX12" fmla="*/ 545206 w 1171978"/>
              <a:gd name="connsiteY12" fmla="*/ 704045 h 1150513"/>
              <a:gd name="connsiteX13" fmla="*/ 463640 w 1171978"/>
              <a:gd name="connsiteY13" fmla="*/ 545206 h 1150513"/>
              <a:gd name="connsiteX14" fmla="*/ 261871 w 1171978"/>
              <a:gd name="connsiteY14" fmla="*/ 154547 h 1150513"/>
              <a:gd name="connsiteX15" fmla="*/ 227527 w 1171978"/>
              <a:gd name="connsiteY15" fmla="*/ 85860 h 1150513"/>
              <a:gd name="connsiteX16" fmla="*/ 214648 w 1171978"/>
              <a:gd name="connsiteY16" fmla="*/ 60102 h 1150513"/>
              <a:gd name="connsiteX17" fmla="*/ 223234 w 1171978"/>
              <a:gd name="connsiteY17" fmla="*/ 12879 h 1150513"/>
              <a:gd name="connsiteX18" fmla="*/ 231820 w 1171978"/>
              <a:gd name="connsiteY18" fmla="*/ 0 h 1150513"/>
              <a:gd name="connsiteX19" fmla="*/ 248992 w 1171978"/>
              <a:gd name="connsiteY19" fmla="*/ 0 h 1150513"/>
              <a:gd name="connsiteX20" fmla="*/ 279043 w 1171978"/>
              <a:gd name="connsiteY20" fmla="*/ 8586 h 1150513"/>
              <a:gd name="connsiteX21" fmla="*/ 304800 w 1171978"/>
              <a:gd name="connsiteY21" fmla="*/ 42930 h 1150513"/>
              <a:gd name="connsiteX22" fmla="*/ 347730 w 1171978"/>
              <a:gd name="connsiteY22" fmla="*/ 107324 h 1150513"/>
              <a:gd name="connsiteX23" fmla="*/ 497983 w 1171978"/>
              <a:gd name="connsiteY23" fmla="*/ 321972 h 1150513"/>
              <a:gd name="connsiteX24" fmla="*/ 596721 w 1171978"/>
              <a:gd name="connsiteY24" fmla="*/ 446468 h 1150513"/>
              <a:gd name="connsiteX25" fmla="*/ 729803 w 1171978"/>
              <a:gd name="connsiteY25" fmla="*/ 609600 h 1150513"/>
              <a:gd name="connsiteX26" fmla="*/ 867178 w 1171978"/>
              <a:gd name="connsiteY26" fmla="*/ 764147 h 1150513"/>
              <a:gd name="connsiteX27" fmla="*/ 910107 w 1171978"/>
              <a:gd name="connsiteY27" fmla="*/ 802783 h 1150513"/>
              <a:gd name="connsiteX28" fmla="*/ 983088 w 1171978"/>
              <a:gd name="connsiteY28" fmla="*/ 850006 h 1150513"/>
              <a:gd name="connsiteX29" fmla="*/ 1051775 w 1171978"/>
              <a:gd name="connsiteY29" fmla="*/ 875764 h 1150513"/>
              <a:gd name="connsiteX30" fmla="*/ 1098997 w 1171978"/>
              <a:gd name="connsiteY30" fmla="*/ 901522 h 1150513"/>
              <a:gd name="connsiteX31" fmla="*/ 1141927 w 1171978"/>
              <a:gd name="connsiteY31" fmla="*/ 931572 h 1150513"/>
              <a:gd name="connsiteX32" fmla="*/ 1159099 w 1171978"/>
              <a:gd name="connsiteY32" fmla="*/ 953037 h 1150513"/>
              <a:gd name="connsiteX33" fmla="*/ 1171978 w 1171978"/>
              <a:gd name="connsiteY33" fmla="*/ 974502 h 1150513"/>
              <a:gd name="connsiteX34" fmla="*/ 1171978 w 1171978"/>
              <a:gd name="connsiteY34" fmla="*/ 987381 h 1150513"/>
              <a:gd name="connsiteX35" fmla="*/ 1171978 w 1171978"/>
              <a:gd name="connsiteY35" fmla="*/ 1004552 h 1150513"/>
              <a:gd name="connsiteX36" fmla="*/ 1159099 w 1171978"/>
              <a:gd name="connsiteY36" fmla="*/ 1026017 h 1150513"/>
              <a:gd name="connsiteX37" fmla="*/ 1137634 w 1171978"/>
              <a:gd name="connsiteY37" fmla="*/ 1043189 h 1150513"/>
              <a:gd name="connsiteX38" fmla="*/ 1090412 w 1171978"/>
              <a:gd name="connsiteY38" fmla="*/ 1077533 h 1150513"/>
              <a:gd name="connsiteX39" fmla="*/ 1056068 w 1171978"/>
              <a:gd name="connsiteY39" fmla="*/ 1090412 h 1150513"/>
              <a:gd name="connsiteX40" fmla="*/ 1013138 w 1171978"/>
              <a:gd name="connsiteY40" fmla="*/ 1107583 h 1150513"/>
              <a:gd name="connsiteX41" fmla="*/ 961623 w 1171978"/>
              <a:gd name="connsiteY41" fmla="*/ 1124755 h 1150513"/>
              <a:gd name="connsiteX42" fmla="*/ 892936 w 1171978"/>
              <a:gd name="connsiteY42" fmla="*/ 1137634 h 1150513"/>
              <a:gd name="connsiteX43" fmla="*/ 802783 w 1171978"/>
              <a:gd name="connsiteY43" fmla="*/ 1146220 h 1150513"/>
              <a:gd name="connsiteX44" fmla="*/ 695459 w 1171978"/>
              <a:gd name="connsiteY44" fmla="*/ 1150513 h 1150513"/>
              <a:gd name="connsiteX45" fmla="*/ 540913 w 1171978"/>
              <a:gd name="connsiteY45" fmla="*/ 1141927 h 1150513"/>
              <a:gd name="connsiteX46" fmla="*/ 377781 w 1171978"/>
              <a:gd name="connsiteY46" fmla="*/ 1124755 h 1150513"/>
              <a:gd name="connsiteX47" fmla="*/ 214648 w 1171978"/>
              <a:gd name="connsiteY47" fmla="*/ 1103291 h 1150513"/>
              <a:gd name="connsiteX48" fmla="*/ 60102 w 1171978"/>
              <a:gd name="connsiteY48" fmla="*/ 1077533 h 1150513"/>
              <a:gd name="connsiteX0" fmla="*/ 60102 w 1171978"/>
              <a:gd name="connsiteY0" fmla="*/ 1077533 h 1150513"/>
              <a:gd name="connsiteX1" fmla="*/ 0 w 1171978"/>
              <a:gd name="connsiteY1" fmla="*/ 824248 h 1150513"/>
              <a:gd name="connsiteX2" fmla="*/ 210355 w 1171978"/>
              <a:gd name="connsiteY2" fmla="*/ 862885 h 1150513"/>
              <a:gd name="connsiteX3" fmla="*/ 339144 w 1171978"/>
              <a:gd name="connsiteY3" fmla="*/ 871471 h 1150513"/>
              <a:gd name="connsiteX4" fmla="*/ 437882 w 1171978"/>
              <a:gd name="connsiteY4" fmla="*/ 871471 h 1150513"/>
              <a:gd name="connsiteX5" fmla="*/ 502276 w 1171978"/>
              <a:gd name="connsiteY5" fmla="*/ 867178 h 1150513"/>
              <a:gd name="connsiteX6" fmla="*/ 532327 w 1171978"/>
              <a:gd name="connsiteY6" fmla="*/ 858592 h 1150513"/>
              <a:gd name="connsiteX7" fmla="*/ 553792 w 1171978"/>
              <a:gd name="connsiteY7" fmla="*/ 837127 h 1150513"/>
              <a:gd name="connsiteX8" fmla="*/ 566671 w 1171978"/>
              <a:gd name="connsiteY8" fmla="*/ 807076 h 1150513"/>
              <a:gd name="connsiteX9" fmla="*/ 566671 w 1171978"/>
              <a:gd name="connsiteY9" fmla="*/ 781319 h 1150513"/>
              <a:gd name="connsiteX10" fmla="*/ 562378 w 1171978"/>
              <a:gd name="connsiteY10" fmla="*/ 738389 h 1150513"/>
              <a:gd name="connsiteX11" fmla="*/ 545206 w 1171978"/>
              <a:gd name="connsiteY11" fmla="*/ 704045 h 1150513"/>
              <a:gd name="connsiteX12" fmla="*/ 463640 w 1171978"/>
              <a:gd name="connsiteY12" fmla="*/ 545206 h 1150513"/>
              <a:gd name="connsiteX13" fmla="*/ 261871 w 1171978"/>
              <a:gd name="connsiteY13" fmla="*/ 154547 h 1150513"/>
              <a:gd name="connsiteX14" fmla="*/ 227527 w 1171978"/>
              <a:gd name="connsiteY14" fmla="*/ 85860 h 1150513"/>
              <a:gd name="connsiteX15" fmla="*/ 214648 w 1171978"/>
              <a:gd name="connsiteY15" fmla="*/ 60102 h 1150513"/>
              <a:gd name="connsiteX16" fmla="*/ 223234 w 1171978"/>
              <a:gd name="connsiteY16" fmla="*/ 12879 h 1150513"/>
              <a:gd name="connsiteX17" fmla="*/ 231820 w 1171978"/>
              <a:gd name="connsiteY17" fmla="*/ 0 h 1150513"/>
              <a:gd name="connsiteX18" fmla="*/ 248992 w 1171978"/>
              <a:gd name="connsiteY18" fmla="*/ 0 h 1150513"/>
              <a:gd name="connsiteX19" fmla="*/ 279043 w 1171978"/>
              <a:gd name="connsiteY19" fmla="*/ 8586 h 1150513"/>
              <a:gd name="connsiteX20" fmla="*/ 304800 w 1171978"/>
              <a:gd name="connsiteY20" fmla="*/ 42930 h 1150513"/>
              <a:gd name="connsiteX21" fmla="*/ 347730 w 1171978"/>
              <a:gd name="connsiteY21" fmla="*/ 107324 h 1150513"/>
              <a:gd name="connsiteX22" fmla="*/ 497983 w 1171978"/>
              <a:gd name="connsiteY22" fmla="*/ 321972 h 1150513"/>
              <a:gd name="connsiteX23" fmla="*/ 596721 w 1171978"/>
              <a:gd name="connsiteY23" fmla="*/ 446468 h 1150513"/>
              <a:gd name="connsiteX24" fmla="*/ 729803 w 1171978"/>
              <a:gd name="connsiteY24" fmla="*/ 609600 h 1150513"/>
              <a:gd name="connsiteX25" fmla="*/ 867178 w 1171978"/>
              <a:gd name="connsiteY25" fmla="*/ 764147 h 1150513"/>
              <a:gd name="connsiteX26" fmla="*/ 910107 w 1171978"/>
              <a:gd name="connsiteY26" fmla="*/ 802783 h 1150513"/>
              <a:gd name="connsiteX27" fmla="*/ 983088 w 1171978"/>
              <a:gd name="connsiteY27" fmla="*/ 850006 h 1150513"/>
              <a:gd name="connsiteX28" fmla="*/ 1051775 w 1171978"/>
              <a:gd name="connsiteY28" fmla="*/ 875764 h 1150513"/>
              <a:gd name="connsiteX29" fmla="*/ 1098997 w 1171978"/>
              <a:gd name="connsiteY29" fmla="*/ 901522 h 1150513"/>
              <a:gd name="connsiteX30" fmla="*/ 1141927 w 1171978"/>
              <a:gd name="connsiteY30" fmla="*/ 931572 h 1150513"/>
              <a:gd name="connsiteX31" fmla="*/ 1159099 w 1171978"/>
              <a:gd name="connsiteY31" fmla="*/ 953037 h 1150513"/>
              <a:gd name="connsiteX32" fmla="*/ 1171978 w 1171978"/>
              <a:gd name="connsiteY32" fmla="*/ 974502 h 1150513"/>
              <a:gd name="connsiteX33" fmla="*/ 1171978 w 1171978"/>
              <a:gd name="connsiteY33" fmla="*/ 987381 h 1150513"/>
              <a:gd name="connsiteX34" fmla="*/ 1171978 w 1171978"/>
              <a:gd name="connsiteY34" fmla="*/ 1004552 h 1150513"/>
              <a:gd name="connsiteX35" fmla="*/ 1159099 w 1171978"/>
              <a:gd name="connsiteY35" fmla="*/ 1026017 h 1150513"/>
              <a:gd name="connsiteX36" fmla="*/ 1137634 w 1171978"/>
              <a:gd name="connsiteY36" fmla="*/ 1043189 h 1150513"/>
              <a:gd name="connsiteX37" fmla="*/ 1090412 w 1171978"/>
              <a:gd name="connsiteY37" fmla="*/ 1077533 h 1150513"/>
              <a:gd name="connsiteX38" fmla="*/ 1056068 w 1171978"/>
              <a:gd name="connsiteY38" fmla="*/ 1090412 h 1150513"/>
              <a:gd name="connsiteX39" fmla="*/ 1013138 w 1171978"/>
              <a:gd name="connsiteY39" fmla="*/ 1107583 h 1150513"/>
              <a:gd name="connsiteX40" fmla="*/ 961623 w 1171978"/>
              <a:gd name="connsiteY40" fmla="*/ 1124755 h 1150513"/>
              <a:gd name="connsiteX41" fmla="*/ 892936 w 1171978"/>
              <a:gd name="connsiteY41" fmla="*/ 1137634 h 1150513"/>
              <a:gd name="connsiteX42" fmla="*/ 802783 w 1171978"/>
              <a:gd name="connsiteY42" fmla="*/ 1146220 h 1150513"/>
              <a:gd name="connsiteX43" fmla="*/ 695459 w 1171978"/>
              <a:gd name="connsiteY43" fmla="*/ 1150513 h 1150513"/>
              <a:gd name="connsiteX44" fmla="*/ 540913 w 1171978"/>
              <a:gd name="connsiteY44" fmla="*/ 1141927 h 1150513"/>
              <a:gd name="connsiteX45" fmla="*/ 377781 w 1171978"/>
              <a:gd name="connsiteY45" fmla="*/ 1124755 h 1150513"/>
              <a:gd name="connsiteX46" fmla="*/ 214648 w 1171978"/>
              <a:gd name="connsiteY46" fmla="*/ 1103291 h 1150513"/>
              <a:gd name="connsiteX47" fmla="*/ 60102 w 1171978"/>
              <a:gd name="connsiteY47" fmla="*/ 1077533 h 1150513"/>
              <a:gd name="connsiteX0" fmla="*/ 0 w 1111876"/>
              <a:gd name="connsiteY0" fmla="*/ 1077533 h 1150513"/>
              <a:gd name="connsiteX1" fmla="*/ 150253 w 1111876"/>
              <a:gd name="connsiteY1" fmla="*/ 862885 h 1150513"/>
              <a:gd name="connsiteX2" fmla="*/ 279042 w 1111876"/>
              <a:gd name="connsiteY2" fmla="*/ 871471 h 1150513"/>
              <a:gd name="connsiteX3" fmla="*/ 377780 w 1111876"/>
              <a:gd name="connsiteY3" fmla="*/ 871471 h 1150513"/>
              <a:gd name="connsiteX4" fmla="*/ 442174 w 1111876"/>
              <a:gd name="connsiteY4" fmla="*/ 867178 h 1150513"/>
              <a:gd name="connsiteX5" fmla="*/ 472225 w 1111876"/>
              <a:gd name="connsiteY5" fmla="*/ 858592 h 1150513"/>
              <a:gd name="connsiteX6" fmla="*/ 493690 w 1111876"/>
              <a:gd name="connsiteY6" fmla="*/ 837127 h 1150513"/>
              <a:gd name="connsiteX7" fmla="*/ 506569 w 1111876"/>
              <a:gd name="connsiteY7" fmla="*/ 807076 h 1150513"/>
              <a:gd name="connsiteX8" fmla="*/ 506569 w 1111876"/>
              <a:gd name="connsiteY8" fmla="*/ 781319 h 1150513"/>
              <a:gd name="connsiteX9" fmla="*/ 502276 w 1111876"/>
              <a:gd name="connsiteY9" fmla="*/ 738389 h 1150513"/>
              <a:gd name="connsiteX10" fmla="*/ 485104 w 1111876"/>
              <a:gd name="connsiteY10" fmla="*/ 704045 h 1150513"/>
              <a:gd name="connsiteX11" fmla="*/ 403538 w 1111876"/>
              <a:gd name="connsiteY11" fmla="*/ 545206 h 1150513"/>
              <a:gd name="connsiteX12" fmla="*/ 201769 w 1111876"/>
              <a:gd name="connsiteY12" fmla="*/ 154547 h 1150513"/>
              <a:gd name="connsiteX13" fmla="*/ 167425 w 1111876"/>
              <a:gd name="connsiteY13" fmla="*/ 85860 h 1150513"/>
              <a:gd name="connsiteX14" fmla="*/ 154546 w 1111876"/>
              <a:gd name="connsiteY14" fmla="*/ 60102 h 1150513"/>
              <a:gd name="connsiteX15" fmla="*/ 163132 w 1111876"/>
              <a:gd name="connsiteY15" fmla="*/ 12879 h 1150513"/>
              <a:gd name="connsiteX16" fmla="*/ 171718 w 1111876"/>
              <a:gd name="connsiteY16" fmla="*/ 0 h 1150513"/>
              <a:gd name="connsiteX17" fmla="*/ 188890 w 1111876"/>
              <a:gd name="connsiteY17" fmla="*/ 0 h 1150513"/>
              <a:gd name="connsiteX18" fmla="*/ 218941 w 1111876"/>
              <a:gd name="connsiteY18" fmla="*/ 8586 h 1150513"/>
              <a:gd name="connsiteX19" fmla="*/ 244698 w 1111876"/>
              <a:gd name="connsiteY19" fmla="*/ 42930 h 1150513"/>
              <a:gd name="connsiteX20" fmla="*/ 287628 w 1111876"/>
              <a:gd name="connsiteY20" fmla="*/ 107324 h 1150513"/>
              <a:gd name="connsiteX21" fmla="*/ 437881 w 1111876"/>
              <a:gd name="connsiteY21" fmla="*/ 321972 h 1150513"/>
              <a:gd name="connsiteX22" fmla="*/ 536619 w 1111876"/>
              <a:gd name="connsiteY22" fmla="*/ 446468 h 1150513"/>
              <a:gd name="connsiteX23" fmla="*/ 669701 w 1111876"/>
              <a:gd name="connsiteY23" fmla="*/ 609600 h 1150513"/>
              <a:gd name="connsiteX24" fmla="*/ 807076 w 1111876"/>
              <a:gd name="connsiteY24" fmla="*/ 764147 h 1150513"/>
              <a:gd name="connsiteX25" fmla="*/ 850005 w 1111876"/>
              <a:gd name="connsiteY25" fmla="*/ 802783 h 1150513"/>
              <a:gd name="connsiteX26" fmla="*/ 922986 w 1111876"/>
              <a:gd name="connsiteY26" fmla="*/ 850006 h 1150513"/>
              <a:gd name="connsiteX27" fmla="*/ 991673 w 1111876"/>
              <a:gd name="connsiteY27" fmla="*/ 875764 h 1150513"/>
              <a:gd name="connsiteX28" fmla="*/ 1038895 w 1111876"/>
              <a:gd name="connsiteY28" fmla="*/ 901522 h 1150513"/>
              <a:gd name="connsiteX29" fmla="*/ 1081825 w 1111876"/>
              <a:gd name="connsiteY29" fmla="*/ 931572 h 1150513"/>
              <a:gd name="connsiteX30" fmla="*/ 1098997 w 1111876"/>
              <a:gd name="connsiteY30" fmla="*/ 953037 h 1150513"/>
              <a:gd name="connsiteX31" fmla="*/ 1111876 w 1111876"/>
              <a:gd name="connsiteY31" fmla="*/ 974502 h 1150513"/>
              <a:gd name="connsiteX32" fmla="*/ 1111876 w 1111876"/>
              <a:gd name="connsiteY32" fmla="*/ 987381 h 1150513"/>
              <a:gd name="connsiteX33" fmla="*/ 1111876 w 1111876"/>
              <a:gd name="connsiteY33" fmla="*/ 1004552 h 1150513"/>
              <a:gd name="connsiteX34" fmla="*/ 1098997 w 1111876"/>
              <a:gd name="connsiteY34" fmla="*/ 1026017 h 1150513"/>
              <a:gd name="connsiteX35" fmla="*/ 1077532 w 1111876"/>
              <a:gd name="connsiteY35" fmla="*/ 1043189 h 1150513"/>
              <a:gd name="connsiteX36" fmla="*/ 1030310 w 1111876"/>
              <a:gd name="connsiteY36" fmla="*/ 1077533 h 1150513"/>
              <a:gd name="connsiteX37" fmla="*/ 995966 w 1111876"/>
              <a:gd name="connsiteY37" fmla="*/ 1090412 h 1150513"/>
              <a:gd name="connsiteX38" fmla="*/ 953036 w 1111876"/>
              <a:gd name="connsiteY38" fmla="*/ 1107583 h 1150513"/>
              <a:gd name="connsiteX39" fmla="*/ 901521 w 1111876"/>
              <a:gd name="connsiteY39" fmla="*/ 1124755 h 1150513"/>
              <a:gd name="connsiteX40" fmla="*/ 832834 w 1111876"/>
              <a:gd name="connsiteY40" fmla="*/ 1137634 h 1150513"/>
              <a:gd name="connsiteX41" fmla="*/ 742681 w 1111876"/>
              <a:gd name="connsiteY41" fmla="*/ 1146220 h 1150513"/>
              <a:gd name="connsiteX42" fmla="*/ 635357 w 1111876"/>
              <a:gd name="connsiteY42" fmla="*/ 1150513 h 1150513"/>
              <a:gd name="connsiteX43" fmla="*/ 480811 w 1111876"/>
              <a:gd name="connsiteY43" fmla="*/ 1141927 h 1150513"/>
              <a:gd name="connsiteX44" fmla="*/ 317679 w 1111876"/>
              <a:gd name="connsiteY44" fmla="*/ 1124755 h 1150513"/>
              <a:gd name="connsiteX45" fmla="*/ 154546 w 1111876"/>
              <a:gd name="connsiteY45" fmla="*/ 1103291 h 1150513"/>
              <a:gd name="connsiteX46" fmla="*/ 0 w 1111876"/>
              <a:gd name="connsiteY46" fmla="*/ 1077533 h 1150513"/>
              <a:gd name="connsiteX0" fmla="*/ 4293 w 961623"/>
              <a:gd name="connsiteY0" fmla="*/ 1103291 h 1150513"/>
              <a:gd name="connsiteX1" fmla="*/ 0 w 961623"/>
              <a:gd name="connsiteY1" fmla="*/ 862885 h 1150513"/>
              <a:gd name="connsiteX2" fmla="*/ 128789 w 961623"/>
              <a:gd name="connsiteY2" fmla="*/ 871471 h 1150513"/>
              <a:gd name="connsiteX3" fmla="*/ 227527 w 961623"/>
              <a:gd name="connsiteY3" fmla="*/ 871471 h 1150513"/>
              <a:gd name="connsiteX4" fmla="*/ 291921 w 961623"/>
              <a:gd name="connsiteY4" fmla="*/ 867178 h 1150513"/>
              <a:gd name="connsiteX5" fmla="*/ 321972 w 961623"/>
              <a:gd name="connsiteY5" fmla="*/ 858592 h 1150513"/>
              <a:gd name="connsiteX6" fmla="*/ 343437 w 961623"/>
              <a:gd name="connsiteY6" fmla="*/ 837127 h 1150513"/>
              <a:gd name="connsiteX7" fmla="*/ 356316 w 961623"/>
              <a:gd name="connsiteY7" fmla="*/ 807076 h 1150513"/>
              <a:gd name="connsiteX8" fmla="*/ 356316 w 961623"/>
              <a:gd name="connsiteY8" fmla="*/ 781319 h 1150513"/>
              <a:gd name="connsiteX9" fmla="*/ 352023 w 961623"/>
              <a:gd name="connsiteY9" fmla="*/ 738389 h 1150513"/>
              <a:gd name="connsiteX10" fmla="*/ 334851 w 961623"/>
              <a:gd name="connsiteY10" fmla="*/ 704045 h 1150513"/>
              <a:gd name="connsiteX11" fmla="*/ 253285 w 961623"/>
              <a:gd name="connsiteY11" fmla="*/ 545206 h 1150513"/>
              <a:gd name="connsiteX12" fmla="*/ 51516 w 961623"/>
              <a:gd name="connsiteY12" fmla="*/ 154547 h 1150513"/>
              <a:gd name="connsiteX13" fmla="*/ 17172 w 961623"/>
              <a:gd name="connsiteY13" fmla="*/ 85860 h 1150513"/>
              <a:gd name="connsiteX14" fmla="*/ 4293 w 961623"/>
              <a:gd name="connsiteY14" fmla="*/ 60102 h 1150513"/>
              <a:gd name="connsiteX15" fmla="*/ 12879 w 961623"/>
              <a:gd name="connsiteY15" fmla="*/ 12879 h 1150513"/>
              <a:gd name="connsiteX16" fmla="*/ 21465 w 961623"/>
              <a:gd name="connsiteY16" fmla="*/ 0 h 1150513"/>
              <a:gd name="connsiteX17" fmla="*/ 38637 w 961623"/>
              <a:gd name="connsiteY17" fmla="*/ 0 h 1150513"/>
              <a:gd name="connsiteX18" fmla="*/ 68688 w 961623"/>
              <a:gd name="connsiteY18" fmla="*/ 8586 h 1150513"/>
              <a:gd name="connsiteX19" fmla="*/ 94445 w 961623"/>
              <a:gd name="connsiteY19" fmla="*/ 42930 h 1150513"/>
              <a:gd name="connsiteX20" fmla="*/ 137375 w 961623"/>
              <a:gd name="connsiteY20" fmla="*/ 107324 h 1150513"/>
              <a:gd name="connsiteX21" fmla="*/ 287628 w 961623"/>
              <a:gd name="connsiteY21" fmla="*/ 321972 h 1150513"/>
              <a:gd name="connsiteX22" fmla="*/ 386366 w 961623"/>
              <a:gd name="connsiteY22" fmla="*/ 446468 h 1150513"/>
              <a:gd name="connsiteX23" fmla="*/ 519448 w 961623"/>
              <a:gd name="connsiteY23" fmla="*/ 609600 h 1150513"/>
              <a:gd name="connsiteX24" fmla="*/ 656823 w 961623"/>
              <a:gd name="connsiteY24" fmla="*/ 764147 h 1150513"/>
              <a:gd name="connsiteX25" fmla="*/ 699752 w 961623"/>
              <a:gd name="connsiteY25" fmla="*/ 802783 h 1150513"/>
              <a:gd name="connsiteX26" fmla="*/ 772733 w 961623"/>
              <a:gd name="connsiteY26" fmla="*/ 850006 h 1150513"/>
              <a:gd name="connsiteX27" fmla="*/ 841420 w 961623"/>
              <a:gd name="connsiteY27" fmla="*/ 875764 h 1150513"/>
              <a:gd name="connsiteX28" fmla="*/ 888642 w 961623"/>
              <a:gd name="connsiteY28" fmla="*/ 901522 h 1150513"/>
              <a:gd name="connsiteX29" fmla="*/ 931572 w 961623"/>
              <a:gd name="connsiteY29" fmla="*/ 931572 h 1150513"/>
              <a:gd name="connsiteX30" fmla="*/ 948744 w 961623"/>
              <a:gd name="connsiteY30" fmla="*/ 953037 h 1150513"/>
              <a:gd name="connsiteX31" fmla="*/ 961623 w 961623"/>
              <a:gd name="connsiteY31" fmla="*/ 974502 h 1150513"/>
              <a:gd name="connsiteX32" fmla="*/ 961623 w 961623"/>
              <a:gd name="connsiteY32" fmla="*/ 987381 h 1150513"/>
              <a:gd name="connsiteX33" fmla="*/ 961623 w 961623"/>
              <a:gd name="connsiteY33" fmla="*/ 1004552 h 1150513"/>
              <a:gd name="connsiteX34" fmla="*/ 948744 w 961623"/>
              <a:gd name="connsiteY34" fmla="*/ 1026017 h 1150513"/>
              <a:gd name="connsiteX35" fmla="*/ 927279 w 961623"/>
              <a:gd name="connsiteY35" fmla="*/ 1043189 h 1150513"/>
              <a:gd name="connsiteX36" fmla="*/ 880057 w 961623"/>
              <a:gd name="connsiteY36" fmla="*/ 1077533 h 1150513"/>
              <a:gd name="connsiteX37" fmla="*/ 845713 w 961623"/>
              <a:gd name="connsiteY37" fmla="*/ 1090412 h 1150513"/>
              <a:gd name="connsiteX38" fmla="*/ 802783 w 961623"/>
              <a:gd name="connsiteY38" fmla="*/ 1107583 h 1150513"/>
              <a:gd name="connsiteX39" fmla="*/ 751268 w 961623"/>
              <a:gd name="connsiteY39" fmla="*/ 1124755 h 1150513"/>
              <a:gd name="connsiteX40" fmla="*/ 682581 w 961623"/>
              <a:gd name="connsiteY40" fmla="*/ 1137634 h 1150513"/>
              <a:gd name="connsiteX41" fmla="*/ 592428 w 961623"/>
              <a:gd name="connsiteY41" fmla="*/ 1146220 h 1150513"/>
              <a:gd name="connsiteX42" fmla="*/ 485104 w 961623"/>
              <a:gd name="connsiteY42" fmla="*/ 1150513 h 1150513"/>
              <a:gd name="connsiteX43" fmla="*/ 330558 w 961623"/>
              <a:gd name="connsiteY43" fmla="*/ 1141927 h 1150513"/>
              <a:gd name="connsiteX44" fmla="*/ 167426 w 961623"/>
              <a:gd name="connsiteY44" fmla="*/ 1124755 h 1150513"/>
              <a:gd name="connsiteX45" fmla="*/ 4293 w 961623"/>
              <a:gd name="connsiteY45" fmla="*/ 1103291 h 1150513"/>
              <a:gd name="connsiteX0" fmla="*/ 167426 w 961623"/>
              <a:gd name="connsiteY0" fmla="*/ 1124755 h 1150513"/>
              <a:gd name="connsiteX1" fmla="*/ 0 w 961623"/>
              <a:gd name="connsiteY1" fmla="*/ 862885 h 1150513"/>
              <a:gd name="connsiteX2" fmla="*/ 128789 w 961623"/>
              <a:gd name="connsiteY2" fmla="*/ 871471 h 1150513"/>
              <a:gd name="connsiteX3" fmla="*/ 227527 w 961623"/>
              <a:gd name="connsiteY3" fmla="*/ 871471 h 1150513"/>
              <a:gd name="connsiteX4" fmla="*/ 291921 w 961623"/>
              <a:gd name="connsiteY4" fmla="*/ 867178 h 1150513"/>
              <a:gd name="connsiteX5" fmla="*/ 321972 w 961623"/>
              <a:gd name="connsiteY5" fmla="*/ 858592 h 1150513"/>
              <a:gd name="connsiteX6" fmla="*/ 343437 w 961623"/>
              <a:gd name="connsiteY6" fmla="*/ 837127 h 1150513"/>
              <a:gd name="connsiteX7" fmla="*/ 356316 w 961623"/>
              <a:gd name="connsiteY7" fmla="*/ 807076 h 1150513"/>
              <a:gd name="connsiteX8" fmla="*/ 356316 w 961623"/>
              <a:gd name="connsiteY8" fmla="*/ 781319 h 1150513"/>
              <a:gd name="connsiteX9" fmla="*/ 352023 w 961623"/>
              <a:gd name="connsiteY9" fmla="*/ 738389 h 1150513"/>
              <a:gd name="connsiteX10" fmla="*/ 334851 w 961623"/>
              <a:gd name="connsiteY10" fmla="*/ 704045 h 1150513"/>
              <a:gd name="connsiteX11" fmla="*/ 253285 w 961623"/>
              <a:gd name="connsiteY11" fmla="*/ 545206 h 1150513"/>
              <a:gd name="connsiteX12" fmla="*/ 51516 w 961623"/>
              <a:gd name="connsiteY12" fmla="*/ 154547 h 1150513"/>
              <a:gd name="connsiteX13" fmla="*/ 17172 w 961623"/>
              <a:gd name="connsiteY13" fmla="*/ 85860 h 1150513"/>
              <a:gd name="connsiteX14" fmla="*/ 4293 w 961623"/>
              <a:gd name="connsiteY14" fmla="*/ 60102 h 1150513"/>
              <a:gd name="connsiteX15" fmla="*/ 12879 w 961623"/>
              <a:gd name="connsiteY15" fmla="*/ 12879 h 1150513"/>
              <a:gd name="connsiteX16" fmla="*/ 21465 w 961623"/>
              <a:gd name="connsiteY16" fmla="*/ 0 h 1150513"/>
              <a:gd name="connsiteX17" fmla="*/ 38637 w 961623"/>
              <a:gd name="connsiteY17" fmla="*/ 0 h 1150513"/>
              <a:gd name="connsiteX18" fmla="*/ 68688 w 961623"/>
              <a:gd name="connsiteY18" fmla="*/ 8586 h 1150513"/>
              <a:gd name="connsiteX19" fmla="*/ 94445 w 961623"/>
              <a:gd name="connsiteY19" fmla="*/ 42930 h 1150513"/>
              <a:gd name="connsiteX20" fmla="*/ 137375 w 961623"/>
              <a:gd name="connsiteY20" fmla="*/ 107324 h 1150513"/>
              <a:gd name="connsiteX21" fmla="*/ 287628 w 961623"/>
              <a:gd name="connsiteY21" fmla="*/ 321972 h 1150513"/>
              <a:gd name="connsiteX22" fmla="*/ 386366 w 961623"/>
              <a:gd name="connsiteY22" fmla="*/ 446468 h 1150513"/>
              <a:gd name="connsiteX23" fmla="*/ 519448 w 961623"/>
              <a:gd name="connsiteY23" fmla="*/ 609600 h 1150513"/>
              <a:gd name="connsiteX24" fmla="*/ 656823 w 961623"/>
              <a:gd name="connsiteY24" fmla="*/ 764147 h 1150513"/>
              <a:gd name="connsiteX25" fmla="*/ 699752 w 961623"/>
              <a:gd name="connsiteY25" fmla="*/ 802783 h 1150513"/>
              <a:gd name="connsiteX26" fmla="*/ 772733 w 961623"/>
              <a:gd name="connsiteY26" fmla="*/ 850006 h 1150513"/>
              <a:gd name="connsiteX27" fmla="*/ 841420 w 961623"/>
              <a:gd name="connsiteY27" fmla="*/ 875764 h 1150513"/>
              <a:gd name="connsiteX28" fmla="*/ 888642 w 961623"/>
              <a:gd name="connsiteY28" fmla="*/ 901522 h 1150513"/>
              <a:gd name="connsiteX29" fmla="*/ 931572 w 961623"/>
              <a:gd name="connsiteY29" fmla="*/ 931572 h 1150513"/>
              <a:gd name="connsiteX30" fmla="*/ 948744 w 961623"/>
              <a:gd name="connsiteY30" fmla="*/ 953037 h 1150513"/>
              <a:gd name="connsiteX31" fmla="*/ 961623 w 961623"/>
              <a:gd name="connsiteY31" fmla="*/ 974502 h 1150513"/>
              <a:gd name="connsiteX32" fmla="*/ 961623 w 961623"/>
              <a:gd name="connsiteY32" fmla="*/ 987381 h 1150513"/>
              <a:gd name="connsiteX33" fmla="*/ 961623 w 961623"/>
              <a:gd name="connsiteY33" fmla="*/ 1004552 h 1150513"/>
              <a:gd name="connsiteX34" fmla="*/ 948744 w 961623"/>
              <a:gd name="connsiteY34" fmla="*/ 1026017 h 1150513"/>
              <a:gd name="connsiteX35" fmla="*/ 927279 w 961623"/>
              <a:gd name="connsiteY35" fmla="*/ 1043189 h 1150513"/>
              <a:gd name="connsiteX36" fmla="*/ 880057 w 961623"/>
              <a:gd name="connsiteY36" fmla="*/ 1077533 h 1150513"/>
              <a:gd name="connsiteX37" fmla="*/ 845713 w 961623"/>
              <a:gd name="connsiteY37" fmla="*/ 1090412 h 1150513"/>
              <a:gd name="connsiteX38" fmla="*/ 802783 w 961623"/>
              <a:gd name="connsiteY38" fmla="*/ 1107583 h 1150513"/>
              <a:gd name="connsiteX39" fmla="*/ 751268 w 961623"/>
              <a:gd name="connsiteY39" fmla="*/ 1124755 h 1150513"/>
              <a:gd name="connsiteX40" fmla="*/ 682581 w 961623"/>
              <a:gd name="connsiteY40" fmla="*/ 1137634 h 1150513"/>
              <a:gd name="connsiteX41" fmla="*/ 592428 w 961623"/>
              <a:gd name="connsiteY41" fmla="*/ 1146220 h 1150513"/>
              <a:gd name="connsiteX42" fmla="*/ 485104 w 961623"/>
              <a:gd name="connsiteY42" fmla="*/ 1150513 h 1150513"/>
              <a:gd name="connsiteX43" fmla="*/ 330558 w 961623"/>
              <a:gd name="connsiteY43" fmla="*/ 1141927 h 1150513"/>
              <a:gd name="connsiteX44" fmla="*/ 167426 w 961623"/>
              <a:gd name="connsiteY44" fmla="*/ 1124755 h 1150513"/>
              <a:gd name="connsiteX0" fmla="*/ 163133 w 957330"/>
              <a:gd name="connsiteY0" fmla="*/ 1124755 h 1150513"/>
              <a:gd name="connsiteX1" fmla="*/ 124496 w 957330"/>
              <a:gd name="connsiteY1" fmla="*/ 871471 h 1150513"/>
              <a:gd name="connsiteX2" fmla="*/ 223234 w 957330"/>
              <a:gd name="connsiteY2" fmla="*/ 871471 h 1150513"/>
              <a:gd name="connsiteX3" fmla="*/ 287628 w 957330"/>
              <a:gd name="connsiteY3" fmla="*/ 867178 h 1150513"/>
              <a:gd name="connsiteX4" fmla="*/ 317679 w 957330"/>
              <a:gd name="connsiteY4" fmla="*/ 858592 h 1150513"/>
              <a:gd name="connsiteX5" fmla="*/ 339144 w 957330"/>
              <a:gd name="connsiteY5" fmla="*/ 837127 h 1150513"/>
              <a:gd name="connsiteX6" fmla="*/ 352023 w 957330"/>
              <a:gd name="connsiteY6" fmla="*/ 807076 h 1150513"/>
              <a:gd name="connsiteX7" fmla="*/ 352023 w 957330"/>
              <a:gd name="connsiteY7" fmla="*/ 781319 h 1150513"/>
              <a:gd name="connsiteX8" fmla="*/ 347730 w 957330"/>
              <a:gd name="connsiteY8" fmla="*/ 738389 h 1150513"/>
              <a:gd name="connsiteX9" fmla="*/ 330558 w 957330"/>
              <a:gd name="connsiteY9" fmla="*/ 704045 h 1150513"/>
              <a:gd name="connsiteX10" fmla="*/ 248992 w 957330"/>
              <a:gd name="connsiteY10" fmla="*/ 545206 h 1150513"/>
              <a:gd name="connsiteX11" fmla="*/ 47223 w 957330"/>
              <a:gd name="connsiteY11" fmla="*/ 154547 h 1150513"/>
              <a:gd name="connsiteX12" fmla="*/ 12879 w 957330"/>
              <a:gd name="connsiteY12" fmla="*/ 85860 h 1150513"/>
              <a:gd name="connsiteX13" fmla="*/ 0 w 957330"/>
              <a:gd name="connsiteY13" fmla="*/ 60102 h 1150513"/>
              <a:gd name="connsiteX14" fmla="*/ 8586 w 957330"/>
              <a:gd name="connsiteY14" fmla="*/ 12879 h 1150513"/>
              <a:gd name="connsiteX15" fmla="*/ 17172 w 957330"/>
              <a:gd name="connsiteY15" fmla="*/ 0 h 1150513"/>
              <a:gd name="connsiteX16" fmla="*/ 34344 w 957330"/>
              <a:gd name="connsiteY16" fmla="*/ 0 h 1150513"/>
              <a:gd name="connsiteX17" fmla="*/ 64395 w 957330"/>
              <a:gd name="connsiteY17" fmla="*/ 8586 h 1150513"/>
              <a:gd name="connsiteX18" fmla="*/ 90152 w 957330"/>
              <a:gd name="connsiteY18" fmla="*/ 42930 h 1150513"/>
              <a:gd name="connsiteX19" fmla="*/ 133082 w 957330"/>
              <a:gd name="connsiteY19" fmla="*/ 107324 h 1150513"/>
              <a:gd name="connsiteX20" fmla="*/ 283335 w 957330"/>
              <a:gd name="connsiteY20" fmla="*/ 321972 h 1150513"/>
              <a:gd name="connsiteX21" fmla="*/ 382073 w 957330"/>
              <a:gd name="connsiteY21" fmla="*/ 446468 h 1150513"/>
              <a:gd name="connsiteX22" fmla="*/ 515155 w 957330"/>
              <a:gd name="connsiteY22" fmla="*/ 609600 h 1150513"/>
              <a:gd name="connsiteX23" fmla="*/ 652530 w 957330"/>
              <a:gd name="connsiteY23" fmla="*/ 764147 h 1150513"/>
              <a:gd name="connsiteX24" fmla="*/ 695459 w 957330"/>
              <a:gd name="connsiteY24" fmla="*/ 802783 h 1150513"/>
              <a:gd name="connsiteX25" fmla="*/ 768440 w 957330"/>
              <a:gd name="connsiteY25" fmla="*/ 850006 h 1150513"/>
              <a:gd name="connsiteX26" fmla="*/ 837127 w 957330"/>
              <a:gd name="connsiteY26" fmla="*/ 875764 h 1150513"/>
              <a:gd name="connsiteX27" fmla="*/ 884349 w 957330"/>
              <a:gd name="connsiteY27" fmla="*/ 901522 h 1150513"/>
              <a:gd name="connsiteX28" fmla="*/ 927279 w 957330"/>
              <a:gd name="connsiteY28" fmla="*/ 931572 h 1150513"/>
              <a:gd name="connsiteX29" fmla="*/ 944451 w 957330"/>
              <a:gd name="connsiteY29" fmla="*/ 953037 h 1150513"/>
              <a:gd name="connsiteX30" fmla="*/ 957330 w 957330"/>
              <a:gd name="connsiteY30" fmla="*/ 974502 h 1150513"/>
              <a:gd name="connsiteX31" fmla="*/ 957330 w 957330"/>
              <a:gd name="connsiteY31" fmla="*/ 987381 h 1150513"/>
              <a:gd name="connsiteX32" fmla="*/ 957330 w 957330"/>
              <a:gd name="connsiteY32" fmla="*/ 1004552 h 1150513"/>
              <a:gd name="connsiteX33" fmla="*/ 944451 w 957330"/>
              <a:gd name="connsiteY33" fmla="*/ 1026017 h 1150513"/>
              <a:gd name="connsiteX34" fmla="*/ 922986 w 957330"/>
              <a:gd name="connsiteY34" fmla="*/ 1043189 h 1150513"/>
              <a:gd name="connsiteX35" fmla="*/ 875764 w 957330"/>
              <a:gd name="connsiteY35" fmla="*/ 1077533 h 1150513"/>
              <a:gd name="connsiteX36" fmla="*/ 841420 w 957330"/>
              <a:gd name="connsiteY36" fmla="*/ 1090412 h 1150513"/>
              <a:gd name="connsiteX37" fmla="*/ 798490 w 957330"/>
              <a:gd name="connsiteY37" fmla="*/ 1107583 h 1150513"/>
              <a:gd name="connsiteX38" fmla="*/ 746975 w 957330"/>
              <a:gd name="connsiteY38" fmla="*/ 1124755 h 1150513"/>
              <a:gd name="connsiteX39" fmla="*/ 678288 w 957330"/>
              <a:gd name="connsiteY39" fmla="*/ 1137634 h 1150513"/>
              <a:gd name="connsiteX40" fmla="*/ 588135 w 957330"/>
              <a:gd name="connsiteY40" fmla="*/ 1146220 h 1150513"/>
              <a:gd name="connsiteX41" fmla="*/ 480811 w 957330"/>
              <a:gd name="connsiteY41" fmla="*/ 1150513 h 1150513"/>
              <a:gd name="connsiteX42" fmla="*/ 326265 w 957330"/>
              <a:gd name="connsiteY42" fmla="*/ 1141927 h 1150513"/>
              <a:gd name="connsiteX43" fmla="*/ 163133 w 957330"/>
              <a:gd name="connsiteY43" fmla="*/ 1124755 h 1150513"/>
              <a:gd name="connsiteX0" fmla="*/ 163133 w 957330"/>
              <a:gd name="connsiteY0" fmla="*/ 1124755 h 1150513"/>
              <a:gd name="connsiteX1" fmla="*/ 223234 w 957330"/>
              <a:gd name="connsiteY1" fmla="*/ 871471 h 1150513"/>
              <a:gd name="connsiteX2" fmla="*/ 287628 w 957330"/>
              <a:gd name="connsiteY2" fmla="*/ 867178 h 1150513"/>
              <a:gd name="connsiteX3" fmla="*/ 317679 w 957330"/>
              <a:gd name="connsiteY3" fmla="*/ 858592 h 1150513"/>
              <a:gd name="connsiteX4" fmla="*/ 339144 w 957330"/>
              <a:gd name="connsiteY4" fmla="*/ 837127 h 1150513"/>
              <a:gd name="connsiteX5" fmla="*/ 352023 w 957330"/>
              <a:gd name="connsiteY5" fmla="*/ 807076 h 1150513"/>
              <a:gd name="connsiteX6" fmla="*/ 352023 w 957330"/>
              <a:gd name="connsiteY6" fmla="*/ 781319 h 1150513"/>
              <a:gd name="connsiteX7" fmla="*/ 347730 w 957330"/>
              <a:gd name="connsiteY7" fmla="*/ 738389 h 1150513"/>
              <a:gd name="connsiteX8" fmla="*/ 330558 w 957330"/>
              <a:gd name="connsiteY8" fmla="*/ 704045 h 1150513"/>
              <a:gd name="connsiteX9" fmla="*/ 248992 w 957330"/>
              <a:gd name="connsiteY9" fmla="*/ 545206 h 1150513"/>
              <a:gd name="connsiteX10" fmla="*/ 47223 w 957330"/>
              <a:gd name="connsiteY10" fmla="*/ 154547 h 1150513"/>
              <a:gd name="connsiteX11" fmla="*/ 12879 w 957330"/>
              <a:gd name="connsiteY11" fmla="*/ 85860 h 1150513"/>
              <a:gd name="connsiteX12" fmla="*/ 0 w 957330"/>
              <a:gd name="connsiteY12" fmla="*/ 60102 h 1150513"/>
              <a:gd name="connsiteX13" fmla="*/ 8586 w 957330"/>
              <a:gd name="connsiteY13" fmla="*/ 12879 h 1150513"/>
              <a:gd name="connsiteX14" fmla="*/ 17172 w 957330"/>
              <a:gd name="connsiteY14" fmla="*/ 0 h 1150513"/>
              <a:gd name="connsiteX15" fmla="*/ 34344 w 957330"/>
              <a:gd name="connsiteY15" fmla="*/ 0 h 1150513"/>
              <a:gd name="connsiteX16" fmla="*/ 64395 w 957330"/>
              <a:gd name="connsiteY16" fmla="*/ 8586 h 1150513"/>
              <a:gd name="connsiteX17" fmla="*/ 90152 w 957330"/>
              <a:gd name="connsiteY17" fmla="*/ 42930 h 1150513"/>
              <a:gd name="connsiteX18" fmla="*/ 133082 w 957330"/>
              <a:gd name="connsiteY18" fmla="*/ 107324 h 1150513"/>
              <a:gd name="connsiteX19" fmla="*/ 283335 w 957330"/>
              <a:gd name="connsiteY19" fmla="*/ 321972 h 1150513"/>
              <a:gd name="connsiteX20" fmla="*/ 382073 w 957330"/>
              <a:gd name="connsiteY20" fmla="*/ 446468 h 1150513"/>
              <a:gd name="connsiteX21" fmla="*/ 515155 w 957330"/>
              <a:gd name="connsiteY21" fmla="*/ 609600 h 1150513"/>
              <a:gd name="connsiteX22" fmla="*/ 652530 w 957330"/>
              <a:gd name="connsiteY22" fmla="*/ 764147 h 1150513"/>
              <a:gd name="connsiteX23" fmla="*/ 695459 w 957330"/>
              <a:gd name="connsiteY23" fmla="*/ 802783 h 1150513"/>
              <a:gd name="connsiteX24" fmla="*/ 768440 w 957330"/>
              <a:gd name="connsiteY24" fmla="*/ 850006 h 1150513"/>
              <a:gd name="connsiteX25" fmla="*/ 837127 w 957330"/>
              <a:gd name="connsiteY25" fmla="*/ 875764 h 1150513"/>
              <a:gd name="connsiteX26" fmla="*/ 884349 w 957330"/>
              <a:gd name="connsiteY26" fmla="*/ 901522 h 1150513"/>
              <a:gd name="connsiteX27" fmla="*/ 927279 w 957330"/>
              <a:gd name="connsiteY27" fmla="*/ 931572 h 1150513"/>
              <a:gd name="connsiteX28" fmla="*/ 944451 w 957330"/>
              <a:gd name="connsiteY28" fmla="*/ 953037 h 1150513"/>
              <a:gd name="connsiteX29" fmla="*/ 957330 w 957330"/>
              <a:gd name="connsiteY29" fmla="*/ 974502 h 1150513"/>
              <a:gd name="connsiteX30" fmla="*/ 957330 w 957330"/>
              <a:gd name="connsiteY30" fmla="*/ 987381 h 1150513"/>
              <a:gd name="connsiteX31" fmla="*/ 957330 w 957330"/>
              <a:gd name="connsiteY31" fmla="*/ 1004552 h 1150513"/>
              <a:gd name="connsiteX32" fmla="*/ 944451 w 957330"/>
              <a:gd name="connsiteY32" fmla="*/ 1026017 h 1150513"/>
              <a:gd name="connsiteX33" fmla="*/ 922986 w 957330"/>
              <a:gd name="connsiteY33" fmla="*/ 1043189 h 1150513"/>
              <a:gd name="connsiteX34" fmla="*/ 875764 w 957330"/>
              <a:gd name="connsiteY34" fmla="*/ 1077533 h 1150513"/>
              <a:gd name="connsiteX35" fmla="*/ 841420 w 957330"/>
              <a:gd name="connsiteY35" fmla="*/ 1090412 h 1150513"/>
              <a:gd name="connsiteX36" fmla="*/ 798490 w 957330"/>
              <a:gd name="connsiteY36" fmla="*/ 1107583 h 1150513"/>
              <a:gd name="connsiteX37" fmla="*/ 746975 w 957330"/>
              <a:gd name="connsiteY37" fmla="*/ 1124755 h 1150513"/>
              <a:gd name="connsiteX38" fmla="*/ 678288 w 957330"/>
              <a:gd name="connsiteY38" fmla="*/ 1137634 h 1150513"/>
              <a:gd name="connsiteX39" fmla="*/ 588135 w 957330"/>
              <a:gd name="connsiteY39" fmla="*/ 1146220 h 1150513"/>
              <a:gd name="connsiteX40" fmla="*/ 480811 w 957330"/>
              <a:gd name="connsiteY40" fmla="*/ 1150513 h 1150513"/>
              <a:gd name="connsiteX41" fmla="*/ 326265 w 957330"/>
              <a:gd name="connsiteY41" fmla="*/ 1141927 h 1150513"/>
              <a:gd name="connsiteX42" fmla="*/ 163133 w 957330"/>
              <a:gd name="connsiteY42" fmla="*/ 1124755 h 1150513"/>
              <a:gd name="connsiteX0" fmla="*/ 163133 w 957330"/>
              <a:gd name="connsiteY0" fmla="*/ 1124755 h 1150513"/>
              <a:gd name="connsiteX1" fmla="*/ 287628 w 957330"/>
              <a:gd name="connsiteY1" fmla="*/ 867178 h 1150513"/>
              <a:gd name="connsiteX2" fmla="*/ 317679 w 957330"/>
              <a:gd name="connsiteY2" fmla="*/ 858592 h 1150513"/>
              <a:gd name="connsiteX3" fmla="*/ 339144 w 957330"/>
              <a:gd name="connsiteY3" fmla="*/ 837127 h 1150513"/>
              <a:gd name="connsiteX4" fmla="*/ 352023 w 957330"/>
              <a:gd name="connsiteY4" fmla="*/ 807076 h 1150513"/>
              <a:gd name="connsiteX5" fmla="*/ 352023 w 957330"/>
              <a:gd name="connsiteY5" fmla="*/ 781319 h 1150513"/>
              <a:gd name="connsiteX6" fmla="*/ 347730 w 957330"/>
              <a:gd name="connsiteY6" fmla="*/ 738389 h 1150513"/>
              <a:gd name="connsiteX7" fmla="*/ 330558 w 957330"/>
              <a:gd name="connsiteY7" fmla="*/ 704045 h 1150513"/>
              <a:gd name="connsiteX8" fmla="*/ 248992 w 957330"/>
              <a:gd name="connsiteY8" fmla="*/ 545206 h 1150513"/>
              <a:gd name="connsiteX9" fmla="*/ 47223 w 957330"/>
              <a:gd name="connsiteY9" fmla="*/ 154547 h 1150513"/>
              <a:gd name="connsiteX10" fmla="*/ 12879 w 957330"/>
              <a:gd name="connsiteY10" fmla="*/ 85860 h 1150513"/>
              <a:gd name="connsiteX11" fmla="*/ 0 w 957330"/>
              <a:gd name="connsiteY11" fmla="*/ 60102 h 1150513"/>
              <a:gd name="connsiteX12" fmla="*/ 8586 w 957330"/>
              <a:gd name="connsiteY12" fmla="*/ 12879 h 1150513"/>
              <a:gd name="connsiteX13" fmla="*/ 17172 w 957330"/>
              <a:gd name="connsiteY13" fmla="*/ 0 h 1150513"/>
              <a:gd name="connsiteX14" fmla="*/ 34344 w 957330"/>
              <a:gd name="connsiteY14" fmla="*/ 0 h 1150513"/>
              <a:gd name="connsiteX15" fmla="*/ 64395 w 957330"/>
              <a:gd name="connsiteY15" fmla="*/ 8586 h 1150513"/>
              <a:gd name="connsiteX16" fmla="*/ 90152 w 957330"/>
              <a:gd name="connsiteY16" fmla="*/ 42930 h 1150513"/>
              <a:gd name="connsiteX17" fmla="*/ 133082 w 957330"/>
              <a:gd name="connsiteY17" fmla="*/ 107324 h 1150513"/>
              <a:gd name="connsiteX18" fmla="*/ 283335 w 957330"/>
              <a:gd name="connsiteY18" fmla="*/ 321972 h 1150513"/>
              <a:gd name="connsiteX19" fmla="*/ 382073 w 957330"/>
              <a:gd name="connsiteY19" fmla="*/ 446468 h 1150513"/>
              <a:gd name="connsiteX20" fmla="*/ 515155 w 957330"/>
              <a:gd name="connsiteY20" fmla="*/ 609600 h 1150513"/>
              <a:gd name="connsiteX21" fmla="*/ 652530 w 957330"/>
              <a:gd name="connsiteY21" fmla="*/ 764147 h 1150513"/>
              <a:gd name="connsiteX22" fmla="*/ 695459 w 957330"/>
              <a:gd name="connsiteY22" fmla="*/ 802783 h 1150513"/>
              <a:gd name="connsiteX23" fmla="*/ 768440 w 957330"/>
              <a:gd name="connsiteY23" fmla="*/ 850006 h 1150513"/>
              <a:gd name="connsiteX24" fmla="*/ 837127 w 957330"/>
              <a:gd name="connsiteY24" fmla="*/ 875764 h 1150513"/>
              <a:gd name="connsiteX25" fmla="*/ 884349 w 957330"/>
              <a:gd name="connsiteY25" fmla="*/ 901522 h 1150513"/>
              <a:gd name="connsiteX26" fmla="*/ 927279 w 957330"/>
              <a:gd name="connsiteY26" fmla="*/ 931572 h 1150513"/>
              <a:gd name="connsiteX27" fmla="*/ 944451 w 957330"/>
              <a:gd name="connsiteY27" fmla="*/ 953037 h 1150513"/>
              <a:gd name="connsiteX28" fmla="*/ 957330 w 957330"/>
              <a:gd name="connsiteY28" fmla="*/ 974502 h 1150513"/>
              <a:gd name="connsiteX29" fmla="*/ 957330 w 957330"/>
              <a:gd name="connsiteY29" fmla="*/ 987381 h 1150513"/>
              <a:gd name="connsiteX30" fmla="*/ 957330 w 957330"/>
              <a:gd name="connsiteY30" fmla="*/ 1004552 h 1150513"/>
              <a:gd name="connsiteX31" fmla="*/ 944451 w 957330"/>
              <a:gd name="connsiteY31" fmla="*/ 1026017 h 1150513"/>
              <a:gd name="connsiteX32" fmla="*/ 922986 w 957330"/>
              <a:gd name="connsiteY32" fmla="*/ 1043189 h 1150513"/>
              <a:gd name="connsiteX33" fmla="*/ 875764 w 957330"/>
              <a:gd name="connsiteY33" fmla="*/ 1077533 h 1150513"/>
              <a:gd name="connsiteX34" fmla="*/ 841420 w 957330"/>
              <a:gd name="connsiteY34" fmla="*/ 1090412 h 1150513"/>
              <a:gd name="connsiteX35" fmla="*/ 798490 w 957330"/>
              <a:gd name="connsiteY35" fmla="*/ 1107583 h 1150513"/>
              <a:gd name="connsiteX36" fmla="*/ 746975 w 957330"/>
              <a:gd name="connsiteY36" fmla="*/ 1124755 h 1150513"/>
              <a:gd name="connsiteX37" fmla="*/ 678288 w 957330"/>
              <a:gd name="connsiteY37" fmla="*/ 1137634 h 1150513"/>
              <a:gd name="connsiteX38" fmla="*/ 588135 w 957330"/>
              <a:gd name="connsiteY38" fmla="*/ 1146220 h 1150513"/>
              <a:gd name="connsiteX39" fmla="*/ 480811 w 957330"/>
              <a:gd name="connsiteY39" fmla="*/ 1150513 h 1150513"/>
              <a:gd name="connsiteX40" fmla="*/ 326265 w 957330"/>
              <a:gd name="connsiteY40" fmla="*/ 1141927 h 1150513"/>
              <a:gd name="connsiteX41" fmla="*/ 163133 w 957330"/>
              <a:gd name="connsiteY41" fmla="*/ 1124755 h 1150513"/>
              <a:gd name="connsiteX0" fmla="*/ 326265 w 957330"/>
              <a:gd name="connsiteY0" fmla="*/ 1141927 h 1150513"/>
              <a:gd name="connsiteX1" fmla="*/ 287628 w 957330"/>
              <a:gd name="connsiteY1" fmla="*/ 867178 h 1150513"/>
              <a:gd name="connsiteX2" fmla="*/ 317679 w 957330"/>
              <a:gd name="connsiteY2" fmla="*/ 858592 h 1150513"/>
              <a:gd name="connsiteX3" fmla="*/ 339144 w 957330"/>
              <a:gd name="connsiteY3" fmla="*/ 837127 h 1150513"/>
              <a:gd name="connsiteX4" fmla="*/ 352023 w 957330"/>
              <a:gd name="connsiteY4" fmla="*/ 807076 h 1150513"/>
              <a:gd name="connsiteX5" fmla="*/ 352023 w 957330"/>
              <a:gd name="connsiteY5" fmla="*/ 781319 h 1150513"/>
              <a:gd name="connsiteX6" fmla="*/ 347730 w 957330"/>
              <a:gd name="connsiteY6" fmla="*/ 738389 h 1150513"/>
              <a:gd name="connsiteX7" fmla="*/ 330558 w 957330"/>
              <a:gd name="connsiteY7" fmla="*/ 704045 h 1150513"/>
              <a:gd name="connsiteX8" fmla="*/ 248992 w 957330"/>
              <a:gd name="connsiteY8" fmla="*/ 545206 h 1150513"/>
              <a:gd name="connsiteX9" fmla="*/ 47223 w 957330"/>
              <a:gd name="connsiteY9" fmla="*/ 154547 h 1150513"/>
              <a:gd name="connsiteX10" fmla="*/ 12879 w 957330"/>
              <a:gd name="connsiteY10" fmla="*/ 85860 h 1150513"/>
              <a:gd name="connsiteX11" fmla="*/ 0 w 957330"/>
              <a:gd name="connsiteY11" fmla="*/ 60102 h 1150513"/>
              <a:gd name="connsiteX12" fmla="*/ 8586 w 957330"/>
              <a:gd name="connsiteY12" fmla="*/ 12879 h 1150513"/>
              <a:gd name="connsiteX13" fmla="*/ 17172 w 957330"/>
              <a:gd name="connsiteY13" fmla="*/ 0 h 1150513"/>
              <a:gd name="connsiteX14" fmla="*/ 34344 w 957330"/>
              <a:gd name="connsiteY14" fmla="*/ 0 h 1150513"/>
              <a:gd name="connsiteX15" fmla="*/ 64395 w 957330"/>
              <a:gd name="connsiteY15" fmla="*/ 8586 h 1150513"/>
              <a:gd name="connsiteX16" fmla="*/ 90152 w 957330"/>
              <a:gd name="connsiteY16" fmla="*/ 42930 h 1150513"/>
              <a:gd name="connsiteX17" fmla="*/ 133082 w 957330"/>
              <a:gd name="connsiteY17" fmla="*/ 107324 h 1150513"/>
              <a:gd name="connsiteX18" fmla="*/ 283335 w 957330"/>
              <a:gd name="connsiteY18" fmla="*/ 321972 h 1150513"/>
              <a:gd name="connsiteX19" fmla="*/ 382073 w 957330"/>
              <a:gd name="connsiteY19" fmla="*/ 446468 h 1150513"/>
              <a:gd name="connsiteX20" fmla="*/ 515155 w 957330"/>
              <a:gd name="connsiteY20" fmla="*/ 609600 h 1150513"/>
              <a:gd name="connsiteX21" fmla="*/ 652530 w 957330"/>
              <a:gd name="connsiteY21" fmla="*/ 764147 h 1150513"/>
              <a:gd name="connsiteX22" fmla="*/ 695459 w 957330"/>
              <a:gd name="connsiteY22" fmla="*/ 802783 h 1150513"/>
              <a:gd name="connsiteX23" fmla="*/ 768440 w 957330"/>
              <a:gd name="connsiteY23" fmla="*/ 850006 h 1150513"/>
              <a:gd name="connsiteX24" fmla="*/ 837127 w 957330"/>
              <a:gd name="connsiteY24" fmla="*/ 875764 h 1150513"/>
              <a:gd name="connsiteX25" fmla="*/ 884349 w 957330"/>
              <a:gd name="connsiteY25" fmla="*/ 901522 h 1150513"/>
              <a:gd name="connsiteX26" fmla="*/ 927279 w 957330"/>
              <a:gd name="connsiteY26" fmla="*/ 931572 h 1150513"/>
              <a:gd name="connsiteX27" fmla="*/ 944451 w 957330"/>
              <a:gd name="connsiteY27" fmla="*/ 953037 h 1150513"/>
              <a:gd name="connsiteX28" fmla="*/ 957330 w 957330"/>
              <a:gd name="connsiteY28" fmla="*/ 974502 h 1150513"/>
              <a:gd name="connsiteX29" fmla="*/ 957330 w 957330"/>
              <a:gd name="connsiteY29" fmla="*/ 987381 h 1150513"/>
              <a:gd name="connsiteX30" fmla="*/ 957330 w 957330"/>
              <a:gd name="connsiteY30" fmla="*/ 1004552 h 1150513"/>
              <a:gd name="connsiteX31" fmla="*/ 944451 w 957330"/>
              <a:gd name="connsiteY31" fmla="*/ 1026017 h 1150513"/>
              <a:gd name="connsiteX32" fmla="*/ 922986 w 957330"/>
              <a:gd name="connsiteY32" fmla="*/ 1043189 h 1150513"/>
              <a:gd name="connsiteX33" fmla="*/ 875764 w 957330"/>
              <a:gd name="connsiteY33" fmla="*/ 1077533 h 1150513"/>
              <a:gd name="connsiteX34" fmla="*/ 841420 w 957330"/>
              <a:gd name="connsiteY34" fmla="*/ 1090412 h 1150513"/>
              <a:gd name="connsiteX35" fmla="*/ 798490 w 957330"/>
              <a:gd name="connsiteY35" fmla="*/ 1107583 h 1150513"/>
              <a:gd name="connsiteX36" fmla="*/ 746975 w 957330"/>
              <a:gd name="connsiteY36" fmla="*/ 1124755 h 1150513"/>
              <a:gd name="connsiteX37" fmla="*/ 678288 w 957330"/>
              <a:gd name="connsiteY37" fmla="*/ 1137634 h 1150513"/>
              <a:gd name="connsiteX38" fmla="*/ 588135 w 957330"/>
              <a:gd name="connsiteY38" fmla="*/ 1146220 h 1150513"/>
              <a:gd name="connsiteX39" fmla="*/ 480811 w 957330"/>
              <a:gd name="connsiteY39" fmla="*/ 1150513 h 1150513"/>
              <a:gd name="connsiteX40" fmla="*/ 326265 w 957330"/>
              <a:gd name="connsiteY40" fmla="*/ 1141927 h 1150513"/>
              <a:gd name="connsiteX0" fmla="*/ 480811 w 957330"/>
              <a:gd name="connsiteY0" fmla="*/ 1150513 h 1150513"/>
              <a:gd name="connsiteX1" fmla="*/ 287628 w 957330"/>
              <a:gd name="connsiteY1" fmla="*/ 867178 h 1150513"/>
              <a:gd name="connsiteX2" fmla="*/ 317679 w 957330"/>
              <a:gd name="connsiteY2" fmla="*/ 858592 h 1150513"/>
              <a:gd name="connsiteX3" fmla="*/ 339144 w 957330"/>
              <a:gd name="connsiteY3" fmla="*/ 837127 h 1150513"/>
              <a:gd name="connsiteX4" fmla="*/ 352023 w 957330"/>
              <a:gd name="connsiteY4" fmla="*/ 807076 h 1150513"/>
              <a:gd name="connsiteX5" fmla="*/ 352023 w 957330"/>
              <a:gd name="connsiteY5" fmla="*/ 781319 h 1150513"/>
              <a:gd name="connsiteX6" fmla="*/ 347730 w 957330"/>
              <a:gd name="connsiteY6" fmla="*/ 738389 h 1150513"/>
              <a:gd name="connsiteX7" fmla="*/ 330558 w 957330"/>
              <a:gd name="connsiteY7" fmla="*/ 704045 h 1150513"/>
              <a:gd name="connsiteX8" fmla="*/ 248992 w 957330"/>
              <a:gd name="connsiteY8" fmla="*/ 545206 h 1150513"/>
              <a:gd name="connsiteX9" fmla="*/ 47223 w 957330"/>
              <a:gd name="connsiteY9" fmla="*/ 154547 h 1150513"/>
              <a:gd name="connsiteX10" fmla="*/ 12879 w 957330"/>
              <a:gd name="connsiteY10" fmla="*/ 85860 h 1150513"/>
              <a:gd name="connsiteX11" fmla="*/ 0 w 957330"/>
              <a:gd name="connsiteY11" fmla="*/ 60102 h 1150513"/>
              <a:gd name="connsiteX12" fmla="*/ 8586 w 957330"/>
              <a:gd name="connsiteY12" fmla="*/ 12879 h 1150513"/>
              <a:gd name="connsiteX13" fmla="*/ 17172 w 957330"/>
              <a:gd name="connsiteY13" fmla="*/ 0 h 1150513"/>
              <a:gd name="connsiteX14" fmla="*/ 34344 w 957330"/>
              <a:gd name="connsiteY14" fmla="*/ 0 h 1150513"/>
              <a:gd name="connsiteX15" fmla="*/ 64395 w 957330"/>
              <a:gd name="connsiteY15" fmla="*/ 8586 h 1150513"/>
              <a:gd name="connsiteX16" fmla="*/ 90152 w 957330"/>
              <a:gd name="connsiteY16" fmla="*/ 42930 h 1150513"/>
              <a:gd name="connsiteX17" fmla="*/ 133082 w 957330"/>
              <a:gd name="connsiteY17" fmla="*/ 107324 h 1150513"/>
              <a:gd name="connsiteX18" fmla="*/ 283335 w 957330"/>
              <a:gd name="connsiteY18" fmla="*/ 321972 h 1150513"/>
              <a:gd name="connsiteX19" fmla="*/ 382073 w 957330"/>
              <a:gd name="connsiteY19" fmla="*/ 446468 h 1150513"/>
              <a:gd name="connsiteX20" fmla="*/ 515155 w 957330"/>
              <a:gd name="connsiteY20" fmla="*/ 609600 h 1150513"/>
              <a:gd name="connsiteX21" fmla="*/ 652530 w 957330"/>
              <a:gd name="connsiteY21" fmla="*/ 764147 h 1150513"/>
              <a:gd name="connsiteX22" fmla="*/ 695459 w 957330"/>
              <a:gd name="connsiteY22" fmla="*/ 802783 h 1150513"/>
              <a:gd name="connsiteX23" fmla="*/ 768440 w 957330"/>
              <a:gd name="connsiteY23" fmla="*/ 850006 h 1150513"/>
              <a:gd name="connsiteX24" fmla="*/ 837127 w 957330"/>
              <a:gd name="connsiteY24" fmla="*/ 875764 h 1150513"/>
              <a:gd name="connsiteX25" fmla="*/ 884349 w 957330"/>
              <a:gd name="connsiteY25" fmla="*/ 901522 h 1150513"/>
              <a:gd name="connsiteX26" fmla="*/ 927279 w 957330"/>
              <a:gd name="connsiteY26" fmla="*/ 931572 h 1150513"/>
              <a:gd name="connsiteX27" fmla="*/ 944451 w 957330"/>
              <a:gd name="connsiteY27" fmla="*/ 953037 h 1150513"/>
              <a:gd name="connsiteX28" fmla="*/ 957330 w 957330"/>
              <a:gd name="connsiteY28" fmla="*/ 974502 h 1150513"/>
              <a:gd name="connsiteX29" fmla="*/ 957330 w 957330"/>
              <a:gd name="connsiteY29" fmla="*/ 987381 h 1150513"/>
              <a:gd name="connsiteX30" fmla="*/ 957330 w 957330"/>
              <a:gd name="connsiteY30" fmla="*/ 1004552 h 1150513"/>
              <a:gd name="connsiteX31" fmla="*/ 944451 w 957330"/>
              <a:gd name="connsiteY31" fmla="*/ 1026017 h 1150513"/>
              <a:gd name="connsiteX32" fmla="*/ 922986 w 957330"/>
              <a:gd name="connsiteY32" fmla="*/ 1043189 h 1150513"/>
              <a:gd name="connsiteX33" fmla="*/ 875764 w 957330"/>
              <a:gd name="connsiteY33" fmla="*/ 1077533 h 1150513"/>
              <a:gd name="connsiteX34" fmla="*/ 841420 w 957330"/>
              <a:gd name="connsiteY34" fmla="*/ 1090412 h 1150513"/>
              <a:gd name="connsiteX35" fmla="*/ 798490 w 957330"/>
              <a:gd name="connsiteY35" fmla="*/ 1107583 h 1150513"/>
              <a:gd name="connsiteX36" fmla="*/ 746975 w 957330"/>
              <a:gd name="connsiteY36" fmla="*/ 1124755 h 1150513"/>
              <a:gd name="connsiteX37" fmla="*/ 678288 w 957330"/>
              <a:gd name="connsiteY37" fmla="*/ 1137634 h 1150513"/>
              <a:gd name="connsiteX38" fmla="*/ 588135 w 957330"/>
              <a:gd name="connsiteY38" fmla="*/ 1146220 h 1150513"/>
              <a:gd name="connsiteX39" fmla="*/ 480811 w 957330"/>
              <a:gd name="connsiteY39" fmla="*/ 1150513 h 1150513"/>
              <a:gd name="connsiteX0" fmla="*/ 588135 w 957330"/>
              <a:gd name="connsiteY0" fmla="*/ 1146220 h 1146220"/>
              <a:gd name="connsiteX1" fmla="*/ 287628 w 957330"/>
              <a:gd name="connsiteY1" fmla="*/ 867178 h 1146220"/>
              <a:gd name="connsiteX2" fmla="*/ 317679 w 957330"/>
              <a:gd name="connsiteY2" fmla="*/ 858592 h 1146220"/>
              <a:gd name="connsiteX3" fmla="*/ 339144 w 957330"/>
              <a:gd name="connsiteY3" fmla="*/ 837127 h 1146220"/>
              <a:gd name="connsiteX4" fmla="*/ 352023 w 957330"/>
              <a:gd name="connsiteY4" fmla="*/ 807076 h 1146220"/>
              <a:gd name="connsiteX5" fmla="*/ 352023 w 957330"/>
              <a:gd name="connsiteY5" fmla="*/ 781319 h 1146220"/>
              <a:gd name="connsiteX6" fmla="*/ 347730 w 957330"/>
              <a:gd name="connsiteY6" fmla="*/ 738389 h 1146220"/>
              <a:gd name="connsiteX7" fmla="*/ 330558 w 957330"/>
              <a:gd name="connsiteY7" fmla="*/ 704045 h 1146220"/>
              <a:gd name="connsiteX8" fmla="*/ 248992 w 957330"/>
              <a:gd name="connsiteY8" fmla="*/ 545206 h 1146220"/>
              <a:gd name="connsiteX9" fmla="*/ 47223 w 957330"/>
              <a:gd name="connsiteY9" fmla="*/ 154547 h 1146220"/>
              <a:gd name="connsiteX10" fmla="*/ 12879 w 957330"/>
              <a:gd name="connsiteY10" fmla="*/ 85860 h 1146220"/>
              <a:gd name="connsiteX11" fmla="*/ 0 w 957330"/>
              <a:gd name="connsiteY11" fmla="*/ 60102 h 1146220"/>
              <a:gd name="connsiteX12" fmla="*/ 8586 w 957330"/>
              <a:gd name="connsiteY12" fmla="*/ 12879 h 1146220"/>
              <a:gd name="connsiteX13" fmla="*/ 17172 w 957330"/>
              <a:gd name="connsiteY13" fmla="*/ 0 h 1146220"/>
              <a:gd name="connsiteX14" fmla="*/ 34344 w 957330"/>
              <a:gd name="connsiteY14" fmla="*/ 0 h 1146220"/>
              <a:gd name="connsiteX15" fmla="*/ 64395 w 957330"/>
              <a:gd name="connsiteY15" fmla="*/ 8586 h 1146220"/>
              <a:gd name="connsiteX16" fmla="*/ 90152 w 957330"/>
              <a:gd name="connsiteY16" fmla="*/ 42930 h 1146220"/>
              <a:gd name="connsiteX17" fmla="*/ 133082 w 957330"/>
              <a:gd name="connsiteY17" fmla="*/ 107324 h 1146220"/>
              <a:gd name="connsiteX18" fmla="*/ 283335 w 957330"/>
              <a:gd name="connsiteY18" fmla="*/ 321972 h 1146220"/>
              <a:gd name="connsiteX19" fmla="*/ 382073 w 957330"/>
              <a:gd name="connsiteY19" fmla="*/ 446468 h 1146220"/>
              <a:gd name="connsiteX20" fmla="*/ 515155 w 957330"/>
              <a:gd name="connsiteY20" fmla="*/ 609600 h 1146220"/>
              <a:gd name="connsiteX21" fmla="*/ 652530 w 957330"/>
              <a:gd name="connsiteY21" fmla="*/ 764147 h 1146220"/>
              <a:gd name="connsiteX22" fmla="*/ 695459 w 957330"/>
              <a:gd name="connsiteY22" fmla="*/ 802783 h 1146220"/>
              <a:gd name="connsiteX23" fmla="*/ 768440 w 957330"/>
              <a:gd name="connsiteY23" fmla="*/ 850006 h 1146220"/>
              <a:gd name="connsiteX24" fmla="*/ 837127 w 957330"/>
              <a:gd name="connsiteY24" fmla="*/ 875764 h 1146220"/>
              <a:gd name="connsiteX25" fmla="*/ 884349 w 957330"/>
              <a:gd name="connsiteY25" fmla="*/ 901522 h 1146220"/>
              <a:gd name="connsiteX26" fmla="*/ 927279 w 957330"/>
              <a:gd name="connsiteY26" fmla="*/ 931572 h 1146220"/>
              <a:gd name="connsiteX27" fmla="*/ 944451 w 957330"/>
              <a:gd name="connsiteY27" fmla="*/ 953037 h 1146220"/>
              <a:gd name="connsiteX28" fmla="*/ 957330 w 957330"/>
              <a:gd name="connsiteY28" fmla="*/ 974502 h 1146220"/>
              <a:gd name="connsiteX29" fmla="*/ 957330 w 957330"/>
              <a:gd name="connsiteY29" fmla="*/ 987381 h 1146220"/>
              <a:gd name="connsiteX30" fmla="*/ 957330 w 957330"/>
              <a:gd name="connsiteY30" fmla="*/ 1004552 h 1146220"/>
              <a:gd name="connsiteX31" fmla="*/ 944451 w 957330"/>
              <a:gd name="connsiteY31" fmla="*/ 1026017 h 1146220"/>
              <a:gd name="connsiteX32" fmla="*/ 922986 w 957330"/>
              <a:gd name="connsiteY32" fmla="*/ 1043189 h 1146220"/>
              <a:gd name="connsiteX33" fmla="*/ 875764 w 957330"/>
              <a:gd name="connsiteY33" fmla="*/ 1077533 h 1146220"/>
              <a:gd name="connsiteX34" fmla="*/ 841420 w 957330"/>
              <a:gd name="connsiteY34" fmla="*/ 1090412 h 1146220"/>
              <a:gd name="connsiteX35" fmla="*/ 798490 w 957330"/>
              <a:gd name="connsiteY35" fmla="*/ 1107583 h 1146220"/>
              <a:gd name="connsiteX36" fmla="*/ 746975 w 957330"/>
              <a:gd name="connsiteY36" fmla="*/ 1124755 h 1146220"/>
              <a:gd name="connsiteX37" fmla="*/ 678288 w 957330"/>
              <a:gd name="connsiteY37" fmla="*/ 1137634 h 1146220"/>
              <a:gd name="connsiteX38" fmla="*/ 588135 w 957330"/>
              <a:gd name="connsiteY38" fmla="*/ 1146220 h 1146220"/>
              <a:gd name="connsiteX0" fmla="*/ 678288 w 957330"/>
              <a:gd name="connsiteY0" fmla="*/ 1137634 h 1137634"/>
              <a:gd name="connsiteX1" fmla="*/ 287628 w 957330"/>
              <a:gd name="connsiteY1" fmla="*/ 867178 h 1137634"/>
              <a:gd name="connsiteX2" fmla="*/ 317679 w 957330"/>
              <a:gd name="connsiteY2" fmla="*/ 858592 h 1137634"/>
              <a:gd name="connsiteX3" fmla="*/ 339144 w 957330"/>
              <a:gd name="connsiteY3" fmla="*/ 837127 h 1137634"/>
              <a:gd name="connsiteX4" fmla="*/ 352023 w 957330"/>
              <a:gd name="connsiteY4" fmla="*/ 807076 h 1137634"/>
              <a:gd name="connsiteX5" fmla="*/ 352023 w 957330"/>
              <a:gd name="connsiteY5" fmla="*/ 781319 h 1137634"/>
              <a:gd name="connsiteX6" fmla="*/ 347730 w 957330"/>
              <a:gd name="connsiteY6" fmla="*/ 738389 h 1137634"/>
              <a:gd name="connsiteX7" fmla="*/ 330558 w 957330"/>
              <a:gd name="connsiteY7" fmla="*/ 704045 h 1137634"/>
              <a:gd name="connsiteX8" fmla="*/ 248992 w 957330"/>
              <a:gd name="connsiteY8" fmla="*/ 545206 h 1137634"/>
              <a:gd name="connsiteX9" fmla="*/ 47223 w 957330"/>
              <a:gd name="connsiteY9" fmla="*/ 154547 h 1137634"/>
              <a:gd name="connsiteX10" fmla="*/ 12879 w 957330"/>
              <a:gd name="connsiteY10" fmla="*/ 85860 h 1137634"/>
              <a:gd name="connsiteX11" fmla="*/ 0 w 957330"/>
              <a:gd name="connsiteY11" fmla="*/ 60102 h 1137634"/>
              <a:gd name="connsiteX12" fmla="*/ 8586 w 957330"/>
              <a:gd name="connsiteY12" fmla="*/ 12879 h 1137634"/>
              <a:gd name="connsiteX13" fmla="*/ 17172 w 957330"/>
              <a:gd name="connsiteY13" fmla="*/ 0 h 1137634"/>
              <a:gd name="connsiteX14" fmla="*/ 34344 w 957330"/>
              <a:gd name="connsiteY14" fmla="*/ 0 h 1137634"/>
              <a:gd name="connsiteX15" fmla="*/ 64395 w 957330"/>
              <a:gd name="connsiteY15" fmla="*/ 8586 h 1137634"/>
              <a:gd name="connsiteX16" fmla="*/ 90152 w 957330"/>
              <a:gd name="connsiteY16" fmla="*/ 42930 h 1137634"/>
              <a:gd name="connsiteX17" fmla="*/ 133082 w 957330"/>
              <a:gd name="connsiteY17" fmla="*/ 107324 h 1137634"/>
              <a:gd name="connsiteX18" fmla="*/ 283335 w 957330"/>
              <a:gd name="connsiteY18" fmla="*/ 321972 h 1137634"/>
              <a:gd name="connsiteX19" fmla="*/ 382073 w 957330"/>
              <a:gd name="connsiteY19" fmla="*/ 446468 h 1137634"/>
              <a:gd name="connsiteX20" fmla="*/ 515155 w 957330"/>
              <a:gd name="connsiteY20" fmla="*/ 609600 h 1137634"/>
              <a:gd name="connsiteX21" fmla="*/ 652530 w 957330"/>
              <a:gd name="connsiteY21" fmla="*/ 764147 h 1137634"/>
              <a:gd name="connsiteX22" fmla="*/ 695459 w 957330"/>
              <a:gd name="connsiteY22" fmla="*/ 802783 h 1137634"/>
              <a:gd name="connsiteX23" fmla="*/ 768440 w 957330"/>
              <a:gd name="connsiteY23" fmla="*/ 850006 h 1137634"/>
              <a:gd name="connsiteX24" fmla="*/ 837127 w 957330"/>
              <a:gd name="connsiteY24" fmla="*/ 875764 h 1137634"/>
              <a:gd name="connsiteX25" fmla="*/ 884349 w 957330"/>
              <a:gd name="connsiteY25" fmla="*/ 901522 h 1137634"/>
              <a:gd name="connsiteX26" fmla="*/ 927279 w 957330"/>
              <a:gd name="connsiteY26" fmla="*/ 931572 h 1137634"/>
              <a:gd name="connsiteX27" fmla="*/ 944451 w 957330"/>
              <a:gd name="connsiteY27" fmla="*/ 953037 h 1137634"/>
              <a:gd name="connsiteX28" fmla="*/ 957330 w 957330"/>
              <a:gd name="connsiteY28" fmla="*/ 974502 h 1137634"/>
              <a:gd name="connsiteX29" fmla="*/ 957330 w 957330"/>
              <a:gd name="connsiteY29" fmla="*/ 987381 h 1137634"/>
              <a:gd name="connsiteX30" fmla="*/ 957330 w 957330"/>
              <a:gd name="connsiteY30" fmla="*/ 1004552 h 1137634"/>
              <a:gd name="connsiteX31" fmla="*/ 944451 w 957330"/>
              <a:gd name="connsiteY31" fmla="*/ 1026017 h 1137634"/>
              <a:gd name="connsiteX32" fmla="*/ 922986 w 957330"/>
              <a:gd name="connsiteY32" fmla="*/ 1043189 h 1137634"/>
              <a:gd name="connsiteX33" fmla="*/ 875764 w 957330"/>
              <a:gd name="connsiteY33" fmla="*/ 1077533 h 1137634"/>
              <a:gd name="connsiteX34" fmla="*/ 841420 w 957330"/>
              <a:gd name="connsiteY34" fmla="*/ 1090412 h 1137634"/>
              <a:gd name="connsiteX35" fmla="*/ 798490 w 957330"/>
              <a:gd name="connsiteY35" fmla="*/ 1107583 h 1137634"/>
              <a:gd name="connsiteX36" fmla="*/ 746975 w 957330"/>
              <a:gd name="connsiteY36" fmla="*/ 1124755 h 1137634"/>
              <a:gd name="connsiteX37" fmla="*/ 678288 w 957330"/>
              <a:gd name="connsiteY37" fmla="*/ 1137634 h 1137634"/>
              <a:gd name="connsiteX0" fmla="*/ 746975 w 957330"/>
              <a:gd name="connsiteY0" fmla="*/ 1124755 h 1124755"/>
              <a:gd name="connsiteX1" fmla="*/ 287628 w 957330"/>
              <a:gd name="connsiteY1" fmla="*/ 867178 h 1124755"/>
              <a:gd name="connsiteX2" fmla="*/ 317679 w 957330"/>
              <a:gd name="connsiteY2" fmla="*/ 858592 h 1124755"/>
              <a:gd name="connsiteX3" fmla="*/ 339144 w 957330"/>
              <a:gd name="connsiteY3" fmla="*/ 837127 h 1124755"/>
              <a:gd name="connsiteX4" fmla="*/ 352023 w 957330"/>
              <a:gd name="connsiteY4" fmla="*/ 807076 h 1124755"/>
              <a:gd name="connsiteX5" fmla="*/ 352023 w 957330"/>
              <a:gd name="connsiteY5" fmla="*/ 781319 h 1124755"/>
              <a:gd name="connsiteX6" fmla="*/ 347730 w 957330"/>
              <a:gd name="connsiteY6" fmla="*/ 738389 h 1124755"/>
              <a:gd name="connsiteX7" fmla="*/ 330558 w 957330"/>
              <a:gd name="connsiteY7" fmla="*/ 704045 h 1124755"/>
              <a:gd name="connsiteX8" fmla="*/ 248992 w 957330"/>
              <a:gd name="connsiteY8" fmla="*/ 545206 h 1124755"/>
              <a:gd name="connsiteX9" fmla="*/ 47223 w 957330"/>
              <a:gd name="connsiteY9" fmla="*/ 154547 h 1124755"/>
              <a:gd name="connsiteX10" fmla="*/ 12879 w 957330"/>
              <a:gd name="connsiteY10" fmla="*/ 85860 h 1124755"/>
              <a:gd name="connsiteX11" fmla="*/ 0 w 957330"/>
              <a:gd name="connsiteY11" fmla="*/ 60102 h 1124755"/>
              <a:gd name="connsiteX12" fmla="*/ 8586 w 957330"/>
              <a:gd name="connsiteY12" fmla="*/ 12879 h 1124755"/>
              <a:gd name="connsiteX13" fmla="*/ 17172 w 957330"/>
              <a:gd name="connsiteY13" fmla="*/ 0 h 1124755"/>
              <a:gd name="connsiteX14" fmla="*/ 34344 w 957330"/>
              <a:gd name="connsiteY14" fmla="*/ 0 h 1124755"/>
              <a:gd name="connsiteX15" fmla="*/ 64395 w 957330"/>
              <a:gd name="connsiteY15" fmla="*/ 8586 h 1124755"/>
              <a:gd name="connsiteX16" fmla="*/ 90152 w 957330"/>
              <a:gd name="connsiteY16" fmla="*/ 42930 h 1124755"/>
              <a:gd name="connsiteX17" fmla="*/ 133082 w 957330"/>
              <a:gd name="connsiteY17" fmla="*/ 107324 h 1124755"/>
              <a:gd name="connsiteX18" fmla="*/ 283335 w 957330"/>
              <a:gd name="connsiteY18" fmla="*/ 321972 h 1124755"/>
              <a:gd name="connsiteX19" fmla="*/ 382073 w 957330"/>
              <a:gd name="connsiteY19" fmla="*/ 446468 h 1124755"/>
              <a:gd name="connsiteX20" fmla="*/ 515155 w 957330"/>
              <a:gd name="connsiteY20" fmla="*/ 609600 h 1124755"/>
              <a:gd name="connsiteX21" fmla="*/ 652530 w 957330"/>
              <a:gd name="connsiteY21" fmla="*/ 764147 h 1124755"/>
              <a:gd name="connsiteX22" fmla="*/ 695459 w 957330"/>
              <a:gd name="connsiteY22" fmla="*/ 802783 h 1124755"/>
              <a:gd name="connsiteX23" fmla="*/ 768440 w 957330"/>
              <a:gd name="connsiteY23" fmla="*/ 850006 h 1124755"/>
              <a:gd name="connsiteX24" fmla="*/ 837127 w 957330"/>
              <a:gd name="connsiteY24" fmla="*/ 875764 h 1124755"/>
              <a:gd name="connsiteX25" fmla="*/ 884349 w 957330"/>
              <a:gd name="connsiteY25" fmla="*/ 901522 h 1124755"/>
              <a:gd name="connsiteX26" fmla="*/ 927279 w 957330"/>
              <a:gd name="connsiteY26" fmla="*/ 931572 h 1124755"/>
              <a:gd name="connsiteX27" fmla="*/ 944451 w 957330"/>
              <a:gd name="connsiteY27" fmla="*/ 953037 h 1124755"/>
              <a:gd name="connsiteX28" fmla="*/ 957330 w 957330"/>
              <a:gd name="connsiteY28" fmla="*/ 974502 h 1124755"/>
              <a:gd name="connsiteX29" fmla="*/ 957330 w 957330"/>
              <a:gd name="connsiteY29" fmla="*/ 987381 h 1124755"/>
              <a:gd name="connsiteX30" fmla="*/ 957330 w 957330"/>
              <a:gd name="connsiteY30" fmla="*/ 1004552 h 1124755"/>
              <a:gd name="connsiteX31" fmla="*/ 944451 w 957330"/>
              <a:gd name="connsiteY31" fmla="*/ 1026017 h 1124755"/>
              <a:gd name="connsiteX32" fmla="*/ 922986 w 957330"/>
              <a:gd name="connsiteY32" fmla="*/ 1043189 h 1124755"/>
              <a:gd name="connsiteX33" fmla="*/ 875764 w 957330"/>
              <a:gd name="connsiteY33" fmla="*/ 1077533 h 1124755"/>
              <a:gd name="connsiteX34" fmla="*/ 841420 w 957330"/>
              <a:gd name="connsiteY34" fmla="*/ 1090412 h 1124755"/>
              <a:gd name="connsiteX35" fmla="*/ 798490 w 957330"/>
              <a:gd name="connsiteY35" fmla="*/ 1107583 h 1124755"/>
              <a:gd name="connsiteX36" fmla="*/ 746975 w 957330"/>
              <a:gd name="connsiteY36" fmla="*/ 1124755 h 1124755"/>
              <a:gd name="connsiteX0" fmla="*/ 798490 w 957330"/>
              <a:gd name="connsiteY0" fmla="*/ 1107583 h 1107583"/>
              <a:gd name="connsiteX1" fmla="*/ 287628 w 957330"/>
              <a:gd name="connsiteY1" fmla="*/ 867178 h 1107583"/>
              <a:gd name="connsiteX2" fmla="*/ 317679 w 957330"/>
              <a:gd name="connsiteY2" fmla="*/ 858592 h 1107583"/>
              <a:gd name="connsiteX3" fmla="*/ 339144 w 957330"/>
              <a:gd name="connsiteY3" fmla="*/ 837127 h 1107583"/>
              <a:gd name="connsiteX4" fmla="*/ 352023 w 957330"/>
              <a:gd name="connsiteY4" fmla="*/ 807076 h 1107583"/>
              <a:gd name="connsiteX5" fmla="*/ 352023 w 957330"/>
              <a:gd name="connsiteY5" fmla="*/ 781319 h 1107583"/>
              <a:gd name="connsiteX6" fmla="*/ 347730 w 957330"/>
              <a:gd name="connsiteY6" fmla="*/ 738389 h 1107583"/>
              <a:gd name="connsiteX7" fmla="*/ 330558 w 957330"/>
              <a:gd name="connsiteY7" fmla="*/ 704045 h 1107583"/>
              <a:gd name="connsiteX8" fmla="*/ 248992 w 957330"/>
              <a:gd name="connsiteY8" fmla="*/ 545206 h 1107583"/>
              <a:gd name="connsiteX9" fmla="*/ 47223 w 957330"/>
              <a:gd name="connsiteY9" fmla="*/ 154547 h 1107583"/>
              <a:gd name="connsiteX10" fmla="*/ 12879 w 957330"/>
              <a:gd name="connsiteY10" fmla="*/ 85860 h 1107583"/>
              <a:gd name="connsiteX11" fmla="*/ 0 w 957330"/>
              <a:gd name="connsiteY11" fmla="*/ 60102 h 1107583"/>
              <a:gd name="connsiteX12" fmla="*/ 8586 w 957330"/>
              <a:gd name="connsiteY12" fmla="*/ 12879 h 1107583"/>
              <a:gd name="connsiteX13" fmla="*/ 17172 w 957330"/>
              <a:gd name="connsiteY13" fmla="*/ 0 h 1107583"/>
              <a:gd name="connsiteX14" fmla="*/ 34344 w 957330"/>
              <a:gd name="connsiteY14" fmla="*/ 0 h 1107583"/>
              <a:gd name="connsiteX15" fmla="*/ 64395 w 957330"/>
              <a:gd name="connsiteY15" fmla="*/ 8586 h 1107583"/>
              <a:gd name="connsiteX16" fmla="*/ 90152 w 957330"/>
              <a:gd name="connsiteY16" fmla="*/ 42930 h 1107583"/>
              <a:gd name="connsiteX17" fmla="*/ 133082 w 957330"/>
              <a:gd name="connsiteY17" fmla="*/ 107324 h 1107583"/>
              <a:gd name="connsiteX18" fmla="*/ 283335 w 957330"/>
              <a:gd name="connsiteY18" fmla="*/ 321972 h 1107583"/>
              <a:gd name="connsiteX19" fmla="*/ 382073 w 957330"/>
              <a:gd name="connsiteY19" fmla="*/ 446468 h 1107583"/>
              <a:gd name="connsiteX20" fmla="*/ 515155 w 957330"/>
              <a:gd name="connsiteY20" fmla="*/ 609600 h 1107583"/>
              <a:gd name="connsiteX21" fmla="*/ 652530 w 957330"/>
              <a:gd name="connsiteY21" fmla="*/ 764147 h 1107583"/>
              <a:gd name="connsiteX22" fmla="*/ 695459 w 957330"/>
              <a:gd name="connsiteY22" fmla="*/ 802783 h 1107583"/>
              <a:gd name="connsiteX23" fmla="*/ 768440 w 957330"/>
              <a:gd name="connsiteY23" fmla="*/ 850006 h 1107583"/>
              <a:gd name="connsiteX24" fmla="*/ 837127 w 957330"/>
              <a:gd name="connsiteY24" fmla="*/ 875764 h 1107583"/>
              <a:gd name="connsiteX25" fmla="*/ 884349 w 957330"/>
              <a:gd name="connsiteY25" fmla="*/ 901522 h 1107583"/>
              <a:gd name="connsiteX26" fmla="*/ 927279 w 957330"/>
              <a:gd name="connsiteY26" fmla="*/ 931572 h 1107583"/>
              <a:gd name="connsiteX27" fmla="*/ 944451 w 957330"/>
              <a:gd name="connsiteY27" fmla="*/ 953037 h 1107583"/>
              <a:gd name="connsiteX28" fmla="*/ 957330 w 957330"/>
              <a:gd name="connsiteY28" fmla="*/ 974502 h 1107583"/>
              <a:gd name="connsiteX29" fmla="*/ 957330 w 957330"/>
              <a:gd name="connsiteY29" fmla="*/ 987381 h 1107583"/>
              <a:gd name="connsiteX30" fmla="*/ 957330 w 957330"/>
              <a:gd name="connsiteY30" fmla="*/ 1004552 h 1107583"/>
              <a:gd name="connsiteX31" fmla="*/ 944451 w 957330"/>
              <a:gd name="connsiteY31" fmla="*/ 1026017 h 1107583"/>
              <a:gd name="connsiteX32" fmla="*/ 922986 w 957330"/>
              <a:gd name="connsiteY32" fmla="*/ 1043189 h 1107583"/>
              <a:gd name="connsiteX33" fmla="*/ 875764 w 957330"/>
              <a:gd name="connsiteY33" fmla="*/ 1077533 h 1107583"/>
              <a:gd name="connsiteX34" fmla="*/ 841420 w 957330"/>
              <a:gd name="connsiteY34" fmla="*/ 1090412 h 1107583"/>
              <a:gd name="connsiteX35" fmla="*/ 798490 w 957330"/>
              <a:gd name="connsiteY35" fmla="*/ 1107583 h 1107583"/>
              <a:gd name="connsiteX0" fmla="*/ 798490 w 957330"/>
              <a:gd name="connsiteY0" fmla="*/ 1107583 h 1107583"/>
              <a:gd name="connsiteX1" fmla="*/ 287628 w 957330"/>
              <a:gd name="connsiteY1" fmla="*/ 867178 h 1107583"/>
              <a:gd name="connsiteX2" fmla="*/ 317679 w 957330"/>
              <a:gd name="connsiteY2" fmla="*/ 858592 h 1107583"/>
              <a:gd name="connsiteX3" fmla="*/ 339144 w 957330"/>
              <a:gd name="connsiteY3" fmla="*/ 837127 h 1107583"/>
              <a:gd name="connsiteX4" fmla="*/ 352023 w 957330"/>
              <a:gd name="connsiteY4" fmla="*/ 807076 h 1107583"/>
              <a:gd name="connsiteX5" fmla="*/ 352023 w 957330"/>
              <a:gd name="connsiteY5" fmla="*/ 781319 h 1107583"/>
              <a:gd name="connsiteX6" fmla="*/ 347730 w 957330"/>
              <a:gd name="connsiteY6" fmla="*/ 738389 h 1107583"/>
              <a:gd name="connsiteX7" fmla="*/ 330558 w 957330"/>
              <a:gd name="connsiteY7" fmla="*/ 704045 h 1107583"/>
              <a:gd name="connsiteX8" fmla="*/ 248992 w 957330"/>
              <a:gd name="connsiteY8" fmla="*/ 545206 h 1107583"/>
              <a:gd name="connsiteX9" fmla="*/ 47223 w 957330"/>
              <a:gd name="connsiteY9" fmla="*/ 154547 h 1107583"/>
              <a:gd name="connsiteX10" fmla="*/ 12879 w 957330"/>
              <a:gd name="connsiteY10" fmla="*/ 85860 h 1107583"/>
              <a:gd name="connsiteX11" fmla="*/ 0 w 957330"/>
              <a:gd name="connsiteY11" fmla="*/ 60102 h 1107583"/>
              <a:gd name="connsiteX12" fmla="*/ 8586 w 957330"/>
              <a:gd name="connsiteY12" fmla="*/ 12879 h 1107583"/>
              <a:gd name="connsiteX13" fmla="*/ 17172 w 957330"/>
              <a:gd name="connsiteY13" fmla="*/ 0 h 1107583"/>
              <a:gd name="connsiteX14" fmla="*/ 34344 w 957330"/>
              <a:gd name="connsiteY14" fmla="*/ 0 h 1107583"/>
              <a:gd name="connsiteX15" fmla="*/ 64395 w 957330"/>
              <a:gd name="connsiteY15" fmla="*/ 8586 h 1107583"/>
              <a:gd name="connsiteX16" fmla="*/ 90152 w 957330"/>
              <a:gd name="connsiteY16" fmla="*/ 42930 h 1107583"/>
              <a:gd name="connsiteX17" fmla="*/ 133082 w 957330"/>
              <a:gd name="connsiteY17" fmla="*/ 107324 h 1107583"/>
              <a:gd name="connsiteX18" fmla="*/ 283335 w 957330"/>
              <a:gd name="connsiteY18" fmla="*/ 321972 h 1107583"/>
              <a:gd name="connsiteX19" fmla="*/ 382073 w 957330"/>
              <a:gd name="connsiteY19" fmla="*/ 446468 h 1107583"/>
              <a:gd name="connsiteX20" fmla="*/ 515155 w 957330"/>
              <a:gd name="connsiteY20" fmla="*/ 609600 h 1107583"/>
              <a:gd name="connsiteX21" fmla="*/ 652530 w 957330"/>
              <a:gd name="connsiteY21" fmla="*/ 764147 h 1107583"/>
              <a:gd name="connsiteX22" fmla="*/ 695459 w 957330"/>
              <a:gd name="connsiteY22" fmla="*/ 802783 h 1107583"/>
              <a:gd name="connsiteX23" fmla="*/ 768440 w 957330"/>
              <a:gd name="connsiteY23" fmla="*/ 850006 h 1107583"/>
              <a:gd name="connsiteX24" fmla="*/ 837127 w 957330"/>
              <a:gd name="connsiteY24" fmla="*/ 875764 h 1107583"/>
              <a:gd name="connsiteX25" fmla="*/ 884349 w 957330"/>
              <a:gd name="connsiteY25" fmla="*/ 901522 h 1107583"/>
              <a:gd name="connsiteX26" fmla="*/ 927279 w 957330"/>
              <a:gd name="connsiteY26" fmla="*/ 931572 h 1107583"/>
              <a:gd name="connsiteX27" fmla="*/ 944451 w 957330"/>
              <a:gd name="connsiteY27" fmla="*/ 953037 h 1107583"/>
              <a:gd name="connsiteX28" fmla="*/ 957330 w 957330"/>
              <a:gd name="connsiteY28" fmla="*/ 974502 h 1107583"/>
              <a:gd name="connsiteX29" fmla="*/ 957330 w 957330"/>
              <a:gd name="connsiteY29" fmla="*/ 987381 h 1107583"/>
              <a:gd name="connsiteX30" fmla="*/ 957330 w 957330"/>
              <a:gd name="connsiteY30" fmla="*/ 1004552 h 1107583"/>
              <a:gd name="connsiteX31" fmla="*/ 944451 w 957330"/>
              <a:gd name="connsiteY31" fmla="*/ 1026017 h 1107583"/>
              <a:gd name="connsiteX32" fmla="*/ 875764 w 957330"/>
              <a:gd name="connsiteY32" fmla="*/ 1077533 h 1107583"/>
              <a:gd name="connsiteX33" fmla="*/ 841420 w 957330"/>
              <a:gd name="connsiteY33" fmla="*/ 1090412 h 1107583"/>
              <a:gd name="connsiteX34" fmla="*/ 798490 w 957330"/>
              <a:gd name="connsiteY34" fmla="*/ 1107583 h 1107583"/>
              <a:gd name="connsiteX0" fmla="*/ 798490 w 957330"/>
              <a:gd name="connsiteY0" fmla="*/ 1107583 h 1107583"/>
              <a:gd name="connsiteX1" fmla="*/ 287628 w 957330"/>
              <a:gd name="connsiteY1" fmla="*/ 867178 h 1107583"/>
              <a:gd name="connsiteX2" fmla="*/ 317679 w 957330"/>
              <a:gd name="connsiteY2" fmla="*/ 858592 h 1107583"/>
              <a:gd name="connsiteX3" fmla="*/ 339144 w 957330"/>
              <a:gd name="connsiteY3" fmla="*/ 837127 h 1107583"/>
              <a:gd name="connsiteX4" fmla="*/ 352023 w 957330"/>
              <a:gd name="connsiteY4" fmla="*/ 807076 h 1107583"/>
              <a:gd name="connsiteX5" fmla="*/ 352023 w 957330"/>
              <a:gd name="connsiteY5" fmla="*/ 781319 h 1107583"/>
              <a:gd name="connsiteX6" fmla="*/ 347730 w 957330"/>
              <a:gd name="connsiteY6" fmla="*/ 738389 h 1107583"/>
              <a:gd name="connsiteX7" fmla="*/ 330558 w 957330"/>
              <a:gd name="connsiteY7" fmla="*/ 704045 h 1107583"/>
              <a:gd name="connsiteX8" fmla="*/ 248992 w 957330"/>
              <a:gd name="connsiteY8" fmla="*/ 545206 h 1107583"/>
              <a:gd name="connsiteX9" fmla="*/ 47223 w 957330"/>
              <a:gd name="connsiteY9" fmla="*/ 154547 h 1107583"/>
              <a:gd name="connsiteX10" fmla="*/ 12879 w 957330"/>
              <a:gd name="connsiteY10" fmla="*/ 85860 h 1107583"/>
              <a:gd name="connsiteX11" fmla="*/ 0 w 957330"/>
              <a:gd name="connsiteY11" fmla="*/ 60102 h 1107583"/>
              <a:gd name="connsiteX12" fmla="*/ 8586 w 957330"/>
              <a:gd name="connsiteY12" fmla="*/ 12879 h 1107583"/>
              <a:gd name="connsiteX13" fmla="*/ 17172 w 957330"/>
              <a:gd name="connsiteY13" fmla="*/ 0 h 1107583"/>
              <a:gd name="connsiteX14" fmla="*/ 34344 w 957330"/>
              <a:gd name="connsiteY14" fmla="*/ 0 h 1107583"/>
              <a:gd name="connsiteX15" fmla="*/ 64395 w 957330"/>
              <a:gd name="connsiteY15" fmla="*/ 8586 h 1107583"/>
              <a:gd name="connsiteX16" fmla="*/ 90152 w 957330"/>
              <a:gd name="connsiteY16" fmla="*/ 42930 h 1107583"/>
              <a:gd name="connsiteX17" fmla="*/ 133082 w 957330"/>
              <a:gd name="connsiteY17" fmla="*/ 107324 h 1107583"/>
              <a:gd name="connsiteX18" fmla="*/ 283335 w 957330"/>
              <a:gd name="connsiteY18" fmla="*/ 321972 h 1107583"/>
              <a:gd name="connsiteX19" fmla="*/ 382073 w 957330"/>
              <a:gd name="connsiteY19" fmla="*/ 446468 h 1107583"/>
              <a:gd name="connsiteX20" fmla="*/ 515155 w 957330"/>
              <a:gd name="connsiteY20" fmla="*/ 609600 h 1107583"/>
              <a:gd name="connsiteX21" fmla="*/ 652530 w 957330"/>
              <a:gd name="connsiteY21" fmla="*/ 764147 h 1107583"/>
              <a:gd name="connsiteX22" fmla="*/ 695459 w 957330"/>
              <a:gd name="connsiteY22" fmla="*/ 802783 h 1107583"/>
              <a:gd name="connsiteX23" fmla="*/ 768440 w 957330"/>
              <a:gd name="connsiteY23" fmla="*/ 850006 h 1107583"/>
              <a:gd name="connsiteX24" fmla="*/ 837127 w 957330"/>
              <a:gd name="connsiteY24" fmla="*/ 875764 h 1107583"/>
              <a:gd name="connsiteX25" fmla="*/ 884349 w 957330"/>
              <a:gd name="connsiteY25" fmla="*/ 901522 h 1107583"/>
              <a:gd name="connsiteX26" fmla="*/ 927279 w 957330"/>
              <a:gd name="connsiteY26" fmla="*/ 931572 h 1107583"/>
              <a:gd name="connsiteX27" fmla="*/ 944451 w 957330"/>
              <a:gd name="connsiteY27" fmla="*/ 953037 h 1107583"/>
              <a:gd name="connsiteX28" fmla="*/ 957330 w 957330"/>
              <a:gd name="connsiteY28" fmla="*/ 974502 h 1107583"/>
              <a:gd name="connsiteX29" fmla="*/ 957330 w 957330"/>
              <a:gd name="connsiteY29" fmla="*/ 987381 h 1107583"/>
              <a:gd name="connsiteX30" fmla="*/ 957330 w 957330"/>
              <a:gd name="connsiteY30" fmla="*/ 1004552 h 1107583"/>
              <a:gd name="connsiteX31" fmla="*/ 875764 w 957330"/>
              <a:gd name="connsiteY31" fmla="*/ 1077533 h 1107583"/>
              <a:gd name="connsiteX32" fmla="*/ 841420 w 957330"/>
              <a:gd name="connsiteY32" fmla="*/ 1090412 h 1107583"/>
              <a:gd name="connsiteX33" fmla="*/ 798490 w 957330"/>
              <a:gd name="connsiteY33" fmla="*/ 1107583 h 1107583"/>
              <a:gd name="connsiteX0" fmla="*/ 798490 w 957330"/>
              <a:gd name="connsiteY0" fmla="*/ 1107583 h 1107583"/>
              <a:gd name="connsiteX1" fmla="*/ 287628 w 957330"/>
              <a:gd name="connsiteY1" fmla="*/ 867178 h 1107583"/>
              <a:gd name="connsiteX2" fmla="*/ 317679 w 957330"/>
              <a:gd name="connsiteY2" fmla="*/ 858592 h 1107583"/>
              <a:gd name="connsiteX3" fmla="*/ 339144 w 957330"/>
              <a:gd name="connsiteY3" fmla="*/ 837127 h 1107583"/>
              <a:gd name="connsiteX4" fmla="*/ 352023 w 957330"/>
              <a:gd name="connsiteY4" fmla="*/ 807076 h 1107583"/>
              <a:gd name="connsiteX5" fmla="*/ 352023 w 957330"/>
              <a:gd name="connsiteY5" fmla="*/ 781319 h 1107583"/>
              <a:gd name="connsiteX6" fmla="*/ 347730 w 957330"/>
              <a:gd name="connsiteY6" fmla="*/ 738389 h 1107583"/>
              <a:gd name="connsiteX7" fmla="*/ 330558 w 957330"/>
              <a:gd name="connsiteY7" fmla="*/ 704045 h 1107583"/>
              <a:gd name="connsiteX8" fmla="*/ 248992 w 957330"/>
              <a:gd name="connsiteY8" fmla="*/ 545206 h 1107583"/>
              <a:gd name="connsiteX9" fmla="*/ 47223 w 957330"/>
              <a:gd name="connsiteY9" fmla="*/ 154547 h 1107583"/>
              <a:gd name="connsiteX10" fmla="*/ 12879 w 957330"/>
              <a:gd name="connsiteY10" fmla="*/ 85860 h 1107583"/>
              <a:gd name="connsiteX11" fmla="*/ 0 w 957330"/>
              <a:gd name="connsiteY11" fmla="*/ 60102 h 1107583"/>
              <a:gd name="connsiteX12" fmla="*/ 8586 w 957330"/>
              <a:gd name="connsiteY12" fmla="*/ 12879 h 1107583"/>
              <a:gd name="connsiteX13" fmla="*/ 17172 w 957330"/>
              <a:gd name="connsiteY13" fmla="*/ 0 h 1107583"/>
              <a:gd name="connsiteX14" fmla="*/ 34344 w 957330"/>
              <a:gd name="connsiteY14" fmla="*/ 0 h 1107583"/>
              <a:gd name="connsiteX15" fmla="*/ 64395 w 957330"/>
              <a:gd name="connsiteY15" fmla="*/ 8586 h 1107583"/>
              <a:gd name="connsiteX16" fmla="*/ 90152 w 957330"/>
              <a:gd name="connsiteY16" fmla="*/ 42930 h 1107583"/>
              <a:gd name="connsiteX17" fmla="*/ 133082 w 957330"/>
              <a:gd name="connsiteY17" fmla="*/ 107324 h 1107583"/>
              <a:gd name="connsiteX18" fmla="*/ 283335 w 957330"/>
              <a:gd name="connsiteY18" fmla="*/ 321972 h 1107583"/>
              <a:gd name="connsiteX19" fmla="*/ 382073 w 957330"/>
              <a:gd name="connsiteY19" fmla="*/ 446468 h 1107583"/>
              <a:gd name="connsiteX20" fmla="*/ 515155 w 957330"/>
              <a:gd name="connsiteY20" fmla="*/ 609600 h 1107583"/>
              <a:gd name="connsiteX21" fmla="*/ 652530 w 957330"/>
              <a:gd name="connsiteY21" fmla="*/ 764147 h 1107583"/>
              <a:gd name="connsiteX22" fmla="*/ 695459 w 957330"/>
              <a:gd name="connsiteY22" fmla="*/ 802783 h 1107583"/>
              <a:gd name="connsiteX23" fmla="*/ 768440 w 957330"/>
              <a:gd name="connsiteY23" fmla="*/ 850006 h 1107583"/>
              <a:gd name="connsiteX24" fmla="*/ 837127 w 957330"/>
              <a:gd name="connsiteY24" fmla="*/ 875764 h 1107583"/>
              <a:gd name="connsiteX25" fmla="*/ 884349 w 957330"/>
              <a:gd name="connsiteY25" fmla="*/ 901522 h 1107583"/>
              <a:gd name="connsiteX26" fmla="*/ 927279 w 957330"/>
              <a:gd name="connsiteY26" fmla="*/ 931572 h 1107583"/>
              <a:gd name="connsiteX27" fmla="*/ 944451 w 957330"/>
              <a:gd name="connsiteY27" fmla="*/ 953037 h 1107583"/>
              <a:gd name="connsiteX28" fmla="*/ 957330 w 957330"/>
              <a:gd name="connsiteY28" fmla="*/ 974502 h 1107583"/>
              <a:gd name="connsiteX29" fmla="*/ 957330 w 957330"/>
              <a:gd name="connsiteY29" fmla="*/ 987381 h 1107583"/>
              <a:gd name="connsiteX30" fmla="*/ 875764 w 957330"/>
              <a:gd name="connsiteY30" fmla="*/ 1077533 h 1107583"/>
              <a:gd name="connsiteX31" fmla="*/ 841420 w 957330"/>
              <a:gd name="connsiteY31" fmla="*/ 1090412 h 1107583"/>
              <a:gd name="connsiteX32" fmla="*/ 798490 w 957330"/>
              <a:gd name="connsiteY32" fmla="*/ 1107583 h 1107583"/>
              <a:gd name="connsiteX0" fmla="*/ 798490 w 957330"/>
              <a:gd name="connsiteY0" fmla="*/ 1107583 h 1107583"/>
              <a:gd name="connsiteX1" fmla="*/ 287628 w 957330"/>
              <a:gd name="connsiteY1" fmla="*/ 867178 h 1107583"/>
              <a:gd name="connsiteX2" fmla="*/ 317679 w 957330"/>
              <a:gd name="connsiteY2" fmla="*/ 858592 h 1107583"/>
              <a:gd name="connsiteX3" fmla="*/ 339144 w 957330"/>
              <a:gd name="connsiteY3" fmla="*/ 837127 h 1107583"/>
              <a:gd name="connsiteX4" fmla="*/ 352023 w 957330"/>
              <a:gd name="connsiteY4" fmla="*/ 807076 h 1107583"/>
              <a:gd name="connsiteX5" fmla="*/ 352023 w 957330"/>
              <a:gd name="connsiteY5" fmla="*/ 781319 h 1107583"/>
              <a:gd name="connsiteX6" fmla="*/ 347730 w 957330"/>
              <a:gd name="connsiteY6" fmla="*/ 738389 h 1107583"/>
              <a:gd name="connsiteX7" fmla="*/ 330558 w 957330"/>
              <a:gd name="connsiteY7" fmla="*/ 704045 h 1107583"/>
              <a:gd name="connsiteX8" fmla="*/ 248992 w 957330"/>
              <a:gd name="connsiteY8" fmla="*/ 545206 h 1107583"/>
              <a:gd name="connsiteX9" fmla="*/ 47223 w 957330"/>
              <a:gd name="connsiteY9" fmla="*/ 154547 h 1107583"/>
              <a:gd name="connsiteX10" fmla="*/ 12879 w 957330"/>
              <a:gd name="connsiteY10" fmla="*/ 85860 h 1107583"/>
              <a:gd name="connsiteX11" fmla="*/ 0 w 957330"/>
              <a:gd name="connsiteY11" fmla="*/ 60102 h 1107583"/>
              <a:gd name="connsiteX12" fmla="*/ 8586 w 957330"/>
              <a:gd name="connsiteY12" fmla="*/ 12879 h 1107583"/>
              <a:gd name="connsiteX13" fmla="*/ 17172 w 957330"/>
              <a:gd name="connsiteY13" fmla="*/ 0 h 1107583"/>
              <a:gd name="connsiteX14" fmla="*/ 34344 w 957330"/>
              <a:gd name="connsiteY14" fmla="*/ 0 h 1107583"/>
              <a:gd name="connsiteX15" fmla="*/ 64395 w 957330"/>
              <a:gd name="connsiteY15" fmla="*/ 8586 h 1107583"/>
              <a:gd name="connsiteX16" fmla="*/ 90152 w 957330"/>
              <a:gd name="connsiteY16" fmla="*/ 42930 h 1107583"/>
              <a:gd name="connsiteX17" fmla="*/ 133082 w 957330"/>
              <a:gd name="connsiteY17" fmla="*/ 107324 h 1107583"/>
              <a:gd name="connsiteX18" fmla="*/ 283335 w 957330"/>
              <a:gd name="connsiteY18" fmla="*/ 321972 h 1107583"/>
              <a:gd name="connsiteX19" fmla="*/ 382073 w 957330"/>
              <a:gd name="connsiteY19" fmla="*/ 446468 h 1107583"/>
              <a:gd name="connsiteX20" fmla="*/ 515155 w 957330"/>
              <a:gd name="connsiteY20" fmla="*/ 609600 h 1107583"/>
              <a:gd name="connsiteX21" fmla="*/ 652530 w 957330"/>
              <a:gd name="connsiteY21" fmla="*/ 764147 h 1107583"/>
              <a:gd name="connsiteX22" fmla="*/ 695459 w 957330"/>
              <a:gd name="connsiteY22" fmla="*/ 802783 h 1107583"/>
              <a:gd name="connsiteX23" fmla="*/ 768440 w 957330"/>
              <a:gd name="connsiteY23" fmla="*/ 850006 h 1107583"/>
              <a:gd name="connsiteX24" fmla="*/ 837127 w 957330"/>
              <a:gd name="connsiteY24" fmla="*/ 875764 h 1107583"/>
              <a:gd name="connsiteX25" fmla="*/ 884349 w 957330"/>
              <a:gd name="connsiteY25" fmla="*/ 901522 h 1107583"/>
              <a:gd name="connsiteX26" fmla="*/ 927279 w 957330"/>
              <a:gd name="connsiteY26" fmla="*/ 931572 h 1107583"/>
              <a:gd name="connsiteX27" fmla="*/ 944451 w 957330"/>
              <a:gd name="connsiteY27" fmla="*/ 953037 h 1107583"/>
              <a:gd name="connsiteX28" fmla="*/ 957330 w 957330"/>
              <a:gd name="connsiteY28" fmla="*/ 987381 h 1107583"/>
              <a:gd name="connsiteX29" fmla="*/ 875764 w 957330"/>
              <a:gd name="connsiteY29" fmla="*/ 1077533 h 1107583"/>
              <a:gd name="connsiteX30" fmla="*/ 841420 w 957330"/>
              <a:gd name="connsiteY30" fmla="*/ 1090412 h 1107583"/>
              <a:gd name="connsiteX31" fmla="*/ 798490 w 957330"/>
              <a:gd name="connsiteY31" fmla="*/ 1107583 h 1107583"/>
              <a:gd name="connsiteX0" fmla="*/ 798490 w 957330"/>
              <a:gd name="connsiteY0" fmla="*/ 1107583 h 1107583"/>
              <a:gd name="connsiteX1" fmla="*/ 287628 w 957330"/>
              <a:gd name="connsiteY1" fmla="*/ 867178 h 1107583"/>
              <a:gd name="connsiteX2" fmla="*/ 317679 w 957330"/>
              <a:gd name="connsiteY2" fmla="*/ 858592 h 1107583"/>
              <a:gd name="connsiteX3" fmla="*/ 339144 w 957330"/>
              <a:gd name="connsiteY3" fmla="*/ 837127 h 1107583"/>
              <a:gd name="connsiteX4" fmla="*/ 352023 w 957330"/>
              <a:gd name="connsiteY4" fmla="*/ 807076 h 1107583"/>
              <a:gd name="connsiteX5" fmla="*/ 352023 w 957330"/>
              <a:gd name="connsiteY5" fmla="*/ 781319 h 1107583"/>
              <a:gd name="connsiteX6" fmla="*/ 347730 w 957330"/>
              <a:gd name="connsiteY6" fmla="*/ 738389 h 1107583"/>
              <a:gd name="connsiteX7" fmla="*/ 330558 w 957330"/>
              <a:gd name="connsiteY7" fmla="*/ 704045 h 1107583"/>
              <a:gd name="connsiteX8" fmla="*/ 248992 w 957330"/>
              <a:gd name="connsiteY8" fmla="*/ 545206 h 1107583"/>
              <a:gd name="connsiteX9" fmla="*/ 47223 w 957330"/>
              <a:gd name="connsiteY9" fmla="*/ 154547 h 1107583"/>
              <a:gd name="connsiteX10" fmla="*/ 12879 w 957330"/>
              <a:gd name="connsiteY10" fmla="*/ 85860 h 1107583"/>
              <a:gd name="connsiteX11" fmla="*/ 0 w 957330"/>
              <a:gd name="connsiteY11" fmla="*/ 60102 h 1107583"/>
              <a:gd name="connsiteX12" fmla="*/ 8586 w 957330"/>
              <a:gd name="connsiteY12" fmla="*/ 12879 h 1107583"/>
              <a:gd name="connsiteX13" fmla="*/ 17172 w 957330"/>
              <a:gd name="connsiteY13" fmla="*/ 0 h 1107583"/>
              <a:gd name="connsiteX14" fmla="*/ 34344 w 957330"/>
              <a:gd name="connsiteY14" fmla="*/ 0 h 1107583"/>
              <a:gd name="connsiteX15" fmla="*/ 64395 w 957330"/>
              <a:gd name="connsiteY15" fmla="*/ 8586 h 1107583"/>
              <a:gd name="connsiteX16" fmla="*/ 90152 w 957330"/>
              <a:gd name="connsiteY16" fmla="*/ 42930 h 1107583"/>
              <a:gd name="connsiteX17" fmla="*/ 133082 w 957330"/>
              <a:gd name="connsiteY17" fmla="*/ 107324 h 1107583"/>
              <a:gd name="connsiteX18" fmla="*/ 283335 w 957330"/>
              <a:gd name="connsiteY18" fmla="*/ 321972 h 1107583"/>
              <a:gd name="connsiteX19" fmla="*/ 382073 w 957330"/>
              <a:gd name="connsiteY19" fmla="*/ 446468 h 1107583"/>
              <a:gd name="connsiteX20" fmla="*/ 515155 w 957330"/>
              <a:gd name="connsiteY20" fmla="*/ 609600 h 1107583"/>
              <a:gd name="connsiteX21" fmla="*/ 652530 w 957330"/>
              <a:gd name="connsiteY21" fmla="*/ 764147 h 1107583"/>
              <a:gd name="connsiteX22" fmla="*/ 695459 w 957330"/>
              <a:gd name="connsiteY22" fmla="*/ 802783 h 1107583"/>
              <a:gd name="connsiteX23" fmla="*/ 768440 w 957330"/>
              <a:gd name="connsiteY23" fmla="*/ 850006 h 1107583"/>
              <a:gd name="connsiteX24" fmla="*/ 837127 w 957330"/>
              <a:gd name="connsiteY24" fmla="*/ 875764 h 1107583"/>
              <a:gd name="connsiteX25" fmla="*/ 884349 w 957330"/>
              <a:gd name="connsiteY25" fmla="*/ 901522 h 1107583"/>
              <a:gd name="connsiteX26" fmla="*/ 927279 w 957330"/>
              <a:gd name="connsiteY26" fmla="*/ 931572 h 1107583"/>
              <a:gd name="connsiteX27" fmla="*/ 957330 w 957330"/>
              <a:gd name="connsiteY27" fmla="*/ 987381 h 1107583"/>
              <a:gd name="connsiteX28" fmla="*/ 875764 w 957330"/>
              <a:gd name="connsiteY28" fmla="*/ 1077533 h 1107583"/>
              <a:gd name="connsiteX29" fmla="*/ 841420 w 957330"/>
              <a:gd name="connsiteY29" fmla="*/ 1090412 h 1107583"/>
              <a:gd name="connsiteX30" fmla="*/ 798490 w 957330"/>
              <a:gd name="connsiteY30" fmla="*/ 1107583 h 1107583"/>
              <a:gd name="connsiteX0" fmla="*/ 798490 w 957330"/>
              <a:gd name="connsiteY0" fmla="*/ 1107583 h 1107583"/>
              <a:gd name="connsiteX1" fmla="*/ 287628 w 957330"/>
              <a:gd name="connsiteY1" fmla="*/ 867178 h 1107583"/>
              <a:gd name="connsiteX2" fmla="*/ 317679 w 957330"/>
              <a:gd name="connsiteY2" fmla="*/ 858592 h 1107583"/>
              <a:gd name="connsiteX3" fmla="*/ 339144 w 957330"/>
              <a:gd name="connsiteY3" fmla="*/ 837127 h 1107583"/>
              <a:gd name="connsiteX4" fmla="*/ 352023 w 957330"/>
              <a:gd name="connsiteY4" fmla="*/ 807076 h 1107583"/>
              <a:gd name="connsiteX5" fmla="*/ 352023 w 957330"/>
              <a:gd name="connsiteY5" fmla="*/ 781319 h 1107583"/>
              <a:gd name="connsiteX6" fmla="*/ 347730 w 957330"/>
              <a:gd name="connsiteY6" fmla="*/ 738389 h 1107583"/>
              <a:gd name="connsiteX7" fmla="*/ 330558 w 957330"/>
              <a:gd name="connsiteY7" fmla="*/ 704045 h 1107583"/>
              <a:gd name="connsiteX8" fmla="*/ 248992 w 957330"/>
              <a:gd name="connsiteY8" fmla="*/ 545206 h 1107583"/>
              <a:gd name="connsiteX9" fmla="*/ 47223 w 957330"/>
              <a:gd name="connsiteY9" fmla="*/ 154547 h 1107583"/>
              <a:gd name="connsiteX10" fmla="*/ 12879 w 957330"/>
              <a:gd name="connsiteY10" fmla="*/ 85860 h 1107583"/>
              <a:gd name="connsiteX11" fmla="*/ 0 w 957330"/>
              <a:gd name="connsiteY11" fmla="*/ 60102 h 1107583"/>
              <a:gd name="connsiteX12" fmla="*/ 8586 w 957330"/>
              <a:gd name="connsiteY12" fmla="*/ 12879 h 1107583"/>
              <a:gd name="connsiteX13" fmla="*/ 17172 w 957330"/>
              <a:gd name="connsiteY13" fmla="*/ 0 h 1107583"/>
              <a:gd name="connsiteX14" fmla="*/ 34344 w 957330"/>
              <a:gd name="connsiteY14" fmla="*/ 0 h 1107583"/>
              <a:gd name="connsiteX15" fmla="*/ 64395 w 957330"/>
              <a:gd name="connsiteY15" fmla="*/ 8586 h 1107583"/>
              <a:gd name="connsiteX16" fmla="*/ 90152 w 957330"/>
              <a:gd name="connsiteY16" fmla="*/ 42930 h 1107583"/>
              <a:gd name="connsiteX17" fmla="*/ 133082 w 957330"/>
              <a:gd name="connsiteY17" fmla="*/ 107324 h 1107583"/>
              <a:gd name="connsiteX18" fmla="*/ 283335 w 957330"/>
              <a:gd name="connsiteY18" fmla="*/ 321972 h 1107583"/>
              <a:gd name="connsiteX19" fmla="*/ 382073 w 957330"/>
              <a:gd name="connsiteY19" fmla="*/ 446468 h 1107583"/>
              <a:gd name="connsiteX20" fmla="*/ 515155 w 957330"/>
              <a:gd name="connsiteY20" fmla="*/ 609600 h 1107583"/>
              <a:gd name="connsiteX21" fmla="*/ 652530 w 957330"/>
              <a:gd name="connsiteY21" fmla="*/ 764147 h 1107583"/>
              <a:gd name="connsiteX22" fmla="*/ 695459 w 957330"/>
              <a:gd name="connsiteY22" fmla="*/ 802783 h 1107583"/>
              <a:gd name="connsiteX23" fmla="*/ 768440 w 957330"/>
              <a:gd name="connsiteY23" fmla="*/ 850006 h 1107583"/>
              <a:gd name="connsiteX24" fmla="*/ 837127 w 957330"/>
              <a:gd name="connsiteY24" fmla="*/ 875764 h 1107583"/>
              <a:gd name="connsiteX25" fmla="*/ 884349 w 957330"/>
              <a:gd name="connsiteY25" fmla="*/ 901522 h 1107583"/>
              <a:gd name="connsiteX26" fmla="*/ 957330 w 957330"/>
              <a:gd name="connsiteY26" fmla="*/ 987381 h 1107583"/>
              <a:gd name="connsiteX27" fmla="*/ 875764 w 957330"/>
              <a:gd name="connsiteY27" fmla="*/ 1077533 h 1107583"/>
              <a:gd name="connsiteX28" fmla="*/ 841420 w 957330"/>
              <a:gd name="connsiteY28" fmla="*/ 1090412 h 1107583"/>
              <a:gd name="connsiteX29" fmla="*/ 798490 w 957330"/>
              <a:gd name="connsiteY29" fmla="*/ 1107583 h 1107583"/>
              <a:gd name="connsiteX0" fmla="*/ 798490 w 957330"/>
              <a:gd name="connsiteY0" fmla="*/ 1107583 h 1107583"/>
              <a:gd name="connsiteX1" fmla="*/ 287628 w 957330"/>
              <a:gd name="connsiteY1" fmla="*/ 867178 h 1107583"/>
              <a:gd name="connsiteX2" fmla="*/ 317679 w 957330"/>
              <a:gd name="connsiteY2" fmla="*/ 858592 h 1107583"/>
              <a:gd name="connsiteX3" fmla="*/ 339144 w 957330"/>
              <a:gd name="connsiteY3" fmla="*/ 837127 h 1107583"/>
              <a:gd name="connsiteX4" fmla="*/ 352023 w 957330"/>
              <a:gd name="connsiteY4" fmla="*/ 807076 h 1107583"/>
              <a:gd name="connsiteX5" fmla="*/ 352023 w 957330"/>
              <a:gd name="connsiteY5" fmla="*/ 781319 h 1107583"/>
              <a:gd name="connsiteX6" fmla="*/ 347730 w 957330"/>
              <a:gd name="connsiteY6" fmla="*/ 738389 h 1107583"/>
              <a:gd name="connsiteX7" fmla="*/ 330558 w 957330"/>
              <a:gd name="connsiteY7" fmla="*/ 704045 h 1107583"/>
              <a:gd name="connsiteX8" fmla="*/ 248992 w 957330"/>
              <a:gd name="connsiteY8" fmla="*/ 545206 h 1107583"/>
              <a:gd name="connsiteX9" fmla="*/ 47223 w 957330"/>
              <a:gd name="connsiteY9" fmla="*/ 154547 h 1107583"/>
              <a:gd name="connsiteX10" fmla="*/ 12879 w 957330"/>
              <a:gd name="connsiteY10" fmla="*/ 85860 h 1107583"/>
              <a:gd name="connsiteX11" fmla="*/ 0 w 957330"/>
              <a:gd name="connsiteY11" fmla="*/ 60102 h 1107583"/>
              <a:gd name="connsiteX12" fmla="*/ 8586 w 957330"/>
              <a:gd name="connsiteY12" fmla="*/ 12879 h 1107583"/>
              <a:gd name="connsiteX13" fmla="*/ 17172 w 957330"/>
              <a:gd name="connsiteY13" fmla="*/ 0 h 1107583"/>
              <a:gd name="connsiteX14" fmla="*/ 34344 w 957330"/>
              <a:gd name="connsiteY14" fmla="*/ 0 h 1107583"/>
              <a:gd name="connsiteX15" fmla="*/ 64395 w 957330"/>
              <a:gd name="connsiteY15" fmla="*/ 8586 h 1107583"/>
              <a:gd name="connsiteX16" fmla="*/ 90152 w 957330"/>
              <a:gd name="connsiteY16" fmla="*/ 42930 h 1107583"/>
              <a:gd name="connsiteX17" fmla="*/ 133082 w 957330"/>
              <a:gd name="connsiteY17" fmla="*/ 107324 h 1107583"/>
              <a:gd name="connsiteX18" fmla="*/ 283335 w 957330"/>
              <a:gd name="connsiteY18" fmla="*/ 321972 h 1107583"/>
              <a:gd name="connsiteX19" fmla="*/ 382073 w 957330"/>
              <a:gd name="connsiteY19" fmla="*/ 446468 h 1107583"/>
              <a:gd name="connsiteX20" fmla="*/ 515155 w 957330"/>
              <a:gd name="connsiteY20" fmla="*/ 609600 h 1107583"/>
              <a:gd name="connsiteX21" fmla="*/ 652530 w 957330"/>
              <a:gd name="connsiteY21" fmla="*/ 764147 h 1107583"/>
              <a:gd name="connsiteX22" fmla="*/ 695459 w 957330"/>
              <a:gd name="connsiteY22" fmla="*/ 802783 h 1107583"/>
              <a:gd name="connsiteX23" fmla="*/ 768440 w 957330"/>
              <a:gd name="connsiteY23" fmla="*/ 850006 h 1107583"/>
              <a:gd name="connsiteX24" fmla="*/ 837127 w 957330"/>
              <a:gd name="connsiteY24" fmla="*/ 875764 h 1107583"/>
              <a:gd name="connsiteX25" fmla="*/ 957330 w 957330"/>
              <a:gd name="connsiteY25" fmla="*/ 987381 h 1107583"/>
              <a:gd name="connsiteX26" fmla="*/ 875764 w 957330"/>
              <a:gd name="connsiteY26" fmla="*/ 1077533 h 1107583"/>
              <a:gd name="connsiteX27" fmla="*/ 841420 w 957330"/>
              <a:gd name="connsiteY27" fmla="*/ 1090412 h 1107583"/>
              <a:gd name="connsiteX28" fmla="*/ 798490 w 957330"/>
              <a:gd name="connsiteY28" fmla="*/ 1107583 h 1107583"/>
              <a:gd name="connsiteX0" fmla="*/ 798490 w 875764"/>
              <a:gd name="connsiteY0" fmla="*/ 1107583 h 1107583"/>
              <a:gd name="connsiteX1" fmla="*/ 287628 w 875764"/>
              <a:gd name="connsiteY1" fmla="*/ 867178 h 1107583"/>
              <a:gd name="connsiteX2" fmla="*/ 317679 w 875764"/>
              <a:gd name="connsiteY2" fmla="*/ 858592 h 1107583"/>
              <a:gd name="connsiteX3" fmla="*/ 339144 w 875764"/>
              <a:gd name="connsiteY3" fmla="*/ 837127 h 1107583"/>
              <a:gd name="connsiteX4" fmla="*/ 352023 w 875764"/>
              <a:gd name="connsiteY4" fmla="*/ 807076 h 1107583"/>
              <a:gd name="connsiteX5" fmla="*/ 352023 w 875764"/>
              <a:gd name="connsiteY5" fmla="*/ 781319 h 1107583"/>
              <a:gd name="connsiteX6" fmla="*/ 347730 w 875764"/>
              <a:gd name="connsiteY6" fmla="*/ 738389 h 1107583"/>
              <a:gd name="connsiteX7" fmla="*/ 330558 w 875764"/>
              <a:gd name="connsiteY7" fmla="*/ 704045 h 1107583"/>
              <a:gd name="connsiteX8" fmla="*/ 248992 w 875764"/>
              <a:gd name="connsiteY8" fmla="*/ 545206 h 1107583"/>
              <a:gd name="connsiteX9" fmla="*/ 47223 w 875764"/>
              <a:gd name="connsiteY9" fmla="*/ 154547 h 1107583"/>
              <a:gd name="connsiteX10" fmla="*/ 12879 w 875764"/>
              <a:gd name="connsiteY10" fmla="*/ 85860 h 1107583"/>
              <a:gd name="connsiteX11" fmla="*/ 0 w 875764"/>
              <a:gd name="connsiteY11" fmla="*/ 60102 h 1107583"/>
              <a:gd name="connsiteX12" fmla="*/ 8586 w 875764"/>
              <a:gd name="connsiteY12" fmla="*/ 12879 h 1107583"/>
              <a:gd name="connsiteX13" fmla="*/ 17172 w 875764"/>
              <a:gd name="connsiteY13" fmla="*/ 0 h 1107583"/>
              <a:gd name="connsiteX14" fmla="*/ 34344 w 875764"/>
              <a:gd name="connsiteY14" fmla="*/ 0 h 1107583"/>
              <a:gd name="connsiteX15" fmla="*/ 64395 w 875764"/>
              <a:gd name="connsiteY15" fmla="*/ 8586 h 1107583"/>
              <a:gd name="connsiteX16" fmla="*/ 90152 w 875764"/>
              <a:gd name="connsiteY16" fmla="*/ 42930 h 1107583"/>
              <a:gd name="connsiteX17" fmla="*/ 133082 w 875764"/>
              <a:gd name="connsiteY17" fmla="*/ 107324 h 1107583"/>
              <a:gd name="connsiteX18" fmla="*/ 283335 w 875764"/>
              <a:gd name="connsiteY18" fmla="*/ 321972 h 1107583"/>
              <a:gd name="connsiteX19" fmla="*/ 382073 w 875764"/>
              <a:gd name="connsiteY19" fmla="*/ 446468 h 1107583"/>
              <a:gd name="connsiteX20" fmla="*/ 515155 w 875764"/>
              <a:gd name="connsiteY20" fmla="*/ 609600 h 1107583"/>
              <a:gd name="connsiteX21" fmla="*/ 652530 w 875764"/>
              <a:gd name="connsiteY21" fmla="*/ 764147 h 1107583"/>
              <a:gd name="connsiteX22" fmla="*/ 695459 w 875764"/>
              <a:gd name="connsiteY22" fmla="*/ 802783 h 1107583"/>
              <a:gd name="connsiteX23" fmla="*/ 768440 w 875764"/>
              <a:gd name="connsiteY23" fmla="*/ 850006 h 1107583"/>
              <a:gd name="connsiteX24" fmla="*/ 837127 w 875764"/>
              <a:gd name="connsiteY24" fmla="*/ 875764 h 1107583"/>
              <a:gd name="connsiteX25" fmla="*/ 875764 w 875764"/>
              <a:gd name="connsiteY25" fmla="*/ 1077533 h 1107583"/>
              <a:gd name="connsiteX26" fmla="*/ 841420 w 875764"/>
              <a:gd name="connsiteY26" fmla="*/ 1090412 h 1107583"/>
              <a:gd name="connsiteX27" fmla="*/ 798490 w 875764"/>
              <a:gd name="connsiteY27" fmla="*/ 1107583 h 1107583"/>
              <a:gd name="connsiteX0" fmla="*/ 798490 w 841420"/>
              <a:gd name="connsiteY0" fmla="*/ 1107583 h 1107583"/>
              <a:gd name="connsiteX1" fmla="*/ 287628 w 841420"/>
              <a:gd name="connsiteY1" fmla="*/ 867178 h 1107583"/>
              <a:gd name="connsiteX2" fmla="*/ 317679 w 841420"/>
              <a:gd name="connsiteY2" fmla="*/ 858592 h 1107583"/>
              <a:gd name="connsiteX3" fmla="*/ 339144 w 841420"/>
              <a:gd name="connsiteY3" fmla="*/ 837127 h 1107583"/>
              <a:gd name="connsiteX4" fmla="*/ 352023 w 841420"/>
              <a:gd name="connsiteY4" fmla="*/ 807076 h 1107583"/>
              <a:gd name="connsiteX5" fmla="*/ 352023 w 841420"/>
              <a:gd name="connsiteY5" fmla="*/ 781319 h 1107583"/>
              <a:gd name="connsiteX6" fmla="*/ 347730 w 841420"/>
              <a:gd name="connsiteY6" fmla="*/ 738389 h 1107583"/>
              <a:gd name="connsiteX7" fmla="*/ 330558 w 841420"/>
              <a:gd name="connsiteY7" fmla="*/ 704045 h 1107583"/>
              <a:gd name="connsiteX8" fmla="*/ 248992 w 841420"/>
              <a:gd name="connsiteY8" fmla="*/ 545206 h 1107583"/>
              <a:gd name="connsiteX9" fmla="*/ 47223 w 841420"/>
              <a:gd name="connsiteY9" fmla="*/ 154547 h 1107583"/>
              <a:gd name="connsiteX10" fmla="*/ 12879 w 841420"/>
              <a:gd name="connsiteY10" fmla="*/ 85860 h 1107583"/>
              <a:gd name="connsiteX11" fmla="*/ 0 w 841420"/>
              <a:gd name="connsiteY11" fmla="*/ 60102 h 1107583"/>
              <a:gd name="connsiteX12" fmla="*/ 8586 w 841420"/>
              <a:gd name="connsiteY12" fmla="*/ 12879 h 1107583"/>
              <a:gd name="connsiteX13" fmla="*/ 17172 w 841420"/>
              <a:gd name="connsiteY13" fmla="*/ 0 h 1107583"/>
              <a:gd name="connsiteX14" fmla="*/ 34344 w 841420"/>
              <a:gd name="connsiteY14" fmla="*/ 0 h 1107583"/>
              <a:gd name="connsiteX15" fmla="*/ 64395 w 841420"/>
              <a:gd name="connsiteY15" fmla="*/ 8586 h 1107583"/>
              <a:gd name="connsiteX16" fmla="*/ 90152 w 841420"/>
              <a:gd name="connsiteY16" fmla="*/ 42930 h 1107583"/>
              <a:gd name="connsiteX17" fmla="*/ 133082 w 841420"/>
              <a:gd name="connsiteY17" fmla="*/ 107324 h 1107583"/>
              <a:gd name="connsiteX18" fmla="*/ 283335 w 841420"/>
              <a:gd name="connsiteY18" fmla="*/ 321972 h 1107583"/>
              <a:gd name="connsiteX19" fmla="*/ 382073 w 841420"/>
              <a:gd name="connsiteY19" fmla="*/ 446468 h 1107583"/>
              <a:gd name="connsiteX20" fmla="*/ 515155 w 841420"/>
              <a:gd name="connsiteY20" fmla="*/ 609600 h 1107583"/>
              <a:gd name="connsiteX21" fmla="*/ 652530 w 841420"/>
              <a:gd name="connsiteY21" fmla="*/ 764147 h 1107583"/>
              <a:gd name="connsiteX22" fmla="*/ 695459 w 841420"/>
              <a:gd name="connsiteY22" fmla="*/ 802783 h 1107583"/>
              <a:gd name="connsiteX23" fmla="*/ 768440 w 841420"/>
              <a:gd name="connsiteY23" fmla="*/ 850006 h 1107583"/>
              <a:gd name="connsiteX24" fmla="*/ 837127 w 841420"/>
              <a:gd name="connsiteY24" fmla="*/ 875764 h 1107583"/>
              <a:gd name="connsiteX25" fmla="*/ 841420 w 841420"/>
              <a:gd name="connsiteY25" fmla="*/ 1090412 h 1107583"/>
              <a:gd name="connsiteX26" fmla="*/ 798490 w 841420"/>
              <a:gd name="connsiteY26" fmla="*/ 1107583 h 1107583"/>
              <a:gd name="connsiteX0" fmla="*/ 798490 w 837127"/>
              <a:gd name="connsiteY0" fmla="*/ 1107583 h 1107583"/>
              <a:gd name="connsiteX1" fmla="*/ 287628 w 837127"/>
              <a:gd name="connsiteY1" fmla="*/ 867178 h 1107583"/>
              <a:gd name="connsiteX2" fmla="*/ 317679 w 837127"/>
              <a:gd name="connsiteY2" fmla="*/ 858592 h 1107583"/>
              <a:gd name="connsiteX3" fmla="*/ 339144 w 837127"/>
              <a:gd name="connsiteY3" fmla="*/ 837127 h 1107583"/>
              <a:gd name="connsiteX4" fmla="*/ 352023 w 837127"/>
              <a:gd name="connsiteY4" fmla="*/ 807076 h 1107583"/>
              <a:gd name="connsiteX5" fmla="*/ 352023 w 837127"/>
              <a:gd name="connsiteY5" fmla="*/ 781319 h 1107583"/>
              <a:gd name="connsiteX6" fmla="*/ 347730 w 837127"/>
              <a:gd name="connsiteY6" fmla="*/ 738389 h 1107583"/>
              <a:gd name="connsiteX7" fmla="*/ 330558 w 837127"/>
              <a:gd name="connsiteY7" fmla="*/ 704045 h 1107583"/>
              <a:gd name="connsiteX8" fmla="*/ 248992 w 837127"/>
              <a:gd name="connsiteY8" fmla="*/ 545206 h 1107583"/>
              <a:gd name="connsiteX9" fmla="*/ 47223 w 837127"/>
              <a:gd name="connsiteY9" fmla="*/ 154547 h 1107583"/>
              <a:gd name="connsiteX10" fmla="*/ 12879 w 837127"/>
              <a:gd name="connsiteY10" fmla="*/ 85860 h 1107583"/>
              <a:gd name="connsiteX11" fmla="*/ 0 w 837127"/>
              <a:gd name="connsiteY11" fmla="*/ 60102 h 1107583"/>
              <a:gd name="connsiteX12" fmla="*/ 8586 w 837127"/>
              <a:gd name="connsiteY12" fmla="*/ 12879 h 1107583"/>
              <a:gd name="connsiteX13" fmla="*/ 17172 w 837127"/>
              <a:gd name="connsiteY13" fmla="*/ 0 h 1107583"/>
              <a:gd name="connsiteX14" fmla="*/ 34344 w 837127"/>
              <a:gd name="connsiteY14" fmla="*/ 0 h 1107583"/>
              <a:gd name="connsiteX15" fmla="*/ 64395 w 837127"/>
              <a:gd name="connsiteY15" fmla="*/ 8586 h 1107583"/>
              <a:gd name="connsiteX16" fmla="*/ 90152 w 837127"/>
              <a:gd name="connsiteY16" fmla="*/ 42930 h 1107583"/>
              <a:gd name="connsiteX17" fmla="*/ 133082 w 837127"/>
              <a:gd name="connsiteY17" fmla="*/ 107324 h 1107583"/>
              <a:gd name="connsiteX18" fmla="*/ 283335 w 837127"/>
              <a:gd name="connsiteY18" fmla="*/ 321972 h 1107583"/>
              <a:gd name="connsiteX19" fmla="*/ 382073 w 837127"/>
              <a:gd name="connsiteY19" fmla="*/ 446468 h 1107583"/>
              <a:gd name="connsiteX20" fmla="*/ 515155 w 837127"/>
              <a:gd name="connsiteY20" fmla="*/ 609600 h 1107583"/>
              <a:gd name="connsiteX21" fmla="*/ 652530 w 837127"/>
              <a:gd name="connsiteY21" fmla="*/ 764147 h 1107583"/>
              <a:gd name="connsiteX22" fmla="*/ 695459 w 837127"/>
              <a:gd name="connsiteY22" fmla="*/ 802783 h 1107583"/>
              <a:gd name="connsiteX23" fmla="*/ 768440 w 837127"/>
              <a:gd name="connsiteY23" fmla="*/ 850006 h 1107583"/>
              <a:gd name="connsiteX24" fmla="*/ 837127 w 837127"/>
              <a:gd name="connsiteY24" fmla="*/ 875764 h 1107583"/>
              <a:gd name="connsiteX25" fmla="*/ 798490 w 837127"/>
              <a:gd name="connsiteY25" fmla="*/ 1107583 h 1107583"/>
              <a:gd name="connsiteX0" fmla="*/ 837127 w 837127"/>
              <a:gd name="connsiteY0" fmla="*/ 875764 h 875764"/>
              <a:gd name="connsiteX1" fmla="*/ 287628 w 837127"/>
              <a:gd name="connsiteY1" fmla="*/ 867178 h 875764"/>
              <a:gd name="connsiteX2" fmla="*/ 317679 w 837127"/>
              <a:gd name="connsiteY2" fmla="*/ 858592 h 875764"/>
              <a:gd name="connsiteX3" fmla="*/ 339144 w 837127"/>
              <a:gd name="connsiteY3" fmla="*/ 837127 h 875764"/>
              <a:gd name="connsiteX4" fmla="*/ 352023 w 837127"/>
              <a:gd name="connsiteY4" fmla="*/ 807076 h 875764"/>
              <a:gd name="connsiteX5" fmla="*/ 352023 w 837127"/>
              <a:gd name="connsiteY5" fmla="*/ 781319 h 875764"/>
              <a:gd name="connsiteX6" fmla="*/ 347730 w 837127"/>
              <a:gd name="connsiteY6" fmla="*/ 738389 h 875764"/>
              <a:gd name="connsiteX7" fmla="*/ 330558 w 837127"/>
              <a:gd name="connsiteY7" fmla="*/ 704045 h 875764"/>
              <a:gd name="connsiteX8" fmla="*/ 248992 w 837127"/>
              <a:gd name="connsiteY8" fmla="*/ 545206 h 875764"/>
              <a:gd name="connsiteX9" fmla="*/ 47223 w 837127"/>
              <a:gd name="connsiteY9" fmla="*/ 154547 h 875764"/>
              <a:gd name="connsiteX10" fmla="*/ 12879 w 837127"/>
              <a:gd name="connsiteY10" fmla="*/ 85860 h 875764"/>
              <a:gd name="connsiteX11" fmla="*/ 0 w 837127"/>
              <a:gd name="connsiteY11" fmla="*/ 60102 h 875764"/>
              <a:gd name="connsiteX12" fmla="*/ 8586 w 837127"/>
              <a:gd name="connsiteY12" fmla="*/ 12879 h 875764"/>
              <a:gd name="connsiteX13" fmla="*/ 17172 w 837127"/>
              <a:gd name="connsiteY13" fmla="*/ 0 h 875764"/>
              <a:gd name="connsiteX14" fmla="*/ 34344 w 837127"/>
              <a:gd name="connsiteY14" fmla="*/ 0 h 875764"/>
              <a:gd name="connsiteX15" fmla="*/ 64395 w 837127"/>
              <a:gd name="connsiteY15" fmla="*/ 8586 h 875764"/>
              <a:gd name="connsiteX16" fmla="*/ 90152 w 837127"/>
              <a:gd name="connsiteY16" fmla="*/ 42930 h 875764"/>
              <a:gd name="connsiteX17" fmla="*/ 133082 w 837127"/>
              <a:gd name="connsiteY17" fmla="*/ 107324 h 875764"/>
              <a:gd name="connsiteX18" fmla="*/ 283335 w 837127"/>
              <a:gd name="connsiteY18" fmla="*/ 321972 h 875764"/>
              <a:gd name="connsiteX19" fmla="*/ 382073 w 837127"/>
              <a:gd name="connsiteY19" fmla="*/ 446468 h 875764"/>
              <a:gd name="connsiteX20" fmla="*/ 515155 w 837127"/>
              <a:gd name="connsiteY20" fmla="*/ 609600 h 875764"/>
              <a:gd name="connsiteX21" fmla="*/ 652530 w 837127"/>
              <a:gd name="connsiteY21" fmla="*/ 764147 h 875764"/>
              <a:gd name="connsiteX22" fmla="*/ 695459 w 837127"/>
              <a:gd name="connsiteY22" fmla="*/ 802783 h 875764"/>
              <a:gd name="connsiteX23" fmla="*/ 768440 w 837127"/>
              <a:gd name="connsiteY23" fmla="*/ 850006 h 875764"/>
              <a:gd name="connsiteX24" fmla="*/ 837127 w 837127"/>
              <a:gd name="connsiteY24" fmla="*/ 875764 h 875764"/>
              <a:gd name="connsiteX0" fmla="*/ 768440 w 768440"/>
              <a:gd name="connsiteY0" fmla="*/ 850006 h 867178"/>
              <a:gd name="connsiteX1" fmla="*/ 287628 w 768440"/>
              <a:gd name="connsiteY1" fmla="*/ 867178 h 867178"/>
              <a:gd name="connsiteX2" fmla="*/ 317679 w 768440"/>
              <a:gd name="connsiteY2" fmla="*/ 858592 h 867178"/>
              <a:gd name="connsiteX3" fmla="*/ 339144 w 768440"/>
              <a:gd name="connsiteY3" fmla="*/ 837127 h 867178"/>
              <a:gd name="connsiteX4" fmla="*/ 352023 w 768440"/>
              <a:gd name="connsiteY4" fmla="*/ 807076 h 867178"/>
              <a:gd name="connsiteX5" fmla="*/ 352023 w 768440"/>
              <a:gd name="connsiteY5" fmla="*/ 781319 h 867178"/>
              <a:gd name="connsiteX6" fmla="*/ 347730 w 768440"/>
              <a:gd name="connsiteY6" fmla="*/ 738389 h 867178"/>
              <a:gd name="connsiteX7" fmla="*/ 330558 w 768440"/>
              <a:gd name="connsiteY7" fmla="*/ 704045 h 867178"/>
              <a:gd name="connsiteX8" fmla="*/ 248992 w 768440"/>
              <a:gd name="connsiteY8" fmla="*/ 545206 h 867178"/>
              <a:gd name="connsiteX9" fmla="*/ 47223 w 768440"/>
              <a:gd name="connsiteY9" fmla="*/ 154547 h 867178"/>
              <a:gd name="connsiteX10" fmla="*/ 12879 w 768440"/>
              <a:gd name="connsiteY10" fmla="*/ 85860 h 867178"/>
              <a:gd name="connsiteX11" fmla="*/ 0 w 768440"/>
              <a:gd name="connsiteY11" fmla="*/ 60102 h 867178"/>
              <a:gd name="connsiteX12" fmla="*/ 8586 w 768440"/>
              <a:gd name="connsiteY12" fmla="*/ 12879 h 867178"/>
              <a:gd name="connsiteX13" fmla="*/ 17172 w 768440"/>
              <a:gd name="connsiteY13" fmla="*/ 0 h 867178"/>
              <a:gd name="connsiteX14" fmla="*/ 34344 w 768440"/>
              <a:gd name="connsiteY14" fmla="*/ 0 h 867178"/>
              <a:gd name="connsiteX15" fmla="*/ 64395 w 768440"/>
              <a:gd name="connsiteY15" fmla="*/ 8586 h 867178"/>
              <a:gd name="connsiteX16" fmla="*/ 90152 w 768440"/>
              <a:gd name="connsiteY16" fmla="*/ 42930 h 867178"/>
              <a:gd name="connsiteX17" fmla="*/ 133082 w 768440"/>
              <a:gd name="connsiteY17" fmla="*/ 107324 h 867178"/>
              <a:gd name="connsiteX18" fmla="*/ 283335 w 768440"/>
              <a:gd name="connsiteY18" fmla="*/ 321972 h 867178"/>
              <a:gd name="connsiteX19" fmla="*/ 382073 w 768440"/>
              <a:gd name="connsiteY19" fmla="*/ 446468 h 867178"/>
              <a:gd name="connsiteX20" fmla="*/ 515155 w 768440"/>
              <a:gd name="connsiteY20" fmla="*/ 609600 h 867178"/>
              <a:gd name="connsiteX21" fmla="*/ 652530 w 768440"/>
              <a:gd name="connsiteY21" fmla="*/ 764147 h 867178"/>
              <a:gd name="connsiteX22" fmla="*/ 695459 w 768440"/>
              <a:gd name="connsiteY22" fmla="*/ 802783 h 867178"/>
              <a:gd name="connsiteX23" fmla="*/ 768440 w 768440"/>
              <a:gd name="connsiteY23" fmla="*/ 850006 h 867178"/>
              <a:gd name="connsiteX0" fmla="*/ 695459 w 695459"/>
              <a:gd name="connsiteY0" fmla="*/ 802783 h 867178"/>
              <a:gd name="connsiteX1" fmla="*/ 287628 w 695459"/>
              <a:gd name="connsiteY1" fmla="*/ 867178 h 867178"/>
              <a:gd name="connsiteX2" fmla="*/ 317679 w 695459"/>
              <a:gd name="connsiteY2" fmla="*/ 858592 h 867178"/>
              <a:gd name="connsiteX3" fmla="*/ 339144 w 695459"/>
              <a:gd name="connsiteY3" fmla="*/ 837127 h 867178"/>
              <a:gd name="connsiteX4" fmla="*/ 352023 w 695459"/>
              <a:gd name="connsiteY4" fmla="*/ 807076 h 867178"/>
              <a:gd name="connsiteX5" fmla="*/ 352023 w 695459"/>
              <a:gd name="connsiteY5" fmla="*/ 781319 h 867178"/>
              <a:gd name="connsiteX6" fmla="*/ 347730 w 695459"/>
              <a:gd name="connsiteY6" fmla="*/ 738389 h 867178"/>
              <a:gd name="connsiteX7" fmla="*/ 330558 w 695459"/>
              <a:gd name="connsiteY7" fmla="*/ 704045 h 867178"/>
              <a:gd name="connsiteX8" fmla="*/ 248992 w 695459"/>
              <a:gd name="connsiteY8" fmla="*/ 545206 h 867178"/>
              <a:gd name="connsiteX9" fmla="*/ 47223 w 695459"/>
              <a:gd name="connsiteY9" fmla="*/ 154547 h 867178"/>
              <a:gd name="connsiteX10" fmla="*/ 12879 w 695459"/>
              <a:gd name="connsiteY10" fmla="*/ 85860 h 867178"/>
              <a:gd name="connsiteX11" fmla="*/ 0 w 695459"/>
              <a:gd name="connsiteY11" fmla="*/ 60102 h 867178"/>
              <a:gd name="connsiteX12" fmla="*/ 8586 w 695459"/>
              <a:gd name="connsiteY12" fmla="*/ 12879 h 867178"/>
              <a:gd name="connsiteX13" fmla="*/ 17172 w 695459"/>
              <a:gd name="connsiteY13" fmla="*/ 0 h 867178"/>
              <a:gd name="connsiteX14" fmla="*/ 34344 w 695459"/>
              <a:gd name="connsiteY14" fmla="*/ 0 h 867178"/>
              <a:gd name="connsiteX15" fmla="*/ 64395 w 695459"/>
              <a:gd name="connsiteY15" fmla="*/ 8586 h 867178"/>
              <a:gd name="connsiteX16" fmla="*/ 90152 w 695459"/>
              <a:gd name="connsiteY16" fmla="*/ 42930 h 867178"/>
              <a:gd name="connsiteX17" fmla="*/ 133082 w 695459"/>
              <a:gd name="connsiteY17" fmla="*/ 107324 h 867178"/>
              <a:gd name="connsiteX18" fmla="*/ 283335 w 695459"/>
              <a:gd name="connsiteY18" fmla="*/ 321972 h 867178"/>
              <a:gd name="connsiteX19" fmla="*/ 382073 w 695459"/>
              <a:gd name="connsiteY19" fmla="*/ 446468 h 867178"/>
              <a:gd name="connsiteX20" fmla="*/ 515155 w 695459"/>
              <a:gd name="connsiteY20" fmla="*/ 609600 h 867178"/>
              <a:gd name="connsiteX21" fmla="*/ 652530 w 695459"/>
              <a:gd name="connsiteY21" fmla="*/ 764147 h 867178"/>
              <a:gd name="connsiteX22" fmla="*/ 695459 w 695459"/>
              <a:gd name="connsiteY22" fmla="*/ 802783 h 867178"/>
              <a:gd name="connsiteX0" fmla="*/ 695459 w 695459"/>
              <a:gd name="connsiteY0" fmla="*/ 802783 h 858592"/>
              <a:gd name="connsiteX1" fmla="*/ 317679 w 695459"/>
              <a:gd name="connsiteY1" fmla="*/ 858592 h 858592"/>
              <a:gd name="connsiteX2" fmla="*/ 339144 w 695459"/>
              <a:gd name="connsiteY2" fmla="*/ 837127 h 858592"/>
              <a:gd name="connsiteX3" fmla="*/ 352023 w 695459"/>
              <a:gd name="connsiteY3" fmla="*/ 807076 h 858592"/>
              <a:gd name="connsiteX4" fmla="*/ 352023 w 695459"/>
              <a:gd name="connsiteY4" fmla="*/ 781319 h 858592"/>
              <a:gd name="connsiteX5" fmla="*/ 347730 w 695459"/>
              <a:gd name="connsiteY5" fmla="*/ 738389 h 858592"/>
              <a:gd name="connsiteX6" fmla="*/ 330558 w 695459"/>
              <a:gd name="connsiteY6" fmla="*/ 704045 h 858592"/>
              <a:gd name="connsiteX7" fmla="*/ 248992 w 695459"/>
              <a:gd name="connsiteY7" fmla="*/ 545206 h 858592"/>
              <a:gd name="connsiteX8" fmla="*/ 47223 w 695459"/>
              <a:gd name="connsiteY8" fmla="*/ 154547 h 858592"/>
              <a:gd name="connsiteX9" fmla="*/ 12879 w 695459"/>
              <a:gd name="connsiteY9" fmla="*/ 85860 h 858592"/>
              <a:gd name="connsiteX10" fmla="*/ 0 w 695459"/>
              <a:gd name="connsiteY10" fmla="*/ 60102 h 858592"/>
              <a:gd name="connsiteX11" fmla="*/ 8586 w 695459"/>
              <a:gd name="connsiteY11" fmla="*/ 12879 h 858592"/>
              <a:gd name="connsiteX12" fmla="*/ 17172 w 695459"/>
              <a:gd name="connsiteY12" fmla="*/ 0 h 858592"/>
              <a:gd name="connsiteX13" fmla="*/ 34344 w 695459"/>
              <a:gd name="connsiteY13" fmla="*/ 0 h 858592"/>
              <a:gd name="connsiteX14" fmla="*/ 64395 w 695459"/>
              <a:gd name="connsiteY14" fmla="*/ 8586 h 858592"/>
              <a:gd name="connsiteX15" fmla="*/ 90152 w 695459"/>
              <a:gd name="connsiteY15" fmla="*/ 42930 h 858592"/>
              <a:gd name="connsiteX16" fmla="*/ 133082 w 695459"/>
              <a:gd name="connsiteY16" fmla="*/ 107324 h 858592"/>
              <a:gd name="connsiteX17" fmla="*/ 283335 w 695459"/>
              <a:gd name="connsiteY17" fmla="*/ 321972 h 858592"/>
              <a:gd name="connsiteX18" fmla="*/ 382073 w 695459"/>
              <a:gd name="connsiteY18" fmla="*/ 446468 h 858592"/>
              <a:gd name="connsiteX19" fmla="*/ 515155 w 695459"/>
              <a:gd name="connsiteY19" fmla="*/ 609600 h 858592"/>
              <a:gd name="connsiteX20" fmla="*/ 652530 w 695459"/>
              <a:gd name="connsiteY20" fmla="*/ 764147 h 858592"/>
              <a:gd name="connsiteX21" fmla="*/ 695459 w 695459"/>
              <a:gd name="connsiteY21" fmla="*/ 802783 h 858592"/>
              <a:gd name="connsiteX0" fmla="*/ 695459 w 695459"/>
              <a:gd name="connsiteY0" fmla="*/ 802783 h 837127"/>
              <a:gd name="connsiteX1" fmla="*/ 339144 w 695459"/>
              <a:gd name="connsiteY1" fmla="*/ 837127 h 837127"/>
              <a:gd name="connsiteX2" fmla="*/ 352023 w 695459"/>
              <a:gd name="connsiteY2" fmla="*/ 807076 h 837127"/>
              <a:gd name="connsiteX3" fmla="*/ 352023 w 695459"/>
              <a:gd name="connsiteY3" fmla="*/ 781319 h 837127"/>
              <a:gd name="connsiteX4" fmla="*/ 347730 w 695459"/>
              <a:gd name="connsiteY4" fmla="*/ 738389 h 837127"/>
              <a:gd name="connsiteX5" fmla="*/ 330558 w 695459"/>
              <a:gd name="connsiteY5" fmla="*/ 704045 h 837127"/>
              <a:gd name="connsiteX6" fmla="*/ 248992 w 695459"/>
              <a:gd name="connsiteY6" fmla="*/ 545206 h 837127"/>
              <a:gd name="connsiteX7" fmla="*/ 47223 w 695459"/>
              <a:gd name="connsiteY7" fmla="*/ 154547 h 837127"/>
              <a:gd name="connsiteX8" fmla="*/ 12879 w 695459"/>
              <a:gd name="connsiteY8" fmla="*/ 85860 h 837127"/>
              <a:gd name="connsiteX9" fmla="*/ 0 w 695459"/>
              <a:gd name="connsiteY9" fmla="*/ 60102 h 837127"/>
              <a:gd name="connsiteX10" fmla="*/ 8586 w 695459"/>
              <a:gd name="connsiteY10" fmla="*/ 12879 h 837127"/>
              <a:gd name="connsiteX11" fmla="*/ 17172 w 695459"/>
              <a:gd name="connsiteY11" fmla="*/ 0 h 837127"/>
              <a:gd name="connsiteX12" fmla="*/ 34344 w 695459"/>
              <a:gd name="connsiteY12" fmla="*/ 0 h 837127"/>
              <a:gd name="connsiteX13" fmla="*/ 64395 w 695459"/>
              <a:gd name="connsiteY13" fmla="*/ 8586 h 837127"/>
              <a:gd name="connsiteX14" fmla="*/ 90152 w 695459"/>
              <a:gd name="connsiteY14" fmla="*/ 42930 h 837127"/>
              <a:gd name="connsiteX15" fmla="*/ 133082 w 695459"/>
              <a:gd name="connsiteY15" fmla="*/ 107324 h 837127"/>
              <a:gd name="connsiteX16" fmla="*/ 283335 w 695459"/>
              <a:gd name="connsiteY16" fmla="*/ 321972 h 837127"/>
              <a:gd name="connsiteX17" fmla="*/ 382073 w 695459"/>
              <a:gd name="connsiteY17" fmla="*/ 446468 h 837127"/>
              <a:gd name="connsiteX18" fmla="*/ 515155 w 695459"/>
              <a:gd name="connsiteY18" fmla="*/ 609600 h 837127"/>
              <a:gd name="connsiteX19" fmla="*/ 652530 w 695459"/>
              <a:gd name="connsiteY19" fmla="*/ 764147 h 837127"/>
              <a:gd name="connsiteX20" fmla="*/ 695459 w 695459"/>
              <a:gd name="connsiteY20" fmla="*/ 802783 h 83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5459" h="837127">
                <a:moveTo>
                  <a:pt x="695459" y="802783"/>
                </a:moveTo>
                <a:lnTo>
                  <a:pt x="339144" y="837127"/>
                </a:lnTo>
                <a:lnTo>
                  <a:pt x="352023" y="807076"/>
                </a:lnTo>
                <a:lnTo>
                  <a:pt x="352023" y="781319"/>
                </a:lnTo>
                <a:lnTo>
                  <a:pt x="347730" y="738389"/>
                </a:lnTo>
                <a:lnTo>
                  <a:pt x="330558" y="704045"/>
                </a:lnTo>
                <a:lnTo>
                  <a:pt x="248992" y="545206"/>
                </a:lnTo>
                <a:lnTo>
                  <a:pt x="47223" y="154547"/>
                </a:lnTo>
                <a:lnTo>
                  <a:pt x="12879" y="85860"/>
                </a:lnTo>
                <a:lnTo>
                  <a:pt x="0" y="60102"/>
                </a:lnTo>
                <a:lnTo>
                  <a:pt x="8586" y="12879"/>
                </a:lnTo>
                <a:lnTo>
                  <a:pt x="17172" y="0"/>
                </a:lnTo>
                <a:lnTo>
                  <a:pt x="34344" y="0"/>
                </a:lnTo>
                <a:lnTo>
                  <a:pt x="64395" y="8586"/>
                </a:lnTo>
                <a:lnTo>
                  <a:pt x="90152" y="42930"/>
                </a:lnTo>
                <a:lnTo>
                  <a:pt x="133082" y="107324"/>
                </a:lnTo>
                <a:lnTo>
                  <a:pt x="283335" y="321972"/>
                </a:lnTo>
                <a:lnTo>
                  <a:pt x="382073" y="446468"/>
                </a:lnTo>
                <a:lnTo>
                  <a:pt x="515155" y="609600"/>
                </a:lnTo>
                <a:lnTo>
                  <a:pt x="652530" y="764147"/>
                </a:lnTo>
                <a:lnTo>
                  <a:pt x="695459" y="8027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8E0A7BF-9361-4F74-BE86-EC319F5995F7}"/>
              </a:ext>
            </a:extLst>
          </p:cNvPr>
          <p:cNvSpPr/>
          <p:nvPr/>
        </p:nvSpPr>
        <p:spPr>
          <a:xfrm>
            <a:off x="4402139" y="4105276"/>
            <a:ext cx="1819275" cy="1489075"/>
          </a:xfrm>
          <a:custGeom>
            <a:avLst/>
            <a:gdLst>
              <a:gd name="connsiteX0" fmla="*/ 626269 w 1819275"/>
              <a:gd name="connsiteY0" fmla="*/ 238125 h 1488281"/>
              <a:gd name="connsiteX1" fmla="*/ 852488 w 1819275"/>
              <a:gd name="connsiteY1" fmla="*/ 345281 h 1488281"/>
              <a:gd name="connsiteX2" fmla="*/ 992981 w 1819275"/>
              <a:gd name="connsiteY2" fmla="*/ 419100 h 1488281"/>
              <a:gd name="connsiteX3" fmla="*/ 1154906 w 1819275"/>
              <a:gd name="connsiteY3" fmla="*/ 523875 h 1488281"/>
              <a:gd name="connsiteX4" fmla="*/ 1269206 w 1819275"/>
              <a:gd name="connsiteY4" fmla="*/ 609600 h 1488281"/>
              <a:gd name="connsiteX5" fmla="*/ 1464469 w 1819275"/>
              <a:gd name="connsiteY5" fmla="*/ 766763 h 1488281"/>
              <a:gd name="connsiteX6" fmla="*/ 1559719 w 1819275"/>
              <a:gd name="connsiteY6" fmla="*/ 850106 h 1488281"/>
              <a:gd name="connsiteX7" fmla="*/ 1619250 w 1819275"/>
              <a:gd name="connsiteY7" fmla="*/ 916781 h 1488281"/>
              <a:gd name="connsiteX8" fmla="*/ 1681163 w 1819275"/>
              <a:gd name="connsiteY8" fmla="*/ 990600 h 1488281"/>
              <a:gd name="connsiteX9" fmla="*/ 1714500 w 1819275"/>
              <a:gd name="connsiteY9" fmla="*/ 1042988 h 1488281"/>
              <a:gd name="connsiteX10" fmla="*/ 1750219 w 1819275"/>
              <a:gd name="connsiteY10" fmla="*/ 1095375 h 1488281"/>
              <a:gd name="connsiteX11" fmla="*/ 1781175 w 1819275"/>
              <a:gd name="connsiteY11" fmla="*/ 1164431 h 1488281"/>
              <a:gd name="connsiteX12" fmla="*/ 1807369 w 1819275"/>
              <a:gd name="connsiteY12" fmla="*/ 1240631 h 1488281"/>
              <a:gd name="connsiteX13" fmla="*/ 1816894 w 1819275"/>
              <a:gd name="connsiteY13" fmla="*/ 1307306 h 1488281"/>
              <a:gd name="connsiteX14" fmla="*/ 1819275 w 1819275"/>
              <a:gd name="connsiteY14" fmla="*/ 1366838 h 1488281"/>
              <a:gd name="connsiteX15" fmla="*/ 1807369 w 1819275"/>
              <a:gd name="connsiteY15" fmla="*/ 1414463 h 1488281"/>
              <a:gd name="connsiteX16" fmla="*/ 1788319 w 1819275"/>
              <a:gd name="connsiteY16" fmla="*/ 1454944 h 1488281"/>
              <a:gd name="connsiteX17" fmla="*/ 1759744 w 1819275"/>
              <a:gd name="connsiteY17" fmla="*/ 1478756 h 1488281"/>
              <a:gd name="connsiteX18" fmla="*/ 1728788 w 1819275"/>
              <a:gd name="connsiteY18" fmla="*/ 1488281 h 1488281"/>
              <a:gd name="connsiteX19" fmla="*/ 1700213 w 1819275"/>
              <a:gd name="connsiteY19" fmla="*/ 1488281 h 1488281"/>
              <a:gd name="connsiteX20" fmla="*/ 1666875 w 1819275"/>
              <a:gd name="connsiteY20" fmla="*/ 1471613 h 1488281"/>
              <a:gd name="connsiteX21" fmla="*/ 1604963 w 1819275"/>
              <a:gd name="connsiteY21" fmla="*/ 1407319 h 1488281"/>
              <a:gd name="connsiteX22" fmla="*/ 1497806 w 1819275"/>
              <a:gd name="connsiteY22" fmla="*/ 1269206 h 1488281"/>
              <a:gd name="connsiteX23" fmla="*/ 1414463 w 1819275"/>
              <a:gd name="connsiteY23" fmla="*/ 1152525 h 1488281"/>
              <a:gd name="connsiteX24" fmla="*/ 1338263 w 1819275"/>
              <a:gd name="connsiteY24" fmla="*/ 1040606 h 1488281"/>
              <a:gd name="connsiteX25" fmla="*/ 1245394 w 1819275"/>
              <a:gd name="connsiteY25" fmla="*/ 928688 h 1488281"/>
              <a:gd name="connsiteX26" fmla="*/ 1121569 w 1819275"/>
              <a:gd name="connsiteY26" fmla="*/ 812006 h 1488281"/>
              <a:gd name="connsiteX27" fmla="*/ 992981 w 1819275"/>
              <a:gd name="connsiteY27" fmla="*/ 704850 h 1488281"/>
              <a:gd name="connsiteX28" fmla="*/ 754856 w 1819275"/>
              <a:gd name="connsiteY28" fmla="*/ 523875 h 1488281"/>
              <a:gd name="connsiteX29" fmla="*/ 571500 w 1819275"/>
              <a:gd name="connsiteY29" fmla="*/ 397669 h 1488281"/>
              <a:gd name="connsiteX30" fmla="*/ 400050 w 1819275"/>
              <a:gd name="connsiteY30" fmla="*/ 290513 h 1488281"/>
              <a:gd name="connsiteX31" fmla="*/ 180975 w 1819275"/>
              <a:gd name="connsiteY31" fmla="*/ 164306 h 1488281"/>
              <a:gd name="connsiteX32" fmla="*/ 61913 w 1819275"/>
              <a:gd name="connsiteY32" fmla="*/ 100013 h 1488281"/>
              <a:gd name="connsiteX33" fmla="*/ 30956 w 1819275"/>
              <a:gd name="connsiteY33" fmla="*/ 83344 h 1488281"/>
              <a:gd name="connsiteX34" fmla="*/ 16669 w 1819275"/>
              <a:gd name="connsiteY34" fmla="*/ 61913 h 1488281"/>
              <a:gd name="connsiteX35" fmla="*/ 2381 w 1819275"/>
              <a:gd name="connsiteY35" fmla="*/ 33338 h 1488281"/>
              <a:gd name="connsiteX36" fmla="*/ 0 w 1819275"/>
              <a:gd name="connsiteY36" fmla="*/ 19050 h 1488281"/>
              <a:gd name="connsiteX37" fmla="*/ 2381 w 1819275"/>
              <a:gd name="connsiteY37" fmla="*/ 2381 h 1488281"/>
              <a:gd name="connsiteX38" fmla="*/ 14288 w 1819275"/>
              <a:gd name="connsiteY38" fmla="*/ 0 h 1488281"/>
              <a:gd name="connsiteX39" fmla="*/ 35719 w 1819275"/>
              <a:gd name="connsiteY39" fmla="*/ 2381 h 1488281"/>
              <a:gd name="connsiteX40" fmla="*/ 85725 w 1819275"/>
              <a:gd name="connsiteY40" fmla="*/ 16669 h 1488281"/>
              <a:gd name="connsiteX41" fmla="*/ 152400 w 1819275"/>
              <a:gd name="connsiteY41" fmla="*/ 42863 h 1488281"/>
              <a:gd name="connsiteX42" fmla="*/ 264319 w 1819275"/>
              <a:gd name="connsiteY42" fmla="*/ 85725 h 1488281"/>
              <a:gd name="connsiteX43" fmla="*/ 428625 w 1819275"/>
              <a:gd name="connsiteY43" fmla="*/ 150019 h 1488281"/>
              <a:gd name="connsiteX44" fmla="*/ 523875 w 1819275"/>
              <a:gd name="connsiteY44" fmla="*/ 190500 h 1488281"/>
              <a:gd name="connsiteX45" fmla="*/ 626269 w 1819275"/>
              <a:gd name="connsiteY45" fmla="*/ 238125 h 148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819275" h="1488281">
                <a:moveTo>
                  <a:pt x="626269" y="238125"/>
                </a:moveTo>
                <a:lnTo>
                  <a:pt x="852488" y="345281"/>
                </a:lnTo>
                <a:lnTo>
                  <a:pt x="992981" y="419100"/>
                </a:lnTo>
                <a:lnTo>
                  <a:pt x="1154906" y="523875"/>
                </a:lnTo>
                <a:lnTo>
                  <a:pt x="1269206" y="609600"/>
                </a:lnTo>
                <a:lnTo>
                  <a:pt x="1464469" y="766763"/>
                </a:lnTo>
                <a:lnTo>
                  <a:pt x="1559719" y="850106"/>
                </a:lnTo>
                <a:lnTo>
                  <a:pt x="1619250" y="916781"/>
                </a:lnTo>
                <a:lnTo>
                  <a:pt x="1681163" y="990600"/>
                </a:lnTo>
                <a:lnTo>
                  <a:pt x="1714500" y="1042988"/>
                </a:lnTo>
                <a:lnTo>
                  <a:pt x="1750219" y="1095375"/>
                </a:lnTo>
                <a:lnTo>
                  <a:pt x="1781175" y="1164431"/>
                </a:lnTo>
                <a:lnTo>
                  <a:pt x="1807369" y="1240631"/>
                </a:lnTo>
                <a:lnTo>
                  <a:pt x="1816894" y="1307306"/>
                </a:lnTo>
                <a:cubicBezTo>
                  <a:pt x="1817688" y="1327150"/>
                  <a:pt x="1818481" y="1346994"/>
                  <a:pt x="1819275" y="1366838"/>
                </a:cubicBezTo>
                <a:lnTo>
                  <a:pt x="1807369" y="1414463"/>
                </a:lnTo>
                <a:lnTo>
                  <a:pt x="1788319" y="1454944"/>
                </a:lnTo>
                <a:lnTo>
                  <a:pt x="1759744" y="1478756"/>
                </a:lnTo>
                <a:lnTo>
                  <a:pt x="1728788" y="1488281"/>
                </a:lnTo>
                <a:lnTo>
                  <a:pt x="1700213" y="1488281"/>
                </a:lnTo>
                <a:lnTo>
                  <a:pt x="1666875" y="1471613"/>
                </a:lnTo>
                <a:lnTo>
                  <a:pt x="1604963" y="1407319"/>
                </a:lnTo>
                <a:lnTo>
                  <a:pt x="1497806" y="1269206"/>
                </a:lnTo>
                <a:lnTo>
                  <a:pt x="1414463" y="1152525"/>
                </a:lnTo>
                <a:lnTo>
                  <a:pt x="1338263" y="1040606"/>
                </a:lnTo>
                <a:lnTo>
                  <a:pt x="1245394" y="928688"/>
                </a:lnTo>
                <a:lnTo>
                  <a:pt x="1121569" y="812006"/>
                </a:lnTo>
                <a:lnTo>
                  <a:pt x="992981" y="704850"/>
                </a:lnTo>
                <a:lnTo>
                  <a:pt x="754856" y="523875"/>
                </a:lnTo>
                <a:lnTo>
                  <a:pt x="571500" y="397669"/>
                </a:lnTo>
                <a:lnTo>
                  <a:pt x="400050" y="290513"/>
                </a:lnTo>
                <a:lnTo>
                  <a:pt x="180975" y="164306"/>
                </a:lnTo>
                <a:lnTo>
                  <a:pt x="61913" y="100013"/>
                </a:lnTo>
                <a:lnTo>
                  <a:pt x="30956" y="83344"/>
                </a:lnTo>
                <a:lnTo>
                  <a:pt x="16669" y="61913"/>
                </a:lnTo>
                <a:lnTo>
                  <a:pt x="2381" y="33338"/>
                </a:lnTo>
                <a:lnTo>
                  <a:pt x="0" y="19050"/>
                </a:lnTo>
                <a:lnTo>
                  <a:pt x="2381" y="2381"/>
                </a:lnTo>
                <a:lnTo>
                  <a:pt x="14288" y="0"/>
                </a:lnTo>
                <a:lnTo>
                  <a:pt x="35719" y="2381"/>
                </a:lnTo>
                <a:lnTo>
                  <a:pt x="85725" y="16669"/>
                </a:lnTo>
                <a:lnTo>
                  <a:pt x="152400" y="42863"/>
                </a:lnTo>
                <a:lnTo>
                  <a:pt x="264319" y="85725"/>
                </a:lnTo>
                <a:lnTo>
                  <a:pt x="428625" y="150019"/>
                </a:lnTo>
                <a:lnTo>
                  <a:pt x="523875" y="190500"/>
                </a:lnTo>
                <a:lnTo>
                  <a:pt x="626269" y="2381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6BA98B8-FE90-4658-BA27-2B104EF75AE0}"/>
              </a:ext>
            </a:extLst>
          </p:cNvPr>
          <p:cNvSpPr/>
          <p:nvPr/>
        </p:nvSpPr>
        <p:spPr>
          <a:xfrm rot="19800000">
            <a:off x="4608514" y="2549525"/>
            <a:ext cx="2738437" cy="1531938"/>
          </a:xfrm>
          <a:custGeom>
            <a:avLst/>
            <a:gdLst>
              <a:gd name="connsiteX0" fmla="*/ 762429 w 2738048"/>
              <a:gd name="connsiteY0" fmla="*/ 404397 h 1532586"/>
              <a:gd name="connsiteX1" fmla="*/ 1174553 w 2738048"/>
              <a:gd name="connsiteY1" fmla="*/ 576974 h 1532586"/>
              <a:gd name="connsiteX2" fmla="*/ 1233796 w 2738048"/>
              <a:gd name="connsiteY2" fmla="*/ 600156 h 1532586"/>
              <a:gd name="connsiteX3" fmla="*/ 1411524 w 2738048"/>
              <a:gd name="connsiteY3" fmla="*/ 669701 h 1532586"/>
              <a:gd name="connsiteX4" fmla="*/ 1535162 w 2738048"/>
              <a:gd name="connsiteY4" fmla="*/ 716065 h 1532586"/>
              <a:gd name="connsiteX5" fmla="*/ 1913801 w 2738048"/>
              <a:gd name="connsiteY5" fmla="*/ 878339 h 1532586"/>
              <a:gd name="connsiteX6" fmla="*/ 2191984 w 2738048"/>
              <a:gd name="connsiteY6" fmla="*/ 1001976 h 1532586"/>
              <a:gd name="connsiteX7" fmla="*/ 2207439 w 2738048"/>
              <a:gd name="connsiteY7" fmla="*/ 1004552 h 1532586"/>
              <a:gd name="connsiteX8" fmla="*/ 2228045 w 2738048"/>
              <a:gd name="connsiteY8" fmla="*/ 1009704 h 1532586"/>
              <a:gd name="connsiteX9" fmla="*/ 2264106 w 2738048"/>
              <a:gd name="connsiteY9" fmla="*/ 1014855 h 1532586"/>
              <a:gd name="connsiteX10" fmla="*/ 2302743 w 2738048"/>
              <a:gd name="connsiteY10" fmla="*/ 1020007 h 1532586"/>
              <a:gd name="connsiteX11" fmla="*/ 2336228 w 2738048"/>
              <a:gd name="connsiteY11" fmla="*/ 1020007 h 1532586"/>
              <a:gd name="connsiteX12" fmla="*/ 2354258 w 2738048"/>
              <a:gd name="connsiteY12" fmla="*/ 1020007 h 1532586"/>
              <a:gd name="connsiteX13" fmla="*/ 2364561 w 2738048"/>
              <a:gd name="connsiteY13" fmla="*/ 1022583 h 1532586"/>
              <a:gd name="connsiteX14" fmla="*/ 2400622 w 2738048"/>
              <a:gd name="connsiteY14" fmla="*/ 1056068 h 1532586"/>
              <a:gd name="connsiteX15" fmla="*/ 2513956 w 2738048"/>
              <a:gd name="connsiteY15" fmla="*/ 1161674 h 1532586"/>
              <a:gd name="connsiteX16" fmla="*/ 2606684 w 2738048"/>
              <a:gd name="connsiteY16" fmla="*/ 1251827 h 1532586"/>
              <a:gd name="connsiteX17" fmla="*/ 2681381 w 2738048"/>
              <a:gd name="connsiteY17" fmla="*/ 1334251 h 1532586"/>
              <a:gd name="connsiteX18" fmla="*/ 2714866 w 2738048"/>
              <a:gd name="connsiteY18" fmla="*/ 1372888 h 1532586"/>
              <a:gd name="connsiteX19" fmla="*/ 2727745 w 2738048"/>
              <a:gd name="connsiteY19" fmla="*/ 1408949 h 1532586"/>
              <a:gd name="connsiteX20" fmla="*/ 2735473 w 2738048"/>
              <a:gd name="connsiteY20" fmla="*/ 1445010 h 1532586"/>
              <a:gd name="connsiteX21" fmla="*/ 2738048 w 2738048"/>
              <a:gd name="connsiteY21" fmla="*/ 1478495 h 1532586"/>
              <a:gd name="connsiteX22" fmla="*/ 2727745 w 2738048"/>
              <a:gd name="connsiteY22" fmla="*/ 1509404 h 1532586"/>
              <a:gd name="connsiteX23" fmla="*/ 2704563 w 2738048"/>
              <a:gd name="connsiteY23" fmla="*/ 1527434 h 1532586"/>
              <a:gd name="connsiteX24" fmla="*/ 2686533 w 2738048"/>
              <a:gd name="connsiteY24" fmla="*/ 1532586 h 1532586"/>
              <a:gd name="connsiteX25" fmla="*/ 2658199 w 2738048"/>
              <a:gd name="connsiteY25" fmla="*/ 1530010 h 1532586"/>
              <a:gd name="connsiteX26" fmla="*/ 2614411 w 2738048"/>
              <a:gd name="connsiteY26" fmla="*/ 1517131 h 1532586"/>
              <a:gd name="connsiteX27" fmla="*/ 2565472 w 2738048"/>
              <a:gd name="connsiteY27" fmla="*/ 1499101 h 1532586"/>
              <a:gd name="connsiteX28" fmla="*/ 2493350 w 2738048"/>
              <a:gd name="connsiteY28" fmla="*/ 1455313 h 1532586"/>
              <a:gd name="connsiteX29" fmla="*/ 2279561 w 2738048"/>
              <a:gd name="connsiteY29" fmla="*/ 1334251 h 1532586"/>
              <a:gd name="connsiteX30" fmla="*/ 1769557 w 2738048"/>
              <a:gd name="connsiteY30" fmla="*/ 1058643 h 1532586"/>
              <a:gd name="connsiteX31" fmla="*/ 1388343 w 2738048"/>
              <a:gd name="connsiteY31" fmla="*/ 868036 h 1532586"/>
              <a:gd name="connsiteX32" fmla="*/ 1094704 w 2738048"/>
              <a:gd name="connsiteY32" fmla="*/ 754702 h 1532586"/>
              <a:gd name="connsiteX33" fmla="*/ 806217 w 2738048"/>
              <a:gd name="connsiteY33" fmla="*/ 649095 h 1532586"/>
              <a:gd name="connsiteX34" fmla="*/ 649095 w 2738048"/>
              <a:gd name="connsiteY34" fmla="*/ 597580 h 1532586"/>
              <a:gd name="connsiteX35" fmla="*/ 558943 w 2738048"/>
              <a:gd name="connsiteY35" fmla="*/ 571822 h 1532586"/>
              <a:gd name="connsiteX36" fmla="*/ 450761 w 2738048"/>
              <a:gd name="connsiteY36" fmla="*/ 546064 h 1532586"/>
              <a:gd name="connsiteX37" fmla="*/ 355457 w 2738048"/>
              <a:gd name="connsiteY37" fmla="*/ 528034 h 1532586"/>
              <a:gd name="connsiteX38" fmla="*/ 234395 w 2738048"/>
              <a:gd name="connsiteY38" fmla="*/ 504852 h 1532586"/>
              <a:gd name="connsiteX39" fmla="*/ 180304 w 2738048"/>
              <a:gd name="connsiteY39" fmla="*/ 497125 h 1532586"/>
              <a:gd name="connsiteX40" fmla="*/ 162274 w 2738048"/>
              <a:gd name="connsiteY40" fmla="*/ 491973 h 1532586"/>
              <a:gd name="connsiteX41" fmla="*/ 157122 w 2738048"/>
              <a:gd name="connsiteY41" fmla="*/ 486821 h 1532586"/>
              <a:gd name="connsiteX42" fmla="*/ 146819 w 2738048"/>
              <a:gd name="connsiteY42" fmla="*/ 463639 h 1532586"/>
              <a:gd name="connsiteX43" fmla="*/ 108183 w 2738048"/>
              <a:gd name="connsiteY43" fmla="*/ 368336 h 1532586"/>
              <a:gd name="connsiteX44" fmla="*/ 74697 w 2738048"/>
              <a:gd name="connsiteY44" fmla="*/ 301366 h 1532586"/>
              <a:gd name="connsiteX45" fmla="*/ 54091 w 2738048"/>
              <a:gd name="connsiteY45" fmla="*/ 244699 h 1532586"/>
              <a:gd name="connsiteX46" fmla="*/ 28333 w 2738048"/>
              <a:gd name="connsiteY46" fmla="*/ 162274 h 1532586"/>
              <a:gd name="connsiteX47" fmla="*/ 7727 w 2738048"/>
              <a:gd name="connsiteY47" fmla="*/ 74698 h 1532586"/>
              <a:gd name="connsiteX48" fmla="*/ 2576 w 2738048"/>
              <a:gd name="connsiteY48" fmla="*/ 33485 h 1532586"/>
              <a:gd name="connsiteX49" fmla="*/ 0 w 2738048"/>
              <a:gd name="connsiteY49" fmla="*/ 12879 h 1532586"/>
              <a:gd name="connsiteX50" fmla="*/ 0 w 2738048"/>
              <a:gd name="connsiteY50" fmla="*/ 12879 h 1532586"/>
              <a:gd name="connsiteX51" fmla="*/ 23182 w 2738048"/>
              <a:gd name="connsiteY51" fmla="*/ 0 h 1532586"/>
              <a:gd name="connsiteX52" fmla="*/ 38637 w 2738048"/>
              <a:gd name="connsiteY52" fmla="*/ 5152 h 1532586"/>
              <a:gd name="connsiteX53" fmla="*/ 54091 w 2738048"/>
              <a:gd name="connsiteY53" fmla="*/ 23182 h 1532586"/>
              <a:gd name="connsiteX54" fmla="*/ 90152 w 2738048"/>
              <a:gd name="connsiteY54" fmla="*/ 61819 h 1532586"/>
              <a:gd name="connsiteX55" fmla="*/ 162274 w 2738048"/>
              <a:gd name="connsiteY55" fmla="*/ 133940 h 1532586"/>
              <a:gd name="connsiteX56" fmla="*/ 218941 w 2738048"/>
              <a:gd name="connsiteY56" fmla="*/ 172577 h 1532586"/>
              <a:gd name="connsiteX57" fmla="*/ 288487 w 2738048"/>
              <a:gd name="connsiteY57" fmla="*/ 211214 h 1532586"/>
              <a:gd name="connsiteX58" fmla="*/ 471367 w 2738048"/>
              <a:gd name="connsiteY58" fmla="*/ 288487 h 1532586"/>
              <a:gd name="connsiteX59" fmla="*/ 649095 w 2738048"/>
              <a:gd name="connsiteY59" fmla="*/ 360609 h 1532586"/>
              <a:gd name="connsiteX60" fmla="*/ 762429 w 2738048"/>
              <a:gd name="connsiteY60" fmla="*/ 404397 h 1532586"/>
              <a:gd name="connsiteX0" fmla="*/ 762429 w 2738048"/>
              <a:gd name="connsiteY0" fmla="*/ 404397 h 1532586"/>
              <a:gd name="connsiteX1" fmla="*/ 1174553 w 2738048"/>
              <a:gd name="connsiteY1" fmla="*/ 576974 h 1532586"/>
              <a:gd name="connsiteX2" fmla="*/ 1233796 w 2738048"/>
              <a:gd name="connsiteY2" fmla="*/ 600156 h 1532586"/>
              <a:gd name="connsiteX3" fmla="*/ 1411524 w 2738048"/>
              <a:gd name="connsiteY3" fmla="*/ 669701 h 1532586"/>
              <a:gd name="connsiteX4" fmla="*/ 1535162 w 2738048"/>
              <a:gd name="connsiteY4" fmla="*/ 716065 h 1532586"/>
              <a:gd name="connsiteX5" fmla="*/ 1913801 w 2738048"/>
              <a:gd name="connsiteY5" fmla="*/ 878339 h 1532586"/>
              <a:gd name="connsiteX6" fmla="*/ 2191984 w 2738048"/>
              <a:gd name="connsiteY6" fmla="*/ 1001976 h 1532586"/>
              <a:gd name="connsiteX7" fmla="*/ 2207439 w 2738048"/>
              <a:gd name="connsiteY7" fmla="*/ 1004552 h 1532586"/>
              <a:gd name="connsiteX8" fmla="*/ 2228045 w 2738048"/>
              <a:gd name="connsiteY8" fmla="*/ 1009704 h 1532586"/>
              <a:gd name="connsiteX9" fmla="*/ 2264106 w 2738048"/>
              <a:gd name="connsiteY9" fmla="*/ 1014855 h 1532586"/>
              <a:gd name="connsiteX10" fmla="*/ 2302743 w 2738048"/>
              <a:gd name="connsiteY10" fmla="*/ 1020007 h 1532586"/>
              <a:gd name="connsiteX11" fmla="*/ 2336228 w 2738048"/>
              <a:gd name="connsiteY11" fmla="*/ 1020007 h 1532586"/>
              <a:gd name="connsiteX12" fmla="*/ 2354258 w 2738048"/>
              <a:gd name="connsiteY12" fmla="*/ 1020007 h 1532586"/>
              <a:gd name="connsiteX13" fmla="*/ 2364561 w 2738048"/>
              <a:gd name="connsiteY13" fmla="*/ 1022583 h 1532586"/>
              <a:gd name="connsiteX14" fmla="*/ 2400622 w 2738048"/>
              <a:gd name="connsiteY14" fmla="*/ 1056068 h 1532586"/>
              <a:gd name="connsiteX15" fmla="*/ 2513956 w 2738048"/>
              <a:gd name="connsiteY15" fmla="*/ 1161674 h 1532586"/>
              <a:gd name="connsiteX16" fmla="*/ 2606684 w 2738048"/>
              <a:gd name="connsiteY16" fmla="*/ 1251827 h 1532586"/>
              <a:gd name="connsiteX17" fmla="*/ 2681381 w 2738048"/>
              <a:gd name="connsiteY17" fmla="*/ 1334251 h 1532586"/>
              <a:gd name="connsiteX18" fmla="*/ 2714866 w 2738048"/>
              <a:gd name="connsiteY18" fmla="*/ 1372888 h 1532586"/>
              <a:gd name="connsiteX19" fmla="*/ 2727745 w 2738048"/>
              <a:gd name="connsiteY19" fmla="*/ 1408949 h 1532586"/>
              <a:gd name="connsiteX20" fmla="*/ 2735473 w 2738048"/>
              <a:gd name="connsiteY20" fmla="*/ 1445010 h 1532586"/>
              <a:gd name="connsiteX21" fmla="*/ 2738048 w 2738048"/>
              <a:gd name="connsiteY21" fmla="*/ 1478495 h 1532586"/>
              <a:gd name="connsiteX22" fmla="*/ 2727745 w 2738048"/>
              <a:gd name="connsiteY22" fmla="*/ 1509404 h 1532586"/>
              <a:gd name="connsiteX23" fmla="*/ 2704563 w 2738048"/>
              <a:gd name="connsiteY23" fmla="*/ 1527434 h 1532586"/>
              <a:gd name="connsiteX24" fmla="*/ 2686533 w 2738048"/>
              <a:gd name="connsiteY24" fmla="*/ 1532586 h 1532586"/>
              <a:gd name="connsiteX25" fmla="*/ 2658199 w 2738048"/>
              <a:gd name="connsiteY25" fmla="*/ 1530010 h 1532586"/>
              <a:gd name="connsiteX26" fmla="*/ 2614411 w 2738048"/>
              <a:gd name="connsiteY26" fmla="*/ 1517131 h 1532586"/>
              <a:gd name="connsiteX27" fmla="*/ 2565472 w 2738048"/>
              <a:gd name="connsiteY27" fmla="*/ 1499101 h 1532586"/>
              <a:gd name="connsiteX28" fmla="*/ 2493350 w 2738048"/>
              <a:gd name="connsiteY28" fmla="*/ 1455313 h 1532586"/>
              <a:gd name="connsiteX29" fmla="*/ 2279561 w 2738048"/>
              <a:gd name="connsiteY29" fmla="*/ 1334251 h 1532586"/>
              <a:gd name="connsiteX30" fmla="*/ 1769557 w 2738048"/>
              <a:gd name="connsiteY30" fmla="*/ 1058643 h 1532586"/>
              <a:gd name="connsiteX31" fmla="*/ 1388343 w 2738048"/>
              <a:gd name="connsiteY31" fmla="*/ 868036 h 1532586"/>
              <a:gd name="connsiteX32" fmla="*/ 1094704 w 2738048"/>
              <a:gd name="connsiteY32" fmla="*/ 754702 h 1532586"/>
              <a:gd name="connsiteX33" fmla="*/ 806217 w 2738048"/>
              <a:gd name="connsiteY33" fmla="*/ 649095 h 1532586"/>
              <a:gd name="connsiteX34" fmla="*/ 649095 w 2738048"/>
              <a:gd name="connsiteY34" fmla="*/ 597580 h 1532586"/>
              <a:gd name="connsiteX35" fmla="*/ 558943 w 2738048"/>
              <a:gd name="connsiteY35" fmla="*/ 571822 h 1532586"/>
              <a:gd name="connsiteX36" fmla="*/ 450761 w 2738048"/>
              <a:gd name="connsiteY36" fmla="*/ 546064 h 1532586"/>
              <a:gd name="connsiteX37" fmla="*/ 355457 w 2738048"/>
              <a:gd name="connsiteY37" fmla="*/ 528034 h 1532586"/>
              <a:gd name="connsiteX38" fmla="*/ 234395 w 2738048"/>
              <a:gd name="connsiteY38" fmla="*/ 504852 h 1532586"/>
              <a:gd name="connsiteX39" fmla="*/ 180304 w 2738048"/>
              <a:gd name="connsiteY39" fmla="*/ 497125 h 1532586"/>
              <a:gd name="connsiteX40" fmla="*/ 162274 w 2738048"/>
              <a:gd name="connsiteY40" fmla="*/ 491973 h 1532586"/>
              <a:gd name="connsiteX41" fmla="*/ 157122 w 2738048"/>
              <a:gd name="connsiteY41" fmla="*/ 486821 h 1532586"/>
              <a:gd name="connsiteX42" fmla="*/ 146819 w 2738048"/>
              <a:gd name="connsiteY42" fmla="*/ 463639 h 1532586"/>
              <a:gd name="connsiteX43" fmla="*/ 108183 w 2738048"/>
              <a:gd name="connsiteY43" fmla="*/ 368336 h 1532586"/>
              <a:gd name="connsiteX44" fmla="*/ 54091 w 2738048"/>
              <a:gd name="connsiteY44" fmla="*/ 244699 h 1532586"/>
              <a:gd name="connsiteX45" fmla="*/ 28333 w 2738048"/>
              <a:gd name="connsiteY45" fmla="*/ 162274 h 1532586"/>
              <a:gd name="connsiteX46" fmla="*/ 7727 w 2738048"/>
              <a:gd name="connsiteY46" fmla="*/ 74698 h 1532586"/>
              <a:gd name="connsiteX47" fmla="*/ 2576 w 2738048"/>
              <a:gd name="connsiteY47" fmla="*/ 33485 h 1532586"/>
              <a:gd name="connsiteX48" fmla="*/ 0 w 2738048"/>
              <a:gd name="connsiteY48" fmla="*/ 12879 h 1532586"/>
              <a:gd name="connsiteX49" fmla="*/ 0 w 2738048"/>
              <a:gd name="connsiteY49" fmla="*/ 12879 h 1532586"/>
              <a:gd name="connsiteX50" fmla="*/ 23182 w 2738048"/>
              <a:gd name="connsiteY50" fmla="*/ 0 h 1532586"/>
              <a:gd name="connsiteX51" fmla="*/ 38637 w 2738048"/>
              <a:gd name="connsiteY51" fmla="*/ 5152 h 1532586"/>
              <a:gd name="connsiteX52" fmla="*/ 54091 w 2738048"/>
              <a:gd name="connsiteY52" fmla="*/ 23182 h 1532586"/>
              <a:gd name="connsiteX53" fmla="*/ 90152 w 2738048"/>
              <a:gd name="connsiteY53" fmla="*/ 61819 h 1532586"/>
              <a:gd name="connsiteX54" fmla="*/ 162274 w 2738048"/>
              <a:gd name="connsiteY54" fmla="*/ 133940 h 1532586"/>
              <a:gd name="connsiteX55" fmla="*/ 218941 w 2738048"/>
              <a:gd name="connsiteY55" fmla="*/ 172577 h 1532586"/>
              <a:gd name="connsiteX56" fmla="*/ 288487 w 2738048"/>
              <a:gd name="connsiteY56" fmla="*/ 211214 h 1532586"/>
              <a:gd name="connsiteX57" fmla="*/ 471367 w 2738048"/>
              <a:gd name="connsiteY57" fmla="*/ 288487 h 1532586"/>
              <a:gd name="connsiteX58" fmla="*/ 649095 w 2738048"/>
              <a:gd name="connsiteY58" fmla="*/ 360609 h 1532586"/>
              <a:gd name="connsiteX59" fmla="*/ 762429 w 2738048"/>
              <a:gd name="connsiteY59" fmla="*/ 404397 h 15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738048" h="1532586">
                <a:moveTo>
                  <a:pt x="762429" y="404397"/>
                </a:moveTo>
                <a:lnTo>
                  <a:pt x="1174553" y="576974"/>
                </a:lnTo>
                <a:lnTo>
                  <a:pt x="1233796" y="600156"/>
                </a:lnTo>
                <a:lnTo>
                  <a:pt x="1411524" y="669701"/>
                </a:lnTo>
                <a:lnTo>
                  <a:pt x="1535162" y="716065"/>
                </a:lnTo>
                <a:lnTo>
                  <a:pt x="1913801" y="878339"/>
                </a:lnTo>
                <a:lnTo>
                  <a:pt x="2191984" y="1001976"/>
                </a:lnTo>
                <a:lnTo>
                  <a:pt x="2207439" y="1004552"/>
                </a:lnTo>
                <a:lnTo>
                  <a:pt x="2228045" y="1009704"/>
                </a:lnTo>
                <a:lnTo>
                  <a:pt x="2264106" y="1014855"/>
                </a:lnTo>
                <a:lnTo>
                  <a:pt x="2302743" y="1020007"/>
                </a:lnTo>
                <a:lnTo>
                  <a:pt x="2336228" y="1020007"/>
                </a:lnTo>
                <a:lnTo>
                  <a:pt x="2354258" y="1020007"/>
                </a:lnTo>
                <a:lnTo>
                  <a:pt x="2364561" y="1022583"/>
                </a:lnTo>
                <a:lnTo>
                  <a:pt x="2400622" y="1056068"/>
                </a:lnTo>
                <a:lnTo>
                  <a:pt x="2513956" y="1161674"/>
                </a:lnTo>
                <a:lnTo>
                  <a:pt x="2606684" y="1251827"/>
                </a:lnTo>
                <a:lnTo>
                  <a:pt x="2681381" y="1334251"/>
                </a:lnTo>
                <a:lnTo>
                  <a:pt x="2714866" y="1372888"/>
                </a:lnTo>
                <a:lnTo>
                  <a:pt x="2727745" y="1408949"/>
                </a:lnTo>
                <a:lnTo>
                  <a:pt x="2735473" y="1445010"/>
                </a:lnTo>
                <a:lnTo>
                  <a:pt x="2738048" y="1478495"/>
                </a:lnTo>
                <a:lnTo>
                  <a:pt x="2727745" y="1509404"/>
                </a:lnTo>
                <a:lnTo>
                  <a:pt x="2704563" y="1527434"/>
                </a:lnTo>
                <a:lnTo>
                  <a:pt x="2686533" y="1532586"/>
                </a:lnTo>
                <a:lnTo>
                  <a:pt x="2658199" y="1530010"/>
                </a:lnTo>
                <a:lnTo>
                  <a:pt x="2614411" y="1517131"/>
                </a:lnTo>
                <a:lnTo>
                  <a:pt x="2565472" y="1499101"/>
                </a:lnTo>
                <a:lnTo>
                  <a:pt x="2493350" y="1455313"/>
                </a:lnTo>
                <a:lnTo>
                  <a:pt x="2279561" y="1334251"/>
                </a:lnTo>
                <a:lnTo>
                  <a:pt x="1769557" y="1058643"/>
                </a:lnTo>
                <a:lnTo>
                  <a:pt x="1388343" y="868036"/>
                </a:lnTo>
                <a:lnTo>
                  <a:pt x="1094704" y="754702"/>
                </a:lnTo>
                <a:lnTo>
                  <a:pt x="806217" y="649095"/>
                </a:lnTo>
                <a:lnTo>
                  <a:pt x="649095" y="597580"/>
                </a:lnTo>
                <a:lnTo>
                  <a:pt x="558943" y="571822"/>
                </a:lnTo>
                <a:lnTo>
                  <a:pt x="450761" y="546064"/>
                </a:lnTo>
                <a:lnTo>
                  <a:pt x="355457" y="528034"/>
                </a:lnTo>
                <a:lnTo>
                  <a:pt x="234395" y="504852"/>
                </a:lnTo>
                <a:lnTo>
                  <a:pt x="180304" y="497125"/>
                </a:lnTo>
                <a:lnTo>
                  <a:pt x="162274" y="491973"/>
                </a:lnTo>
                <a:lnTo>
                  <a:pt x="157122" y="486821"/>
                </a:lnTo>
                <a:lnTo>
                  <a:pt x="146819" y="463639"/>
                </a:lnTo>
                <a:lnTo>
                  <a:pt x="108183" y="368336"/>
                </a:lnTo>
                <a:cubicBezTo>
                  <a:pt x="92728" y="331846"/>
                  <a:pt x="67399" y="279042"/>
                  <a:pt x="54091" y="244699"/>
                </a:cubicBezTo>
                <a:lnTo>
                  <a:pt x="28333" y="162274"/>
                </a:lnTo>
                <a:lnTo>
                  <a:pt x="7727" y="74698"/>
                </a:lnTo>
                <a:lnTo>
                  <a:pt x="2576" y="33485"/>
                </a:lnTo>
                <a:lnTo>
                  <a:pt x="0" y="12879"/>
                </a:lnTo>
                <a:lnTo>
                  <a:pt x="0" y="12879"/>
                </a:lnTo>
                <a:lnTo>
                  <a:pt x="23182" y="0"/>
                </a:lnTo>
                <a:lnTo>
                  <a:pt x="38637" y="5152"/>
                </a:lnTo>
                <a:lnTo>
                  <a:pt x="54091" y="23182"/>
                </a:lnTo>
                <a:lnTo>
                  <a:pt x="90152" y="61819"/>
                </a:lnTo>
                <a:lnTo>
                  <a:pt x="162274" y="133940"/>
                </a:lnTo>
                <a:lnTo>
                  <a:pt x="218941" y="172577"/>
                </a:lnTo>
                <a:lnTo>
                  <a:pt x="288487" y="211214"/>
                </a:lnTo>
                <a:lnTo>
                  <a:pt x="471367" y="288487"/>
                </a:lnTo>
                <a:lnTo>
                  <a:pt x="649095" y="360609"/>
                </a:lnTo>
                <a:lnTo>
                  <a:pt x="762429" y="40439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7C441D2-D3AE-4265-845B-3C70E57D263D}"/>
              </a:ext>
            </a:extLst>
          </p:cNvPr>
          <p:cNvSpPr/>
          <p:nvPr/>
        </p:nvSpPr>
        <p:spPr>
          <a:xfrm rot="20100000">
            <a:off x="4227513" y="1225550"/>
            <a:ext cx="3478212" cy="1716088"/>
          </a:xfrm>
          <a:custGeom>
            <a:avLst/>
            <a:gdLst>
              <a:gd name="connsiteX0" fmla="*/ 1673918 w 3478890"/>
              <a:gd name="connsiteY0" fmla="*/ 747604 h 1715617"/>
              <a:gd name="connsiteX1" fmla="*/ 2090909 w 3478890"/>
              <a:gd name="connsiteY1" fmla="*/ 884615 h 1715617"/>
              <a:gd name="connsiteX2" fmla="*/ 2281533 w 3478890"/>
              <a:gd name="connsiteY2" fmla="*/ 956099 h 1715617"/>
              <a:gd name="connsiteX3" fmla="*/ 2439393 w 3478890"/>
              <a:gd name="connsiteY3" fmla="*/ 1018648 h 1715617"/>
              <a:gd name="connsiteX4" fmla="*/ 2576404 w 3478890"/>
              <a:gd name="connsiteY4" fmla="*/ 1075239 h 1715617"/>
              <a:gd name="connsiteX5" fmla="*/ 2659802 w 3478890"/>
              <a:gd name="connsiteY5" fmla="*/ 1108003 h 1715617"/>
              <a:gd name="connsiteX6" fmla="*/ 2731286 w 3478890"/>
              <a:gd name="connsiteY6" fmla="*/ 1143745 h 1715617"/>
              <a:gd name="connsiteX7" fmla="*/ 2758093 w 3478890"/>
              <a:gd name="connsiteY7" fmla="*/ 1152680 h 1715617"/>
              <a:gd name="connsiteX8" fmla="*/ 2811706 w 3478890"/>
              <a:gd name="connsiteY8" fmla="*/ 1161616 h 1715617"/>
              <a:gd name="connsiteX9" fmla="*/ 2912975 w 3478890"/>
              <a:gd name="connsiteY9" fmla="*/ 1179487 h 1715617"/>
              <a:gd name="connsiteX10" fmla="*/ 2990416 w 3478890"/>
              <a:gd name="connsiteY10" fmla="*/ 1188422 h 1715617"/>
              <a:gd name="connsiteX11" fmla="*/ 3035094 w 3478890"/>
              <a:gd name="connsiteY11" fmla="*/ 1188422 h 1715617"/>
              <a:gd name="connsiteX12" fmla="*/ 3049986 w 3478890"/>
              <a:gd name="connsiteY12" fmla="*/ 1191401 h 1715617"/>
              <a:gd name="connsiteX13" fmla="*/ 3070836 w 3478890"/>
              <a:gd name="connsiteY13" fmla="*/ 1200336 h 1715617"/>
              <a:gd name="connsiteX14" fmla="*/ 3112535 w 3478890"/>
              <a:gd name="connsiteY14" fmla="*/ 1236078 h 1715617"/>
              <a:gd name="connsiteX15" fmla="*/ 3192954 w 3478890"/>
              <a:gd name="connsiteY15" fmla="*/ 1301605 h 1715617"/>
              <a:gd name="connsiteX16" fmla="*/ 3300180 w 3478890"/>
              <a:gd name="connsiteY16" fmla="*/ 1393939 h 1715617"/>
              <a:gd name="connsiteX17" fmla="*/ 3395492 w 3478890"/>
              <a:gd name="connsiteY17" fmla="*/ 1486273 h 1715617"/>
              <a:gd name="connsiteX18" fmla="*/ 3446127 w 3478890"/>
              <a:gd name="connsiteY18" fmla="*/ 1536907 h 1715617"/>
              <a:gd name="connsiteX19" fmla="*/ 3466976 w 3478890"/>
              <a:gd name="connsiteY19" fmla="*/ 1554778 h 1715617"/>
              <a:gd name="connsiteX20" fmla="*/ 3472933 w 3478890"/>
              <a:gd name="connsiteY20" fmla="*/ 1569671 h 1715617"/>
              <a:gd name="connsiteX21" fmla="*/ 3478890 w 3478890"/>
              <a:gd name="connsiteY21" fmla="*/ 1617327 h 1715617"/>
              <a:gd name="connsiteX22" fmla="*/ 3478890 w 3478890"/>
              <a:gd name="connsiteY22" fmla="*/ 1659026 h 1715617"/>
              <a:gd name="connsiteX23" fmla="*/ 3463998 w 3478890"/>
              <a:gd name="connsiteY23" fmla="*/ 1682854 h 1715617"/>
              <a:gd name="connsiteX24" fmla="*/ 3440170 w 3478890"/>
              <a:gd name="connsiteY24" fmla="*/ 1703703 h 1715617"/>
              <a:gd name="connsiteX25" fmla="*/ 3413363 w 3478890"/>
              <a:gd name="connsiteY25" fmla="*/ 1715617 h 1715617"/>
              <a:gd name="connsiteX26" fmla="*/ 3380600 w 3478890"/>
              <a:gd name="connsiteY26" fmla="*/ 1715617 h 1715617"/>
              <a:gd name="connsiteX27" fmla="*/ 3332944 w 3478890"/>
              <a:gd name="connsiteY27" fmla="*/ 1715617 h 1715617"/>
              <a:gd name="connsiteX28" fmla="*/ 3309116 w 3478890"/>
              <a:gd name="connsiteY28" fmla="*/ 1706682 h 1715617"/>
              <a:gd name="connsiteX29" fmla="*/ 3249546 w 3478890"/>
              <a:gd name="connsiteY29" fmla="*/ 1673918 h 1715617"/>
              <a:gd name="connsiteX30" fmla="*/ 3014244 w 3478890"/>
              <a:gd name="connsiteY30" fmla="*/ 1542864 h 1715617"/>
              <a:gd name="connsiteX31" fmla="*/ 2704480 w 3478890"/>
              <a:gd name="connsiteY31" fmla="*/ 1379046 h 1715617"/>
              <a:gd name="connsiteX32" fmla="*/ 2549598 w 3478890"/>
              <a:gd name="connsiteY32" fmla="*/ 1307562 h 1715617"/>
              <a:gd name="connsiteX33" fmla="*/ 2239834 w 3478890"/>
              <a:gd name="connsiteY33" fmla="*/ 1179487 h 1715617"/>
              <a:gd name="connsiteX34" fmla="*/ 2004532 w 3478890"/>
              <a:gd name="connsiteY34" fmla="*/ 1087153 h 1715617"/>
              <a:gd name="connsiteX35" fmla="*/ 1763273 w 3478890"/>
              <a:gd name="connsiteY35" fmla="*/ 1003755 h 1715617"/>
              <a:gd name="connsiteX36" fmla="*/ 1599456 w 3478890"/>
              <a:gd name="connsiteY36" fmla="*/ 956099 h 1715617"/>
              <a:gd name="connsiteX37" fmla="*/ 1373090 w 3478890"/>
              <a:gd name="connsiteY37" fmla="*/ 878658 h 1715617"/>
              <a:gd name="connsiteX38" fmla="*/ 1134810 w 3478890"/>
              <a:gd name="connsiteY38" fmla="*/ 801217 h 1715617"/>
              <a:gd name="connsiteX39" fmla="*/ 932271 w 3478890"/>
              <a:gd name="connsiteY39" fmla="*/ 741647 h 1715617"/>
              <a:gd name="connsiteX40" fmla="*/ 726755 w 3478890"/>
              <a:gd name="connsiteY40" fmla="*/ 691013 h 1715617"/>
              <a:gd name="connsiteX41" fmla="*/ 610593 w 3478890"/>
              <a:gd name="connsiteY41" fmla="*/ 664206 h 1715617"/>
              <a:gd name="connsiteX42" fmla="*/ 482518 w 3478890"/>
              <a:gd name="connsiteY42" fmla="*/ 640378 h 1715617"/>
              <a:gd name="connsiteX43" fmla="*/ 315722 w 3478890"/>
              <a:gd name="connsiteY43" fmla="*/ 619529 h 1715617"/>
              <a:gd name="connsiteX44" fmla="*/ 241259 w 3478890"/>
              <a:gd name="connsiteY44" fmla="*/ 610593 h 1715617"/>
              <a:gd name="connsiteX45" fmla="*/ 211474 w 3478890"/>
              <a:gd name="connsiteY45" fmla="*/ 610593 h 1715617"/>
              <a:gd name="connsiteX46" fmla="*/ 181689 w 3478890"/>
              <a:gd name="connsiteY46" fmla="*/ 589744 h 1715617"/>
              <a:gd name="connsiteX47" fmla="*/ 131055 w 3478890"/>
              <a:gd name="connsiteY47" fmla="*/ 548045 h 1715617"/>
              <a:gd name="connsiteX48" fmla="*/ 86377 w 3478890"/>
              <a:gd name="connsiteY48" fmla="*/ 488474 h 1715617"/>
              <a:gd name="connsiteX49" fmla="*/ 56592 w 3478890"/>
              <a:gd name="connsiteY49" fmla="*/ 425926 h 1715617"/>
              <a:gd name="connsiteX50" fmla="*/ 32764 w 3478890"/>
              <a:gd name="connsiteY50" fmla="*/ 366356 h 1715617"/>
              <a:gd name="connsiteX51" fmla="*/ 17871 w 3478890"/>
              <a:gd name="connsiteY51" fmla="*/ 312743 h 1715617"/>
              <a:gd name="connsiteX52" fmla="*/ 5957 w 3478890"/>
              <a:gd name="connsiteY52" fmla="*/ 238280 h 1715617"/>
              <a:gd name="connsiteX53" fmla="*/ 0 w 3478890"/>
              <a:gd name="connsiteY53" fmla="*/ 163818 h 1715617"/>
              <a:gd name="connsiteX54" fmla="*/ 2979 w 3478890"/>
              <a:gd name="connsiteY54" fmla="*/ 89355 h 1715617"/>
              <a:gd name="connsiteX55" fmla="*/ 2979 w 3478890"/>
              <a:gd name="connsiteY55" fmla="*/ 44678 h 1715617"/>
              <a:gd name="connsiteX56" fmla="*/ 5957 w 3478890"/>
              <a:gd name="connsiteY56" fmla="*/ 17871 h 1715617"/>
              <a:gd name="connsiteX57" fmla="*/ 11914 w 3478890"/>
              <a:gd name="connsiteY57" fmla="*/ 5957 h 1715617"/>
              <a:gd name="connsiteX58" fmla="*/ 23828 w 3478890"/>
              <a:gd name="connsiteY58" fmla="*/ 0 h 1715617"/>
              <a:gd name="connsiteX59" fmla="*/ 38721 w 3478890"/>
              <a:gd name="connsiteY59" fmla="*/ 5957 h 1715617"/>
              <a:gd name="connsiteX60" fmla="*/ 59571 w 3478890"/>
              <a:gd name="connsiteY60" fmla="*/ 26807 h 1715617"/>
              <a:gd name="connsiteX61" fmla="*/ 77442 w 3478890"/>
              <a:gd name="connsiteY61" fmla="*/ 50635 h 1715617"/>
              <a:gd name="connsiteX62" fmla="*/ 92334 w 3478890"/>
              <a:gd name="connsiteY62" fmla="*/ 74463 h 1715617"/>
              <a:gd name="connsiteX63" fmla="*/ 119141 w 3478890"/>
              <a:gd name="connsiteY63" fmla="*/ 134033 h 1715617"/>
              <a:gd name="connsiteX64" fmla="*/ 148926 w 3478890"/>
              <a:gd name="connsiteY64" fmla="*/ 181689 h 1715617"/>
              <a:gd name="connsiteX65" fmla="*/ 199560 w 3478890"/>
              <a:gd name="connsiteY65" fmla="*/ 244237 h 1715617"/>
              <a:gd name="connsiteX66" fmla="*/ 235302 w 3478890"/>
              <a:gd name="connsiteY66" fmla="*/ 274022 h 1715617"/>
              <a:gd name="connsiteX67" fmla="*/ 288915 w 3478890"/>
              <a:gd name="connsiteY67" fmla="*/ 303807 h 1715617"/>
              <a:gd name="connsiteX68" fmla="*/ 369335 w 3478890"/>
              <a:gd name="connsiteY68" fmla="*/ 342528 h 1715617"/>
              <a:gd name="connsiteX69" fmla="*/ 431883 w 3478890"/>
              <a:gd name="connsiteY69" fmla="*/ 360399 h 1715617"/>
              <a:gd name="connsiteX70" fmla="*/ 503367 w 3478890"/>
              <a:gd name="connsiteY70" fmla="*/ 378270 h 1715617"/>
              <a:gd name="connsiteX71" fmla="*/ 556980 w 3478890"/>
              <a:gd name="connsiteY71" fmla="*/ 393162 h 1715617"/>
              <a:gd name="connsiteX72" fmla="*/ 753561 w 3478890"/>
              <a:gd name="connsiteY72" fmla="*/ 452732 h 1715617"/>
              <a:gd name="connsiteX73" fmla="*/ 1042476 w 3478890"/>
              <a:gd name="connsiteY73" fmla="*/ 542088 h 1715617"/>
              <a:gd name="connsiteX74" fmla="*/ 1399896 w 3478890"/>
              <a:gd name="connsiteY74" fmla="*/ 655271 h 1715617"/>
              <a:gd name="connsiteX75" fmla="*/ 1673918 w 3478890"/>
              <a:gd name="connsiteY75" fmla="*/ 747604 h 171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478890" h="1715617">
                <a:moveTo>
                  <a:pt x="1673918" y="747604"/>
                </a:moveTo>
                <a:lnTo>
                  <a:pt x="2090909" y="884615"/>
                </a:lnTo>
                <a:lnTo>
                  <a:pt x="2281533" y="956099"/>
                </a:lnTo>
                <a:lnTo>
                  <a:pt x="2439393" y="1018648"/>
                </a:lnTo>
                <a:lnTo>
                  <a:pt x="2576404" y="1075239"/>
                </a:lnTo>
                <a:lnTo>
                  <a:pt x="2659802" y="1108003"/>
                </a:lnTo>
                <a:lnTo>
                  <a:pt x="2731286" y="1143745"/>
                </a:lnTo>
                <a:lnTo>
                  <a:pt x="2758093" y="1152680"/>
                </a:lnTo>
                <a:lnTo>
                  <a:pt x="2811706" y="1161616"/>
                </a:lnTo>
                <a:lnTo>
                  <a:pt x="2912975" y="1179487"/>
                </a:lnTo>
                <a:lnTo>
                  <a:pt x="2990416" y="1188422"/>
                </a:lnTo>
                <a:lnTo>
                  <a:pt x="3035094" y="1188422"/>
                </a:lnTo>
                <a:lnTo>
                  <a:pt x="3049986" y="1191401"/>
                </a:lnTo>
                <a:lnTo>
                  <a:pt x="3070836" y="1200336"/>
                </a:lnTo>
                <a:lnTo>
                  <a:pt x="3112535" y="1236078"/>
                </a:lnTo>
                <a:lnTo>
                  <a:pt x="3192954" y="1301605"/>
                </a:lnTo>
                <a:lnTo>
                  <a:pt x="3300180" y="1393939"/>
                </a:lnTo>
                <a:lnTo>
                  <a:pt x="3395492" y="1486273"/>
                </a:lnTo>
                <a:lnTo>
                  <a:pt x="3446127" y="1536907"/>
                </a:lnTo>
                <a:lnTo>
                  <a:pt x="3466976" y="1554778"/>
                </a:lnTo>
                <a:lnTo>
                  <a:pt x="3472933" y="1569671"/>
                </a:lnTo>
                <a:lnTo>
                  <a:pt x="3478890" y="1617327"/>
                </a:lnTo>
                <a:lnTo>
                  <a:pt x="3478890" y="1659026"/>
                </a:lnTo>
                <a:lnTo>
                  <a:pt x="3463998" y="1682854"/>
                </a:lnTo>
                <a:lnTo>
                  <a:pt x="3440170" y="1703703"/>
                </a:lnTo>
                <a:lnTo>
                  <a:pt x="3413363" y="1715617"/>
                </a:lnTo>
                <a:lnTo>
                  <a:pt x="3380600" y="1715617"/>
                </a:lnTo>
                <a:lnTo>
                  <a:pt x="3332944" y="1715617"/>
                </a:lnTo>
                <a:lnTo>
                  <a:pt x="3309116" y="1706682"/>
                </a:lnTo>
                <a:lnTo>
                  <a:pt x="3249546" y="1673918"/>
                </a:lnTo>
                <a:lnTo>
                  <a:pt x="3014244" y="1542864"/>
                </a:lnTo>
                <a:lnTo>
                  <a:pt x="2704480" y="1379046"/>
                </a:lnTo>
                <a:lnTo>
                  <a:pt x="2549598" y="1307562"/>
                </a:lnTo>
                <a:lnTo>
                  <a:pt x="2239834" y="1179487"/>
                </a:lnTo>
                <a:lnTo>
                  <a:pt x="2004532" y="1087153"/>
                </a:lnTo>
                <a:lnTo>
                  <a:pt x="1763273" y="1003755"/>
                </a:lnTo>
                <a:lnTo>
                  <a:pt x="1599456" y="956099"/>
                </a:lnTo>
                <a:lnTo>
                  <a:pt x="1373090" y="878658"/>
                </a:lnTo>
                <a:lnTo>
                  <a:pt x="1134810" y="801217"/>
                </a:lnTo>
                <a:lnTo>
                  <a:pt x="932271" y="741647"/>
                </a:lnTo>
                <a:lnTo>
                  <a:pt x="726755" y="691013"/>
                </a:lnTo>
                <a:lnTo>
                  <a:pt x="610593" y="664206"/>
                </a:lnTo>
                <a:lnTo>
                  <a:pt x="482518" y="640378"/>
                </a:lnTo>
                <a:lnTo>
                  <a:pt x="315722" y="619529"/>
                </a:lnTo>
                <a:lnTo>
                  <a:pt x="241259" y="610593"/>
                </a:lnTo>
                <a:lnTo>
                  <a:pt x="211474" y="610593"/>
                </a:lnTo>
                <a:lnTo>
                  <a:pt x="181689" y="589744"/>
                </a:lnTo>
                <a:lnTo>
                  <a:pt x="131055" y="548045"/>
                </a:lnTo>
                <a:lnTo>
                  <a:pt x="86377" y="488474"/>
                </a:lnTo>
                <a:lnTo>
                  <a:pt x="56592" y="425926"/>
                </a:lnTo>
                <a:lnTo>
                  <a:pt x="32764" y="366356"/>
                </a:lnTo>
                <a:lnTo>
                  <a:pt x="17871" y="312743"/>
                </a:lnTo>
                <a:lnTo>
                  <a:pt x="5957" y="238280"/>
                </a:lnTo>
                <a:lnTo>
                  <a:pt x="0" y="163818"/>
                </a:lnTo>
                <a:lnTo>
                  <a:pt x="2979" y="89355"/>
                </a:lnTo>
                <a:lnTo>
                  <a:pt x="2979" y="44678"/>
                </a:lnTo>
                <a:cubicBezTo>
                  <a:pt x="6080" y="19865"/>
                  <a:pt x="5957" y="28854"/>
                  <a:pt x="5957" y="17871"/>
                </a:cubicBezTo>
                <a:lnTo>
                  <a:pt x="11914" y="5957"/>
                </a:lnTo>
                <a:lnTo>
                  <a:pt x="23828" y="0"/>
                </a:lnTo>
                <a:lnTo>
                  <a:pt x="38721" y="5957"/>
                </a:lnTo>
                <a:lnTo>
                  <a:pt x="59571" y="26807"/>
                </a:lnTo>
                <a:lnTo>
                  <a:pt x="77442" y="50635"/>
                </a:lnTo>
                <a:lnTo>
                  <a:pt x="92334" y="74463"/>
                </a:lnTo>
                <a:lnTo>
                  <a:pt x="119141" y="134033"/>
                </a:lnTo>
                <a:lnTo>
                  <a:pt x="148926" y="181689"/>
                </a:lnTo>
                <a:lnTo>
                  <a:pt x="199560" y="244237"/>
                </a:lnTo>
                <a:lnTo>
                  <a:pt x="235302" y="274022"/>
                </a:lnTo>
                <a:lnTo>
                  <a:pt x="288915" y="303807"/>
                </a:lnTo>
                <a:lnTo>
                  <a:pt x="369335" y="342528"/>
                </a:lnTo>
                <a:lnTo>
                  <a:pt x="431883" y="360399"/>
                </a:lnTo>
                <a:lnTo>
                  <a:pt x="503367" y="378270"/>
                </a:lnTo>
                <a:lnTo>
                  <a:pt x="556980" y="393162"/>
                </a:lnTo>
                <a:lnTo>
                  <a:pt x="753561" y="452732"/>
                </a:lnTo>
                <a:lnTo>
                  <a:pt x="1042476" y="542088"/>
                </a:lnTo>
                <a:lnTo>
                  <a:pt x="1399896" y="655271"/>
                </a:lnTo>
                <a:lnTo>
                  <a:pt x="1673918" y="7476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4330B8C7-BD27-4D6B-BDC9-4BB8054E42B6}"/>
              </a:ext>
            </a:extLst>
          </p:cNvPr>
          <p:cNvSpPr/>
          <p:nvPr/>
        </p:nvSpPr>
        <p:spPr>
          <a:xfrm rot="18900000">
            <a:off x="3070226" y="3214688"/>
            <a:ext cx="3857625" cy="1612900"/>
          </a:xfrm>
          <a:custGeom>
            <a:avLst/>
            <a:gdLst>
              <a:gd name="connsiteX0" fmla="*/ 3457575 w 3857625"/>
              <a:gd name="connsiteY0" fmla="*/ 793750 h 1612900"/>
              <a:gd name="connsiteX1" fmla="*/ 3578225 w 3857625"/>
              <a:gd name="connsiteY1" fmla="*/ 669925 h 1612900"/>
              <a:gd name="connsiteX2" fmla="*/ 3635375 w 3857625"/>
              <a:gd name="connsiteY2" fmla="*/ 609600 h 1612900"/>
              <a:gd name="connsiteX3" fmla="*/ 3663950 w 3857625"/>
              <a:gd name="connsiteY3" fmla="*/ 587375 h 1612900"/>
              <a:gd name="connsiteX4" fmla="*/ 3727450 w 3857625"/>
              <a:gd name="connsiteY4" fmla="*/ 546100 h 1612900"/>
              <a:gd name="connsiteX5" fmla="*/ 3784600 w 3857625"/>
              <a:gd name="connsiteY5" fmla="*/ 523875 h 1612900"/>
              <a:gd name="connsiteX6" fmla="*/ 3816350 w 3857625"/>
              <a:gd name="connsiteY6" fmla="*/ 511175 h 1612900"/>
              <a:gd name="connsiteX7" fmla="*/ 3838575 w 3857625"/>
              <a:gd name="connsiteY7" fmla="*/ 485775 h 1612900"/>
              <a:gd name="connsiteX8" fmla="*/ 3851275 w 3857625"/>
              <a:gd name="connsiteY8" fmla="*/ 457200 h 1612900"/>
              <a:gd name="connsiteX9" fmla="*/ 3854450 w 3857625"/>
              <a:gd name="connsiteY9" fmla="*/ 434975 h 1612900"/>
              <a:gd name="connsiteX10" fmla="*/ 3857625 w 3857625"/>
              <a:gd name="connsiteY10" fmla="*/ 403225 h 1612900"/>
              <a:gd name="connsiteX11" fmla="*/ 3857625 w 3857625"/>
              <a:gd name="connsiteY11" fmla="*/ 365125 h 1612900"/>
              <a:gd name="connsiteX12" fmla="*/ 3848100 w 3857625"/>
              <a:gd name="connsiteY12" fmla="*/ 327025 h 1612900"/>
              <a:gd name="connsiteX13" fmla="*/ 3829050 w 3857625"/>
              <a:gd name="connsiteY13" fmla="*/ 238125 h 1612900"/>
              <a:gd name="connsiteX14" fmla="*/ 3816350 w 3857625"/>
              <a:gd name="connsiteY14" fmla="*/ 180975 h 1612900"/>
              <a:gd name="connsiteX15" fmla="*/ 3803650 w 3857625"/>
              <a:gd name="connsiteY15" fmla="*/ 98425 h 1612900"/>
              <a:gd name="connsiteX16" fmla="*/ 3651250 w 3857625"/>
              <a:gd name="connsiteY16" fmla="*/ 0 h 1612900"/>
              <a:gd name="connsiteX17" fmla="*/ 3641725 w 3857625"/>
              <a:gd name="connsiteY17" fmla="*/ 60325 h 1612900"/>
              <a:gd name="connsiteX18" fmla="*/ 3629025 w 3857625"/>
              <a:gd name="connsiteY18" fmla="*/ 130175 h 1612900"/>
              <a:gd name="connsiteX19" fmla="*/ 3600450 w 3857625"/>
              <a:gd name="connsiteY19" fmla="*/ 231775 h 1612900"/>
              <a:gd name="connsiteX20" fmla="*/ 3587750 w 3857625"/>
              <a:gd name="connsiteY20" fmla="*/ 276225 h 1612900"/>
              <a:gd name="connsiteX21" fmla="*/ 3562350 w 3857625"/>
              <a:gd name="connsiteY21" fmla="*/ 307975 h 1612900"/>
              <a:gd name="connsiteX22" fmla="*/ 3397250 w 3857625"/>
              <a:gd name="connsiteY22" fmla="*/ 488950 h 1612900"/>
              <a:gd name="connsiteX23" fmla="*/ 3311525 w 3857625"/>
              <a:gd name="connsiteY23" fmla="*/ 571500 h 1612900"/>
              <a:gd name="connsiteX24" fmla="*/ 3209925 w 3857625"/>
              <a:gd name="connsiteY24" fmla="*/ 663575 h 1612900"/>
              <a:gd name="connsiteX25" fmla="*/ 3146425 w 3857625"/>
              <a:gd name="connsiteY25" fmla="*/ 717550 h 1612900"/>
              <a:gd name="connsiteX26" fmla="*/ 3070225 w 3857625"/>
              <a:gd name="connsiteY26" fmla="*/ 777875 h 1612900"/>
              <a:gd name="connsiteX27" fmla="*/ 3022600 w 3857625"/>
              <a:gd name="connsiteY27" fmla="*/ 806450 h 1612900"/>
              <a:gd name="connsiteX28" fmla="*/ 2832100 w 3857625"/>
              <a:gd name="connsiteY28" fmla="*/ 952500 h 1612900"/>
              <a:gd name="connsiteX29" fmla="*/ 2708275 w 3857625"/>
              <a:gd name="connsiteY29" fmla="*/ 1028700 h 1612900"/>
              <a:gd name="connsiteX30" fmla="*/ 2574925 w 3857625"/>
              <a:gd name="connsiteY30" fmla="*/ 1098550 h 1612900"/>
              <a:gd name="connsiteX31" fmla="*/ 2435225 w 3857625"/>
              <a:gd name="connsiteY31" fmla="*/ 1162050 h 1612900"/>
              <a:gd name="connsiteX32" fmla="*/ 2343150 w 3857625"/>
              <a:gd name="connsiteY32" fmla="*/ 1196975 h 1612900"/>
              <a:gd name="connsiteX33" fmla="*/ 2212975 w 3857625"/>
              <a:gd name="connsiteY33" fmla="*/ 1241425 h 1612900"/>
              <a:gd name="connsiteX34" fmla="*/ 2085975 w 3857625"/>
              <a:gd name="connsiteY34" fmla="*/ 1279525 h 1612900"/>
              <a:gd name="connsiteX35" fmla="*/ 1949450 w 3857625"/>
              <a:gd name="connsiteY35" fmla="*/ 1311275 h 1612900"/>
              <a:gd name="connsiteX36" fmla="*/ 1784350 w 3857625"/>
              <a:gd name="connsiteY36" fmla="*/ 1343025 h 1612900"/>
              <a:gd name="connsiteX37" fmla="*/ 1647825 w 3857625"/>
              <a:gd name="connsiteY37" fmla="*/ 1362075 h 1612900"/>
              <a:gd name="connsiteX38" fmla="*/ 1431925 w 3857625"/>
              <a:gd name="connsiteY38" fmla="*/ 1381125 h 1612900"/>
              <a:gd name="connsiteX39" fmla="*/ 1279525 w 3857625"/>
              <a:gd name="connsiteY39" fmla="*/ 1387475 h 1612900"/>
              <a:gd name="connsiteX40" fmla="*/ 1133475 w 3857625"/>
              <a:gd name="connsiteY40" fmla="*/ 1387475 h 1612900"/>
              <a:gd name="connsiteX41" fmla="*/ 952500 w 3857625"/>
              <a:gd name="connsiteY41" fmla="*/ 1371600 h 1612900"/>
              <a:gd name="connsiteX42" fmla="*/ 819150 w 3857625"/>
              <a:gd name="connsiteY42" fmla="*/ 1352550 h 1612900"/>
              <a:gd name="connsiteX43" fmla="*/ 660400 w 3857625"/>
              <a:gd name="connsiteY43" fmla="*/ 1323975 h 1612900"/>
              <a:gd name="connsiteX44" fmla="*/ 469900 w 3857625"/>
              <a:gd name="connsiteY44" fmla="*/ 1279525 h 1612900"/>
              <a:gd name="connsiteX45" fmla="*/ 142875 w 3857625"/>
              <a:gd name="connsiteY45" fmla="*/ 1177925 h 1612900"/>
              <a:gd name="connsiteX46" fmla="*/ 57150 w 3857625"/>
              <a:gd name="connsiteY46" fmla="*/ 1152525 h 1612900"/>
              <a:gd name="connsiteX47" fmla="*/ 22225 w 3857625"/>
              <a:gd name="connsiteY47" fmla="*/ 1139825 h 1612900"/>
              <a:gd name="connsiteX48" fmla="*/ 9525 w 3857625"/>
              <a:gd name="connsiteY48" fmla="*/ 1139825 h 1612900"/>
              <a:gd name="connsiteX49" fmla="*/ 0 w 3857625"/>
              <a:gd name="connsiteY49" fmla="*/ 1152525 h 1612900"/>
              <a:gd name="connsiteX50" fmla="*/ 3175 w 3857625"/>
              <a:gd name="connsiteY50" fmla="*/ 1174750 h 1612900"/>
              <a:gd name="connsiteX51" fmla="*/ 22225 w 3857625"/>
              <a:gd name="connsiteY51" fmla="*/ 1193800 h 1612900"/>
              <a:gd name="connsiteX52" fmla="*/ 66675 w 3857625"/>
              <a:gd name="connsiteY52" fmla="*/ 1216025 h 1612900"/>
              <a:gd name="connsiteX53" fmla="*/ 149225 w 3857625"/>
              <a:gd name="connsiteY53" fmla="*/ 1263650 h 1612900"/>
              <a:gd name="connsiteX54" fmla="*/ 384175 w 3857625"/>
              <a:gd name="connsiteY54" fmla="*/ 1377950 h 1612900"/>
              <a:gd name="connsiteX55" fmla="*/ 495300 w 3857625"/>
              <a:gd name="connsiteY55" fmla="*/ 1425575 h 1612900"/>
              <a:gd name="connsiteX56" fmla="*/ 635000 w 3857625"/>
              <a:gd name="connsiteY56" fmla="*/ 1476375 h 1612900"/>
              <a:gd name="connsiteX57" fmla="*/ 749300 w 3857625"/>
              <a:gd name="connsiteY57" fmla="*/ 1511300 h 1612900"/>
              <a:gd name="connsiteX58" fmla="*/ 854075 w 3857625"/>
              <a:gd name="connsiteY58" fmla="*/ 1539875 h 1612900"/>
              <a:gd name="connsiteX59" fmla="*/ 958850 w 3857625"/>
              <a:gd name="connsiteY59" fmla="*/ 1562100 h 1612900"/>
              <a:gd name="connsiteX60" fmla="*/ 1076325 w 3857625"/>
              <a:gd name="connsiteY60" fmla="*/ 1581150 h 1612900"/>
              <a:gd name="connsiteX61" fmla="*/ 1222375 w 3857625"/>
              <a:gd name="connsiteY61" fmla="*/ 1600200 h 1612900"/>
              <a:gd name="connsiteX62" fmla="*/ 1371600 w 3857625"/>
              <a:gd name="connsiteY62" fmla="*/ 1609725 h 1612900"/>
              <a:gd name="connsiteX63" fmla="*/ 1517650 w 3857625"/>
              <a:gd name="connsiteY63" fmla="*/ 1612900 h 1612900"/>
              <a:gd name="connsiteX64" fmla="*/ 1666875 w 3857625"/>
              <a:gd name="connsiteY64" fmla="*/ 1606550 h 1612900"/>
              <a:gd name="connsiteX65" fmla="*/ 1819275 w 3857625"/>
              <a:gd name="connsiteY65" fmla="*/ 1590675 h 1612900"/>
              <a:gd name="connsiteX66" fmla="*/ 1978025 w 3857625"/>
              <a:gd name="connsiteY66" fmla="*/ 1565275 h 1612900"/>
              <a:gd name="connsiteX67" fmla="*/ 2165350 w 3857625"/>
              <a:gd name="connsiteY67" fmla="*/ 1524000 h 1612900"/>
              <a:gd name="connsiteX68" fmla="*/ 2359025 w 3857625"/>
              <a:gd name="connsiteY68" fmla="*/ 1470025 h 1612900"/>
              <a:gd name="connsiteX69" fmla="*/ 2562225 w 3857625"/>
              <a:gd name="connsiteY69" fmla="*/ 1393825 h 1612900"/>
              <a:gd name="connsiteX70" fmla="*/ 2733675 w 3857625"/>
              <a:gd name="connsiteY70" fmla="*/ 1320800 h 1612900"/>
              <a:gd name="connsiteX71" fmla="*/ 2835275 w 3857625"/>
              <a:gd name="connsiteY71" fmla="*/ 1273175 h 1612900"/>
              <a:gd name="connsiteX72" fmla="*/ 2936875 w 3857625"/>
              <a:gd name="connsiteY72" fmla="*/ 1225550 h 1612900"/>
              <a:gd name="connsiteX73" fmla="*/ 2990850 w 3857625"/>
              <a:gd name="connsiteY73" fmla="*/ 1200150 h 1612900"/>
              <a:gd name="connsiteX74" fmla="*/ 3070225 w 3857625"/>
              <a:gd name="connsiteY74" fmla="*/ 1143000 h 1612900"/>
              <a:gd name="connsiteX75" fmla="*/ 3117850 w 3857625"/>
              <a:gd name="connsiteY75" fmla="*/ 1101725 h 1612900"/>
              <a:gd name="connsiteX76" fmla="*/ 3292475 w 3857625"/>
              <a:gd name="connsiteY76" fmla="*/ 958850 h 1612900"/>
              <a:gd name="connsiteX77" fmla="*/ 3352800 w 3857625"/>
              <a:gd name="connsiteY77" fmla="*/ 895350 h 1612900"/>
              <a:gd name="connsiteX78" fmla="*/ 3457575 w 3857625"/>
              <a:gd name="connsiteY78" fmla="*/ 79375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857625" h="1612900">
                <a:moveTo>
                  <a:pt x="3457575" y="793750"/>
                </a:moveTo>
                <a:lnTo>
                  <a:pt x="3578225" y="669925"/>
                </a:lnTo>
                <a:lnTo>
                  <a:pt x="3635375" y="609600"/>
                </a:lnTo>
                <a:lnTo>
                  <a:pt x="3663950" y="587375"/>
                </a:lnTo>
                <a:lnTo>
                  <a:pt x="3727450" y="546100"/>
                </a:lnTo>
                <a:lnTo>
                  <a:pt x="3784600" y="523875"/>
                </a:lnTo>
                <a:lnTo>
                  <a:pt x="3816350" y="511175"/>
                </a:lnTo>
                <a:lnTo>
                  <a:pt x="3838575" y="485775"/>
                </a:lnTo>
                <a:lnTo>
                  <a:pt x="3851275" y="457200"/>
                </a:lnTo>
                <a:lnTo>
                  <a:pt x="3854450" y="434975"/>
                </a:lnTo>
                <a:lnTo>
                  <a:pt x="3857625" y="403225"/>
                </a:lnTo>
                <a:lnTo>
                  <a:pt x="3857625" y="365125"/>
                </a:lnTo>
                <a:lnTo>
                  <a:pt x="3848100" y="327025"/>
                </a:lnTo>
                <a:lnTo>
                  <a:pt x="3829050" y="238125"/>
                </a:lnTo>
                <a:lnTo>
                  <a:pt x="3816350" y="180975"/>
                </a:lnTo>
                <a:lnTo>
                  <a:pt x="3803650" y="98425"/>
                </a:lnTo>
                <a:lnTo>
                  <a:pt x="3651250" y="0"/>
                </a:lnTo>
                <a:lnTo>
                  <a:pt x="3641725" y="60325"/>
                </a:lnTo>
                <a:lnTo>
                  <a:pt x="3629025" y="130175"/>
                </a:lnTo>
                <a:lnTo>
                  <a:pt x="3600450" y="231775"/>
                </a:lnTo>
                <a:lnTo>
                  <a:pt x="3587750" y="276225"/>
                </a:lnTo>
                <a:lnTo>
                  <a:pt x="3562350" y="307975"/>
                </a:lnTo>
                <a:lnTo>
                  <a:pt x="3397250" y="488950"/>
                </a:lnTo>
                <a:lnTo>
                  <a:pt x="3311525" y="571500"/>
                </a:lnTo>
                <a:lnTo>
                  <a:pt x="3209925" y="663575"/>
                </a:lnTo>
                <a:lnTo>
                  <a:pt x="3146425" y="717550"/>
                </a:lnTo>
                <a:lnTo>
                  <a:pt x="3070225" y="777875"/>
                </a:lnTo>
                <a:lnTo>
                  <a:pt x="3022600" y="806450"/>
                </a:lnTo>
                <a:lnTo>
                  <a:pt x="2832100" y="952500"/>
                </a:lnTo>
                <a:lnTo>
                  <a:pt x="2708275" y="1028700"/>
                </a:lnTo>
                <a:lnTo>
                  <a:pt x="2574925" y="1098550"/>
                </a:lnTo>
                <a:lnTo>
                  <a:pt x="2435225" y="1162050"/>
                </a:lnTo>
                <a:lnTo>
                  <a:pt x="2343150" y="1196975"/>
                </a:lnTo>
                <a:lnTo>
                  <a:pt x="2212975" y="1241425"/>
                </a:lnTo>
                <a:lnTo>
                  <a:pt x="2085975" y="1279525"/>
                </a:lnTo>
                <a:lnTo>
                  <a:pt x="1949450" y="1311275"/>
                </a:lnTo>
                <a:lnTo>
                  <a:pt x="1784350" y="1343025"/>
                </a:lnTo>
                <a:lnTo>
                  <a:pt x="1647825" y="1362075"/>
                </a:lnTo>
                <a:lnTo>
                  <a:pt x="1431925" y="1381125"/>
                </a:lnTo>
                <a:lnTo>
                  <a:pt x="1279525" y="1387475"/>
                </a:lnTo>
                <a:lnTo>
                  <a:pt x="1133475" y="1387475"/>
                </a:lnTo>
                <a:lnTo>
                  <a:pt x="952500" y="1371600"/>
                </a:lnTo>
                <a:lnTo>
                  <a:pt x="819150" y="1352550"/>
                </a:lnTo>
                <a:lnTo>
                  <a:pt x="660400" y="1323975"/>
                </a:lnTo>
                <a:lnTo>
                  <a:pt x="469900" y="1279525"/>
                </a:lnTo>
                <a:lnTo>
                  <a:pt x="142875" y="1177925"/>
                </a:lnTo>
                <a:lnTo>
                  <a:pt x="57150" y="1152525"/>
                </a:lnTo>
                <a:lnTo>
                  <a:pt x="22225" y="1139825"/>
                </a:lnTo>
                <a:lnTo>
                  <a:pt x="9525" y="1139825"/>
                </a:lnTo>
                <a:lnTo>
                  <a:pt x="0" y="1152525"/>
                </a:lnTo>
                <a:lnTo>
                  <a:pt x="3175" y="1174750"/>
                </a:lnTo>
                <a:lnTo>
                  <a:pt x="22225" y="1193800"/>
                </a:lnTo>
                <a:lnTo>
                  <a:pt x="66675" y="1216025"/>
                </a:lnTo>
                <a:lnTo>
                  <a:pt x="149225" y="1263650"/>
                </a:lnTo>
                <a:lnTo>
                  <a:pt x="384175" y="1377950"/>
                </a:lnTo>
                <a:lnTo>
                  <a:pt x="495300" y="1425575"/>
                </a:lnTo>
                <a:lnTo>
                  <a:pt x="635000" y="1476375"/>
                </a:lnTo>
                <a:lnTo>
                  <a:pt x="749300" y="1511300"/>
                </a:lnTo>
                <a:lnTo>
                  <a:pt x="854075" y="1539875"/>
                </a:lnTo>
                <a:lnTo>
                  <a:pt x="958850" y="1562100"/>
                </a:lnTo>
                <a:lnTo>
                  <a:pt x="1076325" y="1581150"/>
                </a:lnTo>
                <a:lnTo>
                  <a:pt x="1222375" y="1600200"/>
                </a:lnTo>
                <a:lnTo>
                  <a:pt x="1371600" y="1609725"/>
                </a:lnTo>
                <a:lnTo>
                  <a:pt x="1517650" y="1612900"/>
                </a:lnTo>
                <a:lnTo>
                  <a:pt x="1666875" y="1606550"/>
                </a:lnTo>
                <a:lnTo>
                  <a:pt x="1819275" y="1590675"/>
                </a:lnTo>
                <a:lnTo>
                  <a:pt x="1978025" y="1565275"/>
                </a:lnTo>
                <a:lnTo>
                  <a:pt x="2165350" y="1524000"/>
                </a:lnTo>
                <a:lnTo>
                  <a:pt x="2359025" y="1470025"/>
                </a:lnTo>
                <a:lnTo>
                  <a:pt x="2562225" y="1393825"/>
                </a:lnTo>
                <a:lnTo>
                  <a:pt x="2733675" y="1320800"/>
                </a:lnTo>
                <a:lnTo>
                  <a:pt x="2835275" y="1273175"/>
                </a:lnTo>
                <a:lnTo>
                  <a:pt x="2936875" y="1225550"/>
                </a:lnTo>
                <a:lnTo>
                  <a:pt x="2990850" y="1200150"/>
                </a:lnTo>
                <a:lnTo>
                  <a:pt x="3070225" y="1143000"/>
                </a:lnTo>
                <a:lnTo>
                  <a:pt x="3117850" y="1101725"/>
                </a:lnTo>
                <a:lnTo>
                  <a:pt x="3292475" y="958850"/>
                </a:lnTo>
                <a:lnTo>
                  <a:pt x="3352800" y="895350"/>
                </a:lnTo>
                <a:lnTo>
                  <a:pt x="3457575" y="7937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CEF7892-6A0A-4F26-B454-1655910AB0D3}"/>
              </a:ext>
            </a:extLst>
          </p:cNvPr>
          <p:cNvSpPr/>
          <p:nvPr/>
        </p:nvSpPr>
        <p:spPr>
          <a:xfrm rot="1200000">
            <a:off x="5648325" y="3911600"/>
            <a:ext cx="3094038" cy="1504950"/>
          </a:xfrm>
          <a:custGeom>
            <a:avLst/>
            <a:gdLst>
              <a:gd name="connsiteX0" fmla="*/ 1213189 w 3093505"/>
              <a:gd name="connsiteY0" fmla="*/ 919552 h 1504253"/>
              <a:gd name="connsiteX1" fmla="*/ 1311069 w 3093505"/>
              <a:gd name="connsiteY1" fmla="*/ 994249 h 1504253"/>
              <a:gd name="connsiteX2" fmla="*/ 1432130 w 3093505"/>
              <a:gd name="connsiteY2" fmla="*/ 1079250 h 1504253"/>
              <a:gd name="connsiteX3" fmla="*/ 1666526 w 3093505"/>
              <a:gd name="connsiteY3" fmla="*/ 1244099 h 1504253"/>
              <a:gd name="connsiteX4" fmla="*/ 1836527 w 3093505"/>
              <a:gd name="connsiteY4" fmla="*/ 1367736 h 1504253"/>
              <a:gd name="connsiteX5" fmla="*/ 1931830 w 3093505"/>
              <a:gd name="connsiteY5" fmla="*/ 1432131 h 1504253"/>
              <a:gd name="connsiteX6" fmla="*/ 1988498 w 3093505"/>
              <a:gd name="connsiteY6" fmla="*/ 1463040 h 1504253"/>
              <a:gd name="connsiteX7" fmla="*/ 2027134 w 3093505"/>
              <a:gd name="connsiteY7" fmla="*/ 1478495 h 1504253"/>
              <a:gd name="connsiteX8" fmla="*/ 2065771 w 3093505"/>
              <a:gd name="connsiteY8" fmla="*/ 1496525 h 1504253"/>
              <a:gd name="connsiteX9" fmla="*/ 2109559 w 3093505"/>
              <a:gd name="connsiteY9" fmla="*/ 1504253 h 1504253"/>
              <a:gd name="connsiteX10" fmla="*/ 2155923 w 3093505"/>
              <a:gd name="connsiteY10" fmla="*/ 1504253 h 1504253"/>
              <a:gd name="connsiteX11" fmla="*/ 2212590 w 3093505"/>
              <a:gd name="connsiteY11" fmla="*/ 1491374 h 1504253"/>
              <a:gd name="connsiteX12" fmla="*/ 2367136 w 3093505"/>
              <a:gd name="connsiteY12" fmla="*/ 1447585 h 1504253"/>
              <a:gd name="connsiteX13" fmla="*/ 2583501 w 3093505"/>
              <a:gd name="connsiteY13" fmla="*/ 1388343 h 1504253"/>
              <a:gd name="connsiteX14" fmla="*/ 2794715 w 3093505"/>
              <a:gd name="connsiteY14" fmla="*/ 1334251 h 1504253"/>
              <a:gd name="connsiteX15" fmla="*/ 2882291 w 3093505"/>
              <a:gd name="connsiteY15" fmla="*/ 1313645 h 1504253"/>
              <a:gd name="connsiteX16" fmla="*/ 2956989 w 3093505"/>
              <a:gd name="connsiteY16" fmla="*/ 1282736 h 1504253"/>
              <a:gd name="connsiteX17" fmla="*/ 3031686 w 3093505"/>
              <a:gd name="connsiteY17" fmla="*/ 1251827 h 1504253"/>
              <a:gd name="connsiteX18" fmla="*/ 3070323 w 3093505"/>
              <a:gd name="connsiteY18" fmla="*/ 1223493 h 1504253"/>
              <a:gd name="connsiteX19" fmla="*/ 3093505 w 3093505"/>
              <a:gd name="connsiteY19" fmla="*/ 1202887 h 1504253"/>
              <a:gd name="connsiteX20" fmla="*/ 3093505 w 3093505"/>
              <a:gd name="connsiteY20" fmla="*/ 1192584 h 1504253"/>
              <a:gd name="connsiteX21" fmla="*/ 3080626 w 3093505"/>
              <a:gd name="connsiteY21" fmla="*/ 1179705 h 1504253"/>
              <a:gd name="connsiteX22" fmla="*/ 3039414 w 3093505"/>
              <a:gd name="connsiteY22" fmla="*/ 1161674 h 1504253"/>
              <a:gd name="connsiteX23" fmla="*/ 2993050 w 3093505"/>
              <a:gd name="connsiteY23" fmla="*/ 1146220 h 1504253"/>
              <a:gd name="connsiteX24" fmla="*/ 2923504 w 3093505"/>
              <a:gd name="connsiteY24" fmla="*/ 1135917 h 1504253"/>
              <a:gd name="connsiteX25" fmla="*/ 2792139 w 3093505"/>
              <a:gd name="connsiteY25" fmla="*/ 1125614 h 1504253"/>
              <a:gd name="connsiteX26" fmla="*/ 2624714 w 3093505"/>
              <a:gd name="connsiteY26" fmla="*/ 1102432 h 1504253"/>
              <a:gd name="connsiteX27" fmla="*/ 2490774 w 3093505"/>
              <a:gd name="connsiteY27" fmla="*/ 1076674 h 1504253"/>
              <a:gd name="connsiteX28" fmla="*/ 2336227 w 3093505"/>
              <a:gd name="connsiteY28" fmla="*/ 1040613 h 1504253"/>
              <a:gd name="connsiteX29" fmla="*/ 2168802 w 3093505"/>
              <a:gd name="connsiteY29" fmla="*/ 991673 h 1504253"/>
              <a:gd name="connsiteX30" fmla="*/ 1988498 w 3093505"/>
              <a:gd name="connsiteY30" fmla="*/ 929855 h 1504253"/>
              <a:gd name="connsiteX31" fmla="*/ 1805618 w 3093505"/>
              <a:gd name="connsiteY31" fmla="*/ 852582 h 1504253"/>
              <a:gd name="connsiteX32" fmla="*/ 1530010 w 3093505"/>
              <a:gd name="connsiteY32" fmla="*/ 726369 h 1504253"/>
              <a:gd name="connsiteX33" fmla="*/ 1123037 w 3093505"/>
              <a:gd name="connsiteY33" fmla="*/ 538337 h 1504253"/>
              <a:gd name="connsiteX34" fmla="*/ 636216 w 3093505"/>
              <a:gd name="connsiteY34" fmla="*/ 301366 h 1504253"/>
              <a:gd name="connsiteX35" fmla="*/ 345153 w 3093505"/>
              <a:gd name="connsiteY35" fmla="*/ 162274 h 1504253"/>
              <a:gd name="connsiteX36" fmla="*/ 74697 w 3093505"/>
              <a:gd name="connsiteY36" fmla="*/ 25758 h 1504253"/>
              <a:gd name="connsiteX37" fmla="*/ 25757 w 3093505"/>
              <a:gd name="connsiteY37" fmla="*/ 0 h 1504253"/>
              <a:gd name="connsiteX38" fmla="*/ 10303 w 3093505"/>
              <a:gd name="connsiteY38" fmla="*/ 0 h 1504253"/>
              <a:gd name="connsiteX39" fmla="*/ 0 w 3093505"/>
              <a:gd name="connsiteY39" fmla="*/ 10303 h 1504253"/>
              <a:gd name="connsiteX40" fmla="*/ 5151 w 3093505"/>
              <a:gd name="connsiteY40" fmla="*/ 48940 h 1504253"/>
              <a:gd name="connsiteX41" fmla="*/ 33485 w 3093505"/>
              <a:gd name="connsiteY41" fmla="*/ 90152 h 1504253"/>
              <a:gd name="connsiteX42" fmla="*/ 108182 w 3093505"/>
              <a:gd name="connsiteY42" fmla="*/ 131365 h 1504253"/>
              <a:gd name="connsiteX43" fmla="*/ 216365 w 3093505"/>
              <a:gd name="connsiteY43" fmla="*/ 198335 h 1504253"/>
              <a:gd name="connsiteX44" fmla="*/ 376063 w 3093505"/>
              <a:gd name="connsiteY44" fmla="*/ 309093 h 1504253"/>
              <a:gd name="connsiteX45" fmla="*/ 566670 w 3093505"/>
              <a:gd name="connsiteY45" fmla="*/ 443033 h 1504253"/>
              <a:gd name="connsiteX46" fmla="*/ 765005 w 3093505"/>
              <a:gd name="connsiteY46" fmla="*/ 589853 h 1504253"/>
              <a:gd name="connsiteX47" fmla="*/ 922127 w 3093505"/>
              <a:gd name="connsiteY47" fmla="*/ 705762 h 1504253"/>
              <a:gd name="connsiteX48" fmla="*/ 1092128 w 3093505"/>
              <a:gd name="connsiteY48" fmla="*/ 829400 h 1504253"/>
              <a:gd name="connsiteX49" fmla="*/ 1213189 w 3093505"/>
              <a:gd name="connsiteY49" fmla="*/ 919552 h 150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93505" h="1504253">
                <a:moveTo>
                  <a:pt x="1213189" y="919552"/>
                </a:moveTo>
                <a:lnTo>
                  <a:pt x="1311069" y="994249"/>
                </a:lnTo>
                <a:lnTo>
                  <a:pt x="1432130" y="1079250"/>
                </a:lnTo>
                <a:lnTo>
                  <a:pt x="1666526" y="1244099"/>
                </a:lnTo>
                <a:lnTo>
                  <a:pt x="1836527" y="1367736"/>
                </a:lnTo>
                <a:lnTo>
                  <a:pt x="1931830" y="1432131"/>
                </a:lnTo>
                <a:lnTo>
                  <a:pt x="1988498" y="1463040"/>
                </a:lnTo>
                <a:lnTo>
                  <a:pt x="2027134" y="1478495"/>
                </a:lnTo>
                <a:lnTo>
                  <a:pt x="2065771" y="1496525"/>
                </a:lnTo>
                <a:lnTo>
                  <a:pt x="2109559" y="1504253"/>
                </a:lnTo>
                <a:lnTo>
                  <a:pt x="2155923" y="1504253"/>
                </a:lnTo>
                <a:lnTo>
                  <a:pt x="2212590" y="1491374"/>
                </a:lnTo>
                <a:lnTo>
                  <a:pt x="2367136" y="1447585"/>
                </a:lnTo>
                <a:lnTo>
                  <a:pt x="2583501" y="1388343"/>
                </a:lnTo>
                <a:lnTo>
                  <a:pt x="2794715" y="1334251"/>
                </a:lnTo>
                <a:lnTo>
                  <a:pt x="2882291" y="1313645"/>
                </a:lnTo>
                <a:lnTo>
                  <a:pt x="2956989" y="1282736"/>
                </a:lnTo>
                <a:lnTo>
                  <a:pt x="3031686" y="1251827"/>
                </a:lnTo>
                <a:lnTo>
                  <a:pt x="3070323" y="1223493"/>
                </a:lnTo>
                <a:lnTo>
                  <a:pt x="3093505" y="1202887"/>
                </a:lnTo>
                <a:lnTo>
                  <a:pt x="3093505" y="1192584"/>
                </a:lnTo>
                <a:lnTo>
                  <a:pt x="3080626" y="1179705"/>
                </a:lnTo>
                <a:lnTo>
                  <a:pt x="3039414" y="1161674"/>
                </a:lnTo>
                <a:lnTo>
                  <a:pt x="2993050" y="1146220"/>
                </a:lnTo>
                <a:lnTo>
                  <a:pt x="2923504" y="1135917"/>
                </a:lnTo>
                <a:lnTo>
                  <a:pt x="2792139" y="1125614"/>
                </a:lnTo>
                <a:lnTo>
                  <a:pt x="2624714" y="1102432"/>
                </a:lnTo>
                <a:lnTo>
                  <a:pt x="2490774" y="1076674"/>
                </a:lnTo>
                <a:lnTo>
                  <a:pt x="2336227" y="1040613"/>
                </a:lnTo>
                <a:lnTo>
                  <a:pt x="2168802" y="991673"/>
                </a:lnTo>
                <a:lnTo>
                  <a:pt x="1988498" y="929855"/>
                </a:lnTo>
                <a:lnTo>
                  <a:pt x="1805618" y="852582"/>
                </a:lnTo>
                <a:lnTo>
                  <a:pt x="1530010" y="726369"/>
                </a:lnTo>
                <a:lnTo>
                  <a:pt x="1123037" y="538337"/>
                </a:lnTo>
                <a:lnTo>
                  <a:pt x="636216" y="301366"/>
                </a:lnTo>
                <a:lnTo>
                  <a:pt x="345153" y="162274"/>
                </a:lnTo>
                <a:lnTo>
                  <a:pt x="74697" y="25758"/>
                </a:lnTo>
                <a:lnTo>
                  <a:pt x="25757" y="0"/>
                </a:lnTo>
                <a:lnTo>
                  <a:pt x="10303" y="0"/>
                </a:lnTo>
                <a:lnTo>
                  <a:pt x="0" y="10303"/>
                </a:lnTo>
                <a:lnTo>
                  <a:pt x="5151" y="48940"/>
                </a:lnTo>
                <a:lnTo>
                  <a:pt x="33485" y="90152"/>
                </a:lnTo>
                <a:lnTo>
                  <a:pt x="108182" y="131365"/>
                </a:lnTo>
                <a:lnTo>
                  <a:pt x="216365" y="198335"/>
                </a:lnTo>
                <a:lnTo>
                  <a:pt x="376063" y="309093"/>
                </a:lnTo>
                <a:lnTo>
                  <a:pt x="566670" y="443033"/>
                </a:lnTo>
                <a:lnTo>
                  <a:pt x="765005" y="589853"/>
                </a:lnTo>
                <a:lnTo>
                  <a:pt x="922127" y="705762"/>
                </a:lnTo>
                <a:lnTo>
                  <a:pt x="1092128" y="829400"/>
                </a:lnTo>
                <a:lnTo>
                  <a:pt x="1213189" y="91955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5F9CC19-2222-4590-9963-8583180D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4" y="1804988"/>
            <a:ext cx="462597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73DC6C5-92E9-467C-B96F-92D4F820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4" y="1808163"/>
            <a:ext cx="462597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8107C9F-07C8-470B-AE42-570BD9BB1F8E}"/>
              </a:ext>
            </a:extLst>
          </p:cNvPr>
          <p:cNvSpPr/>
          <p:nvPr/>
        </p:nvSpPr>
        <p:spPr>
          <a:xfrm rot="19800000">
            <a:off x="4608514" y="2549525"/>
            <a:ext cx="2738437" cy="1531938"/>
          </a:xfrm>
          <a:custGeom>
            <a:avLst/>
            <a:gdLst>
              <a:gd name="connsiteX0" fmla="*/ 762429 w 2738048"/>
              <a:gd name="connsiteY0" fmla="*/ 404397 h 1532586"/>
              <a:gd name="connsiteX1" fmla="*/ 1174553 w 2738048"/>
              <a:gd name="connsiteY1" fmla="*/ 576974 h 1532586"/>
              <a:gd name="connsiteX2" fmla="*/ 1233796 w 2738048"/>
              <a:gd name="connsiteY2" fmla="*/ 600156 h 1532586"/>
              <a:gd name="connsiteX3" fmla="*/ 1411524 w 2738048"/>
              <a:gd name="connsiteY3" fmla="*/ 669701 h 1532586"/>
              <a:gd name="connsiteX4" fmla="*/ 1535162 w 2738048"/>
              <a:gd name="connsiteY4" fmla="*/ 716065 h 1532586"/>
              <a:gd name="connsiteX5" fmla="*/ 1913801 w 2738048"/>
              <a:gd name="connsiteY5" fmla="*/ 878339 h 1532586"/>
              <a:gd name="connsiteX6" fmla="*/ 2191984 w 2738048"/>
              <a:gd name="connsiteY6" fmla="*/ 1001976 h 1532586"/>
              <a:gd name="connsiteX7" fmla="*/ 2207439 w 2738048"/>
              <a:gd name="connsiteY7" fmla="*/ 1004552 h 1532586"/>
              <a:gd name="connsiteX8" fmla="*/ 2228045 w 2738048"/>
              <a:gd name="connsiteY8" fmla="*/ 1009704 h 1532586"/>
              <a:gd name="connsiteX9" fmla="*/ 2264106 w 2738048"/>
              <a:gd name="connsiteY9" fmla="*/ 1014855 h 1532586"/>
              <a:gd name="connsiteX10" fmla="*/ 2302743 w 2738048"/>
              <a:gd name="connsiteY10" fmla="*/ 1020007 h 1532586"/>
              <a:gd name="connsiteX11" fmla="*/ 2336228 w 2738048"/>
              <a:gd name="connsiteY11" fmla="*/ 1020007 h 1532586"/>
              <a:gd name="connsiteX12" fmla="*/ 2354258 w 2738048"/>
              <a:gd name="connsiteY12" fmla="*/ 1020007 h 1532586"/>
              <a:gd name="connsiteX13" fmla="*/ 2364561 w 2738048"/>
              <a:gd name="connsiteY13" fmla="*/ 1022583 h 1532586"/>
              <a:gd name="connsiteX14" fmla="*/ 2400622 w 2738048"/>
              <a:gd name="connsiteY14" fmla="*/ 1056068 h 1532586"/>
              <a:gd name="connsiteX15" fmla="*/ 2513956 w 2738048"/>
              <a:gd name="connsiteY15" fmla="*/ 1161674 h 1532586"/>
              <a:gd name="connsiteX16" fmla="*/ 2606684 w 2738048"/>
              <a:gd name="connsiteY16" fmla="*/ 1251827 h 1532586"/>
              <a:gd name="connsiteX17" fmla="*/ 2681381 w 2738048"/>
              <a:gd name="connsiteY17" fmla="*/ 1334251 h 1532586"/>
              <a:gd name="connsiteX18" fmla="*/ 2714866 w 2738048"/>
              <a:gd name="connsiteY18" fmla="*/ 1372888 h 1532586"/>
              <a:gd name="connsiteX19" fmla="*/ 2727745 w 2738048"/>
              <a:gd name="connsiteY19" fmla="*/ 1408949 h 1532586"/>
              <a:gd name="connsiteX20" fmla="*/ 2735473 w 2738048"/>
              <a:gd name="connsiteY20" fmla="*/ 1445010 h 1532586"/>
              <a:gd name="connsiteX21" fmla="*/ 2738048 w 2738048"/>
              <a:gd name="connsiteY21" fmla="*/ 1478495 h 1532586"/>
              <a:gd name="connsiteX22" fmla="*/ 2727745 w 2738048"/>
              <a:gd name="connsiteY22" fmla="*/ 1509404 h 1532586"/>
              <a:gd name="connsiteX23" fmla="*/ 2704563 w 2738048"/>
              <a:gd name="connsiteY23" fmla="*/ 1527434 h 1532586"/>
              <a:gd name="connsiteX24" fmla="*/ 2686533 w 2738048"/>
              <a:gd name="connsiteY24" fmla="*/ 1532586 h 1532586"/>
              <a:gd name="connsiteX25" fmla="*/ 2658199 w 2738048"/>
              <a:gd name="connsiteY25" fmla="*/ 1530010 h 1532586"/>
              <a:gd name="connsiteX26" fmla="*/ 2614411 w 2738048"/>
              <a:gd name="connsiteY26" fmla="*/ 1517131 h 1532586"/>
              <a:gd name="connsiteX27" fmla="*/ 2565472 w 2738048"/>
              <a:gd name="connsiteY27" fmla="*/ 1499101 h 1532586"/>
              <a:gd name="connsiteX28" fmla="*/ 2493350 w 2738048"/>
              <a:gd name="connsiteY28" fmla="*/ 1455313 h 1532586"/>
              <a:gd name="connsiteX29" fmla="*/ 2279561 w 2738048"/>
              <a:gd name="connsiteY29" fmla="*/ 1334251 h 1532586"/>
              <a:gd name="connsiteX30" fmla="*/ 1769557 w 2738048"/>
              <a:gd name="connsiteY30" fmla="*/ 1058643 h 1532586"/>
              <a:gd name="connsiteX31" fmla="*/ 1388343 w 2738048"/>
              <a:gd name="connsiteY31" fmla="*/ 868036 h 1532586"/>
              <a:gd name="connsiteX32" fmla="*/ 1094704 w 2738048"/>
              <a:gd name="connsiteY32" fmla="*/ 754702 h 1532586"/>
              <a:gd name="connsiteX33" fmla="*/ 806217 w 2738048"/>
              <a:gd name="connsiteY33" fmla="*/ 649095 h 1532586"/>
              <a:gd name="connsiteX34" fmla="*/ 649095 w 2738048"/>
              <a:gd name="connsiteY34" fmla="*/ 597580 h 1532586"/>
              <a:gd name="connsiteX35" fmla="*/ 558943 w 2738048"/>
              <a:gd name="connsiteY35" fmla="*/ 571822 h 1532586"/>
              <a:gd name="connsiteX36" fmla="*/ 450761 w 2738048"/>
              <a:gd name="connsiteY36" fmla="*/ 546064 h 1532586"/>
              <a:gd name="connsiteX37" fmla="*/ 355457 w 2738048"/>
              <a:gd name="connsiteY37" fmla="*/ 528034 h 1532586"/>
              <a:gd name="connsiteX38" fmla="*/ 234395 w 2738048"/>
              <a:gd name="connsiteY38" fmla="*/ 504852 h 1532586"/>
              <a:gd name="connsiteX39" fmla="*/ 180304 w 2738048"/>
              <a:gd name="connsiteY39" fmla="*/ 497125 h 1532586"/>
              <a:gd name="connsiteX40" fmla="*/ 162274 w 2738048"/>
              <a:gd name="connsiteY40" fmla="*/ 491973 h 1532586"/>
              <a:gd name="connsiteX41" fmla="*/ 157122 w 2738048"/>
              <a:gd name="connsiteY41" fmla="*/ 486821 h 1532586"/>
              <a:gd name="connsiteX42" fmla="*/ 146819 w 2738048"/>
              <a:gd name="connsiteY42" fmla="*/ 463639 h 1532586"/>
              <a:gd name="connsiteX43" fmla="*/ 108183 w 2738048"/>
              <a:gd name="connsiteY43" fmla="*/ 368336 h 1532586"/>
              <a:gd name="connsiteX44" fmla="*/ 74697 w 2738048"/>
              <a:gd name="connsiteY44" fmla="*/ 301366 h 1532586"/>
              <a:gd name="connsiteX45" fmla="*/ 54091 w 2738048"/>
              <a:gd name="connsiteY45" fmla="*/ 244699 h 1532586"/>
              <a:gd name="connsiteX46" fmla="*/ 28333 w 2738048"/>
              <a:gd name="connsiteY46" fmla="*/ 162274 h 1532586"/>
              <a:gd name="connsiteX47" fmla="*/ 7727 w 2738048"/>
              <a:gd name="connsiteY47" fmla="*/ 74698 h 1532586"/>
              <a:gd name="connsiteX48" fmla="*/ 2576 w 2738048"/>
              <a:gd name="connsiteY48" fmla="*/ 33485 h 1532586"/>
              <a:gd name="connsiteX49" fmla="*/ 0 w 2738048"/>
              <a:gd name="connsiteY49" fmla="*/ 12879 h 1532586"/>
              <a:gd name="connsiteX50" fmla="*/ 0 w 2738048"/>
              <a:gd name="connsiteY50" fmla="*/ 12879 h 1532586"/>
              <a:gd name="connsiteX51" fmla="*/ 23182 w 2738048"/>
              <a:gd name="connsiteY51" fmla="*/ 0 h 1532586"/>
              <a:gd name="connsiteX52" fmla="*/ 38637 w 2738048"/>
              <a:gd name="connsiteY52" fmla="*/ 5152 h 1532586"/>
              <a:gd name="connsiteX53" fmla="*/ 54091 w 2738048"/>
              <a:gd name="connsiteY53" fmla="*/ 23182 h 1532586"/>
              <a:gd name="connsiteX54" fmla="*/ 90152 w 2738048"/>
              <a:gd name="connsiteY54" fmla="*/ 61819 h 1532586"/>
              <a:gd name="connsiteX55" fmla="*/ 162274 w 2738048"/>
              <a:gd name="connsiteY55" fmla="*/ 133940 h 1532586"/>
              <a:gd name="connsiteX56" fmla="*/ 218941 w 2738048"/>
              <a:gd name="connsiteY56" fmla="*/ 172577 h 1532586"/>
              <a:gd name="connsiteX57" fmla="*/ 288487 w 2738048"/>
              <a:gd name="connsiteY57" fmla="*/ 211214 h 1532586"/>
              <a:gd name="connsiteX58" fmla="*/ 471367 w 2738048"/>
              <a:gd name="connsiteY58" fmla="*/ 288487 h 1532586"/>
              <a:gd name="connsiteX59" fmla="*/ 649095 w 2738048"/>
              <a:gd name="connsiteY59" fmla="*/ 360609 h 1532586"/>
              <a:gd name="connsiteX60" fmla="*/ 762429 w 2738048"/>
              <a:gd name="connsiteY60" fmla="*/ 404397 h 1532586"/>
              <a:gd name="connsiteX0" fmla="*/ 762429 w 2738048"/>
              <a:gd name="connsiteY0" fmla="*/ 404397 h 1532586"/>
              <a:gd name="connsiteX1" fmla="*/ 1174553 w 2738048"/>
              <a:gd name="connsiteY1" fmla="*/ 576974 h 1532586"/>
              <a:gd name="connsiteX2" fmla="*/ 1233796 w 2738048"/>
              <a:gd name="connsiteY2" fmla="*/ 600156 h 1532586"/>
              <a:gd name="connsiteX3" fmla="*/ 1411524 w 2738048"/>
              <a:gd name="connsiteY3" fmla="*/ 669701 h 1532586"/>
              <a:gd name="connsiteX4" fmla="*/ 1535162 w 2738048"/>
              <a:gd name="connsiteY4" fmla="*/ 716065 h 1532586"/>
              <a:gd name="connsiteX5" fmla="*/ 1913801 w 2738048"/>
              <a:gd name="connsiteY5" fmla="*/ 878339 h 1532586"/>
              <a:gd name="connsiteX6" fmla="*/ 2191984 w 2738048"/>
              <a:gd name="connsiteY6" fmla="*/ 1001976 h 1532586"/>
              <a:gd name="connsiteX7" fmla="*/ 2207439 w 2738048"/>
              <a:gd name="connsiteY7" fmla="*/ 1004552 h 1532586"/>
              <a:gd name="connsiteX8" fmla="*/ 2228045 w 2738048"/>
              <a:gd name="connsiteY8" fmla="*/ 1009704 h 1532586"/>
              <a:gd name="connsiteX9" fmla="*/ 2264106 w 2738048"/>
              <a:gd name="connsiteY9" fmla="*/ 1014855 h 1532586"/>
              <a:gd name="connsiteX10" fmla="*/ 2302743 w 2738048"/>
              <a:gd name="connsiteY10" fmla="*/ 1020007 h 1532586"/>
              <a:gd name="connsiteX11" fmla="*/ 2336228 w 2738048"/>
              <a:gd name="connsiteY11" fmla="*/ 1020007 h 1532586"/>
              <a:gd name="connsiteX12" fmla="*/ 2354258 w 2738048"/>
              <a:gd name="connsiteY12" fmla="*/ 1020007 h 1532586"/>
              <a:gd name="connsiteX13" fmla="*/ 2364561 w 2738048"/>
              <a:gd name="connsiteY13" fmla="*/ 1022583 h 1532586"/>
              <a:gd name="connsiteX14" fmla="*/ 2400622 w 2738048"/>
              <a:gd name="connsiteY14" fmla="*/ 1056068 h 1532586"/>
              <a:gd name="connsiteX15" fmla="*/ 2513956 w 2738048"/>
              <a:gd name="connsiteY15" fmla="*/ 1161674 h 1532586"/>
              <a:gd name="connsiteX16" fmla="*/ 2606684 w 2738048"/>
              <a:gd name="connsiteY16" fmla="*/ 1251827 h 1532586"/>
              <a:gd name="connsiteX17" fmla="*/ 2681381 w 2738048"/>
              <a:gd name="connsiteY17" fmla="*/ 1334251 h 1532586"/>
              <a:gd name="connsiteX18" fmla="*/ 2714866 w 2738048"/>
              <a:gd name="connsiteY18" fmla="*/ 1372888 h 1532586"/>
              <a:gd name="connsiteX19" fmla="*/ 2727745 w 2738048"/>
              <a:gd name="connsiteY19" fmla="*/ 1408949 h 1532586"/>
              <a:gd name="connsiteX20" fmla="*/ 2735473 w 2738048"/>
              <a:gd name="connsiteY20" fmla="*/ 1445010 h 1532586"/>
              <a:gd name="connsiteX21" fmla="*/ 2738048 w 2738048"/>
              <a:gd name="connsiteY21" fmla="*/ 1478495 h 1532586"/>
              <a:gd name="connsiteX22" fmla="*/ 2727745 w 2738048"/>
              <a:gd name="connsiteY22" fmla="*/ 1509404 h 1532586"/>
              <a:gd name="connsiteX23" fmla="*/ 2704563 w 2738048"/>
              <a:gd name="connsiteY23" fmla="*/ 1527434 h 1532586"/>
              <a:gd name="connsiteX24" fmla="*/ 2686533 w 2738048"/>
              <a:gd name="connsiteY24" fmla="*/ 1532586 h 1532586"/>
              <a:gd name="connsiteX25" fmla="*/ 2658199 w 2738048"/>
              <a:gd name="connsiteY25" fmla="*/ 1530010 h 1532586"/>
              <a:gd name="connsiteX26" fmla="*/ 2614411 w 2738048"/>
              <a:gd name="connsiteY26" fmla="*/ 1517131 h 1532586"/>
              <a:gd name="connsiteX27" fmla="*/ 2565472 w 2738048"/>
              <a:gd name="connsiteY27" fmla="*/ 1499101 h 1532586"/>
              <a:gd name="connsiteX28" fmla="*/ 2493350 w 2738048"/>
              <a:gd name="connsiteY28" fmla="*/ 1455313 h 1532586"/>
              <a:gd name="connsiteX29" fmla="*/ 2279561 w 2738048"/>
              <a:gd name="connsiteY29" fmla="*/ 1334251 h 1532586"/>
              <a:gd name="connsiteX30" fmla="*/ 1769557 w 2738048"/>
              <a:gd name="connsiteY30" fmla="*/ 1058643 h 1532586"/>
              <a:gd name="connsiteX31" fmla="*/ 1388343 w 2738048"/>
              <a:gd name="connsiteY31" fmla="*/ 868036 h 1532586"/>
              <a:gd name="connsiteX32" fmla="*/ 1094704 w 2738048"/>
              <a:gd name="connsiteY32" fmla="*/ 754702 h 1532586"/>
              <a:gd name="connsiteX33" fmla="*/ 806217 w 2738048"/>
              <a:gd name="connsiteY33" fmla="*/ 649095 h 1532586"/>
              <a:gd name="connsiteX34" fmla="*/ 649095 w 2738048"/>
              <a:gd name="connsiteY34" fmla="*/ 597580 h 1532586"/>
              <a:gd name="connsiteX35" fmla="*/ 558943 w 2738048"/>
              <a:gd name="connsiteY35" fmla="*/ 571822 h 1532586"/>
              <a:gd name="connsiteX36" fmla="*/ 450761 w 2738048"/>
              <a:gd name="connsiteY36" fmla="*/ 546064 h 1532586"/>
              <a:gd name="connsiteX37" fmla="*/ 355457 w 2738048"/>
              <a:gd name="connsiteY37" fmla="*/ 528034 h 1532586"/>
              <a:gd name="connsiteX38" fmla="*/ 234395 w 2738048"/>
              <a:gd name="connsiteY38" fmla="*/ 504852 h 1532586"/>
              <a:gd name="connsiteX39" fmla="*/ 180304 w 2738048"/>
              <a:gd name="connsiteY39" fmla="*/ 497125 h 1532586"/>
              <a:gd name="connsiteX40" fmla="*/ 162274 w 2738048"/>
              <a:gd name="connsiteY40" fmla="*/ 491973 h 1532586"/>
              <a:gd name="connsiteX41" fmla="*/ 157122 w 2738048"/>
              <a:gd name="connsiteY41" fmla="*/ 486821 h 1532586"/>
              <a:gd name="connsiteX42" fmla="*/ 146819 w 2738048"/>
              <a:gd name="connsiteY42" fmla="*/ 463639 h 1532586"/>
              <a:gd name="connsiteX43" fmla="*/ 108183 w 2738048"/>
              <a:gd name="connsiteY43" fmla="*/ 368336 h 1532586"/>
              <a:gd name="connsiteX44" fmla="*/ 54091 w 2738048"/>
              <a:gd name="connsiteY44" fmla="*/ 244699 h 1532586"/>
              <a:gd name="connsiteX45" fmla="*/ 28333 w 2738048"/>
              <a:gd name="connsiteY45" fmla="*/ 162274 h 1532586"/>
              <a:gd name="connsiteX46" fmla="*/ 7727 w 2738048"/>
              <a:gd name="connsiteY46" fmla="*/ 74698 h 1532586"/>
              <a:gd name="connsiteX47" fmla="*/ 2576 w 2738048"/>
              <a:gd name="connsiteY47" fmla="*/ 33485 h 1532586"/>
              <a:gd name="connsiteX48" fmla="*/ 0 w 2738048"/>
              <a:gd name="connsiteY48" fmla="*/ 12879 h 1532586"/>
              <a:gd name="connsiteX49" fmla="*/ 0 w 2738048"/>
              <a:gd name="connsiteY49" fmla="*/ 12879 h 1532586"/>
              <a:gd name="connsiteX50" fmla="*/ 23182 w 2738048"/>
              <a:gd name="connsiteY50" fmla="*/ 0 h 1532586"/>
              <a:gd name="connsiteX51" fmla="*/ 38637 w 2738048"/>
              <a:gd name="connsiteY51" fmla="*/ 5152 h 1532586"/>
              <a:gd name="connsiteX52" fmla="*/ 54091 w 2738048"/>
              <a:gd name="connsiteY52" fmla="*/ 23182 h 1532586"/>
              <a:gd name="connsiteX53" fmla="*/ 90152 w 2738048"/>
              <a:gd name="connsiteY53" fmla="*/ 61819 h 1532586"/>
              <a:gd name="connsiteX54" fmla="*/ 162274 w 2738048"/>
              <a:gd name="connsiteY54" fmla="*/ 133940 h 1532586"/>
              <a:gd name="connsiteX55" fmla="*/ 218941 w 2738048"/>
              <a:gd name="connsiteY55" fmla="*/ 172577 h 1532586"/>
              <a:gd name="connsiteX56" fmla="*/ 288487 w 2738048"/>
              <a:gd name="connsiteY56" fmla="*/ 211214 h 1532586"/>
              <a:gd name="connsiteX57" fmla="*/ 471367 w 2738048"/>
              <a:gd name="connsiteY57" fmla="*/ 288487 h 1532586"/>
              <a:gd name="connsiteX58" fmla="*/ 649095 w 2738048"/>
              <a:gd name="connsiteY58" fmla="*/ 360609 h 1532586"/>
              <a:gd name="connsiteX59" fmla="*/ 762429 w 2738048"/>
              <a:gd name="connsiteY59" fmla="*/ 404397 h 15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738048" h="1532586">
                <a:moveTo>
                  <a:pt x="762429" y="404397"/>
                </a:moveTo>
                <a:lnTo>
                  <a:pt x="1174553" y="576974"/>
                </a:lnTo>
                <a:lnTo>
                  <a:pt x="1233796" y="600156"/>
                </a:lnTo>
                <a:lnTo>
                  <a:pt x="1411524" y="669701"/>
                </a:lnTo>
                <a:lnTo>
                  <a:pt x="1535162" y="716065"/>
                </a:lnTo>
                <a:lnTo>
                  <a:pt x="1913801" y="878339"/>
                </a:lnTo>
                <a:lnTo>
                  <a:pt x="2191984" y="1001976"/>
                </a:lnTo>
                <a:lnTo>
                  <a:pt x="2207439" y="1004552"/>
                </a:lnTo>
                <a:lnTo>
                  <a:pt x="2228045" y="1009704"/>
                </a:lnTo>
                <a:lnTo>
                  <a:pt x="2264106" y="1014855"/>
                </a:lnTo>
                <a:lnTo>
                  <a:pt x="2302743" y="1020007"/>
                </a:lnTo>
                <a:lnTo>
                  <a:pt x="2336228" y="1020007"/>
                </a:lnTo>
                <a:lnTo>
                  <a:pt x="2354258" y="1020007"/>
                </a:lnTo>
                <a:lnTo>
                  <a:pt x="2364561" y="1022583"/>
                </a:lnTo>
                <a:lnTo>
                  <a:pt x="2400622" y="1056068"/>
                </a:lnTo>
                <a:lnTo>
                  <a:pt x="2513956" y="1161674"/>
                </a:lnTo>
                <a:lnTo>
                  <a:pt x="2606684" y="1251827"/>
                </a:lnTo>
                <a:lnTo>
                  <a:pt x="2681381" y="1334251"/>
                </a:lnTo>
                <a:lnTo>
                  <a:pt x="2714866" y="1372888"/>
                </a:lnTo>
                <a:lnTo>
                  <a:pt x="2727745" y="1408949"/>
                </a:lnTo>
                <a:lnTo>
                  <a:pt x="2735473" y="1445010"/>
                </a:lnTo>
                <a:lnTo>
                  <a:pt x="2738048" y="1478495"/>
                </a:lnTo>
                <a:lnTo>
                  <a:pt x="2727745" y="1509404"/>
                </a:lnTo>
                <a:lnTo>
                  <a:pt x="2704563" y="1527434"/>
                </a:lnTo>
                <a:lnTo>
                  <a:pt x="2686533" y="1532586"/>
                </a:lnTo>
                <a:lnTo>
                  <a:pt x="2658199" y="1530010"/>
                </a:lnTo>
                <a:lnTo>
                  <a:pt x="2614411" y="1517131"/>
                </a:lnTo>
                <a:lnTo>
                  <a:pt x="2565472" y="1499101"/>
                </a:lnTo>
                <a:lnTo>
                  <a:pt x="2493350" y="1455313"/>
                </a:lnTo>
                <a:lnTo>
                  <a:pt x="2279561" y="1334251"/>
                </a:lnTo>
                <a:lnTo>
                  <a:pt x="1769557" y="1058643"/>
                </a:lnTo>
                <a:lnTo>
                  <a:pt x="1388343" y="868036"/>
                </a:lnTo>
                <a:lnTo>
                  <a:pt x="1094704" y="754702"/>
                </a:lnTo>
                <a:lnTo>
                  <a:pt x="806217" y="649095"/>
                </a:lnTo>
                <a:lnTo>
                  <a:pt x="649095" y="597580"/>
                </a:lnTo>
                <a:lnTo>
                  <a:pt x="558943" y="571822"/>
                </a:lnTo>
                <a:lnTo>
                  <a:pt x="450761" y="546064"/>
                </a:lnTo>
                <a:lnTo>
                  <a:pt x="355457" y="528034"/>
                </a:lnTo>
                <a:lnTo>
                  <a:pt x="234395" y="504852"/>
                </a:lnTo>
                <a:lnTo>
                  <a:pt x="180304" y="497125"/>
                </a:lnTo>
                <a:lnTo>
                  <a:pt x="162274" y="491973"/>
                </a:lnTo>
                <a:lnTo>
                  <a:pt x="157122" y="486821"/>
                </a:lnTo>
                <a:lnTo>
                  <a:pt x="146819" y="463639"/>
                </a:lnTo>
                <a:lnTo>
                  <a:pt x="108183" y="368336"/>
                </a:lnTo>
                <a:cubicBezTo>
                  <a:pt x="92728" y="331846"/>
                  <a:pt x="67399" y="279042"/>
                  <a:pt x="54091" y="244699"/>
                </a:cubicBezTo>
                <a:lnTo>
                  <a:pt x="28333" y="162274"/>
                </a:lnTo>
                <a:lnTo>
                  <a:pt x="7727" y="74698"/>
                </a:lnTo>
                <a:lnTo>
                  <a:pt x="2576" y="33485"/>
                </a:lnTo>
                <a:lnTo>
                  <a:pt x="0" y="12879"/>
                </a:lnTo>
                <a:lnTo>
                  <a:pt x="0" y="12879"/>
                </a:lnTo>
                <a:lnTo>
                  <a:pt x="23182" y="0"/>
                </a:lnTo>
                <a:lnTo>
                  <a:pt x="38637" y="5152"/>
                </a:lnTo>
                <a:lnTo>
                  <a:pt x="54091" y="23182"/>
                </a:lnTo>
                <a:lnTo>
                  <a:pt x="90152" y="61819"/>
                </a:lnTo>
                <a:lnTo>
                  <a:pt x="162274" y="133940"/>
                </a:lnTo>
                <a:lnTo>
                  <a:pt x="218941" y="172577"/>
                </a:lnTo>
                <a:lnTo>
                  <a:pt x="288487" y="211214"/>
                </a:lnTo>
                <a:lnTo>
                  <a:pt x="471367" y="288487"/>
                </a:lnTo>
                <a:lnTo>
                  <a:pt x="649095" y="360609"/>
                </a:lnTo>
                <a:lnTo>
                  <a:pt x="762429" y="4043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0D8D2F8-9115-4AA2-B0A9-0877B6FA5EFC}"/>
              </a:ext>
            </a:extLst>
          </p:cNvPr>
          <p:cNvSpPr/>
          <p:nvPr/>
        </p:nvSpPr>
        <p:spPr>
          <a:xfrm rot="20100000">
            <a:off x="4227513" y="1225550"/>
            <a:ext cx="3478212" cy="1716088"/>
          </a:xfrm>
          <a:custGeom>
            <a:avLst/>
            <a:gdLst>
              <a:gd name="connsiteX0" fmla="*/ 1673918 w 3478890"/>
              <a:gd name="connsiteY0" fmla="*/ 747604 h 1715617"/>
              <a:gd name="connsiteX1" fmla="*/ 2090909 w 3478890"/>
              <a:gd name="connsiteY1" fmla="*/ 884615 h 1715617"/>
              <a:gd name="connsiteX2" fmla="*/ 2281533 w 3478890"/>
              <a:gd name="connsiteY2" fmla="*/ 956099 h 1715617"/>
              <a:gd name="connsiteX3" fmla="*/ 2439393 w 3478890"/>
              <a:gd name="connsiteY3" fmla="*/ 1018648 h 1715617"/>
              <a:gd name="connsiteX4" fmla="*/ 2576404 w 3478890"/>
              <a:gd name="connsiteY4" fmla="*/ 1075239 h 1715617"/>
              <a:gd name="connsiteX5" fmla="*/ 2659802 w 3478890"/>
              <a:gd name="connsiteY5" fmla="*/ 1108003 h 1715617"/>
              <a:gd name="connsiteX6" fmla="*/ 2731286 w 3478890"/>
              <a:gd name="connsiteY6" fmla="*/ 1143745 h 1715617"/>
              <a:gd name="connsiteX7" fmla="*/ 2758093 w 3478890"/>
              <a:gd name="connsiteY7" fmla="*/ 1152680 h 1715617"/>
              <a:gd name="connsiteX8" fmla="*/ 2811706 w 3478890"/>
              <a:gd name="connsiteY8" fmla="*/ 1161616 h 1715617"/>
              <a:gd name="connsiteX9" fmla="*/ 2912975 w 3478890"/>
              <a:gd name="connsiteY9" fmla="*/ 1179487 h 1715617"/>
              <a:gd name="connsiteX10" fmla="*/ 2990416 w 3478890"/>
              <a:gd name="connsiteY10" fmla="*/ 1188422 h 1715617"/>
              <a:gd name="connsiteX11" fmla="*/ 3035094 w 3478890"/>
              <a:gd name="connsiteY11" fmla="*/ 1188422 h 1715617"/>
              <a:gd name="connsiteX12" fmla="*/ 3049986 w 3478890"/>
              <a:gd name="connsiteY12" fmla="*/ 1191401 h 1715617"/>
              <a:gd name="connsiteX13" fmla="*/ 3070836 w 3478890"/>
              <a:gd name="connsiteY13" fmla="*/ 1200336 h 1715617"/>
              <a:gd name="connsiteX14" fmla="*/ 3112535 w 3478890"/>
              <a:gd name="connsiteY14" fmla="*/ 1236078 h 1715617"/>
              <a:gd name="connsiteX15" fmla="*/ 3192954 w 3478890"/>
              <a:gd name="connsiteY15" fmla="*/ 1301605 h 1715617"/>
              <a:gd name="connsiteX16" fmla="*/ 3300180 w 3478890"/>
              <a:gd name="connsiteY16" fmla="*/ 1393939 h 1715617"/>
              <a:gd name="connsiteX17" fmla="*/ 3395492 w 3478890"/>
              <a:gd name="connsiteY17" fmla="*/ 1486273 h 1715617"/>
              <a:gd name="connsiteX18" fmla="*/ 3446127 w 3478890"/>
              <a:gd name="connsiteY18" fmla="*/ 1536907 h 1715617"/>
              <a:gd name="connsiteX19" fmla="*/ 3466976 w 3478890"/>
              <a:gd name="connsiteY19" fmla="*/ 1554778 h 1715617"/>
              <a:gd name="connsiteX20" fmla="*/ 3472933 w 3478890"/>
              <a:gd name="connsiteY20" fmla="*/ 1569671 h 1715617"/>
              <a:gd name="connsiteX21" fmla="*/ 3478890 w 3478890"/>
              <a:gd name="connsiteY21" fmla="*/ 1617327 h 1715617"/>
              <a:gd name="connsiteX22" fmla="*/ 3478890 w 3478890"/>
              <a:gd name="connsiteY22" fmla="*/ 1659026 h 1715617"/>
              <a:gd name="connsiteX23" fmla="*/ 3463998 w 3478890"/>
              <a:gd name="connsiteY23" fmla="*/ 1682854 h 1715617"/>
              <a:gd name="connsiteX24" fmla="*/ 3440170 w 3478890"/>
              <a:gd name="connsiteY24" fmla="*/ 1703703 h 1715617"/>
              <a:gd name="connsiteX25" fmla="*/ 3413363 w 3478890"/>
              <a:gd name="connsiteY25" fmla="*/ 1715617 h 1715617"/>
              <a:gd name="connsiteX26" fmla="*/ 3380600 w 3478890"/>
              <a:gd name="connsiteY26" fmla="*/ 1715617 h 1715617"/>
              <a:gd name="connsiteX27" fmla="*/ 3332944 w 3478890"/>
              <a:gd name="connsiteY27" fmla="*/ 1715617 h 1715617"/>
              <a:gd name="connsiteX28" fmla="*/ 3309116 w 3478890"/>
              <a:gd name="connsiteY28" fmla="*/ 1706682 h 1715617"/>
              <a:gd name="connsiteX29" fmla="*/ 3249546 w 3478890"/>
              <a:gd name="connsiteY29" fmla="*/ 1673918 h 1715617"/>
              <a:gd name="connsiteX30" fmla="*/ 3014244 w 3478890"/>
              <a:gd name="connsiteY30" fmla="*/ 1542864 h 1715617"/>
              <a:gd name="connsiteX31" fmla="*/ 2704480 w 3478890"/>
              <a:gd name="connsiteY31" fmla="*/ 1379046 h 1715617"/>
              <a:gd name="connsiteX32" fmla="*/ 2549598 w 3478890"/>
              <a:gd name="connsiteY32" fmla="*/ 1307562 h 1715617"/>
              <a:gd name="connsiteX33" fmla="*/ 2239834 w 3478890"/>
              <a:gd name="connsiteY33" fmla="*/ 1179487 h 1715617"/>
              <a:gd name="connsiteX34" fmla="*/ 2004532 w 3478890"/>
              <a:gd name="connsiteY34" fmla="*/ 1087153 h 1715617"/>
              <a:gd name="connsiteX35" fmla="*/ 1763273 w 3478890"/>
              <a:gd name="connsiteY35" fmla="*/ 1003755 h 1715617"/>
              <a:gd name="connsiteX36" fmla="*/ 1599456 w 3478890"/>
              <a:gd name="connsiteY36" fmla="*/ 956099 h 1715617"/>
              <a:gd name="connsiteX37" fmla="*/ 1373090 w 3478890"/>
              <a:gd name="connsiteY37" fmla="*/ 878658 h 1715617"/>
              <a:gd name="connsiteX38" fmla="*/ 1134810 w 3478890"/>
              <a:gd name="connsiteY38" fmla="*/ 801217 h 1715617"/>
              <a:gd name="connsiteX39" fmla="*/ 932271 w 3478890"/>
              <a:gd name="connsiteY39" fmla="*/ 741647 h 1715617"/>
              <a:gd name="connsiteX40" fmla="*/ 726755 w 3478890"/>
              <a:gd name="connsiteY40" fmla="*/ 691013 h 1715617"/>
              <a:gd name="connsiteX41" fmla="*/ 610593 w 3478890"/>
              <a:gd name="connsiteY41" fmla="*/ 664206 h 1715617"/>
              <a:gd name="connsiteX42" fmla="*/ 482518 w 3478890"/>
              <a:gd name="connsiteY42" fmla="*/ 640378 h 1715617"/>
              <a:gd name="connsiteX43" fmla="*/ 315722 w 3478890"/>
              <a:gd name="connsiteY43" fmla="*/ 619529 h 1715617"/>
              <a:gd name="connsiteX44" fmla="*/ 241259 w 3478890"/>
              <a:gd name="connsiteY44" fmla="*/ 610593 h 1715617"/>
              <a:gd name="connsiteX45" fmla="*/ 211474 w 3478890"/>
              <a:gd name="connsiteY45" fmla="*/ 610593 h 1715617"/>
              <a:gd name="connsiteX46" fmla="*/ 181689 w 3478890"/>
              <a:gd name="connsiteY46" fmla="*/ 589744 h 1715617"/>
              <a:gd name="connsiteX47" fmla="*/ 131055 w 3478890"/>
              <a:gd name="connsiteY47" fmla="*/ 548045 h 1715617"/>
              <a:gd name="connsiteX48" fmla="*/ 86377 w 3478890"/>
              <a:gd name="connsiteY48" fmla="*/ 488474 h 1715617"/>
              <a:gd name="connsiteX49" fmla="*/ 56592 w 3478890"/>
              <a:gd name="connsiteY49" fmla="*/ 425926 h 1715617"/>
              <a:gd name="connsiteX50" fmla="*/ 32764 w 3478890"/>
              <a:gd name="connsiteY50" fmla="*/ 366356 h 1715617"/>
              <a:gd name="connsiteX51" fmla="*/ 17871 w 3478890"/>
              <a:gd name="connsiteY51" fmla="*/ 312743 h 1715617"/>
              <a:gd name="connsiteX52" fmla="*/ 5957 w 3478890"/>
              <a:gd name="connsiteY52" fmla="*/ 238280 h 1715617"/>
              <a:gd name="connsiteX53" fmla="*/ 0 w 3478890"/>
              <a:gd name="connsiteY53" fmla="*/ 163818 h 1715617"/>
              <a:gd name="connsiteX54" fmla="*/ 2979 w 3478890"/>
              <a:gd name="connsiteY54" fmla="*/ 89355 h 1715617"/>
              <a:gd name="connsiteX55" fmla="*/ 2979 w 3478890"/>
              <a:gd name="connsiteY55" fmla="*/ 44678 h 1715617"/>
              <a:gd name="connsiteX56" fmla="*/ 5957 w 3478890"/>
              <a:gd name="connsiteY56" fmla="*/ 17871 h 1715617"/>
              <a:gd name="connsiteX57" fmla="*/ 11914 w 3478890"/>
              <a:gd name="connsiteY57" fmla="*/ 5957 h 1715617"/>
              <a:gd name="connsiteX58" fmla="*/ 23828 w 3478890"/>
              <a:gd name="connsiteY58" fmla="*/ 0 h 1715617"/>
              <a:gd name="connsiteX59" fmla="*/ 38721 w 3478890"/>
              <a:gd name="connsiteY59" fmla="*/ 5957 h 1715617"/>
              <a:gd name="connsiteX60" fmla="*/ 59571 w 3478890"/>
              <a:gd name="connsiteY60" fmla="*/ 26807 h 1715617"/>
              <a:gd name="connsiteX61" fmla="*/ 77442 w 3478890"/>
              <a:gd name="connsiteY61" fmla="*/ 50635 h 1715617"/>
              <a:gd name="connsiteX62" fmla="*/ 92334 w 3478890"/>
              <a:gd name="connsiteY62" fmla="*/ 74463 h 1715617"/>
              <a:gd name="connsiteX63" fmla="*/ 119141 w 3478890"/>
              <a:gd name="connsiteY63" fmla="*/ 134033 h 1715617"/>
              <a:gd name="connsiteX64" fmla="*/ 148926 w 3478890"/>
              <a:gd name="connsiteY64" fmla="*/ 181689 h 1715617"/>
              <a:gd name="connsiteX65" fmla="*/ 199560 w 3478890"/>
              <a:gd name="connsiteY65" fmla="*/ 244237 h 1715617"/>
              <a:gd name="connsiteX66" fmla="*/ 235302 w 3478890"/>
              <a:gd name="connsiteY66" fmla="*/ 274022 h 1715617"/>
              <a:gd name="connsiteX67" fmla="*/ 288915 w 3478890"/>
              <a:gd name="connsiteY67" fmla="*/ 303807 h 1715617"/>
              <a:gd name="connsiteX68" fmla="*/ 369335 w 3478890"/>
              <a:gd name="connsiteY68" fmla="*/ 342528 h 1715617"/>
              <a:gd name="connsiteX69" fmla="*/ 431883 w 3478890"/>
              <a:gd name="connsiteY69" fmla="*/ 360399 h 1715617"/>
              <a:gd name="connsiteX70" fmla="*/ 503367 w 3478890"/>
              <a:gd name="connsiteY70" fmla="*/ 378270 h 1715617"/>
              <a:gd name="connsiteX71" fmla="*/ 556980 w 3478890"/>
              <a:gd name="connsiteY71" fmla="*/ 393162 h 1715617"/>
              <a:gd name="connsiteX72" fmla="*/ 753561 w 3478890"/>
              <a:gd name="connsiteY72" fmla="*/ 452732 h 1715617"/>
              <a:gd name="connsiteX73" fmla="*/ 1042476 w 3478890"/>
              <a:gd name="connsiteY73" fmla="*/ 542088 h 1715617"/>
              <a:gd name="connsiteX74" fmla="*/ 1399896 w 3478890"/>
              <a:gd name="connsiteY74" fmla="*/ 655271 h 1715617"/>
              <a:gd name="connsiteX75" fmla="*/ 1673918 w 3478890"/>
              <a:gd name="connsiteY75" fmla="*/ 747604 h 171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478890" h="1715617">
                <a:moveTo>
                  <a:pt x="1673918" y="747604"/>
                </a:moveTo>
                <a:lnTo>
                  <a:pt x="2090909" y="884615"/>
                </a:lnTo>
                <a:lnTo>
                  <a:pt x="2281533" y="956099"/>
                </a:lnTo>
                <a:lnTo>
                  <a:pt x="2439393" y="1018648"/>
                </a:lnTo>
                <a:lnTo>
                  <a:pt x="2576404" y="1075239"/>
                </a:lnTo>
                <a:lnTo>
                  <a:pt x="2659802" y="1108003"/>
                </a:lnTo>
                <a:lnTo>
                  <a:pt x="2731286" y="1143745"/>
                </a:lnTo>
                <a:lnTo>
                  <a:pt x="2758093" y="1152680"/>
                </a:lnTo>
                <a:lnTo>
                  <a:pt x="2811706" y="1161616"/>
                </a:lnTo>
                <a:lnTo>
                  <a:pt x="2912975" y="1179487"/>
                </a:lnTo>
                <a:lnTo>
                  <a:pt x="2990416" y="1188422"/>
                </a:lnTo>
                <a:lnTo>
                  <a:pt x="3035094" y="1188422"/>
                </a:lnTo>
                <a:lnTo>
                  <a:pt x="3049986" y="1191401"/>
                </a:lnTo>
                <a:lnTo>
                  <a:pt x="3070836" y="1200336"/>
                </a:lnTo>
                <a:lnTo>
                  <a:pt x="3112535" y="1236078"/>
                </a:lnTo>
                <a:lnTo>
                  <a:pt x="3192954" y="1301605"/>
                </a:lnTo>
                <a:lnTo>
                  <a:pt x="3300180" y="1393939"/>
                </a:lnTo>
                <a:lnTo>
                  <a:pt x="3395492" y="1486273"/>
                </a:lnTo>
                <a:lnTo>
                  <a:pt x="3446127" y="1536907"/>
                </a:lnTo>
                <a:lnTo>
                  <a:pt x="3466976" y="1554778"/>
                </a:lnTo>
                <a:lnTo>
                  <a:pt x="3472933" y="1569671"/>
                </a:lnTo>
                <a:lnTo>
                  <a:pt x="3478890" y="1617327"/>
                </a:lnTo>
                <a:lnTo>
                  <a:pt x="3478890" y="1659026"/>
                </a:lnTo>
                <a:lnTo>
                  <a:pt x="3463998" y="1682854"/>
                </a:lnTo>
                <a:lnTo>
                  <a:pt x="3440170" y="1703703"/>
                </a:lnTo>
                <a:lnTo>
                  <a:pt x="3413363" y="1715617"/>
                </a:lnTo>
                <a:lnTo>
                  <a:pt x="3380600" y="1715617"/>
                </a:lnTo>
                <a:lnTo>
                  <a:pt x="3332944" y="1715617"/>
                </a:lnTo>
                <a:lnTo>
                  <a:pt x="3309116" y="1706682"/>
                </a:lnTo>
                <a:lnTo>
                  <a:pt x="3249546" y="1673918"/>
                </a:lnTo>
                <a:lnTo>
                  <a:pt x="3014244" y="1542864"/>
                </a:lnTo>
                <a:lnTo>
                  <a:pt x="2704480" y="1379046"/>
                </a:lnTo>
                <a:lnTo>
                  <a:pt x="2549598" y="1307562"/>
                </a:lnTo>
                <a:lnTo>
                  <a:pt x="2239834" y="1179487"/>
                </a:lnTo>
                <a:lnTo>
                  <a:pt x="2004532" y="1087153"/>
                </a:lnTo>
                <a:lnTo>
                  <a:pt x="1763273" y="1003755"/>
                </a:lnTo>
                <a:lnTo>
                  <a:pt x="1599456" y="956099"/>
                </a:lnTo>
                <a:lnTo>
                  <a:pt x="1373090" y="878658"/>
                </a:lnTo>
                <a:lnTo>
                  <a:pt x="1134810" y="801217"/>
                </a:lnTo>
                <a:lnTo>
                  <a:pt x="932271" y="741647"/>
                </a:lnTo>
                <a:lnTo>
                  <a:pt x="726755" y="691013"/>
                </a:lnTo>
                <a:lnTo>
                  <a:pt x="610593" y="664206"/>
                </a:lnTo>
                <a:lnTo>
                  <a:pt x="482518" y="640378"/>
                </a:lnTo>
                <a:lnTo>
                  <a:pt x="315722" y="619529"/>
                </a:lnTo>
                <a:lnTo>
                  <a:pt x="241259" y="610593"/>
                </a:lnTo>
                <a:lnTo>
                  <a:pt x="211474" y="610593"/>
                </a:lnTo>
                <a:lnTo>
                  <a:pt x="181689" y="589744"/>
                </a:lnTo>
                <a:lnTo>
                  <a:pt x="131055" y="548045"/>
                </a:lnTo>
                <a:lnTo>
                  <a:pt x="86377" y="488474"/>
                </a:lnTo>
                <a:lnTo>
                  <a:pt x="56592" y="425926"/>
                </a:lnTo>
                <a:lnTo>
                  <a:pt x="32764" y="366356"/>
                </a:lnTo>
                <a:lnTo>
                  <a:pt x="17871" y="312743"/>
                </a:lnTo>
                <a:lnTo>
                  <a:pt x="5957" y="238280"/>
                </a:lnTo>
                <a:lnTo>
                  <a:pt x="0" y="163818"/>
                </a:lnTo>
                <a:lnTo>
                  <a:pt x="2979" y="89355"/>
                </a:lnTo>
                <a:lnTo>
                  <a:pt x="2979" y="44678"/>
                </a:lnTo>
                <a:cubicBezTo>
                  <a:pt x="6080" y="19865"/>
                  <a:pt x="5957" y="28854"/>
                  <a:pt x="5957" y="17871"/>
                </a:cubicBezTo>
                <a:lnTo>
                  <a:pt x="11914" y="5957"/>
                </a:lnTo>
                <a:lnTo>
                  <a:pt x="23828" y="0"/>
                </a:lnTo>
                <a:lnTo>
                  <a:pt x="38721" y="5957"/>
                </a:lnTo>
                <a:lnTo>
                  <a:pt x="59571" y="26807"/>
                </a:lnTo>
                <a:lnTo>
                  <a:pt x="77442" y="50635"/>
                </a:lnTo>
                <a:lnTo>
                  <a:pt x="92334" y="74463"/>
                </a:lnTo>
                <a:lnTo>
                  <a:pt x="119141" y="134033"/>
                </a:lnTo>
                <a:lnTo>
                  <a:pt x="148926" y="181689"/>
                </a:lnTo>
                <a:lnTo>
                  <a:pt x="199560" y="244237"/>
                </a:lnTo>
                <a:lnTo>
                  <a:pt x="235302" y="274022"/>
                </a:lnTo>
                <a:lnTo>
                  <a:pt x="288915" y="303807"/>
                </a:lnTo>
                <a:lnTo>
                  <a:pt x="369335" y="342528"/>
                </a:lnTo>
                <a:lnTo>
                  <a:pt x="431883" y="360399"/>
                </a:lnTo>
                <a:lnTo>
                  <a:pt x="503367" y="378270"/>
                </a:lnTo>
                <a:lnTo>
                  <a:pt x="556980" y="393162"/>
                </a:lnTo>
                <a:lnTo>
                  <a:pt x="753561" y="452732"/>
                </a:lnTo>
                <a:lnTo>
                  <a:pt x="1042476" y="542088"/>
                </a:lnTo>
                <a:lnTo>
                  <a:pt x="1399896" y="655271"/>
                </a:lnTo>
                <a:lnTo>
                  <a:pt x="1673918" y="7476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77BB7C6-B050-4B0D-ADCB-DBAFCEB45BE3}"/>
              </a:ext>
            </a:extLst>
          </p:cNvPr>
          <p:cNvSpPr/>
          <p:nvPr/>
        </p:nvSpPr>
        <p:spPr>
          <a:xfrm rot="18900000">
            <a:off x="3070226" y="3214688"/>
            <a:ext cx="3857625" cy="1612900"/>
          </a:xfrm>
          <a:custGeom>
            <a:avLst/>
            <a:gdLst>
              <a:gd name="connsiteX0" fmla="*/ 3457575 w 3857625"/>
              <a:gd name="connsiteY0" fmla="*/ 793750 h 1612900"/>
              <a:gd name="connsiteX1" fmla="*/ 3578225 w 3857625"/>
              <a:gd name="connsiteY1" fmla="*/ 669925 h 1612900"/>
              <a:gd name="connsiteX2" fmla="*/ 3635375 w 3857625"/>
              <a:gd name="connsiteY2" fmla="*/ 609600 h 1612900"/>
              <a:gd name="connsiteX3" fmla="*/ 3663950 w 3857625"/>
              <a:gd name="connsiteY3" fmla="*/ 587375 h 1612900"/>
              <a:gd name="connsiteX4" fmla="*/ 3727450 w 3857625"/>
              <a:gd name="connsiteY4" fmla="*/ 546100 h 1612900"/>
              <a:gd name="connsiteX5" fmla="*/ 3784600 w 3857625"/>
              <a:gd name="connsiteY5" fmla="*/ 523875 h 1612900"/>
              <a:gd name="connsiteX6" fmla="*/ 3816350 w 3857625"/>
              <a:gd name="connsiteY6" fmla="*/ 511175 h 1612900"/>
              <a:gd name="connsiteX7" fmla="*/ 3838575 w 3857625"/>
              <a:gd name="connsiteY7" fmla="*/ 485775 h 1612900"/>
              <a:gd name="connsiteX8" fmla="*/ 3851275 w 3857625"/>
              <a:gd name="connsiteY8" fmla="*/ 457200 h 1612900"/>
              <a:gd name="connsiteX9" fmla="*/ 3854450 w 3857625"/>
              <a:gd name="connsiteY9" fmla="*/ 434975 h 1612900"/>
              <a:gd name="connsiteX10" fmla="*/ 3857625 w 3857625"/>
              <a:gd name="connsiteY10" fmla="*/ 403225 h 1612900"/>
              <a:gd name="connsiteX11" fmla="*/ 3857625 w 3857625"/>
              <a:gd name="connsiteY11" fmla="*/ 365125 h 1612900"/>
              <a:gd name="connsiteX12" fmla="*/ 3848100 w 3857625"/>
              <a:gd name="connsiteY12" fmla="*/ 327025 h 1612900"/>
              <a:gd name="connsiteX13" fmla="*/ 3829050 w 3857625"/>
              <a:gd name="connsiteY13" fmla="*/ 238125 h 1612900"/>
              <a:gd name="connsiteX14" fmla="*/ 3816350 w 3857625"/>
              <a:gd name="connsiteY14" fmla="*/ 180975 h 1612900"/>
              <a:gd name="connsiteX15" fmla="*/ 3803650 w 3857625"/>
              <a:gd name="connsiteY15" fmla="*/ 98425 h 1612900"/>
              <a:gd name="connsiteX16" fmla="*/ 3651250 w 3857625"/>
              <a:gd name="connsiteY16" fmla="*/ 0 h 1612900"/>
              <a:gd name="connsiteX17" fmla="*/ 3641725 w 3857625"/>
              <a:gd name="connsiteY17" fmla="*/ 60325 h 1612900"/>
              <a:gd name="connsiteX18" fmla="*/ 3629025 w 3857625"/>
              <a:gd name="connsiteY18" fmla="*/ 130175 h 1612900"/>
              <a:gd name="connsiteX19" fmla="*/ 3600450 w 3857625"/>
              <a:gd name="connsiteY19" fmla="*/ 231775 h 1612900"/>
              <a:gd name="connsiteX20" fmla="*/ 3587750 w 3857625"/>
              <a:gd name="connsiteY20" fmla="*/ 276225 h 1612900"/>
              <a:gd name="connsiteX21" fmla="*/ 3562350 w 3857625"/>
              <a:gd name="connsiteY21" fmla="*/ 307975 h 1612900"/>
              <a:gd name="connsiteX22" fmla="*/ 3397250 w 3857625"/>
              <a:gd name="connsiteY22" fmla="*/ 488950 h 1612900"/>
              <a:gd name="connsiteX23" fmla="*/ 3311525 w 3857625"/>
              <a:gd name="connsiteY23" fmla="*/ 571500 h 1612900"/>
              <a:gd name="connsiteX24" fmla="*/ 3209925 w 3857625"/>
              <a:gd name="connsiteY24" fmla="*/ 663575 h 1612900"/>
              <a:gd name="connsiteX25" fmla="*/ 3146425 w 3857625"/>
              <a:gd name="connsiteY25" fmla="*/ 717550 h 1612900"/>
              <a:gd name="connsiteX26" fmla="*/ 3070225 w 3857625"/>
              <a:gd name="connsiteY26" fmla="*/ 777875 h 1612900"/>
              <a:gd name="connsiteX27" fmla="*/ 3022600 w 3857625"/>
              <a:gd name="connsiteY27" fmla="*/ 806450 h 1612900"/>
              <a:gd name="connsiteX28" fmla="*/ 2832100 w 3857625"/>
              <a:gd name="connsiteY28" fmla="*/ 952500 h 1612900"/>
              <a:gd name="connsiteX29" fmla="*/ 2708275 w 3857625"/>
              <a:gd name="connsiteY29" fmla="*/ 1028700 h 1612900"/>
              <a:gd name="connsiteX30" fmla="*/ 2574925 w 3857625"/>
              <a:gd name="connsiteY30" fmla="*/ 1098550 h 1612900"/>
              <a:gd name="connsiteX31" fmla="*/ 2435225 w 3857625"/>
              <a:gd name="connsiteY31" fmla="*/ 1162050 h 1612900"/>
              <a:gd name="connsiteX32" fmla="*/ 2343150 w 3857625"/>
              <a:gd name="connsiteY32" fmla="*/ 1196975 h 1612900"/>
              <a:gd name="connsiteX33" fmla="*/ 2212975 w 3857625"/>
              <a:gd name="connsiteY33" fmla="*/ 1241425 h 1612900"/>
              <a:gd name="connsiteX34" fmla="*/ 2085975 w 3857625"/>
              <a:gd name="connsiteY34" fmla="*/ 1279525 h 1612900"/>
              <a:gd name="connsiteX35" fmla="*/ 1949450 w 3857625"/>
              <a:gd name="connsiteY35" fmla="*/ 1311275 h 1612900"/>
              <a:gd name="connsiteX36" fmla="*/ 1784350 w 3857625"/>
              <a:gd name="connsiteY36" fmla="*/ 1343025 h 1612900"/>
              <a:gd name="connsiteX37" fmla="*/ 1647825 w 3857625"/>
              <a:gd name="connsiteY37" fmla="*/ 1362075 h 1612900"/>
              <a:gd name="connsiteX38" fmla="*/ 1431925 w 3857625"/>
              <a:gd name="connsiteY38" fmla="*/ 1381125 h 1612900"/>
              <a:gd name="connsiteX39" fmla="*/ 1279525 w 3857625"/>
              <a:gd name="connsiteY39" fmla="*/ 1387475 h 1612900"/>
              <a:gd name="connsiteX40" fmla="*/ 1133475 w 3857625"/>
              <a:gd name="connsiteY40" fmla="*/ 1387475 h 1612900"/>
              <a:gd name="connsiteX41" fmla="*/ 952500 w 3857625"/>
              <a:gd name="connsiteY41" fmla="*/ 1371600 h 1612900"/>
              <a:gd name="connsiteX42" fmla="*/ 819150 w 3857625"/>
              <a:gd name="connsiteY42" fmla="*/ 1352550 h 1612900"/>
              <a:gd name="connsiteX43" fmla="*/ 660400 w 3857625"/>
              <a:gd name="connsiteY43" fmla="*/ 1323975 h 1612900"/>
              <a:gd name="connsiteX44" fmla="*/ 469900 w 3857625"/>
              <a:gd name="connsiteY44" fmla="*/ 1279525 h 1612900"/>
              <a:gd name="connsiteX45" fmla="*/ 142875 w 3857625"/>
              <a:gd name="connsiteY45" fmla="*/ 1177925 h 1612900"/>
              <a:gd name="connsiteX46" fmla="*/ 57150 w 3857625"/>
              <a:gd name="connsiteY46" fmla="*/ 1152525 h 1612900"/>
              <a:gd name="connsiteX47" fmla="*/ 22225 w 3857625"/>
              <a:gd name="connsiteY47" fmla="*/ 1139825 h 1612900"/>
              <a:gd name="connsiteX48" fmla="*/ 9525 w 3857625"/>
              <a:gd name="connsiteY48" fmla="*/ 1139825 h 1612900"/>
              <a:gd name="connsiteX49" fmla="*/ 0 w 3857625"/>
              <a:gd name="connsiteY49" fmla="*/ 1152525 h 1612900"/>
              <a:gd name="connsiteX50" fmla="*/ 3175 w 3857625"/>
              <a:gd name="connsiteY50" fmla="*/ 1174750 h 1612900"/>
              <a:gd name="connsiteX51" fmla="*/ 22225 w 3857625"/>
              <a:gd name="connsiteY51" fmla="*/ 1193800 h 1612900"/>
              <a:gd name="connsiteX52" fmla="*/ 66675 w 3857625"/>
              <a:gd name="connsiteY52" fmla="*/ 1216025 h 1612900"/>
              <a:gd name="connsiteX53" fmla="*/ 149225 w 3857625"/>
              <a:gd name="connsiteY53" fmla="*/ 1263650 h 1612900"/>
              <a:gd name="connsiteX54" fmla="*/ 384175 w 3857625"/>
              <a:gd name="connsiteY54" fmla="*/ 1377950 h 1612900"/>
              <a:gd name="connsiteX55" fmla="*/ 495300 w 3857625"/>
              <a:gd name="connsiteY55" fmla="*/ 1425575 h 1612900"/>
              <a:gd name="connsiteX56" fmla="*/ 635000 w 3857625"/>
              <a:gd name="connsiteY56" fmla="*/ 1476375 h 1612900"/>
              <a:gd name="connsiteX57" fmla="*/ 749300 w 3857625"/>
              <a:gd name="connsiteY57" fmla="*/ 1511300 h 1612900"/>
              <a:gd name="connsiteX58" fmla="*/ 854075 w 3857625"/>
              <a:gd name="connsiteY58" fmla="*/ 1539875 h 1612900"/>
              <a:gd name="connsiteX59" fmla="*/ 958850 w 3857625"/>
              <a:gd name="connsiteY59" fmla="*/ 1562100 h 1612900"/>
              <a:gd name="connsiteX60" fmla="*/ 1076325 w 3857625"/>
              <a:gd name="connsiteY60" fmla="*/ 1581150 h 1612900"/>
              <a:gd name="connsiteX61" fmla="*/ 1222375 w 3857625"/>
              <a:gd name="connsiteY61" fmla="*/ 1600200 h 1612900"/>
              <a:gd name="connsiteX62" fmla="*/ 1371600 w 3857625"/>
              <a:gd name="connsiteY62" fmla="*/ 1609725 h 1612900"/>
              <a:gd name="connsiteX63" fmla="*/ 1517650 w 3857625"/>
              <a:gd name="connsiteY63" fmla="*/ 1612900 h 1612900"/>
              <a:gd name="connsiteX64" fmla="*/ 1666875 w 3857625"/>
              <a:gd name="connsiteY64" fmla="*/ 1606550 h 1612900"/>
              <a:gd name="connsiteX65" fmla="*/ 1819275 w 3857625"/>
              <a:gd name="connsiteY65" fmla="*/ 1590675 h 1612900"/>
              <a:gd name="connsiteX66" fmla="*/ 1978025 w 3857625"/>
              <a:gd name="connsiteY66" fmla="*/ 1565275 h 1612900"/>
              <a:gd name="connsiteX67" fmla="*/ 2165350 w 3857625"/>
              <a:gd name="connsiteY67" fmla="*/ 1524000 h 1612900"/>
              <a:gd name="connsiteX68" fmla="*/ 2359025 w 3857625"/>
              <a:gd name="connsiteY68" fmla="*/ 1470025 h 1612900"/>
              <a:gd name="connsiteX69" fmla="*/ 2562225 w 3857625"/>
              <a:gd name="connsiteY69" fmla="*/ 1393825 h 1612900"/>
              <a:gd name="connsiteX70" fmla="*/ 2733675 w 3857625"/>
              <a:gd name="connsiteY70" fmla="*/ 1320800 h 1612900"/>
              <a:gd name="connsiteX71" fmla="*/ 2835275 w 3857625"/>
              <a:gd name="connsiteY71" fmla="*/ 1273175 h 1612900"/>
              <a:gd name="connsiteX72" fmla="*/ 2936875 w 3857625"/>
              <a:gd name="connsiteY72" fmla="*/ 1225550 h 1612900"/>
              <a:gd name="connsiteX73" fmla="*/ 2990850 w 3857625"/>
              <a:gd name="connsiteY73" fmla="*/ 1200150 h 1612900"/>
              <a:gd name="connsiteX74" fmla="*/ 3070225 w 3857625"/>
              <a:gd name="connsiteY74" fmla="*/ 1143000 h 1612900"/>
              <a:gd name="connsiteX75" fmla="*/ 3117850 w 3857625"/>
              <a:gd name="connsiteY75" fmla="*/ 1101725 h 1612900"/>
              <a:gd name="connsiteX76" fmla="*/ 3292475 w 3857625"/>
              <a:gd name="connsiteY76" fmla="*/ 958850 h 1612900"/>
              <a:gd name="connsiteX77" fmla="*/ 3352800 w 3857625"/>
              <a:gd name="connsiteY77" fmla="*/ 895350 h 1612900"/>
              <a:gd name="connsiteX78" fmla="*/ 3457575 w 3857625"/>
              <a:gd name="connsiteY78" fmla="*/ 79375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857625" h="1612900">
                <a:moveTo>
                  <a:pt x="3457575" y="793750"/>
                </a:moveTo>
                <a:lnTo>
                  <a:pt x="3578225" y="669925"/>
                </a:lnTo>
                <a:lnTo>
                  <a:pt x="3635375" y="609600"/>
                </a:lnTo>
                <a:lnTo>
                  <a:pt x="3663950" y="587375"/>
                </a:lnTo>
                <a:lnTo>
                  <a:pt x="3727450" y="546100"/>
                </a:lnTo>
                <a:lnTo>
                  <a:pt x="3784600" y="523875"/>
                </a:lnTo>
                <a:lnTo>
                  <a:pt x="3816350" y="511175"/>
                </a:lnTo>
                <a:lnTo>
                  <a:pt x="3838575" y="485775"/>
                </a:lnTo>
                <a:lnTo>
                  <a:pt x="3851275" y="457200"/>
                </a:lnTo>
                <a:lnTo>
                  <a:pt x="3854450" y="434975"/>
                </a:lnTo>
                <a:lnTo>
                  <a:pt x="3857625" y="403225"/>
                </a:lnTo>
                <a:lnTo>
                  <a:pt x="3857625" y="365125"/>
                </a:lnTo>
                <a:lnTo>
                  <a:pt x="3848100" y="327025"/>
                </a:lnTo>
                <a:lnTo>
                  <a:pt x="3829050" y="238125"/>
                </a:lnTo>
                <a:lnTo>
                  <a:pt x="3816350" y="180975"/>
                </a:lnTo>
                <a:lnTo>
                  <a:pt x="3803650" y="98425"/>
                </a:lnTo>
                <a:lnTo>
                  <a:pt x="3651250" y="0"/>
                </a:lnTo>
                <a:lnTo>
                  <a:pt x="3641725" y="60325"/>
                </a:lnTo>
                <a:lnTo>
                  <a:pt x="3629025" y="130175"/>
                </a:lnTo>
                <a:lnTo>
                  <a:pt x="3600450" y="231775"/>
                </a:lnTo>
                <a:lnTo>
                  <a:pt x="3587750" y="276225"/>
                </a:lnTo>
                <a:lnTo>
                  <a:pt x="3562350" y="307975"/>
                </a:lnTo>
                <a:lnTo>
                  <a:pt x="3397250" y="488950"/>
                </a:lnTo>
                <a:lnTo>
                  <a:pt x="3311525" y="571500"/>
                </a:lnTo>
                <a:lnTo>
                  <a:pt x="3209925" y="663575"/>
                </a:lnTo>
                <a:lnTo>
                  <a:pt x="3146425" y="717550"/>
                </a:lnTo>
                <a:lnTo>
                  <a:pt x="3070225" y="777875"/>
                </a:lnTo>
                <a:lnTo>
                  <a:pt x="3022600" y="806450"/>
                </a:lnTo>
                <a:lnTo>
                  <a:pt x="2832100" y="952500"/>
                </a:lnTo>
                <a:lnTo>
                  <a:pt x="2708275" y="1028700"/>
                </a:lnTo>
                <a:lnTo>
                  <a:pt x="2574925" y="1098550"/>
                </a:lnTo>
                <a:lnTo>
                  <a:pt x="2435225" y="1162050"/>
                </a:lnTo>
                <a:lnTo>
                  <a:pt x="2343150" y="1196975"/>
                </a:lnTo>
                <a:lnTo>
                  <a:pt x="2212975" y="1241425"/>
                </a:lnTo>
                <a:lnTo>
                  <a:pt x="2085975" y="1279525"/>
                </a:lnTo>
                <a:lnTo>
                  <a:pt x="1949450" y="1311275"/>
                </a:lnTo>
                <a:lnTo>
                  <a:pt x="1784350" y="1343025"/>
                </a:lnTo>
                <a:lnTo>
                  <a:pt x="1647825" y="1362075"/>
                </a:lnTo>
                <a:lnTo>
                  <a:pt x="1431925" y="1381125"/>
                </a:lnTo>
                <a:lnTo>
                  <a:pt x="1279525" y="1387475"/>
                </a:lnTo>
                <a:lnTo>
                  <a:pt x="1133475" y="1387475"/>
                </a:lnTo>
                <a:lnTo>
                  <a:pt x="952500" y="1371600"/>
                </a:lnTo>
                <a:lnTo>
                  <a:pt x="819150" y="1352550"/>
                </a:lnTo>
                <a:lnTo>
                  <a:pt x="660400" y="1323975"/>
                </a:lnTo>
                <a:lnTo>
                  <a:pt x="469900" y="1279525"/>
                </a:lnTo>
                <a:lnTo>
                  <a:pt x="142875" y="1177925"/>
                </a:lnTo>
                <a:lnTo>
                  <a:pt x="57150" y="1152525"/>
                </a:lnTo>
                <a:lnTo>
                  <a:pt x="22225" y="1139825"/>
                </a:lnTo>
                <a:lnTo>
                  <a:pt x="9525" y="1139825"/>
                </a:lnTo>
                <a:lnTo>
                  <a:pt x="0" y="1152525"/>
                </a:lnTo>
                <a:lnTo>
                  <a:pt x="3175" y="1174750"/>
                </a:lnTo>
                <a:lnTo>
                  <a:pt x="22225" y="1193800"/>
                </a:lnTo>
                <a:lnTo>
                  <a:pt x="66675" y="1216025"/>
                </a:lnTo>
                <a:lnTo>
                  <a:pt x="149225" y="1263650"/>
                </a:lnTo>
                <a:lnTo>
                  <a:pt x="384175" y="1377950"/>
                </a:lnTo>
                <a:lnTo>
                  <a:pt x="495300" y="1425575"/>
                </a:lnTo>
                <a:lnTo>
                  <a:pt x="635000" y="1476375"/>
                </a:lnTo>
                <a:lnTo>
                  <a:pt x="749300" y="1511300"/>
                </a:lnTo>
                <a:lnTo>
                  <a:pt x="854075" y="1539875"/>
                </a:lnTo>
                <a:lnTo>
                  <a:pt x="958850" y="1562100"/>
                </a:lnTo>
                <a:lnTo>
                  <a:pt x="1076325" y="1581150"/>
                </a:lnTo>
                <a:lnTo>
                  <a:pt x="1222375" y="1600200"/>
                </a:lnTo>
                <a:lnTo>
                  <a:pt x="1371600" y="1609725"/>
                </a:lnTo>
                <a:lnTo>
                  <a:pt x="1517650" y="1612900"/>
                </a:lnTo>
                <a:lnTo>
                  <a:pt x="1666875" y="1606550"/>
                </a:lnTo>
                <a:lnTo>
                  <a:pt x="1819275" y="1590675"/>
                </a:lnTo>
                <a:lnTo>
                  <a:pt x="1978025" y="1565275"/>
                </a:lnTo>
                <a:lnTo>
                  <a:pt x="2165350" y="1524000"/>
                </a:lnTo>
                <a:lnTo>
                  <a:pt x="2359025" y="1470025"/>
                </a:lnTo>
                <a:lnTo>
                  <a:pt x="2562225" y="1393825"/>
                </a:lnTo>
                <a:lnTo>
                  <a:pt x="2733675" y="1320800"/>
                </a:lnTo>
                <a:lnTo>
                  <a:pt x="2835275" y="1273175"/>
                </a:lnTo>
                <a:lnTo>
                  <a:pt x="2936875" y="1225550"/>
                </a:lnTo>
                <a:lnTo>
                  <a:pt x="2990850" y="1200150"/>
                </a:lnTo>
                <a:lnTo>
                  <a:pt x="3070225" y="1143000"/>
                </a:lnTo>
                <a:lnTo>
                  <a:pt x="3117850" y="1101725"/>
                </a:lnTo>
                <a:lnTo>
                  <a:pt x="3292475" y="958850"/>
                </a:lnTo>
                <a:lnTo>
                  <a:pt x="3352800" y="895350"/>
                </a:lnTo>
                <a:lnTo>
                  <a:pt x="3457575" y="793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50346E3-FD45-43BD-9D61-3A7BEE4BDD07}"/>
              </a:ext>
            </a:extLst>
          </p:cNvPr>
          <p:cNvSpPr/>
          <p:nvPr/>
        </p:nvSpPr>
        <p:spPr>
          <a:xfrm rot="1200000">
            <a:off x="5648325" y="3911600"/>
            <a:ext cx="3094038" cy="1504950"/>
          </a:xfrm>
          <a:custGeom>
            <a:avLst/>
            <a:gdLst>
              <a:gd name="connsiteX0" fmla="*/ 1213189 w 3093505"/>
              <a:gd name="connsiteY0" fmla="*/ 919552 h 1504253"/>
              <a:gd name="connsiteX1" fmla="*/ 1311069 w 3093505"/>
              <a:gd name="connsiteY1" fmla="*/ 994249 h 1504253"/>
              <a:gd name="connsiteX2" fmla="*/ 1432130 w 3093505"/>
              <a:gd name="connsiteY2" fmla="*/ 1079250 h 1504253"/>
              <a:gd name="connsiteX3" fmla="*/ 1666526 w 3093505"/>
              <a:gd name="connsiteY3" fmla="*/ 1244099 h 1504253"/>
              <a:gd name="connsiteX4" fmla="*/ 1836527 w 3093505"/>
              <a:gd name="connsiteY4" fmla="*/ 1367736 h 1504253"/>
              <a:gd name="connsiteX5" fmla="*/ 1931830 w 3093505"/>
              <a:gd name="connsiteY5" fmla="*/ 1432131 h 1504253"/>
              <a:gd name="connsiteX6" fmla="*/ 1988498 w 3093505"/>
              <a:gd name="connsiteY6" fmla="*/ 1463040 h 1504253"/>
              <a:gd name="connsiteX7" fmla="*/ 2027134 w 3093505"/>
              <a:gd name="connsiteY7" fmla="*/ 1478495 h 1504253"/>
              <a:gd name="connsiteX8" fmla="*/ 2065771 w 3093505"/>
              <a:gd name="connsiteY8" fmla="*/ 1496525 h 1504253"/>
              <a:gd name="connsiteX9" fmla="*/ 2109559 w 3093505"/>
              <a:gd name="connsiteY9" fmla="*/ 1504253 h 1504253"/>
              <a:gd name="connsiteX10" fmla="*/ 2155923 w 3093505"/>
              <a:gd name="connsiteY10" fmla="*/ 1504253 h 1504253"/>
              <a:gd name="connsiteX11" fmla="*/ 2212590 w 3093505"/>
              <a:gd name="connsiteY11" fmla="*/ 1491374 h 1504253"/>
              <a:gd name="connsiteX12" fmla="*/ 2367136 w 3093505"/>
              <a:gd name="connsiteY12" fmla="*/ 1447585 h 1504253"/>
              <a:gd name="connsiteX13" fmla="*/ 2583501 w 3093505"/>
              <a:gd name="connsiteY13" fmla="*/ 1388343 h 1504253"/>
              <a:gd name="connsiteX14" fmla="*/ 2794715 w 3093505"/>
              <a:gd name="connsiteY14" fmla="*/ 1334251 h 1504253"/>
              <a:gd name="connsiteX15" fmla="*/ 2882291 w 3093505"/>
              <a:gd name="connsiteY15" fmla="*/ 1313645 h 1504253"/>
              <a:gd name="connsiteX16" fmla="*/ 2956989 w 3093505"/>
              <a:gd name="connsiteY16" fmla="*/ 1282736 h 1504253"/>
              <a:gd name="connsiteX17" fmla="*/ 3031686 w 3093505"/>
              <a:gd name="connsiteY17" fmla="*/ 1251827 h 1504253"/>
              <a:gd name="connsiteX18" fmla="*/ 3070323 w 3093505"/>
              <a:gd name="connsiteY18" fmla="*/ 1223493 h 1504253"/>
              <a:gd name="connsiteX19" fmla="*/ 3093505 w 3093505"/>
              <a:gd name="connsiteY19" fmla="*/ 1202887 h 1504253"/>
              <a:gd name="connsiteX20" fmla="*/ 3093505 w 3093505"/>
              <a:gd name="connsiteY20" fmla="*/ 1192584 h 1504253"/>
              <a:gd name="connsiteX21" fmla="*/ 3080626 w 3093505"/>
              <a:gd name="connsiteY21" fmla="*/ 1179705 h 1504253"/>
              <a:gd name="connsiteX22" fmla="*/ 3039414 w 3093505"/>
              <a:gd name="connsiteY22" fmla="*/ 1161674 h 1504253"/>
              <a:gd name="connsiteX23" fmla="*/ 2993050 w 3093505"/>
              <a:gd name="connsiteY23" fmla="*/ 1146220 h 1504253"/>
              <a:gd name="connsiteX24" fmla="*/ 2923504 w 3093505"/>
              <a:gd name="connsiteY24" fmla="*/ 1135917 h 1504253"/>
              <a:gd name="connsiteX25" fmla="*/ 2792139 w 3093505"/>
              <a:gd name="connsiteY25" fmla="*/ 1125614 h 1504253"/>
              <a:gd name="connsiteX26" fmla="*/ 2624714 w 3093505"/>
              <a:gd name="connsiteY26" fmla="*/ 1102432 h 1504253"/>
              <a:gd name="connsiteX27" fmla="*/ 2490774 w 3093505"/>
              <a:gd name="connsiteY27" fmla="*/ 1076674 h 1504253"/>
              <a:gd name="connsiteX28" fmla="*/ 2336227 w 3093505"/>
              <a:gd name="connsiteY28" fmla="*/ 1040613 h 1504253"/>
              <a:gd name="connsiteX29" fmla="*/ 2168802 w 3093505"/>
              <a:gd name="connsiteY29" fmla="*/ 991673 h 1504253"/>
              <a:gd name="connsiteX30" fmla="*/ 1988498 w 3093505"/>
              <a:gd name="connsiteY30" fmla="*/ 929855 h 1504253"/>
              <a:gd name="connsiteX31" fmla="*/ 1805618 w 3093505"/>
              <a:gd name="connsiteY31" fmla="*/ 852582 h 1504253"/>
              <a:gd name="connsiteX32" fmla="*/ 1530010 w 3093505"/>
              <a:gd name="connsiteY32" fmla="*/ 726369 h 1504253"/>
              <a:gd name="connsiteX33" fmla="*/ 1123037 w 3093505"/>
              <a:gd name="connsiteY33" fmla="*/ 538337 h 1504253"/>
              <a:gd name="connsiteX34" fmla="*/ 636216 w 3093505"/>
              <a:gd name="connsiteY34" fmla="*/ 301366 h 1504253"/>
              <a:gd name="connsiteX35" fmla="*/ 345153 w 3093505"/>
              <a:gd name="connsiteY35" fmla="*/ 162274 h 1504253"/>
              <a:gd name="connsiteX36" fmla="*/ 74697 w 3093505"/>
              <a:gd name="connsiteY36" fmla="*/ 25758 h 1504253"/>
              <a:gd name="connsiteX37" fmla="*/ 25757 w 3093505"/>
              <a:gd name="connsiteY37" fmla="*/ 0 h 1504253"/>
              <a:gd name="connsiteX38" fmla="*/ 10303 w 3093505"/>
              <a:gd name="connsiteY38" fmla="*/ 0 h 1504253"/>
              <a:gd name="connsiteX39" fmla="*/ 0 w 3093505"/>
              <a:gd name="connsiteY39" fmla="*/ 10303 h 1504253"/>
              <a:gd name="connsiteX40" fmla="*/ 5151 w 3093505"/>
              <a:gd name="connsiteY40" fmla="*/ 48940 h 1504253"/>
              <a:gd name="connsiteX41" fmla="*/ 33485 w 3093505"/>
              <a:gd name="connsiteY41" fmla="*/ 90152 h 1504253"/>
              <a:gd name="connsiteX42" fmla="*/ 108182 w 3093505"/>
              <a:gd name="connsiteY42" fmla="*/ 131365 h 1504253"/>
              <a:gd name="connsiteX43" fmla="*/ 216365 w 3093505"/>
              <a:gd name="connsiteY43" fmla="*/ 198335 h 1504253"/>
              <a:gd name="connsiteX44" fmla="*/ 376063 w 3093505"/>
              <a:gd name="connsiteY44" fmla="*/ 309093 h 1504253"/>
              <a:gd name="connsiteX45" fmla="*/ 566670 w 3093505"/>
              <a:gd name="connsiteY45" fmla="*/ 443033 h 1504253"/>
              <a:gd name="connsiteX46" fmla="*/ 765005 w 3093505"/>
              <a:gd name="connsiteY46" fmla="*/ 589853 h 1504253"/>
              <a:gd name="connsiteX47" fmla="*/ 922127 w 3093505"/>
              <a:gd name="connsiteY47" fmla="*/ 705762 h 1504253"/>
              <a:gd name="connsiteX48" fmla="*/ 1092128 w 3093505"/>
              <a:gd name="connsiteY48" fmla="*/ 829400 h 1504253"/>
              <a:gd name="connsiteX49" fmla="*/ 1213189 w 3093505"/>
              <a:gd name="connsiteY49" fmla="*/ 919552 h 150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93505" h="1504253">
                <a:moveTo>
                  <a:pt x="1213189" y="919552"/>
                </a:moveTo>
                <a:lnTo>
                  <a:pt x="1311069" y="994249"/>
                </a:lnTo>
                <a:lnTo>
                  <a:pt x="1432130" y="1079250"/>
                </a:lnTo>
                <a:lnTo>
                  <a:pt x="1666526" y="1244099"/>
                </a:lnTo>
                <a:lnTo>
                  <a:pt x="1836527" y="1367736"/>
                </a:lnTo>
                <a:lnTo>
                  <a:pt x="1931830" y="1432131"/>
                </a:lnTo>
                <a:lnTo>
                  <a:pt x="1988498" y="1463040"/>
                </a:lnTo>
                <a:lnTo>
                  <a:pt x="2027134" y="1478495"/>
                </a:lnTo>
                <a:lnTo>
                  <a:pt x="2065771" y="1496525"/>
                </a:lnTo>
                <a:lnTo>
                  <a:pt x="2109559" y="1504253"/>
                </a:lnTo>
                <a:lnTo>
                  <a:pt x="2155923" y="1504253"/>
                </a:lnTo>
                <a:lnTo>
                  <a:pt x="2212590" y="1491374"/>
                </a:lnTo>
                <a:lnTo>
                  <a:pt x="2367136" y="1447585"/>
                </a:lnTo>
                <a:lnTo>
                  <a:pt x="2583501" y="1388343"/>
                </a:lnTo>
                <a:lnTo>
                  <a:pt x="2794715" y="1334251"/>
                </a:lnTo>
                <a:lnTo>
                  <a:pt x="2882291" y="1313645"/>
                </a:lnTo>
                <a:lnTo>
                  <a:pt x="2956989" y="1282736"/>
                </a:lnTo>
                <a:lnTo>
                  <a:pt x="3031686" y="1251827"/>
                </a:lnTo>
                <a:lnTo>
                  <a:pt x="3070323" y="1223493"/>
                </a:lnTo>
                <a:lnTo>
                  <a:pt x="3093505" y="1202887"/>
                </a:lnTo>
                <a:lnTo>
                  <a:pt x="3093505" y="1192584"/>
                </a:lnTo>
                <a:lnTo>
                  <a:pt x="3080626" y="1179705"/>
                </a:lnTo>
                <a:lnTo>
                  <a:pt x="3039414" y="1161674"/>
                </a:lnTo>
                <a:lnTo>
                  <a:pt x="2993050" y="1146220"/>
                </a:lnTo>
                <a:lnTo>
                  <a:pt x="2923504" y="1135917"/>
                </a:lnTo>
                <a:lnTo>
                  <a:pt x="2792139" y="1125614"/>
                </a:lnTo>
                <a:lnTo>
                  <a:pt x="2624714" y="1102432"/>
                </a:lnTo>
                <a:lnTo>
                  <a:pt x="2490774" y="1076674"/>
                </a:lnTo>
                <a:lnTo>
                  <a:pt x="2336227" y="1040613"/>
                </a:lnTo>
                <a:lnTo>
                  <a:pt x="2168802" y="991673"/>
                </a:lnTo>
                <a:lnTo>
                  <a:pt x="1988498" y="929855"/>
                </a:lnTo>
                <a:lnTo>
                  <a:pt x="1805618" y="852582"/>
                </a:lnTo>
                <a:lnTo>
                  <a:pt x="1530010" y="726369"/>
                </a:lnTo>
                <a:lnTo>
                  <a:pt x="1123037" y="538337"/>
                </a:lnTo>
                <a:lnTo>
                  <a:pt x="636216" y="301366"/>
                </a:lnTo>
                <a:lnTo>
                  <a:pt x="345153" y="162274"/>
                </a:lnTo>
                <a:lnTo>
                  <a:pt x="74697" y="25758"/>
                </a:lnTo>
                <a:lnTo>
                  <a:pt x="25757" y="0"/>
                </a:lnTo>
                <a:lnTo>
                  <a:pt x="10303" y="0"/>
                </a:lnTo>
                <a:lnTo>
                  <a:pt x="0" y="10303"/>
                </a:lnTo>
                <a:lnTo>
                  <a:pt x="5151" y="48940"/>
                </a:lnTo>
                <a:lnTo>
                  <a:pt x="33485" y="90152"/>
                </a:lnTo>
                <a:lnTo>
                  <a:pt x="108182" y="131365"/>
                </a:lnTo>
                <a:lnTo>
                  <a:pt x="216365" y="198335"/>
                </a:lnTo>
                <a:lnTo>
                  <a:pt x="376063" y="309093"/>
                </a:lnTo>
                <a:lnTo>
                  <a:pt x="566670" y="443033"/>
                </a:lnTo>
                <a:lnTo>
                  <a:pt x="765005" y="589853"/>
                </a:lnTo>
                <a:lnTo>
                  <a:pt x="922127" y="705762"/>
                </a:lnTo>
                <a:lnTo>
                  <a:pt x="1092128" y="829400"/>
                </a:lnTo>
                <a:lnTo>
                  <a:pt x="1213189" y="9195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むかしばなしを　たのしもう</a:t>
            </a:r>
            <a:endParaRPr lang="ja-JP" altLang="en-US" sz="4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あたらしい漢字：村 町 夕</a:t>
            </a:r>
          </a:p>
        </p:txBody>
      </p:sp>
    </p:spTree>
    <p:extLst>
      <p:ext uri="{BB962C8B-B14F-4D97-AF65-F5344CB8AC3E}">
        <p14:creationId xmlns:p14="http://schemas.microsoft.com/office/powerpoint/2010/main" val="2690645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E4360BC-A7AE-4030-889D-8E014AB0D81A}"/>
              </a:ext>
            </a:extLst>
          </p:cNvPr>
          <p:cNvSpPr/>
          <p:nvPr/>
        </p:nvSpPr>
        <p:spPr>
          <a:xfrm>
            <a:off x="3903664" y="2447925"/>
            <a:ext cx="1925637" cy="584200"/>
          </a:xfrm>
          <a:custGeom>
            <a:avLst/>
            <a:gdLst>
              <a:gd name="connsiteX0" fmla="*/ 788194 w 1926431"/>
              <a:gd name="connsiteY0" fmla="*/ 254794 h 583406"/>
              <a:gd name="connsiteX1" fmla="*/ 1071562 w 1926431"/>
              <a:gd name="connsiteY1" fmla="*/ 183356 h 583406"/>
              <a:gd name="connsiteX2" fmla="*/ 1345406 w 1926431"/>
              <a:gd name="connsiteY2" fmla="*/ 107156 h 583406"/>
              <a:gd name="connsiteX3" fmla="*/ 1462087 w 1926431"/>
              <a:gd name="connsiteY3" fmla="*/ 78581 h 583406"/>
              <a:gd name="connsiteX4" fmla="*/ 1604962 w 1926431"/>
              <a:gd name="connsiteY4" fmla="*/ 26194 h 583406"/>
              <a:gd name="connsiteX5" fmla="*/ 1683544 w 1926431"/>
              <a:gd name="connsiteY5" fmla="*/ 2381 h 583406"/>
              <a:gd name="connsiteX6" fmla="*/ 1714500 w 1926431"/>
              <a:gd name="connsiteY6" fmla="*/ 0 h 583406"/>
              <a:gd name="connsiteX7" fmla="*/ 1752600 w 1926431"/>
              <a:gd name="connsiteY7" fmla="*/ 2381 h 583406"/>
              <a:gd name="connsiteX8" fmla="*/ 1795462 w 1926431"/>
              <a:gd name="connsiteY8" fmla="*/ 9525 h 583406"/>
              <a:gd name="connsiteX9" fmla="*/ 1845469 w 1926431"/>
              <a:gd name="connsiteY9" fmla="*/ 21431 h 583406"/>
              <a:gd name="connsiteX10" fmla="*/ 1883569 w 1926431"/>
              <a:gd name="connsiteY10" fmla="*/ 35719 h 583406"/>
              <a:gd name="connsiteX11" fmla="*/ 1907381 w 1926431"/>
              <a:gd name="connsiteY11" fmla="*/ 50006 h 583406"/>
              <a:gd name="connsiteX12" fmla="*/ 1919287 w 1926431"/>
              <a:gd name="connsiteY12" fmla="*/ 66675 h 583406"/>
              <a:gd name="connsiteX13" fmla="*/ 1926431 w 1926431"/>
              <a:gd name="connsiteY13" fmla="*/ 80963 h 583406"/>
              <a:gd name="connsiteX14" fmla="*/ 1926431 w 1926431"/>
              <a:gd name="connsiteY14" fmla="*/ 92869 h 583406"/>
              <a:gd name="connsiteX15" fmla="*/ 1914525 w 1926431"/>
              <a:gd name="connsiteY15" fmla="*/ 126206 h 583406"/>
              <a:gd name="connsiteX16" fmla="*/ 1888331 w 1926431"/>
              <a:gd name="connsiteY16" fmla="*/ 157163 h 583406"/>
              <a:gd name="connsiteX17" fmla="*/ 1866900 w 1926431"/>
              <a:gd name="connsiteY17" fmla="*/ 173831 h 583406"/>
              <a:gd name="connsiteX18" fmla="*/ 1804987 w 1926431"/>
              <a:gd name="connsiteY18" fmla="*/ 207169 h 583406"/>
              <a:gd name="connsiteX19" fmla="*/ 1709737 w 1926431"/>
              <a:gd name="connsiteY19" fmla="*/ 240506 h 583406"/>
              <a:gd name="connsiteX20" fmla="*/ 1569244 w 1926431"/>
              <a:gd name="connsiteY20" fmla="*/ 280988 h 583406"/>
              <a:gd name="connsiteX21" fmla="*/ 1414462 w 1926431"/>
              <a:gd name="connsiteY21" fmla="*/ 314325 h 583406"/>
              <a:gd name="connsiteX22" fmla="*/ 1309687 w 1926431"/>
              <a:gd name="connsiteY22" fmla="*/ 335756 h 583406"/>
              <a:gd name="connsiteX23" fmla="*/ 1021556 w 1926431"/>
              <a:gd name="connsiteY23" fmla="*/ 407194 h 583406"/>
              <a:gd name="connsiteX24" fmla="*/ 723900 w 1926431"/>
              <a:gd name="connsiteY24" fmla="*/ 476250 h 583406"/>
              <a:gd name="connsiteX25" fmla="*/ 454819 w 1926431"/>
              <a:gd name="connsiteY25" fmla="*/ 547688 h 583406"/>
              <a:gd name="connsiteX26" fmla="*/ 416719 w 1926431"/>
              <a:gd name="connsiteY26" fmla="*/ 559594 h 583406"/>
              <a:gd name="connsiteX27" fmla="*/ 392906 w 1926431"/>
              <a:gd name="connsiteY27" fmla="*/ 571500 h 583406"/>
              <a:gd name="connsiteX28" fmla="*/ 352425 w 1926431"/>
              <a:gd name="connsiteY28" fmla="*/ 583406 h 583406"/>
              <a:gd name="connsiteX29" fmla="*/ 326231 w 1926431"/>
              <a:gd name="connsiteY29" fmla="*/ 583406 h 583406"/>
              <a:gd name="connsiteX30" fmla="*/ 266700 w 1926431"/>
              <a:gd name="connsiteY30" fmla="*/ 569119 h 583406"/>
              <a:gd name="connsiteX31" fmla="*/ 192881 w 1926431"/>
              <a:gd name="connsiteY31" fmla="*/ 535781 h 583406"/>
              <a:gd name="connsiteX32" fmla="*/ 95250 w 1926431"/>
              <a:gd name="connsiteY32" fmla="*/ 471488 h 583406"/>
              <a:gd name="connsiteX33" fmla="*/ 28575 w 1926431"/>
              <a:gd name="connsiteY33" fmla="*/ 411956 h 583406"/>
              <a:gd name="connsiteX34" fmla="*/ 11906 w 1926431"/>
              <a:gd name="connsiteY34" fmla="*/ 383381 h 583406"/>
              <a:gd name="connsiteX35" fmla="*/ 4762 w 1926431"/>
              <a:gd name="connsiteY35" fmla="*/ 359569 h 583406"/>
              <a:gd name="connsiteX36" fmla="*/ 0 w 1926431"/>
              <a:gd name="connsiteY36" fmla="*/ 333375 h 583406"/>
              <a:gd name="connsiteX37" fmla="*/ 7144 w 1926431"/>
              <a:gd name="connsiteY37" fmla="*/ 321469 h 583406"/>
              <a:gd name="connsiteX38" fmla="*/ 33337 w 1926431"/>
              <a:gd name="connsiteY38" fmla="*/ 321469 h 583406"/>
              <a:gd name="connsiteX39" fmla="*/ 71437 w 1926431"/>
              <a:gd name="connsiteY39" fmla="*/ 328613 h 583406"/>
              <a:gd name="connsiteX40" fmla="*/ 121444 w 1926431"/>
              <a:gd name="connsiteY40" fmla="*/ 345281 h 583406"/>
              <a:gd name="connsiteX41" fmla="*/ 197644 w 1926431"/>
              <a:gd name="connsiteY41" fmla="*/ 361950 h 583406"/>
              <a:gd name="connsiteX42" fmla="*/ 309562 w 1926431"/>
              <a:gd name="connsiteY42" fmla="*/ 364331 h 583406"/>
              <a:gd name="connsiteX43" fmla="*/ 373856 w 1926431"/>
              <a:gd name="connsiteY43" fmla="*/ 357188 h 583406"/>
              <a:gd name="connsiteX44" fmla="*/ 492919 w 1926431"/>
              <a:gd name="connsiteY44" fmla="*/ 326231 h 583406"/>
              <a:gd name="connsiteX45" fmla="*/ 788194 w 1926431"/>
              <a:gd name="connsiteY45" fmla="*/ 254794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26431" h="583406">
                <a:moveTo>
                  <a:pt x="788194" y="254794"/>
                </a:moveTo>
                <a:lnTo>
                  <a:pt x="1071562" y="183356"/>
                </a:lnTo>
                <a:lnTo>
                  <a:pt x="1345406" y="107156"/>
                </a:lnTo>
                <a:lnTo>
                  <a:pt x="1462087" y="78581"/>
                </a:lnTo>
                <a:lnTo>
                  <a:pt x="1604962" y="26194"/>
                </a:lnTo>
                <a:lnTo>
                  <a:pt x="1683544" y="2381"/>
                </a:lnTo>
                <a:lnTo>
                  <a:pt x="1714500" y="0"/>
                </a:lnTo>
                <a:lnTo>
                  <a:pt x="1752600" y="2381"/>
                </a:lnTo>
                <a:lnTo>
                  <a:pt x="1795462" y="9525"/>
                </a:lnTo>
                <a:lnTo>
                  <a:pt x="1845469" y="21431"/>
                </a:lnTo>
                <a:lnTo>
                  <a:pt x="1883569" y="35719"/>
                </a:lnTo>
                <a:lnTo>
                  <a:pt x="1907381" y="50006"/>
                </a:lnTo>
                <a:lnTo>
                  <a:pt x="1919287" y="66675"/>
                </a:lnTo>
                <a:lnTo>
                  <a:pt x="1926431" y="80963"/>
                </a:lnTo>
                <a:lnTo>
                  <a:pt x="1926431" y="92869"/>
                </a:lnTo>
                <a:lnTo>
                  <a:pt x="1914525" y="126206"/>
                </a:lnTo>
                <a:lnTo>
                  <a:pt x="1888331" y="157163"/>
                </a:lnTo>
                <a:lnTo>
                  <a:pt x="1866900" y="173831"/>
                </a:lnTo>
                <a:lnTo>
                  <a:pt x="1804987" y="207169"/>
                </a:lnTo>
                <a:lnTo>
                  <a:pt x="1709737" y="240506"/>
                </a:lnTo>
                <a:lnTo>
                  <a:pt x="1569244" y="280988"/>
                </a:lnTo>
                <a:lnTo>
                  <a:pt x="1414462" y="314325"/>
                </a:lnTo>
                <a:lnTo>
                  <a:pt x="1309687" y="335756"/>
                </a:lnTo>
                <a:lnTo>
                  <a:pt x="1021556" y="407194"/>
                </a:lnTo>
                <a:lnTo>
                  <a:pt x="723900" y="476250"/>
                </a:lnTo>
                <a:lnTo>
                  <a:pt x="454819" y="547688"/>
                </a:lnTo>
                <a:lnTo>
                  <a:pt x="416719" y="559594"/>
                </a:lnTo>
                <a:lnTo>
                  <a:pt x="392906" y="571500"/>
                </a:lnTo>
                <a:lnTo>
                  <a:pt x="352425" y="583406"/>
                </a:lnTo>
                <a:lnTo>
                  <a:pt x="326231" y="583406"/>
                </a:lnTo>
                <a:lnTo>
                  <a:pt x="266700" y="569119"/>
                </a:lnTo>
                <a:lnTo>
                  <a:pt x="192881" y="535781"/>
                </a:lnTo>
                <a:lnTo>
                  <a:pt x="95250" y="471488"/>
                </a:lnTo>
                <a:lnTo>
                  <a:pt x="28575" y="411956"/>
                </a:lnTo>
                <a:lnTo>
                  <a:pt x="11906" y="383381"/>
                </a:lnTo>
                <a:lnTo>
                  <a:pt x="4762" y="359569"/>
                </a:lnTo>
                <a:lnTo>
                  <a:pt x="0" y="333375"/>
                </a:lnTo>
                <a:lnTo>
                  <a:pt x="7144" y="321469"/>
                </a:lnTo>
                <a:lnTo>
                  <a:pt x="33337" y="321469"/>
                </a:lnTo>
                <a:lnTo>
                  <a:pt x="71437" y="328613"/>
                </a:lnTo>
                <a:lnTo>
                  <a:pt x="121444" y="345281"/>
                </a:lnTo>
                <a:lnTo>
                  <a:pt x="197644" y="361950"/>
                </a:lnTo>
                <a:lnTo>
                  <a:pt x="309562" y="364331"/>
                </a:lnTo>
                <a:lnTo>
                  <a:pt x="373856" y="357188"/>
                </a:lnTo>
                <a:lnTo>
                  <a:pt x="492919" y="326231"/>
                </a:lnTo>
                <a:lnTo>
                  <a:pt x="788194" y="254794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5AD65B8A-8F3B-4D9A-8222-92055049B20E}"/>
              </a:ext>
            </a:extLst>
          </p:cNvPr>
          <p:cNvSpPr/>
          <p:nvPr/>
        </p:nvSpPr>
        <p:spPr>
          <a:xfrm>
            <a:off x="5846764" y="2400300"/>
            <a:ext cx="2403475" cy="571500"/>
          </a:xfrm>
          <a:custGeom>
            <a:avLst/>
            <a:gdLst>
              <a:gd name="connsiteX0" fmla="*/ 835819 w 2405062"/>
              <a:gd name="connsiteY0" fmla="*/ 302419 h 571500"/>
              <a:gd name="connsiteX1" fmla="*/ 1376362 w 2405062"/>
              <a:gd name="connsiteY1" fmla="*/ 192881 h 571500"/>
              <a:gd name="connsiteX2" fmla="*/ 1709737 w 2405062"/>
              <a:gd name="connsiteY2" fmla="*/ 126206 h 571500"/>
              <a:gd name="connsiteX3" fmla="*/ 1864519 w 2405062"/>
              <a:gd name="connsiteY3" fmla="*/ 85725 h 571500"/>
              <a:gd name="connsiteX4" fmla="*/ 1964531 w 2405062"/>
              <a:gd name="connsiteY4" fmla="*/ 52388 h 571500"/>
              <a:gd name="connsiteX5" fmla="*/ 2005012 w 2405062"/>
              <a:gd name="connsiteY5" fmla="*/ 35719 h 571500"/>
              <a:gd name="connsiteX6" fmla="*/ 2038350 w 2405062"/>
              <a:gd name="connsiteY6" fmla="*/ 9525 h 571500"/>
              <a:gd name="connsiteX7" fmla="*/ 2055019 w 2405062"/>
              <a:gd name="connsiteY7" fmla="*/ 0 h 571500"/>
              <a:gd name="connsiteX8" fmla="*/ 2107406 w 2405062"/>
              <a:gd name="connsiteY8" fmla="*/ 4763 h 571500"/>
              <a:gd name="connsiteX9" fmla="*/ 2159794 w 2405062"/>
              <a:gd name="connsiteY9" fmla="*/ 16669 h 571500"/>
              <a:gd name="connsiteX10" fmla="*/ 2219325 w 2405062"/>
              <a:gd name="connsiteY10" fmla="*/ 35719 h 571500"/>
              <a:gd name="connsiteX11" fmla="*/ 2278856 w 2405062"/>
              <a:gd name="connsiteY11" fmla="*/ 59531 h 571500"/>
              <a:gd name="connsiteX12" fmla="*/ 2326481 w 2405062"/>
              <a:gd name="connsiteY12" fmla="*/ 83344 h 571500"/>
              <a:gd name="connsiteX13" fmla="*/ 2350294 w 2405062"/>
              <a:gd name="connsiteY13" fmla="*/ 100013 h 571500"/>
              <a:gd name="connsiteX14" fmla="*/ 2381250 w 2405062"/>
              <a:gd name="connsiteY14" fmla="*/ 135731 h 571500"/>
              <a:gd name="connsiteX15" fmla="*/ 2397919 w 2405062"/>
              <a:gd name="connsiteY15" fmla="*/ 159544 h 571500"/>
              <a:gd name="connsiteX16" fmla="*/ 2402681 w 2405062"/>
              <a:gd name="connsiteY16" fmla="*/ 171450 h 571500"/>
              <a:gd name="connsiteX17" fmla="*/ 2405062 w 2405062"/>
              <a:gd name="connsiteY17" fmla="*/ 183356 h 571500"/>
              <a:gd name="connsiteX18" fmla="*/ 2405062 w 2405062"/>
              <a:gd name="connsiteY18" fmla="*/ 197644 h 571500"/>
              <a:gd name="connsiteX19" fmla="*/ 2395537 w 2405062"/>
              <a:gd name="connsiteY19" fmla="*/ 214313 h 571500"/>
              <a:gd name="connsiteX20" fmla="*/ 2371725 w 2405062"/>
              <a:gd name="connsiteY20" fmla="*/ 230981 h 571500"/>
              <a:gd name="connsiteX21" fmla="*/ 2347912 w 2405062"/>
              <a:gd name="connsiteY21" fmla="*/ 240506 h 571500"/>
              <a:gd name="connsiteX22" fmla="*/ 2307431 w 2405062"/>
              <a:gd name="connsiteY22" fmla="*/ 250031 h 571500"/>
              <a:gd name="connsiteX23" fmla="*/ 2257425 w 2405062"/>
              <a:gd name="connsiteY23" fmla="*/ 250031 h 571500"/>
              <a:gd name="connsiteX24" fmla="*/ 2176462 w 2405062"/>
              <a:gd name="connsiteY24" fmla="*/ 250031 h 571500"/>
              <a:gd name="connsiteX25" fmla="*/ 2059781 w 2405062"/>
              <a:gd name="connsiteY25" fmla="*/ 259556 h 571500"/>
              <a:gd name="connsiteX26" fmla="*/ 1895475 w 2405062"/>
              <a:gd name="connsiteY26" fmla="*/ 280988 h 571500"/>
              <a:gd name="connsiteX27" fmla="*/ 1683544 w 2405062"/>
              <a:gd name="connsiteY27" fmla="*/ 314325 h 571500"/>
              <a:gd name="connsiteX28" fmla="*/ 1419225 w 2405062"/>
              <a:gd name="connsiteY28" fmla="*/ 361950 h 571500"/>
              <a:gd name="connsiteX29" fmla="*/ 1169194 w 2405062"/>
              <a:gd name="connsiteY29" fmla="*/ 414338 h 571500"/>
              <a:gd name="connsiteX30" fmla="*/ 781050 w 2405062"/>
              <a:gd name="connsiteY30" fmla="*/ 492919 h 571500"/>
              <a:gd name="connsiteX31" fmla="*/ 445294 w 2405062"/>
              <a:gd name="connsiteY31" fmla="*/ 554831 h 571500"/>
              <a:gd name="connsiteX32" fmla="*/ 385762 w 2405062"/>
              <a:gd name="connsiteY32" fmla="*/ 564356 h 571500"/>
              <a:gd name="connsiteX33" fmla="*/ 338137 w 2405062"/>
              <a:gd name="connsiteY33" fmla="*/ 571500 h 571500"/>
              <a:gd name="connsiteX34" fmla="*/ 297656 w 2405062"/>
              <a:gd name="connsiteY34" fmla="*/ 571500 h 571500"/>
              <a:gd name="connsiteX35" fmla="*/ 238125 w 2405062"/>
              <a:gd name="connsiteY35" fmla="*/ 561975 h 571500"/>
              <a:gd name="connsiteX36" fmla="*/ 180975 w 2405062"/>
              <a:gd name="connsiteY36" fmla="*/ 545306 h 571500"/>
              <a:gd name="connsiteX37" fmla="*/ 114300 w 2405062"/>
              <a:gd name="connsiteY37" fmla="*/ 509588 h 571500"/>
              <a:gd name="connsiteX38" fmla="*/ 30956 w 2405062"/>
              <a:gd name="connsiteY38" fmla="*/ 442913 h 571500"/>
              <a:gd name="connsiteX39" fmla="*/ 14287 w 2405062"/>
              <a:gd name="connsiteY39" fmla="*/ 419100 h 571500"/>
              <a:gd name="connsiteX40" fmla="*/ 2381 w 2405062"/>
              <a:gd name="connsiteY40" fmla="*/ 392906 h 571500"/>
              <a:gd name="connsiteX41" fmla="*/ 0 w 2405062"/>
              <a:gd name="connsiteY41" fmla="*/ 371475 h 571500"/>
              <a:gd name="connsiteX42" fmla="*/ 7144 w 2405062"/>
              <a:gd name="connsiteY42" fmla="*/ 357188 h 571500"/>
              <a:gd name="connsiteX43" fmla="*/ 23812 w 2405062"/>
              <a:gd name="connsiteY43" fmla="*/ 359569 h 571500"/>
              <a:gd name="connsiteX44" fmla="*/ 57150 w 2405062"/>
              <a:gd name="connsiteY44" fmla="*/ 371475 h 571500"/>
              <a:gd name="connsiteX45" fmla="*/ 104775 w 2405062"/>
              <a:gd name="connsiteY45" fmla="*/ 392906 h 571500"/>
              <a:gd name="connsiteX46" fmla="*/ 164306 w 2405062"/>
              <a:gd name="connsiteY46" fmla="*/ 407194 h 571500"/>
              <a:gd name="connsiteX47" fmla="*/ 226219 w 2405062"/>
              <a:gd name="connsiteY47" fmla="*/ 411956 h 571500"/>
              <a:gd name="connsiteX48" fmla="*/ 328612 w 2405062"/>
              <a:gd name="connsiteY48" fmla="*/ 402431 h 571500"/>
              <a:gd name="connsiteX49" fmla="*/ 585787 w 2405062"/>
              <a:gd name="connsiteY49" fmla="*/ 350044 h 571500"/>
              <a:gd name="connsiteX50" fmla="*/ 835819 w 2405062"/>
              <a:gd name="connsiteY50" fmla="*/ 302419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405062" h="571500">
                <a:moveTo>
                  <a:pt x="835819" y="302419"/>
                </a:moveTo>
                <a:lnTo>
                  <a:pt x="1376362" y="192881"/>
                </a:lnTo>
                <a:lnTo>
                  <a:pt x="1709737" y="126206"/>
                </a:lnTo>
                <a:lnTo>
                  <a:pt x="1864519" y="85725"/>
                </a:lnTo>
                <a:lnTo>
                  <a:pt x="1964531" y="52388"/>
                </a:lnTo>
                <a:lnTo>
                  <a:pt x="2005012" y="35719"/>
                </a:lnTo>
                <a:lnTo>
                  <a:pt x="2038350" y="9525"/>
                </a:lnTo>
                <a:lnTo>
                  <a:pt x="2055019" y="0"/>
                </a:lnTo>
                <a:lnTo>
                  <a:pt x="2107406" y="4763"/>
                </a:lnTo>
                <a:lnTo>
                  <a:pt x="2159794" y="16669"/>
                </a:lnTo>
                <a:lnTo>
                  <a:pt x="2219325" y="35719"/>
                </a:lnTo>
                <a:lnTo>
                  <a:pt x="2278856" y="59531"/>
                </a:lnTo>
                <a:lnTo>
                  <a:pt x="2326481" y="83344"/>
                </a:lnTo>
                <a:lnTo>
                  <a:pt x="2350294" y="100013"/>
                </a:lnTo>
                <a:lnTo>
                  <a:pt x="2381250" y="135731"/>
                </a:lnTo>
                <a:lnTo>
                  <a:pt x="2397919" y="159544"/>
                </a:lnTo>
                <a:lnTo>
                  <a:pt x="2402681" y="171450"/>
                </a:lnTo>
                <a:lnTo>
                  <a:pt x="2405062" y="183356"/>
                </a:lnTo>
                <a:lnTo>
                  <a:pt x="2405062" y="197644"/>
                </a:lnTo>
                <a:cubicBezTo>
                  <a:pt x="2397606" y="215043"/>
                  <a:pt x="2403964" y="214313"/>
                  <a:pt x="2395537" y="214313"/>
                </a:cubicBezTo>
                <a:lnTo>
                  <a:pt x="2371725" y="230981"/>
                </a:lnTo>
                <a:lnTo>
                  <a:pt x="2347912" y="240506"/>
                </a:lnTo>
                <a:lnTo>
                  <a:pt x="2307431" y="250031"/>
                </a:lnTo>
                <a:lnTo>
                  <a:pt x="2257425" y="250031"/>
                </a:lnTo>
                <a:lnTo>
                  <a:pt x="2176462" y="250031"/>
                </a:lnTo>
                <a:lnTo>
                  <a:pt x="2059781" y="259556"/>
                </a:lnTo>
                <a:lnTo>
                  <a:pt x="1895475" y="280988"/>
                </a:lnTo>
                <a:lnTo>
                  <a:pt x="1683544" y="314325"/>
                </a:lnTo>
                <a:lnTo>
                  <a:pt x="1419225" y="361950"/>
                </a:lnTo>
                <a:lnTo>
                  <a:pt x="1169194" y="414338"/>
                </a:lnTo>
                <a:lnTo>
                  <a:pt x="781050" y="492919"/>
                </a:lnTo>
                <a:lnTo>
                  <a:pt x="445294" y="554831"/>
                </a:lnTo>
                <a:lnTo>
                  <a:pt x="385762" y="564356"/>
                </a:lnTo>
                <a:lnTo>
                  <a:pt x="338137" y="571500"/>
                </a:lnTo>
                <a:lnTo>
                  <a:pt x="297656" y="571500"/>
                </a:lnTo>
                <a:lnTo>
                  <a:pt x="238125" y="561975"/>
                </a:lnTo>
                <a:lnTo>
                  <a:pt x="180975" y="545306"/>
                </a:lnTo>
                <a:lnTo>
                  <a:pt x="114300" y="509588"/>
                </a:lnTo>
                <a:lnTo>
                  <a:pt x="30956" y="442913"/>
                </a:lnTo>
                <a:lnTo>
                  <a:pt x="14287" y="419100"/>
                </a:lnTo>
                <a:lnTo>
                  <a:pt x="2381" y="392906"/>
                </a:lnTo>
                <a:lnTo>
                  <a:pt x="0" y="371475"/>
                </a:lnTo>
                <a:lnTo>
                  <a:pt x="7144" y="357188"/>
                </a:lnTo>
                <a:lnTo>
                  <a:pt x="23812" y="359569"/>
                </a:lnTo>
                <a:lnTo>
                  <a:pt x="57150" y="371475"/>
                </a:lnTo>
                <a:lnTo>
                  <a:pt x="104775" y="392906"/>
                </a:lnTo>
                <a:lnTo>
                  <a:pt x="164306" y="407194"/>
                </a:lnTo>
                <a:lnTo>
                  <a:pt x="226219" y="411956"/>
                </a:lnTo>
                <a:lnTo>
                  <a:pt x="328612" y="402431"/>
                </a:lnTo>
                <a:lnTo>
                  <a:pt x="585787" y="350044"/>
                </a:lnTo>
                <a:lnTo>
                  <a:pt x="835819" y="3024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128EE79-294D-4724-BFCF-2198043A877C}"/>
              </a:ext>
            </a:extLst>
          </p:cNvPr>
          <p:cNvSpPr/>
          <p:nvPr/>
        </p:nvSpPr>
        <p:spPr>
          <a:xfrm>
            <a:off x="6246813" y="3360738"/>
            <a:ext cx="692150" cy="933450"/>
          </a:xfrm>
          <a:custGeom>
            <a:avLst/>
            <a:gdLst>
              <a:gd name="connsiteX0" fmla="*/ 340519 w 692944"/>
              <a:gd name="connsiteY0" fmla="*/ 197644 h 933450"/>
              <a:gd name="connsiteX1" fmla="*/ 450056 w 692944"/>
              <a:gd name="connsiteY1" fmla="*/ 285750 h 933450"/>
              <a:gd name="connsiteX2" fmla="*/ 516731 w 692944"/>
              <a:gd name="connsiteY2" fmla="*/ 342900 h 933450"/>
              <a:gd name="connsiteX3" fmla="*/ 571500 w 692944"/>
              <a:gd name="connsiteY3" fmla="*/ 395287 h 933450"/>
              <a:gd name="connsiteX4" fmla="*/ 597694 w 692944"/>
              <a:gd name="connsiteY4" fmla="*/ 428625 h 933450"/>
              <a:gd name="connsiteX5" fmla="*/ 623887 w 692944"/>
              <a:gd name="connsiteY5" fmla="*/ 473869 h 933450"/>
              <a:gd name="connsiteX6" fmla="*/ 661987 w 692944"/>
              <a:gd name="connsiteY6" fmla="*/ 552450 h 933450"/>
              <a:gd name="connsiteX7" fmla="*/ 676275 w 692944"/>
              <a:gd name="connsiteY7" fmla="*/ 607219 h 933450"/>
              <a:gd name="connsiteX8" fmla="*/ 688181 w 692944"/>
              <a:gd name="connsiteY8" fmla="*/ 664369 h 933450"/>
              <a:gd name="connsiteX9" fmla="*/ 692944 w 692944"/>
              <a:gd name="connsiteY9" fmla="*/ 738187 h 933450"/>
              <a:gd name="connsiteX10" fmla="*/ 688181 w 692944"/>
              <a:gd name="connsiteY10" fmla="*/ 821531 h 933450"/>
              <a:gd name="connsiteX11" fmla="*/ 683419 w 692944"/>
              <a:gd name="connsiteY11" fmla="*/ 850106 h 933450"/>
              <a:gd name="connsiteX12" fmla="*/ 661987 w 692944"/>
              <a:gd name="connsiteY12" fmla="*/ 888206 h 933450"/>
              <a:gd name="connsiteX13" fmla="*/ 631031 w 692944"/>
              <a:gd name="connsiteY13" fmla="*/ 921544 h 933450"/>
              <a:gd name="connsiteX14" fmla="*/ 609600 w 692944"/>
              <a:gd name="connsiteY14" fmla="*/ 933450 h 933450"/>
              <a:gd name="connsiteX15" fmla="*/ 578644 w 692944"/>
              <a:gd name="connsiteY15" fmla="*/ 931069 h 933450"/>
              <a:gd name="connsiteX16" fmla="*/ 538162 w 692944"/>
              <a:gd name="connsiteY16" fmla="*/ 909637 h 933450"/>
              <a:gd name="connsiteX17" fmla="*/ 504825 w 692944"/>
              <a:gd name="connsiteY17" fmla="*/ 869156 h 933450"/>
              <a:gd name="connsiteX18" fmla="*/ 471487 w 692944"/>
              <a:gd name="connsiteY18" fmla="*/ 814387 h 933450"/>
              <a:gd name="connsiteX19" fmla="*/ 457200 w 692944"/>
              <a:gd name="connsiteY19" fmla="*/ 773906 h 933450"/>
              <a:gd name="connsiteX20" fmla="*/ 426244 w 692944"/>
              <a:gd name="connsiteY20" fmla="*/ 681037 h 933450"/>
              <a:gd name="connsiteX21" fmla="*/ 392906 w 692944"/>
              <a:gd name="connsiteY21" fmla="*/ 595312 h 933450"/>
              <a:gd name="connsiteX22" fmla="*/ 338137 w 692944"/>
              <a:gd name="connsiteY22" fmla="*/ 478631 h 933450"/>
              <a:gd name="connsiteX23" fmla="*/ 240506 w 692944"/>
              <a:gd name="connsiteY23" fmla="*/ 316706 h 933450"/>
              <a:gd name="connsiteX24" fmla="*/ 180975 w 692944"/>
              <a:gd name="connsiteY24" fmla="*/ 235744 h 933450"/>
              <a:gd name="connsiteX25" fmla="*/ 119062 w 692944"/>
              <a:gd name="connsiteY25" fmla="*/ 166687 h 933450"/>
              <a:gd name="connsiteX26" fmla="*/ 26194 w 692944"/>
              <a:gd name="connsiteY26" fmla="*/ 80962 h 933450"/>
              <a:gd name="connsiteX27" fmla="*/ 14287 w 692944"/>
              <a:gd name="connsiteY27" fmla="*/ 59531 h 933450"/>
              <a:gd name="connsiteX28" fmla="*/ 0 w 692944"/>
              <a:gd name="connsiteY28" fmla="*/ 28575 h 933450"/>
              <a:gd name="connsiteX29" fmla="*/ 0 w 692944"/>
              <a:gd name="connsiteY29" fmla="*/ 14287 h 933450"/>
              <a:gd name="connsiteX30" fmla="*/ 7144 w 692944"/>
              <a:gd name="connsiteY30" fmla="*/ 4762 h 933450"/>
              <a:gd name="connsiteX31" fmla="*/ 23812 w 692944"/>
              <a:gd name="connsiteY31" fmla="*/ 0 h 933450"/>
              <a:gd name="connsiteX32" fmla="*/ 52387 w 692944"/>
              <a:gd name="connsiteY32" fmla="*/ 2381 h 933450"/>
              <a:gd name="connsiteX33" fmla="*/ 97631 w 692944"/>
              <a:gd name="connsiteY33" fmla="*/ 30956 h 933450"/>
              <a:gd name="connsiteX34" fmla="*/ 228600 w 692944"/>
              <a:gd name="connsiteY34" fmla="*/ 114300 h 933450"/>
              <a:gd name="connsiteX35" fmla="*/ 340519 w 692944"/>
              <a:gd name="connsiteY35" fmla="*/ 197644 h 933450"/>
              <a:gd name="connsiteX0" fmla="*/ 340519 w 692944"/>
              <a:gd name="connsiteY0" fmla="*/ 197644 h 933450"/>
              <a:gd name="connsiteX1" fmla="*/ 450056 w 692944"/>
              <a:gd name="connsiteY1" fmla="*/ 285750 h 933450"/>
              <a:gd name="connsiteX2" fmla="*/ 571500 w 692944"/>
              <a:gd name="connsiteY2" fmla="*/ 395287 h 933450"/>
              <a:gd name="connsiteX3" fmla="*/ 597694 w 692944"/>
              <a:gd name="connsiteY3" fmla="*/ 428625 h 933450"/>
              <a:gd name="connsiteX4" fmla="*/ 623887 w 692944"/>
              <a:gd name="connsiteY4" fmla="*/ 473869 h 933450"/>
              <a:gd name="connsiteX5" fmla="*/ 661987 w 692944"/>
              <a:gd name="connsiteY5" fmla="*/ 552450 h 933450"/>
              <a:gd name="connsiteX6" fmla="*/ 676275 w 692944"/>
              <a:gd name="connsiteY6" fmla="*/ 607219 h 933450"/>
              <a:gd name="connsiteX7" fmla="*/ 688181 w 692944"/>
              <a:gd name="connsiteY7" fmla="*/ 664369 h 933450"/>
              <a:gd name="connsiteX8" fmla="*/ 692944 w 692944"/>
              <a:gd name="connsiteY8" fmla="*/ 738187 h 933450"/>
              <a:gd name="connsiteX9" fmla="*/ 688181 w 692944"/>
              <a:gd name="connsiteY9" fmla="*/ 821531 h 933450"/>
              <a:gd name="connsiteX10" fmla="*/ 683419 w 692944"/>
              <a:gd name="connsiteY10" fmla="*/ 850106 h 933450"/>
              <a:gd name="connsiteX11" fmla="*/ 661987 w 692944"/>
              <a:gd name="connsiteY11" fmla="*/ 888206 h 933450"/>
              <a:gd name="connsiteX12" fmla="*/ 631031 w 692944"/>
              <a:gd name="connsiteY12" fmla="*/ 921544 h 933450"/>
              <a:gd name="connsiteX13" fmla="*/ 609600 w 692944"/>
              <a:gd name="connsiteY13" fmla="*/ 933450 h 933450"/>
              <a:gd name="connsiteX14" fmla="*/ 578644 w 692944"/>
              <a:gd name="connsiteY14" fmla="*/ 931069 h 933450"/>
              <a:gd name="connsiteX15" fmla="*/ 538162 w 692944"/>
              <a:gd name="connsiteY15" fmla="*/ 909637 h 933450"/>
              <a:gd name="connsiteX16" fmla="*/ 504825 w 692944"/>
              <a:gd name="connsiteY16" fmla="*/ 869156 h 933450"/>
              <a:gd name="connsiteX17" fmla="*/ 471487 w 692944"/>
              <a:gd name="connsiteY17" fmla="*/ 814387 h 933450"/>
              <a:gd name="connsiteX18" fmla="*/ 457200 w 692944"/>
              <a:gd name="connsiteY18" fmla="*/ 773906 h 933450"/>
              <a:gd name="connsiteX19" fmla="*/ 426244 w 692944"/>
              <a:gd name="connsiteY19" fmla="*/ 681037 h 933450"/>
              <a:gd name="connsiteX20" fmla="*/ 392906 w 692944"/>
              <a:gd name="connsiteY20" fmla="*/ 595312 h 933450"/>
              <a:gd name="connsiteX21" fmla="*/ 338137 w 692944"/>
              <a:gd name="connsiteY21" fmla="*/ 478631 h 933450"/>
              <a:gd name="connsiteX22" fmla="*/ 240506 w 692944"/>
              <a:gd name="connsiteY22" fmla="*/ 316706 h 933450"/>
              <a:gd name="connsiteX23" fmla="*/ 180975 w 692944"/>
              <a:gd name="connsiteY23" fmla="*/ 235744 h 933450"/>
              <a:gd name="connsiteX24" fmla="*/ 119062 w 692944"/>
              <a:gd name="connsiteY24" fmla="*/ 166687 h 933450"/>
              <a:gd name="connsiteX25" fmla="*/ 26194 w 692944"/>
              <a:gd name="connsiteY25" fmla="*/ 80962 h 933450"/>
              <a:gd name="connsiteX26" fmla="*/ 14287 w 692944"/>
              <a:gd name="connsiteY26" fmla="*/ 59531 h 933450"/>
              <a:gd name="connsiteX27" fmla="*/ 0 w 692944"/>
              <a:gd name="connsiteY27" fmla="*/ 28575 h 933450"/>
              <a:gd name="connsiteX28" fmla="*/ 0 w 692944"/>
              <a:gd name="connsiteY28" fmla="*/ 14287 h 933450"/>
              <a:gd name="connsiteX29" fmla="*/ 7144 w 692944"/>
              <a:gd name="connsiteY29" fmla="*/ 4762 h 933450"/>
              <a:gd name="connsiteX30" fmla="*/ 23812 w 692944"/>
              <a:gd name="connsiteY30" fmla="*/ 0 h 933450"/>
              <a:gd name="connsiteX31" fmla="*/ 52387 w 692944"/>
              <a:gd name="connsiteY31" fmla="*/ 2381 h 933450"/>
              <a:gd name="connsiteX32" fmla="*/ 97631 w 692944"/>
              <a:gd name="connsiteY32" fmla="*/ 30956 h 933450"/>
              <a:gd name="connsiteX33" fmla="*/ 228600 w 692944"/>
              <a:gd name="connsiteY33" fmla="*/ 114300 h 933450"/>
              <a:gd name="connsiteX34" fmla="*/ 340519 w 692944"/>
              <a:gd name="connsiteY34" fmla="*/ 197644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92944" h="933450">
                <a:moveTo>
                  <a:pt x="340519" y="197644"/>
                </a:moveTo>
                <a:lnTo>
                  <a:pt x="450056" y="285750"/>
                </a:lnTo>
                <a:cubicBezTo>
                  <a:pt x="488553" y="318690"/>
                  <a:pt x="546894" y="371475"/>
                  <a:pt x="571500" y="395287"/>
                </a:cubicBezTo>
                <a:lnTo>
                  <a:pt x="597694" y="428625"/>
                </a:lnTo>
                <a:lnTo>
                  <a:pt x="623887" y="473869"/>
                </a:lnTo>
                <a:lnTo>
                  <a:pt x="661987" y="552450"/>
                </a:lnTo>
                <a:lnTo>
                  <a:pt x="676275" y="607219"/>
                </a:lnTo>
                <a:lnTo>
                  <a:pt x="688181" y="664369"/>
                </a:lnTo>
                <a:lnTo>
                  <a:pt x="692944" y="738187"/>
                </a:lnTo>
                <a:lnTo>
                  <a:pt x="688181" y="821531"/>
                </a:lnTo>
                <a:lnTo>
                  <a:pt x="683419" y="850106"/>
                </a:lnTo>
                <a:lnTo>
                  <a:pt x="661987" y="888206"/>
                </a:lnTo>
                <a:lnTo>
                  <a:pt x="631031" y="921544"/>
                </a:lnTo>
                <a:lnTo>
                  <a:pt x="609600" y="933450"/>
                </a:lnTo>
                <a:lnTo>
                  <a:pt x="578644" y="931069"/>
                </a:lnTo>
                <a:lnTo>
                  <a:pt x="538162" y="909637"/>
                </a:lnTo>
                <a:lnTo>
                  <a:pt x="504825" y="869156"/>
                </a:lnTo>
                <a:lnTo>
                  <a:pt x="471487" y="814387"/>
                </a:lnTo>
                <a:lnTo>
                  <a:pt x="457200" y="773906"/>
                </a:lnTo>
                <a:lnTo>
                  <a:pt x="426244" y="681037"/>
                </a:lnTo>
                <a:lnTo>
                  <a:pt x="392906" y="595312"/>
                </a:lnTo>
                <a:lnTo>
                  <a:pt x="338137" y="478631"/>
                </a:lnTo>
                <a:lnTo>
                  <a:pt x="240506" y="316706"/>
                </a:lnTo>
                <a:lnTo>
                  <a:pt x="180975" y="235744"/>
                </a:lnTo>
                <a:lnTo>
                  <a:pt x="119062" y="166687"/>
                </a:lnTo>
                <a:lnTo>
                  <a:pt x="26194" y="80962"/>
                </a:lnTo>
                <a:lnTo>
                  <a:pt x="14287" y="59531"/>
                </a:lnTo>
                <a:lnTo>
                  <a:pt x="0" y="28575"/>
                </a:lnTo>
                <a:lnTo>
                  <a:pt x="0" y="14287"/>
                </a:lnTo>
                <a:lnTo>
                  <a:pt x="7144" y="4762"/>
                </a:lnTo>
                <a:lnTo>
                  <a:pt x="23812" y="0"/>
                </a:lnTo>
                <a:lnTo>
                  <a:pt x="52387" y="2381"/>
                </a:lnTo>
                <a:lnTo>
                  <a:pt x="97631" y="30956"/>
                </a:lnTo>
                <a:lnTo>
                  <a:pt x="228600" y="114300"/>
                </a:lnTo>
                <a:lnTo>
                  <a:pt x="340519" y="1976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D4E496F-8DB1-4E54-B4B8-951D7B45CE59}"/>
              </a:ext>
            </a:extLst>
          </p:cNvPr>
          <p:cNvSpPr/>
          <p:nvPr/>
        </p:nvSpPr>
        <p:spPr>
          <a:xfrm rot="17700000">
            <a:off x="3113882" y="2616994"/>
            <a:ext cx="3708400" cy="2062163"/>
          </a:xfrm>
          <a:custGeom>
            <a:avLst/>
            <a:gdLst>
              <a:gd name="connsiteX0" fmla="*/ 1758718 w 3707658"/>
              <a:gd name="connsiteY0" fmla="*/ 1087936 h 2062406"/>
              <a:gd name="connsiteX1" fmla="*/ 2115801 w 3707658"/>
              <a:gd name="connsiteY1" fmla="*/ 934423 h 2062406"/>
              <a:gd name="connsiteX2" fmla="*/ 2860003 w 3707658"/>
              <a:gd name="connsiteY2" fmla="*/ 590689 h 2062406"/>
              <a:gd name="connsiteX3" fmla="*/ 3333889 w 3707658"/>
              <a:gd name="connsiteY3" fmla="*/ 373769 h 2062406"/>
              <a:gd name="connsiteX4" fmla="*/ 3397296 w 3707658"/>
              <a:gd name="connsiteY4" fmla="*/ 343734 h 2062406"/>
              <a:gd name="connsiteX5" fmla="*/ 3450692 w 3707658"/>
              <a:gd name="connsiteY5" fmla="*/ 313699 h 2062406"/>
              <a:gd name="connsiteX6" fmla="*/ 3487401 w 3707658"/>
              <a:gd name="connsiteY6" fmla="*/ 276990 h 2062406"/>
              <a:gd name="connsiteX7" fmla="*/ 3524111 w 3707658"/>
              <a:gd name="connsiteY7" fmla="*/ 230268 h 2062406"/>
              <a:gd name="connsiteX8" fmla="*/ 3550809 w 3707658"/>
              <a:gd name="connsiteY8" fmla="*/ 190222 h 2062406"/>
              <a:gd name="connsiteX9" fmla="*/ 3570832 w 3707658"/>
              <a:gd name="connsiteY9" fmla="*/ 130152 h 2062406"/>
              <a:gd name="connsiteX10" fmla="*/ 3580844 w 3707658"/>
              <a:gd name="connsiteY10" fmla="*/ 70082 h 2062406"/>
              <a:gd name="connsiteX11" fmla="*/ 3594193 w 3707658"/>
              <a:gd name="connsiteY11" fmla="*/ 30035 h 2062406"/>
              <a:gd name="connsiteX12" fmla="*/ 3614216 w 3707658"/>
              <a:gd name="connsiteY12" fmla="*/ 3337 h 2062406"/>
              <a:gd name="connsiteX13" fmla="*/ 3627565 w 3707658"/>
              <a:gd name="connsiteY13" fmla="*/ 0 h 2062406"/>
              <a:gd name="connsiteX14" fmla="*/ 3637577 w 3707658"/>
              <a:gd name="connsiteY14" fmla="*/ 6674 h 2062406"/>
              <a:gd name="connsiteX15" fmla="*/ 3650926 w 3707658"/>
              <a:gd name="connsiteY15" fmla="*/ 30035 h 2062406"/>
              <a:gd name="connsiteX16" fmla="*/ 3667612 w 3707658"/>
              <a:gd name="connsiteY16" fmla="*/ 76756 h 2062406"/>
              <a:gd name="connsiteX17" fmla="*/ 3684298 w 3707658"/>
              <a:gd name="connsiteY17" fmla="*/ 150175 h 2062406"/>
              <a:gd name="connsiteX18" fmla="*/ 3694309 w 3707658"/>
              <a:gd name="connsiteY18" fmla="*/ 213582 h 2062406"/>
              <a:gd name="connsiteX19" fmla="*/ 3704321 w 3707658"/>
              <a:gd name="connsiteY19" fmla="*/ 290338 h 2062406"/>
              <a:gd name="connsiteX20" fmla="*/ 3707658 w 3707658"/>
              <a:gd name="connsiteY20" fmla="*/ 347071 h 2062406"/>
              <a:gd name="connsiteX21" fmla="*/ 3700984 w 3707658"/>
              <a:gd name="connsiteY21" fmla="*/ 403804 h 2062406"/>
              <a:gd name="connsiteX22" fmla="*/ 3694309 w 3707658"/>
              <a:gd name="connsiteY22" fmla="*/ 463874 h 2062406"/>
              <a:gd name="connsiteX23" fmla="*/ 3670949 w 3707658"/>
              <a:gd name="connsiteY23" fmla="*/ 537293 h 2062406"/>
              <a:gd name="connsiteX24" fmla="*/ 3647588 w 3707658"/>
              <a:gd name="connsiteY24" fmla="*/ 584014 h 2062406"/>
              <a:gd name="connsiteX25" fmla="*/ 3610879 w 3707658"/>
              <a:gd name="connsiteY25" fmla="*/ 610712 h 2062406"/>
              <a:gd name="connsiteX26" fmla="*/ 3587518 w 3707658"/>
              <a:gd name="connsiteY26" fmla="*/ 614049 h 2062406"/>
              <a:gd name="connsiteX27" fmla="*/ 3564158 w 3707658"/>
              <a:gd name="connsiteY27" fmla="*/ 614049 h 2062406"/>
              <a:gd name="connsiteX28" fmla="*/ 3537460 w 3707658"/>
              <a:gd name="connsiteY28" fmla="*/ 614049 h 2062406"/>
              <a:gd name="connsiteX29" fmla="*/ 3507425 w 3707658"/>
              <a:gd name="connsiteY29" fmla="*/ 610712 h 2062406"/>
              <a:gd name="connsiteX30" fmla="*/ 3460704 w 3707658"/>
              <a:gd name="connsiteY30" fmla="*/ 610712 h 2062406"/>
              <a:gd name="connsiteX31" fmla="*/ 3417320 w 3707658"/>
              <a:gd name="connsiteY31" fmla="*/ 617387 h 2062406"/>
              <a:gd name="connsiteX32" fmla="*/ 3357250 w 3707658"/>
              <a:gd name="connsiteY32" fmla="*/ 630736 h 2062406"/>
              <a:gd name="connsiteX33" fmla="*/ 3287168 w 3707658"/>
              <a:gd name="connsiteY33" fmla="*/ 657433 h 2062406"/>
              <a:gd name="connsiteX34" fmla="*/ 2986817 w 3707658"/>
              <a:gd name="connsiteY34" fmla="*/ 780911 h 2062406"/>
              <a:gd name="connsiteX35" fmla="*/ 2653095 w 3707658"/>
              <a:gd name="connsiteY35" fmla="*/ 931086 h 2062406"/>
              <a:gd name="connsiteX36" fmla="*/ 2199232 w 3707658"/>
              <a:gd name="connsiteY36" fmla="*/ 1144668 h 2062406"/>
              <a:gd name="connsiteX37" fmla="*/ 981145 w 3707658"/>
              <a:gd name="connsiteY37" fmla="*/ 1705322 h 2062406"/>
              <a:gd name="connsiteX38" fmla="*/ 317036 w 3707658"/>
              <a:gd name="connsiteY38" fmla="*/ 1998998 h 2062406"/>
              <a:gd name="connsiteX39" fmla="*/ 226931 w 3707658"/>
              <a:gd name="connsiteY39" fmla="*/ 2042382 h 2062406"/>
              <a:gd name="connsiteX40" fmla="*/ 193559 w 3707658"/>
              <a:gd name="connsiteY40" fmla="*/ 2052394 h 2062406"/>
              <a:gd name="connsiteX41" fmla="*/ 170199 w 3707658"/>
              <a:gd name="connsiteY41" fmla="*/ 2059068 h 2062406"/>
              <a:gd name="connsiteX42" fmla="*/ 150175 w 3707658"/>
              <a:gd name="connsiteY42" fmla="*/ 2062406 h 2062406"/>
              <a:gd name="connsiteX43" fmla="*/ 106791 w 3707658"/>
              <a:gd name="connsiteY43" fmla="*/ 2062406 h 2062406"/>
              <a:gd name="connsiteX44" fmla="*/ 53396 w 3707658"/>
              <a:gd name="connsiteY44" fmla="*/ 2059068 h 2062406"/>
              <a:gd name="connsiteX45" fmla="*/ 16686 w 3707658"/>
              <a:gd name="connsiteY45" fmla="*/ 2039045 h 2062406"/>
              <a:gd name="connsiteX46" fmla="*/ 6674 w 3707658"/>
              <a:gd name="connsiteY46" fmla="*/ 2025696 h 2062406"/>
              <a:gd name="connsiteX47" fmla="*/ 0 w 3707658"/>
              <a:gd name="connsiteY47" fmla="*/ 1988987 h 2062406"/>
              <a:gd name="connsiteX48" fmla="*/ 6674 w 3707658"/>
              <a:gd name="connsiteY48" fmla="*/ 1935591 h 2062406"/>
              <a:gd name="connsiteX49" fmla="*/ 43384 w 3707658"/>
              <a:gd name="connsiteY49" fmla="*/ 1885533 h 2062406"/>
              <a:gd name="connsiteX50" fmla="*/ 150175 w 3707658"/>
              <a:gd name="connsiteY50" fmla="*/ 1792090 h 2062406"/>
              <a:gd name="connsiteX51" fmla="*/ 253629 w 3707658"/>
              <a:gd name="connsiteY51" fmla="*/ 1708660 h 2062406"/>
              <a:gd name="connsiteX52" fmla="*/ 333723 w 3707658"/>
              <a:gd name="connsiteY52" fmla="*/ 1651927 h 2062406"/>
              <a:gd name="connsiteX53" fmla="*/ 360420 w 3707658"/>
              <a:gd name="connsiteY53" fmla="*/ 1635241 h 2062406"/>
              <a:gd name="connsiteX54" fmla="*/ 417153 w 3707658"/>
              <a:gd name="connsiteY54" fmla="*/ 1625229 h 2062406"/>
              <a:gd name="connsiteX55" fmla="*/ 560654 w 3707658"/>
              <a:gd name="connsiteY55" fmla="*/ 1595194 h 2062406"/>
              <a:gd name="connsiteX56" fmla="*/ 717504 w 3707658"/>
              <a:gd name="connsiteY56" fmla="*/ 1548473 h 2062406"/>
              <a:gd name="connsiteX57" fmla="*/ 917737 w 3707658"/>
              <a:gd name="connsiteY57" fmla="*/ 1471717 h 2062406"/>
              <a:gd name="connsiteX58" fmla="*/ 1137994 w 3707658"/>
              <a:gd name="connsiteY58" fmla="*/ 1368263 h 2062406"/>
              <a:gd name="connsiteX59" fmla="*/ 1461705 w 3707658"/>
              <a:gd name="connsiteY59" fmla="*/ 1224762 h 2062406"/>
              <a:gd name="connsiteX60" fmla="*/ 1758718 w 3707658"/>
              <a:gd name="connsiteY60" fmla="*/ 1087936 h 2062406"/>
              <a:gd name="connsiteX0" fmla="*/ 1758718 w 3707658"/>
              <a:gd name="connsiteY0" fmla="*/ 1087936 h 2062406"/>
              <a:gd name="connsiteX1" fmla="*/ 1792090 w 3707658"/>
              <a:gd name="connsiteY1" fmla="*/ 1074587 h 2062406"/>
              <a:gd name="connsiteX2" fmla="*/ 2115801 w 3707658"/>
              <a:gd name="connsiteY2" fmla="*/ 934423 h 2062406"/>
              <a:gd name="connsiteX3" fmla="*/ 2860003 w 3707658"/>
              <a:gd name="connsiteY3" fmla="*/ 590689 h 2062406"/>
              <a:gd name="connsiteX4" fmla="*/ 3333889 w 3707658"/>
              <a:gd name="connsiteY4" fmla="*/ 373769 h 2062406"/>
              <a:gd name="connsiteX5" fmla="*/ 3397296 w 3707658"/>
              <a:gd name="connsiteY5" fmla="*/ 343734 h 2062406"/>
              <a:gd name="connsiteX6" fmla="*/ 3450692 w 3707658"/>
              <a:gd name="connsiteY6" fmla="*/ 313699 h 2062406"/>
              <a:gd name="connsiteX7" fmla="*/ 3487401 w 3707658"/>
              <a:gd name="connsiteY7" fmla="*/ 276990 h 2062406"/>
              <a:gd name="connsiteX8" fmla="*/ 3524111 w 3707658"/>
              <a:gd name="connsiteY8" fmla="*/ 230268 h 2062406"/>
              <a:gd name="connsiteX9" fmla="*/ 3550809 w 3707658"/>
              <a:gd name="connsiteY9" fmla="*/ 190222 h 2062406"/>
              <a:gd name="connsiteX10" fmla="*/ 3570832 w 3707658"/>
              <a:gd name="connsiteY10" fmla="*/ 130152 h 2062406"/>
              <a:gd name="connsiteX11" fmla="*/ 3580844 w 3707658"/>
              <a:gd name="connsiteY11" fmla="*/ 70082 h 2062406"/>
              <a:gd name="connsiteX12" fmla="*/ 3594193 w 3707658"/>
              <a:gd name="connsiteY12" fmla="*/ 30035 h 2062406"/>
              <a:gd name="connsiteX13" fmla="*/ 3614216 w 3707658"/>
              <a:gd name="connsiteY13" fmla="*/ 3337 h 2062406"/>
              <a:gd name="connsiteX14" fmla="*/ 3627565 w 3707658"/>
              <a:gd name="connsiteY14" fmla="*/ 0 h 2062406"/>
              <a:gd name="connsiteX15" fmla="*/ 3637577 w 3707658"/>
              <a:gd name="connsiteY15" fmla="*/ 6674 h 2062406"/>
              <a:gd name="connsiteX16" fmla="*/ 3650926 w 3707658"/>
              <a:gd name="connsiteY16" fmla="*/ 30035 h 2062406"/>
              <a:gd name="connsiteX17" fmla="*/ 3667612 w 3707658"/>
              <a:gd name="connsiteY17" fmla="*/ 76756 h 2062406"/>
              <a:gd name="connsiteX18" fmla="*/ 3684298 w 3707658"/>
              <a:gd name="connsiteY18" fmla="*/ 150175 h 2062406"/>
              <a:gd name="connsiteX19" fmla="*/ 3694309 w 3707658"/>
              <a:gd name="connsiteY19" fmla="*/ 213582 h 2062406"/>
              <a:gd name="connsiteX20" fmla="*/ 3704321 w 3707658"/>
              <a:gd name="connsiteY20" fmla="*/ 290338 h 2062406"/>
              <a:gd name="connsiteX21" fmla="*/ 3707658 w 3707658"/>
              <a:gd name="connsiteY21" fmla="*/ 347071 h 2062406"/>
              <a:gd name="connsiteX22" fmla="*/ 3700984 w 3707658"/>
              <a:gd name="connsiteY22" fmla="*/ 403804 h 2062406"/>
              <a:gd name="connsiteX23" fmla="*/ 3694309 w 3707658"/>
              <a:gd name="connsiteY23" fmla="*/ 463874 h 2062406"/>
              <a:gd name="connsiteX24" fmla="*/ 3670949 w 3707658"/>
              <a:gd name="connsiteY24" fmla="*/ 537293 h 2062406"/>
              <a:gd name="connsiteX25" fmla="*/ 3647588 w 3707658"/>
              <a:gd name="connsiteY25" fmla="*/ 584014 h 2062406"/>
              <a:gd name="connsiteX26" fmla="*/ 3610879 w 3707658"/>
              <a:gd name="connsiteY26" fmla="*/ 610712 h 2062406"/>
              <a:gd name="connsiteX27" fmla="*/ 3587518 w 3707658"/>
              <a:gd name="connsiteY27" fmla="*/ 614049 h 2062406"/>
              <a:gd name="connsiteX28" fmla="*/ 3564158 w 3707658"/>
              <a:gd name="connsiteY28" fmla="*/ 614049 h 2062406"/>
              <a:gd name="connsiteX29" fmla="*/ 3537460 w 3707658"/>
              <a:gd name="connsiteY29" fmla="*/ 614049 h 2062406"/>
              <a:gd name="connsiteX30" fmla="*/ 3507425 w 3707658"/>
              <a:gd name="connsiteY30" fmla="*/ 610712 h 2062406"/>
              <a:gd name="connsiteX31" fmla="*/ 3460704 w 3707658"/>
              <a:gd name="connsiteY31" fmla="*/ 610712 h 2062406"/>
              <a:gd name="connsiteX32" fmla="*/ 3417320 w 3707658"/>
              <a:gd name="connsiteY32" fmla="*/ 617387 h 2062406"/>
              <a:gd name="connsiteX33" fmla="*/ 3357250 w 3707658"/>
              <a:gd name="connsiteY33" fmla="*/ 630736 h 2062406"/>
              <a:gd name="connsiteX34" fmla="*/ 3287168 w 3707658"/>
              <a:gd name="connsiteY34" fmla="*/ 657433 h 2062406"/>
              <a:gd name="connsiteX35" fmla="*/ 2986817 w 3707658"/>
              <a:gd name="connsiteY35" fmla="*/ 780911 h 2062406"/>
              <a:gd name="connsiteX36" fmla="*/ 2653095 w 3707658"/>
              <a:gd name="connsiteY36" fmla="*/ 931086 h 2062406"/>
              <a:gd name="connsiteX37" fmla="*/ 2199232 w 3707658"/>
              <a:gd name="connsiteY37" fmla="*/ 1144668 h 2062406"/>
              <a:gd name="connsiteX38" fmla="*/ 981145 w 3707658"/>
              <a:gd name="connsiteY38" fmla="*/ 1705322 h 2062406"/>
              <a:gd name="connsiteX39" fmla="*/ 317036 w 3707658"/>
              <a:gd name="connsiteY39" fmla="*/ 1998998 h 2062406"/>
              <a:gd name="connsiteX40" fmla="*/ 226931 w 3707658"/>
              <a:gd name="connsiteY40" fmla="*/ 2042382 h 2062406"/>
              <a:gd name="connsiteX41" fmla="*/ 193559 w 3707658"/>
              <a:gd name="connsiteY41" fmla="*/ 2052394 h 2062406"/>
              <a:gd name="connsiteX42" fmla="*/ 170199 w 3707658"/>
              <a:gd name="connsiteY42" fmla="*/ 2059068 h 2062406"/>
              <a:gd name="connsiteX43" fmla="*/ 150175 w 3707658"/>
              <a:gd name="connsiteY43" fmla="*/ 2062406 h 2062406"/>
              <a:gd name="connsiteX44" fmla="*/ 106791 w 3707658"/>
              <a:gd name="connsiteY44" fmla="*/ 2062406 h 2062406"/>
              <a:gd name="connsiteX45" fmla="*/ 53396 w 3707658"/>
              <a:gd name="connsiteY45" fmla="*/ 2059068 h 2062406"/>
              <a:gd name="connsiteX46" fmla="*/ 16686 w 3707658"/>
              <a:gd name="connsiteY46" fmla="*/ 2039045 h 2062406"/>
              <a:gd name="connsiteX47" fmla="*/ 6674 w 3707658"/>
              <a:gd name="connsiteY47" fmla="*/ 2025696 h 2062406"/>
              <a:gd name="connsiteX48" fmla="*/ 0 w 3707658"/>
              <a:gd name="connsiteY48" fmla="*/ 1988987 h 2062406"/>
              <a:gd name="connsiteX49" fmla="*/ 6674 w 3707658"/>
              <a:gd name="connsiteY49" fmla="*/ 1935591 h 2062406"/>
              <a:gd name="connsiteX50" fmla="*/ 43384 w 3707658"/>
              <a:gd name="connsiteY50" fmla="*/ 1885533 h 2062406"/>
              <a:gd name="connsiteX51" fmla="*/ 150175 w 3707658"/>
              <a:gd name="connsiteY51" fmla="*/ 1792090 h 2062406"/>
              <a:gd name="connsiteX52" fmla="*/ 253629 w 3707658"/>
              <a:gd name="connsiteY52" fmla="*/ 1708660 h 2062406"/>
              <a:gd name="connsiteX53" fmla="*/ 333723 w 3707658"/>
              <a:gd name="connsiteY53" fmla="*/ 1651927 h 2062406"/>
              <a:gd name="connsiteX54" fmla="*/ 360420 w 3707658"/>
              <a:gd name="connsiteY54" fmla="*/ 1635241 h 2062406"/>
              <a:gd name="connsiteX55" fmla="*/ 417153 w 3707658"/>
              <a:gd name="connsiteY55" fmla="*/ 1625229 h 2062406"/>
              <a:gd name="connsiteX56" fmla="*/ 560654 w 3707658"/>
              <a:gd name="connsiteY56" fmla="*/ 1595194 h 2062406"/>
              <a:gd name="connsiteX57" fmla="*/ 717504 w 3707658"/>
              <a:gd name="connsiteY57" fmla="*/ 1548473 h 2062406"/>
              <a:gd name="connsiteX58" fmla="*/ 917737 w 3707658"/>
              <a:gd name="connsiteY58" fmla="*/ 1471717 h 2062406"/>
              <a:gd name="connsiteX59" fmla="*/ 1137994 w 3707658"/>
              <a:gd name="connsiteY59" fmla="*/ 1368263 h 2062406"/>
              <a:gd name="connsiteX60" fmla="*/ 1461705 w 3707658"/>
              <a:gd name="connsiteY60" fmla="*/ 1224762 h 2062406"/>
              <a:gd name="connsiteX61" fmla="*/ 1758718 w 3707658"/>
              <a:gd name="connsiteY61" fmla="*/ 1087936 h 2062406"/>
              <a:gd name="connsiteX0" fmla="*/ 1461705 w 3707658"/>
              <a:gd name="connsiteY0" fmla="*/ 1224762 h 2062406"/>
              <a:gd name="connsiteX1" fmla="*/ 1792090 w 3707658"/>
              <a:gd name="connsiteY1" fmla="*/ 1074587 h 2062406"/>
              <a:gd name="connsiteX2" fmla="*/ 2115801 w 3707658"/>
              <a:gd name="connsiteY2" fmla="*/ 934423 h 2062406"/>
              <a:gd name="connsiteX3" fmla="*/ 2860003 w 3707658"/>
              <a:gd name="connsiteY3" fmla="*/ 590689 h 2062406"/>
              <a:gd name="connsiteX4" fmla="*/ 3333889 w 3707658"/>
              <a:gd name="connsiteY4" fmla="*/ 373769 h 2062406"/>
              <a:gd name="connsiteX5" fmla="*/ 3397296 w 3707658"/>
              <a:gd name="connsiteY5" fmla="*/ 343734 h 2062406"/>
              <a:gd name="connsiteX6" fmla="*/ 3450692 w 3707658"/>
              <a:gd name="connsiteY6" fmla="*/ 313699 h 2062406"/>
              <a:gd name="connsiteX7" fmla="*/ 3487401 w 3707658"/>
              <a:gd name="connsiteY7" fmla="*/ 276990 h 2062406"/>
              <a:gd name="connsiteX8" fmla="*/ 3524111 w 3707658"/>
              <a:gd name="connsiteY8" fmla="*/ 230268 h 2062406"/>
              <a:gd name="connsiteX9" fmla="*/ 3550809 w 3707658"/>
              <a:gd name="connsiteY9" fmla="*/ 190222 h 2062406"/>
              <a:gd name="connsiteX10" fmla="*/ 3570832 w 3707658"/>
              <a:gd name="connsiteY10" fmla="*/ 130152 h 2062406"/>
              <a:gd name="connsiteX11" fmla="*/ 3580844 w 3707658"/>
              <a:gd name="connsiteY11" fmla="*/ 70082 h 2062406"/>
              <a:gd name="connsiteX12" fmla="*/ 3594193 w 3707658"/>
              <a:gd name="connsiteY12" fmla="*/ 30035 h 2062406"/>
              <a:gd name="connsiteX13" fmla="*/ 3614216 w 3707658"/>
              <a:gd name="connsiteY13" fmla="*/ 3337 h 2062406"/>
              <a:gd name="connsiteX14" fmla="*/ 3627565 w 3707658"/>
              <a:gd name="connsiteY14" fmla="*/ 0 h 2062406"/>
              <a:gd name="connsiteX15" fmla="*/ 3637577 w 3707658"/>
              <a:gd name="connsiteY15" fmla="*/ 6674 h 2062406"/>
              <a:gd name="connsiteX16" fmla="*/ 3650926 w 3707658"/>
              <a:gd name="connsiteY16" fmla="*/ 30035 h 2062406"/>
              <a:gd name="connsiteX17" fmla="*/ 3667612 w 3707658"/>
              <a:gd name="connsiteY17" fmla="*/ 76756 h 2062406"/>
              <a:gd name="connsiteX18" fmla="*/ 3684298 w 3707658"/>
              <a:gd name="connsiteY18" fmla="*/ 150175 h 2062406"/>
              <a:gd name="connsiteX19" fmla="*/ 3694309 w 3707658"/>
              <a:gd name="connsiteY19" fmla="*/ 213582 h 2062406"/>
              <a:gd name="connsiteX20" fmla="*/ 3704321 w 3707658"/>
              <a:gd name="connsiteY20" fmla="*/ 290338 h 2062406"/>
              <a:gd name="connsiteX21" fmla="*/ 3707658 w 3707658"/>
              <a:gd name="connsiteY21" fmla="*/ 347071 h 2062406"/>
              <a:gd name="connsiteX22" fmla="*/ 3700984 w 3707658"/>
              <a:gd name="connsiteY22" fmla="*/ 403804 h 2062406"/>
              <a:gd name="connsiteX23" fmla="*/ 3694309 w 3707658"/>
              <a:gd name="connsiteY23" fmla="*/ 463874 h 2062406"/>
              <a:gd name="connsiteX24" fmla="*/ 3670949 w 3707658"/>
              <a:gd name="connsiteY24" fmla="*/ 537293 h 2062406"/>
              <a:gd name="connsiteX25" fmla="*/ 3647588 w 3707658"/>
              <a:gd name="connsiteY25" fmla="*/ 584014 h 2062406"/>
              <a:gd name="connsiteX26" fmla="*/ 3610879 w 3707658"/>
              <a:gd name="connsiteY26" fmla="*/ 610712 h 2062406"/>
              <a:gd name="connsiteX27" fmla="*/ 3587518 w 3707658"/>
              <a:gd name="connsiteY27" fmla="*/ 614049 h 2062406"/>
              <a:gd name="connsiteX28" fmla="*/ 3564158 w 3707658"/>
              <a:gd name="connsiteY28" fmla="*/ 614049 h 2062406"/>
              <a:gd name="connsiteX29" fmla="*/ 3537460 w 3707658"/>
              <a:gd name="connsiteY29" fmla="*/ 614049 h 2062406"/>
              <a:gd name="connsiteX30" fmla="*/ 3507425 w 3707658"/>
              <a:gd name="connsiteY30" fmla="*/ 610712 h 2062406"/>
              <a:gd name="connsiteX31" fmla="*/ 3460704 w 3707658"/>
              <a:gd name="connsiteY31" fmla="*/ 610712 h 2062406"/>
              <a:gd name="connsiteX32" fmla="*/ 3417320 w 3707658"/>
              <a:gd name="connsiteY32" fmla="*/ 617387 h 2062406"/>
              <a:gd name="connsiteX33" fmla="*/ 3357250 w 3707658"/>
              <a:gd name="connsiteY33" fmla="*/ 630736 h 2062406"/>
              <a:gd name="connsiteX34" fmla="*/ 3287168 w 3707658"/>
              <a:gd name="connsiteY34" fmla="*/ 657433 h 2062406"/>
              <a:gd name="connsiteX35" fmla="*/ 2986817 w 3707658"/>
              <a:gd name="connsiteY35" fmla="*/ 780911 h 2062406"/>
              <a:gd name="connsiteX36" fmla="*/ 2653095 w 3707658"/>
              <a:gd name="connsiteY36" fmla="*/ 931086 h 2062406"/>
              <a:gd name="connsiteX37" fmla="*/ 2199232 w 3707658"/>
              <a:gd name="connsiteY37" fmla="*/ 1144668 h 2062406"/>
              <a:gd name="connsiteX38" fmla="*/ 981145 w 3707658"/>
              <a:gd name="connsiteY38" fmla="*/ 1705322 h 2062406"/>
              <a:gd name="connsiteX39" fmla="*/ 317036 w 3707658"/>
              <a:gd name="connsiteY39" fmla="*/ 1998998 h 2062406"/>
              <a:gd name="connsiteX40" fmla="*/ 226931 w 3707658"/>
              <a:gd name="connsiteY40" fmla="*/ 2042382 h 2062406"/>
              <a:gd name="connsiteX41" fmla="*/ 193559 w 3707658"/>
              <a:gd name="connsiteY41" fmla="*/ 2052394 h 2062406"/>
              <a:gd name="connsiteX42" fmla="*/ 170199 w 3707658"/>
              <a:gd name="connsiteY42" fmla="*/ 2059068 h 2062406"/>
              <a:gd name="connsiteX43" fmla="*/ 150175 w 3707658"/>
              <a:gd name="connsiteY43" fmla="*/ 2062406 h 2062406"/>
              <a:gd name="connsiteX44" fmla="*/ 106791 w 3707658"/>
              <a:gd name="connsiteY44" fmla="*/ 2062406 h 2062406"/>
              <a:gd name="connsiteX45" fmla="*/ 53396 w 3707658"/>
              <a:gd name="connsiteY45" fmla="*/ 2059068 h 2062406"/>
              <a:gd name="connsiteX46" fmla="*/ 16686 w 3707658"/>
              <a:gd name="connsiteY46" fmla="*/ 2039045 h 2062406"/>
              <a:gd name="connsiteX47" fmla="*/ 6674 w 3707658"/>
              <a:gd name="connsiteY47" fmla="*/ 2025696 h 2062406"/>
              <a:gd name="connsiteX48" fmla="*/ 0 w 3707658"/>
              <a:gd name="connsiteY48" fmla="*/ 1988987 h 2062406"/>
              <a:gd name="connsiteX49" fmla="*/ 6674 w 3707658"/>
              <a:gd name="connsiteY49" fmla="*/ 1935591 h 2062406"/>
              <a:gd name="connsiteX50" fmla="*/ 43384 w 3707658"/>
              <a:gd name="connsiteY50" fmla="*/ 1885533 h 2062406"/>
              <a:gd name="connsiteX51" fmla="*/ 150175 w 3707658"/>
              <a:gd name="connsiteY51" fmla="*/ 1792090 h 2062406"/>
              <a:gd name="connsiteX52" fmla="*/ 253629 w 3707658"/>
              <a:gd name="connsiteY52" fmla="*/ 1708660 h 2062406"/>
              <a:gd name="connsiteX53" fmla="*/ 333723 w 3707658"/>
              <a:gd name="connsiteY53" fmla="*/ 1651927 h 2062406"/>
              <a:gd name="connsiteX54" fmla="*/ 360420 w 3707658"/>
              <a:gd name="connsiteY54" fmla="*/ 1635241 h 2062406"/>
              <a:gd name="connsiteX55" fmla="*/ 417153 w 3707658"/>
              <a:gd name="connsiteY55" fmla="*/ 1625229 h 2062406"/>
              <a:gd name="connsiteX56" fmla="*/ 560654 w 3707658"/>
              <a:gd name="connsiteY56" fmla="*/ 1595194 h 2062406"/>
              <a:gd name="connsiteX57" fmla="*/ 717504 w 3707658"/>
              <a:gd name="connsiteY57" fmla="*/ 1548473 h 2062406"/>
              <a:gd name="connsiteX58" fmla="*/ 917737 w 3707658"/>
              <a:gd name="connsiteY58" fmla="*/ 1471717 h 2062406"/>
              <a:gd name="connsiteX59" fmla="*/ 1137994 w 3707658"/>
              <a:gd name="connsiteY59" fmla="*/ 1368263 h 2062406"/>
              <a:gd name="connsiteX60" fmla="*/ 1461705 w 3707658"/>
              <a:gd name="connsiteY60" fmla="*/ 1224762 h 206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707658" h="2062406">
                <a:moveTo>
                  <a:pt x="1461705" y="1224762"/>
                </a:moveTo>
                <a:lnTo>
                  <a:pt x="1792090" y="1074587"/>
                </a:lnTo>
                <a:lnTo>
                  <a:pt x="2115801" y="934423"/>
                </a:lnTo>
                <a:lnTo>
                  <a:pt x="2860003" y="590689"/>
                </a:lnTo>
                <a:lnTo>
                  <a:pt x="3333889" y="373769"/>
                </a:lnTo>
                <a:lnTo>
                  <a:pt x="3397296" y="343734"/>
                </a:lnTo>
                <a:lnTo>
                  <a:pt x="3450692" y="313699"/>
                </a:lnTo>
                <a:lnTo>
                  <a:pt x="3487401" y="276990"/>
                </a:lnTo>
                <a:lnTo>
                  <a:pt x="3524111" y="230268"/>
                </a:lnTo>
                <a:lnTo>
                  <a:pt x="3550809" y="190222"/>
                </a:lnTo>
                <a:lnTo>
                  <a:pt x="3570832" y="130152"/>
                </a:lnTo>
                <a:lnTo>
                  <a:pt x="3580844" y="70082"/>
                </a:lnTo>
                <a:lnTo>
                  <a:pt x="3594193" y="30035"/>
                </a:lnTo>
                <a:lnTo>
                  <a:pt x="3614216" y="3337"/>
                </a:lnTo>
                <a:lnTo>
                  <a:pt x="3627565" y="0"/>
                </a:lnTo>
                <a:lnTo>
                  <a:pt x="3637577" y="6674"/>
                </a:lnTo>
                <a:lnTo>
                  <a:pt x="3650926" y="30035"/>
                </a:lnTo>
                <a:lnTo>
                  <a:pt x="3667612" y="76756"/>
                </a:lnTo>
                <a:lnTo>
                  <a:pt x="3684298" y="150175"/>
                </a:lnTo>
                <a:lnTo>
                  <a:pt x="3694309" y="213582"/>
                </a:lnTo>
                <a:lnTo>
                  <a:pt x="3704321" y="290338"/>
                </a:lnTo>
                <a:lnTo>
                  <a:pt x="3707658" y="347071"/>
                </a:lnTo>
                <a:lnTo>
                  <a:pt x="3700984" y="403804"/>
                </a:lnTo>
                <a:lnTo>
                  <a:pt x="3694309" y="463874"/>
                </a:lnTo>
                <a:lnTo>
                  <a:pt x="3670949" y="537293"/>
                </a:lnTo>
                <a:lnTo>
                  <a:pt x="3647588" y="584014"/>
                </a:lnTo>
                <a:lnTo>
                  <a:pt x="3610879" y="610712"/>
                </a:lnTo>
                <a:lnTo>
                  <a:pt x="3587518" y="614049"/>
                </a:lnTo>
                <a:lnTo>
                  <a:pt x="3564158" y="614049"/>
                </a:lnTo>
                <a:lnTo>
                  <a:pt x="3537460" y="614049"/>
                </a:lnTo>
                <a:lnTo>
                  <a:pt x="3507425" y="610712"/>
                </a:lnTo>
                <a:lnTo>
                  <a:pt x="3460704" y="610712"/>
                </a:lnTo>
                <a:lnTo>
                  <a:pt x="3417320" y="617387"/>
                </a:lnTo>
                <a:lnTo>
                  <a:pt x="3357250" y="630736"/>
                </a:lnTo>
                <a:lnTo>
                  <a:pt x="3287168" y="657433"/>
                </a:lnTo>
                <a:lnTo>
                  <a:pt x="2986817" y="780911"/>
                </a:lnTo>
                <a:lnTo>
                  <a:pt x="2653095" y="931086"/>
                </a:lnTo>
                <a:lnTo>
                  <a:pt x="2199232" y="1144668"/>
                </a:lnTo>
                <a:lnTo>
                  <a:pt x="981145" y="1705322"/>
                </a:lnTo>
                <a:lnTo>
                  <a:pt x="317036" y="1998998"/>
                </a:lnTo>
                <a:lnTo>
                  <a:pt x="226931" y="2042382"/>
                </a:lnTo>
                <a:cubicBezTo>
                  <a:pt x="195841" y="2052746"/>
                  <a:pt x="207449" y="2052394"/>
                  <a:pt x="193559" y="2052394"/>
                </a:cubicBezTo>
                <a:lnTo>
                  <a:pt x="170199" y="2059068"/>
                </a:lnTo>
                <a:lnTo>
                  <a:pt x="150175" y="2062406"/>
                </a:lnTo>
                <a:lnTo>
                  <a:pt x="106791" y="2062406"/>
                </a:lnTo>
                <a:lnTo>
                  <a:pt x="53396" y="2059068"/>
                </a:lnTo>
                <a:lnTo>
                  <a:pt x="16686" y="2039045"/>
                </a:lnTo>
                <a:lnTo>
                  <a:pt x="6674" y="2025696"/>
                </a:lnTo>
                <a:lnTo>
                  <a:pt x="0" y="1988987"/>
                </a:lnTo>
                <a:lnTo>
                  <a:pt x="6674" y="1935591"/>
                </a:lnTo>
                <a:lnTo>
                  <a:pt x="43384" y="1885533"/>
                </a:lnTo>
                <a:lnTo>
                  <a:pt x="150175" y="1792090"/>
                </a:lnTo>
                <a:lnTo>
                  <a:pt x="253629" y="1708660"/>
                </a:lnTo>
                <a:lnTo>
                  <a:pt x="333723" y="1651927"/>
                </a:lnTo>
                <a:lnTo>
                  <a:pt x="360420" y="1635241"/>
                </a:lnTo>
                <a:lnTo>
                  <a:pt x="417153" y="1625229"/>
                </a:lnTo>
                <a:lnTo>
                  <a:pt x="560654" y="1595194"/>
                </a:lnTo>
                <a:lnTo>
                  <a:pt x="717504" y="1548473"/>
                </a:lnTo>
                <a:lnTo>
                  <a:pt x="917737" y="1471717"/>
                </a:lnTo>
                <a:lnTo>
                  <a:pt x="1137994" y="1368263"/>
                </a:lnTo>
                <a:lnTo>
                  <a:pt x="1461705" y="1224762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BD5B302-3996-42F8-9A37-0E16E04743AB}"/>
              </a:ext>
            </a:extLst>
          </p:cNvPr>
          <p:cNvSpPr/>
          <p:nvPr/>
        </p:nvSpPr>
        <p:spPr>
          <a:xfrm rot="18900000">
            <a:off x="3262313" y="3416301"/>
            <a:ext cx="2417762" cy="595313"/>
          </a:xfrm>
          <a:custGeom>
            <a:avLst/>
            <a:gdLst>
              <a:gd name="connsiteX0" fmla="*/ 1802607 w 2416969"/>
              <a:gd name="connsiteY0" fmla="*/ 171450 h 595313"/>
              <a:gd name="connsiteX1" fmla="*/ 2000250 w 2416969"/>
              <a:gd name="connsiteY1" fmla="*/ 95250 h 595313"/>
              <a:gd name="connsiteX2" fmla="*/ 2126457 w 2416969"/>
              <a:gd name="connsiteY2" fmla="*/ 38100 h 595313"/>
              <a:gd name="connsiteX3" fmla="*/ 2181225 w 2416969"/>
              <a:gd name="connsiteY3" fmla="*/ 0 h 595313"/>
              <a:gd name="connsiteX4" fmla="*/ 2193132 w 2416969"/>
              <a:gd name="connsiteY4" fmla="*/ 2382 h 595313"/>
              <a:gd name="connsiteX5" fmla="*/ 2416969 w 2416969"/>
              <a:gd name="connsiteY5" fmla="*/ 140494 h 595313"/>
              <a:gd name="connsiteX6" fmla="*/ 2388394 w 2416969"/>
              <a:gd name="connsiteY6" fmla="*/ 169069 h 595313"/>
              <a:gd name="connsiteX7" fmla="*/ 2212182 w 2416969"/>
              <a:gd name="connsiteY7" fmla="*/ 345282 h 595313"/>
              <a:gd name="connsiteX8" fmla="*/ 2083594 w 2416969"/>
              <a:gd name="connsiteY8" fmla="*/ 371475 h 595313"/>
              <a:gd name="connsiteX9" fmla="*/ 1878807 w 2416969"/>
              <a:gd name="connsiteY9" fmla="*/ 392907 h 595313"/>
              <a:gd name="connsiteX10" fmla="*/ 1750219 w 2416969"/>
              <a:gd name="connsiteY10" fmla="*/ 428625 h 595313"/>
              <a:gd name="connsiteX11" fmla="*/ 1466850 w 2416969"/>
              <a:gd name="connsiteY11" fmla="*/ 490538 h 595313"/>
              <a:gd name="connsiteX12" fmla="*/ 1219200 w 2416969"/>
              <a:gd name="connsiteY12" fmla="*/ 533400 h 595313"/>
              <a:gd name="connsiteX13" fmla="*/ 966788 w 2416969"/>
              <a:gd name="connsiteY13" fmla="*/ 564357 h 595313"/>
              <a:gd name="connsiteX14" fmla="*/ 688182 w 2416969"/>
              <a:gd name="connsiteY14" fmla="*/ 585788 h 595313"/>
              <a:gd name="connsiteX15" fmla="*/ 400050 w 2416969"/>
              <a:gd name="connsiteY15" fmla="*/ 595313 h 595313"/>
              <a:gd name="connsiteX16" fmla="*/ 123825 w 2416969"/>
              <a:gd name="connsiteY16" fmla="*/ 595313 h 595313"/>
              <a:gd name="connsiteX17" fmla="*/ 59532 w 2416969"/>
              <a:gd name="connsiteY17" fmla="*/ 592932 h 595313"/>
              <a:gd name="connsiteX18" fmla="*/ 35719 w 2416969"/>
              <a:gd name="connsiteY18" fmla="*/ 590550 h 595313"/>
              <a:gd name="connsiteX19" fmla="*/ 14288 w 2416969"/>
              <a:gd name="connsiteY19" fmla="*/ 581025 h 595313"/>
              <a:gd name="connsiteX20" fmla="*/ 4763 w 2416969"/>
              <a:gd name="connsiteY20" fmla="*/ 566738 h 595313"/>
              <a:gd name="connsiteX21" fmla="*/ 0 w 2416969"/>
              <a:gd name="connsiteY21" fmla="*/ 552450 h 595313"/>
              <a:gd name="connsiteX22" fmla="*/ 9525 w 2416969"/>
              <a:gd name="connsiteY22" fmla="*/ 542925 h 595313"/>
              <a:gd name="connsiteX23" fmla="*/ 40482 w 2416969"/>
              <a:gd name="connsiteY23" fmla="*/ 531019 h 595313"/>
              <a:gd name="connsiteX24" fmla="*/ 107157 w 2416969"/>
              <a:gd name="connsiteY24" fmla="*/ 526257 h 595313"/>
              <a:gd name="connsiteX25" fmla="*/ 283369 w 2416969"/>
              <a:gd name="connsiteY25" fmla="*/ 509588 h 595313"/>
              <a:gd name="connsiteX26" fmla="*/ 507207 w 2416969"/>
              <a:gd name="connsiteY26" fmla="*/ 483394 h 595313"/>
              <a:gd name="connsiteX27" fmla="*/ 857250 w 2416969"/>
              <a:gd name="connsiteY27" fmla="*/ 428625 h 595313"/>
              <a:gd name="connsiteX28" fmla="*/ 1195388 w 2416969"/>
              <a:gd name="connsiteY28" fmla="*/ 354807 h 595313"/>
              <a:gd name="connsiteX29" fmla="*/ 1493044 w 2416969"/>
              <a:gd name="connsiteY29" fmla="*/ 273844 h 595313"/>
              <a:gd name="connsiteX30" fmla="*/ 1802607 w 2416969"/>
              <a:gd name="connsiteY30" fmla="*/ 171450 h 595313"/>
              <a:gd name="connsiteX0" fmla="*/ 1802607 w 2416969"/>
              <a:gd name="connsiteY0" fmla="*/ 171450 h 595313"/>
              <a:gd name="connsiteX1" fmla="*/ 2000250 w 2416969"/>
              <a:gd name="connsiteY1" fmla="*/ 95250 h 595313"/>
              <a:gd name="connsiteX2" fmla="*/ 2126457 w 2416969"/>
              <a:gd name="connsiteY2" fmla="*/ 38100 h 595313"/>
              <a:gd name="connsiteX3" fmla="*/ 2181225 w 2416969"/>
              <a:gd name="connsiteY3" fmla="*/ 0 h 595313"/>
              <a:gd name="connsiteX4" fmla="*/ 2193132 w 2416969"/>
              <a:gd name="connsiteY4" fmla="*/ 2382 h 595313"/>
              <a:gd name="connsiteX5" fmla="*/ 2416969 w 2416969"/>
              <a:gd name="connsiteY5" fmla="*/ 140494 h 595313"/>
              <a:gd name="connsiteX6" fmla="*/ 2388394 w 2416969"/>
              <a:gd name="connsiteY6" fmla="*/ 169069 h 595313"/>
              <a:gd name="connsiteX7" fmla="*/ 2212182 w 2416969"/>
              <a:gd name="connsiteY7" fmla="*/ 345282 h 595313"/>
              <a:gd name="connsiteX8" fmla="*/ 1878807 w 2416969"/>
              <a:gd name="connsiteY8" fmla="*/ 392907 h 595313"/>
              <a:gd name="connsiteX9" fmla="*/ 1750219 w 2416969"/>
              <a:gd name="connsiteY9" fmla="*/ 428625 h 595313"/>
              <a:gd name="connsiteX10" fmla="*/ 1466850 w 2416969"/>
              <a:gd name="connsiteY10" fmla="*/ 490538 h 595313"/>
              <a:gd name="connsiteX11" fmla="*/ 1219200 w 2416969"/>
              <a:gd name="connsiteY11" fmla="*/ 533400 h 595313"/>
              <a:gd name="connsiteX12" fmla="*/ 966788 w 2416969"/>
              <a:gd name="connsiteY12" fmla="*/ 564357 h 595313"/>
              <a:gd name="connsiteX13" fmla="*/ 688182 w 2416969"/>
              <a:gd name="connsiteY13" fmla="*/ 585788 h 595313"/>
              <a:gd name="connsiteX14" fmla="*/ 400050 w 2416969"/>
              <a:gd name="connsiteY14" fmla="*/ 595313 h 595313"/>
              <a:gd name="connsiteX15" fmla="*/ 123825 w 2416969"/>
              <a:gd name="connsiteY15" fmla="*/ 595313 h 595313"/>
              <a:gd name="connsiteX16" fmla="*/ 59532 w 2416969"/>
              <a:gd name="connsiteY16" fmla="*/ 592932 h 595313"/>
              <a:gd name="connsiteX17" fmla="*/ 35719 w 2416969"/>
              <a:gd name="connsiteY17" fmla="*/ 590550 h 595313"/>
              <a:gd name="connsiteX18" fmla="*/ 14288 w 2416969"/>
              <a:gd name="connsiteY18" fmla="*/ 581025 h 595313"/>
              <a:gd name="connsiteX19" fmla="*/ 4763 w 2416969"/>
              <a:gd name="connsiteY19" fmla="*/ 566738 h 595313"/>
              <a:gd name="connsiteX20" fmla="*/ 0 w 2416969"/>
              <a:gd name="connsiteY20" fmla="*/ 552450 h 595313"/>
              <a:gd name="connsiteX21" fmla="*/ 9525 w 2416969"/>
              <a:gd name="connsiteY21" fmla="*/ 542925 h 595313"/>
              <a:gd name="connsiteX22" fmla="*/ 40482 w 2416969"/>
              <a:gd name="connsiteY22" fmla="*/ 531019 h 595313"/>
              <a:gd name="connsiteX23" fmla="*/ 107157 w 2416969"/>
              <a:gd name="connsiteY23" fmla="*/ 526257 h 595313"/>
              <a:gd name="connsiteX24" fmla="*/ 283369 w 2416969"/>
              <a:gd name="connsiteY24" fmla="*/ 509588 h 595313"/>
              <a:gd name="connsiteX25" fmla="*/ 507207 w 2416969"/>
              <a:gd name="connsiteY25" fmla="*/ 483394 h 595313"/>
              <a:gd name="connsiteX26" fmla="*/ 857250 w 2416969"/>
              <a:gd name="connsiteY26" fmla="*/ 428625 h 595313"/>
              <a:gd name="connsiteX27" fmla="*/ 1195388 w 2416969"/>
              <a:gd name="connsiteY27" fmla="*/ 354807 h 595313"/>
              <a:gd name="connsiteX28" fmla="*/ 1493044 w 2416969"/>
              <a:gd name="connsiteY28" fmla="*/ 273844 h 595313"/>
              <a:gd name="connsiteX29" fmla="*/ 1802607 w 2416969"/>
              <a:gd name="connsiteY29" fmla="*/ 171450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16969" h="595313">
                <a:moveTo>
                  <a:pt x="1802607" y="171450"/>
                </a:moveTo>
                <a:lnTo>
                  <a:pt x="2000250" y="95250"/>
                </a:lnTo>
                <a:lnTo>
                  <a:pt x="2126457" y="38100"/>
                </a:lnTo>
                <a:lnTo>
                  <a:pt x="2181225" y="0"/>
                </a:lnTo>
                <a:lnTo>
                  <a:pt x="2193132" y="2382"/>
                </a:lnTo>
                <a:lnTo>
                  <a:pt x="2416969" y="140494"/>
                </a:lnTo>
                <a:lnTo>
                  <a:pt x="2388394" y="169069"/>
                </a:lnTo>
                <a:lnTo>
                  <a:pt x="2212182" y="345282"/>
                </a:lnTo>
                <a:cubicBezTo>
                  <a:pt x="2127251" y="382588"/>
                  <a:pt x="1955801" y="379017"/>
                  <a:pt x="1878807" y="392907"/>
                </a:cubicBezTo>
                <a:lnTo>
                  <a:pt x="1750219" y="428625"/>
                </a:lnTo>
                <a:lnTo>
                  <a:pt x="1466850" y="490538"/>
                </a:lnTo>
                <a:lnTo>
                  <a:pt x="1219200" y="533400"/>
                </a:lnTo>
                <a:lnTo>
                  <a:pt x="966788" y="564357"/>
                </a:lnTo>
                <a:lnTo>
                  <a:pt x="688182" y="585788"/>
                </a:lnTo>
                <a:lnTo>
                  <a:pt x="400050" y="595313"/>
                </a:lnTo>
                <a:lnTo>
                  <a:pt x="123825" y="595313"/>
                </a:lnTo>
                <a:lnTo>
                  <a:pt x="59532" y="592932"/>
                </a:lnTo>
                <a:lnTo>
                  <a:pt x="35719" y="590550"/>
                </a:lnTo>
                <a:lnTo>
                  <a:pt x="14288" y="581025"/>
                </a:lnTo>
                <a:lnTo>
                  <a:pt x="4763" y="566738"/>
                </a:lnTo>
                <a:lnTo>
                  <a:pt x="0" y="552450"/>
                </a:lnTo>
                <a:lnTo>
                  <a:pt x="9525" y="542925"/>
                </a:lnTo>
                <a:lnTo>
                  <a:pt x="40482" y="531019"/>
                </a:lnTo>
                <a:lnTo>
                  <a:pt x="107157" y="526257"/>
                </a:lnTo>
                <a:lnTo>
                  <a:pt x="283369" y="509588"/>
                </a:lnTo>
                <a:lnTo>
                  <a:pt x="507207" y="483394"/>
                </a:lnTo>
                <a:lnTo>
                  <a:pt x="857250" y="428625"/>
                </a:lnTo>
                <a:lnTo>
                  <a:pt x="1195388" y="354807"/>
                </a:lnTo>
                <a:lnTo>
                  <a:pt x="1493044" y="273844"/>
                </a:lnTo>
                <a:lnTo>
                  <a:pt x="1802607" y="171450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3E0B0E9-CD27-426B-993F-0671F2AA2C75}"/>
              </a:ext>
            </a:extLst>
          </p:cNvPr>
          <p:cNvSpPr/>
          <p:nvPr/>
        </p:nvSpPr>
        <p:spPr>
          <a:xfrm rot="18900000">
            <a:off x="5403850" y="3048000"/>
            <a:ext cx="338138" cy="1060450"/>
          </a:xfrm>
          <a:custGeom>
            <a:avLst/>
            <a:gdLst>
              <a:gd name="connsiteX0" fmla="*/ 211932 w 338138"/>
              <a:gd name="connsiteY0" fmla="*/ 104775 h 1059656"/>
              <a:gd name="connsiteX1" fmla="*/ 233363 w 338138"/>
              <a:gd name="connsiteY1" fmla="*/ 178593 h 1059656"/>
              <a:gd name="connsiteX2" fmla="*/ 264319 w 338138"/>
              <a:gd name="connsiteY2" fmla="*/ 288131 h 1059656"/>
              <a:gd name="connsiteX3" fmla="*/ 292894 w 338138"/>
              <a:gd name="connsiteY3" fmla="*/ 416718 h 1059656"/>
              <a:gd name="connsiteX4" fmla="*/ 314325 w 338138"/>
              <a:gd name="connsiteY4" fmla="*/ 533400 h 1059656"/>
              <a:gd name="connsiteX5" fmla="*/ 333375 w 338138"/>
              <a:gd name="connsiteY5" fmla="*/ 669131 h 1059656"/>
              <a:gd name="connsiteX6" fmla="*/ 338138 w 338138"/>
              <a:gd name="connsiteY6" fmla="*/ 709612 h 1059656"/>
              <a:gd name="connsiteX7" fmla="*/ 333375 w 338138"/>
              <a:gd name="connsiteY7" fmla="*/ 731043 h 1059656"/>
              <a:gd name="connsiteX8" fmla="*/ 297657 w 338138"/>
              <a:gd name="connsiteY8" fmla="*/ 812006 h 1059656"/>
              <a:gd name="connsiteX9" fmla="*/ 242888 w 338138"/>
              <a:gd name="connsiteY9" fmla="*/ 907256 h 1059656"/>
              <a:gd name="connsiteX10" fmla="*/ 202407 w 338138"/>
              <a:gd name="connsiteY10" fmla="*/ 971550 h 1059656"/>
              <a:gd name="connsiteX11" fmla="*/ 164307 w 338138"/>
              <a:gd name="connsiteY11" fmla="*/ 1004887 h 1059656"/>
              <a:gd name="connsiteX12" fmla="*/ 116682 w 338138"/>
              <a:gd name="connsiteY12" fmla="*/ 1040606 h 1059656"/>
              <a:gd name="connsiteX13" fmla="*/ 66675 w 338138"/>
              <a:gd name="connsiteY13" fmla="*/ 1059656 h 1059656"/>
              <a:gd name="connsiteX14" fmla="*/ 38100 w 338138"/>
              <a:gd name="connsiteY14" fmla="*/ 1059656 h 1059656"/>
              <a:gd name="connsiteX15" fmla="*/ 23813 w 338138"/>
              <a:gd name="connsiteY15" fmla="*/ 1052512 h 1059656"/>
              <a:gd name="connsiteX16" fmla="*/ 7144 w 338138"/>
              <a:gd name="connsiteY16" fmla="*/ 1028700 h 1059656"/>
              <a:gd name="connsiteX17" fmla="*/ 0 w 338138"/>
              <a:gd name="connsiteY17" fmla="*/ 983456 h 1059656"/>
              <a:gd name="connsiteX18" fmla="*/ 2382 w 338138"/>
              <a:gd name="connsiteY18" fmla="*/ 923925 h 1059656"/>
              <a:gd name="connsiteX19" fmla="*/ 9525 w 338138"/>
              <a:gd name="connsiteY19" fmla="*/ 871537 h 1059656"/>
              <a:gd name="connsiteX20" fmla="*/ 35719 w 338138"/>
              <a:gd name="connsiteY20" fmla="*/ 804862 h 1059656"/>
              <a:gd name="connsiteX21" fmla="*/ 66675 w 338138"/>
              <a:gd name="connsiteY21" fmla="*/ 697706 h 1059656"/>
              <a:gd name="connsiteX22" fmla="*/ 90488 w 338138"/>
              <a:gd name="connsiteY22" fmla="*/ 585787 h 1059656"/>
              <a:gd name="connsiteX23" fmla="*/ 111919 w 338138"/>
              <a:gd name="connsiteY23" fmla="*/ 488156 h 1059656"/>
              <a:gd name="connsiteX24" fmla="*/ 121444 w 338138"/>
              <a:gd name="connsiteY24" fmla="*/ 407193 h 1059656"/>
              <a:gd name="connsiteX25" fmla="*/ 128588 w 338138"/>
              <a:gd name="connsiteY25" fmla="*/ 297656 h 1059656"/>
              <a:gd name="connsiteX26" fmla="*/ 123825 w 338138"/>
              <a:gd name="connsiteY26" fmla="*/ 154781 h 1059656"/>
              <a:gd name="connsiteX27" fmla="*/ 119063 w 338138"/>
              <a:gd name="connsiteY27" fmla="*/ 107156 h 1059656"/>
              <a:gd name="connsiteX28" fmla="*/ 107157 w 338138"/>
              <a:gd name="connsiteY28" fmla="*/ 66675 h 1059656"/>
              <a:gd name="connsiteX29" fmla="*/ 111919 w 338138"/>
              <a:gd name="connsiteY29" fmla="*/ 28575 h 1059656"/>
              <a:gd name="connsiteX30" fmla="*/ 145257 w 338138"/>
              <a:gd name="connsiteY30" fmla="*/ 0 h 1059656"/>
              <a:gd name="connsiteX31" fmla="*/ 161925 w 338138"/>
              <a:gd name="connsiteY31" fmla="*/ 0 h 1059656"/>
              <a:gd name="connsiteX32" fmla="*/ 180975 w 338138"/>
              <a:gd name="connsiteY32" fmla="*/ 30956 h 1059656"/>
              <a:gd name="connsiteX33" fmla="*/ 211932 w 338138"/>
              <a:gd name="connsiteY33" fmla="*/ 104775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38138" h="1059656">
                <a:moveTo>
                  <a:pt x="211932" y="104775"/>
                </a:moveTo>
                <a:lnTo>
                  <a:pt x="233363" y="178593"/>
                </a:lnTo>
                <a:lnTo>
                  <a:pt x="264319" y="288131"/>
                </a:lnTo>
                <a:lnTo>
                  <a:pt x="292894" y="416718"/>
                </a:lnTo>
                <a:lnTo>
                  <a:pt x="314325" y="533400"/>
                </a:lnTo>
                <a:lnTo>
                  <a:pt x="333375" y="669131"/>
                </a:lnTo>
                <a:lnTo>
                  <a:pt x="338138" y="709612"/>
                </a:lnTo>
                <a:lnTo>
                  <a:pt x="333375" y="731043"/>
                </a:lnTo>
                <a:lnTo>
                  <a:pt x="297657" y="812006"/>
                </a:lnTo>
                <a:lnTo>
                  <a:pt x="242888" y="907256"/>
                </a:lnTo>
                <a:lnTo>
                  <a:pt x="202407" y="971550"/>
                </a:lnTo>
                <a:lnTo>
                  <a:pt x="164307" y="1004887"/>
                </a:lnTo>
                <a:lnTo>
                  <a:pt x="116682" y="1040606"/>
                </a:lnTo>
                <a:lnTo>
                  <a:pt x="66675" y="1059656"/>
                </a:lnTo>
                <a:lnTo>
                  <a:pt x="38100" y="1059656"/>
                </a:lnTo>
                <a:lnTo>
                  <a:pt x="23813" y="1052512"/>
                </a:lnTo>
                <a:lnTo>
                  <a:pt x="7144" y="1028700"/>
                </a:lnTo>
                <a:lnTo>
                  <a:pt x="0" y="983456"/>
                </a:lnTo>
                <a:lnTo>
                  <a:pt x="2382" y="923925"/>
                </a:lnTo>
                <a:lnTo>
                  <a:pt x="9525" y="871537"/>
                </a:lnTo>
                <a:lnTo>
                  <a:pt x="35719" y="804862"/>
                </a:lnTo>
                <a:lnTo>
                  <a:pt x="66675" y="697706"/>
                </a:lnTo>
                <a:lnTo>
                  <a:pt x="90488" y="585787"/>
                </a:lnTo>
                <a:lnTo>
                  <a:pt x="111919" y="488156"/>
                </a:lnTo>
                <a:lnTo>
                  <a:pt x="121444" y="407193"/>
                </a:lnTo>
                <a:lnTo>
                  <a:pt x="128588" y="297656"/>
                </a:lnTo>
                <a:lnTo>
                  <a:pt x="123825" y="154781"/>
                </a:lnTo>
                <a:lnTo>
                  <a:pt x="119063" y="107156"/>
                </a:lnTo>
                <a:lnTo>
                  <a:pt x="107157" y="66675"/>
                </a:lnTo>
                <a:lnTo>
                  <a:pt x="111919" y="28575"/>
                </a:lnTo>
                <a:lnTo>
                  <a:pt x="145257" y="0"/>
                </a:lnTo>
                <a:lnTo>
                  <a:pt x="161925" y="0"/>
                </a:lnTo>
                <a:lnTo>
                  <a:pt x="180975" y="30956"/>
                </a:lnTo>
                <a:lnTo>
                  <a:pt x="211932" y="104775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200A5776-9E5F-4A44-AEAA-7B11E6E3C531}"/>
              </a:ext>
            </a:extLst>
          </p:cNvPr>
          <p:cNvSpPr/>
          <p:nvPr/>
        </p:nvSpPr>
        <p:spPr>
          <a:xfrm rot="17700000">
            <a:off x="5224463" y="2536826"/>
            <a:ext cx="3979863" cy="2144712"/>
          </a:xfrm>
          <a:custGeom>
            <a:avLst/>
            <a:gdLst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275340 w 3980530"/>
              <a:gd name="connsiteY57" fmla="*/ 1145549 h 2144931"/>
              <a:gd name="connsiteX58" fmla="*/ 285538 w 3980530"/>
              <a:gd name="connsiteY58" fmla="*/ 1128553 h 2144931"/>
              <a:gd name="connsiteX59" fmla="*/ 302534 w 3980530"/>
              <a:gd name="connsiteY59" fmla="*/ 1111557 h 2144931"/>
              <a:gd name="connsiteX60" fmla="*/ 312732 w 3980530"/>
              <a:gd name="connsiteY60" fmla="*/ 1111557 h 2144931"/>
              <a:gd name="connsiteX61" fmla="*/ 322930 w 3980530"/>
              <a:gd name="connsiteY61" fmla="*/ 1121755 h 2144931"/>
              <a:gd name="connsiteX62" fmla="*/ 333127 w 3980530"/>
              <a:gd name="connsiteY62" fmla="*/ 1145549 h 2144931"/>
              <a:gd name="connsiteX63" fmla="*/ 333127 w 3980530"/>
              <a:gd name="connsiteY63" fmla="*/ 1179542 h 2144931"/>
              <a:gd name="connsiteX64" fmla="*/ 339926 w 3980530"/>
              <a:gd name="connsiteY64" fmla="*/ 1363102 h 2144931"/>
              <a:gd name="connsiteX65" fmla="*/ 343325 w 3980530"/>
              <a:gd name="connsiteY65" fmla="*/ 1478677 h 2144931"/>
              <a:gd name="connsiteX66" fmla="*/ 350124 w 3980530"/>
              <a:gd name="connsiteY66" fmla="*/ 1577255 h 2144931"/>
              <a:gd name="connsiteX67" fmla="*/ 370519 w 3980530"/>
              <a:gd name="connsiteY67" fmla="*/ 1686031 h 2144931"/>
              <a:gd name="connsiteX68" fmla="*/ 397713 w 3980530"/>
              <a:gd name="connsiteY68" fmla="*/ 1747218 h 2144931"/>
              <a:gd name="connsiteX69" fmla="*/ 428306 w 3980530"/>
              <a:gd name="connsiteY69" fmla="*/ 1791408 h 2144931"/>
              <a:gd name="connsiteX70" fmla="*/ 462299 w 3980530"/>
              <a:gd name="connsiteY70" fmla="*/ 1815203 h 2144931"/>
              <a:gd name="connsiteX71" fmla="*/ 489493 w 3980530"/>
              <a:gd name="connsiteY71" fmla="*/ 1822002 h 2144931"/>
              <a:gd name="connsiteX72" fmla="*/ 533683 w 3980530"/>
              <a:gd name="connsiteY72" fmla="*/ 1822002 h 2144931"/>
              <a:gd name="connsiteX73" fmla="*/ 574474 w 3980530"/>
              <a:gd name="connsiteY73" fmla="*/ 1811804 h 2144931"/>
              <a:gd name="connsiteX74" fmla="*/ 652657 w 3980530"/>
              <a:gd name="connsiteY74" fmla="*/ 1788009 h 2144931"/>
              <a:gd name="connsiteX75" fmla="*/ 805624 w 3980530"/>
              <a:gd name="connsiteY75" fmla="*/ 1716625 h 2144931"/>
              <a:gd name="connsiteX76" fmla="*/ 1172744 w 3980530"/>
              <a:gd name="connsiteY76" fmla="*/ 1536464 h 2144931"/>
              <a:gd name="connsiteX77" fmla="*/ 1539863 w 3980530"/>
              <a:gd name="connsiteY77" fmla="*/ 1359703 h 2144931"/>
              <a:gd name="connsiteX78" fmla="*/ 1658837 w 3980530"/>
              <a:gd name="connsiteY78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275340 w 3980530"/>
              <a:gd name="connsiteY57" fmla="*/ 1145549 h 2144931"/>
              <a:gd name="connsiteX58" fmla="*/ 285538 w 3980530"/>
              <a:gd name="connsiteY58" fmla="*/ 1128553 h 2144931"/>
              <a:gd name="connsiteX59" fmla="*/ 312732 w 3980530"/>
              <a:gd name="connsiteY59" fmla="*/ 1111557 h 2144931"/>
              <a:gd name="connsiteX60" fmla="*/ 322930 w 3980530"/>
              <a:gd name="connsiteY60" fmla="*/ 1121755 h 2144931"/>
              <a:gd name="connsiteX61" fmla="*/ 333127 w 3980530"/>
              <a:gd name="connsiteY61" fmla="*/ 1145549 h 2144931"/>
              <a:gd name="connsiteX62" fmla="*/ 333127 w 3980530"/>
              <a:gd name="connsiteY62" fmla="*/ 1179542 h 2144931"/>
              <a:gd name="connsiteX63" fmla="*/ 339926 w 3980530"/>
              <a:gd name="connsiteY63" fmla="*/ 1363102 h 2144931"/>
              <a:gd name="connsiteX64" fmla="*/ 343325 w 3980530"/>
              <a:gd name="connsiteY64" fmla="*/ 1478677 h 2144931"/>
              <a:gd name="connsiteX65" fmla="*/ 350124 w 3980530"/>
              <a:gd name="connsiteY65" fmla="*/ 1577255 h 2144931"/>
              <a:gd name="connsiteX66" fmla="*/ 370519 w 3980530"/>
              <a:gd name="connsiteY66" fmla="*/ 1686031 h 2144931"/>
              <a:gd name="connsiteX67" fmla="*/ 397713 w 3980530"/>
              <a:gd name="connsiteY67" fmla="*/ 1747218 h 2144931"/>
              <a:gd name="connsiteX68" fmla="*/ 428306 w 3980530"/>
              <a:gd name="connsiteY68" fmla="*/ 1791408 h 2144931"/>
              <a:gd name="connsiteX69" fmla="*/ 462299 w 3980530"/>
              <a:gd name="connsiteY69" fmla="*/ 1815203 h 2144931"/>
              <a:gd name="connsiteX70" fmla="*/ 489493 w 3980530"/>
              <a:gd name="connsiteY70" fmla="*/ 1822002 h 2144931"/>
              <a:gd name="connsiteX71" fmla="*/ 533683 w 3980530"/>
              <a:gd name="connsiteY71" fmla="*/ 1822002 h 2144931"/>
              <a:gd name="connsiteX72" fmla="*/ 574474 w 3980530"/>
              <a:gd name="connsiteY72" fmla="*/ 1811804 h 2144931"/>
              <a:gd name="connsiteX73" fmla="*/ 652657 w 3980530"/>
              <a:gd name="connsiteY73" fmla="*/ 1788009 h 2144931"/>
              <a:gd name="connsiteX74" fmla="*/ 805624 w 3980530"/>
              <a:gd name="connsiteY74" fmla="*/ 1716625 h 2144931"/>
              <a:gd name="connsiteX75" fmla="*/ 1172744 w 3980530"/>
              <a:gd name="connsiteY75" fmla="*/ 1536464 h 2144931"/>
              <a:gd name="connsiteX76" fmla="*/ 1539863 w 3980530"/>
              <a:gd name="connsiteY76" fmla="*/ 1359703 h 2144931"/>
              <a:gd name="connsiteX77" fmla="*/ 1658837 w 3980530"/>
              <a:gd name="connsiteY77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275340 w 3980530"/>
              <a:gd name="connsiteY57" fmla="*/ 1145549 h 2144931"/>
              <a:gd name="connsiteX58" fmla="*/ 285538 w 3980530"/>
              <a:gd name="connsiteY58" fmla="*/ 1128553 h 2144931"/>
              <a:gd name="connsiteX59" fmla="*/ 322930 w 3980530"/>
              <a:gd name="connsiteY59" fmla="*/ 1121755 h 2144931"/>
              <a:gd name="connsiteX60" fmla="*/ 333127 w 3980530"/>
              <a:gd name="connsiteY60" fmla="*/ 1145549 h 2144931"/>
              <a:gd name="connsiteX61" fmla="*/ 333127 w 3980530"/>
              <a:gd name="connsiteY61" fmla="*/ 1179542 h 2144931"/>
              <a:gd name="connsiteX62" fmla="*/ 339926 w 3980530"/>
              <a:gd name="connsiteY62" fmla="*/ 1363102 h 2144931"/>
              <a:gd name="connsiteX63" fmla="*/ 343325 w 3980530"/>
              <a:gd name="connsiteY63" fmla="*/ 1478677 h 2144931"/>
              <a:gd name="connsiteX64" fmla="*/ 350124 w 3980530"/>
              <a:gd name="connsiteY64" fmla="*/ 1577255 h 2144931"/>
              <a:gd name="connsiteX65" fmla="*/ 370519 w 3980530"/>
              <a:gd name="connsiteY65" fmla="*/ 1686031 h 2144931"/>
              <a:gd name="connsiteX66" fmla="*/ 397713 w 3980530"/>
              <a:gd name="connsiteY66" fmla="*/ 1747218 h 2144931"/>
              <a:gd name="connsiteX67" fmla="*/ 428306 w 3980530"/>
              <a:gd name="connsiteY67" fmla="*/ 1791408 h 2144931"/>
              <a:gd name="connsiteX68" fmla="*/ 462299 w 3980530"/>
              <a:gd name="connsiteY68" fmla="*/ 1815203 h 2144931"/>
              <a:gd name="connsiteX69" fmla="*/ 489493 w 3980530"/>
              <a:gd name="connsiteY69" fmla="*/ 1822002 h 2144931"/>
              <a:gd name="connsiteX70" fmla="*/ 533683 w 3980530"/>
              <a:gd name="connsiteY70" fmla="*/ 1822002 h 2144931"/>
              <a:gd name="connsiteX71" fmla="*/ 574474 w 3980530"/>
              <a:gd name="connsiteY71" fmla="*/ 1811804 h 2144931"/>
              <a:gd name="connsiteX72" fmla="*/ 652657 w 3980530"/>
              <a:gd name="connsiteY72" fmla="*/ 1788009 h 2144931"/>
              <a:gd name="connsiteX73" fmla="*/ 805624 w 3980530"/>
              <a:gd name="connsiteY73" fmla="*/ 1716625 h 2144931"/>
              <a:gd name="connsiteX74" fmla="*/ 1172744 w 3980530"/>
              <a:gd name="connsiteY74" fmla="*/ 1536464 h 2144931"/>
              <a:gd name="connsiteX75" fmla="*/ 1539863 w 3980530"/>
              <a:gd name="connsiteY75" fmla="*/ 1359703 h 2144931"/>
              <a:gd name="connsiteX76" fmla="*/ 1658837 w 3980530"/>
              <a:gd name="connsiteY76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275340 w 3980530"/>
              <a:gd name="connsiteY57" fmla="*/ 1145549 h 2144931"/>
              <a:gd name="connsiteX58" fmla="*/ 285538 w 3980530"/>
              <a:gd name="connsiteY58" fmla="*/ 1128553 h 2144931"/>
              <a:gd name="connsiteX59" fmla="*/ 333127 w 3980530"/>
              <a:gd name="connsiteY59" fmla="*/ 1145549 h 2144931"/>
              <a:gd name="connsiteX60" fmla="*/ 333127 w 3980530"/>
              <a:gd name="connsiteY60" fmla="*/ 1179542 h 2144931"/>
              <a:gd name="connsiteX61" fmla="*/ 339926 w 3980530"/>
              <a:gd name="connsiteY61" fmla="*/ 1363102 h 2144931"/>
              <a:gd name="connsiteX62" fmla="*/ 343325 w 3980530"/>
              <a:gd name="connsiteY62" fmla="*/ 1478677 h 2144931"/>
              <a:gd name="connsiteX63" fmla="*/ 350124 w 3980530"/>
              <a:gd name="connsiteY63" fmla="*/ 1577255 h 2144931"/>
              <a:gd name="connsiteX64" fmla="*/ 370519 w 3980530"/>
              <a:gd name="connsiteY64" fmla="*/ 1686031 h 2144931"/>
              <a:gd name="connsiteX65" fmla="*/ 397713 w 3980530"/>
              <a:gd name="connsiteY65" fmla="*/ 1747218 h 2144931"/>
              <a:gd name="connsiteX66" fmla="*/ 428306 w 3980530"/>
              <a:gd name="connsiteY66" fmla="*/ 1791408 h 2144931"/>
              <a:gd name="connsiteX67" fmla="*/ 462299 w 3980530"/>
              <a:gd name="connsiteY67" fmla="*/ 1815203 h 2144931"/>
              <a:gd name="connsiteX68" fmla="*/ 489493 w 3980530"/>
              <a:gd name="connsiteY68" fmla="*/ 1822002 h 2144931"/>
              <a:gd name="connsiteX69" fmla="*/ 533683 w 3980530"/>
              <a:gd name="connsiteY69" fmla="*/ 1822002 h 2144931"/>
              <a:gd name="connsiteX70" fmla="*/ 574474 w 3980530"/>
              <a:gd name="connsiteY70" fmla="*/ 1811804 h 2144931"/>
              <a:gd name="connsiteX71" fmla="*/ 652657 w 3980530"/>
              <a:gd name="connsiteY71" fmla="*/ 1788009 h 2144931"/>
              <a:gd name="connsiteX72" fmla="*/ 805624 w 3980530"/>
              <a:gd name="connsiteY72" fmla="*/ 1716625 h 2144931"/>
              <a:gd name="connsiteX73" fmla="*/ 1172744 w 3980530"/>
              <a:gd name="connsiteY73" fmla="*/ 1536464 h 2144931"/>
              <a:gd name="connsiteX74" fmla="*/ 1539863 w 3980530"/>
              <a:gd name="connsiteY74" fmla="*/ 1359703 h 2144931"/>
              <a:gd name="connsiteX75" fmla="*/ 1658837 w 3980530"/>
              <a:gd name="connsiteY75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275340 w 3980530"/>
              <a:gd name="connsiteY57" fmla="*/ 1145549 h 2144931"/>
              <a:gd name="connsiteX58" fmla="*/ 285538 w 3980530"/>
              <a:gd name="connsiteY58" fmla="*/ 1128553 h 2144931"/>
              <a:gd name="connsiteX59" fmla="*/ 333127 w 3980530"/>
              <a:gd name="connsiteY59" fmla="*/ 1179542 h 2144931"/>
              <a:gd name="connsiteX60" fmla="*/ 339926 w 3980530"/>
              <a:gd name="connsiteY60" fmla="*/ 1363102 h 2144931"/>
              <a:gd name="connsiteX61" fmla="*/ 343325 w 3980530"/>
              <a:gd name="connsiteY61" fmla="*/ 1478677 h 2144931"/>
              <a:gd name="connsiteX62" fmla="*/ 350124 w 3980530"/>
              <a:gd name="connsiteY62" fmla="*/ 1577255 h 2144931"/>
              <a:gd name="connsiteX63" fmla="*/ 370519 w 3980530"/>
              <a:gd name="connsiteY63" fmla="*/ 1686031 h 2144931"/>
              <a:gd name="connsiteX64" fmla="*/ 397713 w 3980530"/>
              <a:gd name="connsiteY64" fmla="*/ 1747218 h 2144931"/>
              <a:gd name="connsiteX65" fmla="*/ 428306 w 3980530"/>
              <a:gd name="connsiteY65" fmla="*/ 1791408 h 2144931"/>
              <a:gd name="connsiteX66" fmla="*/ 462299 w 3980530"/>
              <a:gd name="connsiteY66" fmla="*/ 1815203 h 2144931"/>
              <a:gd name="connsiteX67" fmla="*/ 489493 w 3980530"/>
              <a:gd name="connsiteY67" fmla="*/ 1822002 h 2144931"/>
              <a:gd name="connsiteX68" fmla="*/ 533683 w 3980530"/>
              <a:gd name="connsiteY68" fmla="*/ 1822002 h 2144931"/>
              <a:gd name="connsiteX69" fmla="*/ 574474 w 3980530"/>
              <a:gd name="connsiteY69" fmla="*/ 1811804 h 2144931"/>
              <a:gd name="connsiteX70" fmla="*/ 652657 w 3980530"/>
              <a:gd name="connsiteY70" fmla="*/ 1788009 h 2144931"/>
              <a:gd name="connsiteX71" fmla="*/ 805624 w 3980530"/>
              <a:gd name="connsiteY71" fmla="*/ 1716625 h 2144931"/>
              <a:gd name="connsiteX72" fmla="*/ 1172744 w 3980530"/>
              <a:gd name="connsiteY72" fmla="*/ 1536464 h 2144931"/>
              <a:gd name="connsiteX73" fmla="*/ 1539863 w 3980530"/>
              <a:gd name="connsiteY73" fmla="*/ 1359703 h 2144931"/>
              <a:gd name="connsiteX74" fmla="*/ 1658837 w 3980530"/>
              <a:gd name="connsiteY74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275340 w 3980530"/>
              <a:gd name="connsiteY57" fmla="*/ 1145549 h 2144931"/>
              <a:gd name="connsiteX58" fmla="*/ 333127 w 3980530"/>
              <a:gd name="connsiteY58" fmla="*/ 1179542 h 2144931"/>
              <a:gd name="connsiteX59" fmla="*/ 339926 w 3980530"/>
              <a:gd name="connsiteY59" fmla="*/ 1363102 h 2144931"/>
              <a:gd name="connsiteX60" fmla="*/ 343325 w 3980530"/>
              <a:gd name="connsiteY60" fmla="*/ 1478677 h 2144931"/>
              <a:gd name="connsiteX61" fmla="*/ 350124 w 3980530"/>
              <a:gd name="connsiteY61" fmla="*/ 1577255 h 2144931"/>
              <a:gd name="connsiteX62" fmla="*/ 370519 w 3980530"/>
              <a:gd name="connsiteY62" fmla="*/ 1686031 h 2144931"/>
              <a:gd name="connsiteX63" fmla="*/ 397713 w 3980530"/>
              <a:gd name="connsiteY63" fmla="*/ 1747218 h 2144931"/>
              <a:gd name="connsiteX64" fmla="*/ 428306 w 3980530"/>
              <a:gd name="connsiteY64" fmla="*/ 1791408 h 2144931"/>
              <a:gd name="connsiteX65" fmla="*/ 462299 w 3980530"/>
              <a:gd name="connsiteY65" fmla="*/ 1815203 h 2144931"/>
              <a:gd name="connsiteX66" fmla="*/ 489493 w 3980530"/>
              <a:gd name="connsiteY66" fmla="*/ 1822002 h 2144931"/>
              <a:gd name="connsiteX67" fmla="*/ 533683 w 3980530"/>
              <a:gd name="connsiteY67" fmla="*/ 1822002 h 2144931"/>
              <a:gd name="connsiteX68" fmla="*/ 574474 w 3980530"/>
              <a:gd name="connsiteY68" fmla="*/ 1811804 h 2144931"/>
              <a:gd name="connsiteX69" fmla="*/ 652657 w 3980530"/>
              <a:gd name="connsiteY69" fmla="*/ 1788009 h 2144931"/>
              <a:gd name="connsiteX70" fmla="*/ 805624 w 3980530"/>
              <a:gd name="connsiteY70" fmla="*/ 1716625 h 2144931"/>
              <a:gd name="connsiteX71" fmla="*/ 1172744 w 3980530"/>
              <a:gd name="connsiteY71" fmla="*/ 1536464 h 2144931"/>
              <a:gd name="connsiteX72" fmla="*/ 1539863 w 3980530"/>
              <a:gd name="connsiteY72" fmla="*/ 1359703 h 2144931"/>
              <a:gd name="connsiteX73" fmla="*/ 1658837 w 3980530"/>
              <a:gd name="connsiteY73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333127 w 3980530"/>
              <a:gd name="connsiteY57" fmla="*/ 1179542 h 2144931"/>
              <a:gd name="connsiteX58" fmla="*/ 339926 w 3980530"/>
              <a:gd name="connsiteY58" fmla="*/ 1363102 h 2144931"/>
              <a:gd name="connsiteX59" fmla="*/ 343325 w 3980530"/>
              <a:gd name="connsiteY59" fmla="*/ 1478677 h 2144931"/>
              <a:gd name="connsiteX60" fmla="*/ 350124 w 3980530"/>
              <a:gd name="connsiteY60" fmla="*/ 1577255 h 2144931"/>
              <a:gd name="connsiteX61" fmla="*/ 370519 w 3980530"/>
              <a:gd name="connsiteY61" fmla="*/ 1686031 h 2144931"/>
              <a:gd name="connsiteX62" fmla="*/ 397713 w 3980530"/>
              <a:gd name="connsiteY62" fmla="*/ 1747218 h 2144931"/>
              <a:gd name="connsiteX63" fmla="*/ 428306 w 3980530"/>
              <a:gd name="connsiteY63" fmla="*/ 1791408 h 2144931"/>
              <a:gd name="connsiteX64" fmla="*/ 462299 w 3980530"/>
              <a:gd name="connsiteY64" fmla="*/ 1815203 h 2144931"/>
              <a:gd name="connsiteX65" fmla="*/ 489493 w 3980530"/>
              <a:gd name="connsiteY65" fmla="*/ 1822002 h 2144931"/>
              <a:gd name="connsiteX66" fmla="*/ 533683 w 3980530"/>
              <a:gd name="connsiteY66" fmla="*/ 1822002 h 2144931"/>
              <a:gd name="connsiteX67" fmla="*/ 574474 w 3980530"/>
              <a:gd name="connsiteY67" fmla="*/ 1811804 h 2144931"/>
              <a:gd name="connsiteX68" fmla="*/ 652657 w 3980530"/>
              <a:gd name="connsiteY68" fmla="*/ 1788009 h 2144931"/>
              <a:gd name="connsiteX69" fmla="*/ 805624 w 3980530"/>
              <a:gd name="connsiteY69" fmla="*/ 1716625 h 2144931"/>
              <a:gd name="connsiteX70" fmla="*/ 1172744 w 3980530"/>
              <a:gd name="connsiteY70" fmla="*/ 1536464 h 2144931"/>
              <a:gd name="connsiteX71" fmla="*/ 1539863 w 3980530"/>
              <a:gd name="connsiteY71" fmla="*/ 1359703 h 2144931"/>
              <a:gd name="connsiteX72" fmla="*/ 1658837 w 3980530"/>
              <a:gd name="connsiteY72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339926 w 3980530"/>
              <a:gd name="connsiteY57" fmla="*/ 1363102 h 2144931"/>
              <a:gd name="connsiteX58" fmla="*/ 343325 w 3980530"/>
              <a:gd name="connsiteY58" fmla="*/ 1478677 h 2144931"/>
              <a:gd name="connsiteX59" fmla="*/ 350124 w 3980530"/>
              <a:gd name="connsiteY59" fmla="*/ 1577255 h 2144931"/>
              <a:gd name="connsiteX60" fmla="*/ 370519 w 3980530"/>
              <a:gd name="connsiteY60" fmla="*/ 1686031 h 2144931"/>
              <a:gd name="connsiteX61" fmla="*/ 397713 w 3980530"/>
              <a:gd name="connsiteY61" fmla="*/ 1747218 h 2144931"/>
              <a:gd name="connsiteX62" fmla="*/ 428306 w 3980530"/>
              <a:gd name="connsiteY62" fmla="*/ 1791408 h 2144931"/>
              <a:gd name="connsiteX63" fmla="*/ 462299 w 3980530"/>
              <a:gd name="connsiteY63" fmla="*/ 1815203 h 2144931"/>
              <a:gd name="connsiteX64" fmla="*/ 489493 w 3980530"/>
              <a:gd name="connsiteY64" fmla="*/ 1822002 h 2144931"/>
              <a:gd name="connsiteX65" fmla="*/ 533683 w 3980530"/>
              <a:gd name="connsiteY65" fmla="*/ 1822002 h 2144931"/>
              <a:gd name="connsiteX66" fmla="*/ 574474 w 3980530"/>
              <a:gd name="connsiteY66" fmla="*/ 1811804 h 2144931"/>
              <a:gd name="connsiteX67" fmla="*/ 652657 w 3980530"/>
              <a:gd name="connsiteY67" fmla="*/ 1788009 h 2144931"/>
              <a:gd name="connsiteX68" fmla="*/ 805624 w 3980530"/>
              <a:gd name="connsiteY68" fmla="*/ 1716625 h 2144931"/>
              <a:gd name="connsiteX69" fmla="*/ 1172744 w 3980530"/>
              <a:gd name="connsiteY69" fmla="*/ 1536464 h 2144931"/>
              <a:gd name="connsiteX70" fmla="*/ 1539863 w 3980530"/>
              <a:gd name="connsiteY70" fmla="*/ 1359703 h 2144931"/>
              <a:gd name="connsiteX71" fmla="*/ 1658837 w 3980530"/>
              <a:gd name="connsiteY71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343325 w 3980530"/>
              <a:gd name="connsiteY57" fmla="*/ 1478677 h 2144931"/>
              <a:gd name="connsiteX58" fmla="*/ 350124 w 3980530"/>
              <a:gd name="connsiteY58" fmla="*/ 1577255 h 2144931"/>
              <a:gd name="connsiteX59" fmla="*/ 370519 w 3980530"/>
              <a:gd name="connsiteY59" fmla="*/ 1686031 h 2144931"/>
              <a:gd name="connsiteX60" fmla="*/ 397713 w 3980530"/>
              <a:gd name="connsiteY60" fmla="*/ 1747218 h 2144931"/>
              <a:gd name="connsiteX61" fmla="*/ 428306 w 3980530"/>
              <a:gd name="connsiteY61" fmla="*/ 1791408 h 2144931"/>
              <a:gd name="connsiteX62" fmla="*/ 462299 w 3980530"/>
              <a:gd name="connsiteY62" fmla="*/ 1815203 h 2144931"/>
              <a:gd name="connsiteX63" fmla="*/ 489493 w 3980530"/>
              <a:gd name="connsiteY63" fmla="*/ 1822002 h 2144931"/>
              <a:gd name="connsiteX64" fmla="*/ 533683 w 3980530"/>
              <a:gd name="connsiteY64" fmla="*/ 1822002 h 2144931"/>
              <a:gd name="connsiteX65" fmla="*/ 574474 w 3980530"/>
              <a:gd name="connsiteY65" fmla="*/ 1811804 h 2144931"/>
              <a:gd name="connsiteX66" fmla="*/ 652657 w 3980530"/>
              <a:gd name="connsiteY66" fmla="*/ 1788009 h 2144931"/>
              <a:gd name="connsiteX67" fmla="*/ 805624 w 3980530"/>
              <a:gd name="connsiteY67" fmla="*/ 1716625 h 2144931"/>
              <a:gd name="connsiteX68" fmla="*/ 1172744 w 3980530"/>
              <a:gd name="connsiteY68" fmla="*/ 1536464 h 2144931"/>
              <a:gd name="connsiteX69" fmla="*/ 1539863 w 3980530"/>
              <a:gd name="connsiteY69" fmla="*/ 1359703 h 2144931"/>
              <a:gd name="connsiteX70" fmla="*/ 1658837 w 3980530"/>
              <a:gd name="connsiteY70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343325 w 3980530"/>
              <a:gd name="connsiteY56" fmla="*/ 1478677 h 2144931"/>
              <a:gd name="connsiteX57" fmla="*/ 350124 w 3980530"/>
              <a:gd name="connsiteY57" fmla="*/ 1577255 h 2144931"/>
              <a:gd name="connsiteX58" fmla="*/ 370519 w 3980530"/>
              <a:gd name="connsiteY58" fmla="*/ 1686031 h 2144931"/>
              <a:gd name="connsiteX59" fmla="*/ 397713 w 3980530"/>
              <a:gd name="connsiteY59" fmla="*/ 1747218 h 2144931"/>
              <a:gd name="connsiteX60" fmla="*/ 428306 w 3980530"/>
              <a:gd name="connsiteY60" fmla="*/ 1791408 h 2144931"/>
              <a:gd name="connsiteX61" fmla="*/ 462299 w 3980530"/>
              <a:gd name="connsiteY61" fmla="*/ 1815203 h 2144931"/>
              <a:gd name="connsiteX62" fmla="*/ 489493 w 3980530"/>
              <a:gd name="connsiteY62" fmla="*/ 1822002 h 2144931"/>
              <a:gd name="connsiteX63" fmla="*/ 533683 w 3980530"/>
              <a:gd name="connsiteY63" fmla="*/ 1822002 h 2144931"/>
              <a:gd name="connsiteX64" fmla="*/ 574474 w 3980530"/>
              <a:gd name="connsiteY64" fmla="*/ 1811804 h 2144931"/>
              <a:gd name="connsiteX65" fmla="*/ 652657 w 3980530"/>
              <a:gd name="connsiteY65" fmla="*/ 1788009 h 2144931"/>
              <a:gd name="connsiteX66" fmla="*/ 805624 w 3980530"/>
              <a:gd name="connsiteY66" fmla="*/ 1716625 h 2144931"/>
              <a:gd name="connsiteX67" fmla="*/ 1172744 w 3980530"/>
              <a:gd name="connsiteY67" fmla="*/ 1536464 h 2144931"/>
              <a:gd name="connsiteX68" fmla="*/ 1539863 w 3980530"/>
              <a:gd name="connsiteY68" fmla="*/ 1359703 h 2144931"/>
              <a:gd name="connsiteX69" fmla="*/ 1658837 w 3980530"/>
              <a:gd name="connsiteY69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343325 w 3980530"/>
              <a:gd name="connsiteY55" fmla="*/ 1478677 h 2144931"/>
              <a:gd name="connsiteX56" fmla="*/ 350124 w 3980530"/>
              <a:gd name="connsiteY56" fmla="*/ 1577255 h 2144931"/>
              <a:gd name="connsiteX57" fmla="*/ 370519 w 3980530"/>
              <a:gd name="connsiteY57" fmla="*/ 1686031 h 2144931"/>
              <a:gd name="connsiteX58" fmla="*/ 397713 w 3980530"/>
              <a:gd name="connsiteY58" fmla="*/ 1747218 h 2144931"/>
              <a:gd name="connsiteX59" fmla="*/ 428306 w 3980530"/>
              <a:gd name="connsiteY59" fmla="*/ 1791408 h 2144931"/>
              <a:gd name="connsiteX60" fmla="*/ 462299 w 3980530"/>
              <a:gd name="connsiteY60" fmla="*/ 1815203 h 2144931"/>
              <a:gd name="connsiteX61" fmla="*/ 489493 w 3980530"/>
              <a:gd name="connsiteY61" fmla="*/ 1822002 h 2144931"/>
              <a:gd name="connsiteX62" fmla="*/ 533683 w 3980530"/>
              <a:gd name="connsiteY62" fmla="*/ 1822002 h 2144931"/>
              <a:gd name="connsiteX63" fmla="*/ 574474 w 3980530"/>
              <a:gd name="connsiteY63" fmla="*/ 1811804 h 2144931"/>
              <a:gd name="connsiteX64" fmla="*/ 652657 w 3980530"/>
              <a:gd name="connsiteY64" fmla="*/ 1788009 h 2144931"/>
              <a:gd name="connsiteX65" fmla="*/ 805624 w 3980530"/>
              <a:gd name="connsiteY65" fmla="*/ 1716625 h 2144931"/>
              <a:gd name="connsiteX66" fmla="*/ 1172744 w 3980530"/>
              <a:gd name="connsiteY66" fmla="*/ 1536464 h 2144931"/>
              <a:gd name="connsiteX67" fmla="*/ 1539863 w 3980530"/>
              <a:gd name="connsiteY67" fmla="*/ 1359703 h 2144931"/>
              <a:gd name="connsiteX68" fmla="*/ 1658837 w 3980530"/>
              <a:gd name="connsiteY68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350124 w 3980530"/>
              <a:gd name="connsiteY55" fmla="*/ 1577255 h 2144931"/>
              <a:gd name="connsiteX56" fmla="*/ 370519 w 3980530"/>
              <a:gd name="connsiteY56" fmla="*/ 1686031 h 2144931"/>
              <a:gd name="connsiteX57" fmla="*/ 397713 w 3980530"/>
              <a:gd name="connsiteY57" fmla="*/ 1747218 h 2144931"/>
              <a:gd name="connsiteX58" fmla="*/ 428306 w 3980530"/>
              <a:gd name="connsiteY58" fmla="*/ 1791408 h 2144931"/>
              <a:gd name="connsiteX59" fmla="*/ 462299 w 3980530"/>
              <a:gd name="connsiteY59" fmla="*/ 1815203 h 2144931"/>
              <a:gd name="connsiteX60" fmla="*/ 489493 w 3980530"/>
              <a:gd name="connsiteY60" fmla="*/ 1822002 h 2144931"/>
              <a:gd name="connsiteX61" fmla="*/ 533683 w 3980530"/>
              <a:gd name="connsiteY61" fmla="*/ 1822002 h 2144931"/>
              <a:gd name="connsiteX62" fmla="*/ 574474 w 3980530"/>
              <a:gd name="connsiteY62" fmla="*/ 1811804 h 2144931"/>
              <a:gd name="connsiteX63" fmla="*/ 652657 w 3980530"/>
              <a:gd name="connsiteY63" fmla="*/ 1788009 h 2144931"/>
              <a:gd name="connsiteX64" fmla="*/ 805624 w 3980530"/>
              <a:gd name="connsiteY64" fmla="*/ 1716625 h 2144931"/>
              <a:gd name="connsiteX65" fmla="*/ 1172744 w 3980530"/>
              <a:gd name="connsiteY65" fmla="*/ 1536464 h 2144931"/>
              <a:gd name="connsiteX66" fmla="*/ 1539863 w 3980530"/>
              <a:gd name="connsiteY66" fmla="*/ 1359703 h 2144931"/>
              <a:gd name="connsiteX67" fmla="*/ 1658837 w 3980530"/>
              <a:gd name="connsiteY67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370519 w 3980530"/>
              <a:gd name="connsiteY55" fmla="*/ 1686031 h 2144931"/>
              <a:gd name="connsiteX56" fmla="*/ 397713 w 3980530"/>
              <a:gd name="connsiteY56" fmla="*/ 1747218 h 2144931"/>
              <a:gd name="connsiteX57" fmla="*/ 428306 w 3980530"/>
              <a:gd name="connsiteY57" fmla="*/ 1791408 h 2144931"/>
              <a:gd name="connsiteX58" fmla="*/ 462299 w 3980530"/>
              <a:gd name="connsiteY58" fmla="*/ 1815203 h 2144931"/>
              <a:gd name="connsiteX59" fmla="*/ 489493 w 3980530"/>
              <a:gd name="connsiteY59" fmla="*/ 1822002 h 2144931"/>
              <a:gd name="connsiteX60" fmla="*/ 533683 w 3980530"/>
              <a:gd name="connsiteY60" fmla="*/ 1822002 h 2144931"/>
              <a:gd name="connsiteX61" fmla="*/ 574474 w 3980530"/>
              <a:gd name="connsiteY61" fmla="*/ 1811804 h 2144931"/>
              <a:gd name="connsiteX62" fmla="*/ 652657 w 3980530"/>
              <a:gd name="connsiteY62" fmla="*/ 1788009 h 2144931"/>
              <a:gd name="connsiteX63" fmla="*/ 805624 w 3980530"/>
              <a:gd name="connsiteY63" fmla="*/ 1716625 h 2144931"/>
              <a:gd name="connsiteX64" fmla="*/ 1172744 w 3980530"/>
              <a:gd name="connsiteY64" fmla="*/ 1536464 h 2144931"/>
              <a:gd name="connsiteX65" fmla="*/ 1539863 w 3980530"/>
              <a:gd name="connsiteY65" fmla="*/ 1359703 h 2144931"/>
              <a:gd name="connsiteX66" fmla="*/ 1658837 w 3980530"/>
              <a:gd name="connsiteY66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397713 w 3980530"/>
              <a:gd name="connsiteY55" fmla="*/ 1747218 h 2144931"/>
              <a:gd name="connsiteX56" fmla="*/ 428306 w 3980530"/>
              <a:gd name="connsiteY56" fmla="*/ 1791408 h 2144931"/>
              <a:gd name="connsiteX57" fmla="*/ 462299 w 3980530"/>
              <a:gd name="connsiteY57" fmla="*/ 1815203 h 2144931"/>
              <a:gd name="connsiteX58" fmla="*/ 489493 w 3980530"/>
              <a:gd name="connsiteY58" fmla="*/ 1822002 h 2144931"/>
              <a:gd name="connsiteX59" fmla="*/ 533683 w 3980530"/>
              <a:gd name="connsiteY59" fmla="*/ 1822002 h 2144931"/>
              <a:gd name="connsiteX60" fmla="*/ 574474 w 3980530"/>
              <a:gd name="connsiteY60" fmla="*/ 1811804 h 2144931"/>
              <a:gd name="connsiteX61" fmla="*/ 652657 w 3980530"/>
              <a:gd name="connsiteY61" fmla="*/ 1788009 h 2144931"/>
              <a:gd name="connsiteX62" fmla="*/ 805624 w 3980530"/>
              <a:gd name="connsiteY62" fmla="*/ 1716625 h 2144931"/>
              <a:gd name="connsiteX63" fmla="*/ 1172744 w 3980530"/>
              <a:gd name="connsiteY63" fmla="*/ 1536464 h 2144931"/>
              <a:gd name="connsiteX64" fmla="*/ 1539863 w 3980530"/>
              <a:gd name="connsiteY64" fmla="*/ 1359703 h 2144931"/>
              <a:gd name="connsiteX65" fmla="*/ 1658837 w 3980530"/>
              <a:gd name="connsiteY65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397713 w 3980530"/>
              <a:gd name="connsiteY54" fmla="*/ 1747218 h 2144931"/>
              <a:gd name="connsiteX55" fmla="*/ 428306 w 3980530"/>
              <a:gd name="connsiteY55" fmla="*/ 1791408 h 2144931"/>
              <a:gd name="connsiteX56" fmla="*/ 462299 w 3980530"/>
              <a:gd name="connsiteY56" fmla="*/ 1815203 h 2144931"/>
              <a:gd name="connsiteX57" fmla="*/ 489493 w 3980530"/>
              <a:gd name="connsiteY57" fmla="*/ 1822002 h 2144931"/>
              <a:gd name="connsiteX58" fmla="*/ 533683 w 3980530"/>
              <a:gd name="connsiteY58" fmla="*/ 1822002 h 2144931"/>
              <a:gd name="connsiteX59" fmla="*/ 574474 w 3980530"/>
              <a:gd name="connsiteY59" fmla="*/ 1811804 h 2144931"/>
              <a:gd name="connsiteX60" fmla="*/ 652657 w 3980530"/>
              <a:gd name="connsiteY60" fmla="*/ 1788009 h 2144931"/>
              <a:gd name="connsiteX61" fmla="*/ 805624 w 3980530"/>
              <a:gd name="connsiteY61" fmla="*/ 1716625 h 2144931"/>
              <a:gd name="connsiteX62" fmla="*/ 1172744 w 3980530"/>
              <a:gd name="connsiteY62" fmla="*/ 1536464 h 2144931"/>
              <a:gd name="connsiteX63" fmla="*/ 1539863 w 3980530"/>
              <a:gd name="connsiteY63" fmla="*/ 1359703 h 2144931"/>
              <a:gd name="connsiteX64" fmla="*/ 1658837 w 3980530"/>
              <a:gd name="connsiteY64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428306 w 3980530"/>
              <a:gd name="connsiteY54" fmla="*/ 1791408 h 2144931"/>
              <a:gd name="connsiteX55" fmla="*/ 462299 w 3980530"/>
              <a:gd name="connsiteY55" fmla="*/ 1815203 h 2144931"/>
              <a:gd name="connsiteX56" fmla="*/ 489493 w 3980530"/>
              <a:gd name="connsiteY56" fmla="*/ 1822002 h 2144931"/>
              <a:gd name="connsiteX57" fmla="*/ 533683 w 3980530"/>
              <a:gd name="connsiteY57" fmla="*/ 1822002 h 2144931"/>
              <a:gd name="connsiteX58" fmla="*/ 574474 w 3980530"/>
              <a:gd name="connsiteY58" fmla="*/ 1811804 h 2144931"/>
              <a:gd name="connsiteX59" fmla="*/ 652657 w 3980530"/>
              <a:gd name="connsiteY59" fmla="*/ 1788009 h 2144931"/>
              <a:gd name="connsiteX60" fmla="*/ 805624 w 3980530"/>
              <a:gd name="connsiteY60" fmla="*/ 1716625 h 2144931"/>
              <a:gd name="connsiteX61" fmla="*/ 1172744 w 3980530"/>
              <a:gd name="connsiteY61" fmla="*/ 1536464 h 2144931"/>
              <a:gd name="connsiteX62" fmla="*/ 1539863 w 3980530"/>
              <a:gd name="connsiteY62" fmla="*/ 1359703 h 2144931"/>
              <a:gd name="connsiteX63" fmla="*/ 1658837 w 3980530"/>
              <a:gd name="connsiteY63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428306 w 3980530"/>
              <a:gd name="connsiteY53" fmla="*/ 1791408 h 2144931"/>
              <a:gd name="connsiteX54" fmla="*/ 462299 w 3980530"/>
              <a:gd name="connsiteY54" fmla="*/ 1815203 h 2144931"/>
              <a:gd name="connsiteX55" fmla="*/ 489493 w 3980530"/>
              <a:gd name="connsiteY55" fmla="*/ 1822002 h 2144931"/>
              <a:gd name="connsiteX56" fmla="*/ 533683 w 3980530"/>
              <a:gd name="connsiteY56" fmla="*/ 1822002 h 2144931"/>
              <a:gd name="connsiteX57" fmla="*/ 574474 w 3980530"/>
              <a:gd name="connsiteY57" fmla="*/ 1811804 h 2144931"/>
              <a:gd name="connsiteX58" fmla="*/ 652657 w 3980530"/>
              <a:gd name="connsiteY58" fmla="*/ 1788009 h 2144931"/>
              <a:gd name="connsiteX59" fmla="*/ 805624 w 3980530"/>
              <a:gd name="connsiteY59" fmla="*/ 1716625 h 2144931"/>
              <a:gd name="connsiteX60" fmla="*/ 1172744 w 3980530"/>
              <a:gd name="connsiteY60" fmla="*/ 1536464 h 2144931"/>
              <a:gd name="connsiteX61" fmla="*/ 1539863 w 3980530"/>
              <a:gd name="connsiteY61" fmla="*/ 1359703 h 2144931"/>
              <a:gd name="connsiteX62" fmla="*/ 1658837 w 3980530"/>
              <a:gd name="connsiteY62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428306 w 3980530"/>
              <a:gd name="connsiteY52" fmla="*/ 1791408 h 2144931"/>
              <a:gd name="connsiteX53" fmla="*/ 462299 w 3980530"/>
              <a:gd name="connsiteY53" fmla="*/ 1815203 h 2144931"/>
              <a:gd name="connsiteX54" fmla="*/ 489493 w 3980530"/>
              <a:gd name="connsiteY54" fmla="*/ 1822002 h 2144931"/>
              <a:gd name="connsiteX55" fmla="*/ 533683 w 3980530"/>
              <a:gd name="connsiteY55" fmla="*/ 1822002 h 2144931"/>
              <a:gd name="connsiteX56" fmla="*/ 574474 w 3980530"/>
              <a:gd name="connsiteY56" fmla="*/ 1811804 h 2144931"/>
              <a:gd name="connsiteX57" fmla="*/ 652657 w 3980530"/>
              <a:gd name="connsiteY57" fmla="*/ 1788009 h 2144931"/>
              <a:gd name="connsiteX58" fmla="*/ 805624 w 3980530"/>
              <a:gd name="connsiteY58" fmla="*/ 1716625 h 2144931"/>
              <a:gd name="connsiteX59" fmla="*/ 1172744 w 3980530"/>
              <a:gd name="connsiteY59" fmla="*/ 1536464 h 2144931"/>
              <a:gd name="connsiteX60" fmla="*/ 1539863 w 3980530"/>
              <a:gd name="connsiteY60" fmla="*/ 1359703 h 2144931"/>
              <a:gd name="connsiteX61" fmla="*/ 1658837 w 3980530"/>
              <a:gd name="connsiteY61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462299 w 3980530"/>
              <a:gd name="connsiteY52" fmla="*/ 1815203 h 2144931"/>
              <a:gd name="connsiteX53" fmla="*/ 489493 w 3980530"/>
              <a:gd name="connsiteY53" fmla="*/ 1822002 h 2144931"/>
              <a:gd name="connsiteX54" fmla="*/ 533683 w 3980530"/>
              <a:gd name="connsiteY54" fmla="*/ 1822002 h 2144931"/>
              <a:gd name="connsiteX55" fmla="*/ 574474 w 3980530"/>
              <a:gd name="connsiteY55" fmla="*/ 1811804 h 2144931"/>
              <a:gd name="connsiteX56" fmla="*/ 652657 w 3980530"/>
              <a:gd name="connsiteY56" fmla="*/ 1788009 h 2144931"/>
              <a:gd name="connsiteX57" fmla="*/ 805624 w 3980530"/>
              <a:gd name="connsiteY57" fmla="*/ 1716625 h 2144931"/>
              <a:gd name="connsiteX58" fmla="*/ 1172744 w 3980530"/>
              <a:gd name="connsiteY58" fmla="*/ 1536464 h 2144931"/>
              <a:gd name="connsiteX59" fmla="*/ 1539863 w 3980530"/>
              <a:gd name="connsiteY59" fmla="*/ 1359703 h 2144931"/>
              <a:gd name="connsiteX60" fmla="*/ 1658837 w 3980530"/>
              <a:gd name="connsiteY60" fmla="*/ 1305315 h 214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980530" h="2144931">
                <a:moveTo>
                  <a:pt x="1658837" y="1305315"/>
                </a:moveTo>
                <a:lnTo>
                  <a:pt x="2552842" y="877008"/>
                </a:lnTo>
                <a:lnTo>
                  <a:pt x="2977749" y="676452"/>
                </a:lnTo>
                <a:lnTo>
                  <a:pt x="3270085" y="540482"/>
                </a:lnTo>
                <a:lnTo>
                  <a:pt x="3579417" y="394314"/>
                </a:lnTo>
                <a:lnTo>
                  <a:pt x="3640604" y="360321"/>
                </a:lnTo>
                <a:lnTo>
                  <a:pt x="3698391" y="316131"/>
                </a:lnTo>
                <a:lnTo>
                  <a:pt x="3749380" y="271941"/>
                </a:lnTo>
                <a:lnTo>
                  <a:pt x="3793570" y="220952"/>
                </a:lnTo>
                <a:lnTo>
                  <a:pt x="3827563" y="169963"/>
                </a:lnTo>
                <a:lnTo>
                  <a:pt x="3858156" y="115575"/>
                </a:lnTo>
                <a:lnTo>
                  <a:pt x="3878552" y="50989"/>
                </a:lnTo>
                <a:lnTo>
                  <a:pt x="3898947" y="20396"/>
                </a:lnTo>
                <a:lnTo>
                  <a:pt x="3919343" y="0"/>
                </a:lnTo>
                <a:lnTo>
                  <a:pt x="3932940" y="0"/>
                </a:lnTo>
                <a:lnTo>
                  <a:pt x="3946537" y="13597"/>
                </a:lnTo>
                <a:lnTo>
                  <a:pt x="3956735" y="30593"/>
                </a:lnTo>
                <a:lnTo>
                  <a:pt x="3970332" y="98578"/>
                </a:lnTo>
                <a:lnTo>
                  <a:pt x="3977130" y="166564"/>
                </a:lnTo>
                <a:lnTo>
                  <a:pt x="3980530" y="265142"/>
                </a:lnTo>
                <a:lnTo>
                  <a:pt x="3980530" y="326329"/>
                </a:lnTo>
                <a:lnTo>
                  <a:pt x="3977130" y="380717"/>
                </a:lnTo>
                <a:lnTo>
                  <a:pt x="3963533" y="462299"/>
                </a:lnTo>
                <a:lnTo>
                  <a:pt x="3946537" y="537083"/>
                </a:lnTo>
                <a:lnTo>
                  <a:pt x="3915944" y="598269"/>
                </a:lnTo>
                <a:lnTo>
                  <a:pt x="3885350" y="628862"/>
                </a:lnTo>
                <a:lnTo>
                  <a:pt x="3868354" y="642460"/>
                </a:lnTo>
                <a:lnTo>
                  <a:pt x="3837761" y="649258"/>
                </a:lnTo>
                <a:lnTo>
                  <a:pt x="3817365" y="649258"/>
                </a:lnTo>
                <a:lnTo>
                  <a:pt x="3790171" y="645859"/>
                </a:lnTo>
                <a:lnTo>
                  <a:pt x="3773175" y="645859"/>
                </a:lnTo>
                <a:lnTo>
                  <a:pt x="3749380" y="642460"/>
                </a:lnTo>
                <a:lnTo>
                  <a:pt x="3698391" y="649258"/>
                </a:lnTo>
                <a:lnTo>
                  <a:pt x="3633805" y="666254"/>
                </a:lnTo>
                <a:lnTo>
                  <a:pt x="3501234" y="713844"/>
                </a:lnTo>
                <a:lnTo>
                  <a:pt x="3215697" y="839616"/>
                </a:lnTo>
                <a:lnTo>
                  <a:pt x="2845178" y="1006180"/>
                </a:lnTo>
                <a:lnTo>
                  <a:pt x="1563658" y="1618046"/>
                </a:lnTo>
                <a:lnTo>
                  <a:pt x="792027" y="2005561"/>
                </a:lnTo>
                <a:lnTo>
                  <a:pt x="679851" y="2063349"/>
                </a:lnTo>
                <a:lnTo>
                  <a:pt x="635661" y="2083744"/>
                </a:lnTo>
                <a:lnTo>
                  <a:pt x="550680" y="2107539"/>
                </a:lnTo>
                <a:lnTo>
                  <a:pt x="431706" y="2131334"/>
                </a:lnTo>
                <a:lnTo>
                  <a:pt x="282138" y="2144931"/>
                </a:lnTo>
                <a:lnTo>
                  <a:pt x="146168" y="2144931"/>
                </a:lnTo>
                <a:lnTo>
                  <a:pt x="84982" y="2134733"/>
                </a:lnTo>
                <a:lnTo>
                  <a:pt x="30593" y="2114338"/>
                </a:lnTo>
                <a:lnTo>
                  <a:pt x="6799" y="2090543"/>
                </a:lnTo>
                <a:lnTo>
                  <a:pt x="0" y="2070147"/>
                </a:lnTo>
                <a:lnTo>
                  <a:pt x="0" y="2053151"/>
                </a:lnTo>
                <a:lnTo>
                  <a:pt x="13597" y="2022558"/>
                </a:lnTo>
                <a:lnTo>
                  <a:pt x="47590" y="1978367"/>
                </a:lnTo>
                <a:lnTo>
                  <a:pt x="462299" y="1815203"/>
                </a:lnTo>
                <a:lnTo>
                  <a:pt x="489493" y="1822002"/>
                </a:lnTo>
                <a:lnTo>
                  <a:pt x="533683" y="1822002"/>
                </a:lnTo>
                <a:lnTo>
                  <a:pt x="574474" y="1811804"/>
                </a:lnTo>
                <a:lnTo>
                  <a:pt x="652657" y="1788009"/>
                </a:lnTo>
                <a:lnTo>
                  <a:pt x="805624" y="1716625"/>
                </a:lnTo>
                <a:lnTo>
                  <a:pt x="1172744" y="1536464"/>
                </a:lnTo>
                <a:lnTo>
                  <a:pt x="1539863" y="1359703"/>
                </a:lnTo>
                <a:lnTo>
                  <a:pt x="1658837" y="130531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1470774-582C-4FFF-8EC5-9BB4C7FC891F}"/>
              </a:ext>
            </a:extLst>
          </p:cNvPr>
          <p:cNvSpPr/>
          <p:nvPr/>
        </p:nvSpPr>
        <p:spPr>
          <a:xfrm rot="17700000">
            <a:off x="6689726" y="4937126"/>
            <a:ext cx="476250" cy="911225"/>
          </a:xfrm>
          <a:custGeom>
            <a:avLst/>
            <a:gdLst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275340 w 3980530"/>
              <a:gd name="connsiteY57" fmla="*/ 1145549 h 2144931"/>
              <a:gd name="connsiteX58" fmla="*/ 285538 w 3980530"/>
              <a:gd name="connsiteY58" fmla="*/ 1128553 h 2144931"/>
              <a:gd name="connsiteX59" fmla="*/ 302534 w 3980530"/>
              <a:gd name="connsiteY59" fmla="*/ 1111557 h 2144931"/>
              <a:gd name="connsiteX60" fmla="*/ 312732 w 3980530"/>
              <a:gd name="connsiteY60" fmla="*/ 1111557 h 2144931"/>
              <a:gd name="connsiteX61" fmla="*/ 322930 w 3980530"/>
              <a:gd name="connsiteY61" fmla="*/ 1121755 h 2144931"/>
              <a:gd name="connsiteX62" fmla="*/ 333127 w 3980530"/>
              <a:gd name="connsiteY62" fmla="*/ 1145549 h 2144931"/>
              <a:gd name="connsiteX63" fmla="*/ 333127 w 3980530"/>
              <a:gd name="connsiteY63" fmla="*/ 1179542 h 2144931"/>
              <a:gd name="connsiteX64" fmla="*/ 339926 w 3980530"/>
              <a:gd name="connsiteY64" fmla="*/ 1363102 h 2144931"/>
              <a:gd name="connsiteX65" fmla="*/ 343325 w 3980530"/>
              <a:gd name="connsiteY65" fmla="*/ 1478677 h 2144931"/>
              <a:gd name="connsiteX66" fmla="*/ 350124 w 3980530"/>
              <a:gd name="connsiteY66" fmla="*/ 1577255 h 2144931"/>
              <a:gd name="connsiteX67" fmla="*/ 370519 w 3980530"/>
              <a:gd name="connsiteY67" fmla="*/ 1686031 h 2144931"/>
              <a:gd name="connsiteX68" fmla="*/ 397713 w 3980530"/>
              <a:gd name="connsiteY68" fmla="*/ 1747218 h 2144931"/>
              <a:gd name="connsiteX69" fmla="*/ 428306 w 3980530"/>
              <a:gd name="connsiteY69" fmla="*/ 1791408 h 2144931"/>
              <a:gd name="connsiteX70" fmla="*/ 462299 w 3980530"/>
              <a:gd name="connsiteY70" fmla="*/ 1815203 h 2144931"/>
              <a:gd name="connsiteX71" fmla="*/ 489493 w 3980530"/>
              <a:gd name="connsiteY71" fmla="*/ 1822002 h 2144931"/>
              <a:gd name="connsiteX72" fmla="*/ 533683 w 3980530"/>
              <a:gd name="connsiteY72" fmla="*/ 1822002 h 2144931"/>
              <a:gd name="connsiteX73" fmla="*/ 574474 w 3980530"/>
              <a:gd name="connsiteY73" fmla="*/ 1811804 h 2144931"/>
              <a:gd name="connsiteX74" fmla="*/ 652657 w 3980530"/>
              <a:gd name="connsiteY74" fmla="*/ 1788009 h 2144931"/>
              <a:gd name="connsiteX75" fmla="*/ 805624 w 3980530"/>
              <a:gd name="connsiteY75" fmla="*/ 1716625 h 2144931"/>
              <a:gd name="connsiteX76" fmla="*/ 1172744 w 3980530"/>
              <a:gd name="connsiteY76" fmla="*/ 1536464 h 2144931"/>
              <a:gd name="connsiteX77" fmla="*/ 1539863 w 3980530"/>
              <a:gd name="connsiteY77" fmla="*/ 1359703 h 2144931"/>
              <a:gd name="connsiteX78" fmla="*/ 1658837 w 3980530"/>
              <a:gd name="connsiteY78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46537 w 3980530"/>
              <a:gd name="connsiteY14" fmla="*/ 13597 h 2144931"/>
              <a:gd name="connsiteX15" fmla="*/ 3956735 w 3980530"/>
              <a:gd name="connsiteY15" fmla="*/ 30593 h 2144931"/>
              <a:gd name="connsiteX16" fmla="*/ 3970332 w 3980530"/>
              <a:gd name="connsiteY16" fmla="*/ 98578 h 2144931"/>
              <a:gd name="connsiteX17" fmla="*/ 3977130 w 3980530"/>
              <a:gd name="connsiteY17" fmla="*/ 166564 h 2144931"/>
              <a:gd name="connsiteX18" fmla="*/ 3980530 w 3980530"/>
              <a:gd name="connsiteY18" fmla="*/ 265142 h 2144931"/>
              <a:gd name="connsiteX19" fmla="*/ 3980530 w 3980530"/>
              <a:gd name="connsiteY19" fmla="*/ 326329 h 2144931"/>
              <a:gd name="connsiteX20" fmla="*/ 3977130 w 3980530"/>
              <a:gd name="connsiteY20" fmla="*/ 380717 h 2144931"/>
              <a:gd name="connsiteX21" fmla="*/ 3963533 w 3980530"/>
              <a:gd name="connsiteY21" fmla="*/ 462299 h 2144931"/>
              <a:gd name="connsiteX22" fmla="*/ 3946537 w 3980530"/>
              <a:gd name="connsiteY22" fmla="*/ 537083 h 2144931"/>
              <a:gd name="connsiteX23" fmla="*/ 3915944 w 3980530"/>
              <a:gd name="connsiteY23" fmla="*/ 598269 h 2144931"/>
              <a:gd name="connsiteX24" fmla="*/ 3885350 w 3980530"/>
              <a:gd name="connsiteY24" fmla="*/ 628862 h 2144931"/>
              <a:gd name="connsiteX25" fmla="*/ 3868354 w 3980530"/>
              <a:gd name="connsiteY25" fmla="*/ 642460 h 2144931"/>
              <a:gd name="connsiteX26" fmla="*/ 3837761 w 3980530"/>
              <a:gd name="connsiteY26" fmla="*/ 649258 h 2144931"/>
              <a:gd name="connsiteX27" fmla="*/ 3817365 w 3980530"/>
              <a:gd name="connsiteY27" fmla="*/ 649258 h 2144931"/>
              <a:gd name="connsiteX28" fmla="*/ 3790171 w 3980530"/>
              <a:gd name="connsiteY28" fmla="*/ 645859 h 2144931"/>
              <a:gd name="connsiteX29" fmla="*/ 3773175 w 3980530"/>
              <a:gd name="connsiteY29" fmla="*/ 645859 h 2144931"/>
              <a:gd name="connsiteX30" fmla="*/ 3749380 w 3980530"/>
              <a:gd name="connsiteY30" fmla="*/ 642460 h 2144931"/>
              <a:gd name="connsiteX31" fmla="*/ 3698391 w 3980530"/>
              <a:gd name="connsiteY31" fmla="*/ 649258 h 2144931"/>
              <a:gd name="connsiteX32" fmla="*/ 3633805 w 3980530"/>
              <a:gd name="connsiteY32" fmla="*/ 666254 h 2144931"/>
              <a:gd name="connsiteX33" fmla="*/ 3501234 w 3980530"/>
              <a:gd name="connsiteY33" fmla="*/ 713844 h 2144931"/>
              <a:gd name="connsiteX34" fmla="*/ 3215697 w 3980530"/>
              <a:gd name="connsiteY34" fmla="*/ 839616 h 2144931"/>
              <a:gd name="connsiteX35" fmla="*/ 2845178 w 3980530"/>
              <a:gd name="connsiteY35" fmla="*/ 1006180 h 2144931"/>
              <a:gd name="connsiteX36" fmla="*/ 1563658 w 3980530"/>
              <a:gd name="connsiteY36" fmla="*/ 1618046 h 2144931"/>
              <a:gd name="connsiteX37" fmla="*/ 792027 w 3980530"/>
              <a:gd name="connsiteY37" fmla="*/ 2005561 h 2144931"/>
              <a:gd name="connsiteX38" fmla="*/ 679851 w 3980530"/>
              <a:gd name="connsiteY38" fmla="*/ 2063349 h 2144931"/>
              <a:gd name="connsiteX39" fmla="*/ 635661 w 3980530"/>
              <a:gd name="connsiteY39" fmla="*/ 2083744 h 2144931"/>
              <a:gd name="connsiteX40" fmla="*/ 550680 w 3980530"/>
              <a:gd name="connsiteY40" fmla="*/ 2107539 h 2144931"/>
              <a:gd name="connsiteX41" fmla="*/ 431706 w 3980530"/>
              <a:gd name="connsiteY41" fmla="*/ 2131334 h 2144931"/>
              <a:gd name="connsiteX42" fmla="*/ 282138 w 3980530"/>
              <a:gd name="connsiteY42" fmla="*/ 2144931 h 2144931"/>
              <a:gd name="connsiteX43" fmla="*/ 146168 w 3980530"/>
              <a:gd name="connsiteY43" fmla="*/ 2144931 h 2144931"/>
              <a:gd name="connsiteX44" fmla="*/ 84982 w 3980530"/>
              <a:gd name="connsiteY44" fmla="*/ 2134733 h 2144931"/>
              <a:gd name="connsiteX45" fmla="*/ 30593 w 3980530"/>
              <a:gd name="connsiteY45" fmla="*/ 2114338 h 2144931"/>
              <a:gd name="connsiteX46" fmla="*/ 6799 w 3980530"/>
              <a:gd name="connsiteY46" fmla="*/ 2090543 h 2144931"/>
              <a:gd name="connsiteX47" fmla="*/ 0 w 3980530"/>
              <a:gd name="connsiteY47" fmla="*/ 2070147 h 2144931"/>
              <a:gd name="connsiteX48" fmla="*/ 0 w 3980530"/>
              <a:gd name="connsiteY48" fmla="*/ 2053151 h 2144931"/>
              <a:gd name="connsiteX49" fmla="*/ 13597 w 3980530"/>
              <a:gd name="connsiteY49" fmla="*/ 2022558 h 2144931"/>
              <a:gd name="connsiteX50" fmla="*/ 47590 w 3980530"/>
              <a:gd name="connsiteY50" fmla="*/ 1978367 h 2144931"/>
              <a:gd name="connsiteX51" fmla="*/ 95179 w 3980530"/>
              <a:gd name="connsiteY51" fmla="*/ 1896785 h 2144931"/>
              <a:gd name="connsiteX52" fmla="*/ 156366 w 3980530"/>
              <a:gd name="connsiteY52" fmla="*/ 1760815 h 2144931"/>
              <a:gd name="connsiteX53" fmla="*/ 190359 w 3980530"/>
              <a:gd name="connsiteY53" fmla="*/ 1658837 h 2144931"/>
              <a:gd name="connsiteX54" fmla="*/ 220952 w 3980530"/>
              <a:gd name="connsiteY54" fmla="*/ 1499072 h 2144931"/>
              <a:gd name="connsiteX55" fmla="*/ 251545 w 3980530"/>
              <a:gd name="connsiteY55" fmla="*/ 1318912 h 2144931"/>
              <a:gd name="connsiteX56" fmla="*/ 275340 w 3980530"/>
              <a:gd name="connsiteY56" fmla="*/ 1145549 h 2144931"/>
              <a:gd name="connsiteX57" fmla="*/ 285538 w 3980530"/>
              <a:gd name="connsiteY57" fmla="*/ 1128553 h 2144931"/>
              <a:gd name="connsiteX58" fmla="*/ 302534 w 3980530"/>
              <a:gd name="connsiteY58" fmla="*/ 1111557 h 2144931"/>
              <a:gd name="connsiteX59" fmla="*/ 312732 w 3980530"/>
              <a:gd name="connsiteY59" fmla="*/ 1111557 h 2144931"/>
              <a:gd name="connsiteX60" fmla="*/ 322930 w 3980530"/>
              <a:gd name="connsiteY60" fmla="*/ 1121755 h 2144931"/>
              <a:gd name="connsiteX61" fmla="*/ 333127 w 3980530"/>
              <a:gd name="connsiteY61" fmla="*/ 1145549 h 2144931"/>
              <a:gd name="connsiteX62" fmla="*/ 333127 w 3980530"/>
              <a:gd name="connsiteY62" fmla="*/ 1179542 h 2144931"/>
              <a:gd name="connsiteX63" fmla="*/ 339926 w 3980530"/>
              <a:gd name="connsiteY63" fmla="*/ 1363102 h 2144931"/>
              <a:gd name="connsiteX64" fmla="*/ 343325 w 3980530"/>
              <a:gd name="connsiteY64" fmla="*/ 1478677 h 2144931"/>
              <a:gd name="connsiteX65" fmla="*/ 350124 w 3980530"/>
              <a:gd name="connsiteY65" fmla="*/ 1577255 h 2144931"/>
              <a:gd name="connsiteX66" fmla="*/ 370519 w 3980530"/>
              <a:gd name="connsiteY66" fmla="*/ 1686031 h 2144931"/>
              <a:gd name="connsiteX67" fmla="*/ 397713 w 3980530"/>
              <a:gd name="connsiteY67" fmla="*/ 1747218 h 2144931"/>
              <a:gd name="connsiteX68" fmla="*/ 428306 w 3980530"/>
              <a:gd name="connsiteY68" fmla="*/ 1791408 h 2144931"/>
              <a:gd name="connsiteX69" fmla="*/ 462299 w 3980530"/>
              <a:gd name="connsiteY69" fmla="*/ 1815203 h 2144931"/>
              <a:gd name="connsiteX70" fmla="*/ 489493 w 3980530"/>
              <a:gd name="connsiteY70" fmla="*/ 1822002 h 2144931"/>
              <a:gd name="connsiteX71" fmla="*/ 533683 w 3980530"/>
              <a:gd name="connsiteY71" fmla="*/ 1822002 h 2144931"/>
              <a:gd name="connsiteX72" fmla="*/ 574474 w 3980530"/>
              <a:gd name="connsiteY72" fmla="*/ 1811804 h 2144931"/>
              <a:gd name="connsiteX73" fmla="*/ 652657 w 3980530"/>
              <a:gd name="connsiteY73" fmla="*/ 1788009 h 2144931"/>
              <a:gd name="connsiteX74" fmla="*/ 805624 w 3980530"/>
              <a:gd name="connsiteY74" fmla="*/ 1716625 h 2144931"/>
              <a:gd name="connsiteX75" fmla="*/ 1172744 w 3980530"/>
              <a:gd name="connsiteY75" fmla="*/ 1536464 h 2144931"/>
              <a:gd name="connsiteX76" fmla="*/ 1539863 w 3980530"/>
              <a:gd name="connsiteY76" fmla="*/ 1359703 h 2144931"/>
              <a:gd name="connsiteX77" fmla="*/ 1658837 w 3980530"/>
              <a:gd name="connsiteY77" fmla="*/ 1305315 h 2144931"/>
              <a:gd name="connsiteX0" fmla="*/ 1658837 w 3980530"/>
              <a:gd name="connsiteY0" fmla="*/ 1291718 h 2131334"/>
              <a:gd name="connsiteX1" fmla="*/ 2552842 w 3980530"/>
              <a:gd name="connsiteY1" fmla="*/ 863411 h 2131334"/>
              <a:gd name="connsiteX2" fmla="*/ 2977749 w 3980530"/>
              <a:gd name="connsiteY2" fmla="*/ 662855 h 2131334"/>
              <a:gd name="connsiteX3" fmla="*/ 3270085 w 3980530"/>
              <a:gd name="connsiteY3" fmla="*/ 526885 h 2131334"/>
              <a:gd name="connsiteX4" fmla="*/ 3579417 w 3980530"/>
              <a:gd name="connsiteY4" fmla="*/ 380717 h 2131334"/>
              <a:gd name="connsiteX5" fmla="*/ 3640604 w 3980530"/>
              <a:gd name="connsiteY5" fmla="*/ 346724 h 2131334"/>
              <a:gd name="connsiteX6" fmla="*/ 3698391 w 3980530"/>
              <a:gd name="connsiteY6" fmla="*/ 302534 h 2131334"/>
              <a:gd name="connsiteX7" fmla="*/ 3749380 w 3980530"/>
              <a:gd name="connsiteY7" fmla="*/ 258344 h 2131334"/>
              <a:gd name="connsiteX8" fmla="*/ 3793570 w 3980530"/>
              <a:gd name="connsiteY8" fmla="*/ 207355 h 2131334"/>
              <a:gd name="connsiteX9" fmla="*/ 3827563 w 3980530"/>
              <a:gd name="connsiteY9" fmla="*/ 156366 h 2131334"/>
              <a:gd name="connsiteX10" fmla="*/ 3858156 w 3980530"/>
              <a:gd name="connsiteY10" fmla="*/ 101978 h 2131334"/>
              <a:gd name="connsiteX11" fmla="*/ 3878552 w 3980530"/>
              <a:gd name="connsiteY11" fmla="*/ 37392 h 2131334"/>
              <a:gd name="connsiteX12" fmla="*/ 3898947 w 3980530"/>
              <a:gd name="connsiteY12" fmla="*/ 6799 h 2131334"/>
              <a:gd name="connsiteX13" fmla="*/ 3946537 w 3980530"/>
              <a:gd name="connsiteY13" fmla="*/ 0 h 2131334"/>
              <a:gd name="connsiteX14" fmla="*/ 3956735 w 3980530"/>
              <a:gd name="connsiteY14" fmla="*/ 16996 h 2131334"/>
              <a:gd name="connsiteX15" fmla="*/ 3970332 w 3980530"/>
              <a:gd name="connsiteY15" fmla="*/ 84981 h 2131334"/>
              <a:gd name="connsiteX16" fmla="*/ 3977130 w 3980530"/>
              <a:gd name="connsiteY16" fmla="*/ 152967 h 2131334"/>
              <a:gd name="connsiteX17" fmla="*/ 3980530 w 3980530"/>
              <a:gd name="connsiteY17" fmla="*/ 251545 h 2131334"/>
              <a:gd name="connsiteX18" fmla="*/ 3980530 w 3980530"/>
              <a:gd name="connsiteY18" fmla="*/ 312732 h 2131334"/>
              <a:gd name="connsiteX19" fmla="*/ 3977130 w 3980530"/>
              <a:gd name="connsiteY19" fmla="*/ 367120 h 2131334"/>
              <a:gd name="connsiteX20" fmla="*/ 3963533 w 3980530"/>
              <a:gd name="connsiteY20" fmla="*/ 448702 h 2131334"/>
              <a:gd name="connsiteX21" fmla="*/ 3946537 w 3980530"/>
              <a:gd name="connsiteY21" fmla="*/ 523486 h 2131334"/>
              <a:gd name="connsiteX22" fmla="*/ 3915944 w 3980530"/>
              <a:gd name="connsiteY22" fmla="*/ 584672 h 2131334"/>
              <a:gd name="connsiteX23" fmla="*/ 3885350 w 3980530"/>
              <a:gd name="connsiteY23" fmla="*/ 615265 h 2131334"/>
              <a:gd name="connsiteX24" fmla="*/ 3868354 w 3980530"/>
              <a:gd name="connsiteY24" fmla="*/ 628863 h 2131334"/>
              <a:gd name="connsiteX25" fmla="*/ 3837761 w 3980530"/>
              <a:gd name="connsiteY25" fmla="*/ 635661 h 2131334"/>
              <a:gd name="connsiteX26" fmla="*/ 3817365 w 3980530"/>
              <a:gd name="connsiteY26" fmla="*/ 635661 h 2131334"/>
              <a:gd name="connsiteX27" fmla="*/ 3790171 w 3980530"/>
              <a:gd name="connsiteY27" fmla="*/ 632262 h 2131334"/>
              <a:gd name="connsiteX28" fmla="*/ 3773175 w 3980530"/>
              <a:gd name="connsiteY28" fmla="*/ 632262 h 2131334"/>
              <a:gd name="connsiteX29" fmla="*/ 3749380 w 3980530"/>
              <a:gd name="connsiteY29" fmla="*/ 628863 h 2131334"/>
              <a:gd name="connsiteX30" fmla="*/ 3698391 w 3980530"/>
              <a:gd name="connsiteY30" fmla="*/ 635661 h 2131334"/>
              <a:gd name="connsiteX31" fmla="*/ 3633805 w 3980530"/>
              <a:gd name="connsiteY31" fmla="*/ 652657 h 2131334"/>
              <a:gd name="connsiteX32" fmla="*/ 3501234 w 3980530"/>
              <a:gd name="connsiteY32" fmla="*/ 700247 h 2131334"/>
              <a:gd name="connsiteX33" fmla="*/ 3215697 w 3980530"/>
              <a:gd name="connsiteY33" fmla="*/ 826019 h 2131334"/>
              <a:gd name="connsiteX34" fmla="*/ 2845178 w 3980530"/>
              <a:gd name="connsiteY34" fmla="*/ 992583 h 2131334"/>
              <a:gd name="connsiteX35" fmla="*/ 1563658 w 3980530"/>
              <a:gd name="connsiteY35" fmla="*/ 1604449 h 2131334"/>
              <a:gd name="connsiteX36" fmla="*/ 792027 w 3980530"/>
              <a:gd name="connsiteY36" fmla="*/ 1991964 h 2131334"/>
              <a:gd name="connsiteX37" fmla="*/ 679851 w 3980530"/>
              <a:gd name="connsiteY37" fmla="*/ 2049752 h 2131334"/>
              <a:gd name="connsiteX38" fmla="*/ 635661 w 3980530"/>
              <a:gd name="connsiteY38" fmla="*/ 2070147 h 2131334"/>
              <a:gd name="connsiteX39" fmla="*/ 550680 w 3980530"/>
              <a:gd name="connsiteY39" fmla="*/ 2093942 h 2131334"/>
              <a:gd name="connsiteX40" fmla="*/ 431706 w 3980530"/>
              <a:gd name="connsiteY40" fmla="*/ 2117737 h 2131334"/>
              <a:gd name="connsiteX41" fmla="*/ 282138 w 3980530"/>
              <a:gd name="connsiteY41" fmla="*/ 2131334 h 2131334"/>
              <a:gd name="connsiteX42" fmla="*/ 146168 w 3980530"/>
              <a:gd name="connsiteY42" fmla="*/ 2131334 h 2131334"/>
              <a:gd name="connsiteX43" fmla="*/ 84982 w 3980530"/>
              <a:gd name="connsiteY43" fmla="*/ 2121136 h 2131334"/>
              <a:gd name="connsiteX44" fmla="*/ 30593 w 3980530"/>
              <a:gd name="connsiteY44" fmla="*/ 2100741 h 2131334"/>
              <a:gd name="connsiteX45" fmla="*/ 6799 w 3980530"/>
              <a:gd name="connsiteY45" fmla="*/ 2076946 h 2131334"/>
              <a:gd name="connsiteX46" fmla="*/ 0 w 3980530"/>
              <a:gd name="connsiteY46" fmla="*/ 2056550 h 2131334"/>
              <a:gd name="connsiteX47" fmla="*/ 0 w 3980530"/>
              <a:gd name="connsiteY47" fmla="*/ 2039554 h 2131334"/>
              <a:gd name="connsiteX48" fmla="*/ 13597 w 3980530"/>
              <a:gd name="connsiteY48" fmla="*/ 2008961 h 2131334"/>
              <a:gd name="connsiteX49" fmla="*/ 47590 w 3980530"/>
              <a:gd name="connsiteY49" fmla="*/ 1964770 h 2131334"/>
              <a:gd name="connsiteX50" fmla="*/ 95179 w 3980530"/>
              <a:gd name="connsiteY50" fmla="*/ 1883188 h 2131334"/>
              <a:gd name="connsiteX51" fmla="*/ 156366 w 3980530"/>
              <a:gd name="connsiteY51" fmla="*/ 1747218 h 2131334"/>
              <a:gd name="connsiteX52" fmla="*/ 190359 w 3980530"/>
              <a:gd name="connsiteY52" fmla="*/ 1645240 h 2131334"/>
              <a:gd name="connsiteX53" fmla="*/ 220952 w 3980530"/>
              <a:gd name="connsiteY53" fmla="*/ 1485475 h 2131334"/>
              <a:gd name="connsiteX54" fmla="*/ 251545 w 3980530"/>
              <a:gd name="connsiteY54" fmla="*/ 1305315 h 2131334"/>
              <a:gd name="connsiteX55" fmla="*/ 275340 w 3980530"/>
              <a:gd name="connsiteY55" fmla="*/ 1131952 h 2131334"/>
              <a:gd name="connsiteX56" fmla="*/ 285538 w 3980530"/>
              <a:gd name="connsiteY56" fmla="*/ 1114956 h 2131334"/>
              <a:gd name="connsiteX57" fmla="*/ 302534 w 3980530"/>
              <a:gd name="connsiteY57" fmla="*/ 1097960 h 2131334"/>
              <a:gd name="connsiteX58" fmla="*/ 312732 w 3980530"/>
              <a:gd name="connsiteY58" fmla="*/ 1097960 h 2131334"/>
              <a:gd name="connsiteX59" fmla="*/ 322930 w 3980530"/>
              <a:gd name="connsiteY59" fmla="*/ 1108158 h 2131334"/>
              <a:gd name="connsiteX60" fmla="*/ 333127 w 3980530"/>
              <a:gd name="connsiteY60" fmla="*/ 1131952 h 2131334"/>
              <a:gd name="connsiteX61" fmla="*/ 333127 w 3980530"/>
              <a:gd name="connsiteY61" fmla="*/ 1165945 h 2131334"/>
              <a:gd name="connsiteX62" fmla="*/ 339926 w 3980530"/>
              <a:gd name="connsiteY62" fmla="*/ 1349505 h 2131334"/>
              <a:gd name="connsiteX63" fmla="*/ 343325 w 3980530"/>
              <a:gd name="connsiteY63" fmla="*/ 1465080 h 2131334"/>
              <a:gd name="connsiteX64" fmla="*/ 350124 w 3980530"/>
              <a:gd name="connsiteY64" fmla="*/ 1563658 h 2131334"/>
              <a:gd name="connsiteX65" fmla="*/ 370519 w 3980530"/>
              <a:gd name="connsiteY65" fmla="*/ 1672434 h 2131334"/>
              <a:gd name="connsiteX66" fmla="*/ 397713 w 3980530"/>
              <a:gd name="connsiteY66" fmla="*/ 1733621 h 2131334"/>
              <a:gd name="connsiteX67" fmla="*/ 428306 w 3980530"/>
              <a:gd name="connsiteY67" fmla="*/ 1777811 h 2131334"/>
              <a:gd name="connsiteX68" fmla="*/ 462299 w 3980530"/>
              <a:gd name="connsiteY68" fmla="*/ 1801606 h 2131334"/>
              <a:gd name="connsiteX69" fmla="*/ 489493 w 3980530"/>
              <a:gd name="connsiteY69" fmla="*/ 1808405 h 2131334"/>
              <a:gd name="connsiteX70" fmla="*/ 533683 w 3980530"/>
              <a:gd name="connsiteY70" fmla="*/ 1808405 h 2131334"/>
              <a:gd name="connsiteX71" fmla="*/ 574474 w 3980530"/>
              <a:gd name="connsiteY71" fmla="*/ 1798207 h 2131334"/>
              <a:gd name="connsiteX72" fmla="*/ 652657 w 3980530"/>
              <a:gd name="connsiteY72" fmla="*/ 1774412 h 2131334"/>
              <a:gd name="connsiteX73" fmla="*/ 805624 w 3980530"/>
              <a:gd name="connsiteY73" fmla="*/ 1703028 h 2131334"/>
              <a:gd name="connsiteX74" fmla="*/ 1172744 w 3980530"/>
              <a:gd name="connsiteY74" fmla="*/ 1522867 h 2131334"/>
              <a:gd name="connsiteX75" fmla="*/ 1539863 w 3980530"/>
              <a:gd name="connsiteY75" fmla="*/ 1346106 h 2131334"/>
              <a:gd name="connsiteX76" fmla="*/ 1658837 w 3980530"/>
              <a:gd name="connsiteY76" fmla="*/ 1291718 h 2131334"/>
              <a:gd name="connsiteX0" fmla="*/ 1658837 w 3980530"/>
              <a:gd name="connsiteY0" fmla="*/ 1291718 h 2131334"/>
              <a:gd name="connsiteX1" fmla="*/ 2552842 w 3980530"/>
              <a:gd name="connsiteY1" fmla="*/ 863411 h 2131334"/>
              <a:gd name="connsiteX2" fmla="*/ 2977749 w 3980530"/>
              <a:gd name="connsiteY2" fmla="*/ 662855 h 2131334"/>
              <a:gd name="connsiteX3" fmla="*/ 3270085 w 3980530"/>
              <a:gd name="connsiteY3" fmla="*/ 526885 h 2131334"/>
              <a:gd name="connsiteX4" fmla="*/ 3579417 w 3980530"/>
              <a:gd name="connsiteY4" fmla="*/ 380717 h 2131334"/>
              <a:gd name="connsiteX5" fmla="*/ 3640604 w 3980530"/>
              <a:gd name="connsiteY5" fmla="*/ 346724 h 2131334"/>
              <a:gd name="connsiteX6" fmla="*/ 3698391 w 3980530"/>
              <a:gd name="connsiteY6" fmla="*/ 302534 h 2131334"/>
              <a:gd name="connsiteX7" fmla="*/ 3749380 w 3980530"/>
              <a:gd name="connsiteY7" fmla="*/ 258344 h 2131334"/>
              <a:gd name="connsiteX8" fmla="*/ 3793570 w 3980530"/>
              <a:gd name="connsiteY8" fmla="*/ 207355 h 2131334"/>
              <a:gd name="connsiteX9" fmla="*/ 3827563 w 3980530"/>
              <a:gd name="connsiteY9" fmla="*/ 156366 h 2131334"/>
              <a:gd name="connsiteX10" fmla="*/ 3858156 w 3980530"/>
              <a:gd name="connsiteY10" fmla="*/ 101978 h 2131334"/>
              <a:gd name="connsiteX11" fmla="*/ 3878552 w 3980530"/>
              <a:gd name="connsiteY11" fmla="*/ 37392 h 2131334"/>
              <a:gd name="connsiteX12" fmla="*/ 3898947 w 3980530"/>
              <a:gd name="connsiteY12" fmla="*/ 6799 h 2131334"/>
              <a:gd name="connsiteX13" fmla="*/ 3946537 w 3980530"/>
              <a:gd name="connsiteY13" fmla="*/ 0 h 2131334"/>
              <a:gd name="connsiteX14" fmla="*/ 3970332 w 3980530"/>
              <a:gd name="connsiteY14" fmla="*/ 84981 h 2131334"/>
              <a:gd name="connsiteX15" fmla="*/ 3977130 w 3980530"/>
              <a:gd name="connsiteY15" fmla="*/ 152967 h 2131334"/>
              <a:gd name="connsiteX16" fmla="*/ 3980530 w 3980530"/>
              <a:gd name="connsiteY16" fmla="*/ 251545 h 2131334"/>
              <a:gd name="connsiteX17" fmla="*/ 3980530 w 3980530"/>
              <a:gd name="connsiteY17" fmla="*/ 312732 h 2131334"/>
              <a:gd name="connsiteX18" fmla="*/ 3977130 w 3980530"/>
              <a:gd name="connsiteY18" fmla="*/ 367120 h 2131334"/>
              <a:gd name="connsiteX19" fmla="*/ 3963533 w 3980530"/>
              <a:gd name="connsiteY19" fmla="*/ 448702 h 2131334"/>
              <a:gd name="connsiteX20" fmla="*/ 3946537 w 3980530"/>
              <a:gd name="connsiteY20" fmla="*/ 523486 h 2131334"/>
              <a:gd name="connsiteX21" fmla="*/ 3915944 w 3980530"/>
              <a:gd name="connsiteY21" fmla="*/ 584672 h 2131334"/>
              <a:gd name="connsiteX22" fmla="*/ 3885350 w 3980530"/>
              <a:gd name="connsiteY22" fmla="*/ 615265 h 2131334"/>
              <a:gd name="connsiteX23" fmla="*/ 3868354 w 3980530"/>
              <a:gd name="connsiteY23" fmla="*/ 628863 h 2131334"/>
              <a:gd name="connsiteX24" fmla="*/ 3837761 w 3980530"/>
              <a:gd name="connsiteY24" fmla="*/ 635661 h 2131334"/>
              <a:gd name="connsiteX25" fmla="*/ 3817365 w 3980530"/>
              <a:gd name="connsiteY25" fmla="*/ 635661 h 2131334"/>
              <a:gd name="connsiteX26" fmla="*/ 3790171 w 3980530"/>
              <a:gd name="connsiteY26" fmla="*/ 632262 h 2131334"/>
              <a:gd name="connsiteX27" fmla="*/ 3773175 w 3980530"/>
              <a:gd name="connsiteY27" fmla="*/ 632262 h 2131334"/>
              <a:gd name="connsiteX28" fmla="*/ 3749380 w 3980530"/>
              <a:gd name="connsiteY28" fmla="*/ 628863 h 2131334"/>
              <a:gd name="connsiteX29" fmla="*/ 3698391 w 3980530"/>
              <a:gd name="connsiteY29" fmla="*/ 635661 h 2131334"/>
              <a:gd name="connsiteX30" fmla="*/ 3633805 w 3980530"/>
              <a:gd name="connsiteY30" fmla="*/ 652657 h 2131334"/>
              <a:gd name="connsiteX31" fmla="*/ 3501234 w 3980530"/>
              <a:gd name="connsiteY31" fmla="*/ 700247 h 2131334"/>
              <a:gd name="connsiteX32" fmla="*/ 3215697 w 3980530"/>
              <a:gd name="connsiteY32" fmla="*/ 826019 h 2131334"/>
              <a:gd name="connsiteX33" fmla="*/ 2845178 w 3980530"/>
              <a:gd name="connsiteY33" fmla="*/ 992583 h 2131334"/>
              <a:gd name="connsiteX34" fmla="*/ 1563658 w 3980530"/>
              <a:gd name="connsiteY34" fmla="*/ 1604449 h 2131334"/>
              <a:gd name="connsiteX35" fmla="*/ 792027 w 3980530"/>
              <a:gd name="connsiteY35" fmla="*/ 1991964 h 2131334"/>
              <a:gd name="connsiteX36" fmla="*/ 679851 w 3980530"/>
              <a:gd name="connsiteY36" fmla="*/ 2049752 h 2131334"/>
              <a:gd name="connsiteX37" fmla="*/ 635661 w 3980530"/>
              <a:gd name="connsiteY37" fmla="*/ 2070147 h 2131334"/>
              <a:gd name="connsiteX38" fmla="*/ 550680 w 3980530"/>
              <a:gd name="connsiteY38" fmla="*/ 2093942 h 2131334"/>
              <a:gd name="connsiteX39" fmla="*/ 431706 w 3980530"/>
              <a:gd name="connsiteY39" fmla="*/ 2117737 h 2131334"/>
              <a:gd name="connsiteX40" fmla="*/ 282138 w 3980530"/>
              <a:gd name="connsiteY40" fmla="*/ 2131334 h 2131334"/>
              <a:gd name="connsiteX41" fmla="*/ 146168 w 3980530"/>
              <a:gd name="connsiteY41" fmla="*/ 2131334 h 2131334"/>
              <a:gd name="connsiteX42" fmla="*/ 84982 w 3980530"/>
              <a:gd name="connsiteY42" fmla="*/ 2121136 h 2131334"/>
              <a:gd name="connsiteX43" fmla="*/ 30593 w 3980530"/>
              <a:gd name="connsiteY43" fmla="*/ 2100741 h 2131334"/>
              <a:gd name="connsiteX44" fmla="*/ 6799 w 3980530"/>
              <a:gd name="connsiteY44" fmla="*/ 2076946 h 2131334"/>
              <a:gd name="connsiteX45" fmla="*/ 0 w 3980530"/>
              <a:gd name="connsiteY45" fmla="*/ 2056550 h 2131334"/>
              <a:gd name="connsiteX46" fmla="*/ 0 w 3980530"/>
              <a:gd name="connsiteY46" fmla="*/ 2039554 h 2131334"/>
              <a:gd name="connsiteX47" fmla="*/ 13597 w 3980530"/>
              <a:gd name="connsiteY47" fmla="*/ 2008961 h 2131334"/>
              <a:gd name="connsiteX48" fmla="*/ 47590 w 3980530"/>
              <a:gd name="connsiteY48" fmla="*/ 1964770 h 2131334"/>
              <a:gd name="connsiteX49" fmla="*/ 95179 w 3980530"/>
              <a:gd name="connsiteY49" fmla="*/ 1883188 h 2131334"/>
              <a:gd name="connsiteX50" fmla="*/ 156366 w 3980530"/>
              <a:gd name="connsiteY50" fmla="*/ 1747218 h 2131334"/>
              <a:gd name="connsiteX51" fmla="*/ 190359 w 3980530"/>
              <a:gd name="connsiteY51" fmla="*/ 1645240 h 2131334"/>
              <a:gd name="connsiteX52" fmla="*/ 220952 w 3980530"/>
              <a:gd name="connsiteY52" fmla="*/ 1485475 h 2131334"/>
              <a:gd name="connsiteX53" fmla="*/ 251545 w 3980530"/>
              <a:gd name="connsiteY53" fmla="*/ 1305315 h 2131334"/>
              <a:gd name="connsiteX54" fmla="*/ 275340 w 3980530"/>
              <a:gd name="connsiteY54" fmla="*/ 1131952 h 2131334"/>
              <a:gd name="connsiteX55" fmla="*/ 285538 w 3980530"/>
              <a:gd name="connsiteY55" fmla="*/ 1114956 h 2131334"/>
              <a:gd name="connsiteX56" fmla="*/ 302534 w 3980530"/>
              <a:gd name="connsiteY56" fmla="*/ 1097960 h 2131334"/>
              <a:gd name="connsiteX57" fmla="*/ 312732 w 3980530"/>
              <a:gd name="connsiteY57" fmla="*/ 1097960 h 2131334"/>
              <a:gd name="connsiteX58" fmla="*/ 322930 w 3980530"/>
              <a:gd name="connsiteY58" fmla="*/ 1108158 h 2131334"/>
              <a:gd name="connsiteX59" fmla="*/ 333127 w 3980530"/>
              <a:gd name="connsiteY59" fmla="*/ 1131952 h 2131334"/>
              <a:gd name="connsiteX60" fmla="*/ 333127 w 3980530"/>
              <a:gd name="connsiteY60" fmla="*/ 1165945 h 2131334"/>
              <a:gd name="connsiteX61" fmla="*/ 339926 w 3980530"/>
              <a:gd name="connsiteY61" fmla="*/ 1349505 h 2131334"/>
              <a:gd name="connsiteX62" fmla="*/ 343325 w 3980530"/>
              <a:gd name="connsiteY62" fmla="*/ 1465080 h 2131334"/>
              <a:gd name="connsiteX63" fmla="*/ 350124 w 3980530"/>
              <a:gd name="connsiteY63" fmla="*/ 1563658 h 2131334"/>
              <a:gd name="connsiteX64" fmla="*/ 370519 w 3980530"/>
              <a:gd name="connsiteY64" fmla="*/ 1672434 h 2131334"/>
              <a:gd name="connsiteX65" fmla="*/ 397713 w 3980530"/>
              <a:gd name="connsiteY65" fmla="*/ 1733621 h 2131334"/>
              <a:gd name="connsiteX66" fmla="*/ 428306 w 3980530"/>
              <a:gd name="connsiteY66" fmla="*/ 1777811 h 2131334"/>
              <a:gd name="connsiteX67" fmla="*/ 462299 w 3980530"/>
              <a:gd name="connsiteY67" fmla="*/ 1801606 h 2131334"/>
              <a:gd name="connsiteX68" fmla="*/ 489493 w 3980530"/>
              <a:gd name="connsiteY68" fmla="*/ 1808405 h 2131334"/>
              <a:gd name="connsiteX69" fmla="*/ 533683 w 3980530"/>
              <a:gd name="connsiteY69" fmla="*/ 1808405 h 2131334"/>
              <a:gd name="connsiteX70" fmla="*/ 574474 w 3980530"/>
              <a:gd name="connsiteY70" fmla="*/ 1798207 h 2131334"/>
              <a:gd name="connsiteX71" fmla="*/ 652657 w 3980530"/>
              <a:gd name="connsiteY71" fmla="*/ 1774412 h 2131334"/>
              <a:gd name="connsiteX72" fmla="*/ 805624 w 3980530"/>
              <a:gd name="connsiteY72" fmla="*/ 1703028 h 2131334"/>
              <a:gd name="connsiteX73" fmla="*/ 1172744 w 3980530"/>
              <a:gd name="connsiteY73" fmla="*/ 1522867 h 2131334"/>
              <a:gd name="connsiteX74" fmla="*/ 1539863 w 3980530"/>
              <a:gd name="connsiteY74" fmla="*/ 1346106 h 2131334"/>
              <a:gd name="connsiteX75" fmla="*/ 1658837 w 3980530"/>
              <a:gd name="connsiteY75" fmla="*/ 1291718 h 2131334"/>
              <a:gd name="connsiteX0" fmla="*/ 1658837 w 3980530"/>
              <a:gd name="connsiteY0" fmla="*/ 1284919 h 2124535"/>
              <a:gd name="connsiteX1" fmla="*/ 2552842 w 3980530"/>
              <a:gd name="connsiteY1" fmla="*/ 856612 h 2124535"/>
              <a:gd name="connsiteX2" fmla="*/ 2977749 w 3980530"/>
              <a:gd name="connsiteY2" fmla="*/ 656056 h 2124535"/>
              <a:gd name="connsiteX3" fmla="*/ 3270085 w 3980530"/>
              <a:gd name="connsiteY3" fmla="*/ 520086 h 2124535"/>
              <a:gd name="connsiteX4" fmla="*/ 3579417 w 3980530"/>
              <a:gd name="connsiteY4" fmla="*/ 373918 h 2124535"/>
              <a:gd name="connsiteX5" fmla="*/ 3640604 w 3980530"/>
              <a:gd name="connsiteY5" fmla="*/ 339925 h 2124535"/>
              <a:gd name="connsiteX6" fmla="*/ 3698391 w 3980530"/>
              <a:gd name="connsiteY6" fmla="*/ 295735 h 2124535"/>
              <a:gd name="connsiteX7" fmla="*/ 3749380 w 3980530"/>
              <a:gd name="connsiteY7" fmla="*/ 251545 h 2124535"/>
              <a:gd name="connsiteX8" fmla="*/ 3793570 w 3980530"/>
              <a:gd name="connsiteY8" fmla="*/ 200556 h 2124535"/>
              <a:gd name="connsiteX9" fmla="*/ 3827563 w 3980530"/>
              <a:gd name="connsiteY9" fmla="*/ 149567 h 2124535"/>
              <a:gd name="connsiteX10" fmla="*/ 3858156 w 3980530"/>
              <a:gd name="connsiteY10" fmla="*/ 95179 h 2124535"/>
              <a:gd name="connsiteX11" fmla="*/ 3878552 w 3980530"/>
              <a:gd name="connsiteY11" fmla="*/ 30593 h 2124535"/>
              <a:gd name="connsiteX12" fmla="*/ 3898947 w 3980530"/>
              <a:gd name="connsiteY12" fmla="*/ 0 h 2124535"/>
              <a:gd name="connsiteX13" fmla="*/ 3970332 w 3980530"/>
              <a:gd name="connsiteY13" fmla="*/ 78182 h 2124535"/>
              <a:gd name="connsiteX14" fmla="*/ 3977130 w 3980530"/>
              <a:gd name="connsiteY14" fmla="*/ 146168 h 2124535"/>
              <a:gd name="connsiteX15" fmla="*/ 3980530 w 3980530"/>
              <a:gd name="connsiteY15" fmla="*/ 244746 h 2124535"/>
              <a:gd name="connsiteX16" fmla="*/ 3980530 w 3980530"/>
              <a:gd name="connsiteY16" fmla="*/ 305933 h 2124535"/>
              <a:gd name="connsiteX17" fmla="*/ 3977130 w 3980530"/>
              <a:gd name="connsiteY17" fmla="*/ 360321 h 2124535"/>
              <a:gd name="connsiteX18" fmla="*/ 3963533 w 3980530"/>
              <a:gd name="connsiteY18" fmla="*/ 441903 h 2124535"/>
              <a:gd name="connsiteX19" fmla="*/ 3946537 w 3980530"/>
              <a:gd name="connsiteY19" fmla="*/ 516687 h 2124535"/>
              <a:gd name="connsiteX20" fmla="*/ 3915944 w 3980530"/>
              <a:gd name="connsiteY20" fmla="*/ 577873 h 2124535"/>
              <a:gd name="connsiteX21" fmla="*/ 3885350 w 3980530"/>
              <a:gd name="connsiteY21" fmla="*/ 608466 h 2124535"/>
              <a:gd name="connsiteX22" fmla="*/ 3868354 w 3980530"/>
              <a:gd name="connsiteY22" fmla="*/ 622064 h 2124535"/>
              <a:gd name="connsiteX23" fmla="*/ 3837761 w 3980530"/>
              <a:gd name="connsiteY23" fmla="*/ 628862 h 2124535"/>
              <a:gd name="connsiteX24" fmla="*/ 3817365 w 3980530"/>
              <a:gd name="connsiteY24" fmla="*/ 628862 h 2124535"/>
              <a:gd name="connsiteX25" fmla="*/ 3790171 w 3980530"/>
              <a:gd name="connsiteY25" fmla="*/ 625463 h 2124535"/>
              <a:gd name="connsiteX26" fmla="*/ 3773175 w 3980530"/>
              <a:gd name="connsiteY26" fmla="*/ 625463 h 2124535"/>
              <a:gd name="connsiteX27" fmla="*/ 3749380 w 3980530"/>
              <a:gd name="connsiteY27" fmla="*/ 622064 h 2124535"/>
              <a:gd name="connsiteX28" fmla="*/ 3698391 w 3980530"/>
              <a:gd name="connsiteY28" fmla="*/ 628862 h 2124535"/>
              <a:gd name="connsiteX29" fmla="*/ 3633805 w 3980530"/>
              <a:gd name="connsiteY29" fmla="*/ 645858 h 2124535"/>
              <a:gd name="connsiteX30" fmla="*/ 3501234 w 3980530"/>
              <a:gd name="connsiteY30" fmla="*/ 693448 h 2124535"/>
              <a:gd name="connsiteX31" fmla="*/ 3215697 w 3980530"/>
              <a:gd name="connsiteY31" fmla="*/ 819220 h 2124535"/>
              <a:gd name="connsiteX32" fmla="*/ 2845178 w 3980530"/>
              <a:gd name="connsiteY32" fmla="*/ 985784 h 2124535"/>
              <a:gd name="connsiteX33" fmla="*/ 1563658 w 3980530"/>
              <a:gd name="connsiteY33" fmla="*/ 1597650 h 2124535"/>
              <a:gd name="connsiteX34" fmla="*/ 792027 w 3980530"/>
              <a:gd name="connsiteY34" fmla="*/ 1985165 h 2124535"/>
              <a:gd name="connsiteX35" fmla="*/ 679851 w 3980530"/>
              <a:gd name="connsiteY35" fmla="*/ 2042953 h 2124535"/>
              <a:gd name="connsiteX36" fmla="*/ 635661 w 3980530"/>
              <a:gd name="connsiteY36" fmla="*/ 2063348 h 2124535"/>
              <a:gd name="connsiteX37" fmla="*/ 550680 w 3980530"/>
              <a:gd name="connsiteY37" fmla="*/ 2087143 h 2124535"/>
              <a:gd name="connsiteX38" fmla="*/ 431706 w 3980530"/>
              <a:gd name="connsiteY38" fmla="*/ 2110938 h 2124535"/>
              <a:gd name="connsiteX39" fmla="*/ 282138 w 3980530"/>
              <a:gd name="connsiteY39" fmla="*/ 2124535 h 2124535"/>
              <a:gd name="connsiteX40" fmla="*/ 146168 w 3980530"/>
              <a:gd name="connsiteY40" fmla="*/ 2124535 h 2124535"/>
              <a:gd name="connsiteX41" fmla="*/ 84982 w 3980530"/>
              <a:gd name="connsiteY41" fmla="*/ 2114337 h 2124535"/>
              <a:gd name="connsiteX42" fmla="*/ 30593 w 3980530"/>
              <a:gd name="connsiteY42" fmla="*/ 2093942 h 2124535"/>
              <a:gd name="connsiteX43" fmla="*/ 6799 w 3980530"/>
              <a:gd name="connsiteY43" fmla="*/ 2070147 h 2124535"/>
              <a:gd name="connsiteX44" fmla="*/ 0 w 3980530"/>
              <a:gd name="connsiteY44" fmla="*/ 2049751 h 2124535"/>
              <a:gd name="connsiteX45" fmla="*/ 0 w 3980530"/>
              <a:gd name="connsiteY45" fmla="*/ 2032755 h 2124535"/>
              <a:gd name="connsiteX46" fmla="*/ 13597 w 3980530"/>
              <a:gd name="connsiteY46" fmla="*/ 2002162 h 2124535"/>
              <a:gd name="connsiteX47" fmla="*/ 47590 w 3980530"/>
              <a:gd name="connsiteY47" fmla="*/ 1957971 h 2124535"/>
              <a:gd name="connsiteX48" fmla="*/ 95179 w 3980530"/>
              <a:gd name="connsiteY48" fmla="*/ 1876389 h 2124535"/>
              <a:gd name="connsiteX49" fmla="*/ 156366 w 3980530"/>
              <a:gd name="connsiteY49" fmla="*/ 1740419 h 2124535"/>
              <a:gd name="connsiteX50" fmla="*/ 190359 w 3980530"/>
              <a:gd name="connsiteY50" fmla="*/ 1638441 h 2124535"/>
              <a:gd name="connsiteX51" fmla="*/ 220952 w 3980530"/>
              <a:gd name="connsiteY51" fmla="*/ 1478676 h 2124535"/>
              <a:gd name="connsiteX52" fmla="*/ 251545 w 3980530"/>
              <a:gd name="connsiteY52" fmla="*/ 1298516 h 2124535"/>
              <a:gd name="connsiteX53" fmla="*/ 275340 w 3980530"/>
              <a:gd name="connsiteY53" fmla="*/ 1125153 h 2124535"/>
              <a:gd name="connsiteX54" fmla="*/ 285538 w 3980530"/>
              <a:gd name="connsiteY54" fmla="*/ 1108157 h 2124535"/>
              <a:gd name="connsiteX55" fmla="*/ 302534 w 3980530"/>
              <a:gd name="connsiteY55" fmla="*/ 1091161 h 2124535"/>
              <a:gd name="connsiteX56" fmla="*/ 312732 w 3980530"/>
              <a:gd name="connsiteY56" fmla="*/ 1091161 h 2124535"/>
              <a:gd name="connsiteX57" fmla="*/ 322930 w 3980530"/>
              <a:gd name="connsiteY57" fmla="*/ 1101359 h 2124535"/>
              <a:gd name="connsiteX58" fmla="*/ 333127 w 3980530"/>
              <a:gd name="connsiteY58" fmla="*/ 1125153 h 2124535"/>
              <a:gd name="connsiteX59" fmla="*/ 333127 w 3980530"/>
              <a:gd name="connsiteY59" fmla="*/ 1159146 h 2124535"/>
              <a:gd name="connsiteX60" fmla="*/ 339926 w 3980530"/>
              <a:gd name="connsiteY60" fmla="*/ 1342706 h 2124535"/>
              <a:gd name="connsiteX61" fmla="*/ 343325 w 3980530"/>
              <a:gd name="connsiteY61" fmla="*/ 1458281 h 2124535"/>
              <a:gd name="connsiteX62" fmla="*/ 350124 w 3980530"/>
              <a:gd name="connsiteY62" fmla="*/ 1556859 h 2124535"/>
              <a:gd name="connsiteX63" fmla="*/ 370519 w 3980530"/>
              <a:gd name="connsiteY63" fmla="*/ 1665635 h 2124535"/>
              <a:gd name="connsiteX64" fmla="*/ 397713 w 3980530"/>
              <a:gd name="connsiteY64" fmla="*/ 1726822 h 2124535"/>
              <a:gd name="connsiteX65" fmla="*/ 428306 w 3980530"/>
              <a:gd name="connsiteY65" fmla="*/ 1771012 h 2124535"/>
              <a:gd name="connsiteX66" fmla="*/ 462299 w 3980530"/>
              <a:gd name="connsiteY66" fmla="*/ 1794807 h 2124535"/>
              <a:gd name="connsiteX67" fmla="*/ 489493 w 3980530"/>
              <a:gd name="connsiteY67" fmla="*/ 1801606 h 2124535"/>
              <a:gd name="connsiteX68" fmla="*/ 533683 w 3980530"/>
              <a:gd name="connsiteY68" fmla="*/ 1801606 h 2124535"/>
              <a:gd name="connsiteX69" fmla="*/ 574474 w 3980530"/>
              <a:gd name="connsiteY69" fmla="*/ 1791408 h 2124535"/>
              <a:gd name="connsiteX70" fmla="*/ 652657 w 3980530"/>
              <a:gd name="connsiteY70" fmla="*/ 1767613 h 2124535"/>
              <a:gd name="connsiteX71" fmla="*/ 805624 w 3980530"/>
              <a:gd name="connsiteY71" fmla="*/ 1696229 h 2124535"/>
              <a:gd name="connsiteX72" fmla="*/ 1172744 w 3980530"/>
              <a:gd name="connsiteY72" fmla="*/ 1516068 h 2124535"/>
              <a:gd name="connsiteX73" fmla="*/ 1539863 w 3980530"/>
              <a:gd name="connsiteY73" fmla="*/ 1339307 h 2124535"/>
              <a:gd name="connsiteX74" fmla="*/ 1658837 w 3980530"/>
              <a:gd name="connsiteY74" fmla="*/ 1284919 h 2124535"/>
              <a:gd name="connsiteX0" fmla="*/ 1658837 w 3980530"/>
              <a:gd name="connsiteY0" fmla="*/ 1254326 h 2093942"/>
              <a:gd name="connsiteX1" fmla="*/ 2552842 w 3980530"/>
              <a:gd name="connsiteY1" fmla="*/ 826019 h 2093942"/>
              <a:gd name="connsiteX2" fmla="*/ 2977749 w 3980530"/>
              <a:gd name="connsiteY2" fmla="*/ 625463 h 2093942"/>
              <a:gd name="connsiteX3" fmla="*/ 3270085 w 3980530"/>
              <a:gd name="connsiteY3" fmla="*/ 489493 h 2093942"/>
              <a:gd name="connsiteX4" fmla="*/ 3579417 w 3980530"/>
              <a:gd name="connsiteY4" fmla="*/ 343325 h 2093942"/>
              <a:gd name="connsiteX5" fmla="*/ 3640604 w 3980530"/>
              <a:gd name="connsiteY5" fmla="*/ 309332 h 2093942"/>
              <a:gd name="connsiteX6" fmla="*/ 3698391 w 3980530"/>
              <a:gd name="connsiteY6" fmla="*/ 265142 h 2093942"/>
              <a:gd name="connsiteX7" fmla="*/ 3749380 w 3980530"/>
              <a:gd name="connsiteY7" fmla="*/ 220952 h 2093942"/>
              <a:gd name="connsiteX8" fmla="*/ 3793570 w 3980530"/>
              <a:gd name="connsiteY8" fmla="*/ 169963 h 2093942"/>
              <a:gd name="connsiteX9" fmla="*/ 3827563 w 3980530"/>
              <a:gd name="connsiteY9" fmla="*/ 118974 h 2093942"/>
              <a:gd name="connsiteX10" fmla="*/ 3858156 w 3980530"/>
              <a:gd name="connsiteY10" fmla="*/ 64586 h 2093942"/>
              <a:gd name="connsiteX11" fmla="*/ 3878552 w 3980530"/>
              <a:gd name="connsiteY11" fmla="*/ 0 h 2093942"/>
              <a:gd name="connsiteX12" fmla="*/ 3970332 w 3980530"/>
              <a:gd name="connsiteY12" fmla="*/ 47589 h 2093942"/>
              <a:gd name="connsiteX13" fmla="*/ 3977130 w 3980530"/>
              <a:gd name="connsiteY13" fmla="*/ 115575 h 2093942"/>
              <a:gd name="connsiteX14" fmla="*/ 3980530 w 3980530"/>
              <a:gd name="connsiteY14" fmla="*/ 214153 h 2093942"/>
              <a:gd name="connsiteX15" fmla="*/ 3980530 w 3980530"/>
              <a:gd name="connsiteY15" fmla="*/ 275340 h 2093942"/>
              <a:gd name="connsiteX16" fmla="*/ 3977130 w 3980530"/>
              <a:gd name="connsiteY16" fmla="*/ 329728 h 2093942"/>
              <a:gd name="connsiteX17" fmla="*/ 3963533 w 3980530"/>
              <a:gd name="connsiteY17" fmla="*/ 411310 h 2093942"/>
              <a:gd name="connsiteX18" fmla="*/ 3946537 w 3980530"/>
              <a:gd name="connsiteY18" fmla="*/ 486094 h 2093942"/>
              <a:gd name="connsiteX19" fmla="*/ 3915944 w 3980530"/>
              <a:gd name="connsiteY19" fmla="*/ 547280 h 2093942"/>
              <a:gd name="connsiteX20" fmla="*/ 3885350 w 3980530"/>
              <a:gd name="connsiteY20" fmla="*/ 577873 h 2093942"/>
              <a:gd name="connsiteX21" fmla="*/ 3868354 w 3980530"/>
              <a:gd name="connsiteY21" fmla="*/ 591471 h 2093942"/>
              <a:gd name="connsiteX22" fmla="*/ 3837761 w 3980530"/>
              <a:gd name="connsiteY22" fmla="*/ 598269 h 2093942"/>
              <a:gd name="connsiteX23" fmla="*/ 3817365 w 3980530"/>
              <a:gd name="connsiteY23" fmla="*/ 598269 h 2093942"/>
              <a:gd name="connsiteX24" fmla="*/ 3790171 w 3980530"/>
              <a:gd name="connsiteY24" fmla="*/ 594870 h 2093942"/>
              <a:gd name="connsiteX25" fmla="*/ 3773175 w 3980530"/>
              <a:gd name="connsiteY25" fmla="*/ 594870 h 2093942"/>
              <a:gd name="connsiteX26" fmla="*/ 3749380 w 3980530"/>
              <a:gd name="connsiteY26" fmla="*/ 591471 h 2093942"/>
              <a:gd name="connsiteX27" fmla="*/ 3698391 w 3980530"/>
              <a:gd name="connsiteY27" fmla="*/ 598269 h 2093942"/>
              <a:gd name="connsiteX28" fmla="*/ 3633805 w 3980530"/>
              <a:gd name="connsiteY28" fmla="*/ 615265 h 2093942"/>
              <a:gd name="connsiteX29" fmla="*/ 3501234 w 3980530"/>
              <a:gd name="connsiteY29" fmla="*/ 662855 h 2093942"/>
              <a:gd name="connsiteX30" fmla="*/ 3215697 w 3980530"/>
              <a:gd name="connsiteY30" fmla="*/ 788627 h 2093942"/>
              <a:gd name="connsiteX31" fmla="*/ 2845178 w 3980530"/>
              <a:gd name="connsiteY31" fmla="*/ 955191 h 2093942"/>
              <a:gd name="connsiteX32" fmla="*/ 1563658 w 3980530"/>
              <a:gd name="connsiteY32" fmla="*/ 1567057 h 2093942"/>
              <a:gd name="connsiteX33" fmla="*/ 792027 w 3980530"/>
              <a:gd name="connsiteY33" fmla="*/ 1954572 h 2093942"/>
              <a:gd name="connsiteX34" fmla="*/ 679851 w 3980530"/>
              <a:gd name="connsiteY34" fmla="*/ 2012360 h 2093942"/>
              <a:gd name="connsiteX35" fmla="*/ 635661 w 3980530"/>
              <a:gd name="connsiteY35" fmla="*/ 2032755 h 2093942"/>
              <a:gd name="connsiteX36" fmla="*/ 550680 w 3980530"/>
              <a:gd name="connsiteY36" fmla="*/ 2056550 h 2093942"/>
              <a:gd name="connsiteX37" fmla="*/ 431706 w 3980530"/>
              <a:gd name="connsiteY37" fmla="*/ 2080345 h 2093942"/>
              <a:gd name="connsiteX38" fmla="*/ 282138 w 3980530"/>
              <a:gd name="connsiteY38" fmla="*/ 2093942 h 2093942"/>
              <a:gd name="connsiteX39" fmla="*/ 146168 w 3980530"/>
              <a:gd name="connsiteY39" fmla="*/ 2093942 h 2093942"/>
              <a:gd name="connsiteX40" fmla="*/ 84982 w 3980530"/>
              <a:gd name="connsiteY40" fmla="*/ 2083744 h 2093942"/>
              <a:gd name="connsiteX41" fmla="*/ 30593 w 3980530"/>
              <a:gd name="connsiteY41" fmla="*/ 2063349 h 2093942"/>
              <a:gd name="connsiteX42" fmla="*/ 6799 w 3980530"/>
              <a:gd name="connsiteY42" fmla="*/ 2039554 h 2093942"/>
              <a:gd name="connsiteX43" fmla="*/ 0 w 3980530"/>
              <a:gd name="connsiteY43" fmla="*/ 2019158 h 2093942"/>
              <a:gd name="connsiteX44" fmla="*/ 0 w 3980530"/>
              <a:gd name="connsiteY44" fmla="*/ 2002162 h 2093942"/>
              <a:gd name="connsiteX45" fmla="*/ 13597 w 3980530"/>
              <a:gd name="connsiteY45" fmla="*/ 1971569 h 2093942"/>
              <a:gd name="connsiteX46" fmla="*/ 47590 w 3980530"/>
              <a:gd name="connsiteY46" fmla="*/ 1927378 h 2093942"/>
              <a:gd name="connsiteX47" fmla="*/ 95179 w 3980530"/>
              <a:gd name="connsiteY47" fmla="*/ 1845796 h 2093942"/>
              <a:gd name="connsiteX48" fmla="*/ 156366 w 3980530"/>
              <a:gd name="connsiteY48" fmla="*/ 1709826 h 2093942"/>
              <a:gd name="connsiteX49" fmla="*/ 190359 w 3980530"/>
              <a:gd name="connsiteY49" fmla="*/ 1607848 h 2093942"/>
              <a:gd name="connsiteX50" fmla="*/ 220952 w 3980530"/>
              <a:gd name="connsiteY50" fmla="*/ 1448083 h 2093942"/>
              <a:gd name="connsiteX51" fmla="*/ 251545 w 3980530"/>
              <a:gd name="connsiteY51" fmla="*/ 1267923 h 2093942"/>
              <a:gd name="connsiteX52" fmla="*/ 275340 w 3980530"/>
              <a:gd name="connsiteY52" fmla="*/ 1094560 h 2093942"/>
              <a:gd name="connsiteX53" fmla="*/ 285538 w 3980530"/>
              <a:gd name="connsiteY53" fmla="*/ 1077564 h 2093942"/>
              <a:gd name="connsiteX54" fmla="*/ 302534 w 3980530"/>
              <a:gd name="connsiteY54" fmla="*/ 1060568 h 2093942"/>
              <a:gd name="connsiteX55" fmla="*/ 312732 w 3980530"/>
              <a:gd name="connsiteY55" fmla="*/ 1060568 h 2093942"/>
              <a:gd name="connsiteX56" fmla="*/ 322930 w 3980530"/>
              <a:gd name="connsiteY56" fmla="*/ 1070766 h 2093942"/>
              <a:gd name="connsiteX57" fmla="*/ 333127 w 3980530"/>
              <a:gd name="connsiteY57" fmla="*/ 1094560 h 2093942"/>
              <a:gd name="connsiteX58" fmla="*/ 333127 w 3980530"/>
              <a:gd name="connsiteY58" fmla="*/ 1128553 h 2093942"/>
              <a:gd name="connsiteX59" fmla="*/ 339926 w 3980530"/>
              <a:gd name="connsiteY59" fmla="*/ 1312113 h 2093942"/>
              <a:gd name="connsiteX60" fmla="*/ 343325 w 3980530"/>
              <a:gd name="connsiteY60" fmla="*/ 1427688 h 2093942"/>
              <a:gd name="connsiteX61" fmla="*/ 350124 w 3980530"/>
              <a:gd name="connsiteY61" fmla="*/ 1526266 h 2093942"/>
              <a:gd name="connsiteX62" fmla="*/ 370519 w 3980530"/>
              <a:gd name="connsiteY62" fmla="*/ 1635042 h 2093942"/>
              <a:gd name="connsiteX63" fmla="*/ 397713 w 3980530"/>
              <a:gd name="connsiteY63" fmla="*/ 1696229 h 2093942"/>
              <a:gd name="connsiteX64" fmla="*/ 428306 w 3980530"/>
              <a:gd name="connsiteY64" fmla="*/ 1740419 h 2093942"/>
              <a:gd name="connsiteX65" fmla="*/ 462299 w 3980530"/>
              <a:gd name="connsiteY65" fmla="*/ 1764214 h 2093942"/>
              <a:gd name="connsiteX66" fmla="*/ 489493 w 3980530"/>
              <a:gd name="connsiteY66" fmla="*/ 1771013 h 2093942"/>
              <a:gd name="connsiteX67" fmla="*/ 533683 w 3980530"/>
              <a:gd name="connsiteY67" fmla="*/ 1771013 h 2093942"/>
              <a:gd name="connsiteX68" fmla="*/ 574474 w 3980530"/>
              <a:gd name="connsiteY68" fmla="*/ 1760815 h 2093942"/>
              <a:gd name="connsiteX69" fmla="*/ 652657 w 3980530"/>
              <a:gd name="connsiteY69" fmla="*/ 1737020 h 2093942"/>
              <a:gd name="connsiteX70" fmla="*/ 805624 w 3980530"/>
              <a:gd name="connsiteY70" fmla="*/ 1665636 h 2093942"/>
              <a:gd name="connsiteX71" fmla="*/ 1172744 w 3980530"/>
              <a:gd name="connsiteY71" fmla="*/ 1485475 h 2093942"/>
              <a:gd name="connsiteX72" fmla="*/ 1539863 w 3980530"/>
              <a:gd name="connsiteY72" fmla="*/ 1308714 h 2093942"/>
              <a:gd name="connsiteX73" fmla="*/ 1658837 w 3980530"/>
              <a:gd name="connsiteY73" fmla="*/ 1254326 h 2093942"/>
              <a:gd name="connsiteX0" fmla="*/ 1658837 w 3980530"/>
              <a:gd name="connsiteY0" fmla="*/ 1206737 h 2046353"/>
              <a:gd name="connsiteX1" fmla="*/ 2552842 w 3980530"/>
              <a:gd name="connsiteY1" fmla="*/ 778430 h 2046353"/>
              <a:gd name="connsiteX2" fmla="*/ 2977749 w 3980530"/>
              <a:gd name="connsiteY2" fmla="*/ 577874 h 2046353"/>
              <a:gd name="connsiteX3" fmla="*/ 3270085 w 3980530"/>
              <a:gd name="connsiteY3" fmla="*/ 441904 h 2046353"/>
              <a:gd name="connsiteX4" fmla="*/ 3579417 w 3980530"/>
              <a:gd name="connsiteY4" fmla="*/ 295736 h 2046353"/>
              <a:gd name="connsiteX5" fmla="*/ 3640604 w 3980530"/>
              <a:gd name="connsiteY5" fmla="*/ 261743 h 2046353"/>
              <a:gd name="connsiteX6" fmla="*/ 3698391 w 3980530"/>
              <a:gd name="connsiteY6" fmla="*/ 217553 h 2046353"/>
              <a:gd name="connsiteX7" fmla="*/ 3749380 w 3980530"/>
              <a:gd name="connsiteY7" fmla="*/ 173363 h 2046353"/>
              <a:gd name="connsiteX8" fmla="*/ 3793570 w 3980530"/>
              <a:gd name="connsiteY8" fmla="*/ 122374 h 2046353"/>
              <a:gd name="connsiteX9" fmla="*/ 3827563 w 3980530"/>
              <a:gd name="connsiteY9" fmla="*/ 71385 h 2046353"/>
              <a:gd name="connsiteX10" fmla="*/ 3858156 w 3980530"/>
              <a:gd name="connsiteY10" fmla="*/ 16997 h 2046353"/>
              <a:gd name="connsiteX11" fmla="*/ 3970332 w 3980530"/>
              <a:gd name="connsiteY11" fmla="*/ 0 h 2046353"/>
              <a:gd name="connsiteX12" fmla="*/ 3977130 w 3980530"/>
              <a:gd name="connsiteY12" fmla="*/ 67986 h 2046353"/>
              <a:gd name="connsiteX13" fmla="*/ 3980530 w 3980530"/>
              <a:gd name="connsiteY13" fmla="*/ 166564 h 2046353"/>
              <a:gd name="connsiteX14" fmla="*/ 3980530 w 3980530"/>
              <a:gd name="connsiteY14" fmla="*/ 227751 h 2046353"/>
              <a:gd name="connsiteX15" fmla="*/ 3977130 w 3980530"/>
              <a:gd name="connsiteY15" fmla="*/ 282139 h 2046353"/>
              <a:gd name="connsiteX16" fmla="*/ 3963533 w 3980530"/>
              <a:gd name="connsiteY16" fmla="*/ 363721 h 2046353"/>
              <a:gd name="connsiteX17" fmla="*/ 3946537 w 3980530"/>
              <a:gd name="connsiteY17" fmla="*/ 438505 h 2046353"/>
              <a:gd name="connsiteX18" fmla="*/ 3915944 w 3980530"/>
              <a:gd name="connsiteY18" fmla="*/ 499691 h 2046353"/>
              <a:gd name="connsiteX19" fmla="*/ 3885350 w 3980530"/>
              <a:gd name="connsiteY19" fmla="*/ 530284 h 2046353"/>
              <a:gd name="connsiteX20" fmla="*/ 3868354 w 3980530"/>
              <a:gd name="connsiteY20" fmla="*/ 543882 h 2046353"/>
              <a:gd name="connsiteX21" fmla="*/ 3837761 w 3980530"/>
              <a:gd name="connsiteY21" fmla="*/ 550680 h 2046353"/>
              <a:gd name="connsiteX22" fmla="*/ 3817365 w 3980530"/>
              <a:gd name="connsiteY22" fmla="*/ 550680 h 2046353"/>
              <a:gd name="connsiteX23" fmla="*/ 3790171 w 3980530"/>
              <a:gd name="connsiteY23" fmla="*/ 547281 h 2046353"/>
              <a:gd name="connsiteX24" fmla="*/ 3773175 w 3980530"/>
              <a:gd name="connsiteY24" fmla="*/ 547281 h 2046353"/>
              <a:gd name="connsiteX25" fmla="*/ 3749380 w 3980530"/>
              <a:gd name="connsiteY25" fmla="*/ 543882 h 2046353"/>
              <a:gd name="connsiteX26" fmla="*/ 3698391 w 3980530"/>
              <a:gd name="connsiteY26" fmla="*/ 550680 h 2046353"/>
              <a:gd name="connsiteX27" fmla="*/ 3633805 w 3980530"/>
              <a:gd name="connsiteY27" fmla="*/ 567676 h 2046353"/>
              <a:gd name="connsiteX28" fmla="*/ 3501234 w 3980530"/>
              <a:gd name="connsiteY28" fmla="*/ 615266 h 2046353"/>
              <a:gd name="connsiteX29" fmla="*/ 3215697 w 3980530"/>
              <a:gd name="connsiteY29" fmla="*/ 741038 h 2046353"/>
              <a:gd name="connsiteX30" fmla="*/ 2845178 w 3980530"/>
              <a:gd name="connsiteY30" fmla="*/ 907602 h 2046353"/>
              <a:gd name="connsiteX31" fmla="*/ 1563658 w 3980530"/>
              <a:gd name="connsiteY31" fmla="*/ 1519468 h 2046353"/>
              <a:gd name="connsiteX32" fmla="*/ 792027 w 3980530"/>
              <a:gd name="connsiteY32" fmla="*/ 1906983 h 2046353"/>
              <a:gd name="connsiteX33" fmla="*/ 679851 w 3980530"/>
              <a:gd name="connsiteY33" fmla="*/ 1964771 h 2046353"/>
              <a:gd name="connsiteX34" fmla="*/ 635661 w 3980530"/>
              <a:gd name="connsiteY34" fmla="*/ 1985166 h 2046353"/>
              <a:gd name="connsiteX35" fmla="*/ 550680 w 3980530"/>
              <a:gd name="connsiteY35" fmla="*/ 2008961 h 2046353"/>
              <a:gd name="connsiteX36" fmla="*/ 431706 w 3980530"/>
              <a:gd name="connsiteY36" fmla="*/ 2032756 h 2046353"/>
              <a:gd name="connsiteX37" fmla="*/ 282138 w 3980530"/>
              <a:gd name="connsiteY37" fmla="*/ 2046353 h 2046353"/>
              <a:gd name="connsiteX38" fmla="*/ 146168 w 3980530"/>
              <a:gd name="connsiteY38" fmla="*/ 2046353 h 2046353"/>
              <a:gd name="connsiteX39" fmla="*/ 84982 w 3980530"/>
              <a:gd name="connsiteY39" fmla="*/ 2036155 h 2046353"/>
              <a:gd name="connsiteX40" fmla="*/ 30593 w 3980530"/>
              <a:gd name="connsiteY40" fmla="*/ 2015760 h 2046353"/>
              <a:gd name="connsiteX41" fmla="*/ 6799 w 3980530"/>
              <a:gd name="connsiteY41" fmla="*/ 1991965 h 2046353"/>
              <a:gd name="connsiteX42" fmla="*/ 0 w 3980530"/>
              <a:gd name="connsiteY42" fmla="*/ 1971569 h 2046353"/>
              <a:gd name="connsiteX43" fmla="*/ 0 w 3980530"/>
              <a:gd name="connsiteY43" fmla="*/ 1954573 h 2046353"/>
              <a:gd name="connsiteX44" fmla="*/ 13597 w 3980530"/>
              <a:gd name="connsiteY44" fmla="*/ 1923980 h 2046353"/>
              <a:gd name="connsiteX45" fmla="*/ 47590 w 3980530"/>
              <a:gd name="connsiteY45" fmla="*/ 1879789 h 2046353"/>
              <a:gd name="connsiteX46" fmla="*/ 95179 w 3980530"/>
              <a:gd name="connsiteY46" fmla="*/ 1798207 h 2046353"/>
              <a:gd name="connsiteX47" fmla="*/ 156366 w 3980530"/>
              <a:gd name="connsiteY47" fmla="*/ 1662237 h 2046353"/>
              <a:gd name="connsiteX48" fmla="*/ 190359 w 3980530"/>
              <a:gd name="connsiteY48" fmla="*/ 1560259 h 2046353"/>
              <a:gd name="connsiteX49" fmla="*/ 220952 w 3980530"/>
              <a:gd name="connsiteY49" fmla="*/ 1400494 h 2046353"/>
              <a:gd name="connsiteX50" fmla="*/ 251545 w 3980530"/>
              <a:gd name="connsiteY50" fmla="*/ 1220334 h 2046353"/>
              <a:gd name="connsiteX51" fmla="*/ 275340 w 3980530"/>
              <a:gd name="connsiteY51" fmla="*/ 1046971 h 2046353"/>
              <a:gd name="connsiteX52" fmla="*/ 285538 w 3980530"/>
              <a:gd name="connsiteY52" fmla="*/ 1029975 h 2046353"/>
              <a:gd name="connsiteX53" fmla="*/ 302534 w 3980530"/>
              <a:gd name="connsiteY53" fmla="*/ 1012979 h 2046353"/>
              <a:gd name="connsiteX54" fmla="*/ 312732 w 3980530"/>
              <a:gd name="connsiteY54" fmla="*/ 1012979 h 2046353"/>
              <a:gd name="connsiteX55" fmla="*/ 322930 w 3980530"/>
              <a:gd name="connsiteY55" fmla="*/ 1023177 h 2046353"/>
              <a:gd name="connsiteX56" fmla="*/ 333127 w 3980530"/>
              <a:gd name="connsiteY56" fmla="*/ 1046971 h 2046353"/>
              <a:gd name="connsiteX57" fmla="*/ 333127 w 3980530"/>
              <a:gd name="connsiteY57" fmla="*/ 1080964 h 2046353"/>
              <a:gd name="connsiteX58" fmla="*/ 339926 w 3980530"/>
              <a:gd name="connsiteY58" fmla="*/ 1264524 h 2046353"/>
              <a:gd name="connsiteX59" fmla="*/ 343325 w 3980530"/>
              <a:gd name="connsiteY59" fmla="*/ 1380099 h 2046353"/>
              <a:gd name="connsiteX60" fmla="*/ 350124 w 3980530"/>
              <a:gd name="connsiteY60" fmla="*/ 1478677 h 2046353"/>
              <a:gd name="connsiteX61" fmla="*/ 370519 w 3980530"/>
              <a:gd name="connsiteY61" fmla="*/ 1587453 h 2046353"/>
              <a:gd name="connsiteX62" fmla="*/ 397713 w 3980530"/>
              <a:gd name="connsiteY62" fmla="*/ 1648640 h 2046353"/>
              <a:gd name="connsiteX63" fmla="*/ 428306 w 3980530"/>
              <a:gd name="connsiteY63" fmla="*/ 1692830 h 2046353"/>
              <a:gd name="connsiteX64" fmla="*/ 462299 w 3980530"/>
              <a:gd name="connsiteY64" fmla="*/ 1716625 h 2046353"/>
              <a:gd name="connsiteX65" fmla="*/ 489493 w 3980530"/>
              <a:gd name="connsiteY65" fmla="*/ 1723424 h 2046353"/>
              <a:gd name="connsiteX66" fmla="*/ 533683 w 3980530"/>
              <a:gd name="connsiteY66" fmla="*/ 1723424 h 2046353"/>
              <a:gd name="connsiteX67" fmla="*/ 574474 w 3980530"/>
              <a:gd name="connsiteY67" fmla="*/ 1713226 h 2046353"/>
              <a:gd name="connsiteX68" fmla="*/ 652657 w 3980530"/>
              <a:gd name="connsiteY68" fmla="*/ 1689431 h 2046353"/>
              <a:gd name="connsiteX69" fmla="*/ 805624 w 3980530"/>
              <a:gd name="connsiteY69" fmla="*/ 1618047 h 2046353"/>
              <a:gd name="connsiteX70" fmla="*/ 1172744 w 3980530"/>
              <a:gd name="connsiteY70" fmla="*/ 1437886 h 2046353"/>
              <a:gd name="connsiteX71" fmla="*/ 1539863 w 3980530"/>
              <a:gd name="connsiteY71" fmla="*/ 1261125 h 2046353"/>
              <a:gd name="connsiteX72" fmla="*/ 1658837 w 3980530"/>
              <a:gd name="connsiteY72" fmla="*/ 1206737 h 2046353"/>
              <a:gd name="connsiteX0" fmla="*/ 1658837 w 3980530"/>
              <a:gd name="connsiteY0" fmla="*/ 1206737 h 2046353"/>
              <a:gd name="connsiteX1" fmla="*/ 2552842 w 3980530"/>
              <a:gd name="connsiteY1" fmla="*/ 778430 h 2046353"/>
              <a:gd name="connsiteX2" fmla="*/ 2977749 w 3980530"/>
              <a:gd name="connsiteY2" fmla="*/ 577874 h 2046353"/>
              <a:gd name="connsiteX3" fmla="*/ 3270085 w 3980530"/>
              <a:gd name="connsiteY3" fmla="*/ 441904 h 2046353"/>
              <a:gd name="connsiteX4" fmla="*/ 3579417 w 3980530"/>
              <a:gd name="connsiteY4" fmla="*/ 295736 h 2046353"/>
              <a:gd name="connsiteX5" fmla="*/ 3640604 w 3980530"/>
              <a:gd name="connsiteY5" fmla="*/ 261743 h 2046353"/>
              <a:gd name="connsiteX6" fmla="*/ 3698391 w 3980530"/>
              <a:gd name="connsiteY6" fmla="*/ 217553 h 2046353"/>
              <a:gd name="connsiteX7" fmla="*/ 3749380 w 3980530"/>
              <a:gd name="connsiteY7" fmla="*/ 173363 h 2046353"/>
              <a:gd name="connsiteX8" fmla="*/ 3793570 w 3980530"/>
              <a:gd name="connsiteY8" fmla="*/ 122374 h 2046353"/>
              <a:gd name="connsiteX9" fmla="*/ 3827563 w 3980530"/>
              <a:gd name="connsiteY9" fmla="*/ 71385 h 2046353"/>
              <a:gd name="connsiteX10" fmla="*/ 3970332 w 3980530"/>
              <a:gd name="connsiteY10" fmla="*/ 0 h 2046353"/>
              <a:gd name="connsiteX11" fmla="*/ 3977130 w 3980530"/>
              <a:gd name="connsiteY11" fmla="*/ 67986 h 2046353"/>
              <a:gd name="connsiteX12" fmla="*/ 3980530 w 3980530"/>
              <a:gd name="connsiteY12" fmla="*/ 166564 h 2046353"/>
              <a:gd name="connsiteX13" fmla="*/ 3980530 w 3980530"/>
              <a:gd name="connsiteY13" fmla="*/ 227751 h 2046353"/>
              <a:gd name="connsiteX14" fmla="*/ 3977130 w 3980530"/>
              <a:gd name="connsiteY14" fmla="*/ 282139 h 2046353"/>
              <a:gd name="connsiteX15" fmla="*/ 3963533 w 3980530"/>
              <a:gd name="connsiteY15" fmla="*/ 363721 h 2046353"/>
              <a:gd name="connsiteX16" fmla="*/ 3946537 w 3980530"/>
              <a:gd name="connsiteY16" fmla="*/ 438505 h 2046353"/>
              <a:gd name="connsiteX17" fmla="*/ 3915944 w 3980530"/>
              <a:gd name="connsiteY17" fmla="*/ 499691 h 2046353"/>
              <a:gd name="connsiteX18" fmla="*/ 3885350 w 3980530"/>
              <a:gd name="connsiteY18" fmla="*/ 530284 h 2046353"/>
              <a:gd name="connsiteX19" fmla="*/ 3868354 w 3980530"/>
              <a:gd name="connsiteY19" fmla="*/ 543882 h 2046353"/>
              <a:gd name="connsiteX20" fmla="*/ 3837761 w 3980530"/>
              <a:gd name="connsiteY20" fmla="*/ 550680 h 2046353"/>
              <a:gd name="connsiteX21" fmla="*/ 3817365 w 3980530"/>
              <a:gd name="connsiteY21" fmla="*/ 550680 h 2046353"/>
              <a:gd name="connsiteX22" fmla="*/ 3790171 w 3980530"/>
              <a:gd name="connsiteY22" fmla="*/ 547281 h 2046353"/>
              <a:gd name="connsiteX23" fmla="*/ 3773175 w 3980530"/>
              <a:gd name="connsiteY23" fmla="*/ 547281 h 2046353"/>
              <a:gd name="connsiteX24" fmla="*/ 3749380 w 3980530"/>
              <a:gd name="connsiteY24" fmla="*/ 543882 h 2046353"/>
              <a:gd name="connsiteX25" fmla="*/ 3698391 w 3980530"/>
              <a:gd name="connsiteY25" fmla="*/ 550680 h 2046353"/>
              <a:gd name="connsiteX26" fmla="*/ 3633805 w 3980530"/>
              <a:gd name="connsiteY26" fmla="*/ 567676 h 2046353"/>
              <a:gd name="connsiteX27" fmla="*/ 3501234 w 3980530"/>
              <a:gd name="connsiteY27" fmla="*/ 615266 h 2046353"/>
              <a:gd name="connsiteX28" fmla="*/ 3215697 w 3980530"/>
              <a:gd name="connsiteY28" fmla="*/ 741038 h 2046353"/>
              <a:gd name="connsiteX29" fmla="*/ 2845178 w 3980530"/>
              <a:gd name="connsiteY29" fmla="*/ 907602 h 2046353"/>
              <a:gd name="connsiteX30" fmla="*/ 1563658 w 3980530"/>
              <a:gd name="connsiteY30" fmla="*/ 1519468 h 2046353"/>
              <a:gd name="connsiteX31" fmla="*/ 792027 w 3980530"/>
              <a:gd name="connsiteY31" fmla="*/ 1906983 h 2046353"/>
              <a:gd name="connsiteX32" fmla="*/ 679851 w 3980530"/>
              <a:gd name="connsiteY32" fmla="*/ 1964771 h 2046353"/>
              <a:gd name="connsiteX33" fmla="*/ 635661 w 3980530"/>
              <a:gd name="connsiteY33" fmla="*/ 1985166 h 2046353"/>
              <a:gd name="connsiteX34" fmla="*/ 550680 w 3980530"/>
              <a:gd name="connsiteY34" fmla="*/ 2008961 h 2046353"/>
              <a:gd name="connsiteX35" fmla="*/ 431706 w 3980530"/>
              <a:gd name="connsiteY35" fmla="*/ 2032756 h 2046353"/>
              <a:gd name="connsiteX36" fmla="*/ 282138 w 3980530"/>
              <a:gd name="connsiteY36" fmla="*/ 2046353 h 2046353"/>
              <a:gd name="connsiteX37" fmla="*/ 146168 w 3980530"/>
              <a:gd name="connsiteY37" fmla="*/ 2046353 h 2046353"/>
              <a:gd name="connsiteX38" fmla="*/ 84982 w 3980530"/>
              <a:gd name="connsiteY38" fmla="*/ 2036155 h 2046353"/>
              <a:gd name="connsiteX39" fmla="*/ 30593 w 3980530"/>
              <a:gd name="connsiteY39" fmla="*/ 2015760 h 2046353"/>
              <a:gd name="connsiteX40" fmla="*/ 6799 w 3980530"/>
              <a:gd name="connsiteY40" fmla="*/ 1991965 h 2046353"/>
              <a:gd name="connsiteX41" fmla="*/ 0 w 3980530"/>
              <a:gd name="connsiteY41" fmla="*/ 1971569 h 2046353"/>
              <a:gd name="connsiteX42" fmla="*/ 0 w 3980530"/>
              <a:gd name="connsiteY42" fmla="*/ 1954573 h 2046353"/>
              <a:gd name="connsiteX43" fmla="*/ 13597 w 3980530"/>
              <a:gd name="connsiteY43" fmla="*/ 1923980 h 2046353"/>
              <a:gd name="connsiteX44" fmla="*/ 47590 w 3980530"/>
              <a:gd name="connsiteY44" fmla="*/ 1879789 h 2046353"/>
              <a:gd name="connsiteX45" fmla="*/ 95179 w 3980530"/>
              <a:gd name="connsiteY45" fmla="*/ 1798207 h 2046353"/>
              <a:gd name="connsiteX46" fmla="*/ 156366 w 3980530"/>
              <a:gd name="connsiteY46" fmla="*/ 1662237 h 2046353"/>
              <a:gd name="connsiteX47" fmla="*/ 190359 w 3980530"/>
              <a:gd name="connsiteY47" fmla="*/ 1560259 h 2046353"/>
              <a:gd name="connsiteX48" fmla="*/ 220952 w 3980530"/>
              <a:gd name="connsiteY48" fmla="*/ 1400494 h 2046353"/>
              <a:gd name="connsiteX49" fmla="*/ 251545 w 3980530"/>
              <a:gd name="connsiteY49" fmla="*/ 1220334 h 2046353"/>
              <a:gd name="connsiteX50" fmla="*/ 275340 w 3980530"/>
              <a:gd name="connsiteY50" fmla="*/ 1046971 h 2046353"/>
              <a:gd name="connsiteX51" fmla="*/ 285538 w 3980530"/>
              <a:gd name="connsiteY51" fmla="*/ 1029975 h 2046353"/>
              <a:gd name="connsiteX52" fmla="*/ 302534 w 3980530"/>
              <a:gd name="connsiteY52" fmla="*/ 1012979 h 2046353"/>
              <a:gd name="connsiteX53" fmla="*/ 312732 w 3980530"/>
              <a:gd name="connsiteY53" fmla="*/ 1012979 h 2046353"/>
              <a:gd name="connsiteX54" fmla="*/ 322930 w 3980530"/>
              <a:gd name="connsiteY54" fmla="*/ 1023177 h 2046353"/>
              <a:gd name="connsiteX55" fmla="*/ 333127 w 3980530"/>
              <a:gd name="connsiteY55" fmla="*/ 1046971 h 2046353"/>
              <a:gd name="connsiteX56" fmla="*/ 333127 w 3980530"/>
              <a:gd name="connsiteY56" fmla="*/ 1080964 h 2046353"/>
              <a:gd name="connsiteX57" fmla="*/ 339926 w 3980530"/>
              <a:gd name="connsiteY57" fmla="*/ 1264524 h 2046353"/>
              <a:gd name="connsiteX58" fmla="*/ 343325 w 3980530"/>
              <a:gd name="connsiteY58" fmla="*/ 1380099 h 2046353"/>
              <a:gd name="connsiteX59" fmla="*/ 350124 w 3980530"/>
              <a:gd name="connsiteY59" fmla="*/ 1478677 h 2046353"/>
              <a:gd name="connsiteX60" fmla="*/ 370519 w 3980530"/>
              <a:gd name="connsiteY60" fmla="*/ 1587453 h 2046353"/>
              <a:gd name="connsiteX61" fmla="*/ 397713 w 3980530"/>
              <a:gd name="connsiteY61" fmla="*/ 1648640 h 2046353"/>
              <a:gd name="connsiteX62" fmla="*/ 428306 w 3980530"/>
              <a:gd name="connsiteY62" fmla="*/ 1692830 h 2046353"/>
              <a:gd name="connsiteX63" fmla="*/ 462299 w 3980530"/>
              <a:gd name="connsiteY63" fmla="*/ 1716625 h 2046353"/>
              <a:gd name="connsiteX64" fmla="*/ 489493 w 3980530"/>
              <a:gd name="connsiteY64" fmla="*/ 1723424 h 2046353"/>
              <a:gd name="connsiteX65" fmla="*/ 533683 w 3980530"/>
              <a:gd name="connsiteY65" fmla="*/ 1723424 h 2046353"/>
              <a:gd name="connsiteX66" fmla="*/ 574474 w 3980530"/>
              <a:gd name="connsiteY66" fmla="*/ 1713226 h 2046353"/>
              <a:gd name="connsiteX67" fmla="*/ 652657 w 3980530"/>
              <a:gd name="connsiteY67" fmla="*/ 1689431 h 2046353"/>
              <a:gd name="connsiteX68" fmla="*/ 805624 w 3980530"/>
              <a:gd name="connsiteY68" fmla="*/ 1618047 h 2046353"/>
              <a:gd name="connsiteX69" fmla="*/ 1172744 w 3980530"/>
              <a:gd name="connsiteY69" fmla="*/ 1437886 h 2046353"/>
              <a:gd name="connsiteX70" fmla="*/ 1539863 w 3980530"/>
              <a:gd name="connsiteY70" fmla="*/ 1261125 h 2046353"/>
              <a:gd name="connsiteX71" fmla="*/ 1658837 w 3980530"/>
              <a:gd name="connsiteY71" fmla="*/ 1206737 h 2046353"/>
              <a:gd name="connsiteX0" fmla="*/ 1658837 w 3980530"/>
              <a:gd name="connsiteY0" fmla="*/ 1138751 h 1978367"/>
              <a:gd name="connsiteX1" fmla="*/ 2552842 w 3980530"/>
              <a:gd name="connsiteY1" fmla="*/ 710444 h 1978367"/>
              <a:gd name="connsiteX2" fmla="*/ 2977749 w 3980530"/>
              <a:gd name="connsiteY2" fmla="*/ 509888 h 1978367"/>
              <a:gd name="connsiteX3" fmla="*/ 3270085 w 3980530"/>
              <a:gd name="connsiteY3" fmla="*/ 373918 h 1978367"/>
              <a:gd name="connsiteX4" fmla="*/ 3579417 w 3980530"/>
              <a:gd name="connsiteY4" fmla="*/ 227750 h 1978367"/>
              <a:gd name="connsiteX5" fmla="*/ 3640604 w 3980530"/>
              <a:gd name="connsiteY5" fmla="*/ 193757 h 1978367"/>
              <a:gd name="connsiteX6" fmla="*/ 3698391 w 3980530"/>
              <a:gd name="connsiteY6" fmla="*/ 149567 h 1978367"/>
              <a:gd name="connsiteX7" fmla="*/ 3749380 w 3980530"/>
              <a:gd name="connsiteY7" fmla="*/ 105377 h 1978367"/>
              <a:gd name="connsiteX8" fmla="*/ 3793570 w 3980530"/>
              <a:gd name="connsiteY8" fmla="*/ 54388 h 1978367"/>
              <a:gd name="connsiteX9" fmla="*/ 3827563 w 3980530"/>
              <a:gd name="connsiteY9" fmla="*/ 3399 h 1978367"/>
              <a:gd name="connsiteX10" fmla="*/ 3977130 w 3980530"/>
              <a:gd name="connsiteY10" fmla="*/ 0 h 1978367"/>
              <a:gd name="connsiteX11" fmla="*/ 3980530 w 3980530"/>
              <a:gd name="connsiteY11" fmla="*/ 98578 h 1978367"/>
              <a:gd name="connsiteX12" fmla="*/ 3980530 w 3980530"/>
              <a:gd name="connsiteY12" fmla="*/ 159765 h 1978367"/>
              <a:gd name="connsiteX13" fmla="*/ 3977130 w 3980530"/>
              <a:gd name="connsiteY13" fmla="*/ 214153 h 1978367"/>
              <a:gd name="connsiteX14" fmla="*/ 3963533 w 3980530"/>
              <a:gd name="connsiteY14" fmla="*/ 295735 h 1978367"/>
              <a:gd name="connsiteX15" fmla="*/ 3946537 w 3980530"/>
              <a:gd name="connsiteY15" fmla="*/ 370519 h 1978367"/>
              <a:gd name="connsiteX16" fmla="*/ 3915944 w 3980530"/>
              <a:gd name="connsiteY16" fmla="*/ 431705 h 1978367"/>
              <a:gd name="connsiteX17" fmla="*/ 3885350 w 3980530"/>
              <a:gd name="connsiteY17" fmla="*/ 462298 h 1978367"/>
              <a:gd name="connsiteX18" fmla="*/ 3868354 w 3980530"/>
              <a:gd name="connsiteY18" fmla="*/ 475896 h 1978367"/>
              <a:gd name="connsiteX19" fmla="*/ 3837761 w 3980530"/>
              <a:gd name="connsiteY19" fmla="*/ 482694 h 1978367"/>
              <a:gd name="connsiteX20" fmla="*/ 3817365 w 3980530"/>
              <a:gd name="connsiteY20" fmla="*/ 482694 h 1978367"/>
              <a:gd name="connsiteX21" fmla="*/ 3790171 w 3980530"/>
              <a:gd name="connsiteY21" fmla="*/ 479295 h 1978367"/>
              <a:gd name="connsiteX22" fmla="*/ 3773175 w 3980530"/>
              <a:gd name="connsiteY22" fmla="*/ 479295 h 1978367"/>
              <a:gd name="connsiteX23" fmla="*/ 3749380 w 3980530"/>
              <a:gd name="connsiteY23" fmla="*/ 475896 h 1978367"/>
              <a:gd name="connsiteX24" fmla="*/ 3698391 w 3980530"/>
              <a:gd name="connsiteY24" fmla="*/ 482694 h 1978367"/>
              <a:gd name="connsiteX25" fmla="*/ 3633805 w 3980530"/>
              <a:gd name="connsiteY25" fmla="*/ 499690 h 1978367"/>
              <a:gd name="connsiteX26" fmla="*/ 3501234 w 3980530"/>
              <a:gd name="connsiteY26" fmla="*/ 547280 h 1978367"/>
              <a:gd name="connsiteX27" fmla="*/ 3215697 w 3980530"/>
              <a:gd name="connsiteY27" fmla="*/ 673052 h 1978367"/>
              <a:gd name="connsiteX28" fmla="*/ 2845178 w 3980530"/>
              <a:gd name="connsiteY28" fmla="*/ 839616 h 1978367"/>
              <a:gd name="connsiteX29" fmla="*/ 1563658 w 3980530"/>
              <a:gd name="connsiteY29" fmla="*/ 1451482 h 1978367"/>
              <a:gd name="connsiteX30" fmla="*/ 792027 w 3980530"/>
              <a:gd name="connsiteY30" fmla="*/ 1838997 h 1978367"/>
              <a:gd name="connsiteX31" fmla="*/ 679851 w 3980530"/>
              <a:gd name="connsiteY31" fmla="*/ 1896785 h 1978367"/>
              <a:gd name="connsiteX32" fmla="*/ 635661 w 3980530"/>
              <a:gd name="connsiteY32" fmla="*/ 1917180 h 1978367"/>
              <a:gd name="connsiteX33" fmla="*/ 550680 w 3980530"/>
              <a:gd name="connsiteY33" fmla="*/ 1940975 h 1978367"/>
              <a:gd name="connsiteX34" fmla="*/ 431706 w 3980530"/>
              <a:gd name="connsiteY34" fmla="*/ 1964770 h 1978367"/>
              <a:gd name="connsiteX35" fmla="*/ 282138 w 3980530"/>
              <a:gd name="connsiteY35" fmla="*/ 1978367 h 1978367"/>
              <a:gd name="connsiteX36" fmla="*/ 146168 w 3980530"/>
              <a:gd name="connsiteY36" fmla="*/ 1978367 h 1978367"/>
              <a:gd name="connsiteX37" fmla="*/ 84982 w 3980530"/>
              <a:gd name="connsiteY37" fmla="*/ 1968169 h 1978367"/>
              <a:gd name="connsiteX38" fmla="*/ 30593 w 3980530"/>
              <a:gd name="connsiteY38" fmla="*/ 1947774 h 1978367"/>
              <a:gd name="connsiteX39" fmla="*/ 6799 w 3980530"/>
              <a:gd name="connsiteY39" fmla="*/ 1923979 h 1978367"/>
              <a:gd name="connsiteX40" fmla="*/ 0 w 3980530"/>
              <a:gd name="connsiteY40" fmla="*/ 1903583 h 1978367"/>
              <a:gd name="connsiteX41" fmla="*/ 0 w 3980530"/>
              <a:gd name="connsiteY41" fmla="*/ 1886587 h 1978367"/>
              <a:gd name="connsiteX42" fmla="*/ 13597 w 3980530"/>
              <a:gd name="connsiteY42" fmla="*/ 1855994 h 1978367"/>
              <a:gd name="connsiteX43" fmla="*/ 47590 w 3980530"/>
              <a:gd name="connsiteY43" fmla="*/ 1811803 h 1978367"/>
              <a:gd name="connsiteX44" fmla="*/ 95179 w 3980530"/>
              <a:gd name="connsiteY44" fmla="*/ 1730221 h 1978367"/>
              <a:gd name="connsiteX45" fmla="*/ 156366 w 3980530"/>
              <a:gd name="connsiteY45" fmla="*/ 1594251 h 1978367"/>
              <a:gd name="connsiteX46" fmla="*/ 190359 w 3980530"/>
              <a:gd name="connsiteY46" fmla="*/ 1492273 h 1978367"/>
              <a:gd name="connsiteX47" fmla="*/ 220952 w 3980530"/>
              <a:gd name="connsiteY47" fmla="*/ 1332508 h 1978367"/>
              <a:gd name="connsiteX48" fmla="*/ 251545 w 3980530"/>
              <a:gd name="connsiteY48" fmla="*/ 1152348 h 1978367"/>
              <a:gd name="connsiteX49" fmla="*/ 275340 w 3980530"/>
              <a:gd name="connsiteY49" fmla="*/ 978985 h 1978367"/>
              <a:gd name="connsiteX50" fmla="*/ 285538 w 3980530"/>
              <a:gd name="connsiteY50" fmla="*/ 961989 h 1978367"/>
              <a:gd name="connsiteX51" fmla="*/ 302534 w 3980530"/>
              <a:gd name="connsiteY51" fmla="*/ 944993 h 1978367"/>
              <a:gd name="connsiteX52" fmla="*/ 312732 w 3980530"/>
              <a:gd name="connsiteY52" fmla="*/ 944993 h 1978367"/>
              <a:gd name="connsiteX53" fmla="*/ 322930 w 3980530"/>
              <a:gd name="connsiteY53" fmla="*/ 955191 h 1978367"/>
              <a:gd name="connsiteX54" fmla="*/ 333127 w 3980530"/>
              <a:gd name="connsiteY54" fmla="*/ 978985 h 1978367"/>
              <a:gd name="connsiteX55" fmla="*/ 333127 w 3980530"/>
              <a:gd name="connsiteY55" fmla="*/ 1012978 h 1978367"/>
              <a:gd name="connsiteX56" fmla="*/ 339926 w 3980530"/>
              <a:gd name="connsiteY56" fmla="*/ 1196538 h 1978367"/>
              <a:gd name="connsiteX57" fmla="*/ 343325 w 3980530"/>
              <a:gd name="connsiteY57" fmla="*/ 1312113 h 1978367"/>
              <a:gd name="connsiteX58" fmla="*/ 350124 w 3980530"/>
              <a:gd name="connsiteY58" fmla="*/ 1410691 h 1978367"/>
              <a:gd name="connsiteX59" fmla="*/ 370519 w 3980530"/>
              <a:gd name="connsiteY59" fmla="*/ 1519467 h 1978367"/>
              <a:gd name="connsiteX60" fmla="*/ 397713 w 3980530"/>
              <a:gd name="connsiteY60" fmla="*/ 1580654 h 1978367"/>
              <a:gd name="connsiteX61" fmla="*/ 428306 w 3980530"/>
              <a:gd name="connsiteY61" fmla="*/ 1624844 h 1978367"/>
              <a:gd name="connsiteX62" fmla="*/ 462299 w 3980530"/>
              <a:gd name="connsiteY62" fmla="*/ 1648639 h 1978367"/>
              <a:gd name="connsiteX63" fmla="*/ 489493 w 3980530"/>
              <a:gd name="connsiteY63" fmla="*/ 1655438 h 1978367"/>
              <a:gd name="connsiteX64" fmla="*/ 533683 w 3980530"/>
              <a:gd name="connsiteY64" fmla="*/ 1655438 h 1978367"/>
              <a:gd name="connsiteX65" fmla="*/ 574474 w 3980530"/>
              <a:gd name="connsiteY65" fmla="*/ 1645240 h 1978367"/>
              <a:gd name="connsiteX66" fmla="*/ 652657 w 3980530"/>
              <a:gd name="connsiteY66" fmla="*/ 1621445 h 1978367"/>
              <a:gd name="connsiteX67" fmla="*/ 805624 w 3980530"/>
              <a:gd name="connsiteY67" fmla="*/ 1550061 h 1978367"/>
              <a:gd name="connsiteX68" fmla="*/ 1172744 w 3980530"/>
              <a:gd name="connsiteY68" fmla="*/ 1369900 h 1978367"/>
              <a:gd name="connsiteX69" fmla="*/ 1539863 w 3980530"/>
              <a:gd name="connsiteY69" fmla="*/ 1193139 h 1978367"/>
              <a:gd name="connsiteX70" fmla="*/ 1658837 w 3980530"/>
              <a:gd name="connsiteY70" fmla="*/ 1138751 h 1978367"/>
              <a:gd name="connsiteX0" fmla="*/ 1658837 w 3980530"/>
              <a:gd name="connsiteY0" fmla="*/ 1135352 h 1974968"/>
              <a:gd name="connsiteX1" fmla="*/ 2552842 w 3980530"/>
              <a:gd name="connsiteY1" fmla="*/ 707045 h 1974968"/>
              <a:gd name="connsiteX2" fmla="*/ 2977749 w 3980530"/>
              <a:gd name="connsiteY2" fmla="*/ 506489 h 1974968"/>
              <a:gd name="connsiteX3" fmla="*/ 3270085 w 3980530"/>
              <a:gd name="connsiteY3" fmla="*/ 370519 h 1974968"/>
              <a:gd name="connsiteX4" fmla="*/ 3579417 w 3980530"/>
              <a:gd name="connsiteY4" fmla="*/ 224351 h 1974968"/>
              <a:gd name="connsiteX5" fmla="*/ 3640604 w 3980530"/>
              <a:gd name="connsiteY5" fmla="*/ 190358 h 1974968"/>
              <a:gd name="connsiteX6" fmla="*/ 3698391 w 3980530"/>
              <a:gd name="connsiteY6" fmla="*/ 146168 h 1974968"/>
              <a:gd name="connsiteX7" fmla="*/ 3749380 w 3980530"/>
              <a:gd name="connsiteY7" fmla="*/ 101978 h 1974968"/>
              <a:gd name="connsiteX8" fmla="*/ 3793570 w 3980530"/>
              <a:gd name="connsiteY8" fmla="*/ 50989 h 1974968"/>
              <a:gd name="connsiteX9" fmla="*/ 3827563 w 3980530"/>
              <a:gd name="connsiteY9" fmla="*/ 0 h 1974968"/>
              <a:gd name="connsiteX10" fmla="*/ 3980530 w 3980530"/>
              <a:gd name="connsiteY10" fmla="*/ 95179 h 1974968"/>
              <a:gd name="connsiteX11" fmla="*/ 3980530 w 3980530"/>
              <a:gd name="connsiteY11" fmla="*/ 156366 h 1974968"/>
              <a:gd name="connsiteX12" fmla="*/ 3977130 w 3980530"/>
              <a:gd name="connsiteY12" fmla="*/ 210754 h 1974968"/>
              <a:gd name="connsiteX13" fmla="*/ 3963533 w 3980530"/>
              <a:gd name="connsiteY13" fmla="*/ 292336 h 1974968"/>
              <a:gd name="connsiteX14" fmla="*/ 3946537 w 3980530"/>
              <a:gd name="connsiteY14" fmla="*/ 367120 h 1974968"/>
              <a:gd name="connsiteX15" fmla="*/ 3915944 w 3980530"/>
              <a:gd name="connsiteY15" fmla="*/ 428306 h 1974968"/>
              <a:gd name="connsiteX16" fmla="*/ 3885350 w 3980530"/>
              <a:gd name="connsiteY16" fmla="*/ 458899 h 1974968"/>
              <a:gd name="connsiteX17" fmla="*/ 3868354 w 3980530"/>
              <a:gd name="connsiteY17" fmla="*/ 472497 h 1974968"/>
              <a:gd name="connsiteX18" fmla="*/ 3837761 w 3980530"/>
              <a:gd name="connsiteY18" fmla="*/ 479295 h 1974968"/>
              <a:gd name="connsiteX19" fmla="*/ 3817365 w 3980530"/>
              <a:gd name="connsiteY19" fmla="*/ 479295 h 1974968"/>
              <a:gd name="connsiteX20" fmla="*/ 3790171 w 3980530"/>
              <a:gd name="connsiteY20" fmla="*/ 475896 h 1974968"/>
              <a:gd name="connsiteX21" fmla="*/ 3773175 w 3980530"/>
              <a:gd name="connsiteY21" fmla="*/ 475896 h 1974968"/>
              <a:gd name="connsiteX22" fmla="*/ 3749380 w 3980530"/>
              <a:gd name="connsiteY22" fmla="*/ 472497 h 1974968"/>
              <a:gd name="connsiteX23" fmla="*/ 3698391 w 3980530"/>
              <a:gd name="connsiteY23" fmla="*/ 479295 h 1974968"/>
              <a:gd name="connsiteX24" fmla="*/ 3633805 w 3980530"/>
              <a:gd name="connsiteY24" fmla="*/ 496291 h 1974968"/>
              <a:gd name="connsiteX25" fmla="*/ 3501234 w 3980530"/>
              <a:gd name="connsiteY25" fmla="*/ 543881 h 1974968"/>
              <a:gd name="connsiteX26" fmla="*/ 3215697 w 3980530"/>
              <a:gd name="connsiteY26" fmla="*/ 669653 h 1974968"/>
              <a:gd name="connsiteX27" fmla="*/ 2845178 w 3980530"/>
              <a:gd name="connsiteY27" fmla="*/ 836217 h 1974968"/>
              <a:gd name="connsiteX28" fmla="*/ 1563658 w 3980530"/>
              <a:gd name="connsiteY28" fmla="*/ 1448083 h 1974968"/>
              <a:gd name="connsiteX29" fmla="*/ 792027 w 3980530"/>
              <a:gd name="connsiteY29" fmla="*/ 1835598 h 1974968"/>
              <a:gd name="connsiteX30" fmla="*/ 679851 w 3980530"/>
              <a:gd name="connsiteY30" fmla="*/ 1893386 h 1974968"/>
              <a:gd name="connsiteX31" fmla="*/ 635661 w 3980530"/>
              <a:gd name="connsiteY31" fmla="*/ 1913781 h 1974968"/>
              <a:gd name="connsiteX32" fmla="*/ 550680 w 3980530"/>
              <a:gd name="connsiteY32" fmla="*/ 1937576 h 1974968"/>
              <a:gd name="connsiteX33" fmla="*/ 431706 w 3980530"/>
              <a:gd name="connsiteY33" fmla="*/ 1961371 h 1974968"/>
              <a:gd name="connsiteX34" fmla="*/ 282138 w 3980530"/>
              <a:gd name="connsiteY34" fmla="*/ 1974968 h 1974968"/>
              <a:gd name="connsiteX35" fmla="*/ 146168 w 3980530"/>
              <a:gd name="connsiteY35" fmla="*/ 1974968 h 1974968"/>
              <a:gd name="connsiteX36" fmla="*/ 84982 w 3980530"/>
              <a:gd name="connsiteY36" fmla="*/ 1964770 h 1974968"/>
              <a:gd name="connsiteX37" fmla="*/ 30593 w 3980530"/>
              <a:gd name="connsiteY37" fmla="*/ 1944375 h 1974968"/>
              <a:gd name="connsiteX38" fmla="*/ 6799 w 3980530"/>
              <a:gd name="connsiteY38" fmla="*/ 1920580 h 1974968"/>
              <a:gd name="connsiteX39" fmla="*/ 0 w 3980530"/>
              <a:gd name="connsiteY39" fmla="*/ 1900184 h 1974968"/>
              <a:gd name="connsiteX40" fmla="*/ 0 w 3980530"/>
              <a:gd name="connsiteY40" fmla="*/ 1883188 h 1974968"/>
              <a:gd name="connsiteX41" fmla="*/ 13597 w 3980530"/>
              <a:gd name="connsiteY41" fmla="*/ 1852595 h 1974968"/>
              <a:gd name="connsiteX42" fmla="*/ 47590 w 3980530"/>
              <a:gd name="connsiteY42" fmla="*/ 1808404 h 1974968"/>
              <a:gd name="connsiteX43" fmla="*/ 95179 w 3980530"/>
              <a:gd name="connsiteY43" fmla="*/ 1726822 h 1974968"/>
              <a:gd name="connsiteX44" fmla="*/ 156366 w 3980530"/>
              <a:gd name="connsiteY44" fmla="*/ 1590852 h 1974968"/>
              <a:gd name="connsiteX45" fmla="*/ 190359 w 3980530"/>
              <a:gd name="connsiteY45" fmla="*/ 1488874 h 1974968"/>
              <a:gd name="connsiteX46" fmla="*/ 220952 w 3980530"/>
              <a:gd name="connsiteY46" fmla="*/ 1329109 h 1974968"/>
              <a:gd name="connsiteX47" fmla="*/ 251545 w 3980530"/>
              <a:gd name="connsiteY47" fmla="*/ 1148949 h 1974968"/>
              <a:gd name="connsiteX48" fmla="*/ 275340 w 3980530"/>
              <a:gd name="connsiteY48" fmla="*/ 975586 h 1974968"/>
              <a:gd name="connsiteX49" fmla="*/ 285538 w 3980530"/>
              <a:gd name="connsiteY49" fmla="*/ 958590 h 1974968"/>
              <a:gd name="connsiteX50" fmla="*/ 302534 w 3980530"/>
              <a:gd name="connsiteY50" fmla="*/ 941594 h 1974968"/>
              <a:gd name="connsiteX51" fmla="*/ 312732 w 3980530"/>
              <a:gd name="connsiteY51" fmla="*/ 941594 h 1974968"/>
              <a:gd name="connsiteX52" fmla="*/ 322930 w 3980530"/>
              <a:gd name="connsiteY52" fmla="*/ 951792 h 1974968"/>
              <a:gd name="connsiteX53" fmla="*/ 333127 w 3980530"/>
              <a:gd name="connsiteY53" fmla="*/ 975586 h 1974968"/>
              <a:gd name="connsiteX54" fmla="*/ 333127 w 3980530"/>
              <a:gd name="connsiteY54" fmla="*/ 1009579 h 1974968"/>
              <a:gd name="connsiteX55" fmla="*/ 339926 w 3980530"/>
              <a:gd name="connsiteY55" fmla="*/ 1193139 h 1974968"/>
              <a:gd name="connsiteX56" fmla="*/ 343325 w 3980530"/>
              <a:gd name="connsiteY56" fmla="*/ 1308714 h 1974968"/>
              <a:gd name="connsiteX57" fmla="*/ 350124 w 3980530"/>
              <a:gd name="connsiteY57" fmla="*/ 1407292 h 1974968"/>
              <a:gd name="connsiteX58" fmla="*/ 370519 w 3980530"/>
              <a:gd name="connsiteY58" fmla="*/ 1516068 h 1974968"/>
              <a:gd name="connsiteX59" fmla="*/ 397713 w 3980530"/>
              <a:gd name="connsiteY59" fmla="*/ 1577255 h 1974968"/>
              <a:gd name="connsiteX60" fmla="*/ 428306 w 3980530"/>
              <a:gd name="connsiteY60" fmla="*/ 1621445 h 1974968"/>
              <a:gd name="connsiteX61" fmla="*/ 462299 w 3980530"/>
              <a:gd name="connsiteY61" fmla="*/ 1645240 h 1974968"/>
              <a:gd name="connsiteX62" fmla="*/ 489493 w 3980530"/>
              <a:gd name="connsiteY62" fmla="*/ 1652039 h 1974968"/>
              <a:gd name="connsiteX63" fmla="*/ 533683 w 3980530"/>
              <a:gd name="connsiteY63" fmla="*/ 1652039 h 1974968"/>
              <a:gd name="connsiteX64" fmla="*/ 574474 w 3980530"/>
              <a:gd name="connsiteY64" fmla="*/ 1641841 h 1974968"/>
              <a:gd name="connsiteX65" fmla="*/ 652657 w 3980530"/>
              <a:gd name="connsiteY65" fmla="*/ 1618046 h 1974968"/>
              <a:gd name="connsiteX66" fmla="*/ 805624 w 3980530"/>
              <a:gd name="connsiteY66" fmla="*/ 1546662 h 1974968"/>
              <a:gd name="connsiteX67" fmla="*/ 1172744 w 3980530"/>
              <a:gd name="connsiteY67" fmla="*/ 1366501 h 1974968"/>
              <a:gd name="connsiteX68" fmla="*/ 1539863 w 3980530"/>
              <a:gd name="connsiteY68" fmla="*/ 1189740 h 1974968"/>
              <a:gd name="connsiteX69" fmla="*/ 1658837 w 3980530"/>
              <a:gd name="connsiteY69" fmla="*/ 1135352 h 1974968"/>
              <a:gd name="connsiteX0" fmla="*/ 1658837 w 3980530"/>
              <a:gd name="connsiteY0" fmla="*/ 1135352 h 1974968"/>
              <a:gd name="connsiteX1" fmla="*/ 2552842 w 3980530"/>
              <a:gd name="connsiteY1" fmla="*/ 707045 h 1974968"/>
              <a:gd name="connsiteX2" fmla="*/ 2977749 w 3980530"/>
              <a:gd name="connsiteY2" fmla="*/ 506489 h 1974968"/>
              <a:gd name="connsiteX3" fmla="*/ 3270085 w 3980530"/>
              <a:gd name="connsiteY3" fmla="*/ 370519 h 1974968"/>
              <a:gd name="connsiteX4" fmla="*/ 3579417 w 3980530"/>
              <a:gd name="connsiteY4" fmla="*/ 224351 h 1974968"/>
              <a:gd name="connsiteX5" fmla="*/ 3640604 w 3980530"/>
              <a:gd name="connsiteY5" fmla="*/ 190358 h 1974968"/>
              <a:gd name="connsiteX6" fmla="*/ 3698391 w 3980530"/>
              <a:gd name="connsiteY6" fmla="*/ 146168 h 1974968"/>
              <a:gd name="connsiteX7" fmla="*/ 3749380 w 3980530"/>
              <a:gd name="connsiteY7" fmla="*/ 101978 h 1974968"/>
              <a:gd name="connsiteX8" fmla="*/ 3793570 w 3980530"/>
              <a:gd name="connsiteY8" fmla="*/ 50989 h 1974968"/>
              <a:gd name="connsiteX9" fmla="*/ 3827563 w 3980530"/>
              <a:gd name="connsiteY9" fmla="*/ 0 h 1974968"/>
              <a:gd name="connsiteX10" fmla="*/ 3980530 w 3980530"/>
              <a:gd name="connsiteY10" fmla="*/ 156366 h 1974968"/>
              <a:gd name="connsiteX11" fmla="*/ 3977130 w 3980530"/>
              <a:gd name="connsiteY11" fmla="*/ 210754 h 1974968"/>
              <a:gd name="connsiteX12" fmla="*/ 3963533 w 3980530"/>
              <a:gd name="connsiteY12" fmla="*/ 292336 h 1974968"/>
              <a:gd name="connsiteX13" fmla="*/ 3946537 w 3980530"/>
              <a:gd name="connsiteY13" fmla="*/ 367120 h 1974968"/>
              <a:gd name="connsiteX14" fmla="*/ 3915944 w 3980530"/>
              <a:gd name="connsiteY14" fmla="*/ 428306 h 1974968"/>
              <a:gd name="connsiteX15" fmla="*/ 3885350 w 3980530"/>
              <a:gd name="connsiteY15" fmla="*/ 458899 h 1974968"/>
              <a:gd name="connsiteX16" fmla="*/ 3868354 w 3980530"/>
              <a:gd name="connsiteY16" fmla="*/ 472497 h 1974968"/>
              <a:gd name="connsiteX17" fmla="*/ 3837761 w 3980530"/>
              <a:gd name="connsiteY17" fmla="*/ 479295 h 1974968"/>
              <a:gd name="connsiteX18" fmla="*/ 3817365 w 3980530"/>
              <a:gd name="connsiteY18" fmla="*/ 479295 h 1974968"/>
              <a:gd name="connsiteX19" fmla="*/ 3790171 w 3980530"/>
              <a:gd name="connsiteY19" fmla="*/ 475896 h 1974968"/>
              <a:gd name="connsiteX20" fmla="*/ 3773175 w 3980530"/>
              <a:gd name="connsiteY20" fmla="*/ 475896 h 1974968"/>
              <a:gd name="connsiteX21" fmla="*/ 3749380 w 3980530"/>
              <a:gd name="connsiteY21" fmla="*/ 472497 h 1974968"/>
              <a:gd name="connsiteX22" fmla="*/ 3698391 w 3980530"/>
              <a:gd name="connsiteY22" fmla="*/ 479295 h 1974968"/>
              <a:gd name="connsiteX23" fmla="*/ 3633805 w 3980530"/>
              <a:gd name="connsiteY23" fmla="*/ 496291 h 1974968"/>
              <a:gd name="connsiteX24" fmla="*/ 3501234 w 3980530"/>
              <a:gd name="connsiteY24" fmla="*/ 543881 h 1974968"/>
              <a:gd name="connsiteX25" fmla="*/ 3215697 w 3980530"/>
              <a:gd name="connsiteY25" fmla="*/ 669653 h 1974968"/>
              <a:gd name="connsiteX26" fmla="*/ 2845178 w 3980530"/>
              <a:gd name="connsiteY26" fmla="*/ 836217 h 1974968"/>
              <a:gd name="connsiteX27" fmla="*/ 1563658 w 3980530"/>
              <a:gd name="connsiteY27" fmla="*/ 1448083 h 1974968"/>
              <a:gd name="connsiteX28" fmla="*/ 792027 w 3980530"/>
              <a:gd name="connsiteY28" fmla="*/ 1835598 h 1974968"/>
              <a:gd name="connsiteX29" fmla="*/ 679851 w 3980530"/>
              <a:gd name="connsiteY29" fmla="*/ 1893386 h 1974968"/>
              <a:gd name="connsiteX30" fmla="*/ 635661 w 3980530"/>
              <a:gd name="connsiteY30" fmla="*/ 1913781 h 1974968"/>
              <a:gd name="connsiteX31" fmla="*/ 550680 w 3980530"/>
              <a:gd name="connsiteY31" fmla="*/ 1937576 h 1974968"/>
              <a:gd name="connsiteX32" fmla="*/ 431706 w 3980530"/>
              <a:gd name="connsiteY32" fmla="*/ 1961371 h 1974968"/>
              <a:gd name="connsiteX33" fmla="*/ 282138 w 3980530"/>
              <a:gd name="connsiteY33" fmla="*/ 1974968 h 1974968"/>
              <a:gd name="connsiteX34" fmla="*/ 146168 w 3980530"/>
              <a:gd name="connsiteY34" fmla="*/ 1974968 h 1974968"/>
              <a:gd name="connsiteX35" fmla="*/ 84982 w 3980530"/>
              <a:gd name="connsiteY35" fmla="*/ 1964770 h 1974968"/>
              <a:gd name="connsiteX36" fmla="*/ 30593 w 3980530"/>
              <a:gd name="connsiteY36" fmla="*/ 1944375 h 1974968"/>
              <a:gd name="connsiteX37" fmla="*/ 6799 w 3980530"/>
              <a:gd name="connsiteY37" fmla="*/ 1920580 h 1974968"/>
              <a:gd name="connsiteX38" fmla="*/ 0 w 3980530"/>
              <a:gd name="connsiteY38" fmla="*/ 1900184 h 1974968"/>
              <a:gd name="connsiteX39" fmla="*/ 0 w 3980530"/>
              <a:gd name="connsiteY39" fmla="*/ 1883188 h 1974968"/>
              <a:gd name="connsiteX40" fmla="*/ 13597 w 3980530"/>
              <a:gd name="connsiteY40" fmla="*/ 1852595 h 1974968"/>
              <a:gd name="connsiteX41" fmla="*/ 47590 w 3980530"/>
              <a:gd name="connsiteY41" fmla="*/ 1808404 h 1974968"/>
              <a:gd name="connsiteX42" fmla="*/ 95179 w 3980530"/>
              <a:gd name="connsiteY42" fmla="*/ 1726822 h 1974968"/>
              <a:gd name="connsiteX43" fmla="*/ 156366 w 3980530"/>
              <a:gd name="connsiteY43" fmla="*/ 1590852 h 1974968"/>
              <a:gd name="connsiteX44" fmla="*/ 190359 w 3980530"/>
              <a:gd name="connsiteY44" fmla="*/ 1488874 h 1974968"/>
              <a:gd name="connsiteX45" fmla="*/ 220952 w 3980530"/>
              <a:gd name="connsiteY45" fmla="*/ 1329109 h 1974968"/>
              <a:gd name="connsiteX46" fmla="*/ 251545 w 3980530"/>
              <a:gd name="connsiteY46" fmla="*/ 1148949 h 1974968"/>
              <a:gd name="connsiteX47" fmla="*/ 275340 w 3980530"/>
              <a:gd name="connsiteY47" fmla="*/ 975586 h 1974968"/>
              <a:gd name="connsiteX48" fmla="*/ 285538 w 3980530"/>
              <a:gd name="connsiteY48" fmla="*/ 958590 h 1974968"/>
              <a:gd name="connsiteX49" fmla="*/ 302534 w 3980530"/>
              <a:gd name="connsiteY49" fmla="*/ 941594 h 1974968"/>
              <a:gd name="connsiteX50" fmla="*/ 312732 w 3980530"/>
              <a:gd name="connsiteY50" fmla="*/ 941594 h 1974968"/>
              <a:gd name="connsiteX51" fmla="*/ 322930 w 3980530"/>
              <a:gd name="connsiteY51" fmla="*/ 951792 h 1974968"/>
              <a:gd name="connsiteX52" fmla="*/ 333127 w 3980530"/>
              <a:gd name="connsiteY52" fmla="*/ 975586 h 1974968"/>
              <a:gd name="connsiteX53" fmla="*/ 333127 w 3980530"/>
              <a:gd name="connsiteY53" fmla="*/ 1009579 h 1974968"/>
              <a:gd name="connsiteX54" fmla="*/ 339926 w 3980530"/>
              <a:gd name="connsiteY54" fmla="*/ 1193139 h 1974968"/>
              <a:gd name="connsiteX55" fmla="*/ 343325 w 3980530"/>
              <a:gd name="connsiteY55" fmla="*/ 1308714 h 1974968"/>
              <a:gd name="connsiteX56" fmla="*/ 350124 w 3980530"/>
              <a:gd name="connsiteY56" fmla="*/ 1407292 h 1974968"/>
              <a:gd name="connsiteX57" fmla="*/ 370519 w 3980530"/>
              <a:gd name="connsiteY57" fmla="*/ 1516068 h 1974968"/>
              <a:gd name="connsiteX58" fmla="*/ 397713 w 3980530"/>
              <a:gd name="connsiteY58" fmla="*/ 1577255 h 1974968"/>
              <a:gd name="connsiteX59" fmla="*/ 428306 w 3980530"/>
              <a:gd name="connsiteY59" fmla="*/ 1621445 h 1974968"/>
              <a:gd name="connsiteX60" fmla="*/ 462299 w 3980530"/>
              <a:gd name="connsiteY60" fmla="*/ 1645240 h 1974968"/>
              <a:gd name="connsiteX61" fmla="*/ 489493 w 3980530"/>
              <a:gd name="connsiteY61" fmla="*/ 1652039 h 1974968"/>
              <a:gd name="connsiteX62" fmla="*/ 533683 w 3980530"/>
              <a:gd name="connsiteY62" fmla="*/ 1652039 h 1974968"/>
              <a:gd name="connsiteX63" fmla="*/ 574474 w 3980530"/>
              <a:gd name="connsiteY63" fmla="*/ 1641841 h 1974968"/>
              <a:gd name="connsiteX64" fmla="*/ 652657 w 3980530"/>
              <a:gd name="connsiteY64" fmla="*/ 1618046 h 1974968"/>
              <a:gd name="connsiteX65" fmla="*/ 805624 w 3980530"/>
              <a:gd name="connsiteY65" fmla="*/ 1546662 h 1974968"/>
              <a:gd name="connsiteX66" fmla="*/ 1172744 w 3980530"/>
              <a:gd name="connsiteY66" fmla="*/ 1366501 h 1974968"/>
              <a:gd name="connsiteX67" fmla="*/ 1539863 w 3980530"/>
              <a:gd name="connsiteY67" fmla="*/ 1189740 h 1974968"/>
              <a:gd name="connsiteX68" fmla="*/ 1658837 w 3980530"/>
              <a:gd name="connsiteY68" fmla="*/ 1135352 h 1974968"/>
              <a:gd name="connsiteX0" fmla="*/ 1658837 w 3977130"/>
              <a:gd name="connsiteY0" fmla="*/ 1135352 h 1974968"/>
              <a:gd name="connsiteX1" fmla="*/ 2552842 w 3977130"/>
              <a:gd name="connsiteY1" fmla="*/ 707045 h 1974968"/>
              <a:gd name="connsiteX2" fmla="*/ 2977749 w 3977130"/>
              <a:gd name="connsiteY2" fmla="*/ 506489 h 1974968"/>
              <a:gd name="connsiteX3" fmla="*/ 3270085 w 3977130"/>
              <a:gd name="connsiteY3" fmla="*/ 370519 h 1974968"/>
              <a:gd name="connsiteX4" fmla="*/ 3579417 w 3977130"/>
              <a:gd name="connsiteY4" fmla="*/ 224351 h 1974968"/>
              <a:gd name="connsiteX5" fmla="*/ 3640604 w 3977130"/>
              <a:gd name="connsiteY5" fmla="*/ 190358 h 1974968"/>
              <a:gd name="connsiteX6" fmla="*/ 3698391 w 3977130"/>
              <a:gd name="connsiteY6" fmla="*/ 146168 h 1974968"/>
              <a:gd name="connsiteX7" fmla="*/ 3749380 w 3977130"/>
              <a:gd name="connsiteY7" fmla="*/ 101978 h 1974968"/>
              <a:gd name="connsiteX8" fmla="*/ 3793570 w 3977130"/>
              <a:gd name="connsiteY8" fmla="*/ 50989 h 1974968"/>
              <a:gd name="connsiteX9" fmla="*/ 3827563 w 3977130"/>
              <a:gd name="connsiteY9" fmla="*/ 0 h 1974968"/>
              <a:gd name="connsiteX10" fmla="*/ 3977130 w 3977130"/>
              <a:gd name="connsiteY10" fmla="*/ 210754 h 1974968"/>
              <a:gd name="connsiteX11" fmla="*/ 3963533 w 3977130"/>
              <a:gd name="connsiteY11" fmla="*/ 292336 h 1974968"/>
              <a:gd name="connsiteX12" fmla="*/ 3946537 w 3977130"/>
              <a:gd name="connsiteY12" fmla="*/ 367120 h 1974968"/>
              <a:gd name="connsiteX13" fmla="*/ 3915944 w 3977130"/>
              <a:gd name="connsiteY13" fmla="*/ 428306 h 1974968"/>
              <a:gd name="connsiteX14" fmla="*/ 3885350 w 3977130"/>
              <a:gd name="connsiteY14" fmla="*/ 458899 h 1974968"/>
              <a:gd name="connsiteX15" fmla="*/ 3868354 w 3977130"/>
              <a:gd name="connsiteY15" fmla="*/ 472497 h 1974968"/>
              <a:gd name="connsiteX16" fmla="*/ 3837761 w 3977130"/>
              <a:gd name="connsiteY16" fmla="*/ 479295 h 1974968"/>
              <a:gd name="connsiteX17" fmla="*/ 3817365 w 3977130"/>
              <a:gd name="connsiteY17" fmla="*/ 479295 h 1974968"/>
              <a:gd name="connsiteX18" fmla="*/ 3790171 w 3977130"/>
              <a:gd name="connsiteY18" fmla="*/ 475896 h 1974968"/>
              <a:gd name="connsiteX19" fmla="*/ 3773175 w 3977130"/>
              <a:gd name="connsiteY19" fmla="*/ 475896 h 1974968"/>
              <a:gd name="connsiteX20" fmla="*/ 3749380 w 3977130"/>
              <a:gd name="connsiteY20" fmla="*/ 472497 h 1974968"/>
              <a:gd name="connsiteX21" fmla="*/ 3698391 w 3977130"/>
              <a:gd name="connsiteY21" fmla="*/ 479295 h 1974968"/>
              <a:gd name="connsiteX22" fmla="*/ 3633805 w 3977130"/>
              <a:gd name="connsiteY22" fmla="*/ 496291 h 1974968"/>
              <a:gd name="connsiteX23" fmla="*/ 3501234 w 3977130"/>
              <a:gd name="connsiteY23" fmla="*/ 543881 h 1974968"/>
              <a:gd name="connsiteX24" fmla="*/ 3215697 w 3977130"/>
              <a:gd name="connsiteY24" fmla="*/ 669653 h 1974968"/>
              <a:gd name="connsiteX25" fmla="*/ 2845178 w 3977130"/>
              <a:gd name="connsiteY25" fmla="*/ 836217 h 1974968"/>
              <a:gd name="connsiteX26" fmla="*/ 1563658 w 3977130"/>
              <a:gd name="connsiteY26" fmla="*/ 1448083 h 1974968"/>
              <a:gd name="connsiteX27" fmla="*/ 792027 w 3977130"/>
              <a:gd name="connsiteY27" fmla="*/ 1835598 h 1974968"/>
              <a:gd name="connsiteX28" fmla="*/ 679851 w 3977130"/>
              <a:gd name="connsiteY28" fmla="*/ 1893386 h 1974968"/>
              <a:gd name="connsiteX29" fmla="*/ 635661 w 3977130"/>
              <a:gd name="connsiteY29" fmla="*/ 1913781 h 1974968"/>
              <a:gd name="connsiteX30" fmla="*/ 550680 w 3977130"/>
              <a:gd name="connsiteY30" fmla="*/ 1937576 h 1974968"/>
              <a:gd name="connsiteX31" fmla="*/ 431706 w 3977130"/>
              <a:gd name="connsiteY31" fmla="*/ 1961371 h 1974968"/>
              <a:gd name="connsiteX32" fmla="*/ 282138 w 3977130"/>
              <a:gd name="connsiteY32" fmla="*/ 1974968 h 1974968"/>
              <a:gd name="connsiteX33" fmla="*/ 146168 w 3977130"/>
              <a:gd name="connsiteY33" fmla="*/ 1974968 h 1974968"/>
              <a:gd name="connsiteX34" fmla="*/ 84982 w 3977130"/>
              <a:gd name="connsiteY34" fmla="*/ 1964770 h 1974968"/>
              <a:gd name="connsiteX35" fmla="*/ 30593 w 3977130"/>
              <a:gd name="connsiteY35" fmla="*/ 1944375 h 1974968"/>
              <a:gd name="connsiteX36" fmla="*/ 6799 w 3977130"/>
              <a:gd name="connsiteY36" fmla="*/ 1920580 h 1974968"/>
              <a:gd name="connsiteX37" fmla="*/ 0 w 3977130"/>
              <a:gd name="connsiteY37" fmla="*/ 1900184 h 1974968"/>
              <a:gd name="connsiteX38" fmla="*/ 0 w 3977130"/>
              <a:gd name="connsiteY38" fmla="*/ 1883188 h 1974968"/>
              <a:gd name="connsiteX39" fmla="*/ 13597 w 3977130"/>
              <a:gd name="connsiteY39" fmla="*/ 1852595 h 1974968"/>
              <a:gd name="connsiteX40" fmla="*/ 47590 w 3977130"/>
              <a:gd name="connsiteY40" fmla="*/ 1808404 h 1974968"/>
              <a:gd name="connsiteX41" fmla="*/ 95179 w 3977130"/>
              <a:gd name="connsiteY41" fmla="*/ 1726822 h 1974968"/>
              <a:gd name="connsiteX42" fmla="*/ 156366 w 3977130"/>
              <a:gd name="connsiteY42" fmla="*/ 1590852 h 1974968"/>
              <a:gd name="connsiteX43" fmla="*/ 190359 w 3977130"/>
              <a:gd name="connsiteY43" fmla="*/ 1488874 h 1974968"/>
              <a:gd name="connsiteX44" fmla="*/ 220952 w 3977130"/>
              <a:gd name="connsiteY44" fmla="*/ 1329109 h 1974968"/>
              <a:gd name="connsiteX45" fmla="*/ 251545 w 3977130"/>
              <a:gd name="connsiteY45" fmla="*/ 1148949 h 1974968"/>
              <a:gd name="connsiteX46" fmla="*/ 275340 w 3977130"/>
              <a:gd name="connsiteY46" fmla="*/ 975586 h 1974968"/>
              <a:gd name="connsiteX47" fmla="*/ 285538 w 3977130"/>
              <a:gd name="connsiteY47" fmla="*/ 958590 h 1974968"/>
              <a:gd name="connsiteX48" fmla="*/ 302534 w 3977130"/>
              <a:gd name="connsiteY48" fmla="*/ 941594 h 1974968"/>
              <a:gd name="connsiteX49" fmla="*/ 312732 w 3977130"/>
              <a:gd name="connsiteY49" fmla="*/ 941594 h 1974968"/>
              <a:gd name="connsiteX50" fmla="*/ 322930 w 3977130"/>
              <a:gd name="connsiteY50" fmla="*/ 951792 h 1974968"/>
              <a:gd name="connsiteX51" fmla="*/ 333127 w 3977130"/>
              <a:gd name="connsiteY51" fmla="*/ 975586 h 1974968"/>
              <a:gd name="connsiteX52" fmla="*/ 333127 w 3977130"/>
              <a:gd name="connsiteY52" fmla="*/ 1009579 h 1974968"/>
              <a:gd name="connsiteX53" fmla="*/ 339926 w 3977130"/>
              <a:gd name="connsiteY53" fmla="*/ 1193139 h 1974968"/>
              <a:gd name="connsiteX54" fmla="*/ 343325 w 3977130"/>
              <a:gd name="connsiteY54" fmla="*/ 1308714 h 1974968"/>
              <a:gd name="connsiteX55" fmla="*/ 350124 w 3977130"/>
              <a:gd name="connsiteY55" fmla="*/ 1407292 h 1974968"/>
              <a:gd name="connsiteX56" fmla="*/ 370519 w 3977130"/>
              <a:gd name="connsiteY56" fmla="*/ 1516068 h 1974968"/>
              <a:gd name="connsiteX57" fmla="*/ 397713 w 3977130"/>
              <a:gd name="connsiteY57" fmla="*/ 1577255 h 1974968"/>
              <a:gd name="connsiteX58" fmla="*/ 428306 w 3977130"/>
              <a:gd name="connsiteY58" fmla="*/ 1621445 h 1974968"/>
              <a:gd name="connsiteX59" fmla="*/ 462299 w 3977130"/>
              <a:gd name="connsiteY59" fmla="*/ 1645240 h 1974968"/>
              <a:gd name="connsiteX60" fmla="*/ 489493 w 3977130"/>
              <a:gd name="connsiteY60" fmla="*/ 1652039 h 1974968"/>
              <a:gd name="connsiteX61" fmla="*/ 533683 w 3977130"/>
              <a:gd name="connsiteY61" fmla="*/ 1652039 h 1974968"/>
              <a:gd name="connsiteX62" fmla="*/ 574474 w 3977130"/>
              <a:gd name="connsiteY62" fmla="*/ 1641841 h 1974968"/>
              <a:gd name="connsiteX63" fmla="*/ 652657 w 3977130"/>
              <a:gd name="connsiteY63" fmla="*/ 1618046 h 1974968"/>
              <a:gd name="connsiteX64" fmla="*/ 805624 w 3977130"/>
              <a:gd name="connsiteY64" fmla="*/ 1546662 h 1974968"/>
              <a:gd name="connsiteX65" fmla="*/ 1172744 w 3977130"/>
              <a:gd name="connsiteY65" fmla="*/ 1366501 h 1974968"/>
              <a:gd name="connsiteX66" fmla="*/ 1539863 w 3977130"/>
              <a:gd name="connsiteY66" fmla="*/ 1189740 h 1974968"/>
              <a:gd name="connsiteX67" fmla="*/ 1658837 w 3977130"/>
              <a:gd name="connsiteY67" fmla="*/ 1135352 h 1974968"/>
              <a:gd name="connsiteX0" fmla="*/ 1658837 w 3963533"/>
              <a:gd name="connsiteY0" fmla="*/ 1135352 h 1974968"/>
              <a:gd name="connsiteX1" fmla="*/ 2552842 w 3963533"/>
              <a:gd name="connsiteY1" fmla="*/ 707045 h 1974968"/>
              <a:gd name="connsiteX2" fmla="*/ 2977749 w 3963533"/>
              <a:gd name="connsiteY2" fmla="*/ 506489 h 1974968"/>
              <a:gd name="connsiteX3" fmla="*/ 3270085 w 3963533"/>
              <a:gd name="connsiteY3" fmla="*/ 370519 h 1974968"/>
              <a:gd name="connsiteX4" fmla="*/ 3579417 w 3963533"/>
              <a:gd name="connsiteY4" fmla="*/ 224351 h 1974968"/>
              <a:gd name="connsiteX5" fmla="*/ 3640604 w 3963533"/>
              <a:gd name="connsiteY5" fmla="*/ 190358 h 1974968"/>
              <a:gd name="connsiteX6" fmla="*/ 3698391 w 3963533"/>
              <a:gd name="connsiteY6" fmla="*/ 146168 h 1974968"/>
              <a:gd name="connsiteX7" fmla="*/ 3749380 w 3963533"/>
              <a:gd name="connsiteY7" fmla="*/ 101978 h 1974968"/>
              <a:gd name="connsiteX8" fmla="*/ 3793570 w 3963533"/>
              <a:gd name="connsiteY8" fmla="*/ 50989 h 1974968"/>
              <a:gd name="connsiteX9" fmla="*/ 3827563 w 3963533"/>
              <a:gd name="connsiteY9" fmla="*/ 0 h 1974968"/>
              <a:gd name="connsiteX10" fmla="*/ 3963533 w 3963533"/>
              <a:gd name="connsiteY10" fmla="*/ 292336 h 1974968"/>
              <a:gd name="connsiteX11" fmla="*/ 3946537 w 3963533"/>
              <a:gd name="connsiteY11" fmla="*/ 367120 h 1974968"/>
              <a:gd name="connsiteX12" fmla="*/ 3915944 w 3963533"/>
              <a:gd name="connsiteY12" fmla="*/ 428306 h 1974968"/>
              <a:gd name="connsiteX13" fmla="*/ 3885350 w 3963533"/>
              <a:gd name="connsiteY13" fmla="*/ 458899 h 1974968"/>
              <a:gd name="connsiteX14" fmla="*/ 3868354 w 3963533"/>
              <a:gd name="connsiteY14" fmla="*/ 472497 h 1974968"/>
              <a:gd name="connsiteX15" fmla="*/ 3837761 w 3963533"/>
              <a:gd name="connsiteY15" fmla="*/ 479295 h 1974968"/>
              <a:gd name="connsiteX16" fmla="*/ 3817365 w 3963533"/>
              <a:gd name="connsiteY16" fmla="*/ 479295 h 1974968"/>
              <a:gd name="connsiteX17" fmla="*/ 3790171 w 3963533"/>
              <a:gd name="connsiteY17" fmla="*/ 475896 h 1974968"/>
              <a:gd name="connsiteX18" fmla="*/ 3773175 w 3963533"/>
              <a:gd name="connsiteY18" fmla="*/ 475896 h 1974968"/>
              <a:gd name="connsiteX19" fmla="*/ 3749380 w 3963533"/>
              <a:gd name="connsiteY19" fmla="*/ 472497 h 1974968"/>
              <a:gd name="connsiteX20" fmla="*/ 3698391 w 3963533"/>
              <a:gd name="connsiteY20" fmla="*/ 479295 h 1974968"/>
              <a:gd name="connsiteX21" fmla="*/ 3633805 w 3963533"/>
              <a:gd name="connsiteY21" fmla="*/ 496291 h 1974968"/>
              <a:gd name="connsiteX22" fmla="*/ 3501234 w 3963533"/>
              <a:gd name="connsiteY22" fmla="*/ 543881 h 1974968"/>
              <a:gd name="connsiteX23" fmla="*/ 3215697 w 3963533"/>
              <a:gd name="connsiteY23" fmla="*/ 669653 h 1974968"/>
              <a:gd name="connsiteX24" fmla="*/ 2845178 w 3963533"/>
              <a:gd name="connsiteY24" fmla="*/ 836217 h 1974968"/>
              <a:gd name="connsiteX25" fmla="*/ 1563658 w 3963533"/>
              <a:gd name="connsiteY25" fmla="*/ 1448083 h 1974968"/>
              <a:gd name="connsiteX26" fmla="*/ 792027 w 3963533"/>
              <a:gd name="connsiteY26" fmla="*/ 1835598 h 1974968"/>
              <a:gd name="connsiteX27" fmla="*/ 679851 w 3963533"/>
              <a:gd name="connsiteY27" fmla="*/ 1893386 h 1974968"/>
              <a:gd name="connsiteX28" fmla="*/ 635661 w 3963533"/>
              <a:gd name="connsiteY28" fmla="*/ 1913781 h 1974968"/>
              <a:gd name="connsiteX29" fmla="*/ 550680 w 3963533"/>
              <a:gd name="connsiteY29" fmla="*/ 1937576 h 1974968"/>
              <a:gd name="connsiteX30" fmla="*/ 431706 w 3963533"/>
              <a:gd name="connsiteY30" fmla="*/ 1961371 h 1974968"/>
              <a:gd name="connsiteX31" fmla="*/ 282138 w 3963533"/>
              <a:gd name="connsiteY31" fmla="*/ 1974968 h 1974968"/>
              <a:gd name="connsiteX32" fmla="*/ 146168 w 3963533"/>
              <a:gd name="connsiteY32" fmla="*/ 1974968 h 1974968"/>
              <a:gd name="connsiteX33" fmla="*/ 84982 w 3963533"/>
              <a:gd name="connsiteY33" fmla="*/ 1964770 h 1974968"/>
              <a:gd name="connsiteX34" fmla="*/ 30593 w 3963533"/>
              <a:gd name="connsiteY34" fmla="*/ 1944375 h 1974968"/>
              <a:gd name="connsiteX35" fmla="*/ 6799 w 3963533"/>
              <a:gd name="connsiteY35" fmla="*/ 1920580 h 1974968"/>
              <a:gd name="connsiteX36" fmla="*/ 0 w 3963533"/>
              <a:gd name="connsiteY36" fmla="*/ 1900184 h 1974968"/>
              <a:gd name="connsiteX37" fmla="*/ 0 w 3963533"/>
              <a:gd name="connsiteY37" fmla="*/ 1883188 h 1974968"/>
              <a:gd name="connsiteX38" fmla="*/ 13597 w 3963533"/>
              <a:gd name="connsiteY38" fmla="*/ 1852595 h 1974968"/>
              <a:gd name="connsiteX39" fmla="*/ 47590 w 3963533"/>
              <a:gd name="connsiteY39" fmla="*/ 1808404 h 1974968"/>
              <a:gd name="connsiteX40" fmla="*/ 95179 w 3963533"/>
              <a:gd name="connsiteY40" fmla="*/ 1726822 h 1974968"/>
              <a:gd name="connsiteX41" fmla="*/ 156366 w 3963533"/>
              <a:gd name="connsiteY41" fmla="*/ 1590852 h 1974968"/>
              <a:gd name="connsiteX42" fmla="*/ 190359 w 3963533"/>
              <a:gd name="connsiteY42" fmla="*/ 1488874 h 1974968"/>
              <a:gd name="connsiteX43" fmla="*/ 220952 w 3963533"/>
              <a:gd name="connsiteY43" fmla="*/ 1329109 h 1974968"/>
              <a:gd name="connsiteX44" fmla="*/ 251545 w 3963533"/>
              <a:gd name="connsiteY44" fmla="*/ 1148949 h 1974968"/>
              <a:gd name="connsiteX45" fmla="*/ 275340 w 3963533"/>
              <a:gd name="connsiteY45" fmla="*/ 975586 h 1974968"/>
              <a:gd name="connsiteX46" fmla="*/ 285538 w 3963533"/>
              <a:gd name="connsiteY46" fmla="*/ 958590 h 1974968"/>
              <a:gd name="connsiteX47" fmla="*/ 302534 w 3963533"/>
              <a:gd name="connsiteY47" fmla="*/ 941594 h 1974968"/>
              <a:gd name="connsiteX48" fmla="*/ 312732 w 3963533"/>
              <a:gd name="connsiteY48" fmla="*/ 941594 h 1974968"/>
              <a:gd name="connsiteX49" fmla="*/ 322930 w 3963533"/>
              <a:gd name="connsiteY49" fmla="*/ 951792 h 1974968"/>
              <a:gd name="connsiteX50" fmla="*/ 333127 w 3963533"/>
              <a:gd name="connsiteY50" fmla="*/ 975586 h 1974968"/>
              <a:gd name="connsiteX51" fmla="*/ 333127 w 3963533"/>
              <a:gd name="connsiteY51" fmla="*/ 1009579 h 1974968"/>
              <a:gd name="connsiteX52" fmla="*/ 339926 w 3963533"/>
              <a:gd name="connsiteY52" fmla="*/ 1193139 h 1974968"/>
              <a:gd name="connsiteX53" fmla="*/ 343325 w 3963533"/>
              <a:gd name="connsiteY53" fmla="*/ 1308714 h 1974968"/>
              <a:gd name="connsiteX54" fmla="*/ 350124 w 3963533"/>
              <a:gd name="connsiteY54" fmla="*/ 1407292 h 1974968"/>
              <a:gd name="connsiteX55" fmla="*/ 370519 w 3963533"/>
              <a:gd name="connsiteY55" fmla="*/ 1516068 h 1974968"/>
              <a:gd name="connsiteX56" fmla="*/ 397713 w 3963533"/>
              <a:gd name="connsiteY56" fmla="*/ 1577255 h 1974968"/>
              <a:gd name="connsiteX57" fmla="*/ 428306 w 3963533"/>
              <a:gd name="connsiteY57" fmla="*/ 1621445 h 1974968"/>
              <a:gd name="connsiteX58" fmla="*/ 462299 w 3963533"/>
              <a:gd name="connsiteY58" fmla="*/ 1645240 h 1974968"/>
              <a:gd name="connsiteX59" fmla="*/ 489493 w 3963533"/>
              <a:gd name="connsiteY59" fmla="*/ 1652039 h 1974968"/>
              <a:gd name="connsiteX60" fmla="*/ 533683 w 3963533"/>
              <a:gd name="connsiteY60" fmla="*/ 1652039 h 1974968"/>
              <a:gd name="connsiteX61" fmla="*/ 574474 w 3963533"/>
              <a:gd name="connsiteY61" fmla="*/ 1641841 h 1974968"/>
              <a:gd name="connsiteX62" fmla="*/ 652657 w 3963533"/>
              <a:gd name="connsiteY62" fmla="*/ 1618046 h 1974968"/>
              <a:gd name="connsiteX63" fmla="*/ 805624 w 3963533"/>
              <a:gd name="connsiteY63" fmla="*/ 1546662 h 1974968"/>
              <a:gd name="connsiteX64" fmla="*/ 1172744 w 3963533"/>
              <a:gd name="connsiteY64" fmla="*/ 1366501 h 1974968"/>
              <a:gd name="connsiteX65" fmla="*/ 1539863 w 3963533"/>
              <a:gd name="connsiteY65" fmla="*/ 1189740 h 1974968"/>
              <a:gd name="connsiteX66" fmla="*/ 1658837 w 3963533"/>
              <a:gd name="connsiteY66" fmla="*/ 1135352 h 1974968"/>
              <a:gd name="connsiteX0" fmla="*/ 1658837 w 3963533"/>
              <a:gd name="connsiteY0" fmla="*/ 1084363 h 1923979"/>
              <a:gd name="connsiteX1" fmla="*/ 2552842 w 3963533"/>
              <a:gd name="connsiteY1" fmla="*/ 656056 h 1923979"/>
              <a:gd name="connsiteX2" fmla="*/ 2977749 w 3963533"/>
              <a:gd name="connsiteY2" fmla="*/ 455500 h 1923979"/>
              <a:gd name="connsiteX3" fmla="*/ 3270085 w 3963533"/>
              <a:gd name="connsiteY3" fmla="*/ 319530 h 1923979"/>
              <a:gd name="connsiteX4" fmla="*/ 3579417 w 3963533"/>
              <a:gd name="connsiteY4" fmla="*/ 173362 h 1923979"/>
              <a:gd name="connsiteX5" fmla="*/ 3640604 w 3963533"/>
              <a:gd name="connsiteY5" fmla="*/ 139369 h 1923979"/>
              <a:gd name="connsiteX6" fmla="*/ 3698391 w 3963533"/>
              <a:gd name="connsiteY6" fmla="*/ 95179 h 1923979"/>
              <a:gd name="connsiteX7" fmla="*/ 3749380 w 3963533"/>
              <a:gd name="connsiteY7" fmla="*/ 50989 h 1923979"/>
              <a:gd name="connsiteX8" fmla="*/ 3793570 w 3963533"/>
              <a:gd name="connsiteY8" fmla="*/ 0 h 1923979"/>
              <a:gd name="connsiteX9" fmla="*/ 3963533 w 3963533"/>
              <a:gd name="connsiteY9" fmla="*/ 241347 h 1923979"/>
              <a:gd name="connsiteX10" fmla="*/ 3946537 w 3963533"/>
              <a:gd name="connsiteY10" fmla="*/ 316131 h 1923979"/>
              <a:gd name="connsiteX11" fmla="*/ 3915944 w 3963533"/>
              <a:gd name="connsiteY11" fmla="*/ 377317 h 1923979"/>
              <a:gd name="connsiteX12" fmla="*/ 3885350 w 3963533"/>
              <a:gd name="connsiteY12" fmla="*/ 407910 h 1923979"/>
              <a:gd name="connsiteX13" fmla="*/ 3868354 w 3963533"/>
              <a:gd name="connsiteY13" fmla="*/ 421508 h 1923979"/>
              <a:gd name="connsiteX14" fmla="*/ 3837761 w 3963533"/>
              <a:gd name="connsiteY14" fmla="*/ 428306 h 1923979"/>
              <a:gd name="connsiteX15" fmla="*/ 3817365 w 3963533"/>
              <a:gd name="connsiteY15" fmla="*/ 428306 h 1923979"/>
              <a:gd name="connsiteX16" fmla="*/ 3790171 w 3963533"/>
              <a:gd name="connsiteY16" fmla="*/ 424907 h 1923979"/>
              <a:gd name="connsiteX17" fmla="*/ 3773175 w 3963533"/>
              <a:gd name="connsiteY17" fmla="*/ 424907 h 1923979"/>
              <a:gd name="connsiteX18" fmla="*/ 3749380 w 3963533"/>
              <a:gd name="connsiteY18" fmla="*/ 421508 h 1923979"/>
              <a:gd name="connsiteX19" fmla="*/ 3698391 w 3963533"/>
              <a:gd name="connsiteY19" fmla="*/ 428306 h 1923979"/>
              <a:gd name="connsiteX20" fmla="*/ 3633805 w 3963533"/>
              <a:gd name="connsiteY20" fmla="*/ 445302 h 1923979"/>
              <a:gd name="connsiteX21" fmla="*/ 3501234 w 3963533"/>
              <a:gd name="connsiteY21" fmla="*/ 492892 h 1923979"/>
              <a:gd name="connsiteX22" fmla="*/ 3215697 w 3963533"/>
              <a:gd name="connsiteY22" fmla="*/ 618664 h 1923979"/>
              <a:gd name="connsiteX23" fmla="*/ 2845178 w 3963533"/>
              <a:gd name="connsiteY23" fmla="*/ 785228 h 1923979"/>
              <a:gd name="connsiteX24" fmla="*/ 1563658 w 3963533"/>
              <a:gd name="connsiteY24" fmla="*/ 1397094 h 1923979"/>
              <a:gd name="connsiteX25" fmla="*/ 792027 w 3963533"/>
              <a:gd name="connsiteY25" fmla="*/ 1784609 h 1923979"/>
              <a:gd name="connsiteX26" fmla="*/ 679851 w 3963533"/>
              <a:gd name="connsiteY26" fmla="*/ 1842397 h 1923979"/>
              <a:gd name="connsiteX27" fmla="*/ 635661 w 3963533"/>
              <a:gd name="connsiteY27" fmla="*/ 1862792 h 1923979"/>
              <a:gd name="connsiteX28" fmla="*/ 550680 w 3963533"/>
              <a:gd name="connsiteY28" fmla="*/ 1886587 h 1923979"/>
              <a:gd name="connsiteX29" fmla="*/ 431706 w 3963533"/>
              <a:gd name="connsiteY29" fmla="*/ 1910382 h 1923979"/>
              <a:gd name="connsiteX30" fmla="*/ 282138 w 3963533"/>
              <a:gd name="connsiteY30" fmla="*/ 1923979 h 1923979"/>
              <a:gd name="connsiteX31" fmla="*/ 146168 w 3963533"/>
              <a:gd name="connsiteY31" fmla="*/ 1923979 h 1923979"/>
              <a:gd name="connsiteX32" fmla="*/ 84982 w 3963533"/>
              <a:gd name="connsiteY32" fmla="*/ 1913781 h 1923979"/>
              <a:gd name="connsiteX33" fmla="*/ 30593 w 3963533"/>
              <a:gd name="connsiteY33" fmla="*/ 1893386 h 1923979"/>
              <a:gd name="connsiteX34" fmla="*/ 6799 w 3963533"/>
              <a:gd name="connsiteY34" fmla="*/ 1869591 h 1923979"/>
              <a:gd name="connsiteX35" fmla="*/ 0 w 3963533"/>
              <a:gd name="connsiteY35" fmla="*/ 1849195 h 1923979"/>
              <a:gd name="connsiteX36" fmla="*/ 0 w 3963533"/>
              <a:gd name="connsiteY36" fmla="*/ 1832199 h 1923979"/>
              <a:gd name="connsiteX37" fmla="*/ 13597 w 3963533"/>
              <a:gd name="connsiteY37" fmla="*/ 1801606 h 1923979"/>
              <a:gd name="connsiteX38" fmla="*/ 47590 w 3963533"/>
              <a:gd name="connsiteY38" fmla="*/ 1757415 h 1923979"/>
              <a:gd name="connsiteX39" fmla="*/ 95179 w 3963533"/>
              <a:gd name="connsiteY39" fmla="*/ 1675833 h 1923979"/>
              <a:gd name="connsiteX40" fmla="*/ 156366 w 3963533"/>
              <a:gd name="connsiteY40" fmla="*/ 1539863 h 1923979"/>
              <a:gd name="connsiteX41" fmla="*/ 190359 w 3963533"/>
              <a:gd name="connsiteY41" fmla="*/ 1437885 h 1923979"/>
              <a:gd name="connsiteX42" fmla="*/ 220952 w 3963533"/>
              <a:gd name="connsiteY42" fmla="*/ 1278120 h 1923979"/>
              <a:gd name="connsiteX43" fmla="*/ 251545 w 3963533"/>
              <a:gd name="connsiteY43" fmla="*/ 1097960 h 1923979"/>
              <a:gd name="connsiteX44" fmla="*/ 275340 w 3963533"/>
              <a:gd name="connsiteY44" fmla="*/ 924597 h 1923979"/>
              <a:gd name="connsiteX45" fmla="*/ 285538 w 3963533"/>
              <a:gd name="connsiteY45" fmla="*/ 907601 h 1923979"/>
              <a:gd name="connsiteX46" fmla="*/ 302534 w 3963533"/>
              <a:gd name="connsiteY46" fmla="*/ 890605 h 1923979"/>
              <a:gd name="connsiteX47" fmla="*/ 312732 w 3963533"/>
              <a:gd name="connsiteY47" fmla="*/ 890605 h 1923979"/>
              <a:gd name="connsiteX48" fmla="*/ 322930 w 3963533"/>
              <a:gd name="connsiteY48" fmla="*/ 900803 h 1923979"/>
              <a:gd name="connsiteX49" fmla="*/ 333127 w 3963533"/>
              <a:gd name="connsiteY49" fmla="*/ 924597 h 1923979"/>
              <a:gd name="connsiteX50" fmla="*/ 333127 w 3963533"/>
              <a:gd name="connsiteY50" fmla="*/ 958590 h 1923979"/>
              <a:gd name="connsiteX51" fmla="*/ 339926 w 3963533"/>
              <a:gd name="connsiteY51" fmla="*/ 1142150 h 1923979"/>
              <a:gd name="connsiteX52" fmla="*/ 343325 w 3963533"/>
              <a:gd name="connsiteY52" fmla="*/ 1257725 h 1923979"/>
              <a:gd name="connsiteX53" fmla="*/ 350124 w 3963533"/>
              <a:gd name="connsiteY53" fmla="*/ 1356303 h 1923979"/>
              <a:gd name="connsiteX54" fmla="*/ 370519 w 3963533"/>
              <a:gd name="connsiteY54" fmla="*/ 1465079 h 1923979"/>
              <a:gd name="connsiteX55" fmla="*/ 397713 w 3963533"/>
              <a:gd name="connsiteY55" fmla="*/ 1526266 h 1923979"/>
              <a:gd name="connsiteX56" fmla="*/ 428306 w 3963533"/>
              <a:gd name="connsiteY56" fmla="*/ 1570456 h 1923979"/>
              <a:gd name="connsiteX57" fmla="*/ 462299 w 3963533"/>
              <a:gd name="connsiteY57" fmla="*/ 1594251 h 1923979"/>
              <a:gd name="connsiteX58" fmla="*/ 489493 w 3963533"/>
              <a:gd name="connsiteY58" fmla="*/ 1601050 h 1923979"/>
              <a:gd name="connsiteX59" fmla="*/ 533683 w 3963533"/>
              <a:gd name="connsiteY59" fmla="*/ 1601050 h 1923979"/>
              <a:gd name="connsiteX60" fmla="*/ 574474 w 3963533"/>
              <a:gd name="connsiteY60" fmla="*/ 1590852 h 1923979"/>
              <a:gd name="connsiteX61" fmla="*/ 652657 w 3963533"/>
              <a:gd name="connsiteY61" fmla="*/ 1567057 h 1923979"/>
              <a:gd name="connsiteX62" fmla="*/ 805624 w 3963533"/>
              <a:gd name="connsiteY62" fmla="*/ 1495673 h 1923979"/>
              <a:gd name="connsiteX63" fmla="*/ 1172744 w 3963533"/>
              <a:gd name="connsiteY63" fmla="*/ 1315512 h 1923979"/>
              <a:gd name="connsiteX64" fmla="*/ 1539863 w 3963533"/>
              <a:gd name="connsiteY64" fmla="*/ 1138751 h 1923979"/>
              <a:gd name="connsiteX65" fmla="*/ 1658837 w 3963533"/>
              <a:gd name="connsiteY65" fmla="*/ 1084363 h 1923979"/>
              <a:gd name="connsiteX0" fmla="*/ 1658837 w 3963533"/>
              <a:gd name="connsiteY0" fmla="*/ 1033374 h 1872990"/>
              <a:gd name="connsiteX1" fmla="*/ 2552842 w 3963533"/>
              <a:gd name="connsiteY1" fmla="*/ 605067 h 1872990"/>
              <a:gd name="connsiteX2" fmla="*/ 2977749 w 3963533"/>
              <a:gd name="connsiteY2" fmla="*/ 404511 h 1872990"/>
              <a:gd name="connsiteX3" fmla="*/ 3270085 w 3963533"/>
              <a:gd name="connsiteY3" fmla="*/ 268541 h 1872990"/>
              <a:gd name="connsiteX4" fmla="*/ 3579417 w 3963533"/>
              <a:gd name="connsiteY4" fmla="*/ 122373 h 1872990"/>
              <a:gd name="connsiteX5" fmla="*/ 3640604 w 3963533"/>
              <a:gd name="connsiteY5" fmla="*/ 88380 h 1872990"/>
              <a:gd name="connsiteX6" fmla="*/ 3698391 w 3963533"/>
              <a:gd name="connsiteY6" fmla="*/ 44190 h 1872990"/>
              <a:gd name="connsiteX7" fmla="*/ 3749380 w 3963533"/>
              <a:gd name="connsiteY7" fmla="*/ 0 h 1872990"/>
              <a:gd name="connsiteX8" fmla="*/ 3963533 w 3963533"/>
              <a:gd name="connsiteY8" fmla="*/ 190358 h 1872990"/>
              <a:gd name="connsiteX9" fmla="*/ 3946537 w 3963533"/>
              <a:gd name="connsiteY9" fmla="*/ 265142 h 1872990"/>
              <a:gd name="connsiteX10" fmla="*/ 3915944 w 3963533"/>
              <a:gd name="connsiteY10" fmla="*/ 326328 h 1872990"/>
              <a:gd name="connsiteX11" fmla="*/ 3885350 w 3963533"/>
              <a:gd name="connsiteY11" fmla="*/ 356921 h 1872990"/>
              <a:gd name="connsiteX12" fmla="*/ 3868354 w 3963533"/>
              <a:gd name="connsiteY12" fmla="*/ 370519 h 1872990"/>
              <a:gd name="connsiteX13" fmla="*/ 3837761 w 3963533"/>
              <a:gd name="connsiteY13" fmla="*/ 377317 h 1872990"/>
              <a:gd name="connsiteX14" fmla="*/ 3817365 w 3963533"/>
              <a:gd name="connsiteY14" fmla="*/ 377317 h 1872990"/>
              <a:gd name="connsiteX15" fmla="*/ 3790171 w 3963533"/>
              <a:gd name="connsiteY15" fmla="*/ 373918 h 1872990"/>
              <a:gd name="connsiteX16" fmla="*/ 3773175 w 3963533"/>
              <a:gd name="connsiteY16" fmla="*/ 373918 h 1872990"/>
              <a:gd name="connsiteX17" fmla="*/ 3749380 w 3963533"/>
              <a:gd name="connsiteY17" fmla="*/ 370519 h 1872990"/>
              <a:gd name="connsiteX18" fmla="*/ 3698391 w 3963533"/>
              <a:gd name="connsiteY18" fmla="*/ 377317 h 1872990"/>
              <a:gd name="connsiteX19" fmla="*/ 3633805 w 3963533"/>
              <a:gd name="connsiteY19" fmla="*/ 394313 h 1872990"/>
              <a:gd name="connsiteX20" fmla="*/ 3501234 w 3963533"/>
              <a:gd name="connsiteY20" fmla="*/ 441903 h 1872990"/>
              <a:gd name="connsiteX21" fmla="*/ 3215697 w 3963533"/>
              <a:gd name="connsiteY21" fmla="*/ 567675 h 1872990"/>
              <a:gd name="connsiteX22" fmla="*/ 2845178 w 3963533"/>
              <a:gd name="connsiteY22" fmla="*/ 734239 h 1872990"/>
              <a:gd name="connsiteX23" fmla="*/ 1563658 w 3963533"/>
              <a:gd name="connsiteY23" fmla="*/ 1346105 h 1872990"/>
              <a:gd name="connsiteX24" fmla="*/ 792027 w 3963533"/>
              <a:gd name="connsiteY24" fmla="*/ 1733620 h 1872990"/>
              <a:gd name="connsiteX25" fmla="*/ 679851 w 3963533"/>
              <a:gd name="connsiteY25" fmla="*/ 1791408 h 1872990"/>
              <a:gd name="connsiteX26" fmla="*/ 635661 w 3963533"/>
              <a:gd name="connsiteY26" fmla="*/ 1811803 h 1872990"/>
              <a:gd name="connsiteX27" fmla="*/ 550680 w 3963533"/>
              <a:gd name="connsiteY27" fmla="*/ 1835598 h 1872990"/>
              <a:gd name="connsiteX28" fmla="*/ 431706 w 3963533"/>
              <a:gd name="connsiteY28" fmla="*/ 1859393 h 1872990"/>
              <a:gd name="connsiteX29" fmla="*/ 282138 w 3963533"/>
              <a:gd name="connsiteY29" fmla="*/ 1872990 h 1872990"/>
              <a:gd name="connsiteX30" fmla="*/ 146168 w 3963533"/>
              <a:gd name="connsiteY30" fmla="*/ 1872990 h 1872990"/>
              <a:gd name="connsiteX31" fmla="*/ 84982 w 3963533"/>
              <a:gd name="connsiteY31" fmla="*/ 1862792 h 1872990"/>
              <a:gd name="connsiteX32" fmla="*/ 30593 w 3963533"/>
              <a:gd name="connsiteY32" fmla="*/ 1842397 h 1872990"/>
              <a:gd name="connsiteX33" fmla="*/ 6799 w 3963533"/>
              <a:gd name="connsiteY33" fmla="*/ 1818602 h 1872990"/>
              <a:gd name="connsiteX34" fmla="*/ 0 w 3963533"/>
              <a:gd name="connsiteY34" fmla="*/ 1798206 h 1872990"/>
              <a:gd name="connsiteX35" fmla="*/ 0 w 3963533"/>
              <a:gd name="connsiteY35" fmla="*/ 1781210 h 1872990"/>
              <a:gd name="connsiteX36" fmla="*/ 13597 w 3963533"/>
              <a:gd name="connsiteY36" fmla="*/ 1750617 h 1872990"/>
              <a:gd name="connsiteX37" fmla="*/ 47590 w 3963533"/>
              <a:gd name="connsiteY37" fmla="*/ 1706426 h 1872990"/>
              <a:gd name="connsiteX38" fmla="*/ 95179 w 3963533"/>
              <a:gd name="connsiteY38" fmla="*/ 1624844 h 1872990"/>
              <a:gd name="connsiteX39" fmla="*/ 156366 w 3963533"/>
              <a:gd name="connsiteY39" fmla="*/ 1488874 h 1872990"/>
              <a:gd name="connsiteX40" fmla="*/ 190359 w 3963533"/>
              <a:gd name="connsiteY40" fmla="*/ 1386896 h 1872990"/>
              <a:gd name="connsiteX41" fmla="*/ 220952 w 3963533"/>
              <a:gd name="connsiteY41" fmla="*/ 1227131 h 1872990"/>
              <a:gd name="connsiteX42" fmla="*/ 251545 w 3963533"/>
              <a:gd name="connsiteY42" fmla="*/ 1046971 h 1872990"/>
              <a:gd name="connsiteX43" fmla="*/ 275340 w 3963533"/>
              <a:gd name="connsiteY43" fmla="*/ 873608 h 1872990"/>
              <a:gd name="connsiteX44" fmla="*/ 285538 w 3963533"/>
              <a:gd name="connsiteY44" fmla="*/ 856612 h 1872990"/>
              <a:gd name="connsiteX45" fmla="*/ 302534 w 3963533"/>
              <a:gd name="connsiteY45" fmla="*/ 839616 h 1872990"/>
              <a:gd name="connsiteX46" fmla="*/ 312732 w 3963533"/>
              <a:gd name="connsiteY46" fmla="*/ 839616 h 1872990"/>
              <a:gd name="connsiteX47" fmla="*/ 322930 w 3963533"/>
              <a:gd name="connsiteY47" fmla="*/ 849814 h 1872990"/>
              <a:gd name="connsiteX48" fmla="*/ 333127 w 3963533"/>
              <a:gd name="connsiteY48" fmla="*/ 873608 h 1872990"/>
              <a:gd name="connsiteX49" fmla="*/ 333127 w 3963533"/>
              <a:gd name="connsiteY49" fmla="*/ 907601 h 1872990"/>
              <a:gd name="connsiteX50" fmla="*/ 339926 w 3963533"/>
              <a:gd name="connsiteY50" fmla="*/ 1091161 h 1872990"/>
              <a:gd name="connsiteX51" fmla="*/ 343325 w 3963533"/>
              <a:gd name="connsiteY51" fmla="*/ 1206736 h 1872990"/>
              <a:gd name="connsiteX52" fmla="*/ 350124 w 3963533"/>
              <a:gd name="connsiteY52" fmla="*/ 1305314 h 1872990"/>
              <a:gd name="connsiteX53" fmla="*/ 370519 w 3963533"/>
              <a:gd name="connsiteY53" fmla="*/ 1414090 h 1872990"/>
              <a:gd name="connsiteX54" fmla="*/ 397713 w 3963533"/>
              <a:gd name="connsiteY54" fmla="*/ 1475277 h 1872990"/>
              <a:gd name="connsiteX55" fmla="*/ 428306 w 3963533"/>
              <a:gd name="connsiteY55" fmla="*/ 1519467 h 1872990"/>
              <a:gd name="connsiteX56" fmla="*/ 462299 w 3963533"/>
              <a:gd name="connsiteY56" fmla="*/ 1543262 h 1872990"/>
              <a:gd name="connsiteX57" fmla="*/ 489493 w 3963533"/>
              <a:gd name="connsiteY57" fmla="*/ 1550061 h 1872990"/>
              <a:gd name="connsiteX58" fmla="*/ 533683 w 3963533"/>
              <a:gd name="connsiteY58" fmla="*/ 1550061 h 1872990"/>
              <a:gd name="connsiteX59" fmla="*/ 574474 w 3963533"/>
              <a:gd name="connsiteY59" fmla="*/ 1539863 h 1872990"/>
              <a:gd name="connsiteX60" fmla="*/ 652657 w 3963533"/>
              <a:gd name="connsiteY60" fmla="*/ 1516068 h 1872990"/>
              <a:gd name="connsiteX61" fmla="*/ 805624 w 3963533"/>
              <a:gd name="connsiteY61" fmla="*/ 1444684 h 1872990"/>
              <a:gd name="connsiteX62" fmla="*/ 1172744 w 3963533"/>
              <a:gd name="connsiteY62" fmla="*/ 1264523 h 1872990"/>
              <a:gd name="connsiteX63" fmla="*/ 1539863 w 3963533"/>
              <a:gd name="connsiteY63" fmla="*/ 1087762 h 1872990"/>
              <a:gd name="connsiteX64" fmla="*/ 1658837 w 3963533"/>
              <a:gd name="connsiteY64" fmla="*/ 1033374 h 1872990"/>
              <a:gd name="connsiteX0" fmla="*/ 1658837 w 3963533"/>
              <a:gd name="connsiteY0" fmla="*/ 989184 h 1828800"/>
              <a:gd name="connsiteX1" fmla="*/ 2552842 w 3963533"/>
              <a:gd name="connsiteY1" fmla="*/ 560877 h 1828800"/>
              <a:gd name="connsiteX2" fmla="*/ 2977749 w 3963533"/>
              <a:gd name="connsiteY2" fmla="*/ 360321 h 1828800"/>
              <a:gd name="connsiteX3" fmla="*/ 3270085 w 3963533"/>
              <a:gd name="connsiteY3" fmla="*/ 224351 h 1828800"/>
              <a:gd name="connsiteX4" fmla="*/ 3579417 w 3963533"/>
              <a:gd name="connsiteY4" fmla="*/ 78183 h 1828800"/>
              <a:gd name="connsiteX5" fmla="*/ 3640604 w 3963533"/>
              <a:gd name="connsiteY5" fmla="*/ 44190 h 1828800"/>
              <a:gd name="connsiteX6" fmla="*/ 3698391 w 3963533"/>
              <a:gd name="connsiteY6" fmla="*/ 0 h 1828800"/>
              <a:gd name="connsiteX7" fmla="*/ 3963533 w 3963533"/>
              <a:gd name="connsiteY7" fmla="*/ 146168 h 1828800"/>
              <a:gd name="connsiteX8" fmla="*/ 3946537 w 3963533"/>
              <a:gd name="connsiteY8" fmla="*/ 220952 h 1828800"/>
              <a:gd name="connsiteX9" fmla="*/ 3915944 w 3963533"/>
              <a:gd name="connsiteY9" fmla="*/ 282138 h 1828800"/>
              <a:gd name="connsiteX10" fmla="*/ 3885350 w 3963533"/>
              <a:gd name="connsiteY10" fmla="*/ 312731 h 1828800"/>
              <a:gd name="connsiteX11" fmla="*/ 3868354 w 3963533"/>
              <a:gd name="connsiteY11" fmla="*/ 326329 h 1828800"/>
              <a:gd name="connsiteX12" fmla="*/ 3837761 w 3963533"/>
              <a:gd name="connsiteY12" fmla="*/ 333127 h 1828800"/>
              <a:gd name="connsiteX13" fmla="*/ 3817365 w 3963533"/>
              <a:gd name="connsiteY13" fmla="*/ 333127 h 1828800"/>
              <a:gd name="connsiteX14" fmla="*/ 3790171 w 3963533"/>
              <a:gd name="connsiteY14" fmla="*/ 329728 h 1828800"/>
              <a:gd name="connsiteX15" fmla="*/ 3773175 w 3963533"/>
              <a:gd name="connsiteY15" fmla="*/ 329728 h 1828800"/>
              <a:gd name="connsiteX16" fmla="*/ 3749380 w 3963533"/>
              <a:gd name="connsiteY16" fmla="*/ 326329 h 1828800"/>
              <a:gd name="connsiteX17" fmla="*/ 3698391 w 3963533"/>
              <a:gd name="connsiteY17" fmla="*/ 333127 h 1828800"/>
              <a:gd name="connsiteX18" fmla="*/ 3633805 w 3963533"/>
              <a:gd name="connsiteY18" fmla="*/ 350123 h 1828800"/>
              <a:gd name="connsiteX19" fmla="*/ 3501234 w 3963533"/>
              <a:gd name="connsiteY19" fmla="*/ 397713 h 1828800"/>
              <a:gd name="connsiteX20" fmla="*/ 3215697 w 3963533"/>
              <a:gd name="connsiteY20" fmla="*/ 523485 h 1828800"/>
              <a:gd name="connsiteX21" fmla="*/ 2845178 w 3963533"/>
              <a:gd name="connsiteY21" fmla="*/ 690049 h 1828800"/>
              <a:gd name="connsiteX22" fmla="*/ 1563658 w 3963533"/>
              <a:gd name="connsiteY22" fmla="*/ 1301915 h 1828800"/>
              <a:gd name="connsiteX23" fmla="*/ 792027 w 3963533"/>
              <a:gd name="connsiteY23" fmla="*/ 1689430 h 1828800"/>
              <a:gd name="connsiteX24" fmla="*/ 679851 w 3963533"/>
              <a:gd name="connsiteY24" fmla="*/ 1747218 h 1828800"/>
              <a:gd name="connsiteX25" fmla="*/ 635661 w 3963533"/>
              <a:gd name="connsiteY25" fmla="*/ 1767613 h 1828800"/>
              <a:gd name="connsiteX26" fmla="*/ 550680 w 3963533"/>
              <a:gd name="connsiteY26" fmla="*/ 1791408 h 1828800"/>
              <a:gd name="connsiteX27" fmla="*/ 431706 w 3963533"/>
              <a:gd name="connsiteY27" fmla="*/ 1815203 h 1828800"/>
              <a:gd name="connsiteX28" fmla="*/ 282138 w 3963533"/>
              <a:gd name="connsiteY28" fmla="*/ 1828800 h 1828800"/>
              <a:gd name="connsiteX29" fmla="*/ 146168 w 3963533"/>
              <a:gd name="connsiteY29" fmla="*/ 1828800 h 1828800"/>
              <a:gd name="connsiteX30" fmla="*/ 84982 w 3963533"/>
              <a:gd name="connsiteY30" fmla="*/ 1818602 h 1828800"/>
              <a:gd name="connsiteX31" fmla="*/ 30593 w 3963533"/>
              <a:gd name="connsiteY31" fmla="*/ 1798207 h 1828800"/>
              <a:gd name="connsiteX32" fmla="*/ 6799 w 3963533"/>
              <a:gd name="connsiteY32" fmla="*/ 1774412 h 1828800"/>
              <a:gd name="connsiteX33" fmla="*/ 0 w 3963533"/>
              <a:gd name="connsiteY33" fmla="*/ 1754016 h 1828800"/>
              <a:gd name="connsiteX34" fmla="*/ 0 w 3963533"/>
              <a:gd name="connsiteY34" fmla="*/ 1737020 h 1828800"/>
              <a:gd name="connsiteX35" fmla="*/ 13597 w 3963533"/>
              <a:gd name="connsiteY35" fmla="*/ 1706427 h 1828800"/>
              <a:gd name="connsiteX36" fmla="*/ 47590 w 3963533"/>
              <a:gd name="connsiteY36" fmla="*/ 1662236 h 1828800"/>
              <a:gd name="connsiteX37" fmla="*/ 95179 w 3963533"/>
              <a:gd name="connsiteY37" fmla="*/ 1580654 h 1828800"/>
              <a:gd name="connsiteX38" fmla="*/ 156366 w 3963533"/>
              <a:gd name="connsiteY38" fmla="*/ 1444684 h 1828800"/>
              <a:gd name="connsiteX39" fmla="*/ 190359 w 3963533"/>
              <a:gd name="connsiteY39" fmla="*/ 1342706 h 1828800"/>
              <a:gd name="connsiteX40" fmla="*/ 220952 w 3963533"/>
              <a:gd name="connsiteY40" fmla="*/ 1182941 h 1828800"/>
              <a:gd name="connsiteX41" fmla="*/ 251545 w 3963533"/>
              <a:gd name="connsiteY41" fmla="*/ 1002781 h 1828800"/>
              <a:gd name="connsiteX42" fmla="*/ 275340 w 3963533"/>
              <a:gd name="connsiteY42" fmla="*/ 829418 h 1828800"/>
              <a:gd name="connsiteX43" fmla="*/ 285538 w 3963533"/>
              <a:gd name="connsiteY43" fmla="*/ 812422 h 1828800"/>
              <a:gd name="connsiteX44" fmla="*/ 302534 w 3963533"/>
              <a:gd name="connsiteY44" fmla="*/ 795426 h 1828800"/>
              <a:gd name="connsiteX45" fmla="*/ 312732 w 3963533"/>
              <a:gd name="connsiteY45" fmla="*/ 795426 h 1828800"/>
              <a:gd name="connsiteX46" fmla="*/ 322930 w 3963533"/>
              <a:gd name="connsiteY46" fmla="*/ 805624 h 1828800"/>
              <a:gd name="connsiteX47" fmla="*/ 333127 w 3963533"/>
              <a:gd name="connsiteY47" fmla="*/ 829418 h 1828800"/>
              <a:gd name="connsiteX48" fmla="*/ 333127 w 3963533"/>
              <a:gd name="connsiteY48" fmla="*/ 863411 h 1828800"/>
              <a:gd name="connsiteX49" fmla="*/ 339926 w 3963533"/>
              <a:gd name="connsiteY49" fmla="*/ 1046971 h 1828800"/>
              <a:gd name="connsiteX50" fmla="*/ 343325 w 3963533"/>
              <a:gd name="connsiteY50" fmla="*/ 1162546 h 1828800"/>
              <a:gd name="connsiteX51" fmla="*/ 350124 w 3963533"/>
              <a:gd name="connsiteY51" fmla="*/ 1261124 h 1828800"/>
              <a:gd name="connsiteX52" fmla="*/ 370519 w 3963533"/>
              <a:gd name="connsiteY52" fmla="*/ 1369900 h 1828800"/>
              <a:gd name="connsiteX53" fmla="*/ 397713 w 3963533"/>
              <a:gd name="connsiteY53" fmla="*/ 1431087 h 1828800"/>
              <a:gd name="connsiteX54" fmla="*/ 428306 w 3963533"/>
              <a:gd name="connsiteY54" fmla="*/ 1475277 h 1828800"/>
              <a:gd name="connsiteX55" fmla="*/ 462299 w 3963533"/>
              <a:gd name="connsiteY55" fmla="*/ 1499072 h 1828800"/>
              <a:gd name="connsiteX56" fmla="*/ 489493 w 3963533"/>
              <a:gd name="connsiteY56" fmla="*/ 1505871 h 1828800"/>
              <a:gd name="connsiteX57" fmla="*/ 533683 w 3963533"/>
              <a:gd name="connsiteY57" fmla="*/ 1505871 h 1828800"/>
              <a:gd name="connsiteX58" fmla="*/ 574474 w 3963533"/>
              <a:gd name="connsiteY58" fmla="*/ 1495673 h 1828800"/>
              <a:gd name="connsiteX59" fmla="*/ 652657 w 3963533"/>
              <a:gd name="connsiteY59" fmla="*/ 1471878 h 1828800"/>
              <a:gd name="connsiteX60" fmla="*/ 805624 w 3963533"/>
              <a:gd name="connsiteY60" fmla="*/ 1400494 h 1828800"/>
              <a:gd name="connsiteX61" fmla="*/ 1172744 w 3963533"/>
              <a:gd name="connsiteY61" fmla="*/ 1220333 h 1828800"/>
              <a:gd name="connsiteX62" fmla="*/ 1539863 w 3963533"/>
              <a:gd name="connsiteY62" fmla="*/ 1043572 h 1828800"/>
              <a:gd name="connsiteX63" fmla="*/ 1658837 w 3963533"/>
              <a:gd name="connsiteY63" fmla="*/ 989184 h 1828800"/>
              <a:gd name="connsiteX0" fmla="*/ 1658837 w 3963533"/>
              <a:gd name="connsiteY0" fmla="*/ 944994 h 1784610"/>
              <a:gd name="connsiteX1" fmla="*/ 2552842 w 3963533"/>
              <a:gd name="connsiteY1" fmla="*/ 516687 h 1784610"/>
              <a:gd name="connsiteX2" fmla="*/ 2977749 w 3963533"/>
              <a:gd name="connsiteY2" fmla="*/ 316131 h 1784610"/>
              <a:gd name="connsiteX3" fmla="*/ 3270085 w 3963533"/>
              <a:gd name="connsiteY3" fmla="*/ 180161 h 1784610"/>
              <a:gd name="connsiteX4" fmla="*/ 3579417 w 3963533"/>
              <a:gd name="connsiteY4" fmla="*/ 33993 h 1784610"/>
              <a:gd name="connsiteX5" fmla="*/ 3640604 w 3963533"/>
              <a:gd name="connsiteY5" fmla="*/ 0 h 1784610"/>
              <a:gd name="connsiteX6" fmla="*/ 3963533 w 3963533"/>
              <a:gd name="connsiteY6" fmla="*/ 101978 h 1784610"/>
              <a:gd name="connsiteX7" fmla="*/ 3946537 w 3963533"/>
              <a:gd name="connsiteY7" fmla="*/ 176762 h 1784610"/>
              <a:gd name="connsiteX8" fmla="*/ 3915944 w 3963533"/>
              <a:gd name="connsiteY8" fmla="*/ 237948 h 1784610"/>
              <a:gd name="connsiteX9" fmla="*/ 3885350 w 3963533"/>
              <a:gd name="connsiteY9" fmla="*/ 268541 h 1784610"/>
              <a:gd name="connsiteX10" fmla="*/ 3868354 w 3963533"/>
              <a:gd name="connsiteY10" fmla="*/ 282139 h 1784610"/>
              <a:gd name="connsiteX11" fmla="*/ 3837761 w 3963533"/>
              <a:gd name="connsiteY11" fmla="*/ 288937 h 1784610"/>
              <a:gd name="connsiteX12" fmla="*/ 3817365 w 3963533"/>
              <a:gd name="connsiteY12" fmla="*/ 288937 h 1784610"/>
              <a:gd name="connsiteX13" fmla="*/ 3790171 w 3963533"/>
              <a:gd name="connsiteY13" fmla="*/ 285538 h 1784610"/>
              <a:gd name="connsiteX14" fmla="*/ 3773175 w 3963533"/>
              <a:gd name="connsiteY14" fmla="*/ 285538 h 1784610"/>
              <a:gd name="connsiteX15" fmla="*/ 3749380 w 3963533"/>
              <a:gd name="connsiteY15" fmla="*/ 282139 h 1784610"/>
              <a:gd name="connsiteX16" fmla="*/ 3698391 w 3963533"/>
              <a:gd name="connsiteY16" fmla="*/ 288937 h 1784610"/>
              <a:gd name="connsiteX17" fmla="*/ 3633805 w 3963533"/>
              <a:gd name="connsiteY17" fmla="*/ 305933 h 1784610"/>
              <a:gd name="connsiteX18" fmla="*/ 3501234 w 3963533"/>
              <a:gd name="connsiteY18" fmla="*/ 353523 h 1784610"/>
              <a:gd name="connsiteX19" fmla="*/ 3215697 w 3963533"/>
              <a:gd name="connsiteY19" fmla="*/ 479295 h 1784610"/>
              <a:gd name="connsiteX20" fmla="*/ 2845178 w 3963533"/>
              <a:gd name="connsiteY20" fmla="*/ 645859 h 1784610"/>
              <a:gd name="connsiteX21" fmla="*/ 1563658 w 3963533"/>
              <a:gd name="connsiteY21" fmla="*/ 1257725 h 1784610"/>
              <a:gd name="connsiteX22" fmla="*/ 792027 w 3963533"/>
              <a:gd name="connsiteY22" fmla="*/ 1645240 h 1784610"/>
              <a:gd name="connsiteX23" fmla="*/ 679851 w 3963533"/>
              <a:gd name="connsiteY23" fmla="*/ 1703028 h 1784610"/>
              <a:gd name="connsiteX24" fmla="*/ 635661 w 3963533"/>
              <a:gd name="connsiteY24" fmla="*/ 1723423 h 1784610"/>
              <a:gd name="connsiteX25" fmla="*/ 550680 w 3963533"/>
              <a:gd name="connsiteY25" fmla="*/ 1747218 h 1784610"/>
              <a:gd name="connsiteX26" fmla="*/ 431706 w 3963533"/>
              <a:gd name="connsiteY26" fmla="*/ 1771013 h 1784610"/>
              <a:gd name="connsiteX27" fmla="*/ 282138 w 3963533"/>
              <a:gd name="connsiteY27" fmla="*/ 1784610 h 1784610"/>
              <a:gd name="connsiteX28" fmla="*/ 146168 w 3963533"/>
              <a:gd name="connsiteY28" fmla="*/ 1784610 h 1784610"/>
              <a:gd name="connsiteX29" fmla="*/ 84982 w 3963533"/>
              <a:gd name="connsiteY29" fmla="*/ 1774412 h 1784610"/>
              <a:gd name="connsiteX30" fmla="*/ 30593 w 3963533"/>
              <a:gd name="connsiteY30" fmla="*/ 1754017 h 1784610"/>
              <a:gd name="connsiteX31" fmla="*/ 6799 w 3963533"/>
              <a:gd name="connsiteY31" fmla="*/ 1730222 h 1784610"/>
              <a:gd name="connsiteX32" fmla="*/ 0 w 3963533"/>
              <a:gd name="connsiteY32" fmla="*/ 1709826 h 1784610"/>
              <a:gd name="connsiteX33" fmla="*/ 0 w 3963533"/>
              <a:gd name="connsiteY33" fmla="*/ 1692830 h 1784610"/>
              <a:gd name="connsiteX34" fmla="*/ 13597 w 3963533"/>
              <a:gd name="connsiteY34" fmla="*/ 1662237 h 1784610"/>
              <a:gd name="connsiteX35" fmla="*/ 47590 w 3963533"/>
              <a:gd name="connsiteY35" fmla="*/ 1618046 h 1784610"/>
              <a:gd name="connsiteX36" fmla="*/ 95179 w 3963533"/>
              <a:gd name="connsiteY36" fmla="*/ 1536464 h 1784610"/>
              <a:gd name="connsiteX37" fmla="*/ 156366 w 3963533"/>
              <a:gd name="connsiteY37" fmla="*/ 1400494 h 1784610"/>
              <a:gd name="connsiteX38" fmla="*/ 190359 w 3963533"/>
              <a:gd name="connsiteY38" fmla="*/ 1298516 h 1784610"/>
              <a:gd name="connsiteX39" fmla="*/ 220952 w 3963533"/>
              <a:gd name="connsiteY39" fmla="*/ 1138751 h 1784610"/>
              <a:gd name="connsiteX40" fmla="*/ 251545 w 3963533"/>
              <a:gd name="connsiteY40" fmla="*/ 958591 h 1784610"/>
              <a:gd name="connsiteX41" fmla="*/ 275340 w 3963533"/>
              <a:gd name="connsiteY41" fmla="*/ 785228 h 1784610"/>
              <a:gd name="connsiteX42" fmla="*/ 285538 w 3963533"/>
              <a:gd name="connsiteY42" fmla="*/ 768232 h 1784610"/>
              <a:gd name="connsiteX43" fmla="*/ 302534 w 3963533"/>
              <a:gd name="connsiteY43" fmla="*/ 751236 h 1784610"/>
              <a:gd name="connsiteX44" fmla="*/ 312732 w 3963533"/>
              <a:gd name="connsiteY44" fmla="*/ 751236 h 1784610"/>
              <a:gd name="connsiteX45" fmla="*/ 322930 w 3963533"/>
              <a:gd name="connsiteY45" fmla="*/ 761434 h 1784610"/>
              <a:gd name="connsiteX46" fmla="*/ 333127 w 3963533"/>
              <a:gd name="connsiteY46" fmla="*/ 785228 h 1784610"/>
              <a:gd name="connsiteX47" fmla="*/ 333127 w 3963533"/>
              <a:gd name="connsiteY47" fmla="*/ 819221 h 1784610"/>
              <a:gd name="connsiteX48" fmla="*/ 339926 w 3963533"/>
              <a:gd name="connsiteY48" fmla="*/ 1002781 h 1784610"/>
              <a:gd name="connsiteX49" fmla="*/ 343325 w 3963533"/>
              <a:gd name="connsiteY49" fmla="*/ 1118356 h 1784610"/>
              <a:gd name="connsiteX50" fmla="*/ 350124 w 3963533"/>
              <a:gd name="connsiteY50" fmla="*/ 1216934 h 1784610"/>
              <a:gd name="connsiteX51" fmla="*/ 370519 w 3963533"/>
              <a:gd name="connsiteY51" fmla="*/ 1325710 h 1784610"/>
              <a:gd name="connsiteX52" fmla="*/ 397713 w 3963533"/>
              <a:gd name="connsiteY52" fmla="*/ 1386897 h 1784610"/>
              <a:gd name="connsiteX53" fmla="*/ 428306 w 3963533"/>
              <a:gd name="connsiteY53" fmla="*/ 1431087 h 1784610"/>
              <a:gd name="connsiteX54" fmla="*/ 462299 w 3963533"/>
              <a:gd name="connsiteY54" fmla="*/ 1454882 h 1784610"/>
              <a:gd name="connsiteX55" fmla="*/ 489493 w 3963533"/>
              <a:gd name="connsiteY55" fmla="*/ 1461681 h 1784610"/>
              <a:gd name="connsiteX56" fmla="*/ 533683 w 3963533"/>
              <a:gd name="connsiteY56" fmla="*/ 1461681 h 1784610"/>
              <a:gd name="connsiteX57" fmla="*/ 574474 w 3963533"/>
              <a:gd name="connsiteY57" fmla="*/ 1451483 h 1784610"/>
              <a:gd name="connsiteX58" fmla="*/ 652657 w 3963533"/>
              <a:gd name="connsiteY58" fmla="*/ 1427688 h 1784610"/>
              <a:gd name="connsiteX59" fmla="*/ 805624 w 3963533"/>
              <a:gd name="connsiteY59" fmla="*/ 1356304 h 1784610"/>
              <a:gd name="connsiteX60" fmla="*/ 1172744 w 3963533"/>
              <a:gd name="connsiteY60" fmla="*/ 1176143 h 1784610"/>
              <a:gd name="connsiteX61" fmla="*/ 1539863 w 3963533"/>
              <a:gd name="connsiteY61" fmla="*/ 999382 h 1784610"/>
              <a:gd name="connsiteX62" fmla="*/ 1658837 w 3963533"/>
              <a:gd name="connsiteY62" fmla="*/ 944994 h 1784610"/>
              <a:gd name="connsiteX0" fmla="*/ 1658837 w 3963533"/>
              <a:gd name="connsiteY0" fmla="*/ 911001 h 1750617"/>
              <a:gd name="connsiteX1" fmla="*/ 2552842 w 3963533"/>
              <a:gd name="connsiteY1" fmla="*/ 482694 h 1750617"/>
              <a:gd name="connsiteX2" fmla="*/ 2977749 w 3963533"/>
              <a:gd name="connsiteY2" fmla="*/ 282138 h 1750617"/>
              <a:gd name="connsiteX3" fmla="*/ 3270085 w 3963533"/>
              <a:gd name="connsiteY3" fmla="*/ 146168 h 1750617"/>
              <a:gd name="connsiteX4" fmla="*/ 3579417 w 3963533"/>
              <a:gd name="connsiteY4" fmla="*/ 0 h 1750617"/>
              <a:gd name="connsiteX5" fmla="*/ 3963533 w 3963533"/>
              <a:gd name="connsiteY5" fmla="*/ 67985 h 1750617"/>
              <a:gd name="connsiteX6" fmla="*/ 3946537 w 3963533"/>
              <a:gd name="connsiteY6" fmla="*/ 142769 h 1750617"/>
              <a:gd name="connsiteX7" fmla="*/ 3915944 w 3963533"/>
              <a:gd name="connsiteY7" fmla="*/ 203955 h 1750617"/>
              <a:gd name="connsiteX8" fmla="*/ 3885350 w 3963533"/>
              <a:gd name="connsiteY8" fmla="*/ 234548 h 1750617"/>
              <a:gd name="connsiteX9" fmla="*/ 3868354 w 3963533"/>
              <a:gd name="connsiteY9" fmla="*/ 248146 h 1750617"/>
              <a:gd name="connsiteX10" fmla="*/ 3837761 w 3963533"/>
              <a:gd name="connsiteY10" fmla="*/ 254944 h 1750617"/>
              <a:gd name="connsiteX11" fmla="*/ 3817365 w 3963533"/>
              <a:gd name="connsiteY11" fmla="*/ 254944 h 1750617"/>
              <a:gd name="connsiteX12" fmla="*/ 3790171 w 3963533"/>
              <a:gd name="connsiteY12" fmla="*/ 251545 h 1750617"/>
              <a:gd name="connsiteX13" fmla="*/ 3773175 w 3963533"/>
              <a:gd name="connsiteY13" fmla="*/ 251545 h 1750617"/>
              <a:gd name="connsiteX14" fmla="*/ 3749380 w 3963533"/>
              <a:gd name="connsiteY14" fmla="*/ 248146 h 1750617"/>
              <a:gd name="connsiteX15" fmla="*/ 3698391 w 3963533"/>
              <a:gd name="connsiteY15" fmla="*/ 254944 h 1750617"/>
              <a:gd name="connsiteX16" fmla="*/ 3633805 w 3963533"/>
              <a:gd name="connsiteY16" fmla="*/ 271940 h 1750617"/>
              <a:gd name="connsiteX17" fmla="*/ 3501234 w 3963533"/>
              <a:gd name="connsiteY17" fmla="*/ 319530 h 1750617"/>
              <a:gd name="connsiteX18" fmla="*/ 3215697 w 3963533"/>
              <a:gd name="connsiteY18" fmla="*/ 445302 h 1750617"/>
              <a:gd name="connsiteX19" fmla="*/ 2845178 w 3963533"/>
              <a:gd name="connsiteY19" fmla="*/ 611866 h 1750617"/>
              <a:gd name="connsiteX20" fmla="*/ 1563658 w 3963533"/>
              <a:gd name="connsiteY20" fmla="*/ 1223732 h 1750617"/>
              <a:gd name="connsiteX21" fmla="*/ 792027 w 3963533"/>
              <a:gd name="connsiteY21" fmla="*/ 1611247 h 1750617"/>
              <a:gd name="connsiteX22" fmla="*/ 679851 w 3963533"/>
              <a:gd name="connsiteY22" fmla="*/ 1669035 h 1750617"/>
              <a:gd name="connsiteX23" fmla="*/ 635661 w 3963533"/>
              <a:gd name="connsiteY23" fmla="*/ 1689430 h 1750617"/>
              <a:gd name="connsiteX24" fmla="*/ 550680 w 3963533"/>
              <a:gd name="connsiteY24" fmla="*/ 1713225 h 1750617"/>
              <a:gd name="connsiteX25" fmla="*/ 431706 w 3963533"/>
              <a:gd name="connsiteY25" fmla="*/ 1737020 h 1750617"/>
              <a:gd name="connsiteX26" fmla="*/ 282138 w 3963533"/>
              <a:gd name="connsiteY26" fmla="*/ 1750617 h 1750617"/>
              <a:gd name="connsiteX27" fmla="*/ 146168 w 3963533"/>
              <a:gd name="connsiteY27" fmla="*/ 1750617 h 1750617"/>
              <a:gd name="connsiteX28" fmla="*/ 84982 w 3963533"/>
              <a:gd name="connsiteY28" fmla="*/ 1740419 h 1750617"/>
              <a:gd name="connsiteX29" fmla="*/ 30593 w 3963533"/>
              <a:gd name="connsiteY29" fmla="*/ 1720024 h 1750617"/>
              <a:gd name="connsiteX30" fmla="*/ 6799 w 3963533"/>
              <a:gd name="connsiteY30" fmla="*/ 1696229 h 1750617"/>
              <a:gd name="connsiteX31" fmla="*/ 0 w 3963533"/>
              <a:gd name="connsiteY31" fmla="*/ 1675833 h 1750617"/>
              <a:gd name="connsiteX32" fmla="*/ 0 w 3963533"/>
              <a:gd name="connsiteY32" fmla="*/ 1658837 h 1750617"/>
              <a:gd name="connsiteX33" fmla="*/ 13597 w 3963533"/>
              <a:gd name="connsiteY33" fmla="*/ 1628244 h 1750617"/>
              <a:gd name="connsiteX34" fmla="*/ 47590 w 3963533"/>
              <a:gd name="connsiteY34" fmla="*/ 1584053 h 1750617"/>
              <a:gd name="connsiteX35" fmla="*/ 95179 w 3963533"/>
              <a:gd name="connsiteY35" fmla="*/ 1502471 h 1750617"/>
              <a:gd name="connsiteX36" fmla="*/ 156366 w 3963533"/>
              <a:gd name="connsiteY36" fmla="*/ 1366501 h 1750617"/>
              <a:gd name="connsiteX37" fmla="*/ 190359 w 3963533"/>
              <a:gd name="connsiteY37" fmla="*/ 1264523 h 1750617"/>
              <a:gd name="connsiteX38" fmla="*/ 220952 w 3963533"/>
              <a:gd name="connsiteY38" fmla="*/ 1104758 h 1750617"/>
              <a:gd name="connsiteX39" fmla="*/ 251545 w 3963533"/>
              <a:gd name="connsiteY39" fmla="*/ 924598 h 1750617"/>
              <a:gd name="connsiteX40" fmla="*/ 275340 w 3963533"/>
              <a:gd name="connsiteY40" fmla="*/ 751235 h 1750617"/>
              <a:gd name="connsiteX41" fmla="*/ 285538 w 3963533"/>
              <a:gd name="connsiteY41" fmla="*/ 734239 h 1750617"/>
              <a:gd name="connsiteX42" fmla="*/ 302534 w 3963533"/>
              <a:gd name="connsiteY42" fmla="*/ 717243 h 1750617"/>
              <a:gd name="connsiteX43" fmla="*/ 312732 w 3963533"/>
              <a:gd name="connsiteY43" fmla="*/ 717243 h 1750617"/>
              <a:gd name="connsiteX44" fmla="*/ 322930 w 3963533"/>
              <a:gd name="connsiteY44" fmla="*/ 727441 h 1750617"/>
              <a:gd name="connsiteX45" fmla="*/ 333127 w 3963533"/>
              <a:gd name="connsiteY45" fmla="*/ 751235 h 1750617"/>
              <a:gd name="connsiteX46" fmla="*/ 333127 w 3963533"/>
              <a:gd name="connsiteY46" fmla="*/ 785228 h 1750617"/>
              <a:gd name="connsiteX47" fmla="*/ 339926 w 3963533"/>
              <a:gd name="connsiteY47" fmla="*/ 968788 h 1750617"/>
              <a:gd name="connsiteX48" fmla="*/ 343325 w 3963533"/>
              <a:gd name="connsiteY48" fmla="*/ 1084363 h 1750617"/>
              <a:gd name="connsiteX49" fmla="*/ 350124 w 3963533"/>
              <a:gd name="connsiteY49" fmla="*/ 1182941 h 1750617"/>
              <a:gd name="connsiteX50" fmla="*/ 370519 w 3963533"/>
              <a:gd name="connsiteY50" fmla="*/ 1291717 h 1750617"/>
              <a:gd name="connsiteX51" fmla="*/ 397713 w 3963533"/>
              <a:gd name="connsiteY51" fmla="*/ 1352904 h 1750617"/>
              <a:gd name="connsiteX52" fmla="*/ 428306 w 3963533"/>
              <a:gd name="connsiteY52" fmla="*/ 1397094 h 1750617"/>
              <a:gd name="connsiteX53" fmla="*/ 462299 w 3963533"/>
              <a:gd name="connsiteY53" fmla="*/ 1420889 h 1750617"/>
              <a:gd name="connsiteX54" fmla="*/ 489493 w 3963533"/>
              <a:gd name="connsiteY54" fmla="*/ 1427688 h 1750617"/>
              <a:gd name="connsiteX55" fmla="*/ 533683 w 3963533"/>
              <a:gd name="connsiteY55" fmla="*/ 1427688 h 1750617"/>
              <a:gd name="connsiteX56" fmla="*/ 574474 w 3963533"/>
              <a:gd name="connsiteY56" fmla="*/ 1417490 h 1750617"/>
              <a:gd name="connsiteX57" fmla="*/ 652657 w 3963533"/>
              <a:gd name="connsiteY57" fmla="*/ 1393695 h 1750617"/>
              <a:gd name="connsiteX58" fmla="*/ 805624 w 3963533"/>
              <a:gd name="connsiteY58" fmla="*/ 1322311 h 1750617"/>
              <a:gd name="connsiteX59" fmla="*/ 1172744 w 3963533"/>
              <a:gd name="connsiteY59" fmla="*/ 1142150 h 1750617"/>
              <a:gd name="connsiteX60" fmla="*/ 1539863 w 3963533"/>
              <a:gd name="connsiteY60" fmla="*/ 965389 h 1750617"/>
              <a:gd name="connsiteX61" fmla="*/ 1658837 w 3963533"/>
              <a:gd name="connsiteY61" fmla="*/ 911001 h 1750617"/>
              <a:gd name="connsiteX0" fmla="*/ 1658837 w 3946537"/>
              <a:gd name="connsiteY0" fmla="*/ 911001 h 1750617"/>
              <a:gd name="connsiteX1" fmla="*/ 2552842 w 3946537"/>
              <a:gd name="connsiteY1" fmla="*/ 482694 h 1750617"/>
              <a:gd name="connsiteX2" fmla="*/ 2977749 w 3946537"/>
              <a:gd name="connsiteY2" fmla="*/ 282138 h 1750617"/>
              <a:gd name="connsiteX3" fmla="*/ 3270085 w 3946537"/>
              <a:gd name="connsiteY3" fmla="*/ 146168 h 1750617"/>
              <a:gd name="connsiteX4" fmla="*/ 3579417 w 3946537"/>
              <a:gd name="connsiteY4" fmla="*/ 0 h 1750617"/>
              <a:gd name="connsiteX5" fmla="*/ 3946537 w 3946537"/>
              <a:gd name="connsiteY5" fmla="*/ 142769 h 1750617"/>
              <a:gd name="connsiteX6" fmla="*/ 3915944 w 3946537"/>
              <a:gd name="connsiteY6" fmla="*/ 203955 h 1750617"/>
              <a:gd name="connsiteX7" fmla="*/ 3885350 w 3946537"/>
              <a:gd name="connsiteY7" fmla="*/ 234548 h 1750617"/>
              <a:gd name="connsiteX8" fmla="*/ 3868354 w 3946537"/>
              <a:gd name="connsiteY8" fmla="*/ 248146 h 1750617"/>
              <a:gd name="connsiteX9" fmla="*/ 3837761 w 3946537"/>
              <a:gd name="connsiteY9" fmla="*/ 254944 h 1750617"/>
              <a:gd name="connsiteX10" fmla="*/ 3817365 w 3946537"/>
              <a:gd name="connsiteY10" fmla="*/ 254944 h 1750617"/>
              <a:gd name="connsiteX11" fmla="*/ 3790171 w 3946537"/>
              <a:gd name="connsiteY11" fmla="*/ 251545 h 1750617"/>
              <a:gd name="connsiteX12" fmla="*/ 3773175 w 3946537"/>
              <a:gd name="connsiteY12" fmla="*/ 251545 h 1750617"/>
              <a:gd name="connsiteX13" fmla="*/ 3749380 w 3946537"/>
              <a:gd name="connsiteY13" fmla="*/ 248146 h 1750617"/>
              <a:gd name="connsiteX14" fmla="*/ 3698391 w 3946537"/>
              <a:gd name="connsiteY14" fmla="*/ 254944 h 1750617"/>
              <a:gd name="connsiteX15" fmla="*/ 3633805 w 3946537"/>
              <a:gd name="connsiteY15" fmla="*/ 271940 h 1750617"/>
              <a:gd name="connsiteX16" fmla="*/ 3501234 w 3946537"/>
              <a:gd name="connsiteY16" fmla="*/ 319530 h 1750617"/>
              <a:gd name="connsiteX17" fmla="*/ 3215697 w 3946537"/>
              <a:gd name="connsiteY17" fmla="*/ 445302 h 1750617"/>
              <a:gd name="connsiteX18" fmla="*/ 2845178 w 3946537"/>
              <a:gd name="connsiteY18" fmla="*/ 611866 h 1750617"/>
              <a:gd name="connsiteX19" fmla="*/ 1563658 w 3946537"/>
              <a:gd name="connsiteY19" fmla="*/ 1223732 h 1750617"/>
              <a:gd name="connsiteX20" fmla="*/ 792027 w 3946537"/>
              <a:gd name="connsiteY20" fmla="*/ 1611247 h 1750617"/>
              <a:gd name="connsiteX21" fmla="*/ 679851 w 3946537"/>
              <a:gd name="connsiteY21" fmla="*/ 1669035 h 1750617"/>
              <a:gd name="connsiteX22" fmla="*/ 635661 w 3946537"/>
              <a:gd name="connsiteY22" fmla="*/ 1689430 h 1750617"/>
              <a:gd name="connsiteX23" fmla="*/ 550680 w 3946537"/>
              <a:gd name="connsiteY23" fmla="*/ 1713225 h 1750617"/>
              <a:gd name="connsiteX24" fmla="*/ 431706 w 3946537"/>
              <a:gd name="connsiteY24" fmla="*/ 1737020 h 1750617"/>
              <a:gd name="connsiteX25" fmla="*/ 282138 w 3946537"/>
              <a:gd name="connsiteY25" fmla="*/ 1750617 h 1750617"/>
              <a:gd name="connsiteX26" fmla="*/ 146168 w 3946537"/>
              <a:gd name="connsiteY26" fmla="*/ 1750617 h 1750617"/>
              <a:gd name="connsiteX27" fmla="*/ 84982 w 3946537"/>
              <a:gd name="connsiteY27" fmla="*/ 1740419 h 1750617"/>
              <a:gd name="connsiteX28" fmla="*/ 30593 w 3946537"/>
              <a:gd name="connsiteY28" fmla="*/ 1720024 h 1750617"/>
              <a:gd name="connsiteX29" fmla="*/ 6799 w 3946537"/>
              <a:gd name="connsiteY29" fmla="*/ 1696229 h 1750617"/>
              <a:gd name="connsiteX30" fmla="*/ 0 w 3946537"/>
              <a:gd name="connsiteY30" fmla="*/ 1675833 h 1750617"/>
              <a:gd name="connsiteX31" fmla="*/ 0 w 3946537"/>
              <a:gd name="connsiteY31" fmla="*/ 1658837 h 1750617"/>
              <a:gd name="connsiteX32" fmla="*/ 13597 w 3946537"/>
              <a:gd name="connsiteY32" fmla="*/ 1628244 h 1750617"/>
              <a:gd name="connsiteX33" fmla="*/ 47590 w 3946537"/>
              <a:gd name="connsiteY33" fmla="*/ 1584053 h 1750617"/>
              <a:gd name="connsiteX34" fmla="*/ 95179 w 3946537"/>
              <a:gd name="connsiteY34" fmla="*/ 1502471 h 1750617"/>
              <a:gd name="connsiteX35" fmla="*/ 156366 w 3946537"/>
              <a:gd name="connsiteY35" fmla="*/ 1366501 h 1750617"/>
              <a:gd name="connsiteX36" fmla="*/ 190359 w 3946537"/>
              <a:gd name="connsiteY36" fmla="*/ 1264523 h 1750617"/>
              <a:gd name="connsiteX37" fmla="*/ 220952 w 3946537"/>
              <a:gd name="connsiteY37" fmla="*/ 1104758 h 1750617"/>
              <a:gd name="connsiteX38" fmla="*/ 251545 w 3946537"/>
              <a:gd name="connsiteY38" fmla="*/ 924598 h 1750617"/>
              <a:gd name="connsiteX39" fmla="*/ 275340 w 3946537"/>
              <a:gd name="connsiteY39" fmla="*/ 751235 h 1750617"/>
              <a:gd name="connsiteX40" fmla="*/ 285538 w 3946537"/>
              <a:gd name="connsiteY40" fmla="*/ 734239 h 1750617"/>
              <a:gd name="connsiteX41" fmla="*/ 302534 w 3946537"/>
              <a:gd name="connsiteY41" fmla="*/ 717243 h 1750617"/>
              <a:gd name="connsiteX42" fmla="*/ 312732 w 3946537"/>
              <a:gd name="connsiteY42" fmla="*/ 717243 h 1750617"/>
              <a:gd name="connsiteX43" fmla="*/ 322930 w 3946537"/>
              <a:gd name="connsiteY43" fmla="*/ 727441 h 1750617"/>
              <a:gd name="connsiteX44" fmla="*/ 333127 w 3946537"/>
              <a:gd name="connsiteY44" fmla="*/ 751235 h 1750617"/>
              <a:gd name="connsiteX45" fmla="*/ 333127 w 3946537"/>
              <a:gd name="connsiteY45" fmla="*/ 785228 h 1750617"/>
              <a:gd name="connsiteX46" fmla="*/ 339926 w 3946537"/>
              <a:gd name="connsiteY46" fmla="*/ 968788 h 1750617"/>
              <a:gd name="connsiteX47" fmla="*/ 343325 w 3946537"/>
              <a:gd name="connsiteY47" fmla="*/ 1084363 h 1750617"/>
              <a:gd name="connsiteX48" fmla="*/ 350124 w 3946537"/>
              <a:gd name="connsiteY48" fmla="*/ 1182941 h 1750617"/>
              <a:gd name="connsiteX49" fmla="*/ 370519 w 3946537"/>
              <a:gd name="connsiteY49" fmla="*/ 1291717 h 1750617"/>
              <a:gd name="connsiteX50" fmla="*/ 397713 w 3946537"/>
              <a:gd name="connsiteY50" fmla="*/ 1352904 h 1750617"/>
              <a:gd name="connsiteX51" fmla="*/ 428306 w 3946537"/>
              <a:gd name="connsiteY51" fmla="*/ 1397094 h 1750617"/>
              <a:gd name="connsiteX52" fmla="*/ 462299 w 3946537"/>
              <a:gd name="connsiteY52" fmla="*/ 1420889 h 1750617"/>
              <a:gd name="connsiteX53" fmla="*/ 489493 w 3946537"/>
              <a:gd name="connsiteY53" fmla="*/ 1427688 h 1750617"/>
              <a:gd name="connsiteX54" fmla="*/ 533683 w 3946537"/>
              <a:gd name="connsiteY54" fmla="*/ 1427688 h 1750617"/>
              <a:gd name="connsiteX55" fmla="*/ 574474 w 3946537"/>
              <a:gd name="connsiteY55" fmla="*/ 1417490 h 1750617"/>
              <a:gd name="connsiteX56" fmla="*/ 652657 w 3946537"/>
              <a:gd name="connsiteY56" fmla="*/ 1393695 h 1750617"/>
              <a:gd name="connsiteX57" fmla="*/ 805624 w 3946537"/>
              <a:gd name="connsiteY57" fmla="*/ 1322311 h 1750617"/>
              <a:gd name="connsiteX58" fmla="*/ 1172744 w 3946537"/>
              <a:gd name="connsiteY58" fmla="*/ 1142150 h 1750617"/>
              <a:gd name="connsiteX59" fmla="*/ 1539863 w 3946537"/>
              <a:gd name="connsiteY59" fmla="*/ 965389 h 1750617"/>
              <a:gd name="connsiteX60" fmla="*/ 1658837 w 3946537"/>
              <a:gd name="connsiteY60" fmla="*/ 911001 h 1750617"/>
              <a:gd name="connsiteX0" fmla="*/ 1658837 w 3915944"/>
              <a:gd name="connsiteY0" fmla="*/ 911001 h 1750617"/>
              <a:gd name="connsiteX1" fmla="*/ 2552842 w 3915944"/>
              <a:gd name="connsiteY1" fmla="*/ 482694 h 1750617"/>
              <a:gd name="connsiteX2" fmla="*/ 2977749 w 3915944"/>
              <a:gd name="connsiteY2" fmla="*/ 282138 h 1750617"/>
              <a:gd name="connsiteX3" fmla="*/ 3270085 w 3915944"/>
              <a:gd name="connsiteY3" fmla="*/ 146168 h 1750617"/>
              <a:gd name="connsiteX4" fmla="*/ 3579417 w 3915944"/>
              <a:gd name="connsiteY4" fmla="*/ 0 h 1750617"/>
              <a:gd name="connsiteX5" fmla="*/ 3915944 w 3915944"/>
              <a:gd name="connsiteY5" fmla="*/ 203955 h 1750617"/>
              <a:gd name="connsiteX6" fmla="*/ 3885350 w 3915944"/>
              <a:gd name="connsiteY6" fmla="*/ 234548 h 1750617"/>
              <a:gd name="connsiteX7" fmla="*/ 3868354 w 3915944"/>
              <a:gd name="connsiteY7" fmla="*/ 248146 h 1750617"/>
              <a:gd name="connsiteX8" fmla="*/ 3837761 w 3915944"/>
              <a:gd name="connsiteY8" fmla="*/ 254944 h 1750617"/>
              <a:gd name="connsiteX9" fmla="*/ 3817365 w 3915944"/>
              <a:gd name="connsiteY9" fmla="*/ 254944 h 1750617"/>
              <a:gd name="connsiteX10" fmla="*/ 3790171 w 3915944"/>
              <a:gd name="connsiteY10" fmla="*/ 251545 h 1750617"/>
              <a:gd name="connsiteX11" fmla="*/ 3773175 w 3915944"/>
              <a:gd name="connsiteY11" fmla="*/ 251545 h 1750617"/>
              <a:gd name="connsiteX12" fmla="*/ 3749380 w 3915944"/>
              <a:gd name="connsiteY12" fmla="*/ 248146 h 1750617"/>
              <a:gd name="connsiteX13" fmla="*/ 3698391 w 3915944"/>
              <a:gd name="connsiteY13" fmla="*/ 254944 h 1750617"/>
              <a:gd name="connsiteX14" fmla="*/ 3633805 w 3915944"/>
              <a:gd name="connsiteY14" fmla="*/ 271940 h 1750617"/>
              <a:gd name="connsiteX15" fmla="*/ 3501234 w 3915944"/>
              <a:gd name="connsiteY15" fmla="*/ 319530 h 1750617"/>
              <a:gd name="connsiteX16" fmla="*/ 3215697 w 3915944"/>
              <a:gd name="connsiteY16" fmla="*/ 445302 h 1750617"/>
              <a:gd name="connsiteX17" fmla="*/ 2845178 w 3915944"/>
              <a:gd name="connsiteY17" fmla="*/ 611866 h 1750617"/>
              <a:gd name="connsiteX18" fmla="*/ 1563658 w 3915944"/>
              <a:gd name="connsiteY18" fmla="*/ 1223732 h 1750617"/>
              <a:gd name="connsiteX19" fmla="*/ 792027 w 3915944"/>
              <a:gd name="connsiteY19" fmla="*/ 1611247 h 1750617"/>
              <a:gd name="connsiteX20" fmla="*/ 679851 w 3915944"/>
              <a:gd name="connsiteY20" fmla="*/ 1669035 h 1750617"/>
              <a:gd name="connsiteX21" fmla="*/ 635661 w 3915944"/>
              <a:gd name="connsiteY21" fmla="*/ 1689430 h 1750617"/>
              <a:gd name="connsiteX22" fmla="*/ 550680 w 3915944"/>
              <a:gd name="connsiteY22" fmla="*/ 1713225 h 1750617"/>
              <a:gd name="connsiteX23" fmla="*/ 431706 w 3915944"/>
              <a:gd name="connsiteY23" fmla="*/ 1737020 h 1750617"/>
              <a:gd name="connsiteX24" fmla="*/ 282138 w 3915944"/>
              <a:gd name="connsiteY24" fmla="*/ 1750617 h 1750617"/>
              <a:gd name="connsiteX25" fmla="*/ 146168 w 3915944"/>
              <a:gd name="connsiteY25" fmla="*/ 1750617 h 1750617"/>
              <a:gd name="connsiteX26" fmla="*/ 84982 w 3915944"/>
              <a:gd name="connsiteY26" fmla="*/ 1740419 h 1750617"/>
              <a:gd name="connsiteX27" fmla="*/ 30593 w 3915944"/>
              <a:gd name="connsiteY27" fmla="*/ 1720024 h 1750617"/>
              <a:gd name="connsiteX28" fmla="*/ 6799 w 3915944"/>
              <a:gd name="connsiteY28" fmla="*/ 1696229 h 1750617"/>
              <a:gd name="connsiteX29" fmla="*/ 0 w 3915944"/>
              <a:gd name="connsiteY29" fmla="*/ 1675833 h 1750617"/>
              <a:gd name="connsiteX30" fmla="*/ 0 w 3915944"/>
              <a:gd name="connsiteY30" fmla="*/ 1658837 h 1750617"/>
              <a:gd name="connsiteX31" fmla="*/ 13597 w 3915944"/>
              <a:gd name="connsiteY31" fmla="*/ 1628244 h 1750617"/>
              <a:gd name="connsiteX32" fmla="*/ 47590 w 3915944"/>
              <a:gd name="connsiteY32" fmla="*/ 1584053 h 1750617"/>
              <a:gd name="connsiteX33" fmla="*/ 95179 w 3915944"/>
              <a:gd name="connsiteY33" fmla="*/ 1502471 h 1750617"/>
              <a:gd name="connsiteX34" fmla="*/ 156366 w 3915944"/>
              <a:gd name="connsiteY34" fmla="*/ 1366501 h 1750617"/>
              <a:gd name="connsiteX35" fmla="*/ 190359 w 3915944"/>
              <a:gd name="connsiteY35" fmla="*/ 1264523 h 1750617"/>
              <a:gd name="connsiteX36" fmla="*/ 220952 w 3915944"/>
              <a:gd name="connsiteY36" fmla="*/ 1104758 h 1750617"/>
              <a:gd name="connsiteX37" fmla="*/ 251545 w 3915944"/>
              <a:gd name="connsiteY37" fmla="*/ 924598 h 1750617"/>
              <a:gd name="connsiteX38" fmla="*/ 275340 w 3915944"/>
              <a:gd name="connsiteY38" fmla="*/ 751235 h 1750617"/>
              <a:gd name="connsiteX39" fmla="*/ 285538 w 3915944"/>
              <a:gd name="connsiteY39" fmla="*/ 734239 h 1750617"/>
              <a:gd name="connsiteX40" fmla="*/ 302534 w 3915944"/>
              <a:gd name="connsiteY40" fmla="*/ 717243 h 1750617"/>
              <a:gd name="connsiteX41" fmla="*/ 312732 w 3915944"/>
              <a:gd name="connsiteY41" fmla="*/ 717243 h 1750617"/>
              <a:gd name="connsiteX42" fmla="*/ 322930 w 3915944"/>
              <a:gd name="connsiteY42" fmla="*/ 727441 h 1750617"/>
              <a:gd name="connsiteX43" fmla="*/ 333127 w 3915944"/>
              <a:gd name="connsiteY43" fmla="*/ 751235 h 1750617"/>
              <a:gd name="connsiteX44" fmla="*/ 333127 w 3915944"/>
              <a:gd name="connsiteY44" fmla="*/ 785228 h 1750617"/>
              <a:gd name="connsiteX45" fmla="*/ 339926 w 3915944"/>
              <a:gd name="connsiteY45" fmla="*/ 968788 h 1750617"/>
              <a:gd name="connsiteX46" fmla="*/ 343325 w 3915944"/>
              <a:gd name="connsiteY46" fmla="*/ 1084363 h 1750617"/>
              <a:gd name="connsiteX47" fmla="*/ 350124 w 3915944"/>
              <a:gd name="connsiteY47" fmla="*/ 1182941 h 1750617"/>
              <a:gd name="connsiteX48" fmla="*/ 370519 w 3915944"/>
              <a:gd name="connsiteY48" fmla="*/ 1291717 h 1750617"/>
              <a:gd name="connsiteX49" fmla="*/ 397713 w 3915944"/>
              <a:gd name="connsiteY49" fmla="*/ 1352904 h 1750617"/>
              <a:gd name="connsiteX50" fmla="*/ 428306 w 3915944"/>
              <a:gd name="connsiteY50" fmla="*/ 1397094 h 1750617"/>
              <a:gd name="connsiteX51" fmla="*/ 462299 w 3915944"/>
              <a:gd name="connsiteY51" fmla="*/ 1420889 h 1750617"/>
              <a:gd name="connsiteX52" fmla="*/ 489493 w 3915944"/>
              <a:gd name="connsiteY52" fmla="*/ 1427688 h 1750617"/>
              <a:gd name="connsiteX53" fmla="*/ 533683 w 3915944"/>
              <a:gd name="connsiteY53" fmla="*/ 1427688 h 1750617"/>
              <a:gd name="connsiteX54" fmla="*/ 574474 w 3915944"/>
              <a:gd name="connsiteY54" fmla="*/ 1417490 h 1750617"/>
              <a:gd name="connsiteX55" fmla="*/ 652657 w 3915944"/>
              <a:gd name="connsiteY55" fmla="*/ 1393695 h 1750617"/>
              <a:gd name="connsiteX56" fmla="*/ 805624 w 3915944"/>
              <a:gd name="connsiteY56" fmla="*/ 1322311 h 1750617"/>
              <a:gd name="connsiteX57" fmla="*/ 1172744 w 3915944"/>
              <a:gd name="connsiteY57" fmla="*/ 1142150 h 1750617"/>
              <a:gd name="connsiteX58" fmla="*/ 1539863 w 3915944"/>
              <a:gd name="connsiteY58" fmla="*/ 965389 h 1750617"/>
              <a:gd name="connsiteX59" fmla="*/ 1658837 w 3915944"/>
              <a:gd name="connsiteY59" fmla="*/ 911001 h 1750617"/>
              <a:gd name="connsiteX0" fmla="*/ 1658837 w 3885350"/>
              <a:gd name="connsiteY0" fmla="*/ 911001 h 1750617"/>
              <a:gd name="connsiteX1" fmla="*/ 2552842 w 3885350"/>
              <a:gd name="connsiteY1" fmla="*/ 482694 h 1750617"/>
              <a:gd name="connsiteX2" fmla="*/ 2977749 w 3885350"/>
              <a:gd name="connsiteY2" fmla="*/ 282138 h 1750617"/>
              <a:gd name="connsiteX3" fmla="*/ 3270085 w 3885350"/>
              <a:gd name="connsiteY3" fmla="*/ 146168 h 1750617"/>
              <a:gd name="connsiteX4" fmla="*/ 3579417 w 3885350"/>
              <a:gd name="connsiteY4" fmla="*/ 0 h 1750617"/>
              <a:gd name="connsiteX5" fmla="*/ 3885350 w 3885350"/>
              <a:gd name="connsiteY5" fmla="*/ 234548 h 1750617"/>
              <a:gd name="connsiteX6" fmla="*/ 3868354 w 3885350"/>
              <a:gd name="connsiteY6" fmla="*/ 248146 h 1750617"/>
              <a:gd name="connsiteX7" fmla="*/ 3837761 w 3885350"/>
              <a:gd name="connsiteY7" fmla="*/ 254944 h 1750617"/>
              <a:gd name="connsiteX8" fmla="*/ 3817365 w 3885350"/>
              <a:gd name="connsiteY8" fmla="*/ 254944 h 1750617"/>
              <a:gd name="connsiteX9" fmla="*/ 3790171 w 3885350"/>
              <a:gd name="connsiteY9" fmla="*/ 251545 h 1750617"/>
              <a:gd name="connsiteX10" fmla="*/ 3773175 w 3885350"/>
              <a:gd name="connsiteY10" fmla="*/ 251545 h 1750617"/>
              <a:gd name="connsiteX11" fmla="*/ 3749380 w 3885350"/>
              <a:gd name="connsiteY11" fmla="*/ 248146 h 1750617"/>
              <a:gd name="connsiteX12" fmla="*/ 3698391 w 3885350"/>
              <a:gd name="connsiteY12" fmla="*/ 254944 h 1750617"/>
              <a:gd name="connsiteX13" fmla="*/ 3633805 w 3885350"/>
              <a:gd name="connsiteY13" fmla="*/ 271940 h 1750617"/>
              <a:gd name="connsiteX14" fmla="*/ 3501234 w 3885350"/>
              <a:gd name="connsiteY14" fmla="*/ 319530 h 1750617"/>
              <a:gd name="connsiteX15" fmla="*/ 3215697 w 3885350"/>
              <a:gd name="connsiteY15" fmla="*/ 445302 h 1750617"/>
              <a:gd name="connsiteX16" fmla="*/ 2845178 w 3885350"/>
              <a:gd name="connsiteY16" fmla="*/ 611866 h 1750617"/>
              <a:gd name="connsiteX17" fmla="*/ 1563658 w 3885350"/>
              <a:gd name="connsiteY17" fmla="*/ 1223732 h 1750617"/>
              <a:gd name="connsiteX18" fmla="*/ 792027 w 3885350"/>
              <a:gd name="connsiteY18" fmla="*/ 1611247 h 1750617"/>
              <a:gd name="connsiteX19" fmla="*/ 679851 w 3885350"/>
              <a:gd name="connsiteY19" fmla="*/ 1669035 h 1750617"/>
              <a:gd name="connsiteX20" fmla="*/ 635661 w 3885350"/>
              <a:gd name="connsiteY20" fmla="*/ 1689430 h 1750617"/>
              <a:gd name="connsiteX21" fmla="*/ 550680 w 3885350"/>
              <a:gd name="connsiteY21" fmla="*/ 1713225 h 1750617"/>
              <a:gd name="connsiteX22" fmla="*/ 431706 w 3885350"/>
              <a:gd name="connsiteY22" fmla="*/ 1737020 h 1750617"/>
              <a:gd name="connsiteX23" fmla="*/ 282138 w 3885350"/>
              <a:gd name="connsiteY23" fmla="*/ 1750617 h 1750617"/>
              <a:gd name="connsiteX24" fmla="*/ 146168 w 3885350"/>
              <a:gd name="connsiteY24" fmla="*/ 1750617 h 1750617"/>
              <a:gd name="connsiteX25" fmla="*/ 84982 w 3885350"/>
              <a:gd name="connsiteY25" fmla="*/ 1740419 h 1750617"/>
              <a:gd name="connsiteX26" fmla="*/ 30593 w 3885350"/>
              <a:gd name="connsiteY26" fmla="*/ 1720024 h 1750617"/>
              <a:gd name="connsiteX27" fmla="*/ 6799 w 3885350"/>
              <a:gd name="connsiteY27" fmla="*/ 1696229 h 1750617"/>
              <a:gd name="connsiteX28" fmla="*/ 0 w 3885350"/>
              <a:gd name="connsiteY28" fmla="*/ 1675833 h 1750617"/>
              <a:gd name="connsiteX29" fmla="*/ 0 w 3885350"/>
              <a:gd name="connsiteY29" fmla="*/ 1658837 h 1750617"/>
              <a:gd name="connsiteX30" fmla="*/ 13597 w 3885350"/>
              <a:gd name="connsiteY30" fmla="*/ 1628244 h 1750617"/>
              <a:gd name="connsiteX31" fmla="*/ 47590 w 3885350"/>
              <a:gd name="connsiteY31" fmla="*/ 1584053 h 1750617"/>
              <a:gd name="connsiteX32" fmla="*/ 95179 w 3885350"/>
              <a:gd name="connsiteY32" fmla="*/ 1502471 h 1750617"/>
              <a:gd name="connsiteX33" fmla="*/ 156366 w 3885350"/>
              <a:gd name="connsiteY33" fmla="*/ 1366501 h 1750617"/>
              <a:gd name="connsiteX34" fmla="*/ 190359 w 3885350"/>
              <a:gd name="connsiteY34" fmla="*/ 1264523 h 1750617"/>
              <a:gd name="connsiteX35" fmla="*/ 220952 w 3885350"/>
              <a:gd name="connsiteY35" fmla="*/ 1104758 h 1750617"/>
              <a:gd name="connsiteX36" fmla="*/ 251545 w 3885350"/>
              <a:gd name="connsiteY36" fmla="*/ 924598 h 1750617"/>
              <a:gd name="connsiteX37" fmla="*/ 275340 w 3885350"/>
              <a:gd name="connsiteY37" fmla="*/ 751235 h 1750617"/>
              <a:gd name="connsiteX38" fmla="*/ 285538 w 3885350"/>
              <a:gd name="connsiteY38" fmla="*/ 734239 h 1750617"/>
              <a:gd name="connsiteX39" fmla="*/ 302534 w 3885350"/>
              <a:gd name="connsiteY39" fmla="*/ 717243 h 1750617"/>
              <a:gd name="connsiteX40" fmla="*/ 312732 w 3885350"/>
              <a:gd name="connsiteY40" fmla="*/ 717243 h 1750617"/>
              <a:gd name="connsiteX41" fmla="*/ 322930 w 3885350"/>
              <a:gd name="connsiteY41" fmla="*/ 727441 h 1750617"/>
              <a:gd name="connsiteX42" fmla="*/ 333127 w 3885350"/>
              <a:gd name="connsiteY42" fmla="*/ 751235 h 1750617"/>
              <a:gd name="connsiteX43" fmla="*/ 333127 w 3885350"/>
              <a:gd name="connsiteY43" fmla="*/ 785228 h 1750617"/>
              <a:gd name="connsiteX44" fmla="*/ 339926 w 3885350"/>
              <a:gd name="connsiteY44" fmla="*/ 968788 h 1750617"/>
              <a:gd name="connsiteX45" fmla="*/ 343325 w 3885350"/>
              <a:gd name="connsiteY45" fmla="*/ 1084363 h 1750617"/>
              <a:gd name="connsiteX46" fmla="*/ 350124 w 3885350"/>
              <a:gd name="connsiteY46" fmla="*/ 1182941 h 1750617"/>
              <a:gd name="connsiteX47" fmla="*/ 370519 w 3885350"/>
              <a:gd name="connsiteY47" fmla="*/ 1291717 h 1750617"/>
              <a:gd name="connsiteX48" fmla="*/ 397713 w 3885350"/>
              <a:gd name="connsiteY48" fmla="*/ 1352904 h 1750617"/>
              <a:gd name="connsiteX49" fmla="*/ 428306 w 3885350"/>
              <a:gd name="connsiteY49" fmla="*/ 1397094 h 1750617"/>
              <a:gd name="connsiteX50" fmla="*/ 462299 w 3885350"/>
              <a:gd name="connsiteY50" fmla="*/ 1420889 h 1750617"/>
              <a:gd name="connsiteX51" fmla="*/ 489493 w 3885350"/>
              <a:gd name="connsiteY51" fmla="*/ 1427688 h 1750617"/>
              <a:gd name="connsiteX52" fmla="*/ 533683 w 3885350"/>
              <a:gd name="connsiteY52" fmla="*/ 1427688 h 1750617"/>
              <a:gd name="connsiteX53" fmla="*/ 574474 w 3885350"/>
              <a:gd name="connsiteY53" fmla="*/ 1417490 h 1750617"/>
              <a:gd name="connsiteX54" fmla="*/ 652657 w 3885350"/>
              <a:gd name="connsiteY54" fmla="*/ 1393695 h 1750617"/>
              <a:gd name="connsiteX55" fmla="*/ 805624 w 3885350"/>
              <a:gd name="connsiteY55" fmla="*/ 1322311 h 1750617"/>
              <a:gd name="connsiteX56" fmla="*/ 1172744 w 3885350"/>
              <a:gd name="connsiteY56" fmla="*/ 1142150 h 1750617"/>
              <a:gd name="connsiteX57" fmla="*/ 1539863 w 3885350"/>
              <a:gd name="connsiteY57" fmla="*/ 965389 h 1750617"/>
              <a:gd name="connsiteX58" fmla="*/ 1658837 w 3885350"/>
              <a:gd name="connsiteY58" fmla="*/ 911001 h 1750617"/>
              <a:gd name="connsiteX0" fmla="*/ 1658837 w 3868354"/>
              <a:gd name="connsiteY0" fmla="*/ 911001 h 1750617"/>
              <a:gd name="connsiteX1" fmla="*/ 2552842 w 3868354"/>
              <a:gd name="connsiteY1" fmla="*/ 482694 h 1750617"/>
              <a:gd name="connsiteX2" fmla="*/ 2977749 w 3868354"/>
              <a:gd name="connsiteY2" fmla="*/ 282138 h 1750617"/>
              <a:gd name="connsiteX3" fmla="*/ 3270085 w 3868354"/>
              <a:gd name="connsiteY3" fmla="*/ 146168 h 1750617"/>
              <a:gd name="connsiteX4" fmla="*/ 3579417 w 3868354"/>
              <a:gd name="connsiteY4" fmla="*/ 0 h 1750617"/>
              <a:gd name="connsiteX5" fmla="*/ 3868354 w 3868354"/>
              <a:gd name="connsiteY5" fmla="*/ 248146 h 1750617"/>
              <a:gd name="connsiteX6" fmla="*/ 3837761 w 3868354"/>
              <a:gd name="connsiteY6" fmla="*/ 254944 h 1750617"/>
              <a:gd name="connsiteX7" fmla="*/ 3817365 w 3868354"/>
              <a:gd name="connsiteY7" fmla="*/ 254944 h 1750617"/>
              <a:gd name="connsiteX8" fmla="*/ 3790171 w 3868354"/>
              <a:gd name="connsiteY8" fmla="*/ 251545 h 1750617"/>
              <a:gd name="connsiteX9" fmla="*/ 3773175 w 3868354"/>
              <a:gd name="connsiteY9" fmla="*/ 251545 h 1750617"/>
              <a:gd name="connsiteX10" fmla="*/ 3749380 w 3868354"/>
              <a:gd name="connsiteY10" fmla="*/ 248146 h 1750617"/>
              <a:gd name="connsiteX11" fmla="*/ 3698391 w 3868354"/>
              <a:gd name="connsiteY11" fmla="*/ 254944 h 1750617"/>
              <a:gd name="connsiteX12" fmla="*/ 3633805 w 3868354"/>
              <a:gd name="connsiteY12" fmla="*/ 271940 h 1750617"/>
              <a:gd name="connsiteX13" fmla="*/ 3501234 w 3868354"/>
              <a:gd name="connsiteY13" fmla="*/ 319530 h 1750617"/>
              <a:gd name="connsiteX14" fmla="*/ 3215697 w 3868354"/>
              <a:gd name="connsiteY14" fmla="*/ 445302 h 1750617"/>
              <a:gd name="connsiteX15" fmla="*/ 2845178 w 3868354"/>
              <a:gd name="connsiteY15" fmla="*/ 611866 h 1750617"/>
              <a:gd name="connsiteX16" fmla="*/ 1563658 w 3868354"/>
              <a:gd name="connsiteY16" fmla="*/ 1223732 h 1750617"/>
              <a:gd name="connsiteX17" fmla="*/ 792027 w 3868354"/>
              <a:gd name="connsiteY17" fmla="*/ 1611247 h 1750617"/>
              <a:gd name="connsiteX18" fmla="*/ 679851 w 3868354"/>
              <a:gd name="connsiteY18" fmla="*/ 1669035 h 1750617"/>
              <a:gd name="connsiteX19" fmla="*/ 635661 w 3868354"/>
              <a:gd name="connsiteY19" fmla="*/ 1689430 h 1750617"/>
              <a:gd name="connsiteX20" fmla="*/ 550680 w 3868354"/>
              <a:gd name="connsiteY20" fmla="*/ 1713225 h 1750617"/>
              <a:gd name="connsiteX21" fmla="*/ 431706 w 3868354"/>
              <a:gd name="connsiteY21" fmla="*/ 1737020 h 1750617"/>
              <a:gd name="connsiteX22" fmla="*/ 282138 w 3868354"/>
              <a:gd name="connsiteY22" fmla="*/ 1750617 h 1750617"/>
              <a:gd name="connsiteX23" fmla="*/ 146168 w 3868354"/>
              <a:gd name="connsiteY23" fmla="*/ 1750617 h 1750617"/>
              <a:gd name="connsiteX24" fmla="*/ 84982 w 3868354"/>
              <a:gd name="connsiteY24" fmla="*/ 1740419 h 1750617"/>
              <a:gd name="connsiteX25" fmla="*/ 30593 w 3868354"/>
              <a:gd name="connsiteY25" fmla="*/ 1720024 h 1750617"/>
              <a:gd name="connsiteX26" fmla="*/ 6799 w 3868354"/>
              <a:gd name="connsiteY26" fmla="*/ 1696229 h 1750617"/>
              <a:gd name="connsiteX27" fmla="*/ 0 w 3868354"/>
              <a:gd name="connsiteY27" fmla="*/ 1675833 h 1750617"/>
              <a:gd name="connsiteX28" fmla="*/ 0 w 3868354"/>
              <a:gd name="connsiteY28" fmla="*/ 1658837 h 1750617"/>
              <a:gd name="connsiteX29" fmla="*/ 13597 w 3868354"/>
              <a:gd name="connsiteY29" fmla="*/ 1628244 h 1750617"/>
              <a:gd name="connsiteX30" fmla="*/ 47590 w 3868354"/>
              <a:gd name="connsiteY30" fmla="*/ 1584053 h 1750617"/>
              <a:gd name="connsiteX31" fmla="*/ 95179 w 3868354"/>
              <a:gd name="connsiteY31" fmla="*/ 1502471 h 1750617"/>
              <a:gd name="connsiteX32" fmla="*/ 156366 w 3868354"/>
              <a:gd name="connsiteY32" fmla="*/ 1366501 h 1750617"/>
              <a:gd name="connsiteX33" fmla="*/ 190359 w 3868354"/>
              <a:gd name="connsiteY33" fmla="*/ 1264523 h 1750617"/>
              <a:gd name="connsiteX34" fmla="*/ 220952 w 3868354"/>
              <a:gd name="connsiteY34" fmla="*/ 1104758 h 1750617"/>
              <a:gd name="connsiteX35" fmla="*/ 251545 w 3868354"/>
              <a:gd name="connsiteY35" fmla="*/ 924598 h 1750617"/>
              <a:gd name="connsiteX36" fmla="*/ 275340 w 3868354"/>
              <a:gd name="connsiteY36" fmla="*/ 751235 h 1750617"/>
              <a:gd name="connsiteX37" fmla="*/ 285538 w 3868354"/>
              <a:gd name="connsiteY37" fmla="*/ 734239 h 1750617"/>
              <a:gd name="connsiteX38" fmla="*/ 302534 w 3868354"/>
              <a:gd name="connsiteY38" fmla="*/ 717243 h 1750617"/>
              <a:gd name="connsiteX39" fmla="*/ 312732 w 3868354"/>
              <a:gd name="connsiteY39" fmla="*/ 717243 h 1750617"/>
              <a:gd name="connsiteX40" fmla="*/ 322930 w 3868354"/>
              <a:gd name="connsiteY40" fmla="*/ 727441 h 1750617"/>
              <a:gd name="connsiteX41" fmla="*/ 333127 w 3868354"/>
              <a:gd name="connsiteY41" fmla="*/ 751235 h 1750617"/>
              <a:gd name="connsiteX42" fmla="*/ 333127 w 3868354"/>
              <a:gd name="connsiteY42" fmla="*/ 785228 h 1750617"/>
              <a:gd name="connsiteX43" fmla="*/ 339926 w 3868354"/>
              <a:gd name="connsiteY43" fmla="*/ 968788 h 1750617"/>
              <a:gd name="connsiteX44" fmla="*/ 343325 w 3868354"/>
              <a:gd name="connsiteY44" fmla="*/ 1084363 h 1750617"/>
              <a:gd name="connsiteX45" fmla="*/ 350124 w 3868354"/>
              <a:gd name="connsiteY45" fmla="*/ 1182941 h 1750617"/>
              <a:gd name="connsiteX46" fmla="*/ 370519 w 3868354"/>
              <a:gd name="connsiteY46" fmla="*/ 1291717 h 1750617"/>
              <a:gd name="connsiteX47" fmla="*/ 397713 w 3868354"/>
              <a:gd name="connsiteY47" fmla="*/ 1352904 h 1750617"/>
              <a:gd name="connsiteX48" fmla="*/ 428306 w 3868354"/>
              <a:gd name="connsiteY48" fmla="*/ 1397094 h 1750617"/>
              <a:gd name="connsiteX49" fmla="*/ 462299 w 3868354"/>
              <a:gd name="connsiteY49" fmla="*/ 1420889 h 1750617"/>
              <a:gd name="connsiteX50" fmla="*/ 489493 w 3868354"/>
              <a:gd name="connsiteY50" fmla="*/ 1427688 h 1750617"/>
              <a:gd name="connsiteX51" fmla="*/ 533683 w 3868354"/>
              <a:gd name="connsiteY51" fmla="*/ 1427688 h 1750617"/>
              <a:gd name="connsiteX52" fmla="*/ 574474 w 3868354"/>
              <a:gd name="connsiteY52" fmla="*/ 1417490 h 1750617"/>
              <a:gd name="connsiteX53" fmla="*/ 652657 w 3868354"/>
              <a:gd name="connsiteY53" fmla="*/ 1393695 h 1750617"/>
              <a:gd name="connsiteX54" fmla="*/ 805624 w 3868354"/>
              <a:gd name="connsiteY54" fmla="*/ 1322311 h 1750617"/>
              <a:gd name="connsiteX55" fmla="*/ 1172744 w 3868354"/>
              <a:gd name="connsiteY55" fmla="*/ 1142150 h 1750617"/>
              <a:gd name="connsiteX56" fmla="*/ 1539863 w 3868354"/>
              <a:gd name="connsiteY56" fmla="*/ 965389 h 1750617"/>
              <a:gd name="connsiteX57" fmla="*/ 1658837 w 3868354"/>
              <a:gd name="connsiteY57" fmla="*/ 911001 h 1750617"/>
              <a:gd name="connsiteX0" fmla="*/ 1658837 w 3837761"/>
              <a:gd name="connsiteY0" fmla="*/ 911001 h 1750617"/>
              <a:gd name="connsiteX1" fmla="*/ 2552842 w 3837761"/>
              <a:gd name="connsiteY1" fmla="*/ 482694 h 1750617"/>
              <a:gd name="connsiteX2" fmla="*/ 2977749 w 3837761"/>
              <a:gd name="connsiteY2" fmla="*/ 282138 h 1750617"/>
              <a:gd name="connsiteX3" fmla="*/ 3270085 w 3837761"/>
              <a:gd name="connsiteY3" fmla="*/ 146168 h 1750617"/>
              <a:gd name="connsiteX4" fmla="*/ 3579417 w 3837761"/>
              <a:gd name="connsiteY4" fmla="*/ 0 h 1750617"/>
              <a:gd name="connsiteX5" fmla="*/ 3837761 w 3837761"/>
              <a:gd name="connsiteY5" fmla="*/ 254944 h 1750617"/>
              <a:gd name="connsiteX6" fmla="*/ 3817365 w 3837761"/>
              <a:gd name="connsiteY6" fmla="*/ 254944 h 1750617"/>
              <a:gd name="connsiteX7" fmla="*/ 3790171 w 3837761"/>
              <a:gd name="connsiteY7" fmla="*/ 251545 h 1750617"/>
              <a:gd name="connsiteX8" fmla="*/ 3773175 w 3837761"/>
              <a:gd name="connsiteY8" fmla="*/ 251545 h 1750617"/>
              <a:gd name="connsiteX9" fmla="*/ 3749380 w 3837761"/>
              <a:gd name="connsiteY9" fmla="*/ 248146 h 1750617"/>
              <a:gd name="connsiteX10" fmla="*/ 3698391 w 3837761"/>
              <a:gd name="connsiteY10" fmla="*/ 254944 h 1750617"/>
              <a:gd name="connsiteX11" fmla="*/ 3633805 w 3837761"/>
              <a:gd name="connsiteY11" fmla="*/ 271940 h 1750617"/>
              <a:gd name="connsiteX12" fmla="*/ 3501234 w 3837761"/>
              <a:gd name="connsiteY12" fmla="*/ 319530 h 1750617"/>
              <a:gd name="connsiteX13" fmla="*/ 3215697 w 3837761"/>
              <a:gd name="connsiteY13" fmla="*/ 445302 h 1750617"/>
              <a:gd name="connsiteX14" fmla="*/ 2845178 w 3837761"/>
              <a:gd name="connsiteY14" fmla="*/ 611866 h 1750617"/>
              <a:gd name="connsiteX15" fmla="*/ 1563658 w 3837761"/>
              <a:gd name="connsiteY15" fmla="*/ 1223732 h 1750617"/>
              <a:gd name="connsiteX16" fmla="*/ 792027 w 3837761"/>
              <a:gd name="connsiteY16" fmla="*/ 1611247 h 1750617"/>
              <a:gd name="connsiteX17" fmla="*/ 679851 w 3837761"/>
              <a:gd name="connsiteY17" fmla="*/ 1669035 h 1750617"/>
              <a:gd name="connsiteX18" fmla="*/ 635661 w 3837761"/>
              <a:gd name="connsiteY18" fmla="*/ 1689430 h 1750617"/>
              <a:gd name="connsiteX19" fmla="*/ 550680 w 3837761"/>
              <a:gd name="connsiteY19" fmla="*/ 1713225 h 1750617"/>
              <a:gd name="connsiteX20" fmla="*/ 431706 w 3837761"/>
              <a:gd name="connsiteY20" fmla="*/ 1737020 h 1750617"/>
              <a:gd name="connsiteX21" fmla="*/ 282138 w 3837761"/>
              <a:gd name="connsiteY21" fmla="*/ 1750617 h 1750617"/>
              <a:gd name="connsiteX22" fmla="*/ 146168 w 3837761"/>
              <a:gd name="connsiteY22" fmla="*/ 1750617 h 1750617"/>
              <a:gd name="connsiteX23" fmla="*/ 84982 w 3837761"/>
              <a:gd name="connsiteY23" fmla="*/ 1740419 h 1750617"/>
              <a:gd name="connsiteX24" fmla="*/ 30593 w 3837761"/>
              <a:gd name="connsiteY24" fmla="*/ 1720024 h 1750617"/>
              <a:gd name="connsiteX25" fmla="*/ 6799 w 3837761"/>
              <a:gd name="connsiteY25" fmla="*/ 1696229 h 1750617"/>
              <a:gd name="connsiteX26" fmla="*/ 0 w 3837761"/>
              <a:gd name="connsiteY26" fmla="*/ 1675833 h 1750617"/>
              <a:gd name="connsiteX27" fmla="*/ 0 w 3837761"/>
              <a:gd name="connsiteY27" fmla="*/ 1658837 h 1750617"/>
              <a:gd name="connsiteX28" fmla="*/ 13597 w 3837761"/>
              <a:gd name="connsiteY28" fmla="*/ 1628244 h 1750617"/>
              <a:gd name="connsiteX29" fmla="*/ 47590 w 3837761"/>
              <a:gd name="connsiteY29" fmla="*/ 1584053 h 1750617"/>
              <a:gd name="connsiteX30" fmla="*/ 95179 w 3837761"/>
              <a:gd name="connsiteY30" fmla="*/ 1502471 h 1750617"/>
              <a:gd name="connsiteX31" fmla="*/ 156366 w 3837761"/>
              <a:gd name="connsiteY31" fmla="*/ 1366501 h 1750617"/>
              <a:gd name="connsiteX32" fmla="*/ 190359 w 3837761"/>
              <a:gd name="connsiteY32" fmla="*/ 1264523 h 1750617"/>
              <a:gd name="connsiteX33" fmla="*/ 220952 w 3837761"/>
              <a:gd name="connsiteY33" fmla="*/ 1104758 h 1750617"/>
              <a:gd name="connsiteX34" fmla="*/ 251545 w 3837761"/>
              <a:gd name="connsiteY34" fmla="*/ 924598 h 1750617"/>
              <a:gd name="connsiteX35" fmla="*/ 275340 w 3837761"/>
              <a:gd name="connsiteY35" fmla="*/ 751235 h 1750617"/>
              <a:gd name="connsiteX36" fmla="*/ 285538 w 3837761"/>
              <a:gd name="connsiteY36" fmla="*/ 734239 h 1750617"/>
              <a:gd name="connsiteX37" fmla="*/ 302534 w 3837761"/>
              <a:gd name="connsiteY37" fmla="*/ 717243 h 1750617"/>
              <a:gd name="connsiteX38" fmla="*/ 312732 w 3837761"/>
              <a:gd name="connsiteY38" fmla="*/ 717243 h 1750617"/>
              <a:gd name="connsiteX39" fmla="*/ 322930 w 3837761"/>
              <a:gd name="connsiteY39" fmla="*/ 727441 h 1750617"/>
              <a:gd name="connsiteX40" fmla="*/ 333127 w 3837761"/>
              <a:gd name="connsiteY40" fmla="*/ 751235 h 1750617"/>
              <a:gd name="connsiteX41" fmla="*/ 333127 w 3837761"/>
              <a:gd name="connsiteY41" fmla="*/ 785228 h 1750617"/>
              <a:gd name="connsiteX42" fmla="*/ 339926 w 3837761"/>
              <a:gd name="connsiteY42" fmla="*/ 968788 h 1750617"/>
              <a:gd name="connsiteX43" fmla="*/ 343325 w 3837761"/>
              <a:gd name="connsiteY43" fmla="*/ 1084363 h 1750617"/>
              <a:gd name="connsiteX44" fmla="*/ 350124 w 3837761"/>
              <a:gd name="connsiteY44" fmla="*/ 1182941 h 1750617"/>
              <a:gd name="connsiteX45" fmla="*/ 370519 w 3837761"/>
              <a:gd name="connsiteY45" fmla="*/ 1291717 h 1750617"/>
              <a:gd name="connsiteX46" fmla="*/ 397713 w 3837761"/>
              <a:gd name="connsiteY46" fmla="*/ 1352904 h 1750617"/>
              <a:gd name="connsiteX47" fmla="*/ 428306 w 3837761"/>
              <a:gd name="connsiteY47" fmla="*/ 1397094 h 1750617"/>
              <a:gd name="connsiteX48" fmla="*/ 462299 w 3837761"/>
              <a:gd name="connsiteY48" fmla="*/ 1420889 h 1750617"/>
              <a:gd name="connsiteX49" fmla="*/ 489493 w 3837761"/>
              <a:gd name="connsiteY49" fmla="*/ 1427688 h 1750617"/>
              <a:gd name="connsiteX50" fmla="*/ 533683 w 3837761"/>
              <a:gd name="connsiteY50" fmla="*/ 1427688 h 1750617"/>
              <a:gd name="connsiteX51" fmla="*/ 574474 w 3837761"/>
              <a:gd name="connsiteY51" fmla="*/ 1417490 h 1750617"/>
              <a:gd name="connsiteX52" fmla="*/ 652657 w 3837761"/>
              <a:gd name="connsiteY52" fmla="*/ 1393695 h 1750617"/>
              <a:gd name="connsiteX53" fmla="*/ 805624 w 3837761"/>
              <a:gd name="connsiteY53" fmla="*/ 1322311 h 1750617"/>
              <a:gd name="connsiteX54" fmla="*/ 1172744 w 3837761"/>
              <a:gd name="connsiteY54" fmla="*/ 1142150 h 1750617"/>
              <a:gd name="connsiteX55" fmla="*/ 1539863 w 3837761"/>
              <a:gd name="connsiteY55" fmla="*/ 965389 h 1750617"/>
              <a:gd name="connsiteX56" fmla="*/ 1658837 w 3837761"/>
              <a:gd name="connsiteY56" fmla="*/ 911001 h 1750617"/>
              <a:gd name="connsiteX0" fmla="*/ 1658837 w 3817365"/>
              <a:gd name="connsiteY0" fmla="*/ 911001 h 1750617"/>
              <a:gd name="connsiteX1" fmla="*/ 2552842 w 3817365"/>
              <a:gd name="connsiteY1" fmla="*/ 482694 h 1750617"/>
              <a:gd name="connsiteX2" fmla="*/ 2977749 w 3817365"/>
              <a:gd name="connsiteY2" fmla="*/ 282138 h 1750617"/>
              <a:gd name="connsiteX3" fmla="*/ 3270085 w 3817365"/>
              <a:gd name="connsiteY3" fmla="*/ 146168 h 1750617"/>
              <a:gd name="connsiteX4" fmla="*/ 3579417 w 3817365"/>
              <a:gd name="connsiteY4" fmla="*/ 0 h 1750617"/>
              <a:gd name="connsiteX5" fmla="*/ 3817365 w 3817365"/>
              <a:gd name="connsiteY5" fmla="*/ 254944 h 1750617"/>
              <a:gd name="connsiteX6" fmla="*/ 3790171 w 3817365"/>
              <a:gd name="connsiteY6" fmla="*/ 251545 h 1750617"/>
              <a:gd name="connsiteX7" fmla="*/ 3773175 w 3817365"/>
              <a:gd name="connsiteY7" fmla="*/ 251545 h 1750617"/>
              <a:gd name="connsiteX8" fmla="*/ 3749380 w 3817365"/>
              <a:gd name="connsiteY8" fmla="*/ 248146 h 1750617"/>
              <a:gd name="connsiteX9" fmla="*/ 3698391 w 3817365"/>
              <a:gd name="connsiteY9" fmla="*/ 254944 h 1750617"/>
              <a:gd name="connsiteX10" fmla="*/ 3633805 w 3817365"/>
              <a:gd name="connsiteY10" fmla="*/ 271940 h 1750617"/>
              <a:gd name="connsiteX11" fmla="*/ 3501234 w 3817365"/>
              <a:gd name="connsiteY11" fmla="*/ 319530 h 1750617"/>
              <a:gd name="connsiteX12" fmla="*/ 3215697 w 3817365"/>
              <a:gd name="connsiteY12" fmla="*/ 445302 h 1750617"/>
              <a:gd name="connsiteX13" fmla="*/ 2845178 w 3817365"/>
              <a:gd name="connsiteY13" fmla="*/ 611866 h 1750617"/>
              <a:gd name="connsiteX14" fmla="*/ 1563658 w 3817365"/>
              <a:gd name="connsiteY14" fmla="*/ 1223732 h 1750617"/>
              <a:gd name="connsiteX15" fmla="*/ 792027 w 3817365"/>
              <a:gd name="connsiteY15" fmla="*/ 1611247 h 1750617"/>
              <a:gd name="connsiteX16" fmla="*/ 679851 w 3817365"/>
              <a:gd name="connsiteY16" fmla="*/ 1669035 h 1750617"/>
              <a:gd name="connsiteX17" fmla="*/ 635661 w 3817365"/>
              <a:gd name="connsiteY17" fmla="*/ 1689430 h 1750617"/>
              <a:gd name="connsiteX18" fmla="*/ 550680 w 3817365"/>
              <a:gd name="connsiteY18" fmla="*/ 1713225 h 1750617"/>
              <a:gd name="connsiteX19" fmla="*/ 431706 w 3817365"/>
              <a:gd name="connsiteY19" fmla="*/ 1737020 h 1750617"/>
              <a:gd name="connsiteX20" fmla="*/ 282138 w 3817365"/>
              <a:gd name="connsiteY20" fmla="*/ 1750617 h 1750617"/>
              <a:gd name="connsiteX21" fmla="*/ 146168 w 3817365"/>
              <a:gd name="connsiteY21" fmla="*/ 1750617 h 1750617"/>
              <a:gd name="connsiteX22" fmla="*/ 84982 w 3817365"/>
              <a:gd name="connsiteY22" fmla="*/ 1740419 h 1750617"/>
              <a:gd name="connsiteX23" fmla="*/ 30593 w 3817365"/>
              <a:gd name="connsiteY23" fmla="*/ 1720024 h 1750617"/>
              <a:gd name="connsiteX24" fmla="*/ 6799 w 3817365"/>
              <a:gd name="connsiteY24" fmla="*/ 1696229 h 1750617"/>
              <a:gd name="connsiteX25" fmla="*/ 0 w 3817365"/>
              <a:gd name="connsiteY25" fmla="*/ 1675833 h 1750617"/>
              <a:gd name="connsiteX26" fmla="*/ 0 w 3817365"/>
              <a:gd name="connsiteY26" fmla="*/ 1658837 h 1750617"/>
              <a:gd name="connsiteX27" fmla="*/ 13597 w 3817365"/>
              <a:gd name="connsiteY27" fmla="*/ 1628244 h 1750617"/>
              <a:gd name="connsiteX28" fmla="*/ 47590 w 3817365"/>
              <a:gd name="connsiteY28" fmla="*/ 1584053 h 1750617"/>
              <a:gd name="connsiteX29" fmla="*/ 95179 w 3817365"/>
              <a:gd name="connsiteY29" fmla="*/ 1502471 h 1750617"/>
              <a:gd name="connsiteX30" fmla="*/ 156366 w 3817365"/>
              <a:gd name="connsiteY30" fmla="*/ 1366501 h 1750617"/>
              <a:gd name="connsiteX31" fmla="*/ 190359 w 3817365"/>
              <a:gd name="connsiteY31" fmla="*/ 1264523 h 1750617"/>
              <a:gd name="connsiteX32" fmla="*/ 220952 w 3817365"/>
              <a:gd name="connsiteY32" fmla="*/ 1104758 h 1750617"/>
              <a:gd name="connsiteX33" fmla="*/ 251545 w 3817365"/>
              <a:gd name="connsiteY33" fmla="*/ 924598 h 1750617"/>
              <a:gd name="connsiteX34" fmla="*/ 275340 w 3817365"/>
              <a:gd name="connsiteY34" fmla="*/ 751235 h 1750617"/>
              <a:gd name="connsiteX35" fmla="*/ 285538 w 3817365"/>
              <a:gd name="connsiteY35" fmla="*/ 734239 h 1750617"/>
              <a:gd name="connsiteX36" fmla="*/ 302534 w 3817365"/>
              <a:gd name="connsiteY36" fmla="*/ 717243 h 1750617"/>
              <a:gd name="connsiteX37" fmla="*/ 312732 w 3817365"/>
              <a:gd name="connsiteY37" fmla="*/ 717243 h 1750617"/>
              <a:gd name="connsiteX38" fmla="*/ 322930 w 3817365"/>
              <a:gd name="connsiteY38" fmla="*/ 727441 h 1750617"/>
              <a:gd name="connsiteX39" fmla="*/ 333127 w 3817365"/>
              <a:gd name="connsiteY39" fmla="*/ 751235 h 1750617"/>
              <a:gd name="connsiteX40" fmla="*/ 333127 w 3817365"/>
              <a:gd name="connsiteY40" fmla="*/ 785228 h 1750617"/>
              <a:gd name="connsiteX41" fmla="*/ 339926 w 3817365"/>
              <a:gd name="connsiteY41" fmla="*/ 968788 h 1750617"/>
              <a:gd name="connsiteX42" fmla="*/ 343325 w 3817365"/>
              <a:gd name="connsiteY42" fmla="*/ 1084363 h 1750617"/>
              <a:gd name="connsiteX43" fmla="*/ 350124 w 3817365"/>
              <a:gd name="connsiteY43" fmla="*/ 1182941 h 1750617"/>
              <a:gd name="connsiteX44" fmla="*/ 370519 w 3817365"/>
              <a:gd name="connsiteY44" fmla="*/ 1291717 h 1750617"/>
              <a:gd name="connsiteX45" fmla="*/ 397713 w 3817365"/>
              <a:gd name="connsiteY45" fmla="*/ 1352904 h 1750617"/>
              <a:gd name="connsiteX46" fmla="*/ 428306 w 3817365"/>
              <a:gd name="connsiteY46" fmla="*/ 1397094 h 1750617"/>
              <a:gd name="connsiteX47" fmla="*/ 462299 w 3817365"/>
              <a:gd name="connsiteY47" fmla="*/ 1420889 h 1750617"/>
              <a:gd name="connsiteX48" fmla="*/ 489493 w 3817365"/>
              <a:gd name="connsiteY48" fmla="*/ 1427688 h 1750617"/>
              <a:gd name="connsiteX49" fmla="*/ 533683 w 3817365"/>
              <a:gd name="connsiteY49" fmla="*/ 1427688 h 1750617"/>
              <a:gd name="connsiteX50" fmla="*/ 574474 w 3817365"/>
              <a:gd name="connsiteY50" fmla="*/ 1417490 h 1750617"/>
              <a:gd name="connsiteX51" fmla="*/ 652657 w 3817365"/>
              <a:gd name="connsiteY51" fmla="*/ 1393695 h 1750617"/>
              <a:gd name="connsiteX52" fmla="*/ 805624 w 3817365"/>
              <a:gd name="connsiteY52" fmla="*/ 1322311 h 1750617"/>
              <a:gd name="connsiteX53" fmla="*/ 1172744 w 3817365"/>
              <a:gd name="connsiteY53" fmla="*/ 1142150 h 1750617"/>
              <a:gd name="connsiteX54" fmla="*/ 1539863 w 3817365"/>
              <a:gd name="connsiteY54" fmla="*/ 965389 h 1750617"/>
              <a:gd name="connsiteX55" fmla="*/ 1658837 w 3817365"/>
              <a:gd name="connsiteY55" fmla="*/ 911001 h 1750617"/>
              <a:gd name="connsiteX0" fmla="*/ 1658837 w 3790171"/>
              <a:gd name="connsiteY0" fmla="*/ 911001 h 1750617"/>
              <a:gd name="connsiteX1" fmla="*/ 2552842 w 3790171"/>
              <a:gd name="connsiteY1" fmla="*/ 482694 h 1750617"/>
              <a:gd name="connsiteX2" fmla="*/ 2977749 w 3790171"/>
              <a:gd name="connsiteY2" fmla="*/ 282138 h 1750617"/>
              <a:gd name="connsiteX3" fmla="*/ 3270085 w 3790171"/>
              <a:gd name="connsiteY3" fmla="*/ 146168 h 1750617"/>
              <a:gd name="connsiteX4" fmla="*/ 3579417 w 3790171"/>
              <a:gd name="connsiteY4" fmla="*/ 0 h 1750617"/>
              <a:gd name="connsiteX5" fmla="*/ 3790171 w 3790171"/>
              <a:gd name="connsiteY5" fmla="*/ 251545 h 1750617"/>
              <a:gd name="connsiteX6" fmla="*/ 3773175 w 3790171"/>
              <a:gd name="connsiteY6" fmla="*/ 251545 h 1750617"/>
              <a:gd name="connsiteX7" fmla="*/ 3749380 w 3790171"/>
              <a:gd name="connsiteY7" fmla="*/ 248146 h 1750617"/>
              <a:gd name="connsiteX8" fmla="*/ 3698391 w 3790171"/>
              <a:gd name="connsiteY8" fmla="*/ 254944 h 1750617"/>
              <a:gd name="connsiteX9" fmla="*/ 3633805 w 3790171"/>
              <a:gd name="connsiteY9" fmla="*/ 271940 h 1750617"/>
              <a:gd name="connsiteX10" fmla="*/ 3501234 w 3790171"/>
              <a:gd name="connsiteY10" fmla="*/ 319530 h 1750617"/>
              <a:gd name="connsiteX11" fmla="*/ 3215697 w 3790171"/>
              <a:gd name="connsiteY11" fmla="*/ 445302 h 1750617"/>
              <a:gd name="connsiteX12" fmla="*/ 2845178 w 3790171"/>
              <a:gd name="connsiteY12" fmla="*/ 611866 h 1750617"/>
              <a:gd name="connsiteX13" fmla="*/ 1563658 w 3790171"/>
              <a:gd name="connsiteY13" fmla="*/ 1223732 h 1750617"/>
              <a:gd name="connsiteX14" fmla="*/ 792027 w 3790171"/>
              <a:gd name="connsiteY14" fmla="*/ 1611247 h 1750617"/>
              <a:gd name="connsiteX15" fmla="*/ 679851 w 3790171"/>
              <a:gd name="connsiteY15" fmla="*/ 1669035 h 1750617"/>
              <a:gd name="connsiteX16" fmla="*/ 635661 w 3790171"/>
              <a:gd name="connsiteY16" fmla="*/ 1689430 h 1750617"/>
              <a:gd name="connsiteX17" fmla="*/ 550680 w 3790171"/>
              <a:gd name="connsiteY17" fmla="*/ 1713225 h 1750617"/>
              <a:gd name="connsiteX18" fmla="*/ 431706 w 3790171"/>
              <a:gd name="connsiteY18" fmla="*/ 1737020 h 1750617"/>
              <a:gd name="connsiteX19" fmla="*/ 282138 w 3790171"/>
              <a:gd name="connsiteY19" fmla="*/ 1750617 h 1750617"/>
              <a:gd name="connsiteX20" fmla="*/ 146168 w 3790171"/>
              <a:gd name="connsiteY20" fmla="*/ 1750617 h 1750617"/>
              <a:gd name="connsiteX21" fmla="*/ 84982 w 3790171"/>
              <a:gd name="connsiteY21" fmla="*/ 1740419 h 1750617"/>
              <a:gd name="connsiteX22" fmla="*/ 30593 w 3790171"/>
              <a:gd name="connsiteY22" fmla="*/ 1720024 h 1750617"/>
              <a:gd name="connsiteX23" fmla="*/ 6799 w 3790171"/>
              <a:gd name="connsiteY23" fmla="*/ 1696229 h 1750617"/>
              <a:gd name="connsiteX24" fmla="*/ 0 w 3790171"/>
              <a:gd name="connsiteY24" fmla="*/ 1675833 h 1750617"/>
              <a:gd name="connsiteX25" fmla="*/ 0 w 3790171"/>
              <a:gd name="connsiteY25" fmla="*/ 1658837 h 1750617"/>
              <a:gd name="connsiteX26" fmla="*/ 13597 w 3790171"/>
              <a:gd name="connsiteY26" fmla="*/ 1628244 h 1750617"/>
              <a:gd name="connsiteX27" fmla="*/ 47590 w 3790171"/>
              <a:gd name="connsiteY27" fmla="*/ 1584053 h 1750617"/>
              <a:gd name="connsiteX28" fmla="*/ 95179 w 3790171"/>
              <a:gd name="connsiteY28" fmla="*/ 1502471 h 1750617"/>
              <a:gd name="connsiteX29" fmla="*/ 156366 w 3790171"/>
              <a:gd name="connsiteY29" fmla="*/ 1366501 h 1750617"/>
              <a:gd name="connsiteX30" fmla="*/ 190359 w 3790171"/>
              <a:gd name="connsiteY30" fmla="*/ 1264523 h 1750617"/>
              <a:gd name="connsiteX31" fmla="*/ 220952 w 3790171"/>
              <a:gd name="connsiteY31" fmla="*/ 1104758 h 1750617"/>
              <a:gd name="connsiteX32" fmla="*/ 251545 w 3790171"/>
              <a:gd name="connsiteY32" fmla="*/ 924598 h 1750617"/>
              <a:gd name="connsiteX33" fmla="*/ 275340 w 3790171"/>
              <a:gd name="connsiteY33" fmla="*/ 751235 h 1750617"/>
              <a:gd name="connsiteX34" fmla="*/ 285538 w 3790171"/>
              <a:gd name="connsiteY34" fmla="*/ 734239 h 1750617"/>
              <a:gd name="connsiteX35" fmla="*/ 302534 w 3790171"/>
              <a:gd name="connsiteY35" fmla="*/ 717243 h 1750617"/>
              <a:gd name="connsiteX36" fmla="*/ 312732 w 3790171"/>
              <a:gd name="connsiteY36" fmla="*/ 717243 h 1750617"/>
              <a:gd name="connsiteX37" fmla="*/ 322930 w 3790171"/>
              <a:gd name="connsiteY37" fmla="*/ 727441 h 1750617"/>
              <a:gd name="connsiteX38" fmla="*/ 333127 w 3790171"/>
              <a:gd name="connsiteY38" fmla="*/ 751235 h 1750617"/>
              <a:gd name="connsiteX39" fmla="*/ 333127 w 3790171"/>
              <a:gd name="connsiteY39" fmla="*/ 785228 h 1750617"/>
              <a:gd name="connsiteX40" fmla="*/ 339926 w 3790171"/>
              <a:gd name="connsiteY40" fmla="*/ 968788 h 1750617"/>
              <a:gd name="connsiteX41" fmla="*/ 343325 w 3790171"/>
              <a:gd name="connsiteY41" fmla="*/ 1084363 h 1750617"/>
              <a:gd name="connsiteX42" fmla="*/ 350124 w 3790171"/>
              <a:gd name="connsiteY42" fmla="*/ 1182941 h 1750617"/>
              <a:gd name="connsiteX43" fmla="*/ 370519 w 3790171"/>
              <a:gd name="connsiteY43" fmla="*/ 1291717 h 1750617"/>
              <a:gd name="connsiteX44" fmla="*/ 397713 w 3790171"/>
              <a:gd name="connsiteY44" fmla="*/ 1352904 h 1750617"/>
              <a:gd name="connsiteX45" fmla="*/ 428306 w 3790171"/>
              <a:gd name="connsiteY45" fmla="*/ 1397094 h 1750617"/>
              <a:gd name="connsiteX46" fmla="*/ 462299 w 3790171"/>
              <a:gd name="connsiteY46" fmla="*/ 1420889 h 1750617"/>
              <a:gd name="connsiteX47" fmla="*/ 489493 w 3790171"/>
              <a:gd name="connsiteY47" fmla="*/ 1427688 h 1750617"/>
              <a:gd name="connsiteX48" fmla="*/ 533683 w 3790171"/>
              <a:gd name="connsiteY48" fmla="*/ 1427688 h 1750617"/>
              <a:gd name="connsiteX49" fmla="*/ 574474 w 3790171"/>
              <a:gd name="connsiteY49" fmla="*/ 1417490 h 1750617"/>
              <a:gd name="connsiteX50" fmla="*/ 652657 w 3790171"/>
              <a:gd name="connsiteY50" fmla="*/ 1393695 h 1750617"/>
              <a:gd name="connsiteX51" fmla="*/ 805624 w 3790171"/>
              <a:gd name="connsiteY51" fmla="*/ 1322311 h 1750617"/>
              <a:gd name="connsiteX52" fmla="*/ 1172744 w 3790171"/>
              <a:gd name="connsiteY52" fmla="*/ 1142150 h 1750617"/>
              <a:gd name="connsiteX53" fmla="*/ 1539863 w 3790171"/>
              <a:gd name="connsiteY53" fmla="*/ 965389 h 1750617"/>
              <a:gd name="connsiteX54" fmla="*/ 1658837 w 3790171"/>
              <a:gd name="connsiteY54" fmla="*/ 911001 h 1750617"/>
              <a:gd name="connsiteX0" fmla="*/ 1658837 w 3773175"/>
              <a:gd name="connsiteY0" fmla="*/ 911001 h 1750617"/>
              <a:gd name="connsiteX1" fmla="*/ 2552842 w 3773175"/>
              <a:gd name="connsiteY1" fmla="*/ 482694 h 1750617"/>
              <a:gd name="connsiteX2" fmla="*/ 2977749 w 3773175"/>
              <a:gd name="connsiteY2" fmla="*/ 282138 h 1750617"/>
              <a:gd name="connsiteX3" fmla="*/ 3270085 w 3773175"/>
              <a:gd name="connsiteY3" fmla="*/ 146168 h 1750617"/>
              <a:gd name="connsiteX4" fmla="*/ 3579417 w 3773175"/>
              <a:gd name="connsiteY4" fmla="*/ 0 h 1750617"/>
              <a:gd name="connsiteX5" fmla="*/ 3773175 w 3773175"/>
              <a:gd name="connsiteY5" fmla="*/ 251545 h 1750617"/>
              <a:gd name="connsiteX6" fmla="*/ 3749380 w 3773175"/>
              <a:gd name="connsiteY6" fmla="*/ 248146 h 1750617"/>
              <a:gd name="connsiteX7" fmla="*/ 3698391 w 3773175"/>
              <a:gd name="connsiteY7" fmla="*/ 254944 h 1750617"/>
              <a:gd name="connsiteX8" fmla="*/ 3633805 w 3773175"/>
              <a:gd name="connsiteY8" fmla="*/ 271940 h 1750617"/>
              <a:gd name="connsiteX9" fmla="*/ 3501234 w 3773175"/>
              <a:gd name="connsiteY9" fmla="*/ 319530 h 1750617"/>
              <a:gd name="connsiteX10" fmla="*/ 3215697 w 3773175"/>
              <a:gd name="connsiteY10" fmla="*/ 445302 h 1750617"/>
              <a:gd name="connsiteX11" fmla="*/ 2845178 w 3773175"/>
              <a:gd name="connsiteY11" fmla="*/ 611866 h 1750617"/>
              <a:gd name="connsiteX12" fmla="*/ 1563658 w 3773175"/>
              <a:gd name="connsiteY12" fmla="*/ 1223732 h 1750617"/>
              <a:gd name="connsiteX13" fmla="*/ 792027 w 3773175"/>
              <a:gd name="connsiteY13" fmla="*/ 1611247 h 1750617"/>
              <a:gd name="connsiteX14" fmla="*/ 679851 w 3773175"/>
              <a:gd name="connsiteY14" fmla="*/ 1669035 h 1750617"/>
              <a:gd name="connsiteX15" fmla="*/ 635661 w 3773175"/>
              <a:gd name="connsiteY15" fmla="*/ 1689430 h 1750617"/>
              <a:gd name="connsiteX16" fmla="*/ 550680 w 3773175"/>
              <a:gd name="connsiteY16" fmla="*/ 1713225 h 1750617"/>
              <a:gd name="connsiteX17" fmla="*/ 431706 w 3773175"/>
              <a:gd name="connsiteY17" fmla="*/ 1737020 h 1750617"/>
              <a:gd name="connsiteX18" fmla="*/ 282138 w 3773175"/>
              <a:gd name="connsiteY18" fmla="*/ 1750617 h 1750617"/>
              <a:gd name="connsiteX19" fmla="*/ 146168 w 3773175"/>
              <a:gd name="connsiteY19" fmla="*/ 1750617 h 1750617"/>
              <a:gd name="connsiteX20" fmla="*/ 84982 w 3773175"/>
              <a:gd name="connsiteY20" fmla="*/ 1740419 h 1750617"/>
              <a:gd name="connsiteX21" fmla="*/ 30593 w 3773175"/>
              <a:gd name="connsiteY21" fmla="*/ 1720024 h 1750617"/>
              <a:gd name="connsiteX22" fmla="*/ 6799 w 3773175"/>
              <a:gd name="connsiteY22" fmla="*/ 1696229 h 1750617"/>
              <a:gd name="connsiteX23" fmla="*/ 0 w 3773175"/>
              <a:gd name="connsiteY23" fmla="*/ 1675833 h 1750617"/>
              <a:gd name="connsiteX24" fmla="*/ 0 w 3773175"/>
              <a:gd name="connsiteY24" fmla="*/ 1658837 h 1750617"/>
              <a:gd name="connsiteX25" fmla="*/ 13597 w 3773175"/>
              <a:gd name="connsiteY25" fmla="*/ 1628244 h 1750617"/>
              <a:gd name="connsiteX26" fmla="*/ 47590 w 3773175"/>
              <a:gd name="connsiteY26" fmla="*/ 1584053 h 1750617"/>
              <a:gd name="connsiteX27" fmla="*/ 95179 w 3773175"/>
              <a:gd name="connsiteY27" fmla="*/ 1502471 h 1750617"/>
              <a:gd name="connsiteX28" fmla="*/ 156366 w 3773175"/>
              <a:gd name="connsiteY28" fmla="*/ 1366501 h 1750617"/>
              <a:gd name="connsiteX29" fmla="*/ 190359 w 3773175"/>
              <a:gd name="connsiteY29" fmla="*/ 1264523 h 1750617"/>
              <a:gd name="connsiteX30" fmla="*/ 220952 w 3773175"/>
              <a:gd name="connsiteY30" fmla="*/ 1104758 h 1750617"/>
              <a:gd name="connsiteX31" fmla="*/ 251545 w 3773175"/>
              <a:gd name="connsiteY31" fmla="*/ 924598 h 1750617"/>
              <a:gd name="connsiteX32" fmla="*/ 275340 w 3773175"/>
              <a:gd name="connsiteY32" fmla="*/ 751235 h 1750617"/>
              <a:gd name="connsiteX33" fmla="*/ 285538 w 3773175"/>
              <a:gd name="connsiteY33" fmla="*/ 734239 h 1750617"/>
              <a:gd name="connsiteX34" fmla="*/ 302534 w 3773175"/>
              <a:gd name="connsiteY34" fmla="*/ 717243 h 1750617"/>
              <a:gd name="connsiteX35" fmla="*/ 312732 w 3773175"/>
              <a:gd name="connsiteY35" fmla="*/ 717243 h 1750617"/>
              <a:gd name="connsiteX36" fmla="*/ 322930 w 3773175"/>
              <a:gd name="connsiteY36" fmla="*/ 727441 h 1750617"/>
              <a:gd name="connsiteX37" fmla="*/ 333127 w 3773175"/>
              <a:gd name="connsiteY37" fmla="*/ 751235 h 1750617"/>
              <a:gd name="connsiteX38" fmla="*/ 333127 w 3773175"/>
              <a:gd name="connsiteY38" fmla="*/ 785228 h 1750617"/>
              <a:gd name="connsiteX39" fmla="*/ 339926 w 3773175"/>
              <a:gd name="connsiteY39" fmla="*/ 968788 h 1750617"/>
              <a:gd name="connsiteX40" fmla="*/ 343325 w 3773175"/>
              <a:gd name="connsiteY40" fmla="*/ 1084363 h 1750617"/>
              <a:gd name="connsiteX41" fmla="*/ 350124 w 3773175"/>
              <a:gd name="connsiteY41" fmla="*/ 1182941 h 1750617"/>
              <a:gd name="connsiteX42" fmla="*/ 370519 w 3773175"/>
              <a:gd name="connsiteY42" fmla="*/ 1291717 h 1750617"/>
              <a:gd name="connsiteX43" fmla="*/ 397713 w 3773175"/>
              <a:gd name="connsiteY43" fmla="*/ 1352904 h 1750617"/>
              <a:gd name="connsiteX44" fmla="*/ 428306 w 3773175"/>
              <a:gd name="connsiteY44" fmla="*/ 1397094 h 1750617"/>
              <a:gd name="connsiteX45" fmla="*/ 462299 w 3773175"/>
              <a:gd name="connsiteY45" fmla="*/ 1420889 h 1750617"/>
              <a:gd name="connsiteX46" fmla="*/ 489493 w 3773175"/>
              <a:gd name="connsiteY46" fmla="*/ 1427688 h 1750617"/>
              <a:gd name="connsiteX47" fmla="*/ 533683 w 3773175"/>
              <a:gd name="connsiteY47" fmla="*/ 1427688 h 1750617"/>
              <a:gd name="connsiteX48" fmla="*/ 574474 w 3773175"/>
              <a:gd name="connsiteY48" fmla="*/ 1417490 h 1750617"/>
              <a:gd name="connsiteX49" fmla="*/ 652657 w 3773175"/>
              <a:gd name="connsiteY49" fmla="*/ 1393695 h 1750617"/>
              <a:gd name="connsiteX50" fmla="*/ 805624 w 3773175"/>
              <a:gd name="connsiteY50" fmla="*/ 1322311 h 1750617"/>
              <a:gd name="connsiteX51" fmla="*/ 1172744 w 3773175"/>
              <a:gd name="connsiteY51" fmla="*/ 1142150 h 1750617"/>
              <a:gd name="connsiteX52" fmla="*/ 1539863 w 3773175"/>
              <a:gd name="connsiteY52" fmla="*/ 965389 h 1750617"/>
              <a:gd name="connsiteX53" fmla="*/ 1658837 w 3773175"/>
              <a:gd name="connsiteY53" fmla="*/ 911001 h 1750617"/>
              <a:gd name="connsiteX0" fmla="*/ 1658837 w 3749380"/>
              <a:gd name="connsiteY0" fmla="*/ 911001 h 1750617"/>
              <a:gd name="connsiteX1" fmla="*/ 2552842 w 3749380"/>
              <a:gd name="connsiteY1" fmla="*/ 482694 h 1750617"/>
              <a:gd name="connsiteX2" fmla="*/ 2977749 w 3749380"/>
              <a:gd name="connsiteY2" fmla="*/ 282138 h 1750617"/>
              <a:gd name="connsiteX3" fmla="*/ 3270085 w 3749380"/>
              <a:gd name="connsiteY3" fmla="*/ 146168 h 1750617"/>
              <a:gd name="connsiteX4" fmla="*/ 3579417 w 3749380"/>
              <a:gd name="connsiteY4" fmla="*/ 0 h 1750617"/>
              <a:gd name="connsiteX5" fmla="*/ 3749380 w 3749380"/>
              <a:gd name="connsiteY5" fmla="*/ 248146 h 1750617"/>
              <a:gd name="connsiteX6" fmla="*/ 3698391 w 3749380"/>
              <a:gd name="connsiteY6" fmla="*/ 254944 h 1750617"/>
              <a:gd name="connsiteX7" fmla="*/ 3633805 w 3749380"/>
              <a:gd name="connsiteY7" fmla="*/ 271940 h 1750617"/>
              <a:gd name="connsiteX8" fmla="*/ 3501234 w 3749380"/>
              <a:gd name="connsiteY8" fmla="*/ 319530 h 1750617"/>
              <a:gd name="connsiteX9" fmla="*/ 3215697 w 3749380"/>
              <a:gd name="connsiteY9" fmla="*/ 445302 h 1750617"/>
              <a:gd name="connsiteX10" fmla="*/ 2845178 w 3749380"/>
              <a:gd name="connsiteY10" fmla="*/ 611866 h 1750617"/>
              <a:gd name="connsiteX11" fmla="*/ 1563658 w 3749380"/>
              <a:gd name="connsiteY11" fmla="*/ 1223732 h 1750617"/>
              <a:gd name="connsiteX12" fmla="*/ 792027 w 3749380"/>
              <a:gd name="connsiteY12" fmla="*/ 1611247 h 1750617"/>
              <a:gd name="connsiteX13" fmla="*/ 679851 w 3749380"/>
              <a:gd name="connsiteY13" fmla="*/ 1669035 h 1750617"/>
              <a:gd name="connsiteX14" fmla="*/ 635661 w 3749380"/>
              <a:gd name="connsiteY14" fmla="*/ 1689430 h 1750617"/>
              <a:gd name="connsiteX15" fmla="*/ 550680 w 3749380"/>
              <a:gd name="connsiteY15" fmla="*/ 1713225 h 1750617"/>
              <a:gd name="connsiteX16" fmla="*/ 431706 w 3749380"/>
              <a:gd name="connsiteY16" fmla="*/ 1737020 h 1750617"/>
              <a:gd name="connsiteX17" fmla="*/ 282138 w 3749380"/>
              <a:gd name="connsiteY17" fmla="*/ 1750617 h 1750617"/>
              <a:gd name="connsiteX18" fmla="*/ 146168 w 3749380"/>
              <a:gd name="connsiteY18" fmla="*/ 1750617 h 1750617"/>
              <a:gd name="connsiteX19" fmla="*/ 84982 w 3749380"/>
              <a:gd name="connsiteY19" fmla="*/ 1740419 h 1750617"/>
              <a:gd name="connsiteX20" fmla="*/ 30593 w 3749380"/>
              <a:gd name="connsiteY20" fmla="*/ 1720024 h 1750617"/>
              <a:gd name="connsiteX21" fmla="*/ 6799 w 3749380"/>
              <a:gd name="connsiteY21" fmla="*/ 1696229 h 1750617"/>
              <a:gd name="connsiteX22" fmla="*/ 0 w 3749380"/>
              <a:gd name="connsiteY22" fmla="*/ 1675833 h 1750617"/>
              <a:gd name="connsiteX23" fmla="*/ 0 w 3749380"/>
              <a:gd name="connsiteY23" fmla="*/ 1658837 h 1750617"/>
              <a:gd name="connsiteX24" fmla="*/ 13597 w 3749380"/>
              <a:gd name="connsiteY24" fmla="*/ 1628244 h 1750617"/>
              <a:gd name="connsiteX25" fmla="*/ 47590 w 3749380"/>
              <a:gd name="connsiteY25" fmla="*/ 1584053 h 1750617"/>
              <a:gd name="connsiteX26" fmla="*/ 95179 w 3749380"/>
              <a:gd name="connsiteY26" fmla="*/ 1502471 h 1750617"/>
              <a:gd name="connsiteX27" fmla="*/ 156366 w 3749380"/>
              <a:gd name="connsiteY27" fmla="*/ 1366501 h 1750617"/>
              <a:gd name="connsiteX28" fmla="*/ 190359 w 3749380"/>
              <a:gd name="connsiteY28" fmla="*/ 1264523 h 1750617"/>
              <a:gd name="connsiteX29" fmla="*/ 220952 w 3749380"/>
              <a:gd name="connsiteY29" fmla="*/ 1104758 h 1750617"/>
              <a:gd name="connsiteX30" fmla="*/ 251545 w 3749380"/>
              <a:gd name="connsiteY30" fmla="*/ 924598 h 1750617"/>
              <a:gd name="connsiteX31" fmla="*/ 275340 w 3749380"/>
              <a:gd name="connsiteY31" fmla="*/ 751235 h 1750617"/>
              <a:gd name="connsiteX32" fmla="*/ 285538 w 3749380"/>
              <a:gd name="connsiteY32" fmla="*/ 734239 h 1750617"/>
              <a:gd name="connsiteX33" fmla="*/ 302534 w 3749380"/>
              <a:gd name="connsiteY33" fmla="*/ 717243 h 1750617"/>
              <a:gd name="connsiteX34" fmla="*/ 312732 w 3749380"/>
              <a:gd name="connsiteY34" fmla="*/ 717243 h 1750617"/>
              <a:gd name="connsiteX35" fmla="*/ 322930 w 3749380"/>
              <a:gd name="connsiteY35" fmla="*/ 727441 h 1750617"/>
              <a:gd name="connsiteX36" fmla="*/ 333127 w 3749380"/>
              <a:gd name="connsiteY36" fmla="*/ 751235 h 1750617"/>
              <a:gd name="connsiteX37" fmla="*/ 333127 w 3749380"/>
              <a:gd name="connsiteY37" fmla="*/ 785228 h 1750617"/>
              <a:gd name="connsiteX38" fmla="*/ 339926 w 3749380"/>
              <a:gd name="connsiteY38" fmla="*/ 968788 h 1750617"/>
              <a:gd name="connsiteX39" fmla="*/ 343325 w 3749380"/>
              <a:gd name="connsiteY39" fmla="*/ 1084363 h 1750617"/>
              <a:gd name="connsiteX40" fmla="*/ 350124 w 3749380"/>
              <a:gd name="connsiteY40" fmla="*/ 1182941 h 1750617"/>
              <a:gd name="connsiteX41" fmla="*/ 370519 w 3749380"/>
              <a:gd name="connsiteY41" fmla="*/ 1291717 h 1750617"/>
              <a:gd name="connsiteX42" fmla="*/ 397713 w 3749380"/>
              <a:gd name="connsiteY42" fmla="*/ 1352904 h 1750617"/>
              <a:gd name="connsiteX43" fmla="*/ 428306 w 3749380"/>
              <a:gd name="connsiteY43" fmla="*/ 1397094 h 1750617"/>
              <a:gd name="connsiteX44" fmla="*/ 462299 w 3749380"/>
              <a:gd name="connsiteY44" fmla="*/ 1420889 h 1750617"/>
              <a:gd name="connsiteX45" fmla="*/ 489493 w 3749380"/>
              <a:gd name="connsiteY45" fmla="*/ 1427688 h 1750617"/>
              <a:gd name="connsiteX46" fmla="*/ 533683 w 3749380"/>
              <a:gd name="connsiteY46" fmla="*/ 1427688 h 1750617"/>
              <a:gd name="connsiteX47" fmla="*/ 574474 w 3749380"/>
              <a:gd name="connsiteY47" fmla="*/ 1417490 h 1750617"/>
              <a:gd name="connsiteX48" fmla="*/ 652657 w 3749380"/>
              <a:gd name="connsiteY48" fmla="*/ 1393695 h 1750617"/>
              <a:gd name="connsiteX49" fmla="*/ 805624 w 3749380"/>
              <a:gd name="connsiteY49" fmla="*/ 1322311 h 1750617"/>
              <a:gd name="connsiteX50" fmla="*/ 1172744 w 3749380"/>
              <a:gd name="connsiteY50" fmla="*/ 1142150 h 1750617"/>
              <a:gd name="connsiteX51" fmla="*/ 1539863 w 3749380"/>
              <a:gd name="connsiteY51" fmla="*/ 965389 h 1750617"/>
              <a:gd name="connsiteX52" fmla="*/ 1658837 w 3749380"/>
              <a:gd name="connsiteY52" fmla="*/ 911001 h 1750617"/>
              <a:gd name="connsiteX0" fmla="*/ 1658837 w 3698391"/>
              <a:gd name="connsiteY0" fmla="*/ 911001 h 1750617"/>
              <a:gd name="connsiteX1" fmla="*/ 2552842 w 3698391"/>
              <a:gd name="connsiteY1" fmla="*/ 482694 h 1750617"/>
              <a:gd name="connsiteX2" fmla="*/ 2977749 w 3698391"/>
              <a:gd name="connsiteY2" fmla="*/ 282138 h 1750617"/>
              <a:gd name="connsiteX3" fmla="*/ 3270085 w 3698391"/>
              <a:gd name="connsiteY3" fmla="*/ 146168 h 1750617"/>
              <a:gd name="connsiteX4" fmla="*/ 3579417 w 3698391"/>
              <a:gd name="connsiteY4" fmla="*/ 0 h 1750617"/>
              <a:gd name="connsiteX5" fmla="*/ 3698391 w 3698391"/>
              <a:gd name="connsiteY5" fmla="*/ 254944 h 1750617"/>
              <a:gd name="connsiteX6" fmla="*/ 3633805 w 3698391"/>
              <a:gd name="connsiteY6" fmla="*/ 271940 h 1750617"/>
              <a:gd name="connsiteX7" fmla="*/ 3501234 w 3698391"/>
              <a:gd name="connsiteY7" fmla="*/ 319530 h 1750617"/>
              <a:gd name="connsiteX8" fmla="*/ 3215697 w 3698391"/>
              <a:gd name="connsiteY8" fmla="*/ 445302 h 1750617"/>
              <a:gd name="connsiteX9" fmla="*/ 2845178 w 3698391"/>
              <a:gd name="connsiteY9" fmla="*/ 611866 h 1750617"/>
              <a:gd name="connsiteX10" fmla="*/ 1563658 w 3698391"/>
              <a:gd name="connsiteY10" fmla="*/ 1223732 h 1750617"/>
              <a:gd name="connsiteX11" fmla="*/ 792027 w 3698391"/>
              <a:gd name="connsiteY11" fmla="*/ 1611247 h 1750617"/>
              <a:gd name="connsiteX12" fmla="*/ 679851 w 3698391"/>
              <a:gd name="connsiteY12" fmla="*/ 1669035 h 1750617"/>
              <a:gd name="connsiteX13" fmla="*/ 635661 w 3698391"/>
              <a:gd name="connsiteY13" fmla="*/ 1689430 h 1750617"/>
              <a:gd name="connsiteX14" fmla="*/ 550680 w 3698391"/>
              <a:gd name="connsiteY14" fmla="*/ 1713225 h 1750617"/>
              <a:gd name="connsiteX15" fmla="*/ 431706 w 3698391"/>
              <a:gd name="connsiteY15" fmla="*/ 1737020 h 1750617"/>
              <a:gd name="connsiteX16" fmla="*/ 282138 w 3698391"/>
              <a:gd name="connsiteY16" fmla="*/ 1750617 h 1750617"/>
              <a:gd name="connsiteX17" fmla="*/ 146168 w 3698391"/>
              <a:gd name="connsiteY17" fmla="*/ 1750617 h 1750617"/>
              <a:gd name="connsiteX18" fmla="*/ 84982 w 3698391"/>
              <a:gd name="connsiteY18" fmla="*/ 1740419 h 1750617"/>
              <a:gd name="connsiteX19" fmla="*/ 30593 w 3698391"/>
              <a:gd name="connsiteY19" fmla="*/ 1720024 h 1750617"/>
              <a:gd name="connsiteX20" fmla="*/ 6799 w 3698391"/>
              <a:gd name="connsiteY20" fmla="*/ 1696229 h 1750617"/>
              <a:gd name="connsiteX21" fmla="*/ 0 w 3698391"/>
              <a:gd name="connsiteY21" fmla="*/ 1675833 h 1750617"/>
              <a:gd name="connsiteX22" fmla="*/ 0 w 3698391"/>
              <a:gd name="connsiteY22" fmla="*/ 1658837 h 1750617"/>
              <a:gd name="connsiteX23" fmla="*/ 13597 w 3698391"/>
              <a:gd name="connsiteY23" fmla="*/ 1628244 h 1750617"/>
              <a:gd name="connsiteX24" fmla="*/ 47590 w 3698391"/>
              <a:gd name="connsiteY24" fmla="*/ 1584053 h 1750617"/>
              <a:gd name="connsiteX25" fmla="*/ 95179 w 3698391"/>
              <a:gd name="connsiteY25" fmla="*/ 1502471 h 1750617"/>
              <a:gd name="connsiteX26" fmla="*/ 156366 w 3698391"/>
              <a:gd name="connsiteY26" fmla="*/ 1366501 h 1750617"/>
              <a:gd name="connsiteX27" fmla="*/ 190359 w 3698391"/>
              <a:gd name="connsiteY27" fmla="*/ 1264523 h 1750617"/>
              <a:gd name="connsiteX28" fmla="*/ 220952 w 3698391"/>
              <a:gd name="connsiteY28" fmla="*/ 1104758 h 1750617"/>
              <a:gd name="connsiteX29" fmla="*/ 251545 w 3698391"/>
              <a:gd name="connsiteY29" fmla="*/ 924598 h 1750617"/>
              <a:gd name="connsiteX30" fmla="*/ 275340 w 3698391"/>
              <a:gd name="connsiteY30" fmla="*/ 751235 h 1750617"/>
              <a:gd name="connsiteX31" fmla="*/ 285538 w 3698391"/>
              <a:gd name="connsiteY31" fmla="*/ 734239 h 1750617"/>
              <a:gd name="connsiteX32" fmla="*/ 302534 w 3698391"/>
              <a:gd name="connsiteY32" fmla="*/ 717243 h 1750617"/>
              <a:gd name="connsiteX33" fmla="*/ 312732 w 3698391"/>
              <a:gd name="connsiteY33" fmla="*/ 717243 h 1750617"/>
              <a:gd name="connsiteX34" fmla="*/ 322930 w 3698391"/>
              <a:gd name="connsiteY34" fmla="*/ 727441 h 1750617"/>
              <a:gd name="connsiteX35" fmla="*/ 333127 w 3698391"/>
              <a:gd name="connsiteY35" fmla="*/ 751235 h 1750617"/>
              <a:gd name="connsiteX36" fmla="*/ 333127 w 3698391"/>
              <a:gd name="connsiteY36" fmla="*/ 785228 h 1750617"/>
              <a:gd name="connsiteX37" fmla="*/ 339926 w 3698391"/>
              <a:gd name="connsiteY37" fmla="*/ 968788 h 1750617"/>
              <a:gd name="connsiteX38" fmla="*/ 343325 w 3698391"/>
              <a:gd name="connsiteY38" fmla="*/ 1084363 h 1750617"/>
              <a:gd name="connsiteX39" fmla="*/ 350124 w 3698391"/>
              <a:gd name="connsiteY39" fmla="*/ 1182941 h 1750617"/>
              <a:gd name="connsiteX40" fmla="*/ 370519 w 3698391"/>
              <a:gd name="connsiteY40" fmla="*/ 1291717 h 1750617"/>
              <a:gd name="connsiteX41" fmla="*/ 397713 w 3698391"/>
              <a:gd name="connsiteY41" fmla="*/ 1352904 h 1750617"/>
              <a:gd name="connsiteX42" fmla="*/ 428306 w 3698391"/>
              <a:gd name="connsiteY42" fmla="*/ 1397094 h 1750617"/>
              <a:gd name="connsiteX43" fmla="*/ 462299 w 3698391"/>
              <a:gd name="connsiteY43" fmla="*/ 1420889 h 1750617"/>
              <a:gd name="connsiteX44" fmla="*/ 489493 w 3698391"/>
              <a:gd name="connsiteY44" fmla="*/ 1427688 h 1750617"/>
              <a:gd name="connsiteX45" fmla="*/ 533683 w 3698391"/>
              <a:gd name="connsiteY45" fmla="*/ 1427688 h 1750617"/>
              <a:gd name="connsiteX46" fmla="*/ 574474 w 3698391"/>
              <a:gd name="connsiteY46" fmla="*/ 1417490 h 1750617"/>
              <a:gd name="connsiteX47" fmla="*/ 652657 w 3698391"/>
              <a:gd name="connsiteY47" fmla="*/ 1393695 h 1750617"/>
              <a:gd name="connsiteX48" fmla="*/ 805624 w 3698391"/>
              <a:gd name="connsiteY48" fmla="*/ 1322311 h 1750617"/>
              <a:gd name="connsiteX49" fmla="*/ 1172744 w 3698391"/>
              <a:gd name="connsiteY49" fmla="*/ 1142150 h 1750617"/>
              <a:gd name="connsiteX50" fmla="*/ 1539863 w 3698391"/>
              <a:gd name="connsiteY50" fmla="*/ 965389 h 1750617"/>
              <a:gd name="connsiteX51" fmla="*/ 1658837 w 3698391"/>
              <a:gd name="connsiteY51" fmla="*/ 911001 h 1750617"/>
              <a:gd name="connsiteX0" fmla="*/ 1658837 w 3633805"/>
              <a:gd name="connsiteY0" fmla="*/ 911001 h 1750617"/>
              <a:gd name="connsiteX1" fmla="*/ 2552842 w 3633805"/>
              <a:gd name="connsiteY1" fmla="*/ 482694 h 1750617"/>
              <a:gd name="connsiteX2" fmla="*/ 2977749 w 3633805"/>
              <a:gd name="connsiteY2" fmla="*/ 282138 h 1750617"/>
              <a:gd name="connsiteX3" fmla="*/ 3270085 w 3633805"/>
              <a:gd name="connsiteY3" fmla="*/ 146168 h 1750617"/>
              <a:gd name="connsiteX4" fmla="*/ 3579417 w 3633805"/>
              <a:gd name="connsiteY4" fmla="*/ 0 h 1750617"/>
              <a:gd name="connsiteX5" fmla="*/ 3633805 w 3633805"/>
              <a:gd name="connsiteY5" fmla="*/ 271940 h 1750617"/>
              <a:gd name="connsiteX6" fmla="*/ 3501234 w 3633805"/>
              <a:gd name="connsiteY6" fmla="*/ 319530 h 1750617"/>
              <a:gd name="connsiteX7" fmla="*/ 3215697 w 3633805"/>
              <a:gd name="connsiteY7" fmla="*/ 445302 h 1750617"/>
              <a:gd name="connsiteX8" fmla="*/ 2845178 w 3633805"/>
              <a:gd name="connsiteY8" fmla="*/ 611866 h 1750617"/>
              <a:gd name="connsiteX9" fmla="*/ 1563658 w 3633805"/>
              <a:gd name="connsiteY9" fmla="*/ 1223732 h 1750617"/>
              <a:gd name="connsiteX10" fmla="*/ 792027 w 3633805"/>
              <a:gd name="connsiteY10" fmla="*/ 1611247 h 1750617"/>
              <a:gd name="connsiteX11" fmla="*/ 679851 w 3633805"/>
              <a:gd name="connsiteY11" fmla="*/ 1669035 h 1750617"/>
              <a:gd name="connsiteX12" fmla="*/ 635661 w 3633805"/>
              <a:gd name="connsiteY12" fmla="*/ 1689430 h 1750617"/>
              <a:gd name="connsiteX13" fmla="*/ 550680 w 3633805"/>
              <a:gd name="connsiteY13" fmla="*/ 1713225 h 1750617"/>
              <a:gd name="connsiteX14" fmla="*/ 431706 w 3633805"/>
              <a:gd name="connsiteY14" fmla="*/ 1737020 h 1750617"/>
              <a:gd name="connsiteX15" fmla="*/ 282138 w 3633805"/>
              <a:gd name="connsiteY15" fmla="*/ 1750617 h 1750617"/>
              <a:gd name="connsiteX16" fmla="*/ 146168 w 3633805"/>
              <a:gd name="connsiteY16" fmla="*/ 1750617 h 1750617"/>
              <a:gd name="connsiteX17" fmla="*/ 84982 w 3633805"/>
              <a:gd name="connsiteY17" fmla="*/ 1740419 h 1750617"/>
              <a:gd name="connsiteX18" fmla="*/ 30593 w 3633805"/>
              <a:gd name="connsiteY18" fmla="*/ 1720024 h 1750617"/>
              <a:gd name="connsiteX19" fmla="*/ 6799 w 3633805"/>
              <a:gd name="connsiteY19" fmla="*/ 1696229 h 1750617"/>
              <a:gd name="connsiteX20" fmla="*/ 0 w 3633805"/>
              <a:gd name="connsiteY20" fmla="*/ 1675833 h 1750617"/>
              <a:gd name="connsiteX21" fmla="*/ 0 w 3633805"/>
              <a:gd name="connsiteY21" fmla="*/ 1658837 h 1750617"/>
              <a:gd name="connsiteX22" fmla="*/ 13597 w 3633805"/>
              <a:gd name="connsiteY22" fmla="*/ 1628244 h 1750617"/>
              <a:gd name="connsiteX23" fmla="*/ 47590 w 3633805"/>
              <a:gd name="connsiteY23" fmla="*/ 1584053 h 1750617"/>
              <a:gd name="connsiteX24" fmla="*/ 95179 w 3633805"/>
              <a:gd name="connsiteY24" fmla="*/ 1502471 h 1750617"/>
              <a:gd name="connsiteX25" fmla="*/ 156366 w 3633805"/>
              <a:gd name="connsiteY25" fmla="*/ 1366501 h 1750617"/>
              <a:gd name="connsiteX26" fmla="*/ 190359 w 3633805"/>
              <a:gd name="connsiteY26" fmla="*/ 1264523 h 1750617"/>
              <a:gd name="connsiteX27" fmla="*/ 220952 w 3633805"/>
              <a:gd name="connsiteY27" fmla="*/ 1104758 h 1750617"/>
              <a:gd name="connsiteX28" fmla="*/ 251545 w 3633805"/>
              <a:gd name="connsiteY28" fmla="*/ 924598 h 1750617"/>
              <a:gd name="connsiteX29" fmla="*/ 275340 w 3633805"/>
              <a:gd name="connsiteY29" fmla="*/ 751235 h 1750617"/>
              <a:gd name="connsiteX30" fmla="*/ 285538 w 3633805"/>
              <a:gd name="connsiteY30" fmla="*/ 734239 h 1750617"/>
              <a:gd name="connsiteX31" fmla="*/ 302534 w 3633805"/>
              <a:gd name="connsiteY31" fmla="*/ 717243 h 1750617"/>
              <a:gd name="connsiteX32" fmla="*/ 312732 w 3633805"/>
              <a:gd name="connsiteY32" fmla="*/ 717243 h 1750617"/>
              <a:gd name="connsiteX33" fmla="*/ 322930 w 3633805"/>
              <a:gd name="connsiteY33" fmla="*/ 727441 h 1750617"/>
              <a:gd name="connsiteX34" fmla="*/ 333127 w 3633805"/>
              <a:gd name="connsiteY34" fmla="*/ 751235 h 1750617"/>
              <a:gd name="connsiteX35" fmla="*/ 333127 w 3633805"/>
              <a:gd name="connsiteY35" fmla="*/ 785228 h 1750617"/>
              <a:gd name="connsiteX36" fmla="*/ 339926 w 3633805"/>
              <a:gd name="connsiteY36" fmla="*/ 968788 h 1750617"/>
              <a:gd name="connsiteX37" fmla="*/ 343325 w 3633805"/>
              <a:gd name="connsiteY37" fmla="*/ 1084363 h 1750617"/>
              <a:gd name="connsiteX38" fmla="*/ 350124 w 3633805"/>
              <a:gd name="connsiteY38" fmla="*/ 1182941 h 1750617"/>
              <a:gd name="connsiteX39" fmla="*/ 370519 w 3633805"/>
              <a:gd name="connsiteY39" fmla="*/ 1291717 h 1750617"/>
              <a:gd name="connsiteX40" fmla="*/ 397713 w 3633805"/>
              <a:gd name="connsiteY40" fmla="*/ 1352904 h 1750617"/>
              <a:gd name="connsiteX41" fmla="*/ 428306 w 3633805"/>
              <a:gd name="connsiteY41" fmla="*/ 1397094 h 1750617"/>
              <a:gd name="connsiteX42" fmla="*/ 462299 w 3633805"/>
              <a:gd name="connsiteY42" fmla="*/ 1420889 h 1750617"/>
              <a:gd name="connsiteX43" fmla="*/ 489493 w 3633805"/>
              <a:gd name="connsiteY43" fmla="*/ 1427688 h 1750617"/>
              <a:gd name="connsiteX44" fmla="*/ 533683 w 3633805"/>
              <a:gd name="connsiteY44" fmla="*/ 1427688 h 1750617"/>
              <a:gd name="connsiteX45" fmla="*/ 574474 w 3633805"/>
              <a:gd name="connsiteY45" fmla="*/ 1417490 h 1750617"/>
              <a:gd name="connsiteX46" fmla="*/ 652657 w 3633805"/>
              <a:gd name="connsiteY46" fmla="*/ 1393695 h 1750617"/>
              <a:gd name="connsiteX47" fmla="*/ 805624 w 3633805"/>
              <a:gd name="connsiteY47" fmla="*/ 1322311 h 1750617"/>
              <a:gd name="connsiteX48" fmla="*/ 1172744 w 3633805"/>
              <a:gd name="connsiteY48" fmla="*/ 1142150 h 1750617"/>
              <a:gd name="connsiteX49" fmla="*/ 1539863 w 3633805"/>
              <a:gd name="connsiteY49" fmla="*/ 965389 h 1750617"/>
              <a:gd name="connsiteX50" fmla="*/ 1658837 w 3633805"/>
              <a:gd name="connsiteY50" fmla="*/ 911001 h 1750617"/>
              <a:gd name="connsiteX0" fmla="*/ 1658837 w 3579417"/>
              <a:gd name="connsiteY0" fmla="*/ 911001 h 1750617"/>
              <a:gd name="connsiteX1" fmla="*/ 2552842 w 3579417"/>
              <a:gd name="connsiteY1" fmla="*/ 482694 h 1750617"/>
              <a:gd name="connsiteX2" fmla="*/ 2977749 w 3579417"/>
              <a:gd name="connsiteY2" fmla="*/ 282138 h 1750617"/>
              <a:gd name="connsiteX3" fmla="*/ 3270085 w 3579417"/>
              <a:gd name="connsiteY3" fmla="*/ 146168 h 1750617"/>
              <a:gd name="connsiteX4" fmla="*/ 3579417 w 3579417"/>
              <a:gd name="connsiteY4" fmla="*/ 0 h 1750617"/>
              <a:gd name="connsiteX5" fmla="*/ 3501234 w 3579417"/>
              <a:gd name="connsiteY5" fmla="*/ 319530 h 1750617"/>
              <a:gd name="connsiteX6" fmla="*/ 3215697 w 3579417"/>
              <a:gd name="connsiteY6" fmla="*/ 445302 h 1750617"/>
              <a:gd name="connsiteX7" fmla="*/ 2845178 w 3579417"/>
              <a:gd name="connsiteY7" fmla="*/ 611866 h 1750617"/>
              <a:gd name="connsiteX8" fmla="*/ 1563658 w 3579417"/>
              <a:gd name="connsiteY8" fmla="*/ 1223732 h 1750617"/>
              <a:gd name="connsiteX9" fmla="*/ 792027 w 3579417"/>
              <a:gd name="connsiteY9" fmla="*/ 1611247 h 1750617"/>
              <a:gd name="connsiteX10" fmla="*/ 679851 w 3579417"/>
              <a:gd name="connsiteY10" fmla="*/ 1669035 h 1750617"/>
              <a:gd name="connsiteX11" fmla="*/ 635661 w 3579417"/>
              <a:gd name="connsiteY11" fmla="*/ 1689430 h 1750617"/>
              <a:gd name="connsiteX12" fmla="*/ 550680 w 3579417"/>
              <a:gd name="connsiteY12" fmla="*/ 1713225 h 1750617"/>
              <a:gd name="connsiteX13" fmla="*/ 431706 w 3579417"/>
              <a:gd name="connsiteY13" fmla="*/ 1737020 h 1750617"/>
              <a:gd name="connsiteX14" fmla="*/ 282138 w 3579417"/>
              <a:gd name="connsiteY14" fmla="*/ 1750617 h 1750617"/>
              <a:gd name="connsiteX15" fmla="*/ 146168 w 3579417"/>
              <a:gd name="connsiteY15" fmla="*/ 1750617 h 1750617"/>
              <a:gd name="connsiteX16" fmla="*/ 84982 w 3579417"/>
              <a:gd name="connsiteY16" fmla="*/ 1740419 h 1750617"/>
              <a:gd name="connsiteX17" fmla="*/ 30593 w 3579417"/>
              <a:gd name="connsiteY17" fmla="*/ 1720024 h 1750617"/>
              <a:gd name="connsiteX18" fmla="*/ 6799 w 3579417"/>
              <a:gd name="connsiteY18" fmla="*/ 1696229 h 1750617"/>
              <a:gd name="connsiteX19" fmla="*/ 0 w 3579417"/>
              <a:gd name="connsiteY19" fmla="*/ 1675833 h 1750617"/>
              <a:gd name="connsiteX20" fmla="*/ 0 w 3579417"/>
              <a:gd name="connsiteY20" fmla="*/ 1658837 h 1750617"/>
              <a:gd name="connsiteX21" fmla="*/ 13597 w 3579417"/>
              <a:gd name="connsiteY21" fmla="*/ 1628244 h 1750617"/>
              <a:gd name="connsiteX22" fmla="*/ 47590 w 3579417"/>
              <a:gd name="connsiteY22" fmla="*/ 1584053 h 1750617"/>
              <a:gd name="connsiteX23" fmla="*/ 95179 w 3579417"/>
              <a:gd name="connsiteY23" fmla="*/ 1502471 h 1750617"/>
              <a:gd name="connsiteX24" fmla="*/ 156366 w 3579417"/>
              <a:gd name="connsiteY24" fmla="*/ 1366501 h 1750617"/>
              <a:gd name="connsiteX25" fmla="*/ 190359 w 3579417"/>
              <a:gd name="connsiteY25" fmla="*/ 1264523 h 1750617"/>
              <a:gd name="connsiteX26" fmla="*/ 220952 w 3579417"/>
              <a:gd name="connsiteY26" fmla="*/ 1104758 h 1750617"/>
              <a:gd name="connsiteX27" fmla="*/ 251545 w 3579417"/>
              <a:gd name="connsiteY27" fmla="*/ 924598 h 1750617"/>
              <a:gd name="connsiteX28" fmla="*/ 275340 w 3579417"/>
              <a:gd name="connsiteY28" fmla="*/ 751235 h 1750617"/>
              <a:gd name="connsiteX29" fmla="*/ 285538 w 3579417"/>
              <a:gd name="connsiteY29" fmla="*/ 734239 h 1750617"/>
              <a:gd name="connsiteX30" fmla="*/ 302534 w 3579417"/>
              <a:gd name="connsiteY30" fmla="*/ 717243 h 1750617"/>
              <a:gd name="connsiteX31" fmla="*/ 312732 w 3579417"/>
              <a:gd name="connsiteY31" fmla="*/ 717243 h 1750617"/>
              <a:gd name="connsiteX32" fmla="*/ 322930 w 3579417"/>
              <a:gd name="connsiteY32" fmla="*/ 727441 h 1750617"/>
              <a:gd name="connsiteX33" fmla="*/ 333127 w 3579417"/>
              <a:gd name="connsiteY33" fmla="*/ 751235 h 1750617"/>
              <a:gd name="connsiteX34" fmla="*/ 333127 w 3579417"/>
              <a:gd name="connsiteY34" fmla="*/ 785228 h 1750617"/>
              <a:gd name="connsiteX35" fmla="*/ 339926 w 3579417"/>
              <a:gd name="connsiteY35" fmla="*/ 968788 h 1750617"/>
              <a:gd name="connsiteX36" fmla="*/ 343325 w 3579417"/>
              <a:gd name="connsiteY36" fmla="*/ 1084363 h 1750617"/>
              <a:gd name="connsiteX37" fmla="*/ 350124 w 3579417"/>
              <a:gd name="connsiteY37" fmla="*/ 1182941 h 1750617"/>
              <a:gd name="connsiteX38" fmla="*/ 370519 w 3579417"/>
              <a:gd name="connsiteY38" fmla="*/ 1291717 h 1750617"/>
              <a:gd name="connsiteX39" fmla="*/ 397713 w 3579417"/>
              <a:gd name="connsiteY39" fmla="*/ 1352904 h 1750617"/>
              <a:gd name="connsiteX40" fmla="*/ 428306 w 3579417"/>
              <a:gd name="connsiteY40" fmla="*/ 1397094 h 1750617"/>
              <a:gd name="connsiteX41" fmla="*/ 462299 w 3579417"/>
              <a:gd name="connsiteY41" fmla="*/ 1420889 h 1750617"/>
              <a:gd name="connsiteX42" fmla="*/ 489493 w 3579417"/>
              <a:gd name="connsiteY42" fmla="*/ 1427688 h 1750617"/>
              <a:gd name="connsiteX43" fmla="*/ 533683 w 3579417"/>
              <a:gd name="connsiteY43" fmla="*/ 1427688 h 1750617"/>
              <a:gd name="connsiteX44" fmla="*/ 574474 w 3579417"/>
              <a:gd name="connsiteY44" fmla="*/ 1417490 h 1750617"/>
              <a:gd name="connsiteX45" fmla="*/ 652657 w 3579417"/>
              <a:gd name="connsiteY45" fmla="*/ 1393695 h 1750617"/>
              <a:gd name="connsiteX46" fmla="*/ 805624 w 3579417"/>
              <a:gd name="connsiteY46" fmla="*/ 1322311 h 1750617"/>
              <a:gd name="connsiteX47" fmla="*/ 1172744 w 3579417"/>
              <a:gd name="connsiteY47" fmla="*/ 1142150 h 1750617"/>
              <a:gd name="connsiteX48" fmla="*/ 1539863 w 3579417"/>
              <a:gd name="connsiteY48" fmla="*/ 965389 h 1750617"/>
              <a:gd name="connsiteX49" fmla="*/ 1658837 w 3579417"/>
              <a:gd name="connsiteY49" fmla="*/ 911001 h 1750617"/>
              <a:gd name="connsiteX0" fmla="*/ 1658837 w 3501234"/>
              <a:gd name="connsiteY0" fmla="*/ 764833 h 1604449"/>
              <a:gd name="connsiteX1" fmla="*/ 2552842 w 3501234"/>
              <a:gd name="connsiteY1" fmla="*/ 336526 h 1604449"/>
              <a:gd name="connsiteX2" fmla="*/ 2977749 w 3501234"/>
              <a:gd name="connsiteY2" fmla="*/ 135970 h 1604449"/>
              <a:gd name="connsiteX3" fmla="*/ 3270085 w 3501234"/>
              <a:gd name="connsiteY3" fmla="*/ 0 h 1604449"/>
              <a:gd name="connsiteX4" fmla="*/ 3501234 w 3501234"/>
              <a:gd name="connsiteY4" fmla="*/ 173362 h 1604449"/>
              <a:gd name="connsiteX5" fmla="*/ 3215697 w 3501234"/>
              <a:gd name="connsiteY5" fmla="*/ 299134 h 1604449"/>
              <a:gd name="connsiteX6" fmla="*/ 2845178 w 3501234"/>
              <a:gd name="connsiteY6" fmla="*/ 465698 h 1604449"/>
              <a:gd name="connsiteX7" fmla="*/ 1563658 w 3501234"/>
              <a:gd name="connsiteY7" fmla="*/ 1077564 h 1604449"/>
              <a:gd name="connsiteX8" fmla="*/ 792027 w 3501234"/>
              <a:gd name="connsiteY8" fmla="*/ 1465079 h 1604449"/>
              <a:gd name="connsiteX9" fmla="*/ 679851 w 3501234"/>
              <a:gd name="connsiteY9" fmla="*/ 1522867 h 1604449"/>
              <a:gd name="connsiteX10" fmla="*/ 635661 w 3501234"/>
              <a:gd name="connsiteY10" fmla="*/ 1543262 h 1604449"/>
              <a:gd name="connsiteX11" fmla="*/ 550680 w 3501234"/>
              <a:gd name="connsiteY11" fmla="*/ 1567057 h 1604449"/>
              <a:gd name="connsiteX12" fmla="*/ 431706 w 3501234"/>
              <a:gd name="connsiteY12" fmla="*/ 1590852 h 1604449"/>
              <a:gd name="connsiteX13" fmla="*/ 282138 w 3501234"/>
              <a:gd name="connsiteY13" fmla="*/ 1604449 h 1604449"/>
              <a:gd name="connsiteX14" fmla="*/ 146168 w 3501234"/>
              <a:gd name="connsiteY14" fmla="*/ 1604449 h 1604449"/>
              <a:gd name="connsiteX15" fmla="*/ 84982 w 3501234"/>
              <a:gd name="connsiteY15" fmla="*/ 1594251 h 1604449"/>
              <a:gd name="connsiteX16" fmla="*/ 30593 w 3501234"/>
              <a:gd name="connsiteY16" fmla="*/ 1573856 h 1604449"/>
              <a:gd name="connsiteX17" fmla="*/ 6799 w 3501234"/>
              <a:gd name="connsiteY17" fmla="*/ 1550061 h 1604449"/>
              <a:gd name="connsiteX18" fmla="*/ 0 w 3501234"/>
              <a:gd name="connsiteY18" fmla="*/ 1529665 h 1604449"/>
              <a:gd name="connsiteX19" fmla="*/ 0 w 3501234"/>
              <a:gd name="connsiteY19" fmla="*/ 1512669 h 1604449"/>
              <a:gd name="connsiteX20" fmla="*/ 13597 w 3501234"/>
              <a:gd name="connsiteY20" fmla="*/ 1482076 h 1604449"/>
              <a:gd name="connsiteX21" fmla="*/ 47590 w 3501234"/>
              <a:gd name="connsiteY21" fmla="*/ 1437885 h 1604449"/>
              <a:gd name="connsiteX22" fmla="*/ 95179 w 3501234"/>
              <a:gd name="connsiteY22" fmla="*/ 1356303 h 1604449"/>
              <a:gd name="connsiteX23" fmla="*/ 156366 w 3501234"/>
              <a:gd name="connsiteY23" fmla="*/ 1220333 h 1604449"/>
              <a:gd name="connsiteX24" fmla="*/ 190359 w 3501234"/>
              <a:gd name="connsiteY24" fmla="*/ 1118355 h 1604449"/>
              <a:gd name="connsiteX25" fmla="*/ 220952 w 3501234"/>
              <a:gd name="connsiteY25" fmla="*/ 958590 h 1604449"/>
              <a:gd name="connsiteX26" fmla="*/ 251545 w 3501234"/>
              <a:gd name="connsiteY26" fmla="*/ 778430 h 1604449"/>
              <a:gd name="connsiteX27" fmla="*/ 275340 w 3501234"/>
              <a:gd name="connsiteY27" fmla="*/ 605067 h 1604449"/>
              <a:gd name="connsiteX28" fmla="*/ 285538 w 3501234"/>
              <a:gd name="connsiteY28" fmla="*/ 588071 h 1604449"/>
              <a:gd name="connsiteX29" fmla="*/ 302534 w 3501234"/>
              <a:gd name="connsiteY29" fmla="*/ 571075 h 1604449"/>
              <a:gd name="connsiteX30" fmla="*/ 312732 w 3501234"/>
              <a:gd name="connsiteY30" fmla="*/ 571075 h 1604449"/>
              <a:gd name="connsiteX31" fmla="*/ 322930 w 3501234"/>
              <a:gd name="connsiteY31" fmla="*/ 581273 h 1604449"/>
              <a:gd name="connsiteX32" fmla="*/ 333127 w 3501234"/>
              <a:gd name="connsiteY32" fmla="*/ 605067 h 1604449"/>
              <a:gd name="connsiteX33" fmla="*/ 333127 w 3501234"/>
              <a:gd name="connsiteY33" fmla="*/ 639060 h 1604449"/>
              <a:gd name="connsiteX34" fmla="*/ 339926 w 3501234"/>
              <a:gd name="connsiteY34" fmla="*/ 822620 h 1604449"/>
              <a:gd name="connsiteX35" fmla="*/ 343325 w 3501234"/>
              <a:gd name="connsiteY35" fmla="*/ 938195 h 1604449"/>
              <a:gd name="connsiteX36" fmla="*/ 350124 w 3501234"/>
              <a:gd name="connsiteY36" fmla="*/ 1036773 h 1604449"/>
              <a:gd name="connsiteX37" fmla="*/ 370519 w 3501234"/>
              <a:gd name="connsiteY37" fmla="*/ 1145549 h 1604449"/>
              <a:gd name="connsiteX38" fmla="*/ 397713 w 3501234"/>
              <a:gd name="connsiteY38" fmla="*/ 1206736 h 1604449"/>
              <a:gd name="connsiteX39" fmla="*/ 428306 w 3501234"/>
              <a:gd name="connsiteY39" fmla="*/ 1250926 h 1604449"/>
              <a:gd name="connsiteX40" fmla="*/ 462299 w 3501234"/>
              <a:gd name="connsiteY40" fmla="*/ 1274721 h 1604449"/>
              <a:gd name="connsiteX41" fmla="*/ 489493 w 3501234"/>
              <a:gd name="connsiteY41" fmla="*/ 1281520 h 1604449"/>
              <a:gd name="connsiteX42" fmla="*/ 533683 w 3501234"/>
              <a:gd name="connsiteY42" fmla="*/ 1281520 h 1604449"/>
              <a:gd name="connsiteX43" fmla="*/ 574474 w 3501234"/>
              <a:gd name="connsiteY43" fmla="*/ 1271322 h 1604449"/>
              <a:gd name="connsiteX44" fmla="*/ 652657 w 3501234"/>
              <a:gd name="connsiteY44" fmla="*/ 1247527 h 1604449"/>
              <a:gd name="connsiteX45" fmla="*/ 805624 w 3501234"/>
              <a:gd name="connsiteY45" fmla="*/ 1176143 h 1604449"/>
              <a:gd name="connsiteX46" fmla="*/ 1172744 w 3501234"/>
              <a:gd name="connsiteY46" fmla="*/ 995982 h 1604449"/>
              <a:gd name="connsiteX47" fmla="*/ 1539863 w 3501234"/>
              <a:gd name="connsiteY47" fmla="*/ 819221 h 1604449"/>
              <a:gd name="connsiteX48" fmla="*/ 1658837 w 3501234"/>
              <a:gd name="connsiteY48" fmla="*/ 764833 h 1604449"/>
              <a:gd name="connsiteX0" fmla="*/ 1658837 w 3501234"/>
              <a:gd name="connsiteY0" fmla="*/ 628863 h 1468479"/>
              <a:gd name="connsiteX1" fmla="*/ 2552842 w 3501234"/>
              <a:gd name="connsiteY1" fmla="*/ 200556 h 1468479"/>
              <a:gd name="connsiteX2" fmla="*/ 2977749 w 3501234"/>
              <a:gd name="connsiteY2" fmla="*/ 0 h 1468479"/>
              <a:gd name="connsiteX3" fmla="*/ 3501234 w 3501234"/>
              <a:gd name="connsiteY3" fmla="*/ 37392 h 1468479"/>
              <a:gd name="connsiteX4" fmla="*/ 3215697 w 3501234"/>
              <a:gd name="connsiteY4" fmla="*/ 163164 h 1468479"/>
              <a:gd name="connsiteX5" fmla="*/ 2845178 w 3501234"/>
              <a:gd name="connsiteY5" fmla="*/ 329728 h 1468479"/>
              <a:gd name="connsiteX6" fmla="*/ 1563658 w 3501234"/>
              <a:gd name="connsiteY6" fmla="*/ 941594 h 1468479"/>
              <a:gd name="connsiteX7" fmla="*/ 792027 w 3501234"/>
              <a:gd name="connsiteY7" fmla="*/ 1329109 h 1468479"/>
              <a:gd name="connsiteX8" fmla="*/ 679851 w 3501234"/>
              <a:gd name="connsiteY8" fmla="*/ 1386897 h 1468479"/>
              <a:gd name="connsiteX9" fmla="*/ 635661 w 3501234"/>
              <a:gd name="connsiteY9" fmla="*/ 1407292 h 1468479"/>
              <a:gd name="connsiteX10" fmla="*/ 550680 w 3501234"/>
              <a:gd name="connsiteY10" fmla="*/ 1431087 h 1468479"/>
              <a:gd name="connsiteX11" fmla="*/ 431706 w 3501234"/>
              <a:gd name="connsiteY11" fmla="*/ 1454882 h 1468479"/>
              <a:gd name="connsiteX12" fmla="*/ 282138 w 3501234"/>
              <a:gd name="connsiteY12" fmla="*/ 1468479 h 1468479"/>
              <a:gd name="connsiteX13" fmla="*/ 146168 w 3501234"/>
              <a:gd name="connsiteY13" fmla="*/ 1468479 h 1468479"/>
              <a:gd name="connsiteX14" fmla="*/ 84982 w 3501234"/>
              <a:gd name="connsiteY14" fmla="*/ 1458281 h 1468479"/>
              <a:gd name="connsiteX15" fmla="*/ 30593 w 3501234"/>
              <a:gd name="connsiteY15" fmla="*/ 1437886 h 1468479"/>
              <a:gd name="connsiteX16" fmla="*/ 6799 w 3501234"/>
              <a:gd name="connsiteY16" fmla="*/ 1414091 h 1468479"/>
              <a:gd name="connsiteX17" fmla="*/ 0 w 3501234"/>
              <a:gd name="connsiteY17" fmla="*/ 1393695 h 1468479"/>
              <a:gd name="connsiteX18" fmla="*/ 0 w 3501234"/>
              <a:gd name="connsiteY18" fmla="*/ 1376699 h 1468479"/>
              <a:gd name="connsiteX19" fmla="*/ 13597 w 3501234"/>
              <a:gd name="connsiteY19" fmla="*/ 1346106 h 1468479"/>
              <a:gd name="connsiteX20" fmla="*/ 47590 w 3501234"/>
              <a:gd name="connsiteY20" fmla="*/ 1301915 h 1468479"/>
              <a:gd name="connsiteX21" fmla="*/ 95179 w 3501234"/>
              <a:gd name="connsiteY21" fmla="*/ 1220333 h 1468479"/>
              <a:gd name="connsiteX22" fmla="*/ 156366 w 3501234"/>
              <a:gd name="connsiteY22" fmla="*/ 1084363 h 1468479"/>
              <a:gd name="connsiteX23" fmla="*/ 190359 w 3501234"/>
              <a:gd name="connsiteY23" fmla="*/ 982385 h 1468479"/>
              <a:gd name="connsiteX24" fmla="*/ 220952 w 3501234"/>
              <a:gd name="connsiteY24" fmla="*/ 822620 h 1468479"/>
              <a:gd name="connsiteX25" fmla="*/ 251545 w 3501234"/>
              <a:gd name="connsiteY25" fmla="*/ 642460 h 1468479"/>
              <a:gd name="connsiteX26" fmla="*/ 275340 w 3501234"/>
              <a:gd name="connsiteY26" fmla="*/ 469097 h 1468479"/>
              <a:gd name="connsiteX27" fmla="*/ 285538 w 3501234"/>
              <a:gd name="connsiteY27" fmla="*/ 452101 h 1468479"/>
              <a:gd name="connsiteX28" fmla="*/ 302534 w 3501234"/>
              <a:gd name="connsiteY28" fmla="*/ 435105 h 1468479"/>
              <a:gd name="connsiteX29" fmla="*/ 312732 w 3501234"/>
              <a:gd name="connsiteY29" fmla="*/ 435105 h 1468479"/>
              <a:gd name="connsiteX30" fmla="*/ 322930 w 3501234"/>
              <a:gd name="connsiteY30" fmla="*/ 445303 h 1468479"/>
              <a:gd name="connsiteX31" fmla="*/ 333127 w 3501234"/>
              <a:gd name="connsiteY31" fmla="*/ 469097 h 1468479"/>
              <a:gd name="connsiteX32" fmla="*/ 333127 w 3501234"/>
              <a:gd name="connsiteY32" fmla="*/ 503090 h 1468479"/>
              <a:gd name="connsiteX33" fmla="*/ 339926 w 3501234"/>
              <a:gd name="connsiteY33" fmla="*/ 686650 h 1468479"/>
              <a:gd name="connsiteX34" fmla="*/ 343325 w 3501234"/>
              <a:gd name="connsiteY34" fmla="*/ 802225 h 1468479"/>
              <a:gd name="connsiteX35" fmla="*/ 350124 w 3501234"/>
              <a:gd name="connsiteY35" fmla="*/ 900803 h 1468479"/>
              <a:gd name="connsiteX36" fmla="*/ 370519 w 3501234"/>
              <a:gd name="connsiteY36" fmla="*/ 1009579 h 1468479"/>
              <a:gd name="connsiteX37" fmla="*/ 397713 w 3501234"/>
              <a:gd name="connsiteY37" fmla="*/ 1070766 h 1468479"/>
              <a:gd name="connsiteX38" fmla="*/ 428306 w 3501234"/>
              <a:gd name="connsiteY38" fmla="*/ 1114956 h 1468479"/>
              <a:gd name="connsiteX39" fmla="*/ 462299 w 3501234"/>
              <a:gd name="connsiteY39" fmla="*/ 1138751 h 1468479"/>
              <a:gd name="connsiteX40" fmla="*/ 489493 w 3501234"/>
              <a:gd name="connsiteY40" fmla="*/ 1145550 h 1468479"/>
              <a:gd name="connsiteX41" fmla="*/ 533683 w 3501234"/>
              <a:gd name="connsiteY41" fmla="*/ 1145550 h 1468479"/>
              <a:gd name="connsiteX42" fmla="*/ 574474 w 3501234"/>
              <a:gd name="connsiteY42" fmla="*/ 1135352 h 1468479"/>
              <a:gd name="connsiteX43" fmla="*/ 652657 w 3501234"/>
              <a:gd name="connsiteY43" fmla="*/ 1111557 h 1468479"/>
              <a:gd name="connsiteX44" fmla="*/ 805624 w 3501234"/>
              <a:gd name="connsiteY44" fmla="*/ 1040173 h 1468479"/>
              <a:gd name="connsiteX45" fmla="*/ 1172744 w 3501234"/>
              <a:gd name="connsiteY45" fmla="*/ 860012 h 1468479"/>
              <a:gd name="connsiteX46" fmla="*/ 1539863 w 3501234"/>
              <a:gd name="connsiteY46" fmla="*/ 683251 h 1468479"/>
              <a:gd name="connsiteX47" fmla="*/ 1658837 w 3501234"/>
              <a:gd name="connsiteY47" fmla="*/ 628863 h 1468479"/>
              <a:gd name="connsiteX0" fmla="*/ 1658837 w 3215697"/>
              <a:gd name="connsiteY0" fmla="*/ 628863 h 1468479"/>
              <a:gd name="connsiteX1" fmla="*/ 2552842 w 3215697"/>
              <a:gd name="connsiteY1" fmla="*/ 200556 h 1468479"/>
              <a:gd name="connsiteX2" fmla="*/ 2977749 w 3215697"/>
              <a:gd name="connsiteY2" fmla="*/ 0 h 1468479"/>
              <a:gd name="connsiteX3" fmla="*/ 3215697 w 3215697"/>
              <a:gd name="connsiteY3" fmla="*/ 163164 h 1468479"/>
              <a:gd name="connsiteX4" fmla="*/ 2845178 w 3215697"/>
              <a:gd name="connsiteY4" fmla="*/ 329728 h 1468479"/>
              <a:gd name="connsiteX5" fmla="*/ 1563658 w 3215697"/>
              <a:gd name="connsiteY5" fmla="*/ 941594 h 1468479"/>
              <a:gd name="connsiteX6" fmla="*/ 792027 w 3215697"/>
              <a:gd name="connsiteY6" fmla="*/ 1329109 h 1468479"/>
              <a:gd name="connsiteX7" fmla="*/ 679851 w 3215697"/>
              <a:gd name="connsiteY7" fmla="*/ 1386897 h 1468479"/>
              <a:gd name="connsiteX8" fmla="*/ 635661 w 3215697"/>
              <a:gd name="connsiteY8" fmla="*/ 1407292 h 1468479"/>
              <a:gd name="connsiteX9" fmla="*/ 550680 w 3215697"/>
              <a:gd name="connsiteY9" fmla="*/ 1431087 h 1468479"/>
              <a:gd name="connsiteX10" fmla="*/ 431706 w 3215697"/>
              <a:gd name="connsiteY10" fmla="*/ 1454882 h 1468479"/>
              <a:gd name="connsiteX11" fmla="*/ 282138 w 3215697"/>
              <a:gd name="connsiteY11" fmla="*/ 1468479 h 1468479"/>
              <a:gd name="connsiteX12" fmla="*/ 146168 w 3215697"/>
              <a:gd name="connsiteY12" fmla="*/ 1468479 h 1468479"/>
              <a:gd name="connsiteX13" fmla="*/ 84982 w 3215697"/>
              <a:gd name="connsiteY13" fmla="*/ 1458281 h 1468479"/>
              <a:gd name="connsiteX14" fmla="*/ 30593 w 3215697"/>
              <a:gd name="connsiteY14" fmla="*/ 1437886 h 1468479"/>
              <a:gd name="connsiteX15" fmla="*/ 6799 w 3215697"/>
              <a:gd name="connsiteY15" fmla="*/ 1414091 h 1468479"/>
              <a:gd name="connsiteX16" fmla="*/ 0 w 3215697"/>
              <a:gd name="connsiteY16" fmla="*/ 1393695 h 1468479"/>
              <a:gd name="connsiteX17" fmla="*/ 0 w 3215697"/>
              <a:gd name="connsiteY17" fmla="*/ 1376699 h 1468479"/>
              <a:gd name="connsiteX18" fmla="*/ 13597 w 3215697"/>
              <a:gd name="connsiteY18" fmla="*/ 1346106 h 1468479"/>
              <a:gd name="connsiteX19" fmla="*/ 47590 w 3215697"/>
              <a:gd name="connsiteY19" fmla="*/ 1301915 h 1468479"/>
              <a:gd name="connsiteX20" fmla="*/ 95179 w 3215697"/>
              <a:gd name="connsiteY20" fmla="*/ 1220333 h 1468479"/>
              <a:gd name="connsiteX21" fmla="*/ 156366 w 3215697"/>
              <a:gd name="connsiteY21" fmla="*/ 1084363 h 1468479"/>
              <a:gd name="connsiteX22" fmla="*/ 190359 w 3215697"/>
              <a:gd name="connsiteY22" fmla="*/ 982385 h 1468479"/>
              <a:gd name="connsiteX23" fmla="*/ 220952 w 3215697"/>
              <a:gd name="connsiteY23" fmla="*/ 822620 h 1468479"/>
              <a:gd name="connsiteX24" fmla="*/ 251545 w 3215697"/>
              <a:gd name="connsiteY24" fmla="*/ 642460 h 1468479"/>
              <a:gd name="connsiteX25" fmla="*/ 275340 w 3215697"/>
              <a:gd name="connsiteY25" fmla="*/ 469097 h 1468479"/>
              <a:gd name="connsiteX26" fmla="*/ 285538 w 3215697"/>
              <a:gd name="connsiteY26" fmla="*/ 452101 h 1468479"/>
              <a:gd name="connsiteX27" fmla="*/ 302534 w 3215697"/>
              <a:gd name="connsiteY27" fmla="*/ 435105 h 1468479"/>
              <a:gd name="connsiteX28" fmla="*/ 312732 w 3215697"/>
              <a:gd name="connsiteY28" fmla="*/ 435105 h 1468479"/>
              <a:gd name="connsiteX29" fmla="*/ 322930 w 3215697"/>
              <a:gd name="connsiteY29" fmla="*/ 445303 h 1468479"/>
              <a:gd name="connsiteX30" fmla="*/ 333127 w 3215697"/>
              <a:gd name="connsiteY30" fmla="*/ 469097 h 1468479"/>
              <a:gd name="connsiteX31" fmla="*/ 333127 w 3215697"/>
              <a:gd name="connsiteY31" fmla="*/ 503090 h 1468479"/>
              <a:gd name="connsiteX32" fmla="*/ 339926 w 3215697"/>
              <a:gd name="connsiteY32" fmla="*/ 686650 h 1468479"/>
              <a:gd name="connsiteX33" fmla="*/ 343325 w 3215697"/>
              <a:gd name="connsiteY33" fmla="*/ 802225 h 1468479"/>
              <a:gd name="connsiteX34" fmla="*/ 350124 w 3215697"/>
              <a:gd name="connsiteY34" fmla="*/ 900803 h 1468479"/>
              <a:gd name="connsiteX35" fmla="*/ 370519 w 3215697"/>
              <a:gd name="connsiteY35" fmla="*/ 1009579 h 1468479"/>
              <a:gd name="connsiteX36" fmla="*/ 397713 w 3215697"/>
              <a:gd name="connsiteY36" fmla="*/ 1070766 h 1468479"/>
              <a:gd name="connsiteX37" fmla="*/ 428306 w 3215697"/>
              <a:gd name="connsiteY37" fmla="*/ 1114956 h 1468479"/>
              <a:gd name="connsiteX38" fmla="*/ 462299 w 3215697"/>
              <a:gd name="connsiteY38" fmla="*/ 1138751 h 1468479"/>
              <a:gd name="connsiteX39" fmla="*/ 489493 w 3215697"/>
              <a:gd name="connsiteY39" fmla="*/ 1145550 h 1468479"/>
              <a:gd name="connsiteX40" fmla="*/ 533683 w 3215697"/>
              <a:gd name="connsiteY40" fmla="*/ 1145550 h 1468479"/>
              <a:gd name="connsiteX41" fmla="*/ 574474 w 3215697"/>
              <a:gd name="connsiteY41" fmla="*/ 1135352 h 1468479"/>
              <a:gd name="connsiteX42" fmla="*/ 652657 w 3215697"/>
              <a:gd name="connsiteY42" fmla="*/ 1111557 h 1468479"/>
              <a:gd name="connsiteX43" fmla="*/ 805624 w 3215697"/>
              <a:gd name="connsiteY43" fmla="*/ 1040173 h 1468479"/>
              <a:gd name="connsiteX44" fmla="*/ 1172744 w 3215697"/>
              <a:gd name="connsiteY44" fmla="*/ 860012 h 1468479"/>
              <a:gd name="connsiteX45" fmla="*/ 1539863 w 3215697"/>
              <a:gd name="connsiteY45" fmla="*/ 683251 h 1468479"/>
              <a:gd name="connsiteX46" fmla="*/ 1658837 w 3215697"/>
              <a:gd name="connsiteY46" fmla="*/ 628863 h 1468479"/>
              <a:gd name="connsiteX0" fmla="*/ 1658837 w 2977749"/>
              <a:gd name="connsiteY0" fmla="*/ 628863 h 1468479"/>
              <a:gd name="connsiteX1" fmla="*/ 2552842 w 2977749"/>
              <a:gd name="connsiteY1" fmla="*/ 200556 h 1468479"/>
              <a:gd name="connsiteX2" fmla="*/ 2977749 w 2977749"/>
              <a:gd name="connsiteY2" fmla="*/ 0 h 1468479"/>
              <a:gd name="connsiteX3" fmla="*/ 2845178 w 2977749"/>
              <a:gd name="connsiteY3" fmla="*/ 329728 h 1468479"/>
              <a:gd name="connsiteX4" fmla="*/ 1563658 w 2977749"/>
              <a:gd name="connsiteY4" fmla="*/ 941594 h 1468479"/>
              <a:gd name="connsiteX5" fmla="*/ 792027 w 2977749"/>
              <a:gd name="connsiteY5" fmla="*/ 1329109 h 1468479"/>
              <a:gd name="connsiteX6" fmla="*/ 679851 w 2977749"/>
              <a:gd name="connsiteY6" fmla="*/ 1386897 h 1468479"/>
              <a:gd name="connsiteX7" fmla="*/ 635661 w 2977749"/>
              <a:gd name="connsiteY7" fmla="*/ 1407292 h 1468479"/>
              <a:gd name="connsiteX8" fmla="*/ 550680 w 2977749"/>
              <a:gd name="connsiteY8" fmla="*/ 1431087 h 1468479"/>
              <a:gd name="connsiteX9" fmla="*/ 431706 w 2977749"/>
              <a:gd name="connsiteY9" fmla="*/ 1454882 h 1468479"/>
              <a:gd name="connsiteX10" fmla="*/ 282138 w 2977749"/>
              <a:gd name="connsiteY10" fmla="*/ 1468479 h 1468479"/>
              <a:gd name="connsiteX11" fmla="*/ 146168 w 2977749"/>
              <a:gd name="connsiteY11" fmla="*/ 1468479 h 1468479"/>
              <a:gd name="connsiteX12" fmla="*/ 84982 w 2977749"/>
              <a:gd name="connsiteY12" fmla="*/ 1458281 h 1468479"/>
              <a:gd name="connsiteX13" fmla="*/ 30593 w 2977749"/>
              <a:gd name="connsiteY13" fmla="*/ 1437886 h 1468479"/>
              <a:gd name="connsiteX14" fmla="*/ 6799 w 2977749"/>
              <a:gd name="connsiteY14" fmla="*/ 1414091 h 1468479"/>
              <a:gd name="connsiteX15" fmla="*/ 0 w 2977749"/>
              <a:gd name="connsiteY15" fmla="*/ 1393695 h 1468479"/>
              <a:gd name="connsiteX16" fmla="*/ 0 w 2977749"/>
              <a:gd name="connsiteY16" fmla="*/ 1376699 h 1468479"/>
              <a:gd name="connsiteX17" fmla="*/ 13597 w 2977749"/>
              <a:gd name="connsiteY17" fmla="*/ 1346106 h 1468479"/>
              <a:gd name="connsiteX18" fmla="*/ 47590 w 2977749"/>
              <a:gd name="connsiteY18" fmla="*/ 1301915 h 1468479"/>
              <a:gd name="connsiteX19" fmla="*/ 95179 w 2977749"/>
              <a:gd name="connsiteY19" fmla="*/ 1220333 h 1468479"/>
              <a:gd name="connsiteX20" fmla="*/ 156366 w 2977749"/>
              <a:gd name="connsiteY20" fmla="*/ 1084363 h 1468479"/>
              <a:gd name="connsiteX21" fmla="*/ 190359 w 2977749"/>
              <a:gd name="connsiteY21" fmla="*/ 982385 h 1468479"/>
              <a:gd name="connsiteX22" fmla="*/ 220952 w 2977749"/>
              <a:gd name="connsiteY22" fmla="*/ 822620 h 1468479"/>
              <a:gd name="connsiteX23" fmla="*/ 251545 w 2977749"/>
              <a:gd name="connsiteY23" fmla="*/ 642460 h 1468479"/>
              <a:gd name="connsiteX24" fmla="*/ 275340 w 2977749"/>
              <a:gd name="connsiteY24" fmla="*/ 469097 h 1468479"/>
              <a:gd name="connsiteX25" fmla="*/ 285538 w 2977749"/>
              <a:gd name="connsiteY25" fmla="*/ 452101 h 1468479"/>
              <a:gd name="connsiteX26" fmla="*/ 302534 w 2977749"/>
              <a:gd name="connsiteY26" fmla="*/ 435105 h 1468479"/>
              <a:gd name="connsiteX27" fmla="*/ 312732 w 2977749"/>
              <a:gd name="connsiteY27" fmla="*/ 435105 h 1468479"/>
              <a:gd name="connsiteX28" fmla="*/ 322930 w 2977749"/>
              <a:gd name="connsiteY28" fmla="*/ 445303 h 1468479"/>
              <a:gd name="connsiteX29" fmla="*/ 333127 w 2977749"/>
              <a:gd name="connsiteY29" fmla="*/ 469097 h 1468479"/>
              <a:gd name="connsiteX30" fmla="*/ 333127 w 2977749"/>
              <a:gd name="connsiteY30" fmla="*/ 503090 h 1468479"/>
              <a:gd name="connsiteX31" fmla="*/ 339926 w 2977749"/>
              <a:gd name="connsiteY31" fmla="*/ 686650 h 1468479"/>
              <a:gd name="connsiteX32" fmla="*/ 343325 w 2977749"/>
              <a:gd name="connsiteY32" fmla="*/ 802225 h 1468479"/>
              <a:gd name="connsiteX33" fmla="*/ 350124 w 2977749"/>
              <a:gd name="connsiteY33" fmla="*/ 900803 h 1468479"/>
              <a:gd name="connsiteX34" fmla="*/ 370519 w 2977749"/>
              <a:gd name="connsiteY34" fmla="*/ 1009579 h 1468479"/>
              <a:gd name="connsiteX35" fmla="*/ 397713 w 2977749"/>
              <a:gd name="connsiteY35" fmla="*/ 1070766 h 1468479"/>
              <a:gd name="connsiteX36" fmla="*/ 428306 w 2977749"/>
              <a:gd name="connsiteY36" fmla="*/ 1114956 h 1468479"/>
              <a:gd name="connsiteX37" fmla="*/ 462299 w 2977749"/>
              <a:gd name="connsiteY37" fmla="*/ 1138751 h 1468479"/>
              <a:gd name="connsiteX38" fmla="*/ 489493 w 2977749"/>
              <a:gd name="connsiteY38" fmla="*/ 1145550 h 1468479"/>
              <a:gd name="connsiteX39" fmla="*/ 533683 w 2977749"/>
              <a:gd name="connsiteY39" fmla="*/ 1145550 h 1468479"/>
              <a:gd name="connsiteX40" fmla="*/ 574474 w 2977749"/>
              <a:gd name="connsiteY40" fmla="*/ 1135352 h 1468479"/>
              <a:gd name="connsiteX41" fmla="*/ 652657 w 2977749"/>
              <a:gd name="connsiteY41" fmla="*/ 1111557 h 1468479"/>
              <a:gd name="connsiteX42" fmla="*/ 805624 w 2977749"/>
              <a:gd name="connsiteY42" fmla="*/ 1040173 h 1468479"/>
              <a:gd name="connsiteX43" fmla="*/ 1172744 w 2977749"/>
              <a:gd name="connsiteY43" fmla="*/ 860012 h 1468479"/>
              <a:gd name="connsiteX44" fmla="*/ 1539863 w 2977749"/>
              <a:gd name="connsiteY44" fmla="*/ 683251 h 1468479"/>
              <a:gd name="connsiteX45" fmla="*/ 1658837 w 2977749"/>
              <a:gd name="connsiteY45" fmla="*/ 628863 h 1468479"/>
              <a:gd name="connsiteX0" fmla="*/ 1658837 w 2977749"/>
              <a:gd name="connsiteY0" fmla="*/ 628863 h 1468479"/>
              <a:gd name="connsiteX1" fmla="*/ 2552842 w 2977749"/>
              <a:gd name="connsiteY1" fmla="*/ 200556 h 1468479"/>
              <a:gd name="connsiteX2" fmla="*/ 2977749 w 2977749"/>
              <a:gd name="connsiteY2" fmla="*/ 0 h 1468479"/>
              <a:gd name="connsiteX3" fmla="*/ 1563658 w 2977749"/>
              <a:gd name="connsiteY3" fmla="*/ 941594 h 1468479"/>
              <a:gd name="connsiteX4" fmla="*/ 792027 w 2977749"/>
              <a:gd name="connsiteY4" fmla="*/ 1329109 h 1468479"/>
              <a:gd name="connsiteX5" fmla="*/ 679851 w 2977749"/>
              <a:gd name="connsiteY5" fmla="*/ 1386897 h 1468479"/>
              <a:gd name="connsiteX6" fmla="*/ 635661 w 2977749"/>
              <a:gd name="connsiteY6" fmla="*/ 1407292 h 1468479"/>
              <a:gd name="connsiteX7" fmla="*/ 550680 w 2977749"/>
              <a:gd name="connsiteY7" fmla="*/ 1431087 h 1468479"/>
              <a:gd name="connsiteX8" fmla="*/ 431706 w 2977749"/>
              <a:gd name="connsiteY8" fmla="*/ 1454882 h 1468479"/>
              <a:gd name="connsiteX9" fmla="*/ 282138 w 2977749"/>
              <a:gd name="connsiteY9" fmla="*/ 1468479 h 1468479"/>
              <a:gd name="connsiteX10" fmla="*/ 146168 w 2977749"/>
              <a:gd name="connsiteY10" fmla="*/ 1468479 h 1468479"/>
              <a:gd name="connsiteX11" fmla="*/ 84982 w 2977749"/>
              <a:gd name="connsiteY11" fmla="*/ 1458281 h 1468479"/>
              <a:gd name="connsiteX12" fmla="*/ 30593 w 2977749"/>
              <a:gd name="connsiteY12" fmla="*/ 1437886 h 1468479"/>
              <a:gd name="connsiteX13" fmla="*/ 6799 w 2977749"/>
              <a:gd name="connsiteY13" fmla="*/ 1414091 h 1468479"/>
              <a:gd name="connsiteX14" fmla="*/ 0 w 2977749"/>
              <a:gd name="connsiteY14" fmla="*/ 1393695 h 1468479"/>
              <a:gd name="connsiteX15" fmla="*/ 0 w 2977749"/>
              <a:gd name="connsiteY15" fmla="*/ 1376699 h 1468479"/>
              <a:gd name="connsiteX16" fmla="*/ 13597 w 2977749"/>
              <a:gd name="connsiteY16" fmla="*/ 1346106 h 1468479"/>
              <a:gd name="connsiteX17" fmla="*/ 47590 w 2977749"/>
              <a:gd name="connsiteY17" fmla="*/ 1301915 h 1468479"/>
              <a:gd name="connsiteX18" fmla="*/ 95179 w 2977749"/>
              <a:gd name="connsiteY18" fmla="*/ 1220333 h 1468479"/>
              <a:gd name="connsiteX19" fmla="*/ 156366 w 2977749"/>
              <a:gd name="connsiteY19" fmla="*/ 1084363 h 1468479"/>
              <a:gd name="connsiteX20" fmla="*/ 190359 w 2977749"/>
              <a:gd name="connsiteY20" fmla="*/ 982385 h 1468479"/>
              <a:gd name="connsiteX21" fmla="*/ 220952 w 2977749"/>
              <a:gd name="connsiteY21" fmla="*/ 822620 h 1468479"/>
              <a:gd name="connsiteX22" fmla="*/ 251545 w 2977749"/>
              <a:gd name="connsiteY22" fmla="*/ 642460 h 1468479"/>
              <a:gd name="connsiteX23" fmla="*/ 275340 w 2977749"/>
              <a:gd name="connsiteY23" fmla="*/ 469097 h 1468479"/>
              <a:gd name="connsiteX24" fmla="*/ 285538 w 2977749"/>
              <a:gd name="connsiteY24" fmla="*/ 452101 h 1468479"/>
              <a:gd name="connsiteX25" fmla="*/ 302534 w 2977749"/>
              <a:gd name="connsiteY25" fmla="*/ 435105 h 1468479"/>
              <a:gd name="connsiteX26" fmla="*/ 312732 w 2977749"/>
              <a:gd name="connsiteY26" fmla="*/ 435105 h 1468479"/>
              <a:gd name="connsiteX27" fmla="*/ 322930 w 2977749"/>
              <a:gd name="connsiteY27" fmla="*/ 445303 h 1468479"/>
              <a:gd name="connsiteX28" fmla="*/ 333127 w 2977749"/>
              <a:gd name="connsiteY28" fmla="*/ 469097 h 1468479"/>
              <a:gd name="connsiteX29" fmla="*/ 333127 w 2977749"/>
              <a:gd name="connsiteY29" fmla="*/ 503090 h 1468479"/>
              <a:gd name="connsiteX30" fmla="*/ 339926 w 2977749"/>
              <a:gd name="connsiteY30" fmla="*/ 686650 h 1468479"/>
              <a:gd name="connsiteX31" fmla="*/ 343325 w 2977749"/>
              <a:gd name="connsiteY31" fmla="*/ 802225 h 1468479"/>
              <a:gd name="connsiteX32" fmla="*/ 350124 w 2977749"/>
              <a:gd name="connsiteY32" fmla="*/ 900803 h 1468479"/>
              <a:gd name="connsiteX33" fmla="*/ 370519 w 2977749"/>
              <a:gd name="connsiteY33" fmla="*/ 1009579 h 1468479"/>
              <a:gd name="connsiteX34" fmla="*/ 397713 w 2977749"/>
              <a:gd name="connsiteY34" fmla="*/ 1070766 h 1468479"/>
              <a:gd name="connsiteX35" fmla="*/ 428306 w 2977749"/>
              <a:gd name="connsiteY35" fmla="*/ 1114956 h 1468479"/>
              <a:gd name="connsiteX36" fmla="*/ 462299 w 2977749"/>
              <a:gd name="connsiteY36" fmla="*/ 1138751 h 1468479"/>
              <a:gd name="connsiteX37" fmla="*/ 489493 w 2977749"/>
              <a:gd name="connsiteY37" fmla="*/ 1145550 h 1468479"/>
              <a:gd name="connsiteX38" fmla="*/ 533683 w 2977749"/>
              <a:gd name="connsiteY38" fmla="*/ 1145550 h 1468479"/>
              <a:gd name="connsiteX39" fmla="*/ 574474 w 2977749"/>
              <a:gd name="connsiteY39" fmla="*/ 1135352 h 1468479"/>
              <a:gd name="connsiteX40" fmla="*/ 652657 w 2977749"/>
              <a:gd name="connsiteY40" fmla="*/ 1111557 h 1468479"/>
              <a:gd name="connsiteX41" fmla="*/ 805624 w 2977749"/>
              <a:gd name="connsiteY41" fmla="*/ 1040173 h 1468479"/>
              <a:gd name="connsiteX42" fmla="*/ 1172744 w 2977749"/>
              <a:gd name="connsiteY42" fmla="*/ 860012 h 1468479"/>
              <a:gd name="connsiteX43" fmla="*/ 1539863 w 2977749"/>
              <a:gd name="connsiteY43" fmla="*/ 683251 h 1468479"/>
              <a:gd name="connsiteX44" fmla="*/ 1658837 w 2977749"/>
              <a:gd name="connsiteY44" fmla="*/ 628863 h 1468479"/>
              <a:gd name="connsiteX0" fmla="*/ 1658837 w 2552842"/>
              <a:gd name="connsiteY0" fmla="*/ 428307 h 1267923"/>
              <a:gd name="connsiteX1" fmla="*/ 2552842 w 2552842"/>
              <a:gd name="connsiteY1" fmla="*/ 0 h 1267923"/>
              <a:gd name="connsiteX2" fmla="*/ 1563658 w 2552842"/>
              <a:gd name="connsiteY2" fmla="*/ 741038 h 1267923"/>
              <a:gd name="connsiteX3" fmla="*/ 792027 w 2552842"/>
              <a:gd name="connsiteY3" fmla="*/ 1128553 h 1267923"/>
              <a:gd name="connsiteX4" fmla="*/ 679851 w 2552842"/>
              <a:gd name="connsiteY4" fmla="*/ 1186341 h 1267923"/>
              <a:gd name="connsiteX5" fmla="*/ 635661 w 2552842"/>
              <a:gd name="connsiteY5" fmla="*/ 1206736 h 1267923"/>
              <a:gd name="connsiteX6" fmla="*/ 550680 w 2552842"/>
              <a:gd name="connsiteY6" fmla="*/ 1230531 h 1267923"/>
              <a:gd name="connsiteX7" fmla="*/ 431706 w 2552842"/>
              <a:gd name="connsiteY7" fmla="*/ 1254326 h 1267923"/>
              <a:gd name="connsiteX8" fmla="*/ 282138 w 2552842"/>
              <a:gd name="connsiteY8" fmla="*/ 1267923 h 1267923"/>
              <a:gd name="connsiteX9" fmla="*/ 146168 w 2552842"/>
              <a:gd name="connsiteY9" fmla="*/ 1267923 h 1267923"/>
              <a:gd name="connsiteX10" fmla="*/ 84982 w 2552842"/>
              <a:gd name="connsiteY10" fmla="*/ 1257725 h 1267923"/>
              <a:gd name="connsiteX11" fmla="*/ 30593 w 2552842"/>
              <a:gd name="connsiteY11" fmla="*/ 1237330 h 1267923"/>
              <a:gd name="connsiteX12" fmla="*/ 6799 w 2552842"/>
              <a:gd name="connsiteY12" fmla="*/ 1213535 h 1267923"/>
              <a:gd name="connsiteX13" fmla="*/ 0 w 2552842"/>
              <a:gd name="connsiteY13" fmla="*/ 1193139 h 1267923"/>
              <a:gd name="connsiteX14" fmla="*/ 0 w 2552842"/>
              <a:gd name="connsiteY14" fmla="*/ 1176143 h 1267923"/>
              <a:gd name="connsiteX15" fmla="*/ 13597 w 2552842"/>
              <a:gd name="connsiteY15" fmla="*/ 1145550 h 1267923"/>
              <a:gd name="connsiteX16" fmla="*/ 47590 w 2552842"/>
              <a:gd name="connsiteY16" fmla="*/ 1101359 h 1267923"/>
              <a:gd name="connsiteX17" fmla="*/ 95179 w 2552842"/>
              <a:gd name="connsiteY17" fmla="*/ 1019777 h 1267923"/>
              <a:gd name="connsiteX18" fmla="*/ 156366 w 2552842"/>
              <a:gd name="connsiteY18" fmla="*/ 883807 h 1267923"/>
              <a:gd name="connsiteX19" fmla="*/ 190359 w 2552842"/>
              <a:gd name="connsiteY19" fmla="*/ 781829 h 1267923"/>
              <a:gd name="connsiteX20" fmla="*/ 220952 w 2552842"/>
              <a:gd name="connsiteY20" fmla="*/ 622064 h 1267923"/>
              <a:gd name="connsiteX21" fmla="*/ 251545 w 2552842"/>
              <a:gd name="connsiteY21" fmla="*/ 441904 h 1267923"/>
              <a:gd name="connsiteX22" fmla="*/ 275340 w 2552842"/>
              <a:gd name="connsiteY22" fmla="*/ 268541 h 1267923"/>
              <a:gd name="connsiteX23" fmla="*/ 285538 w 2552842"/>
              <a:gd name="connsiteY23" fmla="*/ 251545 h 1267923"/>
              <a:gd name="connsiteX24" fmla="*/ 302534 w 2552842"/>
              <a:gd name="connsiteY24" fmla="*/ 234549 h 1267923"/>
              <a:gd name="connsiteX25" fmla="*/ 312732 w 2552842"/>
              <a:gd name="connsiteY25" fmla="*/ 234549 h 1267923"/>
              <a:gd name="connsiteX26" fmla="*/ 322930 w 2552842"/>
              <a:gd name="connsiteY26" fmla="*/ 244747 h 1267923"/>
              <a:gd name="connsiteX27" fmla="*/ 333127 w 2552842"/>
              <a:gd name="connsiteY27" fmla="*/ 268541 h 1267923"/>
              <a:gd name="connsiteX28" fmla="*/ 333127 w 2552842"/>
              <a:gd name="connsiteY28" fmla="*/ 302534 h 1267923"/>
              <a:gd name="connsiteX29" fmla="*/ 339926 w 2552842"/>
              <a:gd name="connsiteY29" fmla="*/ 486094 h 1267923"/>
              <a:gd name="connsiteX30" fmla="*/ 343325 w 2552842"/>
              <a:gd name="connsiteY30" fmla="*/ 601669 h 1267923"/>
              <a:gd name="connsiteX31" fmla="*/ 350124 w 2552842"/>
              <a:gd name="connsiteY31" fmla="*/ 700247 h 1267923"/>
              <a:gd name="connsiteX32" fmla="*/ 370519 w 2552842"/>
              <a:gd name="connsiteY32" fmla="*/ 809023 h 1267923"/>
              <a:gd name="connsiteX33" fmla="*/ 397713 w 2552842"/>
              <a:gd name="connsiteY33" fmla="*/ 870210 h 1267923"/>
              <a:gd name="connsiteX34" fmla="*/ 428306 w 2552842"/>
              <a:gd name="connsiteY34" fmla="*/ 914400 h 1267923"/>
              <a:gd name="connsiteX35" fmla="*/ 462299 w 2552842"/>
              <a:gd name="connsiteY35" fmla="*/ 938195 h 1267923"/>
              <a:gd name="connsiteX36" fmla="*/ 489493 w 2552842"/>
              <a:gd name="connsiteY36" fmla="*/ 944994 h 1267923"/>
              <a:gd name="connsiteX37" fmla="*/ 533683 w 2552842"/>
              <a:gd name="connsiteY37" fmla="*/ 944994 h 1267923"/>
              <a:gd name="connsiteX38" fmla="*/ 574474 w 2552842"/>
              <a:gd name="connsiteY38" fmla="*/ 934796 h 1267923"/>
              <a:gd name="connsiteX39" fmla="*/ 652657 w 2552842"/>
              <a:gd name="connsiteY39" fmla="*/ 911001 h 1267923"/>
              <a:gd name="connsiteX40" fmla="*/ 805624 w 2552842"/>
              <a:gd name="connsiteY40" fmla="*/ 839617 h 1267923"/>
              <a:gd name="connsiteX41" fmla="*/ 1172744 w 2552842"/>
              <a:gd name="connsiteY41" fmla="*/ 659456 h 1267923"/>
              <a:gd name="connsiteX42" fmla="*/ 1539863 w 2552842"/>
              <a:gd name="connsiteY42" fmla="*/ 482695 h 1267923"/>
              <a:gd name="connsiteX43" fmla="*/ 1658837 w 2552842"/>
              <a:gd name="connsiteY43" fmla="*/ 428307 h 1267923"/>
              <a:gd name="connsiteX0" fmla="*/ 1658837 w 1658837"/>
              <a:gd name="connsiteY0" fmla="*/ 193758 h 1033374"/>
              <a:gd name="connsiteX1" fmla="*/ 1563658 w 1658837"/>
              <a:gd name="connsiteY1" fmla="*/ 506489 h 1033374"/>
              <a:gd name="connsiteX2" fmla="*/ 792027 w 1658837"/>
              <a:gd name="connsiteY2" fmla="*/ 894004 h 1033374"/>
              <a:gd name="connsiteX3" fmla="*/ 679851 w 1658837"/>
              <a:gd name="connsiteY3" fmla="*/ 951792 h 1033374"/>
              <a:gd name="connsiteX4" fmla="*/ 635661 w 1658837"/>
              <a:gd name="connsiteY4" fmla="*/ 972187 h 1033374"/>
              <a:gd name="connsiteX5" fmla="*/ 550680 w 1658837"/>
              <a:gd name="connsiteY5" fmla="*/ 995982 h 1033374"/>
              <a:gd name="connsiteX6" fmla="*/ 431706 w 1658837"/>
              <a:gd name="connsiteY6" fmla="*/ 1019777 h 1033374"/>
              <a:gd name="connsiteX7" fmla="*/ 282138 w 1658837"/>
              <a:gd name="connsiteY7" fmla="*/ 1033374 h 1033374"/>
              <a:gd name="connsiteX8" fmla="*/ 146168 w 1658837"/>
              <a:gd name="connsiteY8" fmla="*/ 1033374 h 1033374"/>
              <a:gd name="connsiteX9" fmla="*/ 84982 w 1658837"/>
              <a:gd name="connsiteY9" fmla="*/ 1023176 h 1033374"/>
              <a:gd name="connsiteX10" fmla="*/ 30593 w 1658837"/>
              <a:gd name="connsiteY10" fmla="*/ 1002781 h 1033374"/>
              <a:gd name="connsiteX11" fmla="*/ 6799 w 1658837"/>
              <a:gd name="connsiteY11" fmla="*/ 978986 h 1033374"/>
              <a:gd name="connsiteX12" fmla="*/ 0 w 1658837"/>
              <a:gd name="connsiteY12" fmla="*/ 958590 h 1033374"/>
              <a:gd name="connsiteX13" fmla="*/ 0 w 1658837"/>
              <a:gd name="connsiteY13" fmla="*/ 941594 h 1033374"/>
              <a:gd name="connsiteX14" fmla="*/ 13597 w 1658837"/>
              <a:gd name="connsiteY14" fmla="*/ 911001 h 1033374"/>
              <a:gd name="connsiteX15" fmla="*/ 47590 w 1658837"/>
              <a:gd name="connsiteY15" fmla="*/ 866810 h 1033374"/>
              <a:gd name="connsiteX16" fmla="*/ 95179 w 1658837"/>
              <a:gd name="connsiteY16" fmla="*/ 785228 h 1033374"/>
              <a:gd name="connsiteX17" fmla="*/ 156366 w 1658837"/>
              <a:gd name="connsiteY17" fmla="*/ 649258 h 1033374"/>
              <a:gd name="connsiteX18" fmla="*/ 190359 w 1658837"/>
              <a:gd name="connsiteY18" fmla="*/ 547280 h 1033374"/>
              <a:gd name="connsiteX19" fmla="*/ 220952 w 1658837"/>
              <a:gd name="connsiteY19" fmla="*/ 387515 h 1033374"/>
              <a:gd name="connsiteX20" fmla="*/ 251545 w 1658837"/>
              <a:gd name="connsiteY20" fmla="*/ 207355 h 1033374"/>
              <a:gd name="connsiteX21" fmla="*/ 275340 w 1658837"/>
              <a:gd name="connsiteY21" fmla="*/ 33992 h 1033374"/>
              <a:gd name="connsiteX22" fmla="*/ 285538 w 1658837"/>
              <a:gd name="connsiteY22" fmla="*/ 16996 h 1033374"/>
              <a:gd name="connsiteX23" fmla="*/ 302534 w 1658837"/>
              <a:gd name="connsiteY23" fmla="*/ 0 h 1033374"/>
              <a:gd name="connsiteX24" fmla="*/ 312732 w 1658837"/>
              <a:gd name="connsiteY24" fmla="*/ 0 h 1033374"/>
              <a:gd name="connsiteX25" fmla="*/ 322930 w 1658837"/>
              <a:gd name="connsiteY25" fmla="*/ 10198 h 1033374"/>
              <a:gd name="connsiteX26" fmla="*/ 333127 w 1658837"/>
              <a:gd name="connsiteY26" fmla="*/ 33992 h 1033374"/>
              <a:gd name="connsiteX27" fmla="*/ 333127 w 1658837"/>
              <a:gd name="connsiteY27" fmla="*/ 67985 h 1033374"/>
              <a:gd name="connsiteX28" fmla="*/ 339926 w 1658837"/>
              <a:gd name="connsiteY28" fmla="*/ 251545 h 1033374"/>
              <a:gd name="connsiteX29" fmla="*/ 343325 w 1658837"/>
              <a:gd name="connsiteY29" fmla="*/ 367120 h 1033374"/>
              <a:gd name="connsiteX30" fmla="*/ 350124 w 1658837"/>
              <a:gd name="connsiteY30" fmla="*/ 465698 h 1033374"/>
              <a:gd name="connsiteX31" fmla="*/ 370519 w 1658837"/>
              <a:gd name="connsiteY31" fmla="*/ 574474 h 1033374"/>
              <a:gd name="connsiteX32" fmla="*/ 397713 w 1658837"/>
              <a:gd name="connsiteY32" fmla="*/ 635661 h 1033374"/>
              <a:gd name="connsiteX33" fmla="*/ 428306 w 1658837"/>
              <a:gd name="connsiteY33" fmla="*/ 679851 h 1033374"/>
              <a:gd name="connsiteX34" fmla="*/ 462299 w 1658837"/>
              <a:gd name="connsiteY34" fmla="*/ 703646 h 1033374"/>
              <a:gd name="connsiteX35" fmla="*/ 489493 w 1658837"/>
              <a:gd name="connsiteY35" fmla="*/ 710445 h 1033374"/>
              <a:gd name="connsiteX36" fmla="*/ 533683 w 1658837"/>
              <a:gd name="connsiteY36" fmla="*/ 710445 h 1033374"/>
              <a:gd name="connsiteX37" fmla="*/ 574474 w 1658837"/>
              <a:gd name="connsiteY37" fmla="*/ 700247 h 1033374"/>
              <a:gd name="connsiteX38" fmla="*/ 652657 w 1658837"/>
              <a:gd name="connsiteY38" fmla="*/ 676452 h 1033374"/>
              <a:gd name="connsiteX39" fmla="*/ 805624 w 1658837"/>
              <a:gd name="connsiteY39" fmla="*/ 605068 h 1033374"/>
              <a:gd name="connsiteX40" fmla="*/ 1172744 w 1658837"/>
              <a:gd name="connsiteY40" fmla="*/ 424907 h 1033374"/>
              <a:gd name="connsiteX41" fmla="*/ 1539863 w 1658837"/>
              <a:gd name="connsiteY41" fmla="*/ 248146 h 1033374"/>
              <a:gd name="connsiteX42" fmla="*/ 1658837 w 1658837"/>
              <a:gd name="connsiteY42" fmla="*/ 193758 h 1033374"/>
              <a:gd name="connsiteX0" fmla="*/ 1539863 w 1563658"/>
              <a:gd name="connsiteY0" fmla="*/ 248146 h 1033374"/>
              <a:gd name="connsiteX1" fmla="*/ 1563658 w 1563658"/>
              <a:gd name="connsiteY1" fmla="*/ 506489 h 1033374"/>
              <a:gd name="connsiteX2" fmla="*/ 792027 w 1563658"/>
              <a:gd name="connsiteY2" fmla="*/ 894004 h 1033374"/>
              <a:gd name="connsiteX3" fmla="*/ 679851 w 1563658"/>
              <a:gd name="connsiteY3" fmla="*/ 951792 h 1033374"/>
              <a:gd name="connsiteX4" fmla="*/ 635661 w 1563658"/>
              <a:gd name="connsiteY4" fmla="*/ 972187 h 1033374"/>
              <a:gd name="connsiteX5" fmla="*/ 550680 w 1563658"/>
              <a:gd name="connsiteY5" fmla="*/ 995982 h 1033374"/>
              <a:gd name="connsiteX6" fmla="*/ 431706 w 1563658"/>
              <a:gd name="connsiteY6" fmla="*/ 1019777 h 1033374"/>
              <a:gd name="connsiteX7" fmla="*/ 282138 w 1563658"/>
              <a:gd name="connsiteY7" fmla="*/ 1033374 h 1033374"/>
              <a:gd name="connsiteX8" fmla="*/ 146168 w 1563658"/>
              <a:gd name="connsiteY8" fmla="*/ 1033374 h 1033374"/>
              <a:gd name="connsiteX9" fmla="*/ 84982 w 1563658"/>
              <a:gd name="connsiteY9" fmla="*/ 1023176 h 1033374"/>
              <a:gd name="connsiteX10" fmla="*/ 30593 w 1563658"/>
              <a:gd name="connsiteY10" fmla="*/ 1002781 h 1033374"/>
              <a:gd name="connsiteX11" fmla="*/ 6799 w 1563658"/>
              <a:gd name="connsiteY11" fmla="*/ 978986 h 1033374"/>
              <a:gd name="connsiteX12" fmla="*/ 0 w 1563658"/>
              <a:gd name="connsiteY12" fmla="*/ 958590 h 1033374"/>
              <a:gd name="connsiteX13" fmla="*/ 0 w 1563658"/>
              <a:gd name="connsiteY13" fmla="*/ 941594 h 1033374"/>
              <a:gd name="connsiteX14" fmla="*/ 13597 w 1563658"/>
              <a:gd name="connsiteY14" fmla="*/ 911001 h 1033374"/>
              <a:gd name="connsiteX15" fmla="*/ 47590 w 1563658"/>
              <a:gd name="connsiteY15" fmla="*/ 866810 h 1033374"/>
              <a:gd name="connsiteX16" fmla="*/ 95179 w 1563658"/>
              <a:gd name="connsiteY16" fmla="*/ 785228 h 1033374"/>
              <a:gd name="connsiteX17" fmla="*/ 156366 w 1563658"/>
              <a:gd name="connsiteY17" fmla="*/ 649258 h 1033374"/>
              <a:gd name="connsiteX18" fmla="*/ 190359 w 1563658"/>
              <a:gd name="connsiteY18" fmla="*/ 547280 h 1033374"/>
              <a:gd name="connsiteX19" fmla="*/ 220952 w 1563658"/>
              <a:gd name="connsiteY19" fmla="*/ 387515 h 1033374"/>
              <a:gd name="connsiteX20" fmla="*/ 251545 w 1563658"/>
              <a:gd name="connsiteY20" fmla="*/ 207355 h 1033374"/>
              <a:gd name="connsiteX21" fmla="*/ 275340 w 1563658"/>
              <a:gd name="connsiteY21" fmla="*/ 33992 h 1033374"/>
              <a:gd name="connsiteX22" fmla="*/ 285538 w 1563658"/>
              <a:gd name="connsiteY22" fmla="*/ 16996 h 1033374"/>
              <a:gd name="connsiteX23" fmla="*/ 302534 w 1563658"/>
              <a:gd name="connsiteY23" fmla="*/ 0 h 1033374"/>
              <a:gd name="connsiteX24" fmla="*/ 312732 w 1563658"/>
              <a:gd name="connsiteY24" fmla="*/ 0 h 1033374"/>
              <a:gd name="connsiteX25" fmla="*/ 322930 w 1563658"/>
              <a:gd name="connsiteY25" fmla="*/ 10198 h 1033374"/>
              <a:gd name="connsiteX26" fmla="*/ 333127 w 1563658"/>
              <a:gd name="connsiteY26" fmla="*/ 33992 h 1033374"/>
              <a:gd name="connsiteX27" fmla="*/ 333127 w 1563658"/>
              <a:gd name="connsiteY27" fmla="*/ 67985 h 1033374"/>
              <a:gd name="connsiteX28" fmla="*/ 339926 w 1563658"/>
              <a:gd name="connsiteY28" fmla="*/ 251545 h 1033374"/>
              <a:gd name="connsiteX29" fmla="*/ 343325 w 1563658"/>
              <a:gd name="connsiteY29" fmla="*/ 367120 h 1033374"/>
              <a:gd name="connsiteX30" fmla="*/ 350124 w 1563658"/>
              <a:gd name="connsiteY30" fmla="*/ 465698 h 1033374"/>
              <a:gd name="connsiteX31" fmla="*/ 370519 w 1563658"/>
              <a:gd name="connsiteY31" fmla="*/ 574474 h 1033374"/>
              <a:gd name="connsiteX32" fmla="*/ 397713 w 1563658"/>
              <a:gd name="connsiteY32" fmla="*/ 635661 h 1033374"/>
              <a:gd name="connsiteX33" fmla="*/ 428306 w 1563658"/>
              <a:gd name="connsiteY33" fmla="*/ 679851 h 1033374"/>
              <a:gd name="connsiteX34" fmla="*/ 462299 w 1563658"/>
              <a:gd name="connsiteY34" fmla="*/ 703646 h 1033374"/>
              <a:gd name="connsiteX35" fmla="*/ 489493 w 1563658"/>
              <a:gd name="connsiteY35" fmla="*/ 710445 h 1033374"/>
              <a:gd name="connsiteX36" fmla="*/ 533683 w 1563658"/>
              <a:gd name="connsiteY36" fmla="*/ 710445 h 1033374"/>
              <a:gd name="connsiteX37" fmla="*/ 574474 w 1563658"/>
              <a:gd name="connsiteY37" fmla="*/ 700247 h 1033374"/>
              <a:gd name="connsiteX38" fmla="*/ 652657 w 1563658"/>
              <a:gd name="connsiteY38" fmla="*/ 676452 h 1033374"/>
              <a:gd name="connsiteX39" fmla="*/ 805624 w 1563658"/>
              <a:gd name="connsiteY39" fmla="*/ 605068 h 1033374"/>
              <a:gd name="connsiteX40" fmla="*/ 1172744 w 1563658"/>
              <a:gd name="connsiteY40" fmla="*/ 424907 h 1033374"/>
              <a:gd name="connsiteX41" fmla="*/ 1539863 w 1563658"/>
              <a:gd name="connsiteY41" fmla="*/ 248146 h 1033374"/>
              <a:gd name="connsiteX0" fmla="*/ 1172744 w 1563658"/>
              <a:gd name="connsiteY0" fmla="*/ 424907 h 1033374"/>
              <a:gd name="connsiteX1" fmla="*/ 1563658 w 1563658"/>
              <a:gd name="connsiteY1" fmla="*/ 506489 h 1033374"/>
              <a:gd name="connsiteX2" fmla="*/ 792027 w 1563658"/>
              <a:gd name="connsiteY2" fmla="*/ 894004 h 1033374"/>
              <a:gd name="connsiteX3" fmla="*/ 679851 w 1563658"/>
              <a:gd name="connsiteY3" fmla="*/ 951792 h 1033374"/>
              <a:gd name="connsiteX4" fmla="*/ 635661 w 1563658"/>
              <a:gd name="connsiteY4" fmla="*/ 972187 h 1033374"/>
              <a:gd name="connsiteX5" fmla="*/ 550680 w 1563658"/>
              <a:gd name="connsiteY5" fmla="*/ 995982 h 1033374"/>
              <a:gd name="connsiteX6" fmla="*/ 431706 w 1563658"/>
              <a:gd name="connsiteY6" fmla="*/ 1019777 h 1033374"/>
              <a:gd name="connsiteX7" fmla="*/ 282138 w 1563658"/>
              <a:gd name="connsiteY7" fmla="*/ 1033374 h 1033374"/>
              <a:gd name="connsiteX8" fmla="*/ 146168 w 1563658"/>
              <a:gd name="connsiteY8" fmla="*/ 1033374 h 1033374"/>
              <a:gd name="connsiteX9" fmla="*/ 84982 w 1563658"/>
              <a:gd name="connsiteY9" fmla="*/ 1023176 h 1033374"/>
              <a:gd name="connsiteX10" fmla="*/ 30593 w 1563658"/>
              <a:gd name="connsiteY10" fmla="*/ 1002781 h 1033374"/>
              <a:gd name="connsiteX11" fmla="*/ 6799 w 1563658"/>
              <a:gd name="connsiteY11" fmla="*/ 978986 h 1033374"/>
              <a:gd name="connsiteX12" fmla="*/ 0 w 1563658"/>
              <a:gd name="connsiteY12" fmla="*/ 958590 h 1033374"/>
              <a:gd name="connsiteX13" fmla="*/ 0 w 1563658"/>
              <a:gd name="connsiteY13" fmla="*/ 941594 h 1033374"/>
              <a:gd name="connsiteX14" fmla="*/ 13597 w 1563658"/>
              <a:gd name="connsiteY14" fmla="*/ 911001 h 1033374"/>
              <a:gd name="connsiteX15" fmla="*/ 47590 w 1563658"/>
              <a:gd name="connsiteY15" fmla="*/ 866810 h 1033374"/>
              <a:gd name="connsiteX16" fmla="*/ 95179 w 1563658"/>
              <a:gd name="connsiteY16" fmla="*/ 785228 h 1033374"/>
              <a:gd name="connsiteX17" fmla="*/ 156366 w 1563658"/>
              <a:gd name="connsiteY17" fmla="*/ 649258 h 1033374"/>
              <a:gd name="connsiteX18" fmla="*/ 190359 w 1563658"/>
              <a:gd name="connsiteY18" fmla="*/ 547280 h 1033374"/>
              <a:gd name="connsiteX19" fmla="*/ 220952 w 1563658"/>
              <a:gd name="connsiteY19" fmla="*/ 387515 h 1033374"/>
              <a:gd name="connsiteX20" fmla="*/ 251545 w 1563658"/>
              <a:gd name="connsiteY20" fmla="*/ 207355 h 1033374"/>
              <a:gd name="connsiteX21" fmla="*/ 275340 w 1563658"/>
              <a:gd name="connsiteY21" fmla="*/ 33992 h 1033374"/>
              <a:gd name="connsiteX22" fmla="*/ 285538 w 1563658"/>
              <a:gd name="connsiteY22" fmla="*/ 16996 h 1033374"/>
              <a:gd name="connsiteX23" fmla="*/ 302534 w 1563658"/>
              <a:gd name="connsiteY23" fmla="*/ 0 h 1033374"/>
              <a:gd name="connsiteX24" fmla="*/ 312732 w 1563658"/>
              <a:gd name="connsiteY24" fmla="*/ 0 h 1033374"/>
              <a:gd name="connsiteX25" fmla="*/ 322930 w 1563658"/>
              <a:gd name="connsiteY25" fmla="*/ 10198 h 1033374"/>
              <a:gd name="connsiteX26" fmla="*/ 333127 w 1563658"/>
              <a:gd name="connsiteY26" fmla="*/ 33992 h 1033374"/>
              <a:gd name="connsiteX27" fmla="*/ 333127 w 1563658"/>
              <a:gd name="connsiteY27" fmla="*/ 67985 h 1033374"/>
              <a:gd name="connsiteX28" fmla="*/ 339926 w 1563658"/>
              <a:gd name="connsiteY28" fmla="*/ 251545 h 1033374"/>
              <a:gd name="connsiteX29" fmla="*/ 343325 w 1563658"/>
              <a:gd name="connsiteY29" fmla="*/ 367120 h 1033374"/>
              <a:gd name="connsiteX30" fmla="*/ 350124 w 1563658"/>
              <a:gd name="connsiteY30" fmla="*/ 465698 h 1033374"/>
              <a:gd name="connsiteX31" fmla="*/ 370519 w 1563658"/>
              <a:gd name="connsiteY31" fmla="*/ 574474 h 1033374"/>
              <a:gd name="connsiteX32" fmla="*/ 397713 w 1563658"/>
              <a:gd name="connsiteY32" fmla="*/ 635661 h 1033374"/>
              <a:gd name="connsiteX33" fmla="*/ 428306 w 1563658"/>
              <a:gd name="connsiteY33" fmla="*/ 679851 h 1033374"/>
              <a:gd name="connsiteX34" fmla="*/ 462299 w 1563658"/>
              <a:gd name="connsiteY34" fmla="*/ 703646 h 1033374"/>
              <a:gd name="connsiteX35" fmla="*/ 489493 w 1563658"/>
              <a:gd name="connsiteY35" fmla="*/ 710445 h 1033374"/>
              <a:gd name="connsiteX36" fmla="*/ 533683 w 1563658"/>
              <a:gd name="connsiteY36" fmla="*/ 710445 h 1033374"/>
              <a:gd name="connsiteX37" fmla="*/ 574474 w 1563658"/>
              <a:gd name="connsiteY37" fmla="*/ 700247 h 1033374"/>
              <a:gd name="connsiteX38" fmla="*/ 652657 w 1563658"/>
              <a:gd name="connsiteY38" fmla="*/ 676452 h 1033374"/>
              <a:gd name="connsiteX39" fmla="*/ 805624 w 1563658"/>
              <a:gd name="connsiteY39" fmla="*/ 605068 h 1033374"/>
              <a:gd name="connsiteX40" fmla="*/ 1172744 w 1563658"/>
              <a:gd name="connsiteY40" fmla="*/ 424907 h 1033374"/>
              <a:gd name="connsiteX0" fmla="*/ 805624 w 1563658"/>
              <a:gd name="connsiteY0" fmla="*/ 605068 h 1033374"/>
              <a:gd name="connsiteX1" fmla="*/ 1563658 w 1563658"/>
              <a:gd name="connsiteY1" fmla="*/ 506489 h 1033374"/>
              <a:gd name="connsiteX2" fmla="*/ 792027 w 1563658"/>
              <a:gd name="connsiteY2" fmla="*/ 894004 h 1033374"/>
              <a:gd name="connsiteX3" fmla="*/ 679851 w 1563658"/>
              <a:gd name="connsiteY3" fmla="*/ 951792 h 1033374"/>
              <a:gd name="connsiteX4" fmla="*/ 635661 w 1563658"/>
              <a:gd name="connsiteY4" fmla="*/ 972187 h 1033374"/>
              <a:gd name="connsiteX5" fmla="*/ 550680 w 1563658"/>
              <a:gd name="connsiteY5" fmla="*/ 995982 h 1033374"/>
              <a:gd name="connsiteX6" fmla="*/ 431706 w 1563658"/>
              <a:gd name="connsiteY6" fmla="*/ 1019777 h 1033374"/>
              <a:gd name="connsiteX7" fmla="*/ 282138 w 1563658"/>
              <a:gd name="connsiteY7" fmla="*/ 1033374 h 1033374"/>
              <a:gd name="connsiteX8" fmla="*/ 146168 w 1563658"/>
              <a:gd name="connsiteY8" fmla="*/ 1033374 h 1033374"/>
              <a:gd name="connsiteX9" fmla="*/ 84982 w 1563658"/>
              <a:gd name="connsiteY9" fmla="*/ 1023176 h 1033374"/>
              <a:gd name="connsiteX10" fmla="*/ 30593 w 1563658"/>
              <a:gd name="connsiteY10" fmla="*/ 1002781 h 1033374"/>
              <a:gd name="connsiteX11" fmla="*/ 6799 w 1563658"/>
              <a:gd name="connsiteY11" fmla="*/ 978986 h 1033374"/>
              <a:gd name="connsiteX12" fmla="*/ 0 w 1563658"/>
              <a:gd name="connsiteY12" fmla="*/ 958590 h 1033374"/>
              <a:gd name="connsiteX13" fmla="*/ 0 w 1563658"/>
              <a:gd name="connsiteY13" fmla="*/ 941594 h 1033374"/>
              <a:gd name="connsiteX14" fmla="*/ 13597 w 1563658"/>
              <a:gd name="connsiteY14" fmla="*/ 911001 h 1033374"/>
              <a:gd name="connsiteX15" fmla="*/ 47590 w 1563658"/>
              <a:gd name="connsiteY15" fmla="*/ 866810 h 1033374"/>
              <a:gd name="connsiteX16" fmla="*/ 95179 w 1563658"/>
              <a:gd name="connsiteY16" fmla="*/ 785228 h 1033374"/>
              <a:gd name="connsiteX17" fmla="*/ 156366 w 1563658"/>
              <a:gd name="connsiteY17" fmla="*/ 649258 h 1033374"/>
              <a:gd name="connsiteX18" fmla="*/ 190359 w 1563658"/>
              <a:gd name="connsiteY18" fmla="*/ 547280 h 1033374"/>
              <a:gd name="connsiteX19" fmla="*/ 220952 w 1563658"/>
              <a:gd name="connsiteY19" fmla="*/ 387515 h 1033374"/>
              <a:gd name="connsiteX20" fmla="*/ 251545 w 1563658"/>
              <a:gd name="connsiteY20" fmla="*/ 207355 h 1033374"/>
              <a:gd name="connsiteX21" fmla="*/ 275340 w 1563658"/>
              <a:gd name="connsiteY21" fmla="*/ 33992 h 1033374"/>
              <a:gd name="connsiteX22" fmla="*/ 285538 w 1563658"/>
              <a:gd name="connsiteY22" fmla="*/ 16996 h 1033374"/>
              <a:gd name="connsiteX23" fmla="*/ 302534 w 1563658"/>
              <a:gd name="connsiteY23" fmla="*/ 0 h 1033374"/>
              <a:gd name="connsiteX24" fmla="*/ 312732 w 1563658"/>
              <a:gd name="connsiteY24" fmla="*/ 0 h 1033374"/>
              <a:gd name="connsiteX25" fmla="*/ 322930 w 1563658"/>
              <a:gd name="connsiteY25" fmla="*/ 10198 h 1033374"/>
              <a:gd name="connsiteX26" fmla="*/ 333127 w 1563658"/>
              <a:gd name="connsiteY26" fmla="*/ 33992 h 1033374"/>
              <a:gd name="connsiteX27" fmla="*/ 333127 w 1563658"/>
              <a:gd name="connsiteY27" fmla="*/ 67985 h 1033374"/>
              <a:gd name="connsiteX28" fmla="*/ 339926 w 1563658"/>
              <a:gd name="connsiteY28" fmla="*/ 251545 h 1033374"/>
              <a:gd name="connsiteX29" fmla="*/ 343325 w 1563658"/>
              <a:gd name="connsiteY29" fmla="*/ 367120 h 1033374"/>
              <a:gd name="connsiteX30" fmla="*/ 350124 w 1563658"/>
              <a:gd name="connsiteY30" fmla="*/ 465698 h 1033374"/>
              <a:gd name="connsiteX31" fmla="*/ 370519 w 1563658"/>
              <a:gd name="connsiteY31" fmla="*/ 574474 h 1033374"/>
              <a:gd name="connsiteX32" fmla="*/ 397713 w 1563658"/>
              <a:gd name="connsiteY32" fmla="*/ 635661 h 1033374"/>
              <a:gd name="connsiteX33" fmla="*/ 428306 w 1563658"/>
              <a:gd name="connsiteY33" fmla="*/ 679851 h 1033374"/>
              <a:gd name="connsiteX34" fmla="*/ 462299 w 1563658"/>
              <a:gd name="connsiteY34" fmla="*/ 703646 h 1033374"/>
              <a:gd name="connsiteX35" fmla="*/ 489493 w 1563658"/>
              <a:gd name="connsiteY35" fmla="*/ 710445 h 1033374"/>
              <a:gd name="connsiteX36" fmla="*/ 533683 w 1563658"/>
              <a:gd name="connsiteY36" fmla="*/ 710445 h 1033374"/>
              <a:gd name="connsiteX37" fmla="*/ 574474 w 1563658"/>
              <a:gd name="connsiteY37" fmla="*/ 700247 h 1033374"/>
              <a:gd name="connsiteX38" fmla="*/ 652657 w 1563658"/>
              <a:gd name="connsiteY38" fmla="*/ 676452 h 1033374"/>
              <a:gd name="connsiteX39" fmla="*/ 805624 w 1563658"/>
              <a:gd name="connsiteY39" fmla="*/ 605068 h 1033374"/>
              <a:gd name="connsiteX0" fmla="*/ 805624 w 805624"/>
              <a:gd name="connsiteY0" fmla="*/ 605068 h 1033374"/>
              <a:gd name="connsiteX1" fmla="*/ 792027 w 805624"/>
              <a:gd name="connsiteY1" fmla="*/ 894004 h 1033374"/>
              <a:gd name="connsiteX2" fmla="*/ 679851 w 805624"/>
              <a:gd name="connsiteY2" fmla="*/ 951792 h 1033374"/>
              <a:gd name="connsiteX3" fmla="*/ 635661 w 805624"/>
              <a:gd name="connsiteY3" fmla="*/ 972187 h 1033374"/>
              <a:gd name="connsiteX4" fmla="*/ 550680 w 805624"/>
              <a:gd name="connsiteY4" fmla="*/ 995982 h 1033374"/>
              <a:gd name="connsiteX5" fmla="*/ 431706 w 805624"/>
              <a:gd name="connsiteY5" fmla="*/ 1019777 h 1033374"/>
              <a:gd name="connsiteX6" fmla="*/ 282138 w 805624"/>
              <a:gd name="connsiteY6" fmla="*/ 1033374 h 1033374"/>
              <a:gd name="connsiteX7" fmla="*/ 146168 w 805624"/>
              <a:gd name="connsiteY7" fmla="*/ 1033374 h 1033374"/>
              <a:gd name="connsiteX8" fmla="*/ 84982 w 805624"/>
              <a:gd name="connsiteY8" fmla="*/ 1023176 h 1033374"/>
              <a:gd name="connsiteX9" fmla="*/ 30593 w 805624"/>
              <a:gd name="connsiteY9" fmla="*/ 1002781 h 1033374"/>
              <a:gd name="connsiteX10" fmla="*/ 6799 w 805624"/>
              <a:gd name="connsiteY10" fmla="*/ 978986 h 1033374"/>
              <a:gd name="connsiteX11" fmla="*/ 0 w 805624"/>
              <a:gd name="connsiteY11" fmla="*/ 958590 h 1033374"/>
              <a:gd name="connsiteX12" fmla="*/ 0 w 805624"/>
              <a:gd name="connsiteY12" fmla="*/ 941594 h 1033374"/>
              <a:gd name="connsiteX13" fmla="*/ 13597 w 805624"/>
              <a:gd name="connsiteY13" fmla="*/ 911001 h 1033374"/>
              <a:gd name="connsiteX14" fmla="*/ 47590 w 805624"/>
              <a:gd name="connsiteY14" fmla="*/ 866810 h 1033374"/>
              <a:gd name="connsiteX15" fmla="*/ 95179 w 805624"/>
              <a:gd name="connsiteY15" fmla="*/ 785228 h 1033374"/>
              <a:gd name="connsiteX16" fmla="*/ 156366 w 805624"/>
              <a:gd name="connsiteY16" fmla="*/ 649258 h 1033374"/>
              <a:gd name="connsiteX17" fmla="*/ 190359 w 805624"/>
              <a:gd name="connsiteY17" fmla="*/ 547280 h 1033374"/>
              <a:gd name="connsiteX18" fmla="*/ 220952 w 805624"/>
              <a:gd name="connsiteY18" fmla="*/ 387515 h 1033374"/>
              <a:gd name="connsiteX19" fmla="*/ 251545 w 805624"/>
              <a:gd name="connsiteY19" fmla="*/ 207355 h 1033374"/>
              <a:gd name="connsiteX20" fmla="*/ 275340 w 805624"/>
              <a:gd name="connsiteY20" fmla="*/ 33992 h 1033374"/>
              <a:gd name="connsiteX21" fmla="*/ 285538 w 805624"/>
              <a:gd name="connsiteY21" fmla="*/ 16996 h 1033374"/>
              <a:gd name="connsiteX22" fmla="*/ 302534 w 805624"/>
              <a:gd name="connsiteY22" fmla="*/ 0 h 1033374"/>
              <a:gd name="connsiteX23" fmla="*/ 312732 w 805624"/>
              <a:gd name="connsiteY23" fmla="*/ 0 h 1033374"/>
              <a:gd name="connsiteX24" fmla="*/ 322930 w 805624"/>
              <a:gd name="connsiteY24" fmla="*/ 10198 h 1033374"/>
              <a:gd name="connsiteX25" fmla="*/ 333127 w 805624"/>
              <a:gd name="connsiteY25" fmla="*/ 33992 h 1033374"/>
              <a:gd name="connsiteX26" fmla="*/ 333127 w 805624"/>
              <a:gd name="connsiteY26" fmla="*/ 67985 h 1033374"/>
              <a:gd name="connsiteX27" fmla="*/ 339926 w 805624"/>
              <a:gd name="connsiteY27" fmla="*/ 251545 h 1033374"/>
              <a:gd name="connsiteX28" fmla="*/ 343325 w 805624"/>
              <a:gd name="connsiteY28" fmla="*/ 367120 h 1033374"/>
              <a:gd name="connsiteX29" fmla="*/ 350124 w 805624"/>
              <a:gd name="connsiteY29" fmla="*/ 465698 h 1033374"/>
              <a:gd name="connsiteX30" fmla="*/ 370519 w 805624"/>
              <a:gd name="connsiteY30" fmla="*/ 574474 h 1033374"/>
              <a:gd name="connsiteX31" fmla="*/ 397713 w 805624"/>
              <a:gd name="connsiteY31" fmla="*/ 635661 h 1033374"/>
              <a:gd name="connsiteX32" fmla="*/ 428306 w 805624"/>
              <a:gd name="connsiteY32" fmla="*/ 679851 h 1033374"/>
              <a:gd name="connsiteX33" fmla="*/ 462299 w 805624"/>
              <a:gd name="connsiteY33" fmla="*/ 703646 h 1033374"/>
              <a:gd name="connsiteX34" fmla="*/ 489493 w 805624"/>
              <a:gd name="connsiteY34" fmla="*/ 710445 h 1033374"/>
              <a:gd name="connsiteX35" fmla="*/ 533683 w 805624"/>
              <a:gd name="connsiteY35" fmla="*/ 710445 h 1033374"/>
              <a:gd name="connsiteX36" fmla="*/ 574474 w 805624"/>
              <a:gd name="connsiteY36" fmla="*/ 700247 h 1033374"/>
              <a:gd name="connsiteX37" fmla="*/ 652657 w 805624"/>
              <a:gd name="connsiteY37" fmla="*/ 676452 h 1033374"/>
              <a:gd name="connsiteX38" fmla="*/ 805624 w 805624"/>
              <a:gd name="connsiteY38" fmla="*/ 605068 h 1033374"/>
              <a:gd name="connsiteX0" fmla="*/ 805624 w 805624"/>
              <a:gd name="connsiteY0" fmla="*/ 605068 h 1033374"/>
              <a:gd name="connsiteX1" fmla="*/ 679851 w 805624"/>
              <a:gd name="connsiteY1" fmla="*/ 951792 h 1033374"/>
              <a:gd name="connsiteX2" fmla="*/ 635661 w 805624"/>
              <a:gd name="connsiteY2" fmla="*/ 972187 h 1033374"/>
              <a:gd name="connsiteX3" fmla="*/ 550680 w 805624"/>
              <a:gd name="connsiteY3" fmla="*/ 995982 h 1033374"/>
              <a:gd name="connsiteX4" fmla="*/ 431706 w 805624"/>
              <a:gd name="connsiteY4" fmla="*/ 1019777 h 1033374"/>
              <a:gd name="connsiteX5" fmla="*/ 282138 w 805624"/>
              <a:gd name="connsiteY5" fmla="*/ 1033374 h 1033374"/>
              <a:gd name="connsiteX6" fmla="*/ 146168 w 805624"/>
              <a:gd name="connsiteY6" fmla="*/ 1033374 h 1033374"/>
              <a:gd name="connsiteX7" fmla="*/ 84982 w 805624"/>
              <a:gd name="connsiteY7" fmla="*/ 1023176 h 1033374"/>
              <a:gd name="connsiteX8" fmla="*/ 30593 w 805624"/>
              <a:gd name="connsiteY8" fmla="*/ 1002781 h 1033374"/>
              <a:gd name="connsiteX9" fmla="*/ 6799 w 805624"/>
              <a:gd name="connsiteY9" fmla="*/ 978986 h 1033374"/>
              <a:gd name="connsiteX10" fmla="*/ 0 w 805624"/>
              <a:gd name="connsiteY10" fmla="*/ 958590 h 1033374"/>
              <a:gd name="connsiteX11" fmla="*/ 0 w 805624"/>
              <a:gd name="connsiteY11" fmla="*/ 941594 h 1033374"/>
              <a:gd name="connsiteX12" fmla="*/ 13597 w 805624"/>
              <a:gd name="connsiteY12" fmla="*/ 911001 h 1033374"/>
              <a:gd name="connsiteX13" fmla="*/ 47590 w 805624"/>
              <a:gd name="connsiteY13" fmla="*/ 866810 h 1033374"/>
              <a:gd name="connsiteX14" fmla="*/ 95179 w 805624"/>
              <a:gd name="connsiteY14" fmla="*/ 785228 h 1033374"/>
              <a:gd name="connsiteX15" fmla="*/ 156366 w 805624"/>
              <a:gd name="connsiteY15" fmla="*/ 649258 h 1033374"/>
              <a:gd name="connsiteX16" fmla="*/ 190359 w 805624"/>
              <a:gd name="connsiteY16" fmla="*/ 547280 h 1033374"/>
              <a:gd name="connsiteX17" fmla="*/ 220952 w 805624"/>
              <a:gd name="connsiteY17" fmla="*/ 387515 h 1033374"/>
              <a:gd name="connsiteX18" fmla="*/ 251545 w 805624"/>
              <a:gd name="connsiteY18" fmla="*/ 207355 h 1033374"/>
              <a:gd name="connsiteX19" fmla="*/ 275340 w 805624"/>
              <a:gd name="connsiteY19" fmla="*/ 33992 h 1033374"/>
              <a:gd name="connsiteX20" fmla="*/ 285538 w 805624"/>
              <a:gd name="connsiteY20" fmla="*/ 16996 h 1033374"/>
              <a:gd name="connsiteX21" fmla="*/ 302534 w 805624"/>
              <a:gd name="connsiteY21" fmla="*/ 0 h 1033374"/>
              <a:gd name="connsiteX22" fmla="*/ 312732 w 805624"/>
              <a:gd name="connsiteY22" fmla="*/ 0 h 1033374"/>
              <a:gd name="connsiteX23" fmla="*/ 322930 w 805624"/>
              <a:gd name="connsiteY23" fmla="*/ 10198 h 1033374"/>
              <a:gd name="connsiteX24" fmla="*/ 333127 w 805624"/>
              <a:gd name="connsiteY24" fmla="*/ 33992 h 1033374"/>
              <a:gd name="connsiteX25" fmla="*/ 333127 w 805624"/>
              <a:gd name="connsiteY25" fmla="*/ 67985 h 1033374"/>
              <a:gd name="connsiteX26" fmla="*/ 339926 w 805624"/>
              <a:gd name="connsiteY26" fmla="*/ 251545 h 1033374"/>
              <a:gd name="connsiteX27" fmla="*/ 343325 w 805624"/>
              <a:gd name="connsiteY27" fmla="*/ 367120 h 1033374"/>
              <a:gd name="connsiteX28" fmla="*/ 350124 w 805624"/>
              <a:gd name="connsiteY28" fmla="*/ 465698 h 1033374"/>
              <a:gd name="connsiteX29" fmla="*/ 370519 w 805624"/>
              <a:gd name="connsiteY29" fmla="*/ 574474 h 1033374"/>
              <a:gd name="connsiteX30" fmla="*/ 397713 w 805624"/>
              <a:gd name="connsiteY30" fmla="*/ 635661 h 1033374"/>
              <a:gd name="connsiteX31" fmla="*/ 428306 w 805624"/>
              <a:gd name="connsiteY31" fmla="*/ 679851 h 1033374"/>
              <a:gd name="connsiteX32" fmla="*/ 462299 w 805624"/>
              <a:gd name="connsiteY32" fmla="*/ 703646 h 1033374"/>
              <a:gd name="connsiteX33" fmla="*/ 489493 w 805624"/>
              <a:gd name="connsiteY33" fmla="*/ 710445 h 1033374"/>
              <a:gd name="connsiteX34" fmla="*/ 533683 w 805624"/>
              <a:gd name="connsiteY34" fmla="*/ 710445 h 1033374"/>
              <a:gd name="connsiteX35" fmla="*/ 574474 w 805624"/>
              <a:gd name="connsiteY35" fmla="*/ 700247 h 1033374"/>
              <a:gd name="connsiteX36" fmla="*/ 652657 w 805624"/>
              <a:gd name="connsiteY36" fmla="*/ 676452 h 1033374"/>
              <a:gd name="connsiteX37" fmla="*/ 805624 w 805624"/>
              <a:gd name="connsiteY37" fmla="*/ 605068 h 1033374"/>
              <a:gd name="connsiteX0" fmla="*/ 805624 w 805624"/>
              <a:gd name="connsiteY0" fmla="*/ 605068 h 1033374"/>
              <a:gd name="connsiteX1" fmla="*/ 679851 w 805624"/>
              <a:gd name="connsiteY1" fmla="*/ 951792 h 1033374"/>
              <a:gd name="connsiteX2" fmla="*/ 635661 w 805624"/>
              <a:gd name="connsiteY2" fmla="*/ 972187 h 1033374"/>
              <a:gd name="connsiteX3" fmla="*/ 550680 w 805624"/>
              <a:gd name="connsiteY3" fmla="*/ 995982 h 1033374"/>
              <a:gd name="connsiteX4" fmla="*/ 431706 w 805624"/>
              <a:gd name="connsiteY4" fmla="*/ 1019777 h 1033374"/>
              <a:gd name="connsiteX5" fmla="*/ 282138 w 805624"/>
              <a:gd name="connsiteY5" fmla="*/ 1033374 h 1033374"/>
              <a:gd name="connsiteX6" fmla="*/ 146168 w 805624"/>
              <a:gd name="connsiteY6" fmla="*/ 1033374 h 1033374"/>
              <a:gd name="connsiteX7" fmla="*/ 84982 w 805624"/>
              <a:gd name="connsiteY7" fmla="*/ 1023176 h 1033374"/>
              <a:gd name="connsiteX8" fmla="*/ 30593 w 805624"/>
              <a:gd name="connsiteY8" fmla="*/ 1002781 h 1033374"/>
              <a:gd name="connsiteX9" fmla="*/ 6799 w 805624"/>
              <a:gd name="connsiteY9" fmla="*/ 978986 h 1033374"/>
              <a:gd name="connsiteX10" fmla="*/ 0 w 805624"/>
              <a:gd name="connsiteY10" fmla="*/ 958590 h 1033374"/>
              <a:gd name="connsiteX11" fmla="*/ 0 w 805624"/>
              <a:gd name="connsiteY11" fmla="*/ 941594 h 1033374"/>
              <a:gd name="connsiteX12" fmla="*/ 13597 w 805624"/>
              <a:gd name="connsiteY12" fmla="*/ 911001 h 1033374"/>
              <a:gd name="connsiteX13" fmla="*/ 47590 w 805624"/>
              <a:gd name="connsiteY13" fmla="*/ 866810 h 1033374"/>
              <a:gd name="connsiteX14" fmla="*/ 95179 w 805624"/>
              <a:gd name="connsiteY14" fmla="*/ 785228 h 1033374"/>
              <a:gd name="connsiteX15" fmla="*/ 156366 w 805624"/>
              <a:gd name="connsiteY15" fmla="*/ 649258 h 1033374"/>
              <a:gd name="connsiteX16" fmla="*/ 190359 w 805624"/>
              <a:gd name="connsiteY16" fmla="*/ 547280 h 1033374"/>
              <a:gd name="connsiteX17" fmla="*/ 220952 w 805624"/>
              <a:gd name="connsiteY17" fmla="*/ 387515 h 1033374"/>
              <a:gd name="connsiteX18" fmla="*/ 251545 w 805624"/>
              <a:gd name="connsiteY18" fmla="*/ 207355 h 1033374"/>
              <a:gd name="connsiteX19" fmla="*/ 275340 w 805624"/>
              <a:gd name="connsiteY19" fmla="*/ 33992 h 1033374"/>
              <a:gd name="connsiteX20" fmla="*/ 285538 w 805624"/>
              <a:gd name="connsiteY20" fmla="*/ 16996 h 1033374"/>
              <a:gd name="connsiteX21" fmla="*/ 302534 w 805624"/>
              <a:gd name="connsiteY21" fmla="*/ 0 h 1033374"/>
              <a:gd name="connsiteX22" fmla="*/ 312732 w 805624"/>
              <a:gd name="connsiteY22" fmla="*/ 0 h 1033374"/>
              <a:gd name="connsiteX23" fmla="*/ 322930 w 805624"/>
              <a:gd name="connsiteY23" fmla="*/ 10198 h 1033374"/>
              <a:gd name="connsiteX24" fmla="*/ 333127 w 805624"/>
              <a:gd name="connsiteY24" fmla="*/ 33992 h 1033374"/>
              <a:gd name="connsiteX25" fmla="*/ 333127 w 805624"/>
              <a:gd name="connsiteY25" fmla="*/ 67985 h 1033374"/>
              <a:gd name="connsiteX26" fmla="*/ 339926 w 805624"/>
              <a:gd name="connsiteY26" fmla="*/ 251545 h 1033374"/>
              <a:gd name="connsiteX27" fmla="*/ 343325 w 805624"/>
              <a:gd name="connsiteY27" fmla="*/ 367120 h 1033374"/>
              <a:gd name="connsiteX28" fmla="*/ 350124 w 805624"/>
              <a:gd name="connsiteY28" fmla="*/ 465698 h 1033374"/>
              <a:gd name="connsiteX29" fmla="*/ 370519 w 805624"/>
              <a:gd name="connsiteY29" fmla="*/ 574474 h 1033374"/>
              <a:gd name="connsiteX30" fmla="*/ 397713 w 805624"/>
              <a:gd name="connsiteY30" fmla="*/ 635661 h 1033374"/>
              <a:gd name="connsiteX31" fmla="*/ 428306 w 805624"/>
              <a:gd name="connsiteY31" fmla="*/ 679851 h 1033374"/>
              <a:gd name="connsiteX32" fmla="*/ 462299 w 805624"/>
              <a:gd name="connsiteY32" fmla="*/ 703646 h 1033374"/>
              <a:gd name="connsiteX33" fmla="*/ 489493 w 805624"/>
              <a:gd name="connsiteY33" fmla="*/ 710445 h 1033374"/>
              <a:gd name="connsiteX34" fmla="*/ 533683 w 805624"/>
              <a:gd name="connsiteY34" fmla="*/ 710445 h 1033374"/>
              <a:gd name="connsiteX35" fmla="*/ 574474 w 805624"/>
              <a:gd name="connsiteY35" fmla="*/ 700247 h 1033374"/>
              <a:gd name="connsiteX36" fmla="*/ 805624 w 805624"/>
              <a:gd name="connsiteY36" fmla="*/ 605068 h 1033374"/>
              <a:gd name="connsiteX0" fmla="*/ 574474 w 679851"/>
              <a:gd name="connsiteY0" fmla="*/ 700247 h 1033374"/>
              <a:gd name="connsiteX1" fmla="*/ 679851 w 679851"/>
              <a:gd name="connsiteY1" fmla="*/ 951792 h 1033374"/>
              <a:gd name="connsiteX2" fmla="*/ 635661 w 679851"/>
              <a:gd name="connsiteY2" fmla="*/ 972187 h 1033374"/>
              <a:gd name="connsiteX3" fmla="*/ 550680 w 679851"/>
              <a:gd name="connsiteY3" fmla="*/ 995982 h 1033374"/>
              <a:gd name="connsiteX4" fmla="*/ 431706 w 679851"/>
              <a:gd name="connsiteY4" fmla="*/ 1019777 h 1033374"/>
              <a:gd name="connsiteX5" fmla="*/ 282138 w 679851"/>
              <a:gd name="connsiteY5" fmla="*/ 1033374 h 1033374"/>
              <a:gd name="connsiteX6" fmla="*/ 146168 w 679851"/>
              <a:gd name="connsiteY6" fmla="*/ 1033374 h 1033374"/>
              <a:gd name="connsiteX7" fmla="*/ 84982 w 679851"/>
              <a:gd name="connsiteY7" fmla="*/ 1023176 h 1033374"/>
              <a:gd name="connsiteX8" fmla="*/ 30593 w 679851"/>
              <a:gd name="connsiteY8" fmla="*/ 1002781 h 1033374"/>
              <a:gd name="connsiteX9" fmla="*/ 6799 w 679851"/>
              <a:gd name="connsiteY9" fmla="*/ 978986 h 1033374"/>
              <a:gd name="connsiteX10" fmla="*/ 0 w 679851"/>
              <a:gd name="connsiteY10" fmla="*/ 958590 h 1033374"/>
              <a:gd name="connsiteX11" fmla="*/ 0 w 679851"/>
              <a:gd name="connsiteY11" fmla="*/ 941594 h 1033374"/>
              <a:gd name="connsiteX12" fmla="*/ 13597 w 679851"/>
              <a:gd name="connsiteY12" fmla="*/ 911001 h 1033374"/>
              <a:gd name="connsiteX13" fmla="*/ 47590 w 679851"/>
              <a:gd name="connsiteY13" fmla="*/ 866810 h 1033374"/>
              <a:gd name="connsiteX14" fmla="*/ 95179 w 679851"/>
              <a:gd name="connsiteY14" fmla="*/ 785228 h 1033374"/>
              <a:gd name="connsiteX15" fmla="*/ 156366 w 679851"/>
              <a:gd name="connsiteY15" fmla="*/ 649258 h 1033374"/>
              <a:gd name="connsiteX16" fmla="*/ 190359 w 679851"/>
              <a:gd name="connsiteY16" fmla="*/ 547280 h 1033374"/>
              <a:gd name="connsiteX17" fmla="*/ 220952 w 679851"/>
              <a:gd name="connsiteY17" fmla="*/ 387515 h 1033374"/>
              <a:gd name="connsiteX18" fmla="*/ 251545 w 679851"/>
              <a:gd name="connsiteY18" fmla="*/ 207355 h 1033374"/>
              <a:gd name="connsiteX19" fmla="*/ 275340 w 679851"/>
              <a:gd name="connsiteY19" fmla="*/ 33992 h 1033374"/>
              <a:gd name="connsiteX20" fmla="*/ 285538 w 679851"/>
              <a:gd name="connsiteY20" fmla="*/ 16996 h 1033374"/>
              <a:gd name="connsiteX21" fmla="*/ 302534 w 679851"/>
              <a:gd name="connsiteY21" fmla="*/ 0 h 1033374"/>
              <a:gd name="connsiteX22" fmla="*/ 312732 w 679851"/>
              <a:gd name="connsiteY22" fmla="*/ 0 h 1033374"/>
              <a:gd name="connsiteX23" fmla="*/ 322930 w 679851"/>
              <a:gd name="connsiteY23" fmla="*/ 10198 h 1033374"/>
              <a:gd name="connsiteX24" fmla="*/ 333127 w 679851"/>
              <a:gd name="connsiteY24" fmla="*/ 33992 h 1033374"/>
              <a:gd name="connsiteX25" fmla="*/ 333127 w 679851"/>
              <a:gd name="connsiteY25" fmla="*/ 67985 h 1033374"/>
              <a:gd name="connsiteX26" fmla="*/ 339926 w 679851"/>
              <a:gd name="connsiteY26" fmla="*/ 251545 h 1033374"/>
              <a:gd name="connsiteX27" fmla="*/ 343325 w 679851"/>
              <a:gd name="connsiteY27" fmla="*/ 367120 h 1033374"/>
              <a:gd name="connsiteX28" fmla="*/ 350124 w 679851"/>
              <a:gd name="connsiteY28" fmla="*/ 465698 h 1033374"/>
              <a:gd name="connsiteX29" fmla="*/ 370519 w 679851"/>
              <a:gd name="connsiteY29" fmla="*/ 574474 h 1033374"/>
              <a:gd name="connsiteX30" fmla="*/ 397713 w 679851"/>
              <a:gd name="connsiteY30" fmla="*/ 635661 h 1033374"/>
              <a:gd name="connsiteX31" fmla="*/ 428306 w 679851"/>
              <a:gd name="connsiteY31" fmla="*/ 679851 h 1033374"/>
              <a:gd name="connsiteX32" fmla="*/ 462299 w 679851"/>
              <a:gd name="connsiteY32" fmla="*/ 703646 h 1033374"/>
              <a:gd name="connsiteX33" fmla="*/ 489493 w 679851"/>
              <a:gd name="connsiteY33" fmla="*/ 710445 h 1033374"/>
              <a:gd name="connsiteX34" fmla="*/ 533683 w 679851"/>
              <a:gd name="connsiteY34" fmla="*/ 710445 h 1033374"/>
              <a:gd name="connsiteX35" fmla="*/ 574474 w 679851"/>
              <a:gd name="connsiteY35" fmla="*/ 700247 h 1033374"/>
              <a:gd name="connsiteX0" fmla="*/ 533683 w 679851"/>
              <a:gd name="connsiteY0" fmla="*/ 710445 h 1033374"/>
              <a:gd name="connsiteX1" fmla="*/ 679851 w 679851"/>
              <a:gd name="connsiteY1" fmla="*/ 951792 h 1033374"/>
              <a:gd name="connsiteX2" fmla="*/ 635661 w 679851"/>
              <a:gd name="connsiteY2" fmla="*/ 972187 h 1033374"/>
              <a:gd name="connsiteX3" fmla="*/ 550680 w 679851"/>
              <a:gd name="connsiteY3" fmla="*/ 995982 h 1033374"/>
              <a:gd name="connsiteX4" fmla="*/ 431706 w 679851"/>
              <a:gd name="connsiteY4" fmla="*/ 1019777 h 1033374"/>
              <a:gd name="connsiteX5" fmla="*/ 282138 w 679851"/>
              <a:gd name="connsiteY5" fmla="*/ 1033374 h 1033374"/>
              <a:gd name="connsiteX6" fmla="*/ 146168 w 679851"/>
              <a:gd name="connsiteY6" fmla="*/ 1033374 h 1033374"/>
              <a:gd name="connsiteX7" fmla="*/ 84982 w 679851"/>
              <a:gd name="connsiteY7" fmla="*/ 1023176 h 1033374"/>
              <a:gd name="connsiteX8" fmla="*/ 30593 w 679851"/>
              <a:gd name="connsiteY8" fmla="*/ 1002781 h 1033374"/>
              <a:gd name="connsiteX9" fmla="*/ 6799 w 679851"/>
              <a:gd name="connsiteY9" fmla="*/ 978986 h 1033374"/>
              <a:gd name="connsiteX10" fmla="*/ 0 w 679851"/>
              <a:gd name="connsiteY10" fmla="*/ 958590 h 1033374"/>
              <a:gd name="connsiteX11" fmla="*/ 0 w 679851"/>
              <a:gd name="connsiteY11" fmla="*/ 941594 h 1033374"/>
              <a:gd name="connsiteX12" fmla="*/ 13597 w 679851"/>
              <a:gd name="connsiteY12" fmla="*/ 911001 h 1033374"/>
              <a:gd name="connsiteX13" fmla="*/ 47590 w 679851"/>
              <a:gd name="connsiteY13" fmla="*/ 866810 h 1033374"/>
              <a:gd name="connsiteX14" fmla="*/ 95179 w 679851"/>
              <a:gd name="connsiteY14" fmla="*/ 785228 h 1033374"/>
              <a:gd name="connsiteX15" fmla="*/ 156366 w 679851"/>
              <a:gd name="connsiteY15" fmla="*/ 649258 h 1033374"/>
              <a:gd name="connsiteX16" fmla="*/ 190359 w 679851"/>
              <a:gd name="connsiteY16" fmla="*/ 547280 h 1033374"/>
              <a:gd name="connsiteX17" fmla="*/ 220952 w 679851"/>
              <a:gd name="connsiteY17" fmla="*/ 387515 h 1033374"/>
              <a:gd name="connsiteX18" fmla="*/ 251545 w 679851"/>
              <a:gd name="connsiteY18" fmla="*/ 207355 h 1033374"/>
              <a:gd name="connsiteX19" fmla="*/ 275340 w 679851"/>
              <a:gd name="connsiteY19" fmla="*/ 33992 h 1033374"/>
              <a:gd name="connsiteX20" fmla="*/ 285538 w 679851"/>
              <a:gd name="connsiteY20" fmla="*/ 16996 h 1033374"/>
              <a:gd name="connsiteX21" fmla="*/ 302534 w 679851"/>
              <a:gd name="connsiteY21" fmla="*/ 0 h 1033374"/>
              <a:gd name="connsiteX22" fmla="*/ 312732 w 679851"/>
              <a:gd name="connsiteY22" fmla="*/ 0 h 1033374"/>
              <a:gd name="connsiteX23" fmla="*/ 322930 w 679851"/>
              <a:gd name="connsiteY23" fmla="*/ 10198 h 1033374"/>
              <a:gd name="connsiteX24" fmla="*/ 333127 w 679851"/>
              <a:gd name="connsiteY24" fmla="*/ 33992 h 1033374"/>
              <a:gd name="connsiteX25" fmla="*/ 333127 w 679851"/>
              <a:gd name="connsiteY25" fmla="*/ 67985 h 1033374"/>
              <a:gd name="connsiteX26" fmla="*/ 339926 w 679851"/>
              <a:gd name="connsiteY26" fmla="*/ 251545 h 1033374"/>
              <a:gd name="connsiteX27" fmla="*/ 343325 w 679851"/>
              <a:gd name="connsiteY27" fmla="*/ 367120 h 1033374"/>
              <a:gd name="connsiteX28" fmla="*/ 350124 w 679851"/>
              <a:gd name="connsiteY28" fmla="*/ 465698 h 1033374"/>
              <a:gd name="connsiteX29" fmla="*/ 370519 w 679851"/>
              <a:gd name="connsiteY29" fmla="*/ 574474 h 1033374"/>
              <a:gd name="connsiteX30" fmla="*/ 397713 w 679851"/>
              <a:gd name="connsiteY30" fmla="*/ 635661 h 1033374"/>
              <a:gd name="connsiteX31" fmla="*/ 428306 w 679851"/>
              <a:gd name="connsiteY31" fmla="*/ 679851 h 1033374"/>
              <a:gd name="connsiteX32" fmla="*/ 462299 w 679851"/>
              <a:gd name="connsiteY32" fmla="*/ 703646 h 1033374"/>
              <a:gd name="connsiteX33" fmla="*/ 489493 w 679851"/>
              <a:gd name="connsiteY33" fmla="*/ 710445 h 1033374"/>
              <a:gd name="connsiteX34" fmla="*/ 533683 w 679851"/>
              <a:gd name="connsiteY34" fmla="*/ 710445 h 1033374"/>
              <a:gd name="connsiteX0" fmla="*/ 489493 w 679851"/>
              <a:gd name="connsiteY0" fmla="*/ 710445 h 1033374"/>
              <a:gd name="connsiteX1" fmla="*/ 679851 w 679851"/>
              <a:gd name="connsiteY1" fmla="*/ 951792 h 1033374"/>
              <a:gd name="connsiteX2" fmla="*/ 635661 w 679851"/>
              <a:gd name="connsiteY2" fmla="*/ 972187 h 1033374"/>
              <a:gd name="connsiteX3" fmla="*/ 550680 w 679851"/>
              <a:gd name="connsiteY3" fmla="*/ 995982 h 1033374"/>
              <a:gd name="connsiteX4" fmla="*/ 431706 w 679851"/>
              <a:gd name="connsiteY4" fmla="*/ 1019777 h 1033374"/>
              <a:gd name="connsiteX5" fmla="*/ 282138 w 679851"/>
              <a:gd name="connsiteY5" fmla="*/ 1033374 h 1033374"/>
              <a:gd name="connsiteX6" fmla="*/ 146168 w 679851"/>
              <a:gd name="connsiteY6" fmla="*/ 1033374 h 1033374"/>
              <a:gd name="connsiteX7" fmla="*/ 84982 w 679851"/>
              <a:gd name="connsiteY7" fmla="*/ 1023176 h 1033374"/>
              <a:gd name="connsiteX8" fmla="*/ 30593 w 679851"/>
              <a:gd name="connsiteY8" fmla="*/ 1002781 h 1033374"/>
              <a:gd name="connsiteX9" fmla="*/ 6799 w 679851"/>
              <a:gd name="connsiteY9" fmla="*/ 978986 h 1033374"/>
              <a:gd name="connsiteX10" fmla="*/ 0 w 679851"/>
              <a:gd name="connsiteY10" fmla="*/ 958590 h 1033374"/>
              <a:gd name="connsiteX11" fmla="*/ 0 w 679851"/>
              <a:gd name="connsiteY11" fmla="*/ 941594 h 1033374"/>
              <a:gd name="connsiteX12" fmla="*/ 13597 w 679851"/>
              <a:gd name="connsiteY12" fmla="*/ 911001 h 1033374"/>
              <a:gd name="connsiteX13" fmla="*/ 47590 w 679851"/>
              <a:gd name="connsiteY13" fmla="*/ 866810 h 1033374"/>
              <a:gd name="connsiteX14" fmla="*/ 95179 w 679851"/>
              <a:gd name="connsiteY14" fmla="*/ 785228 h 1033374"/>
              <a:gd name="connsiteX15" fmla="*/ 156366 w 679851"/>
              <a:gd name="connsiteY15" fmla="*/ 649258 h 1033374"/>
              <a:gd name="connsiteX16" fmla="*/ 190359 w 679851"/>
              <a:gd name="connsiteY16" fmla="*/ 547280 h 1033374"/>
              <a:gd name="connsiteX17" fmla="*/ 220952 w 679851"/>
              <a:gd name="connsiteY17" fmla="*/ 387515 h 1033374"/>
              <a:gd name="connsiteX18" fmla="*/ 251545 w 679851"/>
              <a:gd name="connsiteY18" fmla="*/ 207355 h 1033374"/>
              <a:gd name="connsiteX19" fmla="*/ 275340 w 679851"/>
              <a:gd name="connsiteY19" fmla="*/ 33992 h 1033374"/>
              <a:gd name="connsiteX20" fmla="*/ 285538 w 679851"/>
              <a:gd name="connsiteY20" fmla="*/ 16996 h 1033374"/>
              <a:gd name="connsiteX21" fmla="*/ 302534 w 679851"/>
              <a:gd name="connsiteY21" fmla="*/ 0 h 1033374"/>
              <a:gd name="connsiteX22" fmla="*/ 312732 w 679851"/>
              <a:gd name="connsiteY22" fmla="*/ 0 h 1033374"/>
              <a:gd name="connsiteX23" fmla="*/ 322930 w 679851"/>
              <a:gd name="connsiteY23" fmla="*/ 10198 h 1033374"/>
              <a:gd name="connsiteX24" fmla="*/ 333127 w 679851"/>
              <a:gd name="connsiteY24" fmla="*/ 33992 h 1033374"/>
              <a:gd name="connsiteX25" fmla="*/ 333127 w 679851"/>
              <a:gd name="connsiteY25" fmla="*/ 67985 h 1033374"/>
              <a:gd name="connsiteX26" fmla="*/ 339926 w 679851"/>
              <a:gd name="connsiteY26" fmla="*/ 251545 h 1033374"/>
              <a:gd name="connsiteX27" fmla="*/ 343325 w 679851"/>
              <a:gd name="connsiteY27" fmla="*/ 367120 h 1033374"/>
              <a:gd name="connsiteX28" fmla="*/ 350124 w 679851"/>
              <a:gd name="connsiteY28" fmla="*/ 465698 h 1033374"/>
              <a:gd name="connsiteX29" fmla="*/ 370519 w 679851"/>
              <a:gd name="connsiteY29" fmla="*/ 574474 h 1033374"/>
              <a:gd name="connsiteX30" fmla="*/ 397713 w 679851"/>
              <a:gd name="connsiteY30" fmla="*/ 635661 h 1033374"/>
              <a:gd name="connsiteX31" fmla="*/ 428306 w 679851"/>
              <a:gd name="connsiteY31" fmla="*/ 679851 h 1033374"/>
              <a:gd name="connsiteX32" fmla="*/ 462299 w 679851"/>
              <a:gd name="connsiteY32" fmla="*/ 703646 h 1033374"/>
              <a:gd name="connsiteX33" fmla="*/ 489493 w 679851"/>
              <a:gd name="connsiteY33" fmla="*/ 710445 h 1033374"/>
              <a:gd name="connsiteX0" fmla="*/ 489493 w 635661"/>
              <a:gd name="connsiteY0" fmla="*/ 710445 h 1033374"/>
              <a:gd name="connsiteX1" fmla="*/ 635661 w 635661"/>
              <a:gd name="connsiteY1" fmla="*/ 972187 h 1033374"/>
              <a:gd name="connsiteX2" fmla="*/ 550680 w 635661"/>
              <a:gd name="connsiteY2" fmla="*/ 995982 h 1033374"/>
              <a:gd name="connsiteX3" fmla="*/ 431706 w 635661"/>
              <a:gd name="connsiteY3" fmla="*/ 1019777 h 1033374"/>
              <a:gd name="connsiteX4" fmla="*/ 282138 w 635661"/>
              <a:gd name="connsiteY4" fmla="*/ 1033374 h 1033374"/>
              <a:gd name="connsiteX5" fmla="*/ 146168 w 635661"/>
              <a:gd name="connsiteY5" fmla="*/ 1033374 h 1033374"/>
              <a:gd name="connsiteX6" fmla="*/ 84982 w 635661"/>
              <a:gd name="connsiteY6" fmla="*/ 1023176 h 1033374"/>
              <a:gd name="connsiteX7" fmla="*/ 30593 w 635661"/>
              <a:gd name="connsiteY7" fmla="*/ 1002781 h 1033374"/>
              <a:gd name="connsiteX8" fmla="*/ 6799 w 635661"/>
              <a:gd name="connsiteY8" fmla="*/ 978986 h 1033374"/>
              <a:gd name="connsiteX9" fmla="*/ 0 w 635661"/>
              <a:gd name="connsiteY9" fmla="*/ 958590 h 1033374"/>
              <a:gd name="connsiteX10" fmla="*/ 0 w 635661"/>
              <a:gd name="connsiteY10" fmla="*/ 941594 h 1033374"/>
              <a:gd name="connsiteX11" fmla="*/ 13597 w 635661"/>
              <a:gd name="connsiteY11" fmla="*/ 911001 h 1033374"/>
              <a:gd name="connsiteX12" fmla="*/ 47590 w 635661"/>
              <a:gd name="connsiteY12" fmla="*/ 866810 h 1033374"/>
              <a:gd name="connsiteX13" fmla="*/ 95179 w 635661"/>
              <a:gd name="connsiteY13" fmla="*/ 785228 h 1033374"/>
              <a:gd name="connsiteX14" fmla="*/ 156366 w 635661"/>
              <a:gd name="connsiteY14" fmla="*/ 649258 h 1033374"/>
              <a:gd name="connsiteX15" fmla="*/ 190359 w 635661"/>
              <a:gd name="connsiteY15" fmla="*/ 547280 h 1033374"/>
              <a:gd name="connsiteX16" fmla="*/ 220952 w 635661"/>
              <a:gd name="connsiteY16" fmla="*/ 387515 h 1033374"/>
              <a:gd name="connsiteX17" fmla="*/ 251545 w 635661"/>
              <a:gd name="connsiteY17" fmla="*/ 207355 h 1033374"/>
              <a:gd name="connsiteX18" fmla="*/ 275340 w 635661"/>
              <a:gd name="connsiteY18" fmla="*/ 33992 h 1033374"/>
              <a:gd name="connsiteX19" fmla="*/ 285538 w 635661"/>
              <a:gd name="connsiteY19" fmla="*/ 16996 h 1033374"/>
              <a:gd name="connsiteX20" fmla="*/ 302534 w 635661"/>
              <a:gd name="connsiteY20" fmla="*/ 0 h 1033374"/>
              <a:gd name="connsiteX21" fmla="*/ 312732 w 635661"/>
              <a:gd name="connsiteY21" fmla="*/ 0 h 1033374"/>
              <a:gd name="connsiteX22" fmla="*/ 322930 w 635661"/>
              <a:gd name="connsiteY22" fmla="*/ 10198 h 1033374"/>
              <a:gd name="connsiteX23" fmla="*/ 333127 w 635661"/>
              <a:gd name="connsiteY23" fmla="*/ 33992 h 1033374"/>
              <a:gd name="connsiteX24" fmla="*/ 333127 w 635661"/>
              <a:gd name="connsiteY24" fmla="*/ 67985 h 1033374"/>
              <a:gd name="connsiteX25" fmla="*/ 339926 w 635661"/>
              <a:gd name="connsiteY25" fmla="*/ 251545 h 1033374"/>
              <a:gd name="connsiteX26" fmla="*/ 343325 w 635661"/>
              <a:gd name="connsiteY26" fmla="*/ 367120 h 1033374"/>
              <a:gd name="connsiteX27" fmla="*/ 350124 w 635661"/>
              <a:gd name="connsiteY27" fmla="*/ 465698 h 1033374"/>
              <a:gd name="connsiteX28" fmla="*/ 370519 w 635661"/>
              <a:gd name="connsiteY28" fmla="*/ 574474 h 1033374"/>
              <a:gd name="connsiteX29" fmla="*/ 397713 w 635661"/>
              <a:gd name="connsiteY29" fmla="*/ 635661 h 1033374"/>
              <a:gd name="connsiteX30" fmla="*/ 428306 w 635661"/>
              <a:gd name="connsiteY30" fmla="*/ 679851 h 1033374"/>
              <a:gd name="connsiteX31" fmla="*/ 462299 w 635661"/>
              <a:gd name="connsiteY31" fmla="*/ 703646 h 1033374"/>
              <a:gd name="connsiteX32" fmla="*/ 489493 w 635661"/>
              <a:gd name="connsiteY32" fmla="*/ 710445 h 1033374"/>
              <a:gd name="connsiteX0" fmla="*/ 489493 w 550680"/>
              <a:gd name="connsiteY0" fmla="*/ 710445 h 1033374"/>
              <a:gd name="connsiteX1" fmla="*/ 550680 w 550680"/>
              <a:gd name="connsiteY1" fmla="*/ 995982 h 1033374"/>
              <a:gd name="connsiteX2" fmla="*/ 431706 w 550680"/>
              <a:gd name="connsiteY2" fmla="*/ 1019777 h 1033374"/>
              <a:gd name="connsiteX3" fmla="*/ 282138 w 550680"/>
              <a:gd name="connsiteY3" fmla="*/ 1033374 h 1033374"/>
              <a:gd name="connsiteX4" fmla="*/ 146168 w 550680"/>
              <a:gd name="connsiteY4" fmla="*/ 1033374 h 1033374"/>
              <a:gd name="connsiteX5" fmla="*/ 84982 w 550680"/>
              <a:gd name="connsiteY5" fmla="*/ 1023176 h 1033374"/>
              <a:gd name="connsiteX6" fmla="*/ 30593 w 550680"/>
              <a:gd name="connsiteY6" fmla="*/ 1002781 h 1033374"/>
              <a:gd name="connsiteX7" fmla="*/ 6799 w 550680"/>
              <a:gd name="connsiteY7" fmla="*/ 978986 h 1033374"/>
              <a:gd name="connsiteX8" fmla="*/ 0 w 550680"/>
              <a:gd name="connsiteY8" fmla="*/ 958590 h 1033374"/>
              <a:gd name="connsiteX9" fmla="*/ 0 w 550680"/>
              <a:gd name="connsiteY9" fmla="*/ 941594 h 1033374"/>
              <a:gd name="connsiteX10" fmla="*/ 13597 w 550680"/>
              <a:gd name="connsiteY10" fmla="*/ 911001 h 1033374"/>
              <a:gd name="connsiteX11" fmla="*/ 47590 w 550680"/>
              <a:gd name="connsiteY11" fmla="*/ 866810 h 1033374"/>
              <a:gd name="connsiteX12" fmla="*/ 95179 w 550680"/>
              <a:gd name="connsiteY12" fmla="*/ 785228 h 1033374"/>
              <a:gd name="connsiteX13" fmla="*/ 156366 w 550680"/>
              <a:gd name="connsiteY13" fmla="*/ 649258 h 1033374"/>
              <a:gd name="connsiteX14" fmla="*/ 190359 w 550680"/>
              <a:gd name="connsiteY14" fmla="*/ 547280 h 1033374"/>
              <a:gd name="connsiteX15" fmla="*/ 220952 w 550680"/>
              <a:gd name="connsiteY15" fmla="*/ 387515 h 1033374"/>
              <a:gd name="connsiteX16" fmla="*/ 251545 w 550680"/>
              <a:gd name="connsiteY16" fmla="*/ 207355 h 1033374"/>
              <a:gd name="connsiteX17" fmla="*/ 275340 w 550680"/>
              <a:gd name="connsiteY17" fmla="*/ 33992 h 1033374"/>
              <a:gd name="connsiteX18" fmla="*/ 285538 w 550680"/>
              <a:gd name="connsiteY18" fmla="*/ 16996 h 1033374"/>
              <a:gd name="connsiteX19" fmla="*/ 302534 w 550680"/>
              <a:gd name="connsiteY19" fmla="*/ 0 h 1033374"/>
              <a:gd name="connsiteX20" fmla="*/ 312732 w 550680"/>
              <a:gd name="connsiteY20" fmla="*/ 0 h 1033374"/>
              <a:gd name="connsiteX21" fmla="*/ 322930 w 550680"/>
              <a:gd name="connsiteY21" fmla="*/ 10198 h 1033374"/>
              <a:gd name="connsiteX22" fmla="*/ 333127 w 550680"/>
              <a:gd name="connsiteY22" fmla="*/ 33992 h 1033374"/>
              <a:gd name="connsiteX23" fmla="*/ 333127 w 550680"/>
              <a:gd name="connsiteY23" fmla="*/ 67985 h 1033374"/>
              <a:gd name="connsiteX24" fmla="*/ 339926 w 550680"/>
              <a:gd name="connsiteY24" fmla="*/ 251545 h 1033374"/>
              <a:gd name="connsiteX25" fmla="*/ 343325 w 550680"/>
              <a:gd name="connsiteY25" fmla="*/ 367120 h 1033374"/>
              <a:gd name="connsiteX26" fmla="*/ 350124 w 550680"/>
              <a:gd name="connsiteY26" fmla="*/ 465698 h 1033374"/>
              <a:gd name="connsiteX27" fmla="*/ 370519 w 550680"/>
              <a:gd name="connsiteY27" fmla="*/ 574474 h 1033374"/>
              <a:gd name="connsiteX28" fmla="*/ 397713 w 550680"/>
              <a:gd name="connsiteY28" fmla="*/ 635661 h 1033374"/>
              <a:gd name="connsiteX29" fmla="*/ 428306 w 550680"/>
              <a:gd name="connsiteY29" fmla="*/ 679851 h 1033374"/>
              <a:gd name="connsiteX30" fmla="*/ 462299 w 550680"/>
              <a:gd name="connsiteY30" fmla="*/ 703646 h 1033374"/>
              <a:gd name="connsiteX31" fmla="*/ 489493 w 550680"/>
              <a:gd name="connsiteY31" fmla="*/ 710445 h 1033374"/>
              <a:gd name="connsiteX0" fmla="*/ 489493 w 489493"/>
              <a:gd name="connsiteY0" fmla="*/ 710445 h 1033374"/>
              <a:gd name="connsiteX1" fmla="*/ 431706 w 489493"/>
              <a:gd name="connsiteY1" fmla="*/ 1019777 h 1033374"/>
              <a:gd name="connsiteX2" fmla="*/ 282138 w 489493"/>
              <a:gd name="connsiteY2" fmla="*/ 1033374 h 1033374"/>
              <a:gd name="connsiteX3" fmla="*/ 146168 w 489493"/>
              <a:gd name="connsiteY3" fmla="*/ 1033374 h 1033374"/>
              <a:gd name="connsiteX4" fmla="*/ 84982 w 489493"/>
              <a:gd name="connsiteY4" fmla="*/ 1023176 h 1033374"/>
              <a:gd name="connsiteX5" fmla="*/ 30593 w 489493"/>
              <a:gd name="connsiteY5" fmla="*/ 1002781 h 1033374"/>
              <a:gd name="connsiteX6" fmla="*/ 6799 w 489493"/>
              <a:gd name="connsiteY6" fmla="*/ 978986 h 1033374"/>
              <a:gd name="connsiteX7" fmla="*/ 0 w 489493"/>
              <a:gd name="connsiteY7" fmla="*/ 958590 h 1033374"/>
              <a:gd name="connsiteX8" fmla="*/ 0 w 489493"/>
              <a:gd name="connsiteY8" fmla="*/ 941594 h 1033374"/>
              <a:gd name="connsiteX9" fmla="*/ 13597 w 489493"/>
              <a:gd name="connsiteY9" fmla="*/ 911001 h 1033374"/>
              <a:gd name="connsiteX10" fmla="*/ 47590 w 489493"/>
              <a:gd name="connsiteY10" fmla="*/ 866810 h 1033374"/>
              <a:gd name="connsiteX11" fmla="*/ 95179 w 489493"/>
              <a:gd name="connsiteY11" fmla="*/ 785228 h 1033374"/>
              <a:gd name="connsiteX12" fmla="*/ 156366 w 489493"/>
              <a:gd name="connsiteY12" fmla="*/ 649258 h 1033374"/>
              <a:gd name="connsiteX13" fmla="*/ 190359 w 489493"/>
              <a:gd name="connsiteY13" fmla="*/ 547280 h 1033374"/>
              <a:gd name="connsiteX14" fmla="*/ 220952 w 489493"/>
              <a:gd name="connsiteY14" fmla="*/ 387515 h 1033374"/>
              <a:gd name="connsiteX15" fmla="*/ 251545 w 489493"/>
              <a:gd name="connsiteY15" fmla="*/ 207355 h 1033374"/>
              <a:gd name="connsiteX16" fmla="*/ 275340 w 489493"/>
              <a:gd name="connsiteY16" fmla="*/ 33992 h 1033374"/>
              <a:gd name="connsiteX17" fmla="*/ 285538 w 489493"/>
              <a:gd name="connsiteY17" fmla="*/ 16996 h 1033374"/>
              <a:gd name="connsiteX18" fmla="*/ 302534 w 489493"/>
              <a:gd name="connsiteY18" fmla="*/ 0 h 1033374"/>
              <a:gd name="connsiteX19" fmla="*/ 312732 w 489493"/>
              <a:gd name="connsiteY19" fmla="*/ 0 h 1033374"/>
              <a:gd name="connsiteX20" fmla="*/ 322930 w 489493"/>
              <a:gd name="connsiteY20" fmla="*/ 10198 h 1033374"/>
              <a:gd name="connsiteX21" fmla="*/ 333127 w 489493"/>
              <a:gd name="connsiteY21" fmla="*/ 33992 h 1033374"/>
              <a:gd name="connsiteX22" fmla="*/ 333127 w 489493"/>
              <a:gd name="connsiteY22" fmla="*/ 67985 h 1033374"/>
              <a:gd name="connsiteX23" fmla="*/ 339926 w 489493"/>
              <a:gd name="connsiteY23" fmla="*/ 251545 h 1033374"/>
              <a:gd name="connsiteX24" fmla="*/ 343325 w 489493"/>
              <a:gd name="connsiteY24" fmla="*/ 367120 h 1033374"/>
              <a:gd name="connsiteX25" fmla="*/ 350124 w 489493"/>
              <a:gd name="connsiteY25" fmla="*/ 465698 h 1033374"/>
              <a:gd name="connsiteX26" fmla="*/ 370519 w 489493"/>
              <a:gd name="connsiteY26" fmla="*/ 574474 h 1033374"/>
              <a:gd name="connsiteX27" fmla="*/ 397713 w 489493"/>
              <a:gd name="connsiteY27" fmla="*/ 635661 h 1033374"/>
              <a:gd name="connsiteX28" fmla="*/ 428306 w 489493"/>
              <a:gd name="connsiteY28" fmla="*/ 679851 h 1033374"/>
              <a:gd name="connsiteX29" fmla="*/ 462299 w 489493"/>
              <a:gd name="connsiteY29" fmla="*/ 703646 h 1033374"/>
              <a:gd name="connsiteX30" fmla="*/ 489493 w 489493"/>
              <a:gd name="connsiteY30" fmla="*/ 710445 h 1033374"/>
              <a:gd name="connsiteX0" fmla="*/ 489493 w 489493"/>
              <a:gd name="connsiteY0" fmla="*/ 710445 h 1033374"/>
              <a:gd name="connsiteX1" fmla="*/ 282138 w 489493"/>
              <a:gd name="connsiteY1" fmla="*/ 1033374 h 1033374"/>
              <a:gd name="connsiteX2" fmla="*/ 146168 w 489493"/>
              <a:gd name="connsiteY2" fmla="*/ 1033374 h 1033374"/>
              <a:gd name="connsiteX3" fmla="*/ 84982 w 489493"/>
              <a:gd name="connsiteY3" fmla="*/ 1023176 h 1033374"/>
              <a:gd name="connsiteX4" fmla="*/ 30593 w 489493"/>
              <a:gd name="connsiteY4" fmla="*/ 1002781 h 1033374"/>
              <a:gd name="connsiteX5" fmla="*/ 6799 w 489493"/>
              <a:gd name="connsiteY5" fmla="*/ 978986 h 1033374"/>
              <a:gd name="connsiteX6" fmla="*/ 0 w 489493"/>
              <a:gd name="connsiteY6" fmla="*/ 958590 h 1033374"/>
              <a:gd name="connsiteX7" fmla="*/ 0 w 489493"/>
              <a:gd name="connsiteY7" fmla="*/ 941594 h 1033374"/>
              <a:gd name="connsiteX8" fmla="*/ 13597 w 489493"/>
              <a:gd name="connsiteY8" fmla="*/ 911001 h 1033374"/>
              <a:gd name="connsiteX9" fmla="*/ 47590 w 489493"/>
              <a:gd name="connsiteY9" fmla="*/ 866810 h 1033374"/>
              <a:gd name="connsiteX10" fmla="*/ 95179 w 489493"/>
              <a:gd name="connsiteY10" fmla="*/ 785228 h 1033374"/>
              <a:gd name="connsiteX11" fmla="*/ 156366 w 489493"/>
              <a:gd name="connsiteY11" fmla="*/ 649258 h 1033374"/>
              <a:gd name="connsiteX12" fmla="*/ 190359 w 489493"/>
              <a:gd name="connsiteY12" fmla="*/ 547280 h 1033374"/>
              <a:gd name="connsiteX13" fmla="*/ 220952 w 489493"/>
              <a:gd name="connsiteY13" fmla="*/ 387515 h 1033374"/>
              <a:gd name="connsiteX14" fmla="*/ 251545 w 489493"/>
              <a:gd name="connsiteY14" fmla="*/ 207355 h 1033374"/>
              <a:gd name="connsiteX15" fmla="*/ 275340 w 489493"/>
              <a:gd name="connsiteY15" fmla="*/ 33992 h 1033374"/>
              <a:gd name="connsiteX16" fmla="*/ 285538 w 489493"/>
              <a:gd name="connsiteY16" fmla="*/ 16996 h 1033374"/>
              <a:gd name="connsiteX17" fmla="*/ 302534 w 489493"/>
              <a:gd name="connsiteY17" fmla="*/ 0 h 1033374"/>
              <a:gd name="connsiteX18" fmla="*/ 312732 w 489493"/>
              <a:gd name="connsiteY18" fmla="*/ 0 h 1033374"/>
              <a:gd name="connsiteX19" fmla="*/ 322930 w 489493"/>
              <a:gd name="connsiteY19" fmla="*/ 10198 h 1033374"/>
              <a:gd name="connsiteX20" fmla="*/ 333127 w 489493"/>
              <a:gd name="connsiteY20" fmla="*/ 33992 h 1033374"/>
              <a:gd name="connsiteX21" fmla="*/ 333127 w 489493"/>
              <a:gd name="connsiteY21" fmla="*/ 67985 h 1033374"/>
              <a:gd name="connsiteX22" fmla="*/ 339926 w 489493"/>
              <a:gd name="connsiteY22" fmla="*/ 251545 h 1033374"/>
              <a:gd name="connsiteX23" fmla="*/ 343325 w 489493"/>
              <a:gd name="connsiteY23" fmla="*/ 367120 h 1033374"/>
              <a:gd name="connsiteX24" fmla="*/ 350124 w 489493"/>
              <a:gd name="connsiteY24" fmla="*/ 465698 h 1033374"/>
              <a:gd name="connsiteX25" fmla="*/ 370519 w 489493"/>
              <a:gd name="connsiteY25" fmla="*/ 574474 h 1033374"/>
              <a:gd name="connsiteX26" fmla="*/ 397713 w 489493"/>
              <a:gd name="connsiteY26" fmla="*/ 635661 h 1033374"/>
              <a:gd name="connsiteX27" fmla="*/ 428306 w 489493"/>
              <a:gd name="connsiteY27" fmla="*/ 679851 h 1033374"/>
              <a:gd name="connsiteX28" fmla="*/ 462299 w 489493"/>
              <a:gd name="connsiteY28" fmla="*/ 703646 h 1033374"/>
              <a:gd name="connsiteX29" fmla="*/ 489493 w 489493"/>
              <a:gd name="connsiteY29" fmla="*/ 710445 h 1033374"/>
              <a:gd name="connsiteX0" fmla="*/ 489493 w 489493"/>
              <a:gd name="connsiteY0" fmla="*/ 710445 h 1033374"/>
              <a:gd name="connsiteX1" fmla="*/ 146168 w 489493"/>
              <a:gd name="connsiteY1" fmla="*/ 1033374 h 1033374"/>
              <a:gd name="connsiteX2" fmla="*/ 84982 w 489493"/>
              <a:gd name="connsiteY2" fmla="*/ 1023176 h 1033374"/>
              <a:gd name="connsiteX3" fmla="*/ 30593 w 489493"/>
              <a:gd name="connsiteY3" fmla="*/ 1002781 h 1033374"/>
              <a:gd name="connsiteX4" fmla="*/ 6799 w 489493"/>
              <a:gd name="connsiteY4" fmla="*/ 978986 h 1033374"/>
              <a:gd name="connsiteX5" fmla="*/ 0 w 489493"/>
              <a:gd name="connsiteY5" fmla="*/ 958590 h 1033374"/>
              <a:gd name="connsiteX6" fmla="*/ 0 w 489493"/>
              <a:gd name="connsiteY6" fmla="*/ 941594 h 1033374"/>
              <a:gd name="connsiteX7" fmla="*/ 13597 w 489493"/>
              <a:gd name="connsiteY7" fmla="*/ 911001 h 1033374"/>
              <a:gd name="connsiteX8" fmla="*/ 47590 w 489493"/>
              <a:gd name="connsiteY8" fmla="*/ 866810 h 1033374"/>
              <a:gd name="connsiteX9" fmla="*/ 95179 w 489493"/>
              <a:gd name="connsiteY9" fmla="*/ 785228 h 1033374"/>
              <a:gd name="connsiteX10" fmla="*/ 156366 w 489493"/>
              <a:gd name="connsiteY10" fmla="*/ 649258 h 1033374"/>
              <a:gd name="connsiteX11" fmla="*/ 190359 w 489493"/>
              <a:gd name="connsiteY11" fmla="*/ 547280 h 1033374"/>
              <a:gd name="connsiteX12" fmla="*/ 220952 w 489493"/>
              <a:gd name="connsiteY12" fmla="*/ 387515 h 1033374"/>
              <a:gd name="connsiteX13" fmla="*/ 251545 w 489493"/>
              <a:gd name="connsiteY13" fmla="*/ 207355 h 1033374"/>
              <a:gd name="connsiteX14" fmla="*/ 275340 w 489493"/>
              <a:gd name="connsiteY14" fmla="*/ 33992 h 1033374"/>
              <a:gd name="connsiteX15" fmla="*/ 285538 w 489493"/>
              <a:gd name="connsiteY15" fmla="*/ 16996 h 1033374"/>
              <a:gd name="connsiteX16" fmla="*/ 302534 w 489493"/>
              <a:gd name="connsiteY16" fmla="*/ 0 h 1033374"/>
              <a:gd name="connsiteX17" fmla="*/ 312732 w 489493"/>
              <a:gd name="connsiteY17" fmla="*/ 0 h 1033374"/>
              <a:gd name="connsiteX18" fmla="*/ 322930 w 489493"/>
              <a:gd name="connsiteY18" fmla="*/ 10198 h 1033374"/>
              <a:gd name="connsiteX19" fmla="*/ 333127 w 489493"/>
              <a:gd name="connsiteY19" fmla="*/ 33992 h 1033374"/>
              <a:gd name="connsiteX20" fmla="*/ 333127 w 489493"/>
              <a:gd name="connsiteY20" fmla="*/ 67985 h 1033374"/>
              <a:gd name="connsiteX21" fmla="*/ 339926 w 489493"/>
              <a:gd name="connsiteY21" fmla="*/ 251545 h 1033374"/>
              <a:gd name="connsiteX22" fmla="*/ 343325 w 489493"/>
              <a:gd name="connsiteY22" fmla="*/ 367120 h 1033374"/>
              <a:gd name="connsiteX23" fmla="*/ 350124 w 489493"/>
              <a:gd name="connsiteY23" fmla="*/ 465698 h 1033374"/>
              <a:gd name="connsiteX24" fmla="*/ 370519 w 489493"/>
              <a:gd name="connsiteY24" fmla="*/ 574474 h 1033374"/>
              <a:gd name="connsiteX25" fmla="*/ 397713 w 489493"/>
              <a:gd name="connsiteY25" fmla="*/ 635661 h 1033374"/>
              <a:gd name="connsiteX26" fmla="*/ 428306 w 489493"/>
              <a:gd name="connsiteY26" fmla="*/ 679851 h 1033374"/>
              <a:gd name="connsiteX27" fmla="*/ 462299 w 489493"/>
              <a:gd name="connsiteY27" fmla="*/ 703646 h 1033374"/>
              <a:gd name="connsiteX28" fmla="*/ 489493 w 489493"/>
              <a:gd name="connsiteY28" fmla="*/ 710445 h 1033374"/>
              <a:gd name="connsiteX0" fmla="*/ 489493 w 489493"/>
              <a:gd name="connsiteY0" fmla="*/ 710445 h 1023176"/>
              <a:gd name="connsiteX1" fmla="*/ 84982 w 489493"/>
              <a:gd name="connsiteY1" fmla="*/ 1023176 h 1023176"/>
              <a:gd name="connsiteX2" fmla="*/ 30593 w 489493"/>
              <a:gd name="connsiteY2" fmla="*/ 1002781 h 1023176"/>
              <a:gd name="connsiteX3" fmla="*/ 6799 w 489493"/>
              <a:gd name="connsiteY3" fmla="*/ 978986 h 1023176"/>
              <a:gd name="connsiteX4" fmla="*/ 0 w 489493"/>
              <a:gd name="connsiteY4" fmla="*/ 958590 h 1023176"/>
              <a:gd name="connsiteX5" fmla="*/ 0 w 489493"/>
              <a:gd name="connsiteY5" fmla="*/ 941594 h 1023176"/>
              <a:gd name="connsiteX6" fmla="*/ 13597 w 489493"/>
              <a:gd name="connsiteY6" fmla="*/ 911001 h 1023176"/>
              <a:gd name="connsiteX7" fmla="*/ 47590 w 489493"/>
              <a:gd name="connsiteY7" fmla="*/ 866810 h 1023176"/>
              <a:gd name="connsiteX8" fmla="*/ 95179 w 489493"/>
              <a:gd name="connsiteY8" fmla="*/ 785228 h 1023176"/>
              <a:gd name="connsiteX9" fmla="*/ 156366 w 489493"/>
              <a:gd name="connsiteY9" fmla="*/ 649258 h 1023176"/>
              <a:gd name="connsiteX10" fmla="*/ 190359 w 489493"/>
              <a:gd name="connsiteY10" fmla="*/ 547280 h 1023176"/>
              <a:gd name="connsiteX11" fmla="*/ 220952 w 489493"/>
              <a:gd name="connsiteY11" fmla="*/ 387515 h 1023176"/>
              <a:gd name="connsiteX12" fmla="*/ 251545 w 489493"/>
              <a:gd name="connsiteY12" fmla="*/ 207355 h 1023176"/>
              <a:gd name="connsiteX13" fmla="*/ 275340 w 489493"/>
              <a:gd name="connsiteY13" fmla="*/ 33992 h 1023176"/>
              <a:gd name="connsiteX14" fmla="*/ 285538 w 489493"/>
              <a:gd name="connsiteY14" fmla="*/ 16996 h 1023176"/>
              <a:gd name="connsiteX15" fmla="*/ 302534 w 489493"/>
              <a:gd name="connsiteY15" fmla="*/ 0 h 1023176"/>
              <a:gd name="connsiteX16" fmla="*/ 312732 w 489493"/>
              <a:gd name="connsiteY16" fmla="*/ 0 h 1023176"/>
              <a:gd name="connsiteX17" fmla="*/ 322930 w 489493"/>
              <a:gd name="connsiteY17" fmla="*/ 10198 h 1023176"/>
              <a:gd name="connsiteX18" fmla="*/ 333127 w 489493"/>
              <a:gd name="connsiteY18" fmla="*/ 33992 h 1023176"/>
              <a:gd name="connsiteX19" fmla="*/ 333127 w 489493"/>
              <a:gd name="connsiteY19" fmla="*/ 67985 h 1023176"/>
              <a:gd name="connsiteX20" fmla="*/ 339926 w 489493"/>
              <a:gd name="connsiteY20" fmla="*/ 251545 h 1023176"/>
              <a:gd name="connsiteX21" fmla="*/ 343325 w 489493"/>
              <a:gd name="connsiteY21" fmla="*/ 367120 h 1023176"/>
              <a:gd name="connsiteX22" fmla="*/ 350124 w 489493"/>
              <a:gd name="connsiteY22" fmla="*/ 465698 h 1023176"/>
              <a:gd name="connsiteX23" fmla="*/ 370519 w 489493"/>
              <a:gd name="connsiteY23" fmla="*/ 574474 h 1023176"/>
              <a:gd name="connsiteX24" fmla="*/ 397713 w 489493"/>
              <a:gd name="connsiteY24" fmla="*/ 635661 h 1023176"/>
              <a:gd name="connsiteX25" fmla="*/ 428306 w 489493"/>
              <a:gd name="connsiteY25" fmla="*/ 679851 h 1023176"/>
              <a:gd name="connsiteX26" fmla="*/ 462299 w 489493"/>
              <a:gd name="connsiteY26" fmla="*/ 703646 h 1023176"/>
              <a:gd name="connsiteX27" fmla="*/ 489493 w 489493"/>
              <a:gd name="connsiteY27" fmla="*/ 710445 h 1023176"/>
              <a:gd name="connsiteX0" fmla="*/ 489493 w 489493"/>
              <a:gd name="connsiteY0" fmla="*/ 710445 h 1002781"/>
              <a:gd name="connsiteX1" fmla="*/ 30593 w 489493"/>
              <a:gd name="connsiteY1" fmla="*/ 1002781 h 1002781"/>
              <a:gd name="connsiteX2" fmla="*/ 6799 w 489493"/>
              <a:gd name="connsiteY2" fmla="*/ 978986 h 1002781"/>
              <a:gd name="connsiteX3" fmla="*/ 0 w 489493"/>
              <a:gd name="connsiteY3" fmla="*/ 958590 h 1002781"/>
              <a:gd name="connsiteX4" fmla="*/ 0 w 489493"/>
              <a:gd name="connsiteY4" fmla="*/ 941594 h 1002781"/>
              <a:gd name="connsiteX5" fmla="*/ 13597 w 489493"/>
              <a:gd name="connsiteY5" fmla="*/ 911001 h 1002781"/>
              <a:gd name="connsiteX6" fmla="*/ 47590 w 489493"/>
              <a:gd name="connsiteY6" fmla="*/ 866810 h 1002781"/>
              <a:gd name="connsiteX7" fmla="*/ 95179 w 489493"/>
              <a:gd name="connsiteY7" fmla="*/ 785228 h 1002781"/>
              <a:gd name="connsiteX8" fmla="*/ 156366 w 489493"/>
              <a:gd name="connsiteY8" fmla="*/ 649258 h 1002781"/>
              <a:gd name="connsiteX9" fmla="*/ 190359 w 489493"/>
              <a:gd name="connsiteY9" fmla="*/ 547280 h 1002781"/>
              <a:gd name="connsiteX10" fmla="*/ 220952 w 489493"/>
              <a:gd name="connsiteY10" fmla="*/ 387515 h 1002781"/>
              <a:gd name="connsiteX11" fmla="*/ 251545 w 489493"/>
              <a:gd name="connsiteY11" fmla="*/ 207355 h 1002781"/>
              <a:gd name="connsiteX12" fmla="*/ 275340 w 489493"/>
              <a:gd name="connsiteY12" fmla="*/ 33992 h 1002781"/>
              <a:gd name="connsiteX13" fmla="*/ 285538 w 489493"/>
              <a:gd name="connsiteY13" fmla="*/ 16996 h 1002781"/>
              <a:gd name="connsiteX14" fmla="*/ 302534 w 489493"/>
              <a:gd name="connsiteY14" fmla="*/ 0 h 1002781"/>
              <a:gd name="connsiteX15" fmla="*/ 312732 w 489493"/>
              <a:gd name="connsiteY15" fmla="*/ 0 h 1002781"/>
              <a:gd name="connsiteX16" fmla="*/ 322930 w 489493"/>
              <a:gd name="connsiteY16" fmla="*/ 10198 h 1002781"/>
              <a:gd name="connsiteX17" fmla="*/ 333127 w 489493"/>
              <a:gd name="connsiteY17" fmla="*/ 33992 h 1002781"/>
              <a:gd name="connsiteX18" fmla="*/ 333127 w 489493"/>
              <a:gd name="connsiteY18" fmla="*/ 67985 h 1002781"/>
              <a:gd name="connsiteX19" fmla="*/ 339926 w 489493"/>
              <a:gd name="connsiteY19" fmla="*/ 251545 h 1002781"/>
              <a:gd name="connsiteX20" fmla="*/ 343325 w 489493"/>
              <a:gd name="connsiteY20" fmla="*/ 367120 h 1002781"/>
              <a:gd name="connsiteX21" fmla="*/ 350124 w 489493"/>
              <a:gd name="connsiteY21" fmla="*/ 465698 h 1002781"/>
              <a:gd name="connsiteX22" fmla="*/ 370519 w 489493"/>
              <a:gd name="connsiteY22" fmla="*/ 574474 h 1002781"/>
              <a:gd name="connsiteX23" fmla="*/ 397713 w 489493"/>
              <a:gd name="connsiteY23" fmla="*/ 635661 h 1002781"/>
              <a:gd name="connsiteX24" fmla="*/ 428306 w 489493"/>
              <a:gd name="connsiteY24" fmla="*/ 679851 h 1002781"/>
              <a:gd name="connsiteX25" fmla="*/ 462299 w 489493"/>
              <a:gd name="connsiteY25" fmla="*/ 703646 h 1002781"/>
              <a:gd name="connsiteX26" fmla="*/ 489493 w 489493"/>
              <a:gd name="connsiteY26" fmla="*/ 710445 h 1002781"/>
              <a:gd name="connsiteX0" fmla="*/ 489493 w 489493"/>
              <a:gd name="connsiteY0" fmla="*/ 710445 h 978986"/>
              <a:gd name="connsiteX1" fmla="*/ 6799 w 489493"/>
              <a:gd name="connsiteY1" fmla="*/ 978986 h 978986"/>
              <a:gd name="connsiteX2" fmla="*/ 0 w 489493"/>
              <a:gd name="connsiteY2" fmla="*/ 958590 h 978986"/>
              <a:gd name="connsiteX3" fmla="*/ 0 w 489493"/>
              <a:gd name="connsiteY3" fmla="*/ 941594 h 978986"/>
              <a:gd name="connsiteX4" fmla="*/ 13597 w 489493"/>
              <a:gd name="connsiteY4" fmla="*/ 911001 h 978986"/>
              <a:gd name="connsiteX5" fmla="*/ 47590 w 489493"/>
              <a:gd name="connsiteY5" fmla="*/ 866810 h 978986"/>
              <a:gd name="connsiteX6" fmla="*/ 95179 w 489493"/>
              <a:gd name="connsiteY6" fmla="*/ 785228 h 978986"/>
              <a:gd name="connsiteX7" fmla="*/ 156366 w 489493"/>
              <a:gd name="connsiteY7" fmla="*/ 649258 h 978986"/>
              <a:gd name="connsiteX8" fmla="*/ 190359 w 489493"/>
              <a:gd name="connsiteY8" fmla="*/ 547280 h 978986"/>
              <a:gd name="connsiteX9" fmla="*/ 220952 w 489493"/>
              <a:gd name="connsiteY9" fmla="*/ 387515 h 978986"/>
              <a:gd name="connsiteX10" fmla="*/ 251545 w 489493"/>
              <a:gd name="connsiteY10" fmla="*/ 207355 h 978986"/>
              <a:gd name="connsiteX11" fmla="*/ 275340 w 489493"/>
              <a:gd name="connsiteY11" fmla="*/ 33992 h 978986"/>
              <a:gd name="connsiteX12" fmla="*/ 285538 w 489493"/>
              <a:gd name="connsiteY12" fmla="*/ 16996 h 978986"/>
              <a:gd name="connsiteX13" fmla="*/ 302534 w 489493"/>
              <a:gd name="connsiteY13" fmla="*/ 0 h 978986"/>
              <a:gd name="connsiteX14" fmla="*/ 312732 w 489493"/>
              <a:gd name="connsiteY14" fmla="*/ 0 h 978986"/>
              <a:gd name="connsiteX15" fmla="*/ 322930 w 489493"/>
              <a:gd name="connsiteY15" fmla="*/ 10198 h 978986"/>
              <a:gd name="connsiteX16" fmla="*/ 333127 w 489493"/>
              <a:gd name="connsiteY16" fmla="*/ 33992 h 978986"/>
              <a:gd name="connsiteX17" fmla="*/ 333127 w 489493"/>
              <a:gd name="connsiteY17" fmla="*/ 67985 h 978986"/>
              <a:gd name="connsiteX18" fmla="*/ 339926 w 489493"/>
              <a:gd name="connsiteY18" fmla="*/ 251545 h 978986"/>
              <a:gd name="connsiteX19" fmla="*/ 343325 w 489493"/>
              <a:gd name="connsiteY19" fmla="*/ 367120 h 978986"/>
              <a:gd name="connsiteX20" fmla="*/ 350124 w 489493"/>
              <a:gd name="connsiteY20" fmla="*/ 465698 h 978986"/>
              <a:gd name="connsiteX21" fmla="*/ 370519 w 489493"/>
              <a:gd name="connsiteY21" fmla="*/ 574474 h 978986"/>
              <a:gd name="connsiteX22" fmla="*/ 397713 w 489493"/>
              <a:gd name="connsiteY22" fmla="*/ 635661 h 978986"/>
              <a:gd name="connsiteX23" fmla="*/ 428306 w 489493"/>
              <a:gd name="connsiteY23" fmla="*/ 679851 h 978986"/>
              <a:gd name="connsiteX24" fmla="*/ 462299 w 489493"/>
              <a:gd name="connsiteY24" fmla="*/ 703646 h 978986"/>
              <a:gd name="connsiteX25" fmla="*/ 489493 w 489493"/>
              <a:gd name="connsiteY25" fmla="*/ 710445 h 978986"/>
              <a:gd name="connsiteX0" fmla="*/ 489493 w 489493"/>
              <a:gd name="connsiteY0" fmla="*/ 710445 h 958590"/>
              <a:gd name="connsiteX1" fmla="*/ 0 w 489493"/>
              <a:gd name="connsiteY1" fmla="*/ 958590 h 958590"/>
              <a:gd name="connsiteX2" fmla="*/ 0 w 489493"/>
              <a:gd name="connsiteY2" fmla="*/ 941594 h 958590"/>
              <a:gd name="connsiteX3" fmla="*/ 13597 w 489493"/>
              <a:gd name="connsiteY3" fmla="*/ 911001 h 958590"/>
              <a:gd name="connsiteX4" fmla="*/ 47590 w 489493"/>
              <a:gd name="connsiteY4" fmla="*/ 866810 h 958590"/>
              <a:gd name="connsiteX5" fmla="*/ 95179 w 489493"/>
              <a:gd name="connsiteY5" fmla="*/ 785228 h 958590"/>
              <a:gd name="connsiteX6" fmla="*/ 156366 w 489493"/>
              <a:gd name="connsiteY6" fmla="*/ 649258 h 958590"/>
              <a:gd name="connsiteX7" fmla="*/ 190359 w 489493"/>
              <a:gd name="connsiteY7" fmla="*/ 547280 h 958590"/>
              <a:gd name="connsiteX8" fmla="*/ 220952 w 489493"/>
              <a:gd name="connsiteY8" fmla="*/ 387515 h 958590"/>
              <a:gd name="connsiteX9" fmla="*/ 251545 w 489493"/>
              <a:gd name="connsiteY9" fmla="*/ 207355 h 958590"/>
              <a:gd name="connsiteX10" fmla="*/ 275340 w 489493"/>
              <a:gd name="connsiteY10" fmla="*/ 33992 h 958590"/>
              <a:gd name="connsiteX11" fmla="*/ 285538 w 489493"/>
              <a:gd name="connsiteY11" fmla="*/ 16996 h 958590"/>
              <a:gd name="connsiteX12" fmla="*/ 302534 w 489493"/>
              <a:gd name="connsiteY12" fmla="*/ 0 h 958590"/>
              <a:gd name="connsiteX13" fmla="*/ 312732 w 489493"/>
              <a:gd name="connsiteY13" fmla="*/ 0 h 958590"/>
              <a:gd name="connsiteX14" fmla="*/ 322930 w 489493"/>
              <a:gd name="connsiteY14" fmla="*/ 10198 h 958590"/>
              <a:gd name="connsiteX15" fmla="*/ 333127 w 489493"/>
              <a:gd name="connsiteY15" fmla="*/ 33992 h 958590"/>
              <a:gd name="connsiteX16" fmla="*/ 333127 w 489493"/>
              <a:gd name="connsiteY16" fmla="*/ 67985 h 958590"/>
              <a:gd name="connsiteX17" fmla="*/ 339926 w 489493"/>
              <a:gd name="connsiteY17" fmla="*/ 251545 h 958590"/>
              <a:gd name="connsiteX18" fmla="*/ 343325 w 489493"/>
              <a:gd name="connsiteY18" fmla="*/ 367120 h 958590"/>
              <a:gd name="connsiteX19" fmla="*/ 350124 w 489493"/>
              <a:gd name="connsiteY19" fmla="*/ 465698 h 958590"/>
              <a:gd name="connsiteX20" fmla="*/ 370519 w 489493"/>
              <a:gd name="connsiteY20" fmla="*/ 574474 h 958590"/>
              <a:gd name="connsiteX21" fmla="*/ 397713 w 489493"/>
              <a:gd name="connsiteY21" fmla="*/ 635661 h 958590"/>
              <a:gd name="connsiteX22" fmla="*/ 428306 w 489493"/>
              <a:gd name="connsiteY22" fmla="*/ 679851 h 958590"/>
              <a:gd name="connsiteX23" fmla="*/ 462299 w 489493"/>
              <a:gd name="connsiteY23" fmla="*/ 703646 h 958590"/>
              <a:gd name="connsiteX24" fmla="*/ 489493 w 489493"/>
              <a:gd name="connsiteY24" fmla="*/ 710445 h 958590"/>
              <a:gd name="connsiteX0" fmla="*/ 489493 w 489493"/>
              <a:gd name="connsiteY0" fmla="*/ 710445 h 941594"/>
              <a:gd name="connsiteX1" fmla="*/ 0 w 489493"/>
              <a:gd name="connsiteY1" fmla="*/ 941594 h 941594"/>
              <a:gd name="connsiteX2" fmla="*/ 13597 w 489493"/>
              <a:gd name="connsiteY2" fmla="*/ 911001 h 941594"/>
              <a:gd name="connsiteX3" fmla="*/ 47590 w 489493"/>
              <a:gd name="connsiteY3" fmla="*/ 866810 h 941594"/>
              <a:gd name="connsiteX4" fmla="*/ 95179 w 489493"/>
              <a:gd name="connsiteY4" fmla="*/ 785228 h 941594"/>
              <a:gd name="connsiteX5" fmla="*/ 156366 w 489493"/>
              <a:gd name="connsiteY5" fmla="*/ 649258 h 941594"/>
              <a:gd name="connsiteX6" fmla="*/ 190359 w 489493"/>
              <a:gd name="connsiteY6" fmla="*/ 547280 h 941594"/>
              <a:gd name="connsiteX7" fmla="*/ 220952 w 489493"/>
              <a:gd name="connsiteY7" fmla="*/ 387515 h 941594"/>
              <a:gd name="connsiteX8" fmla="*/ 251545 w 489493"/>
              <a:gd name="connsiteY8" fmla="*/ 207355 h 941594"/>
              <a:gd name="connsiteX9" fmla="*/ 275340 w 489493"/>
              <a:gd name="connsiteY9" fmla="*/ 33992 h 941594"/>
              <a:gd name="connsiteX10" fmla="*/ 285538 w 489493"/>
              <a:gd name="connsiteY10" fmla="*/ 16996 h 941594"/>
              <a:gd name="connsiteX11" fmla="*/ 302534 w 489493"/>
              <a:gd name="connsiteY11" fmla="*/ 0 h 941594"/>
              <a:gd name="connsiteX12" fmla="*/ 312732 w 489493"/>
              <a:gd name="connsiteY12" fmla="*/ 0 h 941594"/>
              <a:gd name="connsiteX13" fmla="*/ 322930 w 489493"/>
              <a:gd name="connsiteY13" fmla="*/ 10198 h 941594"/>
              <a:gd name="connsiteX14" fmla="*/ 333127 w 489493"/>
              <a:gd name="connsiteY14" fmla="*/ 33992 h 941594"/>
              <a:gd name="connsiteX15" fmla="*/ 333127 w 489493"/>
              <a:gd name="connsiteY15" fmla="*/ 67985 h 941594"/>
              <a:gd name="connsiteX16" fmla="*/ 339926 w 489493"/>
              <a:gd name="connsiteY16" fmla="*/ 251545 h 941594"/>
              <a:gd name="connsiteX17" fmla="*/ 343325 w 489493"/>
              <a:gd name="connsiteY17" fmla="*/ 367120 h 941594"/>
              <a:gd name="connsiteX18" fmla="*/ 350124 w 489493"/>
              <a:gd name="connsiteY18" fmla="*/ 465698 h 941594"/>
              <a:gd name="connsiteX19" fmla="*/ 370519 w 489493"/>
              <a:gd name="connsiteY19" fmla="*/ 574474 h 941594"/>
              <a:gd name="connsiteX20" fmla="*/ 397713 w 489493"/>
              <a:gd name="connsiteY20" fmla="*/ 635661 h 941594"/>
              <a:gd name="connsiteX21" fmla="*/ 428306 w 489493"/>
              <a:gd name="connsiteY21" fmla="*/ 679851 h 941594"/>
              <a:gd name="connsiteX22" fmla="*/ 462299 w 489493"/>
              <a:gd name="connsiteY22" fmla="*/ 703646 h 941594"/>
              <a:gd name="connsiteX23" fmla="*/ 489493 w 489493"/>
              <a:gd name="connsiteY23" fmla="*/ 710445 h 941594"/>
              <a:gd name="connsiteX0" fmla="*/ 475896 w 475896"/>
              <a:gd name="connsiteY0" fmla="*/ 710445 h 911001"/>
              <a:gd name="connsiteX1" fmla="*/ 0 w 475896"/>
              <a:gd name="connsiteY1" fmla="*/ 911001 h 911001"/>
              <a:gd name="connsiteX2" fmla="*/ 33993 w 475896"/>
              <a:gd name="connsiteY2" fmla="*/ 866810 h 911001"/>
              <a:gd name="connsiteX3" fmla="*/ 81582 w 475896"/>
              <a:gd name="connsiteY3" fmla="*/ 785228 h 911001"/>
              <a:gd name="connsiteX4" fmla="*/ 142769 w 475896"/>
              <a:gd name="connsiteY4" fmla="*/ 649258 h 911001"/>
              <a:gd name="connsiteX5" fmla="*/ 176762 w 475896"/>
              <a:gd name="connsiteY5" fmla="*/ 547280 h 911001"/>
              <a:gd name="connsiteX6" fmla="*/ 207355 w 475896"/>
              <a:gd name="connsiteY6" fmla="*/ 387515 h 911001"/>
              <a:gd name="connsiteX7" fmla="*/ 237948 w 475896"/>
              <a:gd name="connsiteY7" fmla="*/ 207355 h 911001"/>
              <a:gd name="connsiteX8" fmla="*/ 261743 w 475896"/>
              <a:gd name="connsiteY8" fmla="*/ 33992 h 911001"/>
              <a:gd name="connsiteX9" fmla="*/ 271941 w 475896"/>
              <a:gd name="connsiteY9" fmla="*/ 16996 h 911001"/>
              <a:gd name="connsiteX10" fmla="*/ 288937 w 475896"/>
              <a:gd name="connsiteY10" fmla="*/ 0 h 911001"/>
              <a:gd name="connsiteX11" fmla="*/ 299135 w 475896"/>
              <a:gd name="connsiteY11" fmla="*/ 0 h 911001"/>
              <a:gd name="connsiteX12" fmla="*/ 309333 w 475896"/>
              <a:gd name="connsiteY12" fmla="*/ 10198 h 911001"/>
              <a:gd name="connsiteX13" fmla="*/ 319530 w 475896"/>
              <a:gd name="connsiteY13" fmla="*/ 33992 h 911001"/>
              <a:gd name="connsiteX14" fmla="*/ 319530 w 475896"/>
              <a:gd name="connsiteY14" fmla="*/ 67985 h 911001"/>
              <a:gd name="connsiteX15" fmla="*/ 326329 w 475896"/>
              <a:gd name="connsiteY15" fmla="*/ 251545 h 911001"/>
              <a:gd name="connsiteX16" fmla="*/ 329728 w 475896"/>
              <a:gd name="connsiteY16" fmla="*/ 367120 h 911001"/>
              <a:gd name="connsiteX17" fmla="*/ 336527 w 475896"/>
              <a:gd name="connsiteY17" fmla="*/ 465698 h 911001"/>
              <a:gd name="connsiteX18" fmla="*/ 356922 w 475896"/>
              <a:gd name="connsiteY18" fmla="*/ 574474 h 911001"/>
              <a:gd name="connsiteX19" fmla="*/ 384116 w 475896"/>
              <a:gd name="connsiteY19" fmla="*/ 635661 h 911001"/>
              <a:gd name="connsiteX20" fmla="*/ 414709 w 475896"/>
              <a:gd name="connsiteY20" fmla="*/ 679851 h 911001"/>
              <a:gd name="connsiteX21" fmla="*/ 448702 w 475896"/>
              <a:gd name="connsiteY21" fmla="*/ 703646 h 911001"/>
              <a:gd name="connsiteX22" fmla="*/ 475896 w 475896"/>
              <a:gd name="connsiteY22" fmla="*/ 710445 h 91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75896" h="911001">
                <a:moveTo>
                  <a:pt x="475896" y="710445"/>
                </a:moveTo>
                <a:lnTo>
                  <a:pt x="0" y="911001"/>
                </a:lnTo>
                <a:lnTo>
                  <a:pt x="33993" y="866810"/>
                </a:lnTo>
                <a:lnTo>
                  <a:pt x="81582" y="785228"/>
                </a:lnTo>
                <a:lnTo>
                  <a:pt x="142769" y="649258"/>
                </a:lnTo>
                <a:lnTo>
                  <a:pt x="176762" y="547280"/>
                </a:lnTo>
                <a:lnTo>
                  <a:pt x="207355" y="387515"/>
                </a:lnTo>
                <a:cubicBezTo>
                  <a:pt x="217743" y="327494"/>
                  <a:pt x="237948" y="268268"/>
                  <a:pt x="237948" y="207355"/>
                </a:cubicBezTo>
                <a:lnTo>
                  <a:pt x="261743" y="33992"/>
                </a:lnTo>
                <a:lnTo>
                  <a:pt x="271941" y="16996"/>
                </a:lnTo>
                <a:lnTo>
                  <a:pt x="288937" y="0"/>
                </a:lnTo>
                <a:lnTo>
                  <a:pt x="299135" y="0"/>
                </a:lnTo>
                <a:lnTo>
                  <a:pt x="309333" y="10198"/>
                </a:lnTo>
                <a:lnTo>
                  <a:pt x="319530" y="33992"/>
                </a:lnTo>
                <a:lnTo>
                  <a:pt x="319530" y="67985"/>
                </a:lnTo>
                <a:lnTo>
                  <a:pt x="326329" y="251545"/>
                </a:lnTo>
                <a:lnTo>
                  <a:pt x="329728" y="367120"/>
                </a:lnTo>
                <a:lnTo>
                  <a:pt x="336527" y="465698"/>
                </a:lnTo>
                <a:lnTo>
                  <a:pt x="356922" y="574474"/>
                </a:lnTo>
                <a:lnTo>
                  <a:pt x="384116" y="635661"/>
                </a:lnTo>
                <a:lnTo>
                  <a:pt x="414709" y="679851"/>
                </a:lnTo>
                <a:lnTo>
                  <a:pt x="448702" y="703646"/>
                </a:lnTo>
                <a:lnTo>
                  <a:pt x="475896" y="71044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78B204D-78C7-4EDC-ADE2-5A309FF67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9" y="1419225"/>
            <a:ext cx="44672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B649445-FE62-4E5E-AF27-A837EE567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6" y="1425576"/>
            <a:ext cx="4456113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3" y="992289"/>
            <a:ext cx="8740775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18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かぞえうた	　　 　　　　　　　　　　　　一 二 三 四 五 六 七 八 九 十</a:t>
            </a:r>
            <a:endParaRPr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かんじのはなし　　　　　　　　　　　　　　　　山 木 川 口 目 上 下</a:t>
            </a:r>
            <a:endParaRPr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サラダでげんき　　　　　　　　　　　　　　　　中 大 入 犬 小 白 出 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なにに見えるかな　　　　　　　　　　　　　　　見 先 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よう日と日づけ　　　　　　　　　　　　　　　　日 月 火 水 金 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はっけんしたよ　　　　　　　　　　　　　　　　花 文 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いろいろな　ふね　　　　　　　　　　　　　　　人 休 車 本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すきなきょうかはなあに　　　　　　　　　　　　学 校 字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おもい出して　かこう　　　　　　　　　　　　　赤</a:t>
            </a:r>
            <a:endParaRPr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6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おとうとねずみチロ　　　　　　　　　　　　　　手 青 名 立 耳 気 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むかしばなしを　たのしもう　　　　　　　　　　村 町 夕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かんじのれんしゅう　　　　　　　　　　　　　　千 百 円 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こどもを　まもる　どうぶつたち　　　　　　　　子 早 足 女 男 右 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小学校のことを　しょうかいしよう　　　　　　　年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かんじのれんしゅう　　　　　　　　　　　　　　竹 虫 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スイミー　　　　　　　　　　　　　　　　　　　貝 糸 林 森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かたちのにているかん字　　　　　　　　　　　　石 玉 王 正 雨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一年かんを　ふりかえよう　　　　　　　　　　　草</a:t>
            </a:r>
            <a:endParaRPr lang="ja-JP" altLang="en-US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3" y="191950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１年生の漢字一覧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3D036-6D90-4493-B195-8A1CC4521202}"/>
              </a:ext>
            </a:extLst>
          </p:cNvPr>
          <p:cNvSpPr/>
          <p:nvPr/>
        </p:nvSpPr>
        <p:spPr>
          <a:xfrm>
            <a:off x="510693" y="811313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上巻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37087BB-D769-40A9-B96F-7CDC86119510}"/>
              </a:ext>
            </a:extLst>
          </p:cNvPr>
          <p:cNvSpPr/>
          <p:nvPr/>
        </p:nvSpPr>
        <p:spPr>
          <a:xfrm>
            <a:off x="510693" y="2085590"/>
            <a:ext cx="863600" cy="3603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下巻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3D27139-C53F-4CDE-A76C-A6398233EB66}"/>
              </a:ext>
            </a:extLst>
          </p:cNvPr>
          <p:cNvSpPr/>
          <p:nvPr/>
        </p:nvSpPr>
        <p:spPr>
          <a:xfrm>
            <a:off x="344488" y="4260003"/>
            <a:ext cx="11336819" cy="236032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B433F6B-3E35-4053-92A8-A5B844CF4905}"/>
              </a:ext>
            </a:extLst>
          </p:cNvPr>
          <p:cNvSpPr/>
          <p:nvPr/>
        </p:nvSpPr>
        <p:spPr>
          <a:xfrm>
            <a:off x="3903664" y="2447925"/>
            <a:ext cx="1925637" cy="584200"/>
          </a:xfrm>
          <a:custGeom>
            <a:avLst/>
            <a:gdLst>
              <a:gd name="connsiteX0" fmla="*/ 788194 w 1926431"/>
              <a:gd name="connsiteY0" fmla="*/ 254794 h 583406"/>
              <a:gd name="connsiteX1" fmla="*/ 1071562 w 1926431"/>
              <a:gd name="connsiteY1" fmla="*/ 183356 h 583406"/>
              <a:gd name="connsiteX2" fmla="*/ 1345406 w 1926431"/>
              <a:gd name="connsiteY2" fmla="*/ 107156 h 583406"/>
              <a:gd name="connsiteX3" fmla="*/ 1462087 w 1926431"/>
              <a:gd name="connsiteY3" fmla="*/ 78581 h 583406"/>
              <a:gd name="connsiteX4" fmla="*/ 1604962 w 1926431"/>
              <a:gd name="connsiteY4" fmla="*/ 26194 h 583406"/>
              <a:gd name="connsiteX5" fmla="*/ 1683544 w 1926431"/>
              <a:gd name="connsiteY5" fmla="*/ 2381 h 583406"/>
              <a:gd name="connsiteX6" fmla="*/ 1714500 w 1926431"/>
              <a:gd name="connsiteY6" fmla="*/ 0 h 583406"/>
              <a:gd name="connsiteX7" fmla="*/ 1752600 w 1926431"/>
              <a:gd name="connsiteY7" fmla="*/ 2381 h 583406"/>
              <a:gd name="connsiteX8" fmla="*/ 1795462 w 1926431"/>
              <a:gd name="connsiteY8" fmla="*/ 9525 h 583406"/>
              <a:gd name="connsiteX9" fmla="*/ 1845469 w 1926431"/>
              <a:gd name="connsiteY9" fmla="*/ 21431 h 583406"/>
              <a:gd name="connsiteX10" fmla="*/ 1883569 w 1926431"/>
              <a:gd name="connsiteY10" fmla="*/ 35719 h 583406"/>
              <a:gd name="connsiteX11" fmla="*/ 1907381 w 1926431"/>
              <a:gd name="connsiteY11" fmla="*/ 50006 h 583406"/>
              <a:gd name="connsiteX12" fmla="*/ 1919287 w 1926431"/>
              <a:gd name="connsiteY12" fmla="*/ 66675 h 583406"/>
              <a:gd name="connsiteX13" fmla="*/ 1926431 w 1926431"/>
              <a:gd name="connsiteY13" fmla="*/ 80963 h 583406"/>
              <a:gd name="connsiteX14" fmla="*/ 1926431 w 1926431"/>
              <a:gd name="connsiteY14" fmla="*/ 92869 h 583406"/>
              <a:gd name="connsiteX15" fmla="*/ 1914525 w 1926431"/>
              <a:gd name="connsiteY15" fmla="*/ 126206 h 583406"/>
              <a:gd name="connsiteX16" fmla="*/ 1888331 w 1926431"/>
              <a:gd name="connsiteY16" fmla="*/ 157163 h 583406"/>
              <a:gd name="connsiteX17" fmla="*/ 1866900 w 1926431"/>
              <a:gd name="connsiteY17" fmla="*/ 173831 h 583406"/>
              <a:gd name="connsiteX18" fmla="*/ 1804987 w 1926431"/>
              <a:gd name="connsiteY18" fmla="*/ 207169 h 583406"/>
              <a:gd name="connsiteX19" fmla="*/ 1709737 w 1926431"/>
              <a:gd name="connsiteY19" fmla="*/ 240506 h 583406"/>
              <a:gd name="connsiteX20" fmla="*/ 1569244 w 1926431"/>
              <a:gd name="connsiteY20" fmla="*/ 280988 h 583406"/>
              <a:gd name="connsiteX21" fmla="*/ 1414462 w 1926431"/>
              <a:gd name="connsiteY21" fmla="*/ 314325 h 583406"/>
              <a:gd name="connsiteX22" fmla="*/ 1309687 w 1926431"/>
              <a:gd name="connsiteY22" fmla="*/ 335756 h 583406"/>
              <a:gd name="connsiteX23" fmla="*/ 1021556 w 1926431"/>
              <a:gd name="connsiteY23" fmla="*/ 407194 h 583406"/>
              <a:gd name="connsiteX24" fmla="*/ 723900 w 1926431"/>
              <a:gd name="connsiteY24" fmla="*/ 476250 h 583406"/>
              <a:gd name="connsiteX25" fmla="*/ 454819 w 1926431"/>
              <a:gd name="connsiteY25" fmla="*/ 547688 h 583406"/>
              <a:gd name="connsiteX26" fmla="*/ 416719 w 1926431"/>
              <a:gd name="connsiteY26" fmla="*/ 559594 h 583406"/>
              <a:gd name="connsiteX27" fmla="*/ 392906 w 1926431"/>
              <a:gd name="connsiteY27" fmla="*/ 571500 h 583406"/>
              <a:gd name="connsiteX28" fmla="*/ 352425 w 1926431"/>
              <a:gd name="connsiteY28" fmla="*/ 583406 h 583406"/>
              <a:gd name="connsiteX29" fmla="*/ 326231 w 1926431"/>
              <a:gd name="connsiteY29" fmla="*/ 583406 h 583406"/>
              <a:gd name="connsiteX30" fmla="*/ 266700 w 1926431"/>
              <a:gd name="connsiteY30" fmla="*/ 569119 h 583406"/>
              <a:gd name="connsiteX31" fmla="*/ 192881 w 1926431"/>
              <a:gd name="connsiteY31" fmla="*/ 535781 h 583406"/>
              <a:gd name="connsiteX32" fmla="*/ 95250 w 1926431"/>
              <a:gd name="connsiteY32" fmla="*/ 471488 h 583406"/>
              <a:gd name="connsiteX33" fmla="*/ 28575 w 1926431"/>
              <a:gd name="connsiteY33" fmla="*/ 411956 h 583406"/>
              <a:gd name="connsiteX34" fmla="*/ 11906 w 1926431"/>
              <a:gd name="connsiteY34" fmla="*/ 383381 h 583406"/>
              <a:gd name="connsiteX35" fmla="*/ 4762 w 1926431"/>
              <a:gd name="connsiteY35" fmla="*/ 359569 h 583406"/>
              <a:gd name="connsiteX36" fmla="*/ 0 w 1926431"/>
              <a:gd name="connsiteY36" fmla="*/ 333375 h 583406"/>
              <a:gd name="connsiteX37" fmla="*/ 7144 w 1926431"/>
              <a:gd name="connsiteY37" fmla="*/ 321469 h 583406"/>
              <a:gd name="connsiteX38" fmla="*/ 33337 w 1926431"/>
              <a:gd name="connsiteY38" fmla="*/ 321469 h 583406"/>
              <a:gd name="connsiteX39" fmla="*/ 71437 w 1926431"/>
              <a:gd name="connsiteY39" fmla="*/ 328613 h 583406"/>
              <a:gd name="connsiteX40" fmla="*/ 121444 w 1926431"/>
              <a:gd name="connsiteY40" fmla="*/ 345281 h 583406"/>
              <a:gd name="connsiteX41" fmla="*/ 197644 w 1926431"/>
              <a:gd name="connsiteY41" fmla="*/ 361950 h 583406"/>
              <a:gd name="connsiteX42" fmla="*/ 309562 w 1926431"/>
              <a:gd name="connsiteY42" fmla="*/ 364331 h 583406"/>
              <a:gd name="connsiteX43" fmla="*/ 373856 w 1926431"/>
              <a:gd name="connsiteY43" fmla="*/ 357188 h 583406"/>
              <a:gd name="connsiteX44" fmla="*/ 492919 w 1926431"/>
              <a:gd name="connsiteY44" fmla="*/ 326231 h 583406"/>
              <a:gd name="connsiteX45" fmla="*/ 788194 w 1926431"/>
              <a:gd name="connsiteY45" fmla="*/ 254794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26431" h="583406">
                <a:moveTo>
                  <a:pt x="788194" y="254794"/>
                </a:moveTo>
                <a:lnTo>
                  <a:pt x="1071562" y="183356"/>
                </a:lnTo>
                <a:lnTo>
                  <a:pt x="1345406" y="107156"/>
                </a:lnTo>
                <a:lnTo>
                  <a:pt x="1462087" y="78581"/>
                </a:lnTo>
                <a:lnTo>
                  <a:pt x="1604962" y="26194"/>
                </a:lnTo>
                <a:lnTo>
                  <a:pt x="1683544" y="2381"/>
                </a:lnTo>
                <a:lnTo>
                  <a:pt x="1714500" y="0"/>
                </a:lnTo>
                <a:lnTo>
                  <a:pt x="1752600" y="2381"/>
                </a:lnTo>
                <a:lnTo>
                  <a:pt x="1795462" y="9525"/>
                </a:lnTo>
                <a:lnTo>
                  <a:pt x="1845469" y="21431"/>
                </a:lnTo>
                <a:lnTo>
                  <a:pt x="1883569" y="35719"/>
                </a:lnTo>
                <a:lnTo>
                  <a:pt x="1907381" y="50006"/>
                </a:lnTo>
                <a:lnTo>
                  <a:pt x="1919287" y="66675"/>
                </a:lnTo>
                <a:lnTo>
                  <a:pt x="1926431" y="80963"/>
                </a:lnTo>
                <a:lnTo>
                  <a:pt x="1926431" y="92869"/>
                </a:lnTo>
                <a:lnTo>
                  <a:pt x="1914525" y="126206"/>
                </a:lnTo>
                <a:lnTo>
                  <a:pt x="1888331" y="157163"/>
                </a:lnTo>
                <a:lnTo>
                  <a:pt x="1866900" y="173831"/>
                </a:lnTo>
                <a:lnTo>
                  <a:pt x="1804987" y="207169"/>
                </a:lnTo>
                <a:lnTo>
                  <a:pt x="1709737" y="240506"/>
                </a:lnTo>
                <a:lnTo>
                  <a:pt x="1569244" y="280988"/>
                </a:lnTo>
                <a:lnTo>
                  <a:pt x="1414462" y="314325"/>
                </a:lnTo>
                <a:lnTo>
                  <a:pt x="1309687" y="335756"/>
                </a:lnTo>
                <a:lnTo>
                  <a:pt x="1021556" y="407194"/>
                </a:lnTo>
                <a:lnTo>
                  <a:pt x="723900" y="476250"/>
                </a:lnTo>
                <a:lnTo>
                  <a:pt x="454819" y="547688"/>
                </a:lnTo>
                <a:lnTo>
                  <a:pt x="416719" y="559594"/>
                </a:lnTo>
                <a:lnTo>
                  <a:pt x="392906" y="571500"/>
                </a:lnTo>
                <a:lnTo>
                  <a:pt x="352425" y="583406"/>
                </a:lnTo>
                <a:lnTo>
                  <a:pt x="326231" y="583406"/>
                </a:lnTo>
                <a:lnTo>
                  <a:pt x="266700" y="569119"/>
                </a:lnTo>
                <a:lnTo>
                  <a:pt x="192881" y="535781"/>
                </a:lnTo>
                <a:lnTo>
                  <a:pt x="95250" y="471488"/>
                </a:lnTo>
                <a:lnTo>
                  <a:pt x="28575" y="411956"/>
                </a:lnTo>
                <a:lnTo>
                  <a:pt x="11906" y="383381"/>
                </a:lnTo>
                <a:lnTo>
                  <a:pt x="4762" y="359569"/>
                </a:lnTo>
                <a:lnTo>
                  <a:pt x="0" y="333375"/>
                </a:lnTo>
                <a:lnTo>
                  <a:pt x="7144" y="321469"/>
                </a:lnTo>
                <a:lnTo>
                  <a:pt x="33337" y="321469"/>
                </a:lnTo>
                <a:lnTo>
                  <a:pt x="71437" y="328613"/>
                </a:lnTo>
                <a:lnTo>
                  <a:pt x="121444" y="345281"/>
                </a:lnTo>
                <a:lnTo>
                  <a:pt x="197644" y="361950"/>
                </a:lnTo>
                <a:lnTo>
                  <a:pt x="309562" y="364331"/>
                </a:lnTo>
                <a:lnTo>
                  <a:pt x="373856" y="357188"/>
                </a:lnTo>
                <a:lnTo>
                  <a:pt x="492919" y="326231"/>
                </a:lnTo>
                <a:lnTo>
                  <a:pt x="788194" y="2547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832C715-2D99-4E6E-A71A-6EF87BC74D47}"/>
              </a:ext>
            </a:extLst>
          </p:cNvPr>
          <p:cNvSpPr/>
          <p:nvPr/>
        </p:nvSpPr>
        <p:spPr>
          <a:xfrm>
            <a:off x="5846764" y="2400300"/>
            <a:ext cx="2403475" cy="571500"/>
          </a:xfrm>
          <a:custGeom>
            <a:avLst/>
            <a:gdLst>
              <a:gd name="connsiteX0" fmla="*/ 835819 w 2405062"/>
              <a:gd name="connsiteY0" fmla="*/ 302419 h 571500"/>
              <a:gd name="connsiteX1" fmla="*/ 1376362 w 2405062"/>
              <a:gd name="connsiteY1" fmla="*/ 192881 h 571500"/>
              <a:gd name="connsiteX2" fmla="*/ 1709737 w 2405062"/>
              <a:gd name="connsiteY2" fmla="*/ 126206 h 571500"/>
              <a:gd name="connsiteX3" fmla="*/ 1864519 w 2405062"/>
              <a:gd name="connsiteY3" fmla="*/ 85725 h 571500"/>
              <a:gd name="connsiteX4" fmla="*/ 1964531 w 2405062"/>
              <a:gd name="connsiteY4" fmla="*/ 52388 h 571500"/>
              <a:gd name="connsiteX5" fmla="*/ 2005012 w 2405062"/>
              <a:gd name="connsiteY5" fmla="*/ 35719 h 571500"/>
              <a:gd name="connsiteX6" fmla="*/ 2038350 w 2405062"/>
              <a:gd name="connsiteY6" fmla="*/ 9525 h 571500"/>
              <a:gd name="connsiteX7" fmla="*/ 2055019 w 2405062"/>
              <a:gd name="connsiteY7" fmla="*/ 0 h 571500"/>
              <a:gd name="connsiteX8" fmla="*/ 2107406 w 2405062"/>
              <a:gd name="connsiteY8" fmla="*/ 4763 h 571500"/>
              <a:gd name="connsiteX9" fmla="*/ 2159794 w 2405062"/>
              <a:gd name="connsiteY9" fmla="*/ 16669 h 571500"/>
              <a:gd name="connsiteX10" fmla="*/ 2219325 w 2405062"/>
              <a:gd name="connsiteY10" fmla="*/ 35719 h 571500"/>
              <a:gd name="connsiteX11" fmla="*/ 2278856 w 2405062"/>
              <a:gd name="connsiteY11" fmla="*/ 59531 h 571500"/>
              <a:gd name="connsiteX12" fmla="*/ 2326481 w 2405062"/>
              <a:gd name="connsiteY12" fmla="*/ 83344 h 571500"/>
              <a:gd name="connsiteX13" fmla="*/ 2350294 w 2405062"/>
              <a:gd name="connsiteY13" fmla="*/ 100013 h 571500"/>
              <a:gd name="connsiteX14" fmla="*/ 2381250 w 2405062"/>
              <a:gd name="connsiteY14" fmla="*/ 135731 h 571500"/>
              <a:gd name="connsiteX15" fmla="*/ 2397919 w 2405062"/>
              <a:gd name="connsiteY15" fmla="*/ 159544 h 571500"/>
              <a:gd name="connsiteX16" fmla="*/ 2402681 w 2405062"/>
              <a:gd name="connsiteY16" fmla="*/ 171450 h 571500"/>
              <a:gd name="connsiteX17" fmla="*/ 2405062 w 2405062"/>
              <a:gd name="connsiteY17" fmla="*/ 183356 h 571500"/>
              <a:gd name="connsiteX18" fmla="*/ 2405062 w 2405062"/>
              <a:gd name="connsiteY18" fmla="*/ 197644 h 571500"/>
              <a:gd name="connsiteX19" fmla="*/ 2395537 w 2405062"/>
              <a:gd name="connsiteY19" fmla="*/ 214313 h 571500"/>
              <a:gd name="connsiteX20" fmla="*/ 2371725 w 2405062"/>
              <a:gd name="connsiteY20" fmla="*/ 230981 h 571500"/>
              <a:gd name="connsiteX21" fmla="*/ 2347912 w 2405062"/>
              <a:gd name="connsiteY21" fmla="*/ 240506 h 571500"/>
              <a:gd name="connsiteX22" fmla="*/ 2307431 w 2405062"/>
              <a:gd name="connsiteY22" fmla="*/ 250031 h 571500"/>
              <a:gd name="connsiteX23" fmla="*/ 2257425 w 2405062"/>
              <a:gd name="connsiteY23" fmla="*/ 250031 h 571500"/>
              <a:gd name="connsiteX24" fmla="*/ 2176462 w 2405062"/>
              <a:gd name="connsiteY24" fmla="*/ 250031 h 571500"/>
              <a:gd name="connsiteX25" fmla="*/ 2059781 w 2405062"/>
              <a:gd name="connsiteY25" fmla="*/ 259556 h 571500"/>
              <a:gd name="connsiteX26" fmla="*/ 1895475 w 2405062"/>
              <a:gd name="connsiteY26" fmla="*/ 280988 h 571500"/>
              <a:gd name="connsiteX27" fmla="*/ 1683544 w 2405062"/>
              <a:gd name="connsiteY27" fmla="*/ 314325 h 571500"/>
              <a:gd name="connsiteX28" fmla="*/ 1419225 w 2405062"/>
              <a:gd name="connsiteY28" fmla="*/ 361950 h 571500"/>
              <a:gd name="connsiteX29" fmla="*/ 1169194 w 2405062"/>
              <a:gd name="connsiteY29" fmla="*/ 414338 h 571500"/>
              <a:gd name="connsiteX30" fmla="*/ 781050 w 2405062"/>
              <a:gd name="connsiteY30" fmla="*/ 492919 h 571500"/>
              <a:gd name="connsiteX31" fmla="*/ 445294 w 2405062"/>
              <a:gd name="connsiteY31" fmla="*/ 554831 h 571500"/>
              <a:gd name="connsiteX32" fmla="*/ 385762 w 2405062"/>
              <a:gd name="connsiteY32" fmla="*/ 564356 h 571500"/>
              <a:gd name="connsiteX33" fmla="*/ 338137 w 2405062"/>
              <a:gd name="connsiteY33" fmla="*/ 571500 h 571500"/>
              <a:gd name="connsiteX34" fmla="*/ 297656 w 2405062"/>
              <a:gd name="connsiteY34" fmla="*/ 571500 h 571500"/>
              <a:gd name="connsiteX35" fmla="*/ 238125 w 2405062"/>
              <a:gd name="connsiteY35" fmla="*/ 561975 h 571500"/>
              <a:gd name="connsiteX36" fmla="*/ 180975 w 2405062"/>
              <a:gd name="connsiteY36" fmla="*/ 545306 h 571500"/>
              <a:gd name="connsiteX37" fmla="*/ 114300 w 2405062"/>
              <a:gd name="connsiteY37" fmla="*/ 509588 h 571500"/>
              <a:gd name="connsiteX38" fmla="*/ 30956 w 2405062"/>
              <a:gd name="connsiteY38" fmla="*/ 442913 h 571500"/>
              <a:gd name="connsiteX39" fmla="*/ 14287 w 2405062"/>
              <a:gd name="connsiteY39" fmla="*/ 419100 h 571500"/>
              <a:gd name="connsiteX40" fmla="*/ 2381 w 2405062"/>
              <a:gd name="connsiteY40" fmla="*/ 392906 h 571500"/>
              <a:gd name="connsiteX41" fmla="*/ 0 w 2405062"/>
              <a:gd name="connsiteY41" fmla="*/ 371475 h 571500"/>
              <a:gd name="connsiteX42" fmla="*/ 7144 w 2405062"/>
              <a:gd name="connsiteY42" fmla="*/ 357188 h 571500"/>
              <a:gd name="connsiteX43" fmla="*/ 23812 w 2405062"/>
              <a:gd name="connsiteY43" fmla="*/ 359569 h 571500"/>
              <a:gd name="connsiteX44" fmla="*/ 57150 w 2405062"/>
              <a:gd name="connsiteY44" fmla="*/ 371475 h 571500"/>
              <a:gd name="connsiteX45" fmla="*/ 104775 w 2405062"/>
              <a:gd name="connsiteY45" fmla="*/ 392906 h 571500"/>
              <a:gd name="connsiteX46" fmla="*/ 164306 w 2405062"/>
              <a:gd name="connsiteY46" fmla="*/ 407194 h 571500"/>
              <a:gd name="connsiteX47" fmla="*/ 226219 w 2405062"/>
              <a:gd name="connsiteY47" fmla="*/ 411956 h 571500"/>
              <a:gd name="connsiteX48" fmla="*/ 328612 w 2405062"/>
              <a:gd name="connsiteY48" fmla="*/ 402431 h 571500"/>
              <a:gd name="connsiteX49" fmla="*/ 585787 w 2405062"/>
              <a:gd name="connsiteY49" fmla="*/ 350044 h 571500"/>
              <a:gd name="connsiteX50" fmla="*/ 835819 w 2405062"/>
              <a:gd name="connsiteY50" fmla="*/ 302419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405062" h="571500">
                <a:moveTo>
                  <a:pt x="835819" y="302419"/>
                </a:moveTo>
                <a:lnTo>
                  <a:pt x="1376362" y="192881"/>
                </a:lnTo>
                <a:lnTo>
                  <a:pt x="1709737" y="126206"/>
                </a:lnTo>
                <a:lnTo>
                  <a:pt x="1864519" y="85725"/>
                </a:lnTo>
                <a:lnTo>
                  <a:pt x="1964531" y="52388"/>
                </a:lnTo>
                <a:lnTo>
                  <a:pt x="2005012" y="35719"/>
                </a:lnTo>
                <a:lnTo>
                  <a:pt x="2038350" y="9525"/>
                </a:lnTo>
                <a:lnTo>
                  <a:pt x="2055019" y="0"/>
                </a:lnTo>
                <a:lnTo>
                  <a:pt x="2107406" y="4763"/>
                </a:lnTo>
                <a:lnTo>
                  <a:pt x="2159794" y="16669"/>
                </a:lnTo>
                <a:lnTo>
                  <a:pt x="2219325" y="35719"/>
                </a:lnTo>
                <a:lnTo>
                  <a:pt x="2278856" y="59531"/>
                </a:lnTo>
                <a:lnTo>
                  <a:pt x="2326481" y="83344"/>
                </a:lnTo>
                <a:lnTo>
                  <a:pt x="2350294" y="100013"/>
                </a:lnTo>
                <a:lnTo>
                  <a:pt x="2381250" y="135731"/>
                </a:lnTo>
                <a:lnTo>
                  <a:pt x="2397919" y="159544"/>
                </a:lnTo>
                <a:lnTo>
                  <a:pt x="2402681" y="171450"/>
                </a:lnTo>
                <a:lnTo>
                  <a:pt x="2405062" y="183356"/>
                </a:lnTo>
                <a:lnTo>
                  <a:pt x="2405062" y="197644"/>
                </a:lnTo>
                <a:cubicBezTo>
                  <a:pt x="2397606" y="215043"/>
                  <a:pt x="2403964" y="214313"/>
                  <a:pt x="2395537" y="214313"/>
                </a:cubicBezTo>
                <a:lnTo>
                  <a:pt x="2371725" y="230981"/>
                </a:lnTo>
                <a:lnTo>
                  <a:pt x="2347912" y="240506"/>
                </a:lnTo>
                <a:lnTo>
                  <a:pt x="2307431" y="250031"/>
                </a:lnTo>
                <a:lnTo>
                  <a:pt x="2257425" y="250031"/>
                </a:lnTo>
                <a:lnTo>
                  <a:pt x="2176462" y="250031"/>
                </a:lnTo>
                <a:lnTo>
                  <a:pt x="2059781" y="259556"/>
                </a:lnTo>
                <a:lnTo>
                  <a:pt x="1895475" y="280988"/>
                </a:lnTo>
                <a:lnTo>
                  <a:pt x="1683544" y="314325"/>
                </a:lnTo>
                <a:lnTo>
                  <a:pt x="1419225" y="361950"/>
                </a:lnTo>
                <a:lnTo>
                  <a:pt x="1169194" y="414338"/>
                </a:lnTo>
                <a:lnTo>
                  <a:pt x="781050" y="492919"/>
                </a:lnTo>
                <a:lnTo>
                  <a:pt x="445294" y="554831"/>
                </a:lnTo>
                <a:lnTo>
                  <a:pt x="385762" y="564356"/>
                </a:lnTo>
                <a:lnTo>
                  <a:pt x="338137" y="571500"/>
                </a:lnTo>
                <a:lnTo>
                  <a:pt x="297656" y="571500"/>
                </a:lnTo>
                <a:lnTo>
                  <a:pt x="238125" y="561975"/>
                </a:lnTo>
                <a:lnTo>
                  <a:pt x="180975" y="545306"/>
                </a:lnTo>
                <a:lnTo>
                  <a:pt x="114300" y="509588"/>
                </a:lnTo>
                <a:lnTo>
                  <a:pt x="30956" y="442913"/>
                </a:lnTo>
                <a:lnTo>
                  <a:pt x="14287" y="419100"/>
                </a:lnTo>
                <a:lnTo>
                  <a:pt x="2381" y="392906"/>
                </a:lnTo>
                <a:lnTo>
                  <a:pt x="0" y="371475"/>
                </a:lnTo>
                <a:lnTo>
                  <a:pt x="7144" y="357188"/>
                </a:lnTo>
                <a:lnTo>
                  <a:pt x="23812" y="359569"/>
                </a:lnTo>
                <a:lnTo>
                  <a:pt x="57150" y="371475"/>
                </a:lnTo>
                <a:lnTo>
                  <a:pt x="104775" y="392906"/>
                </a:lnTo>
                <a:lnTo>
                  <a:pt x="164306" y="407194"/>
                </a:lnTo>
                <a:lnTo>
                  <a:pt x="226219" y="411956"/>
                </a:lnTo>
                <a:lnTo>
                  <a:pt x="328612" y="402431"/>
                </a:lnTo>
                <a:lnTo>
                  <a:pt x="585787" y="350044"/>
                </a:lnTo>
                <a:lnTo>
                  <a:pt x="835819" y="3024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F876815-96CE-4CE5-9496-E4F0924C7137}"/>
              </a:ext>
            </a:extLst>
          </p:cNvPr>
          <p:cNvSpPr/>
          <p:nvPr/>
        </p:nvSpPr>
        <p:spPr>
          <a:xfrm>
            <a:off x="6246813" y="3360738"/>
            <a:ext cx="692150" cy="933450"/>
          </a:xfrm>
          <a:custGeom>
            <a:avLst/>
            <a:gdLst>
              <a:gd name="connsiteX0" fmla="*/ 340519 w 692944"/>
              <a:gd name="connsiteY0" fmla="*/ 197644 h 933450"/>
              <a:gd name="connsiteX1" fmla="*/ 450056 w 692944"/>
              <a:gd name="connsiteY1" fmla="*/ 285750 h 933450"/>
              <a:gd name="connsiteX2" fmla="*/ 516731 w 692944"/>
              <a:gd name="connsiteY2" fmla="*/ 342900 h 933450"/>
              <a:gd name="connsiteX3" fmla="*/ 571500 w 692944"/>
              <a:gd name="connsiteY3" fmla="*/ 395287 h 933450"/>
              <a:gd name="connsiteX4" fmla="*/ 597694 w 692944"/>
              <a:gd name="connsiteY4" fmla="*/ 428625 h 933450"/>
              <a:gd name="connsiteX5" fmla="*/ 623887 w 692944"/>
              <a:gd name="connsiteY5" fmla="*/ 473869 h 933450"/>
              <a:gd name="connsiteX6" fmla="*/ 661987 w 692944"/>
              <a:gd name="connsiteY6" fmla="*/ 552450 h 933450"/>
              <a:gd name="connsiteX7" fmla="*/ 676275 w 692944"/>
              <a:gd name="connsiteY7" fmla="*/ 607219 h 933450"/>
              <a:gd name="connsiteX8" fmla="*/ 688181 w 692944"/>
              <a:gd name="connsiteY8" fmla="*/ 664369 h 933450"/>
              <a:gd name="connsiteX9" fmla="*/ 692944 w 692944"/>
              <a:gd name="connsiteY9" fmla="*/ 738187 h 933450"/>
              <a:gd name="connsiteX10" fmla="*/ 688181 w 692944"/>
              <a:gd name="connsiteY10" fmla="*/ 821531 h 933450"/>
              <a:gd name="connsiteX11" fmla="*/ 683419 w 692944"/>
              <a:gd name="connsiteY11" fmla="*/ 850106 h 933450"/>
              <a:gd name="connsiteX12" fmla="*/ 661987 w 692944"/>
              <a:gd name="connsiteY12" fmla="*/ 888206 h 933450"/>
              <a:gd name="connsiteX13" fmla="*/ 631031 w 692944"/>
              <a:gd name="connsiteY13" fmla="*/ 921544 h 933450"/>
              <a:gd name="connsiteX14" fmla="*/ 609600 w 692944"/>
              <a:gd name="connsiteY14" fmla="*/ 933450 h 933450"/>
              <a:gd name="connsiteX15" fmla="*/ 578644 w 692944"/>
              <a:gd name="connsiteY15" fmla="*/ 931069 h 933450"/>
              <a:gd name="connsiteX16" fmla="*/ 538162 w 692944"/>
              <a:gd name="connsiteY16" fmla="*/ 909637 h 933450"/>
              <a:gd name="connsiteX17" fmla="*/ 504825 w 692944"/>
              <a:gd name="connsiteY17" fmla="*/ 869156 h 933450"/>
              <a:gd name="connsiteX18" fmla="*/ 471487 w 692944"/>
              <a:gd name="connsiteY18" fmla="*/ 814387 h 933450"/>
              <a:gd name="connsiteX19" fmla="*/ 457200 w 692944"/>
              <a:gd name="connsiteY19" fmla="*/ 773906 h 933450"/>
              <a:gd name="connsiteX20" fmla="*/ 426244 w 692944"/>
              <a:gd name="connsiteY20" fmla="*/ 681037 h 933450"/>
              <a:gd name="connsiteX21" fmla="*/ 392906 w 692944"/>
              <a:gd name="connsiteY21" fmla="*/ 595312 h 933450"/>
              <a:gd name="connsiteX22" fmla="*/ 338137 w 692944"/>
              <a:gd name="connsiteY22" fmla="*/ 478631 h 933450"/>
              <a:gd name="connsiteX23" fmla="*/ 240506 w 692944"/>
              <a:gd name="connsiteY23" fmla="*/ 316706 h 933450"/>
              <a:gd name="connsiteX24" fmla="*/ 180975 w 692944"/>
              <a:gd name="connsiteY24" fmla="*/ 235744 h 933450"/>
              <a:gd name="connsiteX25" fmla="*/ 119062 w 692944"/>
              <a:gd name="connsiteY25" fmla="*/ 166687 h 933450"/>
              <a:gd name="connsiteX26" fmla="*/ 26194 w 692944"/>
              <a:gd name="connsiteY26" fmla="*/ 80962 h 933450"/>
              <a:gd name="connsiteX27" fmla="*/ 14287 w 692944"/>
              <a:gd name="connsiteY27" fmla="*/ 59531 h 933450"/>
              <a:gd name="connsiteX28" fmla="*/ 0 w 692944"/>
              <a:gd name="connsiteY28" fmla="*/ 28575 h 933450"/>
              <a:gd name="connsiteX29" fmla="*/ 0 w 692944"/>
              <a:gd name="connsiteY29" fmla="*/ 14287 h 933450"/>
              <a:gd name="connsiteX30" fmla="*/ 7144 w 692944"/>
              <a:gd name="connsiteY30" fmla="*/ 4762 h 933450"/>
              <a:gd name="connsiteX31" fmla="*/ 23812 w 692944"/>
              <a:gd name="connsiteY31" fmla="*/ 0 h 933450"/>
              <a:gd name="connsiteX32" fmla="*/ 52387 w 692944"/>
              <a:gd name="connsiteY32" fmla="*/ 2381 h 933450"/>
              <a:gd name="connsiteX33" fmla="*/ 97631 w 692944"/>
              <a:gd name="connsiteY33" fmla="*/ 30956 h 933450"/>
              <a:gd name="connsiteX34" fmla="*/ 228600 w 692944"/>
              <a:gd name="connsiteY34" fmla="*/ 114300 h 933450"/>
              <a:gd name="connsiteX35" fmla="*/ 340519 w 692944"/>
              <a:gd name="connsiteY35" fmla="*/ 197644 h 933450"/>
              <a:gd name="connsiteX0" fmla="*/ 340519 w 692944"/>
              <a:gd name="connsiteY0" fmla="*/ 197644 h 933450"/>
              <a:gd name="connsiteX1" fmla="*/ 450056 w 692944"/>
              <a:gd name="connsiteY1" fmla="*/ 285750 h 933450"/>
              <a:gd name="connsiteX2" fmla="*/ 571500 w 692944"/>
              <a:gd name="connsiteY2" fmla="*/ 395287 h 933450"/>
              <a:gd name="connsiteX3" fmla="*/ 597694 w 692944"/>
              <a:gd name="connsiteY3" fmla="*/ 428625 h 933450"/>
              <a:gd name="connsiteX4" fmla="*/ 623887 w 692944"/>
              <a:gd name="connsiteY4" fmla="*/ 473869 h 933450"/>
              <a:gd name="connsiteX5" fmla="*/ 661987 w 692944"/>
              <a:gd name="connsiteY5" fmla="*/ 552450 h 933450"/>
              <a:gd name="connsiteX6" fmla="*/ 676275 w 692944"/>
              <a:gd name="connsiteY6" fmla="*/ 607219 h 933450"/>
              <a:gd name="connsiteX7" fmla="*/ 688181 w 692944"/>
              <a:gd name="connsiteY7" fmla="*/ 664369 h 933450"/>
              <a:gd name="connsiteX8" fmla="*/ 692944 w 692944"/>
              <a:gd name="connsiteY8" fmla="*/ 738187 h 933450"/>
              <a:gd name="connsiteX9" fmla="*/ 688181 w 692944"/>
              <a:gd name="connsiteY9" fmla="*/ 821531 h 933450"/>
              <a:gd name="connsiteX10" fmla="*/ 683419 w 692944"/>
              <a:gd name="connsiteY10" fmla="*/ 850106 h 933450"/>
              <a:gd name="connsiteX11" fmla="*/ 661987 w 692944"/>
              <a:gd name="connsiteY11" fmla="*/ 888206 h 933450"/>
              <a:gd name="connsiteX12" fmla="*/ 631031 w 692944"/>
              <a:gd name="connsiteY12" fmla="*/ 921544 h 933450"/>
              <a:gd name="connsiteX13" fmla="*/ 609600 w 692944"/>
              <a:gd name="connsiteY13" fmla="*/ 933450 h 933450"/>
              <a:gd name="connsiteX14" fmla="*/ 578644 w 692944"/>
              <a:gd name="connsiteY14" fmla="*/ 931069 h 933450"/>
              <a:gd name="connsiteX15" fmla="*/ 538162 w 692944"/>
              <a:gd name="connsiteY15" fmla="*/ 909637 h 933450"/>
              <a:gd name="connsiteX16" fmla="*/ 504825 w 692944"/>
              <a:gd name="connsiteY16" fmla="*/ 869156 h 933450"/>
              <a:gd name="connsiteX17" fmla="*/ 471487 w 692944"/>
              <a:gd name="connsiteY17" fmla="*/ 814387 h 933450"/>
              <a:gd name="connsiteX18" fmla="*/ 457200 w 692944"/>
              <a:gd name="connsiteY18" fmla="*/ 773906 h 933450"/>
              <a:gd name="connsiteX19" fmla="*/ 426244 w 692944"/>
              <a:gd name="connsiteY19" fmla="*/ 681037 h 933450"/>
              <a:gd name="connsiteX20" fmla="*/ 392906 w 692944"/>
              <a:gd name="connsiteY20" fmla="*/ 595312 h 933450"/>
              <a:gd name="connsiteX21" fmla="*/ 338137 w 692944"/>
              <a:gd name="connsiteY21" fmla="*/ 478631 h 933450"/>
              <a:gd name="connsiteX22" fmla="*/ 240506 w 692944"/>
              <a:gd name="connsiteY22" fmla="*/ 316706 h 933450"/>
              <a:gd name="connsiteX23" fmla="*/ 180975 w 692944"/>
              <a:gd name="connsiteY23" fmla="*/ 235744 h 933450"/>
              <a:gd name="connsiteX24" fmla="*/ 119062 w 692944"/>
              <a:gd name="connsiteY24" fmla="*/ 166687 h 933450"/>
              <a:gd name="connsiteX25" fmla="*/ 26194 w 692944"/>
              <a:gd name="connsiteY25" fmla="*/ 80962 h 933450"/>
              <a:gd name="connsiteX26" fmla="*/ 14287 w 692944"/>
              <a:gd name="connsiteY26" fmla="*/ 59531 h 933450"/>
              <a:gd name="connsiteX27" fmla="*/ 0 w 692944"/>
              <a:gd name="connsiteY27" fmla="*/ 28575 h 933450"/>
              <a:gd name="connsiteX28" fmla="*/ 0 w 692944"/>
              <a:gd name="connsiteY28" fmla="*/ 14287 h 933450"/>
              <a:gd name="connsiteX29" fmla="*/ 7144 w 692944"/>
              <a:gd name="connsiteY29" fmla="*/ 4762 h 933450"/>
              <a:gd name="connsiteX30" fmla="*/ 23812 w 692944"/>
              <a:gd name="connsiteY30" fmla="*/ 0 h 933450"/>
              <a:gd name="connsiteX31" fmla="*/ 52387 w 692944"/>
              <a:gd name="connsiteY31" fmla="*/ 2381 h 933450"/>
              <a:gd name="connsiteX32" fmla="*/ 97631 w 692944"/>
              <a:gd name="connsiteY32" fmla="*/ 30956 h 933450"/>
              <a:gd name="connsiteX33" fmla="*/ 228600 w 692944"/>
              <a:gd name="connsiteY33" fmla="*/ 114300 h 933450"/>
              <a:gd name="connsiteX34" fmla="*/ 340519 w 692944"/>
              <a:gd name="connsiteY34" fmla="*/ 197644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92944" h="933450">
                <a:moveTo>
                  <a:pt x="340519" y="197644"/>
                </a:moveTo>
                <a:lnTo>
                  <a:pt x="450056" y="285750"/>
                </a:lnTo>
                <a:cubicBezTo>
                  <a:pt x="488553" y="318690"/>
                  <a:pt x="546894" y="371475"/>
                  <a:pt x="571500" y="395287"/>
                </a:cubicBezTo>
                <a:lnTo>
                  <a:pt x="597694" y="428625"/>
                </a:lnTo>
                <a:lnTo>
                  <a:pt x="623887" y="473869"/>
                </a:lnTo>
                <a:lnTo>
                  <a:pt x="661987" y="552450"/>
                </a:lnTo>
                <a:lnTo>
                  <a:pt x="676275" y="607219"/>
                </a:lnTo>
                <a:lnTo>
                  <a:pt x="688181" y="664369"/>
                </a:lnTo>
                <a:lnTo>
                  <a:pt x="692944" y="738187"/>
                </a:lnTo>
                <a:lnTo>
                  <a:pt x="688181" y="821531"/>
                </a:lnTo>
                <a:lnTo>
                  <a:pt x="683419" y="850106"/>
                </a:lnTo>
                <a:lnTo>
                  <a:pt x="661987" y="888206"/>
                </a:lnTo>
                <a:lnTo>
                  <a:pt x="631031" y="921544"/>
                </a:lnTo>
                <a:lnTo>
                  <a:pt x="609600" y="933450"/>
                </a:lnTo>
                <a:lnTo>
                  <a:pt x="578644" y="931069"/>
                </a:lnTo>
                <a:lnTo>
                  <a:pt x="538162" y="909637"/>
                </a:lnTo>
                <a:lnTo>
                  <a:pt x="504825" y="869156"/>
                </a:lnTo>
                <a:lnTo>
                  <a:pt x="471487" y="814387"/>
                </a:lnTo>
                <a:lnTo>
                  <a:pt x="457200" y="773906"/>
                </a:lnTo>
                <a:lnTo>
                  <a:pt x="426244" y="681037"/>
                </a:lnTo>
                <a:lnTo>
                  <a:pt x="392906" y="595312"/>
                </a:lnTo>
                <a:lnTo>
                  <a:pt x="338137" y="478631"/>
                </a:lnTo>
                <a:lnTo>
                  <a:pt x="240506" y="316706"/>
                </a:lnTo>
                <a:lnTo>
                  <a:pt x="180975" y="235744"/>
                </a:lnTo>
                <a:lnTo>
                  <a:pt x="119062" y="166687"/>
                </a:lnTo>
                <a:lnTo>
                  <a:pt x="26194" y="80962"/>
                </a:lnTo>
                <a:lnTo>
                  <a:pt x="14287" y="59531"/>
                </a:lnTo>
                <a:lnTo>
                  <a:pt x="0" y="28575"/>
                </a:lnTo>
                <a:lnTo>
                  <a:pt x="0" y="14287"/>
                </a:lnTo>
                <a:lnTo>
                  <a:pt x="7144" y="4762"/>
                </a:lnTo>
                <a:lnTo>
                  <a:pt x="23812" y="0"/>
                </a:lnTo>
                <a:lnTo>
                  <a:pt x="52387" y="2381"/>
                </a:lnTo>
                <a:lnTo>
                  <a:pt x="97631" y="30956"/>
                </a:lnTo>
                <a:lnTo>
                  <a:pt x="228600" y="114300"/>
                </a:lnTo>
                <a:lnTo>
                  <a:pt x="340519" y="1976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396B987-A9E3-46DA-B647-F1FB9B36F25F}"/>
              </a:ext>
            </a:extLst>
          </p:cNvPr>
          <p:cNvSpPr/>
          <p:nvPr/>
        </p:nvSpPr>
        <p:spPr>
          <a:xfrm rot="17700000">
            <a:off x="3113882" y="2616994"/>
            <a:ext cx="3708400" cy="2062163"/>
          </a:xfrm>
          <a:custGeom>
            <a:avLst/>
            <a:gdLst>
              <a:gd name="connsiteX0" fmla="*/ 1758718 w 3707658"/>
              <a:gd name="connsiteY0" fmla="*/ 1087936 h 2062406"/>
              <a:gd name="connsiteX1" fmla="*/ 2115801 w 3707658"/>
              <a:gd name="connsiteY1" fmla="*/ 934423 h 2062406"/>
              <a:gd name="connsiteX2" fmla="*/ 2860003 w 3707658"/>
              <a:gd name="connsiteY2" fmla="*/ 590689 h 2062406"/>
              <a:gd name="connsiteX3" fmla="*/ 3333889 w 3707658"/>
              <a:gd name="connsiteY3" fmla="*/ 373769 h 2062406"/>
              <a:gd name="connsiteX4" fmla="*/ 3397296 w 3707658"/>
              <a:gd name="connsiteY4" fmla="*/ 343734 h 2062406"/>
              <a:gd name="connsiteX5" fmla="*/ 3450692 w 3707658"/>
              <a:gd name="connsiteY5" fmla="*/ 313699 h 2062406"/>
              <a:gd name="connsiteX6" fmla="*/ 3487401 w 3707658"/>
              <a:gd name="connsiteY6" fmla="*/ 276990 h 2062406"/>
              <a:gd name="connsiteX7" fmla="*/ 3524111 w 3707658"/>
              <a:gd name="connsiteY7" fmla="*/ 230268 h 2062406"/>
              <a:gd name="connsiteX8" fmla="*/ 3550809 w 3707658"/>
              <a:gd name="connsiteY8" fmla="*/ 190222 h 2062406"/>
              <a:gd name="connsiteX9" fmla="*/ 3570832 w 3707658"/>
              <a:gd name="connsiteY9" fmla="*/ 130152 h 2062406"/>
              <a:gd name="connsiteX10" fmla="*/ 3580844 w 3707658"/>
              <a:gd name="connsiteY10" fmla="*/ 70082 h 2062406"/>
              <a:gd name="connsiteX11" fmla="*/ 3594193 w 3707658"/>
              <a:gd name="connsiteY11" fmla="*/ 30035 h 2062406"/>
              <a:gd name="connsiteX12" fmla="*/ 3614216 w 3707658"/>
              <a:gd name="connsiteY12" fmla="*/ 3337 h 2062406"/>
              <a:gd name="connsiteX13" fmla="*/ 3627565 w 3707658"/>
              <a:gd name="connsiteY13" fmla="*/ 0 h 2062406"/>
              <a:gd name="connsiteX14" fmla="*/ 3637577 w 3707658"/>
              <a:gd name="connsiteY14" fmla="*/ 6674 h 2062406"/>
              <a:gd name="connsiteX15" fmla="*/ 3650926 w 3707658"/>
              <a:gd name="connsiteY15" fmla="*/ 30035 h 2062406"/>
              <a:gd name="connsiteX16" fmla="*/ 3667612 w 3707658"/>
              <a:gd name="connsiteY16" fmla="*/ 76756 h 2062406"/>
              <a:gd name="connsiteX17" fmla="*/ 3684298 w 3707658"/>
              <a:gd name="connsiteY17" fmla="*/ 150175 h 2062406"/>
              <a:gd name="connsiteX18" fmla="*/ 3694309 w 3707658"/>
              <a:gd name="connsiteY18" fmla="*/ 213582 h 2062406"/>
              <a:gd name="connsiteX19" fmla="*/ 3704321 w 3707658"/>
              <a:gd name="connsiteY19" fmla="*/ 290338 h 2062406"/>
              <a:gd name="connsiteX20" fmla="*/ 3707658 w 3707658"/>
              <a:gd name="connsiteY20" fmla="*/ 347071 h 2062406"/>
              <a:gd name="connsiteX21" fmla="*/ 3700984 w 3707658"/>
              <a:gd name="connsiteY21" fmla="*/ 403804 h 2062406"/>
              <a:gd name="connsiteX22" fmla="*/ 3694309 w 3707658"/>
              <a:gd name="connsiteY22" fmla="*/ 463874 h 2062406"/>
              <a:gd name="connsiteX23" fmla="*/ 3670949 w 3707658"/>
              <a:gd name="connsiteY23" fmla="*/ 537293 h 2062406"/>
              <a:gd name="connsiteX24" fmla="*/ 3647588 w 3707658"/>
              <a:gd name="connsiteY24" fmla="*/ 584014 h 2062406"/>
              <a:gd name="connsiteX25" fmla="*/ 3610879 w 3707658"/>
              <a:gd name="connsiteY25" fmla="*/ 610712 h 2062406"/>
              <a:gd name="connsiteX26" fmla="*/ 3587518 w 3707658"/>
              <a:gd name="connsiteY26" fmla="*/ 614049 h 2062406"/>
              <a:gd name="connsiteX27" fmla="*/ 3564158 w 3707658"/>
              <a:gd name="connsiteY27" fmla="*/ 614049 h 2062406"/>
              <a:gd name="connsiteX28" fmla="*/ 3537460 w 3707658"/>
              <a:gd name="connsiteY28" fmla="*/ 614049 h 2062406"/>
              <a:gd name="connsiteX29" fmla="*/ 3507425 w 3707658"/>
              <a:gd name="connsiteY29" fmla="*/ 610712 h 2062406"/>
              <a:gd name="connsiteX30" fmla="*/ 3460704 w 3707658"/>
              <a:gd name="connsiteY30" fmla="*/ 610712 h 2062406"/>
              <a:gd name="connsiteX31" fmla="*/ 3417320 w 3707658"/>
              <a:gd name="connsiteY31" fmla="*/ 617387 h 2062406"/>
              <a:gd name="connsiteX32" fmla="*/ 3357250 w 3707658"/>
              <a:gd name="connsiteY32" fmla="*/ 630736 h 2062406"/>
              <a:gd name="connsiteX33" fmla="*/ 3287168 w 3707658"/>
              <a:gd name="connsiteY33" fmla="*/ 657433 h 2062406"/>
              <a:gd name="connsiteX34" fmla="*/ 2986817 w 3707658"/>
              <a:gd name="connsiteY34" fmla="*/ 780911 h 2062406"/>
              <a:gd name="connsiteX35" fmla="*/ 2653095 w 3707658"/>
              <a:gd name="connsiteY35" fmla="*/ 931086 h 2062406"/>
              <a:gd name="connsiteX36" fmla="*/ 2199232 w 3707658"/>
              <a:gd name="connsiteY36" fmla="*/ 1144668 h 2062406"/>
              <a:gd name="connsiteX37" fmla="*/ 981145 w 3707658"/>
              <a:gd name="connsiteY37" fmla="*/ 1705322 h 2062406"/>
              <a:gd name="connsiteX38" fmla="*/ 317036 w 3707658"/>
              <a:gd name="connsiteY38" fmla="*/ 1998998 h 2062406"/>
              <a:gd name="connsiteX39" fmla="*/ 226931 w 3707658"/>
              <a:gd name="connsiteY39" fmla="*/ 2042382 h 2062406"/>
              <a:gd name="connsiteX40" fmla="*/ 193559 w 3707658"/>
              <a:gd name="connsiteY40" fmla="*/ 2052394 h 2062406"/>
              <a:gd name="connsiteX41" fmla="*/ 170199 w 3707658"/>
              <a:gd name="connsiteY41" fmla="*/ 2059068 h 2062406"/>
              <a:gd name="connsiteX42" fmla="*/ 150175 w 3707658"/>
              <a:gd name="connsiteY42" fmla="*/ 2062406 h 2062406"/>
              <a:gd name="connsiteX43" fmla="*/ 106791 w 3707658"/>
              <a:gd name="connsiteY43" fmla="*/ 2062406 h 2062406"/>
              <a:gd name="connsiteX44" fmla="*/ 53396 w 3707658"/>
              <a:gd name="connsiteY44" fmla="*/ 2059068 h 2062406"/>
              <a:gd name="connsiteX45" fmla="*/ 16686 w 3707658"/>
              <a:gd name="connsiteY45" fmla="*/ 2039045 h 2062406"/>
              <a:gd name="connsiteX46" fmla="*/ 6674 w 3707658"/>
              <a:gd name="connsiteY46" fmla="*/ 2025696 h 2062406"/>
              <a:gd name="connsiteX47" fmla="*/ 0 w 3707658"/>
              <a:gd name="connsiteY47" fmla="*/ 1988987 h 2062406"/>
              <a:gd name="connsiteX48" fmla="*/ 6674 w 3707658"/>
              <a:gd name="connsiteY48" fmla="*/ 1935591 h 2062406"/>
              <a:gd name="connsiteX49" fmla="*/ 43384 w 3707658"/>
              <a:gd name="connsiteY49" fmla="*/ 1885533 h 2062406"/>
              <a:gd name="connsiteX50" fmla="*/ 150175 w 3707658"/>
              <a:gd name="connsiteY50" fmla="*/ 1792090 h 2062406"/>
              <a:gd name="connsiteX51" fmla="*/ 253629 w 3707658"/>
              <a:gd name="connsiteY51" fmla="*/ 1708660 h 2062406"/>
              <a:gd name="connsiteX52" fmla="*/ 333723 w 3707658"/>
              <a:gd name="connsiteY52" fmla="*/ 1651927 h 2062406"/>
              <a:gd name="connsiteX53" fmla="*/ 360420 w 3707658"/>
              <a:gd name="connsiteY53" fmla="*/ 1635241 h 2062406"/>
              <a:gd name="connsiteX54" fmla="*/ 417153 w 3707658"/>
              <a:gd name="connsiteY54" fmla="*/ 1625229 h 2062406"/>
              <a:gd name="connsiteX55" fmla="*/ 560654 w 3707658"/>
              <a:gd name="connsiteY55" fmla="*/ 1595194 h 2062406"/>
              <a:gd name="connsiteX56" fmla="*/ 717504 w 3707658"/>
              <a:gd name="connsiteY56" fmla="*/ 1548473 h 2062406"/>
              <a:gd name="connsiteX57" fmla="*/ 917737 w 3707658"/>
              <a:gd name="connsiteY57" fmla="*/ 1471717 h 2062406"/>
              <a:gd name="connsiteX58" fmla="*/ 1137994 w 3707658"/>
              <a:gd name="connsiteY58" fmla="*/ 1368263 h 2062406"/>
              <a:gd name="connsiteX59" fmla="*/ 1461705 w 3707658"/>
              <a:gd name="connsiteY59" fmla="*/ 1224762 h 2062406"/>
              <a:gd name="connsiteX60" fmla="*/ 1758718 w 3707658"/>
              <a:gd name="connsiteY60" fmla="*/ 1087936 h 2062406"/>
              <a:gd name="connsiteX0" fmla="*/ 1758718 w 3707658"/>
              <a:gd name="connsiteY0" fmla="*/ 1087936 h 2062406"/>
              <a:gd name="connsiteX1" fmla="*/ 1792090 w 3707658"/>
              <a:gd name="connsiteY1" fmla="*/ 1074587 h 2062406"/>
              <a:gd name="connsiteX2" fmla="*/ 2115801 w 3707658"/>
              <a:gd name="connsiteY2" fmla="*/ 934423 h 2062406"/>
              <a:gd name="connsiteX3" fmla="*/ 2860003 w 3707658"/>
              <a:gd name="connsiteY3" fmla="*/ 590689 h 2062406"/>
              <a:gd name="connsiteX4" fmla="*/ 3333889 w 3707658"/>
              <a:gd name="connsiteY4" fmla="*/ 373769 h 2062406"/>
              <a:gd name="connsiteX5" fmla="*/ 3397296 w 3707658"/>
              <a:gd name="connsiteY5" fmla="*/ 343734 h 2062406"/>
              <a:gd name="connsiteX6" fmla="*/ 3450692 w 3707658"/>
              <a:gd name="connsiteY6" fmla="*/ 313699 h 2062406"/>
              <a:gd name="connsiteX7" fmla="*/ 3487401 w 3707658"/>
              <a:gd name="connsiteY7" fmla="*/ 276990 h 2062406"/>
              <a:gd name="connsiteX8" fmla="*/ 3524111 w 3707658"/>
              <a:gd name="connsiteY8" fmla="*/ 230268 h 2062406"/>
              <a:gd name="connsiteX9" fmla="*/ 3550809 w 3707658"/>
              <a:gd name="connsiteY9" fmla="*/ 190222 h 2062406"/>
              <a:gd name="connsiteX10" fmla="*/ 3570832 w 3707658"/>
              <a:gd name="connsiteY10" fmla="*/ 130152 h 2062406"/>
              <a:gd name="connsiteX11" fmla="*/ 3580844 w 3707658"/>
              <a:gd name="connsiteY11" fmla="*/ 70082 h 2062406"/>
              <a:gd name="connsiteX12" fmla="*/ 3594193 w 3707658"/>
              <a:gd name="connsiteY12" fmla="*/ 30035 h 2062406"/>
              <a:gd name="connsiteX13" fmla="*/ 3614216 w 3707658"/>
              <a:gd name="connsiteY13" fmla="*/ 3337 h 2062406"/>
              <a:gd name="connsiteX14" fmla="*/ 3627565 w 3707658"/>
              <a:gd name="connsiteY14" fmla="*/ 0 h 2062406"/>
              <a:gd name="connsiteX15" fmla="*/ 3637577 w 3707658"/>
              <a:gd name="connsiteY15" fmla="*/ 6674 h 2062406"/>
              <a:gd name="connsiteX16" fmla="*/ 3650926 w 3707658"/>
              <a:gd name="connsiteY16" fmla="*/ 30035 h 2062406"/>
              <a:gd name="connsiteX17" fmla="*/ 3667612 w 3707658"/>
              <a:gd name="connsiteY17" fmla="*/ 76756 h 2062406"/>
              <a:gd name="connsiteX18" fmla="*/ 3684298 w 3707658"/>
              <a:gd name="connsiteY18" fmla="*/ 150175 h 2062406"/>
              <a:gd name="connsiteX19" fmla="*/ 3694309 w 3707658"/>
              <a:gd name="connsiteY19" fmla="*/ 213582 h 2062406"/>
              <a:gd name="connsiteX20" fmla="*/ 3704321 w 3707658"/>
              <a:gd name="connsiteY20" fmla="*/ 290338 h 2062406"/>
              <a:gd name="connsiteX21" fmla="*/ 3707658 w 3707658"/>
              <a:gd name="connsiteY21" fmla="*/ 347071 h 2062406"/>
              <a:gd name="connsiteX22" fmla="*/ 3700984 w 3707658"/>
              <a:gd name="connsiteY22" fmla="*/ 403804 h 2062406"/>
              <a:gd name="connsiteX23" fmla="*/ 3694309 w 3707658"/>
              <a:gd name="connsiteY23" fmla="*/ 463874 h 2062406"/>
              <a:gd name="connsiteX24" fmla="*/ 3670949 w 3707658"/>
              <a:gd name="connsiteY24" fmla="*/ 537293 h 2062406"/>
              <a:gd name="connsiteX25" fmla="*/ 3647588 w 3707658"/>
              <a:gd name="connsiteY25" fmla="*/ 584014 h 2062406"/>
              <a:gd name="connsiteX26" fmla="*/ 3610879 w 3707658"/>
              <a:gd name="connsiteY26" fmla="*/ 610712 h 2062406"/>
              <a:gd name="connsiteX27" fmla="*/ 3587518 w 3707658"/>
              <a:gd name="connsiteY27" fmla="*/ 614049 h 2062406"/>
              <a:gd name="connsiteX28" fmla="*/ 3564158 w 3707658"/>
              <a:gd name="connsiteY28" fmla="*/ 614049 h 2062406"/>
              <a:gd name="connsiteX29" fmla="*/ 3537460 w 3707658"/>
              <a:gd name="connsiteY29" fmla="*/ 614049 h 2062406"/>
              <a:gd name="connsiteX30" fmla="*/ 3507425 w 3707658"/>
              <a:gd name="connsiteY30" fmla="*/ 610712 h 2062406"/>
              <a:gd name="connsiteX31" fmla="*/ 3460704 w 3707658"/>
              <a:gd name="connsiteY31" fmla="*/ 610712 h 2062406"/>
              <a:gd name="connsiteX32" fmla="*/ 3417320 w 3707658"/>
              <a:gd name="connsiteY32" fmla="*/ 617387 h 2062406"/>
              <a:gd name="connsiteX33" fmla="*/ 3357250 w 3707658"/>
              <a:gd name="connsiteY33" fmla="*/ 630736 h 2062406"/>
              <a:gd name="connsiteX34" fmla="*/ 3287168 w 3707658"/>
              <a:gd name="connsiteY34" fmla="*/ 657433 h 2062406"/>
              <a:gd name="connsiteX35" fmla="*/ 2986817 w 3707658"/>
              <a:gd name="connsiteY35" fmla="*/ 780911 h 2062406"/>
              <a:gd name="connsiteX36" fmla="*/ 2653095 w 3707658"/>
              <a:gd name="connsiteY36" fmla="*/ 931086 h 2062406"/>
              <a:gd name="connsiteX37" fmla="*/ 2199232 w 3707658"/>
              <a:gd name="connsiteY37" fmla="*/ 1144668 h 2062406"/>
              <a:gd name="connsiteX38" fmla="*/ 981145 w 3707658"/>
              <a:gd name="connsiteY38" fmla="*/ 1705322 h 2062406"/>
              <a:gd name="connsiteX39" fmla="*/ 317036 w 3707658"/>
              <a:gd name="connsiteY39" fmla="*/ 1998998 h 2062406"/>
              <a:gd name="connsiteX40" fmla="*/ 226931 w 3707658"/>
              <a:gd name="connsiteY40" fmla="*/ 2042382 h 2062406"/>
              <a:gd name="connsiteX41" fmla="*/ 193559 w 3707658"/>
              <a:gd name="connsiteY41" fmla="*/ 2052394 h 2062406"/>
              <a:gd name="connsiteX42" fmla="*/ 170199 w 3707658"/>
              <a:gd name="connsiteY42" fmla="*/ 2059068 h 2062406"/>
              <a:gd name="connsiteX43" fmla="*/ 150175 w 3707658"/>
              <a:gd name="connsiteY43" fmla="*/ 2062406 h 2062406"/>
              <a:gd name="connsiteX44" fmla="*/ 106791 w 3707658"/>
              <a:gd name="connsiteY44" fmla="*/ 2062406 h 2062406"/>
              <a:gd name="connsiteX45" fmla="*/ 53396 w 3707658"/>
              <a:gd name="connsiteY45" fmla="*/ 2059068 h 2062406"/>
              <a:gd name="connsiteX46" fmla="*/ 16686 w 3707658"/>
              <a:gd name="connsiteY46" fmla="*/ 2039045 h 2062406"/>
              <a:gd name="connsiteX47" fmla="*/ 6674 w 3707658"/>
              <a:gd name="connsiteY47" fmla="*/ 2025696 h 2062406"/>
              <a:gd name="connsiteX48" fmla="*/ 0 w 3707658"/>
              <a:gd name="connsiteY48" fmla="*/ 1988987 h 2062406"/>
              <a:gd name="connsiteX49" fmla="*/ 6674 w 3707658"/>
              <a:gd name="connsiteY49" fmla="*/ 1935591 h 2062406"/>
              <a:gd name="connsiteX50" fmla="*/ 43384 w 3707658"/>
              <a:gd name="connsiteY50" fmla="*/ 1885533 h 2062406"/>
              <a:gd name="connsiteX51" fmla="*/ 150175 w 3707658"/>
              <a:gd name="connsiteY51" fmla="*/ 1792090 h 2062406"/>
              <a:gd name="connsiteX52" fmla="*/ 253629 w 3707658"/>
              <a:gd name="connsiteY52" fmla="*/ 1708660 h 2062406"/>
              <a:gd name="connsiteX53" fmla="*/ 333723 w 3707658"/>
              <a:gd name="connsiteY53" fmla="*/ 1651927 h 2062406"/>
              <a:gd name="connsiteX54" fmla="*/ 360420 w 3707658"/>
              <a:gd name="connsiteY54" fmla="*/ 1635241 h 2062406"/>
              <a:gd name="connsiteX55" fmla="*/ 417153 w 3707658"/>
              <a:gd name="connsiteY55" fmla="*/ 1625229 h 2062406"/>
              <a:gd name="connsiteX56" fmla="*/ 560654 w 3707658"/>
              <a:gd name="connsiteY56" fmla="*/ 1595194 h 2062406"/>
              <a:gd name="connsiteX57" fmla="*/ 717504 w 3707658"/>
              <a:gd name="connsiteY57" fmla="*/ 1548473 h 2062406"/>
              <a:gd name="connsiteX58" fmla="*/ 917737 w 3707658"/>
              <a:gd name="connsiteY58" fmla="*/ 1471717 h 2062406"/>
              <a:gd name="connsiteX59" fmla="*/ 1137994 w 3707658"/>
              <a:gd name="connsiteY59" fmla="*/ 1368263 h 2062406"/>
              <a:gd name="connsiteX60" fmla="*/ 1461705 w 3707658"/>
              <a:gd name="connsiteY60" fmla="*/ 1224762 h 2062406"/>
              <a:gd name="connsiteX61" fmla="*/ 1758718 w 3707658"/>
              <a:gd name="connsiteY61" fmla="*/ 1087936 h 2062406"/>
              <a:gd name="connsiteX0" fmla="*/ 1461705 w 3707658"/>
              <a:gd name="connsiteY0" fmla="*/ 1224762 h 2062406"/>
              <a:gd name="connsiteX1" fmla="*/ 1792090 w 3707658"/>
              <a:gd name="connsiteY1" fmla="*/ 1074587 h 2062406"/>
              <a:gd name="connsiteX2" fmla="*/ 2115801 w 3707658"/>
              <a:gd name="connsiteY2" fmla="*/ 934423 h 2062406"/>
              <a:gd name="connsiteX3" fmla="*/ 2860003 w 3707658"/>
              <a:gd name="connsiteY3" fmla="*/ 590689 h 2062406"/>
              <a:gd name="connsiteX4" fmla="*/ 3333889 w 3707658"/>
              <a:gd name="connsiteY4" fmla="*/ 373769 h 2062406"/>
              <a:gd name="connsiteX5" fmla="*/ 3397296 w 3707658"/>
              <a:gd name="connsiteY5" fmla="*/ 343734 h 2062406"/>
              <a:gd name="connsiteX6" fmla="*/ 3450692 w 3707658"/>
              <a:gd name="connsiteY6" fmla="*/ 313699 h 2062406"/>
              <a:gd name="connsiteX7" fmla="*/ 3487401 w 3707658"/>
              <a:gd name="connsiteY7" fmla="*/ 276990 h 2062406"/>
              <a:gd name="connsiteX8" fmla="*/ 3524111 w 3707658"/>
              <a:gd name="connsiteY8" fmla="*/ 230268 h 2062406"/>
              <a:gd name="connsiteX9" fmla="*/ 3550809 w 3707658"/>
              <a:gd name="connsiteY9" fmla="*/ 190222 h 2062406"/>
              <a:gd name="connsiteX10" fmla="*/ 3570832 w 3707658"/>
              <a:gd name="connsiteY10" fmla="*/ 130152 h 2062406"/>
              <a:gd name="connsiteX11" fmla="*/ 3580844 w 3707658"/>
              <a:gd name="connsiteY11" fmla="*/ 70082 h 2062406"/>
              <a:gd name="connsiteX12" fmla="*/ 3594193 w 3707658"/>
              <a:gd name="connsiteY12" fmla="*/ 30035 h 2062406"/>
              <a:gd name="connsiteX13" fmla="*/ 3614216 w 3707658"/>
              <a:gd name="connsiteY13" fmla="*/ 3337 h 2062406"/>
              <a:gd name="connsiteX14" fmla="*/ 3627565 w 3707658"/>
              <a:gd name="connsiteY14" fmla="*/ 0 h 2062406"/>
              <a:gd name="connsiteX15" fmla="*/ 3637577 w 3707658"/>
              <a:gd name="connsiteY15" fmla="*/ 6674 h 2062406"/>
              <a:gd name="connsiteX16" fmla="*/ 3650926 w 3707658"/>
              <a:gd name="connsiteY16" fmla="*/ 30035 h 2062406"/>
              <a:gd name="connsiteX17" fmla="*/ 3667612 w 3707658"/>
              <a:gd name="connsiteY17" fmla="*/ 76756 h 2062406"/>
              <a:gd name="connsiteX18" fmla="*/ 3684298 w 3707658"/>
              <a:gd name="connsiteY18" fmla="*/ 150175 h 2062406"/>
              <a:gd name="connsiteX19" fmla="*/ 3694309 w 3707658"/>
              <a:gd name="connsiteY19" fmla="*/ 213582 h 2062406"/>
              <a:gd name="connsiteX20" fmla="*/ 3704321 w 3707658"/>
              <a:gd name="connsiteY20" fmla="*/ 290338 h 2062406"/>
              <a:gd name="connsiteX21" fmla="*/ 3707658 w 3707658"/>
              <a:gd name="connsiteY21" fmla="*/ 347071 h 2062406"/>
              <a:gd name="connsiteX22" fmla="*/ 3700984 w 3707658"/>
              <a:gd name="connsiteY22" fmla="*/ 403804 h 2062406"/>
              <a:gd name="connsiteX23" fmla="*/ 3694309 w 3707658"/>
              <a:gd name="connsiteY23" fmla="*/ 463874 h 2062406"/>
              <a:gd name="connsiteX24" fmla="*/ 3670949 w 3707658"/>
              <a:gd name="connsiteY24" fmla="*/ 537293 h 2062406"/>
              <a:gd name="connsiteX25" fmla="*/ 3647588 w 3707658"/>
              <a:gd name="connsiteY25" fmla="*/ 584014 h 2062406"/>
              <a:gd name="connsiteX26" fmla="*/ 3610879 w 3707658"/>
              <a:gd name="connsiteY26" fmla="*/ 610712 h 2062406"/>
              <a:gd name="connsiteX27" fmla="*/ 3587518 w 3707658"/>
              <a:gd name="connsiteY27" fmla="*/ 614049 h 2062406"/>
              <a:gd name="connsiteX28" fmla="*/ 3564158 w 3707658"/>
              <a:gd name="connsiteY28" fmla="*/ 614049 h 2062406"/>
              <a:gd name="connsiteX29" fmla="*/ 3537460 w 3707658"/>
              <a:gd name="connsiteY29" fmla="*/ 614049 h 2062406"/>
              <a:gd name="connsiteX30" fmla="*/ 3507425 w 3707658"/>
              <a:gd name="connsiteY30" fmla="*/ 610712 h 2062406"/>
              <a:gd name="connsiteX31" fmla="*/ 3460704 w 3707658"/>
              <a:gd name="connsiteY31" fmla="*/ 610712 h 2062406"/>
              <a:gd name="connsiteX32" fmla="*/ 3417320 w 3707658"/>
              <a:gd name="connsiteY32" fmla="*/ 617387 h 2062406"/>
              <a:gd name="connsiteX33" fmla="*/ 3357250 w 3707658"/>
              <a:gd name="connsiteY33" fmla="*/ 630736 h 2062406"/>
              <a:gd name="connsiteX34" fmla="*/ 3287168 w 3707658"/>
              <a:gd name="connsiteY34" fmla="*/ 657433 h 2062406"/>
              <a:gd name="connsiteX35" fmla="*/ 2986817 w 3707658"/>
              <a:gd name="connsiteY35" fmla="*/ 780911 h 2062406"/>
              <a:gd name="connsiteX36" fmla="*/ 2653095 w 3707658"/>
              <a:gd name="connsiteY36" fmla="*/ 931086 h 2062406"/>
              <a:gd name="connsiteX37" fmla="*/ 2199232 w 3707658"/>
              <a:gd name="connsiteY37" fmla="*/ 1144668 h 2062406"/>
              <a:gd name="connsiteX38" fmla="*/ 981145 w 3707658"/>
              <a:gd name="connsiteY38" fmla="*/ 1705322 h 2062406"/>
              <a:gd name="connsiteX39" fmla="*/ 317036 w 3707658"/>
              <a:gd name="connsiteY39" fmla="*/ 1998998 h 2062406"/>
              <a:gd name="connsiteX40" fmla="*/ 226931 w 3707658"/>
              <a:gd name="connsiteY40" fmla="*/ 2042382 h 2062406"/>
              <a:gd name="connsiteX41" fmla="*/ 193559 w 3707658"/>
              <a:gd name="connsiteY41" fmla="*/ 2052394 h 2062406"/>
              <a:gd name="connsiteX42" fmla="*/ 170199 w 3707658"/>
              <a:gd name="connsiteY42" fmla="*/ 2059068 h 2062406"/>
              <a:gd name="connsiteX43" fmla="*/ 150175 w 3707658"/>
              <a:gd name="connsiteY43" fmla="*/ 2062406 h 2062406"/>
              <a:gd name="connsiteX44" fmla="*/ 106791 w 3707658"/>
              <a:gd name="connsiteY44" fmla="*/ 2062406 h 2062406"/>
              <a:gd name="connsiteX45" fmla="*/ 53396 w 3707658"/>
              <a:gd name="connsiteY45" fmla="*/ 2059068 h 2062406"/>
              <a:gd name="connsiteX46" fmla="*/ 16686 w 3707658"/>
              <a:gd name="connsiteY46" fmla="*/ 2039045 h 2062406"/>
              <a:gd name="connsiteX47" fmla="*/ 6674 w 3707658"/>
              <a:gd name="connsiteY47" fmla="*/ 2025696 h 2062406"/>
              <a:gd name="connsiteX48" fmla="*/ 0 w 3707658"/>
              <a:gd name="connsiteY48" fmla="*/ 1988987 h 2062406"/>
              <a:gd name="connsiteX49" fmla="*/ 6674 w 3707658"/>
              <a:gd name="connsiteY49" fmla="*/ 1935591 h 2062406"/>
              <a:gd name="connsiteX50" fmla="*/ 43384 w 3707658"/>
              <a:gd name="connsiteY50" fmla="*/ 1885533 h 2062406"/>
              <a:gd name="connsiteX51" fmla="*/ 150175 w 3707658"/>
              <a:gd name="connsiteY51" fmla="*/ 1792090 h 2062406"/>
              <a:gd name="connsiteX52" fmla="*/ 253629 w 3707658"/>
              <a:gd name="connsiteY52" fmla="*/ 1708660 h 2062406"/>
              <a:gd name="connsiteX53" fmla="*/ 333723 w 3707658"/>
              <a:gd name="connsiteY53" fmla="*/ 1651927 h 2062406"/>
              <a:gd name="connsiteX54" fmla="*/ 360420 w 3707658"/>
              <a:gd name="connsiteY54" fmla="*/ 1635241 h 2062406"/>
              <a:gd name="connsiteX55" fmla="*/ 417153 w 3707658"/>
              <a:gd name="connsiteY55" fmla="*/ 1625229 h 2062406"/>
              <a:gd name="connsiteX56" fmla="*/ 560654 w 3707658"/>
              <a:gd name="connsiteY56" fmla="*/ 1595194 h 2062406"/>
              <a:gd name="connsiteX57" fmla="*/ 717504 w 3707658"/>
              <a:gd name="connsiteY57" fmla="*/ 1548473 h 2062406"/>
              <a:gd name="connsiteX58" fmla="*/ 917737 w 3707658"/>
              <a:gd name="connsiteY58" fmla="*/ 1471717 h 2062406"/>
              <a:gd name="connsiteX59" fmla="*/ 1137994 w 3707658"/>
              <a:gd name="connsiteY59" fmla="*/ 1368263 h 2062406"/>
              <a:gd name="connsiteX60" fmla="*/ 1461705 w 3707658"/>
              <a:gd name="connsiteY60" fmla="*/ 1224762 h 206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707658" h="2062406">
                <a:moveTo>
                  <a:pt x="1461705" y="1224762"/>
                </a:moveTo>
                <a:lnTo>
                  <a:pt x="1792090" y="1074587"/>
                </a:lnTo>
                <a:lnTo>
                  <a:pt x="2115801" y="934423"/>
                </a:lnTo>
                <a:lnTo>
                  <a:pt x="2860003" y="590689"/>
                </a:lnTo>
                <a:lnTo>
                  <a:pt x="3333889" y="373769"/>
                </a:lnTo>
                <a:lnTo>
                  <a:pt x="3397296" y="343734"/>
                </a:lnTo>
                <a:lnTo>
                  <a:pt x="3450692" y="313699"/>
                </a:lnTo>
                <a:lnTo>
                  <a:pt x="3487401" y="276990"/>
                </a:lnTo>
                <a:lnTo>
                  <a:pt x="3524111" y="230268"/>
                </a:lnTo>
                <a:lnTo>
                  <a:pt x="3550809" y="190222"/>
                </a:lnTo>
                <a:lnTo>
                  <a:pt x="3570832" y="130152"/>
                </a:lnTo>
                <a:lnTo>
                  <a:pt x="3580844" y="70082"/>
                </a:lnTo>
                <a:lnTo>
                  <a:pt x="3594193" y="30035"/>
                </a:lnTo>
                <a:lnTo>
                  <a:pt x="3614216" y="3337"/>
                </a:lnTo>
                <a:lnTo>
                  <a:pt x="3627565" y="0"/>
                </a:lnTo>
                <a:lnTo>
                  <a:pt x="3637577" y="6674"/>
                </a:lnTo>
                <a:lnTo>
                  <a:pt x="3650926" y="30035"/>
                </a:lnTo>
                <a:lnTo>
                  <a:pt x="3667612" y="76756"/>
                </a:lnTo>
                <a:lnTo>
                  <a:pt x="3684298" y="150175"/>
                </a:lnTo>
                <a:lnTo>
                  <a:pt x="3694309" y="213582"/>
                </a:lnTo>
                <a:lnTo>
                  <a:pt x="3704321" y="290338"/>
                </a:lnTo>
                <a:lnTo>
                  <a:pt x="3707658" y="347071"/>
                </a:lnTo>
                <a:lnTo>
                  <a:pt x="3700984" y="403804"/>
                </a:lnTo>
                <a:lnTo>
                  <a:pt x="3694309" y="463874"/>
                </a:lnTo>
                <a:lnTo>
                  <a:pt x="3670949" y="537293"/>
                </a:lnTo>
                <a:lnTo>
                  <a:pt x="3647588" y="584014"/>
                </a:lnTo>
                <a:lnTo>
                  <a:pt x="3610879" y="610712"/>
                </a:lnTo>
                <a:lnTo>
                  <a:pt x="3587518" y="614049"/>
                </a:lnTo>
                <a:lnTo>
                  <a:pt x="3564158" y="614049"/>
                </a:lnTo>
                <a:lnTo>
                  <a:pt x="3537460" y="614049"/>
                </a:lnTo>
                <a:lnTo>
                  <a:pt x="3507425" y="610712"/>
                </a:lnTo>
                <a:lnTo>
                  <a:pt x="3460704" y="610712"/>
                </a:lnTo>
                <a:lnTo>
                  <a:pt x="3417320" y="617387"/>
                </a:lnTo>
                <a:lnTo>
                  <a:pt x="3357250" y="630736"/>
                </a:lnTo>
                <a:lnTo>
                  <a:pt x="3287168" y="657433"/>
                </a:lnTo>
                <a:lnTo>
                  <a:pt x="2986817" y="780911"/>
                </a:lnTo>
                <a:lnTo>
                  <a:pt x="2653095" y="931086"/>
                </a:lnTo>
                <a:lnTo>
                  <a:pt x="2199232" y="1144668"/>
                </a:lnTo>
                <a:lnTo>
                  <a:pt x="981145" y="1705322"/>
                </a:lnTo>
                <a:lnTo>
                  <a:pt x="317036" y="1998998"/>
                </a:lnTo>
                <a:lnTo>
                  <a:pt x="226931" y="2042382"/>
                </a:lnTo>
                <a:cubicBezTo>
                  <a:pt x="195841" y="2052746"/>
                  <a:pt x="207449" y="2052394"/>
                  <a:pt x="193559" y="2052394"/>
                </a:cubicBezTo>
                <a:lnTo>
                  <a:pt x="170199" y="2059068"/>
                </a:lnTo>
                <a:lnTo>
                  <a:pt x="150175" y="2062406"/>
                </a:lnTo>
                <a:lnTo>
                  <a:pt x="106791" y="2062406"/>
                </a:lnTo>
                <a:lnTo>
                  <a:pt x="53396" y="2059068"/>
                </a:lnTo>
                <a:lnTo>
                  <a:pt x="16686" y="2039045"/>
                </a:lnTo>
                <a:lnTo>
                  <a:pt x="6674" y="2025696"/>
                </a:lnTo>
                <a:lnTo>
                  <a:pt x="0" y="1988987"/>
                </a:lnTo>
                <a:lnTo>
                  <a:pt x="6674" y="1935591"/>
                </a:lnTo>
                <a:lnTo>
                  <a:pt x="43384" y="1885533"/>
                </a:lnTo>
                <a:lnTo>
                  <a:pt x="150175" y="1792090"/>
                </a:lnTo>
                <a:lnTo>
                  <a:pt x="253629" y="1708660"/>
                </a:lnTo>
                <a:lnTo>
                  <a:pt x="333723" y="1651927"/>
                </a:lnTo>
                <a:lnTo>
                  <a:pt x="360420" y="1635241"/>
                </a:lnTo>
                <a:lnTo>
                  <a:pt x="417153" y="1625229"/>
                </a:lnTo>
                <a:lnTo>
                  <a:pt x="560654" y="1595194"/>
                </a:lnTo>
                <a:lnTo>
                  <a:pt x="717504" y="1548473"/>
                </a:lnTo>
                <a:lnTo>
                  <a:pt x="917737" y="1471717"/>
                </a:lnTo>
                <a:lnTo>
                  <a:pt x="1137994" y="1368263"/>
                </a:lnTo>
                <a:lnTo>
                  <a:pt x="1461705" y="12247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5BE8228-DAAF-4E41-9DF7-06E453AFD621}"/>
              </a:ext>
            </a:extLst>
          </p:cNvPr>
          <p:cNvSpPr/>
          <p:nvPr/>
        </p:nvSpPr>
        <p:spPr>
          <a:xfrm rot="18900000">
            <a:off x="3262313" y="3416301"/>
            <a:ext cx="2417762" cy="595313"/>
          </a:xfrm>
          <a:custGeom>
            <a:avLst/>
            <a:gdLst>
              <a:gd name="connsiteX0" fmla="*/ 1802607 w 2416969"/>
              <a:gd name="connsiteY0" fmla="*/ 171450 h 595313"/>
              <a:gd name="connsiteX1" fmla="*/ 2000250 w 2416969"/>
              <a:gd name="connsiteY1" fmla="*/ 95250 h 595313"/>
              <a:gd name="connsiteX2" fmla="*/ 2126457 w 2416969"/>
              <a:gd name="connsiteY2" fmla="*/ 38100 h 595313"/>
              <a:gd name="connsiteX3" fmla="*/ 2181225 w 2416969"/>
              <a:gd name="connsiteY3" fmla="*/ 0 h 595313"/>
              <a:gd name="connsiteX4" fmla="*/ 2193132 w 2416969"/>
              <a:gd name="connsiteY4" fmla="*/ 2382 h 595313"/>
              <a:gd name="connsiteX5" fmla="*/ 2416969 w 2416969"/>
              <a:gd name="connsiteY5" fmla="*/ 140494 h 595313"/>
              <a:gd name="connsiteX6" fmla="*/ 2388394 w 2416969"/>
              <a:gd name="connsiteY6" fmla="*/ 169069 h 595313"/>
              <a:gd name="connsiteX7" fmla="*/ 2212182 w 2416969"/>
              <a:gd name="connsiteY7" fmla="*/ 345282 h 595313"/>
              <a:gd name="connsiteX8" fmla="*/ 2083594 w 2416969"/>
              <a:gd name="connsiteY8" fmla="*/ 371475 h 595313"/>
              <a:gd name="connsiteX9" fmla="*/ 1878807 w 2416969"/>
              <a:gd name="connsiteY9" fmla="*/ 392907 h 595313"/>
              <a:gd name="connsiteX10" fmla="*/ 1750219 w 2416969"/>
              <a:gd name="connsiteY10" fmla="*/ 428625 h 595313"/>
              <a:gd name="connsiteX11" fmla="*/ 1466850 w 2416969"/>
              <a:gd name="connsiteY11" fmla="*/ 490538 h 595313"/>
              <a:gd name="connsiteX12" fmla="*/ 1219200 w 2416969"/>
              <a:gd name="connsiteY12" fmla="*/ 533400 h 595313"/>
              <a:gd name="connsiteX13" fmla="*/ 966788 w 2416969"/>
              <a:gd name="connsiteY13" fmla="*/ 564357 h 595313"/>
              <a:gd name="connsiteX14" fmla="*/ 688182 w 2416969"/>
              <a:gd name="connsiteY14" fmla="*/ 585788 h 595313"/>
              <a:gd name="connsiteX15" fmla="*/ 400050 w 2416969"/>
              <a:gd name="connsiteY15" fmla="*/ 595313 h 595313"/>
              <a:gd name="connsiteX16" fmla="*/ 123825 w 2416969"/>
              <a:gd name="connsiteY16" fmla="*/ 595313 h 595313"/>
              <a:gd name="connsiteX17" fmla="*/ 59532 w 2416969"/>
              <a:gd name="connsiteY17" fmla="*/ 592932 h 595313"/>
              <a:gd name="connsiteX18" fmla="*/ 35719 w 2416969"/>
              <a:gd name="connsiteY18" fmla="*/ 590550 h 595313"/>
              <a:gd name="connsiteX19" fmla="*/ 14288 w 2416969"/>
              <a:gd name="connsiteY19" fmla="*/ 581025 h 595313"/>
              <a:gd name="connsiteX20" fmla="*/ 4763 w 2416969"/>
              <a:gd name="connsiteY20" fmla="*/ 566738 h 595313"/>
              <a:gd name="connsiteX21" fmla="*/ 0 w 2416969"/>
              <a:gd name="connsiteY21" fmla="*/ 552450 h 595313"/>
              <a:gd name="connsiteX22" fmla="*/ 9525 w 2416969"/>
              <a:gd name="connsiteY22" fmla="*/ 542925 h 595313"/>
              <a:gd name="connsiteX23" fmla="*/ 40482 w 2416969"/>
              <a:gd name="connsiteY23" fmla="*/ 531019 h 595313"/>
              <a:gd name="connsiteX24" fmla="*/ 107157 w 2416969"/>
              <a:gd name="connsiteY24" fmla="*/ 526257 h 595313"/>
              <a:gd name="connsiteX25" fmla="*/ 283369 w 2416969"/>
              <a:gd name="connsiteY25" fmla="*/ 509588 h 595313"/>
              <a:gd name="connsiteX26" fmla="*/ 507207 w 2416969"/>
              <a:gd name="connsiteY26" fmla="*/ 483394 h 595313"/>
              <a:gd name="connsiteX27" fmla="*/ 857250 w 2416969"/>
              <a:gd name="connsiteY27" fmla="*/ 428625 h 595313"/>
              <a:gd name="connsiteX28" fmla="*/ 1195388 w 2416969"/>
              <a:gd name="connsiteY28" fmla="*/ 354807 h 595313"/>
              <a:gd name="connsiteX29" fmla="*/ 1493044 w 2416969"/>
              <a:gd name="connsiteY29" fmla="*/ 273844 h 595313"/>
              <a:gd name="connsiteX30" fmla="*/ 1802607 w 2416969"/>
              <a:gd name="connsiteY30" fmla="*/ 171450 h 595313"/>
              <a:gd name="connsiteX0" fmla="*/ 1802607 w 2416969"/>
              <a:gd name="connsiteY0" fmla="*/ 171450 h 595313"/>
              <a:gd name="connsiteX1" fmla="*/ 2000250 w 2416969"/>
              <a:gd name="connsiteY1" fmla="*/ 95250 h 595313"/>
              <a:gd name="connsiteX2" fmla="*/ 2126457 w 2416969"/>
              <a:gd name="connsiteY2" fmla="*/ 38100 h 595313"/>
              <a:gd name="connsiteX3" fmla="*/ 2181225 w 2416969"/>
              <a:gd name="connsiteY3" fmla="*/ 0 h 595313"/>
              <a:gd name="connsiteX4" fmla="*/ 2193132 w 2416969"/>
              <a:gd name="connsiteY4" fmla="*/ 2382 h 595313"/>
              <a:gd name="connsiteX5" fmla="*/ 2416969 w 2416969"/>
              <a:gd name="connsiteY5" fmla="*/ 140494 h 595313"/>
              <a:gd name="connsiteX6" fmla="*/ 2388394 w 2416969"/>
              <a:gd name="connsiteY6" fmla="*/ 169069 h 595313"/>
              <a:gd name="connsiteX7" fmla="*/ 2212182 w 2416969"/>
              <a:gd name="connsiteY7" fmla="*/ 345282 h 595313"/>
              <a:gd name="connsiteX8" fmla="*/ 1878807 w 2416969"/>
              <a:gd name="connsiteY8" fmla="*/ 392907 h 595313"/>
              <a:gd name="connsiteX9" fmla="*/ 1750219 w 2416969"/>
              <a:gd name="connsiteY9" fmla="*/ 428625 h 595313"/>
              <a:gd name="connsiteX10" fmla="*/ 1466850 w 2416969"/>
              <a:gd name="connsiteY10" fmla="*/ 490538 h 595313"/>
              <a:gd name="connsiteX11" fmla="*/ 1219200 w 2416969"/>
              <a:gd name="connsiteY11" fmla="*/ 533400 h 595313"/>
              <a:gd name="connsiteX12" fmla="*/ 966788 w 2416969"/>
              <a:gd name="connsiteY12" fmla="*/ 564357 h 595313"/>
              <a:gd name="connsiteX13" fmla="*/ 688182 w 2416969"/>
              <a:gd name="connsiteY13" fmla="*/ 585788 h 595313"/>
              <a:gd name="connsiteX14" fmla="*/ 400050 w 2416969"/>
              <a:gd name="connsiteY14" fmla="*/ 595313 h 595313"/>
              <a:gd name="connsiteX15" fmla="*/ 123825 w 2416969"/>
              <a:gd name="connsiteY15" fmla="*/ 595313 h 595313"/>
              <a:gd name="connsiteX16" fmla="*/ 59532 w 2416969"/>
              <a:gd name="connsiteY16" fmla="*/ 592932 h 595313"/>
              <a:gd name="connsiteX17" fmla="*/ 35719 w 2416969"/>
              <a:gd name="connsiteY17" fmla="*/ 590550 h 595313"/>
              <a:gd name="connsiteX18" fmla="*/ 14288 w 2416969"/>
              <a:gd name="connsiteY18" fmla="*/ 581025 h 595313"/>
              <a:gd name="connsiteX19" fmla="*/ 4763 w 2416969"/>
              <a:gd name="connsiteY19" fmla="*/ 566738 h 595313"/>
              <a:gd name="connsiteX20" fmla="*/ 0 w 2416969"/>
              <a:gd name="connsiteY20" fmla="*/ 552450 h 595313"/>
              <a:gd name="connsiteX21" fmla="*/ 9525 w 2416969"/>
              <a:gd name="connsiteY21" fmla="*/ 542925 h 595313"/>
              <a:gd name="connsiteX22" fmla="*/ 40482 w 2416969"/>
              <a:gd name="connsiteY22" fmla="*/ 531019 h 595313"/>
              <a:gd name="connsiteX23" fmla="*/ 107157 w 2416969"/>
              <a:gd name="connsiteY23" fmla="*/ 526257 h 595313"/>
              <a:gd name="connsiteX24" fmla="*/ 283369 w 2416969"/>
              <a:gd name="connsiteY24" fmla="*/ 509588 h 595313"/>
              <a:gd name="connsiteX25" fmla="*/ 507207 w 2416969"/>
              <a:gd name="connsiteY25" fmla="*/ 483394 h 595313"/>
              <a:gd name="connsiteX26" fmla="*/ 857250 w 2416969"/>
              <a:gd name="connsiteY26" fmla="*/ 428625 h 595313"/>
              <a:gd name="connsiteX27" fmla="*/ 1195388 w 2416969"/>
              <a:gd name="connsiteY27" fmla="*/ 354807 h 595313"/>
              <a:gd name="connsiteX28" fmla="*/ 1493044 w 2416969"/>
              <a:gd name="connsiteY28" fmla="*/ 273844 h 595313"/>
              <a:gd name="connsiteX29" fmla="*/ 1802607 w 2416969"/>
              <a:gd name="connsiteY29" fmla="*/ 171450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16969" h="595313">
                <a:moveTo>
                  <a:pt x="1802607" y="171450"/>
                </a:moveTo>
                <a:lnTo>
                  <a:pt x="2000250" y="95250"/>
                </a:lnTo>
                <a:lnTo>
                  <a:pt x="2126457" y="38100"/>
                </a:lnTo>
                <a:lnTo>
                  <a:pt x="2181225" y="0"/>
                </a:lnTo>
                <a:lnTo>
                  <a:pt x="2193132" y="2382"/>
                </a:lnTo>
                <a:lnTo>
                  <a:pt x="2416969" y="140494"/>
                </a:lnTo>
                <a:lnTo>
                  <a:pt x="2388394" y="169069"/>
                </a:lnTo>
                <a:lnTo>
                  <a:pt x="2212182" y="345282"/>
                </a:lnTo>
                <a:cubicBezTo>
                  <a:pt x="2127251" y="382588"/>
                  <a:pt x="1955801" y="379017"/>
                  <a:pt x="1878807" y="392907"/>
                </a:cubicBezTo>
                <a:lnTo>
                  <a:pt x="1750219" y="428625"/>
                </a:lnTo>
                <a:lnTo>
                  <a:pt x="1466850" y="490538"/>
                </a:lnTo>
                <a:lnTo>
                  <a:pt x="1219200" y="533400"/>
                </a:lnTo>
                <a:lnTo>
                  <a:pt x="966788" y="564357"/>
                </a:lnTo>
                <a:lnTo>
                  <a:pt x="688182" y="585788"/>
                </a:lnTo>
                <a:lnTo>
                  <a:pt x="400050" y="595313"/>
                </a:lnTo>
                <a:lnTo>
                  <a:pt x="123825" y="595313"/>
                </a:lnTo>
                <a:lnTo>
                  <a:pt x="59532" y="592932"/>
                </a:lnTo>
                <a:lnTo>
                  <a:pt x="35719" y="590550"/>
                </a:lnTo>
                <a:lnTo>
                  <a:pt x="14288" y="581025"/>
                </a:lnTo>
                <a:lnTo>
                  <a:pt x="4763" y="566738"/>
                </a:lnTo>
                <a:lnTo>
                  <a:pt x="0" y="552450"/>
                </a:lnTo>
                <a:lnTo>
                  <a:pt x="9525" y="542925"/>
                </a:lnTo>
                <a:lnTo>
                  <a:pt x="40482" y="531019"/>
                </a:lnTo>
                <a:lnTo>
                  <a:pt x="107157" y="526257"/>
                </a:lnTo>
                <a:lnTo>
                  <a:pt x="283369" y="509588"/>
                </a:lnTo>
                <a:lnTo>
                  <a:pt x="507207" y="483394"/>
                </a:lnTo>
                <a:lnTo>
                  <a:pt x="857250" y="428625"/>
                </a:lnTo>
                <a:lnTo>
                  <a:pt x="1195388" y="354807"/>
                </a:lnTo>
                <a:lnTo>
                  <a:pt x="1493044" y="273844"/>
                </a:lnTo>
                <a:lnTo>
                  <a:pt x="1802607" y="1714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010F5C2-C8B6-4671-B048-CF3B06B06DE8}"/>
              </a:ext>
            </a:extLst>
          </p:cNvPr>
          <p:cNvSpPr/>
          <p:nvPr/>
        </p:nvSpPr>
        <p:spPr>
          <a:xfrm rot="18900000">
            <a:off x="5403850" y="3048000"/>
            <a:ext cx="338138" cy="1060450"/>
          </a:xfrm>
          <a:custGeom>
            <a:avLst/>
            <a:gdLst>
              <a:gd name="connsiteX0" fmla="*/ 211932 w 338138"/>
              <a:gd name="connsiteY0" fmla="*/ 104775 h 1059656"/>
              <a:gd name="connsiteX1" fmla="*/ 233363 w 338138"/>
              <a:gd name="connsiteY1" fmla="*/ 178593 h 1059656"/>
              <a:gd name="connsiteX2" fmla="*/ 264319 w 338138"/>
              <a:gd name="connsiteY2" fmla="*/ 288131 h 1059656"/>
              <a:gd name="connsiteX3" fmla="*/ 292894 w 338138"/>
              <a:gd name="connsiteY3" fmla="*/ 416718 h 1059656"/>
              <a:gd name="connsiteX4" fmla="*/ 314325 w 338138"/>
              <a:gd name="connsiteY4" fmla="*/ 533400 h 1059656"/>
              <a:gd name="connsiteX5" fmla="*/ 333375 w 338138"/>
              <a:gd name="connsiteY5" fmla="*/ 669131 h 1059656"/>
              <a:gd name="connsiteX6" fmla="*/ 338138 w 338138"/>
              <a:gd name="connsiteY6" fmla="*/ 709612 h 1059656"/>
              <a:gd name="connsiteX7" fmla="*/ 333375 w 338138"/>
              <a:gd name="connsiteY7" fmla="*/ 731043 h 1059656"/>
              <a:gd name="connsiteX8" fmla="*/ 297657 w 338138"/>
              <a:gd name="connsiteY8" fmla="*/ 812006 h 1059656"/>
              <a:gd name="connsiteX9" fmla="*/ 242888 w 338138"/>
              <a:gd name="connsiteY9" fmla="*/ 907256 h 1059656"/>
              <a:gd name="connsiteX10" fmla="*/ 202407 w 338138"/>
              <a:gd name="connsiteY10" fmla="*/ 971550 h 1059656"/>
              <a:gd name="connsiteX11" fmla="*/ 164307 w 338138"/>
              <a:gd name="connsiteY11" fmla="*/ 1004887 h 1059656"/>
              <a:gd name="connsiteX12" fmla="*/ 116682 w 338138"/>
              <a:gd name="connsiteY12" fmla="*/ 1040606 h 1059656"/>
              <a:gd name="connsiteX13" fmla="*/ 66675 w 338138"/>
              <a:gd name="connsiteY13" fmla="*/ 1059656 h 1059656"/>
              <a:gd name="connsiteX14" fmla="*/ 38100 w 338138"/>
              <a:gd name="connsiteY14" fmla="*/ 1059656 h 1059656"/>
              <a:gd name="connsiteX15" fmla="*/ 23813 w 338138"/>
              <a:gd name="connsiteY15" fmla="*/ 1052512 h 1059656"/>
              <a:gd name="connsiteX16" fmla="*/ 7144 w 338138"/>
              <a:gd name="connsiteY16" fmla="*/ 1028700 h 1059656"/>
              <a:gd name="connsiteX17" fmla="*/ 0 w 338138"/>
              <a:gd name="connsiteY17" fmla="*/ 983456 h 1059656"/>
              <a:gd name="connsiteX18" fmla="*/ 2382 w 338138"/>
              <a:gd name="connsiteY18" fmla="*/ 923925 h 1059656"/>
              <a:gd name="connsiteX19" fmla="*/ 9525 w 338138"/>
              <a:gd name="connsiteY19" fmla="*/ 871537 h 1059656"/>
              <a:gd name="connsiteX20" fmla="*/ 35719 w 338138"/>
              <a:gd name="connsiteY20" fmla="*/ 804862 h 1059656"/>
              <a:gd name="connsiteX21" fmla="*/ 66675 w 338138"/>
              <a:gd name="connsiteY21" fmla="*/ 697706 h 1059656"/>
              <a:gd name="connsiteX22" fmla="*/ 90488 w 338138"/>
              <a:gd name="connsiteY22" fmla="*/ 585787 h 1059656"/>
              <a:gd name="connsiteX23" fmla="*/ 111919 w 338138"/>
              <a:gd name="connsiteY23" fmla="*/ 488156 h 1059656"/>
              <a:gd name="connsiteX24" fmla="*/ 121444 w 338138"/>
              <a:gd name="connsiteY24" fmla="*/ 407193 h 1059656"/>
              <a:gd name="connsiteX25" fmla="*/ 128588 w 338138"/>
              <a:gd name="connsiteY25" fmla="*/ 297656 h 1059656"/>
              <a:gd name="connsiteX26" fmla="*/ 123825 w 338138"/>
              <a:gd name="connsiteY26" fmla="*/ 154781 h 1059656"/>
              <a:gd name="connsiteX27" fmla="*/ 119063 w 338138"/>
              <a:gd name="connsiteY27" fmla="*/ 107156 h 1059656"/>
              <a:gd name="connsiteX28" fmla="*/ 107157 w 338138"/>
              <a:gd name="connsiteY28" fmla="*/ 66675 h 1059656"/>
              <a:gd name="connsiteX29" fmla="*/ 111919 w 338138"/>
              <a:gd name="connsiteY29" fmla="*/ 28575 h 1059656"/>
              <a:gd name="connsiteX30" fmla="*/ 145257 w 338138"/>
              <a:gd name="connsiteY30" fmla="*/ 0 h 1059656"/>
              <a:gd name="connsiteX31" fmla="*/ 161925 w 338138"/>
              <a:gd name="connsiteY31" fmla="*/ 0 h 1059656"/>
              <a:gd name="connsiteX32" fmla="*/ 180975 w 338138"/>
              <a:gd name="connsiteY32" fmla="*/ 30956 h 1059656"/>
              <a:gd name="connsiteX33" fmla="*/ 211932 w 338138"/>
              <a:gd name="connsiteY33" fmla="*/ 104775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38138" h="1059656">
                <a:moveTo>
                  <a:pt x="211932" y="104775"/>
                </a:moveTo>
                <a:lnTo>
                  <a:pt x="233363" y="178593"/>
                </a:lnTo>
                <a:lnTo>
                  <a:pt x="264319" y="288131"/>
                </a:lnTo>
                <a:lnTo>
                  <a:pt x="292894" y="416718"/>
                </a:lnTo>
                <a:lnTo>
                  <a:pt x="314325" y="533400"/>
                </a:lnTo>
                <a:lnTo>
                  <a:pt x="333375" y="669131"/>
                </a:lnTo>
                <a:lnTo>
                  <a:pt x="338138" y="709612"/>
                </a:lnTo>
                <a:lnTo>
                  <a:pt x="333375" y="731043"/>
                </a:lnTo>
                <a:lnTo>
                  <a:pt x="297657" y="812006"/>
                </a:lnTo>
                <a:lnTo>
                  <a:pt x="242888" y="907256"/>
                </a:lnTo>
                <a:lnTo>
                  <a:pt x="202407" y="971550"/>
                </a:lnTo>
                <a:lnTo>
                  <a:pt x="164307" y="1004887"/>
                </a:lnTo>
                <a:lnTo>
                  <a:pt x="116682" y="1040606"/>
                </a:lnTo>
                <a:lnTo>
                  <a:pt x="66675" y="1059656"/>
                </a:lnTo>
                <a:lnTo>
                  <a:pt x="38100" y="1059656"/>
                </a:lnTo>
                <a:lnTo>
                  <a:pt x="23813" y="1052512"/>
                </a:lnTo>
                <a:lnTo>
                  <a:pt x="7144" y="1028700"/>
                </a:lnTo>
                <a:lnTo>
                  <a:pt x="0" y="983456"/>
                </a:lnTo>
                <a:lnTo>
                  <a:pt x="2382" y="923925"/>
                </a:lnTo>
                <a:lnTo>
                  <a:pt x="9525" y="871537"/>
                </a:lnTo>
                <a:lnTo>
                  <a:pt x="35719" y="804862"/>
                </a:lnTo>
                <a:lnTo>
                  <a:pt x="66675" y="697706"/>
                </a:lnTo>
                <a:lnTo>
                  <a:pt x="90488" y="585787"/>
                </a:lnTo>
                <a:lnTo>
                  <a:pt x="111919" y="488156"/>
                </a:lnTo>
                <a:lnTo>
                  <a:pt x="121444" y="407193"/>
                </a:lnTo>
                <a:lnTo>
                  <a:pt x="128588" y="297656"/>
                </a:lnTo>
                <a:lnTo>
                  <a:pt x="123825" y="154781"/>
                </a:lnTo>
                <a:lnTo>
                  <a:pt x="119063" y="107156"/>
                </a:lnTo>
                <a:lnTo>
                  <a:pt x="107157" y="66675"/>
                </a:lnTo>
                <a:lnTo>
                  <a:pt x="111919" y="28575"/>
                </a:lnTo>
                <a:lnTo>
                  <a:pt x="145257" y="0"/>
                </a:lnTo>
                <a:lnTo>
                  <a:pt x="161925" y="0"/>
                </a:lnTo>
                <a:lnTo>
                  <a:pt x="180975" y="30956"/>
                </a:lnTo>
                <a:lnTo>
                  <a:pt x="211932" y="1047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703994EB-69B5-4143-9B31-A2C3AC04BD79}"/>
              </a:ext>
            </a:extLst>
          </p:cNvPr>
          <p:cNvSpPr/>
          <p:nvPr/>
        </p:nvSpPr>
        <p:spPr>
          <a:xfrm rot="17700000">
            <a:off x="5224463" y="2536826"/>
            <a:ext cx="3979863" cy="2144712"/>
          </a:xfrm>
          <a:custGeom>
            <a:avLst/>
            <a:gdLst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275340 w 3980530"/>
              <a:gd name="connsiteY57" fmla="*/ 1145549 h 2144931"/>
              <a:gd name="connsiteX58" fmla="*/ 285538 w 3980530"/>
              <a:gd name="connsiteY58" fmla="*/ 1128553 h 2144931"/>
              <a:gd name="connsiteX59" fmla="*/ 302534 w 3980530"/>
              <a:gd name="connsiteY59" fmla="*/ 1111557 h 2144931"/>
              <a:gd name="connsiteX60" fmla="*/ 312732 w 3980530"/>
              <a:gd name="connsiteY60" fmla="*/ 1111557 h 2144931"/>
              <a:gd name="connsiteX61" fmla="*/ 322930 w 3980530"/>
              <a:gd name="connsiteY61" fmla="*/ 1121755 h 2144931"/>
              <a:gd name="connsiteX62" fmla="*/ 333127 w 3980530"/>
              <a:gd name="connsiteY62" fmla="*/ 1145549 h 2144931"/>
              <a:gd name="connsiteX63" fmla="*/ 333127 w 3980530"/>
              <a:gd name="connsiteY63" fmla="*/ 1179542 h 2144931"/>
              <a:gd name="connsiteX64" fmla="*/ 339926 w 3980530"/>
              <a:gd name="connsiteY64" fmla="*/ 1363102 h 2144931"/>
              <a:gd name="connsiteX65" fmla="*/ 343325 w 3980530"/>
              <a:gd name="connsiteY65" fmla="*/ 1478677 h 2144931"/>
              <a:gd name="connsiteX66" fmla="*/ 350124 w 3980530"/>
              <a:gd name="connsiteY66" fmla="*/ 1577255 h 2144931"/>
              <a:gd name="connsiteX67" fmla="*/ 370519 w 3980530"/>
              <a:gd name="connsiteY67" fmla="*/ 1686031 h 2144931"/>
              <a:gd name="connsiteX68" fmla="*/ 397713 w 3980530"/>
              <a:gd name="connsiteY68" fmla="*/ 1747218 h 2144931"/>
              <a:gd name="connsiteX69" fmla="*/ 428306 w 3980530"/>
              <a:gd name="connsiteY69" fmla="*/ 1791408 h 2144931"/>
              <a:gd name="connsiteX70" fmla="*/ 462299 w 3980530"/>
              <a:gd name="connsiteY70" fmla="*/ 1815203 h 2144931"/>
              <a:gd name="connsiteX71" fmla="*/ 489493 w 3980530"/>
              <a:gd name="connsiteY71" fmla="*/ 1822002 h 2144931"/>
              <a:gd name="connsiteX72" fmla="*/ 533683 w 3980530"/>
              <a:gd name="connsiteY72" fmla="*/ 1822002 h 2144931"/>
              <a:gd name="connsiteX73" fmla="*/ 574474 w 3980530"/>
              <a:gd name="connsiteY73" fmla="*/ 1811804 h 2144931"/>
              <a:gd name="connsiteX74" fmla="*/ 652657 w 3980530"/>
              <a:gd name="connsiteY74" fmla="*/ 1788009 h 2144931"/>
              <a:gd name="connsiteX75" fmla="*/ 805624 w 3980530"/>
              <a:gd name="connsiteY75" fmla="*/ 1716625 h 2144931"/>
              <a:gd name="connsiteX76" fmla="*/ 1172744 w 3980530"/>
              <a:gd name="connsiteY76" fmla="*/ 1536464 h 2144931"/>
              <a:gd name="connsiteX77" fmla="*/ 1539863 w 3980530"/>
              <a:gd name="connsiteY77" fmla="*/ 1359703 h 2144931"/>
              <a:gd name="connsiteX78" fmla="*/ 1658837 w 3980530"/>
              <a:gd name="connsiteY78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275340 w 3980530"/>
              <a:gd name="connsiteY57" fmla="*/ 1145549 h 2144931"/>
              <a:gd name="connsiteX58" fmla="*/ 285538 w 3980530"/>
              <a:gd name="connsiteY58" fmla="*/ 1128553 h 2144931"/>
              <a:gd name="connsiteX59" fmla="*/ 312732 w 3980530"/>
              <a:gd name="connsiteY59" fmla="*/ 1111557 h 2144931"/>
              <a:gd name="connsiteX60" fmla="*/ 322930 w 3980530"/>
              <a:gd name="connsiteY60" fmla="*/ 1121755 h 2144931"/>
              <a:gd name="connsiteX61" fmla="*/ 333127 w 3980530"/>
              <a:gd name="connsiteY61" fmla="*/ 1145549 h 2144931"/>
              <a:gd name="connsiteX62" fmla="*/ 333127 w 3980530"/>
              <a:gd name="connsiteY62" fmla="*/ 1179542 h 2144931"/>
              <a:gd name="connsiteX63" fmla="*/ 339926 w 3980530"/>
              <a:gd name="connsiteY63" fmla="*/ 1363102 h 2144931"/>
              <a:gd name="connsiteX64" fmla="*/ 343325 w 3980530"/>
              <a:gd name="connsiteY64" fmla="*/ 1478677 h 2144931"/>
              <a:gd name="connsiteX65" fmla="*/ 350124 w 3980530"/>
              <a:gd name="connsiteY65" fmla="*/ 1577255 h 2144931"/>
              <a:gd name="connsiteX66" fmla="*/ 370519 w 3980530"/>
              <a:gd name="connsiteY66" fmla="*/ 1686031 h 2144931"/>
              <a:gd name="connsiteX67" fmla="*/ 397713 w 3980530"/>
              <a:gd name="connsiteY67" fmla="*/ 1747218 h 2144931"/>
              <a:gd name="connsiteX68" fmla="*/ 428306 w 3980530"/>
              <a:gd name="connsiteY68" fmla="*/ 1791408 h 2144931"/>
              <a:gd name="connsiteX69" fmla="*/ 462299 w 3980530"/>
              <a:gd name="connsiteY69" fmla="*/ 1815203 h 2144931"/>
              <a:gd name="connsiteX70" fmla="*/ 489493 w 3980530"/>
              <a:gd name="connsiteY70" fmla="*/ 1822002 h 2144931"/>
              <a:gd name="connsiteX71" fmla="*/ 533683 w 3980530"/>
              <a:gd name="connsiteY71" fmla="*/ 1822002 h 2144931"/>
              <a:gd name="connsiteX72" fmla="*/ 574474 w 3980530"/>
              <a:gd name="connsiteY72" fmla="*/ 1811804 h 2144931"/>
              <a:gd name="connsiteX73" fmla="*/ 652657 w 3980530"/>
              <a:gd name="connsiteY73" fmla="*/ 1788009 h 2144931"/>
              <a:gd name="connsiteX74" fmla="*/ 805624 w 3980530"/>
              <a:gd name="connsiteY74" fmla="*/ 1716625 h 2144931"/>
              <a:gd name="connsiteX75" fmla="*/ 1172744 w 3980530"/>
              <a:gd name="connsiteY75" fmla="*/ 1536464 h 2144931"/>
              <a:gd name="connsiteX76" fmla="*/ 1539863 w 3980530"/>
              <a:gd name="connsiteY76" fmla="*/ 1359703 h 2144931"/>
              <a:gd name="connsiteX77" fmla="*/ 1658837 w 3980530"/>
              <a:gd name="connsiteY77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275340 w 3980530"/>
              <a:gd name="connsiteY57" fmla="*/ 1145549 h 2144931"/>
              <a:gd name="connsiteX58" fmla="*/ 285538 w 3980530"/>
              <a:gd name="connsiteY58" fmla="*/ 1128553 h 2144931"/>
              <a:gd name="connsiteX59" fmla="*/ 322930 w 3980530"/>
              <a:gd name="connsiteY59" fmla="*/ 1121755 h 2144931"/>
              <a:gd name="connsiteX60" fmla="*/ 333127 w 3980530"/>
              <a:gd name="connsiteY60" fmla="*/ 1145549 h 2144931"/>
              <a:gd name="connsiteX61" fmla="*/ 333127 w 3980530"/>
              <a:gd name="connsiteY61" fmla="*/ 1179542 h 2144931"/>
              <a:gd name="connsiteX62" fmla="*/ 339926 w 3980530"/>
              <a:gd name="connsiteY62" fmla="*/ 1363102 h 2144931"/>
              <a:gd name="connsiteX63" fmla="*/ 343325 w 3980530"/>
              <a:gd name="connsiteY63" fmla="*/ 1478677 h 2144931"/>
              <a:gd name="connsiteX64" fmla="*/ 350124 w 3980530"/>
              <a:gd name="connsiteY64" fmla="*/ 1577255 h 2144931"/>
              <a:gd name="connsiteX65" fmla="*/ 370519 w 3980530"/>
              <a:gd name="connsiteY65" fmla="*/ 1686031 h 2144931"/>
              <a:gd name="connsiteX66" fmla="*/ 397713 w 3980530"/>
              <a:gd name="connsiteY66" fmla="*/ 1747218 h 2144931"/>
              <a:gd name="connsiteX67" fmla="*/ 428306 w 3980530"/>
              <a:gd name="connsiteY67" fmla="*/ 1791408 h 2144931"/>
              <a:gd name="connsiteX68" fmla="*/ 462299 w 3980530"/>
              <a:gd name="connsiteY68" fmla="*/ 1815203 h 2144931"/>
              <a:gd name="connsiteX69" fmla="*/ 489493 w 3980530"/>
              <a:gd name="connsiteY69" fmla="*/ 1822002 h 2144931"/>
              <a:gd name="connsiteX70" fmla="*/ 533683 w 3980530"/>
              <a:gd name="connsiteY70" fmla="*/ 1822002 h 2144931"/>
              <a:gd name="connsiteX71" fmla="*/ 574474 w 3980530"/>
              <a:gd name="connsiteY71" fmla="*/ 1811804 h 2144931"/>
              <a:gd name="connsiteX72" fmla="*/ 652657 w 3980530"/>
              <a:gd name="connsiteY72" fmla="*/ 1788009 h 2144931"/>
              <a:gd name="connsiteX73" fmla="*/ 805624 w 3980530"/>
              <a:gd name="connsiteY73" fmla="*/ 1716625 h 2144931"/>
              <a:gd name="connsiteX74" fmla="*/ 1172744 w 3980530"/>
              <a:gd name="connsiteY74" fmla="*/ 1536464 h 2144931"/>
              <a:gd name="connsiteX75" fmla="*/ 1539863 w 3980530"/>
              <a:gd name="connsiteY75" fmla="*/ 1359703 h 2144931"/>
              <a:gd name="connsiteX76" fmla="*/ 1658837 w 3980530"/>
              <a:gd name="connsiteY76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275340 w 3980530"/>
              <a:gd name="connsiteY57" fmla="*/ 1145549 h 2144931"/>
              <a:gd name="connsiteX58" fmla="*/ 285538 w 3980530"/>
              <a:gd name="connsiteY58" fmla="*/ 1128553 h 2144931"/>
              <a:gd name="connsiteX59" fmla="*/ 333127 w 3980530"/>
              <a:gd name="connsiteY59" fmla="*/ 1145549 h 2144931"/>
              <a:gd name="connsiteX60" fmla="*/ 333127 w 3980530"/>
              <a:gd name="connsiteY60" fmla="*/ 1179542 h 2144931"/>
              <a:gd name="connsiteX61" fmla="*/ 339926 w 3980530"/>
              <a:gd name="connsiteY61" fmla="*/ 1363102 h 2144931"/>
              <a:gd name="connsiteX62" fmla="*/ 343325 w 3980530"/>
              <a:gd name="connsiteY62" fmla="*/ 1478677 h 2144931"/>
              <a:gd name="connsiteX63" fmla="*/ 350124 w 3980530"/>
              <a:gd name="connsiteY63" fmla="*/ 1577255 h 2144931"/>
              <a:gd name="connsiteX64" fmla="*/ 370519 w 3980530"/>
              <a:gd name="connsiteY64" fmla="*/ 1686031 h 2144931"/>
              <a:gd name="connsiteX65" fmla="*/ 397713 w 3980530"/>
              <a:gd name="connsiteY65" fmla="*/ 1747218 h 2144931"/>
              <a:gd name="connsiteX66" fmla="*/ 428306 w 3980530"/>
              <a:gd name="connsiteY66" fmla="*/ 1791408 h 2144931"/>
              <a:gd name="connsiteX67" fmla="*/ 462299 w 3980530"/>
              <a:gd name="connsiteY67" fmla="*/ 1815203 h 2144931"/>
              <a:gd name="connsiteX68" fmla="*/ 489493 w 3980530"/>
              <a:gd name="connsiteY68" fmla="*/ 1822002 h 2144931"/>
              <a:gd name="connsiteX69" fmla="*/ 533683 w 3980530"/>
              <a:gd name="connsiteY69" fmla="*/ 1822002 h 2144931"/>
              <a:gd name="connsiteX70" fmla="*/ 574474 w 3980530"/>
              <a:gd name="connsiteY70" fmla="*/ 1811804 h 2144931"/>
              <a:gd name="connsiteX71" fmla="*/ 652657 w 3980530"/>
              <a:gd name="connsiteY71" fmla="*/ 1788009 h 2144931"/>
              <a:gd name="connsiteX72" fmla="*/ 805624 w 3980530"/>
              <a:gd name="connsiteY72" fmla="*/ 1716625 h 2144931"/>
              <a:gd name="connsiteX73" fmla="*/ 1172744 w 3980530"/>
              <a:gd name="connsiteY73" fmla="*/ 1536464 h 2144931"/>
              <a:gd name="connsiteX74" fmla="*/ 1539863 w 3980530"/>
              <a:gd name="connsiteY74" fmla="*/ 1359703 h 2144931"/>
              <a:gd name="connsiteX75" fmla="*/ 1658837 w 3980530"/>
              <a:gd name="connsiteY75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275340 w 3980530"/>
              <a:gd name="connsiteY57" fmla="*/ 1145549 h 2144931"/>
              <a:gd name="connsiteX58" fmla="*/ 285538 w 3980530"/>
              <a:gd name="connsiteY58" fmla="*/ 1128553 h 2144931"/>
              <a:gd name="connsiteX59" fmla="*/ 333127 w 3980530"/>
              <a:gd name="connsiteY59" fmla="*/ 1179542 h 2144931"/>
              <a:gd name="connsiteX60" fmla="*/ 339926 w 3980530"/>
              <a:gd name="connsiteY60" fmla="*/ 1363102 h 2144931"/>
              <a:gd name="connsiteX61" fmla="*/ 343325 w 3980530"/>
              <a:gd name="connsiteY61" fmla="*/ 1478677 h 2144931"/>
              <a:gd name="connsiteX62" fmla="*/ 350124 w 3980530"/>
              <a:gd name="connsiteY62" fmla="*/ 1577255 h 2144931"/>
              <a:gd name="connsiteX63" fmla="*/ 370519 w 3980530"/>
              <a:gd name="connsiteY63" fmla="*/ 1686031 h 2144931"/>
              <a:gd name="connsiteX64" fmla="*/ 397713 w 3980530"/>
              <a:gd name="connsiteY64" fmla="*/ 1747218 h 2144931"/>
              <a:gd name="connsiteX65" fmla="*/ 428306 w 3980530"/>
              <a:gd name="connsiteY65" fmla="*/ 1791408 h 2144931"/>
              <a:gd name="connsiteX66" fmla="*/ 462299 w 3980530"/>
              <a:gd name="connsiteY66" fmla="*/ 1815203 h 2144931"/>
              <a:gd name="connsiteX67" fmla="*/ 489493 w 3980530"/>
              <a:gd name="connsiteY67" fmla="*/ 1822002 h 2144931"/>
              <a:gd name="connsiteX68" fmla="*/ 533683 w 3980530"/>
              <a:gd name="connsiteY68" fmla="*/ 1822002 h 2144931"/>
              <a:gd name="connsiteX69" fmla="*/ 574474 w 3980530"/>
              <a:gd name="connsiteY69" fmla="*/ 1811804 h 2144931"/>
              <a:gd name="connsiteX70" fmla="*/ 652657 w 3980530"/>
              <a:gd name="connsiteY70" fmla="*/ 1788009 h 2144931"/>
              <a:gd name="connsiteX71" fmla="*/ 805624 w 3980530"/>
              <a:gd name="connsiteY71" fmla="*/ 1716625 h 2144931"/>
              <a:gd name="connsiteX72" fmla="*/ 1172744 w 3980530"/>
              <a:gd name="connsiteY72" fmla="*/ 1536464 h 2144931"/>
              <a:gd name="connsiteX73" fmla="*/ 1539863 w 3980530"/>
              <a:gd name="connsiteY73" fmla="*/ 1359703 h 2144931"/>
              <a:gd name="connsiteX74" fmla="*/ 1658837 w 3980530"/>
              <a:gd name="connsiteY74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275340 w 3980530"/>
              <a:gd name="connsiteY57" fmla="*/ 1145549 h 2144931"/>
              <a:gd name="connsiteX58" fmla="*/ 333127 w 3980530"/>
              <a:gd name="connsiteY58" fmla="*/ 1179542 h 2144931"/>
              <a:gd name="connsiteX59" fmla="*/ 339926 w 3980530"/>
              <a:gd name="connsiteY59" fmla="*/ 1363102 h 2144931"/>
              <a:gd name="connsiteX60" fmla="*/ 343325 w 3980530"/>
              <a:gd name="connsiteY60" fmla="*/ 1478677 h 2144931"/>
              <a:gd name="connsiteX61" fmla="*/ 350124 w 3980530"/>
              <a:gd name="connsiteY61" fmla="*/ 1577255 h 2144931"/>
              <a:gd name="connsiteX62" fmla="*/ 370519 w 3980530"/>
              <a:gd name="connsiteY62" fmla="*/ 1686031 h 2144931"/>
              <a:gd name="connsiteX63" fmla="*/ 397713 w 3980530"/>
              <a:gd name="connsiteY63" fmla="*/ 1747218 h 2144931"/>
              <a:gd name="connsiteX64" fmla="*/ 428306 w 3980530"/>
              <a:gd name="connsiteY64" fmla="*/ 1791408 h 2144931"/>
              <a:gd name="connsiteX65" fmla="*/ 462299 w 3980530"/>
              <a:gd name="connsiteY65" fmla="*/ 1815203 h 2144931"/>
              <a:gd name="connsiteX66" fmla="*/ 489493 w 3980530"/>
              <a:gd name="connsiteY66" fmla="*/ 1822002 h 2144931"/>
              <a:gd name="connsiteX67" fmla="*/ 533683 w 3980530"/>
              <a:gd name="connsiteY67" fmla="*/ 1822002 h 2144931"/>
              <a:gd name="connsiteX68" fmla="*/ 574474 w 3980530"/>
              <a:gd name="connsiteY68" fmla="*/ 1811804 h 2144931"/>
              <a:gd name="connsiteX69" fmla="*/ 652657 w 3980530"/>
              <a:gd name="connsiteY69" fmla="*/ 1788009 h 2144931"/>
              <a:gd name="connsiteX70" fmla="*/ 805624 w 3980530"/>
              <a:gd name="connsiteY70" fmla="*/ 1716625 h 2144931"/>
              <a:gd name="connsiteX71" fmla="*/ 1172744 w 3980530"/>
              <a:gd name="connsiteY71" fmla="*/ 1536464 h 2144931"/>
              <a:gd name="connsiteX72" fmla="*/ 1539863 w 3980530"/>
              <a:gd name="connsiteY72" fmla="*/ 1359703 h 2144931"/>
              <a:gd name="connsiteX73" fmla="*/ 1658837 w 3980530"/>
              <a:gd name="connsiteY73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333127 w 3980530"/>
              <a:gd name="connsiteY57" fmla="*/ 1179542 h 2144931"/>
              <a:gd name="connsiteX58" fmla="*/ 339926 w 3980530"/>
              <a:gd name="connsiteY58" fmla="*/ 1363102 h 2144931"/>
              <a:gd name="connsiteX59" fmla="*/ 343325 w 3980530"/>
              <a:gd name="connsiteY59" fmla="*/ 1478677 h 2144931"/>
              <a:gd name="connsiteX60" fmla="*/ 350124 w 3980530"/>
              <a:gd name="connsiteY60" fmla="*/ 1577255 h 2144931"/>
              <a:gd name="connsiteX61" fmla="*/ 370519 w 3980530"/>
              <a:gd name="connsiteY61" fmla="*/ 1686031 h 2144931"/>
              <a:gd name="connsiteX62" fmla="*/ 397713 w 3980530"/>
              <a:gd name="connsiteY62" fmla="*/ 1747218 h 2144931"/>
              <a:gd name="connsiteX63" fmla="*/ 428306 w 3980530"/>
              <a:gd name="connsiteY63" fmla="*/ 1791408 h 2144931"/>
              <a:gd name="connsiteX64" fmla="*/ 462299 w 3980530"/>
              <a:gd name="connsiteY64" fmla="*/ 1815203 h 2144931"/>
              <a:gd name="connsiteX65" fmla="*/ 489493 w 3980530"/>
              <a:gd name="connsiteY65" fmla="*/ 1822002 h 2144931"/>
              <a:gd name="connsiteX66" fmla="*/ 533683 w 3980530"/>
              <a:gd name="connsiteY66" fmla="*/ 1822002 h 2144931"/>
              <a:gd name="connsiteX67" fmla="*/ 574474 w 3980530"/>
              <a:gd name="connsiteY67" fmla="*/ 1811804 h 2144931"/>
              <a:gd name="connsiteX68" fmla="*/ 652657 w 3980530"/>
              <a:gd name="connsiteY68" fmla="*/ 1788009 h 2144931"/>
              <a:gd name="connsiteX69" fmla="*/ 805624 w 3980530"/>
              <a:gd name="connsiteY69" fmla="*/ 1716625 h 2144931"/>
              <a:gd name="connsiteX70" fmla="*/ 1172744 w 3980530"/>
              <a:gd name="connsiteY70" fmla="*/ 1536464 h 2144931"/>
              <a:gd name="connsiteX71" fmla="*/ 1539863 w 3980530"/>
              <a:gd name="connsiteY71" fmla="*/ 1359703 h 2144931"/>
              <a:gd name="connsiteX72" fmla="*/ 1658837 w 3980530"/>
              <a:gd name="connsiteY72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339926 w 3980530"/>
              <a:gd name="connsiteY57" fmla="*/ 1363102 h 2144931"/>
              <a:gd name="connsiteX58" fmla="*/ 343325 w 3980530"/>
              <a:gd name="connsiteY58" fmla="*/ 1478677 h 2144931"/>
              <a:gd name="connsiteX59" fmla="*/ 350124 w 3980530"/>
              <a:gd name="connsiteY59" fmla="*/ 1577255 h 2144931"/>
              <a:gd name="connsiteX60" fmla="*/ 370519 w 3980530"/>
              <a:gd name="connsiteY60" fmla="*/ 1686031 h 2144931"/>
              <a:gd name="connsiteX61" fmla="*/ 397713 w 3980530"/>
              <a:gd name="connsiteY61" fmla="*/ 1747218 h 2144931"/>
              <a:gd name="connsiteX62" fmla="*/ 428306 w 3980530"/>
              <a:gd name="connsiteY62" fmla="*/ 1791408 h 2144931"/>
              <a:gd name="connsiteX63" fmla="*/ 462299 w 3980530"/>
              <a:gd name="connsiteY63" fmla="*/ 1815203 h 2144931"/>
              <a:gd name="connsiteX64" fmla="*/ 489493 w 3980530"/>
              <a:gd name="connsiteY64" fmla="*/ 1822002 h 2144931"/>
              <a:gd name="connsiteX65" fmla="*/ 533683 w 3980530"/>
              <a:gd name="connsiteY65" fmla="*/ 1822002 h 2144931"/>
              <a:gd name="connsiteX66" fmla="*/ 574474 w 3980530"/>
              <a:gd name="connsiteY66" fmla="*/ 1811804 h 2144931"/>
              <a:gd name="connsiteX67" fmla="*/ 652657 w 3980530"/>
              <a:gd name="connsiteY67" fmla="*/ 1788009 h 2144931"/>
              <a:gd name="connsiteX68" fmla="*/ 805624 w 3980530"/>
              <a:gd name="connsiteY68" fmla="*/ 1716625 h 2144931"/>
              <a:gd name="connsiteX69" fmla="*/ 1172744 w 3980530"/>
              <a:gd name="connsiteY69" fmla="*/ 1536464 h 2144931"/>
              <a:gd name="connsiteX70" fmla="*/ 1539863 w 3980530"/>
              <a:gd name="connsiteY70" fmla="*/ 1359703 h 2144931"/>
              <a:gd name="connsiteX71" fmla="*/ 1658837 w 3980530"/>
              <a:gd name="connsiteY71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343325 w 3980530"/>
              <a:gd name="connsiteY57" fmla="*/ 1478677 h 2144931"/>
              <a:gd name="connsiteX58" fmla="*/ 350124 w 3980530"/>
              <a:gd name="connsiteY58" fmla="*/ 1577255 h 2144931"/>
              <a:gd name="connsiteX59" fmla="*/ 370519 w 3980530"/>
              <a:gd name="connsiteY59" fmla="*/ 1686031 h 2144931"/>
              <a:gd name="connsiteX60" fmla="*/ 397713 w 3980530"/>
              <a:gd name="connsiteY60" fmla="*/ 1747218 h 2144931"/>
              <a:gd name="connsiteX61" fmla="*/ 428306 w 3980530"/>
              <a:gd name="connsiteY61" fmla="*/ 1791408 h 2144931"/>
              <a:gd name="connsiteX62" fmla="*/ 462299 w 3980530"/>
              <a:gd name="connsiteY62" fmla="*/ 1815203 h 2144931"/>
              <a:gd name="connsiteX63" fmla="*/ 489493 w 3980530"/>
              <a:gd name="connsiteY63" fmla="*/ 1822002 h 2144931"/>
              <a:gd name="connsiteX64" fmla="*/ 533683 w 3980530"/>
              <a:gd name="connsiteY64" fmla="*/ 1822002 h 2144931"/>
              <a:gd name="connsiteX65" fmla="*/ 574474 w 3980530"/>
              <a:gd name="connsiteY65" fmla="*/ 1811804 h 2144931"/>
              <a:gd name="connsiteX66" fmla="*/ 652657 w 3980530"/>
              <a:gd name="connsiteY66" fmla="*/ 1788009 h 2144931"/>
              <a:gd name="connsiteX67" fmla="*/ 805624 w 3980530"/>
              <a:gd name="connsiteY67" fmla="*/ 1716625 h 2144931"/>
              <a:gd name="connsiteX68" fmla="*/ 1172744 w 3980530"/>
              <a:gd name="connsiteY68" fmla="*/ 1536464 h 2144931"/>
              <a:gd name="connsiteX69" fmla="*/ 1539863 w 3980530"/>
              <a:gd name="connsiteY69" fmla="*/ 1359703 h 2144931"/>
              <a:gd name="connsiteX70" fmla="*/ 1658837 w 3980530"/>
              <a:gd name="connsiteY70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343325 w 3980530"/>
              <a:gd name="connsiteY56" fmla="*/ 1478677 h 2144931"/>
              <a:gd name="connsiteX57" fmla="*/ 350124 w 3980530"/>
              <a:gd name="connsiteY57" fmla="*/ 1577255 h 2144931"/>
              <a:gd name="connsiteX58" fmla="*/ 370519 w 3980530"/>
              <a:gd name="connsiteY58" fmla="*/ 1686031 h 2144931"/>
              <a:gd name="connsiteX59" fmla="*/ 397713 w 3980530"/>
              <a:gd name="connsiteY59" fmla="*/ 1747218 h 2144931"/>
              <a:gd name="connsiteX60" fmla="*/ 428306 w 3980530"/>
              <a:gd name="connsiteY60" fmla="*/ 1791408 h 2144931"/>
              <a:gd name="connsiteX61" fmla="*/ 462299 w 3980530"/>
              <a:gd name="connsiteY61" fmla="*/ 1815203 h 2144931"/>
              <a:gd name="connsiteX62" fmla="*/ 489493 w 3980530"/>
              <a:gd name="connsiteY62" fmla="*/ 1822002 h 2144931"/>
              <a:gd name="connsiteX63" fmla="*/ 533683 w 3980530"/>
              <a:gd name="connsiteY63" fmla="*/ 1822002 h 2144931"/>
              <a:gd name="connsiteX64" fmla="*/ 574474 w 3980530"/>
              <a:gd name="connsiteY64" fmla="*/ 1811804 h 2144931"/>
              <a:gd name="connsiteX65" fmla="*/ 652657 w 3980530"/>
              <a:gd name="connsiteY65" fmla="*/ 1788009 h 2144931"/>
              <a:gd name="connsiteX66" fmla="*/ 805624 w 3980530"/>
              <a:gd name="connsiteY66" fmla="*/ 1716625 h 2144931"/>
              <a:gd name="connsiteX67" fmla="*/ 1172744 w 3980530"/>
              <a:gd name="connsiteY67" fmla="*/ 1536464 h 2144931"/>
              <a:gd name="connsiteX68" fmla="*/ 1539863 w 3980530"/>
              <a:gd name="connsiteY68" fmla="*/ 1359703 h 2144931"/>
              <a:gd name="connsiteX69" fmla="*/ 1658837 w 3980530"/>
              <a:gd name="connsiteY69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343325 w 3980530"/>
              <a:gd name="connsiteY55" fmla="*/ 1478677 h 2144931"/>
              <a:gd name="connsiteX56" fmla="*/ 350124 w 3980530"/>
              <a:gd name="connsiteY56" fmla="*/ 1577255 h 2144931"/>
              <a:gd name="connsiteX57" fmla="*/ 370519 w 3980530"/>
              <a:gd name="connsiteY57" fmla="*/ 1686031 h 2144931"/>
              <a:gd name="connsiteX58" fmla="*/ 397713 w 3980530"/>
              <a:gd name="connsiteY58" fmla="*/ 1747218 h 2144931"/>
              <a:gd name="connsiteX59" fmla="*/ 428306 w 3980530"/>
              <a:gd name="connsiteY59" fmla="*/ 1791408 h 2144931"/>
              <a:gd name="connsiteX60" fmla="*/ 462299 w 3980530"/>
              <a:gd name="connsiteY60" fmla="*/ 1815203 h 2144931"/>
              <a:gd name="connsiteX61" fmla="*/ 489493 w 3980530"/>
              <a:gd name="connsiteY61" fmla="*/ 1822002 h 2144931"/>
              <a:gd name="connsiteX62" fmla="*/ 533683 w 3980530"/>
              <a:gd name="connsiteY62" fmla="*/ 1822002 h 2144931"/>
              <a:gd name="connsiteX63" fmla="*/ 574474 w 3980530"/>
              <a:gd name="connsiteY63" fmla="*/ 1811804 h 2144931"/>
              <a:gd name="connsiteX64" fmla="*/ 652657 w 3980530"/>
              <a:gd name="connsiteY64" fmla="*/ 1788009 h 2144931"/>
              <a:gd name="connsiteX65" fmla="*/ 805624 w 3980530"/>
              <a:gd name="connsiteY65" fmla="*/ 1716625 h 2144931"/>
              <a:gd name="connsiteX66" fmla="*/ 1172744 w 3980530"/>
              <a:gd name="connsiteY66" fmla="*/ 1536464 h 2144931"/>
              <a:gd name="connsiteX67" fmla="*/ 1539863 w 3980530"/>
              <a:gd name="connsiteY67" fmla="*/ 1359703 h 2144931"/>
              <a:gd name="connsiteX68" fmla="*/ 1658837 w 3980530"/>
              <a:gd name="connsiteY68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350124 w 3980530"/>
              <a:gd name="connsiteY55" fmla="*/ 1577255 h 2144931"/>
              <a:gd name="connsiteX56" fmla="*/ 370519 w 3980530"/>
              <a:gd name="connsiteY56" fmla="*/ 1686031 h 2144931"/>
              <a:gd name="connsiteX57" fmla="*/ 397713 w 3980530"/>
              <a:gd name="connsiteY57" fmla="*/ 1747218 h 2144931"/>
              <a:gd name="connsiteX58" fmla="*/ 428306 w 3980530"/>
              <a:gd name="connsiteY58" fmla="*/ 1791408 h 2144931"/>
              <a:gd name="connsiteX59" fmla="*/ 462299 w 3980530"/>
              <a:gd name="connsiteY59" fmla="*/ 1815203 h 2144931"/>
              <a:gd name="connsiteX60" fmla="*/ 489493 w 3980530"/>
              <a:gd name="connsiteY60" fmla="*/ 1822002 h 2144931"/>
              <a:gd name="connsiteX61" fmla="*/ 533683 w 3980530"/>
              <a:gd name="connsiteY61" fmla="*/ 1822002 h 2144931"/>
              <a:gd name="connsiteX62" fmla="*/ 574474 w 3980530"/>
              <a:gd name="connsiteY62" fmla="*/ 1811804 h 2144931"/>
              <a:gd name="connsiteX63" fmla="*/ 652657 w 3980530"/>
              <a:gd name="connsiteY63" fmla="*/ 1788009 h 2144931"/>
              <a:gd name="connsiteX64" fmla="*/ 805624 w 3980530"/>
              <a:gd name="connsiteY64" fmla="*/ 1716625 h 2144931"/>
              <a:gd name="connsiteX65" fmla="*/ 1172744 w 3980530"/>
              <a:gd name="connsiteY65" fmla="*/ 1536464 h 2144931"/>
              <a:gd name="connsiteX66" fmla="*/ 1539863 w 3980530"/>
              <a:gd name="connsiteY66" fmla="*/ 1359703 h 2144931"/>
              <a:gd name="connsiteX67" fmla="*/ 1658837 w 3980530"/>
              <a:gd name="connsiteY67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370519 w 3980530"/>
              <a:gd name="connsiteY55" fmla="*/ 1686031 h 2144931"/>
              <a:gd name="connsiteX56" fmla="*/ 397713 w 3980530"/>
              <a:gd name="connsiteY56" fmla="*/ 1747218 h 2144931"/>
              <a:gd name="connsiteX57" fmla="*/ 428306 w 3980530"/>
              <a:gd name="connsiteY57" fmla="*/ 1791408 h 2144931"/>
              <a:gd name="connsiteX58" fmla="*/ 462299 w 3980530"/>
              <a:gd name="connsiteY58" fmla="*/ 1815203 h 2144931"/>
              <a:gd name="connsiteX59" fmla="*/ 489493 w 3980530"/>
              <a:gd name="connsiteY59" fmla="*/ 1822002 h 2144931"/>
              <a:gd name="connsiteX60" fmla="*/ 533683 w 3980530"/>
              <a:gd name="connsiteY60" fmla="*/ 1822002 h 2144931"/>
              <a:gd name="connsiteX61" fmla="*/ 574474 w 3980530"/>
              <a:gd name="connsiteY61" fmla="*/ 1811804 h 2144931"/>
              <a:gd name="connsiteX62" fmla="*/ 652657 w 3980530"/>
              <a:gd name="connsiteY62" fmla="*/ 1788009 h 2144931"/>
              <a:gd name="connsiteX63" fmla="*/ 805624 w 3980530"/>
              <a:gd name="connsiteY63" fmla="*/ 1716625 h 2144931"/>
              <a:gd name="connsiteX64" fmla="*/ 1172744 w 3980530"/>
              <a:gd name="connsiteY64" fmla="*/ 1536464 h 2144931"/>
              <a:gd name="connsiteX65" fmla="*/ 1539863 w 3980530"/>
              <a:gd name="connsiteY65" fmla="*/ 1359703 h 2144931"/>
              <a:gd name="connsiteX66" fmla="*/ 1658837 w 3980530"/>
              <a:gd name="connsiteY66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397713 w 3980530"/>
              <a:gd name="connsiteY55" fmla="*/ 1747218 h 2144931"/>
              <a:gd name="connsiteX56" fmla="*/ 428306 w 3980530"/>
              <a:gd name="connsiteY56" fmla="*/ 1791408 h 2144931"/>
              <a:gd name="connsiteX57" fmla="*/ 462299 w 3980530"/>
              <a:gd name="connsiteY57" fmla="*/ 1815203 h 2144931"/>
              <a:gd name="connsiteX58" fmla="*/ 489493 w 3980530"/>
              <a:gd name="connsiteY58" fmla="*/ 1822002 h 2144931"/>
              <a:gd name="connsiteX59" fmla="*/ 533683 w 3980530"/>
              <a:gd name="connsiteY59" fmla="*/ 1822002 h 2144931"/>
              <a:gd name="connsiteX60" fmla="*/ 574474 w 3980530"/>
              <a:gd name="connsiteY60" fmla="*/ 1811804 h 2144931"/>
              <a:gd name="connsiteX61" fmla="*/ 652657 w 3980530"/>
              <a:gd name="connsiteY61" fmla="*/ 1788009 h 2144931"/>
              <a:gd name="connsiteX62" fmla="*/ 805624 w 3980530"/>
              <a:gd name="connsiteY62" fmla="*/ 1716625 h 2144931"/>
              <a:gd name="connsiteX63" fmla="*/ 1172744 w 3980530"/>
              <a:gd name="connsiteY63" fmla="*/ 1536464 h 2144931"/>
              <a:gd name="connsiteX64" fmla="*/ 1539863 w 3980530"/>
              <a:gd name="connsiteY64" fmla="*/ 1359703 h 2144931"/>
              <a:gd name="connsiteX65" fmla="*/ 1658837 w 3980530"/>
              <a:gd name="connsiteY65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397713 w 3980530"/>
              <a:gd name="connsiteY54" fmla="*/ 1747218 h 2144931"/>
              <a:gd name="connsiteX55" fmla="*/ 428306 w 3980530"/>
              <a:gd name="connsiteY55" fmla="*/ 1791408 h 2144931"/>
              <a:gd name="connsiteX56" fmla="*/ 462299 w 3980530"/>
              <a:gd name="connsiteY56" fmla="*/ 1815203 h 2144931"/>
              <a:gd name="connsiteX57" fmla="*/ 489493 w 3980530"/>
              <a:gd name="connsiteY57" fmla="*/ 1822002 h 2144931"/>
              <a:gd name="connsiteX58" fmla="*/ 533683 w 3980530"/>
              <a:gd name="connsiteY58" fmla="*/ 1822002 h 2144931"/>
              <a:gd name="connsiteX59" fmla="*/ 574474 w 3980530"/>
              <a:gd name="connsiteY59" fmla="*/ 1811804 h 2144931"/>
              <a:gd name="connsiteX60" fmla="*/ 652657 w 3980530"/>
              <a:gd name="connsiteY60" fmla="*/ 1788009 h 2144931"/>
              <a:gd name="connsiteX61" fmla="*/ 805624 w 3980530"/>
              <a:gd name="connsiteY61" fmla="*/ 1716625 h 2144931"/>
              <a:gd name="connsiteX62" fmla="*/ 1172744 w 3980530"/>
              <a:gd name="connsiteY62" fmla="*/ 1536464 h 2144931"/>
              <a:gd name="connsiteX63" fmla="*/ 1539863 w 3980530"/>
              <a:gd name="connsiteY63" fmla="*/ 1359703 h 2144931"/>
              <a:gd name="connsiteX64" fmla="*/ 1658837 w 3980530"/>
              <a:gd name="connsiteY64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428306 w 3980530"/>
              <a:gd name="connsiteY54" fmla="*/ 1791408 h 2144931"/>
              <a:gd name="connsiteX55" fmla="*/ 462299 w 3980530"/>
              <a:gd name="connsiteY55" fmla="*/ 1815203 h 2144931"/>
              <a:gd name="connsiteX56" fmla="*/ 489493 w 3980530"/>
              <a:gd name="connsiteY56" fmla="*/ 1822002 h 2144931"/>
              <a:gd name="connsiteX57" fmla="*/ 533683 w 3980530"/>
              <a:gd name="connsiteY57" fmla="*/ 1822002 h 2144931"/>
              <a:gd name="connsiteX58" fmla="*/ 574474 w 3980530"/>
              <a:gd name="connsiteY58" fmla="*/ 1811804 h 2144931"/>
              <a:gd name="connsiteX59" fmla="*/ 652657 w 3980530"/>
              <a:gd name="connsiteY59" fmla="*/ 1788009 h 2144931"/>
              <a:gd name="connsiteX60" fmla="*/ 805624 w 3980530"/>
              <a:gd name="connsiteY60" fmla="*/ 1716625 h 2144931"/>
              <a:gd name="connsiteX61" fmla="*/ 1172744 w 3980530"/>
              <a:gd name="connsiteY61" fmla="*/ 1536464 h 2144931"/>
              <a:gd name="connsiteX62" fmla="*/ 1539863 w 3980530"/>
              <a:gd name="connsiteY62" fmla="*/ 1359703 h 2144931"/>
              <a:gd name="connsiteX63" fmla="*/ 1658837 w 3980530"/>
              <a:gd name="connsiteY63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428306 w 3980530"/>
              <a:gd name="connsiteY53" fmla="*/ 1791408 h 2144931"/>
              <a:gd name="connsiteX54" fmla="*/ 462299 w 3980530"/>
              <a:gd name="connsiteY54" fmla="*/ 1815203 h 2144931"/>
              <a:gd name="connsiteX55" fmla="*/ 489493 w 3980530"/>
              <a:gd name="connsiteY55" fmla="*/ 1822002 h 2144931"/>
              <a:gd name="connsiteX56" fmla="*/ 533683 w 3980530"/>
              <a:gd name="connsiteY56" fmla="*/ 1822002 h 2144931"/>
              <a:gd name="connsiteX57" fmla="*/ 574474 w 3980530"/>
              <a:gd name="connsiteY57" fmla="*/ 1811804 h 2144931"/>
              <a:gd name="connsiteX58" fmla="*/ 652657 w 3980530"/>
              <a:gd name="connsiteY58" fmla="*/ 1788009 h 2144931"/>
              <a:gd name="connsiteX59" fmla="*/ 805624 w 3980530"/>
              <a:gd name="connsiteY59" fmla="*/ 1716625 h 2144931"/>
              <a:gd name="connsiteX60" fmla="*/ 1172744 w 3980530"/>
              <a:gd name="connsiteY60" fmla="*/ 1536464 h 2144931"/>
              <a:gd name="connsiteX61" fmla="*/ 1539863 w 3980530"/>
              <a:gd name="connsiteY61" fmla="*/ 1359703 h 2144931"/>
              <a:gd name="connsiteX62" fmla="*/ 1658837 w 3980530"/>
              <a:gd name="connsiteY62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428306 w 3980530"/>
              <a:gd name="connsiteY52" fmla="*/ 1791408 h 2144931"/>
              <a:gd name="connsiteX53" fmla="*/ 462299 w 3980530"/>
              <a:gd name="connsiteY53" fmla="*/ 1815203 h 2144931"/>
              <a:gd name="connsiteX54" fmla="*/ 489493 w 3980530"/>
              <a:gd name="connsiteY54" fmla="*/ 1822002 h 2144931"/>
              <a:gd name="connsiteX55" fmla="*/ 533683 w 3980530"/>
              <a:gd name="connsiteY55" fmla="*/ 1822002 h 2144931"/>
              <a:gd name="connsiteX56" fmla="*/ 574474 w 3980530"/>
              <a:gd name="connsiteY56" fmla="*/ 1811804 h 2144931"/>
              <a:gd name="connsiteX57" fmla="*/ 652657 w 3980530"/>
              <a:gd name="connsiteY57" fmla="*/ 1788009 h 2144931"/>
              <a:gd name="connsiteX58" fmla="*/ 805624 w 3980530"/>
              <a:gd name="connsiteY58" fmla="*/ 1716625 h 2144931"/>
              <a:gd name="connsiteX59" fmla="*/ 1172744 w 3980530"/>
              <a:gd name="connsiteY59" fmla="*/ 1536464 h 2144931"/>
              <a:gd name="connsiteX60" fmla="*/ 1539863 w 3980530"/>
              <a:gd name="connsiteY60" fmla="*/ 1359703 h 2144931"/>
              <a:gd name="connsiteX61" fmla="*/ 1658837 w 3980530"/>
              <a:gd name="connsiteY61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462299 w 3980530"/>
              <a:gd name="connsiteY52" fmla="*/ 1815203 h 2144931"/>
              <a:gd name="connsiteX53" fmla="*/ 489493 w 3980530"/>
              <a:gd name="connsiteY53" fmla="*/ 1822002 h 2144931"/>
              <a:gd name="connsiteX54" fmla="*/ 533683 w 3980530"/>
              <a:gd name="connsiteY54" fmla="*/ 1822002 h 2144931"/>
              <a:gd name="connsiteX55" fmla="*/ 574474 w 3980530"/>
              <a:gd name="connsiteY55" fmla="*/ 1811804 h 2144931"/>
              <a:gd name="connsiteX56" fmla="*/ 652657 w 3980530"/>
              <a:gd name="connsiteY56" fmla="*/ 1788009 h 2144931"/>
              <a:gd name="connsiteX57" fmla="*/ 805624 w 3980530"/>
              <a:gd name="connsiteY57" fmla="*/ 1716625 h 2144931"/>
              <a:gd name="connsiteX58" fmla="*/ 1172744 w 3980530"/>
              <a:gd name="connsiteY58" fmla="*/ 1536464 h 2144931"/>
              <a:gd name="connsiteX59" fmla="*/ 1539863 w 3980530"/>
              <a:gd name="connsiteY59" fmla="*/ 1359703 h 2144931"/>
              <a:gd name="connsiteX60" fmla="*/ 1658837 w 3980530"/>
              <a:gd name="connsiteY60" fmla="*/ 1305315 h 214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980530" h="2144931">
                <a:moveTo>
                  <a:pt x="1658837" y="1305315"/>
                </a:moveTo>
                <a:lnTo>
                  <a:pt x="2552842" y="877008"/>
                </a:lnTo>
                <a:lnTo>
                  <a:pt x="2977749" y="676452"/>
                </a:lnTo>
                <a:lnTo>
                  <a:pt x="3270085" y="540482"/>
                </a:lnTo>
                <a:lnTo>
                  <a:pt x="3579417" y="394314"/>
                </a:lnTo>
                <a:lnTo>
                  <a:pt x="3640604" y="360321"/>
                </a:lnTo>
                <a:lnTo>
                  <a:pt x="3698391" y="316131"/>
                </a:lnTo>
                <a:lnTo>
                  <a:pt x="3749380" y="271941"/>
                </a:lnTo>
                <a:lnTo>
                  <a:pt x="3793570" y="220952"/>
                </a:lnTo>
                <a:lnTo>
                  <a:pt x="3827563" y="169963"/>
                </a:lnTo>
                <a:lnTo>
                  <a:pt x="3858156" y="115575"/>
                </a:lnTo>
                <a:lnTo>
                  <a:pt x="3878552" y="50989"/>
                </a:lnTo>
                <a:lnTo>
                  <a:pt x="3898947" y="20396"/>
                </a:lnTo>
                <a:lnTo>
                  <a:pt x="3919343" y="0"/>
                </a:lnTo>
                <a:lnTo>
                  <a:pt x="3932940" y="0"/>
                </a:lnTo>
                <a:lnTo>
                  <a:pt x="3946537" y="13597"/>
                </a:lnTo>
                <a:lnTo>
                  <a:pt x="3956735" y="30593"/>
                </a:lnTo>
                <a:lnTo>
                  <a:pt x="3970332" y="98578"/>
                </a:lnTo>
                <a:lnTo>
                  <a:pt x="3977130" y="166564"/>
                </a:lnTo>
                <a:lnTo>
                  <a:pt x="3980530" y="265142"/>
                </a:lnTo>
                <a:lnTo>
                  <a:pt x="3980530" y="326329"/>
                </a:lnTo>
                <a:lnTo>
                  <a:pt x="3977130" y="380717"/>
                </a:lnTo>
                <a:lnTo>
                  <a:pt x="3963533" y="462299"/>
                </a:lnTo>
                <a:lnTo>
                  <a:pt x="3946537" y="537083"/>
                </a:lnTo>
                <a:lnTo>
                  <a:pt x="3915944" y="598269"/>
                </a:lnTo>
                <a:lnTo>
                  <a:pt x="3885350" y="628862"/>
                </a:lnTo>
                <a:lnTo>
                  <a:pt x="3868354" y="642460"/>
                </a:lnTo>
                <a:lnTo>
                  <a:pt x="3837761" y="649258"/>
                </a:lnTo>
                <a:lnTo>
                  <a:pt x="3817365" y="649258"/>
                </a:lnTo>
                <a:lnTo>
                  <a:pt x="3790171" y="645859"/>
                </a:lnTo>
                <a:lnTo>
                  <a:pt x="3773175" y="645859"/>
                </a:lnTo>
                <a:lnTo>
                  <a:pt x="3749380" y="642460"/>
                </a:lnTo>
                <a:lnTo>
                  <a:pt x="3698391" y="649258"/>
                </a:lnTo>
                <a:lnTo>
                  <a:pt x="3633805" y="666254"/>
                </a:lnTo>
                <a:lnTo>
                  <a:pt x="3501234" y="713844"/>
                </a:lnTo>
                <a:lnTo>
                  <a:pt x="3215697" y="839616"/>
                </a:lnTo>
                <a:lnTo>
                  <a:pt x="2845178" y="1006180"/>
                </a:lnTo>
                <a:lnTo>
                  <a:pt x="1563658" y="1618046"/>
                </a:lnTo>
                <a:lnTo>
                  <a:pt x="792027" y="2005561"/>
                </a:lnTo>
                <a:lnTo>
                  <a:pt x="679851" y="2063349"/>
                </a:lnTo>
                <a:lnTo>
                  <a:pt x="635661" y="2083744"/>
                </a:lnTo>
                <a:lnTo>
                  <a:pt x="550680" y="2107539"/>
                </a:lnTo>
                <a:lnTo>
                  <a:pt x="431706" y="2131334"/>
                </a:lnTo>
                <a:lnTo>
                  <a:pt x="282138" y="2144931"/>
                </a:lnTo>
                <a:lnTo>
                  <a:pt x="146168" y="2144931"/>
                </a:lnTo>
                <a:lnTo>
                  <a:pt x="84982" y="2134733"/>
                </a:lnTo>
                <a:lnTo>
                  <a:pt x="30593" y="2114338"/>
                </a:lnTo>
                <a:lnTo>
                  <a:pt x="6799" y="2090543"/>
                </a:lnTo>
                <a:lnTo>
                  <a:pt x="0" y="2070147"/>
                </a:lnTo>
                <a:lnTo>
                  <a:pt x="0" y="2053151"/>
                </a:lnTo>
                <a:lnTo>
                  <a:pt x="13597" y="2022558"/>
                </a:lnTo>
                <a:lnTo>
                  <a:pt x="47590" y="1978367"/>
                </a:lnTo>
                <a:lnTo>
                  <a:pt x="462299" y="1815203"/>
                </a:lnTo>
                <a:lnTo>
                  <a:pt x="489493" y="1822002"/>
                </a:lnTo>
                <a:lnTo>
                  <a:pt x="533683" y="1822002"/>
                </a:lnTo>
                <a:lnTo>
                  <a:pt x="574474" y="1811804"/>
                </a:lnTo>
                <a:lnTo>
                  <a:pt x="652657" y="1788009"/>
                </a:lnTo>
                <a:lnTo>
                  <a:pt x="805624" y="1716625"/>
                </a:lnTo>
                <a:lnTo>
                  <a:pt x="1172744" y="1536464"/>
                </a:lnTo>
                <a:lnTo>
                  <a:pt x="1539863" y="1359703"/>
                </a:lnTo>
                <a:lnTo>
                  <a:pt x="1658837" y="13053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71E7198D-F973-45D1-A8A9-4212A8F84BE6}"/>
              </a:ext>
            </a:extLst>
          </p:cNvPr>
          <p:cNvSpPr/>
          <p:nvPr/>
        </p:nvSpPr>
        <p:spPr>
          <a:xfrm rot="17700000">
            <a:off x="6689726" y="4937126"/>
            <a:ext cx="476250" cy="911225"/>
          </a:xfrm>
          <a:custGeom>
            <a:avLst/>
            <a:gdLst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32940 w 3980530"/>
              <a:gd name="connsiteY14" fmla="*/ 0 h 2144931"/>
              <a:gd name="connsiteX15" fmla="*/ 3946537 w 3980530"/>
              <a:gd name="connsiteY15" fmla="*/ 13597 h 2144931"/>
              <a:gd name="connsiteX16" fmla="*/ 3956735 w 3980530"/>
              <a:gd name="connsiteY16" fmla="*/ 30593 h 2144931"/>
              <a:gd name="connsiteX17" fmla="*/ 3970332 w 3980530"/>
              <a:gd name="connsiteY17" fmla="*/ 98578 h 2144931"/>
              <a:gd name="connsiteX18" fmla="*/ 3977130 w 3980530"/>
              <a:gd name="connsiteY18" fmla="*/ 166564 h 2144931"/>
              <a:gd name="connsiteX19" fmla="*/ 3980530 w 3980530"/>
              <a:gd name="connsiteY19" fmla="*/ 265142 h 2144931"/>
              <a:gd name="connsiteX20" fmla="*/ 3980530 w 3980530"/>
              <a:gd name="connsiteY20" fmla="*/ 326329 h 2144931"/>
              <a:gd name="connsiteX21" fmla="*/ 3977130 w 3980530"/>
              <a:gd name="connsiteY21" fmla="*/ 380717 h 2144931"/>
              <a:gd name="connsiteX22" fmla="*/ 3963533 w 3980530"/>
              <a:gd name="connsiteY22" fmla="*/ 462299 h 2144931"/>
              <a:gd name="connsiteX23" fmla="*/ 3946537 w 3980530"/>
              <a:gd name="connsiteY23" fmla="*/ 537083 h 2144931"/>
              <a:gd name="connsiteX24" fmla="*/ 3915944 w 3980530"/>
              <a:gd name="connsiteY24" fmla="*/ 598269 h 2144931"/>
              <a:gd name="connsiteX25" fmla="*/ 3885350 w 3980530"/>
              <a:gd name="connsiteY25" fmla="*/ 628862 h 2144931"/>
              <a:gd name="connsiteX26" fmla="*/ 3868354 w 3980530"/>
              <a:gd name="connsiteY26" fmla="*/ 642460 h 2144931"/>
              <a:gd name="connsiteX27" fmla="*/ 3837761 w 3980530"/>
              <a:gd name="connsiteY27" fmla="*/ 649258 h 2144931"/>
              <a:gd name="connsiteX28" fmla="*/ 3817365 w 3980530"/>
              <a:gd name="connsiteY28" fmla="*/ 649258 h 2144931"/>
              <a:gd name="connsiteX29" fmla="*/ 3790171 w 3980530"/>
              <a:gd name="connsiteY29" fmla="*/ 645859 h 2144931"/>
              <a:gd name="connsiteX30" fmla="*/ 3773175 w 3980530"/>
              <a:gd name="connsiteY30" fmla="*/ 645859 h 2144931"/>
              <a:gd name="connsiteX31" fmla="*/ 3749380 w 3980530"/>
              <a:gd name="connsiteY31" fmla="*/ 642460 h 2144931"/>
              <a:gd name="connsiteX32" fmla="*/ 3698391 w 3980530"/>
              <a:gd name="connsiteY32" fmla="*/ 649258 h 2144931"/>
              <a:gd name="connsiteX33" fmla="*/ 3633805 w 3980530"/>
              <a:gd name="connsiteY33" fmla="*/ 666254 h 2144931"/>
              <a:gd name="connsiteX34" fmla="*/ 3501234 w 3980530"/>
              <a:gd name="connsiteY34" fmla="*/ 713844 h 2144931"/>
              <a:gd name="connsiteX35" fmla="*/ 3215697 w 3980530"/>
              <a:gd name="connsiteY35" fmla="*/ 839616 h 2144931"/>
              <a:gd name="connsiteX36" fmla="*/ 2845178 w 3980530"/>
              <a:gd name="connsiteY36" fmla="*/ 1006180 h 2144931"/>
              <a:gd name="connsiteX37" fmla="*/ 1563658 w 3980530"/>
              <a:gd name="connsiteY37" fmla="*/ 1618046 h 2144931"/>
              <a:gd name="connsiteX38" fmla="*/ 792027 w 3980530"/>
              <a:gd name="connsiteY38" fmla="*/ 2005561 h 2144931"/>
              <a:gd name="connsiteX39" fmla="*/ 679851 w 3980530"/>
              <a:gd name="connsiteY39" fmla="*/ 2063349 h 2144931"/>
              <a:gd name="connsiteX40" fmla="*/ 635661 w 3980530"/>
              <a:gd name="connsiteY40" fmla="*/ 2083744 h 2144931"/>
              <a:gd name="connsiteX41" fmla="*/ 550680 w 3980530"/>
              <a:gd name="connsiteY41" fmla="*/ 2107539 h 2144931"/>
              <a:gd name="connsiteX42" fmla="*/ 431706 w 3980530"/>
              <a:gd name="connsiteY42" fmla="*/ 2131334 h 2144931"/>
              <a:gd name="connsiteX43" fmla="*/ 282138 w 3980530"/>
              <a:gd name="connsiteY43" fmla="*/ 2144931 h 2144931"/>
              <a:gd name="connsiteX44" fmla="*/ 146168 w 3980530"/>
              <a:gd name="connsiteY44" fmla="*/ 2144931 h 2144931"/>
              <a:gd name="connsiteX45" fmla="*/ 84982 w 3980530"/>
              <a:gd name="connsiteY45" fmla="*/ 2134733 h 2144931"/>
              <a:gd name="connsiteX46" fmla="*/ 30593 w 3980530"/>
              <a:gd name="connsiteY46" fmla="*/ 2114338 h 2144931"/>
              <a:gd name="connsiteX47" fmla="*/ 6799 w 3980530"/>
              <a:gd name="connsiteY47" fmla="*/ 2090543 h 2144931"/>
              <a:gd name="connsiteX48" fmla="*/ 0 w 3980530"/>
              <a:gd name="connsiteY48" fmla="*/ 2070147 h 2144931"/>
              <a:gd name="connsiteX49" fmla="*/ 0 w 3980530"/>
              <a:gd name="connsiteY49" fmla="*/ 2053151 h 2144931"/>
              <a:gd name="connsiteX50" fmla="*/ 13597 w 3980530"/>
              <a:gd name="connsiteY50" fmla="*/ 2022558 h 2144931"/>
              <a:gd name="connsiteX51" fmla="*/ 47590 w 3980530"/>
              <a:gd name="connsiteY51" fmla="*/ 1978367 h 2144931"/>
              <a:gd name="connsiteX52" fmla="*/ 95179 w 3980530"/>
              <a:gd name="connsiteY52" fmla="*/ 1896785 h 2144931"/>
              <a:gd name="connsiteX53" fmla="*/ 156366 w 3980530"/>
              <a:gd name="connsiteY53" fmla="*/ 1760815 h 2144931"/>
              <a:gd name="connsiteX54" fmla="*/ 190359 w 3980530"/>
              <a:gd name="connsiteY54" fmla="*/ 1658837 h 2144931"/>
              <a:gd name="connsiteX55" fmla="*/ 220952 w 3980530"/>
              <a:gd name="connsiteY55" fmla="*/ 1499072 h 2144931"/>
              <a:gd name="connsiteX56" fmla="*/ 251545 w 3980530"/>
              <a:gd name="connsiteY56" fmla="*/ 1318912 h 2144931"/>
              <a:gd name="connsiteX57" fmla="*/ 275340 w 3980530"/>
              <a:gd name="connsiteY57" fmla="*/ 1145549 h 2144931"/>
              <a:gd name="connsiteX58" fmla="*/ 285538 w 3980530"/>
              <a:gd name="connsiteY58" fmla="*/ 1128553 h 2144931"/>
              <a:gd name="connsiteX59" fmla="*/ 302534 w 3980530"/>
              <a:gd name="connsiteY59" fmla="*/ 1111557 h 2144931"/>
              <a:gd name="connsiteX60" fmla="*/ 312732 w 3980530"/>
              <a:gd name="connsiteY60" fmla="*/ 1111557 h 2144931"/>
              <a:gd name="connsiteX61" fmla="*/ 322930 w 3980530"/>
              <a:gd name="connsiteY61" fmla="*/ 1121755 h 2144931"/>
              <a:gd name="connsiteX62" fmla="*/ 333127 w 3980530"/>
              <a:gd name="connsiteY62" fmla="*/ 1145549 h 2144931"/>
              <a:gd name="connsiteX63" fmla="*/ 333127 w 3980530"/>
              <a:gd name="connsiteY63" fmla="*/ 1179542 h 2144931"/>
              <a:gd name="connsiteX64" fmla="*/ 339926 w 3980530"/>
              <a:gd name="connsiteY64" fmla="*/ 1363102 h 2144931"/>
              <a:gd name="connsiteX65" fmla="*/ 343325 w 3980530"/>
              <a:gd name="connsiteY65" fmla="*/ 1478677 h 2144931"/>
              <a:gd name="connsiteX66" fmla="*/ 350124 w 3980530"/>
              <a:gd name="connsiteY66" fmla="*/ 1577255 h 2144931"/>
              <a:gd name="connsiteX67" fmla="*/ 370519 w 3980530"/>
              <a:gd name="connsiteY67" fmla="*/ 1686031 h 2144931"/>
              <a:gd name="connsiteX68" fmla="*/ 397713 w 3980530"/>
              <a:gd name="connsiteY68" fmla="*/ 1747218 h 2144931"/>
              <a:gd name="connsiteX69" fmla="*/ 428306 w 3980530"/>
              <a:gd name="connsiteY69" fmla="*/ 1791408 h 2144931"/>
              <a:gd name="connsiteX70" fmla="*/ 462299 w 3980530"/>
              <a:gd name="connsiteY70" fmla="*/ 1815203 h 2144931"/>
              <a:gd name="connsiteX71" fmla="*/ 489493 w 3980530"/>
              <a:gd name="connsiteY71" fmla="*/ 1822002 h 2144931"/>
              <a:gd name="connsiteX72" fmla="*/ 533683 w 3980530"/>
              <a:gd name="connsiteY72" fmla="*/ 1822002 h 2144931"/>
              <a:gd name="connsiteX73" fmla="*/ 574474 w 3980530"/>
              <a:gd name="connsiteY73" fmla="*/ 1811804 h 2144931"/>
              <a:gd name="connsiteX74" fmla="*/ 652657 w 3980530"/>
              <a:gd name="connsiteY74" fmla="*/ 1788009 h 2144931"/>
              <a:gd name="connsiteX75" fmla="*/ 805624 w 3980530"/>
              <a:gd name="connsiteY75" fmla="*/ 1716625 h 2144931"/>
              <a:gd name="connsiteX76" fmla="*/ 1172744 w 3980530"/>
              <a:gd name="connsiteY76" fmla="*/ 1536464 h 2144931"/>
              <a:gd name="connsiteX77" fmla="*/ 1539863 w 3980530"/>
              <a:gd name="connsiteY77" fmla="*/ 1359703 h 2144931"/>
              <a:gd name="connsiteX78" fmla="*/ 1658837 w 3980530"/>
              <a:gd name="connsiteY78" fmla="*/ 1305315 h 2144931"/>
              <a:gd name="connsiteX0" fmla="*/ 1658837 w 3980530"/>
              <a:gd name="connsiteY0" fmla="*/ 1305315 h 2144931"/>
              <a:gd name="connsiteX1" fmla="*/ 2552842 w 3980530"/>
              <a:gd name="connsiteY1" fmla="*/ 877008 h 2144931"/>
              <a:gd name="connsiteX2" fmla="*/ 2977749 w 3980530"/>
              <a:gd name="connsiteY2" fmla="*/ 676452 h 2144931"/>
              <a:gd name="connsiteX3" fmla="*/ 3270085 w 3980530"/>
              <a:gd name="connsiteY3" fmla="*/ 540482 h 2144931"/>
              <a:gd name="connsiteX4" fmla="*/ 3579417 w 3980530"/>
              <a:gd name="connsiteY4" fmla="*/ 394314 h 2144931"/>
              <a:gd name="connsiteX5" fmla="*/ 3640604 w 3980530"/>
              <a:gd name="connsiteY5" fmla="*/ 360321 h 2144931"/>
              <a:gd name="connsiteX6" fmla="*/ 3698391 w 3980530"/>
              <a:gd name="connsiteY6" fmla="*/ 316131 h 2144931"/>
              <a:gd name="connsiteX7" fmla="*/ 3749380 w 3980530"/>
              <a:gd name="connsiteY7" fmla="*/ 271941 h 2144931"/>
              <a:gd name="connsiteX8" fmla="*/ 3793570 w 3980530"/>
              <a:gd name="connsiteY8" fmla="*/ 220952 h 2144931"/>
              <a:gd name="connsiteX9" fmla="*/ 3827563 w 3980530"/>
              <a:gd name="connsiteY9" fmla="*/ 169963 h 2144931"/>
              <a:gd name="connsiteX10" fmla="*/ 3858156 w 3980530"/>
              <a:gd name="connsiteY10" fmla="*/ 115575 h 2144931"/>
              <a:gd name="connsiteX11" fmla="*/ 3878552 w 3980530"/>
              <a:gd name="connsiteY11" fmla="*/ 50989 h 2144931"/>
              <a:gd name="connsiteX12" fmla="*/ 3898947 w 3980530"/>
              <a:gd name="connsiteY12" fmla="*/ 20396 h 2144931"/>
              <a:gd name="connsiteX13" fmla="*/ 3919343 w 3980530"/>
              <a:gd name="connsiteY13" fmla="*/ 0 h 2144931"/>
              <a:gd name="connsiteX14" fmla="*/ 3946537 w 3980530"/>
              <a:gd name="connsiteY14" fmla="*/ 13597 h 2144931"/>
              <a:gd name="connsiteX15" fmla="*/ 3956735 w 3980530"/>
              <a:gd name="connsiteY15" fmla="*/ 30593 h 2144931"/>
              <a:gd name="connsiteX16" fmla="*/ 3970332 w 3980530"/>
              <a:gd name="connsiteY16" fmla="*/ 98578 h 2144931"/>
              <a:gd name="connsiteX17" fmla="*/ 3977130 w 3980530"/>
              <a:gd name="connsiteY17" fmla="*/ 166564 h 2144931"/>
              <a:gd name="connsiteX18" fmla="*/ 3980530 w 3980530"/>
              <a:gd name="connsiteY18" fmla="*/ 265142 h 2144931"/>
              <a:gd name="connsiteX19" fmla="*/ 3980530 w 3980530"/>
              <a:gd name="connsiteY19" fmla="*/ 326329 h 2144931"/>
              <a:gd name="connsiteX20" fmla="*/ 3977130 w 3980530"/>
              <a:gd name="connsiteY20" fmla="*/ 380717 h 2144931"/>
              <a:gd name="connsiteX21" fmla="*/ 3963533 w 3980530"/>
              <a:gd name="connsiteY21" fmla="*/ 462299 h 2144931"/>
              <a:gd name="connsiteX22" fmla="*/ 3946537 w 3980530"/>
              <a:gd name="connsiteY22" fmla="*/ 537083 h 2144931"/>
              <a:gd name="connsiteX23" fmla="*/ 3915944 w 3980530"/>
              <a:gd name="connsiteY23" fmla="*/ 598269 h 2144931"/>
              <a:gd name="connsiteX24" fmla="*/ 3885350 w 3980530"/>
              <a:gd name="connsiteY24" fmla="*/ 628862 h 2144931"/>
              <a:gd name="connsiteX25" fmla="*/ 3868354 w 3980530"/>
              <a:gd name="connsiteY25" fmla="*/ 642460 h 2144931"/>
              <a:gd name="connsiteX26" fmla="*/ 3837761 w 3980530"/>
              <a:gd name="connsiteY26" fmla="*/ 649258 h 2144931"/>
              <a:gd name="connsiteX27" fmla="*/ 3817365 w 3980530"/>
              <a:gd name="connsiteY27" fmla="*/ 649258 h 2144931"/>
              <a:gd name="connsiteX28" fmla="*/ 3790171 w 3980530"/>
              <a:gd name="connsiteY28" fmla="*/ 645859 h 2144931"/>
              <a:gd name="connsiteX29" fmla="*/ 3773175 w 3980530"/>
              <a:gd name="connsiteY29" fmla="*/ 645859 h 2144931"/>
              <a:gd name="connsiteX30" fmla="*/ 3749380 w 3980530"/>
              <a:gd name="connsiteY30" fmla="*/ 642460 h 2144931"/>
              <a:gd name="connsiteX31" fmla="*/ 3698391 w 3980530"/>
              <a:gd name="connsiteY31" fmla="*/ 649258 h 2144931"/>
              <a:gd name="connsiteX32" fmla="*/ 3633805 w 3980530"/>
              <a:gd name="connsiteY32" fmla="*/ 666254 h 2144931"/>
              <a:gd name="connsiteX33" fmla="*/ 3501234 w 3980530"/>
              <a:gd name="connsiteY33" fmla="*/ 713844 h 2144931"/>
              <a:gd name="connsiteX34" fmla="*/ 3215697 w 3980530"/>
              <a:gd name="connsiteY34" fmla="*/ 839616 h 2144931"/>
              <a:gd name="connsiteX35" fmla="*/ 2845178 w 3980530"/>
              <a:gd name="connsiteY35" fmla="*/ 1006180 h 2144931"/>
              <a:gd name="connsiteX36" fmla="*/ 1563658 w 3980530"/>
              <a:gd name="connsiteY36" fmla="*/ 1618046 h 2144931"/>
              <a:gd name="connsiteX37" fmla="*/ 792027 w 3980530"/>
              <a:gd name="connsiteY37" fmla="*/ 2005561 h 2144931"/>
              <a:gd name="connsiteX38" fmla="*/ 679851 w 3980530"/>
              <a:gd name="connsiteY38" fmla="*/ 2063349 h 2144931"/>
              <a:gd name="connsiteX39" fmla="*/ 635661 w 3980530"/>
              <a:gd name="connsiteY39" fmla="*/ 2083744 h 2144931"/>
              <a:gd name="connsiteX40" fmla="*/ 550680 w 3980530"/>
              <a:gd name="connsiteY40" fmla="*/ 2107539 h 2144931"/>
              <a:gd name="connsiteX41" fmla="*/ 431706 w 3980530"/>
              <a:gd name="connsiteY41" fmla="*/ 2131334 h 2144931"/>
              <a:gd name="connsiteX42" fmla="*/ 282138 w 3980530"/>
              <a:gd name="connsiteY42" fmla="*/ 2144931 h 2144931"/>
              <a:gd name="connsiteX43" fmla="*/ 146168 w 3980530"/>
              <a:gd name="connsiteY43" fmla="*/ 2144931 h 2144931"/>
              <a:gd name="connsiteX44" fmla="*/ 84982 w 3980530"/>
              <a:gd name="connsiteY44" fmla="*/ 2134733 h 2144931"/>
              <a:gd name="connsiteX45" fmla="*/ 30593 w 3980530"/>
              <a:gd name="connsiteY45" fmla="*/ 2114338 h 2144931"/>
              <a:gd name="connsiteX46" fmla="*/ 6799 w 3980530"/>
              <a:gd name="connsiteY46" fmla="*/ 2090543 h 2144931"/>
              <a:gd name="connsiteX47" fmla="*/ 0 w 3980530"/>
              <a:gd name="connsiteY47" fmla="*/ 2070147 h 2144931"/>
              <a:gd name="connsiteX48" fmla="*/ 0 w 3980530"/>
              <a:gd name="connsiteY48" fmla="*/ 2053151 h 2144931"/>
              <a:gd name="connsiteX49" fmla="*/ 13597 w 3980530"/>
              <a:gd name="connsiteY49" fmla="*/ 2022558 h 2144931"/>
              <a:gd name="connsiteX50" fmla="*/ 47590 w 3980530"/>
              <a:gd name="connsiteY50" fmla="*/ 1978367 h 2144931"/>
              <a:gd name="connsiteX51" fmla="*/ 95179 w 3980530"/>
              <a:gd name="connsiteY51" fmla="*/ 1896785 h 2144931"/>
              <a:gd name="connsiteX52" fmla="*/ 156366 w 3980530"/>
              <a:gd name="connsiteY52" fmla="*/ 1760815 h 2144931"/>
              <a:gd name="connsiteX53" fmla="*/ 190359 w 3980530"/>
              <a:gd name="connsiteY53" fmla="*/ 1658837 h 2144931"/>
              <a:gd name="connsiteX54" fmla="*/ 220952 w 3980530"/>
              <a:gd name="connsiteY54" fmla="*/ 1499072 h 2144931"/>
              <a:gd name="connsiteX55" fmla="*/ 251545 w 3980530"/>
              <a:gd name="connsiteY55" fmla="*/ 1318912 h 2144931"/>
              <a:gd name="connsiteX56" fmla="*/ 275340 w 3980530"/>
              <a:gd name="connsiteY56" fmla="*/ 1145549 h 2144931"/>
              <a:gd name="connsiteX57" fmla="*/ 285538 w 3980530"/>
              <a:gd name="connsiteY57" fmla="*/ 1128553 h 2144931"/>
              <a:gd name="connsiteX58" fmla="*/ 302534 w 3980530"/>
              <a:gd name="connsiteY58" fmla="*/ 1111557 h 2144931"/>
              <a:gd name="connsiteX59" fmla="*/ 312732 w 3980530"/>
              <a:gd name="connsiteY59" fmla="*/ 1111557 h 2144931"/>
              <a:gd name="connsiteX60" fmla="*/ 322930 w 3980530"/>
              <a:gd name="connsiteY60" fmla="*/ 1121755 h 2144931"/>
              <a:gd name="connsiteX61" fmla="*/ 333127 w 3980530"/>
              <a:gd name="connsiteY61" fmla="*/ 1145549 h 2144931"/>
              <a:gd name="connsiteX62" fmla="*/ 333127 w 3980530"/>
              <a:gd name="connsiteY62" fmla="*/ 1179542 h 2144931"/>
              <a:gd name="connsiteX63" fmla="*/ 339926 w 3980530"/>
              <a:gd name="connsiteY63" fmla="*/ 1363102 h 2144931"/>
              <a:gd name="connsiteX64" fmla="*/ 343325 w 3980530"/>
              <a:gd name="connsiteY64" fmla="*/ 1478677 h 2144931"/>
              <a:gd name="connsiteX65" fmla="*/ 350124 w 3980530"/>
              <a:gd name="connsiteY65" fmla="*/ 1577255 h 2144931"/>
              <a:gd name="connsiteX66" fmla="*/ 370519 w 3980530"/>
              <a:gd name="connsiteY66" fmla="*/ 1686031 h 2144931"/>
              <a:gd name="connsiteX67" fmla="*/ 397713 w 3980530"/>
              <a:gd name="connsiteY67" fmla="*/ 1747218 h 2144931"/>
              <a:gd name="connsiteX68" fmla="*/ 428306 w 3980530"/>
              <a:gd name="connsiteY68" fmla="*/ 1791408 h 2144931"/>
              <a:gd name="connsiteX69" fmla="*/ 462299 w 3980530"/>
              <a:gd name="connsiteY69" fmla="*/ 1815203 h 2144931"/>
              <a:gd name="connsiteX70" fmla="*/ 489493 w 3980530"/>
              <a:gd name="connsiteY70" fmla="*/ 1822002 h 2144931"/>
              <a:gd name="connsiteX71" fmla="*/ 533683 w 3980530"/>
              <a:gd name="connsiteY71" fmla="*/ 1822002 h 2144931"/>
              <a:gd name="connsiteX72" fmla="*/ 574474 w 3980530"/>
              <a:gd name="connsiteY72" fmla="*/ 1811804 h 2144931"/>
              <a:gd name="connsiteX73" fmla="*/ 652657 w 3980530"/>
              <a:gd name="connsiteY73" fmla="*/ 1788009 h 2144931"/>
              <a:gd name="connsiteX74" fmla="*/ 805624 w 3980530"/>
              <a:gd name="connsiteY74" fmla="*/ 1716625 h 2144931"/>
              <a:gd name="connsiteX75" fmla="*/ 1172744 w 3980530"/>
              <a:gd name="connsiteY75" fmla="*/ 1536464 h 2144931"/>
              <a:gd name="connsiteX76" fmla="*/ 1539863 w 3980530"/>
              <a:gd name="connsiteY76" fmla="*/ 1359703 h 2144931"/>
              <a:gd name="connsiteX77" fmla="*/ 1658837 w 3980530"/>
              <a:gd name="connsiteY77" fmla="*/ 1305315 h 2144931"/>
              <a:gd name="connsiteX0" fmla="*/ 1658837 w 3980530"/>
              <a:gd name="connsiteY0" fmla="*/ 1291718 h 2131334"/>
              <a:gd name="connsiteX1" fmla="*/ 2552842 w 3980530"/>
              <a:gd name="connsiteY1" fmla="*/ 863411 h 2131334"/>
              <a:gd name="connsiteX2" fmla="*/ 2977749 w 3980530"/>
              <a:gd name="connsiteY2" fmla="*/ 662855 h 2131334"/>
              <a:gd name="connsiteX3" fmla="*/ 3270085 w 3980530"/>
              <a:gd name="connsiteY3" fmla="*/ 526885 h 2131334"/>
              <a:gd name="connsiteX4" fmla="*/ 3579417 w 3980530"/>
              <a:gd name="connsiteY4" fmla="*/ 380717 h 2131334"/>
              <a:gd name="connsiteX5" fmla="*/ 3640604 w 3980530"/>
              <a:gd name="connsiteY5" fmla="*/ 346724 h 2131334"/>
              <a:gd name="connsiteX6" fmla="*/ 3698391 w 3980530"/>
              <a:gd name="connsiteY6" fmla="*/ 302534 h 2131334"/>
              <a:gd name="connsiteX7" fmla="*/ 3749380 w 3980530"/>
              <a:gd name="connsiteY7" fmla="*/ 258344 h 2131334"/>
              <a:gd name="connsiteX8" fmla="*/ 3793570 w 3980530"/>
              <a:gd name="connsiteY8" fmla="*/ 207355 h 2131334"/>
              <a:gd name="connsiteX9" fmla="*/ 3827563 w 3980530"/>
              <a:gd name="connsiteY9" fmla="*/ 156366 h 2131334"/>
              <a:gd name="connsiteX10" fmla="*/ 3858156 w 3980530"/>
              <a:gd name="connsiteY10" fmla="*/ 101978 h 2131334"/>
              <a:gd name="connsiteX11" fmla="*/ 3878552 w 3980530"/>
              <a:gd name="connsiteY11" fmla="*/ 37392 h 2131334"/>
              <a:gd name="connsiteX12" fmla="*/ 3898947 w 3980530"/>
              <a:gd name="connsiteY12" fmla="*/ 6799 h 2131334"/>
              <a:gd name="connsiteX13" fmla="*/ 3946537 w 3980530"/>
              <a:gd name="connsiteY13" fmla="*/ 0 h 2131334"/>
              <a:gd name="connsiteX14" fmla="*/ 3956735 w 3980530"/>
              <a:gd name="connsiteY14" fmla="*/ 16996 h 2131334"/>
              <a:gd name="connsiteX15" fmla="*/ 3970332 w 3980530"/>
              <a:gd name="connsiteY15" fmla="*/ 84981 h 2131334"/>
              <a:gd name="connsiteX16" fmla="*/ 3977130 w 3980530"/>
              <a:gd name="connsiteY16" fmla="*/ 152967 h 2131334"/>
              <a:gd name="connsiteX17" fmla="*/ 3980530 w 3980530"/>
              <a:gd name="connsiteY17" fmla="*/ 251545 h 2131334"/>
              <a:gd name="connsiteX18" fmla="*/ 3980530 w 3980530"/>
              <a:gd name="connsiteY18" fmla="*/ 312732 h 2131334"/>
              <a:gd name="connsiteX19" fmla="*/ 3977130 w 3980530"/>
              <a:gd name="connsiteY19" fmla="*/ 367120 h 2131334"/>
              <a:gd name="connsiteX20" fmla="*/ 3963533 w 3980530"/>
              <a:gd name="connsiteY20" fmla="*/ 448702 h 2131334"/>
              <a:gd name="connsiteX21" fmla="*/ 3946537 w 3980530"/>
              <a:gd name="connsiteY21" fmla="*/ 523486 h 2131334"/>
              <a:gd name="connsiteX22" fmla="*/ 3915944 w 3980530"/>
              <a:gd name="connsiteY22" fmla="*/ 584672 h 2131334"/>
              <a:gd name="connsiteX23" fmla="*/ 3885350 w 3980530"/>
              <a:gd name="connsiteY23" fmla="*/ 615265 h 2131334"/>
              <a:gd name="connsiteX24" fmla="*/ 3868354 w 3980530"/>
              <a:gd name="connsiteY24" fmla="*/ 628863 h 2131334"/>
              <a:gd name="connsiteX25" fmla="*/ 3837761 w 3980530"/>
              <a:gd name="connsiteY25" fmla="*/ 635661 h 2131334"/>
              <a:gd name="connsiteX26" fmla="*/ 3817365 w 3980530"/>
              <a:gd name="connsiteY26" fmla="*/ 635661 h 2131334"/>
              <a:gd name="connsiteX27" fmla="*/ 3790171 w 3980530"/>
              <a:gd name="connsiteY27" fmla="*/ 632262 h 2131334"/>
              <a:gd name="connsiteX28" fmla="*/ 3773175 w 3980530"/>
              <a:gd name="connsiteY28" fmla="*/ 632262 h 2131334"/>
              <a:gd name="connsiteX29" fmla="*/ 3749380 w 3980530"/>
              <a:gd name="connsiteY29" fmla="*/ 628863 h 2131334"/>
              <a:gd name="connsiteX30" fmla="*/ 3698391 w 3980530"/>
              <a:gd name="connsiteY30" fmla="*/ 635661 h 2131334"/>
              <a:gd name="connsiteX31" fmla="*/ 3633805 w 3980530"/>
              <a:gd name="connsiteY31" fmla="*/ 652657 h 2131334"/>
              <a:gd name="connsiteX32" fmla="*/ 3501234 w 3980530"/>
              <a:gd name="connsiteY32" fmla="*/ 700247 h 2131334"/>
              <a:gd name="connsiteX33" fmla="*/ 3215697 w 3980530"/>
              <a:gd name="connsiteY33" fmla="*/ 826019 h 2131334"/>
              <a:gd name="connsiteX34" fmla="*/ 2845178 w 3980530"/>
              <a:gd name="connsiteY34" fmla="*/ 992583 h 2131334"/>
              <a:gd name="connsiteX35" fmla="*/ 1563658 w 3980530"/>
              <a:gd name="connsiteY35" fmla="*/ 1604449 h 2131334"/>
              <a:gd name="connsiteX36" fmla="*/ 792027 w 3980530"/>
              <a:gd name="connsiteY36" fmla="*/ 1991964 h 2131334"/>
              <a:gd name="connsiteX37" fmla="*/ 679851 w 3980530"/>
              <a:gd name="connsiteY37" fmla="*/ 2049752 h 2131334"/>
              <a:gd name="connsiteX38" fmla="*/ 635661 w 3980530"/>
              <a:gd name="connsiteY38" fmla="*/ 2070147 h 2131334"/>
              <a:gd name="connsiteX39" fmla="*/ 550680 w 3980530"/>
              <a:gd name="connsiteY39" fmla="*/ 2093942 h 2131334"/>
              <a:gd name="connsiteX40" fmla="*/ 431706 w 3980530"/>
              <a:gd name="connsiteY40" fmla="*/ 2117737 h 2131334"/>
              <a:gd name="connsiteX41" fmla="*/ 282138 w 3980530"/>
              <a:gd name="connsiteY41" fmla="*/ 2131334 h 2131334"/>
              <a:gd name="connsiteX42" fmla="*/ 146168 w 3980530"/>
              <a:gd name="connsiteY42" fmla="*/ 2131334 h 2131334"/>
              <a:gd name="connsiteX43" fmla="*/ 84982 w 3980530"/>
              <a:gd name="connsiteY43" fmla="*/ 2121136 h 2131334"/>
              <a:gd name="connsiteX44" fmla="*/ 30593 w 3980530"/>
              <a:gd name="connsiteY44" fmla="*/ 2100741 h 2131334"/>
              <a:gd name="connsiteX45" fmla="*/ 6799 w 3980530"/>
              <a:gd name="connsiteY45" fmla="*/ 2076946 h 2131334"/>
              <a:gd name="connsiteX46" fmla="*/ 0 w 3980530"/>
              <a:gd name="connsiteY46" fmla="*/ 2056550 h 2131334"/>
              <a:gd name="connsiteX47" fmla="*/ 0 w 3980530"/>
              <a:gd name="connsiteY47" fmla="*/ 2039554 h 2131334"/>
              <a:gd name="connsiteX48" fmla="*/ 13597 w 3980530"/>
              <a:gd name="connsiteY48" fmla="*/ 2008961 h 2131334"/>
              <a:gd name="connsiteX49" fmla="*/ 47590 w 3980530"/>
              <a:gd name="connsiteY49" fmla="*/ 1964770 h 2131334"/>
              <a:gd name="connsiteX50" fmla="*/ 95179 w 3980530"/>
              <a:gd name="connsiteY50" fmla="*/ 1883188 h 2131334"/>
              <a:gd name="connsiteX51" fmla="*/ 156366 w 3980530"/>
              <a:gd name="connsiteY51" fmla="*/ 1747218 h 2131334"/>
              <a:gd name="connsiteX52" fmla="*/ 190359 w 3980530"/>
              <a:gd name="connsiteY52" fmla="*/ 1645240 h 2131334"/>
              <a:gd name="connsiteX53" fmla="*/ 220952 w 3980530"/>
              <a:gd name="connsiteY53" fmla="*/ 1485475 h 2131334"/>
              <a:gd name="connsiteX54" fmla="*/ 251545 w 3980530"/>
              <a:gd name="connsiteY54" fmla="*/ 1305315 h 2131334"/>
              <a:gd name="connsiteX55" fmla="*/ 275340 w 3980530"/>
              <a:gd name="connsiteY55" fmla="*/ 1131952 h 2131334"/>
              <a:gd name="connsiteX56" fmla="*/ 285538 w 3980530"/>
              <a:gd name="connsiteY56" fmla="*/ 1114956 h 2131334"/>
              <a:gd name="connsiteX57" fmla="*/ 302534 w 3980530"/>
              <a:gd name="connsiteY57" fmla="*/ 1097960 h 2131334"/>
              <a:gd name="connsiteX58" fmla="*/ 312732 w 3980530"/>
              <a:gd name="connsiteY58" fmla="*/ 1097960 h 2131334"/>
              <a:gd name="connsiteX59" fmla="*/ 322930 w 3980530"/>
              <a:gd name="connsiteY59" fmla="*/ 1108158 h 2131334"/>
              <a:gd name="connsiteX60" fmla="*/ 333127 w 3980530"/>
              <a:gd name="connsiteY60" fmla="*/ 1131952 h 2131334"/>
              <a:gd name="connsiteX61" fmla="*/ 333127 w 3980530"/>
              <a:gd name="connsiteY61" fmla="*/ 1165945 h 2131334"/>
              <a:gd name="connsiteX62" fmla="*/ 339926 w 3980530"/>
              <a:gd name="connsiteY62" fmla="*/ 1349505 h 2131334"/>
              <a:gd name="connsiteX63" fmla="*/ 343325 w 3980530"/>
              <a:gd name="connsiteY63" fmla="*/ 1465080 h 2131334"/>
              <a:gd name="connsiteX64" fmla="*/ 350124 w 3980530"/>
              <a:gd name="connsiteY64" fmla="*/ 1563658 h 2131334"/>
              <a:gd name="connsiteX65" fmla="*/ 370519 w 3980530"/>
              <a:gd name="connsiteY65" fmla="*/ 1672434 h 2131334"/>
              <a:gd name="connsiteX66" fmla="*/ 397713 w 3980530"/>
              <a:gd name="connsiteY66" fmla="*/ 1733621 h 2131334"/>
              <a:gd name="connsiteX67" fmla="*/ 428306 w 3980530"/>
              <a:gd name="connsiteY67" fmla="*/ 1777811 h 2131334"/>
              <a:gd name="connsiteX68" fmla="*/ 462299 w 3980530"/>
              <a:gd name="connsiteY68" fmla="*/ 1801606 h 2131334"/>
              <a:gd name="connsiteX69" fmla="*/ 489493 w 3980530"/>
              <a:gd name="connsiteY69" fmla="*/ 1808405 h 2131334"/>
              <a:gd name="connsiteX70" fmla="*/ 533683 w 3980530"/>
              <a:gd name="connsiteY70" fmla="*/ 1808405 h 2131334"/>
              <a:gd name="connsiteX71" fmla="*/ 574474 w 3980530"/>
              <a:gd name="connsiteY71" fmla="*/ 1798207 h 2131334"/>
              <a:gd name="connsiteX72" fmla="*/ 652657 w 3980530"/>
              <a:gd name="connsiteY72" fmla="*/ 1774412 h 2131334"/>
              <a:gd name="connsiteX73" fmla="*/ 805624 w 3980530"/>
              <a:gd name="connsiteY73" fmla="*/ 1703028 h 2131334"/>
              <a:gd name="connsiteX74" fmla="*/ 1172744 w 3980530"/>
              <a:gd name="connsiteY74" fmla="*/ 1522867 h 2131334"/>
              <a:gd name="connsiteX75" fmla="*/ 1539863 w 3980530"/>
              <a:gd name="connsiteY75" fmla="*/ 1346106 h 2131334"/>
              <a:gd name="connsiteX76" fmla="*/ 1658837 w 3980530"/>
              <a:gd name="connsiteY76" fmla="*/ 1291718 h 2131334"/>
              <a:gd name="connsiteX0" fmla="*/ 1658837 w 3980530"/>
              <a:gd name="connsiteY0" fmla="*/ 1291718 h 2131334"/>
              <a:gd name="connsiteX1" fmla="*/ 2552842 w 3980530"/>
              <a:gd name="connsiteY1" fmla="*/ 863411 h 2131334"/>
              <a:gd name="connsiteX2" fmla="*/ 2977749 w 3980530"/>
              <a:gd name="connsiteY2" fmla="*/ 662855 h 2131334"/>
              <a:gd name="connsiteX3" fmla="*/ 3270085 w 3980530"/>
              <a:gd name="connsiteY3" fmla="*/ 526885 h 2131334"/>
              <a:gd name="connsiteX4" fmla="*/ 3579417 w 3980530"/>
              <a:gd name="connsiteY4" fmla="*/ 380717 h 2131334"/>
              <a:gd name="connsiteX5" fmla="*/ 3640604 w 3980530"/>
              <a:gd name="connsiteY5" fmla="*/ 346724 h 2131334"/>
              <a:gd name="connsiteX6" fmla="*/ 3698391 w 3980530"/>
              <a:gd name="connsiteY6" fmla="*/ 302534 h 2131334"/>
              <a:gd name="connsiteX7" fmla="*/ 3749380 w 3980530"/>
              <a:gd name="connsiteY7" fmla="*/ 258344 h 2131334"/>
              <a:gd name="connsiteX8" fmla="*/ 3793570 w 3980530"/>
              <a:gd name="connsiteY8" fmla="*/ 207355 h 2131334"/>
              <a:gd name="connsiteX9" fmla="*/ 3827563 w 3980530"/>
              <a:gd name="connsiteY9" fmla="*/ 156366 h 2131334"/>
              <a:gd name="connsiteX10" fmla="*/ 3858156 w 3980530"/>
              <a:gd name="connsiteY10" fmla="*/ 101978 h 2131334"/>
              <a:gd name="connsiteX11" fmla="*/ 3878552 w 3980530"/>
              <a:gd name="connsiteY11" fmla="*/ 37392 h 2131334"/>
              <a:gd name="connsiteX12" fmla="*/ 3898947 w 3980530"/>
              <a:gd name="connsiteY12" fmla="*/ 6799 h 2131334"/>
              <a:gd name="connsiteX13" fmla="*/ 3946537 w 3980530"/>
              <a:gd name="connsiteY13" fmla="*/ 0 h 2131334"/>
              <a:gd name="connsiteX14" fmla="*/ 3970332 w 3980530"/>
              <a:gd name="connsiteY14" fmla="*/ 84981 h 2131334"/>
              <a:gd name="connsiteX15" fmla="*/ 3977130 w 3980530"/>
              <a:gd name="connsiteY15" fmla="*/ 152967 h 2131334"/>
              <a:gd name="connsiteX16" fmla="*/ 3980530 w 3980530"/>
              <a:gd name="connsiteY16" fmla="*/ 251545 h 2131334"/>
              <a:gd name="connsiteX17" fmla="*/ 3980530 w 3980530"/>
              <a:gd name="connsiteY17" fmla="*/ 312732 h 2131334"/>
              <a:gd name="connsiteX18" fmla="*/ 3977130 w 3980530"/>
              <a:gd name="connsiteY18" fmla="*/ 367120 h 2131334"/>
              <a:gd name="connsiteX19" fmla="*/ 3963533 w 3980530"/>
              <a:gd name="connsiteY19" fmla="*/ 448702 h 2131334"/>
              <a:gd name="connsiteX20" fmla="*/ 3946537 w 3980530"/>
              <a:gd name="connsiteY20" fmla="*/ 523486 h 2131334"/>
              <a:gd name="connsiteX21" fmla="*/ 3915944 w 3980530"/>
              <a:gd name="connsiteY21" fmla="*/ 584672 h 2131334"/>
              <a:gd name="connsiteX22" fmla="*/ 3885350 w 3980530"/>
              <a:gd name="connsiteY22" fmla="*/ 615265 h 2131334"/>
              <a:gd name="connsiteX23" fmla="*/ 3868354 w 3980530"/>
              <a:gd name="connsiteY23" fmla="*/ 628863 h 2131334"/>
              <a:gd name="connsiteX24" fmla="*/ 3837761 w 3980530"/>
              <a:gd name="connsiteY24" fmla="*/ 635661 h 2131334"/>
              <a:gd name="connsiteX25" fmla="*/ 3817365 w 3980530"/>
              <a:gd name="connsiteY25" fmla="*/ 635661 h 2131334"/>
              <a:gd name="connsiteX26" fmla="*/ 3790171 w 3980530"/>
              <a:gd name="connsiteY26" fmla="*/ 632262 h 2131334"/>
              <a:gd name="connsiteX27" fmla="*/ 3773175 w 3980530"/>
              <a:gd name="connsiteY27" fmla="*/ 632262 h 2131334"/>
              <a:gd name="connsiteX28" fmla="*/ 3749380 w 3980530"/>
              <a:gd name="connsiteY28" fmla="*/ 628863 h 2131334"/>
              <a:gd name="connsiteX29" fmla="*/ 3698391 w 3980530"/>
              <a:gd name="connsiteY29" fmla="*/ 635661 h 2131334"/>
              <a:gd name="connsiteX30" fmla="*/ 3633805 w 3980530"/>
              <a:gd name="connsiteY30" fmla="*/ 652657 h 2131334"/>
              <a:gd name="connsiteX31" fmla="*/ 3501234 w 3980530"/>
              <a:gd name="connsiteY31" fmla="*/ 700247 h 2131334"/>
              <a:gd name="connsiteX32" fmla="*/ 3215697 w 3980530"/>
              <a:gd name="connsiteY32" fmla="*/ 826019 h 2131334"/>
              <a:gd name="connsiteX33" fmla="*/ 2845178 w 3980530"/>
              <a:gd name="connsiteY33" fmla="*/ 992583 h 2131334"/>
              <a:gd name="connsiteX34" fmla="*/ 1563658 w 3980530"/>
              <a:gd name="connsiteY34" fmla="*/ 1604449 h 2131334"/>
              <a:gd name="connsiteX35" fmla="*/ 792027 w 3980530"/>
              <a:gd name="connsiteY35" fmla="*/ 1991964 h 2131334"/>
              <a:gd name="connsiteX36" fmla="*/ 679851 w 3980530"/>
              <a:gd name="connsiteY36" fmla="*/ 2049752 h 2131334"/>
              <a:gd name="connsiteX37" fmla="*/ 635661 w 3980530"/>
              <a:gd name="connsiteY37" fmla="*/ 2070147 h 2131334"/>
              <a:gd name="connsiteX38" fmla="*/ 550680 w 3980530"/>
              <a:gd name="connsiteY38" fmla="*/ 2093942 h 2131334"/>
              <a:gd name="connsiteX39" fmla="*/ 431706 w 3980530"/>
              <a:gd name="connsiteY39" fmla="*/ 2117737 h 2131334"/>
              <a:gd name="connsiteX40" fmla="*/ 282138 w 3980530"/>
              <a:gd name="connsiteY40" fmla="*/ 2131334 h 2131334"/>
              <a:gd name="connsiteX41" fmla="*/ 146168 w 3980530"/>
              <a:gd name="connsiteY41" fmla="*/ 2131334 h 2131334"/>
              <a:gd name="connsiteX42" fmla="*/ 84982 w 3980530"/>
              <a:gd name="connsiteY42" fmla="*/ 2121136 h 2131334"/>
              <a:gd name="connsiteX43" fmla="*/ 30593 w 3980530"/>
              <a:gd name="connsiteY43" fmla="*/ 2100741 h 2131334"/>
              <a:gd name="connsiteX44" fmla="*/ 6799 w 3980530"/>
              <a:gd name="connsiteY44" fmla="*/ 2076946 h 2131334"/>
              <a:gd name="connsiteX45" fmla="*/ 0 w 3980530"/>
              <a:gd name="connsiteY45" fmla="*/ 2056550 h 2131334"/>
              <a:gd name="connsiteX46" fmla="*/ 0 w 3980530"/>
              <a:gd name="connsiteY46" fmla="*/ 2039554 h 2131334"/>
              <a:gd name="connsiteX47" fmla="*/ 13597 w 3980530"/>
              <a:gd name="connsiteY47" fmla="*/ 2008961 h 2131334"/>
              <a:gd name="connsiteX48" fmla="*/ 47590 w 3980530"/>
              <a:gd name="connsiteY48" fmla="*/ 1964770 h 2131334"/>
              <a:gd name="connsiteX49" fmla="*/ 95179 w 3980530"/>
              <a:gd name="connsiteY49" fmla="*/ 1883188 h 2131334"/>
              <a:gd name="connsiteX50" fmla="*/ 156366 w 3980530"/>
              <a:gd name="connsiteY50" fmla="*/ 1747218 h 2131334"/>
              <a:gd name="connsiteX51" fmla="*/ 190359 w 3980530"/>
              <a:gd name="connsiteY51" fmla="*/ 1645240 h 2131334"/>
              <a:gd name="connsiteX52" fmla="*/ 220952 w 3980530"/>
              <a:gd name="connsiteY52" fmla="*/ 1485475 h 2131334"/>
              <a:gd name="connsiteX53" fmla="*/ 251545 w 3980530"/>
              <a:gd name="connsiteY53" fmla="*/ 1305315 h 2131334"/>
              <a:gd name="connsiteX54" fmla="*/ 275340 w 3980530"/>
              <a:gd name="connsiteY54" fmla="*/ 1131952 h 2131334"/>
              <a:gd name="connsiteX55" fmla="*/ 285538 w 3980530"/>
              <a:gd name="connsiteY55" fmla="*/ 1114956 h 2131334"/>
              <a:gd name="connsiteX56" fmla="*/ 302534 w 3980530"/>
              <a:gd name="connsiteY56" fmla="*/ 1097960 h 2131334"/>
              <a:gd name="connsiteX57" fmla="*/ 312732 w 3980530"/>
              <a:gd name="connsiteY57" fmla="*/ 1097960 h 2131334"/>
              <a:gd name="connsiteX58" fmla="*/ 322930 w 3980530"/>
              <a:gd name="connsiteY58" fmla="*/ 1108158 h 2131334"/>
              <a:gd name="connsiteX59" fmla="*/ 333127 w 3980530"/>
              <a:gd name="connsiteY59" fmla="*/ 1131952 h 2131334"/>
              <a:gd name="connsiteX60" fmla="*/ 333127 w 3980530"/>
              <a:gd name="connsiteY60" fmla="*/ 1165945 h 2131334"/>
              <a:gd name="connsiteX61" fmla="*/ 339926 w 3980530"/>
              <a:gd name="connsiteY61" fmla="*/ 1349505 h 2131334"/>
              <a:gd name="connsiteX62" fmla="*/ 343325 w 3980530"/>
              <a:gd name="connsiteY62" fmla="*/ 1465080 h 2131334"/>
              <a:gd name="connsiteX63" fmla="*/ 350124 w 3980530"/>
              <a:gd name="connsiteY63" fmla="*/ 1563658 h 2131334"/>
              <a:gd name="connsiteX64" fmla="*/ 370519 w 3980530"/>
              <a:gd name="connsiteY64" fmla="*/ 1672434 h 2131334"/>
              <a:gd name="connsiteX65" fmla="*/ 397713 w 3980530"/>
              <a:gd name="connsiteY65" fmla="*/ 1733621 h 2131334"/>
              <a:gd name="connsiteX66" fmla="*/ 428306 w 3980530"/>
              <a:gd name="connsiteY66" fmla="*/ 1777811 h 2131334"/>
              <a:gd name="connsiteX67" fmla="*/ 462299 w 3980530"/>
              <a:gd name="connsiteY67" fmla="*/ 1801606 h 2131334"/>
              <a:gd name="connsiteX68" fmla="*/ 489493 w 3980530"/>
              <a:gd name="connsiteY68" fmla="*/ 1808405 h 2131334"/>
              <a:gd name="connsiteX69" fmla="*/ 533683 w 3980530"/>
              <a:gd name="connsiteY69" fmla="*/ 1808405 h 2131334"/>
              <a:gd name="connsiteX70" fmla="*/ 574474 w 3980530"/>
              <a:gd name="connsiteY70" fmla="*/ 1798207 h 2131334"/>
              <a:gd name="connsiteX71" fmla="*/ 652657 w 3980530"/>
              <a:gd name="connsiteY71" fmla="*/ 1774412 h 2131334"/>
              <a:gd name="connsiteX72" fmla="*/ 805624 w 3980530"/>
              <a:gd name="connsiteY72" fmla="*/ 1703028 h 2131334"/>
              <a:gd name="connsiteX73" fmla="*/ 1172744 w 3980530"/>
              <a:gd name="connsiteY73" fmla="*/ 1522867 h 2131334"/>
              <a:gd name="connsiteX74" fmla="*/ 1539863 w 3980530"/>
              <a:gd name="connsiteY74" fmla="*/ 1346106 h 2131334"/>
              <a:gd name="connsiteX75" fmla="*/ 1658837 w 3980530"/>
              <a:gd name="connsiteY75" fmla="*/ 1291718 h 2131334"/>
              <a:gd name="connsiteX0" fmla="*/ 1658837 w 3980530"/>
              <a:gd name="connsiteY0" fmla="*/ 1284919 h 2124535"/>
              <a:gd name="connsiteX1" fmla="*/ 2552842 w 3980530"/>
              <a:gd name="connsiteY1" fmla="*/ 856612 h 2124535"/>
              <a:gd name="connsiteX2" fmla="*/ 2977749 w 3980530"/>
              <a:gd name="connsiteY2" fmla="*/ 656056 h 2124535"/>
              <a:gd name="connsiteX3" fmla="*/ 3270085 w 3980530"/>
              <a:gd name="connsiteY3" fmla="*/ 520086 h 2124535"/>
              <a:gd name="connsiteX4" fmla="*/ 3579417 w 3980530"/>
              <a:gd name="connsiteY4" fmla="*/ 373918 h 2124535"/>
              <a:gd name="connsiteX5" fmla="*/ 3640604 w 3980530"/>
              <a:gd name="connsiteY5" fmla="*/ 339925 h 2124535"/>
              <a:gd name="connsiteX6" fmla="*/ 3698391 w 3980530"/>
              <a:gd name="connsiteY6" fmla="*/ 295735 h 2124535"/>
              <a:gd name="connsiteX7" fmla="*/ 3749380 w 3980530"/>
              <a:gd name="connsiteY7" fmla="*/ 251545 h 2124535"/>
              <a:gd name="connsiteX8" fmla="*/ 3793570 w 3980530"/>
              <a:gd name="connsiteY8" fmla="*/ 200556 h 2124535"/>
              <a:gd name="connsiteX9" fmla="*/ 3827563 w 3980530"/>
              <a:gd name="connsiteY9" fmla="*/ 149567 h 2124535"/>
              <a:gd name="connsiteX10" fmla="*/ 3858156 w 3980530"/>
              <a:gd name="connsiteY10" fmla="*/ 95179 h 2124535"/>
              <a:gd name="connsiteX11" fmla="*/ 3878552 w 3980530"/>
              <a:gd name="connsiteY11" fmla="*/ 30593 h 2124535"/>
              <a:gd name="connsiteX12" fmla="*/ 3898947 w 3980530"/>
              <a:gd name="connsiteY12" fmla="*/ 0 h 2124535"/>
              <a:gd name="connsiteX13" fmla="*/ 3970332 w 3980530"/>
              <a:gd name="connsiteY13" fmla="*/ 78182 h 2124535"/>
              <a:gd name="connsiteX14" fmla="*/ 3977130 w 3980530"/>
              <a:gd name="connsiteY14" fmla="*/ 146168 h 2124535"/>
              <a:gd name="connsiteX15" fmla="*/ 3980530 w 3980530"/>
              <a:gd name="connsiteY15" fmla="*/ 244746 h 2124535"/>
              <a:gd name="connsiteX16" fmla="*/ 3980530 w 3980530"/>
              <a:gd name="connsiteY16" fmla="*/ 305933 h 2124535"/>
              <a:gd name="connsiteX17" fmla="*/ 3977130 w 3980530"/>
              <a:gd name="connsiteY17" fmla="*/ 360321 h 2124535"/>
              <a:gd name="connsiteX18" fmla="*/ 3963533 w 3980530"/>
              <a:gd name="connsiteY18" fmla="*/ 441903 h 2124535"/>
              <a:gd name="connsiteX19" fmla="*/ 3946537 w 3980530"/>
              <a:gd name="connsiteY19" fmla="*/ 516687 h 2124535"/>
              <a:gd name="connsiteX20" fmla="*/ 3915944 w 3980530"/>
              <a:gd name="connsiteY20" fmla="*/ 577873 h 2124535"/>
              <a:gd name="connsiteX21" fmla="*/ 3885350 w 3980530"/>
              <a:gd name="connsiteY21" fmla="*/ 608466 h 2124535"/>
              <a:gd name="connsiteX22" fmla="*/ 3868354 w 3980530"/>
              <a:gd name="connsiteY22" fmla="*/ 622064 h 2124535"/>
              <a:gd name="connsiteX23" fmla="*/ 3837761 w 3980530"/>
              <a:gd name="connsiteY23" fmla="*/ 628862 h 2124535"/>
              <a:gd name="connsiteX24" fmla="*/ 3817365 w 3980530"/>
              <a:gd name="connsiteY24" fmla="*/ 628862 h 2124535"/>
              <a:gd name="connsiteX25" fmla="*/ 3790171 w 3980530"/>
              <a:gd name="connsiteY25" fmla="*/ 625463 h 2124535"/>
              <a:gd name="connsiteX26" fmla="*/ 3773175 w 3980530"/>
              <a:gd name="connsiteY26" fmla="*/ 625463 h 2124535"/>
              <a:gd name="connsiteX27" fmla="*/ 3749380 w 3980530"/>
              <a:gd name="connsiteY27" fmla="*/ 622064 h 2124535"/>
              <a:gd name="connsiteX28" fmla="*/ 3698391 w 3980530"/>
              <a:gd name="connsiteY28" fmla="*/ 628862 h 2124535"/>
              <a:gd name="connsiteX29" fmla="*/ 3633805 w 3980530"/>
              <a:gd name="connsiteY29" fmla="*/ 645858 h 2124535"/>
              <a:gd name="connsiteX30" fmla="*/ 3501234 w 3980530"/>
              <a:gd name="connsiteY30" fmla="*/ 693448 h 2124535"/>
              <a:gd name="connsiteX31" fmla="*/ 3215697 w 3980530"/>
              <a:gd name="connsiteY31" fmla="*/ 819220 h 2124535"/>
              <a:gd name="connsiteX32" fmla="*/ 2845178 w 3980530"/>
              <a:gd name="connsiteY32" fmla="*/ 985784 h 2124535"/>
              <a:gd name="connsiteX33" fmla="*/ 1563658 w 3980530"/>
              <a:gd name="connsiteY33" fmla="*/ 1597650 h 2124535"/>
              <a:gd name="connsiteX34" fmla="*/ 792027 w 3980530"/>
              <a:gd name="connsiteY34" fmla="*/ 1985165 h 2124535"/>
              <a:gd name="connsiteX35" fmla="*/ 679851 w 3980530"/>
              <a:gd name="connsiteY35" fmla="*/ 2042953 h 2124535"/>
              <a:gd name="connsiteX36" fmla="*/ 635661 w 3980530"/>
              <a:gd name="connsiteY36" fmla="*/ 2063348 h 2124535"/>
              <a:gd name="connsiteX37" fmla="*/ 550680 w 3980530"/>
              <a:gd name="connsiteY37" fmla="*/ 2087143 h 2124535"/>
              <a:gd name="connsiteX38" fmla="*/ 431706 w 3980530"/>
              <a:gd name="connsiteY38" fmla="*/ 2110938 h 2124535"/>
              <a:gd name="connsiteX39" fmla="*/ 282138 w 3980530"/>
              <a:gd name="connsiteY39" fmla="*/ 2124535 h 2124535"/>
              <a:gd name="connsiteX40" fmla="*/ 146168 w 3980530"/>
              <a:gd name="connsiteY40" fmla="*/ 2124535 h 2124535"/>
              <a:gd name="connsiteX41" fmla="*/ 84982 w 3980530"/>
              <a:gd name="connsiteY41" fmla="*/ 2114337 h 2124535"/>
              <a:gd name="connsiteX42" fmla="*/ 30593 w 3980530"/>
              <a:gd name="connsiteY42" fmla="*/ 2093942 h 2124535"/>
              <a:gd name="connsiteX43" fmla="*/ 6799 w 3980530"/>
              <a:gd name="connsiteY43" fmla="*/ 2070147 h 2124535"/>
              <a:gd name="connsiteX44" fmla="*/ 0 w 3980530"/>
              <a:gd name="connsiteY44" fmla="*/ 2049751 h 2124535"/>
              <a:gd name="connsiteX45" fmla="*/ 0 w 3980530"/>
              <a:gd name="connsiteY45" fmla="*/ 2032755 h 2124535"/>
              <a:gd name="connsiteX46" fmla="*/ 13597 w 3980530"/>
              <a:gd name="connsiteY46" fmla="*/ 2002162 h 2124535"/>
              <a:gd name="connsiteX47" fmla="*/ 47590 w 3980530"/>
              <a:gd name="connsiteY47" fmla="*/ 1957971 h 2124535"/>
              <a:gd name="connsiteX48" fmla="*/ 95179 w 3980530"/>
              <a:gd name="connsiteY48" fmla="*/ 1876389 h 2124535"/>
              <a:gd name="connsiteX49" fmla="*/ 156366 w 3980530"/>
              <a:gd name="connsiteY49" fmla="*/ 1740419 h 2124535"/>
              <a:gd name="connsiteX50" fmla="*/ 190359 w 3980530"/>
              <a:gd name="connsiteY50" fmla="*/ 1638441 h 2124535"/>
              <a:gd name="connsiteX51" fmla="*/ 220952 w 3980530"/>
              <a:gd name="connsiteY51" fmla="*/ 1478676 h 2124535"/>
              <a:gd name="connsiteX52" fmla="*/ 251545 w 3980530"/>
              <a:gd name="connsiteY52" fmla="*/ 1298516 h 2124535"/>
              <a:gd name="connsiteX53" fmla="*/ 275340 w 3980530"/>
              <a:gd name="connsiteY53" fmla="*/ 1125153 h 2124535"/>
              <a:gd name="connsiteX54" fmla="*/ 285538 w 3980530"/>
              <a:gd name="connsiteY54" fmla="*/ 1108157 h 2124535"/>
              <a:gd name="connsiteX55" fmla="*/ 302534 w 3980530"/>
              <a:gd name="connsiteY55" fmla="*/ 1091161 h 2124535"/>
              <a:gd name="connsiteX56" fmla="*/ 312732 w 3980530"/>
              <a:gd name="connsiteY56" fmla="*/ 1091161 h 2124535"/>
              <a:gd name="connsiteX57" fmla="*/ 322930 w 3980530"/>
              <a:gd name="connsiteY57" fmla="*/ 1101359 h 2124535"/>
              <a:gd name="connsiteX58" fmla="*/ 333127 w 3980530"/>
              <a:gd name="connsiteY58" fmla="*/ 1125153 h 2124535"/>
              <a:gd name="connsiteX59" fmla="*/ 333127 w 3980530"/>
              <a:gd name="connsiteY59" fmla="*/ 1159146 h 2124535"/>
              <a:gd name="connsiteX60" fmla="*/ 339926 w 3980530"/>
              <a:gd name="connsiteY60" fmla="*/ 1342706 h 2124535"/>
              <a:gd name="connsiteX61" fmla="*/ 343325 w 3980530"/>
              <a:gd name="connsiteY61" fmla="*/ 1458281 h 2124535"/>
              <a:gd name="connsiteX62" fmla="*/ 350124 w 3980530"/>
              <a:gd name="connsiteY62" fmla="*/ 1556859 h 2124535"/>
              <a:gd name="connsiteX63" fmla="*/ 370519 w 3980530"/>
              <a:gd name="connsiteY63" fmla="*/ 1665635 h 2124535"/>
              <a:gd name="connsiteX64" fmla="*/ 397713 w 3980530"/>
              <a:gd name="connsiteY64" fmla="*/ 1726822 h 2124535"/>
              <a:gd name="connsiteX65" fmla="*/ 428306 w 3980530"/>
              <a:gd name="connsiteY65" fmla="*/ 1771012 h 2124535"/>
              <a:gd name="connsiteX66" fmla="*/ 462299 w 3980530"/>
              <a:gd name="connsiteY66" fmla="*/ 1794807 h 2124535"/>
              <a:gd name="connsiteX67" fmla="*/ 489493 w 3980530"/>
              <a:gd name="connsiteY67" fmla="*/ 1801606 h 2124535"/>
              <a:gd name="connsiteX68" fmla="*/ 533683 w 3980530"/>
              <a:gd name="connsiteY68" fmla="*/ 1801606 h 2124535"/>
              <a:gd name="connsiteX69" fmla="*/ 574474 w 3980530"/>
              <a:gd name="connsiteY69" fmla="*/ 1791408 h 2124535"/>
              <a:gd name="connsiteX70" fmla="*/ 652657 w 3980530"/>
              <a:gd name="connsiteY70" fmla="*/ 1767613 h 2124535"/>
              <a:gd name="connsiteX71" fmla="*/ 805624 w 3980530"/>
              <a:gd name="connsiteY71" fmla="*/ 1696229 h 2124535"/>
              <a:gd name="connsiteX72" fmla="*/ 1172744 w 3980530"/>
              <a:gd name="connsiteY72" fmla="*/ 1516068 h 2124535"/>
              <a:gd name="connsiteX73" fmla="*/ 1539863 w 3980530"/>
              <a:gd name="connsiteY73" fmla="*/ 1339307 h 2124535"/>
              <a:gd name="connsiteX74" fmla="*/ 1658837 w 3980530"/>
              <a:gd name="connsiteY74" fmla="*/ 1284919 h 2124535"/>
              <a:gd name="connsiteX0" fmla="*/ 1658837 w 3980530"/>
              <a:gd name="connsiteY0" fmla="*/ 1254326 h 2093942"/>
              <a:gd name="connsiteX1" fmla="*/ 2552842 w 3980530"/>
              <a:gd name="connsiteY1" fmla="*/ 826019 h 2093942"/>
              <a:gd name="connsiteX2" fmla="*/ 2977749 w 3980530"/>
              <a:gd name="connsiteY2" fmla="*/ 625463 h 2093942"/>
              <a:gd name="connsiteX3" fmla="*/ 3270085 w 3980530"/>
              <a:gd name="connsiteY3" fmla="*/ 489493 h 2093942"/>
              <a:gd name="connsiteX4" fmla="*/ 3579417 w 3980530"/>
              <a:gd name="connsiteY4" fmla="*/ 343325 h 2093942"/>
              <a:gd name="connsiteX5" fmla="*/ 3640604 w 3980530"/>
              <a:gd name="connsiteY5" fmla="*/ 309332 h 2093942"/>
              <a:gd name="connsiteX6" fmla="*/ 3698391 w 3980530"/>
              <a:gd name="connsiteY6" fmla="*/ 265142 h 2093942"/>
              <a:gd name="connsiteX7" fmla="*/ 3749380 w 3980530"/>
              <a:gd name="connsiteY7" fmla="*/ 220952 h 2093942"/>
              <a:gd name="connsiteX8" fmla="*/ 3793570 w 3980530"/>
              <a:gd name="connsiteY8" fmla="*/ 169963 h 2093942"/>
              <a:gd name="connsiteX9" fmla="*/ 3827563 w 3980530"/>
              <a:gd name="connsiteY9" fmla="*/ 118974 h 2093942"/>
              <a:gd name="connsiteX10" fmla="*/ 3858156 w 3980530"/>
              <a:gd name="connsiteY10" fmla="*/ 64586 h 2093942"/>
              <a:gd name="connsiteX11" fmla="*/ 3878552 w 3980530"/>
              <a:gd name="connsiteY11" fmla="*/ 0 h 2093942"/>
              <a:gd name="connsiteX12" fmla="*/ 3970332 w 3980530"/>
              <a:gd name="connsiteY12" fmla="*/ 47589 h 2093942"/>
              <a:gd name="connsiteX13" fmla="*/ 3977130 w 3980530"/>
              <a:gd name="connsiteY13" fmla="*/ 115575 h 2093942"/>
              <a:gd name="connsiteX14" fmla="*/ 3980530 w 3980530"/>
              <a:gd name="connsiteY14" fmla="*/ 214153 h 2093942"/>
              <a:gd name="connsiteX15" fmla="*/ 3980530 w 3980530"/>
              <a:gd name="connsiteY15" fmla="*/ 275340 h 2093942"/>
              <a:gd name="connsiteX16" fmla="*/ 3977130 w 3980530"/>
              <a:gd name="connsiteY16" fmla="*/ 329728 h 2093942"/>
              <a:gd name="connsiteX17" fmla="*/ 3963533 w 3980530"/>
              <a:gd name="connsiteY17" fmla="*/ 411310 h 2093942"/>
              <a:gd name="connsiteX18" fmla="*/ 3946537 w 3980530"/>
              <a:gd name="connsiteY18" fmla="*/ 486094 h 2093942"/>
              <a:gd name="connsiteX19" fmla="*/ 3915944 w 3980530"/>
              <a:gd name="connsiteY19" fmla="*/ 547280 h 2093942"/>
              <a:gd name="connsiteX20" fmla="*/ 3885350 w 3980530"/>
              <a:gd name="connsiteY20" fmla="*/ 577873 h 2093942"/>
              <a:gd name="connsiteX21" fmla="*/ 3868354 w 3980530"/>
              <a:gd name="connsiteY21" fmla="*/ 591471 h 2093942"/>
              <a:gd name="connsiteX22" fmla="*/ 3837761 w 3980530"/>
              <a:gd name="connsiteY22" fmla="*/ 598269 h 2093942"/>
              <a:gd name="connsiteX23" fmla="*/ 3817365 w 3980530"/>
              <a:gd name="connsiteY23" fmla="*/ 598269 h 2093942"/>
              <a:gd name="connsiteX24" fmla="*/ 3790171 w 3980530"/>
              <a:gd name="connsiteY24" fmla="*/ 594870 h 2093942"/>
              <a:gd name="connsiteX25" fmla="*/ 3773175 w 3980530"/>
              <a:gd name="connsiteY25" fmla="*/ 594870 h 2093942"/>
              <a:gd name="connsiteX26" fmla="*/ 3749380 w 3980530"/>
              <a:gd name="connsiteY26" fmla="*/ 591471 h 2093942"/>
              <a:gd name="connsiteX27" fmla="*/ 3698391 w 3980530"/>
              <a:gd name="connsiteY27" fmla="*/ 598269 h 2093942"/>
              <a:gd name="connsiteX28" fmla="*/ 3633805 w 3980530"/>
              <a:gd name="connsiteY28" fmla="*/ 615265 h 2093942"/>
              <a:gd name="connsiteX29" fmla="*/ 3501234 w 3980530"/>
              <a:gd name="connsiteY29" fmla="*/ 662855 h 2093942"/>
              <a:gd name="connsiteX30" fmla="*/ 3215697 w 3980530"/>
              <a:gd name="connsiteY30" fmla="*/ 788627 h 2093942"/>
              <a:gd name="connsiteX31" fmla="*/ 2845178 w 3980530"/>
              <a:gd name="connsiteY31" fmla="*/ 955191 h 2093942"/>
              <a:gd name="connsiteX32" fmla="*/ 1563658 w 3980530"/>
              <a:gd name="connsiteY32" fmla="*/ 1567057 h 2093942"/>
              <a:gd name="connsiteX33" fmla="*/ 792027 w 3980530"/>
              <a:gd name="connsiteY33" fmla="*/ 1954572 h 2093942"/>
              <a:gd name="connsiteX34" fmla="*/ 679851 w 3980530"/>
              <a:gd name="connsiteY34" fmla="*/ 2012360 h 2093942"/>
              <a:gd name="connsiteX35" fmla="*/ 635661 w 3980530"/>
              <a:gd name="connsiteY35" fmla="*/ 2032755 h 2093942"/>
              <a:gd name="connsiteX36" fmla="*/ 550680 w 3980530"/>
              <a:gd name="connsiteY36" fmla="*/ 2056550 h 2093942"/>
              <a:gd name="connsiteX37" fmla="*/ 431706 w 3980530"/>
              <a:gd name="connsiteY37" fmla="*/ 2080345 h 2093942"/>
              <a:gd name="connsiteX38" fmla="*/ 282138 w 3980530"/>
              <a:gd name="connsiteY38" fmla="*/ 2093942 h 2093942"/>
              <a:gd name="connsiteX39" fmla="*/ 146168 w 3980530"/>
              <a:gd name="connsiteY39" fmla="*/ 2093942 h 2093942"/>
              <a:gd name="connsiteX40" fmla="*/ 84982 w 3980530"/>
              <a:gd name="connsiteY40" fmla="*/ 2083744 h 2093942"/>
              <a:gd name="connsiteX41" fmla="*/ 30593 w 3980530"/>
              <a:gd name="connsiteY41" fmla="*/ 2063349 h 2093942"/>
              <a:gd name="connsiteX42" fmla="*/ 6799 w 3980530"/>
              <a:gd name="connsiteY42" fmla="*/ 2039554 h 2093942"/>
              <a:gd name="connsiteX43" fmla="*/ 0 w 3980530"/>
              <a:gd name="connsiteY43" fmla="*/ 2019158 h 2093942"/>
              <a:gd name="connsiteX44" fmla="*/ 0 w 3980530"/>
              <a:gd name="connsiteY44" fmla="*/ 2002162 h 2093942"/>
              <a:gd name="connsiteX45" fmla="*/ 13597 w 3980530"/>
              <a:gd name="connsiteY45" fmla="*/ 1971569 h 2093942"/>
              <a:gd name="connsiteX46" fmla="*/ 47590 w 3980530"/>
              <a:gd name="connsiteY46" fmla="*/ 1927378 h 2093942"/>
              <a:gd name="connsiteX47" fmla="*/ 95179 w 3980530"/>
              <a:gd name="connsiteY47" fmla="*/ 1845796 h 2093942"/>
              <a:gd name="connsiteX48" fmla="*/ 156366 w 3980530"/>
              <a:gd name="connsiteY48" fmla="*/ 1709826 h 2093942"/>
              <a:gd name="connsiteX49" fmla="*/ 190359 w 3980530"/>
              <a:gd name="connsiteY49" fmla="*/ 1607848 h 2093942"/>
              <a:gd name="connsiteX50" fmla="*/ 220952 w 3980530"/>
              <a:gd name="connsiteY50" fmla="*/ 1448083 h 2093942"/>
              <a:gd name="connsiteX51" fmla="*/ 251545 w 3980530"/>
              <a:gd name="connsiteY51" fmla="*/ 1267923 h 2093942"/>
              <a:gd name="connsiteX52" fmla="*/ 275340 w 3980530"/>
              <a:gd name="connsiteY52" fmla="*/ 1094560 h 2093942"/>
              <a:gd name="connsiteX53" fmla="*/ 285538 w 3980530"/>
              <a:gd name="connsiteY53" fmla="*/ 1077564 h 2093942"/>
              <a:gd name="connsiteX54" fmla="*/ 302534 w 3980530"/>
              <a:gd name="connsiteY54" fmla="*/ 1060568 h 2093942"/>
              <a:gd name="connsiteX55" fmla="*/ 312732 w 3980530"/>
              <a:gd name="connsiteY55" fmla="*/ 1060568 h 2093942"/>
              <a:gd name="connsiteX56" fmla="*/ 322930 w 3980530"/>
              <a:gd name="connsiteY56" fmla="*/ 1070766 h 2093942"/>
              <a:gd name="connsiteX57" fmla="*/ 333127 w 3980530"/>
              <a:gd name="connsiteY57" fmla="*/ 1094560 h 2093942"/>
              <a:gd name="connsiteX58" fmla="*/ 333127 w 3980530"/>
              <a:gd name="connsiteY58" fmla="*/ 1128553 h 2093942"/>
              <a:gd name="connsiteX59" fmla="*/ 339926 w 3980530"/>
              <a:gd name="connsiteY59" fmla="*/ 1312113 h 2093942"/>
              <a:gd name="connsiteX60" fmla="*/ 343325 w 3980530"/>
              <a:gd name="connsiteY60" fmla="*/ 1427688 h 2093942"/>
              <a:gd name="connsiteX61" fmla="*/ 350124 w 3980530"/>
              <a:gd name="connsiteY61" fmla="*/ 1526266 h 2093942"/>
              <a:gd name="connsiteX62" fmla="*/ 370519 w 3980530"/>
              <a:gd name="connsiteY62" fmla="*/ 1635042 h 2093942"/>
              <a:gd name="connsiteX63" fmla="*/ 397713 w 3980530"/>
              <a:gd name="connsiteY63" fmla="*/ 1696229 h 2093942"/>
              <a:gd name="connsiteX64" fmla="*/ 428306 w 3980530"/>
              <a:gd name="connsiteY64" fmla="*/ 1740419 h 2093942"/>
              <a:gd name="connsiteX65" fmla="*/ 462299 w 3980530"/>
              <a:gd name="connsiteY65" fmla="*/ 1764214 h 2093942"/>
              <a:gd name="connsiteX66" fmla="*/ 489493 w 3980530"/>
              <a:gd name="connsiteY66" fmla="*/ 1771013 h 2093942"/>
              <a:gd name="connsiteX67" fmla="*/ 533683 w 3980530"/>
              <a:gd name="connsiteY67" fmla="*/ 1771013 h 2093942"/>
              <a:gd name="connsiteX68" fmla="*/ 574474 w 3980530"/>
              <a:gd name="connsiteY68" fmla="*/ 1760815 h 2093942"/>
              <a:gd name="connsiteX69" fmla="*/ 652657 w 3980530"/>
              <a:gd name="connsiteY69" fmla="*/ 1737020 h 2093942"/>
              <a:gd name="connsiteX70" fmla="*/ 805624 w 3980530"/>
              <a:gd name="connsiteY70" fmla="*/ 1665636 h 2093942"/>
              <a:gd name="connsiteX71" fmla="*/ 1172744 w 3980530"/>
              <a:gd name="connsiteY71" fmla="*/ 1485475 h 2093942"/>
              <a:gd name="connsiteX72" fmla="*/ 1539863 w 3980530"/>
              <a:gd name="connsiteY72" fmla="*/ 1308714 h 2093942"/>
              <a:gd name="connsiteX73" fmla="*/ 1658837 w 3980530"/>
              <a:gd name="connsiteY73" fmla="*/ 1254326 h 2093942"/>
              <a:gd name="connsiteX0" fmla="*/ 1658837 w 3980530"/>
              <a:gd name="connsiteY0" fmla="*/ 1206737 h 2046353"/>
              <a:gd name="connsiteX1" fmla="*/ 2552842 w 3980530"/>
              <a:gd name="connsiteY1" fmla="*/ 778430 h 2046353"/>
              <a:gd name="connsiteX2" fmla="*/ 2977749 w 3980530"/>
              <a:gd name="connsiteY2" fmla="*/ 577874 h 2046353"/>
              <a:gd name="connsiteX3" fmla="*/ 3270085 w 3980530"/>
              <a:gd name="connsiteY3" fmla="*/ 441904 h 2046353"/>
              <a:gd name="connsiteX4" fmla="*/ 3579417 w 3980530"/>
              <a:gd name="connsiteY4" fmla="*/ 295736 h 2046353"/>
              <a:gd name="connsiteX5" fmla="*/ 3640604 w 3980530"/>
              <a:gd name="connsiteY5" fmla="*/ 261743 h 2046353"/>
              <a:gd name="connsiteX6" fmla="*/ 3698391 w 3980530"/>
              <a:gd name="connsiteY6" fmla="*/ 217553 h 2046353"/>
              <a:gd name="connsiteX7" fmla="*/ 3749380 w 3980530"/>
              <a:gd name="connsiteY7" fmla="*/ 173363 h 2046353"/>
              <a:gd name="connsiteX8" fmla="*/ 3793570 w 3980530"/>
              <a:gd name="connsiteY8" fmla="*/ 122374 h 2046353"/>
              <a:gd name="connsiteX9" fmla="*/ 3827563 w 3980530"/>
              <a:gd name="connsiteY9" fmla="*/ 71385 h 2046353"/>
              <a:gd name="connsiteX10" fmla="*/ 3858156 w 3980530"/>
              <a:gd name="connsiteY10" fmla="*/ 16997 h 2046353"/>
              <a:gd name="connsiteX11" fmla="*/ 3970332 w 3980530"/>
              <a:gd name="connsiteY11" fmla="*/ 0 h 2046353"/>
              <a:gd name="connsiteX12" fmla="*/ 3977130 w 3980530"/>
              <a:gd name="connsiteY12" fmla="*/ 67986 h 2046353"/>
              <a:gd name="connsiteX13" fmla="*/ 3980530 w 3980530"/>
              <a:gd name="connsiteY13" fmla="*/ 166564 h 2046353"/>
              <a:gd name="connsiteX14" fmla="*/ 3980530 w 3980530"/>
              <a:gd name="connsiteY14" fmla="*/ 227751 h 2046353"/>
              <a:gd name="connsiteX15" fmla="*/ 3977130 w 3980530"/>
              <a:gd name="connsiteY15" fmla="*/ 282139 h 2046353"/>
              <a:gd name="connsiteX16" fmla="*/ 3963533 w 3980530"/>
              <a:gd name="connsiteY16" fmla="*/ 363721 h 2046353"/>
              <a:gd name="connsiteX17" fmla="*/ 3946537 w 3980530"/>
              <a:gd name="connsiteY17" fmla="*/ 438505 h 2046353"/>
              <a:gd name="connsiteX18" fmla="*/ 3915944 w 3980530"/>
              <a:gd name="connsiteY18" fmla="*/ 499691 h 2046353"/>
              <a:gd name="connsiteX19" fmla="*/ 3885350 w 3980530"/>
              <a:gd name="connsiteY19" fmla="*/ 530284 h 2046353"/>
              <a:gd name="connsiteX20" fmla="*/ 3868354 w 3980530"/>
              <a:gd name="connsiteY20" fmla="*/ 543882 h 2046353"/>
              <a:gd name="connsiteX21" fmla="*/ 3837761 w 3980530"/>
              <a:gd name="connsiteY21" fmla="*/ 550680 h 2046353"/>
              <a:gd name="connsiteX22" fmla="*/ 3817365 w 3980530"/>
              <a:gd name="connsiteY22" fmla="*/ 550680 h 2046353"/>
              <a:gd name="connsiteX23" fmla="*/ 3790171 w 3980530"/>
              <a:gd name="connsiteY23" fmla="*/ 547281 h 2046353"/>
              <a:gd name="connsiteX24" fmla="*/ 3773175 w 3980530"/>
              <a:gd name="connsiteY24" fmla="*/ 547281 h 2046353"/>
              <a:gd name="connsiteX25" fmla="*/ 3749380 w 3980530"/>
              <a:gd name="connsiteY25" fmla="*/ 543882 h 2046353"/>
              <a:gd name="connsiteX26" fmla="*/ 3698391 w 3980530"/>
              <a:gd name="connsiteY26" fmla="*/ 550680 h 2046353"/>
              <a:gd name="connsiteX27" fmla="*/ 3633805 w 3980530"/>
              <a:gd name="connsiteY27" fmla="*/ 567676 h 2046353"/>
              <a:gd name="connsiteX28" fmla="*/ 3501234 w 3980530"/>
              <a:gd name="connsiteY28" fmla="*/ 615266 h 2046353"/>
              <a:gd name="connsiteX29" fmla="*/ 3215697 w 3980530"/>
              <a:gd name="connsiteY29" fmla="*/ 741038 h 2046353"/>
              <a:gd name="connsiteX30" fmla="*/ 2845178 w 3980530"/>
              <a:gd name="connsiteY30" fmla="*/ 907602 h 2046353"/>
              <a:gd name="connsiteX31" fmla="*/ 1563658 w 3980530"/>
              <a:gd name="connsiteY31" fmla="*/ 1519468 h 2046353"/>
              <a:gd name="connsiteX32" fmla="*/ 792027 w 3980530"/>
              <a:gd name="connsiteY32" fmla="*/ 1906983 h 2046353"/>
              <a:gd name="connsiteX33" fmla="*/ 679851 w 3980530"/>
              <a:gd name="connsiteY33" fmla="*/ 1964771 h 2046353"/>
              <a:gd name="connsiteX34" fmla="*/ 635661 w 3980530"/>
              <a:gd name="connsiteY34" fmla="*/ 1985166 h 2046353"/>
              <a:gd name="connsiteX35" fmla="*/ 550680 w 3980530"/>
              <a:gd name="connsiteY35" fmla="*/ 2008961 h 2046353"/>
              <a:gd name="connsiteX36" fmla="*/ 431706 w 3980530"/>
              <a:gd name="connsiteY36" fmla="*/ 2032756 h 2046353"/>
              <a:gd name="connsiteX37" fmla="*/ 282138 w 3980530"/>
              <a:gd name="connsiteY37" fmla="*/ 2046353 h 2046353"/>
              <a:gd name="connsiteX38" fmla="*/ 146168 w 3980530"/>
              <a:gd name="connsiteY38" fmla="*/ 2046353 h 2046353"/>
              <a:gd name="connsiteX39" fmla="*/ 84982 w 3980530"/>
              <a:gd name="connsiteY39" fmla="*/ 2036155 h 2046353"/>
              <a:gd name="connsiteX40" fmla="*/ 30593 w 3980530"/>
              <a:gd name="connsiteY40" fmla="*/ 2015760 h 2046353"/>
              <a:gd name="connsiteX41" fmla="*/ 6799 w 3980530"/>
              <a:gd name="connsiteY41" fmla="*/ 1991965 h 2046353"/>
              <a:gd name="connsiteX42" fmla="*/ 0 w 3980530"/>
              <a:gd name="connsiteY42" fmla="*/ 1971569 h 2046353"/>
              <a:gd name="connsiteX43" fmla="*/ 0 w 3980530"/>
              <a:gd name="connsiteY43" fmla="*/ 1954573 h 2046353"/>
              <a:gd name="connsiteX44" fmla="*/ 13597 w 3980530"/>
              <a:gd name="connsiteY44" fmla="*/ 1923980 h 2046353"/>
              <a:gd name="connsiteX45" fmla="*/ 47590 w 3980530"/>
              <a:gd name="connsiteY45" fmla="*/ 1879789 h 2046353"/>
              <a:gd name="connsiteX46" fmla="*/ 95179 w 3980530"/>
              <a:gd name="connsiteY46" fmla="*/ 1798207 h 2046353"/>
              <a:gd name="connsiteX47" fmla="*/ 156366 w 3980530"/>
              <a:gd name="connsiteY47" fmla="*/ 1662237 h 2046353"/>
              <a:gd name="connsiteX48" fmla="*/ 190359 w 3980530"/>
              <a:gd name="connsiteY48" fmla="*/ 1560259 h 2046353"/>
              <a:gd name="connsiteX49" fmla="*/ 220952 w 3980530"/>
              <a:gd name="connsiteY49" fmla="*/ 1400494 h 2046353"/>
              <a:gd name="connsiteX50" fmla="*/ 251545 w 3980530"/>
              <a:gd name="connsiteY50" fmla="*/ 1220334 h 2046353"/>
              <a:gd name="connsiteX51" fmla="*/ 275340 w 3980530"/>
              <a:gd name="connsiteY51" fmla="*/ 1046971 h 2046353"/>
              <a:gd name="connsiteX52" fmla="*/ 285538 w 3980530"/>
              <a:gd name="connsiteY52" fmla="*/ 1029975 h 2046353"/>
              <a:gd name="connsiteX53" fmla="*/ 302534 w 3980530"/>
              <a:gd name="connsiteY53" fmla="*/ 1012979 h 2046353"/>
              <a:gd name="connsiteX54" fmla="*/ 312732 w 3980530"/>
              <a:gd name="connsiteY54" fmla="*/ 1012979 h 2046353"/>
              <a:gd name="connsiteX55" fmla="*/ 322930 w 3980530"/>
              <a:gd name="connsiteY55" fmla="*/ 1023177 h 2046353"/>
              <a:gd name="connsiteX56" fmla="*/ 333127 w 3980530"/>
              <a:gd name="connsiteY56" fmla="*/ 1046971 h 2046353"/>
              <a:gd name="connsiteX57" fmla="*/ 333127 w 3980530"/>
              <a:gd name="connsiteY57" fmla="*/ 1080964 h 2046353"/>
              <a:gd name="connsiteX58" fmla="*/ 339926 w 3980530"/>
              <a:gd name="connsiteY58" fmla="*/ 1264524 h 2046353"/>
              <a:gd name="connsiteX59" fmla="*/ 343325 w 3980530"/>
              <a:gd name="connsiteY59" fmla="*/ 1380099 h 2046353"/>
              <a:gd name="connsiteX60" fmla="*/ 350124 w 3980530"/>
              <a:gd name="connsiteY60" fmla="*/ 1478677 h 2046353"/>
              <a:gd name="connsiteX61" fmla="*/ 370519 w 3980530"/>
              <a:gd name="connsiteY61" fmla="*/ 1587453 h 2046353"/>
              <a:gd name="connsiteX62" fmla="*/ 397713 w 3980530"/>
              <a:gd name="connsiteY62" fmla="*/ 1648640 h 2046353"/>
              <a:gd name="connsiteX63" fmla="*/ 428306 w 3980530"/>
              <a:gd name="connsiteY63" fmla="*/ 1692830 h 2046353"/>
              <a:gd name="connsiteX64" fmla="*/ 462299 w 3980530"/>
              <a:gd name="connsiteY64" fmla="*/ 1716625 h 2046353"/>
              <a:gd name="connsiteX65" fmla="*/ 489493 w 3980530"/>
              <a:gd name="connsiteY65" fmla="*/ 1723424 h 2046353"/>
              <a:gd name="connsiteX66" fmla="*/ 533683 w 3980530"/>
              <a:gd name="connsiteY66" fmla="*/ 1723424 h 2046353"/>
              <a:gd name="connsiteX67" fmla="*/ 574474 w 3980530"/>
              <a:gd name="connsiteY67" fmla="*/ 1713226 h 2046353"/>
              <a:gd name="connsiteX68" fmla="*/ 652657 w 3980530"/>
              <a:gd name="connsiteY68" fmla="*/ 1689431 h 2046353"/>
              <a:gd name="connsiteX69" fmla="*/ 805624 w 3980530"/>
              <a:gd name="connsiteY69" fmla="*/ 1618047 h 2046353"/>
              <a:gd name="connsiteX70" fmla="*/ 1172744 w 3980530"/>
              <a:gd name="connsiteY70" fmla="*/ 1437886 h 2046353"/>
              <a:gd name="connsiteX71" fmla="*/ 1539863 w 3980530"/>
              <a:gd name="connsiteY71" fmla="*/ 1261125 h 2046353"/>
              <a:gd name="connsiteX72" fmla="*/ 1658837 w 3980530"/>
              <a:gd name="connsiteY72" fmla="*/ 1206737 h 2046353"/>
              <a:gd name="connsiteX0" fmla="*/ 1658837 w 3980530"/>
              <a:gd name="connsiteY0" fmla="*/ 1206737 h 2046353"/>
              <a:gd name="connsiteX1" fmla="*/ 2552842 w 3980530"/>
              <a:gd name="connsiteY1" fmla="*/ 778430 h 2046353"/>
              <a:gd name="connsiteX2" fmla="*/ 2977749 w 3980530"/>
              <a:gd name="connsiteY2" fmla="*/ 577874 h 2046353"/>
              <a:gd name="connsiteX3" fmla="*/ 3270085 w 3980530"/>
              <a:gd name="connsiteY3" fmla="*/ 441904 h 2046353"/>
              <a:gd name="connsiteX4" fmla="*/ 3579417 w 3980530"/>
              <a:gd name="connsiteY4" fmla="*/ 295736 h 2046353"/>
              <a:gd name="connsiteX5" fmla="*/ 3640604 w 3980530"/>
              <a:gd name="connsiteY5" fmla="*/ 261743 h 2046353"/>
              <a:gd name="connsiteX6" fmla="*/ 3698391 w 3980530"/>
              <a:gd name="connsiteY6" fmla="*/ 217553 h 2046353"/>
              <a:gd name="connsiteX7" fmla="*/ 3749380 w 3980530"/>
              <a:gd name="connsiteY7" fmla="*/ 173363 h 2046353"/>
              <a:gd name="connsiteX8" fmla="*/ 3793570 w 3980530"/>
              <a:gd name="connsiteY8" fmla="*/ 122374 h 2046353"/>
              <a:gd name="connsiteX9" fmla="*/ 3827563 w 3980530"/>
              <a:gd name="connsiteY9" fmla="*/ 71385 h 2046353"/>
              <a:gd name="connsiteX10" fmla="*/ 3970332 w 3980530"/>
              <a:gd name="connsiteY10" fmla="*/ 0 h 2046353"/>
              <a:gd name="connsiteX11" fmla="*/ 3977130 w 3980530"/>
              <a:gd name="connsiteY11" fmla="*/ 67986 h 2046353"/>
              <a:gd name="connsiteX12" fmla="*/ 3980530 w 3980530"/>
              <a:gd name="connsiteY12" fmla="*/ 166564 h 2046353"/>
              <a:gd name="connsiteX13" fmla="*/ 3980530 w 3980530"/>
              <a:gd name="connsiteY13" fmla="*/ 227751 h 2046353"/>
              <a:gd name="connsiteX14" fmla="*/ 3977130 w 3980530"/>
              <a:gd name="connsiteY14" fmla="*/ 282139 h 2046353"/>
              <a:gd name="connsiteX15" fmla="*/ 3963533 w 3980530"/>
              <a:gd name="connsiteY15" fmla="*/ 363721 h 2046353"/>
              <a:gd name="connsiteX16" fmla="*/ 3946537 w 3980530"/>
              <a:gd name="connsiteY16" fmla="*/ 438505 h 2046353"/>
              <a:gd name="connsiteX17" fmla="*/ 3915944 w 3980530"/>
              <a:gd name="connsiteY17" fmla="*/ 499691 h 2046353"/>
              <a:gd name="connsiteX18" fmla="*/ 3885350 w 3980530"/>
              <a:gd name="connsiteY18" fmla="*/ 530284 h 2046353"/>
              <a:gd name="connsiteX19" fmla="*/ 3868354 w 3980530"/>
              <a:gd name="connsiteY19" fmla="*/ 543882 h 2046353"/>
              <a:gd name="connsiteX20" fmla="*/ 3837761 w 3980530"/>
              <a:gd name="connsiteY20" fmla="*/ 550680 h 2046353"/>
              <a:gd name="connsiteX21" fmla="*/ 3817365 w 3980530"/>
              <a:gd name="connsiteY21" fmla="*/ 550680 h 2046353"/>
              <a:gd name="connsiteX22" fmla="*/ 3790171 w 3980530"/>
              <a:gd name="connsiteY22" fmla="*/ 547281 h 2046353"/>
              <a:gd name="connsiteX23" fmla="*/ 3773175 w 3980530"/>
              <a:gd name="connsiteY23" fmla="*/ 547281 h 2046353"/>
              <a:gd name="connsiteX24" fmla="*/ 3749380 w 3980530"/>
              <a:gd name="connsiteY24" fmla="*/ 543882 h 2046353"/>
              <a:gd name="connsiteX25" fmla="*/ 3698391 w 3980530"/>
              <a:gd name="connsiteY25" fmla="*/ 550680 h 2046353"/>
              <a:gd name="connsiteX26" fmla="*/ 3633805 w 3980530"/>
              <a:gd name="connsiteY26" fmla="*/ 567676 h 2046353"/>
              <a:gd name="connsiteX27" fmla="*/ 3501234 w 3980530"/>
              <a:gd name="connsiteY27" fmla="*/ 615266 h 2046353"/>
              <a:gd name="connsiteX28" fmla="*/ 3215697 w 3980530"/>
              <a:gd name="connsiteY28" fmla="*/ 741038 h 2046353"/>
              <a:gd name="connsiteX29" fmla="*/ 2845178 w 3980530"/>
              <a:gd name="connsiteY29" fmla="*/ 907602 h 2046353"/>
              <a:gd name="connsiteX30" fmla="*/ 1563658 w 3980530"/>
              <a:gd name="connsiteY30" fmla="*/ 1519468 h 2046353"/>
              <a:gd name="connsiteX31" fmla="*/ 792027 w 3980530"/>
              <a:gd name="connsiteY31" fmla="*/ 1906983 h 2046353"/>
              <a:gd name="connsiteX32" fmla="*/ 679851 w 3980530"/>
              <a:gd name="connsiteY32" fmla="*/ 1964771 h 2046353"/>
              <a:gd name="connsiteX33" fmla="*/ 635661 w 3980530"/>
              <a:gd name="connsiteY33" fmla="*/ 1985166 h 2046353"/>
              <a:gd name="connsiteX34" fmla="*/ 550680 w 3980530"/>
              <a:gd name="connsiteY34" fmla="*/ 2008961 h 2046353"/>
              <a:gd name="connsiteX35" fmla="*/ 431706 w 3980530"/>
              <a:gd name="connsiteY35" fmla="*/ 2032756 h 2046353"/>
              <a:gd name="connsiteX36" fmla="*/ 282138 w 3980530"/>
              <a:gd name="connsiteY36" fmla="*/ 2046353 h 2046353"/>
              <a:gd name="connsiteX37" fmla="*/ 146168 w 3980530"/>
              <a:gd name="connsiteY37" fmla="*/ 2046353 h 2046353"/>
              <a:gd name="connsiteX38" fmla="*/ 84982 w 3980530"/>
              <a:gd name="connsiteY38" fmla="*/ 2036155 h 2046353"/>
              <a:gd name="connsiteX39" fmla="*/ 30593 w 3980530"/>
              <a:gd name="connsiteY39" fmla="*/ 2015760 h 2046353"/>
              <a:gd name="connsiteX40" fmla="*/ 6799 w 3980530"/>
              <a:gd name="connsiteY40" fmla="*/ 1991965 h 2046353"/>
              <a:gd name="connsiteX41" fmla="*/ 0 w 3980530"/>
              <a:gd name="connsiteY41" fmla="*/ 1971569 h 2046353"/>
              <a:gd name="connsiteX42" fmla="*/ 0 w 3980530"/>
              <a:gd name="connsiteY42" fmla="*/ 1954573 h 2046353"/>
              <a:gd name="connsiteX43" fmla="*/ 13597 w 3980530"/>
              <a:gd name="connsiteY43" fmla="*/ 1923980 h 2046353"/>
              <a:gd name="connsiteX44" fmla="*/ 47590 w 3980530"/>
              <a:gd name="connsiteY44" fmla="*/ 1879789 h 2046353"/>
              <a:gd name="connsiteX45" fmla="*/ 95179 w 3980530"/>
              <a:gd name="connsiteY45" fmla="*/ 1798207 h 2046353"/>
              <a:gd name="connsiteX46" fmla="*/ 156366 w 3980530"/>
              <a:gd name="connsiteY46" fmla="*/ 1662237 h 2046353"/>
              <a:gd name="connsiteX47" fmla="*/ 190359 w 3980530"/>
              <a:gd name="connsiteY47" fmla="*/ 1560259 h 2046353"/>
              <a:gd name="connsiteX48" fmla="*/ 220952 w 3980530"/>
              <a:gd name="connsiteY48" fmla="*/ 1400494 h 2046353"/>
              <a:gd name="connsiteX49" fmla="*/ 251545 w 3980530"/>
              <a:gd name="connsiteY49" fmla="*/ 1220334 h 2046353"/>
              <a:gd name="connsiteX50" fmla="*/ 275340 w 3980530"/>
              <a:gd name="connsiteY50" fmla="*/ 1046971 h 2046353"/>
              <a:gd name="connsiteX51" fmla="*/ 285538 w 3980530"/>
              <a:gd name="connsiteY51" fmla="*/ 1029975 h 2046353"/>
              <a:gd name="connsiteX52" fmla="*/ 302534 w 3980530"/>
              <a:gd name="connsiteY52" fmla="*/ 1012979 h 2046353"/>
              <a:gd name="connsiteX53" fmla="*/ 312732 w 3980530"/>
              <a:gd name="connsiteY53" fmla="*/ 1012979 h 2046353"/>
              <a:gd name="connsiteX54" fmla="*/ 322930 w 3980530"/>
              <a:gd name="connsiteY54" fmla="*/ 1023177 h 2046353"/>
              <a:gd name="connsiteX55" fmla="*/ 333127 w 3980530"/>
              <a:gd name="connsiteY55" fmla="*/ 1046971 h 2046353"/>
              <a:gd name="connsiteX56" fmla="*/ 333127 w 3980530"/>
              <a:gd name="connsiteY56" fmla="*/ 1080964 h 2046353"/>
              <a:gd name="connsiteX57" fmla="*/ 339926 w 3980530"/>
              <a:gd name="connsiteY57" fmla="*/ 1264524 h 2046353"/>
              <a:gd name="connsiteX58" fmla="*/ 343325 w 3980530"/>
              <a:gd name="connsiteY58" fmla="*/ 1380099 h 2046353"/>
              <a:gd name="connsiteX59" fmla="*/ 350124 w 3980530"/>
              <a:gd name="connsiteY59" fmla="*/ 1478677 h 2046353"/>
              <a:gd name="connsiteX60" fmla="*/ 370519 w 3980530"/>
              <a:gd name="connsiteY60" fmla="*/ 1587453 h 2046353"/>
              <a:gd name="connsiteX61" fmla="*/ 397713 w 3980530"/>
              <a:gd name="connsiteY61" fmla="*/ 1648640 h 2046353"/>
              <a:gd name="connsiteX62" fmla="*/ 428306 w 3980530"/>
              <a:gd name="connsiteY62" fmla="*/ 1692830 h 2046353"/>
              <a:gd name="connsiteX63" fmla="*/ 462299 w 3980530"/>
              <a:gd name="connsiteY63" fmla="*/ 1716625 h 2046353"/>
              <a:gd name="connsiteX64" fmla="*/ 489493 w 3980530"/>
              <a:gd name="connsiteY64" fmla="*/ 1723424 h 2046353"/>
              <a:gd name="connsiteX65" fmla="*/ 533683 w 3980530"/>
              <a:gd name="connsiteY65" fmla="*/ 1723424 h 2046353"/>
              <a:gd name="connsiteX66" fmla="*/ 574474 w 3980530"/>
              <a:gd name="connsiteY66" fmla="*/ 1713226 h 2046353"/>
              <a:gd name="connsiteX67" fmla="*/ 652657 w 3980530"/>
              <a:gd name="connsiteY67" fmla="*/ 1689431 h 2046353"/>
              <a:gd name="connsiteX68" fmla="*/ 805624 w 3980530"/>
              <a:gd name="connsiteY68" fmla="*/ 1618047 h 2046353"/>
              <a:gd name="connsiteX69" fmla="*/ 1172744 w 3980530"/>
              <a:gd name="connsiteY69" fmla="*/ 1437886 h 2046353"/>
              <a:gd name="connsiteX70" fmla="*/ 1539863 w 3980530"/>
              <a:gd name="connsiteY70" fmla="*/ 1261125 h 2046353"/>
              <a:gd name="connsiteX71" fmla="*/ 1658837 w 3980530"/>
              <a:gd name="connsiteY71" fmla="*/ 1206737 h 2046353"/>
              <a:gd name="connsiteX0" fmla="*/ 1658837 w 3980530"/>
              <a:gd name="connsiteY0" fmla="*/ 1138751 h 1978367"/>
              <a:gd name="connsiteX1" fmla="*/ 2552842 w 3980530"/>
              <a:gd name="connsiteY1" fmla="*/ 710444 h 1978367"/>
              <a:gd name="connsiteX2" fmla="*/ 2977749 w 3980530"/>
              <a:gd name="connsiteY2" fmla="*/ 509888 h 1978367"/>
              <a:gd name="connsiteX3" fmla="*/ 3270085 w 3980530"/>
              <a:gd name="connsiteY3" fmla="*/ 373918 h 1978367"/>
              <a:gd name="connsiteX4" fmla="*/ 3579417 w 3980530"/>
              <a:gd name="connsiteY4" fmla="*/ 227750 h 1978367"/>
              <a:gd name="connsiteX5" fmla="*/ 3640604 w 3980530"/>
              <a:gd name="connsiteY5" fmla="*/ 193757 h 1978367"/>
              <a:gd name="connsiteX6" fmla="*/ 3698391 w 3980530"/>
              <a:gd name="connsiteY6" fmla="*/ 149567 h 1978367"/>
              <a:gd name="connsiteX7" fmla="*/ 3749380 w 3980530"/>
              <a:gd name="connsiteY7" fmla="*/ 105377 h 1978367"/>
              <a:gd name="connsiteX8" fmla="*/ 3793570 w 3980530"/>
              <a:gd name="connsiteY8" fmla="*/ 54388 h 1978367"/>
              <a:gd name="connsiteX9" fmla="*/ 3827563 w 3980530"/>
              <a:gd name="connsiteY9" fmla="*/ 3399 h 1978367"/>
              <a:gd name="connsiteX10" fmla="*/ 3977130 w 3980530"/>
              <a:gd name="connsiteY10" fmla="*/ 0 h 1978367"/>
              <a:gd name="connsiteX11" fmla="*/ 3980530 w 3980530"/>
              <a:gd name="connsiteY11" fmla="*/ 98578 h 1978367"/>
              <a:gd name="connsiteX12" fmla="*/ 3980530 w 3980530"/>
              <a:gd name="connsiteY12" fmla="*/ 159765 h 1978367"/>
              <a:gd name="connsiteX13" fmla="*/ 3977130 w 3980530"/>
              <a:gd name="connsiteY13" fmla="*/ 214153 h 1978367"/>
              <a:gd name="connsiteX14" fmla="*/ 3963533 w 3980530"/>
              <a:gd name="connsiteY14" fmla="*/ 295735 h 1978367"/>
              <a:gd name="connsiteX15" fmla="*/ 3946537 w 3980530"/>
              <a:gd name="connsiteY15" fmla="*/ 370519 h 1978367"/>
              <a:gd name="connsiteX16" fmla="*/ 3915944 w 3980530"/>
              <a:gd name="connsiteY16" fmla="*/ 431705 h 1978367"/>
              <a:gd name="connsiteX17" fmla="*/ 3885350 w 3980530"/>
              <a:gd name="connsiteY17" fmla="*/ 462298 h 1978367"/>
              <a:gd name="connsiteX18" fmla="*/ 3868354 w 3980530"/>
              <a:gd name="connsiteY18" fmla="*/ 475896 h 1978367"/>
              <a:gd name="connsiteX19" fmla="*/ 3837761 w 3980530"/>
              <a:gd name="connsiteY19" fmla="*/ 482694 h 1978367"/>
              <a:gd name="connsiteX20" fmla="*/ 3817365 w 3980530"/>
              <a:gd name="connsiteY20" fmla="*/ 482694 h 1978367"/>
              <a:gd name="connsiteX21" fmla="*/ 3790171 w 3980530"/>
              <a:gd name="connsiteY21" fmla="*/ 479295 h 1978367"/>
              <a:gd name="connsiteX22" fmla="*/ 3773175 w 3980530"/>
              <a:gd name="connsiteY22" fmla="*/ 479295 h 1978367"/>
              <a:gd name="connsiteX23" fmla="*/ 3749380 w 3980530"/>
              <a:gd name="connsiteY23" fmla="*/ 475896 h 1978367"/>
              <a:gd name="connsiteX24" fmla="*/ 3698391 w 3980530"/>
              <a:gd name="connsiteY24" fmla="*/ 482694 h 1978367"/>
              <a:gd name="connsiteX25" fmla="*/ 3633805 w 3980530"/>
              <a:gd name="connsiteY25" fmla="*/ 499690 h 1978367"/>
              <a:gd name="connsiteX26" fmla="*/ 3501234 w 3980530"/>
              <a:gd name="connsiteY26" fmla="*/ 547280 h 1978367"/>
              <a:gd name="connsiteX27" fmla="*/ 3215697 w 3980530"/>
              <a:gd name="connsiteY27" fmla="*/ 673052 h 1978367"/>
              <a:gd name="connsiteX28" fmla="*/ 2845178 w 3980530"/>
              <a:gd name="connsiteY28" fmla="*/ 839616 h 1978367"/>
              <a:gd name="connsiteX29" fmla="*/ 1563658 w 3980530"/>
              <a:gd name="connsiteY29" fmla="*/ 1451482 h 1978367"/>
              <a:gd name="connsiteX30" fmla="*/ 792027 w 3980530"/>
              <a:gd name="connsiteY30" fmla="*/ 1838997 h 1978367"/>
              <a:gd name="connsiteX31" fmla="*/ 679851 w 3980530"/>
              <a:gd name="connsiteY31" fmla="*/ 1896785 h 1978367"/>
              <a:gd name="connsiteX32" fmla="*/ 635661 w 3980530"/>
              <a:gd name="connsiteY32" fmla="*/ 1917180 h 1978367"/>
              <a:gd name="connsiteX33" fmla="*/ 550680 w 3980530"/>
              <a:gd name="connsiteY33" fmla="*/ 1940975 h 1978367"/>
              <a:gd name="connsiteX34" fmla="*/ 431706 w 3980530"/>
              <a:gd name="connsiteY34" fmla="*/ 1964770 h 1978367"/>
              <a:gd name="connsiteX35" fmla="*/ 282138 w 3980530"/>
              <a:gd name="connsiteY35" fmla="*/ 1978367 h 1978367"/>
              <a:gd name="connsiteX36" fmla="*/ 146168 w 3980530"/>
              <a:gd name="connsiteY36" fmla="*/ 1978367 h 1978367"/>
              <a:gd name="connsiteX37" fmla="*/ 84982 w 3980530"/>
              <a:gd name="connsiteY37" fmla="*/ 1968169 h 1978367"/>
              <a:gd name="connsiteX38" fmla="*/ 30593 w 3980530"/>
              <a:gd name="connsiteY38" fmla="*/ 1947774 h 1978367"/>
              <a:gd name="connsiteX39" fmla="*/ 6799 w 3980530"/>
              <a:gd name="connsiteY39" fmla="*/ 1923979 h 1978367"/>
              <a:gd name="connsiteX40" fmla="*/ 0 w 3980530"/>
              <a:gd name="connsiteY40" fmla="*/ 1903583 h 1978367"/>
              <a:gd name="connsiteX41" fmla="*/ 0 w 3980530"/>
              <a:gd name="connsiteY41" fmla="*/ 1886587 h 1978367"/>
              <a:gd name="connsiteX42" fmla="*/ 13597 w 3980530"/>
              <a:gd name="connsiteY42" fmla="*/ 1855994 h 1978367"/>
              <a:gd name="connsiteX43" fmla="*/ 47590 w 3980530"/>
              <a:gd name="connsiteY43" fmla="*/ 1811803 h 1978367"/>
              <a:gd name="connsiteX44" fmla="*/ 95179 w 3980530"/>
              <a:gd name="connsiteY44" fmla="*/ 1730221 h 1978367"/>
              <a:gd name="connsiteX45" fmla="*/ 156366 w 3980530"/>
              <a:gd name="connsiteY45" fmla="*/ 1594251 h 1978367"/>
              <a:gd name="connsiteX46" fmla="*/ 190359 w 3980530"/>
              <a:gd name="connsiteY46" fmla="*/ 1492273 h 1978367"/>
              <a:gd name="connsiteX47" fmla="*/ 220952 w 3980530"/>
              <a:gd name="connsiteY47" fmla="*/ 1332508 h 1978367"/>
              <a:gd name="connsiteX48" fmla="*/ 251545 w 3980530"/>
              <a:gd name="connsiteY48" fmla="*/ 1152348 h 1978367"/>
              <a:gd name="connsiteX49" fmla="*/ 275340 w 3980530"/>
              <a:gd name="connsiteY49" fmla="*/ 978985 h 1978367"/>
              <a:gd name="connsiteX50" fmla="*/ 285538 w 3980530"/>
              <a:gd name="connsiteY50" fmla="*/ 961989 h 1978367"/>
              <a:gd name="connsiteX51" fmla="*/ 302534 w 3980530"/>
              <a:gd name="connsiteY51" fmla="*/ 944993 h 1978367"/>
              <a:gd name="connsiteX52" fmla="*/ 312732 w 3980530"/>
              <a:gd name="connsiteY52" fmla="*/ 944993 h 1978367"/>
              <a:gd name="connsiteX53" fmla="*/ 322930 w 3980530"/>
              <a:gd name="connsiteY53" fmla="*/ 955191 h 1978367"/>
              <a:gd name="connsiteX54" fmla="*/ 333127 w 3980530"/>
              <a:gd name="connsiteY54" fmla="*/ 978985 h 1978367"/>
              <a:gd name="connsiteX55" fmla="*/ 333127 w 3980530"/>
              <a:gd name="connsiteY55" fmla="*/ 1012978 h 1978367"/>
              <a:gd name="connsiteX56" fmla="*/ 339926 w 3980530"/>
              <a:gd name="connsiteY56" fmla="*/ 1196538 h 1978367"/>
              <a:gd name="connsiteX57" fmla="*/ 343325 w 3980530"/>
              <a:gd name="connsiteY57" fmla="*/ 1312113 h 1978367"/>
              <a:gd name="connsiteX58" fmla="*/ 350124 w 3980530"/>
              <a:gd name="connsiteY58" fmla="*/ 1410691 h 1978367"/>
              <a:gd name="connsiteX59" fmla="*/ 370519 w 3980530"/>
              <a:gd name="connsiteY59" fmla="*/ 1519467 h 1978367"/>
              <a:gd name="connsiteX60" fmla="*/ 397713 w 3980530"/>
              <a:gd name="connsiteY60" fmla="*/ 1580654 h 1978367"/>
              <a:gd name="connsiteX61" fmla="*/ 428306 w 3980530"/>
              <a:gd name="connsiteY61" fmla="*/ 1624844 h 1978367"/>
              <a:gd name="connsiteX62" fmla="*/ 462299 w 3980530"/>
              <a:gd name="connsiteY62" fmla="*/ 1648639 h 1978367"/>
              <a:gd name="connsiteX63" fmla="*/ 489493 w 3980530"/>
              <a:gd name="connsiteY63" fmla="*/ 1655438 h 1978367"/>
              <a:gd name="connsiteX64" fmla="*/ 533683 w 3980530"/>
              <a:gd name="connsiteY64" fmla="*/ 1655438 h 1978367"/>
              <a:gd name="connsiteX65" fmla="*/ 574474 w 3980530"/>
              <a:gd name="connsiteY65" fmla="*/ 1645240 h 1978367"/>
              <a:gd name="connsiteX66" fmla="*/ 652657 w 3980530"/>
              <a:gd name="connsiteY66" fmla="*/ 1621445 h 1978367"/>
              <a:gd name="connsiteX67" fmla="*/ 805624 w 3980530"/>
              <a:gd name="connsiteY67" fmla="*/ 1550061 h 1978367"/>
              <a:gd name="connsiteX68" fmla="*/ 1172744 w 3980530"/>
              <a:gd name="connsiteY68" fmla="*/ 1369900 h 1978367"/>
              <a:gd name="connsiteX69" fmla="*/ 1539863 w 3980530"/>
              <a:gd name="connsiteY69" fmla="*/ 1193139 h 1978367"/>
              <a:gd name="connsiteX70" fmla="*/ 1658837 w 3980530"/>
              <a:gd name="connsiteY70" fmla="*/ 1138751 h 1978367"/>
              <a:gd name="connsiteX0" fmla="*/ 1658837 w 3980530"/>
              <a:gd name="connsiteY0" fmla="*/ 1135352 h 1974968"/>
              <a:gd name="connsiteX1" fmla="*/ 2552842 w 3980530"/>
              <a:gd name="connsiteY1" fmla="*/ 707045 h 1974968"/>
              <a:gd name="connsiteX2" fmla="*/ 2977749 w 3980530"/>
              <a:gd name="connsiteY2" fmla="*/ 506489 h 1974968"/>
              <a:gd name="connsiteX3" fmla="*/ 3270085 w 3980530"/>
              <a:gd name="connsiteY3" fmla="*/ 370519 h 1974968"/>
              <a:gd name="connsiteX4" fmla="*/ 3579417 w 3980530"/>
              <a:gd name="connsiteY4" fmla="*/ 224351 h 1974968"/>
              <a:gd name="connsiteX5" fmla="*/ 3640604 w 3980530"/>
              <a:gd name="connsiteY5" fmla="*/ 190358 h 1974968"/>
              <a:gd name="connsiteX6" fmla="*/ 3698391 w 3980530"/>
              <a:gd name="connsiteY6" fmla="*/ 146168 h 1974968"/>
              <a:gd name="connsiteX7" fmla="*/ 3749380 w 3980530"/>
              <a:gd name="connsiteY7" fmla="*/ 101978 h 1974968"/>
              <a:gd name="connsiteX8" fmla="*/ 3793570 w 3980530"/>
              <a:gd name="connsiteY8" fmla="*/ 50989 h 1974968"/>
              <a:gd name="connsiteX9" fmla="*/ 3827563 w 3980530"/>
              <a:gd name="connsiteY9" fmla="*/ 0 h 1974968"/>
              <a:gd name="connsiteX10" fmla="*/ 3980530 w 3980530"/>
              <a:gd name="connsiteY10" fmla="*/ 95179 h 1974968"/>
              <a:gd name="connsiteX11" fmla="*/ 3980530 w 3980530"/>
              <a:gd name="connsiteY11" fmla="*/ 156366 h 1974968"/>
              <a:gd name="connsiteX12" fmla="*/ 3977130 w 3980530"/>
              <a:gd name="connsiteY12" fmla="*/ 210754 h 1974968"/>
              <a:gd name="connsiteX13" fmla="*/ 3963533 w 3980530"/>
              <a:gd name="connsiteY13" fmla="*/ 292336 h 1974968"/>
              <a:gd name="connsiteX14" fmla="*/ 3946537 w 3980530"/>
              <a:gd name="connsiteY14" fmla="*/ 367120 h 1974968"/>
              <a:gd name="connsiteX15" fmla="*/ 3915944 w 3980530"/>
              <a:gd name="connsiteY15" fmla="*/ 428306 h 1974968"/>
              <a:gd name="connsiteX16" fmla="*/ 3885350 w 3980530"/>
              <a:gd name="connsiteY16" fmla="*/ 458899 h 1974968"/>
              <a:gd name="connsiteX17" fmla="*/ 3868354 w 3980530"/>
              <a:gd name="connsiteY17" fmla="*/ 472497 h 1974968"/>
              <a:gd name="connsiteX18" fmla="*/ 3837761 w 3980530"/>
              <a:gd name="connsiteY18" fmla="*/ 479295 h 1974968"/>
              <a:gd name="connsiteX19" fmla="*/ 3817365 w 3980530"/>
              <a:gd name="connsiteY19" fmla="*/ 479295 h 1974968"/>
              <a:gd name="connsiteX20" fmla="*/ 3790171 w 3980530"/>
              <a:gd name="connsiteY20" fmla="*/ 475896 h 1974968"/>
              <a:gd name="connsiteX21" fmla="*/ 3773175 w 3980530"/>
              <a:gd name="connsiteY21" fmla="*/ 475896 h 1974968"/>
              <a:gd name="connsiteX22" fmla="*/ 3749380 w 3980530"/>
              <a:gd name="connsiteY22" fmla="*/ 472497 h 1974968"/>
              <a:gd name="connsiteX23" fmla="*/ 3698391 w 3980530"/>
              <a:gd name="connsiteY23" fmla="*/ 479295 h 1974968"/>
              <a:gd name="connsiteX24" fmla="*/ 3633805 w 3980530"/>
              <a:gd name="connsiteY24" fmla="*/ 496291 h 1974968"/>
              <a:gd name="connsiteX25" fmla="*/ 3501234 w 3980530"/>
              <a:gd name="connsiteY25" fmla="*/ 543881 h 1974968"/>
              <a:gd name="connsiteX26" fmla="*/ 3215697 w 3980530"/>
              <a:gd name="connsiteY26" fmla="*/ 669653 h 1974968"/>
              <a:gd name="connsiteX27" fmla="*/ 2845178 w 3980530"/>
              <a:gd name="connsiteY27" fmla="*/ 836217 h 1974968"/>
              <a:gd name="connsiteX28" fmla="*/ 1563658 w 3980530"/>
              <a:gd name="connsiteY28" fmla="*/ 1448083 h 1974968"/>
              <a:gd name="connsiteX29" fmla="*/ 792027 w 3980530"/>
              <a:gd name="connsiteY29" fmla="*/ 1835598 h 1974968"/>
              <a:gd name="connsiteX30" fmla="*/ 679851 w 3980530"/>
              <a:gd name="connsiteY30" fmla="*/ 1893386 h 1974968"/>
              <a:gd name="connsiteX31" fmla="*/ 635661 w 3980530"/>
              <a:gd name="connsiteY31" fmla="*/ 1913781 h 1974968"/>
              <a:gd name="connsiteX32" fmla="*/ 550680 w 3980530"/>
              <a:gd name="connsiteY32" fmla="*/ 1937576 h 1974968"/>
              <a:gd name="connsiteX33" fmla="*/ 431706 w 3980530"/>
              <a:gd name="connsiteY33" fmla="*/ 1961371 h 1974968"/>
              <a:gd name="connsiteX34" fmla="*/ 282138 w 3980530"/>
              <a:gd name="connsiteY34" fmla="*/ 1974968 h 1974968"/>
              <a:gd name="connsiteX35" fmla="*/ 146168 w 3980530"/>
              <a:gd name="connsiteY35" fmla="*/ 1974968 h 1974968"/>
              <a:gd name="connsiteX36" fmla="*/ 84982 w 3980530"/>
              <a:gd name="connsiteY36" fmla="*/ 1964770 h 1974968"/>
              <a:gd name="connsiteX37" fmla="*/ 30593 w 3980530"/>
              <a:gd name="connsiteY37" fmla="*/ 1944375 h 1974968"/>
              <a:gd name="connsiteX38" fmla="*/ 6799 w 3980530"/>
              <a:gd name="connsiteY38" fmla="*/ 1920580 h 1974968"/>
              <a:gd name="connsiteX39" fmla="*/ 0 w 3980530"/>
              <a:gd name="connsiteY39" fmla="*/ 1900184 h 1974968"/>
              <a:gd name="connsiteX40" fmla="*/ 0 w 3980530"/>
              <a:gd name="connsiteY40" fmla="*/ 1883188 h 1974968"/>
              <a:gd name="connsiteX41" fmla="*/ 13597 w 3980530"/>
              <a:gd name="connsiteY41" fmla="*/ 1852595 h 1974968"/>
              <a:gd name="connsiteX42" fmla="*/ 47590 w 3980530"/>
              <a:gd name="connsiteY42" fmla="*/ 1808404 h 1974968"/>
              <a:gd name="connsiteX43" fmla="*/ 95179 w 3980530"/>
              <a:gd name="connsiteY43" fmla="*/ 1726822 h 1974968"/>
              <a:gd name="connsiteX44" fmla="*/ 156366 w 3980530"/>
              <a:gd name="connsiteY44" fmla="*/ 1590852 h 1974968"/>
              <a:gd name="connsiteX45" fmla="*/ 190359 w 3980530"/>
              <a:gd name="connsiteY45" fmla="*/ 1488874 h 1974968"/>
              <a:gd name="connsiteX46" fmla="*/ 220952 w 3980530"/>
              <a:gd name="connsiteY46" fmla="*/ 1329109 h 1974968"/>
              <a:gd name="connsiteX47" fmla="*/ 251545 w 3980530"/>
              <a:gd name="connsiteY47" fmla="*/ 1148949 h 1974968"/>
              <a:gd name="connsiteX48" fmla="*/ 275340 w 3980530"/>
              <a:gd name="connsiteY48" fmla="*/ 975586 h 1974968"/>
              <a:gd name="connsiteX49" fmla="*/ 285538 w 3980530"/>
              <a:gd name="connsiteY49" fmla="*/ 958590 h 1974968"/>
              <a:gd name="connsiteX50" fmla="*/ 302534 w 3980530"/>
              <a:gd name="connsiteY50" fmla="*/ 941594 h 1974968"/>
              <a:gd name="connsiteX51" fmla="*/ 312732 w 3980530"/>
              <a:gd name="connsiteY51" fmla="*/ 941594 h 1974968"/>
              <a:gd name="connsiteX52" fmla="*/ 322930 w 3980530"/>
              <a:gd name="connsiteY52" fmla="*/ 951792 h 1974968"/>
              <a:gd name="connsiteX53" fmla="*/ 333127 w 3980530"/>
              <a:gd name="connsiteY53" fmla="*/ 975586 h 1974968"/>
              <a:gd name="connsiteX54" fmla="*/ 333127 w 3980530"/>
              <a:gd name="connsiteY54" fmla="*/ 1009579 h 1974968"/>
              <a:gd name="connsiteX55" fmla="*/ 339926 w 3980530"/>
              <a:gd name="connsiteY55" fmla="*/ 1193139 h 1974968"/>
              <a:gd name="connsiteX56" fmla="*/ 343325 w 3980530"/>
              <a:gd name="connsiteY56" fmla="*/ 1308714 h 1974968"/>
              <a:gd name="connsiteX57" fmla="*/ 350124 w 3980530"/>
              <a:gd name="connsiteY57" fmla="*/ 1407292 h 1974968"/>
              <a:gd name="connsiteX58" fmla="*/ 370519 w 3980530"/>
              <a:gd name="connsiteY58" fmla="*/ 1516068 h 1974968"/>
              <a:gd name="connsiteX59" fmla="*/ 397713 w 3980530"/>
              <a:gd name="connsiteY59" fmla="*/ 1577255 h 1974968"/>
              <a:gd name="connsiteX60" fmla="*/ 428306 w 3980530"/>
              <a:gd name="connsiteY60" fmla="*/ 1621445 h 1974968"/>
              <a:gd name="connsiteX61" fmla="*/ 462299 w 3980530"/>
              <a:gd name="connsiteY61" fmla="*/ 1645240 h 1974968"/>
              <a:gd name="connsiteX62" fmla="*/ 489493 w 3980530"/>
              <a:gd name="connsiteY62" fmla="*/ 1652039 h 1974968"/>
              <a:gd name="connsiteX63" fmla="*/ 533683 w 3980530"/>
              <a:gd name="connsiteY63" fmla="*/ 1652039 h 1974968"/>
              <a:gd name="connsiteX64" fmla="*/ 574474 w 3980530"/>
              <a:gd name="connsiteY64" fmla="*/ 1641841 h 1974968"/>
              <a:gd name="connsiteX65" fmla="*/ 652657 w 3980530"/>
              <a:gd name="connsiteY65" fmla="*/ 1618046 h 1974968"/>
              <a:gd name="connsiteX66" fmla="*/ 805624 w 3980530"/>
              <a:gd name="connsiteY66" fmla="*/ 1546662 h 1974968"/>
              <a:gd name="connsiteX67" fmla="*/ 1172744 w 3980530"/>
              <a:gd name="connsiteY67" fmla="*/ 1366501 h 1974968"/>
              <a:gd name="connsiteX68" fmla="*/ 1539863 w 3980530"/>
              <a:gd name="connsiteY68" fmla="*/ 1189740 h 1974968"/>
              <a:gd name="connsiteX69" fmla="*/ 1658837 w 3980530"/>
              <a:gd name="connsiteY69" fmla="*/ 1135352 h 1974968"/>
              <a:gd name="connsiteX0" fmla="*/ 1658837 w 3980530"/>
              <a:gd name="connsiteY0" fmla="*/ 1135352 h 1974968"/>
              <a:gd name="connsiteX1" fmla="*/ 2552842 w 3980530"/>
              <a:gd name="connsiteY1" fmla="*/ 707045 h 1974968"/>
              <a:gd name="connsiteX2" fmla="*/ 2977749 w 3980530"/>
              <a:gd name="connsiteY2" fmla="*/ 506489 h 1974968"/>
              <a:gd name="connsiteX3" fmla="*/ 3270085 w 3980530"/>
              <a:gd name="connsiteY3" fmla="*/ 370519 h 1974968"/>
              <a:gd name="connsiteX4" fmla="*/ 3579417 w 3980530"/>
              <a:gd name="connsiteY4" fmla="*/ 224351 h 1974968"/>
              <a:gd name="connsiteX5" fmla="*/ 3640604 w 3980530"/>
              <a:gd name="connsiteY5" fmla="*/ 190358 h 1974968"/>
              <a:gd name="connsiteX6" fmla="*/ 3698391 w 3980530"/>
              <a:gd name="connsiteY6" fmla="*/ 146168 h 1974968"/>
              <a:gd name="connsiteX7" fmla="*/ 3749380 w 3980530"/>
              <a:gd name="connsiteY7" fmla="*/ 101978 h 1974968"/>
              <a:gd name="connsiteX8" fmla="*/ 3793570 w 3980530"/>
              <a:gd name="connsiteY8" fmla="*/ 50989 h 1974968"/>
              <a:gd name="connsiteX9" fmla="*/ 3827563 w 3980530"/>
              <a:gd name="connsiteY9" fmla="*/ 0 h 1974968"/>
              <a:gd name="connsiteX10" fmla="*/ 3980530 w 3980530"/>
              <a:gd name="connsiteY10" fmla="*/ 156366 h 1974968"/>
              <a:gd name="connsiteX11" fmla="*/ 3977130 w 3980530"/>
              <a:gd name="connsiteY11" fmla="*/ 210754 h 1974968"/>
              <a:gd name="connsiteX12" fmla="*/ 3963533 w 3980530"/>
              <a:gd name="connsiteY12" fmla="*/ 292336 h 1974968"/>
              <a:gd name="connsiteX13" fmla="*/ 3946537 w 3980530"/>
              <a:gd name="connsiteY13" fmla="*/ 367120 h 1974968"/>
              <a:gd name="connsiteX14" fmla="*/ 3915944 w 3980530"/>
              <a:gd name="connsiteY14" fmla="*/ 428306 h 1974968"/>
              <a:gd name="connsiteX15" fmla="*/ 3885350 w 3980530"/>
              <a:gd name="connsiteY15" fmla="*/ 458899 h 1974968"/>
              <a:gd name="connsiteX16" fmla="*/ 3868354 w 3980530"/>
              <a:gd name="connsiteY16" fmla="*/ 472497 h 1974968"/>
              <a:gd name="connsiteX17" fmla="*/ 3837761 w 3980530"/>
              <a:gd name="connsiteY17" fmla="*/ 479295 h 1974968"/>
              <a:gd name="connsiteX18" fmla="*/ 3817365 w 3980530"/>
              <a:gd name="connsiteY18" fmla="*/ 479295 h 1974968"/>
              <a:gd name="connsiteX19" fmla="*/ 3790171 w 3980530"/>
              <a:gd name="connsiteY19" fmla="*/ 475896 h 1974968"/>
              <a:gd name="connsiteX20" fmla="*/ 3773175 w 3980530"/>
              <a:gd name="connsiteY20" fmla="*/ 475896 h 1974968"/>
              <a:gd name="connsiteX21" fmla="*/ 3749380 w 3980530"/>
              <a:gd name="connsiteY21" fmla="*/ 472497 h 1974968"/>
              <a:gd name="connsiteX22" fmla="*/ 3698391 w 3980530"/>
              <a:gd name="connsiteY22" fmla="*/ 479295 h 1974968"/>
              <a:gd name="connsiteX23" fmla="*/ 3633805 w 3980530"/>
              <a:gd name="connsiteY23" fmla="*/ 496291 h 1974968"/>
              <a:gd name="connsiteX24" fmla="*/ 3501234 w 3980530"/>
              <a:gd name="connsiteY24" fmla="*/ 543881 h 1974968"/>
              <a:gd name="connsiteX25" fmla="*/ 3215697 w 3980530"/>
              <a:gd name="connsiteY25" fmla="*/ 669653 h 1974968"/>
              <a:gd name="connsiteX26" fmla="*/ 2845178 w 3980530"/>
              <a:gd name="connsiteY26" fmla="*/ 836217 h 1974968"/>
              <a:gd name="connsiteX27" fmla="*/ 1563658 w 3980530"/>
              <a:gd name="connsiteY27" fmla="*/ 1448083 h 1974968"/>
              <a:gd name="connsiteX28" fmla="*/ 792027 w 3980530"/>
              <a:gd name="connsiteY28" fmla="*/ 1835598 h 1974968"/>
              <a:gd name="connsiteX29" fmla="*/ 679851 w 3980530"/>
              <a:gd name="connsiteY29" fmla="*/ 1893386 h 1974968"/>
              <a:gd name="connsiteX30" fmla="*/ 635661 w 3980530"/>
              <a:gd name="connsiteY30" fmla="*/ 1913781 h 1974968"/>
              <a:gd name="connsiteX31" fmla="*/ 550680 w 3980530"/>
              <a:gd name="connsiteY31" fmla="*/ 1937576 h 1974968"/>
              <a:gd name="connsiteX32" fmla="*/ 431706 w 3980530"/>
              <a:gd name="connsiteY32" fmla="*/ 1961371 h 1974968"/>
              <a:gd name="connsiteX33" fmla="*/ 282138 w 3980530"/>
              <a:gd name="connsiteY33" fmla="*/ 1974968 h 1974968"/>
              <a:gd name="connsiteX34" fmla="*/ 146168 w 3980530"/>
              <a:gd name="connsiteY34" fmla="*/ 1974968 h 1974968"/>
              <a:gd name="connsiteX35" fmla="*/ 84982 w 3980530"/>
              <a:gd name="connsiteY35" fmla="*/ 1964770 h 1974968"/>
              <a:gd name="connsiteX36" fmla="*/ 30593 w 3980530"/>
              <a:gd name="connsiteY36" fmla="*/ 1944375 h 1974968"/>
              <a:gd name="connsiteX37" fmla="*/ 6799 w 3980530"/>
              <a:gd name="connsiteY37" fmla="*/ 1920580 h 1974968"/>
              <a:gd name="connsiteX38" fmla="*/ 0 w 3980530"/>
              <a:gd name="connsiteY38" fmla="*/ 1900184 h 1974968"/>
              <a:gd name="connsiteX39" fmla="*/ 0 w 3980530"/>
              <a:gd name="connsiteY39" fmla="*/ 1883188 h 1974968"/>
              <a:gd name="connsiteX40" fmla="*/ 13597 w 3980530"/>
              <a:gd name="connsiteY40" fmla="*/ 1852595 h 1974968"/>
              <a:gd name="connsiteX41" fmla="*/ 47590 w 3980530"/>
              <a:gd name="connsiteY41" fmla="*/ 1808404 h 1974968"/>
              <a:gd name="connsiteX42" fmla="*/ 95179 w 3980530"/>
              <a:gd name="connsiteY42" fmla="*/ 1726822 h 1974968"/>
              <a:gd name="connsiteX43" fmla="*/ 156366 w 3980530"/>
              <a:gd name="connsiteY43" fmla="*/ 1590852 h 1974968"/>
              <a:gd name="connsiteX44" fmla="*/ 190359 w 3980530"/>
              <a:gd name="connsiteY44" fmla="*/ 1488874 h 1974968"/>
              <a:gd name="connsiteX45" fmla="*/ 220952 w 3980530"/>
              <a:gd name="connsiteY45" fmla="*/ 1329109 h 1974968"/>
              <a:gd name="connsiteX46" fmla="*/ 251545 w 3980530"/>
              <a:gd name="connsiteY46" fmla="*/ 1148949 h 1974968"/>
              <a:gd name="connsiteX47" fmla="*/ 275340 w 3980530"/>
              <a:gd name="connsiteY47" fmla="*/ 975586 h 1974968"/>
              <a:gd name="connsiteX48" fmla="*/ 285538 w 3980530"/>
              <a:gd name="connsiteY48" fmla="*/ 958590 h 1974968"/>
              <a:gd name="connsiteX49" fmla="*/ 302534 w 3980530"/>
              <a:gd name="connsiteY49" fmla="*/ 941594 h 1974968"/>
              <a:gd name="connsiteX50" fmla="*/ 312732 w 3980530"/>
              <a:gd name="connsiteY50" fmla="*/ 941594 h 1974968"/>
              <a:gd name="connsiteX51" fmla="*/ 322930 w 3980530"/>
              <a:gd name="connsiteY51" fmla="*/ 951792 h 1974968"/>
              <a:gd name="connsiteX52" fmla="*/ 333127 w 3980530"/>
              <a:gd name="connsiteY52" fmla="*/ 975586 h 1974968"/>
              <a:gd name="connsiteX53" fmla="*/ 333127 w 3980530"/>
              <a:gd name="connsiteY53" fmla="*/ 1009579 h 1974968"/>
              <a:gd name="connsiteX54" fmla="*/ 339926 w 3980530"/>
              <a:gd name="connsiteY54" fmla="*/ 1193139 h 1974968"/>
              <a:gd name="connsiteX55" fmla="*/ 343325 w 3980530"/>
              <a:gd name="connsiteY55" fmla="*/ 1308714 h 1974968"/>
              <a:gd name="connsiteX56" fmla="*/ 350124 w 3980530"/>
              <a:gd name="connsiteY56" fmla="*/ 1407292 h 1974968"/>
              <a:gd name="connsiteX57" fmla="*/ 370519 w 3980530"/>
              <a:gd name="connsiteY57" fmla="*/ 1516068 h 1974968"/>
              <a:gd name="connsiteX58" fmla="*/ 397713 w 3980530"/>
              <a:gd name="connsiteY58" fmla="*/ 1577255 h 1974968"/>
              <a:gd name="connsiteX59" fmla="*/ 428306 w 3980530"/>
              <a:gd name="connsiteY59" fmla="*/ 1621445 h 1974968"/>
              <a:gd name="connsiteX60" fmla="*/ 462299 w 3980530"/>
              <a:gd name="connsiteY60" fmla="*/ 1645240 h 1974968"/>
              <a:gd name="connsiteX61" fmla="*/ 489493 w 3980530"/>
              <a:gd name="connsiteY61" fmla="*/ 1652039 h 1974968"/>
              <a:gd name="connsiteX62" fmla="*/ 533683 w 3980530"/>
              <a:gd name="connsiteY62" fmla="*/ 1652039 h 1974968"/>
              <a:gd name="connsiteX63" fmla="*/ 574474 w 3980530"/>
              <a:gd name="connsiteY63" fmla="*/ 1641841 h 1974968"/>
              <a:gd name="connsiteX64" fmla="*/ 652657 w 3980530"/>
              <a:gd name="connsiteY64" fmla="*/ 1618046 h 1974968"/>
              <a:gd name="connsiteX65" fmla="*/ 805624 w 3980530"/>
              <a:gd name="connsiteY65" fmla="*/ 1546662 h 1974968"/>
              <a:gd name="connsiteX66" fmla="*/ 1172744 w 3980530"/>
              <a:gd name="connsiteY66" fmla="*/ 1366501 h 1974968"/>
              <a:gd name="connsiteX67" fmla="*/ 1539863 w 3980530"/>
              <a:gd name="connsiteY67" fmla="*/ 1189740 h 1974968"/>
              <a:gd name="connsiteX68" fmla="*/ 1658837 w 3980530"/>
              <a:gd name="connsiteY68" fmla="*/ 1135352 h 1974968"/>
              <a:gd name="connsiteX0" fmla="*/ 1658837 w 3977130"/>
              <a:gd name="connsiteY0" fmla="*/ 1135352 h 1974968"/>
              <a:gd name="connsiteX1" fmla="*/ 2552842 w 3977130"/>
              <a:gd name="connsiteY1" fmla="*/ 707045 h 1974968"/>
              <a:gd name="connsiteX2" fmla="*/ 2977749 w 3977130"/>
              <a:gd name="connsiteY2" fmla="*/ 506489 h 1974968"/>
              <a:gd name="connsiteX3" fmla="*/ 3270085 w 3977130"/>
              <a:gd name="connsiteY3" fmla="*/ 370519 h 1974968"/>
              <a:gd name="connsiteX4" fmla="*/ 3579417 w 3977130"/>
              <a:gd name="connsiteY4" fmla="*/ 224351 h 1974968"/>
              <a:gd name="connsiteX5" fmla="*/ 3640604 w 3977130"/>
              <a:gd name="connsiteY5" fmla="*/ 190358 h 1974968"/>
              <a:gd name="connsiteX6" fmla="*/ 3698391 w 3977130"/>
              <a:gd name="connsiteY6" fmla="*/ 146168 h 1974968"/>
              <a:gd name="connsiteX7" fmla="*/ 3749380 w 3977130"/>
              <a:gd name="connsiteY7" fmla="*/ 101978 h 1974968"/>
              <a:gd name="connsiteX8" fmla="*/ 3793570 w 3977130"/>
              <a:gd name="connsiteY8" fmla="*/ 50989 h 1974968"/>
              <a:gd name="connsiteX9" fmla="*/ 3827563 w 3977130"/>
              <a:gd name="connsiteY9" fmla="*/ 0 h 1974968"/>
              <a:gd name="connsiteX10" fmla="*/ 3977130 w 3977130"/>
              <a:gd name="connsiteY10" fmla="*/ 210754 h 1974968"/>
              <a:gd name="connsiteX11" fmla="*/ 3963533 w 3977130"/>
              <a:gd name="connsiteY11" fmla="*/ 292336 h 1974968"/>
              <a:gd name="connsiteX12" fmla="*/ 3946537 w 3977130"/>
              <a:gd name="connsiteY12" fmla="*/ 367120 h 1974968"/>
              <a:gd name="connsiteX13" fmla="*/ 3915944 w 3977130"/>
              <a:gd name="connsiteY13" fmla="*/ 428306 h 1974968"/>
              <a:gd name="connsiteX14" fmla="*/ 3885350 w 3977130"/>
              <a:gd name="connsiteY14" fmla="*/ 458899 h 1974968"/>
              <a:gd name="connsiteX15" fmla="*/ 3868354 w 3977130"/>
              <a:gd name="connsiteY15" fmla="*/ 472497 h 1974968"/>
              <a:gd name="connsiteX16" fmla="*/ 3837761 w 3977130"/>
              <a:gd name="connsiteY16" fmla="*/ 479295 h 1974968"/>
              <a:gd name="connsiteX17" fmla="*/ 3817365 w 3977130"/>
              <a:gd name="connsiteY17" fmla="*/ 479295 h 1974968"/>
              <a:gd name="connsiteX18" fmla="*/ 3790171 w 3977130"/>
              <a:gd name="connsiteY18" fmla="*/ 475896 h 1974968"/>
              <a:gd name="connsiteX19" fmla="*/ 3773175 w 3977130"/>
              <a:gd name="connsiteY19" fmla="*/ 475896 h 1974968"/>
              <a:gd name="connsiteX20" fmla="*/ 3749380 w 3977130"/>
              <a:gd name="connsiteY20" fmla="*/ 472497 h 1974968"/>
              <a:gd name="connsiteX21" fmla="*/ 3698391 w 3977130"/>
              <a:gd name="connsiteY21" fmla="*/ 479295 h 1974968"/>
              <a:gd name="connsiteX22" fmla="*/ 3633805 w 3977130"/>
              <a:gd name="connsiteY22" fmla="*/ 496291 h 1974968"/>
              <a:gd name="connsiteX23" fmla="*/ 3501234 w 3977130"/>
              <a:gd name="connsiteY23" fmla="*/ 543881 h 1974968"/>
              <a:gd name="connsiteX24" fmla="*/ 3215697 w 3977130"/>
              <a:gd name="connsiteY24" fmla="*/ 669653 h 1974968"/>
              <a:gd name="connsiteX25" fmla="*/ 2845178 w 3977130"/>
              <a:gd name="connsiteY25" fmla="*/ 836217 h 1974968"/>
              <a:gd name="connsiteX26" fmla="*/ 1563658 w 3977130"/>
              <a:gd name="connsiteY26" fmla="*/ 1448083 h 1974968"/>
              <a:gd name="connsiteX27" fmla="*/ 792027 w 3977130"/>
              <a:gd name="connsiteY27" fmla="*/ 1835598 h 1974968"/>
              <a:gd name="connsiteX28" fmla="*/ 679851 w 3977130"/>
              <a:gd name="connsiteY28" fmla="*/ 1893386 h 1974968"/>
              <a:gd name="connsiteX29" fmla="*/ 635661 w 3977130"/>
              <a:gd name="connsiteY29" fmla="*/ 1913781 h 1974968"/>
              <a:gd name="connsiteX30" fmla="*/ 550680 w 3977130"/>
              <a:gd name="connsiteY30" fmla="*/ 1937576 h 1974968"/>
              <a:gd name="connsiteX31" fmla="*/ 431706 w 3977130"/>
              <a:gd name="connsiteY31" fmla="*/ 1961371 h 1974968"/>
              <a:gd name="connsiteX32" fmla="*/ 282138 w 3977130"/>
              <a:gd name="connsiteY32" fmla="*/ 1974968 h 1974968"/>
              <a:gd name="connsiteX33" fmla="*/ 146168 w 3977130"/>
              <a:gd name="connsiteY33" fmla="*/ 1974968 h 1974968"/>
              <a:gd name="connsiteX34" fmla="*/ 84982 w 3977130"/>
              <a:gd name="connsiteY34" fmla="*/ 1964770 h 1974968"/>
              <a:gd name="connsiteX35" fmla="*/ 30593 w 3977130"/>
              <a:gd name="connsiteY35" fmla="*/ 1944375 h 1974968"/>
              <a:gd name="connsiteX36" fmla="*/ 6799 w 3977130"/>
              <a:gd name="connsiteY36" fmla="*/ 1920580 h 1974968"/>
              <a:gd name="connsiteX37" fmla="*/ 0 w 3977130"/>
              <a:gd name="connsiteY37" fmla="*/ 1900184 h 1974968"/>
              <a:gd name="connsiteX38" fmla="*/ 0 w 3977130"/>
              <a:gd name="connsiteY38" fmla="*/ 1883188 h 1974968"/>
              <a:gd name="connsiteX39" fmla="*/ 13597 w 3977130"/>
              <a:gd name="connsiteY39" fmla="*/ 1852595 h 1974968"/>
              <a:gd name="connsiteX40" fmla="*/ 47590 w 3977130"/>
              <a:gd name="connsiteY40" fmla="*/ 1808404 h 1974968"/>
              <a:gd name="connsiteX41" fmla="*/ 95179 w 3977130"/>
              <a:gd name="connsiteY41" fmla="*/ 1726822 h 1974968"/>
              <a:gd name="connsiteX42" fmla="*/ 156366 w 3977130"/>
              <a:gd name="connsiteY42" fmla="*/ 1590852 h 1974968"/>
              <a:gd name="connsiteX43" fmla="*/ 190359 w 3977130"/>
              <a:gd name="connsiteY43" fmla="*/ 1488874 h 1974968"/>
              <a:gd name="connsiteX44" fmla="*/ 220952 w 3977130"/>
              <a:gd name="connsiteY44" fmla="*/ 1329109 h 1974968"/>
              <a:gd name="connsiteX45" fmla="*/ 251545 w 3977130"/>
              <a:gd name="connsiteY45" fmla="*/ 1148949 h 1974968"/>
              <a:gd name="connsiteX46" fmla="*/ 275340 w 3977130"/>
              <a:gd name="connsiteY46" fmla="*/ 975586 h 1974968"/>
              <a:gd name="connsiteX47" fmla="*/ 285538 w 3977130"/>
              <a:gd name="connsiteY47" fmla="*/ 958590 h 1974968"/>
              <a:gd name="connsiteX48" fmla="*/ 302534 w 3977130"/>
              <a:gd name="connsiteY48" fmla="*/ 941594 h 1974968"/>
              <a:gd name="connsiteX49" fmla="*/ 312732 w 3977130"/>
              <a:gd name="connsiteY49" fmla="*/ 941594 h 1974968"/>
              <a:gd name="connsiteX50" fmla="*/ 322930 w 3977130"/>
              <a:gd name="connsiteY50" fmla="*/ 951792 h 1974968"/>
              <a:gd name="connsiteX51" fmla="*/ 333127 w 3977130"/>
              <a:gd name="connsiteY51" fmla="*/ 975586 h 1974968"/>
              <a:gd name="connsiteX52" fmla="*/ 333127 w 3977130"/>
              <a:gd name="connsiteY52" fmla="*/ 1009579 h 1974968"/>
              <a:gd name="connsiteX53" fmla="*/ 339926 w 3977130"/>
              <a:gd name="connsiteY53" fmla="*/ 1193139 h 1974968"/>
              <a:gd name="connsiteX54" fmla="*/ 343325 w 3977130"/>
              <a:gd name="connsiteY54" fmla="*/ 1308714 h 1974968"/>
              <a:gd name="connsiteX55" fmla="*/ 350124 w 3977130"/>
              <a:gd name="connsiteY55" fmla="*/ 1407292 h 1974968"/>
              <a:gd name="connsiteX56" fmla="*/ 370519 w 3977130"/>
              <a:gd name="connsiteY56" fmla="*/ 1516068 h 1974968"/>
              <a:gd name="connsiteX57" fmla="*/ 397713 w 3977130"/>
              <a:gd name="connsiteY57" fmla="*/ 1577255 h 1974968"/>
              <a:gd name="connsiteX58" fmla="*/ 428306 w 3977130"/>
              <a:gd name="connsiteY58" fmla="*/ 1621445 h 1974968"/>
              <a:gd name="connsiteX59" fmla="*/ 462299 w 3977130"/>
              <a:gd name="connsiteY59" fmla="*/ 1645240 h 1974968"/>
              <a:gd name="connsiteX60" fmla="*/ 489493 w 3977130"/>
              <a:gd name="connsiteY60" fmla="*/ 1652039 h 1974968"/>
              <a:gd name="connsiteX61" fmla="*/ 533683 w 3977130"/>
              <a:gd name="connsiteY61" fmla="*/ 1652039 h 1974968"/>
              <a:gd name="connsiteX62" fmla="*/ 574474 w 3977130"/>
              <a:gd name="connsiteY62" fmla="*/ 1641841 h 1974968"/>
              <a:gd name="connsiteX63" fmla="*/ 652657 w 3977130"/>
              <a:gd name="connsiteY63" fmla="*/ 1618046 h 1974968"/>
              <a:gd name="connsiteX64" fmla="*/ 805624 w 3977130"/>
              <a:gd name="connsiteY64" fmla="*/ 1546662 h 1974968"/>
              <a:gd name="connsiteX65" fmla="*/ 1172744 w 3977130"/>
              <a:gd name="connsiteY65" fmla="*/ 1366501 h 1974968"/>
              <a:gd name="connsiteX66" fmla="*/ 1539863 w 3977130"/>
              <a:gd name="connsiteY66" fmla="*/ 1189740 h 1974968"/>
              <a:gd name="connsiteX67" fmla="*/ 1658837 w 3977130"/>
              <a:gd name="connsiteY67" fmla="*/ 1135352 h 1974968"/>
              <a:gd name="connsiteX0" fmla="*/ 1658837 w 3963533"/>
              <a:gd name="connsiteY0" fmla="*/ 1135352 h 1974968"/>
              <a:gd name="connsiteX1" fmla="*/ 2552842 w 3963533"/>
              <a:gd name="connsiteY1" fmla="*/ 707045 h 1974968"/>
              <a:gd name="connsiteX2" fmla="*/ 2977749 w 3963533"/>
              <a:gd name="connsiteY2" fmla="*/ 506489 h 1974968"/>
              <a:gd name="connsiteX3" fmla="*/ 3270085 w 3963533"/>
              <a:gd name="connsiteY3" fmla="*/ 370519 h 1974968"/>
              <a:gd name="connsiteX4" fmla="*/ 3579417 w 3963533"/>
              <a:gd name="connsiteY4" fmla="*/ 224351 h 1974968"/>
              <a:gd name="connsiteX5" fmla="*/ 3640604 w 3963533"/>
              <a:gd name="connsiteY5" fmla="*/ 190358 h 1974968"/>
              <a:gd name="connsiteX6" fmla="*/ 3698391 w 3963533"/>
              <a:gd name="connsiteY6" fmla="*/ 146168 h 1974968"/>
              <a:gd name="connsiteX7" fmla="*/ 3749380 w 3963533"/>
              <a:gd name="connsiteY7" fmla="*/ 101978 h 1974968"/>
              <a:gd name="connsiteX8" fmla="*/ 3793570 w 3963533"/>
              <a:gd name="connsiteY8" fmla="*/ 50989 h 1974968"/>
              <a:gd name="connsiteX9" fmla="*/ 3827563 w 3963533"/>
              <a:gd name="connsiteY9" fmla="*/ 0 h 1974968"/>
              <a:gd name="connsiteX10" fmla="*/ 3963533 w 3963533"/>
              <a:gd name="connsiteY10" fmla="*/ 292336 h 1974968"/>
              <a:gd name="connsiteX11" fmla="*/ 3946537 w 3963533"/>
              <a:gd name="connsiteY11" fmla="*/ 367120 h 1974968"/>
              <a:gd name="connsiteX12" fmla="*/ 3915944 w 3963533"/>
              <a:gd name="connsiteY12" fmla="*/ 428306 h 1974968"/>
              <a:gd name="connsiteX13" fmla="*/ 3885350 w 3963533"/>
              <a:gd name="connsiteY13" fmla="*/ 458899 h 1974968"/>
              <a:gd name="connsiteX14" fmla="*/ 3868354 w 3963533"/>
              <a:gd name="connsiteY14" fmla="*/ 472497 h 1974968"/>
              <a:gd name="connsiteX15" fmla="*/ 3837761 w 3963533"/>
              <a:gd name="connsiteY15" fmla="*/ 479295 h 1974968"/>
              <a:gd name="connsiteX16" fmla="*/ 3817365 w 3963533"/>
              <a:gd name="connsiteY16" fmla="*/ 479295 h 1974968"/>
              <a:gd name="connsiteX17" fmla="*/ 3790171 w 3963533"/>
              <a:gd name="connsiteY17" fmla="*/ 475896 h 1974968"/>
              <a:gd name="connsiteX18" fmla="*/ 3773175 w 3963533"/>
              <a:gd name="connsiteY18" fmla="*/ 475896 h 1974968"/>
              <a:gd name="connsiteX19" fmla="*/ 3749380 w 3963533"/>
              <a:gd name="connsiteY19" fmla="*/ 472497 h 1974968"/>
              <a:gd name="connsiteX20" fmla="*/ 3698391 w 3963533"/>
              <a:gd name="connsiteY20" fmla="*/ 479295 h 1974968"/>
              <a:gd name="connsiteX21" fmla="*/ 3633805 w 3963533"/>
              <a:gd name="connsiteY21" fmla="*/ 496291 h 1974968"/>
              <a:gd name="connsiteX22" fmla="*/ 3501234 w 3963533"/>
              <a:gd name="connsiteY22" fmla="*/ 543881 h 1974968"/>
              <a:gd name="connsiteX23" fmla="*/ 3215697 w 3963533"/>
              <a:gd name="connsiteY23" fmla="*/ 669653 h 1974968"/>
              <a:gd name="connsiteX24" fmla="*/ 2845178 w 3963533"/>
              <a:gd name="connsiteY24" fmla="*/ 836217 h 1974968"/>
              <a:gd name="connsiteX25" fmla="*/ 1563658 w 3963533"/>
              <a:gd name="connsiteY25" fmla="*/ 1448083 h 1974968"/>
              <a:gd name="connsiteX26" fmla="*/ 792027 w 3963533"/>
              <a:gd name="connsiteY26" fmla="*/ 1835598 h 1974968"/>
              <a:gd name="connsiteX27" fmla="*/ 679851 w 3963533"/>
              <a:gd name="connsiteY27" fmla="*/ 1893386 h 1974968"/>
              <a:gd name="connsiteX28" fmla="*/ 635661 w 3963533"/>
              <a:gd name="connsiteY28" fmla="*/ 1913781 h 1974968"/>
              <a:gd name="connsiteX29" fmla="*/ 550680 w 3963533"/>
              <a:gd name="connsiteY29" fmla="*/ 1937576 h 1974968"/>
              <a:gd name="connsiteX30" fmla="*/ 431706 w 3963533"/>
              <a:gd name="connsiteY30" fmla="*/ 1961371 h 1974968"/>
              <a:gd name="connsiteX31" fmla="*/ 282138 w 3963533"/>
              <a:gd name="connsiteY31" fmla="*/ 1974968 h 1974968"/>
              <a:gd name="connsiteX32" fmla="*/ 146168 w 3963533"/>
              <a:gd name="connsiteY32" fmla="*/ 1974968 h 1974968"/>
              <a:gd name="connsiteX33" fmla="*/ 84982 w 3963533"/>
              <a:gd name="connsiteY33" fmla="*/ 1964770 h 1974968"/>
              <a:gd name="connsiteX34" fmla="*/ 30593 w 3963533"/>
              <a:gd name="connsiteY34" fmla="*/ 1944375 h 1974968"/>
              <a:gd name="connsiteX35" fmla="*/ 6799 w 3963533"/>
              <a:gd name="connsiteY35" fmla="*/ 1920580 h 1974968"/>
              <a:gd name="connsiteX36" fmla="*/ 0 w 3963533"/>
              <a:gd name="connsiteY36" fmla="*/ 1900184 h 1974968"/>
              <a:gd name="connsiteX37" fmla="*/ 0 w 3963533"/>
              <a:gd name="connsiteY37" fmla="*/ 1883188 h 1974968"/>
              <a:gd name="connsiteX38" fmla="*/ 13597 w 3963533"/>
              <a:gd name="connsiteY38" fmla="*/ 1852595 h 1974968"/>
              <a:gd name="connsiteX39" fmla="*/ 47590 w 3963533"/>
              <a:gd name="connsiteY39" fmla="*/ 1808404 h 1974968"/>
              <a:gd name="connsiteX40" fmla="*/ 95179 w 3963533"/>
              <a:gd name="connsiteY40" fmla="*/ 1726822 h 1974968"/>
              <a:gd name="connsiteX41" fmla="*/ 156366 w 3963533"/>
              <a:gd name="connsiteY41" fmla="*/ 1590852 h 1974968"/>
              <a:gd name="connsiteX42" fmla="*/ 190359 w 3963533"/>
              <a:gd name="connsiteY42" fmla="*/ 1488874 h 1974968"/>
              <a:gd name="connsiteX43" fmla="*/ 220952 w 3963533"/>
              <a:gd name="connsiteY43" fmla="*/ 1329109 h 1974968"/>
              <a:gd name="connsiteX44" fmla="*/ 251545 w 3963533"/>
              <a:gd name="connsiteY44" fmla="*/ 1148949 h 1974968"/>
              <a:gd name="connsiteX45" fmla="*/ 275340 w 3963533"/>
              <a:gd name="connsiteY45" fmla="*/ 975586 h 1974968"/>
              <a:gd name="connsiteX46" fmla="*/ 285538 w 3963533"/>
              <a:gd name="connsiteY46" fmla="*/ 958590 h 1974968"/>
              <a:gd name="connsiteX47" fmla="*/ 302534 w 3963533"/>
              <a:gd name="connsiteY47" fmla="*/ 941594 h 1974968"/>
              <a:gd name="connsiteX48" fmla="*/ 312732 w 3963533"/>
              <a:gd name="connsiteY48" fmla="*/ 941594 h 1974968"/>
              <a:gd name="connsiteX49" fmla="*/ 322930 w 3963533"/>
              <a:gd name="connsiteY49" fmla="*/ 951792 h 1974968"/>
              <a:gd name="connsiteX50" fmla="*/ 333127 w 3963533"/>
              <a:gd name="connsiteY50" fmla="*/ 975586 h 1974968"/>
              <a:gd name="connsiteX51" fmla="*/ 333127 w 3963533"/>
              <a:gd name="connsiteY51" fmla="*/ 1009579 h 1974968"/>
              <a:gd name="connsiteX52" fmla="*/ 339926 w 3963533"/>
              <a:gd name="connsiteY52" fmla="*/ 1193139 h 1974968"/>
              <a:gd name="connsiteX53" fmla="*/ 343325 w 3963533"/>
              <a:gd name="connsiteY53" fmla="*/ 1308714 h 1974968"/>
              <a:gd name="connsiteX54" fmla="*/ 350124 w 3963533"/>
              <a:gd name="connsiteY54" fmla="*/ 1407292 h 1974968"/>
              <a:gd name="connsiteX55" fmla="*/ 370519 w 3963533"/>
              <a:gd name="connsiteY55" fmla="*/ 1516068 h 1974968"/>
              <a:gd name="connsiteX56" fmla="*/ 397713 w 3963533"/>
              <a:gd name="connsiteY56" fmla="*/ 1577255 h 1974968"/>
              <a:gd name="connsiteX57" fmla="*/ 428306 w 3963533"/>
              <a:gd name="connsiteY57" fmla="*/ 1621445 h 1974968"/>
              <a:gd name="connsiteX58" fmla="*/ 462299 w 3963533"/>
              <a:gd name="connsiteY58" fmla="*/ 1645240 h 1974968"/>
              <a:gd name="connsiteX59" fmla="*/ 489493 w 3963533"/>
              <a:gd name="connsiteY59" fmla="*/ 1652039 h 1974968"/>
              <a:gd name="connsiteX60" fmla="*/ 533683 w 3963533"/>
              <a:gd name="connsiteY60" fmla="*/ 1652039 h 1974968"/>
              <a:gd name="connsiteX61" fmla="*/ 574474 w 3963533"/>
              <a:gd name="connsiteY61" fmla="*/ 1641841 h 1974968"/>
              <a:gd name="connsiteX62" fmla="*/ 652657 w 3963533"/>
              <a:gd name="connsiteY62" fmla="*/ 1618046 h 1974968"/>
              <a:gd name="connsiteX63" fmla="*/ 805624 w 3963533"/>
              <a:gd name="connsiteY63" fmla="*/ 1546662 h 1974968"/>
              <a:gd name="connsiteX64" fmla="*/ 1172744 w 3963533"/>
              <a:gd name="connsiteY64" fmla="*/ 1366501 h 1974968"/>
              <a:gd name="connsiteX65" fmla="*/ 1539863 w 3963533"/>
              <a:gd name="connsiteY65" fmla="*/ 1189740 h 1974968"/>
              <a:gd name="connsiteX66" fmla="*/ 1658837 w 3963533"/>
              <a:gd name="connsiteY66" fmla="*/ 1135352 h 1974968"/>
              <a:gd name="connsiteX0" fmla="*/ 1658837 w 3963533"/>
              <a:gd name="connsiteY0" fmla="*/ 1084363 h 1923979"/>
              <a:gd name="connsiteX1" fmla="*/ 2552842 w 3963533"/>
              <a:gd name="connsiteY1" fmla="*/ 656056 h 1923979"/>
              <a:gd name="connsiteX2" fmla="*/ 2977749 w 3963533"/>
              <a:gd name="connsiteY2" fmla="*/ 455500 h 1923979"/>
              <a:gd name="connsiteX3" fmla="*/ 3270085 w 3963533"/>
              <a:gd name="connsiteY3" fmla="*/ 319530 h 1923979"/>
              <a:gd name="connsiteX4" fmla="*/ 3579417 w 3963533"/>
              <a:gd name="connsiteY4" fmla="*/ 173362 h 1923979"/>
              <a:gd name="connsiteX5" fmla="*/ 3640604 w 3963533"/>
              <a:gd name="connsiteY5" fmla="*/ 139369 h 1923979"/>
              <a:gd name="connsiteX6" fmla="*/ 3698391 w 3963533"/>
              <a:gd name="connsiteY6" fmla="*/ 95179 h 1923979"/>
              <a:gd name="connsiteX7" fmla="*/ 3749380 w 3963533"/>
              <a:gd name="connsiteY7" fmla="*/ 50989 h 1923979"/>
              <a:gd name="connsiteX8" fmla="*/ 3793570 w 3963533"/>
              <a:gd name="connsiteY8" fmla="*/ 0 h 1923979"/>
              <a:gd name="connsiteX9" fmla="*/ 3963533 w 3963533"/>
              <a:gd name="connsiteY9" fmla="*/ 241347 h 1923979"/>
              <a:gd name="connsiteX10" fmla="*/ 3946537 w 3963533"/>
              <a:gd name="connsiteY10" fmla="*/ 316131 h 1923979"/>
              <a:gd name="connsiteX11" fmla="*/ 3915944 w 3963533"/>
              <a:gd name="connsiteY11" fmla="*/ 377317 h 1923979"/>
              <a:gd name="connsiteX12" fmla="*/ 3885350 w 3963533"/>
              <a:gd name="connsiteY12" fmla="*/ 407910 h 1923979"/>
              <a:gd name="connsiteX13" fmla="*/ 3868354 w 3963533"/>
              <a:gd name="connsiteY13" fmla="*/ 421508 h 1923979"/>
              <a:gd name="connsiteX14" fmla="*/ 3837761 w 3963533"/>
              <a:gd name="connsiteY14" fmla="*/ 428306 h 1923979"/>
              <a:gd name="connsiteX15" fmla="*/ 3817365 w 3963533"/>
              <a:gd name="connsiteY15" fmla="*/ 428306 h 1923979"/>
              <a:gd name="connsiteX16" fmla="*/ 3790171 w 3963533"/>
              <a:gd name="connsiteY16" fmla="*/ 424907 h 1923979"/>
              <a:gd name="connsiteX17" fmla="*/ 3773175 w 3963533"/>
              <a:gd name="connsiteY17" fmla="*/ 424907 h 1923979"/>
              <a:gd name="connsiteX18" fmla="*/ 3749380 w 3963533"/>
              <a:gd name="connsiteY18" fmla="*/ 421508 h 1923979"/>
              <a:gd name="connsiteX19" fmla="*/ 3698391 w 3963533"/>
              <a:gd name="connsiteY19" fmla="*/ 428306 h 1923979"/>
              <a:gd name="connsiteX20" fmla="*/ 3633805 w 3963533"/>
              <a:gd name="connsiteY20" fmla="*/ 445302 h 1923979"/>
              <a:gd name="connsiteX21" fmla="*/ 3501234 w 3963533"/>
              <a:gd name="connsiteY21" fmla="*/ 492892 h 1923979"/>
              <a:gd name="connsiteX22" fmla="*/ 3215697 w 3963533"/>
              <a:gd name="connsiteY22" fmla="*/ 618664 h 1923979"/>
              <a:gd name="connsiteX23" fmla="*/ 2845178 w 3963533"/>
              <a:gd name="connsiteY23" fmla="*/ 785228 h 1923979"/>
              <a:gd name="connsiteX24" fmla="*/ 1563658 w 3963533"/>
              <a:gd name="connsiteY24" fmla="*/ 1397094 h 1923979"/>
              <a:gd name="connsiteX25" fmla="*/ 792027 w 3963533"/>
              <a:gd name="connsiteY25" fmla="*/ 1784609 h 1923979"/>
              <a:gd name="connsiteX26" fmla="*/ 679851 w 3963533"/>
              <a:gd name="connsiteY26" fmla="*/ 1842397 h 1923979"/>
              <a:gd name="connsiteX27" fmla="*/ 635661 w 3963533"/>
              <a:gd name="connsiteY27" fmla="*/ 1862792 h 1923979"/>
              <a:gd name="connsiteX28" fmla="*/ 550680 w 3963533"/>
              <a:gd name="connsiteY28" fmla="*/ 1886587 h 1923979"/>
              <a:gd name="connsiteX29" fmla="*/ 431706 w 3963533"/>
              <a:gd name="connsiteY29" fmla="*/ 1910382 h 1923979"/>
              <a:gd name="connsiteX30" fmla="*/ 282138 w 3963533"/>
              <a:gd name="connsiteY30" fmla="*/ 1923979 h 1923979"/>
              <a:gd name="connsiteX31" fmla="*/ 146168 w 3963533"/>
              <a:gd name="connsiteY31" fmla="*/ 1923979 h 1923979"/>
              <a:gd name="connsiteX32" fmla="*/ 84982 w 3963533"/>
              <a:gd name="connsiteY32" fmla="*/ 1913781 h 1923979"/>
              <a:gd name="connsiteX33" fmla="*/ 30593 w 3963533"/>
              <a:gd name="connsiteY33" fmla="*/ 1893386 h 1923979"/>
              <a:gd name="connsiteX34" fmla="*/ 6799 w 3963533"/>
              <a:gd name="connsiteY34" fmla="*/ 1869591 h 1923979"/>
              <a:gd name="connsiteX35" fmla="*/ 0 w 3963533"/>
              <a:gd name="connsiteY35" fmla="*/ 1849195 h 1923979"/>
              <a:gd name="connsiteX36" fmla="*/ 0 w 3963533"/>
              <a:gd name="connsiteY36" fmla="*/ 1832199 h 1923979"/>
              <a:gd name="connsiteX37" fmla="*/ 13597 w 3963533"/>
              <a:gd name="connsiteY37" fmla="*/ 1801606 h 1923979"/>
              <a:gd name="connsiteX38" fmla="*/ 47590 w 3963533"/>
              <a:gd name="connsiteY38" fmla="*/ 1757415 h 1923979"/>
              <a:gd name="connsiteX39" fmla="*/ 95179 w 3963533"/>
              <a:gd name="connsiteY39" fmla="*/ 1675833 h 1923979"/>
              <a:gd name="connsiteX40" fmla="*/ 156366 w 3963533"/>
              <a:gd name="connsiteY40" fmla="*/ 1539863 h 1923979"/>
              <a:gd name="connsiteX41" fmla="*/ 190359 w 3963533"/>
              <a:gd name="connsiteY41" fmla="*/ 1437885 h 1923979"/>
              <a:gd name="connsiteX42" fmla="*/ 220952 w 3963533"/>
              <a:gd name="connsiteY42" fmla="*/ 1278120 h 1923979"/>
              <a:gd name="connsiteX43" fmla="*/ 251545 w 3963533"/>
              <a:gd name="connsiteY43" fmla="*/ 1097960 h 1923979"/>
              <a:gd name="connsiteX44" fmla="*/ 275340 w 3963533"/>
              <a:gd name="connsiteY44" fmla="*/ 924597 h 1923979"/>
              <a:gd name="connsiteX45" fmla="*/ 285538 w 3963533"/>
              <a:gd name="connsiteY45" fmla="*/ 907601 h 1923979"/>
              <a:gd name="connsiteX46" fmla="*/ 302534 w 3963533"/>
              <a:gd name="connsiteY46" fmla="*/ 890605 h 1923979"/>
              <a:gd name="connsiteX47" fmla="*/ 312732 w 3963533"/>
              <a:gd name="connsiteY47" fmla="*/ 890605 h 1923979"/>
              <a:gd name="connsiteX48" fmla="*/ 322930 w 3963533"/>
              <a:gd name="connsiteY48" fmla="*/ 900803 h 1923979"/>
              <a:gd name="connsiteX49" fmla="*/ 333127 w 3963533"/>
              <a:gd name="connsiteY49" fmla="*/ 924597 h 1923979"/>
              <a:gd name="connsiteX50" fmla="*/ 333127 w 3963533"/>
              <a:gd name="connsiteY50" fmla="*/ 958590 h 1923979"/>
              <a:gd name="connsiteX51" fmla="*/ 339926 w 3963533"/>
              <a:gd name="connsiteY51" fmla="*/ 1142150 h 1923979"/>
              <a:gd name="connsiteX52" fmla="*/ 343325 w 3963533"/>
              <a:gd name="connsiteY52" fmla="*/ 1257725 h 1923979"/>
              <a:gd name="connsiteX53" fmla="*/ 350124 w 3963533"/>
              <a:gd name="connsiteY53" fmla="*/ 1356303 h 1923979"/>
              <a:gd name="connsiteX54" fmla="*/ 370519 w 3963533"/>
              <a:gd name="connsiteY54" fmla="*/ 1465079 h 1923979"/>
              <a:gd name="connsiteX55" fmla="*/ 397713 w 3963533"/>
              <a:gd name="connsiteY55" fmla="*/ 1526266 h 1923979"/>
              <a:gd name="connsiteX56" fmla="*/ 428306 w 3963533"/>
              <a:gd name="connsiteY56" fmla="*/ 1570456 h 1923979"/>
              <a:gd name="connsiteX57" fmla="*/ 462299 w 3963533"/>
              <a:gd name="connsiteY57" fmla="*/ 1594251 h 1923979"/>
              <a:gd name="connsiteX58" fmla="*/ 489493 w 3963533"/>
              <a:gd name="connsiteY58" fmla="*/ 1601050 h 1923979"/>
              <a:gd name="connsiteX59" fmla="*/ 533683 w 3963533"/>
              <a:gd name="connsiteY59" fmla="*/ 1601050 h 1923979"/>
              <a:gd name="connsiteX60" fmla="*/ 574474 w 3963533"/>
              <a:gd name="connsiteY60" fmla="*/ 1590852 h 1923979"/>
              <a:gd name="connsiteX61" fmla="*/ 652657 w 3963533"/>
              <a:gd name="connsiteY61" fmla="*/ 1567057 h 1923979"/>
              <a:gd name="connsiteX62" fmla="*/ 805624 w 3963533"/>
              <a:gd name="connsiteY62" fmla="*/ 1495673 h 1923979"/>
              <a:gd name="connsiteX63" fmla="*/ 1172744 w 3963533"/>
              <a:gd name="connsiteY63" fmla="*/ 1315512 h 1923979"/>
              <a:gd name="connsiteX64" fmla="*/ 1539863 w 3963533"/>
              <a:gd name="connsiteY64" fmla="*/ 1138751 h 1923979"/>
              <a:gd name="connsiteX65" fmla="*/ 1658837 w 3963533"/>
              <a:gd name="connsiteY65" fmla="*/ 1084363 h 1923979"/>
              <a:gd name="connsiteX0" fmla="*/ 1658837 w 3963533"/>
              <a:gd name="connsiteY0" fmla="*/ 1033374 h 1872990"/>
              <a:gd name="connsiteX1" fmla="*/ 2552842 w 3963533"/>
              <a:gd name="connsiteY1" fmla="*/ 605067 h 1872990"/>
              <a:gd name="connsiteX2" fmla="*/ 2977749 w 3963533"/>
              <a:gd name="connsiteY2" fmla="*/ 404511 h 1872990"/>
              <a:gd name="connsiteX3" fmla="*/ 3270085 w 3963533"/>
              <a:gd name="connsiteY3" fmla="*/ 268541 h 1872990"/>
              <a:gd name="connsiteX4" fmla="*/ 3579417 w 3963533"/>
              <a:gd name="connsiteY4" fmla="*/ 122373 h 1872990"/>
              <a:gd name="connsiteX5" fmla="*/ 3640604 w 3963533"/>
              <a:gd name="connsiteY5" fmla="*/ 88380 h 1872990"/>
              <a:gd name="connsiteX6" fmla="*/ 3698391 w 3963533"/>
              <a:gd name="connsiteY6" fmla="*/ 44190 h 1872990"/>
              <a:gd name="connsiteX7" fmla="*/ 3749380 w 3963533"/>
              <a:gd name="connsiteY7" fmla="*/ 0 h 1872990"/>
              <a:gd name="connsiteX8" fmla="*/ 3963533 w 3963533"/>
              <a:gd name="connsiteY8" fmla="*/ 190358 h 1872990"/>
              <a:gd name="connsiteX9" fmla="*/ 3946537 w 3963533"/>
              <a:gd name="connsiteY9" fmla="*/ 265142 h 1872990"/>
              <a:gd name="connsiteX10" fmla="*/ 3915944 w 3963533"/>
              <a:gd name="connsiteY10" fmla="*/ 326328 h 1872990"/>
              <a:gd name="connsiteX11" fmla="*/ 3885350 w 3963533"/>
              <a:gd name="connsiteY11" fmla="*/ 356921 h 1872990"/>
              <a:gd name="connsiteX12" fmla="*/ 3868354 w 3963533"/>
              <a:gd name="connsiteY12" fmla="*/ 370519 h 1872990"/>
              <a:gd name="connsiteX13" fmla="*/ 3837761 w 3963533"/>
              <a:gd name="connsiteY13" fmla="*/ 377317 h 1872990"/>
              <a:gd name="connsiteX14" fmla="*/ 3817365 w 3963533"/>
              <a:gd name="connsiteY14" fmla="*/ 377317 h 1872990"/>
              <a:gd name="connsiteX15" fmla="*/ 3790171 w 3963533"/>
              <a:gd name="connsiteY15" fmla="*/ 373918 h 1872990"/>
              <a:gd name="connsiteX16" fmla="*/ 3773175 w 3963533"/>
              <a:gd name="connsiteY16" fmla="*/ 373918 h 1872990"/>
              <a:gd name="connsiteX17" fmla="*/ 3749380 w 3963533"/>
              <a:gd name="connsiteY17" fmla="*/ 370519 h 1872990"/>
              <a:gd name="connsiteX18" fmla="*/ 3698391 w 3963533"/>
              <a:gd name="connsiteY18" fmla="*/ 377317 h 1872990"/>
              <a:gd name="connsiteX19" fmla="*/ 3633805 w 3963533"/>
              <a:gd name="connsiteY19" fmla="*/ 394313 h 1872990"/>
              <a:gd name="connsiteX20" fmla="*/ 3501234 w 3963533"/>
              <a:gd name="connsiteY20" fmla="*/ 441903 h 1872990"/>
              <a:gd name="connsiteX21" fmla="*/ 3215697 w 3963533"/>
              <a:gd name="connsiteY21" fmla="*/ 567675 h 1872990"/>
              <a:gd name="connsiteX22" fmla="*/ 2845178 w 3963533"/>
              <a:gd name="connsiteY22" fmla="*/ 734239 h 1872990"/>
              <a:gd name="connsiteX23" fmla="*/ 1563658 w 3963533"/>
              <a:gd name="connsiteY23" fmla="*/ 1346105 h 1872990"/>
              <a:gd name="connsiteX24" fmla="*/ 792027 w 3963533"/>
              <a:gd name="connsiteY24" fmla="*/ 1733620 h 1872990"/>
              <a:gd name="connsiteX25" fmla="*/ 679851 w 3963533"/>
              <a:gd name="connsiteY25" fmla="*/ 1791408 h 1872990"/>
              <a:gd name="connsiteX26" fmla="*/ 635661 w 3963533"/>
              <a:gd name="connsiteY26" fmla="*/ 1811803 h 1872990"/>
              <a:gd name="connsiteX27" fmla="*/ 550680 w 3963533"/>
              <a:gd name="connsiteY27" fmla="*/ 1835598 h 1872990"/>
              <a:gd name="connsiteX28" fmla="*/ 431706 w 3963533"/>
              <a:gd name="connsiteY28" fmla="*/ 1859393 h 1872990"/>
              <a:gd name="connsiteX29" fmla="*/ 282138 w 3963533"/>
              <a:gd name="connsiteY29" fmla="*/ 1872990 h 1872990"/>
              <a:gd name="connsiteX30" fmla="*/ 146168 w 3963533"/>
              <a:gd name="connsiteY30" fmla="*/ 1872990 h 1872990"/>
              <a:gd name="connsiteX31" fmla="*/ 84982 w 3963533"/>
              <a:gd name="connsiteY31" fmla="*/ 1862792 h 1872990"/>
              <a:gd name="connsiteX32" fmla="*/ 30593 w 3963533"/>
              <a:gd name="connsiteY32" fmla="*/ 1842397 h 1872990"/>
              <a:gd name="connsiteX33" fmla="*/ 6799 w 3963533"/>
              <a:gd name="connsiteY33" fmla="*/ 1818602 h 1872990"/>
              <a:gd name="connsiteX34" fmla="*/ 0 w 3963533"/>
              <a:gd name="connsiteY34" fmla="*/ 1798206 h 1872990"/>
              <a:gd name="connsiteX35" fmla="*/ 0 w 3963533"/>
              <a:gd name="connsiteY35" fmla="*/ 1781210 h 1872990"/>
              <a:gd name="connsiteX36" fmla="*/ 13597 w 3963533"/>
              <a:gd name="connsiteY36" fmla="*/ 1750617 h 1872990"/>
              <a:gd name="connsiteX37" fmla="*/ 47590 w 3963533"/>
              <a:gd name="connsiteY37" fmla="*/ 1706426 h 1872990"/>
              <a:gd name="connsiteX38" fmla="*/ 95179 w 3963533"/>
              <a:gd name="connsiteY38" fmla="*/ 1624844 h 1872990"/>
              <a:gd name="connsiteX39" fmla="*/ 156366 w 3963533"/>
              <a:gd name="connsiteY39" fmla="*/ 1488874 h 1872990"/>
              <a:gd name="connsiteX40" fmla="*/ 190359 w 3963533"/>
              <a:gd name="connsiteY40" fmla="*/ 1386896 h 1872990"/>
              <a:gd name="connsiteX41" fmla="*/ 220952 w 3963533"/>
              <a:gd name="connsiteY41" fmla="*/ 1227131 h 1872990"/>
              <a:gd name="connsiteX42" fmla="*/ 251545 w 3963533"/>
              <a:gd name="connsiteY42" fmla="*/ 1046971 h 1872990"/>
              <a:gd name="connsiteX43" fmla="*/ 275340 w 3963533"/>
              <a:gd name="connsiteY43" fmla="*/ 873608 h 1872990"/>
              <a:gd name="connsiteX44" fmla="*/ 285538 w 3963533"/>
              <a:gd name="connsiteY44" fmla="*/ 856612 h 1872990"/>
              <a:gd name="connsiteX45" fmla="*/ 302534 w 3963533"/>
              <a:gd name="connsiteY45" fmla="*/ 839616 h 1872990"/>
              <a:gd name="connsiteX46" fmla="*/ 312732 w 3963533"/>
              <a:gd name="connsiteY46" fmla="*/ 839616 h 1872990"/>
              <a:gd name="connsiteX47" fmla="*/ 322930 w 3963533"/>
              <a:gd name="connsiteY47" fmla="*/ 849814 h 1872990"/>
              <a:gd name="connsiteX48" fmla="*/ 333127 w 3963533"/>
              <a:gd name="connsiteY48" fmla="*/ 873608 h 1872990"/>
              <a:gd name="connsiteX49" fmla="*/ 333127 w 3963533"/>
              <a:gd name="connsiteY49" fmla="*/ 907601 h 1872990"/>
              <a:gd name="connsiteX50" fmla="*/ 339926 w 3963533"/>
              <a:gd name="connsiteY50" fmla="*/ 1091161 h 1872990"/>
              <a:gd name="connsiteX51" fmla="*/ 343325 w 3963533"/>
              <a:gd name="connsiteY51" fmla="*/ 1206736 h 1872990"/>
              <a:gd name="connsiteX52" fmla="*/ 350124 w 3963533"/>
              <a:gd name="connsiteY52" fmla="*/ 1305314 h 1872990"/>
              <a:gd name="connsiteX53" fmla="*/ 370519 w 3963533"/>
              <a:gd name="connsiteY53" fmla="*/ 1414090 h 1872990"/>
              <a:gd name="connsiteX54" fmla="*/ 397713 w 3963533"/>
              <a:gd name="connsiteY54" fmla="*/ 1475277 h 1872990"/>
              <a:gd name="connsiteX55" fmla="*/ 428306 w 3963533"/>
              <a:gd name="connsiteY55" fmla="*/ 1519467 h 1872990"/>
              <a:gd name="connsiteX56" fmla="*/ 462299 w 3963533"/>
              <a:gd name="connsiteY56" fmla="*/ 1543262 h 1872990"/>
              <a:gd name="connsiteX57" fmla="*/ 489493 w 3963533"/>
              <a:gd name="connsiteY57" fmla="*/ 1550061 h 1872990"/>
              <a:gd name="connsiteX58" fmla="*/ 533683 w 3963533"/>
              <a:gd name="connsiteY58" fmla="*/ 1550061 h 1872990"/>
              <a:gd name="connsiteX59" fmla="*/ 574474 w 3963533"/>
              <a:gd name="connsiteY59" fmla="*/ 1539863 h 1872990"/>
              <a:gd name="connsiteX60" fmla="*/ 652657 w 3963533"/>
              <a:gd name="connsiteY60" fmla="*/ 1516068 h 1872990"/>
              <a:gd name="connsiteX61" fmla="*/ 805624 w 3963533"/>
              <a:gd name="connsiteY61" fmla="*/ 1444684 h 1872990"/>
              <a:gd name="connsiteX62" fmla="*/ 1172744 w 3963533"/>
              <a:gd name="connsiteY62" fmla="*/ 1264523 h 1872990"/>
              <a:gd name="connsiteX63" fmla="*/ 1539863 w 3963533"/>
              <a:gd name="connsiteY63" fmla="*/ 1087762 h 1872990"/>
              <a:gd name="connsiteX64" fmla="*/ 1658837 w 3963533"/>
              <a:gd name="connsiteY64" fmla="*/ 1033374 h 1872990"/>
              <a:gd name="connsiteX0" fmla="*/ 1658837 w 3963533"/>
              <a:gd name="connsiteY0" fmla="*/ 989184 h 1828800"/>
              <a:gd name="connsiteX1" fmla="*/ 2552842 w 3963533"/>
              <a:gd name="connsiteY1" fmla="*/ 560877 h 1828800"/>
              <a:gd name="connsiteX2" fmla="*/ 2977749 w 3963533"/>
              <a:gd name="connsiteY2" fmla="*/ 360321 h 1828800"/>
              <a:gd name="connsiteX3" fmla="*/ 3270085 w 3963533"/>
              <a:gd name="connsiteY3" fmla="*/ 224351 h 1828800"/>
              <a:gd name="connsiteX4" fmla="*/ 3579417 w 3963533"/>
              <a:gd name="connsiteY4" fmla="*/ 78183 h 1828800"/>
              <a:gd name="connsiteX5" fmla="*/ 3640604 w 3963533"/>
              <a:gd name="connsiteY5" fmla="*/ 44190 h 1828800"/>
              <a:gd name="connsiteX6" fmla="*/ 3698391 w 3963533"/>
              <a:gd name="connsiteY6" fmla="*/ 0 h 1828800"/>
              <a:gd name="connsiteX7" fmla="*/ 3963533 w 3963533"/>
              <a:gd name="connsiteY7" fmla="*/ 146168 h 1828800"/>
              <a:gd name="connsiteX8" fmla="*/ 3946537 w 3963533"/>
              <a:gd name="connsiteY8" fmla="*/ 220952 h 1828800"/>
              <a:gd name="connsiteX9" fmla="*/ 3915944 w 3963533"/>
              <a:gd name="connsiteY9" fmla="*/ 282138 h 1828800"/>
              <a:gd name="connsiteX10" fmla="*/ 3885350 w 3963533"/>
              <a:gd name="connsiteY10" fmla="*/ 312731 h 1828800"/>
              <a:gd name="connsiteX11" fmla="*/ 3868354 w 3963533"/>
              <a:gd name="connsiteY11" fmla="*/ 326329 h 1828800"/>
              <a:gd name="connsiteX12" fmla="*/ 3837761 w 3963533"/>
              <a:gd name="connsiteY12" fmla="*/ 333127 h 1828800"/>
              <a:gd name="connsiteX13" fmla="*/ 3817365 w 3963533"/>
              <a:gd name="connsiteY13" fmla="*/ 333127 h 1828800"/>
              <a:gd name="connsiteX14" fmla="*/ 3790171 w 3963533"/>
              <a:gd name="connsiteY14" fmla="*/ 329728 h 1828800"/>
              <a:gd name="connsiteX15" fmla="*/ 3773175 w 3963533"/>
              <a:gd name="connsiteY15" fmla="*/ 329728 h 1828800"/>
              <a:gd name="connsiteX16" fmla="*/ 3749380 w 3963533"/>
              <a:gd name="connsiteY16" fmla="*/ 326329 h 1828800"/>
              <a:gd name="connsiteX17" fmla="*/ 3698391 w 3963533"/>
              <a:gd name="connsiteY17" fmla="*/ 333127 h 1828800"/>
              <a:gd name="connsiteX18" fmla="*/ 3633805 w 3963533"/>
              <a:gd name="connsiteY18" fmla="*/ 350123 h 1828800"/>
              <a:gd name="connsiteX19" fmla="*/ 3501234 w 3963533"/>
              <a:gd name="connsiteY19" fmla="*/ 397713 h 1828800"/>
              <a:gd name="connsiteX20" fmla="*/ 3215697 w 3963533"/>
              <a:gd name="connsiteY20" fmla="*/ 523485 h 1828800"/>
              <a:gd name="connsiteX21" fmla="*/ 2845178 w 3963533"/>
              <a:gd name="connsiteY21" fmla="*/ 690049 h 1828800"/>
              <a:gd name="connsiteX22" fmla="*/ 1563658 w 3963533"/>
              <a:gd name="connsiteY22" fmla="*/ 1301915 h 1828800"/>
              <a:gd name="connsiteX23" fmla="*/ 792027 w 3963533"/>
              <a:gd name="connsiteY23" fmla="*/ 1689430 h 1828800"/>
              <a:gd name="connsiteX24" fmla="*/ 679851 w 3963533"/>
              <a:gd name="connsiteY24" fmla="*/ 1747218 h 1828800"/>
              <a:gd name="connsiteX25" fmla="*/ 635661 w 3963533"/>
              <a:gd name="connsiteY25" fmla="*/ 1767613 h 1828800"/>
              <a:gd name="connsiteX26" fmla="*/ 550680 w 3963533"/>
              <a:gd name="connsiteY26" fmla="*/ 1791408 h 1828800"/>
              <a:gd name="connsiteX27" fmla="*/ 431706 w 3963533"/>
              <a:gd name="connsiteY27" fmla="*/ 1815203 h 1828800"/>
              <a:gd name="connsiteX28" fmla="*/ 282138 w 3963533"/>
              <a:gd name="connsiteY28" fmla="*/ 1828800 h 1828800"/>
              <a:gd name="connsiteX29" fmla="*/ 146168 w 3963533"/>
              <a:gd name="connsiteY29" fmla="*/ 1828800 h 1828800"/>
              <a:gd name="connsiteX30" fmla="*/ 84982 w 3963533"/>
              <a:gd name="connsiteY30" fmla="*/ 1818602 h 1828800"/>
              <a:gd name="connsiteX31" fmla="*/ 30593 w 3963533"/>
              <a:gd name="connsiteY31" fmla="*/ 1798207 h 1828800"/>
              <a:gd name="connsiteX32" fmla="*/ 6799 w 3963533"/>
              <a:gd name="connsiteY32" fmla="*/ 1774412 h 1828800"/>
              <a:gd name="connsiteX33" fmla="*/ 0 w 3963533"/>
              <a:gd name="connsiteY33" fmla="*/ 1754016 h 1828800"/>
              <a:gd name="connsiteX34" fmla="*/ 0 w 3963533"/>
              <a:gd name="connsiteY34" fmla="*/ 1737020 h 1828800"/>
              <a:gd name="connsiteX35" fmla="*/ 13597 w 3963533"/>
              <a:gd name="connsiteY35" fmla="*/ 1706427 h 1828800"/>
              <a:gd name="connsiteX36" fmla="*/ 47590 w 3963533"/>
              <a:gd name="connsiteY36" fmla="*/ 1662236 h 1828800"/>
              <a:gd name="connsiteX37" fmla="*/ 95179 w 3963533"/>
              <a:gd name="connsiteY37" fmla="*/ 1580654 h 1828800"/>
              <a:gd name="connsiteX38" fmla="*/ 156366 w 3963533"/>
              <a:gd name="connsiteY38" fmla="*/ 1444684 h 1828800"/>
              <a:gd name="connsiteX39" fmla="*/ 190359 w 3963533"/>
              <a:gd name="connsiteY39" fmla="*/ 1342706 h 1828800"/>
              <a:gd name="connsiteX40" fmla="*/ 220952 w 3963533"/>
              <a:gd name="connsiteY40" fmla="*/ 1182941 h 1828800"/>
              <a:gd name="connsiteX41" fmla="*/ 251545 w 3963533"/>
              <a:gd name="connsiteY41" fmla="*/ 1002781 h 1828800"/>
              <a:gd name="connsiteX42" fmla="*/ 275340 w 3963533"/>
              <a:gd name="connsiteY42" fmla="*/ 829418 h 1828800"/>
              <a:gd name="connsiteX43" fmla="*/ 285538 w 3963533"/>
              <a:gd name="connsiteY43" fmla="*/ 812422 h 1828800"/>
              <a:gd name="connsiteX44" fmla="*/ 302534 w 3963533"/>
              <a:gd name="connsiteY44" fmla="*/ 795426 h 1828800"/>
              <a:gd name="connsiteX45" fmla="*/ 312732 w 3963533"/>
              <a:gd name="connsiteY45" fmla="*/ 795426 h 1828800"/>
              <a:gd name="connsiteX46" fmla="*/ 322930 w 3963533"/>
              <a:gd name="connsiteY46" fmla="*/ 805624 h 1828800"/>
              <a:gd name="connsiteX47" fmla="*/ 333127 w 3963533"/>
              <a:gd name="connsiteY47" fmla="*/ 829418 h 1828800"/>
              <a:gd name="connsiteX48" fmla="*/ 333127 w 3963533"/>
              <a:gd name="connsiteY48" fmla="*/ 863411 h 1828800"/>
              <a:gd name="connsiteX49" fmla="*/ 339926 w 3963533"/>
              <a:gd name="connsiteY49" fmla="*/ 1046971 h 1828800"/>
              <a:gd name="connsiteX50" fmla="*/ 343325 w 3963533"/>
              <a:gd name="connsiteY50" fmla="*/ 1162546 h 1828800"/>
              <a:gd name="connsiteX51" fmla="*/ 350124 w 3963533"/>
              <a:gd name="connsiteY51" fmla="*/ 1261124 h 1828800"/>
              <a:gd name="connsiteX52" fmla="*/ 370519 w 3963533"/>
              <a:gd name="connsiteY52" fmla="*/ 1369900 h 1828800"/>
              <a:gd name="connsiteX53" fmla="*/ 397713 w 3963533"/>
              <a:gd name="connsiteY53" fmla="*/ 1431087 h 1828800"/>
              <a:gd name="connsiteX54" fmla="*/ 428306 w 3963533"/>
              <a:gd name="connsiteY54" fmla="*/ 1475277 h 1828800"/>
              <a:gd name="connsiteX55" fmla="*/ 462299 w 3963533"/>
              <a:gd name="connsiteY55" fmla="*/ 1499072 h 1828800"/>
              <a:gd name="connsiteX56" fmla="*/ 489493 w 3963533"/>
              <a:gd name="connsiteY56" fmla="*/ 1505871 h 1828800"/>
              <a:gd name="connsiteX57" fmla="*/ 533683 w 3963533"/>
              <a:gd name="connsiteY57" fmla="*/ 1505871 h 1828800"/>
              <a:gd name="connsiteX58" fmla="*/ 574474 w 3963533"/>
              <a:gd name="connsiteY58" fmla="*/ 1495673 h 1828800"/>
              <a:gd name="connsiteX59" fmla="*/ 652657 w 3963533"/>
              <a:gd name="connsiteY59" fmla="*/ 1471878 h 1828800"/>
              <a:gd name="connsiteX60" fmla="*/ 805624 w 3963533"/>
              <a:gd name="connsiteY60" fmla="*/ 1400494 h 1828800"/>
              <a:gd name="connsiteX61" fmla="*/ 1172744 w 3963533"/>
              <a:gd name="connsiteY61" fmla="*/ 1220333 h 1828800"/>
              <a:gd name="connsiteX62" fmla="*/ 1539863 w 3963533"/>
              <a:gd name="connsiteY62" fmla="*/ 1043572 h 1828800"/>
              <a:gd name="connsiteX63" fmla="*/ 1658837 w 3963533"/>
              <a:gd name="connsiteY63" fmla="*/ 989184 h 1828800"/>
              <a:gd name="connsiteX0" fmla="*/ 1658837 w 3963533"/>
              <a:gd name="connsiteY0" fmla="*/ 944994 h 1784610"/>
              <a:gd name="connsiteX1" fmla="*/ 2552842 w 3963533"/>
              <a:gd name="connsiteY1" fmla="*/ 516687 h 1784610"/>
              <a:gd name="connsiteX2" fmla="*/ 2977749 w 3963533"/>
              <a:gd name="connsiteY2" fmla="*/ 316131 h 1784610"/>
              <a:gd name="connsiteX3" fmla="*/ 3270085 w 3963533"/>
              <a:gd name="connsiteY3" fmla="*/ 180161 h 1784610"/>
              <a:gd name="connsiteX4" fmla="*/ 3579417 w 3963533"/>
              <a:gd name="connsiteY4" fmla="*/ 33993 h 1784610"/>
              <a:gd name="connsiteX5" fmla="*/ 3640604 w 3963533"/>
              <a:gd name="connsiteY5" fmla="*/ 0 h 1784610"/>
              <a:gd name="connsiteX6" fmla="*/ 3963533 w 3963533"/>
              <a:gd name="connsiteY6" fmla="*/ 101978 h 1784610"/>
              <a:gd name="connsiteX7" fmla="*/ 3946537 w 3963533"/>
              <a:gd name="connsiteY7" fmla="*/ 176762 h 1784610"/>
              <a:gd name="connsiteX8" fmla="*/ 3915944 w 3963533"/>
              <a:gd name="connsiteY8" fmla="*/ 237948 h 1784610"/>
              <a:gd name="connsiteX9" fmla="*/ 3885350 w 3963533"/>
              <a:gd name="connsiteY9" fmla="*/ 268541 h 1784610"/>
              <a:gd name="connsiteX10" fmla="*/ 3868354 w 3963533"/>
              <a:gd name="connsiteY10" fmla="*/ 282139 h 1784610"/>
              <a:gd name="connsiteX11" fmla="*/ 3837761 w 3963533"/>
              <a:gd name="connsiteY11" fmla="*/ 288937 h 1784610"/>
              <a:gd name="connsiteX12" fmla="*/ 3817365 w 3963533"/>
              <a:gd name="connsiteY12" fmla="*/ 288937 h 1784610"/>
              <a:gd name="connsiteX13" fmla="*/ 3790171 w 3963533"/>
              <a:gd name="connsiteY13" fmla="*/ 285538 h 1784610"/>
              <a:gd name="connsiteX14" fmla="*/ 3773175 w 3963533"/>
              <a:gd name="connsiteY14" fmla="*/ 285538 h 1784610"/>
              <a:gd name="connsiteX15" fmla="*/ 3749380 w 3963533"/>
              <a:gd name="connsiteY15" fmla="*/ 282139 h 1784610"/>
              <a:gd name="connsiteX16" fmla="*/ 3698391 w 3963533"/>
              <a:gd name="connsiteY16" fmla="*/ 288937 h 1784610"/>
              <a:gd name="connsiteX17" fmla="*/ 3633805 w 3963533"/>
              <a:gd name="connsiteY17" fmla="*/ 305933 h 1784610"/>
              <a:gd name="connsiteX18" fmla="*/ 3501234 w 3963533"/>
              <a:gd name="connsiteY18" fmla="*/ 353523 h 1784610"/>
              <a:gd name="connsiteX19" fmla="*/ 3215697 w 3963533"/>
              <a:gd name="connsiteY19" fmla="*/ 479295 h 1784610"/>
              <a:gd name="connsiteX20" fmla="*/ 2845178 w 3963533"/>
              <a:gd name="connsiteY20" fmla="*/ 645859 h 1784610"/>
              <a:gd name="connsiteX21" fmla="*/ 1563658 w 3963533"/>
              <a:gd name="connsiteY21" fmla="*/ 1257725 h 1784610"/>
              <a:gd name="connsiteX22" fmla="*/ 792027 w 3963533"/>
              <a:gd name="connsiteY22" fmla="*/ 1645240 h 1784610"/>
              <a:gd name="connsiteX23" fmla="*/ 679851 w 3963533"/>
              <a:gd name="connsiteY23" fmla="*/ 1703028 h 1784610"/>
              <a:gd name="connsiteX24" fmla="*/ 635661 w 3963533"/>
              <a:gd name="connsiteY24" fmla="*/ 1723423 h 1784610"/>
              <a:gd name="connsiteX25" fmla="*/ 550680 w 3963533"/>
              <a:gd name="connsiteY25" fmla="*/ 1747218 h 1784610"/>
              <a:gd name="connsiteX26" fmla="*/ 431706 w 3963533"/>
              <a:gd name="connsiteY26" fmla="*/ 1771013 h 1784610"/>
              <a:gd name="connsiteX27" fmla="*/ 282138 w 3963533"/>
              <a:gd name="connsiteY27" fmla="*/ 1784610 h 1784610"/>
              <a:gd name="connsiteX28" fmla="*/ 146168 w 3963533"/>
              <a:gd name="connsiteY28" fmla="*/ 1784610 h 1784610"/>
              <a:gd name="connsiteX29" fmla="*/ 84982 w 3963533"/>
              <a:gd name="connsiteY29" fmla="*/ 1774412 h 1784610"/>
              <a:gd name="connsiteX30" fmla="*/ 30593 w 3963533"/>
              <a:gd name="connsiteY30" fmla="*/ 1754017 h 1784610"/>
              <a:gd name="connsiteX31" fmla="*/ 6799 w 3963533"/>
              <a:gd name="connsiteY31" fmla="*/ 1730222 h 1784610"/>
              <a:gd name="connsiteX32" fmla="*/ 0 w 3963533"/>
              <a:gd name="connsiteY32" fmla="*/ 1709826 h 1784610"/>
              <a:gd name="connsiteX33" fmla="*/ 0 w 3963533"/>
              <a:gd name="connsiteY33" fmla="*/ 1692830 h 1784610"/>
              <a:gd name="connsiteX34" fmla="*/ 13597 w 3963533"/>
              <a:gd name="connsiteY34" fmla="*/ 1662237 h 1784610"/>
              <a:gd name="connsiteX35" fmla="*/ 47590 w 3963533"/>
              <a:gd name="connsiteY35" fmla="*/ 1618046 h 1784610"/>
              <a:gd name="connsiteX36" fmla="*/ 95179 w 3963533"/>
              <a:gd name="connsiteY36" fmla="*/ 1536464 h 1784610"/>
              <a:gd name="connsiteX37" fmla="*/ 156366 w 3963533"/>
              <a:gd name="connsiteY37" fmla="*/ 1400494 h 1784610"/>
              <a:gd name="connsiteX38" fmla="*/ 190359 w 3963533"/>
              <a:gd name="connsiteY38" fmla="*/ 1298516 h 1784610"/>
              <a:gd name="connsiteX39" fmla="*/ 220952 w 3963533"/>
              <a:gd name="connsiteY39" fmla="*/ 1138751 h 1784610"/>
              <a:gd name="connsiteX40" fmla="*/ 251545 w 3963533"/>
              <a:gd name="connsiteY40" fmla="*/ 958591 h 1784610"/>
              <a:gd name="connsiteX41" fmla="*/ 275340 w 3963533"/>
              <a:gd name="connsiteY41" fmla="*/ 785228 h 1784610"/>
              <a:gd name="connsiteX42" fmla="*/ 285538 w 3963533"/>
              <a:gd name="connsiteY42" fmla="*/ 768232 h 1784610"/>
              <a:gd name="connsiteX43" fmla="*/ 302534 w 3963533"/>
              <a:gd name="connsiteY43" fmla="*/ 751236 h 1784610"/>
              <a:gd name="connsiteX44" fmla="*/ 312732 w 3963533"/>
              <a:gd name="connsiteY44" fmla="*/ 751236 h 1784610"/>
              <a:gd name="connsiteX45" fmla="*/ 322930 w 3963533"/>
              <a:gd name="connsiteY45" fmla="*/ 761434 h 1784610"/>
              <a:gd name="connsiteX46" fmla="*/ 333127 w 3963533"/>
              <a:gd name="connsiteY46" fmla="*/ 785228 h 1784610"/>
              <a:gd name="connsiteX47" fmla="*/ 333127 w 3963533"/>
              <a:gd name="connsiteY47" fmla="*/ 819221 h 1784610"/>
              <a:gd name="connsiteX48" fmla="*/ 339926 w 3963533"/>
              <a:gd name="connsiteY48" fmla="*/ 1002781 h 1784610"/>
              <a:gd name="connsiteX49" fmla="*/ 343325 w 3963533"/>
              <a:gd name="connsiteY49" fmla="*/ 1118356 h 1784610"/>
              <a:gd name="connsiteX50" fmla="*/ 350124 w 3963533"/>
              <a:gd name="connsiteY50" fmla="*/ 1216934 h 1784610"/>
              <a:gd name="connsiteX51" fmla="*/ 370519 w 3963533"/>
              <a:gd name="connsiteY51" fmla="*/ 1325710 h 1784610"/>
              <a:gd name="connsiteX52" fmla="*/ 397713 w 3963533"/>
              <a:gd name="connsiteY52" fmla="*/ 1386897 h 1784610"/>
              <a:gd name="connsiteX53" fmla="*/ 428306 w 3963533"/>
              <a:gd name="connsiteY53" fmla="*/ 1431087 h 1784610"/>
              <a:gd name="connsiteX54" fmla="*/ 462299 w 3963533"/>
              <a:gd name="connsiteY54" fmla="*/ 1454882 h 1784610"/>
              <a:gd name="connsiteX55" fmla="*/ 489493 w 3963533"/>
              <a:gd name="connsiteY55" fmla="*/ 1461681 h 1784610"/>
              <a:gd name="connsiteX56" fmla="*/ 533683 w 3963533"/>
              <a:gd name="connsiteY56" fmla="*/ 1461681 h 1784610"/>
              <a:gd name="connsiteX57" fmla="*/ 574474 w 3963533"/>
              <a:gd name="connsiteY57" fmla="*/ 1451483 h 1784610"/>
              <a:gd name="connsiteX58" fmla="*/ 652657 w 3963533"/>
              <a:gd name="connsiteY58" fmla="*/ 1427688 h 1784610"/>
              <a:gd name="connsiteX59" fmla="*/ 805624 w 3963533"/>
              <a:gd name="connsiteY59" fmla="*/ 1356304 h 1784610"/>
              <a:gd name="connsiteX60" fmla="*/ 1172744 w 3963533"/>
              <a:gd name="connsiteY60" fmla="*/ 1176143 h 1784610"/>
              <a:gd name="connsiteX61" fmla="*/ 1539863 w 3963533"/>
              <a:gd name="connsiteY61" fmla="*/ 999382 h 1784610"/>
              <a:gd name="connsiteX62" fmla="*/ 1658837 w 3963533"/>
              <a:gd name="connsiteY62" fmla="*/ 944994 h 1784610"/>
              <a:gd name="connsiteX0" fmla="*/ 1658837 w 3963533"/>
              <a:gd name="connsiteY0" fmla="*/ 911001 h 1750617"/>
              <a:gd name="connsiteX1" fmla="*/ 2552842 w 3963533"/>
              <a:gd name="connsiteY1" fmla="*/ 482694 h 1750617"/>
              <a:gd name="connsiteX2" fmla="*/ 2977749 w 3963533"/>
              <a:gd name="connsiteY2" fmla="*/ 282138 h 1750617"/>
              <a:gd name="connsiteX3" fmla="*/ 3270085 w 3963533"/>
              <a:gd name="connsiteY3" fmla="*/ 146168 h 1750617"/>
              <a:gd name="connsiteX4" fmla="*/ 3579417 w 3963533"/>
              <a:gd name="connsiteY4" fmla="*/ 0 h 1750617"/>
              <a:gd name="connsiteX5" fmla="*/ 3963533 w 3963533"/>
              <a:gd name="connsiteY5" fmla="*/ 67985 h 1750617"/>
              <a:gd name="connsiteX6" fmla="*/ 3946537 w 3963533"/>
              <a:gd name="connsiteY6" fmla="*/ 142769 h 1750617"/>
              <a:gd name="connsiteX7" fmla="*/ 3915944 w 3963533"/>
              <a:gd name="connsiteY7" fmla="*/ 203955 h 1750617"/>
              <a:gd name="connsiteX8" fmla="*/ 3885350 w 3963533"/>
              <a:gd name="connsiteY8" fmla="*/ 234548 h 1750617"/>
              <a:gd name="connsiteX9" fmla="*/ 3868354 w 3963533"/>
              <a:gd name="connsiteY9" fmla="*/ 248146 h 1750617"/>
              <a:gd name="connsiteX10" fmla="*/ 3837761 w 3963533"/>
              <a:gd name="connsiteY10" fmla="*/ 254944 h 1750617"/>
              <a:gd name="connsiteX11" fmla="*/ 3817365 w 3963533"/>
              <a:gd name="connsiteY11" fmla="*/ 254944 h 1750617"/>
              <a:gd name="connsiteX12" fmla="*/ 3790171 w 3963533"/>
              <a:gd name="connsiteY12" fmla="*/ 251545 h 1750617"/>
              <a:gd name="connsiteX13" fmla="*/ 3773175 w 3963533"/>
              <a:gd name="connsiteY13" fmla="*/ 251545 h 1750617"/>
              <a:gd name="connsiteX14" fmla="*/ 3749380 w 3963533"/>
              <a:gd name="connsiteY14" fmla="*/ 248146 h 1750617"/>
              <a:gd name="connsiteX15" fmla="*/ 3698391 w 3963533"/>
              <a:gd name="connsiteY15" fmla="*/ 254944 h 1750617"/>
              <a:gd name="connsiteX16" fmla="*/ 3633805 w 3963533"/>
              <a:gd name="connsiteY16" fmla="*/ 271940 h 1750617"/>
              <a:gd name="connsiteX17" fmla="*/ 3501234 w 3963533"/>
              <a:gd name="connsiteY17" fmla="*/ 319530 h 1750617"/>
              <a:gd name="connsiteX18" fmla="*/ 3215697 w 3963533"/>
              <a:gd name="connsiteY18" fmla="*/ 445302 h 1750617"/>
              <a:gd name="connsiteX19" fmla="*/ 2845178 w 3963533"/>
              <a:gd name="connsiteY19" fmla="*/ 611866 h 1750617"/>
              <a:gd name="connsiteX20" fmla="*/ 1563658 w 3963533"/>
              <a:gd name="connsiteY20" fmla="*/ 1223732 h 1750617"/>
              <a:gd name="connsiteX21" fmla="*/ 792027 w 3963533"/>
              <a:gd name="connsiteY21" fmla="*/ 1611247 h 1750617"/>
              <a:gd name="connsiteX22" fmla="*/ 679851 w 3963533"/>
              <a:gd name="connsiteY22" fmla="*/ 1669035 h 1750617"/>
              <a:gd name="connsiteX23" fmla="*/ 635661 w 3963533"/>
              <a:gd name="connsiteY23" fmla="*/ 1689430 h 1750617"/>
              <a:gd name="connsiteX24" fmla="*/ 550680 w 3963533"/>
              <a:gd name="connsiteY24" fmla="*/ 1713225 h 1750617"/>
              <a:gd name="connsiteX25" fmla="*/ 431706 w 3963533"/>
              <a:gd name="connsiteY25" fmla="*/ 1737020 h 1750617"/>
              <a:gd name="connsiteX26" fmla="*/ 282138 w 3963533"/>
              <a:gd name="connsiteY26" fmla="*/ 1750617 h 1750617"/>
              <a:gd name="connsiteX27" fmla="*/ 146168 w 3963533"/>
              <a:gd name="connsiteY27" fmla="*/ 1750617 h 1750617"/>
              <a:gd name="connsiteX28" fmla="*/ 84982 w 3963533"/>
              <a:gd name="connsiteY28" fmla="*/ 1740419 h 1750617"/>
              <a:gd name="connsiteX29" fmla="*/ 30593 w 3963533"/>
              <a:gd name="connsiteY29" fmla="*/ 1720024 h 1750617"/>
              <a:gd name="connsiteX30" fmla="*/ 6799 w 3963533"/>
              <a:gd name="connsiteY30" fmla="*/ 1696229 h 1750617"/>
              <a:gd name="connsiteX31" fmla="*/ 0 w 3963533"/>
              <a:gd name="connsiteY31" fmla="*/ 1675833 h 1750617"/>
              <a:gd name="connsiteX32" fmla="*/ 0 w 3963533"/>
              <a:gd name="connsiteY32" fmla="*/ 1658837 h 1750617"/>
              <a:gd name="connsiteX33" fmla="*/ 13597 w 3963533"/>
              <a:gd name="connsiteY33" fmla="*/ 1628244 h 1750617"/>
              <a:gd name="connsiteX34" fmla="*/ 47590 w 3963533"/>
              <a:gd name="connsiteY34" fmla="*/ 1584053 h 1750617"/>
              <a:gd name="connsiteX35" fmla="*/ 95179 w 3963533"/>
              <a:gd name="connsiteY35" fmla="*/ 1502471 h 1750617"/>
              <a:gd name="connsiteX36" fmla="*/ 156366 w 3963533"/>
              <a:gd name="connsiteY36" fmla="*/ 1366501 h 1750617"/>
              <a:gd name="connsiteX37" fmla="*/ 190359 w 3963533"/>
              <a:gd name="connsiteY37" fmla="*/ 1264523 h 1750617"/>
              <a:gd name="connsiteX38" fmla="*/ 220952 w 3963533"/>
              <a:gd name="connsiteY38" fmla="*/ 1104758 h 1750617"/>
              <a:gd name="connsiteX39" fmla="*/ 251545 w 3963533"/>
              <a:gd name="connsiteY39" fmla="*/ 924598 h 1750617"/>
              <a:gd name="connsiteX40" fmla="*/ 275340 w 3963533"/>
              <a:gd name="connsiteY40" fmla="*/ 751235 h 1750617"/>
              <a:gd name="connsiteX41" fmla="*/ 285538 w 3963533"/>
              <a:gd name="connsiteY41" fmla="*/ 734239 h 1750617"/>
              <a:gd name="connsiteX42" fmla="*/ 302534 w 3963533"/>
              <a:gd name="connsiteY42" fmla="*/ 717243 h 1750617"/>
              <a:gd name="connsiteX43" fmla="*/ 312732 w 3963533"/>
              <a:gd name="connsiteY43" fmla="*/ 717243 h 1750617"/>
              <a:gd name="connsiteX44" fmla="*/ 322930 w 3963533"/>
              <a:gd name="connsiteY44" fmla="*/ 727441 h 1750617"/>
              <a:gd name="connsiteX45" fmla="*/ 333127 w 3963533"/>
              <a:gd name="connsiteY45" fmla="*/ 751235 h 1750617"/>
              <a:gd name="connsiteX46" fmla="*/ 333127 w 3963533"/>
              <a:gd name="connsiteY46" fmla="*/ 785228 h 1750617"/>
              <a:gd name="connsiteX47" fmla="*/ 339926 w 3963533"/>
              <a:gd name="connsiteY47" fmla="*/ 968788 h 1750617"/>
              <a:gd name="connsiteX48" fmla="*/ 343325 w 3963533"/>
              <a:gd name="connsiteY48" fmla="*/ 1084363 h 1750617"/>
              <a:gd name="connsiteX49" fmla="*/ 350124 w 3963533"/>
              <a:gd name="connsiteY49" fmla="*/ 1182941 h 1750617"/>
              <a:gd name="connsiteX50" fmla="*/ 370519 w 3963533"/>
              <a:gd name="connsiteY50" fmla="*/ 1291717 h 1750617"/>
              <a:gd name="connsiteX51" fmla="*/ 397713 w 3963533"/>
              <a:gd name="connsiteY51" fmla="*/ 1352904 h 1750617"/>
              <a:gd name="connsiteX52" fmla="*/ 428306 w 3963533"/>
              <a:gd name="connsiteY52" fmla="*/ 1397094 h 1750617"/>
              <a:gd name="connsiteX53" fmla="*/ 462299 w 3963533"/>
              <a:gd name="connsiteY53" fmla="*/ 1420889 h 1750617"/>
              <a:gd name="connsiteX54" fmla="*/ 489493 w 3963533"/>
              <a:gd name="connsiteY54" fmla="*/ 1427688 h 1750617"/>
              <a:gd name="connsiteX55" fmla="*/ 533683 w 3963533"/>
              <a:gd name="connsiteY55" fmla="*/ 1427688 h 1750617"/>
              <a:gd name="connsiteX56" fmla="*/ 574474 w 3963533"/>
              <a:gd name="connsiteY56" fmla="*/ 1417490 h 1750617"/>
              <a:gd name="connsiteX57" fmla="*/ 652657 w 3963533"/>
              <a:gd name="connsiteY57" fmla="*/ 1393695 h 1750617"/>
              <a:gd name="connsiteX58" fmla="*/ 805624 w 3963533"/>
              <a:gd name="connsiteY58" fmla="*/ 1322311 h 1750617"/>
              <a:gd name="connsiteX59" fmla="*/ 1172744 w 3963533"/>
              <a:gd name="connsiteY59" fmla="*/ 1142150 h 1750617"/>
              <a:gd name="connsiteX60" fmla="*/ 1539863 w 3963533"/>
              <a:gd name="connsiteY60" fmla="*/ 965389 h 1750617"/>
              <a:gd name="connsiteX61" fmla="*/ 1658837 w 3963533"/>
              <a:gd name="connsiteY61" fmla="*/ 911001 h 1750617"/>
              <a:gd name="connsiteX0" fmla="*/ 1658837 w 3946537"/>
              <a:gd name="connsiteY0" fmla="*/ 911001 h 1750617"/>
              <a:gd name="connsiteX1" fmla="*/ 2552842 w 3946537"/>
              <a:gd name="connsiteY1" fmla="*/ 482694 h 1750617"/>
              <a:gd name="connsiteX2" fmla="*/ 2977749 w 3946537"/>
              <a:gd name="connsiteY2" fmla="*/ 282138 h 1750617"/>
              <a:gd name="connsiteX3" fmla="*/ 3270085 w 3946537"/>
              <a:gd name="connsiteY3" fmla="*/ 146168 h 1750617"/>
              <a:gd name="connsiteX4" fmla="*/ 3579417 w 3946537"/>
              <a:gd name="connsiteY4" fmla="*/ 0 h 1750617"/>
              <a:gd name="connsiteX5" fmla="*/ 3946537 w 3946537"/>
              <a:gd name="connsiteY5" fmla="*/ 142769 h 1750617"/>
              <a:gd name="connsiteX6" fmla="*/ 3915944 w 3946537"/>
              <a:gd name="connsiteY6" fmla="*/ 203955 h 1750617"/>
              <a:gd name="connsiteX7" fmla="*/ 3885350 w 3946537"/>
              <a:gd name="connsiteY7" fmla="*/ 234548 h 1750617"/>
              <a:gd name="connsiteX8" fmla="*/ 3868354 w 3946537"/>
              <a:gd name="connsiteY8" fmla="*/ 248146 h 1750617"/>
              <a:gd name="connsiteX9" fmla="*/ 3837761 w 3946537"/>
              <a:gd name="connsiteY9" fmla="*/ 254944 h 1750617"/>
              <a:gd name="connsiteX10" fmla="*/ 3817365 w 3946537"/>
              <a:gd name="connsiteY10" fmla="*/ 254944 h 1750617"/>
              <a:gd name="connsiteX11" fmla="*/ 3790171 w 3946537"/>
              <a:gd name="connsiteY11" fmla="*/ 251545 h 1750617"/>
              <a:gd name="connsiteX12" fmla="*/ 3773175 w 3946537"/>
              <a:gd name="connsiteY12" fmla="*/ 251545 h 1750617"/>
              <a:gd name="connsiteX13" fmla="*/ 3749380 w 3946537"/>
              <a:gd name="connsiteY13" fmla="*/ 248146 h 1750617"/>
              <a:gd name="connsiteX14" fmla="*/ 3698391 w 3946537"/>
              <a:gd name="connsiteY14" fmla="*/ 254944 h 1750617"/>
              <a:gd name="connsiteX15" fmla="*/ 3633805 w 3946537"/>
              <a:gd name="connsiteY15" fmla="*/ 271940 h 1750617"/>
              <a:gd name="connsiteX16" fmla="*/ 3501234 w 3946537"/>
              <a:gd name="connsiteY16" fmla="*/ 319530 h 1750617"/>
              <a:gd name="connsiteX17" fmla="*/ 3215697 w 3946537"/>
              <a:gd name="connsiteY17" fmla="*/ 445302 h 1750617"/>
              <a:gd name="connsiteX18" fmla="*/ 2845178 w 3946537"/>
              <a:gd name="connsiteY18" fmla="*/ 611866 h 1750617"/>
              <a:gd name="connsiteX19" fmla="*/ 1563658 w 3946537"/>
              <a:gd name="connsiteY19" fmla="*/ 1223732 h 1750617"/>
              <a:gd name="connsiteX20" fmla="*/ 792027 w 3946537"/>
              <a:gd name="connsiteY20" fmla="*/ 1611247 h 1750617"/>
              <a:gd name="connsiteX21" fmla="*/ 679851 w 3946537"/>
              <a:gd name="connsiteY21" fmla="*/ 1669035 h 1750617"/>
              <a:gd name="connsiteX22" fmla="*/ 635661 w 3946537"/>
              <a:gd name="connsiteY22" fmla="*/ 1689430 h 1750617"/>
              <a:gd name="connsiteX23" fmla="*/ 550680 w 3946537"/>
              <a:gd name="connsiteY23" fmla="*/ 1713225 h 1750617"/>
              <a:gd name="connsiteX24" fmla="*/ 431706 w 3946537"/>
              <a:gd name="connsiteY24" fmla="*/ 1737020 h 1750617"/>
              <a:gd name="connsiteX25" fmla="*/ 282138 w 3946537"/>
              <a:gd name="connsiteY25" fmla="*/ 1750617 h 1750617"/>
              <a:gd name="connsiteX26" fmla="*/ 146168 w 3946537"/>
              <a:gd name="connsiteY26" fmla="*/ 1750617 h 1750617"/>
              <a:gd name="connsiteX27" fmla="*/ 84982 w 3946537"/>
              <a:gd name="connsiteY27" fmla="*/ 1740419 h 1750617"/>
              <a:gd name="connsiteX28" fmla="*/ 30593 w 3946537"/>
              <a:gd name="connsiteY28" fmla="*/ 1720024 h 1750617"/>
              <a:gd name="connsiteX29" fmla="*/ 6799 w 3946537"/>
              <a:gd name="connsiteY29" fmla="*/ 1696229 h 1750617"/>
              <a:gd name="connsiteX30" fmla="*/ 0 w 3946537"/>
              <a:gd name="connsiteY30" fmla="*/ 1675833 h 1750617"/>
              <a:gd name="connsiteX31" fmla="*/ 0 w 3946537"/>
              <a:gd name="connsiteY31" fmla="*/ 1658837 h 1750617"/>
              <a:gd name="connsiteX32" fmla="*/ 13597 w 3946537"/>
              <a:gd name="connsiteY32" fmla="*/ 1628244 h 1750617"/>
              <a:gd name="connsiteX33" fmla="*/ 47590 w 3946537"/>
              <a:gd name="connsiteY33" fmla="*/ 1584053 h 1750617"/>
              <a:gd name="connsiteX34" fmla="*/ 95179 w 3946537"/>
              <a:gd name="connsiteY34" fmla="*/ 1502471 h 1750617"/>
              <a:gd name="connsiteX35" fmla="*/ 156366 w 3946537"/>
              <a:gd name="connsiteY35" fmla="*/ 1366501 h 1750617"/>
              <a:gd name="connsiteX36" fmla="*/ 190359 w 3946537"/>
              <a:gd name="connsiteY36" fmla="*/ 1264523 h 1750617"/>
              <a:gd name="connsiteX37" fmla="*/ 220952 w 3946537"/>
              <a:gd name="connsiteY37" fmla="*/ 1104758 h 1750617"/>
              <a:gd name="connsiteX38" fmla="*/ 251545 w 3946537"/>
              <a:gd name="connsiteY38" fmla="*/ 924598 h 1750617"/>
              <a:gd name="connsiteX39" fmla="*/ 275340 w 3946537"/>
              <a:gd name="connsiteY39" fmla="*/ 751235 h 1750617"/>
              <a:gd name="connsiteX40" fmla="*/ 285538 w 3946537"/>
              <a:gd name="connsiteY40" fmla="*/ 734239 h 1750617"/>
              <a:gd name="connsiteX41" fmla="*/ 302534 w 3946537"/>
              <a:gd name="connsiteY41" fmla="*/ 717243 h 1750617"/>
              <a:gd name="connsiteX42" fmla="*/ 312732 w 3946537"/>
              <a:gd name="connsiteY42" fmla="*/ 717243 h 1750617"/>
              <a:gd name="connsiteX43" fmla="*/ 322930 w 3946537"/>
              <a:gd name="connsiteY43" fmla="*/ 727441 h 1750617"/>
              <a:gd name="connsiteX44" fmla="*/ 333127 w 3946537"/>
              <a:gd name="connsiteY44" fmla="*/ 751235 h 1750617"/>
              <a:gd name="connsiteX45" fmla="*/ 333127 w 3946537"/>
              <a:gd name="connsiteY45" fmla="*/ 785228 h 1750617"/>
              <a:gd name="connsiteX46" fmla="*/ 339926 w 3946537"/>
              <a:gd name="connsiteY46" fmla="*/ 968788 h 1750617"/>
              <a:gd name="connsiteX47" fmla="*/ 343325 w 3946537"/>
              <a:gd name="connsiteY47" fmla="*/ 1084363 h 1750617"/>
              <a:gd name="connsiteX48" fmla="*/ 350124 w 3946537"/>
              <a:gd name="connsiteY48" fmla="*/ 1182941 h 1750617"/>
              <a:gd name="connsiteX49" fmla="*/ 370519 w 3946537"/>
              <a:gd name="connsiteY49" fmla="*/ 1291717 h 1750617"/>
              <a:gd name="connsiteX50" fmla="*/ 397713 w 3946537"/>
              <a:gd name="connsiteY50" fmla="*/ 1352904 h 1750617"/>
              <a:gd name="connsiteX51" fmla="*/ 428306 w 3946537"/>
              <a:gd name="connsiteY51" fmla="*/ 1397094 h 1750617"/>
              <a:gd name="connsiteX52" fmla="*/ 462299 w 3946537"/>
              <a:gd name="connsiteY52" fmla="*/ 1420889 h 1750617"/>
              <a:gd name="connsiteX53" fmla="*/ 489493 w 3946537"/>
              <a:gd name="connsiteY53" fmla="*/ 1427688 h 1750617"/>
              <a:gd name="connsiteX54" fmla="*/ 533683 w 3946537"/>
              <a:gd name="connsiteY54" fmla="*/ 1427688 h 1750617"/>
              <a:gd name="connsiteX55" fmla="*/ 574474 w 3946537"/>
              <a:gd name="connsiteY55" fmla="*/ 1417490 h 1750617"/>
              <a:gd name="connsiteX56" fmla="*/ 652657 w 3946537"/>
              <a:gd name="connsiteY56" fmla="*/ 1393695 h 1750617"/>
              <a:gd name="connsiteX57" fmla="*/ 805624 w 3946537"/>
              <a:gd name="connsiteY57" fmla="*/ 1322311 h 1750617"/>
              <a:gd name="connsiteX58" fmla="*/ 1172744 w 3946537"/>
              <a:gd name="connsiteY58" fmla="*/ 1142150 h 1750617"/>
              <a:gd name="connsiteX59" fmla="*/ 1539863 w 3946537"/>
              <a:gd name="connsiteY59" fmla="*/ 965389 h 1750617"/>
              <a:gd name="connsiteX60" fmla="*/ 1658837 w 3946537"/>
              <a:gd name="connsiteY60" fmla="*/ 911001 h 1750617"/>
              <a:gd name="connsiteX0" fmla="*/ 1658837 w 3915944"/>
              <a:gd name="connsiteY0" fmla="*/ 911001 h 1750617"/>
              <a:gd name="connsiteX1" fmla="*/ 2552842 w 3915944"/>
              <a:gd name="connsiteY1" fmla="*/ 482694 h 1750617"/>
              <a:gd name="connsiteX2" fmla="*/ 2977749 w 3915944"/>
              <a:gd name="connsiteY2" fmla="*/ 282138 h 1750617"/>
              <a:gd name="connsiteX3" fmla="*/ 3270085 w 3915944"/>
              <a:gd name="connsiteY3" fmla="*/ 146168 h 1750617"/>
              <a:gd name="connsiteX4" fmla="*/ 3579417 w 3915944"/>
              <a:gd name="connsiteY4" fmla="*/ 0 h 1750617"/>
              <a:gd name="connsiteX5" fmla="*/ 3915944 w 3915944"/>
              <a:gd name="connsiteY5" fmla="*/ 203955 h 1750617"/>
              <a:gd name="connsiteX6" fmla="*/ 3885350 w 3915944"/>
              <a:gd name="connsiteY6" fmla="*/ 234548 h 1750617"/>
              <a:gd name="connsiteX7" fmla="*/ 3868354 w 3915944"/>
              <a:gd name="connsiteY7" fmla="*/ 248146 h 1750617"/>
              <a:gd name="connsiteX8" fmla="*/ 3837761 w 3915944"/>
              <a:gd name="connsiteY8" fmla="*/ 254944 h 1750617"/>
              <a:gd name="connsiteX9" fmla="*/ 3817365 w 3915944"/>
              <a:gd name="connsiteY9" fmla="*/ 254944 h 1750617"/>
              <a:gd name="connsiteX10" fmla="*/ 3790171 w 3915944"/>
              <a:gd name="connsiteY10" fmla="*/ 251545 h 1750617"/>
              <a:gd name="connsiteX11" fmla="*/ 3773175 w 3915944"/>
              <a:gd name="connsiteY11" fmla="*/ 251545 h 1750617"/>
              <a:gd name="connsiteX12" fmla="*/ 3749380 w 3915944"/>
              <a:gd name="connsiteY12" fmla="*/ 248146 h 1750617"/>
              <a:gd name="connsiteX13" fmla="*/ 3698391 w 3915944"/>
              <a:gd name="connsiteY13" fmla="*/ 254944 h 1750617"/>
              <a:gd name="connsiteX14" fmla="*/ 3633805 w 3915944"/>
              <a:gd name="connsiteY14" fmla="*/ 271940 h 1750617"/>
              <a:gd name="connsiteX15" fmla="*/ 3501234 w 3915944"/>
              <a:gd name="connsiteY15" fmla="*/ 319530 h 1750617"/>
              <a:gd name="connsiteX16" fmla="*/ 3215697 w 3915944"/>
              <a:gd name="connsiteY16" fmla="*/ 445302 h 1750617"/>
              <a:gd name="connsiteX17" fmla="*/ 2845178 w 3915944"/>
              <a:gd name="connsiteY17" fmla="*/ 611866 h 1750617"/>
              <a:gd name="connsiteX18" fmla="*/ 1563658 w 3915944"/>
              <a:gd name="connsiteY18" fmla="*/ 1223732 h 1750617"/>
              <a:gd name="connsiteX19" fmla="*/ 792027 w 3915944"/>
              <a:gd name="connsiteY19" fmla="*/ 1611247 h 1750617"/>
              <a:gd name="connsiteX20" fmla="*/ 679851 w 3915944"/>
              <a:gd name="connsiteY20" fmla="*/ 1669035 h 1750617"/>
              <a:gd name="connsiteX21" fmla="*/ 635661 w 3915944"/>
              <a:gd name="connsiteY21" fmla="*/ 1689430 h 1750617"/>
              <a:gd name="connsiteX22" fmla="*/ 550680 w 3915944"/>
              <a:gd name="connsiteY22" fmla="*/ 1713225 h 1750617"/>
              <a:gd name="connsiteX23" fmla="*/ 431706 w 3915944"/>
              <a:gd name="connsiteY23" fmla="*/ 1737020 h 1750617"/>
              <a:gd name="connsiteX24" fmla="*/ 282138 w 3915944"/>
              <a:gd name="connsiteY24" fmla="*/ 1750617 h 1750617"/>
              <a:gd name="connsiteX25" fmla="*/ 146168 w 3915944"/>
              <a:gd name="connsiteY25" fmla="*/ 1750617 h 1750617"/>
              <a:gd name="connsiteX26" fmla="*/ 84982 w 3915944"/>
              <a:gd name="connsiteY26" fmla="*/ 1740419 h 1750617"/>
              <a:gd name="connsiteX27" fmla="*/ 30593 w 3915944"/>
              <a:gd name="connsiteY27" fmla="*/ 1720024 h 1750617"/>
              <a:gd name="connsiteX28" fmla="*/ 6799 w 3915944"/>
              <a:gd name="connsiteY28" fmla="*/ 1696229 h 1750617"/>
              <a:gd name="connsiteX29" fmla="*/ 0 w 3915944"/>
              <a:gd name="connsiteY29" fmla="*/ 1675833 h 1750617"/>
              <a:gd name="connsiteX30" fmla="*/ 0 w 3915944"/>
              <a:gd name="connsiteY30" fmla="*/ 1658837 h 1750617"/>
              <a:gd name="connsiteX31" fmla="*/ 13597 w 3915944"/>
              <a:gd name="connsiteY31" fmla="*/ 1628244 h 1750617"/>
              <a:gd name="connsiteX32" fmla="*/ 47590 w 3915944"/>
              <a:gd name="connsiteY32" fmla="*/ 1584053 h 1750617"/>
              <a:gd name="connsiteX33" fmla="*/ 95179 w 3915944"/>
              <a:gd name="connsiteY33" fmla="*/ 1502471 h 1750617"/>
              <a:gd name="connsiteX34" fmla="*/ 156366 w 3915944"/>
              <a:gd name="connsiteY34" fmla="*/ 1366501 h 1750617"/>
              <a:gd name="connsiteX35" fmla="*/ 190359 w 3915944"/>
              <a:gd name="connsiteY35" fmla="*/ 1264523 h 1750617"/>
              <a:gd name="connsiteX36" fmla="*/ 220952 w 3915944"/>
              <a:gd name="connsiteY36" fmla="*/ 1104758 h 1750617"/>
              <a:gd name="connsiteX37" fmla="*/ 251545 w 3915944"/>
              <a:gd name="connsiteY37" fmla="*/ 924598 h 1750617"/>
              <a:gd name="connsiteX38" fmla="*/ 275340 w 3915944"/>
              <a:gd name="connsiteY38" fmla="*/ 751235 h 1750617"/>
              <a:gd name="connsiteX39" fmla="*/ 285538 w 3915944"/>
              <a:gd name="connsiteY39" fmla="*/ 734239 h 1750617"/>
              <a:gd name="connsiteX40" fmla="*/ 302534 w 3915944"/>
              <a:gd name="connsiteY40" fmla="*/ 717243 h 1750617"/>
              <a:gd name="connsiteX41" fmla="*/ 312732 w 3915944"/>
              <a:gd name="connsiteY41" fmla="*/ 717243 h 1750617"/>
              <a:gd name="connsiteX42" fmla="*/ 322930 w 3915944"/>
              <a:gd name="connsiteY42" fmla="*/ 727441 h 1750617"/>
              <a:gd name="connsiteX43" fmla="*/ 333127 w 3915944"/>
              <a:gd name="connsiteY43" fmla="*/ 751235 h 1750617"/>
              <a:gd name="connsiteX44" fmla="*/ 333127 w 3915944"/>
              <a:gd name="connsiteY44" fmla="*/ 785228 h 1750617"/>
              <a:gd name="connsiteX45" fmla="*/ 339926 w 3915944"/>
              <a:gd name="connsiteY45" fmla="*/ 968788 h 1750617"/>
              <a:gd name="connsiteX46" fmla="*/ 343325 w 3915944"/>
              <a:gd name="connsiteY46" fmla="*/ 1084363 h 1750617"/>
              <a:gd name="connsiteX47" fmla="*/ 350124 w 3915944"/>
              <a:gd name="connsiteY47" fmla="*/ 1182941 h 1750617"/>
              <a:gd name="connsiteX48" fmla="*/ 370519 w 3915944"/>
              <a:gd name="connsiteY48" fmla="*/ 1291717 h 1750617"/>
              <a:gd name="connsiteX49" fmla="*/ 397713 w 3915944"/>
              <a:gd name="connsiteY49" fmla="*/ 1352904 h 1750617"/>
              <a:gd name="connsiteX50" fmla="*/ 428306 w 3915944"/>
              <a:gd name="connsiteY50" fmla="*/ 1397094 h 1750617"/>
              <a:gd name="connsiteX51" fmla="*/ 462299 w 3915944"/>
              <a:gd name="connsiteY51" fmla="*/ 1420889 h 1750617"/>
              <a:gd name="connsiteX52" fmla="*/ 489493 w 3915944"/>
              <a:gd name="connsiteY52" fmla="*/ 1427688 h 1750617"/>
              <a:gd name="connsiteX53" fmla="*/ 533683 w 3915944"/>
              <a:gd name="connsiteY53" fmla="*/ 1427688 h 1750617"/>
              <a:gd name="connsiteX54" fmla="*/ 574474 w 3915944"/>
              <a:gd name="connsiteY54" fmla="*/ 1417490 h 1750617"/>
              <a:gd name="connsiteX55" fmla="*/ 652657 w 3915944"/>
              <a:gd name="connsiteY55" fmla="*/ 1393695 h 1750617"/>
              <a:gd name="connsiteX56" fmla="*/ 805624 w 3915944"/>
              <a:gd name="connsiteY56" fmla="*/ 1322311 h 1750617"/>
              <a:gd name="connsiteX57" fmla="*/ 1172744 w 3915944"/>
              <a:gd name="connsiteY57" fmla="*/ 1142150 h 1750617"/>
              <a:gd name="connsiteX58" fmla="*/ 1539863 w 3915944"/>
              <a:gd name="connsiteY58" fmla="*/ 965389 h 1750617"/>
              <a:gd name="connsiteX59" fmla="*/ 1658837 w 3915944"/>
              <a:gd name="connsiteY59" fmla="*/ 911001 h 1750617"/>
              <a:gd name="connsiteX0" fmla="*/ 1658837 w 3885350"/>
              <a:gd name="connsiteY0" fmla="*/ 911001 h 1750617"/>
              <a:gd name="connsiteX1" fmla="*/ 2552842 w 3885350"/>
              <a:gd name="connsiteY1" fmla="*/ 482694 h 1750617"/>
              <a:gd name="connsiteX2" fmla="*/ 2977749 w 3885350"/>
              <a:gd name="connsiteY2" fmla="*/ 282138 h 1750617"/>
              <a:gd name="connsiteX3" fmla="*/ 3270085 w 3885350"/>
              <a:gd name="connsiteY3" fmla="*/ 146168 h 1750617"/>
              <a:gd name="connsiteX4" fmla="*/ 3579417 w 3885350"/>
              <a:gd name="connsiteY4" fmla="*/ 0 h 1750617"/>
              <a:gd name="connsiteX5" fmla="*/ 3885350 w 3885350"/>
              <a:gd name="connsiteY5" fmla="*/ 234548 h 1750617"/>
              <a:gd name="connsiteX6" fmla="*/ 3868354 w 3885350"/>
              <a:gd name="connsiteY6" fmla="*/ 248146 h 1750617"/>
              <a:gd name="connsiteX7" fmla="*/ 3837761 w 3885350"/>
              <a:gd name="connsiteY7" fmla="*/ 254944 h 1750617"/>
              <a:gd name="connsiteX8" fmla="*/ 3817365 w 3885350"/>
              <a:gd name="connsiteY8" fmla="*/ 254944 h 1750617"/>
              <a:gd name="connsiteX9" fmla="*/ 3790171 w 3885350"/>
              <a:gd name="connsiteY9" fmla="*/ 251545 h 1750617"/>
              <a:gd name="connsiteX10" fmla="*/ 3773175 w 3885350"/>
              <a:gd name="connsiteY10" fmla="*/ 251545 h 1750617"/>
              <a:gd name="connsiteX11" fmla="*/ 3749380 w 3885350"/>
              <a:gd name="connsiteY11" fmla="*/ 248146 h 1750617"/>
              <a:gd name="connsiteX12" fmla="*/ 3698391 w 3885350"/>
              <a:gd name="connsiteY12" fmla="*/ 254944 h 1750617"/>
              <a:gd name="connsiteX13" fmla="*/ 3633805 w 3885350"/>
              <a:gd name="connsiteY13" fmla="*/ 271940 h 1750617"/>
              <a:gd name="connsiteX14" fmla="*/ 3501234 w 3885350"/>
              <a:gd name="connsiteY14" fmla="*/ 319530 h 1750617"/>
              <a:gd name="connsiteX15" fmla="*/ 3215697 w 3885350"/>
              <a:gd name="connsiteY15" fmla="*/ 445302 h 1750617"/>
              <a:gd name="connsiteX16" fmla="*/ 2845178 w 3885350"/>
              <a:gd name="connsiteY16" fmla="*/ 611866 h 1750617"/>
              <a:gd name="connsiteX17" fmla="*/ 1563658 w 3885350"/>
              <a:gd name="connsiteY17" fmla="*/ 1223732 h 1750617"/>
              <a:gd name="connsiteX18" fmla="*/ 792027 w 3885350"/>
              <a:gd name="connsiteY18" fmla="*/ 1611247 h 1750617"/>
              <a:gd name="connsiteX19" fmla="*/ 679851 w 3885350"/>
              <a:gd name="connsiteY19" fmla="*/ 1669035 h 1750617"/>
              <a:gd name="connsiteX20" fmla="*/ 635661 w 3885350"/>
              <a:gd name="connsiteY20" fmla="*/ 1689430 h 1750617"/>
              <a:gd name="connsiteX21" fmla="*/ 550680 w 3885350"/>
              <a:gd name="connsiteY21" fmla="*/ 1713225 h 1750617"/>
              <a:gd name="connsiteX22" fmla="*/ 431706 w 3885350"/>
              <a:gd name="connsiteY22" fmla="*/ 1737020 h 1750617"/>
              <a:gd name="connsiteX23" fmla="*/ 282138 w 3885350"/>
              <a:gd name="connsiteY23" fmla="*/ 1750617 h 1750617"/>
              <a:gd name="connsiteX24" fmla="*/ 146168 w 3885350"/>
              <a:gd name="connsiteY24" fmla="*/ 1750617 h 1750617"/>
              <a:gd name="connsiteX25" fmla="*/ 84982 w 3885350"/>
              <a:gd name="connsiteY25" fmla="*/ 1740419 h 1750617"/>
              <a:gd name="connsiteX26" fmla="*/ 30593 w 3885350"/>
              <a:gd name="connsiteY26" fmla="*/ 1720024 h 1750617"/>
              <a:gd name="connsiteX27" fmla="*/ 6799 w 3885350"/>
              <a:gd name="connsiteY27" fmla="*/ 1696229 h 1750617"/>
              <a:gd name="connsiteX28" fmla="*/ 0 w 3885350"/>
              <a:gd name="connsiteY28" fmla="*/ 1675833 h 1750617"/>
              <a:gd name="connsiteX29" fmla="*/ 0 w 3885350"/>
              <a:gd name="connsiteY29" fmla="*/ 1658837 h 1750617"/>
              <a:gd name="connsiteX30" fmla="*/ 13597 w 3885350"/>
              <a:gd name="connsiteY30" fmla="*/ 1628244 h 1750617"/>
              <a:gd name="connsiteX31" fmla="*/ 47590 w 3885350"/>
              <a:gd name="connsiteY31" fmla="*/ 1584053 h 1750617"/>
              <a:gd name="connsiteX32" fmla="*/ 95179 w 3885350"/>
              <a:gd name="connsiteY32" fmla="*/ 1502471 h 1750617"/>
              <a:gd name="connsiteX33" fmla="*/ 156366 w 3885350"/>
              <a:gd name="connsiteY33" fmla="*/ 1366501 h 1750617"/>
              <a:gd name="connsiteX34" fmla="*/ 190359 w 3885350"/>
              <a:gd name="connsiteY34" fmla="*/ 1264523 h 1750617"/>
              <a:gd name="connsiteX35" fmla="*/ 220952 w 3885350"/>
              <a:gd name="connsiteY35" fmla="*/ 1104758 h 1750617"/>
              <a:gd name="connsiteX36" fmla="*/ 251545 w 3885350"/>
              <a:gd name="connsiteY36" fmla="*/ 924598 h 1750617"/>
              <a:gd name="connsiteX37" fmla="*/ 275340 w 3885350"/>
              <a:gd name="connsiteY37" fmla="*/ 751235 h 1750617"/>
              <a:gd name="connsiteX38" fmla="*/ 285538 w 3885350"/>
              <a:gd name="connsiteY38" fmla="*/ 734239 h 1750617"/>
              <a:gd name="connsiteX39" fmla="*/ 302534 w 3885350"/>
              <a:gd name="connsiteY39" fmla="*/ 717243 h 1750617"/>
              <a:gd name="connsiteX40" fmla="*/ 312732 w 3885350"/>
              <a:gd name="connsiteY40" fmla="*/ 717243 h 1750617"/>
              <a:gd name="connsiteX41" fmla="*/ 322930 w 3885350"/>
              <a:gd name="connsiteY41" fmla="*/ 727441 h 1750617"/>
              <a:gd name="connsiteX42" fmla="*/ 333127 w 3885350"/>
              <a:gd name="connsiteY42" fmla="*/ 751235 h 1750617"/>
              <a:gd name="connsiteX43" fmla="*/ 333127 w 3885350"/>
              <a:gd name="connsiteY43" fmla="*/ 785228 h 1750617"/>
              <a:gd name="connsiteX44" fmla="*/ 339926 w 3885350"/>
              <a:gd name="connsiteY44" fmla="*/ 968788 h 1750617"/>
              <a:gd name="connsiteX45" fmla="*/ 343325 w 3885350"/>
              <a:gd name="connsiteY45" fmla="*/ 1084363 h 1750617"/>
              <a:gd name="connsiteX46" fmla="*/ 350124 w 3885350"/>
              <a:gd name="connsiteY46" fmla="*/ 1182941 h 1750617"/>
              <a:gd name="connsiteX47" fmla="*/ 370519 w 3885350"/>
              <a:gd name="connsiteY47" fmla="*/ 1291717 h 1750617"/>
              <a:gd name="connsiteX48" fmla="*/ 397713 w 3885350"/>
              <a:gd name="connsiteY48" fmla="*/ 1352904 h 1750617"/>
              <a:gd name="connsiteX49" fmla="*/ 428306 w 3885350"/>
              <a:gd name="connsiteY49" fmla="*/ 1397094 h 1750617"/>
              <a:gd name="connsiteX50" fmla="*/ 462299 w 3885350"/>
              <a:gd name="connsiteY50" fmla="*/ 1420889 h 1750617"/>
              <a:gd name="connsiteX51" fmla="*/ 489493 w 3885350"/>
              <a:gd name="connsiteY51" fmla="*/ 1427688 h 1750617"/>
              <a:gd name="connsiteX52" fmla="*/ 533683 w 3885350"/>
              <a:gd name="connsiteY52" fmla="*/ 1427688 h 1750617"/>
              <a:gd name="connsiteX53" fmla="*/ 574474 w 3885350"/>
              <a:gd name="connsiteY53" fmla="*/ 1417490 h 1750617"/>
              <a:gd name="connsiteX54" fmla="*/ 652657 w 3885350"/>
              <a:gd name="connsiteY54" fmla="*/ 1393695 h 1750617"/>
              <a:gd name="connsiteX55" fmla="*/ 805624 w 3885350"/>
              <a:gd name="connsiteY55" fmla="*/ 1322311 h 1750617"/>
              <a:gd name="connsiteX56" fmla="*/ 1172744 w 3885350"/>
              <a:gd name="connsiteY56" fmla="*/ 1142150 h 1750617"/>
              <a:gd name="connsiteX57" fmla="*/ 1539863 w 3885350"/>
              <a:gd name="connsiteY57" fmla="*/ 965389 h 1750617"/>
              <a:gd name="connsiteX58" fmla="*/ 1658837 w 3885350"/>
              <a:gd name="connsiteY58" fmla="*/ 911001 h 1750617"/>
              <a:gd name="connsiteX0" fmla="*/ 1658837 w 3868354"/>
              <a:gd name="connsiteY0" fmla="*/ 911001 h 1750617"/>
              <a:gd name="connsiteX1" fmla="*/ 2552842 w 3868354"/>
              <a:gd name="connsiteY1" fmla="*/ 482694 h 1750617"/>
              <a:gd name="connsiteX2" fmla="*/ 2977749 w 3868354"/>
              <a:gd name="connsiteY2" fmla="*/ 282138 h 1750617"/>
              <a:gd name="connsiteX3" fmla="*/ 3270085 w 3868354"/>
              <a:gd name="connsiteY3" fmla="*/ 146168 h 1750617"/>
              <a:gd name="connsiteX4" fmla="*/ 3579417 w 3868354"/>
              <a:gd name="connsiteY4" fmla="*/ 0 h 1750617"/>
              <a:gd name="connsiteX5" fmla="*/ 3868354 w 3868354"/>
              <a:gd name="connsiteY5" fmla="*/ 248146 h 1750617"/>
              <a:gd name="connsiteX6" fmla="*/ 3837761 w 3868354"/>
              <a:gd name="connsiteY6" fmla="*/ 254944 h 1750617"/>
              <a:gd name="connsiteX7" fmla="*/ 3817365 w 3868354"/>
              <a:gd name="connsiteY7" fmla="*/ 254944 h 1750617"/>
              <a:gd name="connsiteX8" fmla="*/ 3790171 w 3868354"/>
              <a:gd name="connsiteY8" fmla="*/ 251545 h 1750617"/>
              <a:gd name="connsiteX9" fmla="*/ 3773175 w 3868354"/>
              <a:gd name="connsiteY9" fmla="*/ 251545 h 1750617"/>
              <a:gd name="connsiteX10" fmla="*/ 3749380 w 3868354"/>
              <a:gd name="connsiteY10" fmla="*/ 248146 h 1750617"/>
              <a:gd name="connsiteX11" fmla="*/ 3698391 w 3868354"/>
              <a:gd name="connsiteY11" fmla="*/ 254944 h 1750617"/>
              <a:gd name="connsiteX12" fmla="*/ 3633805 w 3868354"/>
              <a:gd name="connsiteY12" fmla="*/ 271940 h 1750617"/>
              <a:gd name="connsiteX13" fmla="*/ 3501234 w 3868354"/>
              <a:gd name="connsiteY13" fmla="*/ 319530 h 1750617"/>
              <a:gd name="connsiteX14" fmla="*/ 3215697 w 3868354"/>
              <a:gd name="connsiteY14" fmla="*/ 445302 h 1750617"/>
              <a:gd name="connsiteX15" fmla="*/ 2845178 w 3868354"/>
              <a:gd name="connsiteY15" fmla="*/ 611866 h 1750617"/>
              <a:gd name="connsiteX16" fmla="*/ 1563658 w 3868354"/>
              <a:gd name="connsiteY16" fmla="*/ 1223732 h 1750617"/>
              <a:gd name="connsiteX17" fmla="*/ 792027 w 3868354"/>
              <a:gd name="connsiteY17" fmla="*/ 1611247 h 1750617"/>
              <a:gd name="connsiteX18" fmla="*/ 679851 w 3868354"/>
              <a:gd name="connsiteY18" fmla="*/ 1669035 h 1750617"/>
              <a:gd name="connsiteX19" fmla="*/ 635661 w 3868354"/>
              <a:gd name="connsiteY19" fmla="*/ 1689430 h 1750617"/>
              <a:gd name="connsiteX20" fmla="*/ 550680 w 3868354"/>
              <a:gd name="connsiteY20" fmla="*/ 1713225 h 1750617"/>
              <a:gd name="connsiteX21" fmla="*/ 431706 w 3868354"/>
              <a:gd name="connsiteY21" fmla="*/ 1737020 h 1750617"/>
              <a:gd name="connsiteX22" fmla="*/ 282138 w 3868354"/>
              <a:gd name="connsiteY22" fmla="*/ 1750617 h 1750617"/>
              <a:gd name="connsiteX23" fmla="*/ 146168 w 3868354"/>
              <a:gd name="connsiteY23" fmla="*/ 1750617 h 1750617"/>
              <a:gd name="connsiteX24" fmla="*/ 84982 w 3868354"/>
              <a:gd name="connsiteY24" fmla="*/ 1740419 h 1750617"/>
              <a:gd name="connsiteX25" fmla="*/ 30593 w 3868354"/>
              <a:gd name="connsiteY25" fmla="*/ 1720024 h 1750617"/>
              <a:gd name="connsiteX26" fmla="*/ 6799 w 3868354"/>
              <a:gd name="connsiteY26" fmla="*/ 1696229 h 1750617"/>
              <a:gd name="connsiteX27" fmla="*/ 0 w 3868354"/>
              <a:gd name="connsiteY27" fmla="*/ 1675833 h 1750617"/>
              <a:gd name="connsiteX28" fmla="*/ 0 w 3868354"/>
              <a:gd name="connsiteY28" fmla="*/ 1658837 h 1750617"/>
              <a:gd name="connsiteX29" fmla="*/ 13597 w 3868354"/>
              <a:gd name="connsiteY29" fmla="*/ 1628244 h 1750617"/>
              <a:gd name="connsiteX30" fmla="*/ 47590 w 3868354"/>
              <a:gd name="connsiteY30" fmla="*/ 1584053 h 1750617"/>
              <a:gd name="connsiteX31" fmla="*/ 95179 w 3868354"/>
              <a:gd name="connsiteY31" fmla="*/ 1502471 h 1750617"/>
              <a:gd name="connsiteX32" fmla="*/ 156366 w 3868354"/>
              <a:gd name="connsiteY32" fmla="*/ 1366501 h 1750617"/>
              <a:gd name="connsiteX33" fmla="*/ 190359 w 3868354"/>
              <a:gd name="connsiteY33" fmla="*/ 1264523 h 1750617"/>
              <a:gd name="connsiteX34" fmla="*/ 220952 w 3868354"/>
              <a:gd name="connsiteY34" fmla="*/ 1104758 h 1750617"/>
              <a:gd name="connsiteX35" fmla="*/ 251545 w 3868354"/>
              <a:gd name="connsiteY35" fmla="*/ 924598 h 1750617"/>
              <a:gd name="connsiteX36" fmla="*/ 275340 w 3868354"/>
              <a:gd name="connsiteY36" fmla="*/ 751235 h 1750617"/>
              <a:gd name="connsiteX37" fmla="*/ 285538 w 3868354"/>
              <a:gd name="connsiteY37" fmla="*/ 734239 h 1750617"/>
              <a:gd name="connsiteX38" fmla="*/ 302534 w 3868354"/>
              <a:gd name="connsiteY38" fmla="*/ 717243 h 1750617"/>
              <a:gd name="connsiteX39" fmla="*/ 312732 w 3868354"/>
              <a:gd name="connsiteY39" fmla="*/ 717243 h 1750617"/>
              <a:gd name="connsiteX40" fmla="*/ 322930 w 3868354"/>
              <a:gd name="connsiteY40" fmla="*/ 727441 h 1750617"/>
              <a:gd name="connsiteX41" fmla="*/ 333127 w 3868354"/>
              <a:gd name="connsiteY41" fmla="*/ 751235 h 1750617"/>
              <a:gd name="connsiteX42" fmla="*/ 333127 w 3868354"/>
              <a:gd name="connsiteY42" fmla="*/ 785228 h 1750617"/>
              <a:gd name="connsiteX43" fmla="*/ 339926 w 3868354"/>
              <a:gd name="connsiteY43" fmla="*/ 968788 h 1750617"/>
              <a:gd name="connsiteX44" fmla="*/ 343325 w 3868354"/>
              <a:gd name="connsiteY44" fmla="*/ 1084363 h 1750617"/>
              <a:gd name="connsiteX45" fmla="*/ 350124 w 3868354"/>
              <a:gd name="connsiteY45" fmla="*/ 1182941 h 1750617"/>
              <a:gd name="connsiteX46" fmla="*/ 370519 w 3868354"/>
              <a:gd name="connsiteY46" fmla="*/ 1291717 h 1750617"/>
              <a:gd name="connsiteX47" fmla="*/ 397713 w 3868354"/>
              <a:gd name="connsiteY47" fmla="*/ 1352904 h 1750617"/>
              <a:gd name="connsiteX48" fmla="*/ 428306 w 3868354"/>
              <a:gd name="connsiteY48" fmla="*/ 1397094 h 1750617"/>
              <a:gd name="connsiteX49" fmla="*/ 462299 w 3868354"/>
              <a:gd name="connsiteY49" fmla="*/ 1420889 h 1750617"/>
              <a:gd name="connsiteX50" fmla="*/ 489493 w 3868354"/>
              <a:gd name="connsiteY50" fmla="*/ 1427688 h 1750617"/>
              <a:gd name="connsiteX51" fmla="*/ 533683 w 3868354"/>
              <a:gd name="connsiteY51" fmla="*/ 1427688 h 1750617"/>
              <a:gd name="connsiteX52" fmla="*/ 574474 w 3868354"/>
              <a:gd name="connsiteY52" fmla="*/ 1417490 h 1750617"/>
              <a:gd name="connsiteX53" fmla="*/ 652657 w 3868354"/>
              <a:gd name="connsiteY53" fmla="*/ 1393695 h 1750617"/>
              <a:gd name="connsiteX54" fmla="*/ 805624 w 3868354"/>
              <a:gd name="connsiteY54" fmla="*/ 1322311 h 1750617"/>
              <a:gd name="connsiteX55" fmla="*/ 1172744 w 3868354"/>
              <a:gd name="connsiteY55" fmla="*/ 1142150 h 1750617"/>
              <a:gd name="connsiteX56" fmla="*/ 1539863 w 3868354"/>
              <a:gd name="connsiteY56" fmla="*/ 965389 h 1750617"/>
              <a:gd name="connsiteX57" fmla="*/ 1658837 w 3868354"/>
              <a:gd name="connsiteY57" fmla="*/ 911001 h 1750617"/>
              <a:gd name="connsiteX0" fmla="*/ 1658837 w 3837761"/>
              <a:gd name="connsiteY0" fmla="*/ 911001 h 1750617"/>
              <a:gd name="connsiteX1" fmla="*/ 2552842 w 3837761"/>
              <a:gd name="connsiteY1" fmla="*/ 482694 h 1750617"/>
              <a:gd name="connsiteX2" fmla="*/ 2977749 w 3837761"/>
              <a:gd name="connsiteY2" fmla="*/ 282138 h 1750617"/>
              <a:gd name="connsiteX3" fmla="*/ 3270085 w 3837761"/>
              <a:gd name="connsiteY3" fmla="*/ 146168 h 1750617"/>
              <a:gd name="connsiteX4" fmla="*/ 3579417 w 3837761"/>
              <a:gd name="connsiteY4" fmla="*/ 0 h 1750617"/>
              <a:gd name="connsiteX5" fmla="*/ 3837761 w 3837761"/>
              <a:gd name="connsiteY5" fmla="*/ 254944 h 1750617"/>
              <a:gd name="connsiteX6" fmla="*/ 3817365 w 3837761"/>
              <a:gd name="connsiteY6" fmla="*/ 254944 h 1750617"/>
              <a:gd name="connsiteX7" fmla="*/ 3790171 w 3837761"/>
              <a:gd name="connsiteY7" fmla="*/ 251545 h 1750617"/>
              <a:gd name="connsiteX8" fmla="*/ 3773175 w 3837761"/>
              <a:gd name="connsiteY8" fmla="*/ 251545 h 1750617"/>
              <a:gd name="connsiteX9" fmla="*/ 3749380 w 3837761"/>
              <a:gd name="connsiteY9" fmla="*/ 248146 h 1750617"/>
              <a:gd name="connsiteX10" fmla="*/ 3698391 w 3837761"/>
              <a:gd name="connsiteY10" fmla="*/ 254944 h 1750617"/>
              <a:gd name="connsiteX11" fmla="*/ 3633805 w 3837761"/>
              <a:gd name="connsiteY11" fmla="*/ 271940 h 1750617"/>
              <a:gd name="connsiteX12" fmla="*/ 3501234 w 3837761"/>
              <a:gd name="connsiteY12" fmla="*/ 319530 h 1750617"/>
              <a:gd name="connsiteX13" fmla="*/ 3215697 w 3837761"/>
              <a:gd name="connsiteY13" fmla="*/ 445302 h 1750617"/>
              <a:gd name="connsiteX14" fmla="*/ 2845178 w 3837761"/>
              <a:gd name="connsiteY14" fmla="*/ 611866 h 1750617"/>
              <a:gd name="connsiteX15" fmla="*/ 1563658 w 3837761"/>
              <a:gd name="connsiteY15" fmla="*/ 1223732 h 1750617"/>
              <a:gd name="connsiteX16" fmla="*/ 792027 w 3837761"/>
              <a:gd name="connsiteY16" fmla="*/ 1611247 h 1750617"/>
              <a:gd name="connsiteX17" fmla="*/ 679851 w 3837761"/>
              <a:gd name="connsiteY17" fmla="*/ 1669035 h 1750617"/>
              <a:gd name="connsiteX18" fmla="*/ 635661 w 3837761"/>
              <a:gd name="connsiteY18" fmla="*/ 1689430 h 1750617"/>
              <a:gd name="connsiteX19" fmla="*/ 550680 w 3837761"/>
              <a:gd name="connsiteY19" fmla="*/ 1713225 h 1750617"/>
              <a:gd name="connsiteX20" fmla="*/ 431706 w 3837761"/>
              <a:gd name="connsiteY20" fmla="*/ 1737020 h 1750617"/>
              <a:gd name="connsiteX21" fmla="*/ 282138 w 3837761"/>
              <a:gd name="connsiteY21" fmla="*/ 1750617 h 1750617"/>
              <a:gd name="connsiteX22" fmla="*/ 146168 w 3837761"/>
              <a:gd name="connsiteY22" fmla="*/ 1750617 h 1750617"/>
              <a:gd name="connsiteX23" fmla="*/ 84982 w 3837761"/>
              <a:gd name="connsiteY23" fmla="*/ 1740419 h 1750617"/>
              <a:gd name="connsiteX24" fmla="*/ 30593 w 3837761"/>
              <a:gd name="connsiteY24" fmla="*/ 1720024 h 1750617"/>
              <a:gd name="connsiteX25" fmla="*/ 6799 w 3837761"/>
              <a:gd name="connsiteY25" fmla="*/ 1696229 h 1750617"/>
              <a:gd name="connsiteX26" fmla="*/ 0 w 3837761"/>
              <a:gd name="connsiteY26" fmla="*/ 1675833 h 1750617"/>
              <a:gd name="connsiteX27" fmla="*/ 0 w 3837761"/>
              <a:gd name="connsiteY27" fmla="*/ 1658837 h 1750617"/>
              <a:gd name="connsiteX28" fmla="*/ 13597 w 3837761"/>
              <a:gd name="connsiteY28" fmla="*/ 1628244 h 1750617"/>
              <a:gd name="connsiteX29" fmla="*/ 47590 w 3837761"/>
              <a:gd name="connsiteY29" fmla="*/ 1584053 h 1750617"/>
              <a:gd name="connsiteX30" fmla="*/ 95179 w 3837761"/>
              <a:gd name="connsiteY30" fmla="*/ 1502471 h 1750617"/>
              <a:gd name="connsiteX31" fmla="*/ 156366 w 3837761"/>
              <a:gd name="connsiteY31" fmla="*/ 1366501 h 1750617"/>
              <a:gd name="connsiteX32" fmla="*/ 190359 w 3837761"/>
              <a:gd name="connsiteY32" fmla="*/ 1264523 h 1750617"/>
              <a:gd name="connsiteX33" fmla="*/ 220952 w 3837761"/>
              <a:gd name="connsiteY33" fmla="*/ 1104758 h 1750617"/>
              <a:gd name="connsiteX34" fmla="*/ 251545 w 3837761"/>
              <a:gd name="connsiteY34" fmla="*/ 924598 h 1750617"/>
              <a:gd name="connsiteX35" fmla="*/ 275340 w 3837761"/>
              <a:gd name="connsiteY35" fmla="*/ 751235 h 1750617"/>
              <a:gd name="connsiteX36" fmla="*/ 285538 w 3837761"/>
              <a:gd name="connsiteY36" fmla="*/ 734239 h 1750617"/>
              <a:gd name="connsiteX37" fmla="*/ 302534 w 3837761"/>
              <a:gd name="connsiteY37" fmla="*/ 717243 h 1750617"/>
              <a:gd name="connsiteX38" fmla="*/ 312732 w 3837761"/>
              <a:gd name="connsiteY38" fmla="*/ 717243 h 1750617"/>
              <a:gd name="connsiteX39" fmla="*/ 322930 w 3837761"/>
              <a:gd name="connsiteY39" fmla="*/ 727441 h 1750617"/>
              <a:gd name="connsiteX40" fmla="*/ 333127 w 3837761"/>
              <a:gd name="connsiteY40" fmla="*/ 751235 h 1750617"/>
              <a:gd name="connsiteX41" fmla="*/ 333127 w 3837761"/>
              <a:gd name="connsiteY41" fmla="*/ 785228 h 1750617"/>
              <a:gd name="connsiteX42" fmla="*/ 339926 w 3837761"/>
              <a:gd name="connsiteY42" fmla="*/ 968788 h 1750617"/>
              <a:gd name="connsiteX43" fmla="*/ 343325 w 3837761"/>
              <a:gd name="connsiteY43" fmla="*/ 1084363 h 1750617"/>
              <a:gd name="connsiteX44" fmla="*/ 350124 w 3837761"/>
              <a:gd name="connsiteY44" fmla="*/ 1182941 h 1750617"/>
              <a:gd name="connsiteX45" fmla="*/ 370519 w 3837761"/>
              <a:gd name="connsiteY45" fmla="*/ 1291717 h 1750617"/>
              <a:gd name="connsiteX46" fmla="*/ 397713 w 3837761"/>
              <a:gd name="connsiteY46" fmla="*/ 1352904 h 1750617"/>
              <a:gd name="connsiteX47" fmla="*/ 428306 w 3837761"/>
              <a:gd name="connsiteY47" fmla="*/ 1397094 h 1750617"/>
              <a:gd name="connsiteX48" fmla="*/ 462299 w 3837761"/>
              <a:gd name="connsiteY48" fmla="*/ 1420889 h 1750617"/>
              <a:gd name="connsiteX49" fmla="*/ 489493 w 3837761"/>
              <a:gd name="connsiteY49" fmla="*/ 1427688 h 1750617"/>
              <a:gd name="connsiteX50" fmla="*/ 533683 w 3837761"/>
              <a:gd name="connsiteY50" fmla="*/ 1427688 h 1750617"/>
              <a:gd name="connsiteX51" fmla="*/ 574474 w 3837761"/>
              <a:gd name="connsiteY51" fmla="*/ 1417490 h 1750617"/>
              <a:gd name="connsiteX52" fmla="*/ 652657 w 3837761"/>
              <a:gd name="connsiteY52" fmla="*/ 1393695 h 1750617"/>
              <a:gd name="connsiteX53" fmla="*/ 805624 w 3837761"/>
              <a:gd name="connsiteY53" fmla="*/ 1322311 h 1750617"/>
              <a:gd name="connsiteX54" fmla="*/ 1172744 w 3837761"/>
              <a:gd name="connsiteY54" fmla="*/ 1142150 h 1750617"/>
              <a:gd name="connsiteX55" fmla="*/ 1539863 w 3837761"/>
              <a:gd name="connsiteY55" fmla="*/ 965389 h 1750617"/>
              <a:gd name="connsiteX56" fmla="*/ 1658837 w 3837761"/>
              <a:gd name="connsiteY56" fmla="*/ 911001 h 1750617"/>
              <a:gd name="connsiteX0" fmla="*/ 1658837 w 3817365"/>
              <a:gd name="connsiteY0" fmla="*/ 911001 h 1750617"/>
              <a:gd name="connsiteX1" fmla="*/ 2552842 w 3817365"/>
              <a:gd name="connsiteY1" fmla="*/ 482694 h 1750617"/>
              <a:gd name="connsiteX2" fmla="*/ 2977749 w 3817365"/>
              <a:gd name="connsiteY2" fmla="*/ 282138 h 1750617"/>
              <a:gd name="connsiteX3" fmla="*/ 3270085 w 3817365"/>
              <a:gd name="connsiteY3" fmla="*/ 146168 h 1750617"/>
              <a:gd name="connsiteX4" fmla="*/ 3579417 w 3817365"/>
              <a:gd name="connsiteY4" fmla="*/ 0 h 1750617"/>
              <a:gd name="connsiteX5" fmla="*/ 3817365 w 3817365"/>
              <a:gd name="connsiteY5" fmla="*/ 254944 h 1750617"/>
              <a:gd name="connsiteX6" fmla="*/ 3790171 w 3817365"/>
              <a:gd name="connsiteY6" fmla="*/ 251545 h 1750617"/>
              <a:gd name="connsiteX7" fmla="*/ 3773175 w 3817365"/>
              <a:gd name="connsiteY7" fmla="*/ 251545 h 1750617"/>
              <a:gd name="connsiteX8" fmla="*/ 3749380 w 3817365"/>
              <a:gd name="connsiteY8" fmla="*/ 248146 h 1750617"/>
              <a:gd name="connsiteX9" fmla="*/ 3698391 w 3817365"/>
              <a:gd name="connsiteY9" fmla="*/ 254944 h 1750617"/>
              <a:gd name="connsiteX10" fmla="*/ 3633805 w 3817365"/>
              <a:gd name="connsiteY10" fmla="*/ 271940 h 1750617"/>
              <a:gd name="connsiteX11" fmla="*/ 3501234 w 3817365"/>
              <a:gd name="connsiteY11" fmla="*/ 319530 h 1750617"/>
              <a:gd name="connsiteX12" fmla="*/ 3215697 w 3817365"/>
              <a:gd name="connsiteY12" fmla="*/ 445302 h 1750617"/>
              <a:gd name="connsiteX13" fmla="*/ 2845178 w 3817365"/>
              <a:gd name="connsiteY13" fmla="*/ 611866 h 1750617"/>
              <a:gd name="connsiteX14" fmla="*/ 1563658 w 3817365"/>
              <a:gd name="connsiteY14" fmla="*/ 1223732 h 1750617"/>
              <a:gd name="connsiteX15" fmla="*/ 792027 w 3817365"/>
              <a:gd name="connsiteY15" fmla="*/ 1611247 h 1750617"/>
              <a:gd name="connsiteX16" fmla="*/ 679851 w 3817365"/>
              <a:gd name="connsiteY16" fmla="*/ 1669035 h 1750617"/>
              <a:gd name="connsiteX17" fmla="*/ 635661 w 3817365"/>
              <a:gd name="connsiteY17" fmla="*/ 1689430 h 1750617"/>
              <a:gd name="connsiteX18" fmla="*/ 550680 w 3817365"/>
              <a:gd name="connsiteY18" fmla="*/ 1713225 h 1750617"/>
              <a:gd name="connsiteX19" fmla="*/ 431706 w 3817365"/>
              <a:gd name="connsiteY19" fmla="*/ 1737020 h 1750617"/>
              <a:gd name="connsiteX20" fmla="*/ 282138 w 3817365"/>
              <a:gd name="connsiteY20" fmla="*/ 1750617 h 1750617"/>
              <a:gd name="connsiteX21" fmla="*/ 146168 w 3817365"/>
              <a:gd name="connsiteY21" fmla="*/ 1750617 h 1750617"/>
              <a:gd name="connsiteX22" fmla="*/ 84982 w 3817365"/>
              <a:gd name="connsiteY22" fmla="*/ 1740419 h 1750617"/>
              <a:gd name="connsiteX23" fmla="*/ 30593 w 3817365"/>
              <a:gd name="connsiteY23" fmla="*/ 1720024 h 1750617"/>
              <a:gd name="connsiteX24" fmla="*/ 6799 w 3817365"/>
              <a:gd name="connsiteY24" fmla="*/ 1696229 h 1750617"/>
              <a:gd name="connsiteX25" fmla="*/ 0 w 3817365"/>
              <a:gd name="connsiteY25" fmla="*/ 1675833 h 1750617"/>
              <a:gd name="connsiteX26" fmla="*/ 0 w 3817365"/>
              <a:gd name="connsiteY26" fmla="*/ 1658837 h 1750617"/>
              <a:gd name="connsiteX27" fmla="*/ 13597 w 3817365"/>
              <a:gd name="connsiteY27" fmla="*/ 1628244 h 1750617"/>
              <a:gd name="connsiteX28" fmla="*/ 47590 w 3817365"/>
              <a:gd name="connsiteY28" fmla="*/ 1584053 h 1750617"/>
              <a:gd name="connsiteX29" fmla="*/ 95179 w 3817365"/>
              <a:gd name="connsiteY29" fmla="*/ 1502471 h 1750617"/>
              <a:gd name="connsiteX30" fmla="*/ 156366 w 3817365"/>
              <a:gd name="connsiteY30" fmla="*/ 1366501 h 1750617"/>
              <a:gd name="connsiteX31" fmla="*/ 190359 w 3817365"/>
              <a:gd name="connsiteY31" fmla="*/ 1264523 h 1750617"/>
              <a:gd name="connsiteX32" fmla="*/ 220952 w 3817365"/>
              <a:gd name="connsiteY32" fmla="*/ 1104758 h 1750617"/>
              <a:gd name="connsiteX33" fmla="*/ 251545 w 3817365"/>
              <a:gd name="connsiteY33" fmla="*/ 924598 h 1750617"/>
              <a:gd name="connsiteX34" fmla="*/ 275340 w 3817365"/>
              <a:gd name="connsiteY34" fmla="*/ 751235 h 1750617"/>
              <a:gd name="connsiteX35" fmla="*/ 285538 w 3817365"/>
              <a:gd name="connsiteY35" fmla="*/ 734239 h 1750617"/>
              <a:gd name="connsiteX36" fmla="*/ 302534 w 3817365"/>
              <a:gd name="connsiteY36" fmla="*/ 717243 h 1750617"/>
              <a:gd name="connsiteX37" fmla="*/ 312732 w 3817365"/>
              <a:gd name="connsiteY37" fmla="*/ 717243 h 1750617"/>
              <a:gd name="connsiteX38" fmla="*/ 322930 w 3817365"/>
              <a:gd name="connsiteY38" fmla="*/ 727441 h 1750617"/>
              <a:gd name="connsiteX39" fmla="*/ 333127 w 3817365"/>
              <a:gd name="connsiteY39" fmla="*/ 751235 h 1750617"/>
              <a:gd name="connsiteX40" fmla="*/ 333127 w 3817365"/>
              <a:gd name="connsiteY40" fmla="*/ 785228 h 1750617"/>
              <a:gd name="connsiteX41" fmla="*/ 339926 w 3817365"/>
              <a:gd name="connsiteY41" fmla="*/ 968788 h 1750617"/>
              <a:gd name="connsiteX42" fmla="*/ 343325 w 3817365"/>
              <a:gd name="connsiteY42" fmla="*/ 1084363 h 1750617"/>
              <a:gd name="connsiteX43" fmla="*/ 350124 w 3817365"/>
              <a:gd name="connsiteY43" fmla="*/ 1182941 h 1750617"/>
              <a:gd name="connsiteX44" fmla="*/ 370519 w 3817365"/>
              <a:gd name="connsiteY44" fmla="*/ 1291717 h 1750617"/>
              <a:gd name="connsiteX45" fmla="*/ 397713 w 3817365"/>
              <a:gd name="connsiteY45" fmla="*/ 1352904 h 1750617"/>
              <a:gd name="connsiteX46" fmla="*/ 428306 w 3817365"/>
              <a:gd name="connsiteY46" fmla="*/ 1397094 h 1750617"/>
              <a:gd name="connsiteX47" fmla="*/ 462299 w 3817365"/>
              <a:gd name="connsiteY47" fmla="*/ 1420889 h 1750617"/>
              <a:gd name="connsiteX48" fmla="*/ 489493 w 3817365"/>
              <a:gd name="connsiteY48" fmla="*/ 1427688 h 1750617"/>
              <a:gd name="connsiteX49" fmla="*/ 533683 w 3817365"/>
              <a:gd name="connsiteY49" fmla="*/ 1427688 h 1750617"/>
              <a:gd name="connsiteX50" fmla="*/ 574474 w 3817365"/>
              <a:gd name="connsiteY50" fmla="*/ 1417490 h 1750617"/>
              <a:gd name="connsiteX51" fmla="*/ 652657 w 3817365"/>
              <a:gd name="connsiteY51" fmla="*/ 1393695 h 1750617"/>
              <a:gd name="connsiteX52" fmla="*/ 805624 w 3817365"/>
              <a:gd name="connsiteY52" fmla="*/ 1322311 h 1750617"/>
              <a:gd name="connsiteX53" fmla="*/ 1172744 w 3817365"/>
              <a:gd name="connsiteY53" fmla="*/ 1142150 h 1750617"/>
              <a:gd name="connsiteX54" fmla="*/ 1539863 w 3817365"/>
              <a:gd name="connsiteY54" fmla="*/ 965389 h 1750617"/>
              <a:gd name="connsiteX55" fmla="*/ 1658837 w 3817365"/>
              <a:gd name="connsiteY55" fmla="*/ 911001 h 1750617"/>
              <a:gd name="connsiteX0" fmla="*/ 1658837 w 3790171"/>
              <a:gd name="connsiteY0" fmla="*/ 911001 h 1750617"/>
              <a:gd name="connsiteX1" fmla="*/ 2552842 w 3790171"/>
              <a:gd name="connsiteY1" fmla="*/ 482694 h 1750617"/>
              <a:gd name="connsiteX2" fmla="*/ 2977749 w 3790171"/>
              <a:gd name="connsiteY2" fmla="*/ 282138 h 1750617"/>
              <a:gd name="connsiteX3" fmla="*/ 3270085 w 3790171"/>
              <a:gd name="connsiteY3" fmla="*/ 146168 h 1750617"/>
              <a:gd name="connsiteX4" fmla="*/ 3579417 w 3790171"/>
              <a:gd name="connsiteY4" fmla="*/ 0 h 1750617"/>
              <a:gd name="connsiteX5" fmla="*/ 3790171 w 3790171"/>
              <a:gd name="connsiteY5" fmla="*/ 251545 h 1750617"/>
              <a:gd name="connsiteX6" fmla="*/ 3773175 w 3790171"/>
              <a:gd name="connsiteY6" fmla="*/ 251545 h 1750617"/>
              <a:gd name="connsiteX7" fmla="*/ 3749380 w 3790171"/>
              <a:gd name="connsiteY7" fmla="*/ 248146 h 1750617"/>
              <a:gd name="connsiteX8" fmla="*/ 3698391 w 3790171"/>
              <a:gd name="connsiteY8" fmla="*/ 254944 h 1750617"/>
              <a:gd name="connsiteX9" fmla="*/ 3633805 w 3790171"/>
              <a:gd name="connsiteY9" fmla="*/ 271940 h 1750617"/>
              <a:gd name="connsiteX10" fmla="*/ 3501234 w 3790171"/>
              <a:gd name="connsiteY10" fmla="*/ 319530 h 1750617"/>
              <a:gd name="connsiteX11" fmla="*/ 3215697 w 3790171"/>
              <a:gd name="connsiteY11" fmla="*/ 445302 h 1750617"/>
              <a:gd name="connsiteX12" fmla="*/ 2845178 w 3790171"/>
              <a:gd name="connsiteY12" fmla="*/ 611866 h 1750617"/>
              <a:gd name="connsiteX13" fmla="*/ 1563658 w 3790171"/>
              <a:gd name="connsiteY13" fmla="*/ 1223732 h 1750617"/>
              <a:gd name="connsiteX14" fmla="*/ 792027 w 3790171"/>
              <a:gd name="connsiteY14" fmla="*/ 1611247 h 1750617"/>
              <a:gd name="connsiteX15" fmla="*/ 679851 w 3790171"/>
              <a:gd name="connsiteY15" fmla="*/ 1669035 h 1750617"/>
              <a:gd name="connsiteX16" fmla="*/ 635661 w 3790171"/>
              <a:gd name="connsiteY16" fmla="*/ 1689430 h 1750617"/>
              <a:gd name="connsiteX17" fmla="*/ 550680 w 3790171"/>
              <a:gd name="connsiteY17" fmla="*/ 1713225 h 1750617"/>
              <a:gd name="connsiteX18" fmla="*/ 431706 w 3790171"/>
              <a:gd name="connsiteY18" fmla="*/ 1737020 h 1750617"/>
              <a:gd name="connsiteX19" fmla="*/ 282138 w 3790171"/>
              <a:gd name="connsiteY19" fmla="*/ 1750617 h 1750617"/>
              <a:gd name="connsiteX20" fmla="*/ 146168 w 3790171"/>
              <a:gd name="connsiteY20" fmla="*/ 1750617 h 1750617"/>
              <a:gd name="connsiteX21" fmla="*/ 84982 w 3790171"/>
              <a:gd name="connsiteY21" fmla="*/ 1740419 h 1750617"/>
              <a:gd name="connsiteX22" fmla="*/ 30593 w 3790171"/>
              <a:gd name="connsiteY22" fmla="*/ 1720024 h 1750617"/>
              <a:gd name="connsiteX23" fmla="*/ 6799 w 3790171"/>
              <a:gd name="connsiteY23" fmla="*/ 1696229 h 1750617"/>
              <a:gd name="connsiteX24" fmla="*/ 0 w 3790171"/>
              <a:gd name="connsiteY24" fmla="*/ 1675833 h 1750617"/>
              <a:gd name="connsiteX25" fmla="*/ 0 w 3790171"/>
              <a:gd name="connsiteY25" fmla="*/ 1658837 h 1750617"/>
              <a:gd name="connsiteX26" fmla="*/ 13597 w 3790171"/>
              <a:gd name="connsiteY26" fmla="*/ 1628244 h 1750617"/>
              <a:gd name="connsiteX27" fmla="*/ 47590 w 3790171"/>
              <a:gd name="connsiteY27" fmla="*/ 1584053 h 1750617"/>
              <a:gd name="connsiteX28" fmla="*/ 95179 w 3790171"/>
              <a:gd name="connsiteY28" fmla="*/ 1502471 h 1750617"/>
              <a:gd name="connsiteX29" fmla="*/ 156366 w 3790171"/>
              <a:gd name="connsiteY29" fmla="*/ 1366501 h 1750617"/>
              <a:gd name="connsiteX30" fmla="*/ 190359 w 3790171"/>
              <a:gd name="connsiteY30" fmla="*/ 1264523 h 1750617"/>
              <a:gd name="connsiteX31" fmla="*/ 220952 w 3790171"/>
              <a:gd name="connsiteY31" fmla="*/ 1104758 h 1750617"/>
              <a:gd name="connsiteX32" fmla="*/ 251545 w 3790171"/>
              <a:gd name="connsiteY32" fmla="*/ 924598 h 1750617"/>
              <a:gd name="connsiteX33" fmla="*/ 275340 w 3790171"/>
              <a:gd name="connsiteY33" fmla="*/ 751235 h 1750617"/>
              <a:gd name="connsiteX34" fmla="*/ 285538 w 3790171"/>
              <a:gd name="connsiteY34" fmla="*/ 734239 h 1750617"/>
              <a:gd name="connsiteX35" fmla="*/ 302534 w 3790171"/>
              <a:gd name="connsiteY35" fmla="*/ 717243 h 1750617"/>
              <a:gd name="connsiteX36" fmla="*/ 312732 w 3790171"/>
              <a:gd name="connsiteY36" fmla="*/ 717243 h 1750617"/>
              <a:gd name="connsiteX37" fmla="*/ 322930 w 3790171"/>
              <a:gd name="connsiteY37" fmla="*/ 727441 h 1750617"/>
              <a:gd name="connsiteX38" fmla="*/ 333127 w 3790171"/>
              <a:gd name="connsiteY38" fmla="*/ 751235 h 1750617"/>
              <a:gd name="connsiteX39" fmla="*/ 333127 w 3790171"/>
              <a:gd name="connsiteY39" fmla="*/ 785228 h 1750617"/>
              <a:gd name="connsiteX40" fmla="*/ 339926 w 3790171"/>
              <a:gd name="connsiteY40" fmla="*/ 968788 h 1750617"/>
              <a:gd name="connsiteX41" fmla="*/ 343325 w 3790171"/>
              <a:gd name="connsiteY41" fmla="*/ 1084363 h 1750617"/>
              <a:gd name="connsiteX42" fmla="*/ 350124 w 3790171"/>
              <a:gd name="connsiteY42" fmla="*/ 1182941 h 1750617"/>
              <a:gd name="connsiteX43" fmla="*/ 370519 w 3790171"/>
              <a:gd name="connsiteY43" fmla="*/ 1291717 h 1750617"/>
              <a:gd name="connsiteX44" fmla="*/ 397713 w 3790171"/>
              <a:gd name="connsiteY44" fmla="*/ 1352904 h 1750617"/>
              <a:gd name="connsiteX45" fmla="*/ 428306 w 3790171"/>
              <a:gd name="connsiteY45" fmla="*/ 1397094 h 1750617"/>
              <a:gd name="connsiteX46" fmla="*/ 462299 w 3790171"/>
              <a:gd name="connsiteY46" fmla="*/ 1420889 h 1750617"/>
              <a:gd name="connsiteX47" fmla="*/ 489493 w 3790171"/>
              <a:gd name="connsiteY47" fmla="*/ 1427688 h 1750617"/>
              <a:gd name="connsiteX48" fmla="*/ 533683 w 3790171"/>
              <a:gd name="connsiteY48" fmla="*/ 1427688 h 1750617"/>
              <a:gd name="connsiteX49" fmla="*/ 574474 w 3790171"/>
              <a:gd name="connsiteY49" fmla="*/ 1417490 h 1750617"/>
              <a:gd name="connsiteX50" fmla="*/ 652657 w 3790171"/>
              <a:gd name="connsiteY50" fmla="*/ 1393695 h 1750617"/>
              <a:gd name="connsiteX51" fmla="*/ 805624 w 3790171"/>
              <a:gd name="connsiteY51" fmla="*/ 1322311 h 1750617"/>
              <a:gd name="connsiteX52" fmla="*/ 1172744 w 3790171"/>
              <a:gd name="connsiteY52" fmla="*/ 1142150 h 1750617"/>
              <a:gd name="connsiteX53" fmla="*/ 1539863 w 3790171"/>
              <a:gd name="connsiteY53" fmla="*/ 965389 h 1750617"/>
              <a:gd name="connsiteX54" fmla="*/ 1658837 w 3790171"/>
              <a:gd name="connsiteY54" fmla="*/ 911001 h 1750617"/>
              <a:gd name="connsiteX0" fmla="*/ 1658837 w 3773175"/>
              <a:gd name="connsiteY0" fmla="*/ 911001 h 1750617"/>
              <a:gd name="connsiteX1" fmla="*/ 2552842 w 3773175"/>
              <a:gd name="connsiteY1" fmla="*/ 482694 h 1750617"/>
              <a:gd name="connsiteX2" fmla="*/ 2977749 w 3773175"/>
              <a:gd name="connsiteY2" fmla="*/ 282138 h 1750617"/>
              <a:gd name="connsiteX3" fmla="*/ 3270085 w 3773175"/>
              <a:gd name="connsiteY3" fmla="*/ 146168 h 1750617"/>
              <a:gd name="connsiteX4" fmla="*/ 3579417 w 3773175"/>
              <a:gd name="connsiteY4" fmla="*/ 0 h 1750617"/>
              <a:gd name="connsiteX5" fmla="*/ 3773175 w 3773175"/>
              <a:gd name="connsiteY5" fmla="*/ 251545 h 1750617"/>
              <a:gd name="connsiteX6" fmla="*/ 3749380 w 3773175"/>
              <a:gd name="connsiteY6" fmla="*/ 248146 h 1750617"/>
              <a:gd name="connsiteX7" fmla="*/ 3698391 w 3773175"/>
              <a:gd name="connsiteY7" fmla="*/ 254944 h 1750617"/>
              <a:gd name="connsiteX8" fmla="*/ 3633805 w 3773175"/>
              <a:gd name="connsiteY8" fmla="*/ 271940 h 1750617"/>
              <a:gd name="connsiteX9" fmla="*/ 3501234 w 3773175"/>
              <a:gd name="connsiteY9" fmla="*/ 319530 h 1750617"/>
              <a:gd name="connsiteX10" fmla="*/ 3215697 w 3773175"/>
              <a:gd name="connsiteY10" fmla="*/ 445302 h 1750617"/>
              <a:gd name="connsiteX11" fmla="*/ 2845178 w 3773175"/>
              <a:gd name="connsiteY11" fmla="*/ 611866 h 1750617"/>
              <a:gd name="connsiteX12" fmla="*/ 1563658 w 3773175"/>
              <a:gd name="connsiteY12" fmla="*/ 1223732 h 1750617"/>
              <a:gd name="connsiteX13" fmla="*/ 792027 w 3773175"/>
              <a:gd name="connsiteY13" fmla="*/ 1611247 h 1750617"/>
              <a:gd name="connsiteX14" fmla="*/ 679851 w 3773175"/>
              <a:gd name="connsiteY14" fmla="*/ 1669035 h 1750617"/>
              <a:gd name="connsiteX15" fmla="*/ 635661 w 3773175"/>
              <a:gd name="connsiteY15" fmla="*/ 1689430 h 1750617"/>
              <a:gd name="connsiteX16" fmla="*/ 550680 w 3773175"/>
              <a:gd name="connsiteY16" fmla="*/ 1713225 h 1750617"/>
              <a:gd name="connsiteX17" fmla="*/ 431706 w 3773175"/>
              <a:gd name="connsiteY17" fmla="*/ 1737020 h 1750617"/>
              <a:gd name="connsiteX18" fmla="*/ 282138 w 3773175"/>
              <a:gd name="connsiteY18" fmla="*/ 1750617 h 1750617"/>
              <a:gd name="connsiteX19" fmla="*/ 146168 w 3773175"/>
              <a:gd name="connsiteY19" fmla="*/ 1750617 h 1750617"/>
              <a:gd name="connsiteX20" fmla="*/ 84982 w 3773175"/>
              <a:gd name="connsiteY20" fmla="*/ 1740419 h 1750617"/>
              <a:gd name="connsiteX21" fmla="*/ 30593 w 3773175"/>
              <a:gd name="connsiteY21" fmla="*/ 1720024 h 1750617"/>
              <a:gd name="connsiteX22" fmla="*/ 6799 w 3773175"/>
              <a:gd name="connsiteY22" fmla="*/ 1696229 h 1750617"/>
              <a:gd name="connsiteX23" fmla="*/ 0 w 3773175"/>
              <a:gd name="connsiteY23" fmla="*/ 1675833 h 1750617"/>
              <a:gd name="connsiteX24" fmla="*/ 0 w 3773175"/>
              <a:gd name="connsiteY24" fmla="*/ 1658837 h 1750617"/>
              <a:gd name="connsiteX25" fmla="*/ 13597 w 3773175"/>
              <a:gd name="connsiteY25" fmla="*/ 1628244 h 1750617"/>
              <a:gd name="connsiteX26" fmla="*/ 47590 w 3773175"/>
              <a:gd name="connsiteY26" fmla="*/ 1584053 h 1750617"/>
              <a:gd name="connsiteX27" fmla="*/ 95179 w 3773175"/>
              <a:gd name="connsiteY27" fmla="*/ 1502471 h 1750617"/>
              <a:gd name="connsiteX28" fmla="*/ 156366 w 3773175"/>
              <a:gd name="connsiteY28" fmla="*/ 1366501 h 1750617"/>
              <a:gd name="connsiteX29" fmla="*/ 190359 w 3773175"/>
              <a:gd name="connsiteY29" fmla="*/ 1264523 h 1750617"/>
              <a:gd name="connsiteX30" fmla="*/ 220952 w 3773175"/>
              <a:gd name="connsiteY30" fmla="*/ 1104758 h 1750617"/>
              <a:gd name="connsiteX31" fmla="*/ 251545 w 3773175"/>
              <a:gd name="connsiteY31" fmla="*/ 924598 h 1750617"/>
              <a:gd name="connsiteX32" fmla="*/ 275340 w 3773175"/>
              <a:gd name="connsiteY32" fmla="*/ 751235 h 1750617"/>
              <a:gd name="connsiteX33" fmla="*/ 285538 w 3773175"/>
              <a:gd name="connsiteY33" fmla="*/ 734239 h 1750617"/>
              <a:gd name="connsiteX34" fmla="*/ 302534 w 3773175"/>
              <a:gd name="connsiteY34" fmla="*/ 717243 h 1750617"/>
              <a:gd name="connsiteX35" fmla="*/ 312732 w 3773175"/>
              <a:gd name="connsiteY35" fmla="*/ 717243 h 1750617"/>
              <a:gd name="connsiteX36" fmla="*/ 322930 w 3773175"/>
              <a:gd name="connsiteY36" fmla="*/ 727441 h 1750617"/>
              <a:gd name="connsiteX37" fmla="*/ 333127 w 3773175"/>
              <a:gd name="connsiteY37" fmla="*/ 751235 h 1750617"/>
              <a:gd name="connsiteX38" fmla="*/ 333127 w 3773175"/>
              <a:gd name="connsiteY38" fmla="*/ 785228 h 1750617"/>
              <a:gd name="connsiteX39" fmla="*/ 339926 w 3773175"/>
              <a:gd name="connsiteY39" fmla="*/ 968788 h 1750617"/>
              <a:gd name="connsiteX40" fmla="*/ 343325 w 3773175"/>
              <a:gd name="connsiteY40" fmla="*/ 1084363 h 1750617"/>
              <a:gd name="connsiteX41" fmla="*/ 350124 w 3773175"/>
              <a:gd name="connsiteY41" fmla="*/ 1182941 h 1750617"/>
              <a:gd name="connsiteX42" fmla="*/ 370519 w 3773175"/>
              <a:gd name="connsiteY42" fmla="*/ 1291717 h 1750617"/>
              <a:gd name="connsiteX43" fmla="*/ 397713 w 3773175"/>
              <a:gd name="connsiteY43" fmla="*/ 1352904 h 1750617"/>
              <a:gd name="connsiteX44" fmla="*/ 428306 w 3773175"/>
              <a:gd name="connsiteY44" fmla="*/ 1397094 h 1750617"/>
              <a:gd name="connsiteX45" fmla="*/ 462299 w 3773175"/>
              <a:gd name="connsiteY45" fmla="*/ 1420889 h 1750617"/>
              <a:gd name="connsiteX46" fmla="*/ 489493 w 3773175"/>
              <a:gd name="connsiteY46" fmla="*/ 1427688 h 1750617"/>
              <a:gd name="connsiteX47" fmla="*/ 533683 w 3773175"/>
              <a:gd name="connsiteY47" fmla="*/ 1427688 h 1750617"/>
              <a:gd name="connsiteX48" fmla="*/ 574474 w 3773175"/>
              <a:gd name="connsiteY48" fmla="*/ 1417490 h 1750617"/>
              <a:gd name="connsiteX49" fmla="*/ 652657 w 3773175"/>
              <a:gd name="connsiteY49" fmla="*/ 1393695 h 1750617"/>
              <a:gd name="connsiteX50" fmla="*/ 805624 w 3773175"/>
              <a:gd name="connsiteY50" fmla="*/ 1322311 h 1750617"/>
              <a:gd name="connsiteX51" fmla="*/ 1172744 w 3773175"/>
              <a:gd name="connsiteY51" fmla="*/ 1142150 h 1750617"/>
              <a:gd name="connsiteX52" fmla="*/ 1539863 w 3773175"/>
              <a:gd name="connsiteY52" fmla="*/ 965389 h 1750617"/>
              <a:gd name="connsiteX53" fmla="*/ 1658837 w 3773175"/>
              <a:gd name="connsiteY53" fmla="*/ 911001 h 1750617"/>
              <a:gd name="connsiteX0" fmla="*/ 1658837 w 3749380"/>
              <a:gd name="connsiteY0" fmla="*/ 911001 h 1750617"/>
              <a:gd name="connsiteX1" fmla="*/ 2552842 w 3749380"/>
              <a:gd name="connsiteY1" fmla="*/ 482694 h 1750617"/>
              <a:gd name="connsiteX2" fmla="*/ 2977749 w 3749380"/>
              <a:gd name="connsiteY2" fmla="*/ 282138 h 1750617"/>
              <a:gd name="connsiteX3" fmla="*/ 3270085 w 3749380"/>
              <a:gd name="connsiteY3" fmla="*/ 146168 h 1750617"/>
              <a:gd name="connsiteX4" fmla="*/ 3579417 w 3749380"/>
              <a:gd name="connsiteY4" fmla="*/ 0 h 1750617"/>
              <a:gd name="connsiteX5" fmla="*/ 3749380 w 3749380"/>
              <a:gd name="connsiteY5" fmla="*/ 248146 h 1750617"/>
              <a:gd name="connsiteX6" fmla="*/ 3698391 w 3749380"/>
              <a:gd name="connsiteY6" fmla="*/ 254944 h 1750617"/>
              <a:gd name="connsiteX7" fmla="*/ 3633805 w 3749380"/>
              <a:gd name="connsiteY7" fmla="*/ 271940 h 1750617"/>
              <a:gd name="connsiteX8" fmla="*/ 3501234 w 3749380"/>
              <a:gd name="connsiteY8" fmla="*/ 319530 h 1750617"/>
              <a:gd name="connsiteX9" fmla="*/ 3215697 w 3749380"/>
              <a:gd name="connsiteY9" fmla="*/ 445302 h 1750617"/>
              <a:gd name="connsiteX10" fmla="*/ 2845178 w 3749380"/>
              <a:gd name="connsiteY10" fmla="*/ 611866 h 1750617"/>
              <a:gd name="connsiteX11" fmla="*/ 1563658 w 3749380"/>
              <a:gd name="connsiteY11" fmla="*/ 1223732 h 1750617"/>
              <a:gd name="connsiteX12" fmla="*/ 792027 w 3749380"/>
              <a:gd name="connsiteY12" fmla="*/ 1611247 h 1750617"/>
              <a:gd name="connsiteX13" fmla="*/ 679851 w 3749380"/>
              <a:gd name="connsiteY13" fmla="*/ 1669035 h 1750617"/>
              <a:gd name="connsiteX14" fmla="*/ 635661 w 3749380"/>
              <a:gd name="connsiteY14" fmla="*/ 1689430 h 1750617"/>
              <a:gd name="connsiteX15" fmla="*/ 550680 w 3749380"/>
              <a:gd name="connsiteY15" fmla="*/ 1713225 h 1750617"/>
              <a:gd name="connsiteX16" fmla="*/ 431706 w 3749380"/>
              <a:gd name="connsiteY16" fmla="*/ 1737020 h 1750617"/>
              <a:gd name="connsiteX17" fmla="*/ 282138 w 3749380"/>
              <a:gd name="connsiteY17" fmla="*/ 1750617 h 1750617"/>
              <a:gd name="connsiteX18" fmla="*/ 146168 w 3749380"/>
              <a:gd name="connsiteY18" fmla="*/ 1750617 h 1750617"/>
              <a:gd name="connsiteX19" fmla="*/ 84982 w 3749380"/>
              <a:gd name="connsiteY19" fmla="*/ 1740419 h 1750617"/>
              <a:gd name="connsiteX20" fmla="*/ 30593 w 3749380"/>
              <a:gd name="connsiteY20" fmla="*/ 1720024 h 1750617"/>
              <a:gd name="connsiteX21" fmla="*/ 6799 w 3749380"/>
              <a:gd name="connsiteY21" fmla="*/ 1696229 h 1750617"/>
              <a:gd name="connsiteX22" fmla="*/ 0 w 3749380"/>
              <a:gd name="connsiteY22" fmla="*/ 1675833 h 1750617"/>
              <a:gd name="connsiteX23" fmla="*/ 0 w 3749380"/>
              <a:gd name="connsiteY23" fmla="*/ 1658837 h 1750617"/>
              <a:gd name="connsiteX24" fmla="*/ 13597 w 3749380"/>
              <a:gd name="connsiteY24" fmla="*/ 1628244 h 1750617"/>
              <a:gd name="connsiteX25" fmla="*/ 47590 w 3749380"/>
              <a:gd name="connsiteY25" fmla="*/ 1584053 h 1750617"/>
              <a:gd name="connsiteX26" fmla="*/ 95179 w 3749380"/>
              <a:gd name="connsiteY26" fmla="*/ 1502471 h 1750617"/>
              <a:gd name="connsiteX27" fmla="*/ 156366 w 3749380"/>
              <a:gd name="connsiteY27" fmla="*/ 1366501 h 1750617"/>
              <a:gd name="connsiteX28" fmla="*/ 190359 w 3749380"/>
              <a:gd name="connsiteY28" fmla="*/ 1264523 h 1750617"/>
              <a:gd name="connsiteX29" fmla="*/ 220952 w 3749380"/>
              <a:gd name="connsiteY29" fmla="*/ 1104758 h 1750617"/>
              <a:gd name="connsiteX30" fmla="*/ 251545 w 3749380"/>
              <a:gd name="connsiteY30" fmla="*/ 924598 h 1750617"/>
              <a:gd name="connsiteX31" fmla="*/ 275340 w 3749380"/>
              <a:gd name="connsiteY31" fmla="*/ 751235 h 1750617"/>
              <a:gd name="connsiteX32" fmla="*/ 285538 w 3749380"/>
              <a:gd name="connsiteY32" fmla="*/ 734239 h 1750617"/>
              <a:gd name="connsiteX33" fmla="*/ 302534 w 3749380"/>
              <a:gd name="connsiteY33" fmla="*/ 717243 h 1750617"/>
              <a:gd name="connsiteX34" fmla="*/ 312732 w 3749380"/>
              <a:gd name="connsiteY34" fmla="*/ 717243 h 1750617"/>
              <a:gd name="connsiteX35" fmla="*/ 322930 w 3749380"/>
              <a:gd name="connsiteY35" fmla="*/ 727441 h 1750617"/>
              <a:gd name="connsiteX36" fmla="*/ 333127 w 3749380"/>
              <a:gd name="connsiteY36" fmla="*/ 751235 h 1750617"/>
              <a:gd name="connsiteX37" fmla="*/ 333127 w 3749380"/>
              <a:gd name="connsiteY37" fmla="*/ 785228 h 1750617"/>
              <a:gd name="connsiteX38" fmla="*/ 339926 w 3749380"/>
              <a:gd name="connsiteY38" fmla="*/ 968788 h 1750617"/>
              <a:gd name="connsiteX39" fmla="*/ 343325 w 3749380"/>
              <a:gd name="connsiteY39" fmla="*/ 1084363 h 1750617"/>
              <a:gd name="connsiteX40" fmla="*/ 350124 w 3749380"/>
              <a:gd name="connsiteY40" fmla="*/ 1182941 h 1750617"/>
              <a:gd name="connsiteX41" fmla="*/ 370519 w 3749380"/>
              <a:gd name="connsiteY41" fmla="*/ 1291717 h 1750617"/>
              <a:gd name="connsiteX42" fmla="*/ 397713 w 3749380"/>
              <a:gd name="connsiteY42" fmla="*/ 1352904 h 1750617"/>
              <a:gd name="connsiteX43" fmla="*/ 428306 w 3749380"/>
              <a:gd name="connsiteY43" fmla="*/ 1397094 h 1750617"/>
              <a:gd name="connsiteX44" fmla="*/ 462299 w 3749380"/>
              <a:gd name="connsiteY44" fmla="*/ 1420889 h 1750617"/>
              <a:gd name="connsiteX45" fmla="*/ 489493 w 3749380"/>
              <a:gd name="connsiteY45" fmla="*/ 1427688 h 1750617"/>
              <a:gd name="connsiteX46" fmla="*/ 533683 w 3749380"/>
              <a:gd name="connsiteY46" fmla="*/ 1427688 h 1750617"/>
              <a:gd name="connsiteX47" fmla="*/ 574474 w 3749380"/>
              <a:gd name="connsiteY47" fmla="*/ 1417490 h 1750617"/>
              <a:gd name="connsiteX48" fmla="*/ 652657 w 3749380"/>
              <a:gd name="connsiteY48" fmla="*/ 1393695 h 1750617"/>
              <a:gd name="connsiteX49" fmla="*/ 805624 w 3749380"/>
              <a:gd name="connsiteY49" fmla="*/ 1322311 h 1750617"/>
              <a:gd name="connsiteX50" fmla="*/ 1172744 w 3749380"/>
              <a:gd name="connsiteY50" fmla="*/ 1142150 h 1750617"/>
              <a:gd name="connsiteX51" fmla="*/ 1539863 w 3749380"/>
              <a:gd name="connsiteY51" fmla="*/ 965389 h 1750617"/>
              <a:gd name="connsiteX52" fmla="*/ 1658837 w 3749380"/>
              <a:gd name="connsiteY52" fmla="*/ 911001 h 1750617"/>
              <a:gd name="connsiteX0" fmla="*/ 1658837 w 3698391"/>
              <a:gd name="connsiteY0" fmla="*/ 911001 h 1750617"/>
              <a:gd name="connsiteX1" fmla="*/ 2552842 w 3698391"/>
              <a:gd name="connsiteY1" fmla="*/ 482694 h 1750617"/>
              <a:gd name="connsiteX2" fmla="*/ 2977749 w 3698391"/>
              <a:gd name="connsiteY2" fmla="*/ 282138 h 1750617"/>
              <a:gd name="connsiteX3" fmla="*/ 3270085 w 3698391"/>
              <a:gd name="connsiteY3" fmla="*/ 146168 h 1750617"/>
              <a:gd name="connsiteX4" fmla="*/ 3579417 w 3698391"/>
              <a:gd name="connsiteY4" fmla="*/ 0 h 1750617"/>
              <a:gd name="connsiteX5" fmla="*/ 3698391 w 3698391"/>
              <a:gd name="connsiteY5" fmla="*/ 254944 h 1750617"/>
              <a:gd name="connsiteX6" fmla="*/ 3633805 w 3698391"/>
              <a:gd name="connsiteY6" fmla="*/ 271940 h 1750617"/>
              <a:gd name="connsiteX7" fmla="*/ 3501234 w 3698391"/>
              <a:gd name="connsiteY7" fmla="*/ 319530 h 1750617"/>
              <a:gd name="connsiteX8" fmla="*/ 3215697 w 3698391"/>
              <a:gd name="connsiteY8" fmla="*/ 445302 h 1750617"/>
              <a:gd name="connsiteX9" fmla="*/ 2845178 w 3698391"/>
              <a:gd name="connsiteY9" fmla="*/ 611866 h 1750617"/>
              <a:gd name="connsiteX10" fmla="*/ 1563658 w 3698391"/>
              <a:gd name="connsiteY10" fmla="*/ 1223732 h 1750617"/>
              <a:gd name="connsiteX11" fmla="*/ 792027 w 3698391"/>
              <a:gd name="connsiteY11" fmla="*/ 1611247 h 1750617"/>
              <a:gd name="connsiteX12" fmla="*/ 679851 w 3698391"/>
              <a:gd name="connsiteY12" fmla="*/ 1669035 h 1750617"/>
              <a:gd name="connsiteX13" fmla="*/ 635661 w 3698391"/>
              <a:gd name="connsiteY13" fmla="*/ 1689430 h 1750617"/>
              <a:gd name="connsiteX14" fmla="*/ 550680 w 3698391"/>
              <a:gd name="connsiteY14" fmla="*/ 1713225 h 1750617"/>
              <a:gd name="connsiteX15" fmla="*/ 431706 w 3698391"/>
              <a:gd name="connsiteY15" fmla="*/ 1737020 h 1750617"/>
              <a:gd name="connsiteX16" fmla="*/ 282138 w 3698391"/>
              <a:gd name="connsiteY16" fmla="*/ 1750617 h 1750617"/>
              <a:gd name="connsiteX17" fmla="*/ 146168 w 3698391"/>
              <a:gd name="connsiteY17" fmla="*/ 1750617 h 1750617"/>
              <a:gd name="connsiteX18" fmla="*/ 84982 w 3698391"/>
              <a:gd name="connsiteY18" fmla="*/ 1740419 h 1750617"/>
              <a:gd name="connsiteX19" fmla="*/ 30593 w 3698391"/>
              <a:gd name="connsiteY19" fmla="*/ 1720024 h 1750617"/>
              <a:gd name="connsiteX20" fmla="*/ 6799 w 3698391"/>
              <a:gd name="connsiteY20" fmla="*/ 1696229 h 1750617"/>
              <a:gd name="connsiteX21" fmla="*/ 0 w 3698391"/>
              <a:gd name="connsiteY21" fmla="*/ 1675833 h 1750617"/>
              <a:gd name="connsiteX22" fmla="*/ 0 w 3698391"/>
              <a:gd name="connsiteY22" fmla="*/ 1658837 h 1750617"/>
              <a:gd name="connsiteX23" fmla="*/ 13597 w 3698391"/>
              <a:gd name="connsiteY23" fmla="*/ 1628244 h 1750617"/>
              <a:gd name="connsiteX24" fmla="*/ 47590 w 3698391"/>
              <a:gd name="connsiteY24" fmla="*/ 1584053 h 1750617"/>
              <a:gd name="connsiteX25" fmla="*/ 95179 w 3698391"/>
              <a:gd name="connsiteY25" fmla="*/ 1502471 h 1750617"/>
              <a:gd name="connsiteX26" fmla="*/ 156366 w 3698391"/>
              <a:gd name="connsiteY26" fmla="*/ 1366501 h 1750617"/>
              <a:gd name="connsiteX27" fmla="*/ 190359 w 3698391"/>
              <a:gd name="connsiteY27" fmla="*/ 1264523 h 1750617"/>
              <a:gd name="connsiteX28" fmla="*/ 220952 w 3698391"/>
              <a:gd name="connsiteY28" fmla="*/ 1104758 h 1750617"/>
              <a:gd name="connsiteX29" fmla="*/ 251545 w 3698391"/>
              <a:gd name="connsiteY29" fmla="*/ 924598 h 1750617"/>
              <a:gd name="connsiteX30" fmla="*/ 275340 w 3698391"/>
              <a:gd name="connsiteY30" fmla="*/ 751235 h 1750617"/>
              <a:gd name="connsiteX31" fmla="*/ 285538 w 3698391"/>
              <a:gd name="connsiteY31" fmla="*/ 734239 h 1750617"/>
              <a:gd name="connsiteX32" fmla="*/ 302534 w 3698391"/>
              <a:gd name="connsiteY32" fmla="*/ 717243 h 1750617"/>
              <a:gd name="connsiteX33" fmla="*/ 312732 w 3698391"/>
              <a:gd name="connsiteY33" fmla="*/ 717243 h 1750617"/>
              <a:gd name="connsiteX34" fmla="*/ 322930 w 3698391"/>
              <a:gd name="connsiteY34" fmla="*/ 727441 h 1750617"/>
              <a:gd name="connsiteX35" fmla="*/ 333127 w 3698391"/>
              <a:gd name="connsiteY35" fmla="*/ 751235 h 1750617"/>
              <a:gd name="connsiteX36" fmla="*/ 333127 w 3698391"/>
              <a:gd name="connsiteY36" fmla="*/ 785228 h 1750617"/>
              <a:gd name="connsiteX37" fmla="*/ 339926 w 3698391"/>
              <a:gd name="connsiteY37" fmla="*/ 968788 h 1750617"/>
              <a:gd name="connsiteX38" fmla="*/ 343325 w 3698391"/>
              <a:gd name="connsiteY38" fmla="*/ 1084363 h 1750617"/>
              <a:gd name="connsiteX39" fmla="*/ 350124 w 3698391"/>
              <a:gd name="connsiteY39" fmla="*/ 1182941 h 1750617"/>
              <a:gd name="connsiteX40" fmla="*/ 370519 w 3698391"/>
              <a:gd name="connsiteY40" fmla="*/ 1291717 h 1750617"/>
              <a:gd name="connsiteX41" fmla="*/ 397713 w 3698391"/>
              <a:gd name="connsiteY41" fmla="*/ 1352904 h 1750617"/>
              <a:gd name="connsiteX42" fmla="*/ 428306 w 3698391"/>
              <a:gd name="connsiteY42" fmla="*/ 1397094 h 1750617"/>
              <a:gd name="connsiteX43" fmla="*/ 462299 w 3698391"/>
              <a:gd name="connsiteY43" fmla="*/ 1420889 h 1750617"/>
              <a:gd name="connsiteX44" fmla="*/ 489493 w 3698391"/>
              <a:gd name="connsiteY44" fmla="*/ 1427688 h 1750617"/>
              <a:gd name="connsiteX45" fmla="*/ 533683 w 3698391"/>
              <a:gd name="connsiteY45" fmla="*/ 1427688 h 1750617"/>
              <a:gd name="connsiteX46" fmla="*/ 574474 w 3698391"/>
              <a:gd name="connsiteY46" fmla="*/ 1417490 h 1750617"/>
              <a:gd name="connsiteX47" fmla="*/ 652657 w 3698391"/>
              <a:gd name="connsiteY47" fmla="*/ 1393695 h 1750617"/>
              <a:gd name="connsiteX48" fmla="*/ 805624 w 3698391"/>
              <a:gd name="connsiteY48" fmla="*/ 1322311 h 1750617"/>
              <a:gd name="connsiteX49" fmla="*/ 1172744 w 3698391"/>
              <a:gd name="connsiteY49" fmla="*/ 1142150 h 1750617"/>
              <a:gd name="connsiteX50" fmla="*/ 1539863 w 3698391"/>
              <a:gd name="connsiteY50" fmla="*/ 965389 h 1750617"/>
              <a:gd name="connsiteX51" fmla="*/ 1658837 w 3698391"/>
              <a:gd name="connsiteY51" fmla="*/ 911001 h 1750617"/>
              <a:gd name="connsiteX0" fmla="*/ 1658837 w 3633805"/>
              <a:gd name="connsiteY0" fmla="*/ 911001 h 1750617"/>
              <a:gd name="connsiteX1" fmla="*/ 2552842 w 3633805"/>
              <a:gd name="connsiteY1" fmla="*/ 482694 h 1750617"/>
              <a:gd name="connsiteX2" fmla="*/ 2977749 w 3633805"/>
              <a:gd name="connsiteY2" fmla="*/ 282138 h 1750617"/>
              <a:gd name="connsiteX3" fmla="*/ 3270085 w 3633805"/>
              <a:gd name="connsiteY3" fmla="*/ 146168 h 1750617"/>
              <a:gd name="connsiteX4" fmla="*/ 3579417 w 3633805"/>
              <a:gd name="connsiteY4" fmla="*/ 0 h 1750617"/>
              <a:gd name="connsiteX5" fmla="*/ 3633805 w 3633805"/>
              <a:gd name="connsiteY5" fmla="*/ 271940 h 1750617"/>
              <a:gd name="connsiteX6" fmla="*/ 3501234 w 3633805"/>
              <a:gd name="connsiteY6" fmla="*/ 319530 h 1750617"/>
              <a:gd name="connsiteX7" fmla="*/ 3215697 w 3633805"/>
              <a:gd name="connsiteY7" fmla="*/ 445302 h 1750617"/>
              <a:gd name="connsiteX8" fmla="*/ 2845178 w 3633805"/>
              <a:gd name="connsiteY8" fmla="*/ 611866 h 1750617"/>
              <a:gd name="connsiteX9" fmla="*/ 1563658 w 3633805"/>
              <a:gd name="connsiteY9" fmla="*/ 1223732 h 1750617"/>
              <a:gd name="connsiteX10" fmla="*/ 792027 w 3633805"/>
              <a:gd name="connsiteY10" fmla="*/ 1611247 h 1750617"/>
              <a:gd name="connsiteX11" fmla="*/ 679851 w 3633805"/>
              <a:gd name="connsiteY11" fmla="*/ 1669035 h 1750617"/>
              <a:gd name="connsiteX12" fmla="*/ 635661 w 3633805"/>
              <a:gd name="connsiteY12" fmla="*/ 1689430 h 1750617"/>
              <a:gd name="connsiteX13" fmla="*/ 550680 w 3633805"/>
              <a:gd name="connsiteY13" fmla="*/ 1713225 h 1750617"/>
              <a:gd name="connsiteX14" fmla="*/ 431706 w 3633805"/>
              <a:gd name="connsiteY14" fmla="*/ 1737020 h 1750617"/>
              <a:gd name="connsiteX15" fmla="*/ 282138 w 3633805"/>
              <a:gd name="connsiteY15" fmla="*/ 1750617 h 1750617"/>
              <a:gd name="connsiteX16" fmla="*/ 146168 w 3633805"/>
              <a:gd name="connsiteY16" fmla="*/ 1750617 h 1750617"/>
              <a:gd name="connsiteX17" fmla="*/ 84982 w 3633805"/>
              <a:gd name="connsiteY17" fmla="*/ 1740419 h 1750617"/>
              <a:gd name="connsiteX18" fmla="*/ 30593 w 3633805"/>
              <a:gd name="connsiteY18" fmla="*/ 1720024 h 1750617"/>
              <a:gd name="connsiteX19" fmla="*/ 6799 w 3633805"/>
              <a:gd name="connsiteY19" fmla="*/ 1696229 h 1750617"/>
              <a:gd name="connsiteX20" fmla="*/ 0 w 3633805"/>
              <a:gd name="connsiteY20" fmla="*/ 1675833 h 1750617"/>
              <a:gd name="connsiteX21" fmla="*/ 0 w 3633805"/>
              <a:gd name="connsiteY21" fmla="*/ 1658837 h 1750617"/>
              <a:gd name="connsiteX22" fmla="*/ 13597 w 3633805"/>
              <a:gd name="connsiteY22" fmla="*/ 1628244 h 1750617"/>
              <a:gd name="connsiteX23" fmla="*/ 47590 w 3633805"/>
              <a:gd name="connsiteY23" fmla="*/ 1584053 h 1750617"/>
              <a:gd name="connsiteX24" fmla="*/ 95179 w 3633805"/>
              <a:gd name="connsiteY24" fmla="*/ 1502471 h 1750617"/>
              <a:gd name="connsiteX25" fmla="*/ 156366 w 3633805"/>
              <a:gd name="connsiteY25" fmla="*/ 1366501 h 1750617"/>
              <a:gd name="connsiteX26" fmla="*/ 190359 w 3633805"/>
              <a:gd name="connsiteY26" fmla="*/ 1264523 h 1750617"/>
              <a:gd name="connsiteX27" fmla="*/ 220952 w 3633805"/>
              <a:gd name="connsiteY27" fmla="*/ 1104758 h 1750617"/>
              <a:gd name="connsiteX28" fmla="*/ 251545 w 3633805"/>
              <a:gd name="connsiteY28" fmla="*/ 924598 h 1750617"/>
              <a:gd name="connsiteX29" fmla="*/ 275340 w 3633805"/>
              <a:gd name="connsiteY29" fmla="*/ 751235 h 1750617"/>
              <a:gd name="connsiteX30" fmla="*/ 285538 w 3633805"/>
              <a:gd name="connsiteY30" fmla="*/ 734239 h 1750617"/>
              <a:gd name="connsiteX31" fmla="*/ 302534 w 3633805"/>
              <a:gd name="connsiteY31" fmla="*/ 717243 h 1750617"/>
              <a:gd name="connsiteX32" fmla="*/ 312732 w 3633805"/>
              <a:gd name="connsiteY32" fmla="*/ 717243 h 1750617"/>
              <a:gd name="connsiteX33" fmla="*/ 322930 w 3633805"/>
              <a:gd name="connsiteY33" fmla="*/ 727441 h 1750617"/>
              <a:gd name="connsiteX34" fmla="*/ 333127 w 3633805"/>
              <a:gd name="connsiteY34" fmla="*/ 751235 h 1750617"/>
              <a:gd name="connsiteX35" fmla="*/ 333127 w 3633805"/>
              <a:gd name="connsiteY35" fmla="*/ 785228 h 1750617"/>
              <a:gd name="connsiteX36" fmla="*/ 339926 w 3633805"/>
              <a:gd name="connsiteY36" fmla="*/ 968788 h 1750617"/>
              <a:gd name="connsiteX37" fmla="*/ 343325 w 3633805"/>
              <a:gd name="connsiteY37" fmla="*/ 1084363 h 1750617"/>
              <a:gd name="connsiteX38" fmla="*/ 350124 w 3633805"/>
              <a:gd name="connsiteY38" fmla="*/ 1182941 h 1750617"/>
              <a:gd name="connsiteX39" fmla="*/ 370519 w 3633805"/>
              <a:gd name="connsiteY39" fmla="*/ 1291717 h 1750617"/>
              <a:gd name="connsiteX40" fmla="*/ 397713 w 3633805"/>
              <a:gd name="connsiteY40" fmla="*/ 1352904 h 1750617"/>
              <a:gd name="connsiteX41" fmla="*/ 428306 w 3633805"/>
              <a:gd name="connsiteY41" fmla="*/ 1397094 h 1750617"/>
              <a:gd name="connsiteX42" fmla="*/ 462299 w 3633805"/>
              <a:gd name="connsiteY42" fmla="*/ 1420889 h 1750617"/>
              <a:gd name="connsiteX43" fmla="*/ 489493 w 3633805"/>
              <a:gd name="connsiteY43" fmla="*/ 1427688 h 1750617"/>
              <a:gd name="connsiteX44" fmla="*/ 533683 w 3633805"/>
              <a:gd name="connsiteY44" fmla="*/ 1427688 h 1750617"/>
              <a:gd name="connsiteX45" fmla="*/ 574474 w 3633805"/>
              <a:gd name="connsiteY45" fmla="*/ 1417490 h 1750617"/>
              <a:gd name="connsiteX46" fmla="*/ 652657 w 3633805"/>
              <a:gd name="connsiteY46" fmla="*/ 1393695 h 1750617"/>
              <a:gd name="connsiteX47" fmla="*/ 805624 w 3633805"/>
              <a:gd name="connsiteY47" fmla="*/ 1322311 h 1750617"/>
              <a:gd name="connsiteX48" fmla="*/ 1172744 w 3633805"/>
              <a:gd name="connsiteY48" fmla="*/ 1142150 h 1750617"/>
              <a:gd name="connsiteX49" fmla="*/ 1539863 w 3633805"/>
              <a:gd name="connsiteY49" fmla="*/ 965389 h 1750617"/>
              <a:gd name="connsiteX50" fmla="*/ 1658837 w 3633805"/>
              <a:gd name="connsiteY50" fmla="*/ 911001 h 1750617"/>
              <a:gd name="connsiteX0" fmla="*/ 1658837 w 3579417"/>
              <a:gd name="connsiteY0" fmla="*/ 911001 h 1750617"/>
              <a:gd name="connsiteX1" fmla="*/ 2552842 w 3579417"/>
              <a:gd name="connsiteY1" fmla="*/ 482694 h 1750617"/>
              <a:gd name="connsiteX2" fmla="*/ 2977749 w 3579417"/>
              <a:gd name="connsiteY2" fmla="*/ 282138 h 1750617"/>
              <a:gd name="connsiteX3" fmla="*/ 3270085 w 3579417"/>
              <a:gd name="connsiteY3" fmla="*/ 146168 h 1750617"/>
              <a:gd name="connsiteX4" fmla="*/ 3579417 w 3579417"/>
              <a:gd name="connsiteY4" fmla="*/ 0 h 1750617"/>
              <a:gd name="connsiteX5" fmla="*/ 3501234 w 3579417"/>
              <a:gd name="connsiteY5" fmla="*/ 319530 h 1750617"/>
              <a:gd name="connsiteX6" fmla="*/ 3215697 w 3579417"/>
              <a:gd name="connsiteY6" fmla="*/ 445302 h 1750617"/>
              <a:gd name="connsiteX7" fmla="*/ 2845178 w 3579417"/>
              <a:gd name="connsiteY7" fmla="*/ 611866 h 1750617"/>
              <a:gd name="connsiteX8" fmla="*/ 1563658 w 3579417"/>
              <a:gd name="connsiteY8" fmla="*/ 1223732 h 1750617"/>
              <a:gd name="connsiteX9" fmla="*/ 792027 w 3579417"/>
              <a:gd name="connsiteY9" fmla="*/ 1611247 h 1750617"/>
              <a:gd name="connsiteX10" fmla="*/ 679851 w 3579417"/>
              <a:gd name="connsiteY10" fmla="*/ 1669035 h 1750617"/>
              <a:gd name="connsiteX11" fmla="*/ 635661 w 3579417"/>
              <a:gd name="connsiteY11" fmla="*/ 1689430 h 1750617"/>
              <a:gd name="connsiteX12" fmla="*/ 550680 w 3579417"/>
              <a:gd name="connsiteY12" fmla="*/ 1713225 h 1750617"/>
              <a:gd name="connsiteX13" fmla="*/ 431706 w 3579417"/>
              <a:gd name="connsiteY13" fmla="*/ 1737020 h 1750617"/>
              <a:gd name="connsiteX14" fmla="*/ 282138 w 3579417"/>
              <a:gd name="connsiteY14" fmla="*/ 1750617 h 1750617"/>
              <a:gd name="connsiteX15" fmla="*/ 146168 w 3579417"/>
              <a:gd name="connsiteY15" fmla="*/ 1750617 h 1750617"/>
              <a:gd name="connsiteX16" fmla="*/ 84982 w 3579417"/>
              <a:gd name="connsiteY16" fmla="*/ 1740419 h 1750617"/>
              <a:gd name="connsiteX17" fmla="*/ 30593 w 3579417"/>
              <a:gd name="connsiteY17" fmla="*/ 1720024 h 1750617"/>
              <a:gd name="connsiteX18" fmla="*/ 6799 w 3579417"/>
              <a:gd name="connsiteY18" fmla="*/ 1696229 h 1750617"/>
              <a:gd name="connsiteX19" fmla="*/ 0 w 3579417"/>
              <a:gd name="connsiteY19" fmla="*/ 1675833 h 1750617"/>
              <a:gd name="connsiteX20" fmla="*/ 0 w 3579417"/>
              <a:gd name="connsiteY20" fmla="*/ 1658837 h 1750617"/>
              <a:gd name="connsiteX21" fmla="*/ 13597 w 3579417"/>
              <a:gd name="connsiteY21" fmla="*/ 1628244 h 1750617"/>
              <a:gd name="connsiteX22" fmla="*/ 47590 w 3579417"/>
              <a:gd name="connsiteY22" fmla="*/ 1584053 h 1750617"/>
              <a:gd name="connsiteX23" fmla="*/ 95179 w 3579417"/>
              <a:gd name="connsiteY23" fmla="*/ 1502471 h 1750617"/>
              <a:gd name="connsiteX24" fmla="*/ 156366 w 3579417"/>
              <a:gd name="connsiteY24" fmla="*/ 1366501 h 1750617"/>
              <a:gd name="connsiteX25" fmla="*/ 190359 w 3579417"/>
              <a:gd name="connsiteY25" fmla="*/ 1264523 h 1750617"/>
              <a:gd name="connsiteX26" fmla="*/ 220952 w 3579417"/>
              <a:gd name="connsiteY26" fmla="*/ 1104758 h 1750617"/>
              <a:gd name="connsiteX27" fmla="*/ 251545 w 3579417"/>
              <a:gd name="connsiteY27" fmla="*/ 924598 h 1750617"/>
              <a:gd name="connsiteX28" fmla="*/ 275340 w 3579417"/>
              <a:gd name="connsiteY28" fmla="*/ 751235 h 1750617"/>
              <a:gd name="connsiteX29" fmla="*/ 285538 w 3579417"/>
              <a:gd name="connsiteY29" fmla="*/ 734239 h 1750617"/>
              <a:gd name="connsiteX30" fmla="*/ 302534 w 3579417"/>
              <a:gd name="connsiteY30" fmla="*/ 717243 h 1750617"/>
              <a:gd name="connsiteX31" fmla="*/ 312732 w 3579417"/>
              <a:gd name="connsiteY31" fmla="*/ 717243 h 1750617"/>
              <a:gd name="connsiteX32" fmla="*/ 322930 w 3579417"/>
              <a:gd name="connsiteY32" fmla="*/ 727441 h 1750617"/>
              <a:gd name="connsiteX33" fmla="*/ 333127 w 3579417"/>
              <a:gd name="connsiteY33" fmla="*/ 751235 h 1750617"/>
              <a:gd name="connsiteX34" fmla="*/ 333127 w 3579417"/>
              <a:gd name="connsiteY34" fmla="*/ 785228 h 1750617"/>
              <a:gd name="connsiteX35" fmla="*/ 339926 w 3579417"/>
              <a:gd name="connsiteY35" fmla="*/ 968788 h 1750617"/>
              <a:gd name="connsiteX36" fmla="*/ 343325 w 3579417"/>
              <a:gd name="connsiteY36" fmla="*/ 1084363 h 1750617"/>
              <a:gd name="connsiteX37" fmla="*/ 350124 w 3579417"/>
              <a:gd name="connsiteY37" fmla="*/ 1182941 h 1750617"/>
              <a:gd name="connsiteX38" fmla="*/ 370519 w 3579417"/>
              <a:gd name="connsiteY38" fmla="*/ 1291717 h 1750617"/>
              <a:gd name="connsiteX39" fmla="*/ 397713 w 3579417"/>
              <a:gd name="connsiteY39" fmla="*/ 1352904 h 1750617"/>
              <a:gd name="connsiteX40" fmla="*/ 428306 w 3579417"/>
              <a:gd name="connsiteY40" fmla="*/ 1397094 h 1750617"/>
              <a:gd name="connsiteX41" fmla="*/ 462299 w 3579417"/>
              <a:gd name="connsiteY41" fmla="*/ 1420889 h 1750617"/>
              <a:gd name="connsiteX42" fmla="*/ 489493 w 3579417"/>
              <a:gd name="connsiteY42" fmla="*/ 1427688 h 1750617"/>
              <a:gd name="connsiteX43" fmla="*/ 533683 w 3579417"/>
              <a:gd name="connsiteY43" fmla="*/ 1427688 h 1750617"/>
              <a:gd name="connsiteX44" fmla="*/ 574474 w 3579417"/>
              <a:gd name="connsiteY44" fmla="*/ 1417490 h 1750617"/>
              <a:gd name="connsiteX45" fmla="*/ 652657 w 3579417"/>
              <a:gd name="connsiteY45" fmla="*/ 1393695 h 1750617"/>
              <a:gd name="connsiteX46" fmla="*/ 805624 w 3579417"/>
              <a:gd name="connsiteY46" fmla="*/ 1322311 h 1750617"/>
              <a:gd name="connsiteX47" fmla="*/ 1172744 w 3579417"/>
              <a:gd name="connsiteY47" fmla="*/ 1142150 h 1750617"/>
              <a:gd name="connsiteX48" fmla="*/ 1539863 w 3579417"/>
              <a:gd name="connsiteY48" fmla="*/ 965389 h 1750617"/>
              <a:gd name="connsiteX49" fmla="*/ 1658837 w 3579417"/>
              <a:gd name="connsiteY49" fmla="*/ 911001 h 1750617"/>
              <a:gd name="connsiteX0" fmla="*/ 1658837 w 3501234"/>
              <a:gd name="connsiteY0" fmla="*/ 764833 h 1604449"/>
              <a:gd name="connsiteX1" fmla="*/ 2552842 w 3501234"/>
              <a:gd name="connsiteY1" fmla="*/ 336526 h 1604449"/>
              <a:gd name="connsiteX2" fmla="*/ 2977749 w 3501234"/>
              <a:gd name="connsiteY2" fmla="*/ 135970 h 1604449"/>
              <a:gd name="connsiteX3" fmla="*/ 3270085 w 3501234"/>
              <a:gd name="connsiteY3" fmla="*/ 0 h 1604449"/>
              <a:gd name="connsiteX4" fmla="*/ 3501234 w 3501234"/>
              <a:gd name="connsiteY4" fmla="*/ 173362 h 1604449"/>
              <a:gd name="connsiteX5" fmla="*/ 3215697 w 3501234"/>
              <a:gd name="connsiteY5" fmla="*/ 299134 h 1604449"/>
              <a:gd name="connsiteX6" fmla="*/ 2845178 w 3501234"/>
              <a:gd name="connsiteY6" fmla="*/ 465698 h 1604449"/>
              <a:gd name="connsiteX7" fmla="*/ 1563658 w 3501234"/>
              <a:gd name="connsiteY7" fmla="*/ 1077564 h 1604449"/>
              <a:gd name="connsiteX8" fmla="*/ 792027 w 3501234"/>
              <a:gd name="connsiteY8" fmla="*/ 1465079 h 1604449"/>
              <a:gd name="connsiteX9" fmla="*/ 679851 w 3501234"/>
              <a:gd name="connsiteY9" fmla="*/ 1522867 h 1604449"/>
              <a:gd name="connsiteX10" fmla="*/ 635661 w 3501234"/>
              <a:gd name="connsiteY10" fmla="*/ 1543262 h 1604449"/>
              <a:gd name="connsiteX11" fmla="*/ 550680 w 3501234"/>
              <a:gd name="connsiteY11" fmla="*/ 1567057 h 1604449"/>
              <a:gd name="connsiteX12" fmla="*/ 431706 w 3501234"/>
              <a:gd name="connsiteY12" fmla="*/ 1590852 h 1604449"/>
              <a:gd name="connsiteX13" fmla="*/ 282138 w 3501234"/>
              <a:gd name="connsiteY13" fmla="*/ 1604449 h 1604449"/>
              <a:gd name="connsiteX14" fmla="*/ 146168 w 3501234"/>
              <a:gd name="connsiteY14" fmla="*/ 1604449 h 1604449"/>
              <a:gd name="connsiteX15" fmla="*/ 84982 w 3501234"/>
              <a:gd name="connsiteY15" fmla="*/ 1594251 h 1604449"/>
              <a:gd name="connsiteX16" fmla="*/ 30593 w 3501234"/>
              <a:gd name="connsiteY16" fmla="*/ 1573856 h 1604449"/>
              <a:gd name="connsiteX17" fmla="*/ 6799 w 3501234"/>
              <a:gd name="connsiteY17" fmla="*/ 1550061 h 1604449"/>
              <a:gd name="connsiteX18" fmla="*/ 0 w 3501234"/>
              <a:gd name="connsiteY18" fmla="*/ 1529665 h 1604449"/>
              <a:gd name="connsiteX19" fmla="*/ 0 w 3501234"/>
              <a:gd name="connsiteY19" fmla="*/ 1512669 h 1604449"/>
              <a:gd name="connsiteX20" fmla="*/ 13597 w 3501234"/>
              <a:gd name="connsiteY20" fmla="*/ 1482076 h 1604449"/>
              <a:gd name="connsiteX21" fmla="*/ 47590 w 3501234"/>
              <a:gd name="connsiteY21" fmla="*/ 1437885 h 1604449"/>
              <a:gd name="connsiteX22" fmla="*/ 95179 w 3501234"/>
              <a:gd name="connsiteY22" fmla="*/ 1356303 h 1604449"/>
              <a:gd name="connsiteX23" fmla="*/ 156366 w 3501234"/>
              <a:gd name="connsiteY23" fmla="*/ 1220333 h 1604449"/>
              <a:gd name="connsiteX24" fmla="*/ 190359 w 3501234"/>
              <a:gd name="connsiteY24" fmla="*/ 1118355 h 1604449"/>
              <a:gd name="connsiteX25" fmla="*/ 220952 w 3501234"/>
              <a:gd name="connsiteY25" fmla="*/ 958590 h 1604449"/>
              <a:gd name="connsiteX26" fmla="*/ 251545 w 3501234"/>
              <a:gd name="connsiteY26" fmla="*/ 778430 h 1604449"/>
              <a:gd name="connsiteX27" fmla="*/ 275340 w 3501234"/>
              <a:gd name="connsiteY27" fmla="*/ 605067 h 1604449"/>
              <a:gd name="connsiteX28" fmla="*/ 285538 w 3501234"/>
              <a:gd name="connsiteY28" fmla="*/ 588071 h 1604449"/>
              <a:gd name="connsiteX29" fmla="*/ 302534 w 3501234"/>
              <a:gd name="connsiteY29" fmla="*/ 571075 h 1604449"/>
              <a:gd name="connsiteX30" fmla="*/ 312732 w 3501234"/>
              <a:gd name="connsiteY30" fmla="*/ 571075 h 1604449"/>
              <a:gd name="connsiteX31" fmla="*/ 322930 w 3501234"/>
              <a:gd name="connsiteY31" fmla="*/ 581273 h 1604449"/>
              <a:gd name="connsiteX32" fmla="*/ 333127 w 3501234"/>
              <a:gd name="connsiteY32" fmla="*/ 605067 h 1604449"/>
              <a:gd name="connsiteX33" fmla="*/ 333127 w 3501234"/>
              <a:gd name="connsiteY33" fmla="*/ 639060 h 1604449"/>
              <a:gd name="connsiteX34" fmla="*/ 339926 w 3501234"/>
              <a:gd name="connsiteY34" fmla="*/ 822620 h 1604449"/>
              <a:gd name="connsiteX35" fmla="*/ 343325 w 3501234"/>
              <a:gd name="connsiteY35" fmla="*/ 938195 h 1604449"/>
              <a:gd name="connsiteX36" fmla="*/ 350124 w 3501234"/>
              <a:gd name="connsiteY36" fmla="*/ 1036773 h 1604449"/>
              <a:gd name="connsiteX37" fmla="*/ 370519 w 3501234"/>
              <a:gd name="connsiteY37" fmla="*/ 1145549 h 1604449"/>
              <a:gd name="connsiteX38" fmla="*/ 397713 w 3501234"/>
              <a:gd name="connsiteY38" fmla="*/ 1206736 h 1604449"/>
              <a:gd name="connsiteX39" fmla="*/ 428306 w 3501234"/>
              <a:gd name="connsiteY39" fmla="*/ 1250926 h 1604449"/>
              <a:gd name="connsiteX40" fmla="*/ 462299 w 3501234"/>
              <a:gd name="connsiteY40" fmla="*/ 1274721 h 1604449"/>
              <a:gd name="connsiteX41" fmla="*/ 489493 w 3501234"/>
              <a:gd name="connsiteY41" fmla="*/ 1281520 h 1604449"/>
              <a:gd name="connsiteX42" fmla="*/ 533683 w 3501234"/>
              <a:gd name="connsiteY42" fmla="*/ 1281520 h 1604449"/>
              <a:gd name="connsiteX43" fmla="*/ 574474 w 3501234"/>
              <a:gd name="connsiteY43" fmla="*/ 1271322 h 1604449"/>
              <a:gd name="connsiteX44" fmla="*/ 652657 w 3501234"/>
              <a:gd name="connsiteY44" fmla="*/ 1247527 h 1604449"/>
              <a:gd name="connsiteX45" fmla="*/ 805624 w 3501234"/>
              <a:gd name="connsiteY45" fmla="*/ 1176143 h 1604449"/>
              <a:gd name="connsiteX46" fmla="*/ 1172744 w 3501234"/>
              <a:gd name="connsiteY46" fmla="*/ 995982 h 1604449"/>
              <a:gd name="connsiteX47" fmla="*/ 1539863 w 3501234"/>
              <a:gd name="connsiteY47" fmla="*/ 819221 h 1604449"/>
              <a:gd name="connsiteX48" fmla="*/ 1658837 w 3501234"/>
              <a:gd name="connsiteY48" fmla="*/ 764833 h 1604449"/>
              <a:gd name="connsiteX0" fmla="*/ 1658837 w 3501234"/>
              <a:gd name="connsiteY0" fmla="*/ 628863 h 1468479"/>
              <a:gd name="connsiteX1" fmla="*/ 2552842 w 3501234"/>
              <a:gd name="connsiteY1" fmla="*/ 200556 h 1468479"/>
              <a:gd name="connsiteX2" fmla="*/ 2977749 w 3501234"/>
              <a:gd name="connsiteY2" fmla="*/ 0 h 1468479"/>
              <a:gd name="connsiteX3" fmla="*/ 3501234 w 3501234"/>
              <a:gd name="connsiteY3" fmla="*/ 37392 h 1468479"/>
              <a:gd name="connsiteX4" fmla="*/ 3215697 w 3501234"/>
              <a:gd name="connsiteY4" fmla="*/ 163164 h 1468479"/>
              <a:gd name="connsiteX5" fmla="*/ 2845178 w 3501234"/>
              <a:gd name="connsiteY5" fmla="*/ 329728 h 1468479"/>
              <a:gd name="connsiteX6" fmla="*/ 1563658 w 3501234"/>
              <a:gd name="connsiteY6" fmla="*/ 941594 h 1468479"/>
              <a:gd name="connsiteX7" fmla="*/ 792027 w 3501234"/>
              <a:gd name="connsiteY7" fmla="*/ 1329109 h 1468479"/>
              <a:gd name="connsiteX8" fmla="*/ 679851 w 3501234"/>
              <a:gd name="connsiteY8" fmla="*/ 1386897 h 1468479"/>
              <a:gd name="connsiteX9" fmla="*/ 635661 w 3501234"/>
              <a:gd name="connsiteY9" fmla="*/ 1407292 h 1468479"/>
              <a:gd name="connsiteX10" fmla="*/ 550680 w 3501234"/>
              <a:gd name="connsiteY10" fmla="*/ 1431087 h 1468479"/>
              <a:gd name="connsiteX11" fmla="*/ 431706 w 3501234"/>
              <a:gd name="connsiteY11" fmla="*/ 1454882 h 1468479"/>
              <a:gd name="connsiteX12" fmla="*/ 282138 w 3501234"/>
              <a:gd name="connsiteY12" fmla="*/ 1468479 h 1468479"/>
              <a:gd name="connsiteX13" fmla="*/ 146168 w 3501234"/>
              <a:gd name="connsiteY13" fmla="*/ 1468479 h 1468479"/>
              <a:gd name="connsiteX14" fmla="*/ 84982 w 3501234"/>
              <a:gd name="connsiteY14" fmla="*/ 1458281 h 1468479"/>
              <a:gd name="connsiteX15" fmla="*/ 30593 w 3501234"/>
              <a:gd name="connsiteY15" fmla="*/ 1437886 h 1468479"/>
              <a:gd name="connsiteX16" fmla="*/ 6799 w 3501234"/>
              <a:gd name="connsiteY16" fmla="*/ 1414091 h 1468479"/>
              <a:gd name="connsiteX17" fmla="*/ 0 w 3501234"/>
              <a:gd name="connsiteY17" fmla="*/ 1393695 h 1468479"/>
              <a:gd name="connsiteX18" fmla="*/ 0 w 3501234"/>
              <a:gd name="connsiteY18" fmla="*/ 1376699 h 1468479"/>
              <a:gd name="connsiteX19" fmla="*/ 13597 w 3501234"/>
              <a:gd name="connsiteY19" fmla="*/ 1346106 h 1468479"/>
              <a:gd name="connsiteX20" fmla="*/ 47590 w 3501234"/>
              <a:gd name="connsiteY20" fmla="*/ 1301915 h 1468479"/>
              <a:gd name="connsiteX21" fmla="*/ 95179 w 3501234"/>
              <a:gd name="connsiteY21" fmla="*/ 1220333 h 1468479"/>
              <a:gd name="connsiteX22" fmla="*/ 156366 w 3501234"/>
              <a:gd name="connsiteY22" fmla="*/ 1084363 h 1468479"/>
              <a:gd name="connsiteX23" fmla="*/ 190359 w 3501234"/>
              <a:gd name="connsiteY23" fmla="*/ 982385 h 1468479"/>
              <a:gd name="connsiteX24" fmla="*/ 220952 w 3501234"/>
              <a:gd name="connsiteY24" fmla="*/ 822620 h 1468479"/>
              <a:gd name="connsiteX25" fmla="*/ 251545 w 3501234"/>
              <a:gd name="connsiteY25" fmla="*/ 642460 h 1468479"/>
              <a:gd name="connsiteX26" fmla="*/ 275340 w 3501234"/>
              <a:gd name="connsiteY26" fmla="*/ 469097 h 1468479"/>
              <a:gd name="connsiteX27" fmla="*/ 285538 w 3501234"/>
              <a:gd name="connsiteY27" fmla="*/ 452101 h 1468479"/>
              <a:gd name="connsiteX28" fmla="*/ 302534 w 3501234"/>
              <a:gd name="connsiteY28" fmla="*/ 435105 h 1468479"/>
              <a:gd name="connsiteX29" fmla="*/ 312732 w 3501234"/>
              <a:gd name="connsiteY29" fmla="*/ 435105 h 1468479"/>
              <a:gd name="connsiteX30" fmla="*/ 322930 w 3501234"/>
              <a:gd name="connsiteY30" fmla="*/ 445303 h 1468479"/>
              <a:gd name="connsiteX31" fmla="*/ 333127 w 3501234"/>
              <a:gd name="connsiteY31" fmla="*/ 469097 h 1468479"/>
              <a:gd name="connsiteX32" fmla="*/ 333127 w 3501234"/>
              <a:gd name="connsiteY32" fmla="*/ 503090 h 1468479"/>
              <a:gd name="connsiteX33" fmla="*/ 339926 w 3501234"/>
              <a:gd name="connsiteY33" fmla="*/ 686650 h 1468479"/>
              <a:gd name="connsiteX34" fmla="*/ 343325 w 3501234"/>
              <a:gd name="connsiteY34" fmla="*/ 802225 h 1468479"/>
              <a:gd name="connsiteX35" fmla="*/ 350124 w 3501234"/>
              <a:gd name="connsiteY35" fmla="*/ 900803 h 1468479"/>
              <a:gd name="connsiteX36" fmla="*/ 370519 w 3501234"/>
              <a:gd name="connsiteY36" fmla="*/ 1009579 h 1468479"/>
              <a:gd name="connsiteX37" fmla="*/ 397713 w 3501234"/>
              <a:gd name="connsiteY37" fmla="*/ 1070766 h 1468479"/>
              <a:gd name="connsiteX38" fmla="*/ 428306 w 3501234"/>
              <a:gd name="connsiteY38" fmla="*/ 1114956 h 1468479"/>
              <a:gd name="connsiteX39" fmla="*/ 462299 w 3501234"/>
              <a:gd name="connsiteY39" fmla="*/ 1138751 h 1468479"/>
              <a:gd name="connsiteX40" fmla="*/ 489493 w 3501234"/>
              <a:gd name="connsiteY40" fmla="*/ 1145550 h 1468479"/>
              <a:gd name="connsiteX41" fmla="*/ 533683 w 3501234"/>
              <a:gd name="connsiteY41" fmla="*/ 1145550 h 1468479"/>
              <a:gd name="connsiteX42" fmla="*/ 574474 w 3501234"/>
              <a:gd name="connsiteY42" fmla="*/ 1135352 h 1468479"/>
              <a:gd name="connsiteX43" fmla="*/ 652657 w 3501234"/>
              <a:gd name="connsiteY43" fmla="*/ 1111557 h 1468479"/>
              <a:gd name="connsiteX44" fmla="*/ 805624 w 3501234"/>
              <a:gd name="connsiteY44" fmla="*/ 1040173 h 1468479"/>
              <a:gd name="connsiteX45" fmla="*/ 1172744 w 3501234"/>
              <a:gd name="connsiteY45" fmla="*/ 860012 h 1468479"/>
              <a:gd name="connsiteX46" fmla="*/ 1539863 w 3501234"/>
              <a:gd name="connsiteY46" fmla="*/ 683251 h 1468479"/>
              <a:gd name="connsiteX47" fmla="*/ 1658837 w 3501234"/>
              <a:gd name="connsiteY47" fmla="*/ 628863 h 1468479"/>
              <a:gd name="connsiteX0" fmla="*/ 1658837 w 3215697"/>
              <a:gd name="connsiteY0" fmla="*/ 628863 h 1468479"/>
              <a:gd name="connsiteX1" fmla="*/ 2552842 w 3215697"/>
              <a:gd name="connsiteY1" fmla="*/ 200556 h 1468479"/>
              <a:gd name="connsiteX2" fmla="*/ 2977749 w 3215697"/>
              <a:gd name="connsiteY2" fmla="*/ 0 h 1468479"/>
              <a:gd name="connsiteX3" fmla="*/ 3215697 w 3215697"/>
              <a:gd name="connsiteY3" fmla="*/ 163164 h 1468479"/>
              <a:gd name="connsiteX4" fmla="*/ 2845178 w 3215697"/>
              <a:gd name="connsiteY4" fmla="*/ 329728 h 1468479"/>
              <a:gd name="connsiteX5" fmla="*/ 1563658 w 3215697"/>
              <a:gd name="connsiteY5" fmla="*/ 941594 h 1468479"/>
              <a:gd name="connsiteX6" fmla="*/ 792027 w 3215697"/>
              <a:gd name="connsiteY6" fmla="*/ 1329109 h 1468479"/>
              <a:gd name="connsiteX7" fmla="*/ 679851 w 3215697"/>
              <a:gd name="connsiteY7" fmla="*/ 1386897 h 1468479"/>
              <a:gd name="connsiteX8" fmla="*/ 635661 w 3215697"/>
              <a:gd name="connsiteY8" fmla="*/ 1407292 h 1468479"/>
              <a:gd name="connsiteX9" fmla="*/ 550680 w 3215697"/>
              <a:gd name="connsiteY9" fmla="*/ 1431087 h 1468479"/>
              <a:gd name="connsiteX10" fmla="*/ 431706 w 3215697"/>
              <a:gd name="connsiteY10" fmla="*/ 1454882 h 1468479"/>
              <a:gd name="connsiteX11" fmla="*/ 282138 w 3215697"/>
              <a:gd name="connsiteY11" fmla="*/ 1468479 h 1468479"/>
              <a:gd name="connsiteX12" fmla="*/ 146168 w 3215697"/>
              <a:gd name="connsiteY12" fmla="*/ 1468479 h 1468479"/>
              <a:gd name="connsiteX13" fmla="*/ 84982 w 3215697"/>
              <a:gd name="connsiteY13" fmla="*/ 1458281 h 1468479"/>
              <a:gd name="connsiteX14" fmla="*/ 30593 w 3215697"/>
              <a:gd name="connsiteY14" fmla="*/ 1437886 h 1468479"/>
              <a:gd name="connsiteX15" fmla="*/ 6799 w 3215697"/>
              <a:gd name="connsiteY15" fmla="*/ 1414091 h 1468479"/>
              <a:gd name="connsiteX16" fmla="*/ 0 w 3215697"/>
              <a:gd name="connsiteY16" fmla="*/ 1393695 h 1468479"/>
              <a:gd name="connsiteX17" fmla="*/ 0 w 3215697"/>
              <a:gd name="connsiteY17" fmla="*/ 1376699 h 1468479"/>
              <a:gd name="connsiteX18" fmla="*/ 13597 w 3215697"/>
              <a:gd name="connsiteY18" fmla="*/ 1346106 h 1468479"/>
              <a:gd name="connsiteX19" fmla="*/ 47590 w 3215697"/>
              <a:gd name="connsiteY19" fmla="*/ 1301915 h 1468479"/>
              <a:gd name="connsiteX20" fmla="*/ 95179 w 3215697"/>
              <a:gd name="connsiteY20" fmla="*/ 1220333 h 1468479"/>
              <a:gd name="connsiteX21" fmla="*/ 156366 w 3215697"/>
              <a:gd name="connsiteY21" fmla="*/ 1084363 h 1468479"/>
              <a:gd name="connsiteX22" fmla="*/ 190359 w 3215697"/>
              <a:gd name="connsiteY22" fmla="*/ 982385 h 1468479"/>
              <a:gd name="connsiteX23" fmla="*/ 220952 w 3215697"/>
              <a:gd name="connsiteY23" fmla="*/ 822620 h 1468479"/>
              <a:gd name="connsiteX24" fmla="*/ 251545 w 3215697"/>
              <a:gd name="connsiteY24" fmla="*/ 642460 h 1468479"/>
              <a:gd name="connsiteX25" fmla="*/ 275340 w 3215697"/>
              <a:gd name="connsiteY25" fmla="*/ 469097 h 1468479"/>
              <a:gd name="connsiteX26" fmla="*/ 285538 w 3215697"/>
              <a:gd name="connsiteY26" fmla="*/ 452101 h 1468479"/>
              <a:gd name="connsiteX27" fmla="*/ 302534 w 3215697"/>
              <a:gd name="connsiteY27" fmla="*/ 435105 h 1468479"/>
              <a:gd name="connsiteX28" fmla="*/ 312732 w 3215697"/>
              <a:gd name="connsiteY28" fmla="*/ 435105 h 1468479"/>
              <a:gd name="connsiteX29" fmla="*/ 322930 w 3215697"/>
              <a:gd name="connsiteY29" fmla="*/ 445303 h 1468479"/>
              <a:gd name="connsiteX30" fmla="*/ 333127 w 3215697"/>
              <a:gd name="connsiteY30" fmla="*/ 469097 h 1468479"/>
              <a:gd name="connsiteX31" fmla="*/ 333127 w 3215697"/>
              <a:gd name="connsiteY31" fmla="*/ 503090 h 1468479"/>
              <a:gd name="connsiteX32" fmla="*/ 339926 w 3215697"/>
              <a:gd name="connsiteY32" fmla="*/ 686650 h 1468479"/>
              <a:gd name="connsiteX33" fmla="*/ 343325 w 3215697"/>
              <a:gd name="connsiteY33" fmla="*/ 802225 h 1468479"/>
              <a:gd name="connsiteX34" fmla="*/ 350124 w 3215697"/>
              <a:gd name="connsiteY34" fmla="*/ 900803 h 1468479"/>
              <a:gd name="connsiteX35" fmla="*/ 370519 w 3215697"/>
              <a:gd name="connsiteY35" fmla="*/ 1009579 h 1468479"/>
              <a:gd name="connsiteX36" fmla="*/ 397713 w 3215697"/>
              <a:gd name="connsiteY36" fmla="*/ 1070766 h 1468479"/>
              <a:gd name="connsiteX37" fmla="*/ 428306 w 3215697"/>
              <a:gd name="connsiteY37" fmla="*/ 1114956 h 1468479"/>
              <a:gd name="connsiteX38" fmla="*/ 462299 w 3215697"/>
              <a:gd name="connsiteY38" fmla="*/ 1138751 h 1468479"/>
              <a:gd name="connsiteX39" fmla="*/ 489493 w 3215697"/>
              <a:gd name="connsiteY39" fmla="*/ 1145550 h 1468479"/>
              <a:gd name="connsiteX40" fmla="*/ 533683 w 3215697"/>
              <a:gd name="connsiteY40" fmla="*/ 1145550 h 1468479"/>
              <a:gd name="connsiteX41" fmla="*/ 574474 w 3215697"/>
              <a:gd name="connsiteY41" fmla="*/ 1135352 h 1468479"/>
              <a:gd name="connsiteX42" fmla="*/ 652657 w 3215697"/>
              <a:gd name="connsiteY42" fmla="*/ 1111557 h 1468479"/>
              <a:gd name="connsiteX43" fmla="*/ 805624 w 3215697"/>
              <a:gd name="connsiteY43" fmla="*/ 1040173 h 1468479"/>
              <a:gd name="connsiteX44" fmla="*/ 1172744 w 3215697"/>
              <a:gd name="connsiteY44" fmla="*/ 860012 h 1468479"/>
              <a:gd name="connsiteX45" fmla="*/ 1539863 w 3215697"/>
              <a:gd name="connsiteY45" fmla="*/ 683251 h 1468479"/>
              <a:gd name="connsiteX46" fmla="*/ 1658837 w 3215697"/>
              <a:gd name="connsiteY46" fmla="*/ 628863 h 1468479"/>
              <a:gd name="connsiteX0" fmla="*/ 1658837 w 2977749"/>
              <a:gd name="connsiteY0" fmla="*/ 628863 h 1468479"/>
              <a:gd name="connsiteX1" fmla="*/ 2552842 w 2977749"/>
              <a:gd name="connsiteY1" fmla="*/ 200556 h 1468479"/>
              <a:gd name="connsiteX2" fmla="*/ 2977749 w 2977749"/>
              <a:gd name="connsiteY2" fmla="*/ 0 h 1468479"/>
              <a:gd name="connsiteX3" fmla="*/ 2845178 w 2977749"/>
              <a:gd name="connsiteY3" fmla="*/ 329728 h 1468479"/>
              <a:gd name="connsiteX4" fmla="*/ 1563658 w 2977749"/>
              <a:gd name="connsiteY4" fmla="*/ 941594 h 1468479"/>
              <a:gd name="connsiteX5" fmla="*/ 792027 w 2977749"/>
              <a:gd name="connsiteY5" fmla="*/ 1329109 h 1468479"/>
              <a:gd name="connsiteX6" fmla="*/ 679851 w 2977749"/>
              <a:gd name="connsiteY6" fmla="*/ 1386897 h 1468479"/>
              <a:gd name="connsiteX7" fmla="*/ 635661 w 2977749"/>
              <a:gd name="connsiteY7" fmla="*/ 1407292 h 1468479"/>
              <a:gd name="connsiteX8" fmla="*/ 550680 w 2977749"/>
              <a:gd name="connsiteY8" fmla="*/ 1431087 h 1468479"/>
              <a:gd name="connsiteX9" fmla="*/ 431706 w 2977749"/>
              <a:gd name="connsiteY9" fmla="*/ 1454882 h 1468479"/>
              <a:gd name="connsiteX10" fmla="*/ 282138 w 2977749"/>
              <a:gd name="connsiteY10" fmla="*/ 1468479 h 1468479"/>
              <a:gd name="connsiteX11" fmla="*/ 146168 w 2977749"/>
              <a:gd name="connsiteY11" fmla="*/ 1468479 h 1468479"/>
              <a:gd name="connsiteX12" fmla="*/ 84982 w 2977749"/>
              <a:gd name="connsiteY12" fmla="*/ 1458281 h 1468479"/>
              <a:gd name="connsiteX13" fmla="*/ 30593 w 2977749"/>
              <a:gd name="connsiteY13" fmla="*/ 1437886 h 1468479"/>
              <a:gd name="connsiteX14" fmla="*/ 6799 w 2977749"/>
              <a:gd name="connsiteY14" fmla="*/ 1414091 h 1468479"/>
              <a:gd name="connsiteX15" fmla="*/ 0 w 2977749"/>
              <a:gd name="connsiteY15" fmla="*/ 1393695 h 1468479"/>
              <a:gd name="connsiteX16" fmla="*/ 0 w 2977749"/>
              <a:gd name="connsiteY16" fmla="*/ 1376699 h 1468479"/>
              <a:gd name="connsiteX17" fmla="*/ 13597 w 2977749"/>
              <a:gd name="connsiteY17" fmla="*/ 1346106 h 1468479"/>
              <a:gd name="connsiteX18" fmla="*/ 47590 w 2977749"/>
              <a:gd name="connsiteY18" fmla="*/ 1301915 h 1468479"/>
              <a:gd name="connsiteX19" fmla="*/ 95179 w 2977749"/>
              <a:gd name="connsiteY19" fmla="*/ 1220333 h 1468479"/>
              <a:gd name="connsiteX20" fmla="*/ 156366 w 2977749"/>
              <a:gd name="connsiteY20" fmla="*/ 1084363 h 1468479"/>
              <a:gd name="connsiteX21" fmla="*/ 190359 w 2977749"/>
              <a:gd name="connsiteY21" fmla="*/ 982385 h 1468479"/>
              <a:gd name="connsiteX22" fmla="*/ 220952 w 2977749"/>
              <a:gd name="connsiteY22" fmla="*/ 822620 h 1468479"/>
              <a:gd name="connsiteX23" fmla="*/ 251545 w 2977749"/>
              <a:gd name="connsiteY23" fmla="*/ 642460 h 1468479"/>
              <a:gd name="connsiteX24" fmla="*/ 275340 w 2977749"/>
              <a:gd name="connsiteY24" fmla="*/ 469097 h 1468479"/>
              <a:gd name="connsiteX25" fmla="*/ 285538 w 2977749"/>
              <a:gd name="connsiteY25" fmla="*/ 452101 h 1468479"/>
              <a:gd name="connsiteX26" fmla="*/ 302534 w 2977749"/>
              <a:gd name="connsiteY26" fmla="*/ 435105 h 1468479"/>
              <a:gd name="connsiteX27" fmla="*/ 312732 w 2977749"/>
              <a:gd name="connsiteY27" fmla="*/ 435105 h 1468479"/>
              <a:gd name="connsiteX28" fmla="*/ 322930 w 2977749"/>
              <a:gd name="connsiteY28" fmla="*/ 445303 h 1468479"/>
              <a:gd name="connsiteX29" fmla="*/ 333127 w 2977749"/>
              <a:gd name="connsiteY29" fmla="*/ 469097 h 1468479"/>
              <a:gd name="connsiteX30" fmla="*/ 333127 w 2977749"/>
              <a:gd name="connsiteY30" fmla="*/ 503090 h 1468479"/>
              <a:gd name="connsiteX31" fmla="*/ 339926 w 2977749"/>
              <a:gd name="connsiteY31" fmla="*/ 686650 h 1468479"/>
              <a:gd name="connsiteX32" fmla="*/ 343325 w 2977749"/>
              <a:gd name="connsiteY32" fmla="*/ 802225 h 1468479"/>
              <a:gd name="connsiteX33" fmla="*/ 350124 w 2977749"/>
              <a:gd name="connsiteY33" fmla="*/ 900803 h 1468479"/>
              <a:gd name="connsiteX34" fmla="*/ 370519 w 2977749"/>
              <a:gd name="connsiteY34" fmla="*/ 1009579 h 1468479"/>
              <a:gd name="connsiteX35" fmla="*/ 397713 w 2977749"/>
              <a:gd name="connsiteY35" fmla="*/ 1070766 h 1468479"/>
              <a:gd name="connsiteX36" fmla="*/ 428306 w 2977749"/>
              <a:gd name="connsiteY36" fmla="*/ 1114956 h 1468479"/>
              <a:gd name="connsiteX37" fmla="*/ 462299 w 2977749"/>
              <a:gd name="connsiteY37" fmla="*/ 1138751 h 1468479"/>
              <a:gd name="connsiteX38" fmla="*/ 489493 w 2977749"/>
              <a:gd name="connsiteY38" fmla="*/ 1145550 h 1468479"/>
              <a:gd name="connsiteX39" fmla="*/ 533683 w 2977749"/>
              <a:gd name="connsiteY39" fmla="*/ 1145550 h 1468479"/>
              <a:gd name="connsiteX40" fmla="*/ 574474 w 2977749"/>
              <a:gd name="connsiteY40" fmla="*/ 1135352 h 1468479"/>
              <a:gd name="connsiteX41" fmla="*/ 652657 w 2977749"/>
              <a:gd name="connsiteY41" fmla="*/ 1111557 h 1468479"/>
              <a:gd name="connsiteX42" fmla="*/ 805624 w 2977749"/>
              <a:gd name="connsiteY42" fmla="*/ 1040173 h 1468479"/>
              <a:gd name="connsiteX43" fmla="*/ 1172744 w 2977749"/>
              <a:gd name="connsiteY43" fmla="*/ 860012 h 1468479"/>
              <a:gd name="connsiteX44" fmla="*/ 1539863 w 2977749"/>
              <a:gd name="connsiteY44" fmla="*/ 683251 h 1468479"/>
              <a:gd name="connsiteX45" fmla="*/ 1658837 w 2977749"/>
              <a:gd name="connsiteY45" fmla="*/ 628863 h 1468479"/>
              <a:gd name="connsiteX0" fmla="*/ 1658837 w 2977749"/>
              <a:gd name="connsiteY0" fmla="*/ 628863 h 1468479"/>
              <a:gd name="connsiteX1" fmla="*/ 2552842 w 2977749"/>
              <a:gd name="connsiteY1" fmla="*/ 200556 h 1468479"/>
              <a:gd name="connsiteX2" fmla="*/ 2977749 w 2977749"/>
              <a:gd name="connsiteY2" fmla="*/ 0 h 1468479"/>
              <a:gd name="connsiteX3" fmla="*/ 1563658 w 2977749"/>
              <a:gd name="connsiteY3" fmla="*/ 941594 h 1468479"/>
              <a:gd name="connsiteX4" fmla="*/ 792027 w 2977749"/>
              <a:gd name="connsiteY4" fmla="*/ 1329109 h 1468479"/>
              <a:gd name="connsiteX5" fmla="*/ 679851 w 2977749"/>
              <a:gd name="connsiteY5" fmla="*/ 1386897 h 1468479"/>
              <a:gd name="connsiteX6" fmla="*/ 635661 w 2977749"/>
              <a:gd name="connsiteY6" fmla="*/ 1407292 h 1468479"/>
              <a:gd name="connsiteX7" fmla="*/ 550680 w 2977749"/>
              <a:gd name="connsiteY7" fmla="*/ 1431087 h 1468479"/>
              <a:gd name="connsiteX8" fmla="*/ 431706 w 2977749"/>
              <a:gd name="connsiteY8" fmla="*/ 1454882 h 1468479"/>
              <a:gd name="connsiteX9" fmla="*/ 282138 w 2977749"/>
              <a:gd name="connsiteY9" fmla="*/ 1468479 h 1468479"/>
              <a:gd name="connsiteX10" fmla="*/ 146168 w 2977749"/>
              <a:gd name="connsiteY10" fmla="*/ 1468479 h 1468479"/>
              <a:gd name="connsiteX11" fmla="*/ 84982 w 2977749"/>
              <a:gd name="connsiteY11" fmla="*/ 1458281 h 1468479"/>
              <a:gd name="connsiteX12" fmla="*/ 30593 w 2977749"/>
              <a:gd name="connsiteY12" fmla="*/ 1437886 h 1468479"/>
              <a:gd name="connsiteX13" fmla="*/ 6799 w 2977749"/>
              <a:gd name="connsiteY13" fmla="*/ 1414091 h 1468479"/>
              <a:gd name="connsiteX14" fmla="*/ 0 w 2977749"/>
              <a:gd name="connsiteY14" fmla="*/ 1393695 h 1468479"/>
              <a:gd name="connsiteX15" fmla="*/ 0 w 2977749"/>
              <a:gd name="connsiteY15" fmla="*/ 1376699 h 1468479"/>
              <a:gd name="connsiteX16" fmla="*/ 13597 w 2977749"/>
              <a:gd name="connsiteY16" fmla="*/ 1346106 h 1468479"/>
              <a:gd name="connsiteX17" fmla="*/ 47590 w 2977749"/>
              <a:gd name="connsiteY17" fmla="*/ 1301915 h 1468479"/>
              <a:gd name="connsiteX18" fmla="*/ 95179 w 2977749"/>
              <a:gd name="connsiteY18" fmla="*/ 1220333 h 1468479"/>
              <a:gd name="connsiteX19" fmla="*/ 156366 w 2977749"/>
              <a:gd name="connsiteY19" fmla="*/ 1084363 h 1468479"/>
              <a:gd name="connsiteX20" fmla="*/ 190359 w 2977749"/>
              <a:gd name="connsiteY20" fmla="*/ 982385 h 1468479"/>
              <a:gd name="connsiteX21" fmla="*/ 220952 w 2977749"/>
              <a:gd name="connsiteY21" fmla="*/ 822620 h 1468479"/>
              <a:gd name="connsiteX22" fmla="*/ 251545 w 2977749"/>
              <a:gd name="connsiteY22" fmla="*/ 642460 h 1468479"/>
              <a:gd name="connsiteX23" fmla="*/ 275340 w 2977749"/>
              <a:gd name="connsiteY23" fmla="*/ 469097 h 1468479"/>
              <a:gd name="connsiteX24" fmla="*/ 285538 w 2977749"/>
              <a:gd name="connsiteY24" fmla="*/ 452101 h 1468479"/>
              <a:gd name="connsiteX25" fmla="*/ 302534 w 2977749"/>
              <a:gd name="connsiteY25" fmla="*/ 435105 h 1468479"/>
              <a:gd name="connsiteX26" fmla="*/ 312732 w 2977749"/>
              <a:gd name="connsiteY26" fmla="*/ 435105 h 1468479"/>
              <a:gd name="connsiteX27" fmla="*/ 322930 w 2977749"/>
              <a:gd name="connsiteY27" fmla="*/ 445303 h 1468479"/>
              <a:gd name="connsiteX28" fmla="*/ 333127 w 2977749"/>
              <a:gd name="connsiteY28" fmla="*/ 469097 h 1468479"/>
              <a:gd name="connsiteX29" fmla="*/ 333127 w 2977749"/>
              <a:gd name="connsiteY29" fmla="*/ 503090 h 1468479"/>
              <a:gd name="connsiteX30" fmla="*/ 339926 w 2977749"/>
              <a:gd name="connsiteY30" fmla="*/ 686650 h 1468479"/>
              <a:gd name="connsiteX31" fmla="*/ 343325 w 2977749"/>
              <a:gd name="connsiteY31" fmla="*/ 802225 h 1468479"/>
              <a:gd name="connsiteX32" fmla="*/ 350124 w 2977749"/>
              <a:gd name="connsiteY32" fmla="*/ 900803 h 1468479"/>
              <a:gd name="connsiteX33" fmla="*/ 370519 w 2977749"/>
              <a:gd name="connsiteY33" fmla="*/ 1009579 h 1468479"/>
              <a:gd name="connsiteX34" fmla="*/ 397713 w 2977749"/>
              <a:gd name="connsiteY34" fmla="*/ 1070766 h 1468479"/>
              <a:gd name="connsiteX35" fmla="*/ 428306 w 2977749"/>
              <a:gd name="connsiteY35" fmla="*/ 1114956 h 1468479"/>
              <a:gd name="connsiteX36" fmla="*/ 462299 w 2977749"/>
              <a:gd name="connsiteY36" fmla="*/ 1138751 h 1468479"/>
              <a:gd name="connsiteX37" fmla="*/ 489493 w 2977749"/>
              <a:gd name="connsiteY37" fmla="*/ 1145550 h 1468479"/>
              <a:gd name="connsiteX38" fmla="*/ 533683 w 2977749"/>
              <a:gd name="connsiteY38" fmla="*/ 1145550 h 1468479"/>
              <a:gd name="connsiteX39" fmla="*/ 574474 w 2977749"/>
              <a:gd name="connsiteY39" fmla="*/ 1135352 h 1468479"/>
              <a:gd name="connsiteX40" fmla="*/ 652657 w 2977749"/>
              <a:gd name="connsiteY40" fmla="*/ 1111557 h 1468479"/>
              <a:gd name="connsiteX41" fmla="*/ 805624 w 2977749"/>
              <a:gd name="connsiteY41" fmla="*/ 1040173 h 1468479"/>
              <a:gd name="connsiteX42" fmla="*/ 1172744 w 2977749"/>
              <a:gd name="connsiteY42" fmla="*/ 860012 h 1468479"/>
              <a:gd name="connsiteX43" fmla="*/ 1539863 w 2977749"/>
              <a:gd name="connsiteY43" fmla="*/ 683251 h 1468479"/>
              <a:gd name="connsiteX44" fmla="*/ 1658837 w 2977749"/>
              <a:gd name="connsiteY44" fmla="*/ 628863 h 1468479"/>
              <a:gd name="connsiteX0" fmla="*/ 1658837 w 2552842"/>
              <a:gd name="connsiteY0" fmla="*/ 428307 h 1267923"/>
              <a:gd name="connsiteX1" fmla="*/ 2552842 w 2552842"/>
              <a:gd name="connsiteY1" fmla="*/ 0 h 1267923"/>
              <a:gd name="connsiteX2" fmla="*/ 1563658 w 2552842"/>
              <a:gd name="connsiteY2" fmla="*/ 741038 h 1267923"/>
              <a:gd name="connsiteX3" fmla="*/ 792027 w 2552842"/>
              <a:gd name="connsiteY3" fmla="*/ 1128553 h 1267923"/>
              <a:gd name="connsiteX4" fmla="*/ 679851 w 2552842"/>
              <a:gd name="connsiteY4" fmla="*/ 1186341 h 1267923"/>
              <a:gd name="connsiteX5" fmla="*/ 635661 w 2552842"/>
              <a:gd name="connsiteY5" fmla="*/ 1206736 h 1267923"/>
              <a:gd name="connsiteX6" fmla="*/ 550680 w 2552842"/>
              <a:gd name="connsiteY6" fmla="*/ 1230531 h 1267923"/>
              <a:gd name="connsiteX7" fmla="*/ 431706 w 2552842"/>
              <a:gd name="connsiteY7" fmla="*/ 1254326 h 1267923"/>
              <a:gd name="connsiteX8" fmla="*/ 282138 w 2552842"/>
              <a:gd name="connsiteY8" fmla="*/ 1267923 h 1267923"/>
              <a:gd name="connsiteX9" fmla="*/ 146168 w 2552842"/>
              <a:gd name="connsiteY9" fmla="*/ 1267923 h 1267923"/>
              <a:gd name="connsiteX10" fmla="*/ 84982 w 2552842"/>
              <a:gd name="connsiteY10" fmla="*/ 1257725 h 1267923"/>
              <a:gd name="connsiteX11" fmla="*/ 30593 w 2552842"/>
              <a:gd name="connsiteY11" fmla="*/ 1237330 h 1267923"/>
              <a:gd name="connsiteX12" fmla="*/ 6799 w 2552842"/>
              <a:gd name="connsiteY12" fmla="*/ 1213535 h 1267923"/>
              <a:gd name="connsiteX13" fmla="*/ 0 w 2552842"/>
              <a:gd name="connsiteY13" fmla="*/ 1193139 h 1267923"/>
              <a:gd name="connsiteX14" fmla="*/ 0 w 2552842"/>
              <a:gd name="connsiteY14" fmla="*/ 1176143 h 1267923"/>
              <a:gd name="connsiteX15" fmla="*/ 13597 w 2552842"/>
              <a:gd name="connsiteY15" fmla="*/ 1145550 h 1267923"/>
              <a:gd name="connsiteX16" fmla="*/ 47590 w 2552842"/>
              <a:gd name="connsiteY16" fmla="*/ 1101359 h 1267923"/>
              <a:gd name="connsiteX17" fmla="*/ 95179 w 2552842"/>
              <a:gd name="connsiteY17" fmla="*/ 1019777 h 1267923"/>
              <a:gd name="connsiteX18" fmla="*/ 156366 w 2552842"/>
              <a:gd name="connsiteY18" fmla="*/ 883807 h 1267923"/>
              <a:gd name="connsiteX19" fmla="*/ 190359 w 2552842"/>
              <a:gd name="connsiteY19" fmla="*/ 781829 h 1267923"/>
              <a:gd name="connsiteX20" fmla="*/ 220952 w 2552842"/>
              <a:gd name="connsiteY20" fmla="*/ 622064 h 1267923"/>
              <a:gd name="connsiteX21" fmla="*/ 251545 w 2552842"/>
              <a:gd name="connsiteY21" fmla="*/ 441904 h 1267923"/>
              <a:gd name="connsiteX22" fmla="*/ 275340 w 2552842"/>
              <a:gd name="connsiteY22" fmla="*/ 268541 h 1267923"/>
              <a:gd name="connsiteX23" fmla="*/ 285538 w 2552842"/>
              <a:gd name="connsiteY23" fmla="*/ 251545 h 1267923"/>
              <a:gd name="connsiteX24" fmla="*/ 302534 w 2552842"/>
              <a:gd name="connsiteY24" fmla="*/ 234549 h 1267923"/>
              <a:gd name="connsiteX25" fmla="*/ 312732 w 2552842"/>
              <a:gd name="connsiteY25" fmla="*/ 234549 h 1267923"/>
              <a:gd name="connsiteX26" fmla="*/ 322930 w 2552842"/>
              <a:gd name="connsiteY26" fmla="*/ 244747 h 1267923"/>
              <a:gd name="connsiteX27" fmla="*/ 333127 w 2552842"/>
              <a:gd name="connsiteY27" fmla="*/ 268541 h 1267923"/>
              <a:gd name="connsiteX28" fmla="*/ 333127 w 2552842"/>
              <a:gd name="connsiteY28" fmla="*/ 302534 h 1267923"/>
              <a:gd name="connsiteX29" fmla="*/ 339926 w 2552842"/>
              <a:gd name="connsiteY29" fmla="*/ 486094 h 1267923"/>
              <a:gd name="connsiteX30" fmla="*/ 343325 w 2552842"/>
              <a:gd name="connsiteY30" fmla="*/ 601669 h 1267923"/>
              <a:gd name="connsiteX31" fmla="*/ 350124 w 2552842"/>
              <a:gd name="connsiteY31" fmla="*/ 700247 h 1267923"/>
              <a:gd name="connsiteX32" fmla="*/ 370519 w 2552842"/>
              <a:gd name="connsiteY32" fmla="*/ 809023 h 1267923"/>
              <a:gd name="connsiteX33" fmla="*/ 397713 w 2552842"/>
              <a:gd name="connsiteY33" fmla="*/ 870210 h 1267923"/>
              <a:gd name="connsiteX34" fmla="*/ 428306 w 2552842"/>
              <a:gd name="connsiteY34" fmla="*/ 914400 h 1267923"/>
              <a:gd name="connsiteX35" fmla="*/ 462299 w 2552842"/>
              <a:gd name="connsiteY35" fmla="*/ 938195 h 1267923"/>
              <a:gd name="connsiteX36" fmla="*/ 489493 w 2552842"/>
              <a:gd name="connsiteY36" fmla="*/ 944994 h 1267923"/>
              <a:gd name="connsiteX37" fmla="*/ 533683 w 2552842"/>
              <a:gd name="connsiteY37" fmla="*/ 944994 h 1267923"/>
              <a:gd name="connsiteX38" fmla="*/ 574474 w 2552842"/>
              <a:gd name="connsiteY38" fmla="*/ 934796 h 1267923"/>
              <a:gd name="connsiteX39" fmla="*/ 652657 w 2552842"/>
              <a:gd name="connsiteY39" fmla="*/ 911001 h 1267923"/>
              <a:gd name="connsiteX40" fmla="*/ 805624 w 2552842"/>
              <a:gd name="connsiteY40" fmla="*/ 839617 h 1267923"/>
              <a:gd name="connsiteX41" fmla="*/ 1172744 w 2552842"/>
              <a:gd name="connsiteY41" fmla="*/ 659456 h 1267923"/>
              <a:gd name="connsiteX42" fmla="*/ 1539863 w 2552842"/>
              <a:gd name="connsiteY42" fmla="*/ 482695 h 1267923"/>
              <a:gd name="connsiteX43" fmla="*/ 1658837 w 2552842"/>
              <a:gd name="connsiteY43" fmla="*/ 428307 h 1267923"/>
              <a:gd name="connsiteX0" fmla="*/ 1658837 w 1658837"/>
              <a:gd name="connsiteY0" fmla="*/ 193758 h 1033374"/>
              <a:gd name="connsiteX1" fmla="*/ 1563658 w 1658837"/>
              <a:gd name="connsiteY1" fmla="*/ 506489 h 1033374"/>
              <a:gd name="connsiteX2" fmla="*/ 792027 w 1658837"/>
              <a:gd name="connsiteY2" fmla="*/ 894004 h 1033374"/>
              <a:gd name="connsiteX3" fmla="*/ 679851 w 1658837"/>
              <a:gd name="connsiteY3" fmla="*/ 951792 h 1033374"/>
              <a:gd name="connsiteX4" fmla="*/ 635661 w 1658837"/>
              <a:gd name="connsiteY4" fmla="*/ 972187 h 1033374"/>
              <a:gd name="connsiteX5" fmla="*/ 550680 w 1658837"/>
              <a:gd name="connsiteY5" fmla="*/ 995982 h 1033374"/>
              <a:gd name="connsiteX6" fmla="*/ 431706 w 1658837"/>
              <a:gd name="connsiteY6" fmla="*/ 1019777 h 1033374"/>
              <a:gd name="connsiteX7" fmla="*/ 282138 w 1658837"/>
              <a:gd name="connsiteY7" fmla="*/ 1033374 h 1033374"/>
              <a:gd name="connsiteX8" fmla="*/ 146168 w 1658837"/>
              <a:gd name="connsiteY8" fmla="*/ 1033374 h 1033374"/>
              <a:gd name="connsiteX9" fmla="*/ 84982 w 1658837"/>
              <a:gd name="connsiteY9" fmla="*/ 1023176 h 1033374"/>
              <a:gd name="connsiteX10" fmla="*/ 30593 w 1658837"/>
              <a:gd name="connsiteY10" fmla="*/ 1002781 h 1033374"/>
              <a:gd name="connsiteX11" fmla="*/ 6799 w 1658837"/>
              <a:gd name="connsiteY11" fmla="*/ 978986 h 1033374"/>
              <a:gd name="connsiteX12" fmla="*/ 0 w 1658837"/>
              <a:gd name="connsiteY12" fmla="*/ 958590 h 1033374"/>
              <a:gd name="connsiteX13" fmla="*/ 0 w 1658837"/>
              <a:gd name="connsiteY13" fmla="*/ 941594 h 1033374"/>
              <a:gd name="connsiteX14" fmla="*/ 13597 w 1658837"/>
              <a:gd name="connsiteY14" fmla="*/ 911001 h 1033374"/>
              <a:gd name="connsiteX15" fmla="*/ 47590 w 1658837"/>
              <a:gd name="connsiteY15" fmla="*/ 866810 h 1033374"/>
              <a:gd name="connsiteX16" fmla="*/ 95179 w 1658837"/>
              <a:gd name="connsiteY16" fmla="*/ 785228 h 1033374"/>
              <a:gd name="connsiteX17" fmla="*/ 156366 w 1658837"/>
              <a:gd name="connsiteY17" fmla="*/ 649258 h 1033374"/>
              <a:gd name="connsiteX18" fmla="*/ 190359 w 1658837"/>
              <a:gd name="connsiteY18" fmla="*/ 547280 h 1033374"/>
              <a:gd name="connsiteX19" fmla="*/ 220952 w 1658837"/>
              <a:gd name="connsiteY19" fmla="*/ 387515 h 1033374"/>
              <a:gd name="connsiteX20" fmla="*/ 251545 w 1658837"/>
              <a:gd name="connsiteY20" fmla="*/ 207355 h 1033374"/>
              <a:gd name="connsiteX21" fmla="*/ 275340 w 1658837"/>
              <a:gd name="connsiteY21" fmla="*/ 33992 h 1033374"/>
              <a:gd name="connsiteX22" fmla="*/ 285538 w 1658837"/>
              <a:gd name="connsiteY22" fmla="*/ 16996 h 1033374"/>
              <a:gd name="connsiteX23" fmla="*/ 302534 w 1658837"/>
              <a:gd name="connsiteY23" fmla="*/ 0 h 1033374"/>
              <a:gd name="connsiteX24" fmla="*/ 312732 w 1658837"/>
              <a:gd name="connsiteY24" fmla="*/ 0 h 1033374"/>
              <a:gd name="connsiteX25" fmla="*/ 322930 w 1658837"/>
              <a:gd name="connsiteY25" fmla="*/ 10198 h 1033374"/>
              <a:gd name="connsiteX26" fmla="*/ 333127 w 1658837"/>
              <a:gd name="connsiteY26" fmla="*/ 33992 h 1033374"/>
              <a:gd name="connsiteX27" fmla="*/ 333127 w 1658837"/>
              <a:gd name="connsiteY27" fmla="*/ 67985 h 1033374"/>
              <a:gd name="connsiteX28" fmla="*/ 339926 w 1658837"/>
              <a:gd name="connsiteY28" fmla="*/ 251545 h 1033374"/>
              <a:gd name="connsiteX29" fmla="*/ 343325 w 1658837"/>
              <a:gd name="connsiteY29" fmla="*/ 367120 h 1033374"/>
              <a:gd name="connsiteX30" fmla="*/ 350124 w 1658837"/>
              <a:gd name="connsiteY30" fmla="*/ 465698 h 1033374"/>
              <a:gd name="connsiteX31" fmla="*/ 370519 w 1658837"/>
              <a:gd name="connsiteY31" fmla="*/ 574474 h 1033374"/>
              <a:gd name="connsiteX32" fmla="*/ 397713 w 1658837"/>
              <a:gd name="connsiteY32" fmla="*/ 635661 h 1033374"/>
              <a:gd name="connsiteX33" fmla="*/ 428306 w 1658837"/>
              <a:gd name="connsiteY33" fmla="*/ 679851 h 1033374"/>
              <a:gd name="connsiteX34" fmla="*/ 462299 w 1658837"/>
              <a:gd name="connsiteY34" fmla="*/ 703646 h 1033374"/>
              <a:gd name="connsiteX35" fmla="*/ 489493 w 1658837"/>
              <a:gd name="connsiteY35" fmla="*/ 710445 h 1033374"/>
              <a:gd name="connsiteX36" fmla="*/ 533683 w 1658837"/>
              <a:gd name="connsiteY36" fmla="*/ 710445 h 1033374"/>
              <a:gd name="connsiteX37" fmla="*/ 574474 w 1658837"/>
              <a:gd name="connsiteY37" fmla="*/ 700247 h 1033374"/>
              <a:gd name="connsiteX38" fmla="*/ 652657 w 1658837"/>
              <a:gd name="connsiteY38" fmla="*/ 676452 h 1033374"/>
              <a:gd name="connsiteX39" fmla="*/ 805624 w 1658837"/>
              <a:gd name="connsiteY39" fmla="*/ 605068 h 1033374"/>
              <a:gd name="connsiteX40" fmla="*/ 1172744 w 1658837"/>
              <a:gd name="connsiteY40" fmla="*/ 424907 h 1033374"/>
              <a:gd name="connsiteX41" fmla="*/ 1539863 w 1658837"/>
              <a:gd name="connsiteY41" fmla="*/ 248146 h 1033374"/>
              <a:gd name="connsiteX42" fmla="*/ 1658837 w 1658837"/>
              <a:gd name="connsiteY42" fmla="*/ 193758 h 1033374"/>
              <a:gd name="connsiteX0" fmla="*/ 1539863 w 1563658"/>
              <a:gd name="connsiteY0" fmla="*/ 248146 h 1033374"/>
              <a:gd name="connsiteX1" fmla="*/ 1563658 w 1563658"/>
              <a:gd name="connsiteY1" fmla="*/ 506489 h 1033374"/>
              <a:gd name="connsiteX2" fmla="*/ 792027 w 1563658"/>
              <a:gd name="connsiteY2" fmla="*/ 894004 h 1033374"/>
              <a:gd name="connsiteX3" fmla="*/ 679851 w 1563658"/>
              <a:gd name="connsiteY3" fmla="*/ 951792 h 1033374"/>
              <a:gd name="connsiteX4" fmla="*/ 635661 w 1563658"/>
              <a:gd name="connsiteY4" fmla="*/ 972187 h 1033374"/>
              <a:gd name="connsiteX5" fmla="*/ 550680 w 1563658"/>
              <a:gd name="connsiteY5" fmla="*/ 995982 h 1033374"/>
              <a:gd name="connsiteX6" fmla="*/ 431706 w 1563658"/>
              <a:gd name="connsiteY6" fmla="*/ 1019777 h 1033374"/>
              <a:gd name="connsiteX7" fmla="*/ 282138 w 1563658"/>
              <a:gd name="connsiteY7" fmla="*/ 1033374 h 1033374"/>
              <a:gd name="connsiteX8" fmla="*/ 146168 w 1563658"/>
              <a:gd name="connsiteY8" fmla="*/ 1033374 h 1033374"/>
              <a:gd name="connsiteX9" fmla="*/ 84982 w 1563658"/>
              <a:gd name="connsiteY9" fmla="*/ 1023176 h 1033374"/>
              <a:gd name="connsiteX10" fmla="*/ 30593 w 1563658"/>
              <a:gd name="connsiteY10" fmla="*/ 1002781 h 1033374"/>
              <a:gd name="connsiteX11" fmla="*/ 6799 w 1563658"/>
              <a:gd name="connsiteY11" fmla="*/ 978986 h 1033374"/>
              <a:gd name="connsiteX12" fmla="*/ 0 w 1563658"/>
              <a:gd name="connsiteY12" fmla="*/ 958590 h 1033374"/>
              <a:gd name="connsiteX13" fmla="*/ 0 w 1563658"/>
              <a:gd name="connsiteY13" fmla="*/ 941594 h 1033374"/>
              <a:gd name="connsiteX14" fmla="*/ 13597 w 1563658"/>
              <a:gd name="connsiteY14" fmla="*/ 911001 h 1033374"/>
              <a:gd name="connsiteX15" fmla="*/ 47590 w 1563658"/>
              <a:gd name="connsiteY15" fmla="*/ 866810 h 1033374"/>
              <a:gd name="connsiteX16" fmla="*/ 95179 w 1563658"/>
              <a:gd name="connsiteY16" fmla="*/ 785228 h 1033374"/>
              <a:gd name="connsiteX17" fmla="*/ 156366 w 1563658"/>
              <a:gd name="connsiteY17" fmla="*/ 649258 h 1033374"/>
              <a:gd name="connsiteX18" fmla="*/ 190359 w 1563658"/>
              <a:gd name="connsiteY18" fmla="*/ 547280 h 1033374"/>
              <a:gd name="connsiteX19" fmla="*/ 220952 w 1563658"/>
              <a:gd name="connsiteY19" fmla="*/ 387515 h 1033374"/>
              <a:gd name="connsiteX20" fmla="*/ 251545 w 1563658"/>
              <a:gd name="connsiteY20" fmla="*/ 207355 h 1033374"/>
              <a:gd name="connsiteX21" fmla="*/ 275340 w 1563658"/>
              <a:gd name="connsiteY21" fmla="*/ 33992 h 1033374"/>
              <a:gd name="connsiteX22" fmla="*/ 285538 w 1563658"/>
              <a:gd name="connsiteY22" fmla="*/ 16996 h 1033374"/>
              <a:gd name="connsiteX23" fmla="*/ 302534 w 1563658"/>
              <a:gd name="connsiteY23" fmla="*/ 0 h 1033374"/>
              <a:gd name="connsiteX24" fmla="*/ 312732 w 1563658"/>
              <a:gd name="connsiteY24" fmla="*/ 0 h 1033374"/>
              <a:gd name="connsiteX25" fmla="*/ 322930 w 1563658"/>
              <a:gd name="connsiteY25" fmla="*/ 10198 h 1033374"/>
              <a:gd name="connsiteX26" fmla="*/ 333127 w 1563658"/>
              <a:gd name="connsiteY26" fmla="*/ 33992 h 1033374"/>
              <a:gd name="connsiteX27" fmla="*/ 333127 w 1563658"/>
              <a:gd name="connsiteY27" fmla="*/ 67985 h 1033374"/>
              <a:gd name="connsiteX28" fmla="*/ 339926 w 1563658"/>
              <a:gd name="connsiteY28" fmla="*/ 251545 h 1033374"/>
              <a:gd name="connsiteX29" fmla="*/ 343325 w 1563658"/>
              <a:gd name="connsiteY29" fmla="*/ 367120 h 1033374"/>
              <a:gd name="connsiteX30" fmla="*/ 350124 w 1563658"/>
              <a:gd name="connsiteY30" fmla="*/ 465698 h 1033374"/>
              <a:gd name="connsiteX31" fmla="*/ 370519 w 1563658"/>
              <a:gd name="connsiteY31" fmla="*/ 574474 h 1033374"/>
              <a:gd name="connsiteX32" fmla="*/ 397713 w 1563658"/>
              <a:gd name="connsiteY32" fmla="*/ 635661 h 1033374"/>
              <a:gd name="connsiteX33" fmla="*/ 428306 w 1563658"/>
              <a:gd name="connsiteY33" fmla="*/ 679851 h 1033374"/>
              <a:gd name="connsiteX34" fmla="*/ 462299 w 1563658"/>
              <a:gd name="connsiteY34" fmla="*/ 703646 h 1033374"/>
              <a:gd name="connsiteX35" fmla="*/ 489493 w 1563658"/>
              <a:gd name="connsiteY35" fmla="*/ 710445 h 1033374"/>
              <a:gd name="connsiteX36" fmla="*/ 533683 w 1563658"/>
              <a:gd name="connsiteY36" fmla="*/ 710445 h 1033374"/>
              <a:gd name="connsiteX37" fmla="*/ 574474 w 1563658"/>
              <a:gd name="connsiteY37" fmla="*/ 700247 h 1033374"/>
              <a:gd name="connsiteX38" fmla="*/ 652657 w 1563658"/>
              <a:gd name="connsiteY38" fmla="*/ 676452 h 1033374"/>
              <a:gd name="connsiteX39" fmla="*/ 805624 w 1563658"/>
              <a:gd name="connsiteY39" fmla="*/ 605068 h 1033374"/>
              <a:gd name="connsiteX40" fmla="*/ 1172744 w 1563658"/>
              <a:gd name="connsiteY40" fmla="*/ 424907 h 1033374"/>
              <a:gd name="connsiteX41" fmla="*/ 1539863 w 1563658"/>
              <a:gd name="connsiteY41" fmla="*/ 248146 h 1033374"/>
              <a:gd name="connsiteX0" fmla="*/ 1172744 w 1563658"/>
              <a:gd name="connsiteY0" fmla="*/ 424907 h 1033374"/>
              <a:gd name="connsiteX1" fmla="*/ 1563658 w 1563658"/>
              <a:gd name="connsiteY1" fmla="*/ 506489 h 1033374"/>
              <a:gd name="connsiteX2" fmla="*/ 792027 w 1563658"/>
              <a:gd name="connsiteY2" fmla="*/ 894004 h 1033374"/>
              <a:gd name="connsiteX3" fmla="*/ 679851 w 1563658"/>
              <a:gd name="connsiteY3" fmla="*/ 951792 h 1033374"/>
              <a:gd name="connsiteX4" fmla="*/ 635661 w 1563658"/>
              <a:gd name="connsiteY4" fmla="*/ 972187 h 1033374"/>
              <a:gd name="connsiteX5" fmla="*/ 550680 w 1563658"/>
              <a:gd name="connsiteY5" fmla="*/ 995982 h 1033374"/>
              <a:gd name="connsiteX6" fmla="*/ 431706 w 1563658"/>
              <a:gd name="connsiteY6" fmla="*/ 1019777 h 1033374"/>
              <a:gd name="connsiteX7" fmla="*/ 282138 w 1563658"/>
              <a:gd name="connsiteY7" fmla="*/ 1033374 h 1033374"/>
              <a:gd name="connsiteX8" fmla="*/ 146168 w 1563658"/>
              <a:gd name="connsiteY8" fmla="*/ 1033374 h 1033374"/>
              <a:gd name="connsiteX9" fmla="*/ 84982 w 1563658"/>
              <a:gd name="connsiteY9" fmla="*/ 1023176 h 1033374"/>
              <a:gd name="connsiteX10" fmla="*/ 30593 w 1563658"/>
              <a:gd name="connsiteY10" fmla="*/ 1002781 h 1033374"/>
              <a:gd name="connsiteX11" fmla="*/ 6799 w 1563658"/>
              <a:gd name="connsiteY11" fmla="*/ 978986 h 1033374"/>
              <a:gd name="connsiteX12" fmla="*/ 0 w 1563658"/>
              <a:gd name="connsiteY12" fmla="*/ 958590 h 1033374"/>
              <a:gd name="connsiteX13" fmla="*/ 0 w 1563658"/>
              <a:gd name="connsiteY13" fmla="*/ 941594 h 1033374"/>
              <a:gd name="connsiteX14" fmla="*/ 13597 w 1563658"/>
              <a:gd name="connsiteY14" fmla="*/ 911001 h 1033374"/>
              <a:gd name="connsiteX15" fmla="*/ 47590 w 1563658"/>
              <a:gd name="connsiteY15" fmla="*/ 866810 h 1033374"/>
              <a:gd name="connsiteX16" fmla="*/ 95179 w 1563658"/>
              <a:gd name="connsiteY16" fmla="*/ 785228 h 1033374"/>
              <a:gd name="connsiteX17" fmla="*/ 156366 w 1563658"/>
              <a:gd name="connsiteY17" fmla="*/ 649258 h 1033374"/>
              <a:gd name="connsiteX18" fmla="*/ 190359 w 1563658"/>
              <a:gd name="connsiteY18" fmla="*/ 547280 h 1033374"/>
              <a:gd name="connsiteX19" fmla="*/ 220952 w 1563658"/>
              <a:gd name="connsiteY19" fmla="*/ 387515 h 1033374"/>
              <a:gd name="connsiteX20" fmla="*/ 251545 w 1563658"/>
              <a:gd name="connsiteY20" fmla="*/ 207355 h 1033374"/>
              <a:gd name="connsiteX21" fmla="*/ 275340 w 1563658"/>
              <a:gd name="connsiteY21" fmla="*/ 33992 h 1033374"/>
              <a:gd name="connsiteX22" fmla="*/ 285538 w 1563658"/>
              <a:gd name="connsiteY22" fmla="*/ 16996 h 1033374"/>
              <a:gd name="connsiteX23" fmla="*/ 302534 w 1563658"/>
              <a:gd name="connsiteY23" fmla="*/ 0 h 1033374"/>
              <a:gd name="connsiteX24" fmla="*/ 312732 w 1563658"/>
              <a:gd name="connsiteY24" fmla="*/ 0 h 1033374"/>
              <a:gd name="connsiteX25" fmla="*/ 322930 w 1563658"/>
              <a:gd name="connsiteY25" fmla="*/ 10198 h 1033374"/>
              <a:gd name="connsiteX26" fmla="*/ 333127 w 1563658"/>
              <a:gd name="connsiteY26" fmla="*/ 33992 h 1033374"/>
              <a:gd name="connsiteX27" fmla="*/ 333127 w 1563658"/>
              <a:gd name="connsiteY27" fmla="*/ 67985 h 1033374"/>
              <a:gd name="connsiteX28" fmla="*/ 339926 w 1563658"/>
              <a:gd name="connsiteY28" fmla="*/ 251545 h 1033374"/>
              <a:gd name="connsiteX29" fmla="*/ 343325 w 1563658"/>
              <a:gd name="connsiteY29" fmla="*/ 367120 h 1033374"/>
              <a:gd name="connsiteX30" fmla="*/ 350124 w 1563658"/>
              <a:gd name="connsiteY30" fmla="*/ 465698 h 1033374"/>
              <a:gd name="connsiteX31" fmla="*/ 370519 w 1563658"/>
              <a:gd name="connsiteY31" fmla="*/ 574474 h 1033374"/>
              <a:gd name="connsiteX32" fmla="*/ 397713 w 1563658"/>
              <a:gd name="connsiteY32" fmla="*/ 635661 h 1033374"/>
              <a:gd name="connsiteX33" fmla="*/ 428306 w 1563658"/>
              <a:gd name="connsiteY33" fmla="*/ 679851 h 1033374"/>
              <a:gd name="connsiteX34" fmla="*/ 462299 w 1563658"/>
              <a:gd name="connsiteY34" fmla="*/ 703646 h 1033374"/>
              <a:gd name="connsiteX35" fmla="*/ 489493 w 1563658"/>
              <a:gd name="connsiteY35" fmla="*/ 710445 h 1033374"/>
              <a:gd name="connsiteX36" fmla="*/ 533683 w 1563658"/>
              <a:gd name="connsiteY36" fmla="*/ 710445 h 1033374"/>
              <a:gd name="connsiteX37" fmla="*/ 574474 w 1563658"/>
              <a:gd name="connsiteY37" fmla="*/ 700247 h 1033374"/>
              <a:gd name="connsiteX38" fmla="*/ 652657 w 1563658"/>
              <a:gd name="connsiteY38" fmla="*/ 676452 h 1033374"/>
              <a:gd name="connsiteX39" fmla="*/ 805624 w 1563658"/>
              <a:gd name="connsiteY39" fmla="*/ 605068 h 1033374"/>
              <a:gd name="connsiteX40" fmla="*/ 1172744 w 1563658"/>
              <a:gd name="connsiteY40" fmla="*/ 424907 h 1033374"/>
              <a:gd name="connsiteX0" fmla="*/ 805624 w 1563658"/>
              <a:gd name="connsiteY0" fmla="*/ 605068 h 1033374"/>
              <a:gd name="connsiteX1" fmla="*/ 1563658 w 1563658"/>
              <a:gd name="connsiteY1" fmla="*/ 506489 h 1033374"/>
              <a:gd name="connsiteX2" fmla="*/ 792027 w 1563658"/>
              <a:gd name="connsiteY2" fmla="*/ 894004 h 1033374"/>
              <a:gd name="connsiteX3" fmla="*/ 679851 w 1563658"/>
              <a:gd name="connsiteY3" fmla="*/ 951792 h 1033374"/>
              <a:gd name="connsiteX4" fmla="*/ 635661 w 1563658"/>
              <a:gd name="connsiteY4" fmla="*/ 972187 h 1033374"/>
              <a:gd name="connsiteX5" fmla="*/ 550680 w 1563658"/>
              <a:gd name="connsiteY5" fmla="*/ 995982 h 1033374"/>
              <a:gd name="connsiteX6" fmla="*/ 431706 w 1563658"/>
              <a:gd name="connsiteY6" fmla="*/ 1019777 h 1033374"/>
              <a:gd name="connsiteX7" fmla="*/ 282138 w 1563658"/>
              <a:gd name="connsiteY7" fmla="*/ 1033374 h 1033374"/>
              <a:gd name="connsiteX8" fmla="*/ 146168 w 1563658"/>
              <a:gd name="connsiteY8" fmla="*/ 1033374 h 1033374"/>
              <a:gd name="connsiteX9" fmla="*/ 84982 w 1563658"/>
              <a:gd name="connsiteY9" fmla="*/ 1023176 h 1033374"/>
              <a:gd name="connsiteX10" fmla="*/ 30593 w 1563658"/>
              <a:gd name="connsiteY10" fmla="*/ 1002781 h 1033374"/>
              <a:gd name="connsiteX11" fmla="*/ 6799 w 1563658"/>
              <a:gd name="connsiteY11" fmla="*/ 978986 h 1033374"/>
              <a:gd name="connsiteX12" fmla="*/ 0 w 1563658"/>
              <a:gd name="connsiteY12" fmla="*/ 958590 h 1033374"/>
              <a:gd name="connsiteX13" fmla="*/ 0 w 1563658"/>
              <a:gd name="connsiteY13" fmla="*/ 941594 h 1033374"/>
              <a:gd name="connsiteX14" fmla="*/ 13597 w 1563658"/>
              <a:gd name="connsiteY14" fmla="*/ 911001 h 1033374"/>
              <a:gd name="connsiteX15" fmla="*/ 47590 w 1563658"/>
              <a:gd name="connsiteY15" fmla="*/ 866810 h 1033374"/>
              <a:gd name="connsiteX16" fmla="*/ 95179 w 1563658"/>
              <a:gd name="connsiteY16" fmla="*/ 785228 h 1033374"/>
              <a:gd name="connsiteX17" fmla="*/ 156366 w 1563658"/>
              <a:gd name="connsiteY17" fmla="*/ 649258 h 1033374"/>
              <a:gd name="connsiteX18" fmla="*/ 190359 w 1563658"/>
              <a:gd name="connsiteY18" fmla="*/ 547280 h 1033374"/>
              <a:gd name="connsiteX19" fmla="*/ 220952 w 1563658"/>
              <a:gd name="connsiteY19" fmla="*/ 387515 h 1033374"/>
              <a:gd name="connsiteX20" fmla="*/ 251545 w 1563658"/>
              <a:gd name="connsiteY20" fmla="*/ 207355 h 1033374"/>
              <a:gd name="connsiteX21" fmla="*/ 275340 w 1563658"/>
              <a:gd name="connsiteY21" fmla="*/ 33992 h 1033374"/>
              <a:gd name="connsiteX22" fmla="*/ 285538 w 1563658"/>
              <a:gd name="connsiteY22" fmla="*/ 16996 h 1033374"/>
              <a:gd name="connsiteX23" fmla="*/ 302534 w 1563658"/>
              <a:gd name="connsiteY23" fmla="*/ 0 h 1033374"/>
              <a:gd name="connsiteX24" fmla="*/ 312732 w 1563658"/>
              <a:gd name="connsiteY24" fmla="*/ 0 h 1033374"/>
              <a:gd name="connsiteX25" fmla="*/ 322930 w 1563658"/>
              <a:gd name="connsiteY25" fmla="*/ 10198 h 1033374"/>
              <a:gd name="connsiteX26" fmla="*/ 333127 w 1563658"/>
              <a:gd name="connsiteY26" fmla="*/ 33992 h 1033374"/>
              <a:gd name="connsiteX27" fmla="*/ 333127 w 1563658"/>
              <a:gd name="connsiteY27" fmla="*/ 67985 h 1033374"/>
              <a:gd name="connsiteX28" fmla="*/ 339926 w 1563658"/>
              <a:gd name="connsiteY28" fmla="*/ 251545 h 1033374"/>
              <a:gd name="connsiteX29" fmla="*/ 343325 w 1563658"/>
              <a:gd name="connsiteY29" fmla="*/ 367120 h 1033374"/>
              <a:gd name="connsiteX30" fmla="*/ 350124 w 1563658"/>
              <a:gd name="connsiteY30" fmla="*/ 465698 h 1033374"/>
              <a:gd name="connsiteX31" fmla="*/ 370519 w 1563658"/>
              <a:gd name="connsiteY31" fmla="*/ 574474 h 1033374"/>
              <a:gd name="connsiteX32" fmla="*/ 397713 w 1563658"/>
              <a:gd name="connsiteY32" fmla="*/ 635661 h 1033374"/>
              <a:gd name="connsiteX33" fmla="*/ 428306 w 1563658"/>
              <a:gd name="connsiteY33" fmla="*/ 679851 h 1033374"/>
              <a:gd name="connsiteX34" fmla="*/ 462299 w 1563658"/>
              <a:gd name="connsiteY34" fmla="*/ 703646 h 1033374"/>
              <a:gd name="connsiteX35" fmla="*/ 489493 w 1563658"/>
              <a:gd name="connsiteY35" fmla="*/ 710445 h 1033374"/>
              <a:gd name="connsiteX36" fmla="*/ 533683 w 1563658"/>
              <a:gd name="connsiteY36" fmla="*/ 710445 h 1033374"/>
              <a:gd name="connsiteX37" fmla="*/ 574474 w 1563658"/>
              <a:gd name="connsiteY37" fmla="*/ 700247 h 1033374"/>
              <a:gd name="connsiteX38" fmla="*/ 652657 w 1563658"/>
              <a:gd name="connsiteY38" fmla="*/ 676452 h 1033374"/>
              <a:gd name="connsiteX39" fmla="*/ 805624 w 1563658"/>
              <a:gd name="connsiteY39" fmla="*/ 605068 h 1033374"/>
              <a:gd name="connsiteX0" fmla="*/ 805624 w 805624"/>
              <a:gd name="connsiteY0" fmla="*/ 605068 h 1033374"/>
              <a:gd name="connsiteX1" fmla="*/ 792027 w 805624"/>
              <a:gd name="connsiteY1" fmla="*/ 894004 h 1033374"/>
              <a:gd name="connsiteX2" fmla="*/ 679851 w 805624"/>
              <a:gd name="connsiteY2" fmla="*/ 951792 h 1033374"/>
              <a:gd name="connsiteX3" fmla="*/ 635661 w 805624"/>
              <a:gd name="connsiteY3" fmla="*/ 972187 h 1033374"/>
              <a:gd name="connsiteX4" fmla="*/ 550680 w 805624"/>
              <a:gd name="connsiteY4" fmla="*/ 995982 h 1033374"/>
              <a:gd name="connsiteX5" fmla="*/ 431706 w 805624"/>
              <a:gd name="connsiteY5" fmla="*/ 1019777 h 1033374"/>
              <a:gd name="connsiteX6" fmla="*/ 282138 w 805624"/>
              <a:gd name="connsiteY6" fmla="*/ 1033374 h 1033374"/>
              <a:gd name="connsiteX7" fmla="*/ 146168 w 805624"/>
              <a:gd name="connsiteY7" fmla="*/ 1033374 h 1033374"/>
              <a:gd name="connsiteX8" fmla="*/ 84982 w 805624"/>
              <a:gd name="connsiteY8" fmla="*/ 1023176 h 1033374"/>
              <a:gd name="connsiteX9" fmla="*/ 30593 w 805624"/>
              <a:gd name="connsiteY9" fmla="*/ 1002781 h 1033374"/>
              <a:gd name="connsiteX10" fmla="*/ 6799 w 805624"/>
              <a:gd name="connsiteY10" fmla="*/ 978986 h 1033374"/>
              <a:gd name="connsiteX11" fmla="*/ 0 w 805624"/>
              <a:gd name="connsiteY11" fmla="*/ 958590 h 1033374"/>
              <a:gd name="connsiteX12" fmla="*/ 0 w 805624"/>
              <a:gd name="connsiteY12" fmla="*/ 941594 h 1033374"/>
              <a:gd name="connsiteX13" fmla="*/ 13597 w 805624"/>
              <a:gd name="connsiteY13" fmla="*/ 911001 h 1033374"/>
              <a:gd name="connsiteX14" fmla="*/ 47590 w 805624"/>
              <a:gd name="connsiteY14" fmla="*/ 866810 h 1033374"/>
              <a:gd name="connsiteX15" fmla="*/ 95179 w 805624"/>
              <a:gd name="connsiteY15" fmla="*/ 785228 h 1033374"/>
              <a:gd name="connsiteX16" fmla="*/ 156366 w 805624"/>
              <a:gd name="connsiteY16" fmla="*/ 649258 h 1033374"/>
              <a:gd name="connsiteX17" fmla="*/ 190359 w 805624"/>
              <a:gd name="connsiteY17" fmla="*/ 547280 h 1033374"/>
              <a:gd name="connsiteX18" fmla="*/ 220952 w 805624"/>
              <a:gd name="connsiteY18" fmla="*/ 387515 h 1033374"/>
              <a:gd name="connsiteX19" fmla="*/ 251545 w 805624"/>
              <a:gd name="connsiteY19" fmla="*/ 207355 h 1033374"/>
              <a:gd name="connsiteX20" fmla="*/ 275340 w 805624"/>
              <a:gd name="connsiteY20" fmla="*/ 33992 h 1033374"/>
              <a:gd name="connsiteX21" fmla="*/ 285538 w 805624"/>
              <a:gd name="connsiteY21" fmla="*/ 16996 h 1033374"/>
              <a:gd name="connsiteX22" fmla="*/ 302534 w 805624"/>
              <a:gd name="connsiteY22" fmla="*/ 0 h 1033374"/>
              <a:gd name="connsiteX23" fmla="*/ 312732 w 805624"/>
              <a:gd name="connsiteY23" fmla="*/ 0 h 1033374"/>
              <a:gd name="connsiteX24" fmla="*/ 322930 w 805624"/>
              <a:gd name="connsiteY24" fmla="*/ 10198 h 1033374"/>
              <a:gd name="connsiteX25" fmla="*/ 333127 w 805624"/>
              <a:gd name="connsiteY25" fmla="*/ 33992 h 1033374"/>
              <a:gd name="connsiteX26" fmla="*/ 333127 w 805624"/>
              <a:gd name="connsiteY26" fmla="*/ 67985 h 1033374"/>
              <a:gd name="connsiteX27" fmla="*/ 339926 w 805624"/>
              <a:gd name="connsiteY27" fmla="*/ 251545 h 1033374"/>
              <a:gd name="connsiteX28" fmla="*/ 343325 w 805624"/>
              <a:gd name="connsiteY28" fmla="*/ 367120 h 1033374"/>
              <a:gd name="connsiteX29" fmla="*/ 350124 w 805624"/>
              <a:gd name="connsiteY29" fmla="*/ 465698 h 1033374"/>
              <a:gd name="connsiteX30" fmla="*/ 370519 w 805624"/>
              <a:gd name="connsiteY30" fmla="*/ 574474 h 1033374"/>
              <a:gd name="connsiteX31" fmla="*/ 397713 w 805624"/>
              <a:gd name="connsiteY31" fmla="*/ 635661 h 1033374"/>
              <a:gd name="connsiteX32" fmla="*/ 428306 w 805624"/>
              <a:gd name="connsiteY32" fmla="*/ 679851 h 1033374"/>
              <a:gd name="connsiteX33" fmla="*/ 462299 w 805624"/>
              <a:gd name="connsiteY33" fmla="*/ 703646 h 1033374"/>
              <a:gd name="connsiteX34" fmla="*/ 489493 w 805624"/>
              <a:gd name="connsiteY34" fmla="*/ 710445 h 1033374"/>
              <a:gd name="connsiteX35" fmla="*/ 533683 w 805624"/>
              <a:gd name="connsiteY35" fmla="*/ 710445 h 1033374"/>
              <a:gd name="connsiteX36" fmla="*/ 574474 w 805624"/>
              <a:gd name="connsiteY36" fmla="*/ 700247 h 1033374"/>
              <a:gd name="connsiteX37" fmla="*/ 652657 w 805624"/>
              <a:gd name="connsiteY37" fmla="*/ 676452 h 1033374"/>
              <a:gd name="connsiteX38" fmla="*/ 805624 w 805624"/>
              <a:gd name="connsiteY38" fmla="*/ 605068 h 1033374"/>
              <a:gd name="connsiteX0" fmla="*/ 805624 w 805624"/>
              <a:gd name="connsiteY0" fmla="*/ 605068 h 1033374"/>
              <a:gd name="connsiteX1" fmla="*/ 679851 w 805624"/>
              <a:gd name="connsiteY1" fmla="*/ 951792 h 1033374"/>
              <a:gd name="connsiteX2" fmla="*/ 635661 w 805624"/>
              <a:gd name="connsiteY2" fmla="*/ 972187 h 1033374"/>
              <a:gd name="connsiteX3" fmla="*/ 550680 w 805624"/>
              <a:gd name="connsiteY3" fmla="*/ 995982 h 1033374"/>
              <a:gd name="connsiteX4" fmla="*/ 431706 w 805624"/>
              <a:gd name="connsiteY4" fmla="*/ 1019777 h 1033374"/>
              <a:gd name="connsiteX5" fmla="*/ 282138 w 805624"/>
              <a:gd name="connsiteY5" fmla="*/ 1033374 h 1033374"/>
              <a:gd name="connsiteX6" fmla="*/ 146168 w 805624"/>
              <a:gd name="connsiteY6" fmla="*/ 1033374 h 1033374"/>
              <a:gd name="connsiteX7" fmla="*/ 84982 w 805624"/>
              <a:gd name="connsiteY7" fmla="*/ 1023176 h 1033374"/>
              <a:gd name="connsiteX8" fmla="*/ 30593 w 805624"/>
              <a:gd name="connsiteY8" fmla="*/ 1002781 h 1033374"/>
              <a:gd name="connsiteX9" fmla="*/ 6799 w 805624"/>
              <a:gd name="connsiteY9" fmla="*/ 978986 h 1033374"/>
              <a:gd name="connsiteX10" fmla="*/ 0 w 805624"/>
              <a:gd name="connsiteY10" fmla="*/ 958590 h 1033374"/>
              <a:gd name="connsiteX11" fmla="*/ 0 w 805624"/>
              <a:gd name="connsiteY11" fmla="*/ 941594 h 1033374"/>
              <a:gd name="connsiteX12" fmla="*/ 13597 w 805624"/>
              <a:gd name="connsiteY12" fmla="*/ 911001 h 1033374"/>
              <a:gd name="connsiteX13" fmla="*/ 47590 w 805624"/>
              <a:gd name="connsiteY13" fmla="*/ 866810 h 1033374"/>
              <a:gd name="connsiteX14" fmla="*/ 95179 w 805624"/>
              <a:gd name="connsiteY14" fmla="*/ 785228 h 1033374"/>
              <a:gd name="connsiteX15" fmla="*/ 156366 w 805624"/>
              <a:gd name="connsiteY15" fmla="*/ 649258 h 1033374"/>
              <a:gd name="connsiteX16" fmla="*/ 190359 w 805624"/>
              <a:gd name="connsiteY16" fmla="*/ 547280 h 1033374"/>
              <a:gd name="connsiteX17" fmla="*/ 220952 w 805624"/>
              <a:gd name="connsiteY17" fmla="*/ 387515 h 1033374"/>
              <a:gd name="connsiteX18" fmla="*/ 251545 w 805624"/>
              <a:gd name="connsiteY18" fmla="*/ 207355 h 1033374"/>
              <a:gd name="connsiteX19" fmla="*/ 275340 w 805624"/>
              <a:gd name="connsiteY19" fmla="*/ 33992 h 1033374"/>
              <a:gd name="connsiteX20" fmla="*/ 285538 w 805624"/>
              <a:gd name="connsiteY20" fmla="*/ 16996 h 1033374"/>
              <a:gd name="connsiteX21" fmla="*/ 302534 w 805624"/>
              <a:gd name="connsiteY21" fmla="*/ 0 h 1033374"/>
              <a:gd name="connsiteX22" fmla="*/ 312732 w 805624"/>
              <a:gd name="connsiteY22" fmla="*/ 0 h 1033374"/>
              <a:gd name="connsiteX23" fmla="*/ 322930 w 805624"/>
              <a:gd name="connsiteY23" fmla="*/ 10198 h 1033374"/>
              <a:gd name="connsiteX24" fmla="*/ 333127 w 805624"/>
              <a:gd name="connsiteY24" fmla="*/ 33992 h 1033374"/>
              <a:gd name="connsiteX25" fmla="*/ 333127 w 805624"/>
              <a:gd name="connsiteY25" fmla="*/ 67985 h 1033374"/>
              <a:gd name="connsiteX26" fmla="*/ 339926 w 805624"/>
              <a:gd name="connsiteY26" fmla="*/ 251545 h 1033374"/>
              <a:gd name="connsiteX27" fmla="*/ 343325 w 805624"/>
              <a:gd name="connsiteY27" fmla="*/ 367120 h 1033374"/>
              <a:gd name="connsiteX28" fmla="*/ 350124 w 805624"/>
              <a:gd name="connsiteY28" fmla="*/ 465698 h 1033374"/>
              <a:gd name="connsiteX29" fmla="*/ 370519 w 805624"/>
              <a:gd name="connsiteY29" fmla="*/ 574474 h 1033374"/>
              <a:gd name="connsiteX30" fmla="*/ 397713 w 805624"/>
              <a:gd name="connsiteY30" fmla="*/ 635661 h 1033374"/>
              <a:gd name="connsiteX31" fmla="*/ 428306 w 805624"/>
              <a:gd name="connsiteY31" fmla="*/ 679851 h 1033374"/>
              <a:gd name="connsiteX32" fmla="*/ 462299 w 805624"/>
              <a:gd name="connsiteY32" fmla="*/ 703646 h 1033374"/>
              <a:gd name="connsiteX33" fmla="*/ 489493 w 805624"/>
              <a:gd name="connsiteY33" fmla="*/ 710445 h 1033374"/>
              <a:gd name="connsiteX34" fmla="*/ 533683 w 805624"/>
              <a:gd name="connsiteY34" fmla="*/ 710445 h 1033374"/>
              <a:gd name="connsiteX35" fmla="*/ 574474 w 805624"/>
              <a:gd name="connsiteY35" fmla="*/ 700247 h 1033374"/>
              <a:gd name="connsiteX36" fmla="*/ 652657 w 805624"/>
              <a:gd name="connsiteY36" fmla="*/ 676452 h 1033374"/>
              <a:gd name="connsiteX37" fmla="*/ 805624 w 805624"/>
              <a:gd name="connsiteY37" fmla="*/ 605068 h 1033374"/>
              <a:gd name="connsiteX0" fmla="*/ 805624 w 805624"/>
              <a:gd name="connsiteY0" fmla="*/ 605068 h 1033374"/>
              <a:gd name="connsiteX1" fmla="*/ 679851 w 805624"/>
              <a:gd name="connsiteY1" fmla="*/ 951792 h 1033374"/>
              <a:gd name="connsiteX2" fmla="*/ 635661 w 805624"/>
              <a:gd name="connsiteY2" fmla="*/ 972187 h 1033374"/>
              <a:gd name="connsiteX3" fmla="*/ 550680 w 805624"/>
              <a:gd name="connsiteY3" fmla="*/ 995982 h 1033374"/>
              <a:gd name="connsiteX4" fmla="*/ 431706 w 805624"/>
              <a:gd name="connsiteY4" fmla="*/ 1019777 h 1033374"/>
              <a:gd name="connsiteX5" fmla="*/ 282138 w 805624"/>
              <a:gd name="connsiteY5" fmla="*/ 1033374 h 1033374"/>
              <a:gd name="connsiteX6" fmla="*/ 146168 w 805624"/>
              <a:gd name="connsiteY6" fmla="*/ 1033374 h 1033374"/>
              <a:gd name="connsiteX7" fmla="*/ 84982 w 805624"/>
              <a:gd name="connsiteY7" fmla="*/ 1023176 h 1033374"/>
              <a:gd name="connsiteX8" fmla="*/ 30593 w 805624"/>
              <a:gd name="connsiteY8" fmla="*/ 1002781 h 1033374"/>
              <a:gd name="connsiteX9" fmla="*/ 6799 w 805624"/>
              <a:gd name="connsiteY9" fmla="*/ 978986 h 1033374"/>
              <a:gd name="connsiteX10" fmla="*/ 0 w 805624"/>
              <a:gd name="connsiteY10" fmla="*/ 958590 h 1033374"/>
              <a:gd name="connsiteX11" fmla="*/ 0 w 805624"/>
              <a:gd name="connsiteY11" fmla="*/ 941594 h 1033374"/>
              <a:gd name="connsiteX12" fmla="*/ 13597 w 805624"/>
              <a:gd name="connsiteY12" fmla="*/ 911001 h 1033374"/>
              <a:gd name="connsiteX13" fmla="*/ 47590 w 805624"/>
              <a:gd name="connsiteY13" fmla="*/ 866810 h 1033374"/>
              <a:gd name="connsiteX14" fmla="*/ 95179 w 805624"/>
              <a:gd name="connsiteY14" fmla="*/ 785228 h 1033374"/>
              <a:gd name="connsiteX15" fmla="*/ 156366 w 805624"/>
              <a:gd name="connsiteY15" fmla="*/ 649258 h 1033374"/>
              <a:gd name="connsiteX16" fmla="*/ 190359 w 805624"/>
              <a:gd name="connsiteY16" fmla="*/ 547280 h 1033374"/>
              <a:gd name="connsiteX17" fmla="*/ 220952 w 805624"/>
              <a:gd name="connsiteY17" fmla="*/ 387515 h 1033374"/>
              <a:gd name="connsiteX18" fmla="*/ 251545 w 805624"/>
              <a:gd name="connsiteY18" fmla="*/ 207355 h 1033374"/>
              <a:gd name="connsiteX19" fmla="*/ 275340 w 805624"/>
              <a:gd name="connsiteY19" fmla="*/ 33992 h 1033374"/>
              <a:gd name="connsiteX20" fmla="*/ 285538 w 805624"/>
              <a:gd name="connsiteY20" fmla="*/ 16996 h 1033374"/>
              <a:gd name="connsiteX21" fmla="*/ 302534 w 805624"/>
              <a:gd name="connsiteY21" fmla="*/ 0 h 1033374"/>
              <a:gd name="connsiteX22" fmla="*/ 312732 w 805624"/>
              <a:gd name="connsiteY22" fmla="*/ 0 h 1033374"/>
              <a:gd name="connsiteX23" fmla="*/ 322930 w 805624"/>
              <a:gd name="connsiteY23" fmla="*/ 10198 h 1033374"/>
              <a:gd name="connsiteX24" fmla="*/ 333127 w 805624"/>
              <a:gd name="connsiteY24" fmla="*/ 33992 h 1033374"/>
              <a:gd name="connsiteX25" fmla="*/ 333127 w 805624"/>
              <a:gd name="connsiteY25" fmla="*/ 67985 h 1033374"/>
              <a:gd name="connsiteX26" fmla="*/ 339926 w 805624"/>
              <a:gd name="connsiteY26" fmla="*/ 251545 h 1033374"/>
              <a:gd name="connsiteX27" fmla="*/ 343325 w 805624"/>
              <a:gd name="connsiteY27" fmla="*/ 367120 h 1033374"/>
              <a:gd name="connsiteX28" fmla="*/ 350124 w 805624"/>
              <a:gd name="connsiteY28" fmla="*/ 465698 h 1033374"/>
              <a:gd name="connsiteX29" fmla="*/ 370519 w 805624"/>
              <a:gd name="connsiteY29" fmla="*/ 574474 h 1033374"/>
              <a:gd name="connsiteX30" fmla="*/ 397713 w 805624"/>
              <a:gd name="connsiteY30" fmla="*/ 635661 h 1033374"/>
              <a:gd name="connsiteX31" fmla="*/ 428306 w 805624"/>
              <a:gd name="connsiteY31" fmla="*/ 679851 h 1033374"/>
              <a:gd name="connsiteX32" fmla="*/ 462299 w 805624"/>
              <a:gd name="connsiteY32" fmla="*/ 703646 h 1033374"/>
              <a:gd name="connsiteX33" fmla="*/ 489493 w 805624"/>
              <a:gd name="connsiteY33" fmla="*/ 710445 h 1033374"/>
              <a:gd name="connsiteX34" fmla="*/ 533683 w 805624"/>
              <a:gd name="connsiteY34" fmla="*/ 710445 h 1033374"/>
              <a:gd name="connsiteX35" fmla="*/ 574474 w 805624"/>
              <a:gd name="connsiteY35" fmla="*/ 700247 h 1033374"/>
              <a:gd name="connsiteX36" fmla="*/ 805624 w 805624"/>
              <a:gd name="connsiteY36" fmla="*/ 605068 h 1033374"/>
              <a:gd name="connsiteX0" fmla="*/ 574474 w 679851"/>
              <a:gd name="connsiteY0" fmla="*/ 700247 h 1033374"/>
              <a:gd name="connsiteX1" fmla="*/ 679851 w 679851"/>
              <a:gd name="connsiteY1" fmla="*/ 951792 h 1033374"/>
              <a:gd name="connsiteX2" fmla="*/ 635661 w 679851"/>
              <a:gd name="connsiteY2" fmla="*/ 972187 h 1033374"/>
              <a:gd name="connsiteX3" fmla="*/ 550680 w 679851"/>
              <a:gd name="connsiteY3" fmla="*/ 995982 h 1033374"/>
              <a:gd name="connsiteX4" fmla="*/ 431706 w 679851"/>
              <a:gd name="connsiteY4" fmla="*/ 1019777 h 1033374"/>
              <a:gd name="connsiteX5" fmla="*/ 282138 w 679851"/>
              <a:gd name="connsiteY5" fmla="*/ 1033374 h 1033374"/>
              <a:gd name="connsiteX6" fmla="*/ 146168 w 679851"/>
              <a:gd name="connsiteY6" fmla="*/ 1033374 h 1033374"/>
              <a:gd name="connsiteX7" fmla="*/ 84982 w 679851"/>
              <a:gd name="connsiteY7" fmla="*/ 1023176 h 1033374"/>
              <a:gd name="connsiteX8" fmla="*/ 30593 w 679851"/>
              <a:gd name="connsiteY8" fmla="*/ 1002781 h 1033374"/>
              <a:gd name="connsiteX9" fmla="*/ 6799 w 679851"/>
              <a:gd name="connsiteY9" fmla="*/ 978986 h 1033374"/>
              <a:gd name="connsiteX10" fmla="*/ 0 w 679851"/>
              <a:gd name="connsiteY10" fmla="*/ 958590 h 1033374"/>
              <a:gd name="connsiteX11" fmla="*/ 0 w 679851"/>
              <a:gd name="connsiteY11" fmla="*/ 941594 h 1033374"/>
              <a:gd name="connsiteX12" fmla="*/ 13597 w 679851"/>
              <a:gd name="connsiteY12" fmla="*/ 911001 h 1033374"/>
              <a:gd name="connsiteX13" fmla="*/ 47590 w 679851"/>
              <a:gd name="connsiteY13" fmla="*/ 866810 h 1033374"/>
              <a:gd name="connsiteX14" fmla="*/ 95179 w 679851"/>
              <a:gd name="connsiteY14" fmla="*/ 785228 h 1033374"/>
              <a:gd name="connsiteX15" fmla="*/ 156366 w 679851"/>
              <a:gd name="connsiteY15" fmla="*/ 649258 h 1033374"/>
              <a:gd name="connsiteX16" fmla="*/ 190359 w 679851"/>
              <a:gd name="connsiteY16" fmla="*/ 547280 h 1033374"/>
              <a:gd name="connsiteX17" fmla="*/ 220952 w 679851"/>
              <a:gd name="connsiteY17" fmla="*/ 387515 h 1033374"/>
              <a:gd name="connsiteX18" fmla="*/ 251545 w 679851"/>
              <a:gd name="connsiteY18" fmla="*/ 207355 h 1033374"/>
              <a:gd name="connsiteX19" fmla="*/ 275340 w 679851"/>
              <a:gd name="connsiteY19" fmla="*/ 33992 h 1033374"/>
              <a:gd name="connsiteX20" fmla="*/ 285538 w 679851"/>
              <a:gd name="connsiteY20" fmla="*/ 16996 h 1033374"/>
              <a:gd name="connsiteX21" fmla="*/ 302534 w 679851"/>
              <a:gd name="connsiteY21" fmla="*/ 0 h 1033374"/>
              <a:gd name="connsiteX22" fmla="*/ 312732 w 679851"/>
              <a:gd name="connsiteY22" fmla="*/ 0 h 1033374"/>
              <a:gd name="connsiteX23" fmla="*/ 322930 w 679851"/>
              <a:gd name="connsiteY23" fmla="*/ 10198 h 1033374"/>
              <a:gd name="connsiteX24" fmla="*/ 333127 w 679851"/>
              <a:gd name="connsiteY24" fmla="*/ 33992 h 1033374"/>
              <a:gd name="connsiteX25" fmla="*/ 333127 w 679851"/>
              <a:gd name="connsiteY25" fmla="*/ 67985 h 1033374"/>
              <a:gd name="connsiteX26" fmla="*/ 339926 w 679851"/>
              <a:gd name="connsiteY26" fmla="*/ 251545 h 1033374"/>
              <a:gd name="connsiteX27" fmla="*/ 343325 w 679851"/>
              <a:gd name="connsiteY27" fmla="*/ 367120 h 1033374"/>
              <a:gd name="connsiteX28" fmla="*/ 350124 w 679851"/>
              <a:gd name="connsiteY28" fmla="*/ 465698 h 1033374"/>
              <a:gd name="connsiteX29" fmla="*/ 370519 w 679851"/>
              <a:gd name="connsiteY29" fmla="*/ 574474 h 1033374"/>
              <a:gd name="connsiteX30" fmla="*/ 397713 w 679851"/>
              <a:gd name="connsiteY30" fmla="*/ 635661 h 1033374"/>
              <a:gd name="connsiteX31" fmla="*/ 428306 w 679851"/>
              <a:gd name="connsiteY31" fmla="*/ 679851 h 1033374"/>
              <a:gd name="connsiteX32" fmla="*/ 462299 w 679851"/>
              <a:gd name="connsiteY32" fmla="*/ 703646 h 1033374"/>
              <a:gd name="connsiteX33" fmla="*/ 489493 w 679851"/>
              <a:gd name="connsiteY33" fmla="*/ 710445 h 1033374"/>
              <a:gd name="connsiteX34" fmla="*/ 533683 w 679851"/>
              <a:gd name="connsiteY34" fmla="*/ 710445 h 1033374"/>
              <a:gd name="connsiteX35" fmla="*/ 574474 w 679851"/>
              <a:gd name="connsiteY35" fmla="*/ 700247 h 1033374"/>
              <a:gd name="connsiteX0" fmla="*/ 533683 w 679851"/>
              <a:gd name="connsiteY0" fmla="*/ 710445 h 1033374"/>
              <a:gd name="connsiteX1" fmla="*/ 679851 w 679851"/>
              <a:gd name="connsiteY1" fmla="*/ 951792 h 1033374"/>
              <a:gd name="connsiteX2" fmla="*/ 635661 w 679851"/>
              <a:gd name="connsiteY2" fmla="*/ 972187 h 1033374"/>
              <a:gd name="connsiteX3" fmla="*/ 550680 w 679851"/>
              <a:gd name="connsiteY3" fmla="*/ 995982 h 1033374"/>
              <a:gd name="connsiteX4" fmla="*/ 431706 w 679851"/>
              <a:gd name="connsiteY4" fmla="*/ 1019777 h 1033374"/>
              <a:gd name="connsiteX5" fmla="*/ 282138 w 679851"/>
              <a:gd name="connsiteY5" fmla="*/ 1033374 h 1033374"/>
              <a:gd name="connsiteX6" fmla="*/ 146168 w 679851"/>
              <a:gd name="connsiteY6" fmla="*/ 1033374 h 1033374"/>
              <a:gd name="connsiteX7" fmla="*/ 84982 w 679851"/>
              <a:gd name="connsiteY7" fmla="*/ 1023176 h 1033374"/>
              <a:gd name="connsiteX8" fmla="*/ 30593 w 679851"/>
              <a:gd name="connsiteY8" fmla="*/ 1002781 h 1033374"/>
              <a:gd name="connsiteX9" fmla="*/ 6799 w 679851"/>
              <a:gd name="connsiteY9" fmla="*/ 978986 h 1033374"/>
              <a:gd name="connsiteX10" fmla="*/ 0 w 679851"/>
              <a:gd name="connsiteY10" fmla="*/ 958590 h 1033374"/>
              <a:gd name="connsiteX11" fmla="*/ 0 w 679851"/>
              <a:gd name="connsiteY11" fmla="*/ 941594 h 1033374"/>
              <a:gd name="connsiteX12" fmla="*/ 13597 w 679851"/>
              <a:gd name="connsiteY12" fmla="*/ 911001 h 1033374"/>
              <a:gd name="connsiteX13" fmla="*/ 47590 w 679851"/>
              <a:gd name="connsiteY13" fmla="*/ 866810 h 1033374"/>
              <a:gd name="connsiteX14" fmla="*/ 95179 w 679851"/>
              <a:gd name="connsiteY14" fmla="*/ 785228 h 1033374"/>
              <a:gd name="connsiteX15" fmla="*/ 156366 w 679851"/>
              <a:gd name="connsiteY15" fmla="*/ 649258 h 1033374"/>
              <a:gd name="connsiteX16" fmla="*/ 190359 w 679851"/>
              <a:gd name="connsiteY16" fmla="*/ 547280 h 1033374"/>
              <a:gd name="connsiteX17" fmla="*/ 220952 w 679851"/>
              <a:gd name="connsiteY17" fmla="*/ 387515 h 1033374"/>
              <a:gd name="connsiteX18" fmla="*/ 251545 w 679851"/>
              <a:gd name="connsiteY18" fmla="*/ 207355 h 1033374"/>
              <a:gd name="connsiteX19" fmla="*/ 275340 w 679851"/>
              <a:gd name="connsiteY19" fmla="*/ 33992 h 1033374"/>
              <a:gd name="connsiteX20" fmla="*/ 285538 w 679851"/>
              <a:gd name="connsiteY20" fmla="*/ 16996 h 1033374"/>
              <a:gd name="connsiteX21" fmla="*/ 302534 w 679851"/>
              <a:gd name="connsiteY21" fmla="*/ 0 h 1033374"/>
              <a:gd name="connsiteX22" fmla="*/ 312732 w 679851"/>
              <a:gd name="connsiteY22" fmla="*/ 0 h 1033374"/>
              <a:gd name="connsiteX23" fmla="*/ 322930 w 679851"/>
              <a:gd name="connsiteY23" fmla="*/ 10198 h 1033374"/>
              <a:gd name="connsiteX24" fmla="*/ 333127 w 679851"/>
              <a:gd name="connsiteY24" fmla="*/ 33992 h 1033374"/>
              <a:gd name="connsiteX25" fmla="*/ 333127 w 679851"/>
              <a:gd name="connsiteY25" fmla="*/ 67985 h 1033374"/>
              <a:gd name="connsiteX26" fmla="*/ 339926 w 679851"/>
              <a:gd name="connsiteY26" fmla="*/ 251545 h 1033374"/>
              <a:gd name="connsiteX27" fmla="*/ 343325 w 679851"/>
              <a:gd name="connsiteY27" fmla="*/ 367120 h 1033374"/>
              <a:gd name="connsiteX28" fmla="*/ 350124 w 679851"/>
              <a:gd name="connsiteY28" fmla="*/ 465698 h 1033374"/>
              <a:gd name="connsiteX29" fmla="*/ 370519 w 679851"/>
              <a:gd name="connsiteY29" fmla="*/ 574474 h 1033374"/>
              <a:gd name="connsiteX30" fmla="*/ 397713 w 679851"/>
              <a:gd name="connsiteY30" fmla="*/ 635661 h 1033374"/>
              <a:gd name="connsiteX31" fmla="*/ 428306 w 679851"/>
              <a:gd name="connsiteY31" fmla="*/ 679851 h 1033374"/>
              <a:gd name="connsiteX32" fmla="*/ 462299 w 679851"/>
              <a:gd name="connsiteY32" fmla="*/ 703646 h 1033374"/>
              <a:gd name="connsiteX33" fmla="*/ 489493 w 679851"/>
              <a:gd name="connsiteY33" fmla="*/ 710445 h 1033374"/>
              <a:gd name="connsiteX34" fmla="*/ 533683 w 679851"/>
              <a:gd name="connsiteY34" fmla="*/ 710445 h 1033374"/>
              <a:gd name="connsiteX0" fmla="*/ 489493 w 679851"/>
              <a:gd name="connsiteY0" fmla="*/ 710445 h 1033374"/>
              <a:gd name="connsiteX1" fmla="*/ 679851 w 679851"/>
              <a:gd name="connsiteY1" fmla="*/ 951792 h 1033374"/>
              <a:gd name="connsiteX2" fmla="*/ 635661 w 679851"/>
              <a:gd name="connsiteY2" fmla="*/ 972187 h 1033374"/>
              <a:gd name="connsiteX3" fmla="*/ 550680 w 679851"/>
              <a:gd name="connsiteY3" fmla="*/ 995982 h 1033374"/>
              <a:gd name="connsiteX4" fmla="*/ 431706 w 679851"/>
              <a:gd name="connsiteY4" fmla="*/ 1019777 h 1033374"/>
              <a:gd name="connsiteX5" fmla="*/ 282138 w 679851"/>
              <a:gd name="connsiteY5" fmla="*/ 1033374 h 1033374"/>
              <a:gd name="connsiteX6" fmla="*/ 146168 w 679851"/>
              <a:gd name="connsiteY6" fmla="*/ 1033374 h 1033374"/>
              <a:gd name="connsiteX7" fmla="*/ 84982 w 679851"/>
              <a:gd name="connsiteY7" fmla="*/ 1023176 h 1033374"/>
              <a:gd name="connsiteX8" fmla="*/ 30593 w 679851"/>
              <a:gd name="connsiteY8" fmla="*/ 1002781 h 1033374"/>
              <a:gd name="connsiteX9" fmla="*/ 6799 w 679851"/>
              <a:gd name="connsiteY9" fmla="*/ 978986 h 1033374"/>
              <a:gd name="connsiteX10" fmla="*/ 0 w 679851"/>
              <a:gd name="connsiteY10" fmla="*/ 958590 h 1033374"/>
              <a:gd name="connsiteX11" fmla="*/ 0 w 679851"/>
              <a:gd name="connsiteY11" fmla="*/ 941594 h 1033374"/>
              <a:gd name="connsiteX12" fmla="*/ 13597 w 679851"/>
              <a:gd name="connsiteY12" fmla="*/ 911001 h 1033374"/>
              <a:gd name="connsiteX13" fmla="*/ 47590 w 679851"/>
              <a:gd name="connsiteY13" fmla="*/ 866810 h 1033374"/>
              <a:gd name="connsiteX14" fmla="*/ 95179 w 679851"/>
              <a:gd name="connsiteY14" fmla="*/ 785228 h 1033374"/>
              <a:gd name="connsiteX15" fmla="*/ 156366 w 679851"/>
              <a:gd name="connsiteY15" fmla="*/ 649258 h 1033374"/>
              <a:gd name="connsiteX16" fmla="*/ 190359 w 679851"/>
              <a:gd name="connsiteY16" fmla="*/ 547280 h 1033374"/>
              <a:gd name="connsiteX17" fmla="*/ 220952 w 679851"/>
              <a:gd name="connsiteY17" fmla="*/ 387515 h 1033374"/>
              <a:gd name="connsiteX18" fmla="*/ 251545 w 679851"/>
              <a:gd name="connsiteY18" fmla="*/ 207355 h 1033374"/>
              <a:gd name="connsiteX19" fmla="*/ 275340 w 679851"/>
              <a:gd name="connsiteY19" fmla="*/ 33992 h 1033374"/>
              <a:gd name="connsiteX20" fmla="*/ 285538 w 679851"/>
              <a:gd name="connsiteY20" fmla="*/ 16996 h 1033374"/>
              <a:gd name="connsiteX21" fmla="*/ 302534 w 679851"/>
              <a:gd name="connsiteY21" fmla="*/ 0 h 1033374"/>
              <a:gd name="connsiteX22" fmla="*/ 312732 w 679851"/>
              <a:gd name="connsiteY22" fmla="*/ 0 h 1033374"/>
              <a:gd name="connsiteX23" fmla="*/ 322930 w 679851"/>
              <a:gd name="connsiteY23" fmla="*/ 10198 h 1033374"/>
              <a:gd name="connsiteX24" fmla="*/ 333127 w 679851"/>
              <a:gd name="connsiteY24" fmla="*/ 33992 h 1033374"/>
              <a:gd name="connsiteX25" fmla="*/ 333127 w 679851"/>
              <a:gd name="connsiteY25" fmla="*/ 67985 h 1033374"/>
              <a:gd name="connsiteX26" fmla="*/ 339926 w 679851"/>
              <a:gd name="connsiteY26" fmla="*/ 251545 h 1033374"/>
              <a:gd name="connsiteX27" fmla="*/ 343325 w 679851"/>
              <a:gd name="connsiteY27" fmla="*/ 367120 h 1033374"/>
              <a:gd name="connsiteX28" fmla="*/ 350124 w 679851"/>
              <a:gd name="connsiteY28" fmla="*/ 465698 h 1033374"/>
              <a:gd name="connsiteX29" fmla="*/ 370519 w 679851"/>
              <a:gd name="connsiteY29" fmla="*/ 574474 h 1033374"/>
              <a:gd name="connsiteX30" fmla="*/ 397713 w 679851"/>
              <a:gd name="connsiteY30" fmla="*/ 635661 h 1033374"/>
              <a:gd name="connsiteX31" fmla="*/ 428306 w 679851"/>
              <a:gd name="connsiteY31" fmla="*/ 679851 h 1033374"/>
              <a:gd name="connsiteX32" fmla="*/ 462299 w 679851"/>
              <a:gd name="connsiteY32" fmla="*/ 703646 h 1033374"/>
              <a:gd name="connsiteX33" fmla="*/ 489493 w 679851"/>
              <a:gd name="connsiteY33" fmla="*/ 710445 h 1033374"/>
              <a:gd name="connsiteX0" fmla="*/ 489493 w 635661"/>
              <a:gd name="connsiteY0" fmla="*/ 710445 h 1033374"/>
              <a:gd name="connsiteX1" fmla="*/ 635661 w 635661"/>
              <a:gd name="connsiteY1" fmla="*/ 972187 h 1033374"/>
              <a:gd name="connsiteX2" fmla="*/ 550680 w 635661"/>
              <a:gd name="connsiteY2" fmla="*/ 995982 h 1033374"/>
              <a:gd name="connsiteX3" fmla="*/ 431706 w 635661"/>
              <a:gd name="connsiteY3" fmla="*/ 1019777 h 1033374"/>
              <a:gd name="connsiteX4" fmla="*/ 282138 w 635661"/>
              <a:gd name="connsiteY4" fmla="*/ 1033374 h 1033374"/>
              <a:gd name="connsiteX5" fmla="*/ 146168 w 635661"/>
              <a:gd name="connsiteY5" fmla="*/ 1033374 h 1033374"/>
              <a:gd name="connsiteX6" fmla="*/ 84982 w 635661"/>
              <a:gd name="connsiteY6" fmla="*/ 1023176 h 1033374"/>
              <a:gd name="connsiteX7" fmla="*/ 30593 w 635661"/>
              <a:gd name="connsiteY7" fmla="*/ 1002781 h 1033374"/>
              <a:gd name="connsiteX8" fmla="*/ 6799 w 635661"/>
              <a:gd name="connsiteY8" fmla="*/ 978986 h 1033374"/>
              <a:gd name="connsiteX9" fmla="*/ 0 w 635661"/>
              <a:gd name="connsiteY9" fmla="*/ 958590 h 1033374"/>
              <a:gd name="connsiteX10" fmla="*/ 0 w 635661"/>
              <a:gd name="connsiteY10" fmla="*/ 941594 h 1033374"/>
              <a:gd name="connsiteX11" fmla="*/ 13597 w 635661"/>
              <a:gd name="connsiteY11" fmla="*/ 911001 h 1033374"/>
              <a:gd name="connsiteX12" fmla="*/ 47590 w 635661"/>
              <a:gd name="connsiteY12" fmla="*/ 866810 h 1033374"/>
              <a:gd name="connsiteX13" fmla="*/ 95179 w 635661"/>
              <a:gd name="connsiteY13" fmla="*/ 785228 h 1033374"/>
              <a:gd name="connsiteX14" fmla="*/ 156366 w 635661"/>
              <a:gd name="connsiteY14" fmla="*/ 649258 h 1033374"/>
              <a:gd name="connsiteX15" fmla="*/ 190359 w 635661"/>
              <a:gd name="connsiteY15" fmla="*/ 547280 h 1033374"/>
              <a:gd name="connsiteX16" fmla="*/ 220952 w 635661"/>
              <a:gd name="connsiteY16" fmla="*/ 387515 h 1033374"/>
              <a:gd name="connsiteX17" fmla="*/ 251545 w 635661"/>
              <a:gd name="connsiteY17" fmla="*/ 207355 h 1033374"/>
              <a:gd name="connsiteX18" fmla="*/ 275340 w 635661"/>
              <a:gd name="connsiteY18" fmla="*/ 33992 h 1033374"/>
              <a:gd name="connsiteX19" fmla="*/ 285538 w 635661"/>
              <a:gd name="connsiteY19" fmla="*/ 16996 h 1033374"/>
              <a:gd name="connsiteX20" fmla="*/ 302534 w 635661"/>
              <a:gd name="connsiteY20" fmla="*/ 0 h 1033374"/>
              <a:gd name="connsiteX21" fmla="*/ 312732 w 635661"/>
              <a:gd name="connsiteY21" fmla="*/ 0 h 1033374"/>
              <a:gd name="connsiteX22" fmla="*/ 322930 w 635661"/>
              <a:gd name="connsiteY22" fmla="*/ 10198 h 1033374"/>
              <a:gd name="connsiteX23" fmla="*/ 333127 w 635661"/>
              <a:gd name="connsiteY23" fmla="*/ 33992 h 1033374"/>
              <a:gd name="connsiteX24" fmla="*/ 333127 w 635661"/>
              <a:gd name="connsiteY24" fmla="*/ 67985 h 1033374"/>
              <a:gd name="connsiteX25" fmla="*/ 339926 w 635661"/>
              <a:gd name="connsiteY25" fmla="*/ 251545 h 1033374"/>
              <a:gd name="connsiteX26" fmla="*/ 343325 w 635661"/>
              <a:gd name="connsiteY26" fmla="*/ 367120 h 1033374"/>
              <a:gd name="connsiteX27" fmla="*/ 350124 w 635661"/>
              <a:gd name="connsiteY27" fmla="*/ 465698 h 1033374"/>
              <a:gd name="connsiteX28" fmla="*/ 370519 w 635661"/>
              <a:gd name="connsiteY28" fmla="*/ 574474 h 1033374"/>
              <a:gd name="connsiteX29" fmla="*/ 397713 w 635661"/>
              <a:gd name="connsiteY29" fmla="*/ 635661 h 1033374"/>
              <a:gd name="connsiteX30" fmla="*/ 428306 w 635661"/>
              <a:gd name="connsiteY30" fmla="*/ 679851 h 1033374"/>
              <a:gd name="connsiteX31" fmla="*/ 462299 w 635661"/>
              <a:gd name="connsiteY31" fmla="*/ 703646 h 1033374"/>
              <a:gd name="connsiteX32" fmla="*/ 489493 w 635661"/>
              <a:gd name="connsiteY32" fmla="*/ 710445 h 1033374"/>
              <a:gd name="connsiteX0" fmla="*/ 489493 w 550680"/>
              <a:gd name="connsiteY0" fmla="*/ 710445 h 1033374"/>
              <a:gd name="connsiteX1" fmla="*/ 550680 w 550680"/>
              <a:gd name="connsiteY1" fmla="*/ 995982 h 1033374"/>
              <a:gd name="connsiteX2" fmla="*/ 431706 w 550680"/>
              <a:gd name="connsiteY2" fmla="*/ 1019777 h 1033374"/>
              <a:gd name="connsiteX3" fmla="*/ 282138 w 550680"/>
              <a:gd name="connsiteY3" fmla="*/ 1033374 h 1033374"/>
              <a:gd name="connsiteX4" fmla="*/ 146168 w 550680"/>
              <a:gd name="connsiteY4" fmla="*/ 1033374 h 1033374"/>
              <a:gd name="connsiteX5" fmla="*/ 84982 w 550680"/>
              <a:gd name="connsiteY5" fmla="*/ 1023176 h 1033374"/>
              <a:gd name="connsiteX6" fmla="*/ 30593 w 550680"/>
              <a:gd name="connsiteY6" fmla="*/ 1002781 h 1033374"/>
              <a:gd name="connsiteX7" fmla="*/ 6799 w 550680"/>
              <a:gd name="connsiteY7" fmla="*/ 978986 h 1033374"/>
              <a:gd name="connsiteX8" fmla="*/ 0 w 550680"/>
              <a:gd name="connsiteY8" fmla="*/ 958590 h 1033374"/>
              <a:gd name="connsiteX9" fmla="*/ 0 w 550680"/>
              <a:gd name="connsiteY9" fmla="*/ 941594 h 1033374"/>
              <a:gd name="connsiteX10" fmla="*/ 13597 w 550680"/>
              <a:gd name="connsiteY10" fmla="*/ 911001 h 1033374"/>
              <a:gd name="connsiteX11" fmla="*/ 47590 w 550680"/>
              <a:gd name="connsiteY11" fmla="*/ 866810 h 1033374"/>
              <a:gd name="connsiteX12" fmla="*/ 95179 w 550680"/>
              <a:gd name="connsiteY12" fmla="*/ 785228 h 1033374"/>
              <a:gd name="connsiteX13" fmla="*/ 156366 w 550680"/>
              <a:gd name="connsiteY13" fmla="*/ 649258 h 1033374"/>
              <a:gd name="connsiteX14" fmla="*/ 190359 w 550680"/>
              <a:gd name="connsiteY14" fmla="*/ 547280 h 1033374"/>
              <a:gd name="connsiteX15" fmla="*/ 220952 w 550680"/>
              <a:gd name="connsiteY15" fmla="*/ 387515 h 1033374"/>
              <a:gd name="connsiteX16" fmla="*/ 251545 w 550680"/>
              <a:gd name="connsiteY16" fmla="*/ 207355 h 1033374"/>
              <a:gd name="connsiteX17" fmla="*/ 275340 w 550680"/>
              <a:gd name="connsiteY17" fmla="*/ 33992 h 1033374"/>
              <a:gd name="connsiteX18" fmla="*/ 285538 w 550680"/>
              <a:gd name="connsiteY18" fmla="*/ 16996 h 1033374"/>
              <a:gd name="connsiteX19" fmla="*/ 302534 w 550680"/>
              <a:gd name="connsiteY19" fmla="*/ 0 h 1033374"/>
              <a:gd name="connsiteX20" fmla="*/ 312732 w 550680"/>
              <a:gd name="connsiteY20" fmla="*/ 0 h 1033374"/>
              <a:gd name="connsiteX21" fmla="*/ 322930 w 550680"/>
              <a:gd name="connsiteY21" fmla="*/ 10198 h 1033374"/>
              <a:gd name="connsiteX22" fmla="*/ 333127 w 550680"/>
              <a:gd name="connsiteY22" fmla="*/ 33992 h 1033374"/>
              <a:gd name="connsiteX23" fmla="*/ 333127 w 550680"/>
              <a:gd name="connsiteY23" fmla="*/ 67985 h 1033374"/>
              <a:gd name="connsiteX24" fmla="*/ 339926 w 550680"/>
              <a:gd name="connsiteY24" fmla="*/ 251545 h 1033374"/>
              <a:gd name="connsiteX25" fmla="*/ 343325 w 550680"/>
              <a:gd name="connsiteY25" fmla="*/ 367120 h 1033374"/>
              <a:gd name="connsiteX26" fmla="*/ 350124 w 550680"/>
              <a:gd name="connsiteY26" fmla="*/ 465698 h 1033374"/>
              <a:gd name="connsiteX27" fmla="*/ 370519 w 550680"/>
              <a:gd name="connsiteY27" fmla="*/ 574474 h 1033374"/>
              <a:gd name="connsiteX28" fmla="*/ 397713 w 550680"/>
              <a:gd name="connsiteY28" fmla="*/ 635661 h 1033374"/>
              <a:gd name="connsiteX29" fmla="*/ 428306 w 550680"/>
              <a:gd name="connsiteY29" fmla="*/ 679851 h 1033374"/>
              <a:gd name="connsiteX30" fmla="*/ 462299 w 550680"/>
              <a:gd name="connsiteY30" fmla="*/ 703646 h 1033374"/>
              <a:gd name="connsiteX31" fmla="*/ 489493 w 550680"/>
              <a:gd name="connsiteY31" fmla="*/ 710445 h 1033374"/>
              <a:gd name="connsiteX0" fmla="*/ 489493 w 489493"/>
              <a:gd name="connsiteY0" fmla="*/ 710445 h 1033374"/>
              <a:gd name="connsiteX1" fmla="*/ 431706 w 489493"/>
              <a:gd name="connsiteY1" fmla="*/ 1019777 h 1033374"/>
              <a:gd name="connsiteX2" fmla="*/ 282138 w 489493"/>
              <a:gd name="connsiteY2" fmla="*/ 1033374 h 1033374"/>
              <a:gd name="connsiteX3" fmla="*/ 146168 w 489493"/>
              <a:gd name="connsiteY3" fmla="*/ 1033374 h 1033374"/>
              <a:gd name="connsiteX4" fmla="*/ 84982 w 489493"/>
              <a:gd name="connsiteY4" fmla="*/ 1023176 h 1033374"/>
              <a:gd name="connsiteX5" fmla="*/ 30593 w 489493"/>
              <a:gd name="connsiteY5" fmla="*/ 1002781 h 1033374"/>
              <a:gd name="connsiteX6" fmla="*/ 6799 w 489493"/>
              <a:gd name="connsiteY6" fmla="*/ 978986 h 1033374"/>
              <a:gd name="connsiteX7" fmla="*/ 0 w 489493"/>
              <a:gd name="connsiteY7" fmla="*/ 958590 h 1033374"/>
              <a:gd name="connsiteX8" fmla="*/ 0 w 489493"/>
              <a:gd name="connsiteY8" fmla="*/ 941594 h 1033374"/>
              <a:gd name="connsiteX9" fmla="*/ 13597 w 489493"/>
              <a:gd name="connsiteY9" fmla="*/ 911001 h 1033374"/>
              <a:gd name="connsiteX10" fmla="*/ 47590 w 489493"/>
              <a:gd name="connsiteY10" fmla="*/ 866810 h 1033374"/>
              <a:gd name="connsiteX11" fmla="*/ 95179 w 489493"/>
              <a:gd name="connsiteY11" fmla="*/ 785228 h 1033374"/>
              <a:gd name="connsiteX12" fmla="*/ 156366 w 489493"/>
              <a:gd name="connsiteY12" fmla="*/ 649258 h 1033374"/>
              <a:gd name="connsiteX13" fmla="*/ 190359 w 489493"/>
              <a:gd name="connsiteY13" fmla="*/ 547280 h 1033374"/>
              <a:gd name="connsiteX14" fmla="*/ 220952 w 489493"/>
              <a:gd name="connsiteY14" fmla="*/ 387515 h 1033374"/>
              <a:gd name="connsiteX15" fmla="*/ 251545 w 489493"/>
              <a:gd name="connsiteY15" fmla="*/ 207355 h 1033374"/>
              <a:gd name="connsiteX16" fmla="*/ 275340 w 489493"/>
              <a:gd name="connsiteY16" fmla="*/ 33992 h 1033374"/>
              <a:gd name="connsiteX17" fmla="*/ 285538 w 489493"/>
              <a:gd name="connsiteY17" fmla="*/ 16996 h 1033374"/>
              <a:gd name="connsiteX18" fmla="*/ 302534 w 489493"/>
              <a:gd name="connsiteY18" fmla="*/ 0 h 1033374"/>
              <a:gd name="connsiteX19" fmla="*/ 312732 w 489493"/>
              <a:gd name="connsiteY19" fmla="*/ 0 h 1033374"/>
              <a:gd name="connsiteX20" fmla="*/ 322930 w 489493"/>
              <a:gd name="connsiteY20" fmla="*/ 10198 h 1033374"/>
              <a:gd name="connsiteX21" fmla="*/ 333127 w 489493"/>
              <a:gd name="connsiteY21" fmla="*/ 33992 h 1033374"/>
              <a:gd name="connsiteX22" fmla="*/ 333127 w 489493"/>
              <a:gd name="connsiteY22" fmla="*/ 67985 h 1033374"/>
              <a:gd name="connsiteX23" fmla="*/ 339926 w 489493"/>
              <a:gd name="connsiteY23" fmla="*/ 251545 h 1033374"/>
              <a:gd name="connsiteX24" fmla="*/ 343325 w 489493"/>
              <a:gd name="connsiteY24" fmla="*/ 367120 h 1033374"/>
              <a:gd name="connsiteX25" fmla="*/ 350124 w 489493"/>
              <a:gd name="connsiteY25" fmla="*/ 465698 h 1033374"/>
              <a:gd name="connsiteX26" fmla="*/ 370519 w 489493"/>
              <a:gd name="connsiteY26" fmla="*/ 574474 h 1033374"/>
              <a:gd name="connsiteX27" fmla="*/ 397713 w 489493"/>
              <a:gd name="connsiteY27" fmla="*/ 635661 h 1033374"/>
              <a:gd name="connsiteX28" fmla="*/ 428306 w 489493"/>
              <a:gd name="connsiteY28" fmla="*/ 679851 h 1033374"/>
              <a:gd name="connsiteX29" fmla="*/ 462299 w 489493"/>
              <a:gd name="connsiteY29" fmla="*/ 703646 h 1033374"/>
              <a:gd name="connsiteX30" fmla="*/ 489493 w 489493"/>
              <a:gd name="connsiteY30" fmla="*/ 710445 h 1033374"/>
              <a:gd name="connsiteX0" fmla="*/ 489493 w 489493"/>
              <a:gd name="connsiteY0" fmla="*/ 710445 h 1033374"/>
              <a:gd name="connsiteX1" fmla="*/ 282138 w 489493"/>
              <a:gd name="connsiteY1" fmla="*/ 1033374 h 1033374"/>
              <a:gd name="connsiteX2" fmla="*/ 146168 w 489493"/>
              <a:gd name="connsiteY2" fmla="*/ 1033374 h 1033374"/>
              <a:gd name="connsiteX3" fmla="*/ 84982 w 489493"/>
              <a:gd name="connsiteY3" fmla="*/ 1023176 h 1033374"/>
              <a:gd name="connsiteX4" fmla="*/ 30593 w 489493"/>
              <a:gd name="connsiteY4" fmla="*/ 1002781 h 1033374"/>
              <a:gd name="connsiteX5" fmla="*/ 6799 w 489493"/>
              <a:gd name="connsiteY5" fmla="*/ 978986 h 1033374"/>
              <a:gd name="connsiteX6" fmla="*/ 0 w 489493"/>
              <a:gd name="connsiteY6" fmla="*/ 958590 h 1033374"/>
              <a:gd name="connsiteX7" fmla="*/ 0 w 489493"/>
              <a:gd name="connsiteY7" fmla="*/ 941594 h 1033374"/>
              <a:gd name="connsiteX8" fmla="*/ 13597 w 489493"/>
              <a:gd name="connsiteY8" fmla="*/ 911001 h 1033374"/>
              <a:gd name="connsiteX9" fmla="*/ 47590 w 489493"/>
              <a:gd name="connsiteY9" fmla="*/ 866810 h 1033374"/>
              <a:gd name="connsiteX10" fmla="*/ 95179 w 489493"/>
              <a:gd name="connsiteY10" fmla="*/ 785228 h 1033374"/>
              <a:gd name="connsiteX11" fmla="*/ 156366 w 489493"/>
              <a:gd name="connsiteY11" fmla="*/ 649258 h 1033374"/>
              <a:gd name="connsiteX12" fmla="*/ 190359 w 489493"/>
              <a:gd name="connsiteY12" fmla="*/ 547280 h 1033374"/>
              <a:gd name="connsiteX13" fmla="*/ 220952 w 489493"/>
              <a:gd name="connsiteY13" fmla="*/ 387515 h 1033374"/>
              <a:gd name="connsiteX14" fmla="*/ 251545 w 489493"/>
              <a:gd name="connsiteY14" fmla="*/ 207355 h 1033374"/>
              <a:gd name="connsiteX15" fmla="*/ 275340 w 489493"/>
              <a:gd name="connsiteY15" fmla="*/ 33992 h 1033374"/>
              <a:gd name="connsiteX16" fmla="*/ 285538 w 489493"/>
              <a:gd name="connsiteY16" fmla="*/ 16996 h 1033374"/>
              <a:gd name="connsiteX17" fmla="*/ 302534 w 489493"/>
              <a:gd name="connsiteY17" fmla="*/ 0 h 1033374"/>
              <a:gd name="connsiteX18" fmla="*/ 312732 w 489493"/>
              <a:gd name="connsiteY18" fmla="*/ 0 h 1033374"/>
              <a:gd name="connsiteX19" fmla="*/ 322930 w 489493"/>
              <a:gd name="connsiteY19" fmla="*/ 10198 h 1033374"/>
              <a:gd name="connsiteX20" fmla="*/ 333127 w 489493"/>
              <a:gd name="connsiteY20" fmla="*/ 33992 h 1033374"/>
              <a:gd name="connsiteX21" fmla="*/ 333127 w 489493"/>
              <a:gd name="connsiteY21" fmla="*/ 67985 h 1033374"/>
              <a:gd name="connsiteX22" fmla="*/ 339926 w 489493"/>
              <a:gd name="connsiteY22" fmla="*/ 251545 h 1033374"/>
              <a:gd name="connsiteX23" fmla="*/ 343325 w 489493"/>
              <a:gd name="connsiteY23" fmla="*/ 367120 h 1033374"/>
              <a:gd name="connsiteX24" fmla="*/ 350124 w 489493"/>
              <a:gd name="connsiteY24" fmla="*/ 465698 h 1033374"/>
              <a:gd name="connsiteX25" fmla="*/ 370519 w 489493"/>
              <a:gd name="connsiteY25" fmla="*/ 574474 h 1033374"/>
              <a:gd name="connsiteX26" fmla="*/ 397713 w 489493"/>
              <a:gd name="connsiteY26" fmla="*/ 635661 h 1033374"/>
              <a:gd name="connsiteX27" fmla="*/ 428306 w 489493"/>
              <a:gd name="connsiteY27" fmla="*/ 679851 h 1033374"/>
              <a:gd name="connsiteX28" fmla="*/ 462299 w 489493"/>
              <a:gd name="connsiteY28" fmla="*/ 703646 h 1033374"/>
              <a:gd name="connsiteX29" fmla="*/ 489493 w 489493"/>
              <a:gd name="connsiteY29" fmla="*/ 710445 h 1033374"/>
              <a:gd name="connsiteX0" fmla="*/ 489493 w 489493"/>
              <a:gd name="connsiteY0" fmla="*/ 710445 h 1033374"/>
              <a:gd name="connsiteX1" fmla="*/ 146168 w 489493"/>
              <a:gd name="connsiteY1" fmla="*/ 1033374 h 1033374"/>
              <a:gd name="connsiteX2" fmla="*/ 84982 w 489493"/>
              <a:gd name="connsiteY2" fmla="*/ 1023176 h 1033374"/>
              <a:gd name="connsiteX3" fmla="*/ 30593 w 489493"/>
              <a:gd name="connsiteY3" fmla="*/ 1002781 h 1033374"/>
              <a:gd name="connsiteX4" fmla="*/ 6799 w 489493"/>
              <a:gd name="connsiteY4" fmla="*/ 978986 h 1033374"/>
              <a:gd name="connsiteX5" fmla="*/ 0 w 489493"/>
              <a:gd name="connsiteY5" fmla="*/ 958590 h 1033374"/>
              <a:gd name="connsiteX6" fmla="*/ 0 w 489493"/>
              <a:gd name="connsiteY6" fmla="*/ 941594 h 1033374"/>
              <a:gd name="connsiteX7" fmla="*/ 13597 w 489493"/>
              <a:gd name="connsiteY7" fmla="*/ 911001 h 1033374"/>
              <a:gd name="connsiteX8" fmla="*/ 47590 w 489493"/>
              <a:gd name="connsiteY8" fmla="*/ 866810 h 1033374"/>
              <a:gd name="connsiteX9" fmla="*/ 95179 w 489493"/>
              <a:gd name="connsiteY9" fmla="*/ 785228 h 1033374"/>
              <a:gd name="connsiteX10" fmla="*/ 156366 w 489493"/>
              <a:gd name="connsiteY10" fmla="*/ 649258 h 1033374"/>
              <a:gd name="connsiteX11" fmla="*/ 190359 w 489493"/>
              <a:gd name="connsiteY11" fmla="*/ 547280 h 1033374"/>
              <a:gd name="connsiteX12" fmla="*/ 220952 w 489493"/>
              <a:gd name="connsiteY12" fmla="*/ 387515 h 1033374"/>
              <a:gd name="connsiteX13" fmla="*/ 251545 w 489493"/>
              <a:gd name="connsiteY13" fmla="*/ 207355 h 1033374"/>
              <a:gd name="connsiteX14" fmla="*/ 275340 w 489493"/>
              <a:gd name="connsiteY14" fmla="*/ 33992 h 1033374"/>
              <a:gd name="connsiteX15" fmla="*/ 285538 w 489493"/>
              <a:gd name="connsiteY15" fmla="*/ 16996 h 1033374"/>
              <a:gd name="connsiteX16" fmla="*/ 302534 w 489493"/>
              <a:gd name="connsiteY16" fmla="*/ 0 h 1033374"/>
              <a:gd name="connsiteX17" fmla="*/ 312732 w 489493"/>
              <a:gd name="connsiteY17" fmla="*/ 0 h 1033374"/>
              <a:gd name="connsiteX18" fmla="*/ 322930 w 489493"/>
              <a:gd name="connsiteY18" fmla="*/ 10198 h 1033374"/>
              <a:gd name="connsiteX19" fmla="*/ 333127 w 489493"/>
              <a:gd name="connsiteY19" fmla="*/ 33992 h 1033374"/>
              <a:gd name="connsiteX20" fmla="*/ 333127 w 489493"/>
              <a:gd name="connsiteY20" fmla="*/ 67985 h 1033374"/>
              <a:gd name="connsiteX21" fmla="*/ 339926 w 489493"/>
              <a:gd name="connsiteY21" fmla="*/ 251545 h 1033374"/>
              <a:gd name="connsiteX22" fmla="*/ 343325 w 489493"/>
              <a:gd name="connsiteY22" fmla="*/ 367120 h 1033374"/>
              <a:gd name="connsiteX23" fmla="*/ 350124 w 489493"/>
              <a:gd name="connsiteY23" fmla="*/ 465698 h 1033374"/>
              <a:gd name="connsiteX24" fmla="*/ 370519 w 489493"/>
              <a:gd name="connsiteY24" fmla="*/ 574474 h 1033374"/>
              <a:gd name="connsiteX25" fmla="*/ 397713 w 489493"/>
              <a:gd name="connsiteY25" fmla="*/ 635661 h 1033374"/>
              <a:gd name="connsiteX26" fmla="*/ 428306 w 489493"/>
              <a:gd name="connsiteY26" fmla="*/ 679851 h 1033374"/>
              <a:gd name="connsiteX27" fmla="*/ 462299 w 489493"/>
              <a:gd name="connsiteY27" fmla="*/ 703646 h 1033374"/>
              <a:gd name="connsiteX28" fmla="*/ 489493 w 489493"/>
              <a:gd name="connsiteY28" fmla="*/ 710445 h 1033374"/>
              <a:gd name="connsiteX0" fmla="*/ 489493 w 489493"/>
              <a:gd name="connsiteY0" fmla="*/ 710445 h 1023176"/>
              <a:gd name="connsiteX1" fmla="*/ 84982 w 489493"/>
              <a:gd name="connsiteY1" fmla="*/ 1023176 h 1023176"/>
              <a:gd name="connsiteX2" fmla="*/ 30593 w 489493"/>
              <a:gd name="connsiteY2" fmla="*/ 1002781 h 1023176"/>
              <a:gd name="connsiteX3" fmla="*/ 6799 w 489493"/>
              <a:gd name="connsiteY3" fmla="*/ 978986 h 1023176"/>
              <a:gd name="connsiteX4" fmla="*/ 0 w 489493"/>
              <a:gd name="connsiteY4" fmla="*/ 958590 h 1023176"/>
              <a:gd name="connsiteX5" fmla="*/ 0 w 489493"/>
              <a:gd name="connsiteY5" fmla="*/ 941594 h 1023176"/>
              <a:gd name="connsiteX6" fmla="*/ 13597 w 489493"/>
              <a:gd name="connsiteY6" fmla="*/ 911001 h 1023176"/>
              <a:gd name="connsiteX7" fmla="*/ 47590 w 489493"/>
              <a:gd name="connsiteY7" fmla="*/ 866810 h 1023176"/>
              <a:gd name="connsiteX8" fmla="*/ 95179 w 489493"/>
              <a:gd name="connsiteY8" fmla="*/ 785228 h 1023176"/>
              <a:gd name="connsiteX9" fmla="*/ 156366 w 489493"/>
              <a:gd name="connsiteY9" fmla="*/ 649258 h 1023176"/>
              <a:gd name="connsiteX10" fmla="*/ 190359 w 489493"/>
              <a:gd name="connsiteY10" fmla="*/ 547280 h 1023176"/>
              <a:gd name="connsiteX11" fmla="*/ 220952 w 489493"/>
              <a:gd name="connsiteY11" fmla="*/ 387515 h 1023176"/>
              <a:gd name="connsiteX12" fmla="*/ 251545 w 489493"/>
              <a:gd name="connsiteY12" fmla="*/ 207355 h 1023176"/>
              <a:gd name="connsiteX13" fmla="*/ 275340 w 489493"/>
              <a:gd name="connsiteY13" fmla="*/ 33992 h 1023176"/>
              <a:gd name="connsiteX14" fmla="*/ 285538 w 489493"/>
              <a:gd name="connsiteY14" fmla="*/ 16996 h 1023176"/>
              <a:gd name="connsiteX15" fmla="*/ 302534 w 489493"/>
              <a:gd name="connsiteY15" fmla="*/ 0 h 1023176"/>
              <a:gd name="connsiteX16" fmla="*/ 312732 w 489493"/>
              <a:gd name="connsiteY16" fmla="*/ 0 h 1023176"/>
              <a:gd name="connsiteX17" fmla="*/ 322930 w 489493"/>
              <a:gd name="connsiteY17" fmla="*/ 10198 h 1023176"/>
              <a:gd name="connsiteX18" fmla="*/ 333127 w 489493"/>
              <a:gd name="connsiteY18" fmla="*/ 33992 h 1023176"/>
              <a:gd name="connsiteX19" fmla="*/ 333127 w 489493"/>
              <a:gd name="connsiteY19" fmla="*/ 67985 h 1023176"/>
              <a:gd name="connsiteX20" fmla="*/ 339926 w 489493"/>
              <a:gd name="connsiteY20" fmla="*/ 251545 h 1023176"/>
              <a:gd name="connsiteX21" fmla="*/ 343325 w 489493"/>
              <a:gd name="connsiteY21" fmla="*/ 367120 h 1023176"/>
              <a:gd name="connsiteX22" fmla="*/ 350124 w 489493"/>
              <a:gd name="connsiteY22" fmla="*/ 465698 h 1023176"/>
              <a:gd name="connsiteX23" fmla="*/ 370519 w 489493"/>
              <a:gd name="connsiteY23" fmla="*/ 574474 h 1023176"/>
              <a:gd name="connsiteX24" fmla="*/ 397713 w 489493"/>
              <a:gd name="connsiteY24" fmla="*/ 635661 h 1023176"/>
              <a:gd name="connsiteX25" fmla="*/ 428306 w 489493"/>
              <a:gd name="connsiteY25" fmla="*/ 679851 h 1023176"/>
              <a:gd name="connsiteX26" fmla="*/ 462299 w 489493"/>
              <a:gd name="connsiteY26" fmla="*/ 703646 h 1023176"/>
              <a:gd name="connsiteX27" fmla="*/ 489493 w 489493"/>
              <a:gd name="connsiteY27" fmla="*/ 710445 h 1023176"/>
              <a:gd name="connsiteX0" fmla="*/ 489493 w 489493"/>
              <a:gd name="connsiteY0" fmla="*/ 710445 h 1002781"/>
              <a:gd name="connsiteX1" fmla="*/ 30593 w 489493"/>
              <a:gd name="connsiteY1" fmla="*/ 1002781 h 1002781"/>
              <a:gd name="connsiteX2" fmla="*/ 6799 w 489493"/>
              <a:gd name="connsiteY2" fmla="*/ 978986 h 1002781"/>
              <a:gd name="connsiteX3" fmla="*/ 0 w 489493"/>
              <a:gd name="connsiteY3" fmla="*/ 958590 h 1002781"/>
              <a:gd name="connsiteX4" fmla="*/ 0 w 489493"/>
              <a:gd name="connsiteY4" fmla="*/ 941594 h 1002781"/>
              <a:gd name="connsiteX5" fmla="*/ 13597 w 489493"/>
              <a:gd name="connsiteY5" fmla="*/ 911001 h 1002781"/>
              <a:gd name="connsiteX6" fmla="*/ 47590 w 489493"/>
              <a:gd name="connsiteY6" fmla="*/ 866810 h 1002781"/>
              <a:gd name="connsiteX7" fmla="*/ 95179 w 489493"/>
              <a:gd name="connsiteY7" fmla="*/ 785228 h 1002781"/>
              <a:gd name="connsiteX8" fmla="*/ 156366 w 489493"/>
              <a:gd name="connsiteY8" fmla="*/ 649258 h 1002781"/>
              <a:gd name="connsiteX9" fmla="*/ 190359 w 489493"/>
              <a:gd name="connsiteY9" fmla="*/ 547280 h 1002781"/>
              <a:gd name="connsiteX10" fmla="*/ 220952 w 489493"/>
              <a:gd name="connsiteY10" fmla="*/ 387515 h 1002781"/>
              <a:gd name="connsiteX11" fmla="*/ 251545 w 489493"/>
              <a:gd name="connsiteY11" fmla="*/ 207355 h 1002781"/>
              <a:gd name="connsiteX12" fmla="*/ 275340 w 489493"/>
              <a:gd name="connsiteY12" fmla="*/ 33992 h 1002781"/>
              <a:gd name="connsiteX13" fmla="*/ 285538 w 489493"/>
              <a:gd name="connsiteY13" fmla="*/ 16996 h 1002781"/>
              <a:gd name="connsiteX14" fmla="*/ 302534 w 489493"/>
              <a:gd name="connsiteY14" fmla="*/ 0 h 1002781"/>
              <a:gd name="connsiteX15" fmla="*/ 312732 w 489493"/>
              <a:gd name="connsiteY15" fmla="*/ 0 h 1002781"/>
              <a:gd name="connsiteX16" fmla="*/ 322930 w 489493"/>
              <a:gd name="connsiteY16" fmla="*/ 10198 h 1002781"/>
              <a:gd name="connsiteX17" fmla="*/ 333127 w 489493"/>
              <a:gd name="connsiteY17" fmla="*/ 33992 h 1002781"/>
              <a:gd name="connsiteX18" fmla="*/ 333127 w 489493"/>
              <a:gd name="connsiteY18" fmla="*/ 67985 h 1002781"/>
              <a:gd name="connsiteX19" fmla="*/ 339926 w 489493"/>
              <a:gd name="connsiteY19" fmla="*/ 251545 h 1002781"/>
              <a:gd name="connsiteX20" fmla="*/ 343325 w 489493"/>
              <a:gd name="connsiteY20" fmla="*/ 367120 h 1002781"/>
              <a:gd name="connsiteX21" fmla="*/ 350124 w 489493"/>
              <a:gd name="connsiteY21" fmla="*/ 465698 h 1002781"/>
              <a:gd name="connsiteX22" fmla="*/ 370519 w 489493"/>
              <a:gd name="connsiteY22" fmla="*/ 574474 h 1002781"/>
              <a:gd name="connsiteX23" fmla="*/ 397713 w 489493"/>
              <a:gd name="connsiteY23" fmla="*/ 635661 h 1002781"/>
              <a:gd name="connsiteX24" fmla="*/ 428306 w 489493"/>
              <a:gd name="connsiteY24" fmla="*/ 679851 h 1002781"/>
              <a:gd name="connsiteX25" fmla="*/ 462299 w 489493"/>
              <a:gd name="connsiteY25" fmla="*/ 703646 h 1002781"/>
              <a:gd name="connsiteX26" fmla="*/ 489493 w 489493"/>
              <a:gd name="connsiteY26" fmla="*/ 710445 h 1002781"/>
              <a:gd name="connsiteX0" fmla="*/ 489493 w 489493"/>
              <a:gd name="connsiteY0" fmla="*/ 710445 h 978986"/>
              <a:gd name="connsiteX1" fmla="*/ 6799 w 489493"/>
              <a:gd name="connsiteY1" fmla="*/ 978986 h 978986"/>
              <a:gd name="connsiteX2" fmla="*/ 0 w 489493"/>
              <a:gd name="connsiteY2" fmla="*/ 958590 h 978986"/>
              <a:gd name="connsiteX3" fmla="*/ 0 w 489493"/>
              <a:gd name="connsiteY3" fmla="*/ 941594 h 978986"/>
              <a:gd name="connsiteX4" fmla="*/ 13597 w 489493"/>
              <a:gd name="connsiteY4" fmla="*/ 911001 h 978986"/>
              <a:gd name="connsiteX5" fmla="*/ 47590 w 489493"/>
              <a:gd name="connsiteY5" fmla="*/ 866810 h 978986"/>
              <a:gd name="connsiteX6" fmla="*/ 95179 w 489493"/>
              <a:gd name="connsiteY6" fmla="*/ 785228 h 978986"/>
              <a:gd name="connsiteX7" fmla="*/ 156366 w 489493"/>
              <a:gd name="connsiteY7" fmla="*/ 649258 h 978986"/>
              <a:gd name="connsiteX8" fmla="*/ 190359 w 489493"/>
              <a:gd name="connsiteY8" fmla="*/ 547280 h 978986"/>
              <a:gd name="connsiteX9" fmla="*/ 220952 w 489493"/>
              <a:gd name="connsiteY9" fmla="*/ 387515 h 978986"/>
              <a:gd name="connsiteX10" fmla="*/ 251545 w 489493"/>
              <a:gd name="connsiteY10" fmla="*/ 207355 h 978986"/>
              <a:gd name="connsiteX11" fmla="*/ 275340 w 489493"/>
              <a:gd name="connsiteY11" fmla="*/ 33992 h 978986"/>
              <a:gd name="connsiteX12" fmla="*/ 285538 w 489493"/>
              <a:gd name="connsiteY12" fmla="*/ 16996 h 978986"/>
              <a:gd name="connsiteX13" fmla="*/ 302534 w 489493"/>
              <a:gd name="connsiteY13" fmla="*/ 0 h 978986"/>
              <a:gd name="connsiteX14" fmla="*/ 312732 w 489493"/>
              <a:gd name="connsiteY14" fmla="*/ 0 h 978986"/>
              <a:gd name="connsiteX15" fmla="*/ 322930 w 489493"/>
              <a:gd name="connsiteY15" fmla="*/ 10198 h 978986"/>
              <a:gd name="connsiteX16" fmla="*/ 333127 w 489493"/>
              <a:gd name="connsiteY16" fmla="*/ 33992 h 978986"/>
              <a:gd name="connsiteX17" fmla="*/ 333127 w 489493"/>
              <a:gd name="connsiteY17" fmla="*/ 67985 h 978986"/>
              <a:gd name="connsiteX18" fmla="*/ 339926 w 489493"/>
              <a:gd name="connsiteY18" fmla="*/ 251545 h 978986"/>
              <a:gd name="connsiteX19" fmla="*/ 343325 w 489493"/>
              <a:gd name="connsiteY19" fmla="*/ 367120 h 978986"/>
              <a:gd name="connsiteX20" fmla="*/ 350124 w 489493"/>
              <a:gd name="connsiteY20" fmla="*/ 465698 h 978986"/>
              <a:gd name="connsiteX21" fmla="*/ 370519 w 489493"/>
              <a:gd name="connsiteY21" fmla="*/ 574474 h 978986"/>
              <a:gd name="connsiteX22" fmla="*/ 397713 w 489493"/>
              <a:gd name="connsiteY22" fmla="*/ 635661 h 978986"/>
              <a:gd name="connsiteX23" fmla="*/ 428306 w 489493"/>
              <a:gd name="connsiteY23" fmla="*/ 679851 h 978986"/>
              <a:gd name="connsiteX24" fmla="*/ 462299 w 489493"/>
              <a:gd name="connsiteY24" fmla="*/ 703646 h 978986"/>
              <a:gd name="connsiteX25" fmla="*/ 489493 w 489493"/>
              <a:gd name="connsiteY25" fmla="*/ 710445 h 978986"/>
              <a:gd name="connsiteX0" fmla="*/ 489493 w 489493"/>
              <a:gd name="connsiteY0" fmla="*/ 710445 h 958590"/>
              <a:gd name="connsiteX1" fmla="*/ 0 w 489493"/>
              <a:gd name="connsiteY1" fmla="*/ 958590 h 958590"/>
              <a:gd name="connsiteX2" fmla="*/ 0 w 489493"/>
              <a:gd name="connsiteY2" fmla="*/ 941594 h 958590"/>
              <a:gd name="connsiteX3" fmla="*/ 13597 w 489493"/>
              <a:gd name="connsiteY3" fmla="*/ 911001 h 958590"/>
              <a:gd name="connsiteX4" fmla="*/ 47590 w 489493"/>
              <a:gd name="connsiteY4" fmla="*/ 866810 h 958590"/>
              <a:gd name="connsiteX5" fmla="*/ 95179 w 489493"/>
              <a:gd name="connsiteY5" fmla="*/ 785228 h 958590"/>
              <a:gd name="connsiteX6" fmla="*/ 156366 w 489493"/>
              <a:gd name="connsiteY6" fmla="*/ 649258 h 958590"/>
              <a:gd name="connsiteX7" fmla="*/ 190359 w 489493"/>
              <a:gd name="connsiteY7" fmla="*/ 547280 h 958590"/>
              <a:gd name="connsiteX8" fmla="*/ 220952 w 489493"/>
              <a:gd name="connsiteY8" fmla="*/ 387515 h 958590"/>
              <a:gd name="connsiteX9" fmla="*/ 251545 w 489493"/>
              <a:gd name="connsiteY9" fmla="*/ 207355 h 958590"/>
              <a:gd name="connsiteX10" fmla="*/ 275340 w 489493"/>
              <a:gd name="connsiteY10" fmla="*/ 33992 h 958590"/>
              <a:gd name="connsiteX11" fmla="*/ 285538 w 489493"/>
              <a:gd name="connsiteY11" fmla="*/ 16996 h 958590"/>
              <a:gd name="connsiteX12" fmla="*/ 302534 w 489493"/>
              <a:gd name="connsiteY12" fmla="*/ 0 h 958590"/>
              <a:gd name="connsiteX13" fmla="*/ 312732 w 489493"/>
              <a:gd name="connsiteY13" fmla="*/ 0 h 958590"/>
              <a:gd name="connsiteX14" fmla="*/ 322930 w 489493"/>
              <a:gd name="connsiteY14" fmla="*/ 10198 h 958590"/>
              <a:gd name="connsiteX15" fmla="*/ 333127 w 489493"/>
              <a:gd name="connsiteY15" fmla="*/ 33992 h 958590"/>
              <a:gd name="connsiteX16" fmla="*/ 333127 w 489493"/>
              <a:gd name="connsiteY16" fmla="*/ 67985 h 958590"/>
              <a:gd name="connsiteX17" fmla="*/ 339926 w 489493"/>
              <a:gd name="connsiteY17" fmla="*/ 251545 h 958590"/>
              <a:gd name="connsiteX18" fmla="*/ 343325 w 489493"/>
              <a:gd name="connsiteY18" fmla="*/ 367120 h 958590"/>
              <a:gd name="connsiteX19" fmla="*/ 350124 w 489493"/>
              <a:gd name="connsiteY19" fmla="*/ 465698 h 958590"/>
              <a:gd name="connsiteX20" fmla="*/ 370519 w 489493"/>
              <a:gd name="connsiteY20" fmla="*/ 574474 h 958590"/>
              <a:gd name="connsiteX21" fmla="*/ 397713 w 489493"/>
              <a:gd name="connsiteY21" fmla="*/ 635661 h 958590"/>
              <a:gd name="connsiteX22" fmla="*/ 428306 w 489493"/>
              <a:gd name="connsiteY22" fmla="*/ 679851 h 958590"/>
              <a:gd name="connsiteX23" fmla="*/ 462299 w 489493"/>
              <a:gd name="connsiteY23" fmla="*/ 703646 h 958590"/>
              <a:gd name="connsiteX24" fmla="*/ 489493 w 489493"/>
              <a:gd name="connsiteY24" fmla="*/ 710445 h 958590"/>
              <a:gd name="connsiteX0" fmla="*/ 489493 w 489493"/>
              <a:gd name="connsiteY0" fmla="*/ 710445 h 941594"/>
              <a:gd name="connsiteX1" fmla="*/ 0 w 489493"/>
              <a:gd name="connsiteY1" fmla="*/ 941594 h 941594"/>
              <a:gd name="connsiteX2" fmla="*/ 13597 w 489493"/>
              <a:gd name="connsiteY2" fmla="*/ 911001 h 941594"/>
              <a:gd name="connsiteX3" fmla="*/ 47590 w 489493"/>
              <a:gd name="connsiteY3" fmla="*/ 866810 h 941594"/>
              <a:gd name="connsiteX4" fmla="*/ 95179 w 489493"/>
              <a:gd name="connsiteY4" fmla="*/ 785228 h 941594"/>
              <a:gd name="connsiteX5" fmla="*/ 156366 w 489493"/>
              <a:gd name="connsiteY5" fmla="*/ 649258 h 941594"/>
              <a:gd name="connsiteX6" fmla="*/ 190359 w 489493"/>
              <a:gd name="connsiteY6" fmla="*/ 547280 h 941594"/>
              <a:gd name="connsiteX7" fmla="*/ 220952 w 489493"/>
              <a:gd name="connsiteY7" fmla="*/ 387515 h 941594"/>
              <a:gd name="connsiteX8" fmla="*/ 251545 w 489493"/>
              <a:gd name="connsiteY8" fmla="*/ 207355 h 941594"/>
              <a:gd name="connsiteX9" fmla="*/ 275340 w 489493"/>
              <a:gd name="connsiteY9" fmla="*/ 33992 h 941594"/>
              <a:gd name="connsiteX10" fmla="*/ 285538 w 489493"/>
              <a:gd name="connsiteY10" fmla="*/ 16996 h 941594"/>
              <a:gd name="connsiteX11" fmla="*/ 302534 w 489493"/>
              <a:gd name="connsiteY11" fmla="*/ 0 h 941594"/>
              <a:gd name="connsiteX12" fmla="*/ 312732 w 489493"/>
              <a:gd name="connsiteY12" fmla="*/ 0 h 941594"/>
              <a:gd name="connsiteX13" fmla="*/ 322930 w 489493"/>
              <a:gd name="connsiteY13" fmla="*/ 10198 h 941594"/>
              <a:gd name="connsiteX14" fmla="*/ 333127 w 489493"/>
              <a:gd name="connsiteY14" fmla="*/ 33992 h 941594"/>
              <a:gd name="connsiteX15" fmla="*/ 333127 w 489493"/>
              <a:gd name="connsiteY15" fmla="*/ 67985 h 941594"/>
              <a:gd name="connsiteX16" fmla="*/ 339926 w 489493"/>
              <a:gd name="connsiteY16" fmla="*/ 251545 h 941594"/>
              <a:gd name="connsiteX17" fmla="*/ 343325 w 489493"/>
              <a:gd name="connsiteY17" fmla="*/ 367120 h 941594"/>
              <a:gd name="connsiteX18" fmla="*/ 350124 w 489493"/>
              <a:gd name="connsiteY18" fmla="*/ 465698 h 941594"/>
              <a:gd name="connsiteX19" fmla="*/ 370519 w 489493"/>
              <a:gd name="connsiteY19" fmla="*/ 574474 h 941594"/>
              <a:gd name="connsiteX20" fmla="*/ 397713 w 489493"/>
              <a:gd name="connsiteY20" fmla="*/ 635661 h 941594"/>
              <a:gd name="connsiteX21" fmla="*/ 428306 w 489493"/>
              <a:gd name="connsiteY21" fmla="*/ 679851 h 941594"/>
              <a:gd name="connsiteX22" fmla="*/ 462299 w 489493"/>
              <a:gd name="connsiteY22" fmla="*/ 703646 h 941594"/>
              <a:gd name="connsiteX23" fmla="*/ 489493 w 489493"/>
              <a:gd name="connsiteY23" fmla="*/ 710445 h 941594"/>
              <a:gd name="connsiteX0" fmla="*/ 475896 w 475896"/>
              <a:gd name="connsiteY0" fmla="*/ 710445 h 911001"/>
              <a:gd name="connsiteX1" fmla="*/ 0 w 475896"/>
              <a:gd name="connsiteY1" fmla="*/ 911001 h 911001"/>
              <a:gd name="connsiteX2" fmla="*/ 33993 w 475896"/>
              <a:gd name="connsiteY2" fmla="*/ 866810 h 911001"/>
              <a:gd name="connsiteX3" fmla="*/ 81582 w 475896"/>
              <a:gd name="connsiteY3" fmla="*/ 785228 h 911001"/>
              <a:gd name="connsiteX4" fmla="*/ 142769 w 475896"/>
              <a:gd name="connsiteY4" fmla="*/ 649258 h 911001"/>
              <a:gd name="connsiteX5" fmla="*/ 176762 w 475896"/>
              <a:gd name="connsiteY5" fmla="*/ 547280 h 911001"/>
              <a:gd name="connsiteX6" fmla="*/ 207355 w 475896"/>
              <a:gd name="connsiteY6" fmla="*/ 387515 h 911001"/>
              <a:gd name="connsiteX7" fmla="*/ 237948 w 475896"/>
              <a:gd name="connsiteY7" fmla="*/ 207355 h 911001"/>
              <a:gd name="connsiteX8" fmla="*/ 261743 w 475896"/>
              <a:gd name="connsiteY8" fmla="*/ 33992 h 911001"/>
              <a:gd name="connsiteX9" fmla="*/ 271941 w 475896"/>
              <a:gd name="connsiteY9" fmla="*/ 16996 h 911001"/>
              <a:gd name="connsiteX10" fmla="*/ 288937 w 475896"/>
              <a:gd name="connsiteY10" fmla="*/ 0 h 911001"/>
              <a:gd name="connsiteX11" fmla="*/ 299135 w 475896"/>
              <a:gd name="connsiteY11" fmla="*/ 0 h 911001"/>
              <a:gd name="connsiteX12" fmla="*/ 309333 w 475896"/>
              <a:gd name="connsiteY12" fmla="*/ 10198 h 911001"/>
              <a:gd name="connsiteX13" fmla="*/ 319530 w 475896"/>
              <a:gd name="connsiteY13" fmla="*/ 33992 h 911001"/>
              <a:gd name="connsiteX14" fmla="*/ 319530 w 475896"/>
              <a:gd name="connsiteY14" fmla="*/ 67985 h 911001"/>
              <a:gd name="connsiteX15" fmla="*/ 326329 w 475896"/>
              <a:gd name="connsiteY15" fmla="*/ 251545 h 911001"/>
              <a:gd name="connsiteX16" fmla="*/ 329728 w 475896"/>
              <a:gd name="connsiteY16" fmla="*/ 367120 h 911001"/>
              <a:gd name="connsiteX17" fmla="*/ 336527 w 475896"/>
              <a:gd name="connsiteY17" fmla="*/ 465698 h 911001"/>
              <a:gd name="connsiteX18" fmla="*/ 356922 w 475896"/>
              <a:gd name="connsiteY18" fmla="*/ 574474 h 911001"/>
              <a:gd name="connsiteX19" fmla="*/ 384116 w 475896"/>
              <a:gd name="connsiteY19" fmla="*/ 635661 h 911001"/>
              <a:gd name="connsiteX20" fmla="*/ 414709 w 475896"/>
              <a:gd name="connsiteY20" fmla="*/ 679851 h 911001"/>
              <a:gd name="connsiteX21" fmla="*/ 448702 w 475896"/>
              <a:gd name="connsiteY21" fmla="*/ 703646 h 911001"/>
              <a:gd name="connsiteX22" fmla="*/ 475896 w 475896"/>
              <a:gd name="connsiteY22" fmla="*/ 710445 h 91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75896" h="911001">
                <a:moveTo>
                  <a:pt x="475896" y="710445"/>
                </a:moveTo>
                <a:lnTo>
                  <a:pt x="0" y="911001"/>
                </a:lnTo>
                <a:lnTo>
                  <a:pt x="33993" y="866810"/>
                </a:lnTo>
                <a:lnTo>
                  <a:pt x="81582" y="785228"/>
                </a:lnTo>
                <a:lnTo>
                  <a:pt x="142769" y="649258"/>
                </a:lnTo>
                <a:lnTo>
                  <a:pt x="176762" y="547280"/>
                </a:lnTo>
                <a:lnTo>
                  <a:pt x="207355" y="387515"/>
                </a:lnTo>
                <a:cubicBezTo>
                  <a:pt x="217743" y="327494"/>
                  <a:pt x="237948" y="268268"/>
                  <a:pt x="237948" y="207355"/>
                </a:cubicBezTo>
                <a:lnTo>
                  <a:pt x="261743" y="33992"/>
                </a:lnTo>
                <a:lnTo>
                  <a:pt x="271941" y="16996"/>
                </a:lnTo>
                <a:lnTo>
                  <a:pt x="288937" y="0"/>
                </a:lnTo>
                <a:lnTo>
                  <a:pt x="299135" y="0"/>
                </a:lnTo>
                <a:lnTo>
                  <a:pt x="309333" y="10198"/>
                </a:lnTo>
                <a:lnTo>
                  <a:pt x="319530" y="33992"/>
                </a:lnTo>
                <a:lnTo>
                  <a:pt x="319530" y="67985"/>
                </a:lnTo>
                <a:lnTo>
                  <a:pt x="326329" y="251545"/>
                </a:lnTo>
                <a:lnTo>
                  <a:pt x="329728" y="367120"/>
                </a:lnTo>
                <a:lnTo>
                  <a:pt x="336527" y="465698"/>
                </a:lnTo>
                <a:lnTo>
                  <a:pt x="356922" y="574474"/>
                </a:lnTo>
                <a:lnTo>
                  <a:pt x="384116" y="635661"/>
                </a:lnTo>
                <a:lnTo>
                  <a:pt x="414709" y="679851"/>
                </a:lnTo>
                <a:lnTo>
                  <a:pt x="448702" y="703646"/>
                </a:lnTo>
                <a:lnTo>
                  <a:pt x="475896" y="71044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2534286-DBB2-4171-BBE2-9A4C82014EC4}"/>
              </a:ext>
            </a:extLst>
          </p:cNvPr>
          <p:cNvSpPr/>
          <p:nvPr/>
        </p:nvSpPr>
        <p:spPr>
          <a:xfrm rot="16200000">
            <a:off x="2709863" y="3208338"/>
            <a:ext cx="2649538" cy="493713"/>
          </a:xfrm>
          <a:custGeom>
            <a:avLst/>
            <a:gdLst>
              <a:gd name="connsiteX0" fmla="*/ 878682 w 2650332"/>
              <a:gd name="connsiteY0" fmla="*/ 242888 h 492919"/>
              <a:gd name="connsiteX1" fmla="*/ 2133600 w 2650332"/>
              <a:gd name="connsiteY1" fmla="*/ 226219 h 492919"/>
              <a:gd name="connsiteX2" fmla="*/ 2247900 w 2650332"/>
              <a:gd name="connsiteY2" fmla="*/ 221457 h 492919"/>
              <a:gd name="connsiteX3" fmla="*/ 2286000 w 2650332"/>
              <a:gd name="connsiteY3" fmla="*/ 214313 h 492919"/>
              <a:gd name="connsiteX4" fmla="*/ 2340769 w 2650332"/>
              <a:gd name="connsiteY4" fmla="*/ 200025 h 492919"/>
              <a:gd name="connsiteX5" fmla="*/ 2405063 w 2650332"/>
              <a:gd name="connsiteY5" fmla="*/ 180975 h 492919"/>
              <a:gd name="connsiteX6" fmla="*/ 2445544 w 2650332"/>
              <a:gd name="connsiteY6" fmla="*/ 157163 h 492919"/>
              <a:gd name="connsiteX7" fmla="*/ 2497932 w 2650332"/>
              <a:gd name="connsiteY7" fmla="*/ 100013 h 492919"/>
              <a:gd name="connsiteX8" fmla="*/ 2569369 w 2650332"/>
              <a:gd name="connsiteY8" fmla="*/ 30957 h 492919"/>
              <a:gd name="connsiteX9" fmla="*/ 2595563 w 2650332"/>
              <a:gd name="connsiteY9" fmla="*/ 7144 h 492919"/>
              <a:gd name="connsiteX10" fmla="*/ 2609850 w 2650332"/>
              <a:gd name="connsiteY10" fmla="*/ 0 h 492919"/>
              <a:gd name="connsiteX11" fmla="*/ 2619375 w 2650332"/>
              <a:gd name="connsiteY11" fmla="*/ 0 h 492919"/>
              <a:gd name="connsiteX12" fmla="*/ 2628900 w 2650332"/>
              <a:gd name="connsiteY12" fmla="*/ 0 h 492919"/>
              <a:gd name="connsiteX13" fmla="*/ 2638425 w 2650332"/>
              <a:gd name="connsiteY13" fmla="*/ 2382 h 492919"/>
              <a:gd name="connsiteX14" fmla="*/ 2643188 w 2650332"/>
              <a:gd name="connsiteY14" fmla="*/ 7144 h 492919"/>
              <a:gd name="connsiteX15" fmla="*/ 2647950 w 2650332"/>
              <a:gd name="connsiteY15" fmla="*/ 14288 h 492919"/>
              <a:gd name="connsiteX16" fmla="*/ 2650332 w 2650332"/>
              <a:gd name="connsiteY16" fmla="*/ 23813 h 492919"/>
              <a:gd name="connsiteX17" fmla="*/ 2650332 w 2650332"/>
              <a:gd name="connsiteY17" fmla="*/ 35719 h 492919"/>
              <a:gd name="connsiteX18" fmla="*/ 2643188 w 2650332"/>
              <a:gd name="connsiteY18" fmla="*/ 80963 h 492919"/>
              <a:gd name="connsiteX19" fmla="*/ 2628900 w 2650332"/>
              <a:gd name="connsiteY19" fmla="*/ 145257 h 492919"/>
              <a:gd name="connsiteX20" fmla="*/ 2581275 w 2650332"/>
              <a:gd name="connsiteY20" fmla="*/ 295275 h 492919"/>
              <a:gd name="connsiteX21" fmla="*/ 2552700 w 2650332"/>
              <a:gd name="connsiteY21" fmla="*/ 359569 h 492919"/>
              <a:gd name="connsiteX22" fmla="*/ 2526507 w 2650332"/>
              <a:gd name="connsiteY22" fmla="*/ 402432 h 492919"/>
              <a:gd name="connsiteX23" fmla="*/ 2509838 w 2650332"/>
              <a:gd name="connsiteY23" fmla="*/ 423863 h 492919"/>
              <a:gd name="connsiteX24" fmla="*/ 2490788 w 2650332"/>
              <a:gd name="connsiteY24" fmla="*/ 433388 h 492919"/>
              <a:gd name="connsiteX25" fmla="*/ 2440782 w 2650332"/>
              <a:gd name="connsiteY25" fmla="*/ 435769 h 492919"/>
              <a:gd name="connsiteX26" fmla="*/ 2324100 w 2650332"/>
              <a:gd name="connsiteY26" fmla="*/ 428625 h 492919"/>
              <a:gd name="connsiteX27" fmla="*/ 2224088 w 2650332"/>
              <a:gd name="connsiteY27" fmla="*/ 426244 h 492919"/>
              <a:gd name="connsiteX28" fmla="*/ 1633538 w 2650332"/>
              <a:gd name="connsiteY28" fmla="*/ 426244 h 492919"/>
              <a:gd name="connsiteX29" fmla="*/ 1478757 w 2650332"/>
              <a:gd name="connsiteY29" fmla="*/ 426244 h 492919"/>
              <a:gd name="connsiteX30" fmla="*/ 1447800 w 2650332"/>
              <a:gd name="connsiteY30" fmla="*/ 433388 h 492919"/>
              <a:gd name="connsiteX31" fmla="*/ 1352550 w 2650332"/>
              <a:gd name="connsiteY31" fmla="*/ 440532 h 492919"/>
              <a:gd name="connsiteX32" fmla="*/ 1297782 w 2650332"/>
              <a:gd name="connsiteY32" fmla="*/ 447675 h 492919"/>
              <a:gd name="connsiteX33" fmla="*/ 981075 w 2650332"/>
              <a:gd name="connsiteY33" fmla="*/ 447675 h 492919"/>
              <a:gd name="connsiteX34" fmla="*/ 321469 w 2650332"/>
              <a:gd name="connsiteY34" fmla="*/ 447675 h 492919"/>
              <a:gd name="connsiteX35" fmla="*/ 304800 w 2650332"/>
              <a:gd name="connsiteY35" fmla="*/ 454819 h 492919"/>
              <a:gd name="connsiteX36" fmla="*/ 273844 w 2650332"/>
              <a:gd name="connsiteY36" fmla="*/ 471488 h 492919"/>
              <a:gd name="connsiteX37" fmla="*/ 219075 w 2650332"/>
              <a:gd name="connsiteY37" fmla="*/ 488157 h 492919"/>
              <a:gd name="connsiteX38" fmla="*/ 164307 w 2650332"/>
              <a:gd name="connsiteY38" fmla="*/ 492919 h 492919"/>
              <a:gd name="connsiteX39" fmla="*/ 128588 w 2650332"/>
              <a:gd name="connsiteY39" fmla="*/ 490538 h 492919"/>
              <a:gd name="connsiteX40" fmla="*/ 95250 w 2650332"/>
              <a:gd name="connsiteY40" fmla="*/ 485775 h 492919"/>
              <a:gd name="connsiteX41" fmla="*/ 64294 w 2650332"/>
              <a:gd name="connsiteY41" fmla="*/ 473869 h 492919"/>
              <a:gd name="connsiteX42" fmla="*/ 42863 w 2650332"/>
              <a:gd name="connsiteY42" fmla="*/ 457200 h 492919"/>
              <a:gd name="connsiteX43" fmla="*/ 21432 w 2650332"/>
              <a:gd name="connsiteY43" fmla="*/ 438150 h 492919"/>
              <a:gd name="connsiteX44" fmla="*/ 9525 w 2650332"/>
              <a:gd name="connsiteY44" fmla="*/ 428625 h 492919"/>
              <a:gd name="connsiteX45" fmla="*/ 0 w 2650332"/>
              <a:gd name="connsiteY45" fmla="*/ 409575 h 492919"/>
              <a:gd name="connsiteX46" fmla="*/ 0 w 2650332"/>
              <a:gd name="connsiteY46" fmla="*/ 385763 h 492919"/>
              <a:gd name="connsiteX47" fmla="*/ 4763 w 2650332"/>
              <a:gd name="connsiteY47" fmla="*/ 366713 h 492919"/>
              <a:gd name="connsiteX48" fmla="*/ 14288 w 2650332"/>
              <a:gd name="connsiteY48" fmla="*/ 350044 h 492919"/>
              <a:gd name="connsiteX49" fmla="*/ 30957 w 2650332"/>
              <a:gd name="connsiteY49" fmla="*/ 335757 h 492919"/>
              <a:gd name="connsiteX50" fmla="*/ 83344 w 2650332"/>
              <a:gd name="connsiteY50" fmla="*/ 309563 h 492919"/>
              <a:gd name="connsiteX51" fmla="*/ 180975 w 2650332"/>
              <a:gd name="connsiteY51" fmla="*/ 259557 h 492919"/>
              <a:gd name="connsiteX52" fmla="*/ 242888 w 2650332"/>
              <a:gd name="connsiteY52" fmla="*/ 233363 h 492919"/>
              <a:gd name="connsiteX53" fmla="*/ 304800 w 2650332"/>
              <a:gd name="connsiteY53" fmla="*/ 211932 h 492919"/>
              <a:gd name="connsiteX54" fmla="*/ 345282 w 2650332"/>
              <a:gd name="connsiteY54" fmla="*/ 202407 h 492919"/>
              <a:gd name="connsiteX55" fmla="*/ 366713 w 2650332"/>
              <a:gd name="connsiteY55" fmla="*/ 204788 h 492919"/>
              <a:gd name="connsiteX56" fmla="*/ 404813 w 2650332"/>
              <a:gd name="connsiteY56" fmla="*/ 214313 h 492919"/>
              <a:gd name="connsiteX57" fmla="*/ 509588 w 2650332"/>
              <a:gd name="connsiteY57" fmla="*/ 230982 h 492919"/>
              <a:gd name="connsiteX58" fmla="*/ 576263 w 2650332"/>
              <a:gd name="connsiteY58" fmla="*/ 240507 h 492919"/>
              <a:gd name="connsiteX59" fmla="*/ 623888 w 2650332"/>
              <a:gd name="connsiteY59" fmla="*/ 245269 h 492919"/>
              <a:gd name="connsiteX60" fmla="*/ 671513 w 2650332"/>
              <a:gd name="connsiteY60" fmla="*/ 245269 h 492919"/>
              <a:gd name="connsiteX61" fmla="*/ 878682 w 2650332"/>
              <a:gd name="connsiteY61" fmla="*/ 242888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650332" h="492919">
                <a:moveTo>
                  <a:pt x="878682" y="242888"/>
                </a:moveTo>
                <a:lnTo>
                  <a:pt x="2133600" y="226219"/>
                </a:lnTo>
                <a:lnTo>
                  <a:pt x="2247900" y="221457"/>
                </a:lnTo>
                <a:lnTo>
                  <a:pt x="2286000" y="214313"/>
                </a:lnTo>
                <a:lnTo>
                  <a:pt x="2340769" y="200025"/>
                </a:lnTo>
                <a:lnTo>
                  <a:pt x="2405063" y="180975"/>
                </a:lnTo>
                <a:lnTo>
                  <a:pt x="2445544" y="157163"/>
                </a:lnTo>
                <a:lnTo>
                  <a:pt x="2497932" y="100013"/>
                </a:lnTo>
                <a:lnTo>
                  <a:pt x="2569369" y="30957"/>
                </a:lnTo>
                <a:lnTo>
                  <a:pt x="2595563" y="7144"/>
                </a:lnTo>
                <a:lnTo>
                  <a:pt x="2609850" y="0"/>
                </a:lnTo>
                <a:lnTo>
                  <a:pt x="2619375" y="0"/>
                </a:lnTo>
                <a:lnTo>
                  <a:pt x="2628900" y="0"/>
                </a:lnTo>
                <a:lnTo>
                  <a:pt x="2638425" y="2382"/>
                </a:lnTo>
                <a:lnTo>
                  <a:pt x="2643188" y="7144"/>
                </a:lnTo>
                <a:lnTo>
                  <a:pt x="2647950" y="14288"/>
                </a:lnTo>
                <a:lnTo>
                  <a:pt x="2650332" y="23813"/>
                </a:lnTo>
                <a:lnTo>
                  <a:pt x="2650332" y="35719"/>
                </a:lnTo>
                <a:lnTo>
                  <a:pt x="2643188" y="80963"/>
                </a:lnTo>
                <a:lnTo>
                  <a:pt x="2628900" y="145257"/>
                </a:lnTo>
                <a:lnTo>
                  <a:pt x="2581275" y="295275"/>
                </a:lnTo>
                <a:lnTo>
                  <a:pt x="2552700" y="359569"/>
                </a:lnTo>
                <a:lnTo>
                  <a:pt x="2526507" y="402432"/>
                </a:lnTo>
                <a:lnTo>
                  <a:pt x="2509838" y="423863"/>
                </a:lnTo>
                <a:lnTo>
                  <a:pt x="2490788" y="433388"/>
                </a:lnTo>
                <a:lnTo>
                  <a:pt x="2440782" y="435769"/>
                </a:lnTo>
                <a:lnTo>
                  <a:pt x="2324100" y="428625"/>
                </a:lnTo>
                <a:lnTo>
                  <a:pt x="2224088" y="426244"/>
                </a:lnTo>
                <a:lnTo>
                  <a:pt x="1633538" y="426244"/>
                </a:lnTo>
                <a:lnTo>
                  <a:pt x="1478757" y="426244"/>
                </a:lnTo>
                <a:lnTo>
                  <a:pt x="1447800" y="433388"/>
                </a:lnTo>
                <a:lnTo>
                  <a:pt x="1352550" y="440532"/>
                </a:lnTo>
                <a:lnTo>
                  <a:pt x="1297782" y="447675"/>
                </a:lnTo>
                <a:lnTo>
                  <a:pt x="981075" y="447675"/>
                </a:lnTo>
                <a:lnTo>
                  <a:pt x="321469" y="447675"/>
                </a:lnTo>
                <a:lnTo>
                  <a:pt x="304800" y="454819"/>
                </a:lnTo>
                <a:lnTo>
                  <a:pt x="273844" y="471488"/>
                </a:lnTo>
                <a:lnTo>
                  <a:pt x="219075" y="488157"/>
                </a:lnTo>
                <a:lnTo>
                  <a:pt x="164307" y="492919"/>
                </a:lnTo>
                <a:lnTo>
                  <a:pt x="128588" y="490538"/>
                </a:lnTo>
                <a:lnTo>
                  <a:pt x="95250" y="485775"/>
                </a:lnTo>
                <a:lnTo>
                  <a:pt x="64294" y="473869"/>
                </a:lnTo>
                <a:lnTo>
                  <a:pt x="42863" y="457200"/>
                </a:lnTo>
                <a:lnTo>
                  <a:pt x="21432" y="438150"/>
                </a:lnTo>
                <a:lnTo>
                  <a:pt x="9525" y="428625"/>
                </a:lnTo>
                <a:lnTo>
                  <a:pt x="0" y="409575"/>
                </a:lnTo>
                <a:lnTo>
                  <a:pt x="0" y="385763"/>
                </a:lnTo>
                <a:lnTo>
                  <a:pt x="4763" y="366713"/>
                </a:lnTo>
                <a:lnTo>
                  <a:pt x="14288" y="350044"/>
                </a:lnTo>
                <a:lnTo>
                  <a:pt x="30957" y="335757"/>
                </a:lnTo>
                <a:lnTo>
                  <a:pt x="83344" y="309563"/>
                </a:lnTo>
                <a:lnTo>
                  <a:pt x="180975" y="259557"/>
                </a:lnTo>
                <a:lnTo>
                  <a:pt x="242888" y="233363"/>
                </a:lnTo>
                <a:lnTo>
                  <a:pt x="304800" y="211932"/>
                </a:lnTo>
                <a:lnTo>
                  <a:pt x="345282" y="202407"/>
                </a:lnTo>
                <a:lnTo>
                  <a:pt x="366713" y="204788"/>
                </a:lnTo>
                <a:lnTo>
                  <a:pt x="404813" y="214313"/>
                </a:lnTo>
                <a:lnTo>
                  <a:pt x="509588" y="230982"/>
                </a:lnTo>
                <a:lnTo>
                  <a:pt x="576263" y="240507"/>
                </a:lnTo>
                <a:lnTo>
                  <a:pt x="623888" y="245269"/>
                </a:lnTo>
                <a:lnTo>
                  <a:pt x="671513" y="245269"/>
                </a:lnTo>
                <a:lnTo>
                  <a:pt x="878682" y="2428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C471BE6-48FD-44EA-8B6A-651F3EAC4029}"/>
              </a:ext>
            </a:extLst>
          </p:cNvPr>
          <p:cNvSpPr/>
          <p:nvPr/>
        </p:nvSpPr>
        <p:spPr>
          <a:xfrm rot="16200000">
            <a:off x="3786982" y="2331244"/>
            <a:ext cx="2593975" cy="1792288"/>
          </a:xfrm>
          <a:custGeom>
            <a:avLst/>
            <a:gdLst>
              <a:gd name="connsiteX0" fmla="*/ 703385 w 2593731"/>
              <a:gd name="connsiteY0" fmla="*/ 1699847 h 1793631"/>
              <a:gd name="connsiteX1" fmla="*/ 1981200 w 2593731"/>
              <a:gd name="connsiteY1" fmla="*/ 1702777 h 1793631"/>
              <a:gd name="connsiteX2" fmla="*/ 2069123 w 2593731"/>
              <a:gd name="connsiteY2" fmla="*/ 1702777 h 1793631"/>
              <a:gd name="connsiteX3" fmla="*/ 2104292 w 2593731"/>
              <a:gd name="connsiteY3" fmla="*/ 1705708 h 1793631"/>
              <a:gd name="connsiteX4" fmla="*/ 2133600 w 2593731"/>
              <a:gd name="connsiteY4" fmla="*/ 1714500 h 1793631"/>
              <a:gd name="connsiteX5" fmla="*/ 2180492 w 2593731"/>
              <a:gd name="connsiteY5" fmla="*/ 1737947 h 1793631"/>
              <a:gd name="connsiteX6" fmla="*/ 2250831 w 2593731"/>
              <a:gd name="connsiteY6" fmla="*/ 1781908 h 1793631"/>
              <a:gd name="connsiteX7" fmla="*/ 2271346 w 2593731"/>
              <a:gd name="connsiteY7" fmla="*/ 1787770 h 1793631"/>
              <a:gd name="connsiteX8" fmla="*/ 2294792 w 2593731"/>
              <a:gd name="connsiteY8" fmla="*/ 1790700 h 1793631"/>
              <a:gd name="connsiteX9" fmla="*/ 2344615 w 2593731"/>
              <a:gd name="connsiteY9" fmla="*/ 1793631 h 1793631"/>
              <a:gd name="connsiteX10" fmla="*/ 2391508 w 2593731"/>
              <a:gd name="connsiteY10" fmla="*/ 1740877 h 1793631"/>
              <a:gd name="connsiteX11" fmla="*/ 2447192 w 2593731"/>
              <a:gd name="connsiteY11" fmla="*/ 1682262 h 1793631"/>
              <a:gd name="connsiteX12" fmla="*/ 2505808 w 2593731"/>
              <a:gd name="connsiteY12" fmla="*/ 1614854 h 1793631"/>
              <a:gd name="connsiteX13" fmla="*/ 2555631 w 2593731"/>
              <a:gd name="connsiteY13" fmla="*/ 1538654 h 1793631"/>
              <a:gd name="connsiteX14" fmla="*/ 2584939 w 2593731"/>
              <a:gd name="connsiteY14" fmla="*/ 1488831 h 1793631"/>
              <a:gd name="connsiteX15" fmla="*/ 2593731 w 2593731"/>
              <a:gd name="connsiteY15" fmla="*/ 1462454 h 1793631"/>
              <a:gd name="connsiteX16" fmla="*/ 2593731 w 2593731"/>
              <a:gd name="connsiteY16" fmla="*/ 1439008 h 1793631"/>
              <a:gd name="connsiteX17" fmla="*/ 2570285 w 2593731"/>
              <a:gd name="connsiteY17" fmla="*/ 1397977 h 1793631"/>
              <a:gd name="connsiteX18" fmla="*/ 2540977 w 2593731"/>
              <a:gd name="connsiteY18" fmla="*/ 1359877 h 1793631"/>
              <a:gd name="connsiteX19" fmla="*/ 2520462 w 2593731"/>
              <a:gd name="connsiteY19" fmla="*/ 1339362 h 1793631"/>
              <a:gd name="connsiteX20" fmla="*/ 2494085 w 2593731"/>
              <a:gd name="connsiteY20" fmla="*/ 1248508 h 1793631"/>
              <a:gd name="connsiteX21" fmla="*/ 2476500 w 2593731"/>
              <a:gd name="connsiteY21" fmla="*/ 1181100 h 1793631"/>
              <a:gd name="connsiteX22" fmla="*/ 2455985 w 2593731"/>
              <a:gd name="connsiteY22" fmla="*/ 1078523 h 1793631"/>
              <a:gd name="connsiteX23" fmla="*/ 2256692 w 2593731"/>
              <a:gd name="connsiteY23" fmla="*/ 29308 h 1793631"/>
              <a:gd name="connsiteX24" fmla="*/ 2256692 w 2593731"/>
              <a:gd name="connsiteY24" fmla="*/ 8793 h 1793631"/>
              <a:gd name="connsiteX25" fmla="*/ 2239108 w 2593731"/>
              <a:gd name="connsiteY25" fmla="*/ 0 h 1793631"/>
              <a:gd name="connsiteX26" fmla="*/ 2063262 w 2593731"/>
              <a:gd name="connsiteY26" fmla="*/ 5862 h 1793631"/>
              <a:gd name="connsiteX27" fmla="*/ 2074985 w 2593731"/>
              <a:gd name="connsiteY27" fmla="*/ 20516 h 1793631"/>
              <a:gd name="connsiteX28" fmla="*/ 2092569 w 2593731"/>
              <a:gd name="connsiteY28" fmla="*/ 117231 h 1793631"/>
              <a:gd name="connsiteX29" fmla="*/ 2159977 w 2593731"/>
              <a:gd name="connsiteY29" fmla="*/ 518747 h 1793631"/>
              <a:gd name="connsiteX30" fmla="*/ 2162908 w 2593731"/>
              <a:gd name="connsiteY30" fmla="*/ 559777 h 1793631"/>
              <a:gd name="connsiteX31" fmla="*/ 2198077 w 2593731"/>
              <a:gd name="connsiteY31" fmla="*/ 682870 h 1793631"/>
              <a:gd name="connsiteX32" fmla="*/ 2230315 w 2593731"/>
              <a:gd name="connsiteY32" fmla="*/ 767862 h 1793631"/>
              <a:gd name="connsiteX33" fmla="*/ 2265485 w 2593731"/>
              <a:gd name="connsiteY33" fmla="*/ 973016 h 1793631"/>
              <a:gd name="connsiteX34" fmla="*/ 2303585 w 2593731"/>
              <a:gd name="connsiteY34" fmla="*/ 1222131 h 1793631"/>
              <a:gd name="connsiteX35" fmla="*/ 2321169 w 2593731"/>
              <a:gd name="connsiteY35" fmla="*/ 1348154 h 1793631"/>
              <a:gd name="connsiteX36" fmla="*/ 2324100 w 2593731"/>
              <a:gd name="connsiteY36" fmla="*/ 1374531 h 1793631"/>
              <a:gd name="connsiteX37" fmla="*/ 2318239 w 2593731"/>
              <a:gd name="connsiteY37" fmla="*/ 1400908 h 1793631"/>
              <a:gd name="connsiteX38" fmla="*/ 2300654 w 2593731"/>
              <a:gd name="connsiteY38" fmla="*/ 1430216 h 1793631"/>
              <a:gd name="connsiteX39" fmla="*/ 2288931 w 2593731"/>
              <a:gd name="connsiteY39" fmla="*/ 1439008 h 1793631"/>
              <a:gd name="connsiteX40" fmla="*/ 2256692 w 2593731"/>
              <a:gd name="connsiteY40" fmla="*/ 1450731 h 1793631"/>
              <a:gd name="connsiteX41" fmla="*/ 2221523 w 2593731"/>
              <a:gd name="connsiteY41" fmla="*/ 1453662 h 1793631"/>
              <a:gd name="connsiteX42" fmla="*/ 2130669 w 2593731"/>
              <a:gd name="connsiteY42" fmla="*/ 1453662 h 1793631"/>
              <a:gd name="connsiteX43" fmla="*/ 1233854 w 2593731"/>
              <a:gd name="connsiteY43" fmla="*/ 1453662 h 1793631"/>
              <a:gd name="connsiteX44" fmla="*/ 334108 w 2593731"/>
              <a:gd name="connsiteY44" fmla="*/ 1453662 h 1793631"/>
              <a:gd name="connsiteX45" fmla="*/ 240323 w 2593731"/>
              <a:gd name="connsiteY45" fmla="*/ 1447800 h 1793631"/>
              <a:gd name="connsiteX46" fmla="*/ 199292 w 2593731"/>
              <a:gd name="connsiteY46" fmla="*/ 1444870 h 1793631"/>
              <a:gd name="connsiteX47" fmla="*/ 108439 w 2593731"/>
              <a:gd name="connsiteY47" fmla="*/ 1433147 h 1793631"/>
              <a:gd name="connsiteX48" fmla="*/ 84992 w 2593731"/>
              <a:gd name="connsiteY48" fmla="*/ 1430216 h 1793631"/>
              <a:gd name="connsiteX49" fmla="*/ 67408 w 2593731"/>
              <a:gd name="connsiteY49" fmla="*/ 1444870 h 1793631"/>
              <a:gd name="connsiteX50" fmla="*/ 43962 w 2593731"/>
              <a:gd name="connsiteY50" fmla="*/ 1459523 h 1793631"/>
              <a:gd name="connsiteX51" fmla="*/ 23446 w 2593731"/>
              <a:gd name="connsiteY51" fmla="*/ 1485900 h 1793631"/>
              <a:gd name="connsiteX52" fmla="*/ 8792 w 2593731"/>
              <a:gd name="connsiteY52" fmla="*/ 1512277 h 1793631"/>
              <a:gd name="connsiteX53" fmla="*/ 0 w 2593731"/>
              <a:gd name="connsiteY53" fmla="*/ 1535723 h 1793631"/>
              <a:gd name="connsiteX54" fmla="*/ 0 w 2593731"/>
              <a:gd name="connsiteY54" fmla="*/ 1556239 h 1793631"/>
              <a:gd name="connsiteX55" fmla="*/ 2931 w 2593731"/>
              <a:gd name="connsiteY55" fmla="*/ 1576754 h 1793631"/>
              <a:gd name="connsiteX56" fmla="*/ 14654 w 2593731"/>
              <a:gd name="connsiteY56" fmla="*/ 1603131 h 1793631"/>
              <a:gd name="connsiteX57" fmla="*/ 35169 w 2593731"/>
              <a:gd name="connsiteY57" fmla="*/ 1632439 h 1793631"/>
              <a:gd name="connsiteX58" fmla="*/ 64477 w 2593731"/>
              <a:gd name="connsiteY58" fmla="*/ 1658816 h 1793631"/>
              <a:gd name="connsiteX59" fmla="*/ 99646 w 2593731"/>
              <a:gd name="connsiteY59" fmla="*/ 1679331 h 1793631"/>
              <a:gd name="connsiteX60" fmla="*/ 134815 w 2593731"/>
              <a:gd name="connsiteY60" fmla="*/ 1693985 h 1793631"/>
              <a:gd name="connsiteX61" fmla="*/ 161192 w 2593731"/>
              <a:gd name="connsiteY61" fmla="*/ 1702777 h 1793631"/>
              <a:gd name="connsiteX62" fmla="*/ 337039 w 2593731"/>
              <a:gd name="connsiteY62" fmla="*/ 1699847 h 1793631"/>
              <a:gd name="connsiteX63" fmla="*/ 703385 w 2593731"/>
              <a:gd name="connsiteY63" fmla="*/ 1699847 h 179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593731" h="1793631">
                <a:moveTo>
                  <a:pt x="703385" y="1699847"/>
                </a:moveTo>
                <a:lnTo>
                  <a:pt x="1981200" y="1702777"/>
                </a:lnTo>
                <a:lnTo>
                  <a:pt x="2069123" y="1702777"/>
                </a:lnTo>
                <a:lnTo>
                  <a:pt x="2104292" y="1705708"/>
                </a:lnTo>
                <a:lnTo>
                  <a:pt x="2133600" y="1714500"/>
                </a:lnTo>
                <a:lnTo>
                  <a:pt x="2180492" y="1737947"/>
                </a:lnTo>
                <a:lnTo>
                  <a:pt x="2250831" y="1781908"/>
                </a:lnTo>
                <a:lnTo>
                  <a:pt x="2271346" y="1787770"/>
                </a:lnTo>
                <a:lnTo>
                  <a:pt x="2294792" y="1790700"/>
                </a:lnTo>
                <a:lnTo>
                  <a:pt x="2344615" y="1793631"/>
                </a:lnTo>
                <a:lnTo>
                  <a:pt x="2391508" y="1740877"/>
                </a:lnTo>
                <a:lnTo>
                  <a:pt x="2447192" y="1682262"/>
                </a:lnTo>
                <a:lnTo>
                  <a:pt x="2505808" y="1614854"/>
                </a:lnTo>
                <a:lnTo>
                  <a:pt x="2555631" y="1538654"/>
                </a:lnTo>
                <a:lnTo>
                  <a:pt x="2584939" y="1488831"/>
                </a:lnTo>
                <a:lnTo>
                  <a:pt x="2593731" y="1462454"/>
                </a:lnTo>
                <a:lnTo>
                  <a:pt x="2593731" y="1439008"/>
                </a:lnTo>
                <a:lnTo>
                  <a:pt x="2570285" y="1397977"/>
                </a:lnTo>
                <a:lnTo>
                  <a:pt x="2540977" y="1359877"/>
                </a:lnTo>
                <a:lnTo>
                  <a:pt x="2520462" y="1339362"/>
                </a:lnTo>
                <a:lnTo>
                  <a:pt x="2494085" y="1248508"/>
                </a:lnTo>
                <a:lnTo>
                  <a:pt x="2476500" y="1181100"/>
                </a:lnTo>
                <a:lnTo>
                  <a:pt x="2455985" y="1078523"/>
                </a:lnTo>
                <a:lnTo>
                  <a:pt x="2256692" y="29308"/>
                </a:lnTo>
                <a:lnTo>
                  <a:pt x="2256692" y="8793"/>
                </a:lnTo>
                <a:lnTo>
                  <a:pt x="2239108" y="0"/>
                </a:lnTo>
                <a:lnTo>
                  <a:pt x="2063262" y="5862"/>
                </a:lnTo>
                <a:lnTo>
                  <a:pt x="2074985" y="20516"/>
                </a:lnTo>
                <a:lnTo>
                  <a:pt x="2092569" y="117231"/>
                </a:lnTo>
                <a:lnTo>
                  <a:pt x="2159977" y="518747"/>
                </a:lnTo>
                <a:lnTo>
                  <a:pt x="2162908" y="559777"/>
                </a:lnTo>
                <a:lnTo>
                  <a:pt x="2198077" y="682870"/>
                </a:lnTo>
                <a:lnTo>
                  <a:pt x="2230315" y="767862"/>
                </a:lnTo>
                <a:lnTo>
                  <a:pt x="2265485" y="973016"/>
                </a:lnTo>
                <a:lnTo>
                  <a:pt x="2303585" y="1222131"/>
                </a:lnTo>
                <a:lnTo>
                  <a:pt x="2321169" y="1348154"/>
                </a:lnTo>
                <a:lnTo>
                  <a:pt x="2324100" y="1374531"/>
                </a:lnTo>
                <a:lnTo>
                  <a:pt x="2318239" y="1400908"/>
                </a:lnTo>
                <a:lnTo>
                  <a:pt x="2300654" y="1430216"/>
                </a:lnTo>
                <a:lnTo>
                  <a:pt x="2288931" y="1439008"/>
                </a:lnTo>
                <a:lnTo>
                  <a:pt x="2256692" y="1450731"/>
                </a:lnTo>
                <a:lnTo>
                  <a:pt x="2221523" y="1453662"/>
                </a:lnTo>
                <a:lnTo>
                  <a:pt x="2130669" y="1453662"/>
                </a:lnTo>
                <a:lnTo>
                  <a:pt x="1233854" y="1453662"/>
                </a:lnTo>
                <a:lnTo>
                  <a:pt x="334108" y="1453662"/>
                </a:lnTo>
                <a:lnTo>
                  <a:pt x="240323" y="1447800"/>
                </a:lnTo>
                <a:lnTo>
                  <a:pt x="199292" y="1444870"/>
                </a:lnTo>
                <a:lnTo>
                  <a:pt x="108439" y="1433147"/>
                </a:lnTo>
                <a:lnTo>
                  <a:pt x="84992" y="1430216"/>
                </a:lnTo>
                <a:lnTo>
                  <a:pt x="67408" y="1444870"/>
                </a:lnTo>
                <a:lnTo>
                  <a:pt x="43962" y="1459523"/>
                </a:lnTo>
                <a:lnTo>
                  <a:pt x="23446" y="1485900"/>
                </a:lnTo>
                <a:lnTo>
                  <a:pt x="8792" y="1512277"/>
                </a:lnTo>
                <a:lnTo>
                  <a:pt x="0" y="1535723"/>
                </a:lnTo>
                <a:lnTo>
                  <a:pt x="0" y="1556239"/>
                </a:lnTo>
                <a:lnTo>
                  <a:pt x="2931" y="1576754"/>
                </a:lnTo>
                <a:lnTo>
                  <a:pt x="14654" y="1603131"/>
                </a:lnTo>
                <a:lnTo>
                  <a:pt x="35169" y="1632439"/>
                </a:lnTo>
                <a:lnTo>
                  <a:pt x="64477" y="1658816"/>
                </a:lnTo>
                <a:lnTo>
                  <a:pt x="99646" y="1679331"/>
                </a:lnTo>
                <a:lnTo>
                  <a:pt x="134815" y="1693985"/>
                </a:lnTo>
                <a:lnTo>
                  <a:pt x="161192" y="1702777"/>
                </a:lnTo>
                <a:lnTo>
                  <a:pt x="337039" y="1699847"/>
                </a:lnTo>
                <a:lnTo>
                  <a:pt x="703385" y="169984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DB6BD4F-51F6-4BDC-B574-20EE4C0EC559}"/>
              </a:ext>
            </a:extLst>
          </p:cNvPr>
          <p:cNvSpPr/>
          <p:nvPr/>
        </p:nvSpPr>
        <p:spPr>
          <a:xfrm rot="16200000">
            <a:off x="3873501" y="3132138"/>
            <a:ext cx="2108200" cy="384175"/>
          </a:xfrm>
          <a:custGeom>
            <a:avLst/>
            <a:gdLst>
              <a:gd name="connsiteX0" fmla="*/ 190500 w 2107406"/>
              <a:gd name="connsiteY0" fmla="*/ 102394 h 383381"/>
              <a:gd name="connsiteX1" fmla="*/ 1533525 w 2107406"/>
              <a:gd name="connsiteY1" fmla="*/ 102394 h 383381"/>
              <a:gd name="connsiteX2" fmla="*/ 1807368 w 2107406"/>
              <a:gd name="connsiteY2" fmla="*/ 100012 h 383381"/>
              <a:gd name="connsiteX3" fmla="*/ 1838325 w 2107406"/>
              <a:gd name="connsiteY3" fmla="*/ 100012 h 383381"/>
              <a:gd name="connsiteX4" fmla="*/ 1859756 w 2107406"/>
              <a:gd name="connsiteY4" fmla="*/ 92869 h 383381"/>
              <a:gd name="connsiteX5" fmla="*/ 1981200 w 2107406"/>
              <a:gd name="connsiteY5" fmla="*/ 35719 h 383381"/>
              <a:gd name="connsiteX6" fmla="*/ 2033587 w 2107406"/>
              <a:gd name="connsiteY6" fmla="*/ 0 h 383381"/>
              <a:gd name="connsiteX7" fmla="*/ 2047875 w 2107406"/>
              <a:gd name="connsiteY7" fmla="*/ 0 h 383381"/>
              <a:gd name="connsiteX8" fmla="*/ 2069306 w 2107406"/>
              <a:gd name="connsiteY8" fmla="*/ 16669 h 383381"/>
              <a:gd name="connsiteX9" fmla="*/ 2107406 w 2107406"/>
              <a:gd name="connsiteY9" fmla="*/ 164306 h 383381"/>
              <a:gd name="connsiteX10" fmla="*/ 2085975 w 2107406"/>
              <a:gd name="connsiteY10" fmla="*/ 207169 h 383381"/>
              <a:gd name="connsiteX11" fmla="*/ 2047875 w 2107406"/>
              <a:gd name="connsiteY11" fmla="*/ 257175 h 383381"/>
              <a:gd name="connsiteX12" fmla="*/ 1959768 w 2107406"/>
              <a:gd name="connsiteY12" fmla="*/ 364331 h 383381"/>
              <a:gd name="connsiteX13" fmla="*/ 1943100 w 2107406"/>
              <a:gd name="connsiteY13" fmla="*/ 378619 h 383381"/>
              <a:gd name="connsiteX14" fmla="*/ 1931193 w 2107406"/>
              <a:gd name="connsiteY14" fmla="*/ 383381 h 383381"/>
              <a:gd name="connsiteX15" fmla="*/ 1921668 w 2107406"/>
              <a:gd name="connsiteY15" fmla="*/ 383381 h 383381"/>
              <a:gd name="connsiteX16" fmla="*/ 1905000 w 2107406"/>
              <a:gd name="connsiteY16" fmla="*/ 383381 h 383381"/>
              <a:gd name="connsiteX17" fmla="*/ 1888331 w 2107406"/>
              <a:gd name="connsiteY17" fmla="*/ 376237 h 383381"/>
              <a:gd name="connsiteX18" fmla="*/ 1874043 w 2107406"/>
              <a:gd name="connsiteY18" fmla="*/ 364331 h 383381"/>
              <a:gd name="connsiteX19" fmla="*/ 1854993 w 2107406"/>
              <a:gd name="connsiteY19" fmla="*/ 342900 h 383381"/>
              <a:gd name="connsiteX20" fmla="*/ 1840706 w 2107406"/>
              <a:gd name="connsiteY20" fmla="*/ 330994 h 383381"/>
              <a:gd name="connsiteX21" fmla="*/ 1807368 w 2107406"/>
              <a:gd name="connsiteY21" fmla="*/ 326231 h 383381"/>
              <a:gd name="connsiteX22" fmla="*/ 1204912 w 2107406"/>
              <a:gd name="connsiteY22" fmla="*/ 326231 h 383381"/>
              <a:gd name="connsiteX23" fmla="*/ 1019175 w 2107406"/>
              <a:gd name="connsiteY23" fmla="*/ 326231 h 383381"/>
              <a:gd name="connsiteX24" fmla="*/ 133350 w 2107406"/>
              <a:gd name="connsiteY24" fmla="*/ 328612 h 383381"/>
              <a:gd name="connsiteX25" fmla="*/ 50006 w 2107406"/>
              <a:gd name="connsiteY25" fmla="*/ 328612 h 383381"/>
              <a:gd name="connsiteX26" fmla="*/ 33337 w 2107406"/>
              <a:gd name="connsiteY26" fmla="*/ 316706 h 383381"/>
              <a:gd name="connsiteX27" fmla="*/ 0 w 2107406"/>
              <a:gd name="connsiteY27" fmla="*/ 111919 h 383381"/>
              <a:gd name="connsiteX28" fmla="*/ 7143 w 2107406"/>
              <a:gd name="connsiteY28" fmla="*/ 102394 h 383381"/>
              <a:gd name="connsiteX29" fmla="*/ 190500 w 2107406"/>
              <a:gd name="connsiteY29" fmla="*/ 102394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07406" h="383381">
                <a:moveTo>
                  <a:pt x="190500" y="102394"/>
                </a:moveTo>
                <a:lnTo>
                  <a:pt x="1533525" y="102394"/>
                </a:lnTo>
                <a:lnTo>
                  <a:pt x="1807368" y="100012"/>
                </a:lnTo>
                <a:lnTo>
                  <a:pt x="1838325" y="100012"/>
                </a:lnTo>
                <a:lnTo>
                  <a:pt x="1859756" y="92869"/>
                </a:lnTo>
                <a:lnTo>
                  <a:pt x="1981200" y="35719"/>
                </a:lnTo>
                <a:lnTo>
                  <a:pt x="2033587" y="0"/>
                </a:lnTo>
                <a:lnTo>
                  <a:pt x="2047875" y="0"/>
                </a:lnTo>
                <a:lnTo>
                  <a:pt x="2069306" y="16669"/>
                </a:lnTo>
                <a:lnTo>
                  <a:pt x="2107406" y="164306"/>
                </a:lnTo>
                <a:lnTo>
                  <a:pt x="2085975" y="207169"/>
                </a:lnTo>
                <a:lnTo>
                  <a:pt x="2047875" y="257175"/>
                </a:lnTo>
                <a:lnTo>
                  <a:pt x="1959768" y="364331"/>
                </a:lnTo>
                <a:lnTo>
                  <a:pt x="1943100" y="378619"/>
                </a:lnTo>
                <a:lnTo>
                  <a:pt x="1931193" y="383381"/>
                </a:lnTo>
                <a:lnTo>
                  <a:pt x="1921668" y="383381"/>
                </a:lnTo>
                <a:lnTo>
                  <a:pt x="1905000" y="383381"/>
                </a:lnTo>
                <a:lnTo>
                  <a:pt x="1888331" y="376237"/>
                </a:lnTo>
                <a:lnTo>
                  <a:pt x="1874043" y="364331"/>
                </a:lnTo>
                <a:lnTo>
                  <a:pt x="1854993" y="342900"/>
                </a:lnTo>
                <a:lnTo>
                  <a:pt x="1840706" y="330994"/>
                </a:lnTo>
                <a:lnTo>
                  <a:pt x="1807368" y="326231"/>
                </a:lnTo>
                <a:lnTo>
                  <a:pt x="1204912" y="326231"/>
                </a:lnTo>
                <a:lnTo>
                  <a:pt x="1019175" y="326231"/>
                </a:lnTo>
                <a:lnTo>
                  <a:pt x="133350" y="328612"/>
                </a:lnTo>
                <a:lnTo>
                  <a:pt x="50006" y="328612"/>
                </a:lnTo>
                <a:lnTo>
                  <a:pt x="33337" y="316706"/>
                </a:lnTo>
                <a:lnTo>
                  <a:pt x="0" y="111919"/>
                </a:lnTo>
                <a:lnTo>
                  <a:pt x="7143" y="102394"/>
                </a:lnTo>
                <a:lnTo>
                  <a:pt x="190500" y="1023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ADF4D71-D036-4C96-B1B4-C8E2C1DC336E}"/>
              </a:ext>
            </a:extLst>
          </p:cNvPr>
          <p:cNvSpPr/>
          <p:nvPr/>
        </p:nvSpPr>
        <p:spPr>
          <a:xfrm>
            <a:off x="4191000" y="3046413"/>
            <a:ext cx="1481138" cy="430212"/>
          </a:xfrm>
          <a:custGeom>
            <a:avLst/>
            <a:gdLst>
              <a:gd name="connsiteX0" fmla="*/ 395288 w 1481138"/>
              <a:gd name="connsiteY0" fmla="*/ 221456 h 431006"/>
              <a:gd name="connsiteX1" fmla="*/ 604838 w 1481138"/>
              <a:gd name="connsiteY1" fmla="*/ 190500 h 431006"/>
              <a:gd name="connsiteX2" fmla="*/ 888206 w 1481138"/>
              <a:gd name="connsiteY2" fmla="*/ 135731 h 431006"/>
              <a:gd name="connsiteX3" fmla="*/ 1081088 w 1481138"/>
              <a:gd name="connsiteY3" fmla="*/ 85725 h 431006"/>
              <a:gd name="connsiteX4" fmla="*/ 1278731 w 1481138"/>
              <a:gd name="connsiteY4" fmla="*/ 35719 h 431006"/>
              <a:gd name="connsiteX5" fmla="*/ 1343025 w 1481138"/>
              <a:gd name="connsiteY5" fmla="*/ 23812 h 431006"/>
              <a:gd name="connsiteX6" fmla="*/ 1414463 w 1481138"/>
              <a:gd name="connsiteY6" fmla="*/ 11906 h 431006"/>
              <a:gd name="connsiteX7" fmla="*/ 1471613 w 1481138"/>
              <a:gd name="connsiteY7" fmla="*/ 0 h 431006"/>
              <a:gd name="connsiteX8" fmla="*/ 1481138 w 1481138"/>
              <a:gd name="connsiteY8" fmla="*/ 0 h 431006"/>
              <a:gd name="connsiteX9" fmla="*/ 1478756 w 1481138"/>
              <a:gd name="connsiteY9" fmla="*/ 159544 h 431006"/>
              <a:gd name="connsiteX10" fmla="*/ 1371600 w 1481138"/>
              <a:gd name="connsiteY10" fmla="*/ 180975 h 431006"/>
              <a:gd name="connsiteX11" fmla="*/ 988219 w 1481138"/>
              <a:gd name="connsiteY11" fmla="*/ 269081 h 431006"/>
              <a:gd name="connsiteX12" fmla="*/ 864394 w 1481138"/>
              <a:gd name="connsiteY12" fmla="*/ 295275 h 431006"/>
              <a:gd name="connsiteX13" fmla="*/ 631031 w 1481138"/>
              <a:gd name="connsiteY13" fmla="*/ 342900 h 431006"/>
              <a:gd name="connsiteX14" fmla="*/ 478631 w 1481138"/>
              <a:gd name="connsiteY14" fmla="*/ 373856 h 431006"/>
              <a:gd name="connsiteX15" fmla="*/ 190500 w 1481138"/>
              <a:gd name="connsiteY15" fmla="*/ 428625 h 431006"/>
              <a:gd name="connsiteX16" fmla="*/ 140494 w 1481138"/>
              <a:gd name="connsiteY16" fmla="*/ 431006 h 431006"/>
              <a:gd name="connsiteX17" fmla="*/ 78581 w 1481138"/>
              <a:gd name="connsiteY17" fmla="*/ 431006 h 431006"/>
              <a:gd name="connsiteX18" fmla="*/ 28575 w 1481138"/>
              <a:gd name="connsiteY18" fmla="*/ 431006 h 431006"/>
              <a:gd name="connsiteX19" fmla="*/ 19050 w 1481138"/>
              <a:gd name="connsiteY19" fmla="*/ 426244 h 431006"/>
              <a:gd name="connsiteX20" fmla="*/ 0 w 1481138"/>
              <a:gd name="connsiteY20" fmla="*/ 242887 h 431006"/>
              <a:gd name="connsiteX21" fmla="*/ 102394 w 1481138"/>
              <a:gd name="connsiteY21" fmla="*/ 252412 h 431006"/>
              <a:gd name="connsiteX22" fmla="*/ 180975 w 1481138"/>
              <a:gd name="connsiteY22" fmla="*/ 250031 h 431006"/>
              <a:gd name="connsiteX23" fmla="*/ 295275 w 1481138"/>
              <a:gd name="connsiteY23" fmla="*/ 238125 h 431006"/>
              <a:gd name="connsiteX24" fmla="*/ 395288 w 1481138"/>
              <a:gd name="connsiteY24" fmla="*/ 221456 h 43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81138" h="431006">
                <a:moveTo>
                  <a:pt x="395288" y="221456"/>
                </a:moveTo>
                <a:lnTo>
                  <a:pt x="604838" y="190500"/>
                </a:lnTo>
                <a:lnTo>
                  <a:pt x="888206" y="135731"/>
                </a:lnTo>
                <a:lnTo>
                  <a:pt x="1081088" y="85725"/>
                </a:lnTo>
                <a:lnTo>
                  <a:pt x="1278731" y="35719"/>
                </a:lnTo>
                <a:lnTo>
                  <a:pt x="1343025" y="23812"/>
                </a:lnTo>
                <a:lnTo>
                  <a:pt x="1414463" y="11906"/>
                </a:lnTo>
                <a:lnTo>
                  <a:pt x="1471613" y="0"/>
                </a:lnTo>
                <a:lnTo>
                  <a:pt x="1481138" y="0"/>
                </a:lnTo>
                <a:lnTo>
                  <a:pt x="1478756" y="159544"/>
                </a:lnTo>
                <a:lnTo>
                  <a:pt x="1371600" y="180975"/>
                </a:lnTo>
                <a:lnTo>
                  <a:pt x="988219" y="269081"/>
                </a:lnTo>
                <a:lnTo>
                  <a:pt x="864394" y="295275"/>
                </a:lnTo>
                <a:lnTo>
                  <a:pt x="631031" y="342900"/>
                </a:lnTo>
                <a:lnTo>
                  <a:pt x="478631" y="373856"/>
                </a:lnTo>
                <a:lnTo>
                  <a:pt x="190500" y="428625"/>
                </a:lnTo>
                <a:lnTo>
                  <a:pt x="140494" y="431006"/>
                </a:lnTo>
                <a:lnTo>
                  <a:pt x="78581" y="431006"/>
                </a:lnTo>
                <a:lnTo>
                  <a:pt x="28575" y="431006"/>
                </a:lnTo>
                <a:lnTo>
                  <a:pt x="19050" y="426244"/>
                </a:lnTo>
                <a:lnTo>
                  <a:pt x="0" y="242887"/>
                </a:lnTo>
                <a:lnTo>
                  <a:pt x="102394" y="252412"/>
                </a:lnTo>
                <a:lnTo>
                  <a:pt x="180975" y="250031"/>
                </a:lnTo>
                <a:lnTo>
                  <a:pt x="295275" y="238125"/>
                </a:lnTo>
                <a:lnTo>
                  <a:pt x="395288" y="221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779B1D72-08D0-48C6-8BF2-FD8172CDD7C5}"/>
              </a:ext>
            </a:extLst>
          </p:cNvPr>
          <p:cNvSpPr/>
          <p:nvPr/>
        </p:nvSpPr>
        <p:spPr>
          <a:xfrm>
            <a:off x="4213226" y="4232275"/>
            <a:ext cx="1458913" cy="387350"/>
          </a:xfrm>
          <a:custGeom>
            <a:avLst/>
            <a:gdLst>
              <a:gd name="connsiteX0" fmla="*/ 140494 w 1459707"/>
              <a:gd name="connsiteY0" fmla="*/ 204788 h 388144"/>
              <a:gd name="connsiteX1" fmla="*/ 485775 w 1459707"/>
              <a:gd name="connsiteY1" fmla="*/ 140494 h 388144"/>
              <a:gd name="connsiteX2" fmla="*/ 576263 w 1459707"/>
              <a:gd name="connsiteY2" fmla="*/ 123825 h 388144"/>
              <a:gd name="connsiteX3" fmla="*/ 719138 w 1459707"/>
              <a:gd name="connsiteY3" fmla="*/ 90488 h 388144"/>
              <a:gd name="connsiteX4" fmla="*/ 897732 w 1459707"/>
              <a:gd name="connsiteY4" fmla="*/ 61913 h 388144"/>
              <a:gd name="connsiteX5" fmla="*/ 1250157 w 1459707"/>
              <a:gd name="connsiteY5" fmla="*/ 21432 h 388144"/>
              <a:gd name="connsiteX6" fmla="*/ 1383507 w 1459707"/>
              <a:gd name="connsiteY6" fmla="*/ 7144 h 388144"/>
              <a:gd name="connsiteX7" fmla="*/ 1454944 w 1459707"/>
              <a:gd name="connsiteY7" fmla="*/ 0 h 388144"/>
              <a:gd name="connsiteX8" fmla="*/ 1459707 w 1459707"/>
              <a:gd name="connsiteY8" fmla="*/ 7144 h 388144"/>
              <a:gd name="connsiteX9" fmla="*/ 1421607 w 1459707"/>
              <a:gd name="connsiteY9" fmla="*/ 219075 h 388144"/>
              <a:gd name="connsiteX10" fmla="*/ 1419225 w 1459707"/>
              <a:gd name="connsiteY10" fmla="*/ 221457 h 388144"/>
              <a:gd name="connsiteX11" fmla="*/ 1404938 w 1459707"/>
              <a:gd name="connsiteY11" fmla="*/ 207169 h 388144"/>
              <a:gd name="connsiteX12" fmla="*/ 1376363 w 1459707"/>
              <a:gd name="connsiteY12" fmla="*/ 204788 h 388144"/>
              <a:gd name="connsiteX13" fmla="*/ 1083469 w 1459707"/>
              <a:gd name="connsiteY13" fmla="*/ 230982 h 388144"/>
              <a:gd name="connsiteX14" fmla="*/ 621507 w 1459707"/>
              <a:gd name="connsiteY14" fmla="*/ 290513 h 388144"/>
              <a:gd name="connsiteX15" fmla="*/ 245269 w 1459707"/>
              <a:gd name="connsiteY15" fmla="*/ 352425 h 388144"/>
              <a:gd name="connsiteX16" fmla="*/ 42863 w 1459707"/>
              <a:gd name="connsiteY16" fmla="*/ 388144 h 388144"/>
              <a:gd name="connsiteX17" fmla="*/ 35719 w 1459707"/>
              <a:gd name="connsiteY17" fmla="*/ 373857 h 388144"/>
              <a:gd name="connsiteX18" fmla="*/ 0 w 1459707"/>
              <a:gd name="connsiteY18" fmla="*/ 228600 h 388144"/>
              <a:gd name="connsiteX19" fmla="*/ 140494 w 1459707"/>
              <a:gd name="connsiteY19" fmla="*/ 204788 h 3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59707" h="388144">
                <a:moveTo>
                  <a:pt x="140494" y="204788"/>
                </a:moveTo>
                <a:lnTo>
                  <a:pt x="485775" y="140494"/>
                </a:lnTo>
                <a:lnTo>
                  <a:pt x="576263" y="123825"/>
                </a:lnTo>
                <a:lnTo>
                  <a:pt x="719138" y="90488"/>
                </a:lnTo>
                <a:lnTo>
                  <a:pt x="897732" y="61913"/>
                </a:lnTo>
                <a:lnTo>
                  <a:pt x="1250157" y="21432"/>
                </a:lnTo>
                <a:lnTo>
                  <a:pt x="1383507" y="7144"/>
                </a:lnTo>
                <a:lnTo>
                  <a:pt x="1454944" y="0"/>
                </a:lnTo>
                <a:lnTo>
                  <a:pt x="1459707" y="7144"/>
                </a:lnTo>
                <a:lnTo>
                  <a:pt x="1421607" y="219075"/>
                </a:lnTo>
                <a:lnTo>
                  <a:pt x="1419225" y="221457"/>
                </a:lnTo>
                <a:lnTo>
                  <a:pt x="1404938" y="207169"/>
                </a:lnTo>
                <a:lnTo>
                  <a:pt x="1376363" y="204788"/>
                </a:lnTo>
                <a:lnTo>
                  <a:pt x="1083469" y="230982"/>
                </a:lnTo>
                <a:lnTo>
                  <a:pt x="621507" y="290513"/>
                </a:lnTo>
                <a:lnTo>
                  <a:pt x="245269" y="352425"/>
                </a:lnTo>
                <a:lnTo>
                  <a:pt x="42863" y="388144"/>
                </a:lnTo>
                <a:lnTo>
                  <a:pt x="35719" y="373857"/>
                </a:lnTo>
                <a:lnTo>
                  <a:pt x="0" y="228600"/>
                </a:lnTo>
                <a:lnTo>
                  <a:pt x="140494" y="2047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E604571-DF67-4155-9705-99F023EBC27D}"/>
              </a:ext>
            </a:extLst>
          </p:cNvPr>
          <p:cNvSpPr/>
          <p:nvPr/>
        </p:nvSpPr>
        <p:spPr>
          <a:xfrm>
            <a:off x="5938838" y="1951039"/>
            <a:ext cx="2347912" cy="496887"/>
          </a:xfrm>
          <a:custGeom>
            <a:avLst/>
            <a:gdLst>
              <a:gd name="connsiteX0" fmla="*/ 750093 w 2347912"/>
              <a:gd name="connsiteY0" fmla="*/ 295275 h 497681"/>
              <a:gd name="connsiteX1" fmla="*/ 1119187 w 2347912"/>
              <a:gd name="connsiteY1" fmla="*/ 233362 h 497681"/>
              <a:gd name="connsiteX2" fmla="*/ 1321593 w 2347912"/>
              <a:gd name="connsiteY2" fmla="*/ 192881 h 497681"/>
              <a:gd name="connsiteX3" fmla="*/ 1585912 w 2347912"/>
              <a:gd name="connsiteY3" fmla="*/ 128587 h 497681"/>
              <a:gd name="connsiteX4" fmla="*/ 1795462 w 2347912"/>
              <a:gd name="connsiteY4" fmla="*/ 66675 h 497681"/>
              <a:gd name="connsiteX5" fmla="*/ 1838325 w 2347912"/>
              <a:gd name="connsiteY5" fmla="*/ 54769 h 497681"/>
              <a:gd name="connsiteX6" fmla="*/ 1852612 w 2347912"/>
              <a:gd name="connsiteY6" fmla="*/ 45244 h 497681"/>
              <a:gd name="connsiteX7" fmla="*/ 1876425 w 2347912"/>
              <a:gd name="connsiteY7" fmla="*/ 26194 h 497681"/>
              <a:gd name="connsiteX8" fmla="*/ 1900237 w 2347912"/>
              <a:gd name="connsiteY8" fmla="*/ 9525 h 497681"/>
              <a:gd name="connsiteX9" fmla="*/ 1931193 w 2347912"/>
              <a:gd name="connsiteY9" fmla="*/ 0 h 497681"/>
              <a:gd name="connsiteX10" fmla="*/ 1957387 w 2347912"/>
              <a:gd name="connsiteY10" fmla="*/ 0 h 497681"/>
              <a:gd name="connsiteX11" fmla="*/ 1978818 w 2347912"/>
              <a:gd name="connsiteY11" fmla="*/ 4762 h 497681"/>
              <a:gd name="connsiteX12" fmla="*/ 2057400 w 2347912"/>
              <a:gd name="connsiteY12" fmla="*/ 33337 h 497681"/>
              <a:gd name="connsiteX13" fmla="*/ 2116931 w 2347912"/>
              <a:gd name="connsiteY13" fmla="*/ 57150 h 497681"/>
              <a:gd name="connsiteX14" fmla="*/ 2212181 w 2347912"/>
              <a:gd name="connsiteY14" fmla="*/ 85725 h 497681"/>
              <a:gd name="connsiteX15" fmla="*/ 2269331 w 2347912"/>
              <a:gd name="connsiteY15" fmla="*/ 102394 h 497681"/>
              <a:gd name="connsiteX16" fmla="*/ 2295525 w 2347912"/>
              <a:gd name="connsiteY16" fmla="*/ 114300 h 497681"/>
              <a:gd name="connsiteX17" fmla="*/ 2319337 w 2347912"/>
              <a:gd name="connsiteY17" fmla="*/ 130969 h 497681"/>
              <a:gd name="connsiteX18" fmla="*/ 2336006 w 2347912"/>
              <a:gd name="connsiteY18" fmla="*/ 145256 h 497681"/>
              <a:gd name="connsiteX19" fmla="*/ 2345531 w 2347912"/>
              <a:gd name="connsiteY19" fmla="*/ 164306 h 497681"/>
              <a:gd name="connsiteX20" fmla="*/ 2347912 w 2347912"/>
              <a:gd name="connsiteY20" fmla="*/ 185737 h 497681"/>
              <a:gd name="connsiteX21" fmla="*/ 2345531 w 2347912"/>
              <a:gd name="connsiteY21" fmla="*/ 211931 h 497681"/>
              <a:gd name="connsiteX22" fmla="*/ 2326481 w 2347912"/>
              <a:gd name="connsiteY22" fmla="*/ 242887 h 497681"/>
              <a:gd name="connsiteX23" fmla="*/ 2300287 w 2347912"/>
              <a:gd name="connsiteY23" fmla="*/ 264319 h 497681"/>
              <a:gd name="connsiteX24" fmla="*/ 2266950 w 2347912"/>
              <a:gd name="connsiteY24" fmla="*/ 271462 h 497681"/>
              <a:gd name="connsiteX25" fmla="*/ 2183606 w 2347912"/>
              <a:gd name="connsiteY25" fmla="*/ 276225 h 497681"/>
              <a:gd name="connsiteX26" fmla="*/ 1852612 w 2347912"/>
              <a:gd name="connsiteY26" fmla="*/ 295275 h 497681"/>
              <a:gd name="connsiteX27" fmla="*/ 1569243 w 2347912"/>
              <a:gd name="connsiteY27" fmla="*/ 319087 h 497681"/>
              <a:gd name="connsiteX28" fmla="*/ 1312068 w 2347912"/>
              <a:gd name="connsiteY28" fmla="*/ 347662 h 497681"/>
              <a:gd name="connsiteX29" fmla="*/ 1197768 w 2347912"/>
              <a:gd name="connsiteY29" fmla="*/ 361950 h 497681"/>
              <a:gd name="connsiteX30" fmla="*/ 1002506 w 2347912"/>
              <a:gd name="connsiteY30" fmla="*/ 411956 h 497681"/>
              <a:gd name="connsiteX31" fmla="*/ 800100 w 2347912"/>
              <a:gd name="connsiteY31" fmla="*/ 457200 h 497681"/>
              <a:gd name="connsiteX32" fmla="*/ 616743 w 2347912"/>
              <a:gd name="connsiteY32" fmla="*/ 492919 h 497681"/>
              <a:gd name="connsiteX33" fmla="*/ 592931 w 2347912"/>
              <a:gd name="connsiteY33" fmla="*/ 497681 h 497681"/>
              <a:gd name="connsiteX34" fmla="*/ 523875 w 2347912"/>
              <a:gd name="connsiteY34" fmla="*/ 497681 h 497681"/>
              <a:gd name="connsiteX35" fmla="*/ 428625 w 2347912"/>
              <a:gd name="connsiteY35" fmla="*/ 495300 h 497681"/>
              <a:gd name="connsiteX36" fmla="*/ 373856 w 2347912"/>
              <a:gd name="connsiteY36" fmla="*/ 495300 h 497681"/>
              <a:gd name="connsiteX37" fmla="*/ 280987 w 2347912"/>
              <a:gd name="connsiteY37" fmla="*/ 476250 h 497681"/>
              <a:gd name="connsiteX38" fmla="*/ 176212 w 2347912"/>
              <a:gd name="connsiteY38" fmla="*/ 442912 h 497681"/>
              <a:gd name="connsiteX39" fmla="*/ 128587 w 2347912"/>
              <a:gd name="connsiteY39" fmla="*/ 423862 h 497681"/>
              <a:gd name="connsiteX40" fmla="*/ 69056 w 2347912"/>
              <a:gd name="connsiteY40" fmla="*/ 390525 h 497681"/>
              <a:gd name="connsiteX41" fmla="*/ 35718 w 2347912"/>
              <a:gd name="connsiteY41" fmla="*/ 361950 h 497681"/>
              <a:gd name="connsiteX42" fmla="*/ 0 w 2347912"/>
              <a:gd name="connsiteY42" fmla="*/ 323850 h 497681"/>
              <a:gd name="connsiteX43" fmla="*/ 28575 w 2347912"/>
              <a:gd name="connsiteY43" fmla="*/ 216694 h 497681"/>
              <a:gd name="connsiteX44" fmla="*/ 69056 w 2347912"/>
              <a:gd name="connsiteY44" fmla="*/ 257175 h 497681"/>
              <a:gd name="connsiteX45" fmla="*/ 104775 w 2347912"/>
              <a:gd name="connsiteY45" fmla="*/ 288131 h 497681"/>
              <a:gd name="connsiteX46" fmla="*/ 138112 w 2347912"/>
              <a:gd name="connsiteY46" fmla="*/ 304800 h 497681"/>
              <a:gd name="connsiteX47" fmla="*/ 190500 w 2347912"/>
              <a:gd name="connsiteY47" fmla="*/ 326231 h 497681"/>
              <a:gd name="connsiteX48" fmla="*/ 247650 w 2347912"/>
              <a:gd name="connsiteY48" fmla="*/ 335756 h 497681"/>
              <a:gd name="connsiteX49" fmla="*/ 314325 w 2347912"/>
              <a:gd name="connsiteY49" fmla="*/ 340519 h 497681"/>
              <a:gd name="connsiteX50" fmla="*/ 416718 w 2347912"/>
              <a:gd name="connsiteY50" fmla="*/ 338137 h 497681"/>
              <a:gd name="connsiteX51" fmla="*/ 583406 w 2347912"/>
              <a:gd name="connsiteY51" fmla="*/ 319087 h 497681"/>
              <a:gd name="connsiteX52" fmla="*/ 750093 w 2347912"/>
              <a:gd name="connsiteY52" fmla="*/ 295275 h 49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47912" h="497681">
                <a:moveTo>
                  <a:pt x="750093" y="295275"/>
                </a:moveTo>
                <a:lnTo>
                  <a:pt x="1119187" y="233362"/>
                </a:lnTo>
                <a:lnTo>
                  <a:pt x="1321593" y="192881"/>
                </a:lnTo>
                <a:lnTo>
                  <a:pt x="1585912" y="128587"/>
                </a:lnTo>
                <a:lnTo>
                  <a:pt x="1795462" y="66675"/>
                </a:lnTo>
                <a:lnTo>
                  <a:pt x="1838325" y="54769"/>
                </a:lnTo>
                <a:lnTo>
                  <a:pt x="1852612" y="45244"/>
                </a:lnTo>
                <a:lnTo>
                  <a:pt x="1876425" y="26194"/>
                </a:lnTo>
                <a:lnTo>
                  <a:pt x="1900237" y="9525"/>
                </a:lnTo>
                <a:lnTo>
                  <a:pt x="1931193" y="0"/>
                </a:lnTo>
                <a:lnTo>
                  <a:pt x="1957387" y="0"/>
                </a:lnTo>
                <a:lnTo>
                  <a:pt x="1978818" y="4762"/>
                </a:lnTo>
                <a:lnTo>
                  <a:pt x="2057400" y="33337"/>
                </a:lnTo>
                <a:lnTo>
                  <a:pt x="2116931" y="57150"/>
                </a:lnTo>
                <a:lnTo>
                  <a:pt x="2212181" y="85725"/>
                </a:lnTo>
                <a:lnTo>
                  <a:pt x="2269331" y="102394"/>
                </a:lnTo>
                <a:lnTo>
                  <a:pt x="2295525" y="114300"/>
                </a:lnTo>
                <a:lnTo>
                  <a:pt x="2319337" y="130969"/>
                </a:lnTo>
                <a:lnTo>
                  <a:pt x="2336006" y="145256"/>
                </a:lnTo>
                <a:lnTo>
                  <a:pt x="2345531" y="164306"/>
                </a:lnTo>
                <a:lnTo>
                  <a:pt x="2347912" y="185737"/>
                </a:lnTo>
                <a:lnTo>
                  <a:pt x="2345531" y="211931"/>
                </a:lnTo>
                <a:lnTo>
                  <a:pt x="2326481" y="242887"/>
                </a:lnTo>
                <a:lnTo>
                  <a:pt x="2300287" y="264319"/>
                </a:lnTo>
                <a:lnTo>
                  <a:pt x="2266950" y="271462"/>
                </a:lnTo>
                <a:lnTo>
                  <a:pt x="2183606" y="276225"/>
                </a:lnTo>
                <a:lnTo>
                  <a:pt x="1852612" y="295275"/>
                </a:lnTo>
                <a:lnTo>
                  <a:pt x="1569243" y="319087"/>
                </a:lnTo>
                <a:lnTo>
                  <a:pt x="1312068" y="347662"/>
                </a:lnTo>
                <a:lnTo>
                  <a:pt x="1197768" y="361950"/>
                </a:lnTo>
                <a:lnTo>
                  <a:pt x="1002506" y="411956"/>
                </a:lnTo>
                <a:lnTo>
                  <a:pt x="800100" y="457200"/>
                </a:lnTo>
                <a:lnTo>
                  <a:pt x="616743" y="492919"/>
                </a:lnTo>
                <a:lnTo>
                  <a:pt x="592931" y="497681"/>
                </a:lnTo>
                <a:lnTo>
                  <a:pt x="523875" y="497681"/>
                </a:lnTo>
                <a:lnTo>
                  <a:pt x="428625" y="495300"/>
                </a:lnTo>
                <a:lnTo>
                  <a:pt x="373856" y="495300"/>
                </a:lnTo>
                <a:lnTo>
                  <a:pt x="280987" y="476250"/>
                </a:lnTo>
                <a:lnTo>
                  <a:pt x="176212" y="442912"/>
                </a:lnTo>
                <a:lnTo>
                  <a:pt x="128587" y="423862"/>
                </a:lnTo>
                <a:lnTo>
                  <a:pt x="69056" y="390525"/>
                </a:lnTo>
                <a:lnTo>
                  <a:pt x="35718" y="361950"/>
                </a:lnTo>
                <a:lnTo>
                  <a:pt x="0" y="323850"/>
                </a:lnTo>
                <a:lnTo>
                  <a:pt x="28575" y="216694"/>
                </a:lnTo>
                <a:lnTo>
                  <a:pt x="69056" y="257175"/>
                </a:lnTo>
                <a:lnTo>
                  <a:pt x="104775" y="288131"/>
                </a:lnTo>
                <a:lnTo>
                  <a:pt x="138112" y="304800"/>
                </a:lnTo>
                <a:lnTo>
                  <a:pt x="190500" y="326231"/>
                </a:lnTo>
                <a:lnTo>
                  <a:pt x="247650" y="335756"/>
                </a:lnTo>
                <a:lnTo>
                  <a:pt x="314325" y="340519"/>
                </a:lnTo>
                <a:lnTo>
                  <a:pt x="416718" y="338137"/>
                </a:lnTo>
                <a:lnTo>
                  <a:pt x="583406" y="319087"/>
                </a:lnTo>
                <a:lnTo>
                  <a:pt x="750093" y="2952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3CEF62B-8065-42E9-89DA-76CA3C5D073A}"/>
              </a:ext>
            </a:extLst>
          </p:cNvPr>
          <p:cNvSpPr/>
          <p:nvPr/>
        </p:nvSpPr>
        <p:spPr>
          <a:xfrm rot="18000000">
            <a:off x="5557045" y="3037682"/>
            <a:ext cx="3146425" cy="2100263"/>
          </a:xfrm>
          <a:custGeom>
            <a:avLst/>
            <a:gdLst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220952 w 3147712"/>
              <a:gd name="connsiteY50" fmla="*/ 965389 h 2100741"/>
              <a:gd name="connsiteX51" fmla="*/ 224351 w 3147712"/>
              <a:gd name="connsiteY51" fmla="*/ 951792 h 2100741"/>
              <a:gd name="connsiteX52" fmla="*/ 248146 w 3147712"/>
              <a:gd name="connsiteY52" fmla="*/ 931397 h 2100741"/>
              <a:gd name="connsiteX53" fmla="*/ 258344 w 3147712"/>
              <a:gd name="connsiteY53" fmla="*/ 927997 h 2100741"/>
              <a:gd name="connsiteX54" fmla="*/ 271941 w 3147712"/>
              <a:gd name="connsiteY54" fmla="*/ 934796 h 2100741"/>
              <a:gd name="connsiteX55" fmla="*/ 278739 w 3147712"/>
              <a:gd name="connsiteY55" fmla="*/ 955191 h 2100741"/>
              <a:gd name="connsiteX56" fmla="*/ 282139 w 3147712"/>
              <a:gd name="connsiteY56" fmla="*/ 1002781 h 2100741"/>
              <a:gd name="connsiteX57" fmla="*/ 329728 w 3147712"/>
              <a:gd name="connsiteY57" fmla="*/ 1390296 h 2100741"/>
              <a:gd name="connsiteX58" fmla="*/ 356922 w 3147712"/>
              <a:gd name="connsiteY58" fmla="*/ 1590852 h 2100741"/>
              <a:gd name="connsiteX59" fmla="*/ 367120 w 3147712"/>
              <a:gd name="connsiteY59" fmla="*/ 1618046 h 2100741"/>
              <a:gd name="connsiteX60" fmla="*/ 387515 w 3147712"/>
              <a:gd name="connsiteY60" fmla="*/ 1655438 h 2100741"/>
              <a:gd name="connsiteX61" fmla="*/ 401113 w 3147712"/>
              <a:gd name="connsiteY61" fmla="*/ 1679233 h 2100741"/>
              <a:gd name="connsiteX62" fmla="*/ 414710 w 3147712"/>
              <a:gd name="connsiteY62" fmla="*/ 1686032 h 2100741"/>
              <a:gd name="connsiteX63" fmla="*/ 445303 w 3147712"/>
              <a:gd name="connsiteY63" fmla="*/ 1686032 h 2100741"/>
              <a:gd name="connsiteX64" fmla="*/ 496292 w 3147712"/>
              <a:gd name="connsiteY64" fmla="*/ 1665636 h 2100741"/>
              <a:gd name="connsiteX65" fmla="*/ 628863 w 3147712"/>
              <a:gd name="connsiteY65" fmla="*/ 1607849 h 2100741"/>
              <a:gd name="connsiteX66" fmla="*/ 921199 w 3147712"/>
              <a:gd name="connsiteY66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220952 w 3147712"/>
              <a:gd name="connsiteY50" fmla="*/ 965389 h 2100741"/>
              <a:gd name="connsiteX51" fmla="*/ 224351 w 3147712"/>
              <a:gd name="connsiteY51" fmla="*/ 951792 h 2100741"/>
              <a:gd name="connsiteX52" fmla="*/ 248146 w 3147712"/>
              <a:gd name="connsiteY52" fmla="*/ 931397 h 2100741"/>
              <a:gd name="connsiteX53" fmla="*/ 258344 w 3147712"/>
              <a:gd name="connsiteY53" fmla="*/ 927997 h 2100741"/>
              <a:gd name="connsiteX54" fmla="*/ 278739 w 3147712"/>
              <a:gd name="connsiteY54" fmla="*/ 955191 h 2100741"/>
              <a:gd name="connsiteX55" fmla="*/ 282139 w 3147712"/>
              <a:gd name="connsiteY55" fmla="*/ 1002781 h 2100741"/>
              <a:gd name="connsiteX56" fmla="*/ 329728 w 3147712"/>
              <a:gd name="connsiteY56" fmla="*/ 1390296 h 2100741"/>
              <a:gd name="connsiteX57" fmla="*/ 356922 w 3147712"/>
              <a:gd name="connsiteY57" fmla="*/ 1590852 h 2100741"/>
              <a:gd name="connsiteX58" fmla="*/ 367120 w 3147712"/>
              <a:gd name="connsiteY58" fmla="*/ 1618046 h 2100741"/>
              <a:gd name="connsiteX59" fmla="*/ 387515 w 3147712"/>
              <a:gd name="connsiteY59" fmla="*/ 1655438 h 2100741"/>
              <a:gd name="connsiteX60" fmla="*/ 401113 w 3147712"/>
              <a:gd name="connsiteY60" fmla="*/ 1679233 h 2100741"/>
              <a:gd name="connsiteX61" fmla="*/ 414710 w 3147712"/>
              <a:gd name="connsiteY61" fmla="*/ 1686032 h 2100741"/>
              <a:gd name="connsiteX62" fmla="*/ 445303 w 3147712"/>
              <a:gd name="connsiteY62" fmla="*/ 1686032 h 2100741"/>
              <a:gd name="connsiteX63" fmla="*/ 496292 w 3147712"/>
              <a:gd name="connsiteY63" fmla="*/ 1665636 h 2100741"/>
              <a:gd name="connsiteX64" fmla="*/ 628863 w 3147712"/>
              <a:gd name="connsiteY64" fmla="*/ 1607849 h 2100741"/>
              <a:gd name="connsiteX65" fmla="*/ 921199 w 3147712"/>
              <a:gd name="connsiteY65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220952 w 3147712"/>
              <a:gd name="connsiteY50" fmla="*/ 965389 h 2100741"/>
              <a:gd name="connsiteX51" fmla="*/ 224351 w 3147712"/>
              <a:gd name="connsiteY51" fmla="*/ 951792 h 2100741"/>
              <a:gd name="connsiteX52" fmla="*/ 248146 w 3147712"/>
              <a:gd name="connsiteY52" fmla="*/ 931397 h 2100741"/>
              <a:gd name="connsiteX53" fmla="*/ 278739 w 3147712"/>
              <a:gd name="connsiteY53" fmla="*/ 955191 h 2100741"/>
              <a:gd name="connsiteX54" fmla="*/ 282139 w 3147712"/>
              <a:gd name="connsiteY54" fmla="*/ 1002781 h 2100741"/>
              <a:gd name="connsiteX55" fmla="*/ 329728 w 3147712"/>
              <a:gd name="connsiteY55" fmla="*/ 1390296 h 2100741"/>
              <a:gd name="connsiteX56" fmla="*/ 356922 w 3147712"/>
              <a:gd name="connsiteY56" fmla="*/ 1590852 h 2100741"/>
              <a:gd name="connsiteX57" fmla="*/ 367120 w 3147712"/>
              <a:gd name="connsiteY57" fmla="*/ 1618046 h 2100741"/>
              <a:gd name="connsiteX58" fmla="*/ 387515 w 3147712"/>
              <a:gd name="connsiteY58" fmla="*/ 1655438 h 2100741"/>
              <a:gd name="connsiteX59" fmla="*/ 401113 w 3147712"/>
              <a:gd name="connsiteY59" fmla="*/ 1679233 h 2100741"/>
              <a:gd name="connsiteX60" fmla="*/ 414710 w 3147712"/>
              <a:gd name="connsiteY60" fmla="*/ 1686032 h 2100741"/>
              <a:gd name="connsiteX61" fmla="*/ 445303 w 3147712"/>
              <a:gd name="connsiteY61" fmla="*/ 1686032 h 2100741"/>
              <a:gd name="connsiteX62" fmla="*/ 496292 w 3147712"/>
              <a:gd name="connsiteY62" fmla="*/ 1665636 h 2100741"/>
              <a:gd name="connsiteX63" fmla="*/ 628863 w 3147712"/>
              <a:gd name="connsiteY63" fmla="*/ 1607849 h 2100741"/>
              <a:gd name="connsiteX64" fmla="*/ 921199 w 3147712"/>
              <a:gd name="connsiteY64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220952 w 3147712"/>
              <a:gd name="connsiteY50" fmla="*/ 965389 h 2100741"/>
              <a:gd name="connsiteX51" fmla="*/ 224351 w 3147712"/>
              <a:gd name="connsiteY51" fmla="*/ 951792 h 2100741"/>
              <a:gd name="connsiteX52" fmla="*/ 278739 w 3147712"/>
              <a:gd name="connsiteY52" fmla="*/ 955191 h 2100741"/>
              <a:gd name="connsiteX53" fmla="*/ 282139 w 3147712"/>
              <a:gd name="connsiteY53" fmla="*/ 1002781 h 2100741"/>
              <a:gd name="connsiteX54" fmla="*/ 329728 w 3147712"/>
              <a:gd name="connsiteY54" fmla="*/ 1390296 h 2100741"/>
              <a:gd name="connsiteX55" fmla="*/ 356922 w 3147712"/>
              <a:gd name="connsiteY55" fmla="*/ 1590852 h 2100741"/>
              <a:gd name="connsiteX56" fmla="*/ 367120 w 3147712"/>
              <a:gd name="connsiteY56" fmla="*/ 1618046 h 2100741"/>
              <a:gd name="connsiteX57" fmla="*/ 387515 w 3147712"/>
              <a:gd name="connsiteY57" fmla="*/ 1655438 h 2100741"/>
              <a:gd name="connsiteX58" fmla="*/ 401113 w 3147712"/>
              <a:gd name="connsiteY58" fmla="*/ 1679233 h 2100741"/>
              <a:gd name="connsiteX59" fmla="*/ 414710 w 3147712"/>
              <a:gd name="connsiteY59" fmla="*/ 1686032 h 2100741"/>
              <a:gd name="connsiteX60" fmla="*/ 445303 w 3147712"/>
              <a:gd name="connsiteY60" fmla="*/ 1686032 h 2100741"/>
              <a:gd name="connsiteX61" fmla="*/ 496292 w 3147712"/>
              <a:gd name="connsiteY61" fmla="*/ 1665636 h 2100741"/>
              <a:gd name="connsiteX62" fmla="*/ 628863 w 3147712"/>
              <a:gd name="connsiteY62" fmla="*/ 1607849 h 2100741"/>
              <a:gd name="connsiteX63" fmla="*/ 921199 w 3147712"/>
              <a:gd name="connsiteY63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220952 w 3147712"/>
              <a:gd name="connsiteY50" fmla="*/ 965389 h 2100741"/>
              <a:gd name="connsiteX51" fmla="*/ 278739 w 3147712"/>
              <a:gd name="connsiteY51" fmla="*/ 955191 h 2100741"/>
              <a:gd name="connsiteX52" fmla="*/ 282139 w 3147712"/>
              <a:gd name="connsiteY52" fmla="*/ 1002781 h 2100741"/>
              <a:gd name="connsiteX53" fmla="*/ 329728 w 3147712"/>
              <a:gd name="connsiteY53" fmla="*/ 1390296 h 2100741"/>
              <a:gd name="connsiteX54" fmla="*/ 356922 w 3147712"/>
              <a:gd name="connsiteY54" fmla="*/ 1590852 h 2100741"/>
              <a:gd name="connsiteX55" fmla="*/ 367120 w 3147712"/>
              <a:gd name="connsiteY55" fmla="*/ 1618046 h 2100741"/>
              <a:gd name="connsiteX56" fmla="*/ 387515 w 3147712"/>
              <a:gd name="connsiteY56" fmla="*/ 1655438 h 2100741"/>
              <a:gd name="connsiteX57" fmla="*/ 401113 w 3147712"/>
              <a:gd name="connsiteY57" fmla="*/ 1679233 h 2100741"/>
              <a:gd name="connsiteX58" fmla="*/ 414710 w 3147712"/>
              <a:gd name="connsiteY58" fmla="*/ 1686032 h 2100741"/>
              <a:gd name="connsiteX59" fmla="*/ 445303 w 3147712"/>
              <a:gd name="connsiteY59" fmla="*/ 1686032 h 2100741"/>
              <a:gd name="connsiteX60" fmla="*/ 496292 w 3147712"/>
              <a:gd name="connsiteY60" fmla="*/ 1665636 h 2100741"/>
              <a:gd name="connsiteX61" fmla="*/ 628863 w 3147712"/>
              <a:gd name="connsiteY61" fmla="*/ 1607849 h 2100741"/>
              <a:gd name="connsiteX62" fmla="*/ 921199 w 3147712"/>
              <a:gd name="connsiteY62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220952 w 3147712"/>
              <a:gd name="connsiteY50" fmla="*/ 965389 h 2100741"/>
              <a:gd name="connsiteX51" fmla="*/ 282139 w 3147712"/>
              <a:gd name="connsiteY51" fmla="*/ 1002781 h 2100741"/>
              <a:gd name="connsiteX52" fmla="*/ 329728 w 3147712"/>
              <a:gd name="connsiteY52" fmla="*/ 1390296 h 2100741"/>
              <a:gd name="connsiteX53" fmla="*/ 356922 w 3147712"/>
              <a:gd name="connsiteY53" fmla="*/ 1590852 h 2100741"/>
              <a:gd name="connsiteX54" fmla="*/ 367120 w 3147712"/>
              <a:gd name="connsiteY54" fmla="*/ 1618046 h 2100741"/>
              <a:gd name="connsiteX55" fmla="*/ 387515 w 3147712"/>
              <a:gd name="connsiteY55" fmla="*/ 1655438 h 2100741"/>
              <a:gd name="connsiteX56" fmla="*/ 401113 w 3147712"/>
              <a:gd name="connsiteY56" fmla="*/ 1679233 h 2100741"/>
              <a:gd name="connsiteX57" fmla="*/ 414710 w 3147712"/>
              <a:gd name="connsiteY57" fmla="*/ 1686032 h 2100741"/>
              <a:gd name="connsiteX58" fmla="*/ 445303 w 3147712"/>
              <a:gd name="connsiteY58" fmla="*/ 1686032 h 2100741"/>
              <a:gd name="connsiteX59" fmla="*/ 496292 w 3147712"/>
              <a:gd name="connsiteY59" fmla="*/ 1665636 h 2100741"/>
              <a:gd name="connsiteX60" fmla="*/ 628863 w 3147712"/>
              <a:gd name="connsiteY60" fmla="*/ 1607849 h 2100741"/>
              <a:gd name="connsiteX61" fmla="*/ 921199 w 3147712"/>
              <a:gd name="connsiteY61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220952 w 3147712"/>
              <a:gd name="connsiteY50" fmla="*/ 965389 h 2100741"/>
              <a:gd name="connsiteX51" fmla="*/ 329728 w 3147712"/>
              <a:gd name="connsiteY51" fmla="*/ 1390296 h 2100741"/>
              <a:gd name="connsiteX52" fmla="*/ 356922 w 3147712"/>
              <a:gd name="connsiteY52" fmla="*/ 1590852 h 2100741"/>
              <a:gd name="connsiteX53" fmla="*/ 367120 w 3147712"/>
              <a:gd name="connsiteY53" fmla="*/ 1618046 h 2100741"/>
              <a:gd name="connsiteX54" fmla="*/ 387515 w 3147712"/>
              <a:gd name="connsiteY54" fmla="*/ 1655438 h 2100741"/>
              <a:gd name="connsiteX55" fmla="*/ 401113 w 3147712"/>
              <a:gd name="connsiteY55" fmla="*/ 1679233 h 2100741"/>
              <a:gd name="connsiteX56" fmla="*/ 414710 w 3147712"/>
              <a:gd name="connsiteY56" fmla="*/ 1686032 h 2100741"/>
              <a:gd name="connsiteX57" fmla="*/ 445303 w 3147712"/>
              <a:gd name="connsiteY57" fmla="*/ 1686032 h 2100741"/>
              <a:gd name="connsiteX58" fmla="*/ 496292 w 3147712"/>
              <a:gd name="connsiteY58" fmla="*/ 1665636 h 2100741"/>
              <a:gd name="connsiteX59" fmla="*/ 628863 w 3147712"/>
              <a:gd name="connsiteY59" fmla="*/ 1607849 h 2100741"/>
              <a:gd name="connsiteX60" fmla="*/ 921199 w 3147712"/>
              <a:gd name="connsiteY60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329728 w 3147712"/>
              <a:gd name="connsiteY50" fmla="*/ 1390296 h 2100741"/>
              <a:gd name="connsiteX51" fmla="*/ 356922 w 3147712"/>
              <a:gd name="connsiteY51" fmla="*/ 1590852 h 2100741"/>
              <a:gd name="connsiteX52" fmla="*/ 367120 w 3147712"/>
              <a:gd name="connsiteY52" fmla="*/ 1618046 h 2100741"/>
              <a:gd name="connsiteX53" fmla="*/ 387515 w 3147712"/>
              <a:gd name="connsiteY53" fmla="*/ 1655438 h 2100741"/>
              <a:gd name="connsiteX54" fmla="*/ 401113 w 3147712"/>
              <a:gd name="connsiteY54" fmla="*/ 1679233 h 2100741"/>
              <a:gd name="connsiteX55" fmla="*/ 414710 w 3147712"/>
              <a:gd name="connsiteY55" fmla="*/ 1686032 h 2100741"/>
              <a:gd name="connsiteX56" fmla="*/ 445303 w 3147712"/>
              <a:gd name="connsiteY56" fmla="*/ 1686032 h 2100741"/>
              <a:gd name="connsiteX57" fmla="*/ 496292 w 3147712"/>
              <a:gd name="connsiteY57" fmla="*/ 1665636 h 2100741"/>
              <a:gd name="connsiteX58" fmla="*/ 628863 w 3147712"/>
              <a:gd name="connsiteY58" fmla="*/ 1607849 h 2100741"/>
              <a:gd name="connsiteX59" fmla="*/ 921199 w 3147712"/>
              <a:gd name="connsiteY59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329728 w 3147712"/>
              <a:gd name="connsiteY49" fmla="*/ 1390296 h 2100741"/>
              <a:gd name="connsiteX50" fmla="*/ 356922 w 3147712"/>
              <a:gd name="connsiteY50" fmla="*/ 1590852 h 2100741"/>
              <a:gd name="connsiteX51" fmla="*/ 367120 w 3147712"/>
              <a:gd name="connsiteY51" fmla="*/ 1618046 h 2100741"/>
              <a:gd name="connsiteX52" fmla="*/ 387515 w 3147712"/>
              <a:gd name="connsiteY52" fmla="*/ 1655438 h 2100741"/>
              <a:gd name="connsiteX53" fmla="*/ 401113 w 3147712"/>
              <a:gd name="connsiteY53" fmla="*/ 1679233 h 2100741"/>
              <a:gd name="connsiteX54" fmla="*/ 414710 w 3147712"/>
              <a:gd name="connsiteY54" fmla="*/ 1686032 h 2100741"/>
              <a:gd name="connsiteX55" fmla="*/ 445303 w 3147712"/>
              <a:gd name="connsiteY55" fmla="*/ 1686032 h 2100741"/>
              <a:gd name="connsiteX56" fmla="*/ 496292 w 3147712"/>
              <a:gd name="connsiteY56" fmla="*/ 1665636 h 2100741"/>
              <a:gd name="connsiteX57" fmla="*/ 628863 w 3147712"/>
              <a:gd name="connsiteY57" fmla="*/ 1607849 h 2100741"/>
              <a:gd name="connsiteX58" fmla="*/ 921199 w 3147712"/>
              <a:gd name="connsiteY58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329728 w 3147712"/>
              <a:gd name="connsiteY48" fmla="*/ 1390296 h 2100741"/>
              <a:gd name="connsiteX49" fmla="*/ 356922 w 3147712"/>
              <a:gd name="connsiteY49" fmla="*/ 1590852 h 2100741"/>
              <a:gd name="connsiteX50" fmla="*/ 367120 w 3147712"/>
              <a:gd name="connsiteY50" fmla="*/ 1618046 h 2100741"/>
              <a:gd name="connsiteX51" fmla="*/ 387515 w 3147712"/>
              <a:gd name="connsiteY51" fmla="*/ 1655438 h 2100741"/>
              <a:gd name="connsiteX52" fmla="*/ 401113 w 3147712"/>
              <a:gd name="connsiteY52" fmla="*/ 1679233 h 2100741"/>
              <a:gd name="connsiteX53" fmla="*/ 414710 w 3147712"/>
              <a:gd name="connsiteY53" fmla="*/ 1686032 h 2100741"/>
              <a:gd name="connsiteX54" fmla="*/ 445303 w 3147712"/>
              <a:gd name="connsiteY54" fmla="*/ 1686032 h 2100741"/>
              <a:gd name="connsiteX55" fmla="*/ 496292 w 3147712"/>
              <a:gd name="connsiteY55" fmla="*/ 1665636 h 2100741"/>
              <a:gd name="connsiteX56" fmla="*/ 628863 w 3147712"/>
              <a:gd name="connsiteY56" fmla="*/ 1607849 h 2100741"/>
              <a:gd name="connsiteX57" fmla="*/ 921199 w 3147712"/>
              <a:gd name="connsiteY57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356922 w 3147712"/>
              <a:gd name="connsiteY48" fmla="*/ 1590852 h 2100741"/>
              <a:gd name="connsiteX49" fmla="*/ 367120 w 3147712"/>
              <a:gd name="connsiteY49" fmla="*/ 1618046 h 2100741"/>
              <a:gd name="connsiteX50" fmla="*/ 387515 w 3147712"/>
              <a:gd name="connsiteY50" fmla="*/ 1655438 h 2100741"/>
              <a:gd name="connsiteX51" fmla="*/ 401113 w 3147712"/>
              <a:gd name="connsiteY51" fmla="*/ 1679233 h 2100741"/>
              <a:gd name="connsiteX52" fmla="*/ 414710 w 3147712"/>
              <a:gd name="connsiteY52" fmla="*/ 1686032 h 2100741"/>
              <a:gd name="connsiteX53" fmla="*/ 445303 w 3147712"/>
              <a:gd name="connsiteY53" fmla="*/ 1686032 h 2100741"/>
              <a:gd name="connsiteX54" fmla="*/ 496292 w 3147712"/>
              <a:gd name="connsiteY54" fmla="*/ 1665636 h 2100741"/>
              <a:gd name="connsiteX55" fmla="*/ 628863 w 3147712"/>
              <a:gd name="connsiteY55" fmla="*/ 1607849 h 2100741"/>
              <a:gd name="connsiteX56" fmla="*/ 921199 w 3147712"/>
              <a:gd name="connsiteY56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367120 w 3147712"/>
              <a:gd name="connsiteY48" fmla="*/ 1618046 h 2100741"/>
              <a:gd name="connsiteX49" fmla="*/ 387515 w 3147712"/>
              <a:gd name="connsiteY49" fmla="*/ 1655438 h 2100741"/>
              <a:gd name="connsiteX50" fmla="*/ 401113 w 3147712"/>
              <a:gd name="connsiteY50" fmla="*/ 1679233 h 2100741"/>
              <a:gd name="connsiteX51" fmla="*/ 414710 w 3147712"/>
              <a:gd name="connsiteY51" fmla="*/ 1686032 h 2100741"/>
              <a:gd name="connsiteX52" fmla="*/ 445303 w 3147712"/>
              <a:gd name="connsiteY52" fmla="*/ 1686032 h 2100741"/>
              <a:gd name="connsiteX53" fmla="*/ 496292 w 3147712"/>
              <a:gd name="connsiteY53" fmla="*/ 1665636 h 2100741"/>
              <a:gd name="connsiteX54" fmla="*/ 628863 w 3147712"/>
              <a:gd name="connsiteY54" fmla="*/ 1607849 h 2100741"/>
              <a:gd name="connsiteX55" fmla="*/ 921199 w 3147712"/>
              <a:gd name="connsiteY55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387515 w 3147712"/>
              <a:gd name="connsiteY48" fmla="*/ 1655438 h 2100741"/>
              <a:gd name="connsiteX49" fmla="*/ 401113 w 3147712"/>
              <a:gd name="connsiteY49" fmla="*/ 1679233 h 2100741"/>
              <a:gd name="connsiteX50" fmla="*/ 414710 w 3147712"/>
              <a:gd name="connsiteY50" fmla="*/ 1686032 h 2100741"/>
              <a:gd name="connsiteX51" fmla="*/ 445303 w 3147712"/>
              <a:gd name="connsiteY51" fmla="*/ 1686032 h 2100741"/>
              <a:gd name="connsiteX52" fmla="*/ 496292 w 3147712"/>
              <a:gd name="connsiteY52" fmla="*/ 1665636 h 2100741"/>
              <a:gd name="connsiteX53" fmla="*/ 628863 w 3147712"/>
              <a:gd name="connsiteY53" fmla="*/ 1607849 h 2100741"/>
              <a:gd name="connsiteX54" fmla="*/ 921199 w 3147712"/>
              <a:gd name="connsiteY54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387515 w 3147712"/>
              <a:gd name="connsiteY47" fmla="*/ 1655438 h 2100741"/>
              <a:gd name="connsiteX48" fmla="*/ 401113 w 3147712"/>
              <a:gd name="connsiteY48" fmla="*/ 1679233 h 2100741"/>
              <a:gd name="connsiteX49" fmla="*/ 414710 w 3147712"/>
              <a:gd name="connsiteY49" fmla="*/ 1686032 h 2100741"/>
              <a:gd name="connsiteX50" fmla="*/ 445303 w 3147712"/>
              <a:gd name="connsiteY50" fmla="*/ 1686032 h 2100741"/>
              <a:gd name="connsiteX51" fmla="*/ 496292 w 3147712"/>
              <a:gd name="connsiteY51" fmla="*/ 1665636 h 2100741"/>
              <a:gd name="connsiteX52" fmla="*/ 628863 w 3147712"/>
              <a:gd name="connsiteY52" fmla="*/ 1607849 h 2100741"/>
              <a:gd name="connsiteX53" fmla="*/ 921199 w 3147712"/>
              <a:gd name="connsiteY53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387515 w 3147712"/>
              <a:gd name="connsiteY46" fmla="*/ 1655438 h 2100741"/>
              <a:gd name="connsiteX47" fmla="*/ 401113 w 3147712"/>
              <a:gd name="connsiteY47" fmla="*/ 1679233 h 2100741"/>
              <a:gd name="connsiteX48" fmla="*/ 414710 w 3147712"/>
              <a:gd name="connsiteY48" fmla="*/ 1686032 h 2100741"/>
              <a:gd name="connsiteX49" fmla="*/ 445303 w 3147712"/>
              <a:gd name="connsiteY49" fmla="*/ 1686032 h 2100741"/>
              <a:gd name="connsiteX50" fmla="*/ 496292 w 3147712"/>
              <a:gd name="connsiteY50" fmla="*/ 1665636 h 2100741"/>
              <a:gd name="connsiteX51" fmla="*/ 628863 w 3147712"/>
              <a:gd name="connsiteY51" fmla="*/ 1607849 h 2100741"/>
              <a:gd name="connsiteX52" fmla="*/ 921199 w 3147712"/>
              <a:gd name="connsiteY52" fmla="*/ 1431087 h 210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147712" h="2100741">
                <a:moveTo>
                  <a:pt x="921199" y="1431087"/>
                </a:moveTo>
                <a:lnTo>
                  <a:pt x="1866192" y="890606"/>
                </a:lnTo>
                <a:lnTo>
                  <a:pt x="2430469" y="557478"/>
                </a:lnTo>
                <a:lnTo>
                  <a:pt x="2692211" y="384116"/>
                </a:lnTo>
                <a:lnTo>
                  <a:pt x="2824782" y="288937"/>
                </a:lnTo>
                <a:lnTo>
                  <a:pt x="2858775" y="258344"/>
                </a:lnTo>
                <a:lnTo>
                  <a:pt x="2892768" y="203956"/>
                </a:lnTo>
                <a:lnTo>
                  <a:pt x="2947156" y="115575"/>
                </a:lnTo>
                <a:lnTo>
                  <a:pt x="2974350" y="57788"/>
                </a:lnTo>
                <a:lnTo>
                  <a:pt x="2991346" y="3400"/>
                </a:lnTo>
                <a:lnTo>
                  <a:pt x="3004943" y="0"/>
                </a:lnTo>
                <a:lnTo>
                  <a:pt x="3147712" y="156366"/>
                </a:lnTo>
                <a:lnTo>
                  <a:pt x="3106921" y="180161"/>
                </a:lnTo>
                <a:lnTo>
                  <a:pt x="3093324" y="214154"/>
                </a:lnTo>
                <a:lnTo>
                  <a:pt x="3076327" y="275340"/>
                </a:lnTo>
                <a:lnTo>
                  <a:pt x="3059331" y="346725"/>
                </a:lnTo>
                <a:lnTo>
                  <a:pt x="3049133" y="404512"/>
                </a:lnTo>
                <a:lnTo>
                  <a:pt x="3038936" y="455501"/>
                </a:lnTo>
                <a:lnTo>
                  <a:pt x="3028738" y="475896"/>
                </a:lnTo>
                <a:lnTo>
                  <a:pt x="3004943" y="492893"/>
                </a:lnTo>
                <a:lnTo>
                  <a:pt x="2977749" y="503090"/>
                </a:lnTo>
                <a:lnTo>
                  <a:pt x="2953954" y="503090"/>
                </a:lnTo>
                <a:lnTo>
                  <a:pt x="2933559" y="496292"/>
                </a:lnTo>
                <a:lnTo>
                  <a:pt x="2909764" y="499691"/>
                </a:lnTo>
                <a:lnTo>
                  <a:pt x="2855376" y="523486"/>
                </a:lnTo>
                <a:lnTo>
                  <a:pt x="2627626" y="666255"/>
                </a:lnTo>
                <a:lnTo>
                  <a:pt x="2076946" y="1009580"/>
                </a:lnTo>
                <a:lnTo>
                  <a:pt x="1437886" y="1407293"/>
                </a:lnTo>
                <a:lnTo>
                  <a:pt x="866811" y="1757416"/>
                </a:lnTo>
                <a:lnTo>
                  <a:pt x="625463" y="1910383"/>
                </a:lnTo>
                <a:lnTo>
                  <a:pt x="516687" y="1978368"/>
                </a:lnTo>
                <a:lnTo>
                  <a:pt x="448702" y="2015759"/>
                </a:lnTo>
                <a:lnTo>
                  <a:pt x="397713" y="2039554"/>
                </a:lnTo>
                <a:lnTo>
                  <a:pt x="343325" y="2056551"/>
                </a:lnTo>
                <a:lnTo>
                  <a:pt x="278739" y="2073547"/>
                </a:lnTo>
                <a:lnTo>
                  <a:pt x="210754" y="2083745"/>
                </a:lnTo>
                <a:lnTo>
                  <a:pt x="156366" y="2093942"/>
                </a:lnTo>
                <a:lnTo>
                  <a:pt x="91780" y="2100741"/>
                </a:lnTo>
                <a:lnTo>
                  <a:pt x="47590" y="2097342"/>
                </a:lnTo>
                <a:lnTo>
                  <a:pt x="23795" y="2083745"/>
                </a:lnTo>
                <a:lnTo>
                  <a:pt x="6799" y="2059950"/>
                </a:lnTo>
                <a:lnTo>
                  <a:pt x="0" y="2019159"/>
                </a:lnTo>
                <a:lnTo>
                  <a:pt x="10198" y="1961371"/>
                </a:lnTo>
                <a:lnTo>
                  <a:pt x="30594" y="1896785"/>
                </a:lnTo>
                <a:lnTo>
                  <a:pt x="61187" y="1825401"/>
                </a:lnTo>
                <a:lnTo>
                  <a:pt x="81582" y="1777812"/>
                </a:lnTo>
                <a:lnTo>
                  <a:pt x="387515" y="1655438"/>
                </a:lnTo>
                <a:lnTo>
                  <a:pt x="401113" y="1679233"/>
                </a:lnTo>
                <a:lnTo>
                  <a:pt x="414710" y="1686032"/>
                </a:lnTo>
                <a:lnTo>
                  <a:pt x="445303" y="1686032"/>
                </a:lnTo>
                <a:lnTo>
                  <a:pt x="496292" y="1665636"/>
                </a:lnTo>
                <a:lnTo>
                  <a:pt x="628863" y="1607849"/>
                </a:lnTo>
                <a:lnTo>
                  <a:pt x="921199" y="1431087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DCF9E99-3E5C-43E4-8DAB-7CABC694B4F7}"/>
              </a:ext>
            </a:extLst>
          </p:cNvPr>
          <p:cNvSpPr/>
          <p:nvPr/>
        </p:nvSpPr>
        <p:spPr>
          <a:xfrm rot="18000000">
            <a:off x="6571457" y="4968082"/>
            <a:ext cx="339725" cy="896938"/>
          </a:xfrm>
          <a:custGeom>
            <a:avLst/>
            <a:gdLst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220952 w 3147712"/>
              <a:gd name="connsiteY50" fmla="*/ 965389 h 2100741"/>
              <a:gd name="connsiteX51" fmla="*/ 224351 w 3147712"/>
              <a:gd name="connsiteY51" fmla="*/ 951792 h 2100741"/>
              <a:gd name="connsiteX52" fmla="*/ 248146 w 3147712"/>
              <a:gd name="connsiteY52" fmla="*/ 931397 h 2100741"/>
              <a:gd name="connsiteX53" fmla="*/ 258344 w 3147712"/>
              <a:gd name="connsiteY53" fmla="*/ 927997 h 2100741"/>
              <a:gd name="connsiteX54" fmla="*/ 271941 w 3147712"/>
              <a:gd name="connsiteY54" fmla="*/ 934796 h 2100741"/>
              <a:gd name="connsiteX55" fmla="*/ 278739 w 3147712"/>
              <a:gd name="connsiteY55" fmla="*/ 955191 h 2100741"/>
              <a:gd name="connsiteX56" fmla="*/ 282139 w 3147712"/>
              <a:gd name="connsiteY56" fmla="*/ 1002781 h 2100741"/>
              <a:gd name="connsiteX57" fmla="*/ 329728 w 3147712"/>
              <a:gd name="connsiteY57" fmla="*/ 1390296 h 2100741"/>
              <a:gd name="connsiteX58" fmla="*/ 356922 w 3147712"/>
              <a:gd name="connsiteY58" fmla="*/ 1590852 h 2100741"/>
              <a:gd name="connsiteX59" fmla="*/ 367120 w 3147712"/>
              <a:gd name="connsiteY59" fmla="*/ 1618046 h 2100741"/>
              <a:gd name="connsiteX60" fmla="*/ 387515 w 3147712"/>
              <a:gd name="connsiteY60" fmla="*/ 1655438 h 2100741"/>
              <a:gd name="connsiteX61" fmla="*/ 401113 w 3147712"/>
              <a:gd name="connsiteY61" fmla="*/ 1679233 h 2100741"/>
              <a:gd name="connsiteX62" fmla="*/ 414710 w 3147712"/>
              <a:gd name="connsiteY62" fmla="*/ 1686032 h 2100741"/>
              <a:gd name="connsiteX63" fmla="*/ 445303 w 3147712"/>
              <a:gd name="connsiteY63" fmla="*/ 1686032 h 2100741"/>
              <a:gd name="connsiteX64" fmla="*/ 496292 w 3147712"/>
              <a:gd name="connsiteY64" fmla="*/ 1665636 h 2100741"/>
              <a:gd name="connsiteX65" fmla="*/ 628863 w 3147712"/>
              <a:gd name="connsiteY65" fmla="*/ 1607849 h 2100741"/>
              <a:gd name="connsiteX66" fmla="*/ 921199 w 3147712"/>
              <a:gd name="connsiteY66" fmla="*/ 1431087 h 2100741"/>
              <a:gd name="connsiteX0" fmla="*/ 921199 w 3147712"/>
              <a:gd name="connsiteY0" fmla="*/ 1427687 h 2097341"/>
              <a:gd name="connsiteX1" fmla="*/ 1866192 w 3147712"/>
              <a:gd name="connsiteY1" fmla="*/ 887206 h 2097341"/>
              <a:gd name="connsiteX2" fmla="*/ 2430469 w 3147712"/>
              <a:gd name="connsiteY2" fmla="*/ 554078 h 2097341"/>
              <a:gd name="connsiteX3" fmla="*/ 2692211 w 3147712"/>
              <a:gd name="connsiteY3" fmla="*/ 380716 h 2097341"/>
              <a:gd name="connsiteX4" fmla="*/ 2824782 w 3147712"/>
              <a:gd name="connsiteY4" fmla="*/ 285537 h 2097341"/>
              <a:gd name="connsiteX5" fmla="*/ 2858775 w 3147712"/>
              <a:gd name="connsiteY5" fmla="*/ 254944 h 2097341"/>
              <a:gd name="connsiteX6" fmla="*/ 2892768 w 3147712"/>
              <a:gd name="connsiteY6" fmla="*/ 200556 h 2097341"/>
              <a:gd name="connsiteX7" fmla="*/ 2947156 w 3147712"/>
              <a:gd name="connsiteY7" fmla="*/ 112175 h 2097341"/>
              <a:gd name="connsiteX8" fmla="*/ 2974350 w 3147712"/>
              <a:gd name="connsiteY8" fmla="*/ 54388 h 2097341"/>
              <a:gd name="connsiteX9" fmla="*/ 2991346 w 3147712"/>
              <a:gd name="connsiteY9" fmla="*/ 0 h 2097341"/>
              <a:gd name="connsiteX10" fmla="*/ 3147712 w 3147712"/>
              <a:gd name="connsiteY10" fmla="*/ 152966 h 2097341"/>
              <a:gd name="connsiteX11" fmla="*/ 3106921 w 3147712"/>
              <a:gd name="connsiteY11" fmla="*/ 176761 h 2097341"/>
              <a:gd name="connsiteX12" fmla="*/ 3093324 w 3147712"/>
              <a:gd name="connsiteY12" fmla="*/ 210754 h 2097341"/>
              <a:gd name="connsiteX13" fmla="*/ 3076327 w 3147712"/>
              <a:gd name="connsiteY13" fmla="*/ 271940 h 2097341"/>
              <a:gd name="connsiteX14" fmla="*/ 3059331 w 3147712"/>
              <a:gd name="connsiteY14" fmla="*/ 343325 h 2097341"/>
              <a:gd name="connsiteX15" fmla="*/ 3049133 w 3147712"/>
              <a:gd name="connsiteY15" fmla="*/ 401112 h 2097341"/>
              <a:gd name="connsiteX16" fmla="*/ 3038936 w 3147712"/>
              <a:gd name="connsiteY16" fmla="*/ 452101 h 2097341"/>
              <a:gd name="connsiteX17" fmla="*/ 3028738 w 3147712"/>
              <a:gd name="connsiteY17" fmla="*/ 472496 h 2097341"/>
              <a:gd name="connsiteX18" fmla="*/ 3004943 w 3147712"/>
              <a:gd name="connsiteY18" fmla="*/ 489493 h 2097341"/>
              <a:gd name="connsiteX19" fmla="*/ 2977749 w 3147712"/>
              <a:gd name="connsiteY19" fmla="*/ 499690 h 2097341"/>
              <a:gd name="connsiteX20" fmla="*/ 2953954 w 3147712"/>
              <a:gd name="connsiteY20" fmla="*/ 499690 h 2097341"/>
              <a:gd name="connsiteX21" fmla="*/ 2933559 w 3147712"/>
              <a:gd name="connsiteY21" fmla="*/ 492892 h 2097341"/>
              <a:gd name="connsiteX22" fmla="*/ 2909764 w 3147712"/>
              <a:gd name="connsiteY22" fmla="*/ 496291 h 2097341"/>
              <a:gd name="connsiteX23" fmla="*/ 2855376 w 3147712"/>
              <a:gd name="connsiteY23" fmla="*/ 520086 h 2097341"/>
              <a:gd name="connsiteX24" fmla="*/ 2627626 w 3147712"/>
              <a:gd name="connsiteY24" fmla="*/ 662855 h 2097341"/>
              <a:gd name="connsiteX25" fmla="*/ 2076946 w 3147712"/>
              <a:gd name="connsiteY25" fmla="*/ 1006180 h 2097341"/>
              <a:gd name="connsiteX26" fmla="*/ 1437886 w 3147712"/>
              <a:gd name="connsiteY26" fmla="*/ 1403893 h 2097341"/>
              <a:gd name="connsiteX27" fmla="*/ 866811 w 3147712"/>
              <a:gd name="connsiteY27" fmla="*/ 1754016 h 2097341"/>
              <a:gd name="connsiteX28" fmla="*/ 625463 w 3147712"/>
              <a:gd name="connsiteY28" fmla="*/ 1906983 h 2097341"/>
              <a:gd name="connsiteX29" fmla="*/ 516687 w 3147712"/>
              <a:gd name="connsiteY29" fmla="*/ 1974968 h 2097341"/>
              <a:gd name="connsiteX30" fmla="*/ 448702 w 3147712"/>
              <a:gd name="connsiteY30" fmla="*/ 2012359 h 2097341"/>
              <a:gd name="connsiteX31" fmla="*/ 397713 w 3147712"/>
              <a:gd name="connsiteY31" fmla="*/ 2036154 h 2097341"/>
              <a:gd name="connsiteX32" fmla="*/ 343325 w 3147712"/>
              <a:gd name="connsiteY32" fmla="*/ 2053151 h 2097341"/>
              <a:gd name="connsiteX33" fmla="*/ 278739 w 3147712"/>
              <a:gd name="connsiteY33" fmla="*/ 2070147 h 2097341"/>
              <a:gd name="connsiteX34" fmla="*/ 210754 w 3147712"/>
              <a:gd name="connsiteY34" fmla="*/ 2080345 h 2097341"/>
              <a:gd name="connsiteX35" fmla="*/ 156366 w 3147712"/>
              <a:gd name="connsiteY35" fmla="*/ 2090542 h 2097341"/>
              <a:gd name="connsiteX36" fmla="*/ 91780 w 3147712"/>
              <a:gd name="connsiteY36" fmla="*/ 2097341 h 2097341"/>
              <a:gd name="connsiteX37" fmla="*/ 47590 w 3147712"/>
              <a:gd name="connsiteY37" fmla="*/ 2093942 h 2097341"/>
              <a:gd name="connsiteX38" fmla="*/ 23795 w 3147712"/>
              <a:gd name="connsiteY38" fmla="*/ 2080345 h 2097341"/>
              <a:gd name="connsiteX39" fmla="*/ 6799 w 3147712"/>
              <a:gd name="connsiteY39" fmla="*/ 2056550 h 2097341"/>
              <a:gd name="connsiteX40" fmla="*/ 0 w 3147712"/>
              <a:gd name="connsiteY40" fmla="*/ 2015759 h 2097341"/>
              <a:gd name="connsiteX41" fmla="*/ 10198 w 3147712"/>
              <a:gd name="connsiteY41" fmla="*/ 1957971 h 2097341"/>
              <a:gd name="connsiteX42" fmla="*/ 30594 w 3147712"/>
              <a:gd name="connsiteY42" fmla="*/ 1893385 h 2097341"/>
              <a:gd name="connsiteX43" fmla="*/ 61187 w 3147712"/>
              <a:gd name="connsiteY43" fmla="*/ 1822001 h 2097341"/>
              <a:gd name="connsiteX44" fmla="*/ 81582 w 3147712"/>
              <a:gd name="connsiteY44" fmla="*/ 1774412 h 2097341"/>
              <a:gd name="connsiteX45" fmla="*/ 95179 w 3147712"/>
              <a:gd name="connsiteY45" fmla="*/ 1737020 h 2097341"/>
              <a:gd name="connsiteX46" fmla="*/ 115575 w 3147712"/>
              <a:gd name="connsiteY46" fmla="*/ 1607848 h 2097341"/>
              <a:gd name="connsiteX47" fmla="*/ 180161 w 3147712"/>
              <a:gd name="connsiteY47" fmla="*/ 1237329 h 2097341"/>
              <a:gd name="connsiteX48" fmla="*/ 210754 w 3147712"/>
              <a:gd name="connsiteY48" fmla="*/ 1046971 h 2097341"/>
              <a:gd name="connsiteX49" fmla="*/ 220952 w 3147712"/>
              <a:gd name="connsiteY49" fmla="*/ 961989 h 2097341"/>
              <a:gd name="connsiteX50" fmla="*/ 224351 w 3147712"/>
              <a:gd name="connsiteY50" fmla="*/ 948392 h 2097341"/>
              <a:gd name="connsiteX51" fmla="*/ 248146 w 3147712"/>
              <a:gd name="connsiteY51" fmla="*/ 927997 h 2097341"/>
              <a:gd name="connsiteX52" fmla="*/ 258344 w 3147712"/>
              <a:gd name="connsiteY52" fmla="*/ 924597 h 2097341"/>
              <a:gd name="connsiteX53" fmla="*/ 271941 w 3147712"/>
              <a:gd name="connsiteY53" fmla="*/ 931396 h 2097341"/>
              <a:gd name="connsiteX54" fmla="*/ 278739 w 3147712"/>
              <a:gd name="connsiteY54" fmla="*/ 951791 h 2097341"/>
              <a:gd name="connsiteX55" fmla="*/ 282139 w 3147712"/>
              <a:gd name="connsiteY55" fmla="*/ 999381 h 2097341"/>
              <a:gd name="connsiteX56" fmla="*/ 329728 w 3147712"/>
              <a:gd name="connsiteY56" fmla="*/ 1386896 h 2097341"/>
              <a:gd name="connsiteX57" fmla="*/ 356922 w 3147712"/>
              <a:gd name="connsiteY57" fmla="*/ 1587452 h 2097341"/>
              <a:gd name="connsiteX58" fmla="*/ 367120 w 3147712"/>
              <a:gd name="connsiteY58" fmla="*/ 1614646 h 2097341"/>
              <a:gd name="connsiteX59" fmla="*/ 387515 w 3147712"/>
              <a:gd name="connsiteY59" fmla="*/ 1652038 h 2097341"/>
              <a:gd name="connsiteX60" fmla="*/ 401113 w 3147712"/>
              <a:gd name="connsiteY60" fmla="*/ 1675833 h 2097341"/>
              <a:gd name="connsiteX61" fmla="*/ 414710 w 3147712"/>
              <a:gd name="connsiteY61" fmla="*/ 1682632 h 2097341"/>
              <a:gd name="connsiteX62" fmla="*/ 445303 w 3147712"/>
              <a:gd name="connsiteY62" fmla="*/ 1682632 h 2097341"/>
              <a:gd name="connsiteX63" fmla="*/ 496292 w 3147712"/>
              <a:gd name="connsiteY63" fmla="*/ 1662236 h 2097341"/>
              <a:gd name="connsiteX64" fmla="*/ 628863 w 3147712"/>
              <a:gd name="connsiteY64" fmla="*/ 1604449 h 2097341"/>
              <a:gd name="connsiteX65" fmla="*/ 921199 w 3147712"/>
              <a:gd name="connsiteY65" fmla="*/ 1427687 h 2097341"/>
              <a:gd name="connsiteX0" fmla="*/ 921199 w 3147712"/>
              <a:gd name="connsiteY0" fmla="*/ 1373299 h 2042953"/>
              <a:gd name="connsiteX1" fmla="*/ 1866192 w 3147712"/>
              <a:gd name="connsiteY1" fmla="*/ 832818 h 2042953"/>
              <a:gd name="connsiteX2" fmla="*/ 2430469 w 3147712"/>
              <a:gd name="connsiteY2" fmla="*/ 499690 h 2042953"/>
              <a:gd name="connsiteX3" fmla="*/ 2692211 w 3147712"/>
              <a:gd name="connsiteY3" fmla="*/ 326328 h 2042953"/>
              <a:gd name="connsiteX4" fmla="*/ 2824782 w 3147712"/>
              <a:gd name="connsiteY4" fmla="*/ 231149 h 2042953"/>
              <a:gd name="connsiteX5" fmla="*/ 2858775 w 3147712"/>
              <a:gd name="connsiteY5" fmla="*/ 200556 h 2042953"/>
              <a:gd name="connsiteX6" fmla="*/ 2892768 w 3147712"/>
              <a:gd name="connsiteY6" fmla="*/ 146168 h 2042953"/>
              <a:gd name="connsiteX7" fmla="*/ 2947156 w 3147712"/>
              <a:gd name="connsiteY7" fmla="*/ 57787 h 2042953"/>
              <a:gd name="connsiteX8" fmla="*/ 2974350 w 3147712"/>
              <a:gd name="connsiteY8" fmla="*/ 0 h 2042953"/>
              <a:gd name="connsiteX9" fmla="*/ 3147712 w 3147712"/>
              <a:gd name="connsiteY9" fmla="*/ 98578 h 2042953"/>
              <a:gd name="connsiteX10" fmla="*/ 3106921 w 3147712"/>
              <a:gd name="connsiteY10" fmla="*/ 122373 h 2042953"/>
              <a:gd name="connsiteX11" fmla="*/ 3093324 w 3147712"/>
              <a:gd name="connsiteY11" fmla="*/ 156366 h 2042953"/>
              <a:gd name="connsiteX12" fmla="*/ 3076327 w 3147712"/>
              <a:gd name="connsiteY12" fmla="*/ 217552 h 2042953"/>
              <a:gd name="connsiteX13" fmla="*/ 3059331 w 3147712"/>
              <a:gd name="connsiteY13" fmla="*/ 288937 h 2042953"/>
              <a:gd name="connsiteX14" fmla="*/ 3049133 w 3147712"/>
              <a:gd name="connsiteY14" fmla="*/ 346724 h 2042953"/>
              <a:gd name="connsiteX15" fmla="*/ 3038936 w 3147712"/>
              <a:gd name="connsiteY15" fmla="*/ 397713 h 2042953"/>
              <a:gd name="connsiteX16" fmla="*/ 3028738 w 3147712"/>
              <a:gd name="connsiteY16" fmla="*/ 418108 h 2042953"/>
              <a:gd name="connsiteX17" fmla="*/ 3004943 w 3147712"/>
              <a:gd name="connsiteY17" fmla="*/ 435105 h 2042953"/>
              <a:gd name="connsiteX18" fmla="*/ 2977749 w 3147712"/>
              <a:gd name="connsiteY18" fmla="*/ 445302 h 2042953"/>
              <a:gd name="connsiteX19" fmla="*/ 2953954 w 3147712"/>
              <a:gd name="connsiteY19" fmla="*/ 445302 h 2042953"/>
              <a:gd name="connsiteX20" fmla="*/ 2933559 w 3147712"/>
              <a:gd name="connsiteY20" fmla="*/ 438504 h 2042953"/>
              <a:gd name="connsiteX21" fmla="*/ 2909764 w 3147712"/>
              <a:gd name="connsiteY21" fmla="*/ 441903 h 2042953"/>
              <a:gd name="connsiteX22" fmla="*/ 2855376 w 3147712"/>
              <a:gd name="connsiteY22" fmla="*/ 465698 h 2042953"/>
              <a:gd name="connsiteX23" fmla="*/ 2627626 w 3147712"/>
              <a:gd name="connsiteY23" fmla="*/ 608467 h 2042953"/>
              <a:gd name="connsiteX24" fmla="*/ 2076946 w 3147712"/>
              <a:gd name="connsiteY24" fmla="*/ 951792 h 2042953"/>
              <a:gd name="connsiteX25" fmla="*/ 1437886 w 3147712"/>
              <a:gd name="connsiteY25" fmla="*/ 1349505 h 2042953"/>
              <a:gd name="connsiteX26" fmla="*/ 866811 w 3147712"/>
              <a:gd name="connsiteY26" fmla="*/ 1699628 h 2042953"/>
              <a:gd name="connsiteX27" fmla="*/ 625463 w 3147712"/>
              <a:gd name="connsiteY27" fmla="*/ 1852595 h 2042953"/>
              <a:gd name="connsiteX28" fmla="*/ 516687 w 3147712"/>
              <a:gd name="connsiteY28" fmla="*/ 1920580 h 2042953"/>
              <a:gd name="connsiteX29" fmla="*/ 448702 w 3147712"/>
              <a:gd name="connsiteY29" fmla="*/ 1957971 h 2042953"/>
              <a:gd name="connsiteX30" fmla="*/ 397713 w 3147712"/>
              <a:gd name="connsiteY30" fmla="*/ 1981766 h 2042953"/>
              <a:gd name="connsiteX31" fmla="*/ 343325 w 3147712"/>
              <a:gd name="connsiteY31" fmla="*/ 1998763 h 2042953"/>
              <a:gd name="connsiteX32" fmla="*/ 278739 w 3147712"/>
              <a:gd name="connsiteY32" fmla="*/ 2015759 h 2042953"/>
              <a:gd name="connsiteX33" fmla="*/ 210754 w 3147712"/>
              <a:gd name="connsiteY33" fmla="*/ 2025957 h 2042953"/>
              <a:gd name="connsiteX34" fmla="*/ 156366 w 3147712"/>
              <a:gd name="connsiteY34" fmla="*/ 2036154 h 2042953"/>
              <a:gd name="connsiteX35" fmla="*/ 91780 w 3147712"/>
              <a:gd name="connsiteY35" fmla="*/ 2042953 h 2042953"/>
              <a:gd name="connsiteX36" fmla="*/ 47590 w 3147712"/>
              <a:gd name="connsiteY36" fmla="*/ 2039554 h 2042953"/>
              <a:gd name="connsiteX37" fmla="*/ 23795 w 3147712"/>
              <a:gd name="connsiteY37" fmla="*/ 2025957 h 2042953"/>
              <a:gd name="connsiteX38" fmla="*/ 6799 w 3147712"/>
              <a:gd name="connsiteY38" fmla="*/ 2002162 h 2042953"/>
              <a:gd name="connsiteX39" fmla="*/ 0 w 3147712"/>
              <a:gd name="connsiteY39" fmla="*/ 1961371 h 2042953"/>
              <a:gd name="connsiteX40" fmla="*/ 10198 w 3147712"/>
              <a:gd name="connsiteY40" fmla="*/ 1903583 h 2042953"/>
              <a:gd name="connsiteX41" fmla="*/ 30594 w 3147712"/>
              <a:gd name="connsiteY41" fmla="*/ 1838997 h 2042953"/>
              <a:gd name="connsiteX42" fmla="*/ 61187 w 3147712"/>
              <a:gd name="connsiteY42" fmla="*/ 1767613 h 2042953"/>
              <a:gd name="connsiteX43" fmla="*/ 81582 w 3147712"/>
              <a:gd name="connsiteY43" fmla="*/ 1720024 h 2042953"/>
              <a:gd name="connsiteX44" fmla="*/ 95179 w 3147712"/>
              <a:gd name="connsiteY44" fmla="*/ 1682632 h 2042953"/>
              <a:gd name="connsiteX45" fmla="*/ 115575 w 3147712"/>
              <a:gd name="connsiteY45" fmla="*/ 1553460 h 2042953"/>
              <a:gd name="connsiteX46" fmla="*/ 180161 w 3147712"/>
              <a:gd name="connsiteY46" fmla="*/ 1182941 h 2042953"/>
              <a:gd name="connsiteX47" fmla="*/ 210754 w 3147712"/>
              <a:gd name="connsiteY47" fmla="*/ 992583 h 2042953"/>
              <a:gd name="connsiteX48" fmla="*/ 220952 w 3147712"/>
              <a:gd name="connsiteY48" fmla="*/ 907601 h 2042953"/>
              <a:gd name="connsiteX49" fmla="*/ 224351 w 3147712"/>
              <a:gd name="connsiteY49" fmla="*/ 894004 h 2042953"/>
              <a:gd name="connsiteX50" fmla="*/ 248146 w 3147712"/>
              <a:gd name="connsiteY50" fmla="*/ 873609 h 2042953"/>
              <a:gd name="connsiteX51" fmla="*/ 258344 w 3147712"/>
              <a:gd name="connsiteY51" fmla="*/ 870209 h 2042953"/>
              <a:gd name="connsiteX52" fmla="*/ 271941 w 3147712"/>
              <a:gd name="connsiteY52" fmla="*/ 877008 h 2042953"/>
              <a:gd name="connsiteX53" fmla="*/ 278739 w 3147712"/>
              <a:gd name="connsiteY53" fmla="*/ 897403 h 2042953"/>
              <a:gd name="connsiteX54" fmla="*/ 282139 w 3147712"/>
              <a:gd name="connsiteY54" fmla="*/ 944993 h 2042953"/>
              <a:gd name="connsiteX55" fmla="*/ 329728 w 3147712"/>
              <a:gd name="connsiteY55" fmla="*/ 1332508 h 2042953"/>
              <a:gd name="connsiteX56" fmla="*/ 356922 w 3147712"/>
              <a:gd name="connsiteY56" fmla="*/ 1533064 h 2042953"/>
              <a:gd name="connsiteX57" fmla="*/ 367120 w 3147712"/>
              <a:gd name="connsiteY57" fmla="*/ 1560258 h 2042953"/>
              <a:gd name="connsiteX58" fmla="*/ 387515 w 3147712"/>
              <a:gd name="connsiteY58" fmla="*/ 1597650 h 2042953"/>
              <a:gd name="connsiteX59" fmla="*/ 401113 w 3147712"/>
              <a:gd name="connsiteY59" fmla="*/ 1621445 h 2042953"/>
              <a:gd name="connsiteX60" fmla="*/ 414710 w 3147712"/>
              <a:gd name="connsiteY60" fmla="*/ 1628244 h 2042953"/>
              <a:gd name="connsiteX61" fmla="*/ 445303 w 3147712"/>
              <a:gd name="connsiteY61" fmla="*/ 1628244 h 2042953"/>
              <a:gd name="connsiteX62" fmla="*/ 496292 w 3147712"/>
              <a:gd name="connsiteY62" fmla="*/ 1607848 h 2042953"/>
              <a:gd name="connsiteX63" fmla="*/ 628863 w 3147712"/>
              <a:gd name="connsiteY63" fmla="*/ 1550061 h 2042953"/>
              <a:gd name="connsiteX64" fmla="*/ 921199 w 3147712"/>
              <a:gd name="connsiteY64" fmla="*/ 1373299 h 2042953"/>
              <a:gd name="connsiteX0" fmla="*/ 921199 w 3106921"/>
              <a:gd name="connsiteY0" fmla="*/ 1373299 h 2042953"/>
              <a:gd name="connsiteX1" fmla="*/ 1866192 w 3106921"/>
              <a:gd name="connsiteY1" fmla="*/ 832818 h 2042953"/>
              <a:gd name="connsiteX2" fmla="*/ 2430469 w 3106921"/>
              <a:gd name="connsiteY2" fmla="*/ 499690 h 2042953"/>
              <a:gd name="connsiteX3" fmla="*/ 2692211 w 3106921"/>
              <a:gd name="connsiteY3" fmla="*/ 326328 h 2042953"/>
              <a:gd name="connsiteX4" fmla="*/ 2824782 w 3106921"/>
              <a:gd name="connsiteY4" fmla="*/ 231149 h 2042953"/>
              <a:gd name="connsiteX5" fmla="*/ 2858775 w 3106921"/>
              <a:gd name="connsiteY5" fmla="*/ 200556 h 2042953"/>
              <a:gd name="connsiteX6" fmla="*/ 2892768 w 3106921"/>
              <a:gd name="connsiteY6" fmla="*/ 146168 h 2042953"/>
              <a:gd name="connsiteX7" fmla="*/ 2947156 w 3106921"/>
              <a:gd name="connsiteY7" fmla="*/ 57787 h 2042953"/>
              <a:gd name="connsiteX8" fmla="*/ 2974350 w 3106921"/>
              <a:gd name="connsiteY8" fmla="*/ 0 h 2042953"/>
              <a:gd name="connsiteX9" fmla="*/ 3106921 w 3106921"/>
              <a:gd name="connsiteY9" fmla="*/ 122373 h 2042953"/>
              <a:gd name="connsiteX10" fmla="*/ 3093324 w 3106921"/>
              <a:gd name="connsiteY10" fmla="*/ 156366 h 2042953"/>
              <a:gd name="connsiteX11" fmla="*/ 3076327 w 3106921"/>
              <a:gd name="connsiteY11" fmla="*/ 217552 h 2042953"/>
              <a:gd name="connsiteX12" fmla="*/ 3059331 w 3106921"/>
              <a:gd name="connsiteY12" fmla="*/ 288937 h 2042953"/>
              <a:gd name="connsiteX13" fmla="*/ 3049133 w 3106921"/>
              <a:gd name="connsiteY13" fmla="*/ 346724 h 2042953"/>
              <a:gd name="connsiteX14" fmla="*/ 3038936 w 3106921"/>
              <a:gd name="connsiteY14" fmla="*/ 397713 h 2042953"/>
              <a:gd name="connsiteX15" fmla="*/ 3028738 w 3106921"/>
              <a:gd name="connsiteY15" fmla="*/ 418108 h 2042953"/>
              <a:gd name="connsiteX16" fmla="*/ 3004943 w 3106921"/>
              <a:gd name="connsiteY16" fmla="*/ 435105 h 2042953"/>
              <a:gd name="connsiteX17" fmla="*/ 2977749 w 3106921"/>
              <a:gd name="connsiteY17" fmla="*/ 445302 h 2042953"/>
              <a:gd name="connsiteX18" fmla="*/ 2953954 w 3106921"/>
              <a:gd name="connsiteY18" fmla="*/ 445302 h 2042953"/>
              <a:gd name="connsiteX19" fmla="*/ 2933559 w 3106921"/>
              <a:gd name="connsiteY19" fmla="*/ 438504 h 2042953"/>
              <a:gd name="connsiteX20" fmla="*/ 2909764 w 3106921"/>
              <a:gd name="connsiteY20" fmla="*/ 441903 h 2042953"/>
              <a:gd name="connsiteX21" fmla="*/ 2855376 w 3106921"/>
              <a:gd name="connsiteY21" fmla="*/ 465698 h 2042953"/>
              <a:gd name="connsiteX22" fmla="*/ 2627626 w 3106921"/>
              <a:gd name="connsiteY22" fmla="*/ 608467 h 2042953"/>
              <a:gd name="connsiteX23" fmla="*/ 2076946 w 3106921"/>
              <a:gd name="connsiteY23" fmla="*/ 951792 h 2042953"/>
              <a:gd name="connsiteX24" fmla="*/ 1437886 w 3106921"/>
              <a:gd name="connsiteY24" fmla="*/ 1349505 h 2042953"/>
              <a:gd name="connsiteX25" fmla="*/ 866811 w 3106921"/>
              <a:gd name="connsiteY25" fmla="*/ 1699628 h 2042953"/>
              <a:gd name="connsiteX26" fmla="*/ 625463 w 3106921"/>
              <a:gd name="connsiteY26" fmla="*/ 1852595 h 2042953"/>
              <a:gd name="connsiteX27" fmla="*/ 516687 w 3106921"/>
              <a:gd name="connsiteY27" fmla="*/ 1920580 h 2042953"/>
              <a:gd name="connsiteX28" fmla="*/ 448702 w 3106921"/>
              <a:gd name="connsiteY28" fmla="*/ 1957971 h 2042953"/>
              <a:gd name="connsiteX29" fmla="*/ 397713 w 3106921"/>
              <a:gd name="connsiteY29" fmla="*/ 1981766 h 2042953"/>
              <a:gd name="connsiteX30" fmla="*/ 343325 w 3106921"/>
              <a:gd name="connsiteY30" fmla="*/ 1998763 h 2042953"/>
              <a:gd name="connsiteX31" fmla="*/ 278739 w 3106921"/>
              <a:gd name="connsiteY31" fmla="*/ 2015759 h 2042953"/>
              <a:gd name="connsiteX32" fmla="*/ 210754 w 3106921"/>
              <a:gd name="connsiteY32" fmla="*/ 2025957 h 2042953"/>
              <a:gd name="connsiteX33" fmla="*/ 156366 w 3106921"/>
              <a:gd name="connsiteY33" fmla="*/ 2036154 h 2042953"/>
              <a:gd name="connsiteX34" fmla="*/ 91780 w 3106921"/>
              <a:gd name="connsiteY34" fmla="*/ 2042953 h 2042953"/>
              <a:gd name="connsiteX35" fmla="*/ 47590 w 3106921"/>
              <a:gd name="connsiteY35" fmla="*/ 2039554 h 2042953"/>
              <a:gd name="connsiteX36" fmla="*/ 23795 w 3106921"/>
              <a:gd name="connsiteY36" fmla="*/ 2025957 h 2042953"/>
              <a:gd name="connsiteX37" fmla="*/ 6799 w 3106921"/>
              <a:gd name="connsiteY37" fmla="*/ 2002162 h 2042953"/>
              <a:gd name="connsiteX38" fmla="*/ 0 w 3106921"/>
              <a:gd name="connsiteY38" fmla="*/ 1961371 h 2042953"/>
              <a:gd name="connsiteX39" fmla="*/ 10198 w 3106921"/>
              <a:gd name="connsiteY39" fmla="*/ 1903583 h 2042953"/>
              <a:gd name="connsiteX40" fmla="*/ 30594 w 3106921"/>
              <a:gd name="connsiteY40" fmla="*/ 1838997 h 2042953"/>
              <a:gd name="connsiteX41" fmla="*/ 61187 w 3106921"/>
              <a:gd name="connsiteY41" fmla="*/ 1767613 h 2042953"/>
              <a:gd name="connsiteX42" fmla="*/ 81582 w 3106921"/>
              <a:gd name="connsiteY42" fmla="*/ 1720024 h 2042953"/>
              <a:gd name="connsiteX43" fmla="*/ 95179 w 3106921"/>
              <a:gd name="connsiteY43" fmla="*/ 1682632 h 2042953"/>
              <a:gd name="connsiteX44" fmla="*/ 115575 w 3106921"/>
              <a:gd name="connsiteY44" fmla="*/ 1553460 h 2042953"/>
              <a:gd name="connsiteX45" fmla="*/ 180161 w 3106921"/>
              <a:gd name="connsiteY45" fmla="*/ 1182941 h 2042953"/>
              <a:gd name="connsiteX46" fmla="*/ 210754 w 3106921"/>
              <a:gd name="connsiteY46" fmla="*/ 992583 h 2042953"/>
              <a:gd name="connsiteX47" fmla="*/ 220952 w 3106921"/>
              <a:gd name="connsiteY47" fmla="*/ 907601 h 2042953"/>
              <a:gd name="connsiteX48" fmla="*/ 224351 w 3106921"/>
              <a:gd name="connsiteY48" fmla="*/ 894004 h 2042953"/>
              <a:gd name="connsiteX49" fmla="*/ 248146 w 3106921"/>
              <a:gd name="connsiteY49" fmla="*/ 873609 h 2042953"/>
              <a:gd name="connsiteX50" fmla="*/ 258344 w 3106921"/>
              <a:gd name="connsiteY50" fmla="*/ 870209 h 2042953"/>
              <a:gd name="connsiteX51" fmla="*/ 271941 w 3106921"/>
              <a:gd name="connsiteY51" fmla="*/ 877008 h 2042953"/>
              <a:gd name="connsiteX52" fmla="*/ 278739 w 3106921"/>
              <a:gd name="connsiteY52" fmla="*/ 897403 h 2042953"/>
              <a:gd name="connsiteX53" fmla="*/ 282139 w 3106921"/>
              <a:gd name="connsiteY53" fmla="*/ 944993 h 2042953"/>
              <a:gd name="connsiteX54" fmla="*/ 329728 w 3106921"/>
              <a:gd name="connsiteY54" fmla="*/ 1332508 h 2042953"/>
              <a:gd name="connsiteX55" fmla="*/ 356922 w 3106921"/>
              <a:gd name="connsiteY55" fmla="*/ 1533064 h 2042953"/>
              <a:gd name="connsiteX56" fmla="*/ 367120 w 3106921"/>
              <a:gd name="connsiteY56" fmla="*/ 1560258 h 2042953"/>
              <a:gd name="connsiteX57" fmla="*/ 387515 w 3106921"/>
              <a:gd name="connsiteY57" fmla="*/ 1597650 h 2042953"/>
              <a:gd name="connsiteX58" fmla="*/ 401113 w 3106921"/>
              <a:gd name="connsiteY58" fmla="*/ 1621445 h 2042953"/>
              <a:gd name="connsiteX59" fmla="*/ 414710 w 3106921"/>
              <a:gd name="connsiteY59" fmla="*/ 1628244 h 2042953"/>
              <a:gd name="connsiteX60" fmla="*/ 445303 w 3106921"/>
              <a:gd name="connsiteY60" fmla="*/ 1628244 h 2042953"/>
              <a:gd name="connsiteX61" fmla="*/ 496292 w 3106921"/>
              <a:gd name="connsiteY61" fmla="*/ 1607848 h 2042953"/>
              <a:gd name="connsiteX62" fmla="*/ 628863 w 3106921"/>
              <a:gd name="connsiteY62" fmla="*/ 1550061 h 2042953"/>
              <a:gd name="connsiteX63" fmla="*/ 921199 w 3106921"/>
              <a:gd name="connsiteY63" fmla="*/ 1373299 h 2042953"/>
              <a:gd name="connsiteX0" fmla="*/ 921199 w 3093324"/>
              <a:gd name="connsiteY0" fmla="*/ 1373299 h 2042953"/>
              <a:gd name="connsiteX1" fmla="*/ 1866192 w 3093324"/>
              <a:gd name="connsiteY1" fmla="*/ 832818 h 2042953"/>
              <a:gd name="connsiteX2" fmla="*/ 2430469 w 3093324"/>
              <a:gd name="connsiteY2" fmla="*/ 499690 h 2042953"/>
              <a:gd name="connsiteX3" fmla="*/ 2692211 w 3093324"/>
              <a:gd name="connsiteY3" fmla="*/ 326328 h 2042953"/>
              <a:gd name="connsiteX4" fmla="*/ 2824782 w 3093324"/>
              <a:gd name="connsiteY4" fmla="*/ 231149 h 2042953"/>
              <a:gd name="connsiteX5" fmla="*/ 2858775 w 3093324"/>
              <a:gd name="connsiteY5" fmla="*/ 200556 h 2042953"/>
              <a:gd name="connsiteX6" fmla="*/ 2892768 w 3093324"/>
              <a:gd name="connsiteY6" fmla="*/ 146168 h 2042953"/>
              <a:gd name="connsiteX7" fmla="*/ 2947156 w 3093324"/>
              <a:gd name="connsiteY7" fmla="*/ 57787 h 2042953"/>
              <a:gd name="connsiteX8" fmla="*/ 2974350 w 3093324"/>
              <a:gd name="connsiteY8" fmla="*/ 0 h 2042953"/>
              <a:gd name="connsiteX9" fmla="*/ 3093324 w 3093324"/>
              <a:gd name="connsiteY9" fmla="*/ 156366 h 2042953"/>
              <a:gd name="connsiteX10" fmla="*/ 3076327 w 3093324"/>
              <a:gd name="connsiteY10" fmla="*/ 217552 h 2042953"/>
              <a:gd name="connsiteX11" fmla="*/ 3059331 w 3093324"/>
              <a:gd name="connsiteY11" fmla="*/ 288937 h 2042953"/>
              <a:gd name="connsiteX12" fmla="*/ 3049133 w 3093324"/>
              <a:gd name="connsiteY12" fmla="*/ 346724 h 2042953"/>
              <a:gd name="connsiteX13" fmla="*/ 3038936 w 3093324"/>
              <a:gd name="connsiteY13" fmla="*/ 397713 h 2042953"/>
              <a:gd name="connsiteX14" fmla="*/ 3028738 w 3093324"/>
              <a:gd name="connsiteY14" fmla="*/ 418108 h 2042953"/>
              <a:gd name="connsiteX15" fmla="*/ 3004943 w 3093324"/>
              <a:gd name="connsiteY15" fmla="*/ 435105 h 2042953"/>
              <a:gd name="connsiteX16" fmla="*/ 2977749 w 3093324"/>
              <a:gd name="connsiteY16" fmla="*/ 445302 h 2042953"/>
              <a:gd name="connsiteX17" fmla="*/ 2953954 w 3093324"/>
              <a:gd name="connsiteY17" fmla="*/ 445302 h 2042953"/>
              <a:gd name="connsiteX18" fmla="*/ 2933559 w 3093324"/>
              <a:gd name="connsiteY18" fmla="*/ 438504 h 2042953"/>
              <a:gd name="connsiteX19" fmla="*/ 2909764 w 3093324"/>
              <a:gd name="connsiteY19" fmla="*/ 441903 h 2042953"/>
              <a:gd name="connsiteX20" fmla="*/ 2855376 w 3093324"/>
              <a:gd name="connsiteY20" fmla="*/ 465698 h 2042953"/>
              <a:gd name="connsiteX21" fmla="*/ 2627626 w 3093324"/>
              <a:gd name="connsiteY21" fmla="*/ 608467 h 2042953"/>
              <a:gd name="connsiteX22" fmla="*/ 2076946 w 3093324"/>
              <a:gd name="connsiteY22" fmla="*/ 951792 h 2042953"/>
              <a:gd name="connsiteX23" fmla="*/ 1437886 w 3093324"/>
              <a:gd name="connsiteY23" fmla="*/ 1349505 h 2042953"/>
              <a:gd name="connsiteX24" fmla="*/ 866811 w 3093324"/>
              <a:gd name="connsiteY24" fmla="*/ 1699628 h 2042953"/>
              <a:gd name="connsiteX25" fmla="*/ 625463 w 3093324"/>
              <a:gd name="connsiteY25" fmla="*/ 1852595 h 2042953"/>
              <a:gd name="connsiteX26" fmla="*/ 516687 w 3093324"/>
              <a:gd name="connsiteY26" fmla="*/ 1920580 h 2042953"/>
              <a:gd name="connsiteX27" fmla="*/ 448702 w 3093324"/>
              <a:gd name="connsiteY27" fmla="*/ 1957971 h 2042953"/>
              <a:gd name="connsiteX28" fmla="*/ 397713 w 3093324"/>
              <a:gd name="connsiteY28" fmla="*/ 1981766 h 2042953"/>
              <a:gd name="connsiteX29" fmla="*/ 343325 w 3093324"/>
              <a:gd name="connsiteY29" fmla="*/ 1998763 h 2042953"/>
              <a:gd name="connsiteX30" fmla="*/ 278739 w 3093324"/>
              <a:gd name="connsiteY30" fmla="*/ 2015759 h 2042953"/>
              <a:gd name="connsiteX31" fmla="*/ 210754 w 3093324"/>
              <a:gd name="connsiteY31" fmla="*/ 2025957 h 2042953"/>
              <a:gd name="connsiteX32" fmla="*/ 156366 w 3093324"/>
              <a:gd name="connsiteY32" fmla="*/ 2036154 h 2042953"/>
              <a:gd name="connsiteX33" fmla="*/ 91780 w 3093324"/>
              <a:gd name="connsiteY33" fmla="*/ 2042953 h 2042953"/>
              <a:gd name="connsiteX34" fmla="*/ 47590 w 3093324"/>
              <a:gd name="connsiteY34" fmla="*/ 2039554 h 2042953"/>
              <a:gd name="connsiteX35" fmla="*/ 23795 w 3093324"/>
              <a:gd name="connsiteY35" fmla="*/ 2025957 h 2042953"/>
              <a:gd name="connsiteX36" fmla="*/ 6799 w 3093324"/>
              <a:gd name="connsiteY36" fmla="*/ 2002162 h 2042953"/>
              <a:gd name="connsiteX37" fmla="*/ 0 w 3093324"/>
              <a:gd name="connsiteY37" fmla="*/ 1961371 h 2042953"/>
              <a:gd name="connsiteX38" fmla="*/ 10198 w 3093324"/>
              <a:gd name="connsiteY38" fmla="*/ 1903583 h 2042953"/>
              <a:gd name="connsiteX39" fmla="*/ 30594 w 3093324"/>
              <a:gd name="connsiteY39" fmla="*/ 1838997 h 2042953"/>
              <a:gd name="connsiteX40" fmla="*/ 61187 w 3093324"/>
              <a:gd name="connsiteY40" fmla="*/ 1767613 h 2042953"/>
              <a:gd name="connsiteX41" fmla="*/ 81582 w 3093324"/>
              <a:gd name="connsiteY41" fmla="*/ 1720024 h 2042953"/>
              <a:gd name="connsiteX42" fmla="*/ 95179 w 3093324"/>
              <a:gd name="connsiteY42" fmla="*/ 1682632 h 2042953"/>
              <a:gd name="connsiteX43" fmla="*/ 115575 w 3093324"/>
              <a:gd name="connsiteY43" fmla="*/ 1553460 h 2042953"/>
              <a:gd name="connsiteX44" fmla="*/ 180161 w 3093324"/>
              <a:gd name="connsiteY44" fmla="*/ 1182941 h 2042953"/>
              <a:gd name="connsiteX45" fmla="*/ 210754 w 3093324"/>
              <a:gd name="connsiteY45" fmla="*/ 992583 h 2042953"/>
              <a:gd name="connsiteX46" fmla="*/ 220952 w 3093324"/>
              <a:gd name="connsiteY46" fmla="*/ 907601 h 2042953"/>
              <a:gd name="connsiteX47" fmla="*/ 224351 w 3093324"/>
              <a:gd name="connsiteY47" fmla="*/ 894004 h 2042953"/>
              <a:gd name="connsiteX48" fmla="*/ 248146 w 3093324"/>
              <a:gd name="connsiteY48" fmla="*/ 873609 h 2042953"/>
              <a:gd name="connsiteX49" fmla="*/ 258344 w 3093324"/>
              <a:gd name="connsiteY49" fmla="*/ 870209 h 2042953"/>
              <a:gd name="connsiteX50" fmla="*/ 271941 w 3093324"/>
              <a:gd name="connsiteY50" fmla="*/ 877008 h 2042953"/>
              <a:gd name="connsiteX51" fmla="*/ 278739 w 3093324"/>
              <a:gd name="connsiteY51" fmla="*/ 897403 h 2042953"/>
              <a:gd name="connsiteX52" fmla="*/ 282139 w 3093324"/>
              <a:gd name="connsiteY52" fmla="*/ 944993 h 2042953"/>
              <a:gd name="connsiteX53" fmla="*/ 329728 w 3093324"/>
              <a:gd name="connsiteY53" fmla="*/ 1332508 h 2042953"/>
              <a:gd name="connsiteX54" fmla="*/ 356922 w 3093324"/>
              <a:gd name="connsiteY54" fmla="*/ 1533064 h 2042953"/>
              <a:gd name="connsiteX55" fmla="*/ 367120 w 3093324"/>
              <a:gd name="connsiteY55" fmla="*/ 1560258 h 2042953"/>
              <a:gd name="connsiteX56" fmla="*/ 387515 w 3093324"/>
              <a:gd name="connsiteY56" fmla="*/ 1597650 h 2042953"/>
              <a:gd name="connsiteX57" fmla="*/ 401113 w 3093324"/>
              <a:gd name="connsiteY57" fmla="*/ 1621445 h 2042953"/>
              <a:gd name="connsiteX58" fmla="*/ 414710 w 3093324"/>
              <a:gd name="connsiteY58" fmla="*/ 1628244 h 2042953"/>
              <a:gd name="connsiteX59" fmla="*/ 445303 w 3093324"/>
              <a:gd name="connsiteY59" fmla="*/ 1628244 h 2042953"/>
              <a:gd name="connsiteX60" fmla="*/ 496292 w 3093324"/>
              <a:gd name="connsiteY60" fmla="*/ 1607848 h 2042953"/>
              <a:gd name="connsiteX61" fmla="*/ 628863 w 3093324"/>
              <a:gd name="connsiteY61" fmla="*/ 1550061 h 2042953"/>
              <a:gd name="connsiteX62" fmla="*/ 921199 w 3093324"/>
              <a:gd name="connsiteY62" fmla="*/ 1373299 h 2042953"/>
              <a:gd name="connsiteX0" fmla="*/ 921199 w 3076327"/>
              <a:gd name="connsiteY0" fmla="*/ 1373299 h 2042953"/>
              <a:gd name="connsiteX1" fmla="*/ 1866192 w 3076327"/>
              <a:gd name="connsiteY1" fmla="*/ 832818 h 2042953"/>
              <a:gd name="connsiteX2" fmla="*/ 2430469 w 3076327"/>
              <a:gd name="connsiteY2" fmla="*/ 499690 h 2042953"/>
              <a:gd name="connsiteX3" fmla="*/ 2692211 w 3076327"/>
              <a:gd name="connsiteY3" fmla="*/ 326328 h 2042953"/>
              <a:gd name="connsiteX4" fmla="*/ 2824782 w 3076327"/>
              <a:gd name="connsiteY4" fmla="*/ 231149 h 2042953"/>
              <a:gd name="connsiteX5" fmla="*/ 2858775 w 3076327"/>
              <a:gd name="connsiteY5" fmla="*/ 200556 h 2042953"/>
              <a:gd name="connsiteX6" fmla="*/ 2892768 w 3076327"/>
              <a:gd name="connsiteY6" fmla="*/ 146168 h 2042953"/>
              <a:gd name="connsiteX7" fmla="*/ 2947156 w 3076327"/>
              <a:gd name="connsiteY7" fmla="*/ 57787 h 2042953"/>
              <a:gd name="connsiteX8" fmla="*/ 2974350 w 3076327"/>
              <a:gd name="connsiteY8" fmla="*/ 0 h 2042953"/>
              <a:gd name="connsiteX9" fmla="*/ 3076327 w 3076327"/>
              <a:gd name="connsiteY9" fmla="*/ 217552 h 2042953"/>
              <a:gd name="connsiteX10" fmla="*/ 3059331 w 3076327"/>
              <a:gd name="connsiteY10" fmla="*/ 288937 h 2042953"/>
              <a:gd name="connsiteX11" fmla="*/ 3049133 w 3076327"/>
              <a:gd name="connsiteY11" fmla="*/ 346724 h 2042953"/>
              <a:gd name="connsiteX12" fmla="*/ 3038936 w 3076327"/>
              <a:gd name="connsiteY12" fmla="*/ 397713 h 2042953"/>
              <a:gd name="connsiteX13" fmla="*/ 3028738 w 3076327"/>
              <a:gd name="connsiteY13" fmla="*/ 418108 h 2042953"/>
              <a:gd name="connsiteX14" fmla="*/ 3004943 w 3076327"/>
              <a:gd name="connsiteY14" fmla="*/ 435105 h 2042953"/>
              <a:gd name="connsiteX15" fmla="*/ 2977749 w 3076327"/>
              <a:gd name="connsiteY15" fmla="*/ 445302 h 2042953"/>
              <a:gd name="connsiteX16" fmla="*/ 2953954 w 3076327"/>
              <a:gd name="connsiteY16" fmla="*/ 445302 h 2042953"/>
              <a:gd name="connsiteX17" fmla="*/ 2933559 w 3076327"/>
              <a:gd name="connsiteY17" fmla="*/ 438504 h 2042953"/>
              <a:gd name="connsiteX18" fmla="*/ 2909764 w 3076327"/>
              <a:gd name="connsiteY18" fmla="*/ 441903 h 2042953"/>
              <a:gd name="connsiteX19" fmla="*/ 2855376 w 3076327"/>
              <a:gd name="connsiteY19" fmla="*/ 465698 h 2042953"/>
              <a:gd name="connsiteX20" fmla="*/ 2627626 w 3076327"/>
              <a:gd name="connsiteY20" fmla="*/ 608467 h 2042953"/>
              <a:gd name="connsiteX21" fmla="*/ 2076946 w 3076327"/>
              <a:gd name="connsiteY21" fmla="*/ 951792 h 2042953"/>
              <a:gd name="connsiteX22" fmla="*/ 1437886 w 3076327"/>
              <a:gd name="connsiteY22" fmla="*/ 1349505 h 2042953"/>
              <a:gd name="connsiteX23" fmla="*/ 866811 w 3076327"/>
              <a:gd name="connsiteY23" fmla="*/ 1699628 h 2042953"/>
              <a:gd name="connsiteX24" fmla="*/ 625463 w 3076327"/>
              <a:gd name="connsiteY24" fmla="*/ 1852595 h 2042953"/>
              <a:gd name="connsiteX25" fmla="*/ 516687 w 3076327"/>
              <a:gd name="connsiteY25" fmla="*/ 1920580 h 2042953"/>
              <a:gd name="connsiteX26" fmla="*/ 448702 w 3076327"/>
              <a:gd name="connsiteY26" fmla="*/ 1957971 h 2042953"/>
              <a:gd name="connsiteX27" fmla="*/ 397713 w 3076327"/>
              <a:gd name="connsiteY27" fmla="*/ 1981766 h 2042953"/>
              <a:gd name="connsiteX28" fmla="*/ 343325 w 3076327"/>
              <a:gd name="connsiteY28" fmla="*/ 1998763 h 2042953"/>
              <a:gd name="connsiteX29" fmla="*/ 278739 w 3076327"/>
              <a:gd name="connsiteY29" fmla="*/ 2015759 h 2042953"/>
              <a:gd name="connsiteX30" fmla="*/ 210754 w 3076327"/>
              <a:gd name="connsiteY30" fmla="*/ 2025957 h 2042953"/>
              <a:gd name="connsiteX31" fmla="*/ 156366 w 3076327"/>
              <a:gd name="connsiteY31" fmla="*/ 2036154 h 2042953"/>
              <a:gd name="connsiteX32" fmla="*/ 91780 w 3076327"/>
              <a:gd name="connsiteY32" fmla="*/ 2042953 h 2042953"/>
              <a:gd name="connsiteX33" fmla="*/ 47590 w 3076327"/>
              <a:gd name="connsiteY33" fmla="*/ 2039554 h 2042953"/>
              <a:gd name="connsiteX34" fmla="*/ 23795 w 3076327"/>
              <a:gd name="connsiteY34" fmla="*/ 2025957 h 2042953"/>
              <a:gd name="connsiteX35" fmla="*/ 6799 w 3076327"/>
              <a:gd name="connsiteY35" fmla="*/ 2002162 h 2042953"/>
              <a:gd name="connsiteX36" fmla="*/ 0 w 3076327"/>
              <a:gd name="connsiteY36" fmla="*/ 1961371 h 2042953"/>
              <a:gd name="connsiteX37" fmla="*/ 10198 w 3076327"/>
              <a:gd name="connsiteY37" fmla="*/ 1903583 h 2042953"/>
              <a:gd name="connsiteX38" fmla="*/ 30594 w 3076327"/>
              <a:gd name="connsiteY38" fmla="*/ 1838997 h 2042953"/>
              <a:gd name="connsiteX39" fmla="*/ 61187 w 3076327"/>
              <a:gd name="connsiteY39" fmla="*/ 1767613 h 2042953"/>
              <a:gd name="connsiteX40" fmla="*/ 81582 w 3076327"/>
              <a:gd name="connsiteY40" fmla="*/ 1720024 h 2042953"/>
              <a:gd name="connsiteX41" fmla="*/ 95179 w 3076327"/>
              <a:gd name="connsiteY41" fmla="*/ 1682632 h 2042953"/>
              <a:gd name="connsiteX42" fmla="*/ 115575 w 3076327"/>
              <a:gd name="connsiteY42" fmla="*/ 1553460 h 2042953"/>
              <a:gd name="connsiteX43" fmla="*/ 180161 w 3076327"/>
              <a:gd name="connsiteY43" fmla="*/ 1182941 h 2042953"/>
              <a:gd name="connsiteX44" fmla="*/ 210754 w 3076327"/>
              <a:gd name="connsiteY44" fmla="*/ 992583 h 2042953"/>
              <a:gd name="connsiteX45" fmla="*/ 220952 w 3076327"/>
              <a:gd name="connsiteY45" fmla="*/ 907601 h 2042953"/>
              <a:gd name="connsiteX46" fmla="*/ 224351 w 3076327"/>
              <a:gd name="connsiteY46" fmla="*/ 894004 h 2042953"/>
              <a:gd name="connsiteX47" fmla="*/ 248146 w 3076327"/>
              <a:gd name="connsiteY47" fmla="*/ 873609 h 2042953"/>
              <a:gd name="connsiteX48" fmla="*/ 258344 w 3076327"/>
              <a:gd name="connsiteY48" fmla="*/ 870209 h 2042953"/>
              <a:gd name="connsiteX49" fmla="*/ 271941 w 3076327"/>
              <a:gd name="connsiteY49" fmla="*/ 877008 h 2042953"/>
              <a:gd name="connsiteX50" fmla="*/ 278739 w 3076327"/>
              <a:gd name="connsiteY50" fmla="*/ 897403 h 2042953"/>
              <a:gd name="connsiteX51" fmla="*/ 282139 w 3076327"/>
              <a:gd name="connsiteY51" fmla="*/ 944993 h 2042953"/>
              <a:gd name="connsiteX52" fmla="*/ 329728 w 3076327"/>
              <a:gd name="connsiteY52" fmla="*/ 1332508 h 2042953"/>
              <a:gd name="connsiteX53" fmla="*/ 356922 w 3076327"/>
              <a:gd name="connsiteY53" fmla="*/ 1533064 h 2042953"/>
              <a:gd name="connsiteX54" fmla="*/ 367120 w 3076327"/>
              <a:gd name="connsiteY54" fmla="*/ 1560258 h 2042953"/>
              <a:gd name="connsiteX55" fmla="*/ 387515 w 3076327"/>
              <a:gd name="connsiteY55" fmla="*/ 1597650 h 2042953"/>
              <a:gd name="connsiteX56" fmla="*/ 401113 w 3076327"/>
              <a:gd name="connsiteY56" fmla="*/ 1621445 h 2042953"/>
              <a:gd name="connsiteX57" fmla="*/ 414710 w 3076327"/>
              <a:gd name="connsiteY57" fmla="*/ 1628244 h 2042953"/>
              <a:gd name="connsiteX58" fmla="*/ 445303 w 3076327"/>
              <a:gd name="connsiteY58" fmla="*/ 1628244 h 2042953"/>
              <a:gd name="connsiteX59" fmla="*/ 496292 w 3076327"/>
              <a:gd name="connsiteY59" fmla="*/ 1607848 h 2042953"/>
              <a:gd name="connsiteX60" fmla="*/ 628863 w 3076327"/>
              <a:gd name="connsiteY60" fmla="*/ 1550061 h 2042953"/>
              <a:gd name="connsiteX61" fmla="*/ 921199 w 3076327"/>
              <a:gd name="connsiteY61" fmla="*/ 1373299 h 2042953"/>
              <a:gd name="connsiteX0" fmla="*/ 921199 w 3059331"/>
              <a:gd name="connsiteY0" fmla="*/ 1373299 h 2042953"/>
              <a:gd name="connsiteX1" fmla="*/ 1866192 w 3059331"/>
              <a:gd name="connsiteY1" fmla="*/ 832818 h 2042953"/>
              <a:gd name="connsiteX2" fmla="*/ 2430469 w 3059331"/>
              <a:gd name="connsiteY2" fmla="*/ 499690 h 2042953"/>
              <a:gd name="connsiteX3" fmla="*/ 2692211 w 3059331"/>
              <a:gd name="connsiteY3" fmla="*/ 326328 h 2042953"/>
              <a:gd name="connsiteX4" fmla="*/ 2824782 w 3059331"/>
              <a:gd name="connsiteY4" fmla="*/ 231149 h 2042953"/>
              <a:gd name="connsiteX5" fmla="*/ 2858775 w 3059331"/>
              <a:gd name="connsiteY5" fmla="*/ 200556 h 2042953"/>
              <a:gd name="connsiteX6" fmla="*/ 2892768 w 3059331"/>
              <a:gd name="connsiteY6" fmla="*/ 146168 h 2042953"/>
              <a:gd name="connsiteX7" fmla="*/ 2947156 w 3059331"/>
              <a:gd name="connsiteY7" fmla="*/ 57787 h 2042953"/>
              <a:gd name="connsiteX8" fmla="*/ 2974350 w 3059331"/>
              <a:gd name="connsiteY8" fmla="*/ 0 h 2042953"/>
              <a:gd name="connsiteX9" fmla="*/ 3059331 w 3059331"/>
              <a:gd name="connsiteY9" fmla="*/ 288937 h 2042953"/>
              <a:gd name="connsiteX10" fmla="*/ 3049133 w 3059331"/>
              <a:gd name="connsiteY10" fmla="*/ 346724 h 2042953"/>
              <a:gd name="connsiteX11" fmla="*/ 3038936 w 3059331"/>
              <a:gd name="connsiteY11" fmla="*/ 397713 h 2042953"/>
              <a:gd name="connsiteX12" fmla="*/ 3028738 w 3059331"/>
              <a:gd name="connsiteY12" fmla="*/ 418108 h 2042953"/>
              <a:gd name="connsiteX13" fmla="*/ 3004943 w 3059331"/>
              <a:gd name="connsiteY13" fmla="*/ 435105 h 2042953"/>
              <a:gd name="connsiteX14" fmla="*/ 2977749 w 3059331"/>
              <a:gd name="connsiteY14" fmla="*/ 445302 h 2042953"/>
              <a:gd name="connsiteX15" fmla="*/ 2953954 w 3059331"/>
              <a:gd name="connsiteY15" fmla="*/ 445302 h 2042953"/>
              <a:gd name="connsiteX16" fmla="*/ 2933559 w 3059331"/>
              <a:gd name="connsiteY16" fmla="*/ 438504 h 2042953"/>
              <a:gd name="connsiteX17" fmla="*/ 2909764 w 3059331"/>
              <a:gd name="connsiteY17" fmla="*/ 441903 h 2042953"/>
              <a:gd name="connsiteX18" fmla="*/ 2855376 w 3059331"/>
              <a:gd name="connsiteY18" fmla="*/ 465698 h 2042953"/>
              <a:gd name="connsiteX19" fmla="*/ 2627626 w 3059331"/>
              <a:gd name="connsiteY19" fmla="*/ 608467 h 2042953"/>
              <a:gd name="connsiteX20" fmla="*/ 2076946 w 3059331"/>
              <a:gd name="connsiteY20" fmla="*/ 951792 h 2042953"/>
              <a:gd name="connsiteX21" fmla="*/ 1437886 w 3059331"/>
              <a:gd name="connsiteY21" fmla="*/ 1349505 h 2042953"/>
              <a:gd name="connsiteX22" fmla="*/ 866811 w 3059331"/>
              <a:gd name="connsiteY22" fmla="*/ 1699628 h 2042953"/>
              <a:gd name="connsiteX23" fmla="*/ 625463 w 3059331"/>
              <a:gd name="connsiteY23" fmla="*/ 1852595 h 2042953"/>
              <a:gd name="connsiteX24" fmla="*/ 516687 w 3059331"/>
              <a:gd name="connsiteY24" fmla="*/ 1920580 h 2042953"/>
              <a:gd name="connsiteX25" fmla="*/ 448702 w 3059331"/>
              <a:gd name="connsiteY25" fmla="*/ 1957971 h 2042953"/>
              <a:gd name="connsiteX26" fmla="*/ 397713 w 3059331"/>
              <a:gd name="connsiteY26" fmla="*/ 1981766 h 2042953"/>
              <a:gd name="connsiteX27" fmla="*/ 343325 w 3059331"/>
              <a:gd name="connsiteY27" fmla="*/ 1998763 h 2042953"/>
              <a:gd name="connsiteX28" fmla="*/ 278739 w 3059331"/>
              <a:gd name="connsiteY28" fmla="*/ 2015759 h 2042953"/>
              <a:gd name="connsiteX29" fmla="*/ 210754 w 3059331"/>
              <a:gd name="connsiteY29" fmla="*/ 2025957 h 2042953"/>
              <a:gd name="connsiteX30" fmla="*/ 156366 w 3059331"/>
              <a:gd name="connsiteY30" fmla="*/ 2036154 h 2042953"/>
              <a:gd name="connsiteX31" fmla="*/ 91780 w 3059331"/>
              <a:gd name="connsiteY31" fmla="*/ 2042953 h 2042953"/>
              <a:gd name="connsiteX32" fmla="*/ 47590 w 3059331"/>
              <a:gd name="connsiteY32" fmla="*/ 2039554 h 2042953"/>
              <a:gd name="connsiteX33" fmla="*/ 23795 w 3059331"/>
              <a:gd name="connsiteY33" fmla="*/ 2025957 h 2042953"/>
              <a:gd name="connsiteX34" fmla="*/ 6799 w 3059331"/>
              <a:gd name="connsiteY34" fmla="*/ 2002162 h 2042953"/>
              <a:gd name="connsiteX35" fmla="*/ 0 w 3059331"/>
              <a:gd name="connsiteY35" fmla="*/ 1961371 h 2042953"/>
              <a:gd name="connsiteX36" fmla="*/ 10198 w 3059331"/>
              <a:gd name="connsiteY36" fmla="*/ 1903583 h 2042953"/>
              <a:gd name="connsiteX37" fmla="*/ 30594 w 3059331"/>
              <a:gd name="connsiteY37" fmla="*/ 1838997 h 2042953"/>
              <a:gd name="connsiteX38" fmla="*/ 61187 w 3059331"/>
              <a:gd name="connsiteY38" fmla="*/ 1767613 h 2042953"/>
              <a:gd name="connsiteX39" fmla="*/ 81582 w 3059331"/>
              <a:gd name="connsiteY39" fmla="*/ 1720024 h 2042953"/>
              <a:gd name="connsiteX40" fmla="*/ 95179 w 3059331"/>
              <a:gd name="connsiteY40" fmla="*/ 1682632 h 2042953"/>
              <a:gd name="connsiteX41" fmla="*/ 115575 w 3059331"/>
              <a:gd name="connsiteY41" fmla="*/ 1553460 h 2042953"/>
              <a:gd name="connsiteX42" fmla="*/ 180161 w 3059331"/>
              <a:gd name="connsiteY42" fmla="*/ 1182941 h 2042953"/>
              <a:gd name="connsiteX43" fmla="*/ 210754 w 3059331"/>
              <a:gd name="connsiteY43" fmla="*/ 992583 h 2042953"/>
              <a:gd name="connsiteX44" fmla="*/ 220952 w 3059331"/>
              <a:gd name="connsiteY44" fmla="*/ 907601 h 2042953"/>
              <a:gd name="connsiteX45" fmla="*/ 224351 w 3059331"/>
              <a:gd name="connsiteY45" fmla="*/ 894004 h 2042953"/>
              <a:gd name="connsiteX46" fmla="*/ 248146 w 3059331"/>
              <a:gd name="connsiteY46" fmla="*/ 873609 h 2042953"/>
              <a:gd name="connsiteX47" fmla="*/ 258344 w 3059331"/>
              <a:gd name="connsiteY47" fmla="*/ 870209 h 2042953"/>
              <a:gd name="connsiteX48" fmla="*/ 271941 w 3059331"/>
              <a:gd name="connsiteY48" fmla="*/ 877008 h 2042953"/>
              <a:gd name="connsiteX49" fmla="*/ 278739 w 3059331"/>
              <a:gd name="connsiteY49" fmla="*/ 897403 h 2042953"/>
              <a:gd name="connsiteX50" fmla="*/ 282139 w 3059331"/>
              <a:gd name="connsiteY50" fmla="*/ 944993 h 2042953"/>
              <a:gd name="connsiteX51" fmla="*/ 329728 w 3059331"/>
              <a:gd name="connsiteY51" fmla="*/ 1332508 h 2042953"/>
              <a:gd name="connsiteX52" fmla="*/ 356922 w 3059331"/>
              <a:gd name="connsiteY52" fmla="*/ 1533064 h 2042953"/>
              <a:gd name="connsiteX53" fmla="*/ 367120 w 3059331"/>
              <a:gd name="connsiteY53" fmla="*/ 1560258 h 2042953"/>
              <a:gd name="connsiteX54" fmla="*/ 387515 w 3059331"/>
              <a:gd name="connsiteY54" fmla="*/ 1597650 h 2042953"/>
              <a:gd name="connsiteX55" fmla="*/ 401113 w 3059331"/>
              <a:gd name="connsiteY55" fmla="*/ 1621445 h 2042953"/>
              <a:gd name="connsiteX56" fmla="*/ 414710 w 3059331"/>
              <a:gd name="connsiteY56" fmla="*/ 1628244 h 2042953"/>
              <a:gd name="connsiteX57" fmla="*/ 445303 w 3059331"/>
              <a:gd name="connsiteY57" fmla="*/ 1628244 h 2042953"/>
              <a:gd name="connsiteX58" fmla="*/ 496292 w 3059331"/>
              <a:gd name="connsiteY58" fmla="*/ 1607848 h 2042953"/>
              <a:gd name="connsiteX59" fmla="*/ 628863 w 3059331"/>
              <a:gd name="connsiteY59" fmla="*/ 1550061 h 2042953"/>
              <a:gd name="connsiteX60" fmla="*/ 921199 w 3059331"/>
              <a:gd name="connsiteY60" fmla="*/ 1373299 h 2042953"/>
              <a:gd name="connsiteX0" fmla="*/ 921199 w 3059331"/>
              <a:gd name="connsiteY0" fmla="*/ 1315512 h 1985166"/>
              <a:gd name="connsiteX1" fmla="*/ 1866192 w 3059331"/>
              <a:gd name="connsiteY1" fmla="*/ 775031 h 1985166"/>
              <a:gd name="connsiteX2" fmla="*/ 2430469 w 3059331"/>
              <a:gd name="connsiteY2" fmla="*/ 441903 h 1985166"/>
              <a:gd name="connsiteX3" fmla="*/ 2692211 w 3059331"/>
              <a:gd name="connsiteY3" fmla="*/ 268541 h 1985166"/>
              <a:gd name="connsiteX4" fmla="*/ 2824782 w 3059331"/>
              <a:gd name="connsiteY4" fmla="*/ 173362 h 1985166"/>
              <a:gd name="connsiteX5" fmla="*/ 2858775 w 3059331"/>
              <a:gd name="connsiteY5" fmla="*/ 142769 h 1985166"/>
              <a:gd name="connsiteX6" fmla="*/ 2892768 w 3059331"/>
              <a:gd name="connsiteY6" fmla="*/ 88381 h 1985166"/>
              <a:gd name="connsiteX7" fmla="*/ 2947156 w 3059331"/>
              <a:gd name="connsiteY7" fmla="*/ 0 h 1985166"/>
              <a:gd name="connsiteX8" fmla="*/ 3059331 w 3059331"/>
              <a:gd name="connsiteY8" fmla="*/ 231150 h 1985166"/>
              <a:gd name="connsiteX9" fmla="*/ 3049133 w 3059331"/>
              <a:gd name="connsiteY9" fmla="*/ 288937 h 1985166"/>
              <a:gd name="connsiteX10" fmla="*/ 3038936 w 3059331"/>
              <a:gd name="connsiteY10" fmla="*/ 339926 h 1985166"/>
              <a:gd name="connsiteX11" fmla="*/ 3028738 w 3059331"/>
              <a:gd name="connsiteY11" fmla="*/ 360321 h 1985166"/>
              <a:gd name="connsiteX12" fmla="*/ 3004943 w 3059331"/>
              <a:gd name="connsiteY12" fmla="*/ 377318 h 1985166"/>
              <a:gd name="connsiteX13" fmla="*/ 2977749 w 3059331"/>
              <a:gd name="connsiteY13" fmla="*/ 387515 h 1985166"/>
              <a:gd name="connsiteX14" fmla="*/ 2953954 w 3059331"/>
              <a:gd name="connsiteY14" fmla="*/ 387515 h 1985166"/>
              <a:gd name="connsiteX15" fmla="*/ 2933559 w 3059331"/>
              <a:gd name="connsiteY15" fmla="*/ 380717 h 1985166"/>
              <a:gd name="connsiteX16" fmla="*/ 2909764 w 3059331"/>
              <a:gd name="connsiteY16" fmla="*/ 384116 h 1985166"/>
              <a:gd name="connsiteX17" fmla="*/ 2855376 w 3059331"/>
              <a:gd name="connsiteY17" fmla="*/ 407911 h 1985166"/>
              <a:gd name="connsiteX18" fmla="*/ 2627626 w 3059331"/>
              <a:gd name="connsiteY18" fmla="*/ 550680 h 1985166"/>
              <a:gd name="connsiteX19" fmla="*/ 2076946 w 3059331"/>
              <a:gd name="connsiteY19" fmla="*/ 894005 h 1985166"/>
              <a:gd name="connsiteX20" fmla="*/ 1437886 w 3059331"/>
              <a:gd name="connsiteY20" fmla="*/ 1291718 h 1985166"/>
              <a:gd name="connsiteX21" fmla="*/ 866811 w 3059331"/>
              <a:gd name="connsiteY21" fmla="*/ 1641841 h 1985166"/>
              <a:gd name="connsiteX22" fmla="*/ 625463 w 3059331"/>
              <a:gd name="connsiteY22" fmla="*/ 1794808 h 1985166"/>
              <a:gd name="connsiteX23" fmla="*/ 516687 w 3059331"/>
              <a:gd name="connsiteY23" fmla="*/ 1862793 h 1985166"/>
              <a:gd name="connsiteX24" fmla="*/ 448702 w 3059331"/>
              <a:gd name="connsiteY24" fmla="*/ 1900184 h 1985166"/>
              <a:gd name="connsiteX25" fmla="*/ 397713 w 3059331"/>
              <a:gd name="connsiteY25" fmla="*/ 1923979 h 1985166"/>
              <a:gd name="connsiteX26" fmla="*/ 343325 w 3059331"/>
              <a:gd name="connsiteY26" fmla="*/ 1940976 h 1985166"/>
              <a:gd name="connsiteX27" fmla="*/ 278739 w 3059331"/>
              <a:gd name="connsiteY27" fmla="*/ 1957972 h 1985166"/>
              <a:gd name="connsiteX28" fmla="*/ 210754 w 3059331"/>
              <a:gd name="connsiteY28" fmla="*/ 1968170 h 1985166"/>
              <a:gd name="connsiteX29" fmla="*/ 156366 w 3059331"/>
              <a:gd name="connsiteY29" fmla="*/ 1978367 h 1985166"/>
              <a:gd name="connsiteX30" fmla="*/ 91780 w 3059331"/>
              <a:gd name="connsiteY30" fmla="*/ 1985166 h 1985166"/>
              <a:gd name="connsiteX31" fmla="*/ 47590 w 3059331"/>
              <a:gd name="connsiteY31" fmla="*/ 1981767 h 1985166"/>
              <a:gd name="connsiteX32" fmla="*/ 23795 w 3059331"/>
              <a:gd name="connsiteY32" fmla="*/ 1968170 h 1985166"/>
              <a:gd name="connsiteX33" fmla="*/ 6799 w 3059331"/>
              <a:gd name="connsiteY33" fmla="*/ 1944375 h 1985166"/>
              <a:gd name="connsiteX34" fmla="*/ 0 w 3059331"/>
              <a:gd name="connsiteY34" fmla="*/ 1903584 h 1985166"/>
              <a:gd name="connsiteX35" fmla="*/ 10198 w 3059331"/>
              <a:gd name="connsiteY35" fmla="*/ 1845796 h 1985166"/>
              <a:gd name="connsiteX36" fmla="*/ 30594 w 3059331"/>
              <a:gd name="connsiteY36" fmla="*/ 1781210 h 1985166"/>
              <a:gd name="connsiteX37" fmla="*/ 61187 w 3059331"/>
              <a:gd name="connsiteY37" fmla="*/ 1709826 h 1985166"/>
              <a:gd name="connsiteX38" fmla="*/ 81582 w 3059331"/>
              <a:gd name="connsiteY38" fmla="*/ 1662237 h 1985166"/>
              <a:gd name="connsiteX39" fmla="*/ 95179 w 3059331"/>
              <a:gd name="connsiteY39" fmla="*/ 1624845 h 1985166"/>
              <a:gd name="connsiteX40" fmla="*/ 115575 w 3059331"/>
              <a:gd name="connsiteY40" fmla="*/ 1495673 h 1985166"/>
              <a:gd name="connsiteX41" fmla="*/ 180161 w 3059331"/>
              <a:gd name="connsiteY41" fmla="*/ 1125154 h 1985166"/>
              <a:gd name="connsiteX42" fmla="*/ 210754 w 3059331"/>
              <a:gd name="connsiteY42" fmla="*/ 934796 h 1985166"/>
              <a:gd name="connsiteX43" fmla="*/ 220952 w 3059331"/>
              <a:gd name="connsiteY43" fmla="*/ 849814 h 1985166"/>
              <a:gd name="connsiteX44" fmla="*/ 224351 w 3059331"/>
              <a:gd name="connsiteY44" fmla="*/ 836217 h 1985166"/>
              <a:gd name="connsiteX45" fmla="*/ 248146 w 3059331"/>
              <a:gd name="connsiteY45" fmla="*/ 815822 h 1985166"/>
              <a:gd name="connsiteX46" fmla="*/ 258344 w 3059331"/>
              <a:gd name="connsiteY46" fmla="*/ 812422 h 1985166"/>
              <a:gd name="connsiteX47" fmla="*/ 271941 w 3059331"/>
              <a:gd name="connsiteY47" fmla="*/ 819221 h 1985166"/>
              <a:gd name="connsiteX48" fmla="*/ 278739 w 3059331"/>
              <a:gd name="connsiteY48" fmla="*/ 839616 h 1985166"/>
              <a:gd name="connsiteX49" fmla="*/ 282139 w 3059331"/>
              <a:gd name="connsiteY49" fmla="*/ 887206 h 1985166"/>
              <a:gd name="connsiteX50" fmla="*/ 329728 w 3059331"/>
              <a:gd name="connsiteY50" fmla="*/ 1274721 h 1985166"/>
              <a:gd name="connsiteX51" fmla="*/ 356922 w 3059331"/>
              <a:gd name="connsiteY51" fmla="*/ 1475277 h 1985166"/>
              <a:gd name="connsiteX52" fmla="*/ 367120 w 3059331"/>
              <a:gd name="connsiteY52" fmla="*/ 1502471 h 1985166"/>
              <a:gd name="connsiteX53" fmla="*/ 387515 w 3059331"/>
              <a:gd name="connsiteY53" fmla="*/ 1539863 h 1985166"/>
              <a:gd name="connsiteX54" fmla="*/ 401113 w 3059331"/>
              <a:gd name="connsiteY54" fmla="*/ 1563658 h 1985166"/>
              <a:gd name="connsiteX55" fmla="*/ 414710 w 3059331"/>
              <a:gd name="connsiteY55" fmla="*/ 1570457 h 1985166"/>
              <a:gd name="connsiteX56" fmla="*/ 445303 w 3059331"/>
              <a:gd name="connsiteY56" fmla="*/ 1570457 h 1985166"/>
              <a:gd name="connsiteX57" fmla="*/ 496292 w 3059331"/>
              <a:gd name="connsiteY57" fmla="*/ 1550061 h 1985166"/>
              <a:gd name="connsiteX58" fmla="*/ 628863 w 3059331"/>
              <a:gd name="connsiteY58" fmla="*/ 1492274 h 1985166"/>
              <a:gd name="connsiteX59" fmla="*/ 921199 w 3059331"/>
              <a:gd name="connsiteY59" fmla="*/ 1315512 h 1985166"/>
              <a:gd name="connsiteX0" fmla="*/ 921199 w 3059331"/>
              <a:gd name="connsiteY0" fmla="*/ 1227131 h 1896785"/>
              <a:gd name="connsiteX1" fmla="*/ 1866192 w 3059331"/>
              <a:gd name="connsiteY1" fmla="*/ 686650 h 1896785"/>
              <a:gd name="connsiteX2" fmla="*/ 2430469 w 3059331"/>
              <a:gd name="connsiteY2" fmla="*/ 353522 h 1896785"/>
              <a:gd name="connsiteX3" fmla="*/ 2692211 w 3059331"/>
              <a:gd name="connsiteY3" fmla="*/ 180160 h 1896785"/>
              <a:gd name="connsiteX4" fmla="*/ 2824782 w 3059331"/>
              <a:gd name="connsiteY4" fmla="*/ 84981 h 1896785"/>
              <a:gd name="connsiteX5" fmla="*/ 2858775 w 3059331"/>
              <a:gd name="connsiteY5" fmla="*/ 54388 h 1896785"/>
              <a:gd name="connsiteX6" fmla="*/ 2892768 w 3059331"/>
              <a:gd name="connsiteY6" fmla="*/ 0 h 1896785"/>
              <a:gd name="connsiteX7" fmla="*/ 3059331 w 3059331"/>
              <a:gd name="connsiteY7" fmla="*/ 142769 h 1896785"/>
              <a:gd name="connsiteX8" fmla="*/ 3049133 w 3059331"/>
              <a:gd name="connsiteY8" fmla="*/ 200556 h 1896785"/>
              <a:gd name="connsiteX9" fmla="*/ 3038936 w 3059331"/>
              <a:gd name="connsiteY9" fmla="*/ 251545 h 1896785"/>
              <a:gd name="connsiteX10" fmla="*/ 3028738 w 3059331"/>
              <a:gd name="connsiteY10" fmla="*/ 271940 h 1896785"/>
              <a:gd name="connsiteX11" fmla="*/ 3004943 w 3059331"/>
              <a:gd name="connsiteY11" fmla="*/ 288937 h 1896785"/>
              <a:gd name="connsiteX12" fmla="*/ 2977749 w 3059331"/>
              <a:gd name="connsiteY12" fmla="*/ 299134 h 1896785"/>
              <a:gd name="connsiteX13" fmla="*/ 2953954 w 3059331"/>
              <a:gd name="connsiteY13" fmla="*/ 299134 h 1896785"/>
              <a:gd name="connsiteX14" fmla="*/ 2933559 w 3059331"/>
              <a:gd name="connsiteY14" fmla="*/ 292336 h 1896785"/>
              <a:gd name="connsiteX15" fmla="*/ 2909764 w 3059331"/>
              <a:gd name="connsiteY15" fmla="*/ 295735 h 1896785"/>
              <a:gd name="connsiteX16" fmla="*/ 2855376 w 3059331"/>
              <a:gd name="connsiteY16" fmla="*/ 319530 h 1896785"/>
              <a:gd name="connsiteX17" fmla="*/ 2627626 w 3059331"/>
              <a:gd name="connsiteY17" fmla="*/ 462299 h 1896785"/>
              <a:gd name="connsiteX18" fmla="*/ 2076946 w 3059331"/>
              <a:gd name="connsiteY18" fmla="*/ 805624 h 1896785"/>
              <a:gd name="connsiteX19" fmla="*/ 1437886 w 3059331"/>
              <a:gd name="connsiteY19" fmla="*/ 1203337 h 1896785"/>
              <a:gd name="connsiteX20" fmla="*/ 866811 w 3059331"/>
              <a:gd name="connsiteY20" fmla="*/ 1553460 h 1896785"/>
              <a:gd name="connsiteX21" fmla="*/ 625463 w 3059331"/>
              <a:gd name="connsiteY21" fmla="*/ 1706427 h 1896785"/>
              <a:gd name="connsiteX22" fmla="*/ 516687 w 3059331"/>
              <a:gd name="connsiteY22" fmla="*/ 1774412 h 1896785"/>
              <a:gd name="connsiteX23" fmla="*/ 448702 w 3059331"/>
              <a:gd name="connsiteY23" fmla="*/ 1811803 h 1896785"/>
              <a:gd name="connsiteX24" fmla="*/ 397713 w 3059331"/>
              <a:gd name="connsiteY24" fmla="*/ 1835598 h 1896785"/>
              <a:gd name="connsiteX25" fmla="*/ 343325 w 3059331"/>
              <a:gd name="connsiteY25" fmla="*/ 1852595 h 1896785"/>
              <a:gd name="connsiteX26" fmla="*/ 278739 w 3059331"/>
              <a:gd name="connsiteY26" fmla="*/ 1869591 h 1896785"/>
              <a:gd name="connsiteX27" fmla="*/ 210754 w 3059331"/>
              <a:gd name="connsiteY27" fmla="*/ 1879789 h 1896785"/>
              <a:gd name="connsiteX28" fmla="*/ 156366 w 3059331"/>
              <a:gd name="connsiteY28" fmla="*/ 1889986 h 1896785"/>
              <a:gd name="connsiteX29" fmla="*/ 91780 w 3059331"/>
              <a:gd name="connsiteY29" fmla="*/ 1896785 h 1896785"/>
              <a:gd name="connsiteX30" fmla="*/ 47590 w 3059331"/>
              <a:gd name="connsiteY30" fmla="*/ 1893386 h 1896785"/>
              <a:gd name="connsiteX31" fmla="*/ 23795 w 3059331"/>
              <a:gd name="connsiteY31" fmla="*/ 1879789 h 1896785"/>
              <a:gd name="connsiteX32" fmla="*/ 6799 w 3059331"/>
              <a:gd name="connsiteY32" fmla="*/ 1855994 h 1896785"/>
              <a:gd name="connsiteX33" fmla="*/ 0 w 3059331"/>
              <a:gd name="connsiteY33" fmla="*/ 1815203 h 1896785"/>
              <a:gd name="connsiteX34" fmla="*/ 10198 w 3059331"/>
              <a:gd name="connsiteY34" fmla="*/ 1757415 h 1896785"/>
              <a:gd name="connsiteX35" fmla="*/ 30594 w 3059331"/>
              <a:gd name="connsiteY35" fmla="*/ 1692829 h 1896785"/>
              <a:gd name="connsiteX36" fmla="*/ 61187 w 3059331"/>
              <a:gd name="connsiteY36" fmla="*/ 1621445 h 1896785"/>
              <a:gd name="connsiteX37" fmla="*/ 81582 w 3059331"/>
              <a:gd name="connsiteY37" fmla="*/ 1573856 h 1896785"/>
              <a:gd name="connsiteX38" fmla="*/ 95179 w 3059331"/>
              <a:gd name="connsiteY38" fmla="*/ 1536464 h 1896785"/>
              <a:gd name="connsiteX39" fmla="*/ 115575 w 3059331"/>
              <a:gd name="connsiteY39" fmla="*/ 1407292 h 1896785"/>
              <a:gd name="connsiteX40" fmla="*/ 180161 w 3059331"/>
              <a:gd name="connsiteY40" fmla="*/ 1036773 h 1896785"/>
              <a:gd name="connsiteX41" fmla="*/ 210754 w 3059331"/>
              <a:gd name="connsiteY41" fmla="*/ 846415 h 1896785"/>
              <a:gd name="connsiteX42" fmla="*/ 220952 w 3059331"/>
              <a:gd name="connsiteY42" fmla="*/ 761433 h 1896785"/>
              <a:gd name="connsiteX43" fmla="*/ 224351 w 3059331"/>
              <a:gd name="connsiteY43" fmla="*/ 747836 h 1896785"/>
              <a:gd name="connsiteX44" fmla="*/ 248146 w 3059331"/>
              <a:gd name="connsiteY44" fmla="*/ 727441 h 1896785"/>
              <a:gd name="connsiteX45" fmla="*/ 258344 w 3059331"/>
              <a:gd name="connsiteY45" fmla="*/ 724041 h 1896785"/>
              <a:gd name="connsiteX46" fmla="*/ 271941 w 3059331"/>
              <a:gd name="connsiteY46" fmla="*/ 730840 h 1896785"/>
              <a:gd name="connsiteX47" fmla="*/ 278739 w 3059331"/>
              <a:gd name="connsiteY47" fmla="*/ 751235 h 1896785"/>
              <a:gd name="connsiteX48" fmla="*/ 282139 w 3059331"/>
              <a:gd name="connsiteY48" fmla="*/ 798825 h 1896785"/>
              <a:gd name="connsiteX49" fmla="*/ 329728 w 3059331"/>
              <a:gd name="connsiteY49" fmla="*/ 1186340 h 1896785"/>
              <a:gd name="connsiteX50" fmla="*/ 356922 w 3059331"/>
              <a:gd name="connsiteY50" fmla="*/ 1386896 h 1896785"/>
              <a:gd name="connsiteX51" fmla="*/ 367120 w 3059331"/>
              <a:gd name="connsiteY51" fmla="*/ 1414090 h 1896785"/>
              <a:gd name="connsiteX52" fmla="*/ 387515 w 3059331"/>
              <a:gd name="connsiteY52" fmla="*/ 1451482 h 1896785"/>
              <a:gd name="connsiteX53" fmla="*/ 401113 w 3059331"/>
              <a:gd name="connsiteY53" fmla="*/ 1475277 h 1896785"/>
              <a:gd name="connsiteX54" fmla="*/ 414710 w 3059331"/>
              <a:gd name="connsiteY54" fmla="*/ 1482076 h 1896785"/>
              <a:gd name="connsiteX55" fmla="*/ 445303 w 3059331"/>
              <a:gd name="connsiteY55" fmla="*/ 1482076 h 1896785"/>
              <a:gd name="connsiteX56" fmla="*/ 496292 w 3059331"/>
              <a:gd name="connsiteY56" fmla="*/ 1461680 h 1896785"/>
              <a:gd name="connsiteX57" fmla="*/ 628863 w 3059331"/>
              <a:gd name="connsiteY57" fmla="*/ 1403893 h 1896785"/>
              <a:gd name="connsiteX58" fmla="*/ 921199 w 3059331"/>
              <a:gd name="connsiteY58" fmla="*/ 1227131 h 1896785"/>
              <a:gd name="connsiteX0" fmla="*/ 921199 w 3059331"/>
              <a:gd name="connsiteY0" fmla="*/ 1172743 h 1842397"/>
              <a:gd name="connsiteX1" fmla="*/ 1866192 w 3059331"/>
              <a:gd name="connsiteY1" fmla="*/ 632262 h 1842397"/>
              <a:gd name="connsiteX2" fmla="*/ 2430469 w 3059331"/>
              <a:gd name="connsiteY2" fmla="*/ 299134 h 1842397"/>
              <a:gd name="connsiteX3" fmla="*/ 2692211 w 3059331"/>
              <a:gd name="connsiteY3" fmla="*/ 125772 h 1842397"/>
              <a:gd name="connsiteX4" fmla="*/ 2824782 w 3059331"/>
              <a:gd name="connsiteY4" fmla="*/ 30593 h 1842397"/>
              <a:gd name="connsiteX5" fmla="*/ 2858775 w 3059331"/>
              <a:gd name="connsiteY5" fmla="*/ 0 h 1842397"/>
              <a:gd name="connsiteX6" fmla="*/ 3059331 w 3059331"/>
              <a:gd name="connsiteY6" fmla="*/ 88381 h 1842397"/>
              <a:gd name="connsiteX7" fmla="*/ 3049133 w 3059331"/>
              <a:gd name="connsiteY7" fmla="*/ 146168 h 1842397"/>
              <a:gd name="connsiteX8" fmla="*/ 3038936 w 3059331"/>
              <a:gd name="connsiteY8" fmla="*/ 197157 h 1842397"/>
              <a:gd name="connsiteX9" fmla="*/ 3028738 w 3059331"/>
              <a:gd name="connsiteY9" fmla="*/ 217552 h 1842397"/>
              <a:gd name="connsiteX10" fmla="*/ 3004943 w 3059331"/>
              <a:gd name="connsiteY10" fmla="*/ 234549 h 1842397"/>
              <a:gd name="connsiteX11" fmla="*/ 2977749 w 3059331"/>
              <a:gd name="connsiteY11" fmla="*/ 244746 h 1842397"/>
              <a:gd name="connsiteX12" fmla="*/ 2953954 w 3059331"/>
              <a:gd name="connsiteY12" fmla="*/ 244746 h 1842397"/>
              <a:gd name="connsiteX13" fmla="*/ 2933559 w 3059331"/>
              <a:gd name="connsiteY13" fmla="*/ 237948 h 1842397"/>
              <a:gd name="connsiteX14" fmla="*/ 2909764 w 3059331"/>
              <a:gd name="connsiteY14" fmla="*/ 241347 h 1842397"/>
              <a:gd name="connsiteX15" fmla="*/ 2855376 w 3059331"/>
              <a:gd name="connsiteY15" fmla="*/ 265142 h 1842397"/>
              <a:gd name="connsiteX16" fmla="*/ 2627626 w 3059331"/>
              <a:gd name="connsiteY16" fmla="*/ 407911 h 1842397"/>
              <a:gd name="connsiteX17" fmla="*/ 2076946 w 3059331"/>
              <a:gd name="connsiteY17" fmla="*/ 751236 h 1842397"/>
              <a:gd name="connsiteX18" fmla="*/ 1437886 w 3059331"/>
              <a:gd name="connsiteY18" fmla="*/ 1148949 h 1842397"/>
              <a:gd name="connsiteX19" fmla="*/ 866811 w 3059331"/>
              <a:gd name="connsiteY19" fmla="*/ 1499072 h 1842397"/>
              <a:gd name="connsiteX20" fmla="*/ 625463 w 3059331"/>
              <a:gd name="connsiteY20" fmla="*/ 1652039 h 1842397"/>
              <a:gd name="connsiteX21" fmla="*/ 516687 w 3059331"/>
              <a:gd name="connsiteY21" fmla="*/ 1720024 h 1842397"/>
              <a:gd name="connsiteX22" fmla="*/ 448702 w 3059331"/>
              <a:gd name="connsiteY22" fmla="*/ 1757415 h 1842397"/>
              <a:gd name="connsiteX23" fmla="*/ 397713 w 3059331"/>
              <a:gd name="connsiteY23" fmla="*/ 1781210 h 1842397"/>
              <a:gd name="connsiteX24" fmla="*/ 343325 w 3059331"/>
              <a:gd name="connsiteY24" fmla="*/ 1798207 h 1842397"/>
              <a:gd name="connsiteX25" fmla="*/ 278739 w 3059331"/>
              <a:gd name="connsiteY25" fmla="*/ 1815203 h 1842397"/>
              <a:gd name="connsiteX26" fmla="*/ 210754 w 3059331"/>
              <a:gd name="connsiteY26" fmla="*/ 1825401 h 1842397"/>
              <a:gd name="connsiteX27" fmla="*/ 156366 w 3059331"/>
              <a:gd name="connsiteY27" fmla="*/ 1835598 h 1842397"/>
              <a:gd name="connsiteX28" fmla="*/ 91780 w 3059331"/>
              <a:gd name="connsiteY28" fmla="*/ 1842397 h 1842397"/>
              <a:gd name="connsiteX29" fmla="*/ 47590 w 3059331"/>
              <a:gd name="connsiteY29" fmla="*/ 1838998 h 1842397"/>
              <a:gd name="connsiteX30" fmla="*/ 23795 w 3059331"/>
              <a:gd name="connsiteY30" fmla="*/ 1825401 h 1842397"/>
              <a:gd name="connsiteX31" fmla="*/ 6799 w 3059331"/>
              <a:gd name="connsiteY31" fmla="*/ 1801606 h 1842397"/>
              <a:gd name="connsiteX32" fmla="*/ 0 w 3059331"/>
              <a:gd name="connsiteY32" fmla="*/ 1760815 h 1842397"/>
              <a:gd name="connsiteX33" fmla="*/ 10198 w 3059331"/>
              <a:gd name="connsiteY33" fmla="*/ 1703027 h 1842397"/>
              <a:gd name="connsiteX34" fmla="*/ 30594 w 3059331"/>
              <a:gd name="connsiteY34" fmla="*/ 1638441 h 1842397"/>
              <a:gd name="connsiteX35" fmla="*/ 61187 w 3059331"/>
              <a:gd name="connsiteY35" fmla="*/ 1567057 h 1842397"/>
              <a:gd name="connsiteX36" fmla="*/ 81582 w 3059331"/>
              <a:gd name="connsiteY36" fmla="*/ 1519468 h 1842397"/>
              <a:gd name="connsiteX37" fmla="*/ 95179 w 3059331"/>
              <a:gd name="connsiteY37" fmla="*/ 1482076 h 1842397"/>
              <a:gd name="connsiteX38" fmla="*/ 115575 w 3059331"/>
              <a:gd name="connsiteY38" fmla="*/ 1352904 h 1842397"/>
              <a:gd name="connsiteX39" fmla="*/ 180161 w 3059331"/>
              <a:gd name="connsiteY39" fmla="*/ 982385 h 1842397"/>
              <a:gd name="connsiteX40" fmla="*/ 210754 w 3059331"/>
              <a:gd name="connsiteY40" fmla="*/ 792027 h 1842397"/>
              <a:gd name="connsiteX41" fmla="*/ 220952 w 3059331"/>
              <a:gd name="connsiteY41" fmla="*/ 707045 h 1842397"/>
              <a:gd name="connsiteX42" fmla="*/ 224351 w 3059331"/>
              <a:gd name="connsiteY42" fmla="*/ 693448 h 1842397"/>
              <a:gd name="connsiteX43" fmla="*/ 248146 w 3059331"/>
              <a:gd name="connsiteY43" fmla="*/ 673053 h 1842397"/>
              <a:gd name="connsiteX44" fmla="*/ 258344 w 3059331"/>
              <a:gd name="connsiteY44" fmla="*/ 669653 h 1842397"/>
              <a:gd name="connsiteX45" fmla="*/ 271941 w 3059331"/>
              <a:gd name="connsiteY45" fmla="*/ 676452 h 1842397"/>
              <a:gd name="connsiteX46" fmla="*/ 278739 w 3059331"/>
              <a:gd name="connsiteY46" fmla="*/ 696847 h 1842397"/>
              <a:gd name="connsiteX47" fmla="*/ 282139 w 3059331"/>
              <a:gd name="connsiteY47" fmla="*/ 744437 h 1842397"/>
              <a:gd name="connsiteX48" fmla="*/ 329728 w 3059331"/>
              <a:gd name="connsiteY48" fmla="*/ 1131952 h 1842397"/>
              <a:gd name="connsiteX49" fmla="*/ 356922 w 3059331"/>
              <a:gd name="connsiteY49" fmla="*/ 1332508 h 1842397"/>
              <a:gd name="connsiteX50" fmla="*/ 367120 w 3059331"/>
              <a:gd name="connsiteY50" fmla="*/ 1359702 h 1842397"/>
              <a:gd name="connsiteX51" fmla="*/ 387515 w 3059331"/>
              <a:gd name="connsiteY51" fmla="*/ 1397094 h 1842397"/>
              <a:gd name="connsiteX52" fmla="*/ 401113 w 3059331"/>
              <a:gd name="connsiteY52" fmla="*/ 1420889 h 1842397"/>
              <a:gd name="connsiteX53" fmla="*/ 414710 w 3059331"/>
              <a:gd name="connsiteY53" fmla="*/ 1427688 h 1842397"/>
              <a:gd name="connsiteX54" fmla="*/ 445303 w 3059331"/>
              <a:gd name="connsiteY54" fmla="*/ 1427688 h 1842397"/>
              <a:gd name="connsiteX55" fmla="*/ 496292 w 3059331"/>
              <a:gd name="connsiteY55" fmla="*/ 1407292 h 1842397"/>
              <a:gd name="connsiteX56" fmla="*/ 628863 w 3059331"/>
              <a:gd name="connsiteY56" fmla="*/ 1349505 h 1842397"/>
              <a:gd name="connsiteX57" fmla="*/ 921199 w 3059331"/>
              <a:gd name="connsiteY57" fmla="*/ 1172743 h 1842397"/>
              <a:gd name="connsiteX0" fmla="*/ 921199 w 3059331"/>
              <a:gd name="connsiteY0" fmla="*/ 1142150 h 1811804"/>
              <a:gd name="connsiteX1" fmla="*/ 1866192 w 3059331"/>
              <a:gd name="connsiteY1" fmla="*/ 601669 h 1811804"/>
              <a:gd name="connsiteX2" fmla="*/ 2430469 w 3059331"/>
              <a:gd name="connsiteY2" fmla="*/ 268541 h 1811804"/>
              <a:gd name="connsiteX3" fmla="*/ 2692211 w 3059331"/>
              <a:gd name="connsiteY3" fmla="*/ 95179 h 1811804"/>
              <a:gd name="connsiteX4" fmla="*/ 2824782 w 3059331"/>
              <a:gd name="connsiteY4" fmla="*/ 0 h 1811804"/>
              <a:gd name="connsiteX5" fmla="*/ 3059331 w 3059331"/>
              <a:gd name="connsiteY5" fmla="*/ 57788 h 1811804"/>
              <a:gd name="connsiteX6" fmla="*/ 3049133 w 3059331"/>
              <a:gd name="connsiteY6" fmla="*/ 115575 h 1811804"/>
              <a:gd name="connsiteX7" fmla="*/ 3038936 w 3059331"/>
              <a:gd name="connsiteY7" fmla="*/ 166564 h 1811804"/>
              <a:gd name="connsiteX8" fmla="*/ 3028738 w 3059331"/>
              <a:gd name="connsiteY8" fmla="*/ 186959 h 1811804"/>
              <a:gd name="connsiteX9" fmla="*/ 3004943 w 3059331"/>
              <a:gd name="connsiteY9" fmla="*/ 203956 h 1811804"/>
              <a:gd name="connsiteX10" fmla="*/ 2977749 w 3059331"/>
              <a:gd name="connsiteY10" fmla="*/ 214153 h 1811804"/>
              <a:gd name="connsiteX11" fmla="*/ 2953954 w 3059331"/>
              <a:gd name="connsiteY11" fmla="*/ 214153 h 1811804"/>
              <a:gd name="connsiteX12" fmla="*/ 2933559 w 3059331"/>
              <a:gd name="connsiteY12" fmla="*/ 207355 h 1811804"/>
              <a:gd name="connsiteX13" fmla="*/ 2909764 w 3059331"/>
              <a:gd name="connsiteY13" fmla="*/ 210754 h 1811804"/>
              <a:gd name="connsiteX14" fmla="*/ 2855376 w 3059331"/>
              <a:gd name="connsiteY14" fmla="*/ 234549 h 1811804"/>
              <a:gd name="connsiteX15" fmla="*/ 2627626 w 3059331"/>
              <a:gd name="connsiteY15" fmla="*/ 377318 h 1811804"/>
              <a:gd name="connsiteX16" fmla="*/ 2076946 w 3059331"/>
              <a:gd name="connsiteY16" fmla="*/ 720643 h 1811804"/>
              <a:gd name="connsiteX17" fmla="*/ 1437886 w 3059331"/>
              <a:gd name="connsiteY17" fmla="*/ 1118356 h 1811804"/>
              <a:gd name="connsiteX18" fmla="*/ 866811 w 3059331"/>
              <a:gd name="connsiteY18" fmla="*/ 1468479 h 1811804"/>
              <a:gd name="connsiteX19" fmla="*/ 625463 w 3059331"/>
              <a:gd name="connsiteY19" fmla="*/ 1621446 h 1811804"/>
              <a:gd name="connsiteX20" fmla="*/ 516687 w 3059331"/>
              <a:gd name="connsiteY20" fmla="*/ 1689431 h 1811804"/>
              <a:gd name="connsiteX21" fmla="*/ 448702 w 3059331"/>
              <a:gd name="connsiteY21" fmla="*/ 1726822 h 1811804"/>
              <a:gd name="connsiteX22" fmla="*/ 397713 w 3059331"/>
              <a:gd name="connsiteY22" fmla="*/ 1750617 h 1811804"/>
              <a:gd name="connsiteX23" fmla="*/ 343325 w 3059331"/>
              <a:gd name="connsiteY23" fmla="*/ 1767614 h 1811804"/>
              <a:gd name="connsiteX24" fmla="*/ 278739 w 3059331"/>
              <a:gd name="connsiteY24" fmla="*/ 1784610 h 1811804"/>
              <a:gd name="connsiteX25" fmla="*/ 210754 w 3059331"/>
              <a:gd name="connsiteY25" fmla="*/ 1794808 h 1811804"/>
              <a:gd name="connsiteX26" fmla="*/ 156366 w 3059331"/>
              <a:gd name="connsiteY26" fmla="*/ 1805005 h 1811804"/>
              <a:gd name="connsiteX27" fmla="*/ 91780 w 3059331"/>
              <a:gd name="connsiteY27" fmla="*/ 1811804 h 1811804"/>
              <a:gd name="connsiteX28" fmla="*/ 47590 w 3059331"/>
              <a:gd name="connsiteY28" fmla="*/ 1808405 h 1811804"/>
              <a:gd name="connsiteX29" fmla="*/ 23795 w 3059331"/>
              <a:gd name="connsiteY29" fmla="*/ 1794808 h 1811804"/>
              <a:gd name="connsiteX30" fmla="*/ 6799 w 3059331"/>
              <a:gd name="connsiteY30" fmla="*/ 1771013 h 1811804"/>
              <a:gd name="connsiteX31" fmla="*/ 0 w 3059331"/>
              <a:gd name="connsiteY31" fmla="*/ 1730222 h 1811804"/>
              <a:gd name="connsiteX32" fmla="*/ 10198 w 3059331"/>
              <a:gd name="connsiteY32" fmla="*/ 1672434 h 1811804"/>
              <a:gd name="connsiteX33" fmla="*/ 30594 w 3059331"/>
              <a:gd name="connsiteY33" fmla="*/ 1607848 h 1811804"/>
              <a:gd name="connsiteX34" fmla="*/ 61187 w 3059331"/>
              <a:gd name="connsiteY34" fmla="*/ 1536464 h 1811804"/>
              <a:gd name="connsiteX35" fmla="*/ 81582 w 3059331"/>
              <a:gd name="connsiteY35" fmla="*/ 1488875 h 1811804"/>
              <a:gd name="connsiteX36" fmla="*/ 95179 w 3059331"/>
              <a:gd name="connsiteY36" fmla="*/ 1451483 h 1811804"/>
              <a:gd name="connsiteX37" fmla="*/ 115575 w 3059331"/>
              <a:gd name="connsiteY37" fmla="*/ 1322311 h 1811804"/>
              <a:gd name="connsiteX38" fmla="*/ 180161 w 3059331"/>
              <a:gd name="connsiteY38" fmla="*/ 951792 h 1811804"/>
              <a:gd name="connsiteX39" fmla="*/ 210754 w 3059331"/>
              <a:gd name="connsiteY39" fmla="*/ 761434 h 1811804"/>
              <a:gd name="connsiteX40" fmla="*/ 220952 w 3059331"/>
              <a:gd name="connsiteY40" fmla="*/ 676452 h 1811804"/>
              <a:gd name="connsiteX41" fmla="*/ 224351 w 3059331"/>
              <a:gd name="connsiteY41" fmla="*/ 662855 h 1811804"/>
              <a:gd name="connsiteX42" fmla="*/ 248146 w 3059331"/>
              <a:gd name="connsiteY42" fmla="*/ 642460 h 1811804"/>
              <a:gd name="connsiteX43" fmla="*/ 258344 w 3059331"/>
              <a:gd name="connsiteY43" fmla="*/ 639060 h 1811804"/>
              <a:gd name="connsiteX44" fmla="*/ 271941 w 3059331"/>
              <a:gd name="connsiteY44" fmla="*/ 645859 h 1811804"/>
              <a:gd name="connsiteX45" fmla="*/ 278739 w 3059331"/>
              <a:gd name="connsiteY45" fmla="*/ 666254 h 1811804"/>
              <a:gd name="connsiteX46" fmla="*/ 282139 w 3059331"/>
              <a:gd name="connsiteY46" fmla="*/ 713844 h 1811804"/>
              <a:gd name="connsiteX47" fmla="*/ 329728 w 3059331"/>
              <a:gd name="connsiteY47" fmla="*/ 1101359 h 1811804"/>
              <a:gd name="connsiteX48" fmla="*/ 356922 w 3059331"/>
              <a:gd name="connsiteY48" fmla="*/ 1301915 h 1811804"/>
              <a:gd name="connsiteX49" fmla="*/ 367120 w 3059331"/>
              <a:gd name="connsiteY49" fmla="*/ 1329109 h 1811804"/>
              <a:gd name="connsiteX50" fmla="*/ 387515 w 3059331"/>
              <a:gd name="connsiteY50" fmla="*/ 1366501 h 1811804"/>
              <a:gd name="connsiteX51" fmla="*/ 401113 w 3059331"/>
              <a:gd name="connsiteY51" fmla="*/ 1390296 h 1811804"/>
              <a:gd name="connsiteX52" fmla="*/ 414710 w 3059331"/>
              <a:gd name="connsiteY52" fmla="*/ 1397095 h 1811804"/>
              <a:gd name="connsiteX53" fmla="*/ 445303 w 3059331"/>
              <a:gd name="connsiteY53" fmla="*/ 1397095 h 1811804"/>
              <a:gd name="connsiteX54" fmla="*/ 496292 w 3059331"/>
              <a:gd name="connsiteY54" fmla="*/ 1376699 h 1811804"/>
              <a:gd name="connsiteX55" fmla="*/ 628863 w 3059331"/>
              <a:gd name="connsiteY55" fmla="*/ 1318912 h 1811804"/>
              <a:gd name="connsiteX56" fmla="*/ 921199 w 3059331"/>
              <a:gd name="connsiteY56" fmla="*/ 1142150 h 1811804"/>
              <a:gd name="connsiteX0" fmla="*/ 921199 w 3059331"/>
              <a:gd name="connsiteY0" fmla="*/ 1084362 h 1754016"/>
              <a:gd name="connsiteX1" fmla="*/ 1866192 w 3059331"/>
              <a:gd name="connsiteY1" fmla="*/ 543881 h 1754016"/>
              <a:gd name="connsiteX2" fmla="*/ 2430469 w 3059331"/>
              <a:gd name="connsiteY2" fmla="*/ 210753 h 1754016"/>
              <a:gd name="connsiteX3" fmla="*/ 2692211 w 3059331"/>
              <a:gd name="connsiteY3" fmla="*/ 37391 h 1754016"/>
              <a:gd name="connsiteX4" fmla="*/ 3059331 w 3059331"/>
              <a:gd name="connsiteY4" fmla="*/ 0 h 1754016"/>
              <a:gd name="connsiteX5" fmla="*/ 3049133 w 3059331"/>
              <a:gd name="connsiteY5" fmla="*/ 57787 h 1754016"/>
              <a:gd name="connsiteX6" fmla="*/ 3038936 w 3059331"/>
              <a:gd name="connsiteY6" fmla="*/ 108776 h 1754016"/>
              <a:gd name="connsiteX7" fmla="*/ 3028738 w 3059331"/>
              <a:gd name="connsiteY7" fmla="*/ 129171 h 1754016"/>
              <a:gd name="connsiteX8" fmla="*/ 3004943 w 3059331"/>
              <a:gd name="connsiteY8" fmla="*/ 146168 h 1754016"/>
              <a:gd name="connsiteX9" fmla="*/ 2977749 w 3059331"/>
              <a:gd name="connsiteY9" fmla="*/ 156365 h 1754016"/>
              <a:gd name="connsiteX10" fmla="*/ 2953954 w 3059331"/>
              <a:gd name="connsiteY10" fmla="*/ 156365 h 1754016"/>
              <a:gd name="connsiteX11" fmla="*/ 2933559 w 3059331"/>
              <a:gd name="connsiteY11" fmla="*/ 149567 h 1754016"/>
              <a:gd name="connsiteX12" fmla="*/ 2909764 w 3059331"/>
              <a:gd name="connsiteY12" fmla="*/ 152966 h 1754016"/>
              <a:gd name="connsiteX13" fmla="*/ 2855376 w 3059331"/>
              <a:gd name="connsiteY13" fmla="*/ 176761 h 1754016"/>
              <a:gd name="connsiteX14" fmla="*/ 2627626 w 3059331"/>
              <a:gd name="connsiteY14" fmla="*/ 319530 h 1754016"/>
              <a:gd name="connsiteX15" fmla="*/ 2076946 w 3059331"/>
              <a:gd name="connsiteY15" fmla="*/ 662855 h 1754016"/>
              <a:gd name="connsiteX16" fmla="*/ 1437886 w 3059331"/>
              <a:gd name="connsiteY16" fmla="*/ 1060568 h 1754016"/>
              <a:gd name="connsiteX17" fmla="*/ 866811 w 3059331"/>
              <a:gd name="connsiteY17" fmla="*/ 1410691 h 1754016"/>
              <a:gd name="connsiteX18" fmla="*/ 625463 w 3059331"/>
              <a:gd name="connsiteY18" fmla="*/ 1563658 h 1754016"/>
              <a:gd name="connsiteX19" fmla="*/ 516687 w 3059331"/>
              <a:gd name="connsiteY19" fmla="*/ 1631643 h 1754016"/>
              <a:gd name="connsiteX20" fmla="*/ 448702 w 3059331"/>
              <a:gd name="connsiteY20" fmla="*/ 1669034 h 1754016"/>
              <a:gd name="connsiteX21" fmla="*/ 397713 w 3059331"/>
              <a:gd name="connsiteY21" fmla="*/ 1692829 h 1754016"/>
              <a:gd name="connsiteX22" fmla="*/ 343325 w 3059331"/>
              <a:gd name="connsiteY22" fmla="*/ 1709826 h 1754016"/>
              <a:gd name="connsiteX23" fmla="*/ 278739 w 3059331"/>
              <a:gd name="connsiteY23" fmla="*/ 1726822 h 1754016"/>
              <a:gd name="connsiteX24" fmla="*/ 210754 w 3059331"/>
              <a:gd name="connsiteY24" fmla="*/ 1737020 h 1754016"/>
              <a:gd name="connsiteX25" fmla="*/ 156366 w 3059331"/>
              <a:gd name="connsiteY25" fmla="*/ 1747217 h 1754016"/>
              <a:gd name="connsiteX26" fmla="*/ 91780 w 3059331"/>
              <a:gd name="connsiteY26" fmla="*/ 1754016 h 1754016"/>
              <a:gd name="connsiteX27" fmla="*/ 47590 w 3059331"/>
              <a:gd name="connsiteY27" fmla="*/ 1750617 h 1754016"/>
              <a:gd name="connsiteX28" fmla="*/ 23795 w 3059331"/>
              <a:gd name="connsiteY28" fmla="*/ 1737020 h 1754016"/>
              <a:gd name="connsiteX29" fmla="*/ 6799 w 3059331"/>
              <a:gd name="connsiteY29" fmla="*/ 1713225 h 1754016"/>
              <a:gd name="connsiteX30" fmla="*/ 0 w 3059331"/>
              <a:gd name="connsiteY30" fmla="*/ 1672434 h 1754016"/>
              <a:gd name="connsiteX31" fmla="*/ 10198 w 3059331"/>
              <a:gd name="connsiteY31" fmla="*/ 1614646 h 1754016"/>
              <a:gd name="connsiteX32" fmla="*/ 30594 w 3059331"/>
              <a:gd name="connsiteY32" fmla="*/ 1550060 h 1754016"/>
              <a:gd name="connsiteX33" fmla="*/ 61187 w 3059331"/>
              <a:gd name="connsiteY33" fmla="*/ 1478676 h 1754016"/>
              <a:gd name="connsiteX34" fmla="*/ 81582 w 3059331"/>
              <a:gd name="connsiteY34" fmla="*/ 1431087 h 1754016"/>
              <a:gd name="connsiteX35" fmla="*/ 95179 w 3059331"/>
              <a:gd name="connsiteY35" fmla="*/ 1393695 h 1754016"/>
              <a:gd name="connsiteX36" fmla="*/ 115575 w 3059331"/>
              <a:gd name="connsiteY36" fmla="*/ 1264523 h 1754016"/>
              <a:gd name="connsiteX37" fmla="*/ 180161 w 3059331"/>
              <a:gd name="connsiteY37" fmla="*/ 894004 h 1754016"/>
              <a:gd name="connsiteX38" fmla="*/ 210754 w 3059331"/>
              <a:gd name="connsiteY38" fmla="*/ 703646 h 1754016"/>
              <a:gd name="connsiteX39" fmla="*/ 220952 w 3059331"/>
              <a:gd name="connsiteY39" fmla="*/ 618664 h 1754016"/>
              <a:gd name="connsiteX40" fmla="*/ 224351 w 3059331"/>
              <a:gd name="connsiteY40" fmla="*/ 605067 h 1754016"/>
              <a:gd name="connsiteX41" fmla="*/ 248146 w 3059331"/>
              <a:gd name="connsiteY41" fmla="*/ 584672 h 1754016"/>
              <a:gd name="connsiteX42" fmla="*/ 258344 w 3059331"/>
              <a:gd name="connsiteY42" fmla="*/ 581272 h 1754016"/>
              <a:gd name="connsiteX43" fmla="*/ 271941 w 3059331"/>
              <a:gd name="connsiteY43" fmla="*/ 588071 h 1754016"/>
              <a:gd name="connsiteX44" fmla="*/ 278739 w 3059331"/>
              <a:gd name="connsiteY44" fmla="*/ 608466 h 1754016"/>
              <a:gd name="connsiteX45" fmla="*/ 282139 w 3059331"/>
              <a:gd name="connsiteY45" fmla="*/ 656056 h 1754016"/>
              <a:gd name="connsiteX46" fmla="*/ 329728 w 3059331"/>
              <a:gd name="connsiteY46" fmla="*/ 1043571 h 1754016"/>
              <a:gd name="connsiteX47" fmla="*/ 356922 w 3059331"/>
              <a:gd name="connsiteY47" fmla="*/ 1244127 h 1754016"/>
              <a:gd name="connsiteX48" fmla="*/ 367120 w 3059331"/>
              <a:gd name="connsiteY48" fmla="*/ 1271321 h 1754016"/>
              <a:gd name="connsiteX49" fmla="*/ 387515 w 3059331"/>
              <a:gd name="connsiteY49" fmla="*/ 1308713 h 1754016"/>
              <a:gd name="connsiteX50" fmla="*/ 401113 w 3059331"/>
              <a:gd name="connsiteY50" fmla="*/ 1332508 h 1754016"/>
              <a:gd name="connsiteX51" fmla="*/ 414710 w 3059331"/>
              <a:gd name="connsiteY51" fmla="*/ 1339307 h 1754016"/>
              <a:gd name="connsiteX52" fmla="*/ 445303 w 3059331"/>
              <a:gd name="connsiteY52" fmla="*/ 1339307 h 1754016"/>
              <a:gd name="connsiteX53" fmla="*/ 496292 w 3059331"/>
              <a:gd name="connsiteY53" fmla="*/ 1318911 h 1754016"/>
              <a:gd name="connsiteX54" fmla="*/ 628863 w 3059331"/>
              <a:gd name="connsiteY54" fmla="*/ 1261124 h 1754016"/>
              <a:gd name="connsiteX55" fmla="*/ 921199 w 3059331"/>
              <a:gd name="connsiteY55" fmla="*/ 1084362 h 1754016"/>
              <a:gd name="connsiteX0" fmla="*/ 921199 w 3049133"/>
              <a:gd name="connsiteY0" fmla="*/ 1046971 h 1716625"/>
              <a:gd name="connsiteX1" fmla="*/ 1866192 w 3049133"/>
              <a:gd name="connsiteY1" fmla="*/ 506490 h 1716625"/>
              <a:gd name="connsiteX2" fmla="*/ 2430469 w 3049133"/>
              <a:gd name="connsiteY2" fmla="*/ 173362 h 1716625"/>
              <a:gd name="connsiteX3" fmla="*/ 2692211 w 3049133"/>
              <a:gd name="connsiteY3" fmla="*/ 0 h 1716625"/>
              <a:gd name="connsiteX4" fmla="*/ 3049133 w 3049133"/>
              <a:gd name="connsiteY4" fmla="*/ 20396 h 1716625"/>
              <a:gd name="connsiteX5" fmla="*/ 3038936 w 3049133"/>
              <a:gd name="connsiteY5" fmla="*/ 71385 h 1716625"/>
              <a:gd name="connsiteX6" fmla="*/ 3028738 w 3049133"/>
              <a:gd name="connsiteY6" fmla="*/ 91780 h 1716625"/>
              <a:gd name="connsiteX7" fmla="*/ 3004943 w 3049133"/>
              <a:gd name="connsiteY7" fmla="*/ 108777 h 1716625"/>
              <a:gd name="connsiteX8" fmla="*/ 2977749 w 3049133"/>
              <a:gd name="connsiteY8" fmla="*/ 118974 h 1716625"/>
              <a:gd name="connsiteX9" fmla="*/ 2953954 w 3049133"/>
              <a:gd name="connsiteY9" fmla="*/ 118974 h 1716625"/>
              <a:gd name="connsiteX10" fmla="*/ 2933559 w 3049133"/>
              <a:gd name="connsiteY10" fmla="*/ 112176 h 1716625"/>
              <a:gd name="connsiteX11" fmla="*/ 2909764 w 3049133"/>
              <a:gd name="connsiteY11" fmla="*/ 115575 h 1716625"/>
              <a:gd name="connsiteX12" fmla="*/ 2855376 w 3049133"/>
              <a:gd name="connsiteY12" fmla="*/ 139370 h 1716625"/>
              <a:gd name="connsiteX13" fmla="*/ 2627626 w 3049133"/>
              <a:gd name="connsiteY13" fmla="*/ 282139 h 1716625"/>
              <a:gd name="connsiteX14" fmla="*/ 2076946 w 3049133"/>
              <a:gd name="connsiteY14" fmla="*/ 625464 h 1716625"/>
              <a:gd name="connsiteX15" fmla="*/ 1437886 w 3049133"/>
              <a:gd name="connsiteY15" fmla="*/ 1023177 h 1716625"/>
              <a:gd name="connsiteX16" fmla="*/ 866811 w 3049133"/>
              <a:gd name="connsiteY16" fmla="*/ 1373300 h 1716625"/>
              <a:gd name="connsiteX17" fmla="*/ 625463 w 3049133"/>
              <a:gd name="connsiteY17" fmla="*/ 1526267 h 1716625"/>
              <a:gd name="connsiteX18" fmla="*/ 516687 w 3049133"/>
              <a:gd name="connsiteY18" fmla="*/ 1594252 h 1716625"/>
              <a:gd name="connsiteX19" fmla="*/ 448702 w 3049133"/>
              <a:gd name="connsiteY19" fmla="*/ 1631643 h 1716625"/>
              <a:gd name="connsiteX20" fmla="*/ 397713 w 3049133"/>
              <a:gd name="connsiteY20" fmla="*/ 1655438 h 1716625"/>
              <a:gd name="connsiteX21" fmla="*/ 343325 w 3049133"/>
              <a:gd name="connsiteY21" fmla="*/ 1672435 h 1716625"/>
              <a:gd name="connsiteX22" fmla="*/ 278739 w 3049133"/>
              <a:gd name="connsiteY22" fmla="*/ 1689431 h 1716625"/>
              <a:gd name="connsiteX23" fmla="*/ 210754 w 3049133"/>
              <a:gd name="connsiteY23" fmla="*/ 1699629 h 1716625"/>
              <a:gd name="connsiteX24" fmla="*/ 156366 w 3049133"/>
              <a:gd name="connsiteY24" fmla="*/ 1709826 h 1716625"/>
              <a:gd name="connsiteX25" fmla="*/ 91780 w 3049133"/>
              <a:gd name="connsiteY25" fmla="*/ 1716625 h 1716625"/>
              <a:gd name="connsiteX26" fmla="*/ 47590 w 3049133"/>
              <a:gd name="connsiteY26" fmla="*/ 1713226 h 1716625"/>
              <a:gd name="connsiteX27" fmla="*/ 23795 w 3049133"/>
              <a:gd name="connsiteY27" fmla="*/ 1699629 h 1716625"/>
              <a:gd name="connsiteX28" fmla="*/ 6799 w 3049133"/>
              <a:gd name="connsiteY28" fmla="*/ 1675834 h 1716625"/>
              <a:gd name="connsiteX29" fmla="*/ 0 w 3049133"/>
              <a:gd name="connsiteY29" fmla="*/ 1635043 h 1716625"/>
              <a:gd name="connsiteX30" fmla="*/ 10198 w 3049133"/>
              <a:gd name="connsiteY30" fmla="*/ 1577255 h 1716625"/>
              <a:gd name="connsiteX31" fmla="*/ 30594 w 3049133"/>
              <a:gd name="connsiteY31" fmla="*/ 1512669 h 1716625"/>
              <a:gd name="connsiteX32" fmla="*/ 61187 w 3049133"/>
              <a:gd name="connsiteY32" fmla="*/ 1441285 h 1716625"/>
              <a:gd name="connsiteX33" fmla="*/ 81582 w 3049133"/>
              <a:gd name="connsiteY33" fmla="*/ 1393696 h 1716625"/>
              <a:gd name="connsiteX34" fmla="*/ 95179 w 3049133"/>
              <a:gd name="connsiteY34" fmla="*/ 1356304 h 1716625"/>
              <a:gd name="connsiteX35" fmla="*/ 115575 w 3049133"/>
              <a:gd name="connsiteY35" fmla="*/ 1227132 h 1716625"/>
              <a:gd name="connsiteX36" fmla="*/ 180161 w 3049133"/>
              <a:gd name="connsiteY36" fmla="*/ 856613 h 1716625"/>
              <a:gd name="connsiteX37" fmla="*/ 210754 w 3049133"/>
              <a:gd name="connsiteY37" fmla="*/ 666255 h 1716625"/>
              <a:gd name="connsiteX38" fmla="*/ 220952 w 3049133"/>
              <a:gd name="connsiteY38" fmla="*/ 581273 h 1716625"/>
              <a:gd name="connsiteX39" fmla="*/ 224351 w 3049133"/>
              <a:gd name="connsiteY39" fmla="*/ 567676 h 1716625"/>
              <a:gd name="connsiteX40" fmla="*/ 248146 w 3049133"/>
              <a:gd name="connsiteY40" fmla="*/ 547281 h 1716625"/>
              <a:gd name="connsiteX41" fmla="*/ 258344 w 3049133"/>
              <a:gd name="connsiteY41" fmla="*/ 543881 h 1716625"/>
              <a:gd name="connsiteX42" fmla="*/ 271941 w 3049133"/>
              <a:gd name="connsiteY42" fmla="*/ 550680 h 1716625"/>
              <a:gd name="connsiteX43" fmla="*/ 278739 w 3049133"/>
              <a:gd name="connsiteY43" fmla="*/ 571075 h 1716625"/>
              <a:gd name="connsiteX44" fmla="*/ 282139 w 3049133"/>
              <a:gd name="connsiteY44" fmla="*/ 618665 h 1716625"/>
              <a:gd name="connsiteX45" fmla="*/ 329728 w 3049133"/>
              <a:gd name="connsiteY45" fmla="*/ 1006180 h 1716625"/>
              <a:gd name="connsiteX46" fmla="*/ 356922 w 3049133"/>
              <a:gd name="connsiteY46" fmla="*/ 1206736 h 1716625"/>
              <a:gd name="connsiteX47" fmla="*/ 367120 w 3049133"/>
              <a:gd name="connsiteY47" fmla="*/ 1233930 h 1716625"/>
              <a:gd name="connsiteX48" fmla="*/ 387515 w 3049133"/>
              <a:gd name="connsiteY48" fmla="*/ 1271322 h 1716625"/>
              <a:gd name="connsiteX49" fmla="*/ 401113 w 3049133"/>
              <a:gd name="connsiteY49" fmla="*/ 1295117 h 1716625"/>
              <a:gd name="connsiteX50" fmla="*/ 414710 w 3049133"/>
              <a:gd name="connsiteY50" fmla="*/ 1301916 h 1716625"/>
              <a:gd name="connsiteX51" fmla="*/ 445303 w 3049133"/>
              <a:gd name="connsiteY51" fmla="*/ 1301916 h 1716625"/>
              <a:gd name="connsiteX52" fmla="*/ 496292 w 3049133"/>
              <a:gd name="connsiteY52" fmla="*/ 1281520 h 1716625"/>
              <a:gd name="connsiteX53" fmla="*/ 628863 w 3049133"/>
              <a:gd name="connsiteY53" fmla="*/ 1223733 h 1716625"/>
              <a:gd name="connsiteX54" fmla="*/ 921199 w 3049133"/>
              <a:gd name="connsiteY54" fmla="*/ 1046971 h 1716625"/>
              <a:gd name="connsiteX0" fmla="*/ 921199 w 3038936"/>
              <a:gd name="connsiteY0" fmla="*/ 1046971 h 1716625"/>
              <a:gd name="connsiteX1" fmla="*/ 1866192 w 3038936"/>
              <a:gd name="connsiteY1" fmla="*/ 506490 h 1716625"/>
              <a:gd name="connsiteX2" fmla="*/ 2430469 w 3038936"/>
              <a:gd name="connsiteY2" fmla="*/ 173362 h 1716625"/>
              <a:gd name="connsiteX3" fmla="*/ 2692211 w 3038936"/>
              <a:gd name="connsiteY3" fmla="*/ 0 h 1716625"/>
              <a:gd name="connsiteX4" fmla="*/ 3038936 w 3038936"/>
              <a:gd name="connsiteY4" fmla="*/ 71385 h 1716625"/>
              <a:gd name="connsiteX5" fmla="*/ 3028738 w 3038936"/>
              <a:gd name="connsiteY5" fmla="*/ 91780 h 1716625"/>
              <a:gd name="connsiteX6" fmla="*/ 3004943 w 3038936"/>
              <a:gd name="connsiteY6" fmla="*/ 108777 h 1716625"/>
              <a:gd name="connsiteX7" fmla="*/ 2977749 w 3038936"/>
              <a:gd name="connsiteY7" fmla="*/ 118974 h 1716625"/>
              <a:gd name="connsiteX8" fmla="*/ 2953954 w 3038936"/>
              <a:gd name="connsiteY8" fmla="*/ 118974 h 1716625"/>
              <a:gd name="connsiteX9" fmla="*/ 2933559 w 3038936"/>
              <a:gd name="connsiteY9" fmla="*/ 112176 h 1716625"/>
              <a:gd name="connsiteX10" fmla="*/ 2909764 w 3038936"/>
              <a:gd name="connsiteY10" fmla="*/ 115575 h 1716625"/>
              <a:gd name="connsiteX11" fmla="*/ 2855376 w 3038936"/>
              <a:gd name="connsiteY11" fmla="*/ 139370 h 1716625"/>
              <a:gd name="connsiteX12" fmla="*/ 2627626 w 3038936"/>
              <a:gd name="connsiteY12" fmla="*/ 282139 h 1716625"/>
              <a:gd name="connsiteX13" fmla="*/ 2076946 w 3038936"/>
              <a:gd name="connsiteY13" fmla="*/ 625464 h 1716625"/>
              <a:gd name="connsiteX14" fmla="*/ 1437886 w 3038936"/>
              <a:gd name="connsiteY14" fmla="*/ 1023177 h 1716625"/>
              <a:gd name="connsiteX15" fmla="*/ 866811 w 3038936"/>
              <a:gd name="connsiteY15" fmla="*/ 1373300 h 1716625"/>
              <a:gd name="connsiteX16" fmla="*/ 625463 w 3038936"/>
              <a:gd name="connsiteY16" fmla="*/ 1526267 h 1716625"/>
              <a:gd name="connsiteX17" fmla="*/ 516687 w 3038936"/>
              <a:gd name="connsiteY17" fmla="*/ 1594252 h 1716625"/>
              <a:gd name="connsiteX18" fmla="*/ 448702 w 3038936"/>
              <a:gd name="connsiteY18" fmla="*/ 1631643 h 1716625"/>
              <a:gd name="connsiteX19" fmla="*/ 397713 w 3038936"/>
              <a:gd name="connsiteY19" fmla="*/ 1655438 h 1716625"/>
              <a:gd name="connsiteX20" fmla="*/ 343325 w 3038936"/>
              <a:gd name="connsiteY20" fmla="*/ 1672435 h 1716625"/>
              <a:gd name="connsiteX21" fmla="*/ 278739 w 3038936"/>
              <a:gd name="connsiteY21" fmla="*/ 1689431 h 1716625"/>
              <a:gd name="connsiteX22" fmla="*/ 210754 w 3038936"/>
              <a:gd name="connsiteY22" fmla="*/ 1699629 h 1716625"/>
              <a:gd name="connsiteX23" fmla="*/ 156366 w 3038936"/>
              <a:gd name="connsiteY23" fmla="*/ 1709826 h 1716625"/>
              <a:gd name="connsiteX24" fmla="*/ 91780 w 3038936"/>
              <a:gd name="connsiteY24" fmla="*/ 1716625 h 1716625"/>
              <a:gd name="connsiteX25" fmla="*/ 47590 w 3038936"/>
              <a:gd name="connsiteY25" fmla="*/ 1713226 h 1716625"/>
              <a:gd name="connsiteX26" fmla="*/ 23795 w 3038936"/>
              <a:gd name="connsiteY26" fmla="*/ 1699629 h 1716625"/>
              <a:gd name="connsiteX27" fmla="*/ 6799 w 3038936"/>
              <a:gd name="connsiteY27" fmla="*/ 1675834 h 1716625"/>
              <a:gd name="connsiteX28" fmla="*/ 0 w 3038936"/>
              <a:gd name="connsiteY28" fmla="*/ 1635043 h 1716625"/>
              <a:gd name="connsiteX29" fmla="*/ 10198 w 3038936"/>
              <a:gd name="connsiteY29" fmla="*/ 1577255 h 1716625"/>
              <a:gd name="connsiteX30" fmla="*/ 30594 w 3038936"/>
              <a:gd name="connsiteY30" fmla="*/ 1512669 h 1716625"/>
              <a:gd name="connsiteX31" fmla="*/ 61187 w 3038936"/>
              <a:gd name="connsiteY31" fmla="*/ 1441285 h 1716625"/>
              <a:gd name="connsiteX32" fmla="*/ 81582 w 3038936"/>
              <a:gd name="connsiteY32" fmla="*/ 1393696 h 1716625"/>
              <a:gd name="connsiteX33" fmla="*/ 95179 w 3038936"/>
              <a:gd name="connsiteY33" fmla="*/ 1356304 h 1716625"/>
              <a:gd name="connsiteX34" fmla="*/ 115575 w 3038936"/>
              <a:gd name="connsiteY34" fmla="*/ 1227132 h 1716625"/>
              <a:gd name="connsiteX35" fmla="*/ 180161 w 3038936"/>
              <a:gd name="connsiteY35" fmla="*/ 856613 h 1716625"/>
              <a:gd name="connsiteX36" fmla="*/ 210754 w 3038936"/>
              <a:gd name="connsiteY36" fmla="*/ 666255 h 1716625"/>
              <a:gd name="connsiteX37" fmla="*/ 220952 w 3038936"/>
              <a:gd name="connsiteY37" fmla="*/ 581273 h 1716625"/>
              <a:gd name="connsiteX38" fmla="*/ 224351 w 3038936"/>
              <a:gd name="connsiteY38" fmla="*/ 567676 h 1716625"/>
              <a:gd name="connsiteX39" fmla="*/ 248146 w 3038936"/>
              <a:gd name="connsiteY39" fmla="*/ 547281 h 1716625"/>
              <a:gd name="connsiteX40" fmla="*/ 258344 w 3038936"/>
              <a:gd name="connsiteY40" fmla="*/ 543881 h 1716625"/>
              <a:gd name="connsiteX41" fmla="*/ 271941 w 3038936"/>
              <a:gd name="connsiteY41" fmla="*/ 550680 h 1716625"/>
              <a:gd name="connsiteX42" fmla="*/ 278739 w 3038936"/>
              <a:gd name="connsiteY42" fmla="*/ 571075 h 1716625"/>
              <a:gd name="connsiteX43" fmla="*/ 282139 w 3038936"/>
              <a:gd name="connsiteY43" fmla="*/ 618665 h 1716625"/>
              <a:gd name="connsiteX44" fmla="*/ 329728 w 3038936"/>
              <a:gd name="connsiteY44" fmla="*/ 1006180 h 1716625"/>
              <a:gd name="connsiteX45" fmla="*/ 356922 w 3038936"/>
              <a:gd name="connsiteY45" fmla="*/ 1206736 h 1716625"/>
              <a:gd name="connsiteX46" fmla="*/ 367120 w 3038936"/>
              <a:gd name="connsiteY46" fmla="*/ 1233930 h 1716625"/>
              <a:gd name="connsiteX47" fmla="*/ 387515 w 3038936"/>
              <a:gd name="connsiteY47" fmla="*/ 1271322 h 1716625"/>
              <a:gd name="connsiteX48" fmla="*/ 401113 w 3038936"/>
              <a:gd name="connsiteY48" fmla="*/ 1295117 h 1716625"/>
              <a:gd name="connsiteX49" fmla="*/ 414710 w 3038936"/>
              <a:gd name="connsiteY49" fmla="*/ 1301916 h 1716625"/>
              <a:gd name="connsiteX50" fmla="*/ 445303 w 3038936"/>
              <a:gd name="connsiteY50" fmla="*/ 1301916 h 1716625"/>
              <a:gd name="connsiteX51" fmla="*/ 496292 w 3038936"/>
              <a:gd name="connsiteY51" fmla="*/ 1281520 h 1716625"/>
              <a:gd name="connsiteX52" fmla="*/ 628863 w 3038936"/>
              <a:gd name="connsiteY52" fmla="*/ 1223733 h 1716625"/>
              <a:gd name="connsiteX53" fmla="*/ 921199 w 3038936"/>
              <a:gd name="connsiteY53" fmla="*/ 1046971 h 1716625"/>
              <a:gd name="connsiteX0" fmla="*/ 921199 w 3028738"/>
              <a:gd name="connsiteY0" fmla="*/ 1046971 h 1716625"/>
              <a:gd name="connsiteX1" fmla="*/ 1866192 w 3028738"/>
              <a:gd name="connsiteY1" fmla="*/ 506490 h 1716625"/>
              <a:gd name="connsiteX2" fmla="*/ 2430469 w 3028738"/>
              <a:gd name="connsiteY2" fmla="*/ 173362 h 1716625"/>
              <a:gd name="connsiteX3" fmla="*/ 2692211 w 3028738"/>
              <a:gd name="connsiteY3" fmla="*/ 0 h 1716625"/>
              <a:gd name="connsiteX4" fmla="*/ 3028738 w 3028738"/>
              <a:gd name="connsiteY4" fmla="*/ 91780 h 1716625"/>
              <a:gd name="connsiteX5" fmla="*/ 3004943 w 3028738"/>
              <a:gd name="connsiteY5" fmla="*/ 108777 h 1716625"/>
              <a:gd name="connsiteX6" fmla="*/ 2977749 w 3028738"/>
              <a:gd name="connsiteY6" fmla="*/ 118974 h 1716625"/>
              <a:gd name="connsiteX7" fmla="*/ 2953954 w 3028738"/>
              <a:gd name="connsiteY7" fmla="*/ 118974 h 1716625"/>
              <a:gd name="connsiteX8" fmla="*/ 2933559 w 3028738"/>
              <a:gd name="connsiteY8" fmla="*/ 112176 h 1716625"/>
              <a:gd name="connsiteX9" fmla="*/ 2909764 w 3028738"/>
              <a:gd name="connsiteY9" fmla="*/ 115575 h 1716625"/>
              <a:gd name="connsiteX10" fmla="*/ 2855376 w 3028738"/>
              <a:gd name="connsiteY10" fmla="*/ 139370 h 1716625"/>
              <a:gd name="connsiteX11" fmla="*/ 2627626 w 3028738"/>
              <a:gd name="connsiteY11" fmla="*/ 282139 h 1716625"/>
              <a:gd name="connsiteX12" fmla="*/ 2076946 w 3028738"/>
              <a:gd name="connsiteY12" fmla="*/ 625464 h 1716625"/>
              <a:gd name="connsiteX13" fmla="*/ 1437886 w 3028738"/>
              <a:gd name="connsiteY13" fmla="*/ 1023177 h 1716625"/>
              <a:gd name="connsiteX14" fmla="*/ 866811 w 3028738"/>
              <a:gd name="connsiteY14" fmla="*/ 1373300 h 1716625"/>
              <a:gd name="connsiteX15" fmla="*/ 625463 w 3028738"/>
              <a:gd name="connsiteY15" fmla="*/ 1526267 h 1716625"/>
              <a:gd name="connsiteX16" fmla="*/ 516687 w 3028738"/>
              <a:gd name="connsiteY16" fmla="*/ 1594252 h 1716625"/>
              <a:gd name="connsiteX17" fmla="*/ 448702 w 3028738"/>
              <a:gd name="connsiteY17" fmla="*/ 1631643 h 1716625"/>
              <a:gd name="connsiteX18" fmla="*/ 397713 w 3028738"/>
              <a:gd name="connsiteY18" fmla="*/ 1655438 h 1716625"/>
              <a:gd name="connsiteX19" fmla="*/ 343325 w 3028738"/>
              <a:gd name="connsiteY19" fmla="*/ 1672435 h 1716625"/>
              <a:gd name="connsiteX20" fmla="*/ 278739 w 3028738"/>
              <a:gd name="connsiteY20" fmla="*/ 1689431 h 1716625"/>
              <a:gd name="connsiteX21" fmla="*/ 210754 w 3028738"/>
              <a:gd name="connsiteY21" fmla="*/ 1699629 h 1716625"/>
              <a:gd name="connsiteX22" fmla="*/ 156366 w 3028738"/>
              <a:gd name="connsiteY22" fmla="*/ 1709826 h 1716625"/>
              <a:gd name="connsiteX23" fmla="*/ 91780 w 3028738"/>
              <a:gd name="connsiteY23" fmla="*/ 1716625 h 1716625"/>
              <a:gd name="connsiteX24" fmla="*/ 47590 w 3028738"/>
              <a:gd name="connsiteY24" fmla="*/ 1713226 h 1716625"/>
              <a:gd name="connsiteX25" fmla="*/ 23795 w 3028738"/>
              <a:gd name="connsiteY25" fmla="*/ 1699629 h 1716625"/>
              <a:gd name="connsiteX26" fmla="*/ 6799 w 3028738"/>
              <a:gd name="connsiteY26" fmla="*/ 1675834 h 1716625"/>
              <a:gd name="connsiteX27" fmla="*/ 0 w 3028738"/>
              <a:gd name="connsiteY27" fmla="*/ 1635043 h 1716625"/>
              <a:gd name="connsiteX28" fmla="*/ 10198 w 3028738"/>
              <a:gd name="connsiteY28" fmla="*/ 1577255 h 1716625"/>
              <a:gd name="connsiteX29" fmla="*/ 30594 w 3028738"/>
              <a:gd name="connsiteY29" fmla="*/ 1512669 h 1716625"/>
              <a:gd name="connsiteX30" fmla="*/ 61187 w 3028738"/>
              <a:gd name="connsiteY30" fmla="*/ 1441285 h 1716625"/>
              <a:gd name="connsiteX31" fmla="*/ 81582 w 3028738"/>
              <a:gd name="connsiteY31" fmla="*/ 1393696 h 1716625"/>
              <a:gd name="connsiteX32" fmla="*/ 95179 w 3028738"/>
              <a:gd name="connsiteY32" fmla="*/ 1356304 h 1716625"/>
              <a:gd name="connsiteX33" fmla="*/ 115575 w 3028738"/>
              <a:gd name="connsiteY33" fmla="*/ 1227132 h 1716625"/>
              <a:gd name="connsiteX34" fmla="*/ 180161 w 3028738"/>
              <a:gd name="connsiteY34" fmla="*/ 856613 h 1716625"/>
              <a:gd name="connsiteX35" fmla="*/ 210754 w 3028738"/>
              <a:gd name="connsiteY35" fmla="*/ 666255 h 1716625"/>
              <a:gd name="connsiteX36" fmla="*/ 220952 w 3028738"/>
              <a:gd name="connsiteY36" fmla="*/ 581273 h 1716625"/>
              <a:gd name="connsiteX37" fmla="*/ 224351 w 3028738"/>
              <a:gd name="connsiteY37" fmla="*/ 567676 h 1716625"/>
              <a:gd name="connsiteX38" fmla="*/ 248146 w 3028738"/>
              <a:gd name="connsiteY38" fmla="*/ 547281 h 1716625"/>
              <a:gd name="connsiteX39" fmla="*/ 258344 w 3028738"/>
              <a:gd name="connsiteY39" fmla="*/ 543881 h 1716625"/>
              <a:gd name="connsiteX40" fmla="*/ 271941 w 3028738"/>
              <a:gd name="connsiteY40" fmla="*/ 550680 h 1716625"/>
              <a:gd name="connsiteX41" fmla="*/ 278739 w 3028738"/>
              <a:gd name="connsiteY41" fmla="*/ 571075 h 1716625"/>
              <a:gd name="connsiteX42" fmla="*/ 282139 w 3028738"/>
              <a:gd name="connsiteY42" fmla="*/ 618665 h 1716625"/>
              <a:gd name="connsiteX43" fmla="*/ 329728 w 3028738"/>
              <a:gd name="connsiteY43" fmla="*/ 1006180 h 1716625"/>
              <a:gd name="connsiteX44" fmla="*/ 356922 w 3028738"/>
              <a:gd name="connsiteY44" fmla="*/ 1206736 h 1716625"/>
              <a:gd name="connsiteX45" fmla="*/ 367120 w 3028738"/>
              <a:gd name="connsiteY45" fmla="*/ 1233930 h 1716625"/>
              <a:gd name="connsiteX46" fmla="*/ 387515 w 3028738"/>
              <a:gd name="connsiteY46" fmla="*/ 1271322 h 1716625"/>
              <a:gd name="connsiteX47" fmla="*/ 401113 w 3028738"/>
              <a:gd name="connsiteY47" fmla="*/ 1295117 h 1716625"/>
              <a:gd name="connsiteX48" fmla="*/ 414710 w 3028738"/>
              <a:gd name="connsiteY48" fmla="*/ 1301916 h 1716625"/>
              <a:gd name="connsiteX49" fmla="*/ 445303 w 3028738"/>
              <a:gd name="connsiteY49" fmla="*/ 1301916 h 1716625"/>
              <a:gd name="connsiteX50" fmla="*/ 496292 w 3028738"/>
              <a:gd name="connsiteY50" fmla="*/ 1281520 h 1716625"/>
              <a:gd name="connsiteX51" fmla="*/ 628863 w 3028738"/>
              <a:gd name="connsiteY51" fmla="*/ 1223733 h 1716625"/>
              <a:gd name="connsiteX52" fmla="*/ 921199 w 3028738"/>
              <a:gd name="connsiteY52" fmla="*/ 1046971 h 1716625"/>
              <a:gd name="connsiteX0" fmla="*/ 921199 w 3004943"/>
              <a:gd name="connsiteY0" fmla="*/ 1046971 h 1716625"/>
              <a:gd name="connsiteX1" fmla="*/ 1866192 w 3004943"/>
              <a:gd name="connsiteY1" fmla="*/ 506490 h 1716625"/>
              <a:gd name="connsiteX2" fmla="*/ 2430469 w 3004943"/>
              <a:gd name="connsiteY2" fmla="*/ 173362 h 1716625"/>
              <a:gd name="connsiteX3" fmla="*/ 2692211 w 3004943"/>
              <a:gd name="connsiteY3" fmla="*/ 0 h 1716625"/>
              <a:gd name="connsiteX4" fmla="*/ 3004943 w 3004943"/>
              <a:gd name="connsiteY4" fmla="*/ 108777 h 1716625"/>
              <a:gd name="connsiteX5" fmla="*/ 2977749 w 3004943"/>
              <a:gd name="connsiteY5" fmla="*/ 118974 h 1716625"/>
              <a:gd name="connsiteX6" fmla="*/ 2953954 w 3004943"/>
              <a:gd name="connsiteY6" fmla="*/ 118974 h 1716625"/>
              <a:gd name="connsiteX7" fmla="*/ 2933559 w 3004943"/>
              <a:gd name="connsiteY7" fmla="*/ 112176 h 1716625"/>
              <a:gd name="connsiteX8" fmla="*/ 2909764 w 3004943"/>
              <a:gd name="connsiteY8" fmla="*/ 115575 h 1716625"/>
              <a:gd name="connsiteX9" fmla="*/ 2855376 w 3004943"/>
              <a:gd name="connsiteY9" fmla="*/ 139370 h 1716625"/>
              <a:gd name="connsiteX10" fmla="*/ 2627626 w 3004943"/>
              <a:gd name="connsiteY10" fmla="*/ 282139 h 1716625"/>
              <a:gd name="connsiteX11" fmla="*/ 2076946 w 3004943"/>
              <a:gd name="connsiteY11" fmla="*/ 625464 h 1716625"/>
              <a:gd name="connsiteX12" fmla="*/ 1437886 w 3004943"/>
              <a:gd name="connsiteY12" fmla="*/ 1023177 h 1716625"/>
              <a:gd name="connsiteX13" fmla="*/ 866811 w 3004943"/>
              <a:gd name="connsiteY13" fmla="*/ 1373300 h 1716625"/>
              <a:gd name="connsiteX14" fmla="*/ 625463 w 3004943"/>
              <a:gd name="connsiteY14" fmla="*/ 1526267 h 1716625"/>
              <a:gd name="connsiteX15" fmla="*/ 516687 w 3004943"/>
              <a:gd name="connsiteY15" fmla="*/ 1594252 h 1716625"/>
              <a:gd name="connsiteX16" fmla="*/ 448702 w 3004943"/>
              <a:gd name="connsiteY16" fmla="*/ 1631643 h 1716625"/>
              <a:gd name="connsiteX17" fmla="*/ 397713 w 3004943"/>
              <a:gd name="connsiteY17" fmla="*/ 1655438 h 1716625"/>
              <a:gd name="connsiteX18" fmla="*/ 343325 w 3004943"/>
              <a:gd name="connsiteY18" fmla="*/ 1672435 h 1716625"/>
              <a:gd name="connsiteX19" fmla="*/ 278739 w 3004943"/>
              <a:gd name="connsiteY19" fmla="*/ 1689431 h 1716625"/>
              <a:gd name="connsiteX20" fmla="*/ 210754 w 3004943"/>
              <a:gd name="connsiteY20" fmla="*/ 1699629 h 1716625"/>
              <a:gd name="connsiteX21" fmla="*/ 156366 w 3004943"/>
              <a:gd name="connsiteY21" fmla="*/ 1709826 h 1716625"/>
              <a:gd name="connsiteX22" fmla="*/ 91780 w 3004943"/>
              <a:gd name="connsiteY22" fmla="*/ 1716625 h 1716625"/>
              <a:gd name="connsiteX23" fmla="*/ 47590 w 3004943"/>
              <a:gd name="connsiteY23" fmla="*/ 1713226 h 1716625"/>
              <a:gd name="connsiteX24" fmla="*/ 23795 w 3004943"/>
              <a:gd name="connsiteY24" fmla="*/ 1699629 h 1716625"/>
              <a:gd name="connsiteX25" fmla="*/ 6799 w 3004943"/>
              <a:gd name="connsiteY25" fmla="*/ 1675834 h 1716625"/>
              <a:gd name="connsiteX26" fmla="*/ 0 w 3004943"/>
              <a:gd name="connsiteY26" fmla="*/ 1635043 h 1716625"/>
              <a:gd name="connsiteX27" fmla="*/ 10198 w 3004943"/>
              <a:gd name="connsiteY27" fmla="*/ 1577255 h 1716625"/>
              <a:gd name="connsiteX28" fmla="*/ 30594 w 3004943"/>
              <a:gd name="connsiteY28" fmla="*/ 1512669 h 1716625"/>
              <a:gd name="connsiteX29" fmla="*/ 61187 w 3004943"/>
              <a:gd name="connsiteY29" fmla="*/ 1441285 h 1716625"/>
              <a:gd name="connsiteX30" fmla="*/ 81582 w 3004943"/>
              <a:gd name="connsiteY30" fmla="*/ 1393696 h 1716625"/>
              <a:gd name="connsiteX31" fmla="*/ 95179 w 3004943"/>
              <a:gd name="connsiteY31" fmla="*/ 1356304 h 1716625"/>
              <a:gd name="connsiteX32" fmla="*/ 115575 w 3004943"/>
              <a:gd name="connsiteY32" fmla="*/ 1227132 h 1716625"/>
              <a:gd name="connsiteX33" fmla="*/ 180161 w 3004943"/>
              <a:gd name="connsiteY33" fmla="*/ 856613 h 1716625"/>
              <a:gd name="connsiteX34" fmla="*/ 210754 w 3004943"/>
              <a:gd name="connsiteY34" fmla="*/ 666255 h 1716625"/>
              <a:gd name="connsiteX35" fmla="*/ 220952 w 3004943"/>
              <a:gd name="connsiteY35" fmla="*/ 581273 h 1716625"/>
              <a:gd name="connsiteX36" fmla="*/ 224351 w 3004943"/>
              <a:gd name="connsiteY36" fmla="*/ 567676 h 1716625"/>
              <a:gd name="connsiteX37" fmla="*/ 248146 w 3004943"/>
              <a:gd name="connsiteY37" fmla="*/ 547281 h 1716625"/>
              <a:gd name="connsiteX38" fmla="*/ 258344 w 3004943"/>
              <a:gd name="connsiteY38" fmla="*/ 543881 h 1716625"/>
              <a:gd name="connsiteX39" fmla="*/ 271941 w 3004943"/>
              <a:gd name="connsiteY39" fmla="*/ 550680 h 1716625"/>
              <a:gd name="connsiteX40" fmla="*/ 278739 w 3004943"/>
              <a:gd name="connsiteY40" fmla="*/ 571075 h 1716625"/>
              <a:gd name="connsiteX41" fmla="*/ 282139 w 3004943"/>
              <a:gd name="connsiteY41" fmla="*/ 618665 h 1716625"/>
              <a:gd name="connsiteX42" fmla="*/ 329728 w 3004943"/>
              <a:gd name="connsiteY42" fmla="*/ 1006180 h 1716625"/>
              <a:gd name="connsiteX43" fmla="*/ 356922 w 3004943"/>
              <a:gd name="connsiteY43" fmla="*/ 1206736 h 1716625"/>
              <a:gd name="connsiteX44" fmla="*/ 367120 w 3004943"/>
              <a:gd name="connsiteY44" fmla="*/ 1233930 h 1716625"/>
              <a:gd name="connsiteX45" fmla="*/ 387515 w 3004943"/>
              <a:gd name="connsiteY45" fmla="*/ 1271322 h 1716625"/>
              <a:gd name="connsiteX46" fmla="*/ 401113 w 3004943"/>
              <a:gd name="connsiteY46" fmla="*/ 1295117 h 1716625"/>
              <a:gd name="connsiteX47" fmla="*/ 414710 w 3004943"/>
              <a:gd name="connsiteY47" fmla="*/ 1301916 h 1716625"/>
              <a:gd name="connsiteX48" fmla="*/ 445303 w 3004943"/>
              <a:gd name="connsiteY48" fmla="*/ 1301916 h 1716625"/>
              <a:gd name="connsiteX49" fmla="*/ 496292 w 3004943"/>
              <a:gd name="connsiteY49" fmla="*/ 1281520 h 1716625"/>
              <a:gd name="connsiteX50" fmla="*/ 628863 w 3004943"/>
              <a:gd name="connsiteY50" fmla="*/ 1223733 h 1716625"/>
              <a:gd name="connsiteX51" fmla="*/ 921199 w 3004943"/>
              <a:gd name="connsiteY51" fmla="*/ 1046971 h 1716625"/>
              <a:gd name="connsiteX0" fmla="*/ 921199 w 2977749"/>
              <a:gd name="connsiteY0" fmla="*/ 1046971 h 1716625"/>
              <a:gd name="connsiteX1" fmla="*/ 1866192 w 2977749"/>
              <a:gd name="connsiteY1" fmla="*/ 506490 h 1716625"/>
              <a:gd name="connsiteX2" fmla="*/ 2430469 w 2977749"/>
              <a:gd name="connsiteY2" fmla="*/ 173362 h 1716625"/>
              <a:gd name="connsiteX3" fmla="*/ 2692211 w 2977749"/>
              <a:gd name="connsiteY3" fmla="*/ 0 h 1716625"/>
              <a:gd name="connsiteX4" fmla="*/ 2977749 w 2977749"/>
              <a:gd name="connsiteY4" fmla="*/ 118974 h 1716625"/>
              <a:gd name="connsiteX5" fmla="*/ 2953954 w 2977749"/>
              <a:gd name="connsiteY5" fmla="*/ 118974 h 1716625"/>
              <a:gd name="connsiteX6" fmla="*/ 2933559 w 2977749"/>
              <a:gd name="connsiteY6" fmla="*/ 112176 h 1716625"/>
              <a:gd name="connsiteX7" fmla="*/ 2909764 w 2977749"/>
              <a:gd name="connsiteY7" fmla="*/ 115575 h 1716625"/>
              <a:gd name="connsiteX8" fmla="*/ 2855376 w 2977749"/>
              <a:gd name="connsiteY8" fmla="*/ 139370 h 1716625"/>
              <a:gd name="connsiteX9" fmla="*/ 2627626 w 2977749"/>
              <a:gd name="connsiteY9" fmla="*/ 282139 h 1716625"/>
              <a:gd name="connsiteX10" fmla="*/ 2076946 w 2977749"/>
              <a:gd name="connsiteY10" fmla="*/ 625464 h 1716625"/>
              <a:gd name="connsiteX11" fmla="*/ 1437886 w 2977749"/>
              <a:gd name="connsiteY11" fmla="*/ 1023177 h 1716625"/>
              <a:gd name="connsiteX12" fmla="*/ 866811 w 2977749"/>
              <a:gd name="connsiteY12" fmla="*/ 1373300 h 1716625"/>
              <a:gd name="connsiteX13" fmla="*/ 625463 w 2977749"/>
              <a:gd name="connsiteY13" fmla="*/ 1526267 h 1716625"/>
              <a:gd name="connsiteX14" fmla="*/ 516687 w 2977749"/>
              <a:gd name="connsiteY14" fmla="*/ 1594252 h 1716625"/>
              <a:gd name="connsiteX15" fmla="*/ 448702 w 2977749"/>
              <a:gd name="connsiteY15" fmla="*/ 1631643 h 1716625"/>
              <a:gd name="connsiteX16" fmla="*/ 397713 w 2977749"/>
              <a:gd name="connsiteY16" fmla="*/ 1655438 h 1716625"/>
              <a:gd name="connsiteX17" fmla="*/ 343325 w 2977749"/>
              <a:gd name="connsiteY17" fmla="*/ 1672435 h 1716625"/>
              <a:gd name="connsiteX18" fmla="*/ 278739 w 2977749"/>
              <a:gd name="connsiteY18" fmla="*/ 1689431 h 1716625"/>
              <a:gd name="connsiteX19" fmla="*/ 210754 w 2977749"/>
              <a:gd name="connsiteY19" fmla="*/ 1699629 h 1716625"/>
              <a:gd name="connsiteX20" fmla="*/ 156366 w 2977749"/>
              <a:gd name="connsiteY20" fmla="*/ 1709826 h 1716625"/>
              <a:gd name="connsiteX21" fmla="*/ 91780 w 2977749"/>
              <a:gd name="connsiteY21" fmla="*/ 1716625 h 1716625"/>
              <a:gd name="connsiteX22" fmla="*/ 47590 w 2977749"/>
              <a:gd name="connsiteY22" fmla="*/ 1713226 h 1716625"/>
              <a:gd name="connsiteX23" fmla="*/ 23795 w 2977749"/>
              <a:gd name="connsiteY23" fmla="*/ 1699629 h 1716625"/>
              <a:gd name="connsiteX24" fmla="*/ 6799 w 2977749"/>
              <a:gd name="connsiteY24" fmla="*/ 1675834 h 1716625"/>
              <a:gd name="connsiteX25" fmla="*/ 0 w 2977749"/>
              <a:gd name="connsiteY25" fmla="*/ 1635043 h 1716625"/>
              <a:gd name="connsiteX26" fmla="*/ 10198 w 2977749"/>
              <a:gd name="connsiteY26" fmla="*/ 1577255 h 1716625"/>
              <a:gd name="connsiteX27" fmla="*/ 30594 w 2977749"/>
              <a:gd name="connsiteY27" fmla="*/ 1512669 h 1716625"/>
              <a:gd name="connsiteX28" fmla="*/ 61187 w 2977749"/>
              <a:gd name="connsiteY28" fmla="*/ 1441285 h 1716625"/>
              <a:gd name="connsiteX29" fmla="*/ 81582 w 2977749"/>
              <a:gd name="connsiteY29" fmla="*/ 1393696 h 1716625"/>
              <a:gd name="connsiteX30" fmla="*/ 95179 w 2977749"/>
              <a:gd name="connsiteY30" fmla="*/ 1356304 h 1716625"/>
              <a:gd name="connsiteX31" fmla="*/ 115575 w 2977749"/>
              <a:gd name="connsiteY31" fmla="*/ 1227132 h 1716625"/>
              <a:gd name="connsiteX32" fmla="*/ 180161 w 2977749"/>
              <a:gd name="connsiteY32" fmla="*/ 856613 h 1716625"/>
              <a:gd name="connsiteX33" fmla="*/ 210754 w 2977749"/>
              <a:gd name="connsiteY33" fmla="*/ 666255 h 1716625"/>
              <a:gd name="connsiteX34" fmla="*/ 220952 w 2977749"/>
              <a:gd name="connsiteY34" fmla="*/ 581273 h 1716625"/>
              <a:gd name="connsiteX35" fmla="*/ 224351 w 2977749"/>
              <a:gd name="connsiteY35" fmla="*/ 567676 h 1716625"/>
              <a:gd name="connsiteX36" fmla="*/ 248146 w 2977749"/>
              <a:gd name="connsiteY36" fmla="*/ 547281 h 1716625"/>
              <a:gd name="connsiteX37" fmla="*/ 258344 w 2977749"/>
              <a:gd name="connsiteY37" fmla="*/ 543881 h 1716625"/>
              <a:gd name="connsiteX38" fmla="*/ 271941 w 2977749"/>
              <a:gd name="connsiteY38" fmla="*/ 550680 h 1716625"/>
              <a:gd name="connsiteX39" fmla="*/ 278739 w 2977749"/>
              <a:gd name="connsiteY39" fmla="*/ 571075 h 1716625"/>
              <a:gd name="connsiteX40" fmla="*/ 282139 w 2977749"/>
              <a:gd name="connsiteY40" fmla="*/ 618665 h 1716625"/>
              <a:gd name="connsiteX41" fmla="*/ 329728 w 2977749"/>
              <a:gd name="connsiteY41" fmla="*/ 1006180 h 1716625"/>
              <a:gd name="connsiteX42" fmla="*/ 356922 w 2977749"/>
              <a:gd name="connsiteY42" fmla="*/ 1206736 h 1716625"/>
              <a:gd name="connsiteX43" fmla="*/ 367120 w 2977749"/>
              <a:gd name="connsiteY43" fmla="*/ 1233930 h 1716625"/>
              <a:gd name="connsiteX44" fmla="*/ 387515 w 2977749"/>
              <a:gd name="connsiteY44" fmla="*/ 1271322 h 1716625"/>
              <a:gd name="connsiteX45" fmla="*/ 401113 w 2977749"/>
              <a:gd name="connsiteY45" fmla="*/ 1295117 h 1716625"/>
              <a:gd name="connsiteX46" fmla="*/ 414710 w 2977749"/>
              <a:gd name="connsiteY46" fmla="*/ 1301916 h 1716625"/>
              <a:gd name="connsiteX47" fmla="*/ 445303 w 2977749"/>
              <a:gd name="connsiteY47" fmla="*/ 1301916 h 1716625"/>
              <a:gd name="connsiteX48" fmla="*/ 496292 w 2977749"/>
              <a:gd name="connsiteY48" fmla="*/ 1281520 h 1716625"/>
              <a:gd name="connsiteX49" fmla="*/ 628863 w 2977749"/>
              <a:gd name="connsiteY49" fmla="*/ 1223733 h 1716625"/>
              <a:gd name="connsiteX50" fmla="*/ 921199 w 2977749"/>
              <a:gd name="connsiteY50" fmla="*/ 1046971 h 1716625"/>
              <a:gd name="connsiteX0" fmla="*/ 921199 w 2953954"/>
              <a:gd name="connsiteY0" fmla="*/ 1046971 h 1716625"/>
              <a:gd name="connsiteX1" fmla="*/ 1866192 w 2953954"/>
              <a:gd name="connsiteY1" fmla="*/ 506490 h 1716625"/>
              <a:gd name="connsiteX2" fmla="*/ 2430469 w 2953954"/>
              <a:gd name="connsiteY2" fmla="*/ 173362 h 1716625"/>
              <a:gd name="connsiteX3" fmla="*/ 2692211 w 2953954"/>
              <a:gd name="connsiteY3" fmla="*/ 0 h 1716625"/>
              <a:gd name="connsiteX4" fmla="*/ 2953954 w 2953954"/>
              <a:gd name="connsiteY4" fmla="*/ 118974 h 1716625"/>
              <a:gd name="connsiteX5" fmla="*/ 2933559 w 2953954"/>
              <a:gd name="connsiteY5" fmla="*/ 112176 h 1716625"/>
              <a:gd name="connsiteX6" fmla="*/ 2909764 w 2953954"/>
              <a:gd name="connsiteY6" fmla="*/ 115575 h 1716625"/>
              <a:gd name="connsiteX7" fmla="*/ 2855376 w 2953954"/>
              <a:gd name="connsiteY7" fmla="*/ 139370 h 1716625"/>
              <a:gd name="connsiteX8" fmla="*/ 2627626 w 2953954"/>
              <a:gd name="connsiteY8" fmla="*/ 282139 h 1716625"/>
              <a:gd name="connsiteX9" fmla="*/ 2076946 w 2953954"/>
              <a:gd name="connsiteY9" fmla="*/ 625464 h 1716625"/>
              <a:gd name="connsiteX10" fmla="*/ 1437886 w 2953954"/>
              <a:gd name="connsiteY10" fmla="*/ 1023177 h 1716625"/>
              <a:gd name="connsiteX11" fmla="*/ 866811 w 2953954"/>
              <a:gd name="connsiteY11" fmla="*/ 1373300 h 1716625"/>
              <a:gd name="connsiteX12" fmla="*/ 625463 w 2953954"/>
              <a:gd name="connsiteY12" fmla="*/ 1526267 h 1716625"/>
              <a:gd name="connsiteX13" fmla="*/ 516687 w 2953954"/>
              <a:gd name="connsiteY13" fmla="*/ 1594252 h 1716625"/>
              <a:gd name="connsiteX14" fmla="*/ 448702 w 2953954"/>
              <a:gd name="connsiteY14" fmla="*/ 1631643 h 1716625"/>
              <a:gd name="connsiteX15" fmla="*/ 397713 w 2953954"/>
              <a:gd name="connsiteY15" fmla="*/ 1655438 h 1716625"/>
              <a:gd name="connsiteX16" fmla="*/ 343325 w 2953954"/>
              <a:gd name="connsiteY16" fmla="*/ 1672435 h 1716625"/>
              <a:gd name="connsiteX17" fmla="*/ 278739 w 2953954"/>
              <a:gd name="connsiteY17" fmla="*/ 1689431 h 1716625"/>
              <a:gd name="connsiteX18" fmla="*/ 210754 w 2953954"/>
              <a:gd name="connsiteY18" fmla="*/ 1699629 h 1716625"/>
              <a:gd name="connsiteX19" fmla="*/ 156366 w 2953954"/>
              <a:gd name="connsiteY19" fmla="*/ 1709826 h 1716625"/>
              <a:gd name="connsiteX20" fmla="*/ 91780 w 2953954"/>
              <a:gd name="connsiteY20" fmla="*/ 1716625 h 1716625"/>
              <a:gd name="connsiteX21" fmla="*/ 47590 w 2953954"/>
              <a:gd name="connsiteY21" fmla="*/ 1713226 h 1716625"/>
              <a:gd name="connsiteX22" fmla="*/ 23795 w 2953954"/>
              <a:gd name="connsiteY22" fmla="*/ 1699629 h 1716625"/>
              <a:gd name="connsiteX23" fmla="*/ 6799 w 2953954"/>
              <a:gd name="connsiteY23" fmla="*/ 1675834 h 1716625"/>
              <a:gd name="connsiteX24" fmla="*/ 0 w 2953954"/>
              <a:gd name="connsiteY24" fmla="*/ 1635043 h 1716625"/>
              <a:gd name="connsiteX25" fmla="*/ 10198 w 2953954"/>
              <a:gd name="connsiteY25" fmla="*/ 1577255 h 1716625"/>
              <a:gd name="connsiteX26" fmla="*/ 30594 w 2953954"/>
              <a:gd name="connsiteY26" fmla="*/ 1512669 h 1716625"/>
              <a:gd name="connsiteX27" fmla="*/ 61187 w 2953954"/>
              <a:gd name="connsiteY27" fmla="*/ 1441285 h 1716625"/>
              <a:gd name="connsiteX28" fmla="*/ 81582 w 2953954"/>
              <a:gd name="connsiteY28" fmla="*/ 1393696 h 1716625"/>
              <a:gd name="connsiteX29" fmla="*/ 95179 w 2953954"/>
              <a:gd name="connsiteY29" fmla="*/ 1356304 h 1716625"/>
              <a:gd name="connsiteX30" fmla="*/ 115575 w 2953954"/>
              <a:gd name="connsiteY30" fmla="*/ 1227132 h 1716625"/>
              <a:gd name="connsiteX31" fmla="*/ 180161 w 2953954"/>
              <a:gd name="connsiteY31" fmla="*/ 856613 h 1716625"/>
              <a:gd name="connsiteX32" fmla="*/ 210754 w 2953954"/>
              <a:gd name="connsiteY32" fmla="*/ 666255 h 1716625"/>
              <a:gd name="connsiteX33" fmla="*/ 220952 w 2953954"/>
              <a:gd name="connsiteY33" fmla="*/ 581273 h 1716625"/>
              <a:gd name="connsiteX34" fmla="*/ 224351 w 2953954"/>
              <a:gd name="connsiteY34" fmla="*/ 567676 h 1716625"/>
              <a:gd name="connsiteX35" fmla="*/ 248146 w 2953954"/>
              <a:gd name="connsiteY35" fmla="*/ 547281 h 1716625"/>
              <a:gd name="connsiteX36" fmla="*/ 258344 w 2953954"/>
              <a:gd name="connsiteY36" fmla="*/ 543881 h 1716625"/>
              <a:gd name="connsiteX37" fmla="*/ 271941 w 2953954"/>
              <a:gd name="connsiteY37" fmla="*/ 550680 h 1716625"/>
              <a:gd name="connsiteX38" fmla="*/ 278739 w 2953954"/>
              <a:gd name="connsiteY38" fmla="*/ 571075 h 1716625"/>
              <a:gd name="connsiteX39" fmla="*/ 282139 w 2953954"/>
              <a:gd name="connsiteY39" fmla="*/ 618665 h 1716625"/>
              <a:gd name="connsiteX40" fmla="*/ 329728 w 2953954"/>
              <a:gd name="connsiteY40" fmla="*/ 1006180 h 1716625"/>
              <a:gd name="connsiteX41" fmla="*/ 356922 w 2953954"/>
              <a:gd name="connsiteY41" fmla="*/ 1206736 h 1716625"/>
              <a:gd name="connsiteX42" fmla="*/ 367120 w 2953954"/>
              <a:gd name="connsiteY42" fmla="*/ 1233930 h 1716625"/>
              <a:gd name="connsiteX43" fmla="*/ 387515 w 2953954"/>
              <a:gd name="connsiteY43" fmla="*/ 1271322 h 1716625"/>
              <a:gd name="connsiteX44" fmla="*/ 401113 w 2953954"/>
              <a:gd name="connsiteY44" fmla="*/ 1295117 h 1716625"/>
              <a:gd name="connsiteX45" fmla="*/ 414710 w 2953954"/>
              <a:gd name="connsiteY45" fmla="*/ 1301916 h 1716625"/>
              <a:gd name="connsiteX46" fmla="*/ 445303 w 2953954"/>
              <a:gd name="connsiteY46" fmla="*/ 1301916 h 1716625"/>
              <a:gd name="connsiteX47" fmla="*/ 496292 w 2953954"/>
              <a:gd name="connsiteY47" fmla="*/ 1281520 h 1716625"/>
              <a:gd name="connsiteX48" fmla="*/ 628863 w 2953954"/>
              <a:gd name="connsiteY48" fmla="*/ 1223733 h 1716625"/>
              <a:gd name="connsiteX49" fmla="*/ 921199 w 2953954"/>
              <a:gd name="connsiteY49" fmla="*/ 1046971 h 1716625"/>
              <a:gd name="connsiteX0" fmla="*/ 921199 w 2933559"/>
              <a:gd name="connsiteY0" fmla="*/ 1046971 h 1716625"/>
              <a:gd name="connsiteX1" fmla="*/ 1866192 w 2933559"/>
              <a:gd name="connsiteY1" fmla="*/ 506490 h 1716625"/>
              <a:gd name="connsiteX2" fmla="*/ 2430469 w 2933559"/>
              <a:gd name="connsiteY2" fmla="*/ 173362 h 1716625"/>
              <a:gd name="connsiteX3" fmla="*/ 2692211 w 2933559"/>
              <a:gd name="connsiteY3" fmla="*/ 0 h 1716625"/>
              <a:gd name="connsiteX4" fmla="*/ 2933559 w 2933559"/>
              <a:gd name="connsiteY4" fmla="*/ 112176 h 1716625"/>
              <a:gd name="connsiteX5" fmla="*/ 2909764 w 2933559"/>
              <a:gd name="connsiteY5" fmla="*/ 115575 h 1716625"/>
              <a:gd name="connsiteX6" fmla="*/ 2855376 w 2933559"/>
              <a:gd name="connsiteY6" fmla="*/ 139370 h 1716625"/>
              <a:gd name="connsiteX7" fmla="*/ 2627626 w 2933559"/>
              <a:gd name="connsiteY7" fmla="*/ 282139 h 1716625"/>
              <a:gd name="connsiteX8" fmla="*/ 2076946 w 2933559"/>
              <a:gd name="connsiteY8" fmla="*/ 625464 h 1716625"/>
              <a:gd name="connsiteX9" fmla="*/ 1437886 w 2933559"/>
              <a:gd name="connsiteY9" fmla="*/ 1023177 h 1716625"/>
              <a:gd name="connsiteX10" fmla="*/ 866811 w 2933559"/>
              <a:gd name="connsiteY10" fmla="*/ 1373300 h 1716625"/>
              <a:gd name="connsiteX11" fmla="*/ 625463 w 2933559"/>
              <a:gd name="connsiteY11" fmla="*/ 1526267 h 1716625"/>
              <a:gd name="connsiteX12" fmla="*/ 516687 w 2933559"/>
              <a:gd name="connsiteY12" fmla="*/ 1594252 h 1716625"/>
              <a:gd name="connsiteX13" fmla="*/ 448702 w 2933559"/>
              <a:gd name="connsiteY13" fmla="*/ 1631643 h 1716625"/>
              <a:gd name="connsiteX14" fmla="*/ 397713 w 2933559"/>
              <a:gd name="connsiteY14" fmla="*/ 1655438 h 1716625"/>
              <a:gd name="connsiteX15" fmla="*/ 343325 w 2933559"/>
              <a:gd name="connsiteY15" fmla="*/ 1672435 h 1716625"/>
              <a:gd name="connsiteX16" fmla="*/ 278739 w 2933559"/>
              <a:gd name="connsiteY16" fmla="*/ 1689431 h 1716625"/>
              <a:gd name="connsiteX17" fmla="*/ 210754 w 2933559"/>
              <a:gd name="connsiteY17" fmla="*/ 1699629 h 1716625"/>
              <a:gd name="connsiteX18" fmla="*/ 156366 w 2933559"/>
              <a:gd name="connsiteY18" fmla="*/ 1709826 h 1716625"/>
              <a:gd name="connsiteX19" fmla="*/ 91780 w 2933559"/>
              <a:gd name="connsiteY19" fmla="*/ 1716625 h 1716625"/>
              <a:gd name="connsiteX20" fmla="*/ 47590 w 2933559"/>
              <a:gd name="connsiteY20" fmla="*/ 1713226 h 1716625"/>
              <a:gd name="connsiteX21" fmla="*/ 23795 w 2933559"/>
              <a:gd name="connsiteY21" fmla="*/ 1699629 h 1716625"/>
              <a:gd name="connsiteX22" fmla="*/ 6799 w 2933559"/>
              <a:gd name="connsiteY22" fmla="*/ 1675834 h 1716625"/>
              <a:gd name="connsiteX23" fmla="*/ 0 w 2933559"/>
              <a:gd name="connsiteY23" fmla="*/ 1635043 h 1716625"/>
              <a:gd name="connsiteX24" fmla="*/ 10198 w 2933559"/>
              <a:gd name="connsiteY24" fmla="*/ 1577255 h 1716625"/>
              <a:gd name="connsiteX25" fmla="*/ 30594 w 2933559"/>
              <a:gd name="connsiteY25" fmla="*/ 1512669 h 1716625"/>
              <a:gd name="connsiteX26" fmla="*/ 61187 w 2933559"/>
              <a:gd name="connsiteY26" fmla="*/ 1441285 h 1716625"/>
              <a:gd name="connsiteX27" fmla="*/ 81582 w 2933559"/>
              <a:gd name="connsiteY27" fmla="*/ 1393696 h 1716625"/>
              <a:gd name="connsiteX28" fmla="*/ 95179 w 2933559"/>
              <a:gd name="connsiteY28" fmla="*/ 1356304 h 1716625"/>
              <a:gd name="connsiteX29" fmla="*/ 115575 w 2933559"/>
              <a:gd name="connsiteY29" fmla="*/ 1227132 h 1716625"/>
              <a:gd name="connsiteX30" fmla="*/ 180161 w 2933559"/>
              <a:gd name="connsiteY30" fmla="*/ 856613 h 1716625"/>
              <a:gd name="connsiteX31" fmla="*/ 210754 w 2933559"/>
              <a:gd name="connsiteY31" fmla="*/ 666255 h 1716625"/>
              <a:gd name="connsiteX32" fmla="*/ 220952 w 2933559"/>
              <a:gd name="connsiteY32" fmla="*/ 581273 h 1716625"/>
              <a:gd name="connsiteX33" fmla="*/ 224351 w 2933559"/>
              <a:gd name="connsiteY33" fmla="*/ 567676 h 1716625"/>
              <a:gd name="connsiteX34" fmla="*/ 248146 w 2933559"/>
              <a:gd name="connsiteY34" fmla="*/ 547281 h 1716625"/>
              <a:gd name="connsiteX35" fmla="*/ 258344 w 2933559"/>
              <a:gd name="connsiteY35" fmla="*/ 543881 h 1716625"/>
              <a:gd name="connsiteX36" fmla="*/ 271941 w 2933559"/>
              <a:gd name="connsiteY36" fmla="*/ 550680 h 1716625"/>
              <a:gd name="connsiteX37" fmla="*/ 278739 w 2933559"/>
              <a:gd name="connsiteY37" fmla="*/ 571075 h 1716625"/>
              <a:gd name="connsiteX38" fmla="*/ 282139 w 2933559"/>
              <a:gd name="connsiteY38" fmla="*/ 618665 h 1716625"/>
              <a:gd name="connsiteX39" fmla="*/ 329728 w 2933559"/>
              <a:gd name="connsiteY39" fmla="*/ 1006180 h 1716625"/>
              <a:gd name="connsiteX40" fmla="*/ 356922 w 2933559"/>
              <a:gd name="connsiteY40" fmla="*/ 1206736 h 1716625"/>
              <a:gd name="connsiteX41" fmla="*/ 367120 w 2933559"/>
              <a:gd name="connsiteY41" fmla="*/ 1233930 h 1716625"/>
              <a:gd name="connsiteX42" fmla="*/ 387515 w 2933559"/>
              <a:gd name="connsiteY42" fmla="*/ 1271322 h 1716625"/>
              <a:gd name="connsiteX43" fmla="*/ 401113 w 2933559"/>
              <a:gd name="connsiteY43" fmla="*/ 1295117 h 1716625"/>
              <a:gd name="connsiteX44" fmla="*/ 414710 w 2933559"/>
              <a:gd name="connsiteY44" fmla="*/ 1301916 h 1716625"/>
              <a:gd name="connsiteX45" fmla="*/ 445303 w 2933559"/>
              <a:gd name="connsiteY45" fmla="*/ 1301916 h 1716625"/>
              <a:gd name="connsiteX46" fmla="*/ 496292 w 2933559"/>
              <a:gd name="connsiteY46" fmla="*/ 1281520 h 1716625"/>
              <a:gd name="connsiteX47" fmla="*/ 628863 w 2933559"/>
              <a:gd name="connsiteY47" fmla="*/ 1223733 h 1716625"/>
              <a:gd name="connsiteX48" fmla="*/ 921199 w 2933559"/>
              <a:gd name="connsiteY48" fmla="*/ 1046971 h 1716625"/>
              <a:gd name="connsiteX0" fmla="*/ 921199 w 2909764"/>
              <a:gd name="connsiteY0" fmla="*/ 1046971 h 1716625"/>
              <a:gd name="connsiteX1" fmla="*/ 1866192 w 2909764"/>
              <a:gd name="connsiteY1" fmla="*/ 506490 h 1716625"/>
              <a:gd name="connsiteX2" fmla="*/ 2430469 w 2909764"/>
              <a:gd name="connsiteY2" fmla="*/ 173362 h 1716625"/>
              <a:gd name="connsiteX3" fmla="*/ 2692211 w 2909764"/>
              <a:gd name="connsiteY3" fmla="*/ 0 h 1716625"/>
              <a:gd name="connsiteX4" fmla="*/ 2909764 w 2909764"/>
              <a:gd name="connsiteY4" fmla="*/ 115575 h 1716625"/>
              <a:gd name="connsiteX5" fmla="*/ 2855376 w 2909764"/>
              <a:gd name="connsiteY5" fmla="*/ 139370 h 1716625"/>
              <a:gd name="connsiteX6" fmla="*/ 2627626 w 2909764"/>
              <a:gd name="connsiteY6" fmla="*/ 282139 h 1716625"/>
              <a:gd name="connsiteX7" fmla="*/ 2076946 w 2909764"/>
              <a:gd name="connsiteY7" fmla="*/ 625464 h 1716625"/>
              <a:gd name="connsiteX8" fmla="*/ 1437886 w 2909764"/>
              <a:gd name="connsiteY8" fmla="*/ 1023177 h 1716625"/>
              <a:gd name="connsiteX9" fmla="*/ 866811 w 2909764"/>
              <a:gd name="connsiteY9" fmla="*/ 1373300 h 1716625"/>
              <a:gd name="connsiteX10" fmla="*/ 625463 w 2909764"/>
              <a:gd name="connsiteY10" fmla="*/ 1526267 h 1716625"/>
              <a:gd name="connsiteX11" fmla="*/ 516687 w 2909764"/>
              <a:gd name="connsiteY11" fmla="*/ 1594252 h 1716625"/>
              <a:gd name="connsiteX12" fmla="*/ 448702 w 2909764"/>
              <a:gd name="connsiteY12" fmla="*/ 1631643 h 1716625"/>
              <a:gd name="connsiteX13" fmla="*/ 397713 w 2909764"/>
              <a:gd name="connsiteY13" fmla="*/ 1655438 h 1716625"/>
              <a:gd name="connsiteX14" fmla="*/ 343325 w 2909764"/>
              <a:gd name="connsiteY14" fmla="*/ 1672435 h 1716625"/>
              <a:gd name="connsiteX15" fmla="*/ 278739 w 2909764"/>
              <a:gd name="connsiteY15" fmla="*/ 1689431 h 1716625"/>
              <a:gd name="connsiteX16" fmla="*/ 210754 w 2909764"/>
              <a:gd name="connsiteY16" fmla="*/ 1699629 h 1716625"/>
              <a:gd name="connsiteX17" fmla="*/ 156366 w 2909764"/>
              <a:gd name="connsiteY17" fmla="*/ 1709826 h 1716625"/>
              <a:gd name="connsiteX18" fmla="*/ 91780 w 2909764"/>
              <a:gd name="connsiteY18" fmla="*/ 1716625 h 1716625"/>
              <a:gd name="connsiteX19" fmla="*/ 47590 w 2909764"/>
              <a:gd name="connsiteY19" fmla="*/ 1713226 h 1716625"/>
              <a:gd name="connsiteX20" fmla="*/ 23795 w 2909764"/>
              <a:gd name="connsiteY20" fmla="*/ 1699629 h 1716625"/>
              <a:gd name="connsiteX21" fmla="*/ 6799 w 2909764"/>
              <a:gd name="connsiteY21" fmla="*/ 1675834 h 1716625"/>
              <a:gd name="connsiteX22" fmla="*/ 0 w 2909764"/>
              <a:gd name="connsiteY22" fmla="*/ 1635043 h 1716625"/>
              <a:gd name="connsiteX23" fmla="*/ 10198 w 2909764"/>
              <a:gd name="connsiteY23" fmla="*/ 1577255 h 1716625"/>
              <a:gd name="connsiteX24" fmla="*/ 30594 w 2909764"/>
              <a:gd name="connsiteY24" fmla="*/ 1512669 h 1716625"/>
              <a:gd name="connsiteX25" fmla="*/ 61187 w 2909764"/>
              <a:gd name="connsiteY25" fmla="*/ 1441285 h 1716625"/>
              <a:gd name="connsiteX26" fmla="*/ 81582 w 2909764"/>
              <a:gd name="connsiteY26" fmla="*/ 1393696 h 1716625"/>
              <a:gd name="connsiteX27" fmla="*/ 95179 w 2909764"/>
              <a:gd name="connsiteY27" fmla="*/ 1356304 h 1716625"/>
              <a:gd name="connsiteX28" fmla="*/ 115575 w 2909764"/>
              <a:gd name="connsiteY28" fmla="*/ 1227132 h 1716625"/>
              <a:gd name="connsiteX29" fmla="*/ 180161 w 2909764"/>
              <a:gd name="connsiteY29" fmla="*/ 856613 h 1716625"/>
              <a:gd name="connsiteX30" fmla="*/ 210754 w 2909764"/>
              <a:gd name="connsiteY30" fmla="*/ 666255 h 1716625"/>
              <a:gd name="connsiteX31" fmla="*/ 220952 w 2909764"/>
              <a:gd name="connsiteY31" fmla="*/ 581273 h 1716625"/>
              <a:gd name="connsiteX32" fmla="*/ 224351 w 2909764"/>
              <a:gd name="connsiteY32" fmla="*/ 567676 h 1716625"/>
              <a:gd name="connsiteX33" fmla="*/ 248146 w 2909764"/>
              <a:gd name="connsiteY33" fmla="*/ 547281 h 1716625"/>
              <a:gd name="connsiteX34" fmla="*/ 258344 w 2909764"/>
              <a:gd name="connsiteY34" fmla="*/ 543881 h 1716625"/>
              <a:gd name="connsiteX35" fmla="*/ 271941 w 2909764"/>
              <a:gd name="connsiteY35" fmla="*/ 550680 h 1716625"/>
              <a:gd name="connsiteX36" fmla="*/ 278739 w 2909764"/>
              <a:gd name="connsiteY36" fmla="*/ 571075 h 1716625"/>
              <a:gd name="connsiteX37" fmla="*/ 282139 w 2909764"/>
              <a:gd name="connsiteY37" fmla="*/ 618665 h 1716625"/>
              <a:gd name="connsiteX38" fmla="*/ 329728 w 2909764"/>
              <a:gd name="connsiteY38" fmla="*/ 1006180 h 1716625"/>
              <a:gd name="connsiteX39" fmla="*/ 356922 w 2909764"/>
              <a:gd name="connsiteY39" fmla="*/ 1206736 h 1716625"/>
              <a:gd name="connsiteX40" fmla="*/ 367120 w 2909764"/>
              <a:gd name="connsiteY40" fmla="*/ 1233930 h 1716625"/>
              <a:gd name="connsiteX41" fmla="*/ 387515 w 2909764"/>
              <a:gd name="connsiteY41" fmla="*/ 1271322 h 1716625"/>
              <a:gd name="connsiteX42" fmla="*/ 401113 w 2909764"/>
              <a:gd name="connsiteY42" fmla="*/ 1295117 h 1716625"/>
              <a:gd name="connsiteX43" fmla="*/ 414710 w 2909764"/>
              <a:gd name="connsiteY43" fmla="*/ 1301916 h 1716625"/>
              <a:gd name="connsiteX44" fmla="*/ 445303 w 2909764"/>
              <a:gd name="connsiteY44" fmla="*/ 1301916 h 1716625"/>
              <a:gd name="connsiteX45" fmla="*/ 496292 w 2909764"/>
              <a:gd name="connsiteY45" fmla="*/ 1281520 h 1716625"/>
              <a:gd name="connsiteX46" fmla="*/ 628863 w 2909764"/>
              <a:gd name="connsiteY46" fmla="*/ 1223733 h 1716625"/>
              <a:gd name="connsiteX47" fmla="*/ 921199 w 2909764"/>
              <a:gd name="connsiteY47" fmla="*/ 1046971 h 1716625"/>
              <a:gd name="connsiteX0" fmla="*/ 921199 w 2855376"/>
              <a:gd name="connsiteY0" fmla="*/ 1046971 h 1716625"/>
              <a:gd name="connsiteX1" fmla="*/ 1866192 w 2855376"/>
              <a:gd name="connsiteY1" fmla="*/ 506490 h 1716625"/>
              <a:gd name="connsiteX2" fmla="*/ 2430469 w 2855376"/>
              <a:gd name="connsiteY2" fmla="*/ 173362 h 1716625"/>
              <a:gd name="connsiteX3" fmla="*/ 2692211 w 2855376"/>
              <a:gd name="connsiteY3" fmla="*/ 0 h 1716625"/>
              <a:gd name="connsiteX4" fmla="*/ 2855376 w 2855376"/>
              <a:gd name="connsiteY4" fmla="*/ 139370 h 1716625"/>
              <a:gd name="connsiteX5" fmla="*/ 2627626 w 2855376"/>
              <a:gd name="connsiteY5" fmla="*/ 282139 h 1716625"/>
              <a:gd name="connsiteX6" fmla="*/ 2076946 w 2855376"/>
              <a:gd name="connsiteY6" fmla="*/ 625464 h 1716625"/>
              <a:gd name="connsiteX7" fmla="*/ 1437886 w 2855376"/>
              <a:gd name="connsiteY7" fmla="*/ 1023177 h 1716625"/>
              <a:gd name="connsiteX8" fmla="*/ 866811 w 2855376"/>
              <a:gd name="connsiteY8" fmla="*/ 1373300 h 1716625"/>
              <a:gd name="connsiteX9" fmla="*/ 625463 w 2855376"/>
              <a:gd name="connsiteY9" fmla="*/ 1526267 h 1716625"/>
              <a:gd name="connsiteX10" fmla="*/ 516687 w 2855376"/>
              <a:gd name="connsiteY10" fmla="*/ 1594252 h 1716625"/>
              <a:gd name="connsiteX11" fmla="*/ 448702 w 2855376"/>
              <a:gd name="connsiteY11" fmla="*/ 1631643 h 1716625"/>
              <a:gd name="connsiteX12" fmla="*/ 397713 w 2855376"/>
              <a:gd name="connsiteY12" fmla="*/ 1655438 h 1716625"/>
              <a:gd name="connsiteX13" fmla="*/ 343325 w 2855376"/>
              <a:gd name="connsiteY13" fmla="*/ 1672435 h 1716625"/>
              <a:gd name="connsiteX14" fmla="*/ 278739 w 2855376"/>
              <a:gd name="connsiteY14" fmla="*/ 1689431 h 1716625"/>
              <a:gd name="connsiteX15" fmla="*/ 210754 w 2855376"/>
              <a:gd name="connsiteY15" fmla="*/ 1699629 h 1716625"/>
              <a:gd name="connsiteX16" fmla="*/ 156366 w 2855376"/>
              <a:gd name="connsiteY16" fmla="*/ 1709826 h 1716625"/>
              <a:gd name="connsiteX17" fmla="*/ 91780 w 2855376"/>
              <a:gd name="connsiteY17" fmla="*/ 1716625 h 1716625"/>
              <a:gd name="connsiteX18" fmla="*/ 47590 w 2855376"/>
              <a:gd name="connsiteY18" fmla="*/ 1713226 h 1716625"/>
              <a:gd name="connsiteX19" fmla="*/ 23795 w 2855376"/>
              <a:gd name="connsiteY19" fmla="*/ 1699629 h 1716625"/>
              <a:gd name="connsiteX20" fmla="*/ 6799 w 2855376"/>
              <a:gd name="connsiteY20" fmla="*/ 1675834 h 1716625"/>
              <a:gd name="connsiteX21" fmla="*/ 0 w 2855376"/>
              <a:gd name="connsiteY21" fmla="*/ 1635043 h 1716625"/>
              <a:gd name="connsiteX22" fmla="*/ 10198 w 2855376"/>
              <a:gd name="connsiteY22" fmla="*/ 1577255 h 1716625"/>
              <a:gd name="connsiteX23" fmla="*/ 30594 w 2855376"/>
              <a:gd name="connsiteY23" fmla="*/ 1512669 h 1716625"/>
              <a:gd name="connsiteX24" fmla="*/ 61187 w 2855376"/>
              <a:gd name="connsiteY24" fmla="*/ 1441285 h 1716625"/>
              <a:gd name="connsiteX25" fmla="*/ 81582 w 2855376"/>
              <a:gd name="connsiteY25" fmla="*/ 1393696 h 1716625"/>
              <a:gd name="connsiteX26" fmla="*/ 95179 w 2855376"/>
              <a:gd name="connsiteY26" fmla="*/ 1356304 h 1716625"/>
              <a:gd name="connsiteX27" fmla="*/ 115575 w 2855376"/>
              <a:gd name="connsiteY27" fmla="*/ 1227132 h 1716625"/>
              <a:gd name="connsiteX28" fmla="*/ 180161 w 2855376"/>
              <a:gd name="connsiteY28" fmla="*/ 856613 h 1716625"/>
              <a:gd name="connsiteX29" fmla="*/ 210754 w 2855376"/>
              <a:gd name="connsiteY29" fmla="*/ 666255 h 1716625"/>
              <a:gd name="connsiteX30" fmla="*/ 220952 w 2855376"/>
              <a:gd name="connsiteY30" fmla="*/ 581273 h 1716625"/>
              <a:gd name="connsiteX31" fmla="*/ 224351 w 2855376"/>
              <a:gd name="connsiteY31" fmla="*/ 567676 h 1716625"/>
              <a:gd name="connsiteX32" fmla="*/ 248146 w 2855376"/>
              <a:gd name="connsiteY32" fmla="*/ 547281 h 1716625"/>
              <a:gd name="connsiteX33" fmla="*/ 258344 w 2855376"/>
              <a:gd name="connsiteY33" fmla="*/ 543881 h 1716625"/>
              <a:gd name="connsiteX34" fmla="*/ 271941 w 2855376"/>
              <a:gd name="connsiteY34" fmla="*/ 550680 h 1716625"/>
              <a:gd name="connsiteX35" fmla="*/ 278739 w 2855376"/>
              <a:gd name="connsiteY35" fmla="*/ 571075 h 1716625"/>
              <a:gd name="connsiteX36" fmla="*/ 282139 w 2855376"/>
              <a:gd name="connsiteY36" fmla="*/ 618665 h 1716625"/>
              <a:gd name="connsiteX37" fmla="*/ 329728 w 2855376"/>
              <a:gd name="connsiteY37" fmla="*/ 1006180 h 1716625"/>
              <a:gd name="connsiteX38" fmla="*/ 356922 w 2855376"/>
              <a:gd name="connsiteY38" fmla="*/ 1206736 h 1716625"/>
              <a:gd name="connsiteX39" fmla="*/ 367120 w 2855376"/>
              <a:gd name="connsiteY39" fmla="*/ 1233930 h 1716625"/>
              <a:gd name="connsiteX40" fmla="*/ 387515 w 2855376"/>
              <a:gd name="connsiteY40" fmla="*/ 1271322 h 1716625"/>
              <a:gd name="connsiteX41" fmla="*/ 401113 w 2855376"/>
              <a:gd name="connsiteY41" fmla="*/ 1295117 h 1716625"/>
              <a:gd name="connsiteX42" fmla="*/ 414710 w 2855376"/>
              <a:gd name="connsiteY42" fmla="*/ 1301916 h 1716625"/>
              <a:gd name="connsiteX43" fmla="*/ 445303 w 2855376"/>
              <a:gd name="connsiteY43" fmla="*/ 1301916 h 1716625"/>
              <a:gd name="connsiteX44" fmla="*/ 496292 w 2855376"/>
              <a:gd name="connsiteY44" fmla="*/ 1281520 h 1716625"/>
              <a:gd name="connsiteX45" fmla="*/ 628863 w 2855376"/>
              <a:gd name="connsiteY45" fmla="*/ 1223733 h 1716625"/>
              <a:gd name="connsiteX46" fmla="*/ 921199 w 2855376"/>
              <a:gd name="connsiteY46" fmla="*/ 1046971 h 1716625"/>
              <a:gd name="connsiteX0" fmla="*/ 921199 w 2692211"/>
              <a:gd name="connsiteY0" fmla="*/ 1046971 h 1716625"/>
              <a:gd name="connsiteX1" fmla="*/ 1866192 w 2692211"/>
              <a:gd name="connsiteY1" fmla="*/ 506490 h 1716625"/>
              <a:gd name="connsiteX2" fmla="*/ 2430469 w 2692211"/>
              <a:gd name="connsiteY2" fmla="*/ 173362 h 1716625"/>
              <a:gd name="connsiteX3" fmla="*/ 2692211 w 2692211"/>
              <a:gd name="connsiteY3" fmla="*/ 0 h 1716625"/>
              <a:gd name="connsiteX4" fmla="*/ 2627626 w 2692211"/>
              <a:gd name="connsiteY4" fmla="*/ 282139 h 1716625"/>
              <a:gd name="connsiteX5" fmla="*/ 2076946 w 2692211"/>
              <a:gd name="connsiteY5" fmla="*/ 625464 h 1716625"/>
              <a:gd name="connsiteX6" fmla="*/ 1437886 w 2692211"/>
              <a:gd name="connsiteY6" fmla="*/ 1023177 h 1716625"/>
              <a:gd name="connsiteX7" fmla="*/ 866811 w 2692211"/>
              <a:gd name="connsiteY7" fmla="*/ 1373300 h 1716625"/>
              <a:gd name="connsiteX8" fmla="*/ 625463 w 2692211"/>
              <a:gd name="connsiteY8" fmla="*/ 1526267 h 1716625"/>
              <a:gd name="connsiteX9" fmla="*/ 516687 w 2692211"/>
              <a:gd name="connsiteY9" fmla="*/ 1594252 h 1716625"/>
              <a:gd name="connsiteX10" fmla="*/ 448702 w 2692211"/>
              <a:gd name="connsiteY10" fmla="*/ 1631643 h 1716625"/>
              <a:gd name="connsiteX11" fmla="*/ 397713 w 2692211"/>
              <a:gd name="connsiteY11" fmla="*/ 1655438 h 1716625"/>
              <a:gd name="connsiteX12" fmla="*/ 343325 w 2692211"/>
              <a:gd name="connsiteY12" fmla="*/ 1672435 h 1716625"/>
              <a:gd name="connsiteX13" fmla="*/ 278739 w 2692211"/>
              <a:gd name="connsiteY13" fmla="*/ 1689431 h 1716625"/>
              <a:gd name="connsiteX14" fmla="*/ 210754 w 2692211"/>
              <a:gd name="connsiteY14" fmla="*/ 1699629 h 1716625"/>
              <a:gd name="connsiteX15" fmla="*/ 156366 w 2692211"/>
              <a:gd name="connsiteY15" fmla="*/ 1709826 h 1716625"/>
              <a:gd name="connsiteX16" fmla="*/ 91780 w 2692211"/>
              <a:gd name="connsiteY16" fmla="*/ 1716625 h 1716625"/>
              <a:gd name="connsiteX17" fmla="*/ 47590 w 2692211"/>
              <a:gd name="connsiteY17" fmla="*/ 1713226 h 1716625"/>
              <a:gd name="connsiteX18" fmla="*/ 23795 w 2692211"/>
              <a:gd name="connsiteY18" fmla="*/ 1699629 h 1716625"/>
              <a:gd name="connsiteX19" fmla="*/ 6799 w 2692211"/>
              <a:gd name="connsiteY19" fmla="*/ 1675834 h 1716625"/>
              <a:gd name="connsiteX20" fmla="*/ 0 w 2692211"/>
              <a:gd name="connsiteY20" fmla="*/ 1635043 h 1716625"/>
              <a:gd name="connsiteX21" fmla="*/ 10198 w 2692211"/>
              <a:gd name="connsiteY21" fmla="*/ 1577255 h 1716625"/>
              <a:gd name="connsiteX22" fmla="*/ 30594 w 2692211"/>
              <a:gd name="connsiteY22" fmla="*/ 1512669 h 1716625"/>
              <a:gd name="connsiteX23" fmla="*/ 61187 w 2692211"/>
              <a:gd name="connsiteY23" fmla="*/ 1441285 h 1716625"/>
              <a:gd name="connsiteX24" fmla="*/ 81582 w 2692211"/>
              <a:gd name="connsiteY24" fmla="*/ 1393696 h 1716625"/>
              <a:gd name="connsiteX25" fmla="*/ 95179 w 2692211"/>
              <a:gd name="connsiteY25" fmla="*/ 1356304 h 1716625"/>
              <a:gd name="connsiteX26" fmla="*/ 115575 w 2692211"/>
              <a:gd name="connsiteY26" fmla="*/ 1227132 h 1716625"/>
              <a:gd name="connsiteX27" fmla="*/ 180161 w 2692211"/>
              <a:gd name="connsiteY27" fmla="*/ 856613 h 1716625"/>
              <a:gd name="connsiteX28" fmla="*/ 210754 w 2692211"/>
              <a:gd name="connsiteY28" fmla="*/ 666255 h 1716625"/>
              <a:gd name="connsiteX29" fmla="*/ 220952 w 2692211"/>
              <a:gd name="connsiteY29" fmla="*/ 581273 h 1716625"/>
              <a:gd name="connsiteX30" fmla="*/ 224351 w 2692211"/>
              <a:gd name="connsiteY30" fmla="*/ 567676 h 1716625"/>
              <a:gd name="connsiteX31" fmla="*/ 248146 w 2692211"/>
              <a:gd name="connsiteY31" fmla="*/ 547281 h 1716625"/>
              <a:gd name="connsiteX32" fmla="*/ 258344 w 2692211"/>
              <a:gd name="connsiteY32" fmla="*/ 543881 h 1716625"/>
              <a:gd name="connsiteX33" fmla="*/ 271941 w 2692211"/>
              <a:gd name="connsiteY33" fmla="*/ 550680 h 1716625"/>
              <a:gd name="connsiteX34" fmla="*/ 278739 w 2692211"/>
              <a:gd name="connsiteY34" fmla="*/ 571075 h 1716625"/>
              <a:gd name="connsiteX35" fmla="*/ 282139 w 2692211"/>
              <a:gd name="connsiteY35" fmla="*/ 618665 h 1716625"/>
              <a:gd name="connsiteX36" fmla="*/ 329728 w 2692211"/>
              <a:gd name="connsiteY36" fmla="*/ 1006180 h 1716625"/>
              <a:gd name="connsiteX37" fmla="*/ 356922 w 2692211"/>
              <a:gd name="connsiteY37" fmla="*/ 1206736 h 1716625"/>
              <a:gd name="connsiteX38" fmla="*/ 367120 w 2692211"/>
              <a:gd name="connsiteY38" fmla="*/ 1233930 h 1716625"/>
              <a:gd name="connsiteX39" fmla="*/ 387515 w 2692211"/>
              <a:gd name="connsiteY39" fmla="*/ 1271322 h 1716625"/>
              <a:gd name="connsiteX40" fmla="*/ 401113 w 2692211"/>
              <a:gd name="connsiteY40" fmla="*/ 1295117 h 1716625"/>
              <a:gd name="connsiteX41" fmla="*/ 414710 w 2692211"/>
              <a:gd name="connsiteY41" fmla="*/ 1301916 h 1716625"/>
              <a:gd name="connsiteX42" fmla="*/ 445303 w 2692211"/>
              <a:gd name="connsiteY42" fmla="*/ 1301916 h 1716625"/>
              <a:gd name="connsiteX43" fmla="*/ 496292 w 2692211"/>
              <a:gd name="connsiteY43" fmla="*/ 1281520 h 1716625"/>
              <a:gd name="connsiteX44" fmla="*/ 628863 w 2692211"/>
              <a:gd name="connsiteY44" fmla="*/ 1223733 h 1716625"/>
              <a:gd name="connsiteX45" fmla="*/ 921199 w 2692211"/>
              <a:gd name="connsiteY45" fmla="*/ 1046971 h 1716625"/>
              <a:gd name="connsiteX0" fmla="*/ 921199 w 2692211"/>
              <a:gd name="connsiteY0" fmla="*/ 1046971 h 1716625"/>
              <a:gd name="connsiteX1" fmla="*/ 1866192 w 2692211"/>
              <a:gd name="connsiteY1" fmla="*/ 506490 h 1716625"/>
              <a:gd name="connsiteX2" fmla="*/ 2430469 w 2692211"/>
              <a:gd name="connsiteY2" fmla="*/ 173362 h 1716625"/>
              <a:gd name="connsiteX3" fmla="*/ 2692211 w 2692211"/>
              <a:gd name="connsiteY3" fmla="*/ 0 h 1716625"/>
              <a:gd name="connsiteX4" fmla="*/ 2076946 w 2692211"/>
              <a:gd name="connsiteY4" fmla="*/ 625464 h 1716625"/>
              <a:gd name="connsiteX5" fmla="*/ 1437886 w 2692211"/>
              <a:gd name="connsiteY5" fmla="*/ 1023177 h 1716625"/>
              <a:gd name="connsiteX6" fmla="*/ 866811 w 2692211"/>
              <a:gd name="connsiteY6" fmla="*/ 1373300 h 1716625"/>
              <a:gd name="connsiteX7" fmla="*/ 625463 w 2692211"/>
              <a:gd name="connsiteY7" fmla="*/ 1526267 h 1716625"/>
              <a:gd name="connsiteX8" fmla="*/ 516687 w 2692211"/>
              <a:gd name="connsiteY8" fmla="*/ 1594252 h 1716625"/>
              <a:gd name="connsiteX9" fmla="*/ 448702 w 2692211"/>
              <a:gd name="connsiteY9" fmla="*/ 1631643 h 1716625"/>
              <a:gd name="connsiteX10" fmla="*/ 397713 w 2692211"/>
              <a:gd name="connsiteY10" fmla="*/ 1655438 h 1716625"/>
              <a:gd name="connsiteX11" fmla="*/ 343325 w 2692211"/>
              <a:gd name="connsiteY11" fmla="*/ 1672435 h 1716625"/>
              <a:gd name="connsiteX12" fmla="*/ 278739 w 2692211"/>
              <a:gd name="connsiteY12" fmla="*/ 1689431 h 1716625"/>
              <a:gd name="connsiteX13" fmla="*/ 210754 w 2692211"/>
              <a:gd name="connsiteY13" fmla="*/ 1699629 h 1716625"/>
              <a:gd name="connsiteX14" fmla="*/ 156366 w 2692211"/>
              <a:gd name="connsiteY14" fmla="*/ 1709826 h 1716625"/>
              <a:gd name="connsiteX15" fmla="*/ 91780 w 2692211"/>
              <a:gd name="connsiteY15" fmla="*/ 1716625 h 1716625"/>
              <a:gd name="connsiteX16" fmla="*/ 47590 w 2692211"/>
              <a:gd name="connsiteY16" fmla="*/ 1713226 h 1716625"/>
              <a:gd name="connsiteX17" fmla="*/ 23795 w 2692211"/>
              <a:gd name="connsiteY17" fmla="*/ 1699629 h 1716625"/>
              <a:gd name="connsiteX18" fmla="*/ 6799 w 2692211"/>
              <a:gd name="connsiteY18" fmla="*/ 1675834 h 1716625"/>
              <a:gd name="connsiteX19" fmla="*/ 0 w 2692211"/>
              <a:gd name="connsiteY19" fmla="*/ 1635043 h 1716625"/>
              <a:gd name="connsiteX20" fmla="*/ 10198 w 2692211"/>
              <a:gd name="connsiteY20" fmla="*/ 1577255 h 1716625"/>
              <a:gd name="connsiteX21" fmla="*/ 30594 w 2692211"/>
              <a:gd name="connsiteY21" fmla="*/ 1512669 h 1716625"/>
              <a:gd name="connsiteX22" fmla="*/ 61187 w 2692211"/>
              <a:gd name="connsiteY22" fmla="*/ 1441285 h 1716625"/>
              <a:gd name="connsiteX23" fmla="*/ 81582 w 2692211"/>
              <a:gd name="connsiteY23" fmla="*/ 1393696 h 1716625"/>
              <a:gd name="connsiteX24" fmla="*/ 95179 w 2692211"/>
              <a:gd name="connsiteY24" fmla="*/ 1356304 h 1716625"/>
              <a:gd name="connsiteX25" fmla="*/ 115575 w 2692211"/>
              <a:gd name="connsiteY25" fmla="*/ 1227132 h 1716625"/>
              <a:gd name="connsiteX26" fmla="*/ 180161 w 2692211"/>
              <a:gd name="connsiteY26" fmla="*/ 856613 h 1716625"/>
              <a:gd name="connsiteX27" fmla="*/ 210754 w 2692211"/>
              <a:gd name="connsiteY27" fmla="*/ 666255 h 1716625"/>
              <a:gd name="connsiteX28" fmla="*/ 220952 w 2692211"/>
              <a:gd name="connsiteY28" fmla="*/ 581273 h 1716625"/>
              <a:gd name="connsiteX29" fmla="*/ 224351 w 2692211"/>
              <a:gd name="connsiteY29" fmla="*/ 567676 h 1716625"/>
              <a:gd name="connsiteX30" fmla="*/ 248146 w 2692211"/>
              <a:gd name="connsiteY30" fmla="*/ 547281 h 1716625"/>
              <a:gd name="connsiteX31" fmla="*/ 258344 w 2692211"/>
              <a:gd name="connsiteY31" fmla="*/ 543881 h 1716625"/>
              <a:gd name="connsiteX32" fmla="*/ 271941 w 2692211"/>
              <a:gd name="connsiteY32" fmla="*/ 550680 h 1716625"/>
              <a:gd name="connsiteX33" fmla="*/ 278739 w 2692211"/>
              <a:gd name="connsiteY33" fmla="*/ 571075 h 1716625"/>
              <a:gd name="connsiteX34" fmla="*/ 282139 w 2692211"/>
              <a:gd name="connsiteY34" fmla="*/ 618665 h 1716625"/>
              <a:gd name="connsiteX35" fmla="*/ 329728 w 2692211"/>
              <a:gd name="connsiteY35" fmla="*/ 1006180 h 1716625"/>
              <a:gd name="connsiteX36" fmla="*/ 356922 w 2692211"/>
              <a:gd name="connsiteY36" fmla="*/ 1206736 h 1716625"/>
              <a:gd name="connsiteX37" fmla="*/ 367120 w 2692211"/>
              <a:gd name="connsiteY37" fmla="*/ 1233930 h 1716625"/>
              <a:gd name="connsiteX38" fmla="*/ 387515 w 2692211"/>
              <a:gd name="connsiteY38" fmla="*/ 1271322 h 1716625"/>
              <a:gd name="connsiteX39" fmla="*/ 401113 w 2692211"/>
              <a:gd name="connsiteY39" fmla="*/ 1295117 h 1716625"/>
              <a:gd name="connsiteX40" fmla="*/ 414710 w 2692211"/>
              <a:gd name="connsiteY40" fmla="*/ 1301916 h 1716625"/>
              <a:gd name="connsiteX41" fmla="*/ 445303 w 2692211"/>
              <a:gd name="connsiteY41" fmla="*/ 1301916 h 1716625"/>
              <a:gd name="connsiteX42" fmla="*/ 496292 w 2692211"/>
              <a:gd name="connsiteY42" fmla="*/ 1281520 h 1716625"/>
              <a:gd name="connsiteX43" fmla="*/ 628863 w 2692211"/>
              <a:gd name="connsiteY43" fmla="*/ 1223733 h 1716625"/>
              <a:gd name="connsiteX44" fmla="*/ 921199 w 2692211"/>
              <a:gd name="connsiteY44" fmla="*/ 1046971 h 1716625"/>
              <a:gd name="connsiteX0" fmla="*/ 921199 w 2430469"/>
              <a:gd name="connsiteY0" fmla="*/ 873609 h 1543263"/>
              <a:gd name="connsiteX1" fmla="*/ 1866192 w 2430469"/>
              <a:gd name="connsiteY1" fmla="*/ 333128 h 1543263"/>
              <a:gd name="connsiteX2" fmla="*/ 2430469 w 2430469"/>
              <a:gd name="connsiteY2" fmla="*/ 0 h 1543263"/>
              <a:gd name="connsiteX3" fmla="*/ 2076946 w 2430469"/>
              <a:gd name="connsiteY3" fmla="*/ 452102 h 1543263"/>
              <a:gd name="connsiteX4" fmla="*/ 1437886 w 2430469"/>
              <a:gd name="connsiteY4" fmla="*/ 849815 h 1543263"/>
              <a:gd name="connsiteX5" fmla="*/ 866811 w 2430469"/>
              <a:gd name="connsiteY5" fmla="*/ 1199938 h 1543263"/>
              <a:gd name="connsiteX6" fmla="*/ 625463 w 2430469"/>
              <a:gd name="connsiteY6" fmla="*/ 1352905 h 1543263"/>
              <a:gd name="connsiteX7" fmla="*/ 516687 w 2430469"/>
              <a:gd name="connsiteY7" fmla="*/ 1420890 h 1543263"/>
              <a:gd name="connsiteX8" fmla="*/ 448702 w 2430469"/>
              <a:gd name="connsiteY8" fmla="*/ 1458281 h 1543263"/>
              <a:gd name="connsiteX9" fmla="*/ 397713 w 2430469"/>
              <a:gd name="connsiteY9" fmla="*/ 1482076 h 1543263"/>
              <a:gd name="connsiteX10" fmla="*/ 343325 w 2430469"/>
              <a:gd name="connsiteY10" fmla="*/ 1499073 h 1543263"/>
              <a:gd name="connsiteX11" fmla="*/ 278739 w 2430469"/>
              <a:gd name="connsiteY11" fmla="*/ 1516069 h 1543263"/>
              <a:gd name="connsiteX12" fmla="*/ 210754 w 2430469"/>
              <a:gd name="connsiteY12" fmla="*/ 1526267 h 1543263"/>
              <a:gd name="connsiteX13" fmla="*/ 156366 w 2430469"/>
              <a:gd name="connsiteY13" fmla="*/ 1536464 h 1543263"/>
              <a:gd name="connsiteX14" fmla="*/ 91780 w 2430469"/>
              <a:gd name="connsiteY14" fmla="*/ 1543263 h 1543263"/>
              <a:gd name="connsiteX15" fmla="*/ 47590 w 2430469"/>
              <a:gd name="connsiteY15" fmla="*/ 1539864 h 1543263"/>
              <a:gd name="connsiteX16" fmla="*/ 23795 w 2430469"/>
              <a:gd name="connsiteY16" fmla="*/ 1526267 h 1543263"/>
              <a:gd name="connsiteX17" fmla="*/ 6799 w 2430469"/>
              <a:gd name="connsiteY17" fmla="*/ 1502472 h 1543263"/>
              <a:gd name="connsiteX18" fmla="*/ 0 w 2430469"/>
              <a:gd name="connsiteY18" fmla="*/ 1461681 h 1543263"/>
              <a:gd name="connsiteX19" fmla="*/ 10198 w 2430469"/>
              <a:gd name="connsiteY19" fmla="*/ 1403893 h 1543263"/>
              <a:gd name="connsiteX20" fmla="*/ 30594 w 2430469"/>
              <a:gd name="connsiteY20" fmla="*/ 1339307 h 1543263"/>
              <a:gd name="connsiteX21" fmla="*/ 61187 w 2430469"/>
              <a:gd name="connsiteY21" fmla="*/ 1267923 h 1543263"/>
              <a:gd name="connsiteX22" fmla="*/ 81582 w 2430469"/>
              <a:gd name="connsiteY22" fmla="*/ 1220334 h 1543263"/>
              <a:gd name="connsiteX23" fmla="*/ 95179 w 2430469"/>
              <a:gd name="connsiteY23" fmla="*/ 1182942 h 1543263"/>
              <a:gd name="connsiteX24" fmla="*/ 115575 w 2430469"/>
              <a:gd name="connsiteY24" fmla="*/ 1053770 h 1543263"/>
              <a:gd name="connsiteX25" fmla="*/ 180161 w 2430469"/>
              <a:gd name="connsiteY25" fmla="*/ 683251 h 1543263"/>
              <a:gd name="connsiteX26" fmla="*/ 210754 w 2430469"/>
              <a:gd name="connsiteY26" fmla="*/ 492893 h 1543263"/>
              <a:gd name="connsiteX27" fmla="*/ 220952 w 2430469"/>
              <a:gd name="connsiteY27" fmla="*/ 407911 h 1543263"/>
              <a:gd name="connsiteX28" fmla="*/ 224351 w 2430469"/>
              <a:gd name="connsiteY28" fmla="*/ 394314 h 1543263"/>
              <a:gd name="connsiteX29" fmla="*/ 248146 w 2430469"/>
              <a:gd name="connsiteY29" fmla="*/ 373919 h 1543263"/>
              <a:gd name="connsiteX30" fmla="*/ 258344 w 2430469"/>
              <a:gd name="connsiteY30" fmla="*/ 370519 h 1543263"/>
              <a:gd name="connsiteX31" fmla="*/ 271941 w 2430469"/>
              <a:gd name="connsiteY31" fmla="*/ 377318 h 1543263"/>
              <a:gd name="connsiteX32" fmla="*/ 278739 w 2430469"/>
              <a:gd name="connsiteY32" fmla="*/ 397713 h 1543263"/>
              <a:gd name="connsiteX33" fmla="*/ 282139 w 2430469"/>
              <a:gd name="connsiteY33" fmla="*/ 445303 h 1543263"/>
              <a:gd name="connsiteX34" fmla="*/ 329728 w 2430469"/>
              <a:gd name="connsiteY34" fmla="*/ 832818 h 1543263"/>
              <a:gd name="connsiteX35" fmla="*/ 356922 w 2430469"/>
              <a:gd name="connsiteY35" fmla="*/ 1033374 h 1543263"/>
              <a:gd name="connsiteX36" fmla="*/ 367120 w 2430469"/>
              <a:gd name="connsiteY36" fmla="*/ 1060568 h 1543263"/>
              <a:gd name="connsiteX37" fmla="*/ 387515 w 2430469"/>
              <a:gd name="connsiteY37" fmla="*/ 1097960 h 1543263"/>
              <a:gd name="connsiteX38" fmla="*/ 401113 w 2430469"/>
              <a:gd name="connsiteY38" fmla="*/ 1121755 h 1543263"/>
              <a:gd name="connsiteX39" fmla="*/ 414710 w 2430469"/>
              <a:gd name="connsiteY39" fmla="*/ 1128554 h 1543263"/>
              <a:gd name="connsiteX40" fmla="*/ 445303 w 2430469"/>
              <a:gd name="connsiteY40" fmla="*/ 1128554 h 1543263"/>
              <a:gd name="connsiteX41" fmla="*/ 496292 w 2430469"/>
              <a:gd name="connsiteY41" fmla="*/ 1108158 h 1543263"/>
              <a:gd name="connsiteX42" fmla="*/ 628863 w 2430469"/>
              <a:gd name="connsiteY42" fmla="*/ 1050371 h 1543263"/>
              <a:gd name="connsiteX43" fmla="*/ 921199 w 2430469"/>
              <a:gd name="connsiteY43" fmla="*/ 873609 h 1543263"/>
              <a:gd name="connsiteX0" fmla="*/ 921199 w 2076946"/>
              <a:gd name="connsiteY0" fmla="*/ 540481 h 1210135"/>
              <a:gd name="connsiteX1" fmla="*/ 1866192 w 2076946"/>
              <a:gd name="connsiteY1" fmla="*/ 0 h 1210135"/>
              <a:gd name="connsiteX2" fmla="*/ 2076946 w 2076946"/>
              <a:gd name="connsiteY2" fmla="*/ 118974 h 1210135"/>
              <a:gd name="connsiteX3" fmla="*/ 1437886 w 2076946"/>
              <a:gd name="connsiteY3" fmla="*/ 516687 h 1210135"/>
              <a:gd name="connsiteX4" fmla="*/ 866811 w 2076946"/>
              <a:gd name="connsiteY4" fmla="*/ 866810 h 1210135"/>
              <a:gd name="connsiteX5" fmla="*/ 625463 w 2076946"/>
              <a:gd name="connsiteY5" fmla="*/ 1019777 h 1210135"/>
              <a:gd name="connsiteX6" fmla="*/ 516687 w 2076946"/>
              <a:gd name="connsiteY6" fmla="*/ 1087762 h 1210135"/>
              <a:gd name="connsiteX7" fmla="*/ 448702 w 2076946"/>
              <a:gd name="connsiteY7" fmla="*/ 1125153 h 1210135"/>
              <a:gd name="connsiteX8" fmla="*/ 397713 w 2076946"/>
              <a:gd name="connsiteY8" fmla="*/ 1148948 h 1210135"/>
              <a:gd name="connsiteX9" fmla="*/ 343325 w 2076946"/>
              <a:gd name="connsiteY9" fmla="*/ 1165945 h 1210135"/>
              <a:gd name="connsiteX10" fmla="*/ 278739 w 2076946"/>
              <a:gd name="connsiteY10" fmla="*/ 1182941 h 1210135"/>
              <a:gd name="connsiteX11" fmla="*/ 210754 w 2076946"/>
              <a:gd name="connsiteY11" fmla="*/ 1193139 h 1210135"/>
              <a:gd name="connsiteX12" fmla="*/ 156366 w 2076946"/>
              <a:gd name="connsiteY12" fmla="*/ 1203336 h 1210135"/>
              <a:gd name="connsiteX13" fmla="*/ 91780 w 2076946"/>
              <a:gd name="connsiteY13" fmla="*/ 1210135 h 1210135"/>
              <a:gd name="connsiteX14" fmla="*/ 47590 w 2076946"/>
              <a:gd name="connsiteY14" fmla="*/ 1206736 h 1210135"/>
              <a:gd name="connsiteX15" fmla="*/ 23795 w 2076946"/>
              <a:gd name="connsiteY15" fmla="*/ 1193139 h 1210135"/>
              <a:gd name="connsiteX16" fmla="*/ 6799 w 2076946"/>
              <a:gd name="connsiteY16" fmla="*/ 1169344 h 1210135"/>
              <a:gd name="connsiteX17" fmla="*/ 0 w 2076946"/>
              <a:gd name="connsiteY17" fmla="*/ 1128553 h 1210135"/>
              <a:gd name="connsiteX18" fmla="*/ 10198 w 2076946"/>
              <a:gd name="connsiteY18" fmla="*/ 1070765 h 1210135"/>
              <a:gd name="connsiteX19" fmla="*/ 30594 w 2076946"/>
              <a:gd name="connsiteY19" fmla="*/ 1006179 h 1210135"/>
              <a:gd name="connsiteX20" fmla="*/ 61187 w 2076946"/>
              <a:gd name="connsiteY20" fmla="*/ 934795 h 1210135"/>
              <a:gd name="connsiteX21" fmla="*/ 81582 w 2076946"/>
              <a:gd name="connsiteY21" fmla="*/ 887206 h 1210135"/>
              <a:gd name="connsiteX22" fmla="*/ 95179 w 2076946"/>
              <a:gd name="connsiteY22" fmla="*/ 849814 h 1210135"/>
              <a:gd name="connsiteX23" fmla="*/ 115575 w 2076946"/>
              <a:gd name="connsiteY23" fmla="*/ 720642 h 1210135"/>
              <a:gd name="connsiteX24" fmla="*/ 180161 w 2076946"/>
              <a:gd name="connsiteY24" fmla="*/ 350123 h 1210135"/>
              <a:gd name="connsiteX25" fmla="*/ 210754 w 2076946"/>
              <a:gd name="connsiteY25" fmla="*/ 159765 h 1210135"/>
              <a:gd name="connsiteX26" fmla="*/ 220952 w 2076946"/>
              <a:gd name="connsiteY26" fmla="*/ 74783 h 1210135"/>
              <a:gd name="connsiteX27" fmla="*/ 224351 w 2076946"/>
              <a:gd name="connsiteY27" fmla="*/ 61186 h 1210135"/>
              <a:gd name="connsiteX28" fmla="*/ 248146 w 2076946"/>
              <a:gd name="connsiteY28" fmla="*/ 40791 h 1210135"/>
              <a:gd name="connsiteX29" fmla="*/ 258344 w 2076946"/>
              <a:gd name="connsiteY29" fmla="*/ 37391 h 1210135"/>
              <a:gd name="connsiteX30" fmla="*/ 271941 w 2076946"/>
              <a:gd name="connsiteY30" fmla="*/ 44190 h 1210135"/>
              <a:gd name="connsiteX31" fmla="*/ 278739 w 2076946"/>
              <a:gd name="connsiteY31" fmla="*/ 64585 h 1210135"/>
              <a:gd name="connsiteX32" fmla="*/ 282139 w 2076946"/>
              <a:gd name="connsiteY32" fmla="*/ 112175 h 1210135"/>
              <a:gd name="connsiteX33" fmla="*/ 329728 w 2076946"/>
              <a:gd name="connsiteY33" fmla="*/ 499690 h 1210135"/>
              <a:gd name="connsiteX34" fmla="*/ 356922 w 2076946"/>
              <a:gd name="connsiteY34" fmla="*/ 700246 h 1210135"/>
              <a:gd name="connsiteX35" fmla="*/ 367120 w 2076946"/>
              <a:gd name="connsiteY35" fmla="*/ 727440 h 1210135"/>
              <a:gd name="connsiteX36" fmla="*/ 387515 w 2076946"/>
              <a:gd name="connsiteY36" fmla="*/ 764832 h 1210135"/>
              <a:gd name="connsiteX37" fmla="*/ 401113 w 2076946"/>
              <a:gd name="connsiteY37" fmla="*/ 788627 h 1210135"/>
              <a:gd name="connsiteX38" fmla="*/ 414710 w 2076946"/>
              <a:gd name="connsiteY38" fmla="*/ 795426 h 1210135"/>
              <a:gd name="connsiteX39" fmla="*/ 445303 w 2076946"/>
              <a:gd name="connsiteY39" fmla="*/ 795426 h 1210135"/>
              <a:gd name="connsiteX40" fmla="*/ 496292 w 2076946"/>
              <a:gd name="connsiteY40" fmla="*/ 775030 h 1210135"/>
              <a:gd name="connsiteX41" fmla="*/ 628863 w 2076946"/>
              <a:gd name="connsiteY41" fmla="*/ 717243 h 1210135"/>
              <a:gd name="connsiteX42" fmla="*/ 921199 w 2076946"/>
              <a:gd name="connsiteY42" fmla="*/ 540481 h 1210135"/>
              <a:gd name="connsiteX0" fmla="*/ 921199 w 1866192"/>
              <a:gd name="connsiteY0" fmla="*/ 540481 h 1210135"/>
              <a:gd name="connsiteX1" fmla="*/ 1866192 w 1866192"/>
              <a:gd name="connsiteY1" fmla="*/ 0 h 1210135"/>
              <a:gd name="connsiteX2" fmla="*/ 1437886 w 1866192"/>
              <a:gd name="connsiteY2" fmla="*/ 516687 h 1210135"/>
              <a:gd name="connsiteX3" fmla="*/ 866811 w 1866192"/>
              <a:gd name="connsiteY3" fmla="*/ 866810 h 1210135"/>
              <a:gd name="connsiteX4" fmla="*/ 625463 w 1866192"/>
              <a:gd name="connsiteY4" fmla="*/ 1019777 h 1210135"/>
              <a:gd name="connsiteX5" fmla="*/ 516687 w 1866192"/>
              <a:gd name="connsiteY5" fmla="*/ 1087762 h 1210135"/>
              <a:gd name="connsiteX6" fmla="*/ 448702 w 1866192"/>
              <a:gd name="connsiteY6" fmla="*/ 1125153 h 1210135"/>
              <a:gd name="connsiteX7" fmla="*/ 397713 w 1866192"/>
              <a:gd name="connsiteY7" fmla="*/ 1148948 h 1210135"/>
              <a:gd name="connsiteX8" fmla="*/ 343325 w 1866192"/>
              <a:gd name="connsiteY8" fmla="*/ 1165945 h 1210135"/>
              <a:gd name="connsiteX9" fmla="*/ 278739 w 1866192"/>
              <a:gd name="connsiteY9" fmla="*/ 1182941 h 1210135"/>
              <a:gd name="connsiteX10" fmla="*/ 210754 w 1866192"/>
              <a:gd name="connsiteY10" fmla="*/ 1193139 h 1210135"/>
              <a:gd name="connsiteX11" fmla="*/ 156366 w 1866192"/>
              <a:gd name="connsiteY11" fmla="*/ 1203336 h 1210135"/>
              <a:gd name="connsiteX12" fmla="*/ 91780 w 1866192"/>
              <a:gd name="connsiteY12" fmla="*/ 1210135 h 1210135"/>
              <a:gd name="connsiteX13" fmla="*/ 47590 w 1866192"/>
              <a:gd name="connsiteY13" fmla="*/ 1206736 h 1210135"/>
              <a:gd name="connsiteX14" fmla="*/ 23795 w 1866192"/>
              <a:gd name="connsiteY14" fmla="*/ 1193139 h 1210135"/>
              <a:gd name="connsiteX15" fmla="*/ 6799 w 1866192"/>
              <a:gd name="connsiteY15" fmla="*/ 1169344 h 1210135"/>
              <a:gd name="connsiteX16" fmla="*/ 0 w 1866192"/>
              <a:gd name="connsiteY16" fmla="*/ 1128553 h 1210135"/>
              <a:gd name="connsiteX17" fmla="*/ 10198 w 1866192"/>
              <a:gd name="connsiteY17" fmla="*/ 1070765 h 1210135"/>
              <a:gd name="connsiteX18" fmla="*/ 30594 w 1866192"/>
              <a:gd name="connsiteY18" fmla="*/ 1006179 h 1210135"/>
              <a:gd name="connsiteX19" fmla="*/ 61187 w 1866192"/>
              <a:gd name="connsiteY19" fmla="*/ 934795 h 1210135"/>
              <a:gd name="connsiteX20" fmla="*/ 81582 w 1866192"/>
              <a:gd name="connsiteY20" fmla="*/ 887206 h 1210135"/>
              <a:gd name="connsiteX21" fmla="*/ 95179 w 1866192"/>
              <a:gd name="connsiteY21" fmla="*/ 849814 h 1210135"/>
              <a:gd name="connsiteX22" fmla="*/ 115575 w 1866192"/>
              <a:gd name="connsiteY22" fmla="*/ 720642 h 1210135"/>
              <a:gd name="connsiteX23" fmla="*/ 180161 w 1866192"/>
              <a:gd name="connsiteY23" fmla="*/ 350123 h 1210135"/>
              <a:gd name="connsiteX24" fmla="*/ 210754 w 1866192"/>
              <a:gd name="connsiteY24" fmla="*/ 159765 h 1210135"/>
              <a:gd name="connsiteX25" fmla="*/ 220952 w 1866192"/>
              <a:gd name="connsiteY25" fmla="*/ 74783 h 1210135"/>
              <a:gd name="connsiteX26" fmla="*/ 224351 w 1866192"/>
              <a:gd name="connsiteY26" fmla="*/ 61186 h 1210135"/>
              <a:gd name="connsiteX27" fmla="*/ 248146 w 1866192"/>
              <a:gd name="connsiteY27" fmla="*/ 40791 h 1210135"/>
              <a:gd name="connsiteX28" fmla="*/ 258344 w 1866192"/>
              <a:gd name="connsiteY28" fmla="*/ 37391 h 1210135"/>
              <a:gd name="connsiteX29" fmla="*/ 271941 w 1866192"/>
              <a:gd name="connsiteY29" fmla="*/ 44190 h 1210135"/>
              <a:gd name="connsiteX30" fmla="*/ 278739 w 1866192"/>
              <a:gd name="connsiteY30" fmla="*/ 64585 h 1210135"/>
              <a:gd name="connsiteX31" fmla="*/ 282139 w 1866192"/>
              <a:gd name="connsiteY31" fmla="*/ 112175 h 1210135"/>
              <a:gd name="connsiteX32" fmla="*/ 329728 w 1866192"/>
              <a:gd name="connsiteY32" fmla="*/ 499690 h 1210135"/>
              <a:gd name="connsiteX33" fmla="*/ 356922 w 1866192"/>
              <a:gd name="connsiteY33" fmla="*/ 700246 h 1210135"/>
              <a:gd name="connsiteX34" fmla="*/ 367120 w 1866192"/>
              <a:gd name="connsiteY34" fmla="*/ 727440 h 1210135"/>
              <a:gd name="connsiteX35" fmla="*/ 387515 w 1866192"/>
              <a:gd name="connsiteY35" fmla="*/ 764832 h 1210135"/>
              <a:gd name="connsiteX36" fmla="*/ 401113 w 1866192"/>
              <a:gd name="connsiteY36" fmla="*/ 788627 h 1210135"/>
              <a:gd name="connsiteX37" fmla="*/ 414710 w 1866192"/>
              <a:gd name="connsiteY37" fmla="*/ 795426 h 1210135"/>
              <a:gd name="connsiteX38" fmla="*/ 445303 w 1866192"/>
              <a:gd name="connsiteY38" fmla="*/ 795426 h 1210135"/>
              <a:gd name="connsiteX39" fmla="*/ 496292 w 1866192"/>
              <a:gd name="connsiteY39" fmla="*/ 775030 h 1210135"/>
              <a:gd name="connsiteX40" fmla="*/ 628863 w 1866192"/>
              <a:gd name="connsiteY40" fmla="*/ 717243 h 1210135"/>
              <a:gd name="connsiteX41" fmla="*/ 921199 w 1866192"/>
              <a:gd name="connsiteY41" fmla="*/ 540481 h 1210135"/>
              <a:gd name="connsiteX0" fmla="*/ 921199 w 1437886"/>
              <a:gd name="connsiteY0" fmla="*/ 503090 h 1172744"/>
              <a:gd name="connsiteX1" fmla="*/ 1437886 w 1437886"/>
              <a:gd name="connsiteY1" fmla="*/ 479296 h 1172744"/>
              <a:gd name="connsiteX2" fmla="*/ 866811 w 1437886"/>
              <a:gd name="connsiteY2" fmla="*/ 829419 h 1172744"/>
              <a:gd name="connsiteX3" fmla="*/ 625463 w 1437886"/>
              <a:gd name="connsiteY3" fmla="*/ 982386 h 1172744"/>
              <a:gd name="connsiteX4" fmla="*/ 516687 w 1437886"/>
              <a:gd name="connsiteY4" fmla="*/ 1050371 h 1172744"/>
              <a:gd name="connsiteX5" fmla="*/ 448702 w 1437886"/>
              <a:gd name="connsiteY5" fmla="*/ 1087762 h 1172744"/>
              <a:gd name="connsiteX6" fmla="*/ 397713 w 1437886"/>
              <a:gd name="connsiteY6" fmla="*/ 1111557 h 1172744"/>
              <a:gd name="connsiteX7" fmla="*/ 343325 w 1437886"/>
              <a:gd name="connsiteY7" fmla="*/ 1128554 h 1172744"/>
              <a:gd name="connsiteX8" fmla="*/ 278739 w 1437886"/>
              <a:gd name="connsiteY8" fmla="*/ 1145550 h 1172744"/>
              <a:gd name="connsiteX9" fmla="*/ 210754 w 1437886"/>
              <a:gd name="connsiteY9" fmla="*/ 1155748 h 1172744"/>
              <a:gd name="connsiteX10" fmla="*/ 156366 w 1437886"/>
              <a:gd name="connsiteY10" fmla="*/ 1165945 h 1172744"/>
              <a:gd name="connsiteX11" fmla="*/ 91780 w 1437886"/>
              <a:gd name="connsiteY11" fmla="*/ 1172744 h 1172744"/>
              <a:gd name="connsiteX12" fmla="*/ 47590 w 1437886"/>
              <a:gd name="connsiteY12" fmla="*/ 1169345 h 1172744"/>
              <a:gd name="connsiteX13" fmla="*/ 23795 w 1437886"/>
              <a:gd name="connsiteY13" fmla="*/ 1155748 h 1172744"/>
              <a:gd name="connsiteX14" fmla="*/ 6799 w 1437886"/>
              <a:gd name="connsiteY14" fmla="*/ 1131953 h 1172744"/>
              <a:gd name="connsiteX15" fmla="*/ 0 w 1437886"/>
              <a:gd name="connsiteY15" fmla="*/ 1091162 h 1172744"/>
              <a:gd name="connsiteX16" fmla="*/ 10198 w 1437886"/>
              <a:gd name="connsiteY16" fmla="*/ 1033374 h 1172744"/>
              <a:gd name="connsiteX17" fmla="*/ 30594 w 1437886"/>
              <a:gd name="connsiteY17" fmla="*/ 968788 h 1172744"/>
              <a:gd name="connsiteX18" fmla="*/ 61187 w 1437886"/>
              <a:gd name="connsiteY18" fmla="*/ 897404 h 1172744"/>
              <a:gd name="connsiteX19" fmla="*/ 81582 w 1437886"/>
              <a:gd name="connsiteY19" fmla="*/ 849815 h 1172744"/>
              <a:gd name="connsiteX20" fmla="*/ 95179 w 1437886"/>
              <a:gd name="connsiteY20" fmla="*/ 812423 h 1172744"/>
              <a:gd name="connsiteX21" fmla="*/ 115575 w 1437886"/>
              <a:gd name="connsiteY21" fmla="*/ 683251 h 1172744"/>
              <a:gd name="connsiteX22" fmla="*/ 180161 w 1437886"/>
              <a:gd name="connsiteY22" fmla="*/ 312732 h 1172744"/>
              <a:gd name="connsiteX23" fmla="*/ 210754 w 1437886"/>
              <a:gd name="connsiteY23" fmla="*/ 122374 h 1172744"/>
              <a:gd name="connsiteX24" fmla="*/ 220952 w 1437886"/>
              <a:gd name="connsiteY24" fmla="*/ 37392 h 1172744"/>
              <a:gd name="connsiteX25" fmla="*/ 224351 w 1437886"/>
              <a:gd name="connsiteY25" fmla="*/ 23795 h 1172744"/>
              <a:gd name="connsiteX26" fmla="*/ 248146 w 1437886"/>
              <a:gd name="connsiteY26" fmla="*/ 3400 h 1172744"/>
              <a:gd name="connsiteX27" fmla="*/ 258344 w 1437886"/>
              <a:gd name="connsiteY27" fmla="*/ 0 h 1172744"/>
              <a:gd name="connsiteX28" fmla="*/ 271941 w 1437886"/>
              <a:gd name="connsiteY28" fmla="*/ 6799 h 1172744"/>
              <a:gd name="connsiteX29" fmla="*/ 278739 w 1437886"/>
              <a:gd name="connsiteY29" fmla="*/ 27194 h 1172744"/>
              <a:gd name="connsiteX30" fmla="*/ 282139 w 1437886"/>
              <a:gd name="connsiteY30" fmla="*/ 74784 h 1172744"/>
              <a:gd name="connsiteX31" fmla="*/ 329728 w 1437886"/>
              <a:gd name="connsiteY31" fmla="*/ 462299 h 1172744"/>
              <a:gd name="connsiteX32" fmla="*/ 356922 w 1437886"/>
              <a:gd name="connsiteY32" fmla="*/ 662855 h 1172744"/>
              <a:gd name="connsiteX33" fmla="*/ 367120 w 1437886"/>
              <a:gd name="connsiteY33" fmla="*/ 690049 h 1172744"/>
              <a:gd name="connsiteX34" fmla="*/ 387515 w 1437886"/>
              <a:gd name="connsiteY34" fmla="*/ 727441 h 1172744"/>
              <a:gd name="connsiteX35" fmla="*/ 401113 w 1437886"/>
              <a:gd name="connsiteY35" fmla="*/ 751236 h 1172744"/>
              <a:gd name="connsiteX36" fmla="*/ 414710 w 1437886"/>
              <a:gd name="connsiteY36" fmla="*/ 758035 h 1172744"/>
              <a:gd name="connsiteX37" fmla="*/ 445303 w 1437886"/>
              <a:gd name="connsiteY37" fmla="*/ 758035 h 1172744"/>
              <a:gd name="connsiteX38" fmla="*/ 496292 w 1437886"/>
              <a:gd name="connsiteY38" fmla="*/ 737639 h 1172744"/>
              <a:gd name="connsiteX39" fmla="*/ 628863 w 1437886"/>
              <a:gd name="connsiteY39" fmla="*/ 679852 h 1172744"/>
              <a:gd name="connsiteX40" fmla="*/ 921199 w 1437886"/>
              <a:gd name="connsiteY40" fmla="*/ 503090 h 1172744"/>
              <a:gd name="connsiteX0" fmla="*/ 921199 w 921199"/>
              <a:gd name="connsiteY0" fmla="*/ 503090 h 1172744"/>
              <a:gd name="connsiteX1" fmla="*/ 866811 w 921199"/>
              <a:gd name="connsiteY1" fmla="*/ 829419 h 1172744"/>
              <a:gd name="connsiteX2" fmla="*/ 625463 w 921199"/>
              <a:gd name="connsiteY2" fmla="*/ 982386 h 1172744"/>
              <a:gd name="connsiteX3" fmla="*/ 516687 w 921199"/>
              <a:gd name="connsiteY3" fmla="*/ 1050371 h 1172744"/>
              <a:gd name="connsiteX4" fmla="*/ 448702 w 921199"/>
              <a:gd name="connsiteY4" fmla="*/ 1087762 h 1172744"/>
              <a:gd name="connsiteX5" fmla="*/ 397713 w 921199"/>
              <a:gd name="connsiteY5" fmla="*/ 1111557 h 1172744"/>
              <a:gd name="connsiteX6" fmla="*/ 343325 w 921199"/>
              <a:gd name="connsiteY6" fmla="*/ 1128554 h 1172744"/>
              <a:gd name="connsiteX7" fmla="*/ 278739 w 921199"/>
              <a:gd name="connsiteY7" fmla="*/ 1145550 h 1172744"/>
              <a:gd name="connsiteX8" fmla="*/ 210754 w 921199"/>
              <a:gd name="connsiteY8" fmla="*/ 1155748 h 1172744"/>
              <a:gd name="connsiteX9" fmla="*/ 156366 w 921199"/>
              <a:gd name="connsiteY9" fmla="*/ 1165945 h 1172744"/>
              <a:gd name="connsiteX10" fmla="*/ 91780 w 921199"/>
              <a:gd name="connsiteY10" fmla="*/ 1172744 h 1172744"/>
              <a:gd name="connsiteX11" fmla="*/ 47590 w 921199"/>
              <a:gd name="connsiteY11" fmla="*/ 1169345 h 1172744"/>
              <a:gd name="connsiteX12" fmla="*/ 23795 w 921199"/>
              <a:gd name="connsiteY12" fmla="*/ 1155748 h 1172744"/>
              <a:gd name="connsiteX13" fmla="*/ 6799 w 921199"/>
              <a:gd name="connsiteY13" fmla="*/ 1131953 h 1172744"/>
              <a:gd name="connsiteX14" fmla="*/ 0 w 921199"/>
              <a:gd name="connsiteY14" fmla="*/ 1091162 h 1172744"/>
              <a:gd name="connsiteX15" fmla="*/ 10198 w 921199"/>
              <a:gd name="connsiteY15" fmla="*/ 1033374 h 1172744"/>
              <a:gd name="connsiteX16" fmla="*/ 30594 w 921199"/>
              <a:gd name="connsiteY16" fmla="*/ 968788 h 1172744"/>
              <a:gd name="connsiteX17" fmla="*/ 61187 w 921199"/>
              <a:gd name="connsiteY17" fmla="*/ 897404 h 1172744"/>
              <a:gd name="connsiteX18" fmla="*/ 81582 w 921199"/>
              <a:gd name="connsiteY18" fmla="*/ 849815 h 1172744"/>
              <a:gd name="connsiteX19" fmla="*/ 95179 w 921199"/>
              <a:gd name="connsiteY19" fmla="*/ 812423 h 1172744"/>
              <a:gd name="connsiteX20" fmla="*/ 115575 w 921199"/>
              <a:gd name="connsiteY20" fmla="*/ 683251 h 1172744"/>
              <a:gd name="connsiteX21" fmla="*/ 180161 w 921199"/>
              <a:gd name="connsiteY21" fmla="*/ 312732 h 1172744"/>
              <a:gd name="connsiteX22" fmla="*/ 210754 w 921199"/>
              <a:gd name="connsiteY22" fmla="*/ 122374 h 1172744"/>
              <a:gd name="connsiteX23" fmla="*/ 220952 w 921199"/>
              <a:gd name="connsiteY23" fmla="*/ 37392 h 1172744"/>
              <a:gd name="connsiteX24" fmla="*/ 224351 w 921199"/>
              <a:gd name="connsiteY24" fmla="*/ 23795 h 1172744"/>
              <a:gd name="connsiteX25" fmla="*/ 248146 w 921199"/>
              <a:gd name="connsiteY25" fmla="*/ 3400 h 1172744"/>
              <a:gd name="connsiteX26" fmla="*/ 258344 w 921199"/>
              <a:gd name="connsiteY26" fmla="*/ 0 h 1172744"/>
              <a:gd name="connsiteX27" fmla="*/ 271941 w 921199"/>
              <a:gd name="connsiteY27" fmla="*/ 6799 h 1172744"/>
              <a:gd name="connsiteX28" fmla="*/ 278739 w 921199"/>
              <a:gd name="connsiteY28" fmla="*/ 27194 h 1172744"/>
              <a:gd name="connsiteX29" fmla="*/ 282139 w 921199"/>
              <a:gd name="connsiteY29" fmla="*/ 74784 h 1172744"/>
              <a:gd name="connsiteX30" fmla="*/ 329728 w 921199"/>
              <a:gd name="connsiteY30" fmla="*/ 462299 h 1172744"/>
              <a:gd name="connsiteX31" fmla="*/ 356922 w 921199"/>
              <a:gd name="connsiteY31" fmla="*/ 662855 h 1172744"/>
              <a:gd name="connsiteX32" fmla="*/ 367120 w 921199"/>
              <a:gd name="connsiteY32" fmla="*/ 690049 h 1172744"/>
              <a:gd name="connsiteX33" fmla="*/ 387515 w 921199"/>
              <a:gd name="connsiteY33" fmla="*/ 727441 h 1172744"/>
              <a:gd name="connsiteX34" fmla="*/ 401113 w 921199"/>
              <a:gd name="connsiteY34" fmla="*/ 751236 h 1172744"/>
              <a:gd name="connsiteX35" fmla="*/ 414710 w 921199"/>
              <a:gd name="connsiteY35" fmla="*/ 758035 h 1172744"/>
              <a:gd name="connsiteX36" fmla="*/ 445303 w 921199"/>
              <a:gd name="connsiteY36" fmla="*/ 758035 h 1172744"/>
              <a:gd name="connsiteX37" fmla="*/ 496292 w 921199"/>
              <a:gd name="connsiteY37" fmla="*/ 737639 h 1172744"/>
              <a:gd name="connsiteX38" fmla="*/ 628863 w 921199"/>
              <a:gd name="connsiteY38" fmla="*/ 679852 h 1172744"/>
              <a:gd name="connsiteX39" fmla="*/ 921199 w 921199"/>
              <a:gd name="connsiteY39" fmla="*/ 503090 h 1172744"/>
              <a:gd name="connsiteX0" fmla="*/ 628863 w 866811"/>
              <a:gd name="connsiteY0" fmla="*/ 679852 h 1172744"/>
              <a:gd name="connsiteX1" fmla="*/ 866811 w 866811"/>
              <a:gd name="connsiteY1" fmla="*/ 829419 h 1172744"/>
              <a:gd name="connsiteX2" fmla="*/ 625463 w 866811"/>
              <a:gd name="connsiteY2" fmla="*/ 982386 h 1172744"/>
              <a:gd name="connsiteX3" fmla="*/ 516687 w 866811"/>
              <a:gd name="connsiteY3" fmla="*/ 1050371 h 1172744"/>
              <a:gd name="connsiteX4" fmla="*/ 448702 w 866811"/>
              <a:gd name="connsiteY4" fmla="*/ 1087762 h 1172744"/>
              <a:gd name="connsiteX5" fmla="*/ 397713 w 866811"/>
              <a:gd name="connsiteY5" fmla="*/ 1111557 h 1172744"/>
              <a:gd name="connsiteX6" fmla="*/ 343325 w 866811"/>
              <a:gd name="connsiteY6" fmla="*/ 1128554 h 1172744"/>
              <a:gd name="connsiteX7" fmla="*/ 278739 w 866811"/>
              <a:gd name="connsiteY7" fmla="*/ 1145550 h 1172744"/>
              <a:gd name="connsiteX8" fmla="*/ 210754 w 866811"/>
              <a:gd name="connsiteY8" fmla="*/ 1155748 h 1172744"/>
              <a:gd name="connsiteX9" fmla="*/ 156366 w 866811"/>
              <a:gd name="connsiteY9" fmla="*/ 1165945 h 1172744"/>
              <a:gd name="connsiteX10" fmla="*/ 91780 w 866811"/>
              <a:gd name="connsiteY10" fmla="*/ 1172744 h 1172744"/>
              <a:gd name="connsiteX11" fmla="*/ 47590 w 866811"/>
              <a:gd name="connsiteY11" fmla="*/ 1169345 h 1172744"/>
              <a:gd name="connsiteX12" fmla="*/ 23795 w 866811"/>
              <a:gd name="connsiteY12" fmla="*/ 1155748 h 1172744"/>
              <a:gd name="connsiteX13" fmla="*/ 6799 w 866811"/>
              <a:gd name="connsiteY13" fmla="*/ 1131953 h 1172744"/>
              <a:gd name="connsiteX14" fmla="*/ 0 w 866811"/>
              <a:gd name="connsiteY14" fmla="*/ 1091162 h 1172744"/>
              <a:gd name="connsiteX15" fmla="*/ 10198 w 866811"/>
              <a:gd name="connsiteY15" fmla="*/ 1033374 h 1172744"/>
              <a:gd name="connsiteX16" fmla="*/ 30594 w 866811"/>
              <a:gd name="connsiteY16" fmla="*/ 968788 h 1172744"/>
              <a:gd name="connsiteX17" fmla="*/ 61187 w 866811"/>
              <a:gd name="connsiteY17" fmla="*/ 897404 h 1172744"/>
              <a:gd name="connsiteX18" fmla="*/ 81582 w 866811"/>
              <a:gd name="connsiteY18" fmla="*/ 849815 h 1172744"/>
              <a:gd name="connsiteX19" fmla="*/ 95179 w 866811"/>
              <a:gd name="connsiteY19" fmla="*/ 812423 h 1172744"/>
              <a:gd name="connsiteX20" fmla="*/ 115575 w 866811"/>
              <a:gd name="connsiteY20" fmla="*/ 683251 h 1172744"/>
              <a:gd name="connsiteX21" fmla="*/ 180161 w 866811"/>
              <a:gd name="connsiteY21" fmla="*/ 312732 h 1172744"/>
              <a:gd name="connsiteX22" fmla="*/ 210754 w 866811"/>
              <a:gd name="connsiteY22" fmla="*/ 122374 h 1172744"/>
              <a:gd name="connsiteX23" fmla="*/ 220952 w 866811"/>
              <a:gd name="connsiteY23" fmla="*/ 37392 h 1172744"/>
              <a:gd name="connsiteX24" fmla="*/ 224351 w 866811"/>
              <a:gd name="connsiteY24" fmla="*/ 23795 h 1172744"/>
              <a:gd name="connsiteX25" fmla="*/ 248146 w 866811"/>
              <a:gd name="connsiteY25" fmla="*/ 3400 h 1172744"/>
              <a:gd name="connsiteX26" fmla="*/ 258344 w 866811"/>
              <a:gd name="connsiteY26" fmla="*/ 0 h 1172744"/>
              <a:gd name="connsiteX27" fmla="*/ 271941 w 866811"/>
              <a:gd name="connsiteY27" fmla="*/ 6799 h 1172744"/>
              <a:gd name="connsiteX28" fmla="*/ 278739 w 866811"/>
              <a:gd name="connsiteY28" fmla="*/ 27194 h 1172744"/>
              <a:gd name="connsiteX29" fmla="*/ 282139 w 866811"/>
              <a:gd name="connsiteY29" fmla="*/ 74784 h 1172744"/>
              <a:gd name="connsiteX30" fmla="*/ 329728 w 866811"/>
              <a:gd name="connsiteY30" fmla="*/ 462299 h 1172744"/>
              <a:gd name="connsiteX31" fmla="*/ 356922 w 866811"/>
              <a:gd name="connsiteY31" fmla="*/ 662855 h 1172744"/>
              <a:gd name="connsiteX32" fmla="*/ 367120 w 866811"/>
              <a:gd name="connsiteY32" fmla="*/ 690049 h 1172744"/>
              <a:gd name="connsiteX33" fmla="*/ 387515 w 866811"/>
              <a:gd name="connsiteY33" fmla="*/ 727441 h 1172744"/>
              <a:gd name="connsiteX34" fmla="*/ 401113 w 866811"/>
              <a:gd name="connsiteY34" fmla="*/ 751236 h 1172744"/>
              <a:gd name="connsiteX35" fmla="*/ 414710 w 866811"/>
              <a:gd name="connsiteY35" fmla="*/ 758035 h 1172744"/>
              <a:gd name="connsiteX36" fmla="*/ 445303 w 866811"/>
              <a:gd name="connsiteY36" fmla="*/ 758035 h 1172744"/>
              <a:gd name="connsiteX37" fmla="*/ 496292 w 866811"/>
              <a:gd name="connsiteY37" fmla="*/ 737639 h 1172744"/>
              <a:gd name="connsiteX38" fmla="*/ 628863 w 866811"/>
              <a:gd name="connsiteY38" fmla="*/ 679852 h 1172744"/>
              <a:gd name="connsiteX0" fmla="*/ 496292 w 866811"/>
              <a:gd name="connsiteY0" fmla="*/ 737639 h 1172744"/>
              <a:gd name="connsiteX1" fmla="*/ 866811 w 866811"/>
              <a:gd name="connsiteY1" fmla="*/ 829419 h 1172744"/>
              <a:gd name="connsiteX2" fmla="*/ 625463 w 866811"/>
              <a:gd name="connsiteY2" fmla="*/ 982386 h 1172744"/>
              <a:gd name="connsiteX3" fmla="*/ 516687 w 866811"/>
              <a:gd name="connsiteY3" fmla="*/ 1050371 h 1172744"/>
              <a:gd name="connsiteX4" fmla="*/ 448702 w 866811"/>
              <a:gd name="connsiteY4" fmla="*/ 1087762 h 1172744"/>
              <a:gd name="connsiteX5" fmla="*/ 397713 w 866811"/>
              <a:gd name="connsiteY5" fmla="*/ 1111557 h 1172744"/>
              <a:gd name="connsiteX6" fmla="*/ 343325 w 866811"/>
              <a:gd name="connsiteY6" fmla="*/ 1128554 h 1172744"/>
              <a:gd name="connsiteX7" fmla="*/ 278739 w 866811"/>
              <a:gd name="connsiteY7" fmla="*/ 1145550 h 1172744"/>
              <a:gd name="connsiteX8" fmla="*/ 210754 w 866811"/>
              <a:gd name="connsiteY8" fmla="*/ 1155748 h 1172744"/>
              <a:gd name="connsiteX9" fmla="*/ 156366 w 866811"/>
              <a:gd name="connsiteY9" fmla="*/ 1165945 h 1172744"/>
              <a:gd name="connsiteX10" fmla="*/ 91780 w 866811"/>
              <a:gd name="connsiteY10" fmla="*/ 1172744 h 1172744"/>
              <a:gd name="connsiteX11" fmla="*/ 47590 w 866811"/>
              <a:gd name="connsiteY11" fmla="*/ 1169345 h 1172744"/>
              <a:gd name="connsiteX12" fmla="*/ 23795 w 866811"/>
              <a:gd name="connsiteY12" fmla="*/ 1155748 h 1172744"/>
              <a:gd name="connsiteX13" fmla="*/ 6799 w 866811"/>
              <a:gd name="connsiteY13" fmla="*/ 1131953 h 1172744"/>
              <a:gd name="connsiteX14" fmla="*/ 0 w 866811"/>
              <a:gd name="connsiteY14" fmla="*/ 1091162 h 1172744"/>
              <a:gd name="connsiteX15" fmla="*/ 10198 w 866811"/>
              <a:gd name="connsiteY15" fmla="*/ 1033374 h 1172744"/>
              <a:gd name="connsiteX16" fmla="*/ 30594 w 866811"/>
              <a:gd name="connsiteY16" fmla="*/ 968788 h 1172744"/>
              <a:gd name="connsiteX17" fmla="*/ 61187 w 866811"/>
              <a:gd name="connsiteY17" fmla="*/ 897404 h 1172744"/>
              <a:gd name="connsiteX18" fmla="*/ 81582 w 866811"/>
              <a:gd name="connsiteY18" fmla="*/ 849815 h 1172744"/>
              <a:gd name="connsiteX19" fmla="*/ 95179 w 866811"/>
              <a:gd name="connsiteY19" fmla="*/ 812423 h 1172744"/>
              <a:gd name="connsiteX20" fmla="*/ 115575 w 866811"/>
              <a:gd name="connsiteY20" fmla="*/ 683251 h 1172744"/>
              <a:gd name="connsiteX21" fmla="*/ 180161 w 866811"/>
              <a:gd name="connsiteY21" fmla="*/ 312732 h 1172744"/>
              <a:gd name="connsiteX22" fmla="*/ 210754 w 866811"/>
              <a:gd name="connsiteY22" fmla="*/ 122374 h 1172744"/>
              <a:gd name="connsiteX23" fmla="*/ 220952 w 866811"/>
              <a:gd name="connsiteY23" fmla="*/ 37392 h 1172744"/>
              <a:gd name="connsiteX24" fmla="*/ 224351 w 866811"/>
              <a:gd name="connsiteY24" fmla="*/ 23795 h 1172744"/>
              <a:gd name="connsiteX25" fmla="*/ 248146 w 866811"/>
              <a:gd name="connsiteY25" fmla="*/ 3400 h 1172744"/>
              <a:gd name="connsiteX26" fmla="*/ 258344 w 866811"/>
              <a:gd name="connsiteY26" fmla="*/ 0 h 1172744"/>
              <a:gd name="connsiteX27" fmla="*/ 271941 w 866811"/>
              <a:gd name="connsiteY27" fmla="*/ 6799 h 1172744"/>
              <a:gd name="connsiteX28" fmla="*/ 278739 w 866811"/>
              <a:gd name="connsiteY28" fmla="*/ 27194 h 1172744"/>
              <a:gd name="connsiteX29" fmla="*/ 282139 w 866811"/>
              <a:gd name="connsiteY29" fmla="*/ 74784 h 1172744"/>
              <a:gd name="connsiteX30" fmla="*/ 329728 w 866811"/>
              <a:gd name="connsiteY30" fmla="*/ 462299 h 1172744"/>
              <a:gd name="connsiteX31" fmla="*/ 356922 w 866811"/>
              <a:gd name="connsiteY31" fmla="*/ 662855 h 1172744"/>
              <a:gd name="connsiteX32" fmla="*/ 367120 w 866811"/>
              <a:gd name="connsiteY32" fmla="*/ 690049 h 1172744"/>
              <a:gd name="connsiteX33" fmla="*/ 387515 w 866811"/>
              <a:gd name="connsiteY33" fmla="*/ 727441 h 1172744"/>
              <a:gd name="connsiteX34" fmla="*/ 401113 w 866811"/>
              <a:gd name="connsiteY34" fmla="*/ 751236 h 1172744"/>
              <a:gd name="connsiteX35" fmla="*/ 414710 w 866811"/>
              <a:gd name="connsiteY35" fmla="*/ 758035 h 1172744"/>
              <a:gd name="connsiteX36" fmla="*/ 445303 w 866811"/>
              <a:gd name="connsiteY36" fmla="*/ 758035 h 1172744"/>
              <a:gd name="connsiteX37" fmla="*/ 496292 w 866811"/>
              <a:gd name="connsiteY37" fmla="*/ 737639 h 1172744"/>
              <a:gd name="connsiteX0" fmla="*/ 445303 w 866811"/>
              <a:gd name="connsiteY0" fmla="*/ 758035 h 1172744"/>
              <a:gd name="connsiteX1" fmla="*/ 866811 w 866811"/>
              <a:gd name="connsiteY1" fmla="*/ 829419 h 1172744"/>
              <a:gd name="connsiteX2" fmla="*/ 625463 w 866811"/>
              <a:gd name="connsiteY2" fmla="*/ 982386 h 1172744"/>
              <a:gd name="connsiteX3" fmla="*/ 516687 w 866811"/>
              <a:gd name="connsiteY3" fmla="*/ 1050371 h 1172744"/>
              <a:gd name="connsiteX4" fmla="*/ 448702 w 866811"/>
              <a:gd name="connsiteY4" fmla="*/ 1087762 h 1172744"/>
              <a:gd name="connsiteX5" fmla="*/ 397713 w 866811"/>
              <a:gd name="connsiteY5" fmla="*/ 1111557 h 1172744"/>
              <a:gd name="connsiteX6" fmla="*/ 343325 w 866811"/>
              <a:gd name="connsiteY6" fmla="*/ 1128554 h 1172744"/>
              <a:gd name="connsiteX7" fmla="*/ 278739 w 866811"/>
              <a:gd name="connsiteY7" fmla="*/ 1145550 h 1172744"/>
              <a:gd name="connsiteX8" fmla="*/ 210754 w 866811"/>
              <a:gd name="connsiteY8" fmla="*/ 1155748 h 1172744"/>
              <a:gd name="connsiteX9" fmla="*/ 156366 w 866811"/>
              <a:gd name="connsiteY9" fmla="*/ 1165945 h 1172744"/>
              <a:gd name="connsiteX10" fmla="*/ 91780 w 866811"/>
              <a:gd name="connsiteY10" fmla="*/ 1172744 h 1172744"/>
              <a:gd name="connsiteX11" fmla="*/ 47590 w 866811"/>
              <a:gd name="connsiteY11" fmla="*/ 1169345 h 1172744"/>
              <a:gd name="connsiteX12" fmla="*/ 23795 w 866811"/>
              <a:gd name="connsiteY12" fmla="*/ 1155748 h 1172744"/>
              <a:gd name="connsiteX13" fmla="*/ 6799 w 866811"/>
              <a:gd name="connsiteY13" fmla="*/ 1131953 h 1172744"/>
              <a:gd name="connsiteX14" fmla="*/ 0 w 866811"/>
              <a:gd name="connsiteY14" fmla="*/ 1091162 h 1172744"/>
              <a:gd name="connsiteX15" fmla="*/ 10198 w 866811"/>
              <a:gd name="connsiteY15" fmla="*/ 1033374 h 1172744"/>
              <a:gd name="connsiteX16" fmla="*/ 30594 w 866811"/>
              <a:gd name="connsiteY16" fmla="*/ 968788 h 1172744"/>
              <a:gd name="connsiteX17" fmla="*/ 61187 w 866811"/>
              <a:gd name="connsiteY17" fmla="*/ 897404 h 1172744"/>
              <a:gd name="connsiteX18" fmla="*/ 81582 w 866811"/>
              <a:gd name="connsiteY18" fmla="*/ 849815 h 1172744"/>
              <a:gd name="connsiteX19" fmla="*/ 95179 w 866811"/>
              <a:gd name="connsiteY19" fmla="*/ 812423 h 1172744"/>
              <a:gd name="connsiteX20" fmla="*/ 115575 w 866811"/>
              <a:gd name="connsiteY20" fmla="*/ 683251 h 1172744"/>
              <a:gd name="connsiteX21" fmla="*/ 180161 w 866811"/>
              <a:gd name="connsiteY21" fmla="*/ 312732 h 1172744"/>
              <a:gd name="connsiteX22" fmla="*/ 210754 w 866811"/>
              <a:gd name="connsiteY22" fmla="*/ 122374 h 1172744"/>
              <a:gd name="connsiteX23" fmla="*/ 220952 w 866811"/>
              <a:gd name="connsiteY23" fmla="*/ 37392 h 1172744"/>
              <a:gd name="connsiteX24" fmla="*/ 224351 w 866811"/>
              <a:gd name="connsiteY24" fmla="*/ 23795 h 1172744"/>
              <a:gd name="connsiteX25" fmla="*/ 248146 w 866811"/>
              <a:gd name="connsiteY25" fmla="*/ 3400 h 1172744"/>
              <a:gd name="connsiteX26" fmla="*/ 258344 w 866811"/>
              <a:gd name="connsiteY26" fmla="*/ 0 h 1172744"/>
              <a:gd name="connsiteX27" fmla="*/ 271941 w 866811"/>
              <a:gd name="connsiteY27" fmla="*/ 6799 h 1172744"/>
              <a:gd name="connsiteX28" fmla="*/ 278739 w 866811"/>
              <a:gd name="connsiteY28" fmla="*/ 27194 h 1172744"/>
              <a:gd name="connsiteX29" fmla="*/ 282139 w 866811"/>
              <a:gd name="connsiteY29" fmla="*/ 74784 h 1172744"/>
              <a:gd name="connsiteX30" fmla="*/ 329728 w 866811"/>
              <a:gd name="connsiteY30" fmla="*/ 462299 h 1172744"/>
              <a:gd name="connsiteX31" fmla="*/ 356922 w 866811"/>
              <a:gd name="connsiteY31" fmla="*/ 662855 h 1172744"/>
              <a:gd name="connsiteX32" fmla="*/ 367120 w 866811"/>
              <a:gd name="connsiteY32" fmla="*/ 690049 h 1172744"/>
              <a:gd name="connsiteX33" fmla="*/ 387515 w 866811"/>
              <a:gd name="connsiteY33" fmla="*/ 727441 h 1172744"/>
              <a:gd name="connsiteX34" fmla="*/ 401113 w 866811"/>
              <a:gd name="connsiteY34" fmla="*/ 751236 h 1172744"/>
              <a:gd name="connsiteX35" fmla="*/ 414710 w 866811"/>
              <a:gd name="connsiteY35" fmla="*/ 758035 h 1172744"/>
              <a:gd name="connsiteX36" fmla="*/ 445303 w 866811"/>
              <a:gd name="connsiteY36" fmla="*/ 758035 h 1172744"/>
              <a:gd name="connsiteX0" fmla="*/ 414710 w 866811"/>
              <a:gd name="connsiteY0" fmla="*/ 758035 h 1172744"/>
              <a:gd name="connsiteX1" fmla="*/ 866811 w 866811"/>
              <a:gd name="connsiteY1" fmla="*/ 829419 h 1172744"/>
              <a:gd name="connsiteX2" fmla="*/ 625463 w 866811"/>
              <a:gd name="connsiteY2" fmla="*/ 982386 h 1172744"/>
              <a:gd name="connsiteX3" fmla="*/ 516687 w 866811"/>
              <a:gd name="connsiteY3" fmla="*/ 1050371 h 1172744"/>
              <a:gd name="connsiteX4" fmla="*/ 448702 w 866811"/>
              <a:gd name="connsiteY4" fmla="*/ 1087762 h 1172744"/>
              <a:gd name="connsiteX5" fmla="*/ 397713 w 866811"/>
              <a:gd name="connsiteY5" fmla="*/ 1111557 h 1172744"/>
              <a:gd name="connsiteX6" fmla="*/ 343325 w 866811"/>
              <a:gd name="connsiteY6" fmla="*/ 1128554 h 1172744"/>
              <a:gd name="connsiteX7" fmla="*/ 278739 w 866811"/>
              <a:gd name="connsiteY7" fmla="*/ 1145550 h 1172744"/>
              <a:gd name="connsiteX8" fmla="*/ 210754 w 866811"/>
              <a:gd name="connsiteY8" fmla="*/ 1155748 h 1172744"/>
              <a:gd name="connsiteX9" fmla="*/ 156366 w 866811"/>
              <a:gd name="connsiteY9" fmla="*/ 1165945 h 1172744"/>
              <a:gd name="connsiteX10" fmla="*/ 91780 w 866811"/>
              <a:gd name="connsiteY10" fmla="*/ 1172744 h 1172744"/>
              <a:gd name="connsiteX11" fmla="*/ 47590 w 866811"/>
              <a:gd name="connsiteY11" fmla="*/ 1169345 h 1172744"/>
              <a:gd name="connsiteX12" fmla="*/ 23795 w 866811"/>
              <a:gd name="connsiteY12" fmla="*/ 1155748 h 1172744"/>
              <a:gd name="connsiteX13" fmla="*/ 6799 w 866811"/>
              <a:gd name="connsiteY13" fmla="*/ 1131953 h 1172744"/>
              <a:gd name="connsiteX14" fmla="*/ 0 w 866811"/>
              <a:gd name="connsiteY14" fmla="*/ 1091162 h 1172744"/>
              <a:gd name="connsiteX15" fmla="*/ 10198 w 866811"/>
              <a:gd name="connsiteY15" fmla="*/ 1033374 h 1172744"/>
              <a:gd name="connsiteX16" fmla="*/ 30594 w 866811"/>
              <a:gd name="connsiteY16" fmla="*/ 968788 h 1172744"/>
              <a:gd name="connsiteX17" fmla="*/ 61187 w 866811"/>
              <a:gd name="connsiteY17" fmla="*/ 897404 h 1172744"/>
              <a:gd name="connsiteX18" fmla="*/ 81582 w 866811"/>
              <a:gd name="connsiteY18" fmla="*/ 849815 h 1172744"/>
              <a:gd name="connsiteX19" fmla="*/ 95179 w 866811"/>
              <a:gd name="connsiteY19" fmla="*/ 812423 h 1172744"/>
              <a:gd name="connsiteX20" fmla="*/ 115575 w 866811"/>
              <a:gd name="connsiteY20" fmla="*/ 683251 h 1172744"/>
              <a:gd name="connsiteX21" fmla="*/ 180161 w 866811"/>
              <a:gd name="connsiteY21" fmla="*/ 312732 h 1172744"/>
              <a:gd name="connsiteX22" fmla="*/ 210754 w 866811"/>
              <a:gd name="connsiteY22" fmla="*/ 122374 h 1172744"/>
              <a:gd name="connsiteX23" fmla="*/ 220952 w 866811"/>
              <a:gd name="connsiteY23" fmla="*/ 37392 h 1172744"/>
              <a:gd name="connsiteX24" fmla="*/ 224351 w 866811"/>
              <a:gd name="connsiteY24" fmla="*/ 23795 h 1172744"/>
              <a:gd name="connsiteX25" fmla="*/ 248146 w 866811"/>
              <a:gd name="connsiteY25" fmla="*/ 3400 h 1172744"/>
              <a:gd name="connsiteX26" fmla="*/ 258344 w 866811"/>
              <a:gd name="connsiteY26" fmla="*/ 0 h 1172744"/>
              <a:gd name="connsiteX27" fmla="*/ 271941 w 866811"/>
              <a:gd name="connsiteY27" fmla="*/ 6799 h 1172744"/>
              <a:gd name="connsiteX28" fmla="*/ 278739 w 866811"/>
              <a:gd name="connsiteY28" fmla="*/ 27194 h 1172744"/>
              <a:gd name="connsiteX29" fmla="*/ 282139 w 866811"/>
              <a:gd name="connsiteY29" fmla="*/ 74784 h 1172744"/>
              <a:gd name="connsiteX30" fmla="*/ 329728 w 866811"/>
              <a:gd name="connsiteY30" fmla="*/ 462299 h 1172744"/>
              <a:gd name="connsiteX31" fmla="*/ 356922 w 866811"/>
              <a:gd name="connsiteY31" fmla="*/ 662855 h 1172744"/>
              <a:gd name="connsiteX32" fmla="*/ 367120 w 866811"/>
              <a:gd name="connsiteY32" fmla="*/ 690049 h 1172744"/>
              <a:gd name="connsiteX33" fmla="*/ 387515 w 866811"/>
              <a:gd name="connsiteY33" fmla="*/ 727441 h 1172744"/>
              <a:gd name="connsiteX34" fmla="*/ 401113 w 866811"/>
              <a:gd name="connsiteY34" fmla="*/ 751236 h 1172744"/>
              <a:gd name="connsiteX35" fmla="*/ 414710 w 866811"/>
              <a:gd name="connsiteY35" fmla="*/ 758035 h 1172744"/>
              <a:gd name="connsiteX0" fmla="*/ 401113 w 866811"/>
              <a:gd name="connsiteY0" fmla="*/ 751236 h 1172744"/>
              <a:gd name="connsiteX1" fmla="*/ 866811 w 866811"/>
              <a:gd name="connsiteY1" fmla="*/ 829419 h 1172744"/>
              <a:gd name="connsiteX2" fmla="*/ 625463 w 866811"/>
              <a:gd name="connsiteY2" fmla="*/ 982386 h 1172744"/>
              <a:gd name="connsiteX3" fmla="*/ 516687 w 866811"/>
              <a:gd name="connsiteY3" fmla="*/ 1050371 h 1172744"/>
              <a:gd name="connsiteX4" fmla="*/ 448702 w 866811"/>
              <a:gd name="connsiteY4" fmla="*/ 1087762 h 1172744"/>
              <a:gd name="connsiteX5" fmla="*/ 397713 w 866811"/>
              <a:gd name="connsiteY5" fmla="*/ 1111557 h 1172744"/>
              <a:gd name="connsiteX6" fmla="*/ 343325 w 866811"/>
              <a:gd name="connsiteY6" fmla="*/ 1128554 h 1172744"/>
              <a:gd name="connsiteX7" fmla="*/ 278739 w 866811"/>
              <a:gd name="connsiteY7" fmla="*/ 1145550 h 1172744"/>
              <a:gd name="connsiteX8" fmla="*/ 210754 w 866811"/>
              <a:gd name="connsiteY8" fmla="*/ 1155748 h 1172744"/>
              <a:gd name="connsiteX9" fmla="*/ 156366 w 866811"/>
              <a:gd name="connsiteY9" fmla="*/ 1165945 h 1172744"/>
              <a:gd name="connsiteX10" fmla="*/ 91780 w 866811"/>
              <a:gd name="connsiteY10" fmla="*/ 1172744 h 1172744"/>
              <a:gd name="connsiteX11" fmla="*/ 47590 w 866811"/>
              <a:gd name="connsiteY11" fmla="*/ 1169345 h 1172744"/>
              <a:gd name="connsiteX12" fmla="*/ 23795 w 866811"/>
              <a:gd name="connsiteY12" fmla="*/ 1155748 h 1172744"/>
              <a:gd name="connsiteX13" fmla="*/ 6799 w 866811"/>
              <a:gd name="connsiteY13" fmla="*/ 1131953 h 1172744"/>
              <a:gd name="connsiteX14" fmla="*/ 0 w 866811"/>
              <a:gd name="connsiteY14" fmla="*/ 1091162 h 1172744"/>
              <a:gd name="connsiteX15" fmla="*/ 10198 w 866811"/>
              <a:gd name="connsiteY15" fmla="*/ 1033374 h 1172744"/>
              <a:gd name="connsiteX16" fmla="*/ 30594 w 866811"/>
              <a:gd name="connsiteY16" fmla="*/ 968788 h 1172744"/>
              <a:gd name="connsiteX17" fmla="*/ 61187 w 866811"/>
              <a:gd name="connsiteY17" fmla="*/ 897404 h 1172744"/>
              <a:gd name="connsiteX18" fmla="*/ 81582 w 866811"/>
              <a:gd name="connsiteY18" fmla="*/ 849815 h 1172744"/>
              <a:gd name="connsiteX19" fmla="*/ 95179 w 866811"/>
              <a:gd name="connsiteY19" fmla="*/ 812423 h 1172744"/>
              <a:gd name="connsiteX20" fmla="*/ 115575 w 866811"/>
              <a:gd name="connsiteY20" fmla="*/ 683251 h 1172744"/>
              <a:gd name="connsiteX21" fmla="*/ 180161 w 866811"/>
              <a:gd name="connsiteY21" fmla="*/ 312732 h 1172744"/>
              <a:gd name="connsiteX22" fmla="*/ 210754 w 866811"/>
              <a:gd name="connsiteY22" fmla="*/ 122374 h 1172744"/>
              <a:gd name="connsiteX23" fmla="*/ 220952 w 866811"/>
              <a:gd name="connsiteY23" fmla="*/ 37392 h 1172744"/>
              <a:gd name="connsiteX24" fmla="*/ 224351 w 866811"/>
              <a:gd name="connsiteY24" fmla="*/ 23795 h 1172744"/>
              <a:gd name="connsiteX25" fmla="*/ 248146 w 866811"/>
              <a:gd name="connsiteY25" fmla="*/ 3400 h 1172744"/>
              <a:gd name="connsiteX26" fmla="*/ 258344 w 866811"/>
              <a:gd name="connsiteY26" fmla="*/ 0 h 1172744"/>
              <a:gd name="connsiteX27" fmla="*/ 271941 w 866811"/>
              <a:gd name="connsiteY27" fmla="*/ 6799 h 1172744"/>
              <a:gd name="connsiteX28" fmla="*/ 278739 w 866811"/>
              <a:gd name="connsiteY28" fmla="*/ 27194 h 1172744"/>
              <a:gd name="connsiteX29" fmla="*/ 282139 w 866811"/>
              <a:gd name="connsiteY29" fmla="*/ 74784 h 1172744"/>
              <a:gd name="connsiteX30" fmla="*/ 329728 w 866811"/>
              <a:gd name="connsiteY30" fmla="*/ 462299 h 1172744"/>
              <a:gd name="connsiteX31" fmla="*/ 356922 w 866811"/>
              <a:gd name="connsiteY31" fmla="*/ 662855 h 1172744"/>
              <a:gd name="connsiteX32" fmla="*/ 367120 w 866811"/>
              <a:gd name="connsiteY32" fmla="*/ 690049 h 1172744"/>
              <a:gd name="connsiteX33" fmla="*/ 387515 w 866811"/>
              <a:gd name="connsiteY33" fmla="*/ 727441 h 1172744"/>
              <a:gd name="connsiteX34" fmla="*/ 401113 w 866811"/>
              <a:gd name="connsiteY34" fmla="*/ 751236 h 1172744"/>
              <a:gd name="connsiteX0" fmla="*/ 401113 w 625463"/>
              <a:gd name="connsiteY0" fmla="*/ 751236 h 1172744"/>
              <a:gd name="connsiteX1" fmla="*/ 625463 w 625463"/>
              <a:gd name="connsiteY1" fmla="*/ 982386 h 1172744"/>
              <a:gd name="connsiteX2" fmla="*/ 516687 w 625463"/>
              <a:gd name="connsiteY2" fmla="*/ 1050371 h 1172744"/>
              <a:gd name="connsiteX3" fmla="*/ 448702 w 625463"/>
              <a:gd name="connsiteY3" fmla="*/ 1087762 h 1172744"/>
              <a:gd name="connsiteX4" fmla="*/ 397713 w 625463"/>
              <a:gd name="connsiteY4" fmla="*/ 1111557 h 1172744"/>
              <a:gd name="connsiteX5" fmla="*/ 343325 w 625463"/>
              <a:gd name="connsiteY5" fmla="*/ 1128554 h 1172744"/>
              <a:gd name="connsiteX6" fmla="*/ 278739 w 625463"/>
              <a:gd name="connsiteY6" fmla="*/ 1145550 h 1172744"/>
              <a:gd name="connsiteX7" fmla="*/ 210754 w 625463"/>
              <a:gd name="connsiteY7" fmla="*/ 1155748 h 1172744"/>
              <a:gd name="connsiteX8" fmla="*/ 156366 w 625463"/>
              <a:gd name="connsiteY8" fmla="*/ 1165945 h 1172744"/>
              <a:gd name="connsiteX9" fmla="*/ 91780 w 625463"/>
              <a:gd name="connsiteY9" fmla="*/ 1172744 h 1172744"/>
              <a:gd name="connsiteX10" fmla="*/ 47590 w 625463"/>
              <a:gd name="connsiteY10" fmla="*/ 1169345 h 1172744"/>
              <a:gd name="connsiteX11" fmla="*/ 23795 w 625463"/>
              <a:gd name="connsiteY11" fmla="*/ 1155748 h 1172744"/>
              <a:gd name="connsiteX12" fmla="*/ 6799 w 625463"/>
              <a:gd name="connsiteY12" fmla="*/ 1131953 h 1172744"/>
              <a:gd name="connsiteX13" fmla="*/ 0 w 625463"/>
              <a:gd name="connsiteY13" fmla="*/ 1091162 h 1172744"/>
              <a:gd name="connsiteX14" fmla="*/ 10198 w 625463"/>
              <a:gd name="connsiteY14" fmla="*/ 1033374 h 1172744"/>
              <a:gd name="connsiteX15" fmla="*/ 30594 w 625463"/>
              <a:gd name="connsiteY15" fmla="*/ 968788 h 1172744"/>
              <a:gd name="connsiteX16" fmla="*/ 61187 w 625463"/>
              <a:gd name="connsiteY16" fmla="*/ 897404 h 1172744"/>
              <a:gd name="connsiteX17" fmla="*/ 81582 w 625463"/>
              <a:gd name="connsiteY17" fmla="*/ 849815 h 1172744"/>
              <a:gd name="connsiteX18" fmla="*/ 95179 w 625463"/>
              <a:gd name="connsiteY18" fmla="*/ 812423 h 1172744"/>
              <a:gd name="connsiteX19" fmla="*/ 115575 w 625463"/>
              <a:gd name="connsiteY19" fmla="*/ 683251 h 1172744"/>
              <a:gd name="connsiteX20" fmla="*/ 180161 w 625463"/>
              <a:gd name="connsiteY20" fmla="*/ 312732 h 1172744"/>
              <a:gd name="connsiteX21" fmla="*/ 210754 w 625463"/>
              <a:gd name="connsiteY21" fmla="*/ 122374 h 1172744"/>
              <a:gd name="connsiteX22" fmla="*/ 220952 w 625463"/>
              <a:gd name="connsiteY22" fmla="*/ 37392 h 1172744"/>
              <a:gd name="connsiteX23" fmla="*/ 224351 w 625463"/>
              <a:gd name="connsiteY23" fmla="*/ 23795 h 1172744"/>
              <a:gd name="connsiteX24" fmla="*/ 248146 w 625463"/>
              <a:gd name="connsiteY24" fmla="*/ 3400 h 1172744"/>
              <a:gd name="connsiteX25" fmla="*/ 258344 w 625463"/>
              <a:gd name="connsiteY25" fmla="*/ 0 h 1172744"/>
              <a:gd name="connsiteX26" fmla="*/ 271941 w 625463"/>
              <a:gd name="connsiteY26" fmla="*/ 6799 h 1172744"/>
              <a:gd name="connsiteX27" fmla="*/ 278739 w 625463"/>
              <a:gd name="connsiteY27" fmla="*/ 27194 h 1172744"/>
              <a:gd name="connsiteX28" fmla="*/ 282139 w 625463"/>
              <a:gd name="connsiteY28" fmla="*/ 74784 h 1172744"/>
              <a:gd name="connsiteX29" fmla="*/ 329728 w 625463"/>
              <a:gd name="connsiteY29" fmla="*/ 462299 h 1172744"/>
              <a:gd name="connsiteX30" fmla="*/ 356922 w 625463"/>
              <a:gd name="connsiteY30" fmla="*/ 662855 h 1172744"/>
              <a:gd name="connsiteX31" fmla="*/ 367120 w 625463"/>
              <a:gd name="connsiteY31" fmla="*/ 690049 h 1172744"/>
              <a:gd name="connsiteX32" fmla="*/ 387515 w 625463"/>
              <a:gd name="connsiteY32" fmla="*/ 727441 h 1172744"/>
              <a:gd name="connsiteX33" fmla="*/ 401113 w 625463"/>
              <a:gd name="connsiteY33" fmla="*/ 751236 h 1172744"/>
              <a:gd name="connsiteX0" fmla="*/ 401113 w 516687"/>
              <a:gd name="connsiteY0" fmla="*/ 751236 h 1172744"/>
              <a:gd name="connsiteX1" fmla="*/ 516687 w 516687"/>
              <a:gd name="connsiteY1" fmla="*/ 1050371 h 1172744"/>
              <a:gd name="connsiteX2" fmla="*/ 448702 w 516687"/>
              <a:gd name="connsiteY2" fmla="*/ 1087762 h 1172744"/>
              <a:gd name="connsiteX3" fmla="*/ 397713 w 516687"/>
              <a:gd name="connsiteY3" fmla="*/ 1111557 h 1172744"/>
              <a:gd name="connsiteX4" fmla="*/ 343325 w 516687"/>
              <a:gd name="connsiteY4" fmla="*/ 1128554 h 1172744"/>
              <a:gd name="connsiteX5" fmla="*/ 278739 w 516687"/>
              <a:gd name="connsiteY5" fmla="*/ 1145550 h 1172744"/>
              <a:gd name="connsiteX6" fmla="*/ 210754 w 516687"/>
              <a:gd name="connsiteY6" fmla="*/ 1155748 h 1172744"/>
              <a:gd name="connsiteX7" fmla="*/ 156366 w 516687"/>
              <a:gd name="connsiteY7" fmla="*/ 1165945 h 1172744"/>
              <a:gd name="connsiteX8" fmla="*/ 91780 w 516687"/>
              <a:gd name="connsiteY8" fmla="*/ 1172744 h 1172744"/>
              <a:gd name="connsiteX9" fmla="*/ 47590 w 516687"/>
              <a:gd name="connsiteY9" fmla="*/ 1169345 h 1172744"/>
              <a:gd name="connsiteX10" fmla="*/ 23795 w 516687"/>
              <a:gd name="connsiteY10" fmla="*/ 1155748 h 1172744"/>
              <a:gd name="connsiteX11" fmla="*/ 6799 w 516687"/>
              <a:gd name="connsiteY11" fmla="*/ 1131953 h 1172744"/>
              <a:gd name="connsiteX12" fmla="*/ 0 w 516687"/>
              <a:gd name="connsiteY12" fmla="*/ 1091162 h 1172744"/>
              <a:gd name="connsiteX13" fmla="*/ 10198 w 516687"/>
              <a:gd name="connsiteY13" fmla="*/ 1033374 h 1172744"/>
              <a:gd name="connsiteX14" fmla="*/ 30594 w 516687"/>
              <a:gd name="connsiteY14" fmla="*/ 968788 h 1172744"/>
              <a:gd name="connsiteX15" fmla="*/ 61187 w 516687"/>
              <a:gd name="connsiteY15" fmla="*/ 897404 h 1172744"/>
              <a:gd name="connsiteX16" fmla="*/ 81582 w 516687"/>
              <a:gd name="connsiteY16" fmla="*/ 849815 h 1172744"/>
              <a:gd name="connsiteX17" fmla="*/ 95179 w 516687"/>
              <a:gd name="connsiteY17" fmla="*/ 812423 h 1172744"/>
              <a:gd name="connsiteX18" fmla="*/ 115575 w 516687"/>
              <a:gd name="connsiteY18" fmla="*/ 683251 h 1172744"/>
              <a:gd name="connsiteX19" fmla="*/ 180161 w 516687"/>
              <a:gd name="connsiteY19" fmla="*/ 312732 h 1172744"/>
              <a:gd name="connsiteX20" fmla="*/ 210754 w 516687"/>
              <a:gd name="connsiteY20" fmla="*/ 122374 h 1172744"/>
              <a:gd name="connsiteX21" fmla="*/ 220952 w 516687"/>
              <a:gd name="connsiteY21" fmla="*/ 37392 h 1172744"/>
              <a:gd name="connsiteX22" fmla="*/ 224351 w 516687"/>
              <a:gd name="connsiteY22" fmla="*/ 23795 h 1172744"/>
              <a:gd name="connsiteX23" fmla="*/ 248146 w 516687"/>
              <a:gd name="connsiteY23" fmla="*/ 3400 h 1172744"/>
              <a:gd name="connsiteX24" fmla="*/ 258344 w 516687"/>
              <a:gd name="connsiteY24" fmla="*/ 0 h 1172744"/>
              <a:gd name="connsiteX25" fmla="*/ 271941 w 516687"/>
              <a:gd name="connsiteY25" fmla="*/ 6799 h 1172744"/>
              <a:gd name="connsiteX26" fmla="*/ 278739 w 516687"/>
              <a:gd name="connsiteY26" fmla="*/ 27194 h 1172744"/>
              <a:gd name="connsiteX27" fmla="*/ 282139 w 516687"/>
              <a:gd name="connsiteY27" fmla="*/ 74784 h 1172744"/>
              <a:gd name="connsiteX28" fmla="*/ 329728 w 516687"/>
              <a:gd name="connsiteY28" fmla="*/ 462299 h 1172744"/>
              <a:gd name="connsiteX29" fmla="*/ 356922 w 516687"/>
              <a:gd name="connsiteY29" fmla="*/ 662855 h 1172744"/>
              <a:gd name="connsiteX30" fmla="*/ 367120 w 516687"/>
              <a:gd name="connsiteY30" fmla="*/ 690049 h 1172744"/>
              <a:gd name="connsiteX31" fmla="*/ 387515 w 516687"/>
              <a:gd name="connsiteY31" fmla="*/ 727441 h 1172744"/>
              <a:gd name="connsiteX32" fmla="*/ 401113 w 516687"/>
              <a:gd name="connsiteY32" fmla="*/ 751236 h 1172744"/>
              <a:gd name="connsiteX0" fmla="*/ 401113 w 448702"/>
              <a:gd name="connsiteY0" fmla="*/ 751236 h 1172744"/>
              <a:gd name="connsiteX1" fmla="*/ 448702 w 448702"/>
              <a:gd name="connsiteY1" fmla="*/ 1087762 h 1172744"/>
              <a:gd name="connsiteX2" fmla="*/ 397713 w 448702"/>
              <a:gd name="connsiteY2" fmla="*/ 1111557 h 1172744"/>
              <a:gd name="connsiteX3" fmla="*/ 343325 w 448702"/>
              <a:gd name="connsiteY3" fmla="*/ 1128554 h 1172744"/>
              <a:gd name="connsiteX4" fmla="*/ 278739 w 448702"/>
              <a:gd name="connsiteY4" fmla="*/ 1145550 h 1172744"/>
              <a:gd name="connsiteX5" fmla="*/ 210754 w 448702"/>
              <a:gd name="connsiteY5" fmla="*/ 1155748 h 1172744"/>
              <a:gd name="connsiteX6" fmla="*/ 156366 w 448702"/>
              <a:gd name="connsiteY6" fmla="*/ 1165945 h 1172744"/>
              <a:gd name="connsiteX7" fmla="*/ 91780 w 448702"/>
              <a:gd name="connsiteY7" fmla="*/ 1172744 h 1172744"/>
              <a:gd name="connsiteX8" fmla="*/ 47590 w 448702"/>
              <a:gd name="connsiteY8" fmla="*/ 1169345 h 1172744"/>
              <a:gd name="connsiteX9" fmla="*/ 23795 w 448702"/>
              <a:gd name="connsiteY9" fmla="*/ 1155748 h 1172744"/>
              <a:gd name="connsiteX10" fmla="*/ 6799 w 448702"/>
              <a:gd name="connsiteY10" fmla="*/ 1131953 h 1172744"/>
              <a:gd name="connsiteX11" fmla="*/ 0 w 448702"/>
              <a:gd name="connsiteY11" fmla="*/ 1091162 h 1172744"/>
              <a:gd name="connsiteX12" fmla="*/ 10198 w 448702"/>
              <a:gd name="connsiteY12" fmla="*/ 1033374 h 1172744"/>
              <a:gd name="connsiteX13" fmla="*/ 30594 w 448702"/>
              <a:gd name="connsiteY13" fmla="*/ 968788 h 1172744"/>
              <a:gd name="connsiteX14" fmla="*/ 61187 w 448702"/>
              <a:gd name="connsiteY14" fmla="*/ 897404 h 1172744"/>
              <a:gd name="connsiteX15" fmla="*/ 81582 w 448702"/>
              <a:gd name="connsiteY15" fmla="*/ 849815 h 1172744"/>
              <a:gd name="connsiteX16" fmla="*/ 95179 w 448702"/>
              <a:gd name="connsiteY16" fmla="*/ 812423 h 1172744"/>
              <a:gd name="connsiteX17" fmla="*/ 115575 w 448702"/>
              <a:gd name="connsiteY17" fmla="*/ 683251 h 1172744"/>
              <a:gd name="connsiteX18" fmla="*/ 180161 w 448702"/>
              <a:gd name="connsiteY18" fmla="*/ 312732 h 1172744"/>
              <a:gd name="connsiteX19" fmla="*/ 210754 w 448702"/>
              <a:gd name="connsiteY19" fmla="*/ 122374 h 1172744"/>
              <a:gd name="connsiteX20" fmla="*/ 220952 w 448702"/>
              <a:gd name="connsiteY20" fmla="*/ 37392 h 1172744"/>
              <a:gd name="connsiteX21" fmla="*/ 224351 w 448702"/>
              <a:gd name="connsiteY21" fmla="*/ 23795 h 1172744"/>
              <a:gd name="connsiteX22" fmla="*/ 248146 w 448702"/>
              <a:gd name="connsiteY22" fmla="*/ 3400 h 1172744"/>
              <a:gd name="connsiteX23" fmla="*/ 258344 w 448702"/>
              <a:gd name="connsiteY23" fmla="*/ 0 h 1172744"/>
              <a:gd name="connsiteX24" fmla="*/ 271941 w 448702"/>
              <a:gd name="connsiteY24" fmla="*/ 6799 h 1172744"/>
              <a:gd name="connsiteX25" fmla="*/ 278739 w 448702"/>
              <a:gd name="connsiteY25" fmla="*/ 27194 h 1172744"/>
              <a:gd name="connsiteX26" fmla="*/ 282139 w 448702"/>
              <a:gd name="connsiteY26" fmla="*/ 74784 h 1172744"/>
              <a:gd name="connsiteX27" fmla="*/ 329728 w 448702"/>
              <a:gd name="connsiteY27" fmla="*/ 462299 h 1172744"/>
              <a:gd name="connsiteX28" fmla="*/ 356922 w 448702"/>
              <a:gd name="connsiteY28" fmla="*/ 662855 h 1172744"/>
              <a:gd name="connsiteX29" fmla="*/ 367120 w 448702"/>
              <a:gd name="connsiteY29" fmla="*/ 690049 h 1172744"/>
              <a:gd name="connsiteX30" fmla="*/ 387515 w 448702"/>
              <a:gd name="connsiteY30" fmla="*/ 727441 h 1172744"/>
              <a:gd name="connsiteX31" fmla="*/ 401113 w 448702"/>
              <a:gd name="connsiteY31" fmla="*/ 751236 h 1172744"/>
              <a:gd name="connsiteX0" fmla="*/ 401113 w 401113"/>
              <a:gd name="connsiteY0" fmla="*/ 751236 h 1172744"/>
              <a:gd name="connsiteX1" fmla="*/ 397713 w 401113"/>
              <a:gd name="connsiteY1" fmla="*/ 1111557 h 1172744"/>
              <a:gd name="connsiteX2" fmla="*/ 343325 w 401113"/>
              <a:gd name="connsiteY2" fmla="*/ 1128554 h 1172744"/>
              <a:gd name="connsiteX3" fmla="*/ 278739 w 401113"/>
              <a:gd name="connsiteY3" fmla="*/ 1145550 h 1172744"/>
              <a:gd name="connsiteX4" fmla="*/ 210754 w 401113"/>
              <a:gd name="connsiteY4" fmla="*/ 1155748 h 1172744"/>
              <a:gd name="connsiteX5" fmla="*/ 156366 w 401113"/>
              <a:gd name="connsiteY5" fmla="*/ 1165945 h 1172744"/>
              <a:gd name="connsiteX6" fmla="*/ 91780 w 401113"/>
              <a:gd name="connsiteY6" fmla="*/ 1172744 h 1172744"/>
              <a:gd name="connsiteX7" fmla="*/ 47590 w 401113"/>
              <a:gd name="connsiteY7" fmla="*/ 1169345 h 1172744"/>
              <a:gd name="connsiteX8" fmla="*/ 23795 w 401113"/>
              <a:gd name="connsiteY8" fmla="*/ 1155748 h 1172744"/>
              <a:gd name="connsiteX9" fmla="*/ 6799 w 401113"/>
              <a:gd name="connsiteY9" fmla="*/ 1131953 h 1172744"/>
              <a:gd name="connsiteX10" fmla="*/ 0 w 401113"/>
              <a:gd name="connsiteY10" fmla="*/ 1091162 h 1172744"/>
              <a:gd name="connsiteX11" fmla="*/ 10198 w 401113"/>
              <a:gd name="connsiteY11" fmla="*/ 1033374 h 1172744"/>
              <a:gd name="connsiteX12" fmla="*/ 30594 w 401113"/>
              <a:gd name="connsiteY12" fmla="*/ 968788 h 1172744"/>
              <a:gd name="connsiteX13" fmla="*/ 61187 w 401113"/>
              <a:gd name="connsiteY13" fmla="*/ 897404 h 1172744"/>
              <a:gd name="connsiteX14" fmla="*/ 81582 w 401113"/>
              <a:gd name="connsiteY14" fmla="*/ 849815 h 1172744"/>
              <a:gd name="connsiteX15" fmla="*/ 95179 w 401113"/>
              <a:gd name="connsiteY15" fmla="*/ 812423 h 1172744"/>
              <a:gd name="connsiteX16" fmla="*/ 115575 w 401113"/>
              <a:gd name="connsiteY16" fmla="*/ 683251 h 1172744"/>
              <a:gd name="connsiteX17" fmla="*/ 180161 w 401113"/>
              <a:gd name="connsiteY17" fmla="*/ 312732 h 1172744"/>
              <a:gd name="connsiteX18" fmla="*/ 210754 w 401113"/>
              <a:gd name="connsiteY18" fmla="*/ 122374 h 1172744"/>
              <a:gd name="connsiteX19" fmla="*/ 220952 w 401113"/>
              <a:gd name="connsiteY19" fmla="*/ 37392 h 1172744"/>
              <a:gd name="connsiteX20" fmla="*/ 224351 w 401113"/>
              <a:gd name="connsiteY20" fmla="*/ 23795 h 1172744"/>
              <a:gd name="connsiteX21" fmla="*/ 248146 w 401113"/>
              <a:gd name="connsiteY21" fmla="*/ 3400 h 1172744"/>
              <a:gd name="connsiteX22" fmla="*/ 258344 w 401113"/>
              <a:gd name="connsiteY22" fmla="*/ 0 h 1172744"/>
              <a:gd name="connsiteX23" fmla="*/ 271941 w 401113"/>
              <a:gd name="connsiteY23" fmla="*/ 6799 h 1172744"/>
              <a:gd name="connsiteX24" fmla="*/ 278739 w 401113"/>
              <a:gd name="connsiteY24" fmla="*/ 27194 h 1172744"/>
              <a:gd name="connsiteX25" fmla="*/ 282139 w 401113"/>
              <a:gd name="connsiteY25" fmla="*/ 74784 h 1172744"/>
              <a:gd name="connsiteX26" fmla="*/ 329728 w 401113"/>
              <a:gd name="connsiteY26" fmla="*/ 462299 h 1172744"/>
              <a:gd name="connsiteX27" fmla="*/ 356922 w 401113"/>
              <a:gd name="connsiteY27" fmla="*/ 662855 h 1172744"/>
              <a:gd name="connsiteX28" fmla="*/ 367120 w 401113"/>
              <a:gd name="connsiteY28" fmla="*/ 690049 h 1172744"/>
              <a:gd name="connsiteX29" fmla="*/ 387515 w 401113"/>
              <a:gd name="connsiteY29" fmla="*/ 727441 h 1172744"/>
              <a:gd name="connsiteX30" fmla="*/ 401113 w 401113"/>
              <a:gd name="connsiteY30" fmla="*/ 751236 h 1172744"/>
              <a:gd name="connsiteX0" fmla="*/ 401113 w 401113"/>
              <a:gd name="connsiteY0" fmla="*/ 751236 h 1172744"/>
              <a:gd name="connsiteX1" fmla="*/ 343325 w 401113"/>
              <a:gd name="connsiteY1" fmla="*/ 1128554 h 1172744"/>
              <a:gd name="connsiteX2" fmla="*/ 278739 w 401113"/>
              <a:gd name="connsiteY2" fmla="*/ 1145550 h 1172744"/>
              <a:gd name="connsiteX3" fmla="*/ 210754 w 401113"/>
              <a:gd name="connsiteY3" fmla="*/ 1155748 h 1172744"/>
              <a:gd name="connsiteX4" fmla="*/ 156366 w 401113"/>
              <a:gd name="connsiteY4" fmla="*/ 1165945 h 1172744"/>
              <a:gd name="connsiteX5" fmla="*/ 91780 w 401113"/>
              <a:gd name="connsiteY5" fmla="*/ 1172744 h 1172744"/>
              <a:gd name="connsiteX6" fmla="*/ 47590 w 401113"/>
              <a:gd name="connsiteY6" fmla="*/ 1169345 h 1172744"/>
              <a:gd name="connsiteX7" fmla="*/ 23795 w 401113"/>
              <a:gd name="connsiteY7" fmla="*/ 1155748 h 1172744"/>
              <a:gd name="connsiteX8" fmla="*/ 6799 w 401113"/>
              <a:gd name="connsiteY8" fmla="*/ 1131953 h 1172744"/>
              <a:gd name="connsiteX9" fmla="*/ 0 w 401113"/>
              <a:gd name="connsiteY9" fmla="*/ 1091162 h 1172744"/>
              <a:gd name="connsiteX10" fmla="*/ 10198 w 401113"/>
              <a:gd name="connsiteY10" fmla="*/ 1033374 h 1172744"/>
              <a:gd name="connsiteX11" fmla="*/ 30594 w 401113"/>
              <a:gd name="connsiteY11" fmla="*/ 968788 h 1172744"/>
              <a:gd name="connsiteX12" fmla="*/ 61187 w 401113"/>
              <a:gd name="connsiteY12" fmla="*/ 897404 h 1172744"/>
              <a:gd name="connsiteX13" fmla="*/ 81582 w 401113"/>
              <a:gd name="connsiteY13" fmla="*/ 849815 h 1172744"/>
              <a:gd name="connsiteX14" fmla="*/ 95179 w 401113"/>
              <a:gd name="connsiteY14" fmla="*/ 812423 h 1172744"/>
              <a:gd name="connsiteX15" fmla="*/ 115575 w 401113"/>
              <a:gd name="connsiteY15" fmla="*/ 683251 h 1172744"/>
              <a:gd name="connsiteX16" fmla="*/ 180161 w 401113"/>
              <a:gd name="connsiteY16" fmla="*/ 312732 h 1172744"/>
              <a:gd name="connsiteX17" fmla="*/ 210754 w 401113"/>
              <a:gd name="connsiteY17" fmla="*/ 122374 h 1172744"/>
              <a:gd name="connsiteX18" fmla="*/ 220952 w 401113"/>
              <a:gd name="connsiteY18" fmla="*/ 37392 h 1172744"/>
              <a:gd name="connsiteX19" fmla="*/ 224351 w 401113"/>
              <a:gd name="connsiteY19" fmla="*/ 23795 h 1172744"/>
              <a:gd name="connsiteX20" fmla="*/ 248146 w 401113"/>
              <a:gd name="connsiteY20" fmla="*/ 3400 h 1172744"/>
              <a:gd name="connsiteX21" fmla="*/ 258344 w 401113"/>
              <a:gd name="connsiteY21" fmla="*/ 0 h 1172744"/>
              <a:gd name="connsiteX22" fmla="*/ 271941 w 401113"/>
              <a:gd name="connsiteY22" fmla="*/ 6799 h 1172744"/>
              <a:gd name="connsiteX23" fmla="*/ 278739 w 401113"/>
              <a:gd name="connsiteY23" fmla="*/ 27194 h 1172744"/>
              <a:gd name="connsiteX24" fmla="*/ 282139 w 401113"/>
              <a:gd name="connsiteY24" fmla="*/ 74784 h 1172744"/>
              <a:gd name="connsiteX25" fmla="*/ 329728 w 401113"/>
              <a:gd name="connsiteY25" fmla="*/ 462299 h 1172744"/>
              <a:gd name="connsiteX26" fmla="*/ 356922 w 401113"/>
              <a:gd name="connsiteY26" fmla="*/ 662855 h 1172744"/>
              <a:gd name="connsiteX27" fmla="*/ 367120 w 401113"/>
              <a:gd name="connsiteY27" fmla="*/ 690049 h 1172744"/>
              <a:gd name="connsiteX28" fmla="*/ 387515 w 401113"/>
              <a:gd name="connsiteY28" fmla="*/ 727441 h 1172744"/>
              <a:gd name="connsiteX29" fmla="*/ 401113 w 401113"/>
              <a:gd name="connsiteY29" fmla="*/ 751236 h 1172744"/>
              <a:gd name="connsiteX0" fmla="*/ 401113 w 401113"/>
              <a:gd name="connsiteY0" fmla="*/ 751236 h 1172744"/>
              <a:gd name="connsiteX1" fmla="*/ 278739 w 401113"/>
              <a:gd name="connsiteY1" fmla="*/ 1145550 h 1172744"/>
              <a:gd name="connsiteX2" fmla="*/ 210754 w 401113"/>
              <a:gd name="connsiteY2" fmla="*/ 1155748 h 1172744"/>
              <a:gd name="connsiteX3" fmla="*/ 156366 w 401113"/>
              <a:gd name="connsiteY3" fmla="*/ 1165945 h 1172744"/>
              <a:gd name="connsiteX4" fmla="*/ 91780 w 401113"/>
              <a:gd name="connsiteY4" fmla="*/ 1172744 h 1172744"/>
              <a:gd name="connsiteX5" fmla="*/ 47590 w 401113"/>
              <a:gd name="connsiteY5" fmla="*/ 1169345 h 1172744"/>
              <a:gd name="connsiteX6" fmla="*/ 23795 w 401113"/>
              <a:gd name="connsiteY6" fmla="*/ 1155748 h 1172744"/>
              <a:gd name="connsiteX7" fmla="*/ 6799 w 401113"/>
              <a:gd name="connsiteY7" fmla="*/ 1131953 h 1172744"/>
              <a:gd name="connsiteX8" fmla="*/ 0 w 401113"/>
              <a:gd name="connsiteY8" fmla="*/ 1091162 h 1172744"/>
              <a:gd name="connsiteX9" fmla="*/ 10198 w 401113"/>
              <a:gd name="connsiteY9" fmla="*/ 1033374 h 1172744"/>
              <a:gd name="connsiteX10" fmla="*/ 30594 w 401113"/>
              <a:gd name="connsiteY10" fmla="*/ 968788 h 1172744"/>
              <a:gd name="connsiteX11" fmla="*/ 61187 w 401113"/>
              <a:gd name="connsiteY11" fmla="*/ 897404 h 1172744"/>
              <a:gd name="connsiteX12" fmla="*/ 81582 w 401113"/>
              <a:gd name="connsiteY12" fmla="*/ 849815 h 1172744"/>
              <a:gd name="connsiteX13" fmla="*/ 95179 w 401113"/>
              <a:gd name="connsiteY13" fmla="*/ 812423 h 1172744"/>
              <a:gd name="connsiteX14" fmla="*/ 115575 w 401113"/>
              <a:gd name="connsiteY14" fmla="*/ 683251 h 1172744"/>
              <a:gd name="connsiteX15" fmla="*/ 180161 w 401113"/>
              <a:gd name="connsiteY15" fmla="*/ 312732 h 1172744"/>
              <a:gd name="connsiteX16" fmla="*/ 210754 w 401113"/>
              <a:gd name="connsiteY16" fmla="*/ 122374 h 1172744"/>
              <a:gd name="connsiteX17" fmla="*/ 220952 w 401113"/>
              <a:gd name="connsiteY17" fmla="*/ 37392 h 1172744"/>
              <a:gd name="connsiteX18" fmla="*/ 224351 w 401113"/>
              <a:gd name="connsiteY18" fmla="*/ 23795 h 1172744"/>
              <a:gd name="connsiteX19" fmla="*/ 248146 w 401113"/>
              <a:gd name="connsiteY19" fmla="*/ 3400 h 1172744"/>
              <a:gd name="connsiteX20" fmla="*/ 258344 w 401113"/>
              <a:gd name="connsiteY20" fmla="*/ 0 h 1172744"/>
              <a:gd name="connsiteX21" fmla="*/ 271941 w 401113"/>
              <a:gd name="connsiteY21" fmla="*/ 6799 h 1172744"/>
              <a:gd name="connsiteX22" fmla="*/ 278739 w 401113"/>
              <a:gd name="connsiteY22" fmla="*/ 27194 h 1172744"/>
              <a:gd name="connsiteX23" fmla="*/ 282139 w 401113"/>
              <a:gd name="connsiteY23" fmla="*/ 74784 h 1172744"/>
              <a:gd name="connsiteX24" fmla="*/ 329728 w 401113"/>
              <a:gd name="connsiteY24" fmla="*/ 462299 h 1172744"/>
              <a:gd name="connsiteX25" fmla="*/ 356922 w 401113"/>
              <a:gd name="connsiteY25" fmla="*/ 662855 h 1172744"/>
              <a:gd name="connsiteX26" fmla="*/ 367120 w 401113"/>
              <a:gd name="connsiteY26" fmla="*/ 690049 h 1172744"/>
              <a:gd name="connsiteX27" fmla="*/ 387515 w 401113"/>
              <a:gd name="connsiteY27" fmla="*/ 727441 h 1172744"/>
              <a:gd name="connsiteX28" fmla="*/ 401113 w 401113"/>
              <a:gd name="connsiteY28" fmla="*/ 751236 h 1172744"/>
              <a:gd name="connsiteX0" fmla="*/ 401113 w 401113"/>
              <a:gd name="connsiteY0" fmla="*/ 751236 h 1172744"/>
              <a:gd name="connsiteX1" fmla="*/ 210754 w 401113"/>
              <a:gd name="connsiteY1" fmla="*/ 1155748 h 1172744"/>
              <a:gd name="connsiteX2" fmla="*/ 156366 w 401113"/>
              <a:gd name="connsiteY2" fmla="*/ 1165945 h 1172744"/>
              <a:gd name="connsiteX3" fmla="*/ 91780 w 401113"/>
              <a:gd name="connsiteY3" fmla="*/ 1172744 h 1172744"/>
              <a:gd name="connsiteX4" fmla="*/ 47590 w 401113"/>
              <a:gd name="connsiteY4" fmla="*/ 1169345 h 1172744"/>
              <a:gd name="connsiteX5" fmla="*/ 23795 w 401113"/>
              <a:gd name="connsiteY5" fmla="*/ 1155748 h 1172744"/>
              <a:gd name="connsiteX6" fmla="*/ 6799 w 401113"/>
              <a:gd name="connsiteY6" fmla="*/ 1131953 h 1172744"/>
              <a:gd name="connsiteX7" fmla="*/ 0 w 401113"/>
              <a:gd name="connsiteY7" fmla="*/ 1091162 h 1172744"/>
              <a:gd name="connsiteX8" fmla="*/ 10198 w 401113"/>
              <a:gd name="connsiteY8" fmla="*/ 1033374 h 1172744"/>
              <a:gd name="connsiteX9" fmla="*/ 30594 w 401113"/>
              <a:gd name="connsiteY9" fmla="*/ 968788 h 1172744"/>
              <a:gd name="connsiteX10" fmla="*/ 61187 w 401113"/>
              <a:gd name="connsiteY10" fmla="*/ 897404 h 1172744"/>
              <a:gd name="connsiteX11" fmla="*/ 81582 w 401113"/>
              <a:gd name="connsiteY11" fmla="*/ 849815 h 1172744"/>
              <a:gd name="connsiteX12" fmla="*/ 95179 w 401113"/>
              <a:gd name="connsiteY12" fmla="*/ 812423 h 1172744"/>
              <a:gd name="connsiteX13" fmla="*/ 115575 w 401113"/>
              <a:gd name="connsiteY13" fmla="*/ 683251 h 1172744"/>
              <a:gd name="connsiteX14" fmla="*/ 180161 w 401113"/>
              <a:gd name="connsiteY14" fmla="*/ 312732 h 1172744"/>
              <a:gd name="connsiteX15" fmla="*/ 210754 w 401113"/>
              <a:gd name="connsiteY15" fmla="*/ 122374 h 1172744"/>
              <a:gd name="connsiteX16" fmla="*/ 220952 w 401113"/>
              <a:gd name="connsiteY16" fmla="*/ 37392 h 1172744"/>
              <a:gd name="connsiteX17" fmla="*/ 224351 w 401113"/>
              <a:gd name="connsiteY17" fmla="*/ 23795 h 1172744"/>
              <a:gd name="connsiteX18" fmla="*/ 248146 w 401113"/>
              <a:gd name="connsiteY18" fmla="*/ 3400 h 1172744"/>
              <a:gd name="connsiteX19" fmla="*/ 258344 w 401113"/>
              <a:gd name="connsiteY19" fmla="*/ 0 h 1172744"/>
              <a:gd name="connsiteX20" fmla="*/ 271941 w 401113"/>
              <a:gd name="connsiteY20" fmla="*/ 6799 h 1172744"/>
              <a:gd name="connsiteX21" fmla="*/ 278739 w 401113"/>
              <a:gd name="connsiteY21" fmla="*/ 27194 h 1172744"/>
              <a:gd name="connsiteX22" fmla="*/ 282139 w 401113"/>
              <a:gd name="connsiteY22" fmla="*/ 74784 h 1172744"/>
              <a:gd name="connsiteX23" fmla="*/ 329728 w 401113"/>
              <a:gd name="connsiteY23" fmla="*/ 462299 h 1172744"/>
              <a:gd name="connsiteX24" fmla="*/ 356922 w 401113"/>
              <a:gd name="connsiteY24" fmla="*/ 662855 h 1172744"/>
              <a:gd name="connsiteX25" fmla="*/ 367120 w 401113"/>
              <a:gd name="connsiteY25" fmla="*/ 690049 h 1172744"/>
              <a:gd name="connsiteX26" fmla="*/ 387515 w 401113"/>
              <a:gd name="connsiteY26" fmla="*/ 727441 h 1172744"/>
              <a:gd name="connsiteX27" fmla="*/ 401113 w 401113"/>
              <a:gd name="connsiteY27" fmla="*/ 751236 h 1172744"/>
              <a:gd name="connsiteX0" fmla="*/ 401113 w 401113"/>
              <a:gd name="connsiteY0" fmla="*/ 751236 h 1172744"/>
              <a:gd name="connsiteX1" fmla="*/ 156366 w 401113"/>
              <a:gd name="connsiteY1" fmla="*/ 1165945 h 1172744"/>
              <a:gd name="connsiteX2" fmla="*/ 91780 w 401113"/>
              <a:gd name="connsiteY2" fmla="*/ 1172744 h 1172744"/>
              <a:gd name="connsiteX3" fmla="*/ 47590 w 401113"/>
              <a:gd name="connsiteY3" fmla="*/ 1169345 h 1172744"/>
              <a:gd name="connsiteX4" fmla="*/ 23795 w 401113"/>
              <a:gd name="connsiteY4" fmla="*/ 1155748 h 1172744"/>
              <a:gd name="connsiteX5" fmla="*/ 6799 w 401113"/>
              <a:gd name="connsiteY5" fmla="*/ 1131953 h 1172744"/>
              <a:gd name="connsiteX6" fmla="*/ 0 w 401113"/>
              <a:gd name="connsiteY6" fmla="*/ 1091162 h 1172744"/>
              <a:gd name="connsiteX7" fmla="*/ 10198 w 401113"/>
              <a:gd name="connsiteY7" fmla="*/ 1033374 h 1172744"/>
              <a:gd name="connsiteX8" fmla="*/ 30594 w 401113"/>
              <a:gd name="connsiteY8" fmla="*/ 968788 h 1172744"/>
              <a:gd name="connsiteX9" fmla="*/ 61187 w 401113"/>
              <a:gd name="connsiteY9" fmla="*/ 897404 h 1172744"/>
              <a:gd name="connsiteX10" fmla="*/ 81582 w 401113"/>
              <a:gd name="connsiteY10" fmla="*/ 849815 h 1172744"/>
              <a:gd name="connsiteX11" fmla="*/ 95179 w 401113"/>
              <a:gd name="connsiteY11" fmla="*/ 812423 h 1172744"/>
              <a:gd name="connsiteX12" fmla="*/ 115575 w 401113"/>
              <a:gd name="connsiteY12" fmla="*/ 683251 h 1172744"/>
              <a:gd name="connsiteX13" fmla="*/ 180161 w 401113"/>
              <a:gd name="connsiteY13" fmla="*/ 312732 h 1172744"/>
              <a:gd name="connsiteX14" fmla="*/ 210754 w 401113"/>
              <a:gd name="connsiteY14" fmla="*/ 122374 h 1172744"/>
              <a:gd name="connsiteX15" fmla="*/ 220952 w 401113"/>
              <a:gd name="connsiteY15" fmla="*/ 37392 h 1172744"/>
              <a:gd name="connsiteX16" fmla="*/ 224351 w 401113"/>
              <a:gd name="connsiteY16" fmla="*/ 23795 h 1172744"/>
              <a:gd name="connsiteX17" fmla="*/ 248146 w 401113"/>
              <a:gd name="connsiteY17" fmla="*/ 3400 h 1172744"/>
              <a:gd name="connsiteX18" fmla="*/ 258344 w 401113"/>
              <a:gd name="connsiteY18" fmla="*/ 0 h 1172744"/>
              <a:gd name="connsiteX19" fmla="*/ 271941 w 401113"/>
              <a:gd name="connsiteY19" fmla="*/ 6799 h 1172744"/>
              <a:gd name="connsiteX20" fmla="*/ 278739 w 401113"/>
              <a:gd name="connsiteY20" fmla="*/ 27194 h 1172744"/>
              <a:gd name="connsiteX21" fmla="*/ 282139 w 401113"/>
              <a:gd name="connsiteY21" fmla="*/ 74784 h 1172744"/>
              <a:gd name="connsiteX22" fmla="*/ 329728 w 401113"/>
              <a:gd name="connsiteY22" fmla="*/ 462299 h 1172744"/>
              <a:gd name="connsiteX23" fmla="*/ 356922 w 401113"/>
              <a:gd name="connsiteY23" fmla="*/ 662855 h 1172744"/>
              <a:gd name="connsiteX24" fmla="*/ 367120 w 401113"/>
              <a:gd name="connsiteY24" fmla="*/ 690049 h 1172744"/>
              <a:gd name="connsiteX25" fmla="*/ 387515 w 401113"/>
              <a:gd name="connsiteY25" fmla="*/ 727441 h 1172744"/>
              <a:gd name="connsiteX26" fmla="*/ 401113 w 401113"/>
              <a:gd name="connsiteY26" fmla="*/ 751236 h 1172744"/>
              <a:gd name="connsiteX0" fmla="*/ 401113 w 401113"/>
              <a:gd name="connsiteY0" fmla="*/ 751236 h 1172744"/>
              <a:gd name="connsiteX1" fmla="*/ 91780 w 401113"/>
              <a:gd name="connsiteY1" fmla="*/ 1172744 h 1172744"/>
              <a:gd name="connsiteX2" fmla="*/ 47590 w 401113"/>
              <a:gd name="connsiteY2" fmla="*/ 1169345 h 1172744"/>
              <a:gd name="connsiteX3" fmla="*/ 23795 w 401113"/>
              <a:gd name="connsiteY3" fmla="*/ 1155748 h 1172744"/>
              <a:gd name="connsiteX4" fmla="*/ 6799 w 401113"/>
              <a:gd name="connsiteY4" fmla="*/ 1131953 h 1172744"/>
              <a:gd name="connsiteX5" fmla="*/ 0 w 401113"/>
              <a:gd name="connsiteY5" fmla="*/ 1091162 h 1172744"/>
              <a:gd name="connsiteX6" fmla="*/ 10198 w 401113"/>
              <a:gd name="connsiteY6" fmla="*/ 1033374 h 1172744"/>
              <a:gd name="connsiteX7" fmla="*/ 30594 w 401113"/>
              <a:gd name="connsiteY7" fmla="*/ 968788 h 1172744"/>
              <a:gd name="connsiteX8" fmla="*/ 61187 w 401113"/>
              <a:gd name="connsiteY8" fmla="*/ 897404 h 1172744"/>
              <a:gd name="connsiteX9" fmla="*/ 81582 w 401113"/>
              <a:gd name="connsiteY9" fmla="*/ 849815 h 1172744"/>
              <a:gd name="connsiteX10" fmla="*/ 95179 w 401113"/>
              <a:gd name="connsiteY10" fmla="*/ 812423 h 1172744"/>
              <a:gd name="connsiteX11" fmla="*/ 115575 w 401113"/>
              <a:gd name="connsiteY11" fmla="*/ 683251 h 1172744"/>
              <a:gd name="connsiteX12" fmla="*/ 180161 w 401113"/>
              <a:gd name="connsiteY12" fmla="*/ 312732 h 1172744"/>
              <a:gd name="connsiteX13" fmla="*/ 210754 w 401113"/>
              <a:gd name="connsiteY13" fmla="*/ 122374 h 1172744"/>
              <a:gd name="connsiteX14" fmla="*/ 220952 w 401113"/>
              <a:gd name="connsiteY14" fmla="*/ 37392 h 1172744"/>
              <a:gd name="connsiteX15" fmla="*/ 224351 w 401113"/>
              <a:gd name="connsiteY15" fmla="*/ 23795 h 1172744"/>
              <a:gd name="connsiteX16" fmla="*/ 248146 w 401113"/>
              <a:gd name="connsiteY16" fmla="*/ 3400 h 1172744"/>
              <a:gd name="connsiteX17" fmla="*/ 258344 w 401113"/>
              <a:gd name="connsiteY17" fmla="*/ 0 h 1172744"/>
              <a:gd name="connsiteX18" fmla="*/ 271941 w 401113"/>
              <a:gd name="connsiteY18" fmla="*/ 6799 h 1172744"/>
              <a:gd name="connsiteX19" fmla="*/ 278739 w 401113"/>
              <a:gd name="connsiteY19" fmla="*/ 27194 h 1172744"/>
              <a:gd name="connsiteX20" fmla="*/ 282139 w 401113"/>
              <a:gd name="connsiteY20" fmla="*/ 74784 h 1172744"/>
              <a:gd name="connsiteX21" fmla="*/ 329728 w 401113"/>
              <a:gd name="connsiteY21" fmla="*/ 462299 h 1172744"/>
              <a:gd name="connsiteX22" fmla="*/ 356922 w 401113"/>
              <a:gd name="connsiteY22" fmla="*/ 662855 h 1172744"/>
              <a:gd name="connsiteX23" fmla="*/ 367120 w 401113"/>
              <a:gd name="connsiteY23" fmla="*/ 690049 h 1172744"/>
              <a:gd name="connsiteX24" fmla="*/ 387515 w 401113"/>
              <a:gd name="connsiteY24" fmla="*/ 727441 h 1172744"/>
              <a:gd name="connsiteX25" fmla="*/ 401113 w 401113"/>
              <a:gd name="connsiteY25" fmla="*/ 751236 h 1172744"/>
              <a:gd name="connsiteX0" fmla="*/ 401113 w 401113"/>
              <a:gd name="connsiteY0" fmla="*/ 751236 h 1169345"/>
              <a:gd name="connsiteX1" fmla="*/ 47590 w 401113"/>
              <a:gd name="connsiteY1" fmla="*/ 1169345 h 1169345"/>
              <a:gd name="connsiteX2" fmla="*/ 23795 w 401113"/>
              <a:gd name="connsiteY2" fmla="*/ 1155748 h 1169345"/>
              <a:gd name="connsiteX3" fmla="*/ 6799 w 401113"/>
              <a:gd name="connsiteY3" fmla="*/ 1131953 h 1169345"/>
              <a:gd name="connsiteX4" fmla="*/ 0 w 401113"/>
              <a:gd name="connsiteY4" fmla="*/ 1091162 h 1169345"/>
              <a:gd name="connsiteX5" fmla="*/ 10198 w 401113"/>
              <a:gd name="connsiteY5" fmla="*/ 1033374 h 1169345"/>
              <a:gd name="connsiteX6" fmla="*/ 30594 w 401113"/>
              <a:gd name="connsiteY6" fmla="*/ 968788 h 1169345"/>
              <a:gd name="connsiteX7" fmla="*/ 61187 w 401113"/>
              <a:gd name="connsiteY7" fmla="*/ 897404 h 1169345"/>
              <a:gd name="connsiteX8" fmla="*/ 81582 w 401113"/>
              <a:gd name="connsiteY8" fmla="*/ 849815 h 1169345"/>
              <a:gd name="connsiteX9" fmla="*/ 95179 w 401113"/>
              <a:gd name="connsiteY9" fmla="*/ 812423 h 1169345"/>
              <a:gd name="connsiteX10" fmla="*/ 115575 w 401113"/>
              <a:gd name="connsiteY10" fmla="*/ 683251 h 1169345"/>
              <a:gd name="connsiteX11" fmla="*/ 180161 w 401113"/>
              <a:gd name="connsiteY11" fmla="*/ 312732 h 1169345"/>
              <a:gd name="connsiteX12" fmla="*/ 210754 w 401113"/>
              <a:gd name="connsiteY12" fmla="*/ 122374 h 1169345"/>
              <a:gd name="connsiteX13" fmla="*/ 220952 w 401113"/>
              <a:gd name="connsiteY13" fmla="*/ 37392 h 1169345"/>
              <a:gd name="connsiteX14" fmla="*/ 224351 w 401113"/>
              <a:gd name="connsiteY14" fmla="*/ 23795 h 1169345"/>
              <a:gd name="connsiteX15" fmla="*/ 248146 w 401113"/>
              <a:gd name="connsiteY15" fmla="*/ 3400 h 1169345"/>
              <a:gd name="connsiteX16" fmla="*/ 258344 w 401113"/>
              <a:gd name="connsiteY16" fmla="*/ 0 h 1169345"/>
              <a:gd name="connsiteX17" fmla="*/ 271941 w 401113"/>
              <a:gd name="connsiteY17" fmla="*/ 6799 h 1169345"/>
              <a:gd name="connsiteX18" fmla="*/ 278739 w 401113"/>
              <a:gd name="connsiteY18" fmla="*/ 27194 h 1169345"/>
              <a:gd name="connsiteX19" fmla="*/ 282139 w 401113"/>
              <a:gd name="connsiteY19" fmla="*/ 74784 h 1169345"/>
              <a:gd name="connsiteX20" fmla="*/ 329728 w 401113"/>
              <a:gd name="connsiteY20" fmla="*/ 462299 h 1169345"/>
              <a:gd name="connsiteX21" fmla="*/ 356922 w 401113"/>
              <a:gd name="connsiteY21" fmla="*/ 662855 h 1169345"/>
              <a:gd name="connsiteX22" fmla="*/ 367120 w 401113"/>
              <a:gd name="connsiteY22" fmla="*/ 690049 h 1169345"/>
              <a:gd name="connsiteX23" fmla="*/ 387515 w 401113"/>
              <a:gd name="connsiteY23" fmla="*/ 727441 h 1169345"/>
              <a:gd name="connsiteX24" fmla="*/ 401113 w 401113"/>
              <a:gd name="connsiteY24" fmla="*/ 751236 h 1169345"/>
              <a:gd name="connsiteX0" fmla="*/ 401113 w 401113"/>
              <a:gd name="connsiteY0" fmla="*/ 751236 h 1155748"/>
              <a:gd name="connsiteX1" fmla="*/ 23795 w 401113"/>
              <a:gd name="connsiteY1" fmla="*/ 1155748 h 1155748"/>
              <a:gd name="connsiteX2" fmla="*/ 6799 w 401113"/>
              <a:gd name="connsiteY2" fmla="*/ 1131953 h 1155748"/>
              <a:gd name="connsiteX3" fmla="*/ 0 w 401113"/>
              <a:gd name="connsiteY3" fmla="*/ 1091162 h 1155748"/>
              <a:gd name="connsiteX4" fmla="*/ 10198 w 401113"/>
              <a:gd name="connsiteY4" fmla="*/ 1033374 h 1155748"/>
              <a:gd name="connsiteX5" fmla="*/ 30594 w 401113"/>
              <a:gd name="connsiteY5" fmla="*/ 968788 h 1155748"/>
              <a:gd name="connsiteX6" fmla="*/ 61187 w 401113"/>
              <a:gd name="connsiteY6" fmla="*/ 897404 h 1155748"/>
              <a:gd name="connsiteX7" fmla="*/ 81582 w 401113"/>
              <a:gd name="connsiteY7" fmla="*/ 849815 h 1155748"/>
              <a:gd name="connsiteX8" fmla="*/ 95179 w 401113"/>
              <a:gd name="connsiteY8" fmla="*/ 812423 h 1155748"/>
              <a:gd name="connsiteX9" fmla="*/ 115575 w 401113"/>
              <a:gd name="connsiteY9" fmla="*/ 683251 h 1155748"/>
              <a:gd name="connsiteX10" fmla="*/ 180161 w 401113"/>
              <a:gd name="connsiteY10" fmla="*/ 312732 h 1155748"/>
              <a:gd name="connsiteX11" fmla="*/ 210754 w 401113"/>
              <a:gd name="connsiteY11" fmla="*/ 122374 h 1155748"/>
              <a:gd name="connsiteX12" fmla="*/ 220952 w 401113"/>
              <a:gd name="connsiteY12" fmla="*/ 37392 h 1155748"/>
              <a:gd name="connsiteX13" fmla="*/ 224351 w 401113"/>
              <a:gd name="connsiteY13" fmla="*/ 23795 h 1155748"/>
              <a:gd name="connsiteX14" fmla="*/ 248146 w 401113"/>
              <a:gd name="connsiteY14" fmla="*/ 3400 h 1155748"/>
              <a:gd name="connsiteX15" fmla="*/ 258344 w 401113"/>
              <a:gd name="connsiteY15" fmla="*/ 0 h 1155748"/>
              <a:gd name="connsiteX16" fmla="*/ 271941 w 401113"/>
              <a:gd name="connsiteY16" fmla="*/ 6799 h 1155748"/>
              <a:gd name="connsiteX17" fmla="*/ 278739 w 401113"/>
              <a:gd name="connsiteY17" fmla="*/ 27194 h 1155748"/>
              <a:gd name="connsiteX18" fmla="*/ 282139 w 401113"/>
              <a:gd name="connsiteY18" fmla="*/ 74784 h 1155748"/>
              <a:gd name="connsiteX19" fmla="*/ 329728 w 401113"/>
              <a:gd name="connsiteY19" fmla="*/ 462299 h 1155748"/>
              <a:gd name="connsiteX20" fmla="*/ 356922 w 401113"/>
              <a:gd name="connsiteY20" fmla="*/ 662855 h 1155748"/>
              <a:gd name="connsiteX21" fmla="*/ 367120 w 401113"/>
              <a:gd name="connsiteY21" fmla="*/ 690049 h 1155748"/>
              <a:gd name="connsiteX22" fmla="*/ 387515 w 401113"/>
              <a:gd name="connsiteY22" fmla="*/ 727441 h 1155748"/>
              <a:gd name="connsiteX23" fmla="*/ 401113 w 401113"/>
              <a:gd name="connsiteY23" fmla="*/ 751236 h 1155748"/>
              <a:gd name="connsiteX0" fmla="*/ 401113 w 401113"/>
              <a:gd name="connsiteY0" fmla="*/ 751236 h 1131953"/>
              <a:gd name="connsiteX1" fmla="*/ 6799 w 401113"/>
              <a:gd name="connsiteY1" fmla="*/ 1131953 h 1131953"/>
              <a:gd name="connsiteX2" fmla="*/ 0 w 401113"/>
              <a:gd name="connsiteY2" fmla="*/ 1091162 h 1131953"/>
              <a:gd name="connsiteX3" fmla="*/ 10198 w 401113"/>
              <a:gd name="connsiteY3" fmla="*/ 1033374 h 1131953"/>
              <a:gd name="connsiteX4" fmla="*/ 30594 w 401113"/>
              <a:gd name="connsiteY4" fmla="*/ 968788 h 1131953"/>
              <a:gd name="connsiteX5" fmla="*/ 61187 w 401113"/>
              <a:gd name="connsiteY5" fmla="*/ 897404 h 1131953"/>
              <a:gd name="connsiteX6" fmla="*/ 81582 w 401113"/>
              <a:gd name="connsiteY6" fmla="*/ 849815 h 1131953"/>
              <a:gd name="connsiteX7" fmla="*/ 95179 w 401113"/>
              <a:gd name="connsiteY7" fmla="*/ 812423 h 1131953"/>
              <a:gd name="connsiteX8" fmla="*/ 115575 w 401113"/>
              <a:gd name="connsiteY8" fmla="*/ 683251 h 1131953"/>
              <a:gd name="connsiteX9" fmla="*/ 180161 w 401113"/>
              <a:gd name="connsiteY9" fmla="*/ 312732 h 1131953"/>
              <a:gd name="connsiteX10" fmla="*/ 210754 w 401113"/>
              <a:gd name="connsiteY10" fmla="*/ 122374 h 1131953"/>
              <a:gd name="connsiteX11" fmla="*/ 220952 w 401113"/>
              <a:gd name="connsiteY11" fmla="*/ 37392 h 1131953"/>
              <a:gd name="connsiteX12" fmla="*/ 224351 w 401113"/>
              <a:gd name="connsiteY12" fmla="*/ 23795 h 1131953"/>
              <a:gd name="connsiteX13" fmla="*/ 248146 w 401113"/>
              <a:gd name="connsiteY13" fmla="*/ 3400 h 1131953"/>
              <a:gd name="connsiteX14" fmla="*/ 258344 w 401113"/>
              <a:gd name="connsiteY14" fmla="*/ 0 h 1131953"/>
              <a:gd name="connsiteX15" fmla="*/ 271941 w 401113"/>
              <a:gd name="connsiteY15" fmla="*/ 6799 h 1131953"/>
              <a:gd name="connsiteX16" fmla="*/ 278739 w 401113"/>
              <a:gd name="connsiteY16" fmla="*/ 27194 h 1131953"/>
              <a:gd name="connsiteX17" fmla="*/ 282139 w 401113"/>
              <a:gd name="connsiteY17" fmla="*/ 74784 h 1131953"/>
              <a:gd name="connsiteX18" fmla="*/ 329728 w 401113"/>
              <a:gd name="connsiteY18" fmla="*/ 462299 h 1131953"/>
              <a:gd name="connsiteX19" fmla="*/ 356922 w 401113"/>
              <a:gd name="connsiteY19" fmla="*/ 662855 h 1131953"/>
              <a:gd name="connsiteX20" fmla="*/ 367120 w 401113"/>
              <a:gd name="connsiteY20" fmla="*/ 690049 h 1131953"/>
              <a:gd name="connsiteX21" fmla="*/ 387515 w 401113"/>
              <a:gd name="connsiteY21" fmla="*/ 727441 h 1131953"/>
              <a:gd name="connsiteX22" fmla="*/ 401113 w 401113"/>
              <a:gd name="connsiteY22" fmla="*/ 751236 h 1131953"/>
              <a:gd name="connsiteX0" fmla="*/ 401113 w 401113"/>
              <a:gd name="connsiteY0" fmla="*/ 751236 h 1091162"/>
              <a:gd name="connsiteX1" fmla="*/ 0 w 401113"/>
              <a:gd name="connsiteY1" fmla="*/ 1091162 h 1091162"/>
              <a:gd name="connsiteX2" fmla="*/ 10198 w 401113"/>
              <a:gd name="connsiteY2" fmla="*/ 1033374 h 1091162"/>
              <a:gd name="connsiteX3" fmla="*/ 30594 w 401113"/>
              <a:gd name="connsiteY3" fmla="*/ 968788 h 1091162"/>
              <a:gd name="connsiteX4" fmla="*/ 61187 w 401113"/>
              <a:gd name="connsiteY4" fmla="*/ 897404 h 1091162"/>
              <a:gd name="connsiteX5" fmla="*/ 81582 w 401113"/>
              <a:gd name="connsiteY5" fmla="*/ 849815 h 1091162"/>
              <a:gd name="connsiteX6" fmla="*/ 95179 w 401113"/>
              <a:gd name="connsiteY6" fmla="*/ 812423 h 1091162"/>
              <a:gd name="connsiteX7" fmla="*/ 115575 w 401113"/>
              <a:gd name="connsiteY7" fmla="*/ 683251 h 1091162"/>
              <a:gd name="connsiteX8" fmla="*/ 180161 w 401113"/>
              <a:gd name="connsiteY8" fmla="*/ 312732 h 1091162"/>
              <a:gd name="connsiteX9" fmla="*/ 210754 w 401113"/>
              <a:gd name="connsiteY9" fmla="*/ 122374 h 1091162"/>
              <a:gd name="connsiteX10" fmla="*/ 220952 w 401113"/>
              <a:gd name="connsiteY10" fmla="*/ 37392 h 1091162"/>
              <a:gd name="connsiteX11" fmla="*/ 224351 w 401113"/>
              <a:gd name="connsiteY11" fmla="*/ 23795 h 1091162"/>
              <a:gd name="connsiteX12" fmla="*/ 248146 w 401113"/>
              <a:gd name="connsiteY12" fmla="*/ 3400 h 1091162"/>
              <a:gd name="connsiteX13" fmla="*/ 258344 w 401113"/>
              <a:gd name="connsiteY13" fmla="*/ 0 h 1091162"/>
              <a:gd name="connsiteX14" fmla="*/ 271941 w 401113"/>
              <a:gd name="connsiteY14" fmla="*/ 6799 h 1091162"/>
              <a:gd name="connsiteX15" fmla="*/ 278739 w 401113"/>
              <a:gd name="connsiteY15" fmla="*/ 27194 h 1091162"/>
              <a:gd name="connsiteX16" fmla="*/ 282139 w 401113"/>
              <a:gd name="connsiteY16" fmla="*/ 74784 h 1091162"/>
              <a:gd name="connsiteX17" fmla="*/ 329728 w 401113"/>
              <a:gd name="connsiteY17" fmla="*/ 462299 h 1091162"/>
              <a:gd name="connsiteX18" fmla="*/ 356922 w 401113"/>
              <a:gd name="connsiteY18" fmla="*/ 662855 h 1091162"/>
              <a:gd name="connsiteX19" fmla="*/ 367120 w 401113"/>
              <a:gd name="connsiteY19" fmla="*/ 690049 h 1091162"/>
              <a:gd name="connsiteX20" fmla="*/ 387515 w 401113"/>
              <a:gd name="connsiteY20" fmla="*/ 727441 h 1091162"/>
              <a:gd name="connsiteX21" fmla="*/ 401113 w 401113"/>
              <a:gd name="connsiteY21" fmla="*/ 751236 h 1091162"/>
              <a:gd name="connsiteX0" fmla="*/ 390915 w 390915"/>
              <a:gd name="connsiteY0" fmla="*/ 751236 h 1033374"/>
              <a:gd name="connsiteX1" fmla="*/ 0 w 390915"/>
              <a:gd name="connsiteY1" fmla="*/ 1033374 h 1033374"/>
              <a:gd name="connsiteX2" fmla="*/ 20396 w 390915"/>
              <a:gd name="connsiteY2" fmla="*/ 968788 h 1033374"/>
              <a:gd name="connsiteX3" fmla="*/ 50989 w 390915"/>
              <a:gd name="connsiteY3" fmla="*/ 897404 h 1033374"/>
              <a:gd name="connsiteX4" fmla="*/ 71384 w 390915"/>
              <a:gd name="connsiteY4" fmla="*/ 849815 h 1033374"/>
              <a:gd name="connsiteX5" fmla="*/ 84981 w 390915"/>
              <a:gd name="connsiteY5" fmla="*/ 812423 h 1033374"/>
              <a:gd name="connsiteX6" fmla="*/ 105377 w 390915"/>
              <a:gd name="connsiteY6" fmla="*/ 683251 h 1033374"/>
              <a:gd name="connsiteX7" fmla="*/ 169963 w 390915"/>
              <a:gd name="connsiteY7" fmla="*/ 312732 h 1033374"/>
              <a:gd name="connsiteX8" fmla="*/ 200556 w 390915"/>
              <a:gd name="connsiteY8" fmla="*/ 122374 h 1033374"/>
              <a:gd name="connsiteX9" fmla="*/ 210754 w 390915"/>
              <a:gd name="connsiteY9" fmla="*/ 37392 h 1033374"/>
              <a:gd name="connsiteX10" fmla="*/ 214153 w 390915"/>
              <a:gd name="connsiteY10" fmla="*/ 23795 h 1033374"/>
              <a:gd name="connsiteX11" fmla="*/ 237948 w 390915"/>
              <a:gd name="connsiteY11" fmla="*/ 3400 h 1033374"/>
              <a:gd name="connsiteX12" fmla="*/ 248146 w 390915"/>
              <a:gd name="connsiteY12" fmla="*/ 0 h 1033374"/>
              <a:gd name="connsiteX13" fmla="*/ 261743 w 390915"/>
              <a:gd name="connsiteY13" fmla="*/ 6799 h 1033374"/>
              <a:gd name="connsiteX14" fmla="*/ 268541 w 390915"/>
              <a:gd name="connsiteY14" fmla="*/ 27194 h 1033374"/>
              <a:gd name="connsiteX15" fmla="*/ 271941 w 390915"/>
              <a:gd name="connsiteY15" fmla="*/ 74784 h 1033374"/>
              <a:gd name="connsiteX16" fmla="*/ 319530 w 390915"/>
              <a:gd name="connsiteY16" fmla="*/ 462299 h 1033374"/>
              <a:gd name="connsiteX17" fmla="*/ 346724 w 390915"/>
              <a:gd name="connsiteY17" fmla="*/ 662855 h 1033374"/>
              <a:gd name="connsiteX18" fmla="*/ 356922 w 390915"/>
              <a:gd name="connsiteY18" fmla="*/ 690049 h 1033374"/>
              <a:gd name="connsiteX19" fmla="*/ 377317 w 390915"/>
              <a:gd name="connsiteY19" fmla="*/ 727441 h 1033374"/>
              <a:gd name="connsiteX20" fmla="*/ 390915 w 390915"/>
              <a:gd name="connsiteY20" fmla="*/ 751236 h 1033374"/>
              <a:gd name="connsiteX0" fmla="*/ 370519 w 370519"/>
              <a:gd name="connsiteY0" fmla="*/ 751236 h 968788"/>
              <a:gd name="connsiteX1" fmla="*/ 0 w 370519"/>
              <a:gd name="connsiteY1" fmla="*/ 968788 h 968788"/>
              <a:gd name="connsiteX2" fmla="*/ 30593 w 370519"/>
              <a:gd name="connsiteY2" fmla="*/ 897404 h 968788"/>
              <a:gd name="connsiteX3" fmla="*/ 50988 w 370519"/>
              <a:gd name="connsiteY3" fmla="*/ 849815 h 968788"/>
              <a:gd name="connsiteX4" fmla="*/ 64585 w 370519"/>
              <a:gd name="connsiteY4" fmla="*/ 812423 h 968788"/>
              <a:gd name="connsiteX5" fmla="*/ 84981 w 370519"/>
              <a:gd name="connsiteY5" fmla="*/ 683251 h 968788"/>
              <a:gd name="connsiteX6" fmla="*/ 149567 w 370519"/>
              <a:gd name="connsiteY6" fmla="*/ 312732 h 968788"/>
              <a:gd name="connsiteX7" fmla="*/ 180160 w 370519"/>
              <a:gd name="connsiteY7" fmla="*/ 122374 h 968788"/>
              <a:gd name="connsiteX8" fmla="*/ 190358 w 370519"/>
              <a:gd name="connsiteY8" fmla="*/ 37392 h 968788"/>
              <a:gd name="connsiteX9" fmla="*/ 193757 w 370519"/>
              <a:gd name="connsiteY9" fmla="*/ 23795 h 968788"/>
              <a:gd name="connsiteX10" fmla="*/ 217552 w 370519"/>
              <a:gd name="connsiteY10" fmla="*/ 3400 h 968788"/>
              <a:gd name="connsiteX11" fmla="*/ 227750 w 370519"/>
              <a:gd name="connsiteY11" fmla="*/ 0 h 968788"/>
              <a:gd name="connsiteX12" fmla="*/ 241347 w 370519"/>
              <a:gd name="connsiteY12" fmla="*/ 6799 h 968788"/>
              <a:gd name="connsiteX13" fmla="*/ 248145 w 370519"/>
              <a:gd name="connsiteY13" fmla="*/ 27194 h 968788"/>
              <a:gd name="connsiteX14" fmla="*/ 251545 w 370519"/>
              <a:gd name="connsiteY14" fmla="*/ 74784 h 968788"/>
              <a:gd name="connsiteX15" fmla="*/ 299134 w 370519"/>
              <a:gd name="connsiteY15" fmla="*/ 462299 h 968788"/>
              <a:gd name="connsiteX16" fmla="*/ 326328 w 370519"/>
              <a:gd name="connsiteY16" fmla="*/ 662855 h 968788"/>
              <a:gd name="connsiteX17" fmla="*/ 336526 w 370519"/>
              <a:gd name="connsiteY17" fmla="*/ 690049 h 968788"/>
              <a:gd name="connsiteX18" fmla="*/ 356921 w 370519"/>
              <a:gd name="connsiteY18" fmla="*/ 727441 h 968788"/>
              <a:gd name="connsiteX19" fmla="*/ 370519 w 370519"/>
              <a:gd name="connsiteY19" fmla="*/ 751236 h 968788"/>
              <a:gd name="connsiteX0" fmla="*/ 339926 w 339926"/>
              <a:gd name="connsiteY0" fmla="*/ 751236 h 897404"/>
              <a:gd name="connsiteX1" fmla="*/ 0 w 339926"/>
              <a:gd name="connsiteY1" fmla="*/ 897404 h 897404"/>
              <a:gd name="connsiteX2" fmla="*/ 20395 w 339926"/>
              <a:gd name="connsiteY2" fmla="*/ 849815 h 897404"/>
              <a:gd name="connsiteX3" fmla="*/ 33992 w 339926"/>
              <a:gd name="connsiteY3" fmla="*/ 812423 h 897404"/>
              <a:gd name="connsiteX4" fmla="*/ 54388 w 339926"/>
              <a:gd name="connsiteY4" fmla="*/ 683251 h 897404"/>
              <a:gd name="connsiteX5" fmla="*/ 118974 w 339926"/>
              <a:gd name="connsiteY5" fmla="*/ 312732 h 897404"/>
              <a:gd name="connsiteX6" fmla="*/ 149567 w 339926"/>
              <a:gd name="connsiteY6" fmla="*/ 122374 h 897404"/>
              <a:gd name="connsiteX7" fmla="*/ 159765 w 339926"/>
              <a:gd name="connsiteY7" fmla="*/ 37392 h 897404"/>
              <a:gd name="connsiteX8" fmla="*/ 163164 w 339926"/>
              <a:gd name="connsiteY8" fmla="*/ 23795 h 897404"/>
              <a:gd name="connsiteX9" fmla="*/ 186959 w 339926"/>
              <a:gd name="connsiteY9" fmla="*/ 3400 h 897404"/>
              <a:gd name="connsiteX10" fmla="*/ 197157 w 339926"/>
              <a:gd name="connsiteY10" fmla="*/ 0 h 897404"/>
              <a:gd name="connsiteX11" fmla="*/ 210754 w 339926"/>
              <a:gd name="connsiteY11" fmla="*/ 6799 h 897404"/>
              <a:gd name="connsiteX12" fmla="*/ 217552 w 339926"/>
              <a:gd name="connsiteY12" fmla="*/ 27194 h 897404"/>
              <a:gd name="connsiteX13" fmla="*/ 220952 w 339926"/>
              <a:gd name="connsiteY13" fmla="*/ 74784 h 897404"/>
              <a:gd name="connsiteX14" fmla="*/ 268541 w 339926"/>
              <a:gd name="connsiteY14" fmla="*/ 462299 h 897404"/>
              <a:gd name="connsiteX15" fmla="*/ 295735 w 339926"/>
              <a:gd name="connsiteY15" fmla="*/ 662855 h 897404"/>
              <a:gd name="connsiteX16" fmla="*/ 305933 w 339926"/>
              <a:gd name="connsiteY16" fmla="*/ 690049 h 897404"/>
              <a:gd name="connsiteX17" fmla="*/ 326328 w 339926"/>
              <a:gd name="connsiteY17" fmla="*/ 727441 h 897404"/>
              <a:gd name="connsiteX18" fmla="*/ 339926 w 339926"/>
              <a:gd name="connsiteY18" fmla="*/ 751236 h 89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9926" h="897404">
                <a:moveTo>
                  <a:pt x="339926" y="751236"/>
                </a:moveTo>
                <a:cubicBezTo>
                  <a:pt x="285538" y="779563"/>
                  <a:pt x="53255" y="880974"/>
                  <a:pt x="0" y="897404"/>
                </a:cubicBezTo>
                <a:lnTo>
                  <a:pt x="20395" y="849815"/>
                </a:lnTo>
                <a:lnTo>
                  <a:pt x="33992" y="812423"/>
                </a:lnTo>
                <a:lnTo>
                  <a:pt x="54388" y="683251"/>
                </a:lnTo>
                <a:lnTo>
                  <a:pt x="118974" y="312732"/>
                </a:lnTo>
                <a:lnTo>
                  <a:pt x="149567" y="122374"/>
                </a:lnTo>
                <a:lnTo>
                  <a:pt x="159765" y="37392"/>
                </a:lnTo>
                <a:lnTo>
                  <a:pt x="163164" y="23795"/>
                </a:lnTo>
                <a:lnTo>
                  <a:pt x="186959" y="3400"/>
                </a:lnTo>
                <a:lnTo>
                  <a:pt x="197157" y="0"/>
                </a:lnTo>
                <a:lnTo>
                  <a:pt x="210754" y="6799"/>
                </a:lnTo>
                <a:lnTo>
                  <a:pt x="217552" y="27194"/>
                </a:lnTo>
                <a:lnTo>
                  <a:pt x="220952" y="74784"/>
                </a:lnTo>
                <a:lnTo>
                  <a:pt x="268541" y="462299"/>
                </a:lnTo>
                <a:lnTo>
                  <a:pt x="295735" y="662855"/>
                </a:lnTo>
                <a:lnTo>
                  <a:pt x="305933" y="690049"/>
                </a:lnTo>
                <a:lnTo>
                  <a:pt x="326328" y="727441"/>
                </a:lnTo>
                <a:lnTo>
                  <a:pt x="339926" y="751236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60EB0EB-7ED7-4E7D-9AA9-39B6F2BB3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6" y="1930401"/>
            <a:ext cx="4500563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D16B8DE-AE0C-4FA0-9638-844B7B0B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6" y="1938338"/>
            <a:ext cx="4498975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B8B3EA5-C924-46D1-A827-11A975AD415D}"/>
              </a:ext>
            </a:extLst>
          </p:cNvPr>
          <p:cNvSpPr/>
          <p:nvPr/>
        </p:nvSpPr>
        <p:spPr>
          <a:xfrm rot="16200000">
            <a:off x="2709863" y="3208338"/>
            <a:ext cx="2649538" cy="493713"/>
          </a:xfrm>
          <a:custGeom>
            <a:avLst/>
            <a:gdLst>
              <a:gd name="connsiteX0" fmla="*/ 878682 w 2650332"/>
              <a:gd name="connsiteY0" fmla="*/ 242888 h 492919"/>
              <a:gd name="connsiteX1" fmla="*/ 2133600 w 2650332"/>
              <a:gd name="connsiteY1" fmla="*/ 226219 h 492919"/>
              <a:gd name="connsiteX2" fmla="*/ 2247900 w 2650332"/>
              <a:gd name="connsiteY2" fmla="*/ 221457 h 492919"/>
              <a:gd name="connsiteX3" fmla="*/ 2286000 w 2650332"/>
              <a:gd name="connsiteY3" fmla="*/ 214313 h 492919"/>
              <a:gd name="connsiteX4" fmla="*/ 2340769 w 2650332"/>
              <a:gd name="connsiteY4" fmla="*/ 200025 h 492919"/>
              <a:gd name="connsiteX5" fmla="*/ 2405063 w 2650332"/>
              <a:gd name="connsiteY5" fmla="*/ 180975 h 492919"/>
              <a:gd name="connsiteX6" fmla="*/ 2445544 w 2650332"/>
              <a:gd name="connsiteY6" fmla="*/ 157163 h 492919"/>
              <a:gd name="connsiteX7" fmla="*/ 2497932 w 2650332"/>
              <a:gd name="connsiteY7" fmla="*/ 100013 h 492919"/>
              <a:gd name="connsiteX8" fmla="*/ 2569369 w 2650332"/>
              <a:gd name="connsiteY8" fmla="*/ 30957 h 492919"/>
              <a:gd name="connsiteX9" fmla="*/ 2595563 w 2650332"/>
              <a:gd name="connsiteY9" fmla="*/ 7144 h 492919"/>
              <a:gd name="connsiteX10" fmla="*/ 2609850 w 2650332"/>
              <a:gd name="connsiteY10" fmla="*/ 0 h 492919"/>
              <a:gd name="connsiteX11" fmla="*/ 2619375 w 2650332"/>
              <a:gd name="connsiteY11" fmla="*/ 0 h 492919"/>
              <a:gd name="connsiteX12" fmla="*/ 2628900 w 2650332"/>
              <a:gd name="connsiteY12" fmla="*/ 0 h 492919"/>
              <a:gd name="connsiteX13" fmla="*/ 2638425 w 2650332"/>
              <a:gd name="connsiteY13" fmla="*/ 2382 h 492919"/>
              <a:gd name="connsiteX14" fmla="*/ 2643188 w 2650332"/>
              <a:gd name="connsiteY14" fmla="*/ 7144 h 492919"/>
              <a:gd name="connsiteX15" fmla="*/ 2647950 w 2650332"/>
              <a:gd name="connsiteY15" fmla="*/ 14288 h 492919"/>
              <a:gd name="connsiteX16" fmla="*/ 2650332 w 2650332"/>
              <a:gd name="connsiteY16" fmla="*/ 23813 h 492919"/>
              <a:gd name="connsiteX17" fmla="*/ 2650332 w 2650332"/>
              <a:gd name="connsiteY17" fmla="*/ 35719 h 492919"/>
              <a:gd name="connsiteX18" fmla="*/ 2643188 w 2650332"/>
              <a:gd name="connsiteY18" fmla="*/ 80963 h 492919"/>
              <a:gd name="connsiteX19" fmla="*/ 2628900 w 2650332"/>
              <a:gd name="connsiteY19" fmla="*/ 145257 h 492919"/>
              <a:gd name="connsiteX20" fmla="*/ 2581275 w 2650332"/>
              <a:gd name="connsiteY20" fmla="*/ 295275 h 492919"/>
              <a:gd name="connsiteX21" fmla="*/ 2552700 w 2650332"/>
              <a:gd name="connsiteY21" fmla="*/ 359569 h 492919"/>
              <a:gd name="connsiteX22" fmla="*/ 2526507 w 2650332"/>
              <a:gd name="connsiteY22" fmla="*/ 402432 h 492919"/>
              <a:gd name="connsiteX23" fmla="*/ 2509838 w 2650332"/>
              <a:gd name="connsiteY23" fmla="*/ 423863 h 492919"/>
              <a:gd name="connsiteX24" fmla="*/ 2490788 w 2650332"/>
              <a:gd name="connsiteY24" fmla="*/ 433388 h 492919"/>
              <a:gd name="connsiteX25" fmla="*/ 2440782 w 2650332"/>
              <a:gd name="connsiteY25" fmla="*/ 435769 h 492919"/>
              <a:gd name="connsiteX26" fmla="*/ 2324100 w 2650332"/>
              <a:gd name="connsiteY26" fmla="*/ 428625 h 492919"/>
              <a:gd name="connsiteX27" fmla="*/ 2224088 w 2650332"/>
              <a:gd name="connsiteY27" fmla="*/ 426244 h 492919"/>
              <a:gd name="connsiteX28" fmla="*/ 1633538 w 2650332"/>
              <a:gd name="connsiteY28" fmla="*/ 426244 h 492919"/>
              <a:gd name="connsiteX29" fmla="*/ 1478757 w 2650332"/>
              <a:gd name="connsiteY29" fmla="*/ 426244 h 492919"/>
              <a:gd name="connsiteX30" fmla="*/ 1447800 w 2650332"/>
              <a:gd name="connsiteY30" fmla="*/ 433388 h 492919"/>
              <a:gd name="connsiteX31" fmla="*/ 1352550 w 2650332"/>
              <a:gd name="connsiteY31" fmla="*/ 440532 h 492919"/>
              <a:gd name="connsiteX32" fmla="*/ 1297782 w 2650332"/>
              <a:gd name="connsiteY32" fmla="*/ 447675 h 492919"/>
              <a:gd name="connsiteX33" fmla="*/ 981075 w 2650332"/>
              <a:gd name="connsiteY33" fmla="*/ 447675 h 492919"/>
              <a:gd name="connsiteX34" fmla="*/ 321469 w 2650332"/>
              <a:gd name="connsiteY34" fmla="*/ 447675 h 492919"/>
              <a:gd name="connsiteX35" fmla="*/ 304800 w 2650332"/>
              <a:gd name="connsiteY35" fmla="*/ 454819 h 492919"/>
              <a:gd name="connsiteX36" fmla="*/ 273844 w 2650332"/>
              <a:gd name="connsiteY36" fmla="*/ 471488 h 492919"/>
              <a:gd name="connsiteX37" fmla="*/ 219075 w 2650332"/>
              <a:gd name="connsiteY37" fmla="*/ 488157 h 492919"/>
              <a:gd name="connsiteX38" fmla="*/ 164307 w 2650332"/>
              <a:gd name="connsiteY38" fmla="*/ 492919 h 492919"/>
              <a:gd name="connsiteX39" fmla="*/ 128588 w 2650332"/>
              <a:gd name="connsiteY39" fmla="*/ 490538 h 492919"/>
              <a:gd name="connsiteX40" fmla="*/ 95250 w 2650332"/>
              <a:gd name="connsiteY40" fmla="*/ 485775 h 492919"/>
              <a:gd name="connsiteX41" fmla="*/ 64294 w 2650332"/>
              <a:gd name="connsiteY41" fmla="*/ 473869 h 492919"/>
              <a:gd name="connsiteX42" fmla="*/ 42863 w 2650332"/>
              <a:gd name="connsiteY42" fmla="*/ 457200 h 492919"/>
              <a:gd name="connsiteX43" fmla="*/ 21432 w 2650332"/>
              <a:gd name="connsiteY43" fmla="*/ 438150 h 492919"/>
              <a:gd name="connsiteX44" fmla="*/ 9525 w 2650332"/>
              <a:gd name="connsiteY44" fmla="*/ 428625 h 492919"/>
              <a:gd name="connsiteX45" fmla="*/ 0 w 2650332"/>
              <a:gd name="connsiteY45" fmla="*/ 409575 h 492919"/>
              <a:gd name="connsiteX46" fmla="*/ 0 w 2650332"/>
              <a:gd name="connsiteY46" fmla="*/ 385763 h 492919"/>
              <a:gd name="connsiteX47" fmla="*/ 4763 w 2650332"/>
              <a:gd name="connsiteY47" fmla="*/ 366713 h 492919"/>
              <a:gd name="connsiteX48" fmla="*/ 14288 w 2650332"/>
              <a:gd name="connsiteY48" fmla="*/ 350044 h 492919"/>
              <a:gd name="connsiteX49" fmla="*/ 30957 w 2650332"/>
              <a:gd name="connsiteY49" fmla="*/ 335757 h 492919"/>
              <a:gd name="connsiteX50" fmla="*/ 83344 w 2650332"/>
              <a:gd name="connsiteY50" fmla="*/ 309563 h 492919"/>
              <a:gd name="connsiteX51" fmla="*/ 180975 w 2650332"/>
              <a:gd name="connsiteY51" fmla="*/ 259557 h 492919"/>
              <a:gd name="connsiteX52" fmla="*/ 242888 w 2650332"/>
              <a:gd name="connsiteY52" fmla="*/ 233363 h 492919"/>
              <a:gd name="connsiteX53" fmla="*/ 304800 w 2650332"/>
              <a:gd name="connsiteY53" fmla="*/ 211932 h 492919"/>
              <a:gd name="connsiteX54" fmla="*/ 345282 w 2650332"/>
              <a:gd name="connsiteY54" fmla="*/ 202407 h 492919"/>
              <a:gd name="connsiteX55" fmla="*/ 366713 w 2650332"/>
              <a:gd name="connsiteY55" fmla="*/ 204788 h 492919"/>
              <a:gd name="connsiteX56" fmla="*/ 404813 w 2650332"/>
              <a:gd name="connsiteY56" fmla="*/ 214313 h 492919"/>
              <a:gd name="connsiteX57" fmla="*/ 509588 w 2650332"/>
              <a:gd name="connsiteY57" fmla="*/ 230982 h 492919"/>
              <a:gd name="connsiteX58" fmla="*/ 576263 w 2650332"/>
              <a:gd name="connsiteY58" fmla="*/ 240507 h 492919"/>
              <a:gd name="connsiteX59" fmla="*/ 623888 w 2650332"/>
              <a:gd name="connsiteY59" fmla="*/ 245269 h 492919"/>
              <a:gd name="connsiteX60" fmla="*/ 671513 w 2650332"/>
              <a:gd name="connsiteY60" fmla="*/ 245269 h 492919"/>
              <a:gd name="connsiteX61" fmla="*/ 878682 w 2650332"/>
              <a:gd name="connsiteY61" fmla="*/ 242888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650332" h="492919">
                <a:moveTo>
                  <a:pt x="878682" y="242888"/>
                </a:moveTo>
                <a:lnTo>
                  <a:pt x="2133600" y="226219"/>
                </a:lnTo>
                <a:lnTo>
                  <a:pt x="2247900" y="221457"/>
                </a:lnTo>
                <a:lnTo>
                  <a:pt x="2286000" y="214313"/>
                </a:lnTo>
                <a:lnTo>
                  <a:pt x="2340769" y="200025"/>
                </a:lnTo>
                <a:lnTo>
                  <a:pt x="2405063" y="180975"/>
                </a:lnTo>
                <a:lnTo>
                  <a:pt x="2445544" y="157163"/>
                </a:lnTo>
                <a:lnTo>
                  <a:pt x="2497932" y="100013"/>
                </a:lnTo>
                <a:lnTo>
                  <a:pt x="2569369" y="30957"/>
                </a:lnTo>
                <a:lnTo>
                  <a:pt x="2595563" y="7144"/>
                </a:lnTo>
                <a:lnTo>
                  <a:pt x="2609850" y="0"/>
                </a:lnTo>
                <a:lnTo>
                  <a:pt x="2619375" y="0"/>
                </a:lnTo>
                <a:lnTo>
                  <a:pt x="2628900" y="0"/>
                </a:lnTo>
                <a:lnTo>
                  <a:pt x="2638425" y="2382"/>
                </a:lnTo>
                <a:lnTo>
                  <a:pt x="2643188" y="7144"/>
                </a:lnTo>
                <a:lnTo>
                  <a:pt x="2647950" y="14288"/>
                </a:lnTo>
                <a:lnTo>
                  <a:pt x="2650332" y="23813"/>
                </a:lnTo>
                <a:lnTo>
                  <a:pt x="2650332" y="35719"/>
                </a:lnTo>
                <a:lnTo>
                  <a:pt x="2643188" y="80963"/>
                </a:lnTo>
                <a:lnTo>
                  <a:pt x="2628900" y="145257"/>
                </a:lnTo>
                <a:lnTo>
                  <a:pt x="2581275" y="295275"/>
                </a:lnTo>
                <a:lnTo>
                  <a:pt x="2552700" y="359569"/>
                </a:lnTo>
                <a:lnTo>
                  <a:pt x="2526507" y="402432"/>
                </a:lnTo>
                <a:lnTo>
                  <a:pt x="2509838" y="423863"/>
                </a:lnTo>
                <a:lnTo>
                  <a:pt x="2490788" y="433388"/>
                </a:lnTo>
                <a:lnTo>
                  <a:pt x="2440782" y="435769"/>
                </a:lnTo>
                <a:lnTo>
                  <a:pt x="2324100" y="428625"/>
                </a:lnTo>
                <a:lnTo>
                  <a:pt x="2224088" y="426244"/>
                </a:lnTo>
                <a:lnTo>
                  <a:pt x="1633538" y="426244"/>
                </a:lnTo>
                <a:lnTo>
                  <a:pt x="1478757" y="426244"/>
                </a:lnTo>
                <a:lnTo>
                  <a:pt x="1447800" y="433388"/>
                </a:lnTo>
                <a:lnTo>
                  <a:pt x="1352550" y="440532"/>
                </a:lnTo>
                <a:lnTo>
                  <a:pt x="1297782" y="447675"/>
                </a:lnTo>
                <a:lnTo>
                  <a:pt x="981075" y="447675"/>
                </a:lnTo>
                <a:lnTo>
                  <a:pt x="321469" y="447675"/>
                </a:lnTo>
                <a:lnTo>
                  <a:pt x="304800" y="454819"/>
                </a:lnTo>
                <a:lnTo>
                  <a:pt x="273844" y="471488"/>
                </a:lnTo>
                <a:lnTo>
                  <a:pt x="219075" y="488157"/>
                </a:lnTo>
                <a:lnTo>
                  <a:pt x="164307" y="492919"/>
                </a:lnTo>
                <a:lnTo>
                  <a:pt x="128588" y="490538"/>
                </a:lnTo>
                <a:lnTo>
                  <a:pt x="95250" y="485775"/>
                </a:lnTo>
                <a:lnTo>
                  <a:pt x="64294" y="473869"/>
                </a:lnTo>
                <a:lnTo>
                  <a:pt x="42863" y="457200"/>
                </a:lnTo>
                <a:lnTo>
                  <a:pt x="21432" y="438150"/>
                </a:lnTo>
                <a:lnTo>
                  <a:pt x="9525" y="428625"/>
                </a:lnTo>
                <a:lnTo>
                  <a:pt x="0" y="409575"/>
                </a:lnTo>
                <a:lnTo>
                  <a:pt x="0" y="385763"/>
                </a:lnTo>
                <a:lnTo>
                  <a:pt x="4763" y="366713"/>
                </a:lnTo>
                <a:lnTo>
                  <a:pt x="14288" y="350044"/>
                </a:lnTo>
                <a:lnTo>
                  <a:pt x="30957" y="335757"/>
                </a:lnTo>
                <a:lnTo>
                  <a:pt x="83344" y="309563"/>
                </a:lnTo>
                <a:lnTo>
                  <a:pt x="180975" y="259557"/>
                </a:lnTo>
                <a:lnTo>
                  <a:pt x="242888" y="233363"/>
                </a:lnTo>
                <a:lnTo>
                  <a:pt x="304800" y="211932"/>
                </a:lnTo>
                <a:lnTo>
                  <a:pt x="345282" y="202407"/>
                </a:lnTo>
                <a:lnTo>
                  <a:pt x="366713" y="204788"/>
                </a:lnTo>
                <a:lnTo>
                  <a:pt x="404813" y="214313"/>
                </a:lnTo>
                <a:lnTo>
                  <a:pt x="509588" y="230982"/>
                </a:lnTo>
                <a:lnTo>
                  <a:pt x="576263" y="240507"/>
                </a:lnTo>
                <a:lnTo>
                  <a:pt x="623888" y="245269"/>
                </a:lnTo>
                <a:lnTo>
                  <a:pt x="671513" y="245269"/>
                </a:lnTo>
                <a:lnTo>
                  <a:pt x="878682" y="2428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CA8E008-75A7-46E5-A2F4-66DD836F2B5D}"/>
              </a:ext>
            </a:extLst>
          </p:cNvPr>
          <p:cNvSpPr/>
          <p:nvPr/>
        </p:nvSpPr>
        <p:spPr>
          <a:xfrm rot="16200000">
            <a:off x="3786982" y="2331244"/>
            <a:ext cx="2593975" cy="1792288"/>
          </a:xfrm>
          <a:custGeom>
            <a:avLst/>
            <a:gdLst>
              <a:gd name="connsiteX0" fmla="*/ 703385 w 2593731"/>
              <a:gd name="connsiteY0" fmla="*/ 1699847 h 1793631"/>
              <a:gd name="connsiteX1" fmla="*/ 1981200 w 2593731"/>
              <a:gd name="connsiteY1" fmla="*/ 1702777 h 1793631"/>
              <a:gd name="connsiteX2" fmla="*/ 2069123 w 2593731"/>
              <a:gd name="connsiteY2" fmla="*/ 1702777 h 1793631"/>
              <a:gd name="connsiteX3" fmla="*/ 2104292 w 2593731"/>
              <a:gd name="connsiteY3" fmla="*/ 1705708 h 1793631"/>
              <a:gd name="connsiteX4" fmla="*/ 2133600 w 2593731"/>
              <a:gd name="connsiteY4" fmla="*/ 1714500 h 1793631"/>
              <a:gd name="connsiteX5" fmla="*/ 2180492 w 2593731"/>
              <a:gd name="connsiteY5" fmla="*/ 1737947 h 1793631"/>
              <a:gd name="connsiteX6" fmla="*/ 2250831 w 2593731"/>
              <a:gd name="connsiteY6" fmla="*/ 1781908 h 1793631"/>
              <a:gd name="connsiteX7" fmla="*/ 2271346 w 2593731"/>
              <a:gd name="connsiteY7" fmla="*/ 1787770 h 1793631"/>
              <a:gd name="connsiteX8" fmla="*/ 2294792 w 2593731"/>
              <a:gd name="connsiteY8" fmla="*/ 1790700 h 1793631"/>
              <a:gd name="connsiteX9" fmla="*/ 2344615 w 2593731"/>
              <a:gd name="connsiteY9" fmla="*/ 1793631 h 1793631"/>
              <a:gd name="connsiteX10" fmla="*/ 2391508 w 2593731"/>
              <a:gd name="connsiteY10" fmla="*/ 1740877 h 1793631"/>
              <a:gd name="connsiteX11" fmla="*/ 2447192 w 2593731"/>
              <a:gd name="connsiteY11" fmla="*/ 1682262 h 1793631"/>
              <a:gd name="connsiteX12" fmla="*/ 2505808 w 2593731"/>
              <a:gd name="connsiteY12" fmla="*/ 1614854 h 1793631"/>
              <a:gd name="connsiteX13" fmla="*/ 2555631 w 2593731"/>
              <a:gd name="connsiteY13" fmla="*/ 1538654 h 1793631"/>
              <a:gd name="connsiteX14" fmla="*/ 2584939 w 2593731"/>
              <a:gd name="connsiteY14" fmla="*/ 1488831 h 1793631"/>
              <a:gd name="connsiteX15" fmla="*/ 2593731 w 2593731"/>
              <a:gd name="connsiteY15" fmla="*/ 1462454 h 1793631"/>
              <a:gd name="connsiteX16" fmla="*/ 2593731 w 2593731"/>
              <a:gd name="connsiteY16" fmla="*/ 1439008 h 1793631"/>
              <a:gd name="connsiteX17" fmla="*/ 2570285 w 2593731"/>
              <a:gd name="connsiteY17" fmla="*/ 1397977 h 1793631"/>
              <a:gd name="connsiteX18" fmla="*/ 2540977 w 2593731"/>
              <a:gd name="connsiteY18" fmla="*/ 1359877 h 1793631"/>
              <a:gd name="connsiteX19" fmla="*/ 2520462 w 2593731"/>
              <a:gd name="connsiteY19" fmla="*/ 1339362 h 1793631"/>
              <a:gd name="connsiteX20" fmla="*/ 2494085 w 2593731"/>
              <a:gd name="connsiteY20" fmla="*/ 1248508 h 1793631"/>
              <a:gd name="connsiteX21" fmla="*/ 2476500 w 2593731"/>
              <a:gd name="connsiteY21" fmla="*/ 1181100 h 1793631"/>
              <a:gd name="connsiteX22" fmla="*/ 2455985 w 2593731"/>
              <a:gd name="connsiteY22" fmla="*/ 1078523 h 1793631"/>
              <a:gd name="connsiteX23" fmla="*/ 2256692 w 2593731"/>
              <a:gd name="connsiteY23" fmla="*/ 29308 h 1793631"/>
              <a:gd name="connsiteX24" fmla="*/ 2256692 w 2593731"/>
              <a:gd name="connsiteY24" fmla="*/ 8793 h 1793631"/>
              <a:gd name="connsiteX25" fmla="*/ 2239108 w 2593731"/>
              <a:gd name="connsiteY25" fmla="*/ 0 h 1793631"/>
              <a:gd name="connsiteX26" fmla="*/ 2063262 w 2593731"/>
              <a:gd name="connsiteY26" fmla="*/ 5862 h 1793631"/>
              <a:gd name="connsiteX27" fmla="*/ 2074985 w 2593731"/>
              <a:gd name="connsiteY27" fmla="*/ 20516 h 1793631"/>
              <a:gd name="connsiteX28" fmla="*/ 2092569 w 2593731"/>
              <a:gd name="connsiteY28" fmla="*/ 117231 h 1793631"/>
              <a:gd name="connsiteX29" fmla="*/ 2159977 w 2593731"/>
              <a:gd name="connsiteY29" fmla="*/ 518747 h 1793631"/>
              <a:gd name="connsiteX30" fmla="*/ 2162908 w 2593731"/>
              <a:gd name="connsiteY30" fmla="*/ 559777 h 1793631"/>
              <a:gd name="connsiteX31" fmla="*/ 2198077 w 2593731"/>
              <a:gd name="connsiteY31" fmla="*/ 682870 h 1793631"/>
              <a:gd name="connsiteX32" fmla="*/ 2230315 w 2593731"/>
              <a:gd name="connsiteY32" fmla="*/ 767862 h 1793631"/>
              <a:gd name="connsiteX33" fmla="*/ 2265485 w 2593731"/>
              <a:gd name="connsiteY33" fmla="*/ 973016 h 1793631"/>
              <a:gd name="connsiteX34" fmla="*/ 2303585 w 2593731"/>
              <a:gd name="connsiteY34" fmla="*/ 1222131 h 1793631"/>
              <a:gd name="connsiteX35" fmla="*/ 2321169 w 2593731"/>
              <a:gd name="connsiteY35" fmla="*/ 1348154 h 1793631"/>
              <a:gd name="connsiteX36" fmla="*/ 2324100 w 2593731"/>
              <a:gd name="connsiteY36" fmla="*/ 1374531 h 1793631"/>
              <a:gd name="connsiteX37" fmla="*/ 2318239 w 2593731"/>
              <a:gd name="connsiteY37" fmla="*/ 1400908 h 1793631"/>
              <a:gd name="connsiteX38" fmla="*/ 2300654 w 2593731"/>
              <a:gd name="connsiteY38" fmla="*/ 1430216 h 1793631"/>
              <a:gd name="connsiteX39" fmla="*/ 2288931 w 2593731"/>
              <a:gd name="connsiteY39" fmla="*/ 1439008 h 1793631"/>
              <a:gd name="connsiteX40" fmla="*/ 2256692 w 2593731"/>
              <a:gd name="connsiteY40" fmla="*/ 1450731 h 1793631"/>
              <a:gd name="connsiteX41" fmla="*/ 2221523 w 2593731"/>
              <a:gd name="connsiteY41" fmla="*/ 1453662 h 1793631"/>
              <a:gd name="connsiteX42" fmla="*/ 2130669 w 2593731"/>
              <a:gd name="connsiteY42" fmla="*/ 1453662 h 1793631"/>
              <a:gd name="connsiteX43" fmla="*/ 1233854 w 2593731"/>
              <a:gd name="connsiteY43" fmla="*/ 1453662 h 1793631"/>
              <a:gd name="connsiteX44" fmla="*/ 334108 w 2593731"/>
              <a:gd name="connsiteY44" fmla="*/ 1453662 h 1793631"/>
              <a:gd name="connsiteX45" fmla="*/ 240323 w 2593731"/>
              <a:gd name="connsiteY45" fmla="*/ 1447800 h 1793631"/>
              <a:gd name="connsiteX46" fmla="*/ 199292 w 2593731"/>
              <a:gd name="connsiteY46" fmla="*/ 1444870 h 1793631"/>
              <a:gd name="connsiteX47" fmla="*/ 108439 w 2593731"/>
              <a:gd name="connsiteY47" fmla="*/ 1433147 h 1793631"/>
              <a:gd name="connsiteX48" fmla="*/ 84992 w 2593731"/>
              <a:gd name="connsiteY48" fmla="*/ 1430216 h 1793631"/>
              <a:gd name="connsiteX49" fmla="*/ 67408 w 2593731"/>
              <a:gd name="connsiteY49" fmla="*/ 1444870 h 1793631"/>
              <a:gd name="connsiteX50" fmla="*/ 43962 w 2593731"/>
              <a:gd name="connsiteY50" fmla="*/ 1459523 h 1793631"/>
              <a:gd name="connsiteX51" fmla="*/ 23446 w 2593731"/>
              <a:gd name="connsiteY51" fmla="*/ 1485900 h 1793631"/>
              <a:gd name="connsiteX52" fmla="*/ 8792 w 2593731"/>
              <a:gd name="connsiteY52" fmla="*/ 1512277 h 1793631"/>
              <a:gd name="connsiteX53" fmla="*/ 0 w 2593731"/>
              <a:gd name="connsiteY53" fmla="*/ 1535723 h 1793631"/>
              <a:gd name="connsiteX54" fmla="*/ 0 w 2593731"/>
              <a:gd name="connsiteY54" fmla="*/ 1556239 h 1793631"/>
              <a:gd name="connsiteX55" fmla="*/ 2931 w 2593731"/>
              <a:gd name="connsiteY55" fmla="*/ 1576754 h 1793631"/>
              <a:gd name="connsiteX56" fmla="*/ 14654 w 2593731"/>
              <a:gd name="connsiteY56" fmla="*/ 1603131 h 1793631"/>
              <a:gd name="connsiteX57" fmla="*/ 35169 w 2593731"/>
              <a:gd name="connsiteY57" fmla="*/ 1632439 h 1793631"/>
              <a:gd name="connsiteX58" fmla="*/ 64477 w 2593731"/>
              <a:gd name="connsiteY58" fmla="*/ 1658816 h 1793631"/>
              <a:gd name="connsiteX59" fmla="*/ 99646 w 2593731"/>
              <a:gd name="connsiteY59" fmla="*/ 1679331 h 1793631"/>
              <a:gd name="connsiteX60" fmla="*/ 134815 w 2593731"/>
              <a:gd name="connsiteY60" fmla="*/ 1693985 h 1793631"/>
              <a:gd name="connsiteX61" fmla="*/ 161192 w 2593731"/>
              <a:gd name="connsiteY61" fmla="*/ 1702777 h 1793631"/>
              <a:gd name="connsiteX62" fmla="*/ 337039 w 2593731"/>
              <a:gd name="connsiteY62" fmla="*/ 1699847 h 1793631"/>
              <a:gd name="connsiteX63" fmla="*/ 703385 w 2593731"/>
              <a:gd name="connsiteY63" fmla="*/ 1699847 h 179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593731" h="1793631">
                <a:moveTo>
                  <a:pt x="703385" y="1699847"/>
                </a:moveTo>
                <a:lnTo>
                  <a:pt x="1981200" y="1702777"/>
                </a:lnTo>
                <a:lnTo>
                  <a:pt x="2069123" y="1702777"/>
                </a:lnTo>
                <a:lnTo>
                  <a:pt x="2104292" y="1705708"/>
                </a:lnTo>
                <a:lnTo>
                  <a:pt x="2133600" y="1714500"/>
                </a:lnTo>
                <a:lnTo>
                  <a:pt x="2180492" y="1737947"/>
                </a:lnTo>
                <a:lnTo>
                  <a:pt x="2250831" y="1781908"/>
                </a:lnTo>
                <a:lnTo>
                  <a:pt x="2271346" y="1787770"/>
                </a:lnTo>
                <a:lnTo>
                  <a:pt x="2294792" y="1790700"/>
                </a:lnTo>
                <a:lnTo>
                  <a:pt x="2344615" y="1793631"/>
                </a:lnTo>
                <a:lnTo>
                  <a:pt x="2391508" y="1740877"/>
                </a:lnTo>
                <a:lnTo>
                  <a:pt x="2447192" y="1682262"/>
                </a:lnTo>
                <a:lnTo>
                  <a:pt x="2505808" y="1614854"/>
                </a:lnTo>
                <a:lnTo>
                  <a:pt x="2555631" y="1538654"/>
                </a:lnTo>
                <a:lnTo>
                  <a:pt x="2584939" y="1488831"/>
                </a:lnTo>
                <a:lnTo>
                  <a:pt x="2593731" y="1462454"/>
                </a:lnTo>
                <a:lnTo>
                  <a:pt x="2593731" y="1439008"/>
                </a:lnTo>
                <a:lnTo>
                  <a:pt x="2570285" y="1397977"/>
                </a:lnTo>
                <a:lnTo>
                  <a:pt x="2540977" y="1359877"/>
                </a:lnTo>
                <a:lnTo>
                  <a:pt x="2520462" y="1339362"/>
                </a:lnTo>
                <a:lnTo>
                  <a:pt x="2494085" y="1248508"/>
                </a:lnTo>
                <a:lnTo>
                  <a:pt x="2476500" y="1181100"/>
                </a:lnTo>
                <a:lnTo>
                  <a:pt x="2455985" y="1078523"/>
                </a:lnTo>
                <a:lnTo>
                  <a:pt x="2256692" y="29308"/>
                </a:lnTo>
                <a:lnTo>
                  <a:pt x="2256692" y="8793"/>
                </a:lnTo>
                <a:lnTo>
                  <a:pt x="2239108" y="0"/>
                </a:lnTo>
                <a:lnTo>
                  <a:pt x="2063262" y="5862"/>
                </a:lnTo>
                <a:lnTo>
                  <a:pt x="2074985" y="20516"/>
                </a:lnTo>
                <a:lnTo>
                  <a:pt x="2092569" y="117231"/>
                </a:lnTo>
                <a:lnTo>
                  <a:pt x="2159977" y="518747"/>
                </a:lnTo>
                <a:lnTo>
                  <a:pt x="2162908" y="559777"/>
                </a:lnTo>
                <a:lnTo>
                  <a:pt x="2198077" y="682870"/>
                </a:lnTo>
                <a:lnTo>
                  <a:pt x="2230315" y="767862"/>
                </a:lnTo>
                <a:lnTo>
                  <a:pt x="2265485" y="973016"/>
                </a:lnTo>
                <a:lnTo>
                  <a:pt x="2303585" y="1222131"/>
                </a:lnTo>
                <a:lnTo>
                  <a:pt x="2321169" y="1348154"/>
                </a:lnTo>
                <a:lnTo>
                  <a:pt x="2324100" y="1374531"/>
                </a:lnTo>
                <a:lnTo>
                  <a:pt x="2318239" y="1400908"/>
                </a:lnTo>
                <a:lnTo>
                  <a:pt x="2300654" y="1430216"/>
                </a:lnTo>
                <a:lnTo>
                  <a:pt x="2288931" y="1439008"/>
                </a:lnTo>
                <a:lnTo>
                  <a:pt x="2256692" y="1450731"/>
                </a:lnTo>
                <a:lnTo>
                  <a:pt x="2221523" y="1453662"/>
                </a:lnTo>
                <a:lnTo>
                  <a:pt x="2130669" y="1453662"/>
                </a:lnTo>
                <a:lnTo>
                  <a:pt x="1233854" y="1453662"/>
                </a:lnTo>
                <a:lnTo>
                  <a:pt x="334108" y="1453662"/>
                </a:lnTo>
                <a:lnTo>
                  <a:pt x="240323" y="1447800"/>
                </a:lnTo>
                <a:lnTo>
                  <a:pt x="199292" y="1444870"/>
                </a:lnTo>
                <a:lnTo>
                  <a:pt x="108439" y="1433147"/>
                </a:lnTo>
                <a:lnTo>
                  <a:pt x="84992" y="1430216"/>
                </a:lnTo>
                <a:lnTo>
                  <a:pt x="67408" y="1444870"/>
                </a:lnTo>
                <a:lnTo>
                  <a:pt x="43962" y="1459523"/>
                </a:lnTo>
                <a:lnTo>
                  <a:pt x="23446" y="1485900"/>
                </a:lnTo>
                <a:lnTo>
                  <a:pt x="8792" y="1512277"/>
                </a:lnTo>
                <a:lnTo>
                  <a:pt x="0" y="1535723"/>
                </a:lnTo>
                <a:lnTo>
                  <a:pt x="0" y="1556239"/>
                </a:lnTo>
                <a:lnTo>
                  <a:pt x="2931" y="1576754"/>
                </a:lnTo>
                <a:lnTo>
                  <a:pt x="14654" y="1603131"/>
                </a:lnTo>
                <a:lnTo>
                  <a:pt x="35169" y="1632439"/>
                </a:lnTo>
                <a:lnTo>
                  <a:pt x="64477" y="1658816"/>
                </a:lnTo>
                <a:lnTo>
                  <a:pt x="99646" y="1679331"/>
                </a:lnTo>
                <a:lnTo>
                  <a:pt x="134815" y="1693985"/>
                </a:lnTo>
                <a:lnTo>
                  <a:pt x="161192" y="1702777"/>
                </a:lnTo>
                <a:lnTo>
                  <a:pt x="337039" y="1699847"/>
                </a:lnTo>
                <a:lnTo>
                  <a:pt x="703385" y="16998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20244EF-1D11-417F-BCC7-A31FA7365F93}"/>
              </a:ext>
            </a:extLst>
          </p:cNvPr>
          <p:cNvSpPr/>
          <p:nvPr/>
        </p:nvSpPr>
        <p:spPr>
          <a:xfrm rot="16200000">
            <a:off x="3873501" y="3132138"/>
            <a:ext cx="2108200" cy="384175"/>
          </a:xfrm>
          <a:custGeom>
            <a:avLst/>
            <a:gdLst>
              <a:gd name="connsiteX0" fmla="*/ 190500 w 2107406"/>
              <a:gd name="connsiteY0" fmla="*/ 102394 h 383381"/>
              <a:gd name="connsiteX1" fmla="*/ 1533525 w 2107406"/>
              <a:gd name="connsiteY1" fmla="*/ 102394 h 383381"/>
              <a:gd name="connsiteX2" fmla="*/ 1807368 w 2107406"/>
              <a:gd name="connsiteY2" fmla="*/ 100012 h 383381"/>
              <a:gd name="connsiteX3" fmla="*/ 1838325 w 2107406"/>
              <a:gd name="connsiteY3" fmla="*/ 100012 h 383381"/>
              <a:gd name="connsiteX4" fmla="*/ 1859756 w 2107406"/>
              <a:gd name="connsiteY4" fmla="*/ 92869 h 383381"/>
              <a:gd name="connsiteX5" fmla="*/ 1981200 w 2107406"/>
              <a:gd name="connsiteY5" fmla="*/ 35719 h 383381"/>
              <a:gd name="connsiteX6" fmla="*/ 2033587 w 2107406"/>
              <a:gd name="connsiteY6" fmla="*/ 0 h 383381"/>
              <a:gd name="connsiteX7" fmla="*/ 2047875 w 2107406"/>
              <a:gd name="connsiteY7" fmla="*/ 0 h 383381"/>
              <a:gd name="connsiteX8" fmla="*/ 2069306 w 2107406"/>
              <a:gd name="connsiteY8" fmla="*/ 16669 h 383381"/>
              <a:gd name="connsiteX9" fmla="*/ 2107406 w 2107406"/>
              <a:gd name="connsiteY9" fmla="*/ 164306 h 383381"/>
              <a:gd name="connsiteX10" fmla="*/ 2085975 w 2107406"/>
              <a:gd name="connsiteY10" fmla="*/ 207169 h 383381"/>
              <a:gd name="connsiteX11" fmla="*/ 2047875 w 2107406"/>
              <a:gd name="connsiteY11" fmla="*/ 257175 h 383381"/>
              <a:gd name="connsiteX12" fmla="*/ 1959768 w 2107406"/>
              <a:gd name="connsiteY12" fmla="*/ 364331 h 383381"/>
              <a:gd name="connsiteX13" fmla="*/ 1943100 w 2107406"/>
              <a:gd name="connsiteY13" fmla="*/ 378619 h 383381"/>
              <a:gd name="connsiteX14" fmla="*/ 1931193 w 2107406"/>
              <a:gd name="connsiteY14" fmla="*/ 383381 h 383381"/>
              <a:gd name="connsiteX15" fmla="*/ 1921668 w 2107406"/>
              <a:gd name="connsiteY15" fmla="*/ 383381 h 383381"/>
              <a:gd name="connsiteX16" fmla="*/ 1905000 w 2107406"/>
              <a:gd name="connsiteY16" fmla="*/ 383381 h 383381"/>
              <a:gd name="connsiteX17" fmla="*/ 1888331 w 2107406"/>
              <a:gd name="connsiteY17" fmla="*/ 376237 h 383381"/>
              <a:gd name="connsiteX18" fmla="*/ 1874043 w 2107406"/>
              <a:gd name="connsiteY18" fmla="*/ 364331 h 383381"/>
              <a:gd name="connsiteX19" fmla="*/ 1854993 w 2107406"/>
              <a:gd name="connsiteY19" fmla="*/ 342900 h 383381"/>
              <a:gd name="connsiteX20" fmla="*/ 1840706 w 2107406"/>
              <a:gd name="connsiteY20" fmla="*/ 330994 h 383381"/>
              <a:gd name="connsiteX21" fmla="*/ 1807368 w 2107406"/>
              <a:gd name="connsiteY21" fmla="*/ 326231 h 383381"/>
              <a:gd name="connsiteX22" fmla="*/ 1204912 w 2107406"/>
              <a:gd name="connsiteY22" fmla="*/ 326231 h 383381"/>
              <a:gd name="connsiteX23" fmla="*/ 1019175 w 2107406"/>
              <a:gd name="connsiteY23" fmla="*/ 326231 h 383381"/>
              <a:gd name="connsiteX24" fmla="*/ 133350 w 2107406"/>
              <a:gd name="connsiteY24" fmla="*/ 328612 h 383381"/>
              <a:gd name="connsiteX25" fmla="*/ 50006 w 2107406"/>
              <a:gd name="connsiteY25" fmla="*/ 328612 h 383381"/>
              <a:gd name="connsiteX26" fmla="*/ 33337 w 2107406"/>
              <a:gd name="connsiteY26" fmla="*/ 316706 h 383381"/>
              <a:gd name="connsiteX27" fmla="*/ 0 w 2107406"/>
              <a:gd name="connsiteY27" fmla="*/ 111919 h 383381"/>
              <a:gd name="connsiteX28" fmla="*/ 7143 w 2107406"/>
              <a:gd name="connsiteY28" fmla="*/ 102394 h 383381"/>
              <a:gd name="connsiteX29" fmla="*/ 190500 w 2107406"/>
              <a:gd name="connsiteY29" fmla="*/ 102394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07406" h="383381">
                <a:moveTo>
                  <a:pt x="190500" y="102394"/>
                </a:moveTo>
                <a:lnTo>
                  <a:pt x="1533525" y="102394"/>
                </a:lnTo>
                <a:lnTo>
                  <a:pt x="1807368" y="100012"/>
                </a:lnTo>
                <a:lnTo>
                  <a:pt x="1838325" y="100012"/>
                </a:lnTo>
                <a:lnTo>
                  <a:pt x="1859756" y="92869"/>
                </a:lnTo>
                <a:lnTo>
                  <a:pt x="1981200" y="35719"/>
                </a:lnTo>
                <a:lnTo>
                  <a:pt x="2033587" y="0"/>
                </a:lnTo>
                <a:lnTo>
                  <a:pt x="2047875" y="0"/>
                </a:lnTo>
                <a:lnTo>
                  <a:pt x="2069306" y="16669"/>
                </a:lnTo>
                <a:lnTo>
                  <a:pt x="2107406" y="164306"/>
                </a:lnTo>
                <a:lnTo>
                  <a:pt x="2085975" y="207169"/>
                </a:lnTo>
                <a:lnTo>
                  <a:pt x="2047875" y="257175"/>
                </a:lnTo>
                <a:lnTo>
                  <a:pt x="1959768" y="364331"/>
                </a:lnTo>
                <a:lnTo>
                  <a:pt x="1943100" y="378619"/>
                </a:lnTo>
                <a:lnTo>
                  <a:pt x="1931193" y="383381"/>
                </a:lnTo>
                <a:lnTo>
                  <a:pt x="1921668" y="383381"/>
                </a:lnTo>
                <a:lnTo>
                  <a:pt x="1905000" y="383381"/>
                </a:lnTo>
                <a:lnTo>
                  <a:pt x="1888331" y="376237"/>
                </a:lnTo>
                <a:lnTo>
                  <a:pt x="1874043" y="364331"/>
                </a:lnTo>
                <a:lnTo>
                  <a:pt x="1854993" y="342900"/>
                </a:lnTo>
                <a:lnTo>
                  <a:pt x="1840706" y="330994"/>
                </a:lnTo>
                <a:lnTo>
                  <a:pt x="1807368" y="326231"/>
                </a:lnTo>
                <a:lnTo>
                  <a:pt x="1204912" y="326231"/>
                </a:lnTo>
                <a:lnTo>
                  <a:pt x="1019175" y="326231"/>
                </a:lnTo>
                <a:lnTo>
                  <a:pt x="133350" y="328612"/>
                </a:lnTo>
                <a:lnTo>
                  <a:pt x="50006" y="328612"/>
                </a:lnTo>
                <a:lnTo>
                  <a:pt x="33337" y="316706"/>
                </a:lnTo>
                <a:lnTo>
                  <a:pt x="0" y="111919"/>
                </a:lnTo>
                <a:lnTo>
                  <a:pt x="7143" y="102394"/>
                </a:lnTo>
                <a:lnTo>
                  <a:pt x="190500" y="1023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264D6DB-9EDE-48A5-BF43-CBC150222812}"/>
              </a:ext>
            </a:extLst>
          </p:cNvPr>
          <p:cNvSpPr/>
          <p:nvPr/>
        </p:nvSpPr>
        <p:spPr>
          <a:xfrm>
            <a:off x="4191000" y="3046413"/>
            <a:ext cx="1481138" cy="430212"/>
          </a:xfrm>
          <a:custGeom>
            <a:avLst/>
            <a:gdLst>
              <a:gd name="connsiteX0" fmla="*/ 395288 w 1481138"/>
              <a:gd name="connsiteY0" fmla="*/ 221456 h 431006"/>
              <a:gd name="connsiteX1" fmla="*/ 604838 w 1481138"/>
              <a:gd name="connsiteY1" fmla="*/ 190500 h 431006"/>
              <a:gd name="connsiteX2" fmla="*/ 888206 w 1481138"/>
              <a:gd name="connsiteY2" fmla="*/ 135731 h 431006"/>
              <a:gd name="connsiteX3" fmla="*/ 1081088 w 1481138"/>
              <a:gd name="connsiteY3" fmla="*/ 85725 h 431006"/>
              <a:gd name="connsiteX4" fmla="*/ 1278731 w 1481138"/>
              <a:gd name="connsiteY4" fmla="*/ 35719 h 431006"/>
              <a:gd name="connsiteX5" fmla="*/ 1343025 w 1481138"/>
              <a:gd name="connsiteY5" fmla="*/ 23812 h 431006"/>
              <a:gd name="connsiteX6" fmla="*/ 1414463 w 1481138"/>
              <a:gd name="connsiteY6" fmla="*/ 11906 h 431006"/>
              <a:gd name="connsiteX7" fmla="*/ 1471613 w 1481138"/>
              <a:gd name="connsiteY7" fmla="*/ 0 h 431006"/>
              <a:gd name="connsiteX8" fmla="*/ 1481138 w 1481138"/>
              <a:gd name="connsiteY8" fmla="*/ 0 h 431006"/>
              <a:gd name="connsiteX9" fmla="*/ 1478756 w 1481138"/>
              <a:gd name="connsiteY9" fmla="*/ 159544 h 431006"/>
              <a:gd name="connsiteX10" fmla="*/ 1371600 w 1481138"/>
              <a:gd name="connsiteY10" fmla="*/ 180975 h 431006"/>
              <a:gd name="connsiteX11" fmla="*/ 988219 w 1481138"/>
              <a:gd name="connsiteY11" fmla="*/ 269081 h 431006"/>
              <a:gd name="connsiteX12" fmla="*/ 864394 w 1481138"/>
              <a:gd name="connsiteY12" fmla="*/ 295275 h 431006"/>
              <a:gd name="connsiteX13" fmla="*/ 631031 w 1481138"/>
              <a:gd name="connsiteY13" fmla="*/ 342900 h 431006"/>
              <a:gd name="connsiteX14" fmla="*/ 478631 w 1481138"/>
              <a:gd name="connsiteY14" fmla="*/ 373856 h 431006"/>
              <a:gd name="connsiteX15" fmla="*/ 190500 w 1481138"/>
              <a:gd name="connsiteY15" fmla="*/ 428625 h 431006"/>
              <a:gd name="connsiteX16" fmla="*/ 140494 w 1481138"/>
              <a:gd name="connsiteY16" fmla="*/ 431006 h 431006"/>
              <a:gd name="connsiteX17" fmla="*/ 78581 w 1481138"/>
              <a:gd name="connsiteY17" fmla="*/ 431006 h 431006"/>
              <a:gd name="connsiteX18" fmla="*/ 28575 w 1481138"/>
              <a:gd name="connsiteY18" fmla="*/ 431006 h 431006"/>
              <a:gd name="connsiteX19" fmla="*/ 19050 w 1481138"/>
              <a:gd name="connsiteY19" fmla="*/ 426244 h 431006"/>
              <a:gd name="connsiteX20" fmla="*/ 0 w 1481138"/>
              <a:gd name="connsiteY20" fmla="*/ 242887 h 431006"/>
              <a:gd name="connsiteX21" fmla="*/ 102394 w 1481138"/>
              <a:gd name="connsiteY21" fmla="*/ 252412 h 431006"/>
              <a:gd name="connsiteX22" fmla="*/ 180975 w 1481138"/>
              <a:gd name="connsiteY22" fmla="*/ 250031 h 431006"/>
              <a:gd name="connsiteX23" fmla="*/ 295275 w 1481138"/>
              <a:gd name="connsiteY23" fmla="*/ 238125 h 431006"/>
              <a:gd name="connsiteX24" fmla="*/ 395288 w 1481138"/>
              <a:gd name="connsiteY24" fmla="*/ 221456 h 43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81138" h="431006">
                <a:moveTo>
                  <a:pt x="395288" y="221456"/>
                </a:moveTo>
                <a:lnTo>
                  <a:pt x="604838" y="190500"/>
                </a:lnTo>
                <a:lnTo>
                  <a:pt x="888206" y="135731"/>
                </a:lnTo>
                <a:lnTo>
                  <a:pt x="1081088" y="85725"/>
                </a:lnTo>
                <a:lnTo>
                  <a:pt x="1278731" y="35719"/>
                </a:lnTo>
                <a:lnTo>
                  <a:pt x="1343025" y="23812"/>
                </a:lnTo>
                <a:lnTo>
                  <a:pt x="1414463" y="11906"/>
                </a:lnTo>
                <a:lnTo>
                  <a:pt x="1471613" y="0"/>
                </a:lnTo>
                <a:lnTo>
                  <a:pt x="1481138" y="0"/>
                </a:lnTo>
                <a:lnTo>
                  <a:pt x="1478756" y="159544"/>
                </a:lnTo>
                <a:lnTo>
                  <a:pt x="1371600" y="180975"/>
                </a:lnTo>
                <a:lnTo>
                  <a:pt x="988219" y="269081"/>
                </a:lnTo>
                <a:lnTo>
                  <a:pt x="864394" y="295275"/>
                </a:lnTo>
                <a:lnTo>
                  <a:pt x="631031" y="342900"/>
                </a:lnTo>
                <a:lnTo>
                  <a:pt x="478631" y="373856"/>
                </a:lnTo>
                <a:lnTo>
                  <a:pt x="190500" y="428625"/>
                </a:lnTo>
                <a:lnTo>
                  <a:pt x="140494" y="431006"/>
                </a:lnTo>
                <a:lnTo>
                  <a:pt x="78581" y="431006"/>
                </a:lnTo>
                <a:lnTo>
                  <a:pt x="28575" y="431006"/>
                </a:lnTo>
                <a:lnTo>
                  <a:pt x="19050" y="426244"/>
                </a:lnTo>
                <a:lnTo>
                  <a:pt x="0" y="242887"/>
                </a:lnTo>
                <a:lnTo>
                  <a:pt x="102394" y="252412"/>
                </a:lnTo>
                <a:lnTo>
                  <a:pt x="180975" y="250031"/>
                </a:lnTo>
                <a:lnTo>
                  <a:pt x="295275" y="238125"/>
                </a:lnTo>
                <a:lnTo>
                  <a:pt x="395288" y="2214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AE7FAFA-BD2D-40EE-835B-CBA9B2D1EF52}"/>
              </a:ext>
            </a:extLst>
          </p:cNvPr>
          <p:cNvSpPr/>
          <p:nvPr/>
        </p:nvSpPr>
        <p:spPr>
          <a:xfrm>
            <a:off x="4213226" y="4232275"/>
            <a:ext cx="1458913" cy="387350"/>
          </a:xfrm>
          <a:custGeom>
            <a:avLst/>
            <a:gdLst>
              <a:gd name="connsiteX0" fmla="*/ 140494 w 1459707"/>
              <a:gd name="connsiteY0" fmla="*/ 204788 h 388144"/>
              <a:gd name="connsiteX1" fmla="*/ 485775 w 1459707"/>
              <a:gd name="connsiteY1" fmla="*/ 140494 h 388144"/>
              <a:gd name="connsiteX2" fmla="*/ 576263 w 1459707"/>
              <a:gd name="connsiteY2" fmla="*/ 123825 h 388144"/>
              <a:gd name="connsiteX3" fmla="*/ 719138 w 1459707"/>
              <a:gd name="connsiteY3" fmla="*/ 90488 h 388144"/>
              <a:gd name="connsiteX4" fmla="*/ 897732 w 1459707"/>
              <a:gd name="connsiteY4" fmla="*/ 61913 h 388144"/>
              <a:gd name="connsiteX5" fmla="*/ 1250157 w 1459707"/>
              <a:gd name="connsiteY5" fmla="*/ 21432 h 388144"/>
              <a:gd name="connsiteX6" fmla="*/ 1383507 w 1459707"/>
              <a:gd name="connsiteY6" fmla="*/ 7144 h 388144"/>
              <a:gd name="connsiteX7" fmla="*/ 1454944 w 1459707"/>
              <a:gd name="connsiteY7" fmla="*/ 0 h 388144"/>
              <a:gd name="connsiteX8" fmla="*/ 1459707 w 1459707"/>
              <a:gd name="connsiteY8" fmla="*/ 7144 h 388144"/>
              <a:gd name="connsiteX9" fmla="*/ 1421607 w 1459707"/>
              <a:gd name="connsiteY9" fmla="*/ 219075 h 388144"/>
              <a:gd name="connsiteX10" fmla="*/ 1419225 w 1459707"/>
              <a:gd name="connsiteY10" fmla="*/ 221457 h 388144"/>
              <a:gd name="connsiteX11" fmla="*/ 1404938 w 1459707"/>
              <a:gd name="connsiteY11" fmla="*/ 207169 h 388144"/>
              <a:gd name="connsiteX12" fmla="*/ 1376363 w 1459707"/>
              <a:gd name="connsiteY12" fmla="*/ 204788 h 388144"/>
              <a:gd name="connsiteX13" fmla="*/ 1083469 w 1459707"/>
              <a:gd name="connsiteY13" fmla="*/ 230982 h 388144"/>
              <a:gd name="connsiteX14" fmla="*/ 621507 w 1459707"/>
              <a:gd name="connsiteY14" fmla="*/ 290513 h 388144"/>
              <a:gd name="connsiteX15" fmla="*/ 245269 w 1459707"/>
              <a:gd name="connsiteY15" fmla="*/ 352425 h 388144"/>
              <a:gd name="connsiteX16" fmla="*/ 42863 w 1459707"/>
              <a:gd name="connsiteY16" fmla="*/ 388144 h 388144"/>
              <a:gd name="connsiteX17" fmla="*/ 35719 w 1459707"/>
              <a:gd name="connsiteY17" fmla="*/ 373857 h 388144"/>
              <a:gd name="connsiteX18" fmla="*/ 0 w 1459707"/>
              <a:gd name="connsiteY18" fmla="*/ 228600 h 388144"/>
              <a:gd name="connsiteX19" fmla="*/ 140494 w 1459707"/>
              <a:gd name="connsiteY19" fmla="*/ 204788 h 3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59707" h="388144">
                <a:moveTo>
                  <a:pt x="140494" y="204788"/>
                </a:moveTo>
                <a:lnTo>
                  <a:pt x="485775" y="140494"/>
                </a:lnTo>
                <a:lnTo>
                  <a:pt x="576263" y="123825"/>
                </a:lnTo>
                <a:lnTo>
                  <a:pt x="719138" y="90488"/>
                </a:lnTo>
                <a:lnTo>
                  <a:pt x="897732" y="61913"/>
                </a:lnTo>
                <a:lnTo>
                  <a:pt x="1250157" y="21432"/>
                </a:lnTo>
                <a:lnTo>
                  <a:pt x="1383507" y="7144"/>
                </a:lnTo>
                <a:lnTo>
                  <a:pt x="1454944" y="0"/>
                </a:lnTo>
                <a:lnTo>
                  <a:pt x="1459707" y="7144"/>
                </a:lnTo>
                <a:lnTo>
                  <a:pt x="1421607" y="219075"/>
                </a:lnTo>
                <a:lnTo>
                  <a:pt x="1419225" y="221457"/>
                </a:lnTo>
                <a:lnTo>
                  <a:pt x="1404938" y="207169"/>
                </a:lnTo>
                <a:lnTo>
                  <a:pt x="1376363" y="204788"/>
                </a:lnTo>
                <a:lnTo>
                  <a:pt x="1083469" y="230982"/>
                </a:lnTo>
                <a:lnTo>
                  <a:pt x="621507" y="290513"/>
                </a:lnTo>
                <a:lnTo>
                  <a:pt x="245269" y="352425"/>
                </a:lnTo>
                <a:lnTo>
                  <a:pt x="42863" y="388144"/>
                </a:lnTo>
                <a:lnTo>
                  <a:pt x="35719" y="373857"/>
                </a:lnTo>
                <a:lnTo>
                  <a:pt x="0" y="228600"/>
                </a:lnTo>
                <a:lnTo>
                  <a:pt x="140494" y="2047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6086539-B558-4836-B857-D3FF15534B5F}"/>
              </a:ext>
            </a:extLst>
          </p:cNvPr>
          <p:cNvSpPr/>
          <p:nvPr/>
        </p:nvSpPr>
        <p:spPr>
          <a:xfrm>
            <a:off x="5938838" y="1951039"/>
            <a:ext cx="2347912" cy="496887"/>
          </a:xfrm>
          <a:custGeom>
            <a:avLst/>
            <a:gdLst>
              <a:gd name="connsiteX0" fmla="*/ 750093 w 2347912"/>
              <a:gd name="connsiteY0" fmla="*/ 295275 h 497681"/>
              <a:gd name="connsiteX1" fmla="*/ 1119187 w 2347912"/>
              <a:gd name="connsiteY1" fmla="*/ 233362 h 497681"/>
              <a:gd name="connsiteX2" fmla="*/ 1321593 w 2347912"/>
              <a:gd name="connsiteY2" fmla="*/ 192881 h 497681"/>
              <a:gd name="connsiteX3" fmla="*/ 1585912 w 2347912"/>
              <a:gd name="connsiteY3" fmla="*/ 128587 h 497681"/>
              <a:gd name="connsiteX4" fmla="*/ 1795462 w 2347912"/>
              <a:gd name="connsiteY4" fmla="*/ 66675 h 497681"/>
              <a:gd name="connsiteX5" fmla="*/ 1838325 w 2347912"/>
              <a:gd name="connsiteY5" fmla="*/ 54769 h 497681"/>
              <a:gd name="connsiteX6" fmla="*/ 1852612 w 2347912"/>
              <a:gd name="connsiteY6" fmla="*/ 45244 h 497681"/>
              <a:gd name="connsiteX7" fmla="*/ 1876425 w 2347912"/>
              <a:gd name="connsiteY7" fmla="*/ 26194 h 497681"/>
              <a:gd name="connsiteX8" fmla="*/ 1900237 w 2347912"/>
              <a:gd name="connsiteY8" fmla="*/ 9525 h 497681"/>
              <a:gd name="connsiteX9" fmla="*/ 1931193 w 2347912"/>
              <a:gd name="connsiteY9" fmla="*/ 0 h 497681"/>
              <a:gd name="connsiteX10" fmla="*/ 1957387 w 2347912"/>
              <a:gd name="connsiteY10" fmla="*/ 0 h 497681"/>
              <a:gd name="connsiteX11" fmla="*/ 1978818 w 2347912"/>
              <a:gd name="connsiteY11" fmla="*/ 4762 h 497681"/>
              <a:gd name="connsiteX12" fmla="*/ 2057400 w 2347912"/>
              <a:gd name="connsiteY12" fmla="*/ 33337 h 497681"/>
              <a:gd name="connsiteX13" fmla="*/ 2116931 w 2347912"/>
              <a:gd name="connsiteY13" fmla="*/ 57150 h 497681"/>
              <a:gd name="connsiteX14" fmla="*/ 2212181 w 2347912"/>
              <a:gd name="connsiteY14" fmla="*/ 85725 h 497681"/>
              <a:gd name="connsiteX15" fmla="*/ 2269331 w 2347912"/>
              <a:gd name="connsiteY15" fmla="*/ 102394 h 497681"/>
              <a:gd name="connsiteX16" fmla="*/ 2295525 w 2347912"/>
              <a:gd name="connsiteY16" fmla="*/ 114300 h 497681"/>
              <a:gd name="connsiteX17" fmla="*/ 2319337 w 2347912"/>
              <a:gd name="connsiteY17" fmla="*/ 130969 h 497681"/>
              <a:gd name="connsiteX18" fmla="*/ 2336006 w 2347912"/>
              <a:gd name="connsiteY18" fmla="*/ 145256 h 497681"/>
              <a:gd name="connsiteX19" fmla="*/ 2345531 w 2347912"/>
              <a:gd name="connsiteY19" fmla="*/ 164306 h 497681"/>
              <a:gd name="connsiteX20" fmla="*/ 2347912 w 2347912"/>
              <a:gd name="connsiteY20" fmla="*/ 185737 h 497681"/>
              <a:gd name="connsiteX21" fmla="*/ 2345531 w 2347912"/>
              <a:gd name="connsiteY21" fmla="*/ 211931 h 497681"/>
              <a:gd name="connsiteX22" fmla="*/ 2326481 w 2347912"/>
              <a:gd name="connsiteY22" fmla="*/ 242887 h 497681"/>
              <a:gd name="connsiteX23" fmla="*/ 2300287 w 2347912"/>
              <a:gd name="connsiteY23" fmla="*/ 264319 h 497681"/>
              <a:gd name="connsiteX24" fmla="*/ 2266950 w 2347912"/>
              <a:gd name="connsiteY24" fmla="*/ 271462 h 497681"/>
              <a:gd name="connsiteX25" fmla="*/ 2183606 w 2347912"/>
              <a:gd name="connsiteY25" fmla="*/ 276225 h 497681"/>
              <a:gd name="connsiteX26" fmla="*/ 1852612 w 2347912"/>
              <a:gd name="connsiteY26" fmla="*/ 295275 h 497681"/>
              <a:gd name="connsiteX27" fmla="*/ 1569243 w 2347912"/>
              <a:gd name="connsiteY27" fmla="*/ 319087 h 497681"/>
              <a:gd name="connsiteX28" fmla="*/ 1312068 w 2347912"/>
              <a:gd name="connsiteY28" fmla="*/ 347662 h 497681"/>
              <a:gd name="connsiteX29" fmla="*/ 1197768 w 2347912"/>
              <a:gd name="connsiteY29" fmla="*/ 361950 h 497681"/>
              <a:gd name="connsiteX30" fmla="*/ 1002506 w 2347912"/>
              <a:gd name="connsiteY30" fmla="*/ 411956 h 497681"/>
              <a:gd name="connsiteX31" fmla="*/ 800100 w 2347912"/>
              <a:gd name="connsiteY31" fmla="*/ 457200 h 497681"/>
              <a:gd name="connsiteX32" fmla="*/ 616743 w 2347912"/>
              <a:gd name="connsiteY32" fmla="*/ 492919 h 497681"/>
              <a:gd name="connsiteX33" fmla="*/ 592931 w 2347912"/>
              <a:gd name="connsiteY33" fmla="*/ 497681 h 497681"/>
              <a:gd name="connsiteX34" fmla="*/ 523875 w 2347912"/>
              <a:gd name="connsiteY34" fmla="*/ 497681 h 497681"/>
              <a:gd name="connsiteX35" fmla="*/ 428625 w 2347912"/>
              <a:gd name="connsiteY35" fmla="*/ 495300 h 497681"/>
              <a:gd name="connsiteX36" fmla="*/ 373856 w 2347912"/>
              <a:gd name="connsiteY36" fmla="*/ 495300 h 497681"/>
              <a:gd name="connsiteX37" fmla="*/ 280987 w 2347912"/>
              <a:gd name="connsiteY37" fmla="*/ 476250 h 497681"/>
              <a:gd name="connsiteX38" fmla="*/ 176212 w 2347912"/>
              <a:gd name="connsiteY38" fmla="*/ 442912 h 497681"/>
              <a:gd name="connsiteX39" fmla="*/ 128587 w 2347912"/>
              <a:gd name="connsiteY39" fmla="*/ 423862 h 497681"/>
              <a:gd name="connsiteX40" fmla="*/ 69056 w 2347912"/>
              <a:gd name="connsiteY40" fmla="*/ 390525 h 497681"/>
              <a:gd name="connsiteX41" fmla="*/ 35718 w 2347912"/>
              <a:gd name="connsiteY41" fmla="*/ 361950 h 497681"/>
              <a:gd name="connsiteX42" fmla="*/ 0 w 2347912"/>
              <a:gd name="connsiteY42" fmla="*/ 323850 h 497681"/>
              <a:gd name="connsiteX43" fmla="*/ 28575 w 2347912"/>
              <a:gd name="connsiteY43" fmla="*/ 216694 h 497681"/>
              <a:gd name="connsiteX44" fmla="*/ 69056 w 2347912"/>
              <a:gd name="connsiteY44" fmla="*/ 257175 h 497681"/>
              <a:gd name="connsiteX45" fmla="*/ 104775 w 2347912"/>
              <a:gd name="connsiteY45" fmla="*/ 288131 h 497681"/>
              <a:gd name="connsiteX46" fmla="*/ 138112 w 2347912"/>
              <a:gd name="connsiteY46" fmla="*/ 304800 h 497681"/>
              <a:gd name="connsiteX47" fmla="*/ 190500 w 2347912"/>
              <a:gd name="connsiteY47" fmla="*/ 326231 h 497681"/>
              <a:gd name="connsiteX48" fmla="*/ 247650 w 2347912"/>
              <a:gd name="connsiteY48" fmla="*/ 335756 h 497681"/>
              <a:gd name="connsiteX49" fmla="*/ 314325 w 2347912"/>
              <a:gd name="connsiteY49" fmla="*/ 340519 h 497681"/>
              <a:gd name="connsiteX50" fmla="*/ 416718 w 2347912"/>
              <a:gd name="connsiteY50" fmla="*/ 338137 h 497681"/>
              <a:gd name="connsiteX51" fmla="*/ 583406 w 2347912"/>
              <a:gd name="connsiteY51" fmla="*/ 319087 h 497681"/>
              <a:gd name="connsiteX52" fmla="*/ 750093 w 2347912"/>
              <a:gd name="connsiteY52" fmla="*/ 295275 h 49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47912" h="497681">
                <a:moveTo>
                  <a:pt x="750093" y="295275"/>
                </a:moveTo>
                <a:lnTo>
                  <a:pt x="1119187" y="233362"/>
                </a:lnTo>
                <a:lnTo>
                  <a:pt x="1321593" y="192881"/>
                </a:lnTo>
                <a:lnTo>
                  <a:pt x="1585912" y="128587"/>
                </a:lnTo>
                <a:lnTo>
                  <a:pt x="1795462" y="66675"/>
                </a:lnTo>
                <a:lnTo>
                  <a:pt x="1838325" y="54769"/>
                </a:lnTo>
                <a:lnTo>
                  <a:pt x="1852612" y="45244"/>
                </a:lnTo>
                <a:lnTo>
                  <a:pt x="1876425" y="26194"/>
                </a:lnTo>
                <a:lnTo>
                  <a:pt x="1900237" y="9525"/>
                </a:lnTo>
                <a:lnTo>
                  <a:pt x="1931193" y="0"/>
                </a:lnTo>
                <a:lnTo>
                  <a:pt x="1957387" y="0"/>
                </a:lnTo>
                <a:lnTo>
                  <a:pt x="1978818" y="4762"/>
                </a:lnTo>
                <a:lnTo>
                  <a:pt x="2057400" y="33337"/>
                </a:lnTo>
                <a:lnTo>
                  <a:pt x="2116931" y="57150"/>
                </a:lnTo>
                <a:lnTo>
                  <a:pt x="2212181" y="85725"/>
                </a:lnTo>
                <a:lnTo>
                  <a:pt x="2269331" y="102394"/>
                </a:lnTo>
                <a:lnTo>
                  <a:pt x="2295525" y="114300"/>
                </a:lnTo>
                <a:lnTo>
                  <a:pt x="2319337" y="130969"/>
                </a:lnTo>
                <a:lnTo>
                  <a:pt x="2336006" y="145256"/>
                </a:lnTo>
                <a:lnTo>
                  <a:pt x="2345531" y="164306"/>
                </a:lnTo>
                <a:lnTo>
                  <a:pt x="2347912" y="185737"/>
                </a:lnTo>
                <a:lnTo>
                  <a:pt x="2345531" y="211931"/>
                </a:lnTo>
                <a:lnTo>
                  <a:pt x="2326481" y="242887"/>
                </a:lnTo>
                <a:lnTo>
                  <a:pt x="2300287" y="264319"/>
                </a:lnTo>
                <a:lnTo>
                  <a:pt x="2266950" y="271462"/>
                </a:lnTo>
                <a:lnTo>
                  <a:pt x="2183606" y="276225"/>
                </a:lnTo>
                <a:lnTo>
                  <a:pt x="1852612" y="295275"/>
                </a:lnTo>
                <a:lnTo>
                  <a:pt x="1569243" y="319087"/>
                </a:lnTo>
                <a:lnTo>
                  <a:pt x="1312068" y="347662"/>
                </a:lnTo>
                <a:lnTo>
                  <a:pt x="1197768" y="361950"/>
                </a:lnTo>
                <a:lnTo>
                  <a:pt x="1002506" y="411956"/>
                </a:lnTo>
                <a:lnTo>
                  <a:pt x="800100" y="457200"/>
                </a:lnTo>
                <a:lnTo>
                  <a:pt x="616743" y="492919"/>
                </a:lnTo>
                <a:lnTo>
                  <a:pt x="592931" y="497681"/>
                </a:lnTo>
                <a:lnTo>
                  <a:pt x="523875" y="497681"/>
                </a:lnTo>
                <a:lnTo>
                  <a:pt x="428625" y="495300"/>
                </a:lnTo>
                <a:lnTo>
                  <a:pt x="373856" y="495300"/>
                </a:lnTo>
                <a:lnTo>
                  <a:pt x="280987" y="476250"/>
                </a:lnTo>
                <a:lnTo>
                  <a:pt x="176212" y="442912"/>
                </a:lnTo>
                <a:lnTo>
                  <a:pt x="128587" y="423862"/>
                </a:lnTo>
                <a:lnTo>
                  <a:pt x="69056" y="390525"/>
                </a:lnTo>
                <a:lnTo>
                  <a:pt x="35718" y="361950"/>
                </a:lnTo>
                <a:lnTo>
                  <a:pt x="0" y="323850"/>
                </a:lnTo>
                <a:lnTo>
                  <a:pt x="28575" y="216694"/>
                </a:lnTo>
                <a:lnTo>
                  <a:pt x="69056" y="257175"/>
                </a:lnTo>
                <a:lnTo>
                  <a:pt x="104775" y="288131"/>
                </a:lnTo>
                <a:lnTo>
                  <a:pt x="138112" y="304800"/>
                </a:lnTo>
                <a:lnTo>
                  <a:pt x="190500" y="326231"/>
                </a:lnTo>
                <a:lnTo>
                  <a:pt x="247650" y="335756"/>
                </a:lnTo>
                <a:lnTo>
                  <a:pt x="314325" y="340519"/>
                </a:lnTo>
                <a:lnTo>
                  <a:pt x="416718" y="338137"/>
                </a:lnTo>
                <a:lnTo>
                  <a:pt x="583406" y="319087"/>
                </a:lnTo>
                <a:lnTo>
                  <a:pt x="750093" y="2952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FB9310F-7776-4A16-B0F7-B5F0228494D3}"/>
              </a:ext>
            </a:extLst>
          </p:cNvPr>
          <p:cNvSpPr/>
          <p:nvPr/>
        </p:nvSpPr>
        <p:spPr>
          <a:xfrm rot="18000000">
            <a:off x="5557045" y="3037682"/>
            <a:ext cx="3146425" cy="2100263"/>
          </a:xfrm>
          <a:custGeom>
            <a:avLst/>
            <a:gdLst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220952 w 3147712"/>
              <a:gd name="connsiteY50" fmla="*/ 965389 h 2100741"/>
              <a:gd name="connsiteX51" fmla="*/ 224351 w 3147712"/>
              <a:gd name="connsiteY51" fmla="*/ 951792 h 2100741"/>
              <a:gd name="connsiteX52" fmla="*/ 248146 w 3147712"/>
              <a:gd name="connsiteY52" fmla="*/ 931397 h 2100741"/>
              <a:gd name="connsiteX53" fmla="*/ 258344 w 3147712"/>
              <a:gd name="connsiteY53" fmla="*/ 927997 h 2100741"/>
              <a:gd name="connsiteX54" fmla="*/ 271941 w 3147712"/>
              <a:gd name="connsiteY54" fmla="*/ 934796 h 2100741"/>
              <a:gd name="connsiteX55" fmla="*/ 278739 w 3147712"/>
              <a:gd name="connsiteY55" fmla="*/ 955191 h 2100741"/>
              <a:gd name="connsiteX56" fmla="*/ 282139 w 3147712"/>
              <a:gd name="connsiteY56" fmla="*/ 1002781 h 2100741"/>
              <a:gd name="connsiteX57" fmla="*/ 329728 w 3147712"/>
              <a:gd name="connsiteY57" fmla="*/ 1390296 h 2100741"/>
              <a:gd name="connsiteX58" fmla="*/ 356922 w 3147712"/>
              <a:gd name="connsiteY58" fmla="*/ 1590852 h 2100741"/>
              <a:gd name="connsiteX59" fmla="*/ 367120 w 3147712"/>
              <a:gd name="connsiteY59" fmla="*/ 1618046 h 2100741"/>
              <a:gd name="connsiteX60" fmla="*/ 387515 w 3147712"/>
              <a:gd name="connsiteY60" fmla="*/ 1655438 h 2100741"/>
              <a:gd name="connsiteX61" fmla="*/ 401113 w 3147712"/>
              <a:gd name="connsiteY61" fmla="*/ 1679233 h 2100741"/>
              <a:gd name="connsiteX62" fmla="*/ 414710 w 3147712"/>
              <a:gd name="connsiteY62" fmla="*/ 1686032 h 2100741"/>
              <a:gd name="connsiteX63" fmla="*/ 445303 w 3147712"/>
              <a:gd name="connsiteY63" fmla="*/ 1686032 h 2100741"/>
              <a:gd name="connsiteX64" fmla="*/ 496292 w 3147712"/>
              <a:gd name="connsiteY64" fmla="*/ 1665636 h 2100741"/>
              <a:gd name="connsiteX65" fmla="*/ 628863 w 3147712"/>
              <a:gd name="connsiteY65" fmla="*/ 1607849 h 2100741"/>
              <a:gd name="connsiteX66" fmla="*/ 921199 w 3147712"/>
              <a:gd name="connsiteY66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220952 w 3147712"/>
              <a:gd name="connsiteY50" fmla="*/ 965389 h 2100741"/>
              <a:gd name="connsiteX51" fmla="*/ 224351 w 3147712"/>
              <a:gd name="connsiteY51" fmla="*/ 951792 h 2100741"/>
              <a:gd name="connsiteX52" fmla="*/ 248146 w 3147712"/>
              <a:gd name="connsiteY52" fmla="*/ 931397 h 2100741"/>
              <a:gd name="connsiteX53" fmla="*/ 258344 w 3147712"/>
              <a:gd name="connsiteY53" fmla="*/ 927997 h 2100741"/>
              <a:gd name="connsiteX54" fmla="*/ 278739 w 3147712"/>
              <a:gd name="connsiteY54" fmla="*/ 955191 h 2100741"/>
              <a:gd name="connsiteX55" fmla="*/ 282139 w 3147712"/>
              <a:gd name="connsiteY55" fmla="*/ 1002781 h 2100741"/>
              <a:gd name="connsiteX56" fmla="*/ 329728 w 3147712"/>
              <a:gd name="connsiteY56" fmla="*/ 1390296 h 2100741"/>
              <a:gd name="connsiteX57" fmla="*/ 356922 w 3147712"/>
              <a:gd name="connsiteY57" fmla="*/ 1590852 h 2100741"/>
              <a:gd name="connsiteX58" fmla="*/ 367120 w 3147712"/>
              <a:gd name="connsiteY58" fmla="*/ 1618046 h 2100741"/>
              <a:gd name="connsiteX59" fmla="*/ 387515 w 3147712"/>
              <a:gd name="connsiteY59" fmla="*/ 1655438 h 2100741"/>
              <a:gd name="connsiteX60" fmla="*/ 401113 w 3147712"/>
              <a:gd name="connsiteY60" fmla="*/ 1679233 h 2100741"/>
              <a:gd name="connsiteX61" fmla="*/ 414710 w 3147712"/>
              <a:gd name="connsiteY61" fmla="*/ 1686032 h 2100741"/>
              <a:gd name="connsiteX62" fmla="*/ 445303 w 3147712"/>
              <a:gd name="connsiteY62" fmla="*/ 1686032 h 2100741"/>
              <a:gd name="connsiteX63" fmla="*/ 496292 w 3147712"/>
              <a:gd name="connsiteY63" fmla="*/ 1665636 h 2100741"/>
              <a:gd name="connsiteX64" fmla="*/ 628863 w 3147712"/>
              <a:gd name="connsiteY64" fmla="*/ 1607849 h 2100741"/>
              <a:gd name="connsiteX65" fmla="*/ 921199 w 3147712"/>
              <a:gd name="connsiteY65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220952 w 3147712"/>
              <a:gd name="connsiteY50" fmla="*/ 965389 h 2100741"/>
              <a:gd name="connsiteX51" fmla="*/ 224351 w 3147712"/>
              <a:gd name="connsiteY51" fmla="*/ 951792 h 2100741"/>
              <a:gd name="connsiteX52" fmla="*/ 248146 w 3147712"/>
              <a:gd name="connsiteY52" fmla="*/ 931397 h 2100741"/>
              <a:gd name="connsiteX53" fmla="*/ 278739 w 3147712"/>
              <a:gd name="connsiteY53" fmla="*/ 955191 h 2100741"/>
              <a:gd name="connsiteX54" fmla="*/ 282139 w 3147712"/>
              <a:gd name="connsiteY54" fmla="*/ 1002781 h 2100741"/>
              <a:gd name="connsiteX55" fmla="*/ 329728 w 3147712"/>
              <a:gd name="connsiteY55" fmla="*/ 1390296 h 2100741"/>
              <a:gd name="connsiteX56" fmla="*/ 356922 w 3147712"/>
              <a:gd name="connsiteY56" fmla="*/ 1590852 h 2100741"/>
              <a:gd name="connsiteX57" fmla="*/ 367120 w 3147712"/>
              <a:gd name="connsiteY57" fmla="*/ 1618046 h 2100741"/>
              <a:gd name="connsiteX58" fmla="*/ 387515 w 3147712"/>
              <a:gd name="connsiteY58" fmla="*/ 1655438 h 2100741"/>
              <a:gd name="connsiteX59" fmla="*/ 401113 w 3147712"/>
              <a:gd name="connsiteY59" fmla="*/ 1679233 h 2100741"/>
              <a:gd name="connsiteX60" fmla="*/ 414710 w 3147712"/>
              <a:gd name="connsiteY60" fmla="*/ 1686032 h 2100741"/>
              <a:gd name="connsiteX61" fmla="*/ 445303 w 3147712"/>
              <a:gd name="connsiteY61" fmla="*/ 1686032 h 2100741"/>
              <a:gd name="connsiteX62" fmla="*/ 496292 w 3147712"/>
              <a:gd name="connsiteY62" fmla="*/ 1665636 h 2100741"/>
              <a:gd name="connsiteX63" fmla="*/ 628863 w 3147712"/>
              <a:gd name="connsiteY63" fmla="*/ 1607849 h 2100741"/>
              <a:gd name="connsiteX64" fmla="*/ 921199 w 3147712"/>
              <a:gd name="connsiteY64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220952 w 3147712"/>
              <a:gd name="connsiteY50" fmla="*/ 965389 h 2100741"/>
              <a:gd name="connsiteX51" fmla="*/ 224351 w 3147712"/>
              <a:gd name="connsiteY51" fmla="*/ 951792 h 2100741"/>
              <a:gd name="connsiteX52" fmla="*/ 278739 w 3147712"/>
              <a:gd name="connsiteY52" fmla="*/ 955191 h 2100741"/>
              <a:gd name="connsiteX53" fmla="*/ 282139 w 3147712"/>
              <a:gd name="connsiteY53" fmla="*/ 1002781 h 2100741"/>
              <a:gd name="connsiteX54" fmla="*/ 329728 w 3147712"/>
              <a:gd name="connsiteY54" fmla="*/ 1390296 h 2100741"/>
              <a:gd name="connsiteX55" fmla="*/ 356922 w 3147712"/>
              <a:gd name="connsiteY55" fmla="*/ 1590852 h 2100741"/>
              <a:gd name="connsiteX56" fmla="*/ 367120 w 3147712"/>
              <a:gd name="connsiteY56" fmla="*/ 1618046 h 2100741"/>
              <a:gd name="connsiteX57" fmla="*/ 387515 w 3147712"/>
              <a:gd name="connsiteY57" fmla="*/ 1655438 h 2100741"/>
              <a:gd name="connsiteX58" fmla="*/ 401113 w 3147712"/>
              <a:gd name="connsiteY58" fmla="*/ 1679233 h 2100741"/>
              <a:gd name="connsiteX59" fmla="*/ 414710 w 3147712"/>
              <a:gd name="connsiteY59" fmla="*/ 1686032 h 2100741"/>
              <a:gd name="connsiteX60" fmla="*/ 445303 w 3147712"/>
              <a:gd name="connsiteY60" fmla="*/ 1686032 h 2100741"/>
              <a:gd name="connsiteX61" fmla="*/ 496292 w 3147712"/>
              <a:gd name="connsiteY61" fmla="*/ 1665636 h 2100741"/>
              <a:gd name="connsiteX62" fmla="*/ 628863 w 3147712"/>
              <a:gd name="connsiteY62" fmla="*/ 1607849 h 2100741"/>
              <a:gd name="connsiteX63" fmla="*/ 921199 w 3147712"/>
              <a:gd name="connsiteY63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220952 w 3147712"/>
              <a:gd name="connsiteY50" fmla="*/ 965389 h 2100741"/>
              <a:gd name="connsiteX51" fmla="*/ 278739 w 3147712"/>
              <a:gd name="connsiteY51" fmla="*/ 955191 h 2100741"/>
              <a:gd name="connsiteX52" fmla="*/ 282139 w 3147712"/>
              <a:gd name="connsiteY52" fmla="*/ 1002781 h 2100741"/>
              <a:gd name="connsiteX53" fmla="*/ 329728 w 3147712"/>
              <a:gd name="connsiteY53" fmla="*/ 1390296 h 2100741"/>
              <a:gd name="connsiteX54" fmla="*/ 356922 w 3147712"/>
              <a:gd name="connsiteY54" fmla="*/ 1590852 h 2100741"/>
              <a:gd name="connsiteX55" fmla="*/ 367120 w 3147712"/>
              <a:gd name="connsiteY55" fmla="*/ 1618046 h 2100741"/>
              <a:gd name="connsiteX56" fmla="*/ 387515 w 3147712"/>
              <a:gd name="connsiteY56" fmla="*/ 1655438 h 2100741"/>
              <a:gd name="connsiteX57" fmla="*/ 401113 w 3147712"/>
              <a:gd name="connsiteY57" fmla="*/ 1679233 h 2100741"/>
              <a:gd name="connsiteX58" fmla="*/ 414710 w 3147712"/>
              <a:gd name="connsiteY58" fmla="*/ 1686032 h 2100741"/>
              <a:gd name="connsiteX59" fmla="*/ 445303 w 3147712"/>
              <a:gd name="connsiteY59" fmla="*/ 1686032 h 2100741"/>
              <a:gd name="connsiteX60" fmla="*/ 496292 w 3147712"/>
              <a:gd name="connsiteY60" fmla="*/ 1665636 h 2100741"/>
              <a:gd name="connsiteX61" fmla="*/ 628863 w 3147712"/>
              <a:gd name="connsiteY61" fmla="*/ 1607849 h 2100741"/>
              <a:gd name="connsiteX62" fmla="*/ 921199 w 3147712"/>
              <a:gd name="connsiteY62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220952 w 3147712"/>
              <a:gd name="connsiteY50" fmla="*/ 965389 h 2100741"/>
              <a:gd name="connsiteX51" fmla="*/ 282139 w 3147712"/>
              <a:gd name="connsiteY51" fmla="*/ 1002781 h 2100741"/>
              <a:gd name="connsiteX52" fmla="*/ 329728 w 3147712"/>
              <a:gd name="connsiteY52" fmla="*/ 1390296 h 2100741"/>
              <a:gd name="connsiteX53" fmla="*/ 356922 w 3147712"/>
              <a:gd name="connsiteY53" fmla="*/ 1590852 h 2100741"/>
              <a:gd name="connsiteX54" fmla="*/ 367120 w 3147712"/>
              <a:gd name="connsiteY54" fmla="*/ 1618046 h 2100741"/>
              <a:gd name="connsiteX55" fmla="*/ 387515 w 3147712"/>
              <a:gd name="connsiteY55" fmla="*/ 1655438 h 2100741"/>
              <a:gd name="connsiteX56" fmla="*/ 401113 w 3147712"/>
              <a:gd name="connsiteY56" fmla="*/ 1679233 h 2100741"/>
              <a:gd name="connsiteX57" fmla="*/ 414710 w 3147712"/>
              <a:gd name="connsiteY57" fmla="*/ 1686032 h 2100741"/>
              <a:gd name="connsiteX58" fmla="*/ 445303 w 3147712"/>
              <a:gd name="connsiteY58" fmla="*/ 1686032 h 2100741"/>
              <a:gd name="connsiteX59" fmla="*/ 496292 w 3147712"/>
              <a:gd name="connsiteY59" fmla="*/ 1665636 h 2100741"/>
              <a:gd name="connsiteX60" fmla="*/ 628863 w 3147712"/>
              <a:gd name="connsiteY60" fmla="*/ 1607849 h 2100741"/>
              <a:gd name="connsiteX61" fmla="*/ 921199 w 3147712"/>
              <a:gd name="connsiteY61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220952 w 3147712"/>
              <a:gd name="connsiteY50" fmla="*/ 965389 h 2100741"/>
              <a:gd name="connsiteX51" fmla="*/ 329728 w 3147712"/>
              <a:gd name="connsiteY51" fmla="*/ 1390296 h 2100741"/>
              <a:gd name="connsiteX52" fmla="*/ 356922 w 3147712"/>
              <a:gd name="connsiteY52" fmla="*/ 1590852 h 2100741"/>
              <a:gd name="connsiteX53" fmla="*/ 367120 w 3147712"/>
              <a:gd name="connsiteY53" fmla="*/ 1618046 h 2100741"/>
              <a:gd name="connsiteX54" fmla="*/ 387515 w 3147712"/>
              <a:gd name="connsiteY54" fmla="*/ 1655438 h 2100741"/>
              <a:gd name="connsiteX55" fmla="*/ 401113 w 3147712"/>
              <a:gd name="connsiteY55" fmla="*/ 1679233 h 2100741"/>
              <a:gd name="connsiteX56" fmla="*/ 414710 w 3147712"/>
              <a:gd name="connsiteY56" fmla="*/ 1686032 h 2100741"/>
              <a:gd name="connsiteX57" fmla="*/ 445303 w 3147712"/>
              <a:gd name="connsiteY57" fmla="*/ 1686032 h 2100741"/>
              <a:gd name="connsiteX58" fmla="*/ 496292 w 3147712"/>
              <a:gd name="connsiteY58" fmla="*/ 1665636 h 2100741"/>
              <a:gd name="connsiteX59" fmla="*/ 628863 w 3147712"/>
              <a:gd name="connsiteY59" fmla="*/ 1607849 h 2100741"/>
              <a:gd name="connsiteX60" fmla="*/ 921199 w 3147712"/>
              <a:gd name="connsiteY60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329728 w 3147712"/>
              <a:gd name="connsiteY50" fmla="*/ 1390296 h 2100741"/>
              <a:gd name="connsiteX51" fmla="*/ 356922 w 3147712"/>
              <a:gd name="connsiteY51" fmla="*/ 1590852 h 2100741"/>
              <a:gd name="connsiteX52" fmla="*/ 367120 w 3147712"/>
              <a:gd name="connsiteY52" fmla="*/ 1618046 h 2100741"/>
              <a:gd name="connsiteX53" fmla="*/ 387515 w 3147712"/>
              <a:gd name="connsiteY53" fmla="*/ 1655438 h 2100741"/>
              <a:gd name="connsiteX54" fmla="*/ 401113 w 3147712"/>
              <a:gd name="connsiteY54" fmla="*/ 1679233 h 2100741"/>
              <a:gd name="connsiteX55" fmla="*/ 414710 w 3147712"/>
              <a:gd name="connsiteY55" fmla="*/ 1686032 h 2100741"/>
              <a:gd name="connsiteX56" fmla="*/ 445303 w 3147712"/>
              <a:gd name="connsiteY56" fmla="*/ 1686032 h 2100741"/>
              <a:gd name="connsiteX57" fmla="*/ 496292 w 3147712"/>
              <a:gd name="connsiteY57" fmla="*/ 1665636 h 2100741"/>
              <a:gd name="connsiteX58" fmla="*/ 628863 w 3147712"/>
              <a:gd name="connsiteY58" fmla="*/ 1607849 h 2100741"/>
              <a:gd name="connsiteX59" fmla="*/ 921199 w 3147712"/>
              <a:gd name="connsiteY59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329728 w 3147712"/>
              <a:gd name="connsiteY49" fmla="*/ 1390296 h 2100741"/>
              <a:gd name="connsiteX50" fmla="*/ 356922 w 3147712"/>
              <a:gd name="connsiteY50" fmla="*/ 1590852 h 2100741"/>
              <a:gd name="connsiteX51" fmla="*/ 367120 w 3147712"/>
              <a:gd name="connsiteY51" fmla="*/ 1618046 h 2100741"/>
              <a:gd name="connsiteX52" fmla="*/ 387515 w 3147712"/>
              <a:gd name="connsiteY52" fmla="*/ 1655438 h 2100741"/>
              <a:gd name="connsiteX53" fmla="*/ 401113 w 3147712"/>
              <a:gd name="connsiteY53" fmla="*/ 1679233 h 2100741"/>
              <a:gd name="connsiteX54" fmla="*/ 414710 w 3147712"/>
              <a:gd name="connsiteY54" fmla="*/ 1686032 h 2100741"/>
              <a:gd name="connsiteX55" fmla="*/ 445303 w 3147712"/>
              <a:gd name="connsiteY55" fmla="*/ 1686032 h 2100741"/>
              <a:gd name="connsiteX56" fmla="*/ 496292 w 3147712"/>
              <a:gd name="connsiteY56" fmla="*/ 1665636 h 2100741"/>
              <a:gd name="connsiteX57" fmla="*/ 628863 w 3147712"/>
              <a:gd name="connsiteY57" fmla="*/ 1607849 h 2100741"/>
              <a:gd name="connsiteX58" fmla="*/ 921199 w 3147712"/>
              <a:gd name="connsiteY58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329728 w 3147712"/>
              <a:gd name="connsiteY48" fmla="*/ 1390296 h 2100741"/>
              <a:gd name="connsiteX49" fmla="*/ 356922 w 3147712"/>
              <a:gd name="connsiteY49" fmla="*/ 1590852 h 2100741"/>
              <a:gd name="connsiteX50" fmla="*/ 367120 w 3147712"/>
              <a:gd name="connsiteY50" fmla="*/ 1618046 h 2100741"/>
              <a:gd name="connsiteX51" fmla="*/ 387515 w 3147712"/>
              <a:gd name="connsiteY51" fmla="*/ 1655438 h 2100741"/>
              <a:gd name="connsiteX52" fmla="*/ 401113 w 3147712"/>
              <a:gd name="connsiteY52" fmla="*/ 1679233 h 2100741"/>
              <a:gd name="connsiteX53" fmla="*/ 414710 w 3147712"/>
              <a:gd name="connsiteY53" fmla="*/ 1686032 h 2100741"/>
              <a:gd name="connsiteX54" fmla="*/ 445303 w 3147712"/>
              <a:gd name="connsiteY54" fmla="*/ 1686032 h 2100741"/>
              <a:gd name="connsiteX55" fmla="*/ 496292 w 3147712"/>
              <a:gd name="connsiteY55" fmla="*/ 1665636 h 2100741"/>
              <a:gd name="connsiteX56" fmla="*/ 628863 w 3147712"/>
              <a:gd name="connsiteY56" fmla="*/ 1607849 h 2100741"/>
              <a:gd name="connsiteX57" fmla="*/ 921199 w 3147712"/>
              <a:gd name="connsiteY57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356922 w 3147712"/>
              <a:gd name="connsiteY48" fmla="*/ 1590852 h 2100741"/>
              <a:gd name="connsiteX49" fmla="*/ 367120 w 3147712"/>
              <a:gd name="connsiteY49" fmla="*/ 1618046 h 2100741"/>
              <a:gd name="connsiteX50" fmla="*/ 387515 w 3147712"/>
              <a:gd name="connsiteY50" fmla="*/ 1655438 h 2100741"/>
              <a:gd name="connsiteX51" fmla="*/ 401113 w 3147712"/>
              <a:gd name="connsiteY51" fmla="*/ 1679233 h 2100741"/>
              <a:gd name="connsiteX52" fmla="*/ 414710 w 3147712"/>
              <a:gd name="connsiteY52" fmla="*/ 1686032 h 2100741"/>
              <a:gd name="connsiteX53" fmla="*/ 445303 w 3147712"/>
              <a:gd name="connsiteY53" fmla="*/ 1686032 h 2100741"/>
              <a:gd name="connsiteX54" fmla="*/ 496292 w 3147712"/>
              <a:gd name="connsiteY54" fmla="*/ 1665636 h 2100741"/>
              <a:gd name="connsiteX55" fmla="*/ 628863 w 3147712"/>
              <a:gd name="connsiteY55" fmla="*/ 1607849 h 2100741"/>
              <a:gd name="connsiteX56" fmla="*/ 921199 w 3147712"/>
              <a:gd name="connsiteY56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367120 w 3147712"/>
              <a:gd name="connsiteY48" fmla="*/ 1618046 h 2100741"/>
              <a:gd name="connsiteX49" fmla="*/ 387515 w 3147712"/>
              <a:gd name="connsiteY49" fmla="*/ 1655438 h 2100741"/>
              <a:gd name="connsiteX50" fmla="*/ 401113 w 3147712"/>
              <a:gd name="connsiteY50" fmla="*/ 1679233 h 2100741"/>
              <a:gd name="connsiteX51" fmla="*/ 414710 w 3147712"/>
              <a:gd name="connsiteY51" fmla="*/ 1686032 h 2100741"/>
              <a:gd name="connsiteX52" fmla="*/ 445303 w 3147712"/>
              <a:gd name="connsiteY52" fmla="*/ 1686032 h 2100741"/>
              <a:gd name="connsiteX53" fmla="*/ 496292 w 3147712"/>
              <a:gd name="connsiteY53" fmla="*/ 1665636 h 2100741"/>
              <a:gd name="connsiteX54" fmla="*/ 628863 w 3147712"/>
              <a:gd name="connsiteY54" fmla="*/ 1607849 h 2100741"/>
              <a:gd name="connsiteX55" fmla="*/ 921199 w 3147712"/>
              <a:gd name="connsiteY55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387515 w 3147712"/>
              <a:gd name="connsiteY48" fmla="*/ 1655438 h 2100741"/>
              <a:gd name="connsiteX49" fmla="*/ 401113 w 3147712"/>
              <a:gd name="connsiteY49" fmla="*/ 1679233 h 2100741"/>
              <a:gd name="connsiteX50" fmla="*/ 414710 w 3147712"/>
              <a:gd name="connsiteY50" fmla="*/ 1686032 h 2100741"/>
              <a:gd name="connsiteX51" fmla="*/ 445303 w 3147712"/>
              <a:gd name="connsiteY51" fmla="*/ 1686032 h 2100741"/>
              <a:gd name="connsiteX52" fmla="*/ 496292 w 3147712"/>
              <a:gd name="connsiteY52" fmla="*/ 1665636 h 2100741"/>
              <a:gd name="connsiteX53" fmla="*/ 628863 w 3147712"/>
              <a:gd name="connsiteY53" fmla="*/ 1607849 h 2100741"/>
              <a:gd name="connsiteX54" fmla="*/ 921199 w 3147712"/>
              <a:gd name="connsiteY54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387515 w 3147712"/>
              <a:gd name="connsiteY47" fmla="*/ 1655438 h 2100741"/>
              <a:gd name="connsiteX48" fmla="*/ 401113 w 3147712"/>
              <a:gd name="connsiteY48" fmla="*/ 1679233 h 2100741"/>
              <a:gd name="connsiteX49" fmla="*/ 414710 w 3147712"/>
              <a:gd name="connsiteY49" fmla="*/ 1686032 h 2100741"/>
              <a:gd name="connsiteX50" fmla="*/ 445303 w 3147712"/>
              <a:gd name="connsiteY50" fmla="*/ 1686032 h 2100741"/>
              <a:gd name="connsiteX51" fmla="*/ 496292 w 3147712"/>
              <a:gd name="connsiteY51" fmla="*/ 1665636 h 2100741"/>
              <a:gd name="connsiteX52" fmla="*/ 628863 w 3147712"/>
              <a:gd name="connsiteY52" fmla="*/ 1607849 h 2100741"/>
              <a:gd name="connsiteX53" fmla="*/ 921199 w 3147712"/>
              <a:gd name="connsiteY53" fmla="*/ 1431087 h 2100741"/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387515 w 3147712"/>
              <a:gd name="connsiteY46" fmla="*/ 1655438 h 2100741"/>
              <a:gd name="connsiteX47" fmla="*/ 401113 w 3147712"/>
              <a:gd name="connsiteY47" fmla="*/ 1679233 h 2100741"/>
              <a:gd name="connsiteX48" fmla="*/ 414710 w 3147712"/>
              <a:gd name="connsiteY48" fmla="*/ 1686032 h 2100741"/>
              <a:gd name="connsiteX49" fmla="*/ 445303 w 3147712"/>
              <a:gd name="connsiteY49" fmla="*/ 1686032 h 2100741"/>
              <a:gd name="connsiteX50" fmla="*/ 496292 w 3147712"/>
              <a:gd name="connsiteY50" fmla="*/ 1665636 h 2100741"/>
              <a:gd name="connsiteX51" fmla="*/ 628863 w 3147712"/>
              <a:gd name="connsiteY51" fmla="*/ 1607849 h 2100741"/>
              <a:gd name="connsiteX52" fmla="*/ 921199 w 3147712"/>
              <a:gd name="connsiteY52" fmla="*/ 1431087 h 210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147712" h="2100741">
                <a:moveTo>
                  <a:pt x="921199" y="1431087"/>
                </a:moveTo>
                <a:lnTo>
                  <a:pt x="1866192" y="890606"/>
                </a:lnTo>
                <a:lnTo>
                  <a:pt x="2430469" y="557478"/>
                </a:lnTo>
                <a:lnTo>
                  <a:pt x="2692211" y="384116"/>
                </a:lnTo>
                <a:lnTo>
                  <a:pt x="2824782" y="288937"/>
                </a:lnTo>
                <a:lnTo>
                  <a:pt x="2858775" y="258344"/>
                </a:lnTo>
                <a:lnTo>
                  <a:pt x="2892768" y="203956"/>
                </a:lnTo>
                <a:lnTo>
                  <a:pt x="2947156" y="115575"/>
                </a:lnTo>
                <a:lnTo>
                  <a:pt x="2974350" y="57788"/>
                </a:lnTo>
                <a:lnTo>
                  <a:pt x="2991346" y="3400"/>
                </a:lnTo>
                <a:lnTo>
                  <a:pt x="3004943" y="0"/>
                </a:lnTo>
                <a:lnTo>
                  <a:pt x="3147712" y="156366"/>
                </a:lnTo>
                <a:lnTo>
                  <a:pt x="3106921" y="180161"/>
                </a:lnTo>
                <a:lnTo>
                  <a:pt x="3093324" y="214154"/>
                </a:lnTo>
                <a:lnTo>
                  <a:pt x="3076327" y="275340"/>
                </a:lnTo>
                <a:lnTo>
                  <a:pt x="3059331" y="346725"/>
                </a:lnTo>
                <a:lnTo>
                  <a:pt x="3049133" y="404512"/>
                </a:lnTo>
                <a:lnTo>
                  <a:pt x="3038936" y="455501"/>
                </a:lnTo>
                <a:lnTo>
                  <a:pt x="3028738" y="475896"/>
                </a:lnTo>
                <a:lnTo>
                  <a:pt x="3004943" y="492893"/>
                </a:lnTo>
                <a:lnTo>
                  <a:pt x="2977749" y="503090"/>
                </a:lnTo>
                <a:lnTo>
                  <a:pt x="2953954" y="503090"/>
                </a:lnTo>
                <a:lnTo>
                  <a:pt x="2933559" y="496292"/>
                </a:lnTo>
                <a:lnTo>
                  <a:pt x="2909764" y="499691"/>
                </a:lnTo>
                <a:lnTo>
                  <a:pt x="2855376" y="523486"/>
                </a:lnTo>
                <a:lnTo>
                  <a:pt x="2627626" y="666255"/>
                </a:lnTo>
                <a:lnTo>
                  <a:pt x="2076946" y="1009580"/>
                </a:lnTo>
                <a:lnTo>
                  <a:pt x="1437886" y="1407293"/>
                </a:lnTo>
                <a:lnTo>
                  <a:pt x="866811" y="1757416"/>
                </a:lnTo>
                <a:lnTo>
                  <a:pt x="625463" y="1910383"/>
                </a:lnTo>
                <a:lnTo>
                  <a:pt x="516687" y="1978368"/>
                </a:lnTo>
                <a:lnTo>
                  <a:pt x="448702" y="2015759"/>
                </a:lnTo>
                <a:lnTo>
                  <a:pt x="397713" y="2039554"/>
                </a:lnTo>
                <a:lnTo>
                  <a:pt x="343325" y="2056551"/>
                </a:lnTo>
                <a:lnTo>
                  <a:pt x="278739" y="2073547"/>
                </a:lnTo>
                <a:lnTo>
                  <a:pt x="210754" y="2083745"/>
                </a:lnTo>
                <a:lnTo>
                  <a:pt x="156366" y="2093942"/>
                </a:lnTo>
                <a:lnTo>
                  <a:pt x="91780" y="2100741"/>
                </a:lnTo>
                <a:lnTo>
                  <a:pt x="47590" y="2097342"/>
                </a:lnTo>
                <a:lnTo>
                  <a:pt x="23795" y="2083745"/>
                </a:lnTo>
                <a:lnTo>
                  <a:pt x="6799" y="2059950"/>
                </a:lnTo>
                <a:lnTo>
                  <a:pt x="0" y="2019159"/>
                </a:lnTo>
                <a:lnTo>
                  <a:pt x="10198" y="1961371"/>
                </a:lnTo>
                <a:lnTo>
                  <a:pt x="30594" y="1896785"/>
                </a:lnTo>
                <a:lnTo>
                  <a:pt x="61187" y="1825401"/>
                </a:lnTo>
                <a:lnTo>
                  <a:pt x="81582" y="1777812"/>
                </a:lnTo>
                <a:lnTo>
                  <a:pt x="387515" y="1655438"/>
                </a:lnTo>
                <a:lnTo>
                  <a:pt x="401113" y="1679233"/>
                </a:lnTo>
                <a:lnTo>
                  <a:pt x="414710" y="1686032"/>
                </a:lnTo>
                <a:lnTo>
                  <a:pt x="445303" y="1686032"/>
                </a:lnTo>
                <a:lnTo>
                  <a:pt x="496292" y="1665636"/>
                </a:lnTo>
                <a:lnTo>
                  <a:pt x="628863" y="1607849"/>
                </a:lnTo>
                <a:lnTo>
                  <a:pt x="921199" y="1431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CFED454-FA7E-41D3-91DE-97B6118F8691}"/>
              </a:ext>
            </a:extLst>
          </p:cNvPr>
          <p:cNvSpPr/>
          <p:nvPr/>
        </p:nvSpPr>
        <p:spPr>
          <a:xfrm rot="18000000">
            <a:off x="6571457" y="4968082"/>
            <a:ext cx="339725" cy="896938"/>
          </a:xfrm>
          <a:custGeom>
            <a:avLst/>
            <a:gdLst>
              <a:gd name="connsiteX0" fmla="*/ 921199 w 3147712"/>
              <a:gd name="connsiteY0" fmla="*/ 1431087 h 2100741"/>
              <a:gd name="connsiteX1" fmla="*/ 1866192 w 3147712"/>
              <a:gd name="connsiteY1" fmla="*/ 890606 h 2100741"/>
              <a:gd name="connsiteX2" fmla="*/ 2430469 w 3147712"/>
              <a:gd name="connsiteY2" fmla="*/ 557478 h 2100741"/>
              <a:gd name="connsiteX3" fmla="*/ 2692211 w 3147712"/>
              <a:gd name="connsiteY3" fmla="*/ 384116 h 2100741"/>
              <a:gd name="connsiteX4" fmla="*/ 2824782 w 3147712"/>
              <a:gd name="connsiteY4" fmla="*/ 288937 h 2100741"/>
              <a:gd name="connsiteX5" fmla="*/ 2858775 w 3147712"/>
              <a:gd name="connsiteY5" fmla="*/ 258344 h 2100741"/>
              <a:gd name="connsiteX6" fmla="*/ 2892768 w 3147712"/>
              <a:gd name="connsiteY6" fmla="*/ 203956 h 2100741"/>
              <a:gd name="connsiteX7" fmla="*/ 2947156 w 3147712"/>
              <a:gd name="connsiteY7" fmla="*/ 115575 h 2100741"/>
              <a:gd name="connsiteX8" fmla="*/ 2974350 w 3147712"/>
              <a:gd name="connsiteY8" fmla="*/ 57788 h 2100741"/>
              <a:gd name="connsiteX9" fmla="*/ 2991346 w 3147712"/>
              <a:gd name="connsiteY9" fmla="*/ 3400 h 2100741"/>
              <a:gd name="connsiteX10" fmla="*/ 3004943 w 3147712"/>
              <a:gd name="connsiteY10" fmla="*/ 0 h 2100741"/>
              <a:gd name="connsiteX11" fmla="*/ 3147712 w 3147712"/>
              <a:gd name="connsiteY11" fmla="*/ 156366 h 2100741"/>
              <a:gd name="connsiteX12" fmla="*/ 3106921 w 3147712"/>
              <a:gd name="connsiteY12" fmla="*/ 180161 h 2100741"/>
              <a:gd name="connsiteX13" fmla="*/ 3093324 w 3147712"/>
              <a:gd name="connsiteY13" fmla="*/ 214154 h 2100741"/>
              <a:gd name="connsiteX14" fmla="*/ 3076327 w 3147712"/>
              <a:gd name="connsiteY14" fmla="*/ 275340 h 2100741"/>
              <a:gd name="connsiteX15" fmla="*/ 3059331 w 3147712"/>
              <a:gd name="connsiteY15" fmla="*/ 346725 h 2100741"/>
              <a:gd name="connsiteX16" fmla="*/ 3049133 w 3147712"/>
              <a:gd name="connsiteY16" fmla="*/ 404512 h 2100741"/>
              <a:gd name="connsiteX17" fmla="*/ 3038936 w 3147712"/>
              <a:gd name="connsiteY17" fmla="*/ 455501 h 2100741"/>
              <a:gd name="connsiteX18" fmla="*/ 3028738 w 3147712"/>
              <a:gd name="connsiteY18" fmla="*/ 475896 h 2100741"/>
              <a:gd name="connsiteX19" fmla="*/ 3004943 w 3147712"/>
              <a:gd name="connsiteY19" fmla="*/ 492893 h 2100741"/>
              <a:gd name="connsiteX20" fmla="*/ 2977749 w 3147712"/>
              <a:gd name="connsiteY20" fmla="*/ 503090 h 2100741"/>
              <a:gd name="connsiteX21" fmla="*/ 2953954 w 3147712"/>
              <a:gd name="connsiteY21" fmla="*/ 503090 h 2100741"/>
              <a:gd name="connsiteX22" fmla="*/ 2933559 w 3147712"/>
              <a:gd name="connsiteY22" fmla="*/ 496292 h 2100741"/>
              <a:gd name="connsiteX23" fmla="*/ 2909764 w 3147712"/>
              <a:gd name="connsiteY23" fmla="*/ 499691 h 2100741"/>
              <a:gd name="connsiteX24" fmla="*/ 2855376 w 3147712"/>
              <a:gd name="connsiteY24" fmla="*/ 523486 h 2100741"/>
              <a:gd name="connsiteX25" fmla="*/ 2627626 w 3147712"/>
              <a:gd name="connsiteY25" fmla="*/ 666255 h 2100741"/>
              <a:gd name="connsiteX26" fmla="*/ 2076946 w 3147712"/>
              <a:gd name="connsiteY26" fmla="*/ 1009580 h 2100741"/>
              <a:gd name="connsiteX27" fmla="*/ 1437886 w 3147712"/>
              <a:gd name="connsiteY27" fmla="*/ 1407293 h 2100741"/>
              <a:gd name="connsiteX28" fmla="*/ 866811 w 3147712"/>
              <a:gd name="connsiteY28" fmla="*/ 1757416 h 2100741"/>
              <a:gd name="connsiteX29" fmla="*/ 625463 w 3147712"/>
              <a:gd name="connsiteY29" fmla="*/ 1910383 h 2100741"/>
              <a:gd name="connsiteX30" fmla="*/ 516687 w 3147712"/>
              <a:gd name="connsiteY30" fmla="*/ 1978368 h 2100741"/>
              <a:gd name="connsiteX31" fmla="*/ 448702 w 3147712"/>
              <a:gd name="connsiteY31" fmla="*/ 2015759 h 2100741"/>
              <a:gd name="connsiteX32" fmla="*/ 397713 w 3147712"/>
              <a:gd name="connsiteY32" fmla="*/ 2039554 h 2100741"/>
              <a:gd name="connsiteX33" fmla="*/ 343325 w 3147712"/>
              <a:gd name="connsiteY33" fmla="*/ 2056551 h 2100741"/>
              <a:gd name="connsiteX34" fmla="*/ 278739 w 3147712"/>
              <a:gd name="connsiteY34" fmla="*/ 2073547 h 2100741"/>
              <a:gd name="connsiteX35" fmla="*/ 210754 w 3147712"/>
              <a:gd name="connsiteY35" fmla="*/ 2083745 h 2100741"/>
              <a:gd name="connsiteX36" fmla="*/ 156366 w 3147712"/>
              <a:gd name="connsiteY36" fmla="*/ 2093942 h 2100741"/>
              <a:gd name="connsiteX37" fmla="*/ 91780 w 3147712"/>
              <a:gd name="connsiteY37" fmla="*/ 2100741 h 2100741"/>
              <a:gd name="connsiteX38" fmla="*/ 47590 w 3147712"/>
              <a:gd name="connsiteY38" fmla="*/ 2097342 h 2100741"/>
              <a:gd name="connsiteX39" fmla="*/ 23795 w 3147712"/>
              <a:gd name="connsiteY39" fmla="*/ 2083745 h 2100741"/>
              <a:gd name="connsiteX40" fmla="*/ 6799 w 3147712"/>
              <a:gd name="connsiteY40" fmla="*/ 2059950 h 2100741"/>
              <a:gd name="connsiteX41" fmla="*/ 0 w 3147712"/>
              <a:gd name="connsiteY41" fmla="*/ 2019159 h 2100741"/>
              <a:gd name="connsiteX42" fmla="*/ 10198 w 3147712"/>
              <a:gd name="connsiteY42" fmla="*/ 1961371 h 2100741"/>
              <a:gd name="connsiteX43" fmla="*/ 30594 w 3147712"/>
              <a:gd name="connsiteY43" fmla="*/ 1896785 h 2100741"/>
              <a:gd name="connsiteX44" fmla="*/ 61187 w 3147712"/>
              <a:gd name="connsiteY44" fmla="*/ 1825401 h 2100741"/>
              <a:gd name="connsiteX45" fmla="*/ 81582 w 3147712"/>
              <a:gd name="connsiteY45" fmla="*/ 1777812 h 2100741"/>
              <a:gd name="connsiteX46" fmla="*/ 95179 w 3147712"/>
              <a:gd name="connsiteY46" fmla="*/ 1740420 h 2100741"/>
              <a:gd name="connsiteX47" fmla="*/ 115575 w 3147712"/>
              <a:gd name="connsiteY47" fmla="*/ 1611248 h 2100741"/>
              <a:gd name="connsiteX48" fmla="*/ 180161 w 3147712"/>
              <a:gd name="connsiteY48" fmla="*/ 1240729 h 2100741"/>
              <a:gd name="connsiteX49" fmla="*/ 210754 w 3147712"/>
              <a:gd name="connsiteY49" fmla="*/ 1050371 h 2100741"/>
              <a:gd name="connsiteX50" fmla="*/ 220952 w 3147712"/>
              <a:gd name="connsiteY50" fmla="*/ 965389 h 2100741"/>
              <a:gd name="connsiteX51" fmla="*/ 224351 w 3147712"/>
              <a:gd name="connsiteY51" fmla="*/ 951792 h 2100741"/>
              <a:gd name="connsiteX52" fmla="*/ 248146 w 3147712"/>
              <a:gd name="connsiteY52" fmla="*/ 931397 h 2100741"/>
              <a:gd name="connsiteX53" fmla="*/ 258344 w 3147712"/>
              <a:gd name="connsiteY53" fmla="*/ 927997 h 2100741"/>
              <a:gd name="connsiteX54" fmla="*/ 271941 w 3147712"/>
              <a:gd name="connsiteY54" fmla="*/ 934796 h 2100741"/>
              <a:gd name="connsiteX55" fmla="*/ 278739 w 3147712"/>
              <a:gd name="connsiteY55" fmla="*/ 955191 h 2100741"/>
              <a:gd name="connsiteX56" fmla="*/ 282139 w 3147712"/>
              <a:gd name="connsiteY56" fmla="*/ 1002781 h 2100741"/>
              <a:gd name="connsiteX57" fmla="*/ 329728 w 3147712"/>
              <a:gd name="connsiteY57" fmla="*/ 1390296 h 2100741"/>
              <a:gd name="connsiteX58" fmla="*/ 356922 w 3147712"/>
              <a:gd name="connsiteY58" fmla="*/ 1590852 h 2100741"/>
              <a:gd name="connsiteX59" fmla="*/ 367120 w 3147712"/>
              <a:gd name="connsiteY59" fmla="*/ 1618046 h 2100741"/>
              <a:gd name="connsiteX60" fmla="*/ 387515 w 3147712"/>
              <a:gd name="connsiteY60" fmla="*/ 1655438 h 2100741"/>
              <a:gd name="connsiteX61" fmla="*/ 401113 w 3147712"/>
              <a:gd name="connsiteY61" fmla="*/ 1679233 h 2100741"/>
              <a:gd name="connsiteX62" fmla="*/ 414710 w 3147712"/>
              <a:gd name="connsiteY62" fmla="*/ 1686032 h 2100741"/>
              <a:gd name="connsiteX63" fmla="*/ 445303 w 3147712"/>
              <a:gd name="connsiteY63" fmla="*/ 1686032 h 2100741"/>
              <a:gd name="connsiteX64" fmla="*/ 496292 w 3147712"/>
              <a:gd name="connsiteY64" fmla="*/ 1665636 h 2100741"/>
              <a:gd name="connsiteX65" fmla="*/ 628863 w 3147712"/>
              <a:gd name="connsiteY65" fmla="*/ 1607849 h 2100741"/>
              <a:gd name="connsiteX66" fmla="*/ 921199 w 3147712"/>
              <a:gd name="connsiteY66" fmla="*/ 1431087 h 2100741"/>
              <a:gd name="connsiteX0" fmla="*/ 921199 w 3147712"/>
              <a:gd name="connsiteY0" fmla="*/ 1427687 h 2097341"/>
              <a:gd name="connsiteX1" fmla="*/ 1866192 w 3147712"/>
              <a:gd name="connsiteY1" fmla="*/ 887206 h 2097341"/>
              <a:gd name="connsiteX2" fmla="*/ 2430469 w 3147712"/>
              <a:gd name="connsiteY2" fmla="*/ 554078 h 2097341"/>
              <a:gd name="connsiteX3" fmla="*/ 2692211 w 3147712"/>
              <a:gd name="connsiteY3" fmla="*/ 380716 h 2097341"/>
              <a:gd name="connsiteX4" fmla="*/ 2824782 w 3147712"/>
              <a:gd name="connsiteY4" fmla="*/ 285537 h 2097341"/>
              <a:gd name="connsiteX5" fmla="*/ 2858775 w 3147712"/>
              <a:gd name="connsiteY5" fmla="*/ 254944 h 2097341"/>
              <a:gd name="connsiteX6" fmla="*/ 2892768 w 3147712"/>
              <a:gd name="connsiteY6" fmla="*/ 200556 h 2097341"/>
              <a:gd name="connsiteX7" fmla="*/ 2947156 w 3147712"/>
              <a:gd name="connsiteY7" fmla="*/ 112175 h 2097341"/>
              <a:gd name="connsiteX8" fmla="*/ 2974350 w 3147712"/>
              <a:gd name="connsiteY8" fmla="*/ 54388 h 2097341"/>
              <a:gd name="connsiteX9" fmla="*/ 2991346 w 3147712"/>
              <a:gd name="connsiteY9" fmla="*/ 0 h 2097341"/>
              <a:gd name="connsiteX10" fmla="*/ 3147712 w 3147712"/>
              <a:gd name="connsiteY10" fmla="*/ 152966 h 2097341"/>
              <a:gd name="connsiteX11" fmla="*/ 3106921 w 3147712"/>
              <a:gd name="connsiteY11" fmla="*/ 176761 h 2097341"/>
              <a:gd name="connsiteX12" fmla="*/ 3093324 w 3147712"/>
              <a:gd name="connsiteY12" fmla="*/ 210754 h 2097341"/>
              <a:gd name="connsiteX13" fmla="*/ 3076327 w 3147712"/>
              <a:gd name="connsiteY13" fmla="*/ 271940 h 2097341"/>
              <a:gd name="connsiteX14" fmla="*/ 3059331 w 3147712"/>
              <a:gd name="connsiteY14" fmla="*/ 343325 h 2097341"/>
              <a:gd name="connsiteX15" fmla="*/ 3049133 w 3147712"/>
              <a:gd name="connsiteY15" fmla="*/ 401112 h 2097341"/>
              <a:gd name="connsiteX16" fmla="*/ 3038936 w 3147712"/>
              <a:gd name="connsiteY16" fmla="*/ 452101 h 2097341"/>
              <a:gd name="connsiteX17" fmla="*/ 3028738 w 3147712"/>
              <a:gd name="connsiteY17" fmla="*/ 472496 h 2097341"/>
              <a:gd name="connsiteX18" fmla="*/ 3004943 w 3147712"/>
              <a:gd name="connsiteY18" fmla="*/ 489493 h 2097341"/>
              <a:gd name="connsiteX19" fmla="*/ 2977749 w 3147712"/>
              <a:gd name="connsiteY19" fmla="*/ 499690 h 2097341"/>
              <a:gd name="connsiteX20" fmla="*/ 2953954 w 3147712"/>
              <a:gd name="connsiteY20" fmla="*/ 499690 h 2097341"/>
              <a:gd name="connsiteX21" fmla="*/ 2933559 w 3147712"/>
              <a:gd name="connsiteY21" fmla="*/ 492892 h 2097341"/>
              <a:gd name="connsiteX22" fmla="*/ 2909764 w 3147712"/>
              <a:gd name="connsiteY22" fmla="*/ 496291 h 2097341"/>
              <a:gd name="connsiteX23" fmla="*/ 2855376 w 3147712"/>
              <a:gd name="connsiteY23" fmla="*/ 520086 h 2097341"/>
              <a:gd name="connsiteX24" fmla="*/ 2627626 w 3147712"/>
              <a:gd name="connsiteY24" fmla="*/ 662855 h 2097341"/>
              <a:gd name="connsiteX25" fmla="*/ 2076946 w 3147712"/>
              <a:gd name="connsiteY25" fmla="*/ 1006180 h 2097341"/>
              <a:gd name="connsiteX26" fmla="*/ 1437886 w 3147712"/>
              <a:gd name="connsiteY26" fmla="*/ 1403893 h 2097341"/>
              <a:gd name="connsiteX27" fmla="*/ 866811 w 3147712"/>
              <a:gd name="connsiteY27" fmla="*/ 1754016 h 2097341"/>
              <a:gd name="connsiteX28" fmla="*/ 625463 w 3147712"/>
              <a:gd name="connsiteY28" fmla="*/ 1906983 h 2097341"/>
              <a:gd name="connsiteX29" fmla="*/ 516687 w 3147712"/>
              <a:gd name="connsiteY29" fmla="*/ 1974968 h 2097341"/>
              <a:gd name="connsiteX30" fmla="*/ 448702 w 3147712"/>
              <a:gd name="connsiteY30" fmla="*/ 2012359 h 2097341"/>
              <a:gd name="connsiteX31" fmla="*/ 397713 w 3147712"/>
              <a:gd name="connsiteY31" fmla="*/ 2036154 h 2097341"/>
              <a:gd name="connsiteX32" fmla="*/ 343325 w 3147712"/>
              <a:gd name="connsiteY32" fmla="*/ 2053151 h 2097341"/>
              <a:gd name="connsiteX33" fmla="*/ 278739 w 3147712"/>
              <a:gd name="connsiteY33" fmla="*/ 2070147 h 2097341"/>
              <a:gd name="connsiteX34" fmla="*/ 210754 w 3147712"/>
              <a:gd name="connsiteY34" fmla="*/ 2080345 h 2097341"/>
              <a:gd name="connsiteX35" fmla="*/ 156366 w 3147712"/>
              <a:gd name="connsiteY35" fmla="*/ 2090542 h 2097341"/>
              <a:gd name="connsiteX36" fmla="*/ 91780 w 3147712"/>
              <a:gd name="connsiteY36" fmla="*/ 2097341 h 2097341"/>
              <a:gd name="connsiteX37" fmla="*/ 47590 w 3147712"/>
              <a:gd name="connsiteY37" fmla="*/ 2093942 h 2097341"/>
              <a:gd name="connsiteX38" fmla="*/ 23795 w 3147712"/>
              <a:gd name="connsiteY38" fmla="*/ 2080345 h 2097341"/>
              <a:gd name="connsiteX39" fmla="*/ 6799 w 3147712"/>
              <a:gd name="connsiteY39" fmla="*/ 2056550 h 2097341"/>
              <a:gd name="connsiteX40" fmla="*/ 0 w 3147712"/>
              <a:gd name="connsiteY40" fmla="*/ 2015759 h 2097341"/>
              <a:gd name="connsiteX41" fmla="*/ 10198 w 3147712"/>
              <a:gd name="connsiteY41" fmla="*/ 1957971 h 2097341"/>
              <a:gd name="connsiteX42" fmla="*/ 30594 w 3147712"/>
              <a:gd name="connsiteY42" fmla="*/ 1893385 h 2097341"/>
              <a:gd name="connsiteX43" fmla="*/ 61187 w 3147712"/>
              <a:gd name="connsiteY43" fmla="*/ 1822001 h 2097341"/>
              <a:gd name="connsiteX44" fmla="*/ 81582 w 3147712"/>
              <a:gd name="connsiteY44" fmla="*/ 1774412 h 2097341"/>
              <a:gd name="connsiteX45" fmla="*/ 95179 w 3147712"/>
              <a:gd name="connsiteY45" fmla="*/ 1737020 h 2097341"/>
              <a:gd name="connsiteX46" fmla="*/ 115575 w 3147712"/>
              <a:gd name="connsiteY46" fmla="*/ 1607848 h 2097341"/>
              <a:gd name="connsiteX47" fmla="*/ 180161 w 3147712"/>
              <a:gd name="connsiteY47" fmla="*/ 1237329 h 2097341"/>
              <a:gd name="connsiteX48" fmla="*/ 210754 w 3147712"/>
              <a:gd name="connsiteY48" fmla="*/ 1046971 h 2097341"/>
              <a:gd name="connsiteX49" fmla="*/ 220952 w 3147712"/>
              <a:gd name="connsiteY49" fmla="*/ 961989 h 2097341"/>
              <a:gd name="connsiteX50" fmla="*/ 224351 w 3147712"/>
              <a:gd name="connsiteY50" fmla="*/ 948392 h 2097341"/>
              <a:gd name="connsiteX51" fmla="*/ 248146 w 3147712"/>
              <a:gd name="connsiteY51" fmla="*/ 927997 h 2097341"/>
              <a:gd name="connsiteX52" fmla="*/ 258344 w 3147712"/>
              <a:gd name="connsiteY52" fmla="*/ 924597 h 2097341"/>
              <a:gd name="connsiteX53" fmla="*/ 271941 w 3147712"/>
              <a:gd name="connsiteY53" fmla="*/ 931396 h 2097341"/>
              <a:gd name="connsiteX54" fmla="*/ 278739 w 3147712"/>
              <a:gd name="connsiteY54" fmla="*/ 951791 h 2097341"/>
              <a:gd name="connsiteX55" fmla="*/ 282139 w 3147712"/>
              <a:gd name="connsiteY55" fmla="*/ 999381 h 2097341"/>
              <a:gd name="connsiteX56" fmla="*/ 329728 w 3147712"/>
              <a:gd name="connsiteY56" fmla="*/ 1386896 h 2097341"/>
              <a:gd name="connsiteX57" fmla="*/ 356922 w 3147712"/>
              <a:gd name="connsiteY57" fmla="*/ 1587452 h 2097341"/>
              <a:gd name="connsiteX58" fmla="*/ 367120 w 3147712"/>
              <a:gd name="connsiteY58" fmla="*/ 1614646 h 2097341"/>
              <a:gd name="connsiteX59" fmla="*/ 387515 w 3147712"/>
              <a:gd name="connsiteY59" fmla="*/ 1652038 h 2097341"/>
              <a:gd name="connsiteX60" fmla="*/ 401113 w 3147712"/>
              <a:gd name="connsiteY60" fmla="*/ 1675833 h 2097341"/>
              <a:gd name="connsiteX61" fmla="*/ 414710 w 3147712"/>
              <a:gd name="connsiteY61" fmla="*/ 1682632 h 2097341"/>
              <a:gd name="connsiteX62" fmla="*/ 445303 w 3147712"/>
              <a:gd name="connsiteY62" fmla="*/ 1682632 h 2097341"/>
              <a:gd name="connsiteX63" fmla="*/ 496292 w 3147712"/>
              <a:gd name="connsiteY63" fmla="*/ 1662236 h 2097341"/>
              <a:gd name="connsiteX64" fmla="*/ 628863 w 3147712"/>
              <a:gd name="connsiteY64" fmla="*/ 1604449 h 2097341"/>
              <a:gd name="connsiteX65" fmla="*/ 921199 w 3147712"/>
              <a:gd name="connsiteY65" fmla="*/ 1427687 h 2097341"/>
              <a:gd name="connsiteX0" fmla="*/ 921199 w 3147712"/>
              <a:gd name="connsiteY0" fmla="*/ 1373299 h 2042953"/>
              <a:gd name="connsiteX1" fmla="*/ 1866192 w 3147712"/>
              <a:gd name="connsiteY1" fmla="*/ 832818 h 2042953"/>
              <a:gd name="connsiteX2" fmla="*/ 2430469 w 3147712"/>
              <a:gd name="connsiteY2" fmla="*/ 499690 h 2042953"/>
              <a:gd name="connsiteX3" fmla="*/ 2692211 w 3147712"/>
              <a:gd name="connsiteY3" fmla="*/ 326328 h 2042953"/>
              <a:gd name="connsiteX4" fmla="*/ 2824782 w 3147712"/>
              <a:gd name="connsiteY4" fmla="*/ 231149 h 2042953"/>
              <a:gd name="connsiteX5" fmla="*/ 2858775 w 3147712"/>
              <a:gd name="connsiteY5" fmla="*/ 200556 h 2042953"/>
              <a:gd name="connsiteX6" fmla="*/ 2892768 w 3147712"/>
              <a:gd name="connsiteY6" fmla="*/ 146168 h 2042953"/>
              <a:gd name="connsiteX7" fmla="*/ 2947156 w 3147712"/>
              <a:gd name="connsiteY7" fmla="*/ 57787 h 2042953"/>
              <a:gd name="connsiteX8" fmla="*/ 2974350 w 3147712"/>
              <a:gd name="connsiteY8" fmla="*/ 0 h 2042953"/>
              <a:gd name="connsiteX9" fmla="*/ 3147712 w 3147712"/>
              <a:gd name="connsiteY9" fmla="*/ 98578 h 2042953"/>
              <a:gd name="connsiteX10" fmla="*/ 3106921 w 3147712"/>
              <a:gd name="connsiteY10" fmla="*/ 122373 h 2042953"/>
              <a:gd name="connsiteX11" fmla="*/ 3093324 w 3147712"/>
              <a:gd name="connsiteY11" fmla="*/ 156366 h 2042953"/>
              <a:gd name="connsiteX12" fmla="*/ 3076327 w 3147712"/>
              <a:gd name="connsiteY12" fmla="*/ 217552 h 2042953"/>
              <a:gd name="connsiteX13" fmla="*/ 3059331 w 3147712"/>
              <a:gd name="connsiteY13" fmla="*/ 288937 h 2042953"/>
              <a:gd name="connsiteX14" fmla="*/ 3049133 w 3147712"/>
              <a:gd name="connsiteY14" fmla="*/ 346724 h 2042953"/>
              <a:gd name="connsiteX15" fmla="*/ 3038936 w 3147712"/>
              <a:gd name="connsiteY15" fmla="*/ 397713 h 2042953"/>
              <a:gd name="connsiteX16" fmla="*/ 3028738 w 3147712"/>
              <a:gd name="connsiteY16" fmla="*/ 418108 h 2042953"/>
              <a:gd name="connsiteX17" fmla="*/ 3004943 w 3147712"/>
              <a:gd name="connsiteY17" fmla="*/ 435105 h 2042953"/>
              <a:gd name="connsiteX18" fmla="*/ 2977749 w 3147712"/>
              <a:gd name="connsiteY18" fmla="*/ 445302 h 2042953"/>
              <a:gd name="connsiteX19" fmla="*/ 2953954 w 3147712"/>
              <a:gd name="connsiteY19" fmla="*/ 445302 h 2042953"/>
              <a:gd name="connsiteX20" fmla="*/ 2933559 w 3147712"/>
              <a:gd name="connsiteY20" fmla="*/ 438504 h 2042953"/>
              <a:gd name="connsiteX21" fmla="*/ 2909764 w 3147712"/>
              <a:gd name="connsiteY21" fmla="*/ 441903 h 2042953"/>
              <a:gd name="connsiteX22" fmla="*/ 2855376 w 3147712"/>
              <a:gd name="connsiteY22" fmla="*/ 465698 h 2042953"/>
              <a:gd name="connsiteX23" fmla="*/ 2627626 w 3147712"/>
              <a:gd name="connsiteY23" fmla="*/ 608467 h 2042953"/>
              <a:gd name="connsiteX24" fmla="*/ 2076946 w 3147712"/>
              <a:gd name="connsiteY24" fmla="*/ 951792 h 2042953"/>
              <a:gd name="connsiteX25" fmla="*/ 1437886 w 3147712"/>
              <a:gd name="connsiteY25" fmla="*/ 1349505 h 2042953"/>
              <a:gd name="connsiteX26" fmla="*/ 866811 w 3147712"/>
              <a:gd name="connsiteY26" fmla="*/ 1699628 h 2042953"/>
              <a:gd name="connsiteX27" fmla="*/ 625463 w 3147712"/>
              <a:gd name="connsiteY27" fmla="*/ 1852595 h 2042953"/>
              <a:gd name="connsiteX28" fmla="*/ 516687 w 3147712"/>
              <a:gd name="connsiteY28" fmla="*/ 1920580 h 2042953"/>
              <a:gd name="connsiteX29" fmla="*/ 448702 w 3147712"/>
              <a:gd name="connsiteY29" fmla="*/ 1957971 h 2042953"/>
              <a:gd name="connsiteX30" fmla="*/ 397713 w 3147712"/>
              <a:gd name="connsiteY30" fmla="*/ 1981766 h 2042953"/>
              <a:gd name="connsiteX31" fmla="*/ 343325 w 3147712"/>
              <a:gd name="connsiteY31" fmla="*/ 1998763 h 2042953"/>
              <a:gd name="connsiteX32" fmla="*/ 278739 w 3147712"/>
              <a:gd name="connsiteY32" fmla="*/ 2015759 h 2042953"/>
              <a:gd name="connsiteX33" fmla="*/ 210754 w 3147712"/>
              <a:gd name="connsiteY33" fmla="*/ 2025957 h 2042953"/>
              <a:gd name="connsiteX34" fmla="*/ 156366 w 3147712"/>
              <a:gd name="connsiteY34" fmla="*/ 2036154 h 2042953"/>
              <a:gd name="connsiteX35" fmla="*/ 91780 w 3147712"/>
              <a:gd name="connsiteY35" fmla="*/ 2042953 h 2042953"/>
              <a:gd name="connsiteX36" fmla="*/ 47590 w 3147712"/>
              <a:gd name="connsiteY36" fmla="*/ 2039554 h 2042953"/>
              <a:gd name="connsiteX37" fmla="*/ 23795 w 3147712"/>
              <a:gd name="connsiteY37" fmla="*/ 2025957 h 2042953"/>
              <a:gd name="connsiteX38" fmla="*/ 6799 w 3147712"/>
              <a:gd name="connsiteY38" fmla="*/ 2002162 h 2042953"/>
              <a:gd name="connsiteX39" fmla="*/ 0 w 3147712"/>
              <a:gd name="connsiteY39" fmla="*/ 1961371 h 2042953"/>
              <a:gd name="connsiteX40" fmla="*/ 10198 w 3147712"/>
              <a:gd name="connsiteY40" fmla="*/ 1903583 h 2042953"/>
              <a:gd name="connsiteX41" fmla="*/ 30594 w 3147712"/>
              <a:gd name="connsiteY41" fmla="*/ 1838997 h 2042953"/>
              <a:gd name="connsiteX42" fmla="*/ 61187 w 3147712"/>
              <a:gd name="connsiteY42" fmla="*/ 1767613 h 2042953"/>
              <a:gd name="connsiteX43" fmla="*/ 81582 w 3147712"/>
              <a:gd name="connsiteY43" fmla="*/ 1720024 h 2042953"/>
              <a:gd name="connsiteX44" fmla="*/ 95179 w 3147712"/>
              <a:gd name="connsiteY44" fmla="*/ 1682632 h 2042953"/>
              <a:gd name="connsiteX45" fmla="*/ 115575 w 3147712"/>
              <a:gd name="connsiteY45" fmla="*/ 1553460 h 2042953"/>
              <a:gd name="connsiteX46" fmla="*/ 180161 w 3147712"/>
              <a:gd name="connsiteY46" fmla="*/ 1182941 h 2042953"/>
              <a:gd name="connsiteX47" fmla="*/ 210754 w 3147712"/>
              <a:gd name="connsiteY47" fmla="*/ 992583 h 2042953"/>
              <a:gd name="connsiteX48" fmla="*/ 220952 w 3147712"/>
              <a:gd name="connsiteY48" fmla="*/ 907601 h 2042953"/>
              <a:gd name="connsiteX49" fmla="*/ 224351 w 3147712"/>
              <a:gd name="connsiteY49" fmla="*/ 894004 h 2042953"/>
              <a:gd name="connsiteX50" fmla="*/ 248146 w 3147712"/>
              <a:gd name="connsiteY50" fmla="*/ 873609 h 2042953"/>
              <a:gd name="connsiteX51" fmla="*/ 258344 w 3147712"/>
              <a:gd name="connsiteY51" fmla="*/ 870209 h 2042953"/>
              <a:gd name="connsiteX52" fmla="*/ 271941 w 3147712"/>
              <a:gd name="connsiteY52" fmla="*/ 877008 h 2042953"/>
              <a:gd name="connsiteX53" fmla="*/ 278739 w 3147712"/>
              <a:gd name="connsiteY53" fmla="*/ 897403 h 2042953"/>
              <a:gd name="connsiteX54" fmla="*/ 282139 w 3147712"/>
              <a:gd name="connsiteY54" fmla="*/ 944993 h 2042953"/>
              <a:gd name="connsiteX55" fmla="*/ 329728 w 3147712"/>
              <a:gd name="connsiteY55" fmla="*/ 1332508 h 2042953"/>
              <a:gd name="connsiteX56" fmla="*/ 356922 w 3147712"/>
              <a:gd name="connsiteY56" fmla="*/ 1533064 h 2042953"/>
              <a:gd name="connsiteX57" fmla="*/ 367120 w 3147712"/>
              <a:gd name="connsiteY57" fmla="*/ 1560258 h 2042953"/>
              <a:gd name="connsiteX58" fmla="*/ 387515 w 3147712"/>
              <a:gd name="connsiteY58" fmla="*/ 1597650 h 2042953"/>
              <a:gd name="connsiteX59" fmla="*/ 401113 w 3147712"/>
              <a:gd name="connsiteY59" fmla="*/ 1621445 h 2042953"/>
              <a:gd name="connsiteX60" fmla="*/ 414710 w 3147712"/>
              <a:gd name="connsiteY60" fmla="*/ 1628244 h 2042953"/>
              <a:gd name="connsiteX61" fmla="*/ 445303 w 3147712"/>
              <a:gd name="connsiteY61" fmla="*/ 1628244 h 2042953"/>
              <a:gd name="connsiteX62" fmla="*/ 496292 w 3147712"/>
              <a:gd name="connsiteY62" fmla="*/ 1607848 h 2042953"/>
              <a:gd name="connsiteX63" fmla="*/ 628863 w 3147712"/>
              <a:gd name="connsiteY63" fmla="*/ 1550061 h 2042953"/>
              <a:gd name="connsiteX64" fmla="*/ 921199 w 3147712"/>
              <a:gd name="connsiteY64" fmla="*/ 1373299 h 2042953"/>
              <a:gd name="connsiteX0" fmla="*/ 921199 w 3106921"/>
              <a:gd name="connsiteY0" fmla="*/ 1373299 h 2042953"/>
              <a:gd name="connsiteX1" fmla="*/ 1866192 w 3106921"/>
              <a:gd name="connsiteY1" fmla="*/ 832818 h 2042953"/>
              <a:gd name="connsiteX2" fmla="*/ 2430469 w 3106921"/>
              <a:gd name="connsiteY2" fmla="*/ 499690 h 2042953"/>
              <a:gd name="connsiteX3" fmla="*/ 2692211 w 3106921"/>
              <a:gd name="connsiteY3" fmla="*/ 326328 h 2042953"/>
              <a:gd name="connsiteX4" fmla="*/ 2824782 w 3106921"/>
              <a:gd name="connsiteY4" fmla="*/ 231149 h 2042953"/>
              <a:gd name="connsiteX5" fmla="*/ 2858775 w 3106921"/>
              <a:gd name="connsiteY5" fmla="*/ 200556 h 2042953"/>
              <a:gd name="connsiteX6" fmla="*/ 2892768 w 3106921"/>
              <a:gd name="connsiteY6" fmla="*/ 146168 h 2042953"/>
              <a:gd name="connsiteX7" fmla="*/ 2947156 w 3106921"/>
              <a:gd name="connsiteY7" fmla="*/ 57787 h 2042953"/>
              <a:gd name="connsiteX8" fmla="*/ 2974350 w 3106921"/>
              <a:gd name="connsiteY8" fmla="*/ 0 h 2042953"/>
              <a:gd name="connsiteX9" fmla="*/ 3106921 w 3106921"/>
              <a:gd name="connsiteY9" fmla="*/ 122373 h 2042953"/>
              <a:gd name="connsiteX10" fmla="*/ 3093324 w 3106921"/>
              <a:gd name="connsiteY10" fmla="*/ 156366 h 2042953"/>
              <a:gd name="connsiteX11" fmla="*/ 3076327 w 3106921"/>
              <a:gd name="connsiteY11" fmla="*/ 217552 h 2042953"/>
              <a:gd name="connsiteX12" fmla="*/ 3059331 w 3106921"/>
              <a:gd name="connsiteY12" fmla="*/ 288937 h 2042953"/>
              <a:gd name="connsiteX13" fmla="*/ 3049133 w 3106921"/>
              <a:gd name="connsiteY13" fmla="*/ 346724 h 2042953"/>
              <a:gd name="connsiteX14" fmla="*/ 3038936 w 3106921"/>
              <a:gd name="connsiteY14" fmla="*/ 397713 h 2042953"/>
              <a:gd name="connsiteX15" fmla="*/ 3028738 w 3106921"/>
              <a:gd name="connsiteY15" fmla="*/ 418108 h 2042953"/>
              <a:gd name="connsiteX16" fmla="*/ 3004943 w 3106921"/>
              <a:gd name="connsiteY16" fmla="*/ 435105 h 2042953"/>
              <a:gd name="connsiteX17" fmla="*/ 2977749 w 3106921"/>
              <a:gd name="connsiteY17" fmla="*/ 445302 h 2042953"/>
              <a:gd name="connsiteX18" fmla="*/ 2953954 w 3106921"/>
              <a:gd name="connsiteY18" fmla="*/ 445302 h 2042953"/>
              <a:gd name="connsiteX19" fmla="*/ 2933559 w 3106921"/>
              <a:gd name="connsiteY19" fmla="*/ 438504 h 2042953"/>
              <a:gd name="connsiteX20" fmla="*/ 2909764 w 3106921"/>
              <a:gd name="connsiteY20" fmla="*/ 441903 h 2042953"/>
              <a:gd name="connsiteX21" fmla="*/ 2855376 w 3106921"/>
              <a:gd name="connsiteY21" fmla="*/ 465698 h 2042953"/>
              <a:gd name="connsiteX22" fmla="*/ 2627626 w 3106921"/>
              <a:gd name="connsiteY22" fmla="*/ 608467 h 2042953"/>
              <a:gd name="connsiteX23" fmla="*/ 2076946 w 3106921"/>
              <a:gd name="connsiteY23" fmla="*/ 951792 h 2042953"/>
              <a:gd name="connsiteX24" fmla="*/ 1437886 w 3106921"/>
              <a:gd name="connsiteY24" fmla="*/ 1349505 h 2042953"/>
              <a:gd name="connsiteX25" fmla="*/ 866811 w 3106921"/>
              <a:gd name="connsiteY25" fmla="*/ 1699628 h 2042953"/>
              <a:gd name="connsiteX26" fmla="*/ 625463 w 3106921"/>
              <a:gd name="connsiteY26" fmla="*/ 1852595 h 2042953"/>
              <a:gd name="connsiteX27" fmla="*/ 516687 w 3106921"/>
              <a:gd name="connsiteY27" fmla="*/ 1920580 h 2042953"/>
              <a:gd name="connsiteX28" fmla="*/ 448702 w 3106921"/>
              <a:gd name="connsiteY28" fmla="*/ 1957971 h 2042953"/>
              <a:gd name="connsiteX29" fmla="*/ 397713 w 3106921"/>
              <a:gd name="connsiteY29" fmla="*/ 1981766 h 2042953"/>
              <a:gd name="connsiteX30" fmla="*/ 343325 w 3106921"/>
              <a:gd name="connsiteY30" fmla="*/ 1998763 h 2042953"/>
              <a:gd name="connsiteX31" fmla="*/ 278739 w 3106921"/>
              <a:gd name="connsiteY31" fmla="*/ 2015759 h 2042953"/>
              <a:gd name="connsiteX32" fmla="*/ 210754 w 3106921"/>
              <a:gd name="connsiteY32" fmla="*/ 2025957 h 2042953"/>
              <a:gd name="connsiteX33" fmla="*/ 156366 w 3106921"/>
              <a:gd name="connsiteY33" fmla="*/ 2036154 h 2042953"/>
              <a:gd name="connsiteX34" fmla="*/ 91780 w 3106921"/>
              <a:gd name="connsiteY34" fmla="*/ 2042953 h 2042953"/>
              <a:gd name="connsiteX35" fmla="*/ 47590 w 3106921"/>
              <a:gd name="connsiteY35" fmla="*/ 2039554 h 2042953"/>
              <a:gd name="connsiteX36" fmla="*/ 23795 w 3106921"/>
              <a:gd name="connsiteY36" fmla="*/ 2025957 h 2042953"/>
              <a:gd name="connsiteX37" fmla="*/ 6799 w 3106921"/>
              <a:gd name="connsiteY37" fmla="*/ 2002162 h 2042953"/>
              <a:gd name="connsiteX38" fmla="*/ 0 w 3106921"/>
              <a:gd name="connsiteY38" fmla="*/ 1961371 h 2042953"/>
              <a:gd name="connsiteX39" fmla="*/ 10198 w 3106921"/>
              <a:gd name="connsiteY39" fmla="*/ 1903583 h 2042953"/>
              <a:gd name="connsiteX40" fmla="*/ 30594 w 3106921"/>
              <a:gd name="connsiteY40" fmla="*/ 1838997 h 2042953"/>
              <a:gd name="connsiteX41" fmla="*/ 61187 w 3106921"/>
              <a:gd name="connsiteY41" fmla="*/ 1767613 h 2042953"/>
              <a:gd name="connsiteX42" fmla="*/ 81582 w 3106921"/>
              <a:gd name="connsiteY42" fmla="*/ 1720024 h 2042953"/>
              <a:gd name="connsiteX43" fmla="*/ 95179 w 3106921"/>
              <a:gd name="connsiteY43" fmla="*/ 1682632 h 2042953"/>
              <a:gd name="connsiteX44" fmla="*/ 115575 w 3106921"/>
              <a:gd name="connsiteY44" fmla="*/ 1553460 h 2042953"/>
              <a:gd name="connsiteX45" fmla="*/ 180161 w 3106921"/>
              <a:gd name="connsiteY45" fmla="*/ 1182941 h 2042953"/>
              <a:gd name="connsiteX46" fmla="*/ 210754 w 3106921"/>
              <a:gd name="connsiteY46" fmla="*/ 992583 h 2042953"/>
              <a:gd name="connsiteX47" fmla="*/ 220952 w 3106921"/>
              <a:gd name="connsiteY47" fmla="*/ 907601 h 2042953"/>
              <a:gd name="connsiteX48" fmla="*/ 224351 w 3106921"/>
              <a:gd name="connsiteY48" fmla="*/ 894004 h 2042953"/>
              <a:gd name="connsiteX49" fmla="*/ 248146 w 3106921"/>
              <a:gd name="connsiteY49" fmla="*/ 873609 h 2042953"/>
              <a:gd name="connsiteX50" fmla="*/ 258344 w 3106921"/>
              <a:gd name="connsiteY50" fmla="*/ 870209 h 2042953"/>
              <a:gd name="connsiteX51" fmla="*/ 271941 w 3106921"/>
              <a:gd name="connsiteY51" fmla="*/ 877008 h 2042953"/>
              <a:gd name="connsiteX52" fmla="*/ 278739 w 3106921"/>
              <a:gd name="connsiteY52" fmla="*/ 897403 h 2042953"/>
              <a:gd name="connsiteX53" fmla="*/ 282139 w 3106921"/>
              <a:gd name="connsiteY53" fmla="*/ 944993 h 2042953"/>
              <a:gd name="connsiteX54" fmla="*/ 329728 w 3106921"/>
              <a:gd name="connsiteY54" fmla="*/ 1332508 h 2042953"/>
              <a:gd name="connsiteX55" fmla="*/ 356922 w 3106921"/>
              <a:gd name="connsiteY55" fmla="*/ 1533064 h 2042953"/>
              <a:gd name="connsiteX56" fmla="*/ 367120 w 3106921"/>
              <a:gd name="connsiteY56" fmla="*/ 1560258 h 2042953"/>
              <a:gd name="connsiteX57" fmla="*/ 387515 w 3106921"/>
              <a:gd name="connsiteY57" fmla="*/ 1597650 h 2042953"/>
              <a:gd name="connsiteX58" fmla="*/ 401113 w 3106921"/>
              <a:gd name="connsiteY58" fmla="*/ 1621445 h 2042953"/>
              <a:gd name="connsiteX59" fmla="*/ 414710 w 3106921"/>
              <a:gd name="connsiteY59" fmla="*/ 1628244 h 2042953"/>
              <a:gd name="connsiteX60" fmla="*/ 445303 w 3106921"/>
              <a:gd name="connsiteY60" fmla="*/ 1628244 h 2042953"/>
              <a:gd name="connsiteX61" fmla="*/ 496292 w 3106921"/>
              <a:gd name="connsiteY61" fmla="*/ 1607848 h 2042953"/>
              <a:gd name="connsiteX62" fmla="*/ 628863 w 3106921"/>
              <a:gd name="connsiteY62" fmla="*/ 1550061 h 2042953"/>
              <a:gd name="connsiteX63" fmla="*/ 921199 w 3106921"/>
              <a:gd name="connsiteY63" fmla="*/ 1373299 h 2042953"/>
              <a:gd name="connsiteX0" fmla="*/ 921199 w 3093324"/>
              <a:gd name="connsiteY0" fmla="*/ 1373299 h 2042953"/>
              <a:gd name="connsiteX1" fmla="*/ 1866192 w 3093324"/>
              <a:gd name="connsiteY1" fmla="*/ 832818 h 2042953"/>
              <a:gd name="connsiteX2" fmla="*/ 2430469 w 3093324"/>
              <a:gd name="connsiteY2" fmla="*/ 499690 h 2042953"/>
              <a:gd name="connsiteX3" fmla="*/ 2692211 w 3093324"/>
              <a:gd name="connsiteY3" fmla="*/ 326328 h 2042953"/>
              <a:gd name="connsiteX4" fmla="*/ 2824782 w 3093324"/>
              <a:gd name="connsiteY4" fmla="*/ 231149 h 2042953"/>
              <a:gd name="connsiteX5" fmla="*/ 2858775 w 3093324"/>
              <a:gd name="connsiteY5" fmla="*/ 200556 h 2042953"/>
              <a:gd name="connsiteX6" fmla="*/ 2892768 w 3093324"/>
              <a:gd name="connsiteY6" fmla="*/ 146168 h 2042953"/>
              <a:gd name="connsiteX7" fmla="*/ 2947156 w 3093324"/>
              <a:gd name="connsiteY7" fmla="*/ 57787 h 2042953"/>
              <a:gd name="connsiteX8" fmla="*/ 2974350 w 3093324"/>
              <a:gd name="connsiteY8" fmla="*/ 0 h 2042953"/>
              <a:gd name="connsiteX9" fmla="*/ 3093324 w 3093324"/>
              <a:gd name="connsiteY9" fmla="*/ 156366 h 2042953"/>
              <a:gd name="connsiteX10" fmla="*/ 3076327 w 3093324"/>
              <a:gd name="connsiteY10" fmla="*/ 217552 h 2042953"/>
              <a:gd name="connsiteX11" fmla="*/ 3059331 w 3093324"/>
              <a:gd name="connsiteY11" fmla="*/ 288937 h 2042953"/>
              <a:gd name="connsiteX12" fmla="*/ 3049133 w 3093324"/>
              <a:gd name="connsiteY12" fmla="*/ 346724 h 2042953"/>
              <a:gd name="connsiteX13" fmla="*/ 3038936 w 3093324"/>
              <a:gd name="connsiteY13" fmla="*/ 397713 h 2042953"/>
              <a:gd name="connsiteX14" fmla="*/ 3028738 w 3093324"/>
              <a:gd name="connsiteY14" fmla="*/ 418108 h 2042953"/>
              <a:gd name="connsiteX15" fmla="*/ 3004943 w 3093324"/>
              <a:gd name="connsiteY15" fmla="*/ 435105 h 2042953"/>
              <a:gd name="connsiteX16" fmla="*/ 2977749 w 3093324"/>
              <a:gd name="connsiteY16" fmla="*/ 445302 h 2042953"/>
              <a:gd name="connsiteX17" fmla="*/ 2953954 w 3093324"/>
              <a:gd name="connsiteY17" fmla="*/ 445302 h 2042953"/>
              <a:gd name="connsiteX18" fmla="*/ 2933559 w 3093324"/>
              <a:gd name="connsiteY18" fmla="*/ 438504 h 2042953"/>
              <a:gd name="connsiteX19" fmla="*/ 2909764 w 3093324"/>
              <a:gd name="connsiteY19" fmla="*/ 441903 h 2042953"/>
              <a:gd name="connsiteX20" fmla="*/ 2855376 w 3093324"/>
              <a:gd name="connsiteY20" fmla="*/ 465698 h 2042953"/>
              <a:gd name="connsiteX21" fmla="*/ 2627626 w 3093324"/>
              <a:gd name="connsiteY21" fmla="*/ 608467 h 2042953"/>
              <a:gd name="connsiteX22" fmla="*/ 2076946 w 3093324"/>
              <a:gd name="connsiteY22" fmla="*/ 951792 h 2042953"/>
              <a:gd name="connsiteX23" fmla="*/ 1437886 w 3093324"/>
              <a:gd name="connsiteY23" fmla="*/ 1349505 h 2042953"/>
              <a:gd name="connsiteX24" fmla="*/ 866811 w 3093324"/>
              <a:gd name="connsiteY24" fmla="*/ 1699628 h 2042953"/>
              <a:gd name="connsiteX25" fmla="*/ 625463 w 3093324"/>
              <a:gd name="connsiteY25" fmla="*/ 1852595 h 2042953"/>
              <a:gd name="connsiteX26" fmla="*/ 516687 w 3093324"/>
              <a:gd name="connsiteY26" fmla="*/ 1920580 h 2042953"/>
              <a:gd name="connsiteX27" fmla="*/ 448702 w 3093324"/>
              <a:gd name="connsiteY27" fmla="*/ 1957971 h 2042953"/>
              <a:gd name="connsiteX28" fmla="*/ 397713 w 3093324"/>
              <a:gd name="connsiteY28" fmla="*/ 1981766 h 2042953"/>
              <a:gd name="connsiteX29" fmla="*/ 343325 w 3093324"/>
              <a:gd name="connsiteY29" fmla="*/ 1998763 h 2042953"/>
              <a:gd name="connsiteX30" fmla="*/ 278739 w 3093324"/>
              <a:gd name="connsiteY30" fmla="*/ 2015759 h 2042953"/>
              <a:gd name="connsiteX31" fmla="*/ 210754 w 3093324"/>
              <a:gd name="connsiteY31" fmla="*/ 2025957 h 2042953"/>
              <a:gd name="connsiteX32" fmla="*/ 156366 w 3093324"/>
              <a:gd name="connsiteY32" fmla="*/ 2036154 h 2042953"/>
              <a:gd name="connsiteX33" fmla="*/ 91780 w 3093324"/>
              <a:gd name="connsiteY33" fmla="*/ 2042953 h 2042953"/>
              <a:gd name="connsiteX34" fmla="*/ 47590 w 3093324"/>
              <a:gd name="connsiteY34" fmla="*/ 2039554 h 2042953"/>
              <a:gd name="connsiteX35" fmla="*/ 23795 w 3093324"/>
              <a:gd name="connsiteY35" fmla="*/ 2025957 h 2042953"/>
              <a:gd name="connsiteX36" fmla="*/ 6799 w 3093324"/>
              <a:gd name="connsiteY36" fmla="*/ 2002162 h 2042953"/>
              <a:gd name="connsiteX37" fmla="*/ 0 w 3093324"/>
              <a:gd name="connsiteY37" fmla="*/ 1961371 h 2042953"/>
              <a:gd name="connsiteX38" fmla="*/ 10198 w 3093324"/>
              <a:gd name="connsiteY38" fmla="*/ 1903583 h 2042953"/>
              <a:gd name="connsiteX39" fmla="*/ 30594 w 3093324"/>
              <a:gd name="connsiteY39" fmla="*/ 1838997 h 2042953"/>
              <a:gd name="connsiteX40" fmla="*/ 61187 w 3093324"/>
              <a:gd name="connsiteY40" fmla="*/ 1767613 h 2042953"/>
              <a:gd name="connsiteX41" fmla="*/ 81582 w 3093324"/>
              <a:gd name="connsiteY41" fmla="*/ 1720024 h 2042953"/>
              <a:gd name="connsiteX42" fmla="*/ 95179 w 3093324"/>
              <a:gd name="connsiteY42" fmla="*/ 1682632 h 2042953"/>
              <a:gd name="connsiteX43" fmla="*/ 115575 w 3093324"/>
              <a:gd name="connsiteY43" fmla="*/ 1553460 h 2042953"/>
              <a:gd name="connsiteX44" fmla="*/ 180161 w 3093324"/>
              <a:gd name="connsiteY44" fmla="*/ 1182941 h 2042953"/>
              <a:gd name="connsiteX45" fmla="*/ 210754 w 3093324"/>
              <a:gd name="connsiteY45" fmla="*/ 992583 h 2042953"/>
              <a:gd name="connsiteX46" fmla="*/ 220952 w 3093324"/>
              <a:gd name="connsiteY46" fmla="*/ 907601 h 2042953"/>
              <a:gd name="connsiteX47" fmla="*/ 224351 w 3093324"/>
              <a:gd name="connsiteY47" fmla="*/ 894004 h 2042953"/>
              <a:gd name="connsiteX48" fmla="*/ 248146 w 3093324"/>
              <a:gd name="connsiteY48" fmla="*/ 873609 h 2042953"/>
              <a:gd name="connsiteX49" fmla="*/ 258344 w 3093324"/>
              <a:gd name="connsiteY49" fmla="*/ 870209 h 2042953"/>
              <a:gd name="connsiteX50" fmla="*/ 271941 w 3093324"/>
              <a:gd name="connsiteY50" fmla="*/ 877008 h 2042953"/>
              <a:gd name="connsiteX51" fmla="*/ 278739 w 3093324"/>
              <a:gd name="connsiteY51" fmla="*/ 897403 h 2042953"/>
              <a:gd name="connsiteX52" fmla="*/ 282139 w 3093324"/>
              <a:gd name="connsiteY52" fmla="*/ 944993 h 2042953"/>
              <a:gd name="connsiteX53" fmla="*/ 329728 w 3093324"/>
              <a:gd name="connsiteY53" fmla="*/ 1332508 h 2042953"/>
              <a:gd name="connsiteX54" fmla="*/ 356922 w 3093324"/>
              <a:gd name="connsiteY54" fmla="*/ 1533064 h 2042953"/>
              <a:gd name="connsiteX55" fmla="*/ 367120 w 3093324"/>
              <a:gd name="connsiteY55" fmla="*/ 1560258 h 2042953"/>
              <a:gd name="connsiteX56" fmla="*/ 387515 w 3093324"/>
              <a:gd name="connsiteY56" fmla="*/ 1597650 h 2042953"/>
              <a:gd name="connsiteX57" fmla="*/ 401113 w 3093324"/>
              <a:gd name="connsiteY57" fmla="*/ 1621445 h 2042953"/>
              <a:gd name="connsiteX58" fmla="*/ 414710 w 3093324"/>
              <a:gd name="connsiteY58" fmla="*/ 1628244 h 2042953"/>
              <a:gd name="connsiteX59" fmla="*/ 445303 w 3093324"/>
              <a:gd name="connsiteY59" fmla="*/ 1628244 h 2042953"/>
              <a:gd name="connsiteX60" fmla="*/ 496292 w 3093324"/>
              <a:gd name="connsiteY60" fmla="*/ 1607848 h 2042953"/>
              <a:gd name="connsiteX61" fmla="*/ 628863 w 3093324"/>
              <a:gd name="connsiteY61" fmla="*/ 1550061 h 2042953"/>
              <a:gd name="connsiteX62" fmla="*/ 921199 w 3093324"/>
              <a:gd name="connsiteY62" fmla="*/ 1373299 h 2042953"/>
              <a:gd name="connsiteX0" fmla="*/ 921199 w 3076327"/>
              <a:gd name="connsiteY0" fmla="*/ 1373299 h 2042953"/>
              <a:gd name="connsiteX1" fmla="*/ 1866192 w 3076327"/>
              <a:gd name="connsiteY1" fmla="*/ 832818 h 2042953"/>
              <a:gd name="connsiteX2" fmla="*/ 2430469 w 3076327"/>
              <a:gd name="connsiteY2" fmla="*/ 499690 h 2042953"/>
              <a:gd name="connsiteX3" fmla="*/ 2692211 w 3076327"/>
              <a:gd name="connsiteY3" fmla="*/ 326328 h 2042953"/>
              <a:gd name="connsiteX4" fmla="*/ 2824782 w 3076327"/>
              <a:gd name="connsiteY4" fmla="*/ 231149 h 2042953"/>
              <a:gd name="connsiteX5" fmla="*/ 2858775 w 3076327"/>
              <a:gd name="connsiteY5" fmla="*/ 200556 h 2042953"/>
              <a:gd name="connsiteX6" fmla="*/ 2892768 w 3076327"/>
              <a:gd name="connsiteY6" fmla="*/ 146168 h 2042953"/>
              <a:gd name="connsiteX7" fmla="*/ 2947156 w 3076327"/>
              <a:gd name="connsiteY7" fmla="*/ 57787 h 2042953"/>
              <a:gd name="connsiteX8" fmla="*/ 2974350 w 3076327"/>
              <a:gd name="connsiteY8" fmla="*/ 0 h 2042953"/>
              <a:gd name="connsiteX9" fmla="*/ 3076327 w 3076327"/>
              <a:gd name="connsiteY9" fmla="*/ 217552 h 2042953"/>
              <a:gd name="connsiteX10" fmla="*/ 3059331 w 3076327"/>
              <a:gd name="connsiteY10" fmla="*/ 288937 h 2042953"/>
              <a:gd name="connsiteX11" fmla="*/ 3049133 w 3076327"/>
              <a:gd name="connsiteY11" fmla="*/ 346724 h 2042953"/>
              <a:gd name="connsiteX12" fmla="*/ 3038936 w 3076327"/>
              <a:gd name="connsiteY12" fmla="*/ 397713 h 2042953"/>
              <a:gd name="connsiteX13" fmla="*/ 3028738 w 3076327"/>
              <a:gd name="connsiteY13" fmla="*/ 418108 h 2042953"/>
              <a:gd name="connsiteX14" fmla="*/ 3004943 w 3076327"/>
              <a:gd name="connsiteY14" fmla="*/ 435105 h 2042953"/>
              <a:gd name="connsiteX15" fmla="*/ 2977749 w 3076327"/>
              <a:gd name="connsiteY15" fmla="*/ 445302 h 2042953"/>
              <a:gd name="connsiteX16" fmla="*/ 2953954 w 3076327"/>
              <a:gd name="connsiteY16" fmla="*/ 445302 h 2042953"/>
              <a:gd name="connsiteX17" fmla="*/ 2933559 w 3076327"/>
              <a:gd name="connsiteY17" fmla="*/ 438504 h 2042953"/>
              <a:gd name="connsiteX18" fmla="*/ 2909764 w 3076327"/>
              <a:gd name="connsiteY18" fmla="*/ 441903 h 2042953"/>
              <a:gd name="connsiteX19" fmla="*/ 2855376 w 3076327"/>
              <a:gd name="connsiteY19" fmla="*/ 465698 h 2042953"/>
              <a:gd name="connsiteX20" fmla="*/ 2627626 w 3076327"/>
              <a:gd name="connsiteY20" fmla="*/ 608467 h 2042953"/>
              <a:gd name="connsiteX21" fmla="*/ 2076946 w 3076327"/>
              <a:gd name="connsiteY21" fmla="*/ 951792 h 2042953"/>
              <a:gd name="connsiteX22" fmla="*/ 1437886 w 3076327"/>
              <a:gd name="connsiteY22" fmla="*/ 1349505 h 2042953"/>
              <a:gd name="connsiteX23" fmla="*/ 866811 w 3076327"/>
              <a:gd name="connsiteY23" fmla="*/ 1699628 h 2042953"/>
              <a:gd name="connsiteX24" fmla="*/ 625463 w 3076327"/>
              <a:gd name="connsiteY24" fmla="*/ 1852595 h 2042953"/>
              <a:gd name="connsiteX25" fmla="*/ 516687 w 3076327"/>
              <a:gd name="connsiteY25" fmla="*/ 1920580 h 2042953"/>
              <a:gd name="connsiteX26" fmla="*/ 448702 w 3076327"/>
              <a:gd name="connsiteY26" fmla="*/ 1957971 h 2042953"/>
              <a:gd name="connsiteX27" fmla="*/ 397713 w 3076327"/>
              <a:gd name="connsiteY27" fmla="*/ 1981766 h 2042953"/>
              <a:gd name="connsiteX28" fmla="*/ 343325 w 3076327"/>
              <a:gd name="connsiteY28" fmla="*/ 1998763 h 2042953"/>
              <a:gd name="connsiteX29" fmla="*/ 278739 w 3076327"/>
              <a:gd name="connsiteY29" fmla="*/ 2015759 h 2042953"/>
              <a:gd name="connsiteX30" fmla="*/ 210754 w 3076327"/>
              <a:gd name="connsiteY30" fmla="*/ 2025957 h 2042953"/>
              <a:gd name="connsiteX31" fmla="*/ 156366 w 3076327"/>
              <a:gd name="connsiteY31" fmla="*/ 2036154 h 2042953"/>
              <a:gd name="connsiteX32" fmla="*/ 91780 w 3076327"/>
              <a:gd name="connsiteY32" fmla="*/ 2042953 h 2042953"/>
              <a:gd name="connsiteX33" fmla="*/ 47590 w 3076327"/>
              <a:gd name="connsiteY33" fmla="*/ 2039554 h 2042953"/>
              <a:gd name="connsiteX34" fmla="*/ 23795 w 3076327"/>
              <a:gd name="connsiteY34" fmla="*/ 2025957 h 2042953"/>
              <a:gd name="connsiteX35" fmla="*/ 6799 w 3076327"/>
              <a:gd name="connsiteY35" fmla="*/ 2002162 h 2042953"/>
              <a:gd name="connsiteX36" fmla="*/ 0 w 3076327"/>
              <a:gd name="connsiteY36" fmla="*/ 1961371 h 2042953"/>
              <a:gd name="connsiteX37" fmla="*/ 10198 w 3076327"/>
              <a:gd name="connsiteY37" fmla="*/ 1903583 h 2042953"/>
              <a:gd name="connsiteX38" fmla="*/ 30594 w 3076327"/>
              <a:gd name="connsiteY38" fmla="*/ 1838997 h 2042953"/>
              <a:gd name="connsiteX39" fmla="*/ 61187 w 3076327"/>
              <a:gd name="connsiteY39" fmla="*/ 1767613 h 2042953"/>
              <a:gd name="connsiteX40" fmla="*/ 81582 w 3076327"/>
              <a:gd name="connsiteY40" fmla="*/ 1720024 h 2042953"/>
              <a:gd name="connsiteX41" fmla="*/ 95179 w 3076327"/>
              <a:gd name="connsiteY41" fmla="*/ 1682632 h 2042953"/>
              <a:gd name="connsiteX42" fmla="*/ 115575 w 3076327"/>
              <a:gd name="connsiteY42" fmla="*/ 1553460 h 2042953"/>
              <a:gd name="connsiteX43" fmla="*/ 180161 w 3076327"/>
              <a:gd name="connsiteY43" fmla="*/ 1182941 h 2042953"/>
              <a:gd name="connsiteX44" fmla="*/ 210754 w 3076327"/>
              <a:gd name="connsiteY44" fmla="*/ 992583 h 2042953"/>
              <a:gd name="connsiteX45" fmla="*/ 220952 w 3076327"/>
              <a:gd name="connsiteY45" fmla="*/ 907601 h 2042953"/>
              <a:gd name="connsiteX46" fmla="*/ 224351 w 3076327"/>
              <a:gd name="connsiteY46" fmla="*/ 894004 h 2042953"/>
              <a:gd name="connsiteX47" fmla="*/ 248146 w 3076327"/>
              <a:gd name="connsiteY47" fmla="*/ 873609 h 2042953"/>
              <a:gd name="connsiteX48" fmla="*/ 258344 w 3076327"/>
              <a:gd name="connsiteY48" fmla="*/ 870209 h 2042953"/>
              <a:gd name="connsiteX49" fmla="*/ 271941 w 3076327"/>
              <a:gd name="connsiteY49" fmla="*/ 877008 h 2042953"/>
              <a:gd name="connsiteX50" fmla="*/ 278739 w 3076327"/>
              <a:gd name="connsiteY50" fmla="*/ 897403 h 2042953"/>
              <a:gd name="connsiteX51" fmla="*/ 282139 w 3076327"/>
              <a:gd name="connsiteY51" fmla="*/ 944993 h 2042953"/>
              <a:gd name="connsiteX52" fmla="*/ 329728 w 3076327"/>
              <a:gd name="connsiteY52" fmla="*/ 1332508 h 2042953"/>
              <a:gd name="connsiteX53" fmla="*/ 356922 w 3076327"/>
              <a:gd name="connsiteY53" fmla="*/ 1533064 h 2042953"/>
              <a:gd name="connsiteX54" fmla="*/ 367120 w 3076327"/>
              <a:gd name="connsiteY54" fmla="*/ 1560258 h 2042953"/>
              <a:gd name="connsiteX55" fmla="*/ 387515 w 3076327"/>
              <a:gd name="connsiteY55" fmla="*/ 1597650 h 2042953"/>
              <a:gd name="connsiteX56" fmla="*/ 401113 w 3076327"/>
              <a:gd name="connsiteY56" fmla="*/ 1621445 h 2042953"/>
              <a:gd name="connsiteX57" fmla="*/ 414710 w 3076327"/>
              <a:gd name="connsiteY57" fmla="*/ 1628244 h 2042953"/>
              <a:gd name="connsiteX58" fmla="*/ 445303 w 3076327"/>
              <a:gd name="connsiteY58" fmla="*/ 1628244 h 2042953"/>
              <a:gd name="connsiteX59" fmla="*/ 496292 w 3076327"/>
              <a:gd name="connsiteY59" fmla="*/ 1607848 h 2042953"/>
              <a:gd name="connsiteX60" fmla="*/ 628863 w 3076327"/>
              <a:gd name="connsiteY60" fmla="*/ 1550061 h 2042953"/>
              <a:gd name="connsiteX61" fmla="*/ 921199 w 3076327"/>
              <a:gd name="connsiteY61" fmla="*/ 1373299 h 2042953"/>
              <a:gd name="connsiteX0" fmla="*/ 921199 w 3059331"/>
              <a:gd name="connsiteY0" fmla="*/ 1373299 h 2042953"/>
              <a:gd name="connsiteX1" fmla="*/ 1866192 w 3059331"/>
              <a:gd name="connsiteY1" fmla="*/ 832818 h 2042953"/>
              <a:gd name="connsiteX2" fmla="*/ 2430469 w 3059331"/>
              <a:gd name="connsiteY2" fmla="*/ 499690 h 2042953"/>
              <a:gd name="connsiteX3" fmla="*/ 2692211 w 3059331"/>
              <a:gd name="connsiteY3" fmla="*/ 326328 h 2042953"/>
              <a:gd name="connsiteX4" fmla="*/ 2824782 w 3059331"/>
              <a:gd name="connsiteY4" fmla="*/ 231149 h 2042953"/>
              <a:gd name="connsiteX5" fmla="*/ 2858775 w 3059331"/>
              <a:gd name="connsiteY5" fmla="*/ 200556 h 2042953"/>
              <a:gd name="connsiteX6" fmla="*/ 2892768 w 3059331"/>
              <a:gd name="connsiteY6" fmla="*/ 146168 h 2042953"/>
              <a:gd name="connsiteX7" fmla="*/ 2947156 w 3059331"/>
              <a:gd name="connsiteY7" fmla="*/ 57787 h 2042953"/>
              <a:gd name="connsiteX8" fmla="*/ 2974350 w 3059331"/>
              <a:gd name="connsiteY8" fmla="*/ 0 h 2042953"/>
              <a:gd name="connsiteX9" fmla="*/ 3059331 w 3059331"/>
              <a:gd name="connsiteY9" fmla="*/ 288937 h 2042953"/>
              <a:gd name="connsiteX10" fmla="*/ 3049133 w 3059331"/>
              <a:gd name="connsiteY10" fmla="*/ 346724 h 2042953"/>
              <a:gd name="connsiteX11" fmla="*/ 3038936 w 3059331"/>
              <a:gd name="connsiteY11" fmla="*/ 397713 h 2042953"/>
              <a:gd name="connsiteX12" fmla="*/ 3028738 w 3059331"/>
              <a:gd name="connsiteY12" fmla="*/ 418108 h 2042953"/>
              <a:gd name="connsiteX13" fmla="*/ 3004943 w 3059331"/>
              <a:gd name="connsiteY13" fmla="*/ 435105 h 2042953"/>
              <a:gd name="connsiteX14" fmla="*/ 2977749 w 3059331"/>
              <a:gd name="connsiteY14" fmla="*/ 445302 h 2042953"/>
              <a:gd name="connsiteX15" fmla="*/ 2953954 w 3059331"/>
              <a:gd name="connsiteY15" fmla="*/ 445302 h 2042953"/>
              <a:gd name="connsiteX16" fmla="*/ 2933559 w 3059331"/>
              <a:gd name="connsiteY16" fmla="*/ 438504 h 2042953"/>
              <a:gd name="connsiteX17" fmla="*/ 2909764 w 3059331"/>
              <a:gd name="connsiteY17" fmla="*/ 441903 h 2042953"/>
              <a:gd name="connsiteX18" fmla="*/ 2855376 w 3059331"/>
              <a:gd name="connsiteY18" fmla="*/ 465698 h 2042953"/>
              <a:gd name="connsiteX19" fmla="*/ 2627626 w 3059331"/>
              <a:gd name="connsiteY19" fmla="*/ 608467 h 2042953"/>
              <a:gd name="connsiteX20" fmla="*/ 2076946 w 3059331"/>
              <a:gd name="connsiteY20" fmla="*/ 951792 h 2042953"/>
              <a:gd name="connsiteX21" fmla="*/ 1437886 w 3059331"/>
              <a:gd name="connsiteY21" fmla="*/ 1349505 h 2042953"/>
              <a:gd name="connsiteX22" fmla="*/ 866811 w 3059331"/>
              <a:gd name="connsiteY22" fmla="*/ 1699628 h 2042953"/>
              <a:gd name="connsiteX23" fmla="*/ 625463 w 3059331"/>
              <a:gd name="connsiteY23" fmla="*/ 1852595 h 2042953"/>
              <a:gd name="connsiteX24" fmla="*/ 516687 w 3059331"/>
              <a:gd name="connsiteY24" fmla="*/ 1920580 h 2042953"/>
              <a:gd name="connsiteX25" fmla="*/ 448702 w 3059331"/>
              <a:gd name="connsiteY25" fmla="*/ 1957971 h 2042953"/>
              <a:gd name="connsiteX26" fmla="*/ 397713 w 3059331"/>
              <a:gd name="connsiteY26" fmla="*/ 1981766 h 2042953"/>
              <a:gd name="connsiteX27" fmla="*/ 343325 w 3059331"/>
              <a:gd name="connsiteY27" fmla="*/ 1998763 h 2042953"/>
              <a:gd name="connsiteX28" fmla="*/ 278739 w 3059331"/>
              <a:gd name="connsiteY28" fmla="*/ 2015759 h 2042953"/>
              <a:gd name="connsiteX29" fmla="*/ 210754 w 3059331"/>
              <a:gd name="connsiteY29" fmla="*/ 2025957 h 2042953"/>
              <a:gd name="connsiteX30" fmla="*/ 156366 w 3059331"/>
              <a:gd name="connsiteY30" fmla="*/ 2036154 h 2042953"/>
              <a:gd name="connsiteX31" fmla="*/ 91780 w 3059331"/>
              <a:gd name="connsiteY31" fmla="*/ 2042953 h 2042953"/>
              <a:gd name="connsiteX32" fmla="*/ 47590 w 3059331"/>
              <a:gd name="connsiteY32" fmla="*/ 2039554 h 2042953"/>
              <a:gd name="connsiteX33" fmla="*/ 23795 w 3059331"/>
              <a:gd name="connsiteY33" fmla="*/ 2025957 h 2042953"/>
              <a:gd name="connsiteX34" fmla="*/ 6799 w 3059331"/>
              <a:gd name="connsiteY34" fmla="*/ 2002162 h 2042953"/>
              <a:gd name="connsiteX35" fmla="*/ 0 w 3059331"/>
              <a:gd name="connsiteY35" fmla="*/ 1961371 h 2042953"/>
              <a:gd name="connsiteX36" fmla="*/ 10198 w 3059331"/>
              <a:gd name="connsiteY36" fmla="*/ 1903583 h 2042953"/>
              <a:gd name="connsiteX37" fmla="*/ 30594 w 3059331"/>
              <a:gd name="connsiteY37" fmla="*/ 1838997 h 2042953"/>
              <a:gd name="connsiteX38" fmla="*/ 61187 w 3059331"/>
              <a:gd name="connsiteY38" fmla="*/ 1767613 h 2042953"/>
              <a:gd name="connsiteX39" fmla="*/ 81582 w 3059331"/>
              <a:gd name="connsiteY39" fmla="*/ 1720024 h 2042953"/>
              <a:gd name="connsiteX40" fmla="*/ 95179 w 3059331"/>
              <a:gd name="connsiteY40" fmla="*/ 1682632 h 2042953"/>
              <a:gd name="connsiteX41" fmla="*/ 115575 w 3059331"/>
              <a:gd name="connsiteY41" fmla="*/ 1553460 h 2042953"/>
              <a:gd name="connsiteX42" fmla="*/ 180161 w 3059331"/>
              <a:gd name="connsiteY42" fmla="*/ 1182941 h 2042953"/>
              <a:gd name="connsiteX43" fmla="*/ 210754 w 3059331"/>
              <a:gd name="connsiteY43" fmla="*/ 992583 h 2042953"/>
              <a:gd name="connsiteX44" fmla="*/ 220952 w 3059331"/>
              <a:gd name="connsiteY44" fmla="*/ 907601 h 2042953"/>
              <a:gd name="connsiteX45" fmla="*/ 224351 w 3059331"/>
              <a:gd name="connsiteY45" fmla="*/ 894004 h 2042953"/>
              <a:gd name="connsiteX46" fmla="*/ 248146 w 3059331"/>
              <a:gd name="connsiteY46" fmla="*/ 873609 h 2042953"/>
              <a:gd name="connsiteX47" fmla="*/ 258344 w 3059331"/>
              <a:gd name="connsiteY47" fmla="*/ 870209 h 2042953"/>
              <a:gd name="connsiteX48" fmla="*/ 271941 w 3059331"/>
              <a:gd name="connsiteY48" fmla="*/ 877008 h 2042953"/>
              <a:gd name="connsiteX49" fmla="*/ 278739 w 3059331"/>
              <a:gd name="connsiteY49" fmla="*/ 897403 h 2042953"/>
              <a:gd name="connsiteX50" fmla="*/ 282139 w 3059331"/>
              <a:gd name="connsiteY50" fmla="*/ 944993 h 2042953"/>
              <a:gd name="connsiteX51" fmla="*/ 329728 w 3059331"/>
              <a:gd name="connsiteY51" fmla="*/ 1332508 h 2042953"/>
              <a:gd name="connsiteX52" fmla="*/ 356922 w 3059331"/>
              <a:gd name="connsiteY52" fmla="*/ 1533064 h 2042953"/>
              <a:gd name="connsiteX53" fmla="*/ 367120 w 3059331"/>
              <a:gd name="connsiteY53" fmla="*/ 1560258 h 2042953"/>
              <a:gd name="connsiteX54" fmla="*/ 387515 w 3059331"/>
              <a:gd name="connsiteY54" fmla="*/ 1597650 h 2042953"/>
              <a:gd name="connsiteX55" fmla="*/ 401113 w 3059331"/>
              <a:gd name="connsiteY55" fmla="*/ 1621445 h 2042953"/>
              <a:gd name="connsiteX56" fmla="*/ 414710 w 3059331"/>
              <a:gd name="connsiteY56" fmla="*/ 1628244 h 2042953"/>
              <a:gd name="connsiteX57" fmla="*/ 445303 w 3059331"/>
              <a:gd name="connsiteY57" fmla="*/ 1628244 h 2042953"/>
              <a:gd name="connsiteX58" fmla="*/ 496292 w 3059331"/>
              <a:gd name="connsiteY58" fmla="*/ 1607848 h 2042953"/>
              <a:gd name="connsiteX59" fmla="*/ 628863 w 3059331"/>
              <a:gd name="connsiteY59" fmla="*/ 1550061 h 2042953"/>
              <a:gd name="connsiteX60" fmla="*/ 921199 w 3059331"/>
              <a:gd name="connsiteY60" fmla="*/ 1373299 h 2042953"/>
              <a:gd name="connsiteX0" fmla="*/ 921199 w 3059331"/>
              <a:gd name="connsiteY0" fmla="*/ 1315512 h 1985166"/>
              <a:gd name="connsiteX1" fmla="*/ 1866192 w 3059331"/>
              <a:gd name="connsiteY1" fmla="*/ 775031 h 1985166"/>
              <a:gd name="connsiteX2" fmla="*/ 2430469 w 3059331"/>
              <a:gd name="connsiteY2" fmla="*/ 441903 h 1985166"/>
              <a:gd name="connsiteX3" fmla="*/ 2692211 w 3059331"/>
              <a:gd name="connsiteY3" fmla="*/ 268541 h 1985166"/>
              <a:gd name="connsiteX4" fmla="*/ 2824782 w 3059331"/>
              <a:gd name="connsiteY4" fmla="*/ 173362 h 1985166"/>
              <a:gd name="connsiteX5" fmla="*/ 2858775 w 3059331"/>
              <a:gd name="connsiteY5" fmla="*/ 142769 h 1985166"/>
              <a:gd name="connsiteX6" fmla="*/ 2892768 w 3059331"/>
              <a:gd name="connsiteY6" fmla="*/ 88381 h 1985166"/>
              <a:gd name="connsiteX7" fmla="*/ 2947156 w 3059331"/>
              <a:gd name="connsiteY7" fmla="*/ 0 h 1985166"/>
              <a:gd name="connsiteX8" fmla="*/ 3059331 w 3059331"/>
              <a:gd name="connsiteY8" fmla="*/ 231150 h 1985166"/>
              <a:gd name="connsiteX9" fmla="*/ 3049133 w 3059331"/>
              <a:gd name="connsiteY9" fmla="*/ 288937 h 1985166"/>
              <a:gd name="connsiteX10" fmla="*/ 3038936 w 3059331"/>
              <a:gd name="connsiteY10" fmla="*/ 339926 h 1985166"/>
              <a:gd name="connsiteX11" fmla="*/ 3028738 w 3059331"/>
              <a:gd name="connsiteY11" fmla="*/ 360321 h 1985166"/>
              <a:gd name="connsiteX12" fmla="*/ 3004943 w 3059331"/>
              <a:gd name="connsiteY12" fmla="*/ 377318 h 1985166"/>
              <a:gd name="connsiteX13" fmla="*/ 2977749 w 3059331"/>
              <a:gd name="connsiteY13" fmla="*/ 387515 h 1985166"/>
              <a:gd name="connsiteX14" fmla="*/ 2953954 w 3059331"/>
              <a:gd name="connsiteY14" fmla="*/ 387515 h 1985166"/>
              <a:gd name="connsiteX15" fmla="*/ 2933559 w 3059331"/>
              <a:gd name="connsiteY15" fmla="*/ 380717 h 1985166"/>
              <a:gd name="connsiteX16" fmla="*/ 2909764 w 3059331"/>
              <a:gd name="connsiteY16" fmla="*/ 384116 h 1985166"/>
              <a:gd name="connsiteX17" fmla="*/ 2855376 w 3059331"/>
              <a:gd name="connsiteY17" fmla="*/ 407911 h 1985166"/>
              <a:gd name="connsiteX18" fmla="*/ 2627626 w 3059331"/>
              <a:gd name="connsiteY18" fmla="*/ 550680 h 1985166"/>
              <a:gd name="connsiteX19" fmla="*/ 2076946 w 3059331"/>
              <a:gd name="connsiteY19" fmla="*/ 894005 h 1985166"/>
              <a:gd name="connsiteX20" fmla="*/ 1437886 w 3059331"/>
              <a:gd name="connsiteY20" fmla="*/ 1291718 h 1985166"/>
              <a:gd name="connsiteX21" fmla="*/ 866811 w 3059331"/>
              <a:gd name="connsiteY21" fmla="*/ 1641841 h 1985166"/>
              <a:gd name="connsiteX22" fmla="*/ 625463 w 3059331"/>
              <a:gd name="connsiteY22" fmla="*/ 1794808 h 1985166"/>
              <a:gd name="connsiteX23" fmla="*/ 516687 w 3059331"/>
              <a:gd name="connsiteY23" fmla="*/ 1862793 h 1985166"/>
              <a:gd name="connsiteX24" fmla="*/ 448702 w 3059331"/>
              <a:gd name="connsiteY24" fmla="*/ 1900184 h 1985166"/>
              <a:gd name="connsiteX25" fmla="*/ 397713 w 3059331"/>
              <a:gd name="connsiteY25" fmla="*/ 1923979 h 1985166"/>
              <a:gd name="connsiteX26" fmla="*/ 343325 w 3059331"/>
              <a:gd name="connsiteY26" fmla="*/ 1940976 h 1985166"/>
              <a:gd name="connsiteX27" fmla="*/ 278739 w 3059331"/>
              <a:gd name="connsiteY27" fmla="*/ 1957972 h 1985166"/>
              <a:gd name="connsiteX28" fmla="*/ 210754 w 3059331"/>
              <a:gd name="connsiteY28" fmla="*/ 1968170 h 1985166"/>
              <a:gd name="connsiteX29" fmla="*/ 156366 w 3059331"/>
              <a:gd name="connsiteY29" fmla="*/ 1978367 h 1985166"/>
              <a:gd name="connsiteX30" fmla="*/ 91780 w 3059331"/>
              <a:gd name="connsiteY30" fmla="*/ 1985166 h 1985166"/>
              <a:gd name="connsiteX31" fmla="*/ 47590 w 3059331"/>
              <a:gd name="connsiteY31" fmla="*/ 1981767 h 1985166"/>
              <a:gd name="connsiteX32" fmla="*/ 23795 w 3059331"/>
              <a:gd name="connsiteY32" fmla="*/ 1968170 h 1985166"/>
              <a:gd name="connsiteX33" fmla="*/ 6799 w 3059331"/>
              <a:gd name="connsiteY33" fmla="*/ 1944375 h 1985166"/>
              <a:gd name="connsiteX34" fmla="*/ 0 w 3059331"/>
              <a:gd name="connsiteY34" fmla="*/ 1903584 h 1985166"/>
              <a:gd name="connsiteX35" fmla="*/ 10198 w 3059331"/>
              <a:gd name="connsiteY35" fmla="*/ 1845796 h 1985166"/>
              <a:gd name="connsiteX36" fmla="*/ 30594 w 3059331"/>
              <a:gd name="connsiteY36" fmla="*/ 1781210 h 1985166"/>
              <a:gd name="connsiteX37" fmla="*/ 61187 w 3059331"/>
              <a:gd name="connsiteY37" fmla="*/ 1709826 h 1985166"/>
              <a:gd name="connsiteX38" fmla="*/ 81582 w 3059331"/>
              <a:gd name="connsiteY38" fmla="*/ 1662237 h 1985166"/>
              <a:gd name="connsiteX39" fmla="*/ 95179 w 3059331"/>
              <a:gd name="connsiteY39" fmla="*/ 1624845 h 1985166"/>
              <a:gd name="connsiteX40" fmla="*/ 115575 w 3059331"/>
              <a:gd name="connsiteY40" fmla="*/ 1495673 h 1985166"/>
              <a:gd name="connsiteX41" fmla="*/ 180161 w 3059331"/>
              <a:gd name="connsiteY41" fmla="*/ 1125154 h 1985166"/>
              <a:gd name="connsiteX42" fmla="*/ 210754 w 3059331"/>
              <a:gd name="connsiteY42" fmla="*/ 934796 h 1985166"/>
              <a:gd name="connsiteX43" fmla="*/ 220952 w 3059331"/>
              <a:gd name="connsiteY43" fmla="*/ 849814 h 1985166"/>
              <a:gd name="connsiteX44" fmla="*/ 224351 w 3059331"/>
              <a:gd name="connsiteY44" fmla="*/ 836217 h 1985166"/>
              <a:gd name="connsiteX45" fmla="*/ 248146 w 3059331"/>
              <a:gd name="connsiteY45" fmla="*/ 815822 h 1985166"/>
              <a:gd name="connsiteX46" fmla="*/ 258344 w 3059331"/>
              <a:gd name="connsiteY46" fmla="*/ 812422 h 1985166"/>
              <a:gd name="connsiteX47" fmla="*/ 271941 w 3059331"/>
              <a:gd name="connsiteY47" fmla="*/ 819221 h 1985166"/>
              <a:gd name="connsiteX48" fmla="*/ 278739 w 3059331"/>
              <a:gd name="connsiteY48" fmla="*/ 839616 h 1985166"/>
              <a:gd name="connsiteX49" fmla="*/ 282139 w 3059331"/>
              <a:gd name="connsiteY49" fmla="*/ 887206 h 1985166"/>
              <a:gd name="connsiteX50" fmla="*/ 329728 w 3059331"/>
              <a:gd name="connsiteY50" fmla="*/ 1274721 h 1985166"/>
              <a:gd name="connsiteX51" fmla="*/ 356922 w 3059331"/>
              <a:gd name="connsiteY51" fmla="*/ 1475277 h 1985166"/>
              <a:gd name="connsiteX52" fmla="*/ 367120 w 3059331"/>
              <a:gd name="connsiteY52" fmla="*/ 1502471 h 1985166"/>
              <a:gd name="connsiteX53" fmla="*/ 387515 w 3059331"/>
              <a:gd name="connsiteY53" fmla="*/ 1539863 h 1985166"/>
              <a:gd name="connsiteX54" fmla="*/ 401113 w 3059331"/>
              <a:gd name="connsiteY54" fmla="*/ 1563658 h 1985166"/>
              <a:gd name="connsiteX55" fmla="*/ 414710 w 3059331"/>
              <a:gd name="connsiteY55" fmla="*/ 1570457 h 1985166"/>
              <a:gd name="connsiteX56" fmla="*/ 445303 w 3059331"/>
              <a:gd name="connsiteY56" fmla="*/ 1570457 h 1985166"/>
              <a:gd name="connsiteX57" fmla="*/ 496292 w 3059331"/>
              <a:gd name="connsiteY57" fmla="*/ 1550061 h 1985166"/>
              <a:gd name="connsiteX58" fmla="*/ 628863 w 3059331"/>
              <a:gd name="connsiteY58" fmla="*/ 1492274 h 1985166"/>
              <a:gd name="connsiteX59" fmla="*/ 921199 w 3059331"/>
              <a:gd name="connsiteY59" fmla="*/ 1315512 h 1985166"/>
              <a:gd name="connsiteX0" fmla="*/ 921199 w 3059331"/>
              <a:gd name="connsiteY0" fmla="*/ 1227131 h 1896785"/>
              <a:gd name="connsiteX1" fmla="*/ 1866192 w 3059331"/>
              <a:gd name="connsiteY1" fmla="*/ 686650 h 1896785"/>
              <a:gd name="connsiteX2" fmla="*/ 2430469 w 3059331"/>
              <a:gd name="connsiteY2" fmla="*/ 353522 h 1896785"/>
              <a:gd name="connsiteX3" fmla="*/ 2692211 w 3059331"/>
              <a:gd name="connsiteY3" fmla="*/ 180160 h 1896785"/>
              <a:gd name="connsiteX4" fmla="*/ 2824782 w 3059331"/>
              <a:gd name="connsiteY4" fmla="*/ 84981 h 1896785"/>
              <a:gd name="connsiteX5" fmla="*/ 2858775 w 3059331"/>
              <a:gd name="connsiteY5" fmla="*/ 54388 h 1896785"/>
              <a:gd name="connsiteX6" fmla="*/ 2892768 w 3059331"/>
              <a:gd name="connsiteY6" fmla="*/ 0 h 1896785"/>
              <a:gd name="connsiteX7" fmla="*/ 3059331 w 3059331"/>
              <a:gd name="connsiteY7" fmla="*/ 142769 h 1896785"/>
              <a:gd name="connsiteX8" fmla="*/ 3049133 w 3059331"/>
              <a:gd name="connsiteY8" fmla="*/ 200556 h 1896785"/>
              <a:gd name="connsiteX9" fmla="*/ 3038936 w 3059331"/>
              <a:gd name="connsiteY9" fmla="*/ 251545 h 1896785"/>
              <a:gd name="connsiteX10" fmla="*/ 3028738 w 3059331"/>
              <a:gd name="connsiteY10" fmla="*/ 271940 h 1896785"/>
              <a:gd name="connsiteX11" fmla="*/ 3004943 w 3059331"/>
              <a:gd name="connsiteY11" fmla="*/ 288937 h 1896785"/>
              <a:gd name="connsiteX12" fmla="*/ 2977749 w 3059331"/>
              <a:gd name="connsiteY12" fmla="*/ 299134 h 1896785"/>
              <a:gd name="connsiteX13" fmla="*/ 2953954 w 3059331"/>
              <a:gd name="connsiteY13" fmla="*/ 299134 h 1896785"/>
              <a:gd name="connsiteX14" fmla="*/ 2933559 w 3059331"/>
              <a:gd name="connsiteY14" fmla="*/ 292336 h 1896785"/>
              <a:gd name="connsiteX15" fmla="*/ 2909764 w 3059331"/>
              <a:gd name="connsiteY15" fmla="*/ 295735 h 1896785"/>
              <a:gd name="connsiteX16" fmla="*/ 2855376 w 3059331"/>
              <a:gd name="connsiteY16" fmla="*/ 319530 h 1896785"/>
              <a:gd name="connsiteX17" fmla="*/ 2627626 w 3059331"/>
              <a:gd name="connsiteY17" fmla="*/ 462299 h 1896785"/>
              <a:gd name="connsiteX18" fmla="*/ 2076946 w 3059331"/>
              <a:gd name="connsiteY18" fmla="*/ 805624 h 1896785"/>
              <a:gd name="connsiteX19" fmla="*/ 1437886 w 3059331"/>
              <a:gd name="connsiteY19" fmla="*/ 1203337 h 1896785"/>
              <a:gd name="connsiteX20" fmla="*/ 866811 w 3059331"/>
              <a:gd name="connsiteY20" fmla="*/ 1553460 h 1896785"/>
              <a:gd name="connsiteX21" fmla="*/ 625463 w 3059331"/>
              <a:gd name="connsiteY21" fmla="*/ 1706427 h 1896785"/>
              <a:gd name="connsiteX22" fmla="*/ 516687 w 3059331"/>
              <a:gd name="connsiteY22" fmla="*/ 1774412 h 1896785"/>
              <a:gd name="connsiteX23" fmla="*/ 448702 w 3059331"/>
              <a:gd name="connsiteY23" fmla="*/ 1811803 h 1896785"/>
              <a:gd name="connsiteX24" fmla="*/ 397713 w 3059331"/>
              <a:gd name="connsiteY24" fmla="*/ 1835598 h 1896785"/>
              <a:gd name="connsiteX25" fmla="*/ 343325 w 3059331"/>
              <a:gd name="connsiteY25" fmla="*/ 1852595 h 1896785"/>
              <a:gd name="connsiteX26" fmla="*/ 278739 w 3059331"/>
              <a:gd name="connsiteY26" fmla="*/ 1869591 h 1896785"/>
              <a:gd name="connsiteX27" fmla="*/ 210754 w 3059331"/>
              <a:gd name="connsiteY27" fmla="*/ 1879789 h 1896785"/>
              <a:gd name="connsiteX28" fmla="*/ 156366 w 3059331"/>
              <a:gd name="connsiteY28" fmla="*/ 1889986 h 1896785"/>
              <a:gd name="connsiteX29" fmla="*/ 91780 w 3059331"/>
              <a:gd name="connsiteY29" fmla="*/ 1896785 h 1896785"/>
              <a:gd name="connsiteX30" fmla="*/ 47590 w 3059331"/>
              <a:gd name="connsiteY30" fmla="*/ 1893386 h 1896785"/>
              <a:gd name="connsiteX31" fmla="*/ 23795 w 3059331"/>
              <a:gd name="connsiteY31" fmla="*/ 1879789 h 1896785"/>
              <a:gd name="connsiteX32" fmla="*/ 6799 w 3059331"/>
              <a:gd name="connsiteY32" fmla="*/ 1855994 h 1896785"/>
              <a:gd name="connsiteX33" fmla="*/ 0 w 3059331"/>
              <a:gd name="connsiteY33" fmla="*/ 1815203 h 1896785"/>
              <a:gd name="connsiteX34" fmla="*/ 10198 w 3059331"/>
              <a:gd name="connsiteY34" fmla="*/ 1757415 h 1896785"/>
              <a:gd name="connsiteX35" fmla="*/ 30594 w 3059331"/>
              <a:gd name="connsiteY35" fmla="*/ 1692829 h 1896785"/>
              <a:gd name="connsiteX36" fmla="*/ 61187 w 3059331"/>
              <a:gd name="connsiteY36" fmla="*/ 1621445 h 1896785"/>
              <a:gd name="connsiteX37" fmla="*/ 81582 w 3059331"/>
              <a:gd name="connsiteY37" fmla="*/ 1573856 h 1896785"/>
              <a:gd name="connsiteX38" fmla="*/ 95179 w 3059331"/>
              <a:gd name="connsiteY38" fmla="*/ 1536464 h 1896785"/>
              <a:gd name="connsiteX39" fmla="*/ 115575 w 3059331"/>
              <a:gd name="connsiteY39" fmla="*/ 1407292 h 1896785"/>
              <a:gd name="connsiteX40" fmla="*/ 180161 w 3059331"/>
              <a:gd name="connsiteY40" fmla="*/ 1036773 h 1896785"/>
              <a:gd name="connsiteX41" fmla="*/ 210754 w 3059331"/>
              <a:gd name="connsiteY41" fmla="*/ 846415 h 1896785"/>
              <a:gd name="connsiteX42" fmla="*/ 220952 w 3059331"/>
              <a:gd name="connsiteY42" fmla="*/ 761433 h 1896785"/>
              <a:gd name="connsiteX43" fmla="*/ 224351 w 3059331"/>
              <a:gd name="connsiteY43" fmla="*/ 747836 h 1896785"/>
              <a:gd name="connsiteX44" fmla="*/ 248146 w 3059331"/>
              <a:gd name="connsiteY44" fmla="*/ 727441 h 1896785"/>
              <a:gd name="connsiteX45" fmla="*/ 258344 w 3059331"/>
              <a:gd name="connsiteY45" fmla="*/ 724041 h 1896785"/>
              <a:gd name="connsiteX46" fmla="*/ 271941 w 3059331"/>
              <a:gd name="connsiteY46" fmla="*/ 730840 h 1896785"/>
              <a:gd name="connsiteX47" fmla="*/ 278739 w 3059331"/>
              <a:gd name="connsiteY47" fmla="*/ 751235 h 1896785"/>
              <a:gd name="connsiteX48" fmla="*/ 282139 w 3059331"/>
              <a:gd name="connsiteY48" fmla="*/ 798825 h 1896785"/>
              <a:gd name="connsiteX49" fmla="*/ 329728 w 3059331"/>
              <a:gd name="connsiteY49" fmla="*/ 1186340 h 1896785"/>
              <a:gd name="connsiteX50" fmla="*/ 356922 w 3059331"/>
              <a:gd name="connsiteY50" fmla="*/ 1386896 h 1896785"/>
              <a:gd name="connsiteX51" fmla="*/ 367120 w 3059331"/>
              <a:gd name="connsiteY51" fmla="*/ 1414090 h 1896785"/>
              <a:gd name="connsiteX52" fmla="*/ 387515 w 3059331"/>
              <a:gd name="connsiteY52" fmla="*/ 1451482 h 1896785"/>
              <a:gd name="connsiteX53" fmla="*/ 401113 w 3059331"/>
              <a:gd name="connsiteY53" fmla="*/ 1475277 h 1896785"/>
              <a:gd name="connsiteX54" fmla="*/ 414710 w 3059331"/>
              <a:gd name="connsiteY54" fmla="*/ 1482076 h 1896785"/>
              <a:gd name="connsiteX55" fmla="*/ 445303 w 3059331"/>
              <a:gd name="connsiteY55" fmla="*/ 1482076 h 1896785"/>
              <a:gd name="connsiteX56" fmla="*/ 496292 w 3059331"/>
              <a:gd name="connsiteY56" fmla="*/ 1461680 h 1896785"/>
              <a:gd name="connsiteX57" fmla="*/ 628863 w 3059331"/>
              <a:gd name="connsiteY57" fmla="*/ 1403893 h 1896785"/>
              <a:gd name="connsiteX58" fmla="*/ 921199 w 3059331"/>
              <a:gd name="connsiteY58" fmla="*/ 1227131 h 1896785"/>
              <a:gd name="connsiteX0" fmla="*/ 921199 w 3059331"/>
              <a:gd name="connsiteY0" fmla="*/ 1172743 h 1842397"/>
              <a:gd name="connsiteX1" fmla="*/ 1866192 w 3059331"/>
              <a:gd name="connsiteY1" fmla="*/ 632262 h 1842397"/>
              <a:gd name="connsiteX2" fmla="*/ 2430469 w 3059331"/>
              <a:gd name="connsiteY2" fmla="*/ 299134 h 1842397"/>
              <a:gd name="connsiteX3" fmla="*/ 2692211 w 3059331"/>
              <a:gd name="connsiteY3" fmla="*/ 125772 h 1842397"/>
              <a:gd name="connsiteX4" fmla="*/ 2824782 w 3059331"/>
              <a:gd name="connsiteY4" fmla="*/ 30593 h 1842397"/>
              <a:gd name="connsiteX5" fmla="*/ 2858775 w 3059331"/>
              <a:gd name="connsiteY5" fmla="*/ 0 h 1842397"/>
              <a:gd name="connsiteX6" fmla="*/ 3059331 w 3059331"/>
              <a:gd name="connsiteY6" fmla="*/ 88381 h 1842397"/>
              <a:gd name="connsiteX7" fmla="*/ 3049133 w 3059331"/>
              <a:gd name="connsiteY7" fmla="*/ 146168 h 1842397"/>
              <a:gd name="connsiteX8" fmla="*/ 3038936 w 3059331"/>
              <a:gd name="connsiteY8" fmla="*/ 197157 h 1842397"/>
              <a:gd name="connsiteX9" fmla="*/ 3028738 w 3059331"/>
              <a:gd name="connsiteY9" fmla="*/ 217552 h 1842397"/>
              <a:gd name="connsiteX10" fmla="*/ 3004943 w 3059331"/>
              <a:gd name="connsiteY10" fmla="*/ 234549 h 1842397"/>
              <a:gd name="connsiteX11" fmla="*/ 2977749 w 3059331"/>
              <a:gd name="connsiteY11" fmla="*/ 244746 h 1842397"/>
              <a:gd name="connsiteX12" fmla="*/ 2953954 w 3059331"/>
              <a:gd name="connsiteY12" fmla="*/ 244746 h 1842397"/>
              <a:gd name="connsiteX13" fmla="*/ 2933559 w 3059331"/>
              <a:gd name="connsiteY13" fmla="*/ 237948 h 1842397"/>
              <a:gd name="connsiteX14" fmla="*/ 2909764 w 3059331"/>
              <a:gd name="connsiteY14" fmla="*/ 241347 h 1842397"/>
              <a:gd name="connsiteX15" fmla="*/ 2855376 w 3059331"/>
              <a:gd name="connsiteY15" fmla="*/ 265142 h 1842397"/>
              <a:gd name="connsiteX16" fmla="*/ 2627626 w 3059331"/>
              <a:gd name="connsiteY16" fmla="*/ 407911 h 1842397"/>
              <a:gd name="connsiteX17" fmla="*/ 2076946 w 3059331"/>
              <a:gd name="connsiteY17" fmla="*/ 751236 h 1842397"/>
              <a:gd name="connsiteX18" fmla="*/ 1437886 w 3059331"/>
              <a:gd name="connsiteY18" fmla="*/ 1148949 h 1842397"/>
              <a:gd name="connsiteX19" fmla="*/ 866811 w 3059331"/>
              <a:gd name="connsiteY19" fmla="*/ 1499072 h 1842397"/>
              <a:gd name="connsiteX20" fmla="*/ 625463 w 3059331"/>
              <a:gd name="connsiteY20" fmla="*/ 1652039 h 1842397"/>
              <a:gd name="connsiteX21" fmla="*/ 516687 w 3059331"/>
              <a:gd name="connsiteY21" fmla="*/ 1720024 h 1842397"/>
              <a:gd name="connsiteX22" fmla="*/ 448702 w 3059331"/>
              <a:gd name="connsiteY22" fmla="*/ 1757415 h 1842397"/>
              <a:gd name="connsiteX23" fmla="*/ 397713 w 3059331"/>
              <a:gd name="connsiteY23" fmla="*/ 1781210 h 1842397"/>
              <a:gd name="connsiteX24" fmla="*/ 343325 w 3059331"/>
              <a:gd name="connsiteY24" fmla="*/ 1798207 h 1842397"/>
              <a:gd name="connsiteX25" fmla="*/ 278739 w 3059331"/>
              <a:gd name="connsiteY25" fmla="*/ 1815203 h 1842397"/>
              <a:gd name="connsiteX26" fmla="*/ 210754 w 3059331"/>
              <a:gd name="connsiteY26" fmla="*/ 1825401 h 1842397"/>
              <a:gd name="connsiteX27" fmla="*/ 156366 w 3059331"/>
              <a:gd name="connsiteY27" fmla="*/ 1835598 h 1842397"/>
              <a:gd name="connsiteX28" fmla="*/ 91780 w 3059331"/>
              <a:gd name="connsiteY28" fmla="*/ 1842397 h 1842397"/>
              <a:gd name="connsiteX29" fmla="*/ 47590 w 3059331"/>
              <a:gd name="connsiteY29" fmla="*/ 1838998 h 1842397"/>
              <a:gd name="connsiteX30" fmla="*/ 23795 w 3059331"/>
              <a:gd name="connsiteY30" fmla="*/ 1825401 h 1842397"/>
              <a:gd name="connsiteX31" fmla="*/ 6799 w 3059331"/>
              <a:gd name="connsiteY31" fmla="*/ 1801606 h 1842397"/>
              <a:gd name="connsiteX32" fmla="*/ 0 w 3059331"/>
              <a:gd name="connsiteY32" fmla="*/ 1760815 h 1842397"/>
              <a:gd name="connsiteX33" fmla="*/ 10198 w 3059331"/>
              <a:gd name="connsiteY33" fmla="*/ 1703027 h 1842397"/>
              <a:gd name="connsiteX34" fmla="*/ 30594 w 3059331"/>
              <a:gd name="connsiteY34" fmla="*/ 1638441 h 1842397"/>
              <a:gd name="connsiteX35" fmla="*/ 61187 w 3059331"/>
              <a:gd name="connsiteY35" fmla="*/ 1567057 h 1842397"/>
              <a:gd name="connsiteX36" fmla="*/ 81582 w 3059331"/>
              <a:gd name="connsiteY36" fmla="*/ 1519468 h 1842397"/>
              <a:gd name="connsiteX37" fmla="*/ 95179 w 3059331"/>
              <a:gd name="connsiteY37" fmla="*/ 1482076 h 1842397"/>
              <a:gd name="connsiteX38" fmla="*/ 115575 w 3059331"/>
              <a:gd name="connsiteY38" fmla="*/ 1352904 h 1842397"/>
              <a:gd name="connsiteX39" fmla="*/ 180161 w 3059331"/>
              <a:gd name="connsiteY39" fmla="*/ 982385 h 1842397"/>
              <a:gd name="connsiteX40" fmla="*/ 210754 w 3059331"/>
              <a:gd name="connsiteY40" fmla="*/ 792027 h 1842397"/>
              <a:gd name="connsiteX41" fmla="*/ 220952 w 3059331"/>
              <a:gd name="connsiteY41" fmla="*/ 707045 h 1842397"/>
              <a:gd name="connsiteX42" fmla="*/ 224351 w 3059331"/>
              <a:gd name="connsiteY42" fmla="*/ 693448 h 1842397"/>
              <a:gd name="connsiteX43" fmla="*/ 248146 w 3059331"/>
              <a:gd name="connsiteY43" fmla="*/ 673053 h 1842397"/>
              <a:gd name="connsiteX44" fmla="*/ 258344 w 3059331"/>
              <a:gd name="connsiteY44" fmla="*/ 669653 h 1842397"/>
              <a:gd name="connsiteX45" fmla="*/ 271941 w 3059331"/>
              <a:gd name="connsiteY45" fmla="*/ 676452 h 1842397"/>
              <a:gd name="connsiteX46" fmla="*/ 278739 w 3059331"/>
              <a:gd name="connsiteY46" fmla="*/ 696847 h 1842397"/>
              <a:gd name="connsiteX47" fmla="*/ 282139 w 3059331"/>
              <a:gd name="connsiteY47" fmla="*/ 744437 h 1842397"/>
              <a:gd name="connsiteX48" fmla="*/ 329728 w 3059331"/>
              <a:gd name="connsiteY48" fmla="*/ 1131952 h 1842397"/>
              <a:gd name="connsiteX49" fmla="*/ 356922 w 3059331"/>
              <a:gd name="connsiteY49" fmla="*/ 1332508 h 1842397"/>
              <a:gd name="connsiteX50" fmla="*/ 367120 w 3059331"/>
              <a:gd name="connsiteY50" fmla="*/ 1359702 h 1842397"/>
              <a:gd name="connsiteX51" fmla="*/ 387515 w 3059331"/>
              <a:gd name="connsiteY51" fmla="*/ 1397094 h 1842397"/>
              <a:gd name="connsiteX52" fmla="*/ 401113 w 3059331"/>
              <a:gd name="connsiteY52" fmla="*/ 1420889 h 1842397"/>
              <a:gd name="connsiteX53" fmla="*/ 414710 w 3059331"/>
              <a:gd name="connsiteY53" fmla="*/ 1427688 h 1842397"/>
              <a:gd name="connsiteX54" fmla="*/ 445303 w 3059331"/>
              <a:gd name="connsiteY54" fmla="*/ 1427688 h 1842397"/>
              <a:gd name="connsiteX55" fmla="*/ 496292 w 3059331"/>
              <a:gd name="connsiteY55" fmla="*/ 1407292 h 1842397"/>
              <a:gd name="connsiteX56" fmla="*/ 628863 w 3059331"/>
              <a:gd name="connsiteY56" fmla="*/ 1349505 h 1842397"/>
              <a:gd name="connsiteX57" fmla="*/ 921199 w 3059331"/>
              <a:gd name="connsiteY57" fmla="*/ 1172743 h 1842397"/>
              <a:gd name="connsiteX0" fmla="*/ 921199 w 3059331"/>
              <a:gd name="connsiteY0" fmla="*/ 1142150 h 1811804"/>
              <a:gd name="connsiteX1" fmla="*/ 1866192 w 3059331"/>
              <a:gd name="connsiteY1" fmla="*/ 601669 h 1811804"/>
              <a:gd name="connsiteX2" fmla="*/ 2430469 w 3059331"/>
              <a:gd name="connsiteY2" fmla="*/ 268541 h 1811804"/>
              <a:gd name="connsiteX3" fmla="*/ 2692211 w 3059331"/>
              <a:gd name="connsiteY3" fmla="*/ 95179 h 1811804"/>
              <a:gd name="connsiteX4" fmla="*/ 2824782 w 3059331"/>
              <a:gd name="connsiteY4" fmla="*/ 0 h 1811804"/>
              <a:gd name="connsiteX5" fmla="*/ 3059331 w 3059331"/>
              <a:gd name="connsiteY5" fmla="*/ 57788 h 1811804"/>
              <a:gd name="connsiteX6" fmla="*/ 3049133 w 3059331"/>
              <a:gd name="connsiteY6" fmla="*/ 115575 h 1811804"/>
              <a:gd name="connsiteX7" fmla="*/ 3038936 w 3059331"/>
              <a:gd name="connsiteY7" fmla="*/ 166564 h 1811804"/>
              <a:gd name="connsiteX8" fmla="*/ 3028738 w 3059331"/>
              <a:gd name="connsiteY8" fmla="*/ 186959 h 1811804"/>
              <a:gd name="connsiteX9" fmla="*/ 3004943 w 3059331"/>
              <a:gd name="connsiteY9" fmla="*/ 203956 h 1811804"/>
              <a:gd name="connsiteX10" fmla="*/ 2977749 w 3059331"/>
              <a:gd name="connsiteY10" fmla="*/ 214153 h 1811804"/>
              <a:gd name="connsiteX11" fmla="*/ 2953954 w 3059331"/>
              <a:gd name="connsiteY11" fmla="*/ 214153 h 1811804"/>
              <a:gd name="connsiteX12" fmla="*/ 2933559 w 3059331"/>
              <a:gd name="connsiteY12" fmla="*/ 207355 h 1811804"/>
              <a:gd name="connsiteX13" fmla="*/ 2909764 w 3059331"/>
              <a:gd name="connsiteY13" fmla="*/ 210754 h 1811804"/>
              <a:gd name="connsiteX14" fmla="*/ 2855376 w 3059331"/>
              <a:gd name="connsiteY14" fmla="*/ 234549 h 1811804"/>
              <a:gd name="connsiteX15" fmla="*/ 2627626 w 3059331"/>
              <a:gd name="connsiteY15" fmla="*/ 377318 h 1811804"/>
              <a:gd name="connsiteX16" fmla="*/ 2076946 w 3059331"/>
              <a:gd name="connsiteY16" fmla="*/ 720643 h 1811804"/>
              <a:gd name="connsiteX17" fmla="*/ 1437886 w 3059331"/>
              <a:gd name="connsiteY17" fmla="*/ 1118356 h 1811804"/>
              <a:gd name="connsiteX18" fmla="*/ 866811 w 3059331"/>
              <a:gd name="connsiteY18" fmla="*/ 1468479 h 1811804"/>
              <a:gd name="connsiteX19" fmla="*/ 625463 w 3059331"/>
              <a:gd name="connsiteY19" fmla="*/ 1621446 h 1811804"/>
              <a:gd name="connsiteX20" fmla="*/ 516687 w 3059331"/>
              <a:gd name="connsiteY20" fmla="*/ 1689431 h 1811804"/>
              <a:gd name="connsiteX21" fmla="*/ 448702 w 3059331"/>
              <a:gd name="connsiteY21" fmla="*/ 1726822 h 1811804"/>
              <a:gd name="connsiteX22" fmla="*/ 397713 w 3059331"/>
              <a:gd name="connsiteY22" fmla="*/ 1750617 h 1811804"/>
              <a:gd name="connsiteX23" fmla="*/ 343325 w 3059331"/>
              <a:gd name="connsiteY23" fmla="*/ 1767614 h 1811804"/>
              <a:gd name="connsiteX24" fmla="*/ 278739 w 3059331"/>
              <a:gd name="connsiteY24" fmla="*/ 1784610 h 1811804"/>
              <a:gd name="connsiteX25" fmla="*/ 210754 w 3059331"/>
              <a:gd name="connsiteY25" fmla="*/ 1794808 h 1811804"/>
              <a:gd name="connsiteX26" fmla="*/ 156366 w 3059331"/>
              <a:gd name="connsiteY26" fmla="*/ 1805005 h 1811804"/>
              <a:gd name="connsiteX27" fmla="*/ 91780 w 3059331"/>
              <a:gd name="connsiteY27" fmla="*/ 1811804 h 1811804"/>
              <a:gd name="connsiteX28" fmla="*/ 47590 w 3059331"/>
              <a:gd name="connsiteY28" fmla="*/ 1808405 h 1811804"/>
              <a:gd name="connsiteX29" fmla="*/ 23795 w 3059331"/>
              <a:gd name="connsiteY29" fmla="*/ 1794808 h 1811804"/>
              <a:gd name="connsiteX30" fmla="*/ 6799 w 3059331"/>
              <a:gd name="connsiteY30" fmla="*/ 1771013 h 1811804"/>
              <a:gd name="connsiteX31" fmla="*/ 0 w 3059331"/>
              <a:gd name="connsiteY31" fmla="*/ 1730222 h 1811804"/>
              <a:gd name="connsiteX32" fmla="*/ 10198 w 3059331"/>
              <a:gd name="connsiteY32" fmla="*/ 1672434 h 1811804"/>
              <a:gd name="connsiteX33" fmla="*/ 30594 w 3059331"/>
              <a:gd name="connsiteY33" fmla="*/ 1607848 h 1811804"/>
              <a:gd name="connsiteX34" fmla="*/ 61187 w 3059331"/>
              <a:gd name="connsiteY34" fmla="*/ 1536464 h 1811804"/>
              <a:gd name="connsiteX35" fmla="*/ 81582 w 3059331"/>
              <a:gd name="connsiteY35" fmla="*/ 1488875 h 1811804"/>
              <a:gd name="connsiteX36" fmla="*/ 95179 w 3059331"/>
              <a:gd name="connsiteY36" fmla="*/ 1451483 h 1811804"/>
              <a:gd name="connsiteX37" fmla="*/ 115575 w 3059331"/>
              <a:gd name="connsiteY37" fmla="*/ 1322311 h 1811804"/>
              <a:gd name="connsiteX38" fmla="*/ 180161 w 3059331"/>
              <a:gd name="connsiteY38" fmla="*/ 951792 h 1811804"/>
              <a:gd name="connsiteX39" fmla="*/ 210754 w 3059331"/>
              <a:gd name="connsiteY39" fmla="*/ 761434 h 1811804"/>
              <a:gd name="connsiteX40" fmla="*/ 220952 w 3059331"/>
              <a:gd name="connsiteY40" fmla="*/ 676452 h 1811804"/>
              <a:gd name="connsiteX41" fmla="*/ 224351 w 3059331"/>
              <a:gd name="connsiteY41" fmla="*/ 662855 h 1811804"/>
              <a:gd name="connsiteX42" fmla="*/ 248146 w 3059331"/>
              <a:gd name="connsiteY42" fmla="*/ 642460 h 1811804"/>
              <a:gd name="connsiteX43" fmla="*/ 258344 w 3059331"/>
              <a:gd name="connsiteY43" fmla="*/ 639060 h 1811804"/>
              <a:gd name="connsiteX44" fmla="*/ 271941 w 3059331"/>
              <a:gd name="connsiteY44" fmla="*/ 645859 h 1811804"/>
              <a:gd name="connsiteX45" fmla="*/ 278739 w 3059331"/>
              <a:gd name="connsiteY45" fmla="*/ 666254 h 1811804"/>
              <a:gd name="connsiteX46" fmla="*/ 282139 w 3059331"/>
              <a:gd name="connsiteY46" fmla="*/ 713844 h 1811804"/>
              <a:gd name="connsiteX47" fmla="*/ 329728 w 3059331"/>
              <a:gd name="connsiteY47" fmla="*/ 1101359 h 1811804"/>
              <a:gd name="connsiteX48" fmla="*/ 356922 w 3059331"/>
              <a:gd name="connsiteY48" fmla="*/ 1301915 h 1811804"/>
              <a:gd name="connsiteX49" fmla="*/ 367120 w 3059331"/>
              <a:gd name="connsiteY49" fmla="*/ 1329109 h 1811804"/>
              <a:gd name="connsiteX50" fmla="*/ 387515 w 3059331"/>
              <a:gd name="connsiteY50" fmla="*/ 1366501 h 1811804"/>
              <a:gd name="connsiteX51" fmla="*/ 401113 w 3059331"/>
              <a:gd name="connsiteY51" fmla="*/ 1390296 h 1811804"/>
              <a:gd name="connsiteX52" fmla="*/ 414710 w 3059331"/>
              <a:gd name="connsiteY52" fmla="*/ 1397095 h 1811804"/>
              <a:gd name="connsiteX53" fmla="*/ 445303 w 3059331"/>
              <a:gd name="connsiteY53" fmla="*/ 1397095 h 1811804"/>
              <a:gd name="connsiteX54" fmla="*/ 496292 w 3059331"/>
              <a:gd name="connsiteY54" fmla="*/ 1376699 h 1811804"/>
              <a:gd name="connsiteX55" fmla="*/ 628863 w 3059331"/>
              <a:gd name="connsiteY55" fmla="*/ 1318912 h 1811804"/>
              <a:gd name="connsiteX56" fmla="*/ 921199 w 3059331"/>
              <a:gd name="connsiteY56" fmla="*/ 1142150 h 1811804"/>
              <a:gd name="connsiteX0" fmla="*/ 921199 w 3059331"/>
              <a:gd name="connsiteY0" fmla="*/ 1084362 h 1754016"/>
              <a:gd name="connsiteX1" fmla="*/ 1866192 w 3059331"/>
              <a:gd name="connsiteY1" fmla="*/ 543881 h 1754016"/>
              <a:gd name="connsiteX2" fmla="*/ 2430469 w 3059331"/>
              <a:gd name="connsiteY2" fmla="*/ 210753 h 1754016"/>
              <a:gd name="connsiteX3" fmla="*/ 2692211 w 3059331"/>
              <a:gd name="connsiteY3" fmla="*/ 37391 h 1754016"/>
              <a:gd name="connsiteX4" fmla="*/ 3059331 w 3059331"/>
              <a:gd name="connsiteY4" fmla="*/ 0 h 1754016"/>
              <a:gd name="connsiteX5" fmla="*/ 3049133 w 3059331"/>
              <a:gd name="connsiteY5" fmla="*/ 57787 h 1754016"/>
              <a:gd name="connsiteX6" fmla="*/ 3038936 w 3059331"/>
              <a:gd name="connsiteY6" fmla="*/ 108776 h 1754016"/>
              <a:gd name="connsiteX7" fmla="*/ 3028738 w 3059331"/>
              <a:gd name="connsiteY7" fmla="*/ 129171 h 1754016"/>
              <a:gd name="connsiteX8" fmla="*/ 3004943 w 3059331"/>
              <a:gd name="connsiteY8" fmla="*/ 146168 h 1754016"/>
              <a:gd name="connsiteX9" fmla="*/ 2977749 w 3059331"/>
              <a:gd name="connsiteY9" fmla="*/ 156365 h 1754016"/>
              <a:gd name="connsiteX10" fmla="*/ 2953954 w 3059331"/>
              <a:gd name="connsiteY10" fmla="*/ 156365 h 1754016"/>
              <a:gd name="connsiteX11" fmla="*/ 2933559 w 3059331"/>
              <a:gd name="connsiteY11" fmla="*/ 149567 h 1754016"/>
              <a:gd name="connsiteX12" fmla="*/ 2909764 w 3059331"/>
              <a:gd name="connsiteY12" fmla="*/ 152966 h 1754016"/>
              <a:gd name="connsiteX13" fmla="*/ 2855376 w 3059331"/>
              <a:gd name="connsiteY13" fmla="*/ 176761 h 1754016"/>
              <a:gd name="connsiteX14" fmla="*/ 2627626 w 3059331"/>
              <a:gd name="connsiteY14" fmla="*/ 319530 h 1754016"/>
              <a:gd name="connsiteX15" fmla="*/ 2076946 w 3059331"/>
              <a:gd name="connsiteY15" fmla="*/ 662855 h 1754016"/>
              <a:gd name="connsiteX16" fmla="*/ 1437886 w 3059331"/>
              <a:gd name="connsiteY16" fmla="*/ 1060568 h 1754016"/>
              <a:gd name="connsiteX17" fmla="*/ 866811 w 3059331"/>
              <a:gd name="connsiteY17" fmla="*/ 1410691 h 1754016"/>
              <a:gd name="connsiteX18" fmla="*/ 625463 w 3059331"/>
              <a:gd name="connsiteY18" fmla="*/ 1563658 h 1754016"/>
              <a:gd name="connsiteX19" fmla="*/ 516687 w 3059331"/>
              <a:gd name="connsiteY19" fmla="*/ 1631643 h 1754016"/>
              <a:gd name="connsiteX20" fmla="*/ 448702 w 3059331"/>
              <a:gd name="connsiteY20" fmla="*/ 1669034 h 1754016"/>
              <a:gd name="connsiteX21" fmla="*/ 397713 w 3059331"/>
              <a:gd name="connsiteY21" fmla="*/ 1692829 h 1754016"/>
              <a:gd name="connsiteX22" fmla="*/ 343325 w 3059331"/>
              <a:gd name="connsiteY22" fmla="*/ 1709826 h 1754016"/>
              <a:gd name="connsiteX23" fmla="*/ 278739 w 3059331"/>
              <a:gd name="connsiteY23" fmla="*/ 1726822 h 1754016"/>
              <a:gd name="connsiteX24" fmla="*/ 210754 w 3059331"/>
              <a:gd name="connsiteY24" fmla="*/ 1737020 h 1754016"/>
              <a:gd name="connsiteX25" fmla="*/ 156366 w 3059331"/>
              <a:gd name="connsiteY25" fmla="*/ 1747217 h 1754016"/>
              <a:gd name="connsiteX26" fmla="*/ 91780 w 3059331"/>
              <a:gd name="connsiteY26" fmla="*/ 1754016 h 1754016"/>
              <a:gd name="connsiteX27" fmla="*/ 47590 w 3059331"/>
              <a:gd name="connsiteY27" fmla="*/ 1750617 h 1754016"/>
              <a:gd name="connsiteX28" fmla="*/ 23795 w 3059331"/>
              <a:gd name="connsiteY28" fmla="*/ 1737020 h 1754016"/>
              <a:gd name="connsiteX29" fmla="*/ 6799 w 3059331"/>
              <a:gd name="connsiteY29" fmla="*/ 1713225 h 1754016"/>
              <a:gd name="connsiteX30" fmla="*/ 0 w 3059331"/>
              <a:gd name="connsiteY30" fmla="*/ 1672434 h 1754016"/>
              <a:gd name="connsiteX31" fmla="*/ 10198 w 3059331"/>
              <a:gd name="connsiteY31" fmla="*/ 1614646 h 1754016"/>
              <a:gd name="connsiteX32" fmla="*/ 30594 w 3059331"/>
              <a:gd name="connsiteY32" fmla="*/ 1550060 h 1754016"/>
              <a:gd name="connsiteX33" fmla="*/ 61187 w 3059331"/>
              <a:gd name="connsiteY33" fmla="*/ 1478676 h 1754016"/>
              <a:gd name="connsiteX34" fmla="*/ 81582 w 3059331"/>
              <a:gd name="connsiteY34" fmla="*/ 1431087 h 1754016"/>
              <a:gd name="connsiteX35" fmla="*/ 95179 w 3059331"/>
              <a:gd name="connsiteY35" fmla="*/ 1393695 h 1754016"/>
              <a:gd name="connsiteX36" fmla="*/ 115575 w 3059331"/>
              <a:gd name="connsiteY36" fmla="*/ 1264523 h 1754016"/>
              <a:gd name="connsiteX37" fmla="*/ 180161 w 3059331"/>
              <a:gd name="connsiteY37" fmla="*/ 894004 h 1754016"/>
              <a:gd name="connsiteX38" fmla="*/ 210754 w 3059331"/>
              <a:gd name="connsiteY38" fmla="*/ 703646 h 1754016"/>
              <a:gd name="connsiteX39" fmla="*/ 220952 w 3059331"/>
              <a:gd name="connsiteY39" fmla="*/ 618664 h 1754016"/>
              <a:gd name="connsiteX40" fmla="*/ 224351 w 3059331"/>
              <a:gd name="connsiteY40" fmla="*/ 605067 h 1754016"/>
              <a:gd name="connsiteX41" fmla="*/ 248146 w 3059331"/>
              <a:gd name="connsiteY41" fmla="*/ 584672 h 1754016"/>
              <a:gd name="connsiteX42" fmla="*/ 258344 w 3059331"/>
              <a:gd name="connsiteY42" fmla="*/ 581272 h 1754016"/>
              <a:gd name="connsiteX43" fmla="*/ 271941 w 3059331"/>
              <a:gd name="connsiteY43" fmla="*/ 588071 h 1754016"/>
              <a:gd name="connsiteX44" fmla="*/ 278739 w 3059331"/>
              <a:gd name="connsiteY44" fmla="*/ 608466 h 1754016"/>
              <a:gd name="connsiteX45" fmla="*/ 282139 w 3059331"/>
              <a:gd name="connsiteY45" fmla="*/ 656056 h 1754016"/>
              <a:gd name="connsiteX46" fmla="*/ 329728 w 3059331"/>
              <a:gd name="connsiteY46" fmla="*/ 1043571 h 1754016"/>
              <a:gd name="connsiteX47" fmla="*/ 356922 w 3059331"/>
              <a:gd name="connsiteY47" fmla="*/ 1244127 h 1754016"/>
              <a:gd name="connsiteX48" fmla="*/ 367120 w 3059331"/>
              <a:gd name="connsiteY48" fmla="*/ 1271321 h 1754016"/>
              <a:gd name="connsiteX49" fmla="*/ 387515 w 3059331"/>
              <a:gd name="connsiteY49" fmla="*/ 1308713 h 1754016"/>
              <a:gd name="connsiteX50" fmla="*/ 401113 w 3059331"/>
              <a:gd name="connsiteY50" fmla="*/ 1332508 h 1754016"/>
              <a:gd name="connsiteX51" fmla="*/ 414710 w 3059331"/>
              <a:gd name="connsiteY51" fmla="*/ 1339307 h 1754016"/>
              <a:gd name="connsiteX52" fmla="*/ 445303 w 3059331"/>
              <a:gd name="connsiteY52" fmla="*/ 1339307 h 1754016"/>
              <a:gd name="connsiteX53" fmla="*/ 496292 w 3059331"/>
              <a:gd name="connsiteY53" fmla="*/ 1318911 h 1754016"/>
              <a:gd name="connsiteX54" fmla="*/ 628863 w 3059331"/>
              <a:gd name="connsiteY54" fmla="*/ 1261124 h 1754016"/>
              <a:gd name="connsiteX55" fmla="*/ 921199 w 3059331"/>
              <a:gd name="connsiteY55" fmla="*/ 1084362 h 1754016"/>
              <a:gd name="connsiteX0" fmla="*/ 921199 w 3049133"/>
              <a:gd name="connsiteY0" fmla="*/ 1046971 h 1716625"/>
              <a:gd name="connsiteX1" fmla="*/ 1866192 w 3049133"/>
              <a:gd name="connsiteY1" fmla="*/ 506490 h 1716625"/>
              <a:gd name="connsiteX2" fmla="*/ 2430469 w 3049133"/>
              <a:gd name="connsiteY2" fmla="*/ 173362 h 1716625"/>
              <a:gd name="connsiteX3" fmla="*/ 2692211 w 3049133"/>
              <a:gd name="connsiteY3" fmla="*/ 0 h 1716625"/>
              <a:gd name="connsiteX4" fmla="*/ 3049133 w 3049133"/>
              <a:gd name="connsiteY4" fmla="*/ 20396 h 1716625"/>
              <a:gd name="connsiteX5" fmla="*/ 3038936 w 3049133"/>
              <a:gd name="connsiteY5" fmla="*/ 71385 h 1716625"/>
              <a:gd name="connsiteX6" fmla="*/ 3028738 w 3049133"/>
              <a:gd name="connsiteY6" fmla="*/ 91780 h 1716625"/>
              <a:gd name="connsiteX7" fmla="*/ 3004943 w 3049133"/>
              <a:gd name="connsiteY7" fmla="*/ 108777 h 1716625"/>
              <a:gd name="connsiteX8" fmla="*/ 2977749 w 3049133"/>
              <a:gd name="connsiteY8" fmla="*/ 118974 h 1716625"/>
              <a:gd name="connsiteX9" fmla="*/ 2953954 w 3049133"/>
              <a:gd name="connsiteY9" fmla="*/ 118974 h 1716625"/>
              <a:gd name="connsiteX10" fmla="*/ 2933559 w 3049133"/>
              <a:gd name="connsiteY10" fmla="*/ 112176 h 1716625"/>
              <a:gd name="connsiteX11" fmla="*/ 2909764 w 3049133"/>
              <a:gd name="connsiteY11" fmla="*/ 115575 h 1716625"/>
              <a:gd name="connsiteX12" fmla="*/ 2855376 w 3049133"/>
              <a:gd name="connsiteY12" fmla="*/ 139370 h 1716625"/>
              <a:gd name="connsiteX13" fmla="*/ 2627626 w 3049133"/>
              <a:gd name="connsiteY13" fmla="*/ 282139 h 1716625"/>
              <a:gd name="connsiteX14" fmla="*/ 2076946 w 3049133"/>
              <a:gd name="connsiteY14" fmla="*/ 625464 h 1716625"/>
              <a:gd name="connsiteX15" fmla="*/ 1437886 w 3049133"/>
              <a:gd name="connsiteY15" fmla="*/ 1023177 h 1716625"/>
              <a:gd name="connsiteX16" fmla="*/ 866811 w 3049133"/>
              <a:gd name="connsiteY16" fmla="*/ 1373300 h 1716625"/>
              <a:gd name="connsiteX17" fmla="*/ 625463 w 3049133"/>
              <a:gd name="connsiteY17" fmla="*/ 1526267 h 1716625"/>
              <a:gd name="connsiteX18" fmla="*/ 516687 w 3049133"/>
              <a:gd name="connsiteY18" fmla="*/ 1594252 h 1716625"/>
              <a:gd name="connsiteX19" fmla="*/ 448702 w 3049133"/>
              <a:gd name="connsiteY19" fmla="*/ 1631643 h 1716625"/>
              <a:gd name="connsiteX20" fmla="*/ 397713 w 3049133"/>
              <a:gd name="connsiteY20" fmla="*/ 1655438 h 1716625"/>
              <a:gd name="connsiteX21" fmla="*/ 343325 w 3049133"/>
              <a:gd name="connsiteY21" fmla="*/ 1672435 h 1716625"/>
              <a:gd name="connsiteX22" fmla="*/ 278739 w 3049133"/>
              <a:gd name="connsiteY22" fmla="*/ 1689431 h 1716625"/>
              <a:gd name="connsiteX23" fmla="*/ 210754 w 3049133"/>
              <a:gd name="connsiteY23" fmla="*/ 1699629 h 1716625"/>
              <a:gd name="connsiteX24" fmla="*/ 156366 w 3049133"/>
              <a:gd name="connsiteY24" fmla="*/ 1709826 h 1716625"/>
              <a:gd name="connsiteX25" fmla="*/ 91780 w 3049133"/>
              <a:gd name="connsiteY25" fmla="*/ 1716625 h 1716625"/>
              <a:gd name="connsiteX26" fmla="*/ 47590 w 3049133"/>
              <a:gd name="connsiteY26" fmla="*/ 1713226 h 1716625"/>
              <a:gd name="connsiteX27" fmla="*/ 23795 w 3049133"/>
              <a:gd name="connsiteY27" fmla="*/ 1699629 h 1716625"/>
              <a:gd name="connsiteX28" fmla="*/ 6799 w 3049133"/>
              <a:gd name="connsiteY28" fmla="*/ 1675834 h 1716625"/>
              <a:gd name="connsiteX29" fmla="*/ 0 w 3049133"/>
              <a:gd name="connsiteY29" fmla="*/ 1635043 h 1716625"/>
              <a:gd name="connsiteX30" fmla="*/ 10198 w 3049133"/>
              <a:gd name="connsiteY30" fmla="*/ 1577255 h 1716625"/>
              <a:gd name="connsiteX31" fmla="*/ 30594 w 3049133"/>
              <a:gd name="connsiteY31" fmla="*/ 1512669 h 1716625"/>
              <a:gd name="connsiteX32" fmla="*/ 61187 w 3049133"/>
              <a:gd name="connsiteY32" fmla="*/ 1441285 h 1716625"/>
              <a:gd name="connsiteX33" fmla="*/ 81582 w 3049133"/>
              <a:gd name="connsiteY33" fmla="*/ 1393696 h 1716625"/>
              <a:gd name="connsiteX34" fmla="*/ 95179 w 3049133"/>
              <a:gd name="connsiteY34" fmla="*/ 1356304 h 1716625"/>
              <a:gd name="connsiteX35" fmla="*/ 115575 w 3049133"/>
              <a:gd name="connsiteY35" fmla="*/ 1227132 h 1716625"/>
              <a:gd name="connsiteX36" fmla="*/ 180161 w 3049133"/>
              <a:gd name="connsiteY36" fmla="*/ 856613 h 1716625"/>
              <a:gd name="connsiteX37" fmla="*/ 210754 w 3049133"/>
              <a:gd name="connsiteY37" fmla="*/ 666255 h 1716625"/>
              <a:gd name="connsiteX38" fmla="*/ 220952 w 3049133"/>
              <a:gd name="connsiteY38" fmla="*/ 581273 h 1716625"/>
              <a:gd name="connsiteX39" fmla="*/ 224351 w 3049133"/>
              <a:gd name="connsiteY39" fmla="*/ 567676 h 1716625"/>
              <a:gd name="connsiteX40" fmla="*/ 248146 w 3049133"/>
              <a:gd name="connsiteY40" fmla="*/ 547281 h 1716625"/>
              <a:gd name="connsiteX41" fmla="*/ 258344 w 3049133"/>
              <a:gd name="connsiteY41" fmla="*/ 543881 h 1716625"/>
              <a:gd name="connsiteX42" fmla="*/ 271941 w 3049133"/>
              <a:gd name="connsiteY42" fmla="*/ 550680 h 1716625"/>
              <a:gd name="connsiteX43" fmla="*/ 278739 w 3049133"/>
              <a:gd name="connsiteY43" fmla="*/ 571075 h 1716625"/>
              <a:gd name="connsiteX44" fmla="*/ 282139 w 3049133"/>
              <a:gd name="connsiteY44" fmla="*/ 618665 h 1716625"/>
              <a:gd name="connsiteX45" fmla="*/ 329728 w 3049133"/>
              <a:gd name="connsiteY45" fmla="*/ 1006180 h 1716625"/>
              <a:gd name="connsiteX46" fmla="*/ 356922 w 3049133"/>
              <a:gd name="connsiteY46" fmla="*/ 1206736 h 1716625"/>
              <a:gd name="connsiteX47" fmla="*/ 367120 w 3049133"/>
              <a:gd name="connsiteY47" fmla="*/ 1233930 h 1716625"/>
              <a:gd name="connsiteX48" fmla="*/ 387515 w 3049133"/>
              <a:gd name="connsiteY48" fmla="*/ 1271322 h 1716625"/>
              <a:gd name="connsiteX49" fmla="*/ 401113 w 3049133"/>
              <a:gd name="connsiteY49" fmla="*/ 1295117 h 1716625"/>
              <a:gd name="connsiteX50" fmla="*/ 414710 w 3049133"/>
              <a:gd name="connsiteY50" fmla="*/ 1301916 h 1716625"/>
              <a:gd name="connsiteX51" fmla="*/ 445303 w 3049133"/>
              <a:gd name="connsiteY51" fmla="*/ 1301916 h 1716625"/>
              <a:gd name="connsiteX52" fmla="*/ 496292 w 3049133"/>
              <a:gd name="connsiteY52" fmla="*/ 1281520 h 1716625"/>
              <a:gd name="connsiteX53" fmla="*/ 628863 w 3049133"/>
              <a:gd name="connsiteY53" fmla="*/ 1223733 h 1716625"/>
              <a:gd name="connsiteX54" fmla="*/ 921199 w 3049133"/>
              <a:gd name="connsiteY54" fmla="*/ 1046971 h 1716625"/>
              <a:gd name="connsiteX0" fmla="*/ 921199 w 3038936"/>
              <a:gd name="connsiteY0" fmla="*/ 1046971 h 1716625"/>
              <a:gd name="connsiteX1" fmla="*/ 1866192 w 3038936"/>
              <a:gd name="connsiteY1" fmla="*/ 506490 h 1716625"/>
              <a:gd name="connsiteX2" fmla="*/ 2430469 w 3038936"/>
              <a:gd name="connsiteY2" fmla="*/ 173362 h 1716625"/>
              <a:gd name="connsiteX3" fmla="*/ 2692211 w 3038936"/>
              <a:gd name="connsiteY3" fmla="*/ 0 h 1716625"/>
              <a:gd name="connsiteX4" fmla="*/ 3038936 w 3038936"/>
              <a:gd name="connsiteY4" fmla="*/ 71385 h 1716625"/>
              <a:gd name="connsiteX5" fmla="*/ 3028738 w 3038936"/>
              <a:gd name="connsiteY5" fmla="*/ 91780 h 1716625"/>
              <a:gd name="connsiteX6" fmla="*/ 3004943 w 3038936"/>
              <a:gd name="connsiteY6" fmla="*/ 108777 h 1716625"/>
              <a:gd name="connsiteX7" fmla="*/ 2977749 w 3038936"/>
              <a:gd name="connsiteY7" fmla="*/ 118974 h 1716625"/>
              <a:gd name="connsiteX8" fmla="*/ 2953954 w 3038936"/>
              <a:gd name="connsiteY8" fmla="*/ 118974 h 1716625"/>
              <a:gd name="connsiteX9" fmla="*/ 2933559 w 3038936"/>
              <a:gd name="connsiteY9" fmla="*/ 112176 h 1716625"/>
              <a:gd name="connsiteX10" fmla="*/ 2909764 w 3038936"/>
              <a:gd name="connsiteY10" fmla="*/ 115575 h 1716625"/>
              <a:gd name="connsiteX11" fmla="*/ 2855376 w 3038936"/>
              <a:gd name="connsiteY11" fmla="*/ 139370 h 1716625"/>
              <a:gd name="connsiteX12" fmla="*/ 2627626 w 3038936"/>
              <a:gd name="connsiteY12" fmla="*/ 282139 h 1716625"/>
              <a:gd name="connsiteX13" fmla="*/ 2076946 w 3038936"/>
              <a:gd name="connsiteY13" fmla="*/ 625464 h 1716625"/>
              <a:gd name="connsiteX14" fmla="*/ 1437886 w 3038936"/>
              <a:gd name="connsiteY14" fmla="*/ 1023177 h 1716625"/>
              <a:gd name="connsiteX15" fmla="*/ 866811 w 3038936"/>
              <a:gd name="connsiteY15" fmla="*/ 1373300 h 1716625"/>
              <a:gd name="connsiteX16" fmla="*/ 625463 w 3038936"/>
              <a:gd name="connsiteY16" fmla="*/ 1526267 h 1716625"/>
              <a:gd name="connsiteX17" fmla="*/ 516687 w 3038936"/>
              <a:gd name="connsiteY17" fmla="*/ 1594252 h 1716625"/>
              <a:gd name="connsiteX18" fmla="*/ 448702 w 3038936"/>
              <a:gd name="connsiteY18" fmla="*/ 1631643 h 1716625"/>
              <a:gd name="connsiteX19" fmla="*/ 397713 w 3038936"/>
              <a:gd name="connsiteY19" fmla="*/ 1655438 h 1716625"/>
              <a:gd name="connsiteX20" fmla="*/ 343325 w 3038936"/>
              <a:gd name="connsiteY20" fmla="*/ 1672435 h 1716625"/>
              <a:gd name="connsiteX21" fmla="*/ 278739 w 3038936"/>
              <a:gd name="connsiteY21" fmla="*/ 1689431 h 1716625"/>
              <a:gd name="connsiteX22" fmla="*/ 210754 w 3038936"/>
              <a:gd name="connsiteY22" fmla="*/ 1699629 h 1716625"/>
              <a:gd name="connsiteX23" fmla="*/ 156366 w 3038936"/>
              <a:gd name="connsiteY23" fmla="*/ 1709826 h 1716625"/>
              <a:gd name="connsiteX24" fmla="*/ 91780 w 3038936"/>
              <a:gd name="connsiteY24" fmla="*/ 1716625 h 1716625"/>
              <a:gd name="connsiteX25" fmla="*/ 47590 w 3038936"/>
              <a:gd name="connsiteY25" fmla="*/ 1713226 h 1716625"/>
              <a:gd name="connsiteX26" fmla="*/ 23795 w 3038936"/>
              <a:gd name="connsiteY26" fmla="*/ 1699629 h 1716625"/>
              <a:gd name="connsiteX27" fmla="*/ 6799 w 3038936"/>
              <a:gd name="connsiteY27" fmla="*/ 1675834 h 1716625"/>
              <a:gd name="connsiteX28" fmla="*/ 0 w 3038936"/>
              <a:gd name="connsiteY28" fmla="*/ 1635043 h 1716625"/>
              <a:gd name="connsiteX29" fmla="*/ 10198 w 3038936"/>
              <a:gd name="connsiteY29" fmla="*/ 1577255 h 1716625"/>
              <a:gd name="connsiteX30" fmla="*/ 30594 w 3038936"/>
              <a:gd name="connsiteY30" fmla="*/ 1512669 h 1716625"/>
              <a:gd name="connsiteX31" fmla="*/ 61187 w 3038936"/>
              <a:gd name="connsiteY31" fmla="*/ 1441285 h 1716625"/>
              <a:gd name="connsiteX32" fmla="*/ 81582 w 3038936"/>
              <a:gd name="connsiteY32" fmla="*/ 1393696 h 1716625"/>
              <a:gd name="connsiteX33" fmla="*/ 95179 w 3038936"/>
              <a:gd name="connsiteY33" fmla="*/ 1356304 h 1716625"/>
              <a:gd name="connsiteX34" fmla="*/ 115575 w 3038936"/>
              <a:gd name="connsiteY34" fmla="*/ 1227132 h 1716625"/>
              <a:gd name="connsiteX35" fmla="*/ 180161 w 3038936"/>
              <a:gd name="connsiteY35" fmla="*/ 856613 h 1716625"/>
              <a:gd name="connsiteX36" fmla="*/ 210754 w 3038936"/>
              <a:gd name="connsiteY36" fmla="*/ 666255 h 1716625"/>
              <a:gd name="connsiteX37" fmla="*/ 220952 w 3038936"/>
              <a:gd name="connsiteY37" fmla="*/ 581273 h 1716625"/>
              <a:gd name="connsiteX38" fmla="*/ 224351 w 3038936"/>
              <a:gd name="connsiteY38" fmla="*/ 567676 h 1716625"/>
              <a:gd name="connsiteX39" fmla="*/ 248146 w 3038936"/>
              <a:gd name="connsiteY39" fmla="*/ 547281 h 1716625"/>
              <a:gd name="connsiteX40" fmla="*/ 258344 w 3038936"/>
              <a:gd name="connsiteY40" fmla="*/ 543881 h 1716625"/>
              <a:gd name="connsiteX41" fmla="*/ 271941 w 3038936"/>
              <a:gd name="connsiteY41" fmla="*/ 550680 h 1716625"/>
              <a:gd name="connsiteX42" fmla="*/ 278739 w 3038936"/>
              <a:gd name="connsiteY42" fmla="*/ 571075 h 1716625"/>
              <a:gd name="connsiteX43" fmla="*/ 282139 w 3038936"/>
              <a:gd name="connsiteY43" fmla="*/ 618665 h 1716625"/>
              <a:gd name="connsiteX44" fmla="*/ 329728 w 3038936"/>
              <a:gd name="connsiteY44" fmla="*/ 1006180 h 1716625"/>
              <a:gd name="connsiteX45" fmla="*/ 356922 w 3038936"/>
              <a:gd name="connsiteY45" fmla="*/ 1206736 h 1716625"/>
              <a:gd name="connsiteX46" fmla="*/ 367120 w 3038936"/>
              <a:gd name="connsiteY46" fmla="*/ 1233930 h 1716625"/>
              <a:gd name="connsiteX47" fmla="*/ 387515 w 3038936"/>
              <a:gd name="connsiteY47" fmla="*/ 1271322 h 1716625"/>
              <a:gd name="connsiteX48" fmla="*/ 401113 w 3038936"/>
              <a:gd name="connsiteY48" fmla="*/ 1295117 h 1716625"/>
              <a:gd name="connsiteX49" fmla="*/ 414710 w 3038936"/>
              <a:gd name="connsiteY49" fmla="*/ 1301916 h 1716625"/>
              <a:gd name="connsiteX50" fmla="*/ 445303 w 3038936"/>
              <a:gd name="connsiteY50" fmla="*/ 1301916 h 1716625"/>
              <a:gd name="connsiteX51" fmla="*/ 496292 w 3038936"/>
              <a:gd name="connsiteY51" fmla="*/ 1281520 h 1716625"/>
              <a:gd name="connsiteX52" fmla="*/ 628863 w 3038936"/>
              <a:gd name="connsiteY52" fmla="*/ 1223733 h 1716625"/>
              <a:gd name="connsiteX53" fmla="*/ 921199 w 3038936"/>
              <a:gd name="connsiteY53" fmla="*/ 1046971 h 1716625"/>
              <a:gd name="connsiteX0" fmla="*/ 921199 w 3028738"/>
              <a:gd name="connsiteY0" fmla="*/ 1046971 h 1716625"/>
              <a:gd name="connsiteX1" fmla="*/ 1866192 w 3028738"/>
              <a:gd name="connsiteY1" fmla="*/ 506490 h 1716625"/>
              <a:gd name="connsiteX2" fmla="*/ 2430469 w 3028738"/>
              <a:gd name="connsiteY2" fmla="*/ 173362 h 1716625"/>
              <a:gd name="connsiteX3" fmla="*/ 2692211 w 3028738"/>
              <a:gd name="connsiteY3" fmla="*/ 0 h 1716625"/>
              <a:gd name="connsiteX4" fmla="*/ 3028738 w 3028738"/>
              <a:gd name="connsiteY4" fmla="*/ 91780 h 1716625"/>
              <a:gd name="connsiteX5" fmla="*/ 3004943 w 3028738"/>
              <a:gd name="connsiteY5" fmla="*/ 108777 h 1716625"/>
              <a:gd name="connsiteX6" fmla="*/ 2977749 w 3028738"/>
              <a:gd name="connsiteY6" fmla="*/ 118974 h 1716625"/>
              <a:gd name="connsiteX7" fmla="*/ 2953954 w 3028738"/>
              <a:gd name="connsiteY7" fmla="*/ 118974 h 1716625"/>
              <a:gd name="connsiteX8" fmla="*/ 2933559 w 3028738"/>
              <a:gd name="connsiteY8" fmla="*/ 112176 h 1716625"/>
              <a:gd name="connsiteX9" fmla="*/ 2909764 w 3028738"/>
              <a:gd name="connsiteY9" fmla="*/ 115575 h 1716625"/>
              <a:gd name="connsiteX10" fmla="*/ 2855376 w 3028738"/>
              <a:gd name="connsiteY10" fmla="*/ 139370 h 1716625"/>
              <a:gd name="connsiteX11" fmla="*/ 2627626 w 3028738"/>
              <a:gd name="connsiteY11" fmla="*/ 282139 h 1716625"/>
              <a:gd name="connsiteX12" fmla="*/ 2076946 w 3028738"/>
              <a:gd name="connsiteY12" fmla="*/ 625464 h 1716625"/>
              <a:gd name="connsiteX13" fmla="*/ 1437886 w 3028738"/>
              <a:gd name="connsiteY13" fmla="*/ 1023177 h 1716625"/>
              <a:gd name="connsiteX14" fmla="*/ 866811 w 3028738"/>
              <a:gd name="connsiteY14" fmla="*/ 1373300 h 1716625"/>
              <a:gd name="connsiteX15" fmla="*/ 625463 w 3028738"/>
              <a:gd name="connsiteY15" fmla="*/ 1526267 h 1716625"/>
              <a:gd name="connsiteX16" fmla="*/ 516687 w 3028738"/>
              <a:gd name="connsiteY16" fmla="*/ 1594252 h 1716625"/>
              <a:gd name="connsiteX17" fmla="*/ 448702 w 3028738"/>
              <a:gd name="connsiteY17" fmla="*/ 1631643 h 1716625"/>
              <a:gd name="connsiteX18" fmla="*/ 397713 w 3028738"/>
              <a:gd name="connsiteY18" fmla="*/ 1655438 h 1716625"/>
              <a:gd name="connsiteX19" fmla="*/ 343325 w 3028738"/>
              <a:gd name="connsiteY19" fmla="*/ 1672435 h 1716625"/>
              <a:gd name="connsiteX20" fmla="*/ 278739 w 3028738"/>
              <a:gd name="connsiteY20" fmla="*/ 1689431 h 1716625"/>
              <a:gd name="connsiteX21" fmla="*/ 210754 w 3028738"/>
              <a:gd name="connsiteY21" fmla="*/ 1699629 h 1716625"/>
              <a:gd name="connsiteX22" fmla="*/ 156366 w 3028738"/>
              <a:gd name="connsiteY22" fmla="*/ 1709826 h 1716625"/>
              <a:gd name="connsiteX23" fmla="*/ 91780 w 3028738"/>
              <a:gd name="connsiteY23" fmla="*/ 1716625 h 1716625"/>
              <a:gd name="connsiteX24" fmla="*/ 47590 w 3028738"/>
              <a:gd name="connsiteY24" fmla="*/ 1713226 h 1716625"/>
              <a:gd name="connsiteX25" fmla="*/ 23795 w 3028738"/>
              <a:gd name="connsiteY25" fmla="*/ 1699629 h 1716625"/>
              <a:gd name="connsiteX26" fmla="*/ 6799 w 3028738"/>
              <a:gd name="connsiteY26" fmla="*/ 1675834 h 1716625"/>
              <a:gd name="connsiteX27" fmla="*/ 0 w 3028738"/>
              <a:gd name="connsiteY27" fmla="*/ 1635043 h 1716625"/>
              <a:gd name="connsiteX28" fmla="*/ 10198 w 3028738"/>
              <a:gd name="connsiteY28" fmla="*/ 1577255 h 1716625"/>
              <a:gd name="connsiteX29" fmla="*/ 30594 w 3028738"/>
              <a:gd name="connsiteY29" fmla="*/ 1512669 h 1716625"/>
              <a:gd name="connsiteX30" fmla="*/ 61187 w 3028738"/>
              <a:gd name="connsiteY30" fmla="*/ 1441285 h 1716625"/>
              <a:gd name="connsiteX31" fmla="*/ 81582 w 3028738"/>
              <a:gd name="connsiteY31" fmla="*/ 1393696 h 1716625"/>
              <a:gd name="connsiteX32" fmla="*/ 95179 w 3028738"/>
              <a:gd name="connsiteY32" fmla="*/ 1356304 h 1716625"/>
              <a:gd name="connsiteX33" fmla="*/ 115575 w 3028738"/>
              <a:gd name="connsiteY33" fmla="*/ 1227132 h 1716625"/>
              <a:gd name="connsiteX34" fmla="*/ 180161 w 3028738"/>
              <a:gd name="connsiteY34" fmla="*/ 856613 h 1716625"/>
              <a:gd name="connsiteX35" fmla="*/ 210754 w 3028738"/>
              <a:gd name="connsiteY35" fmla="*/ 666255 h 1716625"/>
              <a:gd name="connsiteX36" fmla="*/ 220952 w 3028738"/>
              <a:gd name="connsiteY36" fmla="*/ 581273 h 1716625"/>
              <a:gd name="connsiteX37" fmla="*/ 224351 w 3028738"/>
              <a:gd name="connsiteY37" fmla="*/ 567676 h 1716625"/>
              <a:gd name="connsiteX38" fmla="*/ 248146 w 3028738"/>
              <a:gd name="connsiteY38" fmla="*/ 547281 h 1716625"/>
              <a:gd name="connsiteX39" fmla="*/ 258344 w 3028738"/>
              <a:gd name="connsiteY39" fmla="*/ 543881 h 1716625"/>
              <a:gd name="connsiteX40" fmla="*/ 271941 w 3028738"/>
              <a:gd name="connsiteY40" fmla="*/ 550680 h 1716625"/>
              <a:gd name="connsiteX41" fmla="*/ 278739 w 3028738"/>
              <a:gd name="connsiteY41" fmla="*/ 571075 h 1716625"/>
              <a:gd name="connsiteX42" fmla="*/ 282139 w 3028738"/>
              <a:gd name="connsiteY42" fmla="*/ 618665 h 1716625"/>
              <a:gd name="connsiteX43" fmla="*/ 329728 w 3028738"/>
              <a:gd name="connsiteY43" fmla="*/ 1006180 h 1716625"/>
              <a:gd name="connsiteX44" fmla="*/ 356922 w 3028738"/>
              <a:gd name="connsiteY44" fmla="*/ 1206736 h 1716625"/>
              <a:gd name="connsiteX45" fmla="*/ 367120 w 3028738"/>
              <a:gd name="connsiteY45" fmla="*/ 1233930 h 1716625"/>
              <a:gd name="connsiteX46" fmla="*/ 387515 w 3028738"/>
              <a:gd name="connsiteY46" fmla="*/ 1271322 h 1716625"/>
              <a:gd name="connsiteX47" fmla="*/ 401113 w 3028738"/>
              <a:gd name="connsiteY47" fmla="*/ 1295117 h 1716625"/>
              <a:gd name="connsiteX48" fmla="*/ 414710 w 3028738"/>
              <a:gd name="connsiteY48" fmla="*/ 1301916 h 1716625"/>
              <a:gd name="connsiteX49" fmla="*/ 445303 w 3028738"/>
              <a:gd name="connsiteY49" fmla="*/ 1301916 h 1716625"/>
              <a:gd name="connsiteX50" fmla="*/ 496292 w 3028738"/>
              <a:gd name="connsiteY50" fmla="*/ 1281520 h 1716625"/>
              <a:gd name="connsiteX51" fmla="*/ 628863 w 3028738"/>
              <a:gd name="connsiteY51" fmla="*/ 1223733 h 1716625"/>
              <a:gd name="connsiteX52" fmla="*/ 921199 w 3028738"/>
              <a:gd name="connsiteY52" fmla="*/ 1046971 h 1716625"/>
              <a:gd name="connsiteX0" fmla="*/ 921199 w 3004943"/>
              <a:gd name="connsiteY0" fmla="*/ 1046971 h 1716625"/>
              <a:gd name="connsiteX1" fmla="*/ 1866192 w 3004943"/>
              <a:gd name="connsiteY1" fmla="*/ 506490 h 1716625"/>
              <a:gd name="connsiteX2" fmla="*/ 2430469 w 3004943"/>
              <a:gd name="connsiteY2" fmla="*/ 173362 h 1716625"/>
              <a:gd name="connsiteX3" fmla="*/ 2692211 w 3004943"/>
              <a:gd name="connsiteY3" fmla="*/ 0 h 1716625"/>
              <a:gd name="connsiteX4" fmla="*/ 3004943 w 3004943"/>
              <a:gd name="connsiteY4" fmla="*/ 108777 h 1716625"/>
              <a:gd name="connsiteX5" fmla="*/ 2977749 w 3004943"/>
              <a:gd name="connsiteY5" fmla="*/ 118974 h 1716625"/>
              <a:gd name="connsiteX6" fmla="*/ 2953954 w 3004943"/>
              <a:gd name="connsiteY6" fmla="*/ 118974 h 1716625"/>
              <a:gd name="connsiteX7" fmla="*/ 2933559 w 3004943"/>
              <a:gd name="connsiteY7" fmla="*/ 112176 h 1716625"/>
              <a:gd name="connsiteX8" fmla="*/ 2909764 w 3004943"/>
              <a:gd name="connsiteY8" fmla="*/ 115575 h 1716625"/>
              <a:gd name="connsiteX9" fmla="*/ 2855376 w 3004943"/>
              <a:gd name="connsiteY9" fmla="*/ 139370 h 1716625"/>
              <a:gd name="connsiteX10" fmla="*/ 2627626 w 3004943"/>
              <a:gd name="connsiteY10" fmla="*/ 282139 h 1716625"/>
              <a:gd name="connsiteX11" fmla="*/ 2076946 w 3004943"/>
              <a:gd name="connsiteY11" fmla="*/ 625464 h 1716625"/>
              <a:gd name="connsiteX12" fmla="*/ 1437886 w 3004943"/>
              <a:gd name="connsiteY12" fmla="*/ 1023177 h 1716625"/>
              <a:gd name="connsiteX13" fmla="*/ 866811 w 3004943"/>
              <a:gd name="connsiteY13" fmla="*/ 1373300 h 1716625"/>
              <a:gd name="connsiteX14" fmla="*/ 625463 w 3004943"/>
              <a:gd name="connsiteY14" fmla="*/ 1526267 h 1716625"/>
              <a:gd name="connsiteX15" fmla="*/ 516687 w 3004943"/>
              <a:gd name="connsiteY15" fmla="*/ 1594252 h 1716625"/>
              <a:gd name="connsiteX16" fmla="*/ 448702 w 3004943"/>
              <a:gd name="connsiteY16" fmla="*/ 1631643 h 1716625"/>
              <a:gd name="connsiteX17" fmla="*/ 397713 w 3004943"/>
              <a:gd name="connsiteY17" fmla="*/ 1655438 h 1716625"/>
              <a:gd name="connsiteX18" fmla="*/ 343325 w 3004943"/>
              <a:gd name="connsiteY18" fmla="*/ 1672435 h 1716625"/>
              <a:gd name="connsiteX19" fmla="*/ 278739 w 3004943"/>
              <a:gd name="connsiteY19" fmla="*/ 1689431 h 1716625"/>
              <a:gd name="connsiteX20" fmla="*/ 210754 w 3004943"/>
              <a:gd name="connsiteY20" fmla="*/ 1699629 h 1716625"/>
              <a:gd name="connsiteX21" fmla="*/ 156366 w 3004943"/>
              <a:gd name="connsiteY21" fmla="*/ 1709826 h 1716625"/>
              <a:gd name="connsiteX22" fmla="*/ 91780 w 3004943"/>
              <a:gd name="connsiteY22" fmla="*/ 1716625 h 1716625"/>
              <a:gd name="connsiteX23" fmla="*/ 47590 w 3004943"/>
              <a:gd name="connsiteY23" fmla="*/ 1713226 h 1716625"/>
              <a:gd name="connsiteX24" fmla="*/ 23795 w 3004943"/>
              <a:gd name="connsiteY24" fmla="*/ 1699629 h 1716625"/>
              <a:gd name="connsiteX25" fmla="*/ 6799 w 3004943"/>
              <a:gd name="connsiteY25" fmla="*/ 1675834 h 1716625"/>
              <a:gd name="connsiteX26" fmla="*/ 0 w 3004943"/>
              <a:gd name="connsiteY26" fmla="*/ 1635043 h 1716625"/>
              <a:gd name="connsiteX27" fmla="*/ 10198 w 3004943"/>
              <a:gd name="connsiteY27" fmla="*/ 1577255 h 1716625"/>
              <a:gd name="connsiteX28" fmla="*/ 30594 w 3004943"/>
              <a:gd name="connsiteY28" fmla="*/ 1512669 h 1716625"/>
              <a:gd name="connsiteX29" fmla="*/ 61187 w 3004943"/>
              <a:gd name="connsiteY29" fmla="*/ 1441285 h 1716625"/>
              <a:gd name="connsiteX30" fmla="*/ 81582 w 3004943"/>
              <a:gd name="connsiteY30" fmla="*/ 1393696 h 1716625"/>
              <a:gd name="connsiteX31" fmla="*/ 95179 w 3004943"/>
              <a:gd name="connsiteY31" fmla="*/ 1356304 h 1716625"/>
              <a:gd name="connsiteX32" fmla="*/ 115575 w 3004943"/>
              <a:gd name="connsiteY32" fmla="*/ 1227132 h 1716625"/>
              <a:gd name="connsiteX33" fmla="*/ 180161 w 3004943"/>
              <a:gd name="connsiteY33" fmla="*/ 856613 h 1716625"/>
              <a:gd name="connsiteX34" fmla="*/ 210754 w 3004943"/>
              <a:gd name="connsiteY34" fmla="*/ 666255 h 1716625"/>
              <a:gd name="connsiteX35" fmla="*/ 220952 w 3004943"/>
              <a:gd name="connsiteY35" fmla="*/ 581273 h 1716625"/>
              <a:gd name="connsiteX36" fmla="*/ 224351 w 3004943"/>
              <a:gd name="connsiteY36" fmla="*/ 567676 h 1716625"/>
              <a:gd name="connsiteX37" fmla="*/ 248146 w 3004943"/>
              <a:gd name="connsiteY37" fmla="*/ 547281 h 1716625"/>
              <a:gd name="connsiteX38" fmla="*/ 258344 w 3004943"/>
              <a:gd name="connsiteY38" fmla="*/ 543881 h 1716625"/>
              <a:gd name="connsiteX39" fmla="*/ 271941 w 3004943"/>
              <a:gd name="connsiteY39" fmla="*/ 550680 h 1716625"/>
              <a:gd name="connsiteX40" fmla="*/ 278739 w 3004943"/>
              <a:gd name="connsiteY40" fmla="*/ 571075 h 1716625"/>
              <a:gd name="connsiteX41" fmla="*/ 282139 w 3004943"/>
              <a:gd name="connsiteY41" fmla="*/ 618665 h 1716625"/>
              <a:gd name="connsiteX42" fmla="*/ 329728 w 3004943"/>
              <a:gd name="connsiteY42" fmla="*/ 1006180 h 1716625"/>
              <a:gd name="connsiteX43" fmla="*/ 356922 w 3004943"/>
              <a:gd name="connsiteY43" fmla="*/ 1206736 h 1716625"/>
              <a:gd name="connsiteX44" fmla="*/ 367120 w 3004943"/>
              <a:gd name="connsiteY44" fmla="*/ 1233930 h 1716625"/>
              <a:gd name="connsiteX45" fmla="*/ 387515 w 3004943"/>
              <a:gd name="connsiteY45" fmla="*/ 1271322 h 1716625"/>
              <a:gd name="connsiteX46" fmla="*/ 401113 w 3004943"/>
              <a:gd name="connsiteY46" fmla="*/ 1295117 h 1716625"/>
              <a:gd name="connsiteX47" fmla="*/ 414710 w 3004943"/>
              <a:gd name="connsiteY47" fmla="*/ 1301916 h 1716625"/>
              <a:gd name="connsiteX48" fmla="*/ 445303 w 3004943"/>
              <a:gd name="connsiteY48" fmla="*/ 1301916 h 1716625"/>
              <a:gd name="connsiteX49" fmla="*/ 496292 w 3004943"/>
              <a:gd name="connsiteY49" fmla="*/ 1281520 h 1716625"/>
              <a:gd name="connsiteX50" fmla="*/ 628863 w 3004943"/>
              <a:gd name="connsiteY50" fmla="*/ 1223733 h 1716625"/>
              <a:gd name="connsiteX51" fmla="*/ 921199 w 3004943"/>
              <a:gd name="connsiteY51" fmla="*/ 1046971 h 1716625"/>
              <a:gd name="connsiteX0" fmla="*/ 921199 w 2977749"/>
              <a:gd name="connsiteY0" fmla="*/ 1046971 h 1716625"/>
              <a:gd name="connsiteX1" fmla="*/ 1866192 w 2977749"/>
              <a:gd name="connsiteY1" fmla="*/ 506490 h 1716625"/>
              <a:gd name="connsiteX2" fmla="*/ 2430469 w 2977749"/>
              <a:gd name="connsiteY2" fmla="*/ 173362 h 1716625"/>
              <a:gd name="connsiteX3" fmla="*/ 2692211 w 2977749"/>
              <a:gd name="connsiteY3" fmla="*/ 0 h 1716625"/>
              <a:gd name="connsiteX4" fmla="*/ 2977749 w 2977749"/>
              <a:gd name="connsiteY4" fmla="*/ 118974 h 1716625"/>
              <a:gd name="connsiteX5" fmla="*/ 2953954 w 2977749"/>
              <a:gd name="connsiteY5" fmla="*/ 118974 h 1716625"/>
              <a:gd name="connsiteX6" fmla="*/ 2933559 w 2977749"/>
              <a:gd name="connsiteY6" fmla="*/ 112176 h 1716625"/>
              <a:gd name="connsiteX7" fmla="*/ 2909764 w 2977749"/>
              <a:gd name="connsiteY7" fmla="*/ 115575 h 1716625"/>
              <a:gd name="connsiteX8" fmla="*/ 2855376 w 2977749"/>
              <a:gd name="connsiteY8" fmla="*/ 139370 h 1716625"/>
              <a:gd name="connsiteX9" fmla="*/ 2627626 w 2977749"/>
              <a:gd name="connsiteY9" fmla="*/ 282139 h 1716625"/>
              <a:gd name="connsiteX10" fmla="*/ 2076946 w 2977749"/>
              <a:gd name="connsiteY10" fmla="*/ 625464 h 1716625"/>
              <a:gd name="connsiteX11" fmla="*/ 1437886 w 2977749"/>
              <a:gd name="connsiteY11" fmla="*/ 1023177 h 1716625"/>
              <a:gd name="connsiteX12" fmla="*/ 866811 w 2977749"/>
              <a:gd name="connsiteY12" fmla="*/ 1373300 h 1716625"/>
              <a:gd name="connsiteX13" fmla="*/ 625463 w 2977749"/>
              <a:gd name="connsiteY13" fmla="*/ 1526267 h 1716625"/>
              <a:gd name="connsiteX14" fmla="*/ 516687 w 2977749"/>
              <a:gd name="connsiteY14" fmla="*/ 1594252 h 1716625"/>
              <a:gd name="connsiteX15" fmla="*/ 448702 w 2977749"/>
              <a:gd name="connsiteY15" fmla="*/ 1631643 h 1716625"/>
              <a:gd name="connsiteX16" fmla="*/ 397713 w 2977749"/>
              <a:gd name="connsiteY16" fmla="*/ 1655438 h 1716625"/>
              <a:gd name="connsiteX17" fmla="*/ 343325 w 2977749"/>
              <a:gd name="connsiteY17" fmla="*/ 1672435 h 1716625"/>
              <a:gd name="connsiteX18" fmla="*/ 278739 w 2977749"/>
              <a:gd name="connsiteY18" fmla="*/ 1689431 h 1716625"/>
              <a:gd name="connsiteX19" fmla="*/ 210754 w 2977749"/>
              <a:gd name="connsiteY19" fmla="*/ 1699629 h 1716625"/>
              <a:gd name="connsiteX20" fmla="*/ 156366 w 2977749"/>
              <a:gd name="connsiteY20" fmla="*/ 1709826 h 1716625"/>
              <a:gd name="connsiteX21" fmla="*/ 91780 w 2977749"/>
              <a:gd name="connsiteY21" fmla="*/ 1716625 h 1716625"/>
              <a:gd name="connsiteX22" fmla="*/ 47590 w 2977749"/>
              <a:gd name="connsiteY22" fmla="*/ 1713226 h 1716625"/>
              <a:gd name="connsiteX23" fmla="*/ 23795 w 2977749"/>
              <a:gd name="connsiteY23" fmla="*/ 1699629 h 1716625"/>
              <a:gd name="connsiteX24" fmla="*/ 6799 w 2977749"/>
              <a:gd name="connsiteY24" fmla="*/ 1675834 h 1716625"/>
              <a:gd name="connsiteX25" fmla="*/ 0 w 2977749"/>
              <a:gd name="connsiteY25" fmla="*/ 1635043 h 1716625"/>
              <a:gd name="connsiteX26" fmla="*/ 10198 w 2977749"/>
              <a:gd name="connsiteY26" fmla="*/ 1577255 h 1716625"/>
              <a:gd name="connsiteX27" fmla="*/ 30594 w 2977749"/>
              <a:gd name="connsiteY27" fmla="*/ 1512669 h 1716625"/>
              <a:gd name="connsiteX28" fmla="*/ 61187 w 2977749"/>
              <a:gd name="connsiteY28" fmla="*/ 1441285 h 1716625"/>
              <a:gd name="connsiteX29" fmla="*/ 81582 w 2977749"/>
              <a:gd name="connsiteY29" fmla="*/ 1393696 h 1716625"/>
              <a:gd name="connsiteX30" fmla="*/ 95179 w 2977749"/>
              <a:gd name="connsiteY30" fmla="*/ 1356304 h 1716625"/>
              <a:gd name="connsiteX31" fmla="*/ 115575 w 2977749"/>
              <a:gd name="connsiteY31" fmla="*/ 1227132 h 1716625"/>
              <a:gd name="connsiteX32" fmla="*/ 180161 w 2977749"/>
              <a:gd name="connsiteY32" fmla="*/ 856613 h 1716625"/>
              <a:gd name="connsiteX33" fmla="*/ 210754 w 2977749"/>
              <a:gd name="connsiteY33" fmla="*/ 666255 h 1716625"/>
              <a:gd name="connsiteX34" fmla="*/ 220952 w 2977749"/>
              <a:gd name="connsiteY34" fmla="*/ 581273 h 1716625"/>
              <a:gd name="connsiteX35" fmla="*/ 224351 w 2977749"/>
              <a:gd name="connsiteY35" fmla="*/ 567676 h 1716625"/>
              <a:gd name="connsiteX36" fmla="*/ 248146 w 2977749"/>
              <a:gd name="connsiteY36" fmla="*/ 547281 h 1716625"/>
              <a:gd name="connsiteX37" fmla="*/ 258344 w 2977749"/>
              <a:gd name="connsiteY37" fmla="*/ 543881 h 1716625"/>
              <a:gd name="connsiteX38" fmla="*/ 271941 w 2977749"/>
              <a:gd name="connsiteY38" fmla="*/ 550680 h 1716625"/>
              <a:gd name="connsiteX39" fmla="*/ 278739 w 2977749"/>
              <a:gd name="connsiteY39" fmla="*/ 571075 h 1716625"/>
              <a:gd name="connsiteX40" fmla="*/ 282139 w 2977749"/>
              <a:gd name="connsiteY40" fmla="*/ 618665 h 1716625"/>
              <a:gd name="connsiteX41" fmla="*/ 329728 w 2977749"/>
              <a:gd name="connsiteY41" fmla="*/ 1006180 h 1716625"/>
              <a:gd name="connsiteX42" fmla="*/ 356922 w 2977749"/>
              <a:gd name="connsiteY42" fmla="*/ 1206736 h 1716625"/>
              <a:gd name="connsiteX43" fmla="*/ 367120 w 2977749"/>
              <a:gd name="connsiteY43" fmla="*/ 1233930 h 1716625"/>
              <a:gd name="connsiteX44" fmla="*/ 387515 w 2977749"/>
              <a:gd name="connsiteY44" fmla="*/ 1271322 h 1716625"/>
              <a:gd name="connsiteX45" fmla="*/ 401113 w 2977749"/>
              <a:gd name="connsiteY45" fmla="*/ 1295117 h 1716625"/>
              <a:gd name="connsiteX46" fmla="*/ 414710 w 2977749"/>
              <a:gd name="connsiteY46" fmla="*/ 1301916 h 1716625"/>
              <a:gd name="connsiteX47" fmla="*/ 445303 w 2977749"/>
              <a:gd name="connsiteY47" fmla="*/ 1301916 h 1716625"/>
              <a:gd name="connsiteX48" fmla="*/ 496292 w 2977749"/>
              <a:gd name="connsiteY48" fmla="*/ 1281520 h 1716625"/>
              <a:gd name="connsiteX49" fmla="*/ 628863 w 2977749"/>
              <a:gd name="connsiteY49" fmla="*/ 1223733 h 1716625"/>
              <a:gd name="connsiteX50" fmla="*/ 921199 w 2977749"/>
              <a:gd name="connsiteY50" fmla="*/ 1046971 h 1716625"/>
              <a:gd name="connsiteX0" fmla="*/ 921199 w 2953954"/>
              <a:gd name="connsiteY0" fmla="*/ 1046971 h 1716625"/>
              <a:gd name="connsiteX1" fmla="*/ 1866192 w 2953954"/>
              <a:gd name="connsiteY1" fmla="*/ 506490 h 1716625"/>
              <a:gd name="connsiteX2" fmla="*/ 2430469 w 2953954"/>
              <a:gd name="connsiteY2" fmla="*/ 173362 h 1716625"/>
              <a:gd name="connsiteX3" fmla="*/ 2692211 w 2953954"/>
              <a:gd name="connsiteY3" fmla="*/ 0 h 1716625"/>
              <a:gd name="connsiteX4" fmla="*/ 2953954 w 2953954"/>
              <a:gd name="connsiteY4" fmla="*/ 118974 h 1716625"/>
              <a:gd name="connsiteX5" fmla="*/ 2933559 w 2953954"/>
              <a:gd name="connsiteY5" fmla="*/ 112176 h 1716625"/>
              <a:gd name="connsiteX6" fmla="*/ 2909764 w 2953954"/>
              <a:gd name="connsiteY6" fmla="*/ 115575 h 1716625"/>
              <a:gd name="connsiteX7" fmla="*/ 2855376 w 2953954"/>
              <a:gd name="connsiteY7" fmla="*/ 139370 h 1716625"/>
              <a:gd name="connsiteX8" fmla="*/ 2627626 w 2953954"/>
              <a:gd name="connsiteY8" fmla="*/ 282139 h 1716625"/>
              <a:gd name="connsiteX9" fmla="*/ 2076946 w 2953954"/>
              <a:gd name="connsiteY9" fmla="*/ 625464 h 1716625"/>
              <a:gd name="connsiteX10" fmla="*/ 1437886 w 2953954"/>
              <a:gd name="connsiteY10" fmla="*/ 1023177 h 1716625"/>
              <a:gd name="connsiteX11" fmla="*/ 866811 w 2953954"/>
              <a:gd name="connsiteY11" fmla="*/ 1373300 h 1716625"/>
              <a:gd name="connsiteX12" fmla="*/ 625463 w 2953954"/>
              <a:gd name="connsiteY12" fmla="*/ 1526267 h 1716625"/>
              <a:gd name="connsiteX13" fmla="*/ 516687 w 2953954"/>
              <a:gd name="connsiteY13" fmla="*/ 1594252 h 1716625"/>
              <a:gd name="connsiteX14" fmla="*/ 448702 w 2953954"/>
              <a:gd name="connsiteY14" fmla="*/ 1631643 h 1716625"/>
              <a:gd name="connsiteX15" fmla="*/ 397713 w 2953954"/>
              <a:gd name="connsiteY15" fmla="*/ 1655438 h 1716625"/>
              <a:gd name="connsiteX16" fmla="*/ 343325 w 2953954"/>
              <a:gd name="connsiteY16" fmla="*/ 1672435 h 1716625"/>
              <a:gd name="connsiteX17" fmla="*/ 278739 w 2953954"/>
              <a:gd name="connsiteY17" fmla="*/ 1689431 h 1716625"/>
              <a:gd name="connsiteX18" fmla="*/ 210754 w 2953954"/>
              <a:gd name="connsiteY18" fmla="*/ 1699629 h 1716625"/>
              <a:gd name="connsiteX19" fmla="*/ 156366 w 2953954"/>
              <a:gd name="connsiteY19" fmla="*/ 1709826 h 1716625"/>
              <a:gd name="connsiteX20" fmla="*/ 91780 w 2953954"/>
              <a:gd name="connsiteY20" fmla="*/ 1716625 h 1716625"/>
              <a:gd name="connsiteX21" fmla="*/ 47590 w 2953954"/>
              <a:gd name="connsiteY21" fmla="*/ 1713226 h 1716625"/>
              <a:gd name="connsiteX22" fmla="*/ 23795 w 2953954"/>
              <a:gd name="connsiteY22" fmla="*/ 1699629 h 1716625"/>
              <a:gd name="connsiteX23" fmla="*/ 6799 w 2953954"/>
              <a:gd name="connsiteY23" fmla="*/ 1675834 h 1716625"/>
              <a:gd name="connsiteX24" fmla="*/ 0 w 2953954"/>
              <a:gd name="connsiteY24" fmla="*/ 1635043 h 1716625"/>
              <a:gd name="connsiteX25" fmla="*/ 10198 w 2953954"/>
              <a:gd name="connsiteY25" fmla="*/ 1577255 h 1716625"/>
              <a:gd name="connsiteX26" fmla="*/ 30594 w 2953954"/>
              <a:gd name="connsiteY26" fmla="*/ 1512669 h 1716625"/>
              <a:gd name="connsiteX27" fmla="*/ 61187 w 2953954"/>
              <a:gd name="connsiteY27" fmla="*/ 1441285 h 1716625"/>
              <a:gd name="connsiteX28" fmla="*/ 81582 w 2953954"/>
              <a:gd name="connsiteY28" fmla="*/ 1393696 h 1716625"/>
              <a:gd name="connsiteX29" fmla="*/ 95179 w 2953954"/>
              <a:gd name="connsiteY29" fmla="*/ 1356304 h 1716625"/>
              <a:gd name="connsiteX30" fmla="*/ 115575 w 2953954"/>
              <a:gd name="connsiteY30" fmla="*/ 1227132 h 1716625"/>
              <a:gd name="connsiteX31" fmla="*/ 180161 w 2953954"/>
              <a:gd name="connsiteY31" fmla="*/ 856613 h 1716625"/>
              <a:gd name="connsiteX32" fmla="*/ 210754 w 2953954"/>
              <a:gd name="connsiteY32" fmla="*/ 666255 h 1716625"/>
              <a:gd name="connsiteX33" fmla="*/ 220952 w 2953954"/>
              <a:gd name="connsiteY33" fmla="*/ 581273 h 1716625"/>
              <a:gd name="connsiteX34" fmla="*/ 224351 w 2953954"/>
              <a:gd name="connsiteY34" fmla="*/ 567676 h 1716625"/>
              <a:gd name="connsiteX35" fmla="*/ 248146 w 2953954"/>
              <a:gd name="connsiteY35" fmla="*/ 547281 h 1716625"/>
              <a:gd name="connsiteX36" fmla="*/ 258344 w 2953954"/>
              <a:gd name="connsiteY36" fmla="*/ 543881 h 1716625"/>
              <a:gd name="connsiteX37" fmla="*/ 271941 w 2953954"/>
              <a:gd name="connsiteY37" fmla="*/ 550680 h 1716625"/>
              <a:gd name="connsiteX38" fmla="*/ 278739 w 2953954"/>
              <a:gd name="connsiteY38" fmla="*/ 571075 h 1716625"/>
              <a:gd name="connsiteX39" fmla="*/ 282139 w 2953954"/>
              <a:gd name="connsiteY39" fmla="*/ 618665 h 1716625"/>
              <a:gd name="connsiteX40" fmla="*/ 329728 w 2953954"/>
              <a:gd name="connsiteY40" fmla="*/ 1006180 h 1716625"/>
              <a:gd name="connsiteX41" fmla="*/ 356922 w 2953954"/>
              <a:gd name="connsiteY41" fmla="*/ 1206736 h 1716625"/>
              <a:gd name="connsiteX42" fmla="*/ 367120 w 2953954"/>
              <a:gd name="connsiteY42" fmla="*/ 1233930 h 1716625"/>
              <a:gd name="connsiteX43" fmla="*/ 387515 w 2953954"/>
              <a:gd name="connsiteY43" fmla="*/ 1271322 h 1716625"/>
              <a:gd name="connsiteX44" fmla="*/ 401113 w 2953954"/>
              <a:gd name="connsiteY44" fmla="*/ 1295117 h 1716625"/>
              <a:gd name="connsiteX45" fmla="*/ 414710 w 2953954"/>
              <a:gd name="connsiteY45" fmla="*/ 1301916 h 1716625"/>
              <a:gd name="connsiteX46" fmla="*/ 445303 w 2953954"/>
              <a:gd name="connsiteY46" fmla="*/ 1301916 h 1716625"/>
              <a:gd name="connsiteX47" fmla="*/ 496292 w 2953954"/>
              <a:gd name="connsiteY47" fmla="*/ 1281520 h 1716625"/>
              <a:gd name="connsiteX48" fmla="*/ 628863 w 2953954"/>
              <a:gd name="connsiteY48" fmla="*/ 1223733 h 1716625"/>
              <a:gd name="connsiteX49" fmla="*/ 921199 w 2953954"/>
              <a:gd name="connsiteY49" fmla="*/ 1046971 h 1716625"/>
              <a:gd name="connsiteX0" fmla="*/ 921199 w 2933559"/>
              <a:gd name="connsiteY0" fmla="*/ 1046971 h 1716625"/>
              <a:gd name="connsiteX1" fmla="*/ 1866192 w 2933559"/>
              <a:gd name="connsiteY1" fmla="*/ 506490 h 1716625"/>
              <a:gd name="connsiteX2" fmla="*/ 2430469 w 2933559"/>
              <a:gd name="connsiteY2" fmla="*/ 173362 h 1716625"/>
              <a:gd name="connsiteX3" fmla="*/ 2692211 w 2933559"/>
              <a:gd name="connsiteY3" fmla="*/ 0 h 1716625"/>
              <a:gd name="connsiteX4" fmla="*/ 2933559 w 2933559"/>
              <a:gd name="connsiteY4" fmla="*/ 112176 h 1716625"/>
              <a:gd name="connsiteX5" fmla="*/ 2909764 w 2933559"/>
              <a:gd name="connsiteY5" fmla="*/ 115575 h 1716625"/>
              <a:gd name="connsiteX6" fmla="*/ 2855376 w 2933559"/>
              <a:gd name="connsiteY6" fmla="*/ 139370 h 1716625"/>
              <a:gd name="connsiteX7" fmla="*/ 2627626 w 2933559"/>
              <a:gd name="connsiteY7" fmla="*/ 282139 h 1716625"/>
              <a:gd name="connsiteX8" fmla="*/ 2076946 w 2933559"/>
              <a:gd name="connsiteY8" fmla="*/ 625464 h 1716625"/>
              <a:gd name="connsiteX9" fmla="*/ 1437886 w 2933559"/>
              <a:gd name="connsiteY9" fmla="*/ 1023177 h 1716625"/>
              <a:gd name="connsiteX10" fmla="*/ 866811 w 2933559"/>
              <a:gd name="connsiteY10" fmla="*/ 1373300 h 1716625"/>
              <a:gd name="connsiteX11" fmla="*/ 625463 w 2933559"/>
              <a:gd name="connsiteY11" fmla="*/ 1526267 h 1716625"/>
              <a:gd name="connsiteX12" fmla="*/ 516687 w 2933559"/>
              <a:gd name="connsiteY12" fmla="*/ 1594252 h 1716625"/>
              <a:gd name="connsiteX13" fmla="*/ 448702 w 2933559"/>
              <a:gd name="connsiteY13" fmla="*/ 1631643 h 1716625"/>
              <a:gd name="connsiteX14" fmla="*/ 397713 w 2933559"/>
              <a:gd name="connsiteY14" fmla="*/ 1655438 h 1716625"/>
              <a:gd name="connsiteX15" fmla="*/ 343325 w 2933559"/>
              <a:gd name="connsiteY15" fmla="*/ 1672435 h 1716625"/>
              <a:gd name="connsiteX16" fmla="*/ 278739 w 2933559"/>
              <a:gd name="connsiteY16" fmla="*/ 1689431 h 1716625"/>
              <a:gd name="connsiteX17" fmla="*/ 210754 w 2933559"/>
              <a:gd name="connsiteY17" fmla="*/ 1699629 h 1716625"/>
              <a:gd name="connsiteX18" fmla="*/ 156366 w 2933559"/>
              <a:gd name="connsiteY18" fmla="*/ 1709826 h 1716625"/>
              <a:gd name="connsiteX19" fmla="*/ 91780 w 2933559"/>
              <a:gd name="connsiteY19" fmla="*/ 1716625 h 1716625"/>
              <a:gd name="connsiteX20" fmla="*/ 47590 w 2933559"/>
              <a:gd name="connsiteY20" fmla="*/ 1713226 h 1716625"/>
              <a:gd name="connsiteX21" fmla="*/ 23795 w 2933559"/>
              <a:gd name="connsiteY21" fmla="*/ 1699629 h 1716625"/>
              <a:gd name="connsiteX22" fmla="*/ 6799 w 2933559"/>
              <a:gd name="connsiteY22" fmla="*/ 1675834 h 1716625"/>
              <a:gd name="connsiteX23" fmla="*/ 0 w 2933559"/>
              <a:gd name="connsiteY23" fmla="*/ 1635043 h 1716625"/>
              <a:gd name="connsiteX24" fmla="*/ 10198 w 2933559"/>
              <a:gd name="connsiteY24" fmla="*/ 1577255 h 1716625"/>
              <a:gd name="connsiteX25" fmla="*/ 30594 w 2933559"/>
              <a:gd name="connsiteY25" fmla="*/ 1512669 h 1716625"/>
              <a:gd name="connsiteX26" fmla="*/ 61187 w 2933559"/>
              <a:gd name="connsiteY26" fmla="*/ 1441285 h 1716625"/>
              <a:gd name="connsiteX27" fmla="*/ 81582 w 2933559"/>
              <a:gd name="connsiteY27" fmla="*/ 1393696 h 1716625"/>
              <a:gd name="connsiteX28" fmla="*/ 95179 w 2933559"/>
              <a:gd name="connsiteY28" fmla="*/ 1356304 h 1716625"/>
              <a:gd name="connsiteX29" fmla="*/ 115575 w 2933559"/>
              <a:gd name="connsiteY29" fmla="*/ 1227132 h 1716625"/>
              <a:gd name="connsiteX30" fmla="*/ 180161 w 2933559"/>
              <a:gd name="connsiteY30" fmla="*/ 856613 h 1716625"/>
              <a:gd name="connsiteX31" fmla="*/ 210754 w 2933559"/>
              <a:gd name="connsiteY31" fmla="*/ 666255 h 1716625"/>
              <a:gd name="connsiteX32" fmla="*/ 220952 w 2933559"/>
              <a:gd name="connsiteY32" fmla="*/ 581273 h 1716625"/>
              <a:gd name="connsiteX33" fmla="*/ 224351 w 2933559"/>
              <a:gd name="connsiteY33" fmla="*/ 567676 h 1716625"/>
              <a:gd name="connsiteX34" fmla="*/ 248146 w 2933559"/>
              <a:gd name="connsiteY34" fmla="*/ 547281 h 1716625"/>
              <a:gd name="connsiteX35" fmla="*/ 258344 w 2933559"/>
              <a:gd name="connsiteY35" fmla="*/ 543881 h 1716625"/>
              <a:gd name="connsiteX36" fmla="*/ 271941 w 2933559"/>
              <a:gd name="connsiteY36" fmla="*/ 550680 h 1716625"/>
              <a:gd name="connsiteX37" fmla="*/ 278739 w 2933559"/>
              <a:gd name="connsiteY37" fmla="*/ 571075 h 1716625"/>
              <a:gd name="connsiteX38" fmla="*/ 282139 w 2933559"/>
              <a:gd name="connsiteY38" fmla="*/ 618665 h 1716625"/>
              <a:gd name="connsiteX39" fmla="*/ 329728 w 2933559"/>
              <a:gd name="connsiteY39" fmla="*/ 1006180 h 1716625"/>
              <a:gd name="connsiteX40" fmla="*/ 356922 w 2933559"/>
              <a:gd name="connsiteY40" fmla="*/ 1206736 h 1716625"/>
              <a:gd name="connsiteX41" fmla="*/ 367120 w 2933559"/>
              <a:gd name="connsiteY41" fmla="*/ 1233930 h 1716625"/>
              <a:gd name="connsiteX42" fmla="*/ 387515 w 2933559"/>
              <a:gd name="connsiteY42" fmla="*/ 1271322 h 1716625"/>
              <a:gd name="connsiteX43" fmla="*/ 401113 w 2933559"/>
              <a:gd name="connsiteY43" fmla="*/ 1295117 h 1716625"/>
              <a:gd name="connsiteX44" fmla="*/ 414710 w 2933559"/>
              <a:gd name="connsiteY44" fmla="*/ 1301916 h 1716625"/>
              <a:gd name="connsiteX45" fmla="*/ 445303 w 2933559"/>
              <a:gd name="connsiteY45" fmla="*/ 1301916 h 1716625"/>
              <a:gd name="connsiteX46" fmla="*/ 496292 w 2933559"/>
              <a:gd name="connsiteY46" fmla="*/ 1281520 h 1716625"/>
              <a:gd name="connsiteX47" fmla="*/ 628863 w 2933559"/>
              <a:gd name="connsiteY47" fmla="*/ 1223733 h 1716625"/>
              <a:gd name="connsiteX48" fmla="*/ 921199 w 2933559"/>
              <a:gd name="connsiteY48" fmla="*/ 1046971 h 1716625"/>
              <a:gd name="connsiteX0" fmla="*/ 921199 w 2909764"/>
              <a:gd name="connsiteY0" fmla="*/ 1046971 h 1716625"/>
              <a:gd name="connsiteX1" fmla="*/ 1866192 w 2909764"/>
              <a:gd name="connsiteY1" fmla="*/ 506490 h 1716625"/>
              <a:gd name="connsiteX2" fmla="*/ 2430469 w 2909764"/>
              <a:gd name="connsiteY2" fmla="*/ 173362 h 1716625"/>
              <a:gd name="connsiteX3" fmla="*/ 2692211 w 2909764"/>
              <a:gd name="connsiteY3" fmla="*/ 0 h 1716625"/>
              <a:gd name="connsiteX4" fmla="*/ 2909764 w 2909764"/>
              <a:gd name="connsiteY4" fmla="*/ 115575 h 1716625"/>
              <a:gd name="connsiteX5" fmla="*/ 2855376 w 2909764"/>
              <a:gd name="connsiteY5" fmla="*/ 139370 h 1716625"/>
              <a:gd name="connsiteX6" fmla="*/ 2627626 w 2909764"/>
              <a:gd name="connsiteY6" fmla="*/ 282139 h 1716625"/>
              <a:gd name="connsiteX7" fmla="*/ 2076946 w 2909764"/>
              <a:gd name="connsiteY7" fmla="*/ 625464 h 1716625"/>
              <a:gd name="connsiteX8" fmla="*/ 1437886 w 2909764"/>
              <a:gd name="connsiteY8" fmla="*/ 1023177 h 1716625"/>
              <a:gd name="connsiteX9" fmla="*/ 866811 w 2909764"/>
              <a:gd name="connsiteY9" fmla="*/ 1373300 h 1716625"/>
              <a:gd name="connsiteX10" fmla="*/ 625463 w 2909764"/>
              <a:gd name="connsiteY10" fmla="*/ 1526267 h 1716625"/>
              <a:gd name="connsiteX11" fmla="*/ 516687 w 2909764"/>
              <a:gd name="connsiteY11" fmla="*/ 1594252 h 1716625"/>
              <a:gd name="connsiteX12" fmla="*/ 448702 w 2909764"/>
              <a:gd name="connsiteY12" fmla="*/ 1631643 h 1716625"/>
              <a:gd name="connsiteX13" fmla="*/ 397713 w 2909764"/>
              <a:gd name="connsiteY13" fmla="*/ 1655438 h 1716625"/>
              <a:gd name="connsiteX14" fmla="*/ 343325 w 2909764"/>
              <a:gd name="connsiteY14" fmla="*/ 1672435 h 1716625"/>
              <a:gd name="connsiteX15" fmla="*/ 278739 w 2909764"/>
              <a:gd name="connsiteY15" fmla="*/ 1689431 h 1716625"/>
              <a:gd name="connsiteX16" fmla="*/ 210754 w 2909764"/>
              <a:gd name="connsiteY16" fmla="*/ 1699629 h 1716625"/>
              <a:gd name="connsiteX17" fmla="*/ 156366 w 2909764"/>
              <a:gd name="connsiteY17" fmla="*/ 1709826 h 1716625"/>
              <a:gd name="connsiteX18" fmla="*/ 91780 w 2909764"/>
              <a:gd name="connsiteY18" fmla="*/ 1716625 h 1716625"/>
              <a:gd name="connsiteX19" fmla="*/ 47590 w 2909764"/>
              <a:gd name="connsiteY19" fmla="*/ 1713226 h 1716625"/>
              <a:gd name="connsiteX20" fmla="*/ 23795 w 2909764"/>
              <a:gd name="connsiteY20" fmla="*/ 1699629 h 1716625"/>
              <a:gd name="connsiteX21" fmla="*/ 6799 w 2909764"/>
              <a:gd name="connsiteY21" fmla="*/ 1675834 h 1716625"/>
              <a:gd name="connsiteX22" fmla="*/ 0 w 2909764"/>
              <a:gd name="connsiteY22" fmla="*/ 1635043 h 1716625"/>
              <a:gd name="connsiteX23" fmla="*/ 10198 w 2909764"/>
              <a:gd name="connsiteY23" fmla="*/ 1577255 h 1716625"/>
              <a:gd name="connsiteX24" fmla="*/ 30594 w 2909764"/>
              <a:gd name="connsiteY24" fmla="*/ 1512669 h 1716625"/>
              <a:gd name="connsiteX25" fmla="*/ 61187 w 2909764"/>
              <a:gd name="connsiteY25" fmla="*/ 1441285 h 1716625"/>
              <a:gd name="connsiteX26" fmla="*/ 81582 w 2909764"/>
              <a:gd name="connsiteY26" fmla="*/ 1393696 h 1716625"/>
              <a:gd name="connsiteX27" fmla="*/ 95179 w 2909764"/>
              <a:gd name="connsiteY27" fmla="*/ 1356304 h 1716625"/>
              <a:gd name="connsiteX28" fmla="*/ 115575 w 2909764"/>
              <a:gd name="connsiteY28" fmla="*/ 1227132 h 1716625"/>
              <a:gd name="connsiteX29" fmla="*/ 180161 w 2909764"/>
              <a:gd name="connsiteY29" fmla="*/ 856613 h 1716625"/>
              <a:gd name="connsiteX30" fmla="*/ 210754 w 2909764"/>
              <a:gd name="connsiteY30" fmla="*/ 666255 h 1716625"/>
              <a:gd name="connsiteX31" fmla="*/ 220952 w 2909764"/>
              <a:gd name="connsiteY31" fmla="*/ 581273 h 1716625"/>
              <a:gd name="connsiteX32" fmla="*/ 224351 w 2909764"/>
              <a:gd name="connsiteY32" fmla="*/ 567676 h 1716625"/>
              <a:gd name="connsiteX33" fmla="*/ 248146 w 2909764"/>
              <a:gd name="connsiteY33" fmla="*/ 547281 h 1716625"/>
              <a:gd name="connsiteX34" fmla="*/ 258344 w 2909764"/>
              <a:gd name="connsiteY34" fmla="*/ 543881 h 1716625"/>
              <a:gd name="connsiteX35" fmla="*/ 271941 w 2909764"/>
              <a:gd name="connsiteY35" fmla="*/ 550680 h 1716625"/>
              <a:gd name="connsiteX36" fmla="*/ 278739 w 2909764"/>
              <a:gd name="connsiteY36" fmla="*/ 571075 h 1716625"/>
              <a:gd name="connsiteX37" fmla="*/ 282139 w 2909764"/>
              <a:gd name="connsiteY37" fmla="*/ 618665 h 1716625"/>
              <a:gd name="connsiteX38" fmla="*/ 329728 w 2909764"/>
              <a:gd name="connsiteY38" fmla="*/ 1006180 h 1716625"/>
              <a:gd name="connsiteX39" fmla="*/ 356922 w 2909764"/>
              <a:gd name="connsiteY39" fmla="*/ 1206736 h 1716625"/>
              <a:gd name="connsiteX40" fmla="*/ 367120 w 2909764"/>
              <a:gd name="connsiteY40" fmla="*/ 1233930 h 1716625"/>
              <a:gd name="connsiteX41" fmla="*/ 387515 w 2909764"/>
              <a:gd name="connsiteY41" fmla="*/ 1271322 h 1716625"/>
              <a:gd name="connsiteX42" fmla="*/ 401113 w 2909764"/>
              <a:gd name="connsiteY42" fmla="*/ 1295117 h 1716625"/>
              <a:gd name="connsiteX43" fmla="*/ 414710 w 2909764"/>
              <a:gd name="connsiteY43" fmla="*/ 1301916 h 1716625"/>
              <a:gd name="connsiteX44" fmla="*/ 445303 w 2909764"/>
              <a:gd name="connsiteY44" fmla="*/ 1301916 h 1716625"/>
              <a:gd name="connsiteX45" fmla="*/ 496292 w 2909764"/>
              <a:gd name="connsiteY45" fmla="*/ 1281520 h 1716625"/>
              <a:gd name="connsiteX46" fmla="*/ 628863 w 2909764"/>
              <a:gd name="connsiteY46" fmla="*/ 1223733 h 1716625"/>
              <a:gd name="connsiteX47" fmla="*/ 921199 w 2909764"/>
              <a:gd name="connsiteY47" fmla="*/ 1046971 h 1716625"/>
              <a:gd name="connsiteX0" fmla="*/ 921199 w 2855376"/>
              <a:gd name="connsiteY0" fmla="*/ 1046971 h 1716625"/>
              <a:gd name="connsiteX1" fmla="*/ 1866192 w 2855376"/>
              <a:gd name="connsiteY1" fmla="*/ 506490 h 1716625"/>
              <a:gd name="connsiteX2" fmla="*/ 2430469 w 2855376"/>
              <a:gd name="connsiteY2" fmla="*/ 173362 h 1716625"/>
              <a:gd name="connsiteX3" fmla="*/ 2692211 w 2855376"/>
              <a:gd name="connsiteY3" fmla="*/ 0 h 1716625"/>
              <a:gd name="connsiteX4" fmla="*/ 2855376 w 2855376"/>
              <a:gd name="connsiteY4" fmla="*/ 139370 h 1716625"/>
              <a:gd name="connsiteX5" fmla="*/ 2627626 w 2855376"/>
              <a:gd name="connsiteY5" fmla="*/ 282139 h 1716625"/>
              <a:gd name="connsiteX6" fmla="*/ 2076946 w 2855376"/>
              <a:gd name="connsiteY6" fmla="*/ 625464 h 1716625"/>
              <a:gd name="connsiteX7" fmla="*/ 1437886 w 2855376"/>
              <a:gd name="connsiteY7" fmla="*/ 1023177 h 1716625"/>
              <a:gd name="connsiteX8" fmla="*/ 866811 w 2855376"/>
              <a:gd name="connsiteY8" fmla="*/ 1373300 h 1716625"/>
              <a:gd name="connsiteX9" fmla="*/ 625463 w 2855376"/>
              <a:gd name="connsiteY9" fmla="*/ 1526267 h 1716625"/>
              <a:gd name="connsiteX10" fmla="*/ 516687 w 2855376"/>
              <a:gd name="connsiteY10" fmla="*/ 1594252 h 1716625"/>
              <a:gd name="connsiteX11" fmla="*/ 448702 w 2855376"/>
              <a:gd name="connsiteY11" fmla="*/ 1631643 h 1716625"/>
              <a:gd name="connsiteX12" fmla="*/ 397713 w 2855376"/>
              <a:gd name="connsiteY12" fmla="*/ 1655438 h 1716625"/>
              <a:gd name="connsiteX13" fmla="*/ 343325 w 2855376"/>
              <a:gd name="connsiteY13" fmla="*/ 1672435 h 1716625"/>
              <a:gd name="connsiteX14" fmla="*/ 278739 w 2855376"/>
              <a:gd name="connsiteY14" fmla="*/ 1689431 h 1716625"/>
              <a:gd name="connsiteX15" fmla="*/ 210754 w 2855376"/>
              <a:gd name="connsiteY15" fmla="*/ 1699629 h 1716625"/>
              <a:gd name="connsiteX16" fmla="*/ 156366 w 2855376"/>
              <a:gd name="connsiteY16" fmla="*/ 1709826 h 1716625"/>
              <a:gd name="connsiteX17" fmla="*/ 91780 w 2855376"/>
              <a:gd name="connsiteY17" fmla="*/ 1716625 h 1716625"/>
              <a:gd name="connsiteX18" fmla="*/ 47590 w 2855376"/>
              <a:gd name="connsiteY18" fmla="*/ 1713226 h 1716625"/>
              <a:gd name="connsiteX19" fmla="*/ 23795 w 2855376"/>
              <a:gd name="connsiteY19" fmla="*/ 1699629 h 1716625"/>
              <a:gd name="connsiteX20" fmla="*/ 6799 w 2855376"/>
              <a:gd name="connsiteY20" fmla="*/ 1675834 h 1716625"/>
              <a:gd name="connsiteX21" fmla="*/ 0 w 2855376"/>
              <a:gd name="connsiteY21" fmla="*/ 1635043 h 1716625"/>
              <a:gd name="connsiteX22" fmla="*/ 10198 w 2855376"/>
              <a:gd name="connsiteY22" fmla="*/ 1577255 h 1716625"/>
              <a:gd name="connsiteX23" fmla="*/ 30594 w 2855376"/>
              <a:gd name="connsiteY23" fmla="*/ 1512669 h 1716625"/>
              <a:gd name="connsiteX24" fmla="*/ 61187 w 2855376"/>
              <a:gd name="connsiteY24" fmla="*/ 1441285 h 1716625"/>
              <a:gd name="connsiteX25" fmla="*/ 81582 w 2855376"/>
              <a:gd name="connsiteY25" fmla="*/ 1393696 h 1716625"/>
              <a:gd name="connsiteX26" fmla="*/ 95179 w 2855376"/>
              <a:gd name="connsiteY26" fmla="*/ 1356304 h 1716625"/>
              <a:gd name="connsiteX27" fmla="*/ 115575 w 2855376"/>
              <a:gd name="connsiteY27" fmla="*/ 1227132 h 1716625"/>
              <a:gd name="connsiteX28" fmla="*/ 180161 w 2855376"/>
              <a:gd name="connsiteY28" fmla="*/ 856613 h 1716625"/>
              <a:gd name="connsiteX29" fmla="*/ 210754 w 2855376"/>
              <a:gd name="connsiteY29" fmla="*/ 666255 h 1716625"/>
              <a:gd name="connsiteX30" fmla="*/ 220952 w 2855376"/>
              <a:gd name="connsiteY30" fmla="*/ 581273 h 1716625"/>
              <a:gd name="connsiteX31" fmla="*/ 224351 w 2855376"/>
              <a:gd name="connsiteY31" fmla="*/ 567676 h 1716625"/>
              <a:gd name="connsiteX32" fmla="*/ 248146 w 2855376"/>
              <a:gd name="connsiteY32" fmla="*/ 547281 h 1716625"/>
              <a:gd name="connsiteX33" fmla="*/ 258344 w 2855376"/>
              <a:gd name="connsiteY33" fmla="*/ 543881 h 1716625"/>
              <a:gd name="connsiteX34" fmla="*/ 271941 w 2855376"/>
              <a:gd name="connsiteY34" fmla="*/ 550680 h 1716625"/>
              <a:gd name="connsiteX35" fmla="*/ 278739 w 2855376"/>
              <a:gd name="connsiteY35" fmla="*/ 571075 h 1716625"/>
              <a:gd name="connsiteX36" fmla="*/ 282139 w 2855376"/>
              <a:gd name="connsiteY36" fmla="*/ 618665 h 1716625"/>
              <a:gd name="connsiteX37" fmla="*/ 329728 w 2855376"/>
              <a:gd name="connsiteY37" fmla="*/ 1006180 h 1716625"/>
              <a:gd name="connsiteX38" fmla="*/ 356922 w 2855376"/>
              <a:gd name="connsiteY38" fmla="*/ 1206736 h 1716625"/>
              <a:gd name="connsiteX39" fmla="*/ 367120 w 2855376"/>
              <a:gd name="connsiteY39" fmla="*/ 1233930 h 1716625"/>
              <a:gd name="connsiteX40" fmla="*/ 387515 w 2855376"/>
              <a:gd name="connsiteY40" fmla="*/ 1271322 h 1716625"/>
              <a:gd name="connsiteX41" fmla="*/ 401113 w 2855376"/>
              <a:gd name="connsiteY41" fmla="*/ 1295117 h 1716625"/>
              <a:gd name="connsiteX42" fmla="*/ 414710 w 2855376"/>
              <a:gd name="connsiteY42" fmla="*/ 1301916 h 1716625"/>
              <a:gd name="connsiteX43" fmla="*/ 445303 w 2855376"/>
              <a:gd name="connsiteY43" fmla="*/ 1301916 h 1716625"/>
              <a:gd name="connsiteX44" fmla="*/ 496292 w 2855376"/>
              <a:gd name="connsiteY44" fmla="*/ 1281520 h 1716625"/>
              <a:gd name="connsiteX45" fmla="*/ 628863 w 2855376"/>
              <a:gd name="connsiteY45" fmla="*/ 1223733 h 1716625"/>
              <a:gd name="connsiteX46" fmla="*/ 921199 w 2855376"/>
              <a:gd name="connsiteY46" fmla="*/ 1046971 h 1716625"/>
              <a:gd name="connsiteX0" fmla="*/ 921199 w 2692211"/>
              <a:gd name="connsiteY0" fmla="*/ 1046971 h 1716625"/>
              <a:gd name="connsiteX1" fmla="*/ 1866192 w 2692211"/>
              <a:gd name="connsiteY1" fmla="*/ 506490 h 1716625"/>
              <a:gd name="connsiteX2" fmla="*/ 2430469 w 2692211"/>
              <a:gd name="connsiteY2" fmla="*/ 173362 h 1716625"/>
              <a:gd name="connsiteX3" fmla="*/ 2692211 w 2692211"/>
              <a:gd name="connsiteY3" fmla="*/ 0 h 1716625"/>
              <a:gd name="connsiteX4" fmla="*/ 2627626 w 2692211"/>
              <a:gd name="connsiteY4" fmla="*/ 282139 h 1716625"/>
              <a:gd name="connsiteX5" fmla="*/ 2076946 w 2692211"/>
              <a:gd name="connsiteY5" fmla="*/ 625464 h 1716625"/>
              <a:gd name="connsiteX6" fmla="*/ 1437886 w 2692211"/>
              <a:gd name="connsiteY6" fmla="*/ 1023177 h 1716625"/>
              <a:gd name="connsiteX7" fmla="*/ 866811 w 2692211"/>
              <a:gd name="connsiteY7" fmla="*/ 1373300 h 1716625"/>
              <a:gd name="connsiteX8" fmla="*/ 625463 w 2692211"/>
              <a:gd name="connsiteY8" fmla="*/ 1526267 h 1716625"/>
              <a:gd name="connsiteX9" fmla="*/ 516687 w 2692211"/>
              <a:gd name="connsiteY9" fmla="*/ 1594252 h 1716625"/>
              <a:gd name="connsiteX10" fmla="*/ 448702 w 2692211"/>
              <a:gd name="connsiteY10" fmla="*/ 1631643 h 1716625"/>
              <a:gd name="connsiteX11" fmla="*/ 397713 w 2692211"/>
              <a:gd name="connsiteY11" fmla="*/ 1655438 h 1716625"/>
              <a:gd name="connsiteX12" fmla="*/ 343325 w 2692211"/>
              <a:gd name="connsiteY12" fmla="*/ 1672435 h 1716625"/>
              <a:gd name="connsiteX13" fmla="*/ 278739 w 2692211"/>
              <a:gd name="connsiteY13" fmla="*/ 1689431 h 1716625"/>
              <a:gd name="connsiteX14" fmla="*/ 210754 w 2692211"/>
              <a:gd name="connsiteY14" fmla="*/ 1699629 h 1716625"/>
              <a:gd name="connsiteX15" fmla="*/ 156366 w 2692211"/>
              <a:gd name="connsiteY15" fmla="*/ 1709826 h 1716625"/>
              <a:gd name="connsiteX16" fmla="*/ 91780 w 2692211"/>
              <a:gd name="connsiteY16" fmla="*/ 1716625 h 1716625"/>
              <a:gd name="connsiteX17" fmla="*/ 47590 w 2692211"/>
              <a:gd name="connsiteY17" fmla="*/ 1713226 h 1716625"/>
              <a:gd name="connsiteX18" fmla="*/ 23795 w 2692211"/>
              <a:gd name="connsiteY18" fmla="*/ 1699629 h 1716625"/>
              <a:gd name="connsiteX19" fmla="*/ 6799 w 2692211"/>
              <a:gd name="connsiteY19" fmla="*/ 1675834 h 1716625"/>
              <a:gd name="connsiteX20" fmla="*/ 0 w 2692211"/>
              <a:gd name="connsiteY20" fmla="*/ 1635043 h 1716625"/>
              <a:gd name="connsiteX21" fmla="*/ 10198 w 2692211"/>
              <a:gd name="connsiteY21" fmla="*/ 1577255 h 1716625"/>
              <a:gd name="connsiteX22" fmla="*/ 30594 w 2692211"/>
              <a:gd name="connsiteY22" fmla="*/ 1512669 h 1716625"/>
              <a:gd name="connsiteX23" fmla="*/ 61187 w 2692211"/>
              <a:gd name="connsiteY23" fmla="*/ 1441285 h 1716625"/>
              <a:gd name="connsiteX24" fmla="*/ 81582 w 2692211"/>
              <a:gd name="connsiteY24" fmla="*/ 1393696 h 1716625"/>
              <a:gd name="connsiteX25" fmla="*/ 95179 w 2692211"/>
              <a:gd name="connsiteY25" fmla="*/ 1356304 h 1716625"/>
              <a:gd name="connsiteX26" fmla="*/ 115575 w 2692211"/>
              <a:gd name="connsiteY26" fmla="*/ 1227132 h 1716625"/>
              <a:gd name="connsiteX27" fmla="*/ 180161 w 2692211"/>
              <a:gd name="connsiteY27" fmla="*/ 856613 h 1716625"/>
              <a:gd name="connsiteX28" fmla="*/ 210754 w 2692211"/>
              <a:gd name="connsiteY28" fmla="*/ 666255 h 1716625"/>
              <a:gd name="connsiteX29" fmla="*/ 220952 w 2692211"/>
              <a:gd name="connsiteY29" fmla="*/ 581273 h 1716625"/>
              <a:gd name="connsiteX30" fmla="*/ 224351 w 2692211"/>
              <a:gd name="connsiteY30" fmla="*/ 567676 h 1716625"/>
              <a:gd name="connsiteX31" fmla="*/ 248146 w 2692211"/>
              <a:gd name="connsiteY31" fmla="*/ 547281 h 1716625"/>
              <a:gd name="connsiteX32" fmla="*/ 258344 w 2692211"/>
              <a:gd name="connsiteY32" fmla="*/ 543881 h 1716625"/>
              <a:gd name="connsiteX33" fmla="*/ 271941 w 2692211"/>
              <a:gd name="connsiteY33" fmla="*/ 550680 h 1716625"/>
              <a:gd name="connsiteX34" fmla="*/ 278739 w 2692211"/>
              <a:gd name="connsiteY34" fmla="*/ 571075 h 1716625"/>
              <a:gd name="connsiteX35" fmla="*/ 282139 w 2692211"/>
              <a:gd name="connsiteY35" fmla="*/ 618665 h 1716625"/>
              <a:gd name="connsiteX36" fmla="*/ 329728 w 2692211"/>
              <a:gd name="connsiteY36" fmla="*/ 1006180 h 1716625"/>
              <a:gd name="connsiteX37" fmla="*/ 356922 w 2692211"/>
              <a:gd name="connsiteY37" fmla="*/ 1206736 h 1716625"/>
              <a:gd name="connsiteX38" fmla="*/ 367120 w 2692211"/>
              <a:gd name="connsiteY38" fmla="*/ 1233930 h 1716625"/>
              <a:gd name="connsiteX39" fmla="*/ 387515 w 2692211"/>
              <a:gd name="connsiteY39" fmla="*/ 1271322 h 1716625"/>
              <a:gd name="connsiteX40" fmla="*/ 401113 w 2692211"/>
              <a:gd name="connsiteY40" fmla="*/ 1295117 h 1716625"/>
              <a:gd name="connsiteX41" fmla="*/ 414710 w 2692211"/>
              <a:gd name="connsiteY41" fmla="*/ 1301916 h 1716625"/>
              <a:gd name="connsiteX42" fmla="*/ 445303 w 2692211"/>
              <a:gd name="connsiteY42" fmla="*/ 1301916 h 1716625"/>
              <a:gd name="connsiteX43" fmla="*/ 496292 w 2692211"/>
              <a:gd name="connsiteY43" fmla="*/ 1281520 h 1716625"/>
              <a:gd name="connsiteX44" fmla="*/ 628863 w 2692211"/>
              <a:gd name="connsiteY44" fmla="*/ 1223733 h 1716625"/>
              <a:gd name="connsiteX45" fmla="*/ 921199 w 2692211"/>
              <a:gd name="connsiteY45" fmla="*/ 1046971 h 1716625"/>
              <a:gd name="connsiteX0" fmla="*/ 921199 w 2692211"/>
              <a:gd name="connsiteY0" fmla="*/ 1046971 h 1716625"/>
              <a:gd name="connsiteX1" fmla="*/ 1866192 w 2692211"/>
              <a:gd name="connsiteY1" fmla="*/ 506490 h 1716625"/>
              <a:gd name="connsiteX2" fmla="*/ 2430469 w 2692211"/>
              <a:gd name="connsiteY2" fmla="*/ 173362 h 1716625"/>
              <a:gd name="connsiteX3" fmla="*/ 2692211 w 2692211"/>
              <a:gd name="connsiteY3" fmla="*/ 0 h 1716625"/>
              <a:gd name="connsiteX4" fmla="*/ 2076946 w 2692211"/>
              <a:gd name="connsiteY4" fmla="*/ 625464 h 1716625"/>
              <a:gd name="connsiteX5" fmla="*/ 1437886 w 2692211"/>
              <a:gd name="connsiteY5" fmla="*/ 1023177 h 1716625"/>
              <a:gd name="connsiteX6" fmla="*/ 866811 w 2692211"/>
              <a:gd name="connsiteY6" fmla="*/ 1373300 h 1716625"/>
              <a:gd name="connsiteX7" fmla="*/ 625463 w 2692211"/>
              <a:gd name="connsiteY7" fmla="*/ 1526267 h 1716625"/>
              <a:gd name="connsiteX8" fmla="*/ 516687 w 2692211"/>
              <a:gd name="connsiteY8" fmla="*/ 1594252 h 1716625"/>
              <a:gd name="connsiteX9" fmla="*/ 448702 w 2692211"/>
              <a:gd name="connsiteY9" fmla="*/ 1631643 h 1716625"/>
              <a:gd name="connsiteX10" fmla="*/ 397713 w 2692211"/>
              <a:gd name="connsiteY10" fmla="*/ 1655438 h 1716625"/>
              <a:gd name="connsiteX11" fmla="*/ 343325 w 2692211"/>
              <a:gd name="connsiteY11" fmla="*/ 1672435 h 1716625"/>
              <a:gd name="connsiteX12" fmla="*/ 278739 w 2692211"/>
              <a:gd name="connsiteY12" fmla="*/ 1689431 h 1716625"/>
              <a:gd name="connsiteX13" fmla="*/ 210754 w 2692211"/>
              <a:gd name="connsiteY13" fmla="*/ 1699629 h 1716625"/>
              <a:gd name="connsiteX14" fmla="*/ 156366 w 2692211"/>
              <a:gd name="connsiteY14" fmla="*/ 1709826 h 1716625"/>
              <a:gd name="connsiteX15" fmla="*/ 91780 w 2692211"/>
              <a:gd name="connsiteY15" fmla="*/ 1716625 h 1716625"/>
              <a:gd name="connsiteX16" fmla="*/ 47590 w 2692211"/>
              <a:gd name="connsiteY16" fmla="*/ 1713226 h 1716625"/>
              <a:gd name="connsiteX17" fmla="*/ 23795 w 2692211"/>
              <a:gd name="connsiteY17" fmla="*/ 1699629 h 1716625"/>
              <a:gd name="connsiteX18" fmla="*/ 6799 w 2692211"/>
              <a:gd name="connsiteY18" fmla="*/ 1675834 h 1716625"/>
              <a:gd name="connsiteX19" fmla="*/ 0 w 2692211"/>
              <a:gd name="connsiteY19" fmla="*/ 1635043 h 1716625"/>
              <a:gd name="connsiteX20" fmla="*/ 10198 w 2692211"/>
              <a:gd name="connsiteY20" fmla="*/ 1577255 h 1716625"/>
              <a:gd name="connsiteX21" fmla="*/ 30594 w 2692211"/>
              <a:gd name="connsiteY21" fmla="*/ 1512669 h 1716625"/>
              <a:gd name="connsiteX22" fmla="*/ 61187 w 2692211"/>
              <a:gd name="connsiteY22" fmla="*/ 1441285 h 1716625"/>
              <a:gd name="connsiteX23" fmla="*/ 81582 w 2692211"/>
              <a:gd name="connsiteY23" fmla="*/ 1393696 h 1716625"/>
              <a:gd name="connsiteX24" fmla="*/ 95179 w 2692211"/>
              <a:gd name="connsiteY24" fmla="*/ 1356304 h 1716625"/>
              <a:gd name="connsiteX25" fmla="*/ 115575 w 2692211"/>
              <a:gd name="connsiteY25" fmla="*/ 1227132 h 1716625"/>
              <a:gd name="connsiteX26" fmla="*/ 180161 w 2692211"/>
              <a:gd name="connsiteY26" fmla="*/ 856613 h 1716625"/>
              <a:gd name="connsiteX27" fmla="*/ 210754 w 2692211"/>
              <a:gd name="connsiteY27" fmla="*/ 666255 h 1716625"/>
              <a:gd name="connsiteX28" fmla="*/ 220952 w 2692211"/>
              <a:gd name="connsiteY28" fmla="*/ 581273 h 1716625"/>
              <a:gd name="connsiteX29" fmla="*/ 224351 w 2692211"/>
              <a:gd name="connsiteY29" fmla="*/ 567676 h 1716625"/>
              <a:gd name="connsiteX30" fmla="*/ 248146 w 2692211"/>
              <a:gd name="connsiteY30" fmla="*/ 547281 h 1716625"/>
              <a:gd name="connsiteX31" fmla="*/ 258344 w 2692211"/>
              <a:gd name="connsiteY31" fmla="*/ 543881 h 1716625"/>
              <a:gd name="connsiteX32" fmla="*/ 271941 w 2692211"/>
              <a:gd name="connsiteY32" fmla="*/ 550680 h 1716625"/>
              <a:gd name="connsiteX33" fmla="*/ 278739 w 2692211"/>
              <a:gd name="connsiteY33" fmla="*/ 571075 h 1716625"/>
              <a:gd name="connsiteX34" fmla="*/ 282139 w 2692211"/>
              <a:gd name="connsiteY34" fmla="*/ 618665 h 1716625"/>
              <a:gd name="connsiteX35" fmla="*/ 329728 w 2692211"/>
              <a:gd name="connsiteY35" fmla="*/ 1006180 h 1716625"/>
              <a:gd name="connsiteX36" fmla="*/ 356922 w 2692211"/>
              <a:gd name="connsiteY36" fmla="*/ 1206736 h 1716625"/>
              <a:gd name="connsiteX37" fmla="*/ 367120 w 2692211"/>
              <a:gd name="connsiteY37" fmla="*/ 1233930 h 1716625"/>
              <a:gd name="connsiteX38" fmla="*/ 387515 w 2692211"/>
              <a:gd name="connsiteY38" fmla="*/ 1271322 h 1716625"/>
              <a:gd name="connsiteX39" fmla="*/ 401113 w 2692211"/>
              <a:gd name="connsiteY39" fmla="*/ 1295117 h 1716625"/>
              <a:gd name="connsiteX40" fmla="*/ 414710 w 2692211"/>
              <a:gd name="connsiteY40" fmla="*/ 1301916 h 1716625"/>
              <a:gd name="connsiteX41" fmla="*/ 445303 w 2692211"/>
              <a:gd name="connsiteY41" fmla="*/ 1301916 h 1716625"/>
              <a:gd name="connsiteX42" fmla="*/ 496292 w 2692211"/>
              <a:gd name="connsiteY42" fmla="*/ 1281520 h 1716625"/>
              <a:gd name="connsiteX43" fmla="*/ 628863 w 2692211"/>
              <a:gd name="connsiteY43" fmla="*/ 1223733 h 1716625"/>
              <a:gd name="connsiteX44" fmla="*/ 921199 w 2692211"/>
              <a:gd name="connsiteY44" fmla="*/ 1046971 h 1716625"/>
              <a:gd name="connsiteX0" fmla="*/ 921199 w 2430469"/>
              <a:gd name="connsiteY0" fmla="*/ 873609 h 1543263"/>
              <a:gd name="connsiteX1" fmla="*/ 1866192 w 2430469"/>
              <a:gd name="connsiteY1" fmla="*/ 333128 h 1543263"/>
              <a:gd name="connsiteX2" fmla="*/ 2430469 w 2430469"/>
              <a:gd name="connsiteY2" fmla="*/ 0 h 1543263"/>
              <a:gd name="connsiteX3" fmla="*/ 2076946 w 2430469"/>
              <a:gd name="connsiteY3" fmla="*/ 452102 h 1543263"/>
              <a:gd name="connsiteX4" fmla="*/ 1437886 w 2430469"/>
              <a:gd name="connsiteY4" fmla="*/ 849815 h 1543263"/>
              <a:gd name="connsiteX5" fmla="*/ 866811 w 2430469"/>
              <a:gd name="connsiteY5" fmla="*/ 1199938 h 1543263"/>
              <a:gd name="connsiteX6" fmla="*/ 625463 w 2430469"/>
              <a:gd name="connsiteY6" fmla="*/ 1352905 h 1543263"/>
              <a:gd name="connsiteX7" fmla="*/ 516687 w 2430469"/>
              <a:gd name="connsiteY7" fmla="*/ 1420890 h 1543263"/>
              <a:gd name="connsiteX8" fmla="*/ 448702 w 2430469"/>
              <a:gd name="connsiteY8" fmla="*/ 1458281 h 1543263"/>
              <a:gd name="connsiteX9" fmla="*/ 397713 w 2430469"/>
              <a:gd name="connsiteY9" fmla="*/ 1482076 h 1543263"/>
              <a:gd name="connsiteX10" fmla="*/ 343325 w 2430469"/>
              <a:gd name="connsiteY10" fmla="*/ 1499073 h 1543263"/>
              <a:gd name="connsiteX11" fmla="*/ 278739 w 2430469"/>
              <a:gd name="connsiteY11" fmla="*/ 1516069 h 1543263"/>
              <a:gd name="connsiteX12" fmla="*/ 210754 w 2430469"/>
              <a:gd name="connsiteY12" fmla="*/ 1526267 h 1543263"/>
              <a:gd name="connsiteX13" fmla="*/ 156366 w 2430469"/>
              <a:gd name="connsiteY13" fmla="*/ 1536464 h 1543263"/>
              <a:gd name="connsiteX14" fmla="*/ 91780 w 2430469"/>
              <a:gd name="connsiteY14" fmla="*/ 1543263 h 1543263"/>
              <a:gd name="connsiteX15" fmla="*/ 47590 w 2430469"/>
              <a:gd name="connsiteY15" fmla="*/ 1539864 h 1543263"/>
              <a:gd name="connsiteX16" fmla="*/ 23795 w 2430469"/>
              <a:gd name="connsiteY16" fmla="*/ 1526267 h 1543263"/>
              <a:gd name="connsiteX17" fmla="*/ 6799 w 2430469"/>
              <a:gd name="connsiteY17" fmla="*/ 1502472 h 1543263"/>
              <a:gd name="connsiteX18" fmla="*/ 0 w 2430469"/>
              <a:gd name="connsiteY18" fmla="*/ 1461681 h 1543263"/>
              <a:gd name="connsiteX19" fmla="*/ 10198 w 2430469"/>
              <a:gd name="connsiteY19" fmla="*/ 1403893 h 1543263"/>
              <a:gd name="connsiteX20" fmla="*/ 30594 w 2430469"/>
              <a:gd name="connsiteY20" fmla="*/ 1339307 h 1543263"/>
              <a:gd name="connsiteX21" fmla="*/ 61187 w 2430469"/>
              <a:gd name="connsiteY21" fmla="*/ 1267923 h 1543263"/>
              <a:gd name="connsiteX22" fmla="*/ 81582 w 2430469"/>
              <a:gd name="connsiteY22" fmla="*/ 1220334 h 1543263"/>
              <a:gd name="connsiteX23" fmla="*/ 95179 w 2430469"/>
              <a:gd name="connsiteY23" fmla="*/ 1182942 h 1543263"/>
              <a:gd name="connsiteX24" fmla="*/ 115575 w 2430469"/>
              <a:gd name="connsiteY24" fmla="*/ 1053770 h 1543263"/>
              <a:gd name="connsiteX25" fmla="*/ 180161 w 2430469"/>
              <a:gd name="connsiteY25" fmla="*/ 683251 h 1543263"/>
              <a:gd name="connsiteX26" fmla="*/ 210754 w 2430469"/>
              <a:gd name="connsiteY26" fmla="*/ 492893 h 1543263"/>
              <a:gd name="connsiteX27" fmla="*/ 220952 w 2430469"/>
              <a:gd name="connsiteY27" fmla="*/ 407911 h 1543263"/>
              <a:gd name="connsiteX28" fmla="*/ 224351 w 2430469"/>
              <a:gd name="connsiteY28" fmla="*/ 394314 h 1543263"/>
              <a:gd name="connsiteX29" fmla="*/ 248146 w 2430469"/>
              <a:gd name="connsiteY29" fmla="*/ 373919 h 1543263"/>
              <a:gd name="connsiteX30" fmla="*/ 258344 w 2430469"/>
              <a:gd name="connsiteY30" fmla="*/ 370519 h 1543263"/>
              <a:gd name="connsiteX31" fmla="*/ 271941 w 2430469"/>
              <a:gd name="connsiteY31" fmla="*/ 377318 h 1543263"/>
              <a:gd name="connsiteX32" fmla="*/ 278739 w 2430469"/>
              <a:gd name="connsiteY32" fmla="*/ 397713 h 1543263"/>
              <a:gd name="connsiteX33" fmla="*/ 282139 w 2430469"/>
              <a:gd name="connsiteY33" fmla="*/ 445303 h 1543263"/>
              <a:gd name="connsiteX34" fmla="*/ 329728 w 2430469"/>
              <a:gd name="connsiteY34" fmla="*/ 832818 h 1543263"/>
              <a:gd name="connsiteX35" fmla="*/ 356922 w 2430469"/>
              <a:gd name="connsiteY35" fmla="*/ 1033374 h 1543263"/>
              <a:gd name="connsiteX36" fmla="*/ 367120 w 2430469"/>
              <a:gd name="connsiteY36" fmla="*/ 1060568 h 1543263"/>
              <a:gd name="connsiteX37" fmla="*/ 387515 w 2430469"/>
              <a:gd name="connsiteY37" fmla="*/ 1097960 h 1543263"/>
              <a:gd name="connsiteX38" fmla="*/ 401113 w 2430469"/>
              <a:gd name="connsiteY38" fmla="*/ 1121755 h 1543263"/>
              <a:gd name="connsiteX39" fmla="*/ 414710 w 2430469"/>
              <a:gd name="connsiteY39" fmla="*/ 1128554 h 1543263"/>
              <a:gd name="connsiteX40" fmla="*/ 445303 w 2430469"/>
              <a:gd name="connsiteY40" fmla="*/ 1128554 h 1543263"/>
              <a:gd name="connsiteX41" fmla="*/ 496292 w 2430469"/>
              <a:gd name="connsiteY41" fmla="*/ 1108158 h 1543263"/>
              <a:gd name="connsiteX42" fmla="*/ 628863 w 2430469"/>
              <a:gd name="connsiteY42" fmla="*/ 1050371 h 1543263"/>
              <a:gd name="connsiteX43" fmla="*/ 921199 w 2430469"/>
              <a:gd name="connsiteY43" fmla="*/ 873609 h 1543263"/>
              <a:gd name="connsiteX0" fmla="*/ 921199 w 2076946"/>
              <a:gd name="connsiteY0" fmla="*/ 540481 h 1210135"/>
              <a:gd name="connsiteX1" fmla="*/ 1866192 w 2076946"/>
              <a:gd name="connsiteY1" fmla="*/ 0 h 1210135"/>
              <a:gd name="connsiteX2" fmla="*/ 2076946 w 2076946"/>
              <a:gd name="connsiteY2" fmla="*/ 118974 h 1210135"/>
              <a:gd name="connsiteX3" fmla="*/ 1437886 w 2076946"/>
              <a:gd name="connsiteY3" fmla="*/ 516687 h 1210135"/>
              <a:gd name="connsiteX4" fmla="*/ 866811 w 2076946"/>
              <a:gd name="connsiteY4" fmla="*/ 866810 h 1210135"/>
              <a:gd name="connsiteX5" fmla="*/ 625463 w 2076946"/>
              <a:gd name="connsiteY5" fmla="*/ 1019777 h 1210135"/>
              <a:gd name="connsiteX6" fmla="*/ 516687 w 2076946"/>
              <a:gd name="connsiteY6" fmla="*/ 1087762 h 1210135"/>
              <a:gd name="connsiteX7" fmla="*/ 448702 w 2076946"/>
              <a:gd name="connsiteY7" fmla="*/ 1125153 h 1210135"/>
              <a:gd name="connsiteX8" fmla="*/ 397713 w 2076946"/>
              <a:gd name="connsiteY8" fmla="*/ 1148948 h 1210135"/>
              <a:gd name="connsiteX9" fmla="*/ 343325 w 2076946"/>
              <a:gd name="connsiteY9" fmla="*/ 1165945 h 1210135"/>
              <a:gd name="connsiteX10" fmla="*/ 278739 w 2076946"/>
              <a:gd name="connsiteY10" fmla="*/ 1182941 h 1210135"/>
              <a:gd name="connsiteX11" fmla="*/ 210754 w 2076946"/>
              <a:gd name="connsiteY11" fmla="*/ 1193139 h 1210135"/>
              <a:gd name="connsiteX12" fmla="*/ 156366 w 2076946"/>
              <a:gd name="connsiteY12" fmla="*/ 1203336 h 1210135"/>
              <a:gd name="connsiteX13" fmla="*/ 91780 w 2076946"/>
              <a:gd name="connsiteY13" fmla="*/ 1210135 h 1210135"/>
              <a:gd name="connsiteX14" fmla="*/ 47590 w 2076946"/>
              <a:gd name="connsiteY14" fmla="*/ 1206736 h 1210135"/>
              <a:gd name="connsiteX15" fmla="*/ 23795 w 2076946"/>
              <a:gd name="connsiteY15" fmla="*/ 1193139 h 1210135"/>
              <a:gd name="connsiteX16" fmla="*/ 6799 w 2076946"/>
              <a:gd name="connsiteY16" fmla="*/ 1169344 h 1210135"/>
              <a:gd name="connsiteX17" fmla="*/ 0 w 2076946"/>
              <a:gd name="connsiteY17" fmla="*/ 1128553 h 1210135"/>
              <a:gd name="connsiteX18" fmla="*/ 10198 w 2076946"/>
              <a:gd name="connsiteY18" fmla="*/ 1070765 h 1210135"/>
              <a:gd name="connsiteX19" fmla="*/ 30594 w 2076946"/>
              <a:gd name="connsiteY19" fmla="*/ 1006179 h 1210135"/>
              <a:gd name="connsiteX20" fmla="*/ 61187 w 2076946"/>
              <a:gd name="connsiteY20" fmla="*/ 934795 h 1210135"/>
              <a:gd name="connsiteX21" fmla="*/ 81582 w 2076946"/>
              <a:gd name="connsiteY21" fmla="*/ 887206 h 1210135"/>
              <a:gd name="connsiteX22" fmla="*/ 95179 w 2076946"/>
              <a:gd name="connsiteY22" fmla="*/ 849814 h 1210135"/>
              <a:gd name="connsiteX23" fmla="*/ 115575 w 2076946"/>
              <a:gd name="connsiteY23" fmla="*/ 720642 h 1210135"/>
              <a:gd name="connsiteX24" fmla="*/ 180161 w 2076946"/>
              <a:gd name="connsiteY24" fmla="*/ 350123 h 1210135"/>
              <a:gd name="connsiteX25" fmla="*/ 210754 w 2076946"/>
              <a:gd name="connsiteY25" fmla="*/ 159765 h 1210135"/>
              <a:gd name="connsiteX26" fmla="*/ 220952 w 2076946"/>
              <a:gd name="connsiteY26" fmla="*/ 74783 h 1210135"/>
              <a:gd name="connsiteX27" fmla="*/ 224351 w 2076946"/>
              <a:gd name="connsiteY27" fmla="*/ 61186 h 1210135"/>
              <a:gd name="connsiteX28" fmla="*/ 248146 w 2076946"/>
              <a:gd name="connsiteY28" fmla="*/ 40791 h 1210135"/>
              <a:gd name="connsiteX29" fmla="*/ 258344 w 2076946"/>
              <a:gd name="connsiteY29" fmla="*/ 37391 h 1210135"/>
              <a:gd name="connsiteX30" fmla="*/ 271941 w 2076946"/>
              <a:gd name="connsiteY30" fmla="*/ 44190 h 1210135"/>
              <a:gd name="connsiteX31" fmla="*/ 278739 w 2076946"/>
              <a:gd name="connsiteY31" fmla="*/ 64585 h 1210135"/>
              <a:gd name="connsiteX32" fmla="*/ 282139 w 2076946"/>
              <a:gd name="connsiteY32" fmla="*/ 112175 h 1210135"/>
              <a:gd name="connsiteX33" fmla="*/ 329728 w 2076946"/>
              <a:gd name="connsiteY33" fmla="*/ 499690 h 1210135"/>
              <a:gd name="connsiteX34" fmla="*/ 356922 w 2076946"/>
              <a:gd name="connsiteY34" fmla="*/ 700246 h 1210135"/>
              <a:gd name="connsiteX35" fmla="*/ 367120 w 2076946"/>
              <a:gd name="connsiteY35" fmla="*/ 727440 h 1210135"/>
              <a:gd name="connsiteX36" fmla="*/ 387515 w 2076946"/>
              <a:gd name="connsiteY36" fmla="*/ 764832 h 1210135"/>
              <a:gd name="connsiteX37" fmla="*/ 401113 w 2076946"/>
              <a:gd name="connsiteY37" fmla="*/ 788627 h 1210135"/>
              <a:gd name="connsiteX38" fmla="*/ 414710 w 2076946"/>
              <a:gd name="connsiteY38" fmla="*/ 795426 h 1210135"/>
              <a:gd name="connsiteX39" fmla="*/ 445303 w 2076946"/>
              <a:gd name="connsiteY39" fmla="*/ 795426 h 1210135"/>
              <a:gd name="connsiteX40" fmla="*/ 496292 w 2076946"/>
              <a:gd name="connsiteY40" fmla="*/ 775030 h 1210135"/>
              <a:gd name="connsiteX41" fmla="*/ 628863 w 2076946"/>
              <a:gd name="connsiteY41" fmla="*/ 717243 h 1210135"/>
              <a:gd name="connsiteX42" fmla="*/ 921199 w 2076946"/>
              <a:gd name="connsiteY42" fmla="*/ 540481 h 1210135"/>
              <a:gd name="connsiteX0" fmla="*/ 921199 w 1866192"/>
              <a:gd name="connsiteY0" fmla="*/ 540481 h 1210135"/>
              <a:gd name="connsiteX1" fmla="*/ 1866192 w 1866192"/>
              <a:gd name="connsiteY1" fmla="*/ 0 h 1210135"/>
              <a:gd name="connsiteX2" fmla="*/ 1437886 w 1866192"/>
              <a:gd name="connsiteY2" fmla="*/ 516687 h 1210135"/>
              <a:gd name="connsiteX3" fmla="*/ 866811 w 1866192"/>
              <a:gd name="connsiteY3" fmla="*/ 866810 h 1210135"/>
              <a:gd name="connsiteX4" fmla="*/ 625463 w 1866192"/>
              <a:gd name="connsiteY4" fmla="*/ 1019777 h 1210135"/>
              <a:gd name="connsiteX5" fmla="*/ 516687 w 1866192"/>
              <a:gd name="connsiteY5" fmla="*/ 1087762 h 1210135"/>
              <a:gd name="connsiteX6" fmla="*/ 448702 w 1866192"/>
              <a:gd name="connsiteY6" fmla="*/ 1125153 h 1210135"/>
              <a:gd name="connsiteX7" fmla="*/ 397713 w 1866192"/>
              <a:gd name="connsiteY7" fmla="*/ 1148948 h 1210135"/>
              <a:gd name="connsiteX8" fmla="*/ 343325 w 1866192"/>
              <a:gd name="connsiteY8" fmla="*/ 1165945 h 1210135"/>
              <a:gd name="connsiteX9" fmla="*/ 278739 w 1866192"/>
              <a:gd name="connsiteY9" fmla="*/ 1182941 h 1210135"/>
              <a:gd name="connsiteX10" fmla="*/ 210754 w 1866192"/>
              <a:gd name="connsiteY10" fmla="*/ 1193139 h 1210135"/>
              <a:gd name="connsiteX11" fmla="*/ 156366 w 1866192"/>
              <a:gd name="connsiteY11" fmla="*/ 1203336 h 1210135"/>
              <a:gd name="connsiteX12" fmla="*/ 91780 w 1866192"/>
              <a:gd name="connsiteY12" fmla="*/ 1210135 h 1210135"/>
              <a:gd name="connsiteX13" fmla="*/ 47590 w 1866192"/>
              <a:gd name="connsiteY13" fmla="*/ 1206736 h 1210135"/>
              <a:gd name="connsiteX14" fmla="*/ 23795 w 1866192"/>
              <a:gd name="connsiteY14" fmla="*/ 1193139 h 1210135"/>
              <a:gd name="connsiteX15" fmla="*/ 6799 w 1866192"/>
              <a:gd name="connsiteY15" fmla="*/ 1169344 h 1210135"/>
              <a:gd name="connsiteX16" fmla="*/ 0 w 1866192"/>
              <a:gd name="connsiteY16" fmla="*/ 1128553 h 1210135"/>
              <a:gd name="connsiteX17" fmla="*/ 10198 w 1866192"/>
              <a:gd name="connsiteY17" fmla="*/ 1070765 h 1210135"/>
              <a:gd name="connsiteX18" fmla="*/ 30594 w 1866192"/>
              <a:gd name="connsiteY18" fmla="*/ 1006179 h 1210135"/>
              <a:gd name="connsiteX19" fmla="*/ 61187 w 1866192"/>
              <a:gd name="connsiteY19" fmla="*/ 934795 h 1210135"/>
              <a:gd name="connsiteX20" fmla="*/ 81582 w 1866192"/>
              <a:gd name="connsiteY20" fmla="*/ 887206 h 1210135"/>
              <a:gd name="connsiteX21" fmla="*/ 95179 w 1866192"/>
              <a:gd name="connsiteY21" fmla="*/ 849814 h 1210135"/>
              <a:gd name="connsiteX22" fmla="*/ 115575 w 1866192"/>
              <a:gd name="connsiteY22" fmla="*/ 720642 h 1210135"/>
              <a:gd name="connsiteX23" fmla="*/ 180161 w 1866192"/>
              <a:gd name="connsiteY23" fmla="*/ 350123 h 1210135"/>
              <a:gd name="connsiteX24" fmla="*/ 210754 w 1866192"/>
              <a:gd name="connsiteY24" fmla="*/ 159765 h 1210135"/>
              <a:gd name="connsiteX25" fmla="*/ 220952 w 1866192"/>
              <a:gd name="connsiteY25" fmla="*/ 74783 h 1210135"/>
              <a:gd name="connsiteX26" fmla="*/ 224351 w 1866192"/>
              <a:gd name="connsiteY26" fmla="*/ 61186 h 1210135"/>
              <a:gd name="connsiteX27" fmla="*/ 248146 w 1866192"/>
              <a:gd name="connsiteY27" fmla="*/ 40791 h 1210135"/>
              <a:gd name="connsiteX28" fmla="*/ 258344 w 1866192"/>
              <a:gd name="connsiteY28" fmla="*/ 37391 h 1210135"/>
              <a:gd name="connsiteX29" fmla="*/ 271941 w 1866192"/>
              <a:gd name="connsiteY29" fmla="*/ 44190 h 1210135"/>
              <a:gd name="connsiteX30" fmla="*/ 278739 w 1866192"/>
              <a:gd name="connsiteY30" fmla="*/ 64585 h 1210135"/>
              <a:gd name="connsiteX31" fmla="*/ 282139 w 1866192"/>
              <a:gd name="connsiteY31" fmla="*/ 112175 h 1210135"/>
              <a:gd name="connsiteX32" fmla="*/ 329728 w 1866192"/>
              <a:gd name="connsiteY32" fmla="*/ 499690 h 1210135"/>
              <a:gd name="connsiteX33" fmla="*/ 356922 w 1866192"/>
              <a:gd name="connsiteY33" fmla="*/ 700246 h 1210135"/>
              <a:gd name="connsiteX34" fmla="*/ 367120 w 1866192"/>
              <a:gd name="connsiteY34" fmla="*/ 727440 h 1210135"/>
              <a:gd name="connsiteX35" fmla="*/ 387515 w 1866192"/>
              <a:gd name="connsiteY35" fmla="*/ 764832 h 1210135"/>
              <a:gd name="connsiteX36" fmla="*/ 401113 w 1866192"/>
              <a:gd name="connsiteY36" fmla="*/ 788627 h 1210135"/>
              <a:gd name="connsiteX37" fmla="*/ 414710 w 1866192"/>
              <a:gd name="connsiteY37" fmla="*/ 795426 h 1210135"/>
              <a:gd name="connsiteX38" fmla="*/ 445303 w 1866192"/>
              <a:gd name="connsiteY38" fmla="*/ 795426 h 1210135"/>
              <a:gd name="connsiteX39" fmla="*/ 496292 w 1866192"/>
              <a:gd name="connsiteY39" fmla="*/ 775030 h 1210135"/>
              <a:gd name="connsiteX40" fmla="*/ 628863 w 1866192"/>
              <a:gd name="connsiteY40" fmla="*/ 717243 h 1210135"/>
              <a:gd name="connsiteX41" fmla="*/ 921199 w 1866192"/>
              <a:gd name="connsiteY41" fmla="*/ 540481 h 1210135"/>
              <a:gd name="connsiteX0" fmla="*/ 921199 w 1437886"/>
              <a:gd name="connsiteY0" fmla="*/ 503090 h 1172744"/>
              <a:gd name="connsiteX1" fmla="*/ 1437886 w 1437886"/>
              <a:gd name="connsiteY1" fmla="*/ 479296 h 1172744"/>
              <a:gd name="connsiteX2" fmla="*/ 866811 w 1437886"/>
              <a:gd name="connsiteY2" fmla="*/ 829419 h 1172744"/>
              <a:gd name="connsiteX3" fmla="*/ 625463 w 1437886"/>
              <a:gd name="connsiteY3" fmla="*/ 982386 h 1172744"/>
              <a:gd name="connsiteX4" fmla="*/ 516687 w 1437886"/>
              <a:gd name="connsiteY4" fmla="*/ 1050371 h 1172744"/>
              <a:gd name="connsiteX5" fmla="*/ 448702 w 1437886"/>
              <a:gd name="connsiteY5" fmla="*/ 1087762 h 1172744"/>
              <a:gd name="connsiteX6" fmla="*/ 397713 w 1437886"/>
              <a:gd name="connsiteY6" fmla="*/ 1111557 h 1172744"/>
              <a:gd name="connsiteX7" fmla="*/ 343325 w 1437886"/>
              <a:gd name="connsiteY7" fmla="*/ 1128554 h 1172744"/>
              <a:gd name="connsiteX8" fmla="*/ 278739 w 1437886"/>
              <a:gd name="connsiteY8" fmla="*/ 1145550 h 1172744"/>
              <a:gd name="connsiteX9" fmla="*/ 210754 w 1437886"/>
              <a:gd name="connsiteY9" fmla="*/ 1155748 h 1172744"/>
              <a:gd name="connsiteX10" fmla="*/ 156366 w 1437886"/>
              <a:gd name="connsiteY10" fmla="*/ 1165945 h 1172744"/>
              <a:gd name="connsiteX11" fmla="*/ 91780 w 1437886"/>
              <a:gd name="connsiteY11" fmla="*/ 1172744 h 1172744"/>
              <a:gd name="connsiteX12" fmla="*/ 47590 w 1437886"/>
              <a:gd name="connsiteY12" fmla="*/ 1169345 h 1172744"/>
              <a:gd name="connsiteX13" fmla="*/ 23795 w 1437886"/>
              <a:gd name="connsiteY13" fmla="*/ 1155748 h 1172744"/>
              <a:gd name="connsiteX14" fmla="*/ 6799 w 1437886"/>
              <a:gd name="connsiteY14" fmla="*/ 1131953 h 1172744"/>
              <a:gd name="connsiteX15" fmla="*/ 0 w 1437886"/>
              <a:gd name="connsiteY15" fmla="*/ 1091162 h 1172744"/>
              <a:gd name="connsiteX16" fmla="*/ 10198 w 1437886"/>
              <a:gd name="connsiteY16" fmla="*/ 1033374 h 1172744"/>
              <a:gd name="connsiteX17" fmla="*/ 30594 w 1437886"/>
              <a:gd name="connsiteY17" fmla="*/ 968788 h 1172744"/>
              <a:gd name="connsiteX18" fmla="*/ 61187 w 1437886"/>
              <a:gd name="connsiteY18" fmla="*/ 897404 h 1172744"/>
              <a:gd name="connsiteX19" fmla="*/ 81582 w 1437886"/>
              <a:gd name="connsiteY19" fmla="*/ 849815 h 1172744"/>
              <a:gd name="connsiteX20" fmla="*/ 95179 w 1437886"/>
              <a:gd name="connsiteY20" fmla="*/ 812423 h 1172744"/>
              <a:gd name="connsiteX21" fmla="*/ 115575 w 1437886"/>
              <a:gd name="connsiteY21" fmla="*/ 683251 h 1172744"/>
              <a:gd name="connsiteX22" fmla="*/ 180161 w 1437886"/>
              <a:gd name="connsiteY22" fmla="*/ 312732 h 1172744"/>
              <a:gd name="connsiteX23" fmla="*/ 210754 w 1437886"/>
              <a:gd name="connsiteY23" fmla="*/ 122374 h 1172744"/>
              <a:gd name="connsiteX24" fmla="*/ 220952 w 1437886"/>
              <a:gd name="connsiteY24" fmla="*/ 37392 h 1172744"/>
              <a:gd name="connsiteX25" fmla="*/ 224351 w 1437886"/>
              <a:gd name="connsiteY25" fmla="*/ 23795 h 1172744"/>
              <a:gd name="connsiteX26" fmla="*/ 248146 w 1437886"/>
              <a:gd name="connsiteY26" fmla="*/ 3400 h 1172744"/>
              <a:gd name="connsiteX27" fmla="*/ 258344 w 1437886"/>
              <a:gd name="connsiteY27" fmla="*/ 0 h 1172744"/>
              <a:gd name="connsiteX28" fmla="*/ 271941 w 1437886"/>
              <a:gd name="connsiteY28" fmla="*/ 6799 h 1172744"/>
              <a:gd name="connsiteX29" fmla="*/ 278739 w 1437886"/>
              <a:gd name="connsiteY29" fmla="*/ 27194 h 1172744"/>
              <a:gd name="connsiteX30" fmla="*/ 282139 w 1437886"/>
              <a:gd name="connsiteY30" fmla="*/ 74784 h 1172744"/>
              <a:gd name="connsiteX31" fmla="*/ 329728 w 1437886"/>
              <a:gd name="connsiteY31" fmla="*/ 462299 h 1172744"/>
              <a:gd name="connsiteX32" fmla="*/ 356922 w 1437886"/>
              <a:gd name="connsiteY32" fmla="*/ 662855 h 1172744"/>
              <a:gd name="connsiteX33" fmla="*/ 367120 w 1437886"/>
              <a:gd name="connsiteY33" fmla="*/ 690049 h 1172744"/>
              <a:gd name="connsiteX34" fmla="*/ 387515 w 1437886"/>
              <a:gd name="connsiteY34" fmla="*/ 727441 h 1172744"/>
              <a:gd name="connsiteX35" fmla="*/ 401113 w 1437886"/>
              <a:gd name="connsiteY35" fmla="*/ 751236 h 1172744"/>
              <a:gd name="connsiteX36" fmla="*/ 414710 w 1437886"/>
              <a:gd name="connsiteY36" fmla="*/ 758035 h 1172744"/>
              <a:gd name="connsiteX37" fmla="*/ 445303 w 1437886"/>
              <a:gd name="connsiteY37" fmla="*/ 758035 h 1172744"/>
              <a:gd name="connsiteX38" fmla="*/ 496292 w 1437886"/>
              <a:gd name="connsiteY38" fmla="*/ 737639 h 1172744"/>
              <a:gd name="connsiteX39" fmla="*/ 628863 w 1437886"/>
              <a:gd name="connsiteY39" fmla="*/ 679852 h 1172744"/>
              <a:gd name="connsiteX40" fmla="*/ 921199 w 1437886"/>
              <a:gd name="connsiteY40" fmla="*/ 503090 h 1172744"/>
              <a:gd name="connsiteX0" fmla="*/ 921199 w 921199"/>
              <a:gd name="connsiteY0" fmla="*/ 503090 h 1172744"/>
              <a:gd name="connsiteX1" fmla="*/ 866811 w 921199"/>
              <a:gd name="connsiteY1" fmla="*/ 829419 h 1172744"/>
              <a:gd name="connsiteX2" fmla="*/ 625463 w 921199"/>
              <a:gd name="connsiteY2" fmla="*/ 982386 h 1172744"/>
              <a:gd name="connsiteX3" fmla="*/ 516687 w 921199"/>
              <a:gd name="connsiteY3" fmla="*/ 1050371 h 1172744"/>
              <a:gd name="connsiteX4" fmla="*/ 448702 w 921199"/>
              <a:gd name="connsiteY4" fmla="*/ 1087762 h 1172744"/>
              <a:gd name="connsiteX5" fmla="*/ 397713 w 921199"/>
              <a:gd name="connsiteY5" fmla="*/ 1111557 h 1172744"/>
              <a:gd name="connsiteX6" fmla="*/ 343325 w 921199"/>
              <a:gd name="connsiteY6" fmla="*/ 1128554 h 1172744"/>
              <a:gd name="connsiteX7" fmla="*/ 278739 w 921199"/>
              <a:gd name="connsiteY7" fmla="*/ 1145550 h 1172744"/>
              <a:gd name="connsiteX8" fmla="*/ 210754 w 921199"/>
              <a:gd name="connsiteY8" fmla="*/ 1155748 h 1172744"/>
              <a:gd name="connsiteX9" fmla="*/ 156366 w 921199"/>
              <a:gd name="connsiteY9" fmla="*/ 1165945 h 1172744"/>
              <a:gd name="connsiteX10" fmla="*/ 91780 w 921199"/>
              <a:gd name="connsiteY10" fmla="*/ 1172744 h 1172744"/>
              <a:gd name="connsiteX11" fmla="*/ 47590 w 921199"/>
              <a:gd name="connsiteY11" fmla="*/ 1169345 h 1172744"/>
              <a:gd name="connsiteX12" fmla="*/ 23795 w 921199"/>
              <a:gd name="connsiteY12" fmla="*/ 1155748 h 1172744"/>
              <a:gd name="connsiteX13" fmla="*/ 6799 w 921199"/>
              <a:gd name="connsiteY13" fmla="*/ 1131953 h 1172744"/>
              <a:gd name="connsiteX14" fmla="*/ 0 w 921199"/>
              <a:gd name="connsiteY14" fmla="*/ 1091162 h 1172744"/>
              <a:gd name="connsiteX15" fmla="*/ 10198 w 921199"/>
              <a:gd name="connsiteY15" fmla="*/ 1033374 h 1172744"/>
              <a:gd name="connsiteX16" fmla="*/ 30594 w 921199"/>
              <a:gd name="connsiteY16" fmla="*/ 968788 h 1172744"/>
              <a:gd name="connsiteX17" fmla="*/ 61187 w 921199"/>
              <a:gd name="connsiteY17" fmla="*/ 897404 h 1172744"/>
              <a:gd name="connsiteX18" fmla="*/ 81582 w 921199"/>
              <a:gd name="connsiteY18" fmla="*/ 849815 h 1172744"/>
              <a:gd name="connsiteX19" fmla="*/ 95179 w 921199"/>
              <a:gd name="connsiteY19" fmla="*/ 812423 h 1172744"/>
              <a:gd name="connsiteX20" fmla="*/ 115575 w 921199"/>
              <a:gd name="connsiteY20" fmla="*/ 683251 h 1172744"/>
              <a:gd name="connsiteX21" fmla="*/ 180161 w 921199"/>
              <a:gd name="connsiteY21" fmla="*/ 312732 h 1172744"/>
              <a:gd name="connsiteX22" fmla="*/ 210754 w 921199"/>
              <a:gd name="connsiteY22" fmla="*/ 122374 h 1172744"/>
              <a:gd name="connsiteX23" fmla="*/ 220952 w 921199"/>
              <a:gd name="connsiteY23" fmla="*/ 37392 h 1172744"/>
              <a:gd name="connsiteX24" fmla="*/ 224351 w 921199"/>
              <a:gd name="connsiteY24" fmla="*/ 23795 h 1172744"/>
              <a:gd name="connsiteX25" fmla="*/ 248146 w 921199"/>
              <a:gd name="connsiteY25" fmla="*/ 3400 h 1172744"/>
              <a:gd name="connsiteX26" fmla="*/ 258344 w 921199"/>
              <a:gd name="connsiteY26" fmla="*/ 0 h 1172744"/>
              <a:gd name="connsiteX27" fmla="*/ 271941 w 921199"/>
              <a:gd name="connsiteY27" fmla="*/ 6799 h 1172744"/>
              <a:gd name="connsiteX28" fmla="*/ 278739 w 921199"/>
              <a:gd name="connsiteY28" fmla="*/ 27194 h 1172744"/>
              <a:gd name="connsiteX29" fmla="*/ 282139 w 921199"/>
              <a:gd name="connsiteY29" fmla="*/ 74784 h 1172744"/>
              <a:gd name="connsiteX30" fmla="*/ 329728 w 921199"/>
              <a:gd name="connsiteY30" fmla="*/ 462299 h 1172744"/>
              <a:gd name="connsiteX31" fmla="*/ 356922 w 921199"/>
              <a:gd name="connsiteY31" fmla="*/ 662855 h 1172744"/>
              <a:gd name="connsiteX32" fmla="*/ 367120 w 921199"/>
              <a:gd name="connsiteY32" fmla="*/ 690049 h 1172744"/>
              <a:gd name="connsiteX33" fmla="*/ 387515 w 921199"/>
              <a:gd name="connsiteY33" fmla="*/ 727441 h 1172744"/>
              <a:gd name="connsiteX34" fmla="*/ 401113 w 921199"/>
              <a:gd name="connsiteY34" fmla="*/ 751236 h 1172744"/>
              <a:gd name="connsiteX35" fmla="*/ 414710 w 921199"/>
              <a:gd name="connsiteY35" fmla="*/ 758035 h 1172744"/>
              <a:gd name="connsiteX36" fmla="*/ 445303 w 921199"/>
              <a:gd name="connsiteY36" fmla="*/ 758035 h 1172744"/>
              <a:gd name="connsiteX37" fmla="*/ 496292 w 921199"/>
              <a:gd name="connsiteY37" fmla="*/ 737639 h 1172744"/>
              <a:gd name="connsiteX38" fmla="*/ 628863 w 921199"/>
              <a:gd name="connsiteY38" fmla="*/ 679852 h 1172744"/>
              <a:gd name="connsiteX39" fmla="*/ 921199 w 921199"/>
              <a:gd name="connsiteY39" fmla="*/ 503090 h 1172744"/>
              <a:gd name="connsiteX0" fmla="*/ 628863 w 866811"/>
              <a:gd name="connsiteY0" fmla="*/ 679852 h 1172744"/>
              <a:gd name="connsiteX1" fmla="*/ 866811 w 866811"/>
              <a:gd name="connsiteY1" fmla="*/ 829419 h 1172744"/>
              <a:gd name="connsiteX2" fmla="*/ 625463 w 866811"/>
              <a:gd name="connsiteY2" fmla="*/ 982386 h 1172744"/>
              <a:gd name="connsiteX3" fmla="*/ 516687 w 866811"/>
              <a:gd name="connsiteY3" fmla="*/ 1050371 h 1172744"/>
              <a:gd name="connsiteX4" fmla="*/ 448702 w 866811"/>
              <a:gd name="connsiteY4" fmla="*/ 1087762 h 1172744"/>
              <a:gd name="connsiteX5" fmla="*/ 397713 w 866811"/>
              <a:gd name="connsiteY5" fmla="*/ 1111557 h 1172744"/>
              <a:gd name="connsiteX6" fmla="*/ 343325 w 866811"/>
              <a:gd name="connsiteY6" fmla="*/ 1128554 h 1172744"/>
              <a:gd name="connsiteX7" fmla="*/ 278739 w 866811"/>
              <a:gd name="connsiteY7" fmla="*/ 1145550 h 1172744"/>
              <a:gd name="connsiteX8" fmla="*/ 210754 w 866811"/>
              <a:gd name="connsiteY8" fmla="*/ 1155748 h 1172744"/>
              <a:gd name="connsiteX9" fmla="*/ 156366 w 866811"/>
              <a:gd name="connsiteY9" fmla="*/ 1165945 h 1172744"/>
              <a:gd name="connsiteX10" fmla="*/ 91780 w 866811"/>
              <a:gd name="connsiteY10" fmla="*/ 1172744 h 1172744"/>
              <a:gd name="connsiteX11" fmla="*/ 47590 w 866811"/>
              <a:gd name="connsiteY11" fmla="*/ 1169345 h 1172744"/>
              <a:gd name="connsiteX12" fmla="*/ 23795 w 866811"/>
              <a:gd name="connsiteY12" fmla="*/ 1155748 h 1172744"/>
              <a:gd name="connsiteX13" fmla="*/ 6799 w 866811"/>
              <a:gd name="connsiteY13" fmla="*/ 1131953 h 1172744"/>
              <a:gd name="connsiteX14" fmla="*/ 0 w 866811"/>
              <a:gd name="connsiteY14" fmla="*/ 1091162 h 1172744"/>
              <a:gd name="connsiteX15" fmla="*/ 10198 w 866811"/>
              <a:gd name="connsiteY15" fmla="*/ 1033374 h 1172744"/>
              <a:gd name="connsiteX16" fmla="*/ 30594 w 866811"/>
              <a:gd name="connsiteY16" fmla="*/ 968788 h 1172744"/>
              <a:gd name="connsiteX17" fmla="*/ 61187 w 866811"/>
              <a:gd name="connsiteY17" fmla="*/ 897404 h 1172744"/>
              <a:gd name="connsiteX18" fmla="*/ 81582 w 866811"/>
              <a:gd name="connsiteY18" fmla="*/ 849815 h 1172744"/>
              <a:gd name="connsiteX19" fmla="*/ 95179 w 866811"/>
              <a:gd name="connsiteY19" fmla="*/ 812423 h 1172744"/>
              <a:gd name="connsiteX20" fmla="*/ 115575 w 866811"/>
              <a:gd name="connsiteY20" fmla="*/ 683251 h 1172744"/>
              <a:gd name="connsiteX21" fmla="*/ 180161 w 866811"/>
              <a:gd name="connsiteY21" fmla="*/ 312732 h 1172744"/>
              <a:gd name="connsiteX22" fmla="*/ 210754 w 866811"/>
              <a:gd name="connsiteY22" fmla="*/ 122374 h 1172744"/>
              <a:gd name="connsiteX23" fmla="*/ 220952 w 866811"/>
              <a:gd name="connsiteY23" fmla="*/ 37392 h 1172744"/>
              <a:gd name="connsiteX24" fmla="*/ 224351 w 866811"/>
              <a:gd name="connsiteY24" fmla="*/ 23795 h 1172744"/>
              <a:gd name="connsiteX25" fmla="*/ 248146 w 866811"/>
              <a:gd name="connsiteY25" fmla="*/ 3400 h 1172744"/>
              <a:gd name="connsiteX26" fmla="*/ 258344 w 866811"/>
              <a:gd name="connsiteY26" fmla="*/ 0 h 1172744"/>
              <a:gd name="connsiteX27" fmla="*/ 271941 w 866811"/>
              <a:gd name="connsiteY27" fmla="*/ 6799 h 1172744"/>
              <a:gd name="connsiteX28" fmla="*/ 278739 w 866811"/>
              <a:gd name="connsiteY28" fmla="*/ 27194 h 1172744"/>
              <a:gd name="connsiteX29" fmla="*/ 282139 w 866811"/>
              <a:gd name="connsiteY29" fmla="*/ 74784 h 1172744"/>
              <a:gd name="connsiteX30" fmla="*/ 329728 w 866811"/>
              <a:gd name="connsiteY30" fmla="*/ 462299 h 1172744"/>
              <a:gd name="connsiteX31" fmla="*/ 356922 w 866811"/>
              <a:gd name="connsiteY31" fmla="*/ 662855 h 1172744"/>
              <a:gd name="connsiteX32" fmla="*/ 367120 w 866811"/>
              <a:gd name="connsiteY32" fmla="*/ 690049 h 1172744"/>
              <a:gd name="connsiteX33" fmla="*/ 387515 w 866811"/>
              <a:gd name="connsiteY33" fmla="*/ 727441 h 1172744"/>
              <a:gd name="connsiteX34" fmla="*/ 401113 w 866811"/>
              <a:gd name="connsiteY34" fmla="*/ 751236 h 1172744"/>
              <a:gd name="connsiteX35" fmla="*/ 414710 w 866811"/>
              <a:gd name="connsiteY35" fmla="*/ 758035 h 1172744"/>
              <a:gd name="connsiteX36" fmla="*/ 445303 w 866811"/>
              <a:gd name="connsiteY36" fmla="*/ 758035 h 1172744"/>
              <a:gd name="connsiteX37" fmla="*/ 496292 w 866811"/>
              <a:gd name="connsiteY37" fmla="*/ 737639 h 1172744"/>
              <a:gd name="connsiteX38" fmla="*/ 628863 w 866811"/>
              <a:gd name="connsiteY38" fmla="*/ 679852 h 1172744"/>
              <a:gd name="connsiteX0" fmla="*/ 496292 w 866811"/>
              <a:gd name="connsiteY0" fmla="*/ 737639 h 1172744"/>
              <a:gd name="connsiteX1" fmla="*/ 866811 w 866811"/>
              <a:gd name="connsiteY1" fmla="*/ 829419 h 1172744"/>
              <a:gd name="connsiteX2" fmla="*/ 625463 w 866811"/>
              <a:gd name="connsiteY2" fmla="*/ 982386 h 1172744"/>
              <a:gd name="connsiteX3" fmla="*/ 516687 w 866811"/>
              <a:gd name="connsiteY3" fmla="*/ 1050371 h 1172744"/>
              <a:gd name="connsiteX4" fmla="*/ 448702 w 866811"/>
              <a:gd name="connsiteY4" fmla="*/ 1087762 h 1172744"/>
              <a:gd name="connsiteX5" fmla="*/ 397713 w 866811"/>
              <a:gd name="connsiteY5" fmla="*/ 1111557 h 1172744"/>
              <a:gd name="connsiteX6" fmla="*/ 343325 w 866811"/>
              <a:gd name="connsiteY6" fmla="*/ 1128554 h 1172744"/>
              <a:gd name="connsiteX7" fmla="*/ 278739 w 866811"/>
              <a:gd name="connsiteY7" fmla="*/ 1145550 h 1172744"/>
              <a:gd name="connsiteX8" fmla="*/ 210754 w 866811"/>
              <a:gd name="connsiteY8" fmla="*/ 1155748 h 1172744"/>
              <a:gd name="connsiteX9" fmla="*/ 156366 w 866811"/>
              <a:gd name="connsiteY9" fmla="*/ 1165945 h 1172744"/>
              <a:gd name="connsiteX10" fmla="*/ 91780 w 866811"/>
              <a:gd name="connsiteY10" fmla="*/ 1172744 h 1172744"/>
              <a:gd name="connsiteX11" fmla="*/ 47590 w 866811"/>
              <a:gd name="connsiteY11" fmla="*/ 1169345 h 1172744"/>
              <a:gd name="connsiteX12" fmla="*/ 23795 w 866811"/>
              <a:gd name="connsiteY12" fmla="*/ 1155748 h 1172744"/>
              <a:gd name="connsiteX13" fmla="*/ 6799 w 866811"/>
              <a:gd name="connsiteY13" fmla="*/ 1131953 h 1172744"/>
              <a:gd name="connsiteX14" fmla="*/ 0 w 866811"/>
              <a:gd name="connsiteY14" fmla="*/ 1091162 h 1172744"/>
              <a:gd name="connsiteX15" fmla="*/ 10198 w 866811"/>
              <a:gd name="connsiteY15" fmla="*/ 1033374 h 1172744"/>
              <a:gd name="connsiteX16" fmla="*/ 30594 w 866811"/>
              <a:gd name="connsiteY16" fmla="*/ 968788 h 1172744"/>
              <a:gd name="connsiteX17" fmla="*/ 61187 w 866811"/>
              <a:gd name="connsiteY17" fmla="*/ 897404 h 1172744"/>
              <a:gd name="connsiteX18" fmla="*/ 81582 w 866811"/>
              <a:gd name="connsiteY18" fmla="*/ 849815 h 1172744"/>
              <a:gd name="connsiteX19" fmla="*/ 95179 w 866811"/>
              <a:gd name="connsiteY19" fmla="*/ 812423 h 1172744"/>
              <a:gd name="connsiteX20" fmla="*/ 115575 w 866811"/>
              <a:gd name="connsiteY20" fmla="*/ 683251 h 1172744"/>
              <a:gd name="connsiteX21" fmla="*/ 180161 w 866811"/>
              <a:gd name="connsiteY21" fmla="*/ 312732 h 1172744"/>
              <a:gd name="connsiteX22" fmla="*/ 210754 w 866811"/>
              <a:gd name="connsiteY22" fmla="*/ 122374 h 1172744"/>
              <a:gd name="connsiteX23" fmla="*/ 220952 w 866811"/>
              <a:gd name="connsiteY23" fmla="*/ 37392 h 1172744"/>
              <a:gd name="connsiteX24" fmla="*/ 224351 w 866811"/>
              <a:gd name="connsiteY24" fmla="*/ 23795 h 1172744"/>
              <a:gd name="connsiteX25" fmla="*/ 248146 w 866811"/>
              <a:gd name="connsiteY25" fmla="*/ 3400 h 1172744"/>
              <a:gd name="connsiteX26" fmla="*/ 258344 w 866811"/>
              <a:gd name="connsiteY26" fmla="*/ 0 h 1172744"/>
              <a:gd name="connsiteX27" fmla="*/ 271941 w 866811"/>
              <a:gd name="connsiteY27" fmla="*/ 6799 h 1172744"/>
              <a:gd name="connsiteX28" fmla="*/ 278739 w 866811"/>
              <a:gd name="connsiteY28" fmla="*/ 27194 h 1172744"/>
              <a:gd name="connsiteX29" fmla="*/ 282139 w 866811"/>
              <a:gd name="connsiteY29" fmla="*/ 74784 h 1172744"/>
              <a:gd name="connsiteX30" fmla="*/ 329728 w 866811"/>
              <a:gd name="connsiteY30" fmla="*/ 462299 h 1172744"/>
              <a:gd name="connsiteX31" fmla="*/ 356922 w 866811"/>
              <a:gd name="connsiteY31" fmla="*/ 662855 h 1172744"/>
              <a:gd name="connsiteX32" fmla="*/ 367120 w 866811"/>
              <a:gd name="connsiteY32" fmla="*/ 690049 h 1172744"/>
              <a:gd name="connsiteX33" fmla="*/ 387515 w 866811"/>
              <a:gd name="connsiteY33" fmla="*/ 727441 h 1172744"/>
              <a:gd name="connsiteX34" fmla="*/ 401113 w 866811"/>
              <a:gd name="connsiteY34" fmla="*/ 751236 h 1172744"/>
              <a:gd name="connsiteX35" fmla="*/ 414710 w 866811"/>
              <a:gd name="connsiteY35" fmla="*/ 758035 h 1172744"/>
              <a:gd name="connsiteX36" fmla="*/ 445303 w 866811"/>
              <a:gd name="connsiteY36" fmla="*/ 758035 h 1172744"/>
              <a:gd name="connsiteX37" fmla="*/ 496292 w 866811"/>
              <a:gd name="connsiteY37" fmla="*/ 737639 h 1172744"/>
              <a:gd name="connsiteX0" fmla="*/ 445303 w 866811"/>
              <a:gd name="connsiteY0" fmla="*/ 758035 h 1172744"/>
              <a:gd name="connsiteX1" fmla="*/ 866811 w 866811"/>
              <a:gd name="connsiteY1" fmla="*/ 829419 h 1172744"/>
              <a:gd name="connsiteX2" fmla="*/ 625463 w 866811"/>
              <a:gd name="connsiteY2" fmla="*/ 982386 h 1172744"/>
              <a:gd name="connsiteX3" fmla="*/ 516687 w 866811"/>
              <a:gd name="connsiteY3" fmla="*/ 1050371 h 1172744"/>
              <a:gd name="connsiteX4" fmla="*/ 448702 w 866811"/>
              <a:gd name="connsiteY4" fmla="*/ 1087762 h 1172744"/>
              <a:gd name="connsiteX5" fmla="*/ 397713 w 866811"/>
              <a:gd name="connsiteY5" fmla="*/ 1111557 h 1172744"/>
              <a:gd name="connsiteX6" fmla="*/ 343325 w 866811"/>
              <a:gd name="connsiteY6" fmla="*/ 1128554 h 1172744"/>
              <a:gd name="connsiteX7" fmla="*/ 278739 w 866811"/>
              <a:gd name="connsiteY7" fmla="*/ 1145550 h 1172744"/>
              <a:gd name="connsiteX8" fmla="*/ 210754 w 866811"/>
              <a:gd name="connsiteY8" fmla="*/ 1155748 h 1172744"/>
              <a:gd name="connsiteX9" fmla="*/ 156366 w 866811"/>
              <a:gd name="connsiteY9" fmla="*/ 1165945 h 1172744"/>
              <a:gd name="connsiteX10" fmla="*/ 91780 w 866811"/>
              <a:gd name="connsiteY10" fmla="*/ 1172744 h 1172744"/>
              <a:gd name="connsiteX11" fmla="*/ 47590 w 866811"/>
              <a:gd name="connsiteY11" fmla="*/ 1169345 h 1172744"/>
              <a:gd name="connsiteX12" fmla="*/ 23795 w 866811"/>
              <a:gd name="connsiteY12" fmla="*/ 1155748 h 1172744"/>
              <a:gd name="connsiteX13" fmla="*/ 6799 w 866811"/>
              <a:gd name="connsiteY13" fmla="*/ 1131953 h 1172744"/>
              <a:gd name="connsiteX14" fmla="*/ 0 w 866811"/>
              <a:gd name="connsiteY14" fmla="*/ 1091162 h 1172744"/>
              <a:gd name="connsiteX15" fmla="*/ 10198 w 866811"/>
              <a:gd name="connsiteY15" fmla="*/ 1033374 h 1172744"/>
              <a:gd name="connsiteX16" fmla="*/ 30594 w 866811"/>
              <a:gd name="connsiteY16" fmla="*/ 968788 h 1172744"/>
              <a:gd name="connsiteX17" fmla="*/ 61187 w 866811"/>
              <a:gd name="connsiteY17" fmla="*/ 897404 h 1172744"/>
              <a:gd name="connsiteX18" fmla="*/ 81582 w 866811"/>
              <a:gd name="connsiteY18" fmla="*/ 849815 h 1172744"/>
              <a:gd name="connsiteX19" fmla="*/ 95179 w 866811"/>
              <a:gd name="connsiteY19" fmla="*/ 812423 h 1172744"/>
              <a:gd name="connsiteX20" fmla="*/ 115575 w 866811"/>
              <a:gd name="connsiteY20" fmla="*/ 683251 h 1172744"/>
              <a:gd name="connsiteX21" fmla="*/ 180161 w 866811"/>
              <a:gd name="connsiteY21" fmla="*/ 312732 h 1172744"/>
              <a:gd name="connsiteX22" fmla="*/ 210754 w 866811"/>
              <a:gd name="connsiteY22" fmla="*/ 122374 h 1172744"/>
              <a:gd name="connsiteX23" fmla="*/ 220952 w 866811"/>
              <a:gd name="connsiteY23" fmla="*/ 37392 h 1172744"/>
              <a:gd name="connsiteX24" fmla="*/ 224351 w 866811"/>
              <a:gd name="connsiteY24" fmla="*/ 23795 h 1172744"/>
              <a:gd name="connsiteX25" fmla="*/ 248146 w 866811"/>
              <a:gd name="connsiteY25" fmla="*/ 3400 h 1172744"/>
              <a:gd name="connsiteX26" fmla="*/ 258344 w 866811"/>
              <a:gd name="connsiteY26" fmla="*/ 0 h 1172744"/>
              <a:gd name="connsiteX27" fmla="*/ 271941 w 866811"/>
              <a:gd name="connsiteY27" fmla="*/ 6799 h 1172744"/>
              <a:gd name="connsiteX28" fmla="*/ 278739 w 866811"/>
              <a:gd name="connsiteY28" fmla="*/ 27194 h 1172744"/>
              <a:gd name="connsiteX29" fmla="*/ 282139 w 866811"/>
              <a:gd name="connsiteY29" fmla="*/ 74784 h 1172744"/>
              <a:gd name="connsiteX30" fmla="*/ 329728 w 866811"/>
              <a:gd name="connsiteY30" fmla="*/ 462299 h 1172744"/>
              <a:gd name="connsiteX31" fmla="*/ 356922 w 866811"/>
              <a:gd name="connsiteY31" fmla="*/ 662855 h 1172744"/>
              <a:gd name="connsiteX32" fmla="*/ 367120 w 866811"/>
              <a:gd name="connsiteY32" fmla="*/ 690049 h 1172744"/>
              <a:gd name="connsiteX33" fmla="*/ 387515 w 866811"/>
              <a:gd name="connsiteY33" fmla="*/ 727441 h 1172744"/>
              <a:gd name="connsiteX34" fmla="*/ 401113 w 866811"/>
              <a:gd name="connsiteY34" fmla="*/ 751236 h 1172744"/>
              <a:gd name="connsiteX35" fmla="*/ 414710 w 866811"/>
              <a:gd name="connsiteY35" fmla="*/ 758035 h 1172744"/>
              <a:gd name="connsiteX36" fmla="*/ 445303 w 866811"/>
              <a:gd name="connsiteY36" fmla="*/ 758035 h 1172744"/>
              <a:gd name="connsiteX0" fmla="*/ 414710 w 866811"/>
              <a:gd name="connsiteY0" fmla="*/ 758035 h 1172744"/>
              <a:gd name="connsiteX1" fmla="*/ 866811 w 866811"/>
              <a:gd name="connsiteY1" fmla="*/ 829419 h 1172744"/>
              <a:gd name="connsiteX2" fmla="*/ 625463 w 866811"/>
              <a:gd name="connsiteY2" fmla="*/ 982386 h 1172744"/>
              <a:gd name="connsiteX3" fmla="*/ 516687 w 866811"/>
              <a:gd name="connsiteY3" fmla="*/ 1050371 h 1172744"/>
              <a:gd name="connsiteX4" fmla="*/ 448702 w 866811"/>
              <a:gd name="connsiteY4" fmla="*/ 1087762 h 1172744"/>
              <a:gd name="connsiteX5" fmla="*/ 397713 w 866811"/>
              <a:gd name="connsiteY5" fmla="*/ 1111557 h 1172744"/>
              <a:gd name="connsiteX6" fmla="*/ 343325 w 866811"/>
              <a:gd name="connsiteY6" fmla="*/ 1128554 h 1172744"/>
              <a:gd name="connsiteX7" fmla="*/ 278739 w 866811"/>
              <a:gd name="connsiteY7" fmla="*/ 1145550 h 1172744"/>
              <a:gd name="connsiteX8" fmla="*/ 210754 w 866811"/>
              <a:gd name="connsiteY8" fmla="*/ 1155748 h 1172744"/>
              <a:gd name="connsiteX9" fmla="*/ 156366 w 866811"/>
              <a:gd name="connsiteY9" fmla="*/ 1165945 h 1172744"/>
              <a:gd name="connsiteX10" fmla="*/ 91780 w 866811"/>
              <a:gd name="connsiteY10" fmla="*/ 1172744 h 1172744"/>
              <a:gd name="connsiteX11" fmla="*/ 47590 w 866811"/>
              <a:gd name="connsiteY11" fmla="*/ 1169345 h 1172744"/>
              <a:gd name="connsiteX12" fmla="*/ 23795 w 866811"/>
              <a:gd name="connsiteY12" fmla="*/ 1155748 h 1172744"/>
              <a:gd name="connsiteX13" fmla="*/ 6799 w 866811"/>
              <a:gd name="connsiteY13" fmla="*/ 1131953 h 1172744"/>
              <a:gd name="connsiteX14" fmla="*/ 0 w 866811"/>
              <a:gd name="connsiteY14" fmla="*/ 1091162 h 1172744"/>
              <a:gd name="connsiteX15" fmla="*/ 10198 w 866811"/>
              <a:gd name="connsiteY15" fmla="*/ 1033374 h 1172744"/>
              <a:gd name="connsiteX16" fmla="*/ 30594 w 866811"/>
              <a:gd name="connsiteY16" fmla="*/ 968788 h 1172744"/>
              <a:gd name="connsiteX17" fmla="*/ 61187 w 866811"/>
              <a:gd name="connsiteY17" fmla="*/ 897404 h 1172744"/>
              <a:gd name="connsiteX18" fmla="*/ 81582 w 866811"/>
              <a:gd name="connsiteY18" fmla="*/ 849815 h 1172744"/>
              <a:gd name="connsiteX19" fmla="*/ 95179 w 866811"/>
              <a:gd name="connsiteY19" fmla="*/ 812423 h 1172744"/>
              <a:gd name="connsiteX20" fmla="*/ 115575 w 866811"/>
              <a:gd name="connsiteY20" fmla="*/ 683251 h 1172744"/>
              <a:gd name="connsiteX21" fmla="*/ 180161 w 866811"/>
              <a:gd name="connsiteY21" fmla="*/ 312732 h 1172744"/>
              <a:gd name="connsiteX22" fmla="*/ 210754 w 866811"/>
              <a:gd name="connsiteY22" fmla="*/ 122374 h 1172744"/>
              <a:gd name="connsiteX23" fmla="*/ 220952 w 866811"/>
              <a:gd name="connsiteY23" fmla="*/ 37392 h 1172744"/>
              <a:gd name="connsiteX24" fmla="*/ 224351 w 866811"/>
              <a:gd name="connsiteY24" fmla="*/ 23795 h 1172744"/>
              <a:gd name="connsiteX25" fmla="*/ 248146 w 866811"/>
              <a:gd name="connsiteY25" fmla="*/ 3400 h 1172744"/>
              <a:gd name="connsiteX26" fmla="*/ 258344 w 866811"/>
              <a:gd name="connsiteY26" fmla="*/ 0 h 1172744"/>
              <a:gd name="connsiteX27" fmla="*/ 271941 w 866811"/>
              <a:gd name="connsiteY27" fmla="*/ 6799 h 1172744"/>
              <a:gd name="connsiteX28" fmla="*/ 278739 w 866811"/>
              <a:gd name="connsiteY28" fmla="*/ 27194 h 1172744"/>
              <a:gd name="connsiteX29" fmla="*/ 282139 w 866811"/>
              <a:gd name="connsiteY29" fmla="*/ 74784 h 1172744"/>
              <a:gd name="connsiteX30" fmla="*/ 329728 w 866811"/>
              <a:gd name="connsiteY30" fmla="*/ 462299 h 1172744"/>
              <a:gd name="connsiteX31" fmla="*/ 356922 w 866811"/>
              <a:gd name="connsiteY31" fmla="*/ 662855 h 1172744"/>
              <a:gd name="connsiteX32" fmla="*/ 367120 w 866811"/>
              <a:gd name="connsiteY32" fmla="*/ 690049 h 1172744"/>
              <a:gd name="connsiteX33" fmla="*/ 387515 w 866811"/>
              <a:gd name="connsiteY33" fmla="*/ 727441 h 1172744"/>
              <a:gd name="connsiteX34" fmla="*/ 401113 w 866811"/>
              <a:gd name="connsiteY34" fmla="*/ 751236 h 1172744"/>
              <a:gd name="connsiteX35" fmla="*/ 414710 w 866811"/>
              <a:gd name="connsiteY35" fmla="*/ 758035 h 1172744"/>
              <a:gd name="connsiteX0" fmla="*/ 401113 w 866811"/>
              <a:gd name="connsiteY0" fmla="*/ 751236 h 1172744"/>
              <a:gd name="connsiteX1" fmla="*/ 866811 w 866811"/>
              <a:gd name="connsiteY1" fmla="*/ 829419 h 1172744"/>
              <a:gd name="connsiteX2" fmla="*/ 625463 w 866811"/>
              <a:gd name="connsiteY2" fmla="*/ 982386 h 1172744"/>
              <a:gd name="connsiteX3" fmla="*/ 516687 w 866811"/>
              <a:gd name="connsiteY3" fmla="*/ 1050371 h 1172744"/>
              <a:gd name="connsiteX4" fmla="*/ 448702 w 866811"/>
              <a:gd name="connsiteY4" fmla="*/ 1087762 h 1172744"/>
              <a:gd name="connsiteX5" fmla="*/ 397713 w 866811"/>
              <a:gd name="connsiteY5" fmla="*/ 1111557 h 1172744"/>
              <a:gd name="connsiteX6" fmla="*/ 343325 w 866811"/>
              <a:gd name="connsiteY6" fmla="*/ 1128554 h 1172744"/>
              <a:gd name="connsiteX7" fmla="*/ 278739 w 866811"/>
              <a:gd name="connsiteY7" fmla="*/ 1145550 h 1172744"/>
              <a:gd name="connsiteX8" fmla="*/ 210754 w 866811"/>
              <a:gd name="connsiteY8" fmla="*/ 1155748 h 1172744"/>
              <a:gd name="connsiteX9" fmla="*/ 156366 w 866811"/>
              <a:gd name="connsiteY9" fmla="*/ 1165945 h 1172744"/>
              <a:gd name="connsiteX10" fmla="*/ 91780 w 866811"/>
              <a:gd name="connsiteY10" fmla="*/ 1172744 h 1172744"/>
              <a:gd name="connsiteX11" fmla="*/ 47590 w 866811"/>
              <a:gd name="connsiteY11" fmla="*/ 1169345 h 1172744"/>
              <a:gd name="connsiteX12" fmla="*/ 23795 w 866811"/>
              <a:gd name="connsiteY12" fmla="*/ 1155748 h 1172744"/>
              <a:gd name="connsiteX13" fmla="*/ 6799 w 866811"/>
              <a:gd name="connsiteY13" fmla="*/ 1131953 h 1172744"/>
              <a:gd name="connsiteX14" fmla="*/ 0 w 866811"/>
              <a:gd name="connsiteY14" fmla="*/ 1091162 h 1172744"/>
              <a:gd name="connsiteX15" fmla="*/ 10198 w 866811"/>
              <a:gd name="connsiteY15" fmla="*/ 1033374 h 1172744"/>
              <a:gd name="connsiteX16" fmla="*/ 30594 w 866811"/>
              <a:gd name="connsiteY16" fmla="*/ 968788 h 1172744"/>
              <a:gd name="connsiteX17" fmla="*/ 61187 w 866811"/>
              <a:gd name="connsiteY17" fmla="*/ 897404 h 1172744"/>
              <a:gd name="connsiteX18" fmla="*/ 81582 w 866811"/>
              <a:gd name="connsiteY18" fmla="*/ 849815 h 1172744"/>
              <a:gd name="connsiteX19" fmla="*/ 95179 w 866811"/>
              <a:gd name="connsiteY19" fmla="*/ 812423 h 1172744"/>
              <a:gd name="connsiteX20" fmla="*/ 115575 w 866811"/>
              <a:gd name="connsiteY20" fmla="*/ 683251 h 1172744"/>
              <a:gd name="connsiteX21" fmla="*/ 180161 w 866811"/>
              <a:gd name="connsiteY21" fmla="*/ 312732 h 1172744"/>
              <a:gd name="connsiteX22" fmla="*/ 210754 w 866811"/>
              <a:gd name="connsiteY22" fmla="*/ 122374 h 1172744"/>
              <a:gd name="connsiteX23" fmla="*/ 220952 w 866811"/>
              <a:gd name="connsiteY23" fmla="*/ 37392 h 1172744"/>
              <a:gd name="connsiteX24" fmla="*/ 224351 w 866811"/>
              <a:gd name="connsiteY24" fmla="*/ 23795 h 1172744"/>
              <a:gd name="connsiteX25" fmla="*/ 248146 w 866811"/>
              <a:gd name="connsiteY25" fmla="*/ 3400 h 1172744"/>
              <a:gd name="connsiteX26" fmla="*/ 258344 w 866811"/>
              <a:gd name="connsiteY26" fmla="*/ 0 h 1172744"/>
              <a:gd name="connsiteX27" fmla="*/ 271941 w 866811"/>
              <a:gd name="connsiteY27" fmla="*/ 6799 h 1172744"/>
              <a:gd name="connsiteX28" fmla="*/ 278739 w 866811"/>
              <a:gd name="connsiteY28" fmla="*/ 27194 h 1172744"/>
              <a:gd name="connsiteX29" fmla="*/ 282139 w 866811"/>
              <a:gd name="connsiteY29" fmla="*/ 74784 h 1172744"/>
              <a:gd name="connsiteX30" fmla="*/ 329728 w 866811"/>
              <a:gd name="connsiteY30" fmla="*/ 462299 h 1172744"/>
              <a:gd name="connsiteX31" fmla="*/ 356922 w 866811"/>
              <a:gd name="connsiteY31" fmla="*/ 662855 h 1172744"/>
              <a:gd name="connsiteX32" fmla="*/ 367120 w 866811"/>
              <a:gd name="connsiteY32" fmla="*/ 690049 h 1172744"/>
              <a:gd name="connsiteX33" fmla="*/ 387515 w 866811"/>
              <a:gd name="connsiteY33" fmla="*/ 727441 h 1172744"/>
              <a:gd name="connsiteX34" fmla="*/ 401113 w 866811"/>
              <a:gd name="connsiteY34" fmla="*/ 751236 h 1172744"/>
              <a:gd name="connsiteX0" fmla="*/ 401113 w 625463"/>
              <a:gd name="connsiteY0" fmla="*/ 751236 h 1172744"/>
              <a:gd name="connsiteX1" fmla="*/ 625463 w 625463"/>
              <a:gd name="connsiteY1" fmla="*/ 982386 h 1172744"/>
              <a:gd name="connsiteX2" fmla="*/ 516687 w 625463"/>
              <a:gd name="connsiteY2" fmla="*/ 1050371 h 1172744"/>
              <a:gd name="connsiteX3" fmla="*/ 448702 w 625463"/>
              <a:gd name="connsiteY3" fmla="*/ 1087762 h 1172744"/>
              <a:gd name="connsiteX4" fmla="*/ 397713 w 625463"/>
              <a:gd name="connsiteY4" fmla="*/ 1111557 h 1172744"/>
              <a:gd name="connsiteX5" fmla="*/ 343325 w 625463"/>
              <a:gd name="connsiteY5" fmla="*/ 1128554 h 1172744"/>
              <a:gd name="connsiteX6" fmla="*/ 278739 w 625463"/>
              <a:gd name="connsiteY6" fmla="*/ 1145550 h 1172744"/>
              <a:gd name="connsiteX7" fmla="*/ 210754 w 625463"/>
              <a:gd name="connsiteY7" fmla="*/ 1155748 h 1172744"/>
              <a:gd name="connsiteX8" fmla="*/ 156366 w 625463"/>
              <a:gd name="connsiteY8" fmla="*/ 1165945 h 1172744"/>
              <a:gd name="connsiteX9" fmla="*/ 91780 w 625463"/>
              <a:gd name="connsiteY9" fmla="*/ 1172744 h 1172744"/>
              <a:gd name="connsiteX10" fmla="*/ 47590 w 625463"/>
              <a:gd name="connsiteY10" fmla="*/ 1169345 h 1172744"/>
              <a:gd name="connsiteX11" fmla="*/ 23795 w 625463"/>
              <a:gd name="connsiteY11" fmla="*/ 1155748 h 1172744"/>
              <a:gd name="connsiteX12" fmla="*/ 6799 w 625463"/>
              <a:gd name="connsiteY12" fmla="*/ 1131953 h 1172744"/>
              <a:gd name="connsiteX13" fmla="*/ 0 w 625463"/>
              <a:gd name="connsiteY13" fmla="*/ 1091162 h 1172744"/>
              <a:gd name="connsiteX14" fmla="*/ 10198 w 625463"/>
              <a:gd name="connsiteY14" fmla="*/ 1033374 h 1172744"/>
              <a:gd name="connsiteX15" fmla="*/ 30594 w 625463"/>
              <a:gd name="connsiteY15" fmla="*/ 968788 h 1172744"/>
              <a:gd name="connsiteX16" fmla="*/ 61187 w 625463"/>
              <a:gd name="connsiteY16" fmla="*/ 897404 h 1172744"/>
              <a:gd name="connsiteX17" fmla="*/ 81582 w 625463"/>
              <a:gd name="connsiteY17" fmla="*/ 849815 h 1172744"/>
              <a:gd name="connsiteX18" fmla="*/ 95179 w 625463"/>
              <a:gd name="connsiteY18" fmla="*/ 812423 h 1172744"/>
              <a:gd name="connsiteX19" fmla="*/ 115575 w 625463"/>
              <a:gd name="connsiteY19" fmla="*/ 683251 h 1172744"/>
              <a:gd name="connsiteX20" fmla="*/ 180161 w 625463"/>
              <a:gd name="connsiteY20" fmla="*/ 312732 h 1172744"/>
              <a:gd name="connsiteX21" fmla="*/ 210754 w 625463"/>
              <a:gd name="connsiteY21" fmla="*/ 122374 h 1172744"/>
              <a:gd name="connsiteX22" fmla="*/ 220952 w 625463"/>
              <a:gd name="connsiteY22" fmla="*/ 37392 h 1172744"/>
              <a:gd name="connsiteX23" fmla="*/ 224351 w 625463"/>
              <a:gd name="connsiteY23" fmla="*/ 23795 h 1172744"/>
              <a:gd name="connsiteX24" fmla="*/ 248146 w 625463"/>
              <a:gd name="connsiteY24" fmla="*/ 3400 h 1172744"/>
              <a:gd name="connsiteX25" fmla="*/ 258344 w 625463"/>
              <a:gd name="connsiteY25" fmla="*/ 0 h 1172744"/>
              <a:gd name="connsiteX26" fmla="*/ 271941 w 625463"/>
              <a:gd name="connsiteY26" fmla="*/ 6799 h 1172744"/>
              <a:gd name="connsiteX27" fmla="*/ 278739 w 625463"/>
              <a:gd name="connsiteY27" fmla="*/ 27194 h 1172744"/>
              <a:gd name="connsiteX28" fmla="*/ 282139 w 625463"/>
              <a:gd name="connsiteY28" fmla="*/ 74784 h 1172744"/>
              <a:gd name="connsiteX29" fmla="*/ 329728 w 625463"/>
              <a:gd name="connsiteY29" fmla="*/ 462299 h 1172744"/>
              <a:gd name="connsiteX30" fmla="*/ 356922 w 625463"/>
              <a:gd name="connsiteY30" fmla="*/ 662855 h 1172744"/>
              <a:gd name="connsiteX31" fmla="*/ 367120 w 625463"/>
              <a:gd name="connsiteY31" fmla="*/ 690049 h 1172744"/>
              <a:gd name="connsiteX32" fmla="*/ 387515 w 625463"/>
              <a:gd name="connsiteY32" fmla="*/ 727441 h 1172744"/>
              <a:gd name="connsiteX33" fmla="*/ 401113 w 625463"/>
              <a:gd name="connsiteY33" fmla="*/ 751236 h 1172744"/>
              <a:gd name="connsiteX0" fmla="*/ 401113 w 516687"/>
              <a:gd name="connsiteY0" fmla="*/ 751236 h 1172744"/>
              <a:gd name="connsiteX1" fmla="*/ 516687 w 516687"/>
              <a:gd name="connsiteY1" fmla="*/ 1050371 h 1172744"/>
              <a:gd name="connsiteX2" fmla="*/ 448702 w 516687"/>
              <a:gd name="connsiteY2" fmla="*/ 1087762 h 1172744"/>
              <a:gd name="connsiteX3" fmla="*/ 397713 w 516687"/>
              <a:gd name="connsiteY3" fmla="*/ 1111557 h 1172744"/>
              <a:gd name="connsiteX4" fmla="*/ 343325 w 516687"/>
              <a:gd name="connsiteY4" fmla="*/ 1128554 h 1172744"/>
              <a:gd name="connsiteX5" fmla="*/ 278739 w 516687"/>
              <a:gd name="connsiteY5" fmla="*/ 1145550 h 1172744"/>
              <a:gd name="connsiteX6" fmla="*/ 210754 w 516687"/>
              <a:gd name="connsiteY6" fmla="*/ 1155748 h 1172744"/>
              <a:gd name="connsiteX7" fmla="*/ 156366 w 516687"/>
              <a:gd name="connsiteY7" fmla="*/ 1165945 h 1172744"/>
              <a:gd name="connsiteX8" fmla="*/ 91780 w 516687"/>
              <a:gd name="connsiteY8" fmla="*/ 1172744 h 1172744"/>
              <a:gd name="connsiteX9" fmla="*/ 47590 w 516687"/>
              <a:gd name="connsiteY9" fmla="*/ 1169345 h 1172744"/>
              <a:gd name="connsiteX10" fmla="*/ 23795 w 516687"/>
              <a:gd name="connsiteY10" fmla="*/ 1155748 h 1172744"/>
              <a:gd name="connsiteX11" fmla="*/ 6799 w 516687"/>
              <a:gd name="connsiteY11" fmla="*/ 1131953 h 1172744"/>
              <a:gd name="connsiteX12" fmla="*/ 0 w 516687"/>
              <a:gd name="connsiteY12" fmla="*/ 1091162 h 1172744"/>
              <a:gd name="connsiteX13" fmla="*/ 10198 w 516687"/>
              <a:gd name="connsiteY13" fmla="*/ 1033374 h 1172744"/>
              <a:gd name="connsiteX14" fmla="*/ 30594 w 516687"/>
              <a:gd name="connsiteY14" fmla="*/ 968788 h 1172744"/>
              <a:gd name="connsiteX15" fmla="*/ 61187 w 516687"/>
              <a:gd name="connsiteY15" fmla="*/ 897404 h 1172744"/>
              <a:gd name="connsiteX16" fmla="*/ 81582 w 516687"/>
              <a:gd name="connsiteY16" fmla="*/ 849815 h 1172744"/>
              <a:gd name="connsiteX17" fmla="*/ 95179 w 516687"/>
              <a:gd name="connsiteY17" fmla="*/ 812423 h 1172744"/>
              <a:gd name="connsiteX18" fmla="*/ 115575 w 516687"/>
              <a:gd name="connsiteY18" fmla="*/ 683251 h 1172744"/>
              <a:gd name="connsiteX19" fmla="*/ 180161 w 516687"/>
              <a:gd name="connsiteY19" fmla="*/ 312732 h 1172744"/>
              <a:gd name="connsiteX20" fmla="*/ 210754 w 516687"/>
              <a:gd name="connsiteY20" fmla="*/ 122374 h 1172744"/>
              <a:gd name="connsiteX21" fmla="*/ 220952 w 516687"/>
              <a:gd name="connsiteY21" fmla="*/ 37392 h 1172744"/>
              <a:gd name="connsiteX22" fmla="*/ 224351 w 516687"/>
              <a:gd name="connsiteY22" fmla="*/ 23795 h 1172744"/>
              <a:gd name="connsiteX23" fmla="*/ 248146 w 516687"/>
              <a:gd name="connsiteY23" fmla="*/ 3400 h 1172744"/>
              <a:gd name="connsiteX24" fmla="*/ 258344 w 516687"/>
              <a:gd name="connsiteY24" fmla="*/ 0 h 1172744"/>
              <a:gd name="connsiteX25" fmla="*/ 271941 w 516687"/>
              <a:gd name="connsiteY25" fmla="*/ 6799 h 1172744"/>
              <a:gd name="connsiteX26" fmla="*/ 278739 w 516687"/>
              <a:gd name="connsiteY26" fmla="*/ 27194 h 1172744"/>
              <a:gd name="connsiteX27" fmla="*/ 282139 w 516687"/>
              <a:gd name="connsiteY27" fmla="*/ 74784 h 1172744"/>
              <a:gd name="connsiteX28" fmla="*/ 329728 w 516687"/>
              <a:gd name="connsiteY28" fmla="*/ 462299 h 1172744"/>
              <a:gd name="connsiteX29" fmla="*/ 356922 w 516687"/>
              <a:gd name="connsiteY29" fmla="*/ 662855 h 1172744"/>
              <a:gd name="connsiteX30" fmla="*/ 367120 w 516687"/>
              <a:gd name="connsiteY30" fmla="*/ 690049 h 1172744"/>
              <a:gd name="connsiteX31" fmla="*/ 387515 w 516687"/>
              <a:gd name="connsiteY31" fmla="*/ 727441 h 1172744"/>
              <a:gd name="connsiteX32" fmla="*/ 401113 w 516687"/>
              <a:gd name="connsiteY32" fmla="*/ 751236 h 1172744"/>
              <a:gd name="connsiteX0" fmla="*/ 401113 w 448702"/>
              <a:gd name="connsiteY0" fmla="*/ 751236 h 1172744"/>
              <a:gd name="connsiteX1" fmla="*/ 448702 w 448702"/>
              <a:gd name="connsiteY1" fmla="*/ 1087762 h 1172744"/>
              <a:gd name="connsiteX2" fmla="*/ 397713 w 448702"/>
              <a:gd name="connsiteY2" fmla="*/ 1111557 h 1172744"/>
              <a:gd name="connsiteX3" fmla="*/ 343325 w 448702"/>
              <a:gd name="connsiteY3" fmla="*/ 1128554 h 1172744"/>
              <a:gd name="connsiteX4" fmla="*/ 278739 w 448702"/>
              <a:gd name="connsiteY4" fmla="*/ 1145550 h 1172744"/>
              <a:gd name="connsiteX5" fmla="*/ 210754 w 448702"/>
              <a:gd name="connsiteY5" fmla="*/ 1155748 h 1172744"/>
              <a:gd name="connsiteX6" fmla="*/ 156366 w 448702"/>
              <a:gd name="connsiteY6" fmla="*/ 1165945 h 1172744"/>
              <a:gd name="connsiteX7" fmla="*/ 91780 w 448702"/>
              <a:gd name="connsiteY7" fmla="*/ 1172744 h 1172744"/>
              <a:gd name="connsiteX8" fmla="*/ 47590 w 448702"/>
              <a:gd name="connsiteY8" fmla="*/ 1169345 h 1172744"/>
              <a:gd name="connsiteX9" fmla="*/ 23795 w 448702"/>
              <a:gd name="connsiteY9" fmla="*/ 1155748 h 1172744"/>
              <a:gd name="connsiteX10" fmla="*/ 6799 w 448702"/>
              <a:gd name="connsiteY10" fmla="*/ 1131953 h 1172744"/>
              <a:gd name="connsiteX11" fmla="*/ 0 w 448702"/>
              <a:gd name="connsiteY11" fmla="*/ 1091162 h 1172744"/>
              <a:gd name="connsiteX12" fmla="*/ 10198 w 448702"/>
              <a:gd name="connsiteY12" fmla="*/ 1033374 h 1172744"/>
              <a:gd name="connsiteX13" fmla="*/ 30594 w 448702"/>
              <a:gd name="connsiteY13" fmla="*/ 968788 h 1172744"/>
              <a:gd name="connsiteX14" fmla="*/ 61187 w 448702"/>
              <a:gd name="connsiteY14" fmla="*/ 897404 h 1172744"/>
              <a:gd name="connsiteX15" fmla="*/ 81582 w 448702"/>
              <a:gd name="connsiteY15" fmla="*/ 849815 h 1172744"/>
              <a:gd name="connsiteX16" fmla="*/ 95179 w 448702"/>
              <a:gd name="connsiteY16" fmla="*/ 812423 h 1172744"/>
              <a:gd name="connsiteX17" fmla="*/ 115575 w 448702"/>
              <a:gd name="connsiteY17" fmla="*/ 683251 h 1172744"/>
              <a:gd name="connsiteX18" fmla="*/ 180161 w 448702"/>
              <a:gd name="connsiteY18" fmla="*/ 312732 h 1172744"/>
              <a:gd name="connsiteX19" fmla="*/ 210754 w 448702"/>
              <a:gd name="connsiteY19" fmla="*/ 122374 h 1172744"/>
              <a:gd name="connsiteX20" fmla="*/ 220952 w 448702"/>
              <a:gd name="connsiteY20" fmla="*/ 37392 h 1172744"/>
              <a:gd name="connsiteX21" fmla="*/ 224351 w 448702"/>
              <a:gd name="connsiteY21" fmla="*/ 23795 h 1172744"/>
              <a:gd name="connsiteX22" fmla="*/ 248146 w 448702"/>
              <a:gd name="connsiteY22" fmla="*/ 3400 h 1172744"/>
              <a:gd name="connsiteX23" fmla="*/ 258344 w 448702"/>
              <a:gd name="connsiteY23" fmla="*/ 0 h 1172744"/>
              <a:gd name="connsiteX24" fmla="*/ 271941 w 448702"/>
              <a:gd name="connsiteY24" fmla="*/ 6799 h 1172744"/>
              <a:gd name="connsiteX25" fmla="*/ 278739 w 448702"/>
              <a:gd name="connsiteY25" fmla="*/ 27194 h 1172744"/>
              <a:gd name="connsiteX26" fmla="*/ 282139 w 448702"/>
              <a:gd name="connsiteY26" fmla="*/ 74784 h 1172744"/>
              <a:gd name="connsiteX27" fmla="*/ 329728 w 448702"/>
              <a:gd name="connsiteY27" fmla="*/ 462299 h 1172744"/>
              <a:gd name="connsiteX28" fmla="*/ 356922 w 448702"/>
              <a:gd name="connsiteY28" fmla="*/ 662855 h 1172744"/>
              <a:gd name="connsiteX29" fmla="*/ 367120 w 448702"/>
              <a:gd name="connsiteY29" fmla="*/ 690049 h 1172744"/>
              <a:gd name="connsiteX30" fmla="*/ 387515 w 448702"/>
              <a:gd name="connsiteY30" fmla="*/ 727441 h 1172744"/>
              <a:gd name="connsiteX31" fmla="*/ 401113 w 448702"/>
              <a:gd name="connsiteY31" fmla="*/ 751236 h 1172744"/>
              <a:gd name="connsiteX0" fmla="*/ 401113 w 401113"/>
              <a:gd name="connsiteY0" fmla="*/ 751236 h 1172744"/>
              <a:gd name="connsiteX1" fmla="*/ 397713 w 401113"/>
              <a:gd name="connsiteY1" fmla="*/ 1111557 h 1172744"/>
              <a:gd name="connsiteX2" fmla="*/ 343325 w 401113"/>
              <a:gd name="connsiteY2" fmla="*/ 1128554 h 1172744"/>
              <a:gd name="connsiteX3" fmla="*/ 278739 w 401113"/>
              <a:gd name="connsiteY3" fmla="*/ 1145550 h 1172744"/>
              <a:gd name="connsiteX4" fmla="*/ 210754 w 401113"/>
              <a:gd name="connsiteY4" fmla="*/ 1155748 h 1172744"/>
              <a:gd name="connsiteX5" fmla="*/ 156366 w 401113"/>
              <a:gd name="connsiteY5" fmla="*/ 1165945 h 1172744"/>
              <a:gd name="connsiteX6" fmla="*/ 91780 w 401113"/>
              <a:gd name="connsiteY6" fmla="*/ 1172744 h 1172744"/>
              <a:gd name="connsiteX7" fmla="*/ 47590 w 401113"/>
              <a:gd name="connsiteY7" fmla="*/ 1169345 h 1172744"/>
              <a:gd name="connsiteX8" fmla="*/ 23795 w 401113"/>
              <a:gd name="connsiteY8" fmla="*/ 1155748 h 1172744"/>
              <a:gd name="connsiteX9" fmla="*/ 6799 w 401113"/>
              <a:gd name="connsiteY9" fmla="*/ 1131953 h 1172744"/>
              <a:gd name="connsiteX10" fmla="*/ 0 w 401113"/>
              <a:gd name="connsiteY10" fmla="*/ 1091162 h 1172744"/>
              <a:gd name="connsiteX11" fmla="*/ 10198 w 401113"/>
              <a:gd name="connsiteY11" fmla="*/ 1033374 h 1172744"/>
              <a:gd name="connsiteX12" fmla="*/ 30594 w 401113"/>
              <a:gd name="connsiteY12" fmla="*/ 968788 h 1172744"/>
              <a:gd name="connsiteX13" fmla="*/ 61187 w 401113"/>
              <a:gd name="connsiteY13" fmla="*/ 897404 h 1172744"/>
              <a:gd name="connsiteX14" fmla="*/ 81582 w 401113"/>
              <a:gd name="connsiteY14" fmla="*/ 849815 h 1172744"/>
              <a:gd name="connsiteX15" fmla="*/ 95179 w 401113"/>
              <a:gd name="connsiteY15" fmla="*/ 812423 h 1172744"/>
              <a:gd name="connsiteX16" fmla="*/ 115575 w 401113"/>
              <a:gd name="connsiteY16" fmla="*/ 683251 h 1172744"/>
              <a:gd name="connsiteX17" fmla="*/ 180161 w 401113"/>
              <a:gd name="connsiteY17" fmla="*/ 312732 h 1172744"/>
              <a:gd name="connsiteX18" fmla="*/ 210754 w 401113"/>
              <a:gd name="connsiteY18" fmla="*/ 122374 h 1172744"/>
              <a:gd name="connsiteX19" fmla="*/ 220952 w 401113"/>
              <a:gd name="connsiteY19" fmla="*/ 37392 h 1172744"/>
              <a:gd name="connsiteX20" fmla="*/ 224351 w 401113"/>
              <a:gd name="connsiteY20" fmla="*/ 23795 h 1172744"/>
              <a:gd name="connsiteX21" fmla="*/ 248146 w 401113"/>
              <a:gd name="connsiteY21" fmla="*/ 3400 h 1172744"/>
              <a:gd name="connsiteX22" fmla="*/ 258344 w 401113"/>
              <a:gd name="connsiteY22" fmla="*/ 0 h 1172744"/>
              <a:gd name="connsiteX23" fmla="*/ 271941 w 401113"/>
              <a:gd name="connsiteY23" fmla="*/ 6799 h 1172744"/>
              <a:gd name="connsiteX24" fmla="*/ 278739 w 401113"/>
              <a:gd name="connsiteY24" fmla="*/ 27194 h 1172744"/>
              <a:gd name="connsiteX25" fmla="*/ 282139 w 401113"/>
              <a:gd name="connsiteY25" fmla="*/ 74784 h 1172744"/>
              <a:gd name="connsiteX26" fmla="*/ 329728 w 401113"/>
              <a:gd name="connsiteY26" fmla="*/ 462299 h 1172744"/>
              <a:gd name="connsiteX27" fmla="*/ 356922 w 401113"/>
              <a:gd name="connsiteY27" fmla="*/ 662855 h 1172744"/>
              <a:gd name="connsiteX28" fmla="*/ 367120 w 401113"/>
              <a:gd name="connsiteY28" fmla="*/ 690049 h 1172744"/>
              <a:gd name="connsiteX29" fmla="*/ 387515 w 401113"/>
              <a:gd name="connsiteY29" fmla="*/ 727441 h 1172744"/>
              <a:gd name="connsiteX30" fmla="*/ 401113 w 401113"/>
              <a:gd name="connsiteY30" fmla="*/ 751236 h 1172744"/>
              <a:gd name="connsiteX0" fmla="*/ 401113 w 401113"/>
              <a:gd name="connsiteY0" fmla="*/ 751236 h 1172744"/>
              <a:gd name="connsiteX1" fmla="*/ 343325 w 401113"/>
              <a:gd name="connsiteY1" fmla="*/ 1128554 h 1172744"/>
              <a:gd name="connsiteX2" fmla="*/ 278739 w 401113"/>
              <a:gd name="connsiteY2" fmla="*/ 1145550 h 1172744"/>
              <a:gd name="connsiteX3" fmla="*/ 210754 w 401113"/>
              <a:gd name="connsiteY3" fmla="*/ 1155748 h 1172744"/>
              <a:gd name="connsiteX4" fmla="*/ 156366 w 401113"/>
              <a:gd name="connsiteY4" fmla="*/ 1165945 h 1172744"/>
              <a:gd name="connsiteX5" fmla="*/ 91780 w 401113"/>
              <a:gd name="connsiteY5" fmla="*/ 1172744 h 1172744"/>
              <a:gd name="connsiteX6" fmla="*/ 47590 w 401113"/>
              <a:gd name="connsiteY6" fmla="*/ 1169345 h 1172744"/>
              <a:gd name="connsiteX7" fmla="*/ 23795 w 401113"/>
              <a:gd name="connsiteY7" fmla="*/ 1155748 h 1172744"/>
              <a:gd name="connsiteX8" fmla="*/ 6799 w 401113"/>
              <a:gd name="connsiteY8" fmla="*/ 1131953 h 1172744"/>
              <a:gd name="connsiteX9" fmla="*/ 0 w 401113"/>
              <a:gd name="connsiteY9" fmla="*/ 1091162 h 1172744"/>
              <a:gd name="connsiteX10" fmla="*/ 10198 w 401113"/>
              <a:gd name="connsiteY10" fmla="*/ 1033374 h 1172744"/>
              <a:gd name="connsiteX11" fmla="*/ 30594 w 401113"/>
              <a:gd name="connsiteY11" fmla="*/ 968788 h 1172744"/>
              <a:gd name="connsiteX12" fmla="*/ 61187 w 401113"/>
              <a:gd name="connsiteY12" fmla="*/ 897404 h 1172744"/>
              <a:gd name="connsiteX13" fmla="*/ 81582 w 401113"/>
              <a:gd name="connsiteY13" fmla="*/ 849815 h 1172744"/>
              <a:gd name="connsiteX14" fmla="*/ 95179 w 401113"/>
              <a:gd name="connsiteY14" fmla="*/ 812423 h 1172744"/>
              <a:gd name="connsiteX15" fmla="*/ 115575 w 401113"/>
              <a:gd name="connsiteY15" fmla="*/ 683251 h 1172744"/>
              <a:gd name="connsiteX16" fmla="*/ 180161 w 401113"/>
              <a:gd name="connsiteY16" fmla="*/ 312732 h 1172744"/>
              <a:gd name="connsiteX17" fmla="*/ 210754 w 401113"/>
              <a:gd name="connsiteY17" fmla="*/ 122374 h 1172744"/>
              <a:gd name="connsiteX18" fmla="*/ 220952 w 401113"/>
              <a:gd name="connsiteY18" fmla="*/ 37392 h 1172744"/>
              <a:gd name="connsiteX19" fmla="*/ 224351 w 401113"/>
              <a:gd name="connsiteY19" fmla="*/ 23795 h 1172744"/>
              <a:gd name="connsiteX20" fmla="*/ 248146 w 401113"/>
              <a:gd name="connsiteY20" fmla="*/ 3400 h 1172744"/>
              <a:gd name="connsiteX21" fmla="*/ 258344 w 401113"/>
              <a:gd name="connsiteY21" fmla="*/ 0 h 1172744"/>
              <a:gd name="connsiteX22" fmla="*/ 271941 w 401113"/>
              <a:gd name="connsiteY22" fmla="*/ 6799 h 1172744"/>
              <a:gd name="connsiteX23" fmla="*/ 278739 w 401113"/>
              <a:gd name="connsiteY23" fmla="*/ 27194 h 1172744"/>
              <a:gd name="connsiteX24" fmla="*/ 282139 w 401113"/>
              <a:gd name="connsiteY24" fmla="*/ 74784 h 1172744"/>
              <a:gd name="connsiteX25" fmla="*/ 329728 w 401113"/>
              <a:gd name="connsiteY25" fmla="*/ 462299 h 1172744"/>
              <a:gd name="connsiteX26" fmla="*/ 356922 w 401113"/>
              <a:gd name="connsiteY26" fmla="*/ 662855 h 1172744"/>
              <a:gd name="connsiteX27" fmla="*/ 367120 w 401113"/>
              <a:gd name="connsiteY27" fmla="*/ 690049 h 1172744"/>
              <a:gd name="connsiteX28" fmla="*/ 387515 w 401113"/>
              <a:gd name="connsiteY28" fmla="*/ 727441 h 1172744"/>
              <a:gd name="connsiteX29" fmla="*/ 401113 w 401113"/>
              <a:gd name="connsiteY29" fmla="*/ 751236 h 1172744"/>
              <a:gd name="connsiteX0" fmla="*/ 401113 w 401113"/>
              <a:gd name="connsiteY0" fmla="*/ 751236 h 1172744"/>
              <a:gd name="connsiteX1" fmla="*/ 278739 w 401113"/>
              <a:gd name="connsiteY1" fmla="*/ 1145550 h 1172744"/>
              <a:gd name="connsiteX2" fmla="*/ 210754 w 401113"/>
              <a:gd name="connsiteY2" fmla="*/ 1155748 h 1172744"/>
              <a:gd name="connsiteX3" fmla="*/ 156366 w 401113"/>
              <a:gd name="connsiteY3" fmla="*/ 1165945 h 1172744"/>
              <a:gd name="connsiteX4" fmla="*/ 91780 w 401113"/>
              <a:gd name="connsiteY4" fmla="*/ 1172744 h 1172744"/>
              <a:gd name="connsiteX5" fmla="*/ 47590 w 401113"/>
              <a:gd name="connsiteY5" fmla="*/ 1169345 h 1172744"/>
              <a:gd name="connsiteX6" fmla="*/ 23795 w 401113"/>
              <a:gd name="connsiteY6" fmla="*/ 1155748 h 1172744"/>
              <a:gd name="connsiteX7" fmla="*/ 6799 w 401113"/>
              <a:gd name="connsiteY7" fmla="*/ 1131953 h 1172744"/>
              <a:gd name="connsiteX8" fmla="*/ 0 w 401113"/>
              <a:gd name="connsiteY8" fmla="*/ 1091162 h 1172744"/>
              <a:gd name="connsiteX9" fmla="*/ 10198 w 401113"/>
              <a:gd name="connsiteY9" fmla="*/ 1033374 h 1172744"/>
              <a:gd name="connsiteX10" fmla="*/ 30594 w 401113"/>
              <a:gd name="connsiteY10" fmla="*/ 968788 h 1172744"/>
              <a:gd name="connsiteX11" fmla="*/ 61187 w 401113"/>
              <a:gd name="connsiteY11" fmla="*/ 897404 h 1172744"/>
              <a:gd name="connsiteX12" fmla="*/ 81582 w 401113"/>
              <a:gd name="connsiteY12" fmla="*/ 849815 h 1172744"/>
              <a:gd name="connsiteX13" fmla="*/ 95179 w 401113"/>
              <a:gd name="connsiteY13" fmla="*/ 812423 h 1172744"/>
              <a:gd name="connsiteX14" fmla="*/ 115575 w 401113"/>
              <a:gd name="connsiteY14" fmla="*/ 683251 h 1172744"/>
              <a:gd name="connsiteX15" fmla="*/ 180161 w 401113"/>
              <a:gd name="connsiteY15" fmla="*/ 312732 h 1172744"/>
              <a:gd name="connsiteX16" fmla="*/ 210754 w 401113"/>
              <a:gd name="connsiteY16" fmla="*/ 122374 h 1172744"/>
              <a:gd name="connsiteX17" fmla="*/ 220952 w 401113"/>
              <a:gd name="connsiteY17" fmla="*/ 37392 h 1172744"/>
              <a:gd name="connsiteX18" fmla="*/ 224351 w 401113"/>
              <a:gd name="connsiteY18" fmla="*/ 23795 h 1172744"/>
              <a:gd name="connsiteX19" fmla="*/ 248146 w 401113"/>
              <a:gd name="connsiteY19" fmla="*/ 3400 h 1172744"/>
              <a:gd name="connsiteX20" fmla="*/ 258344 w 401113"/>
              <a:gd name="connsiteY20" fmla="*/ 0 h 1172744"/>
              <a:gd name="connsiteX21" fmla="*/ 271941 w 401113"/>
              <a:gd name="connsiteY21" fmla="*/ 6799 h 1172744"/>
              <a:gd name="connsiteX22" fmla="*/ 278739 w 401113"/>
              <a:gd name="connsiteY22" fmla="*/ 27194 h 1172744"/>
              <a:gd name="connsiteX23" fmla="*/ 282139 w 401113"/>
              <a:gd name="connsiteY23" fmla="*/ 74784 h 1172744"/>
              <a:gd name="connsiteX24" fmla="*/ 329728 w 401113"/>
              <a:gd name="connsiteY24" fmla="*/ 462299 h 1172744"/>
              <a:gd name="connsiteX25" fmla="*/ 356922 w 401113"/>
              <a:gd name="connsiteY25" fmla="*/ 662855 h 1172744"/>
              <a:gd name="connsiteX26" fmla="*/ 367120 w 401113"/>
              <a:gd name="connsiteY26" fmla="*/ 690049 h 1172744"/>
              <a:gd name="connsiteX27" fmla="*/ 387515 w 401113"/>
              <a:gd name="connsiteY27" fmla="*/ 727441 h 1172744"/>
              <a:gd name="connsiteX28" fmla="*/ 401113 w 401113"/>
              <a:gd name="connsiteY28" fmla="*/ 751236 h 1172744"/>
              <a:gd name="connsiteX0" fmla="*/ 401113 w 401113"/>
              <a:gd name="connsiteY0" fmla="*/ 751236 h 1172744"/>
              <a:gd name="connsiteX1" fmla="*/ 210754 w 401113"/>
              <a:gd name="connsiteY1" fmla="*/ 1155748 h 1172744"/>
              <a:gd name="connsiteX2" fmla="*/ 156366 w 401113"/>
              <a:gd name="connsiteY2" fmla="*/ 1165945 h 1172744"/>
              <a:gd name="connsiteX3" fmla="*/ 91780 w 401113"/>
              <a:gd name="connsiteY3" fmla="*/ 1172744 h 1172744"/>
              <a:gd name="connsiteX4" fmla="*/ 47590 w 401113"/>
              <a:gd name="connsiteY4" fmla="*/ 1169345 h 1172744"/>
              <a:gd name="connsiteX5" fmla="*/ 23795 w 401113"/>
              <a:gd name="connsiteY5" fmla="*/ 1155748 h 1172744"/>
              <a:gd name="connsiteX6" fmla="*/ 6799 w 401113"/>
              <a:gd name="connsiteY6" fmla="*/ 1131953 h 1172744"/>
              <a:gd name="connsiteX7" fmla="*/ 0 w 401113"/>
              <a:gd name="connsiteY7" fmla="*/ 1091162 h 1172744"/>
              <a:gd name="connsiteX8" fmla="*/ 10198 w 401113"/>
              <a:gd name="connsiteY8" fmla="*/ 1033374 h 1172744"/>
              <a:gd name="connsiteX9" fmla="*/ 30594 w 401113"/>
              <a:gd name="connsiteY9" fmla="*/ 968788 h 1172744"/>
              <a:gd name="connsiteX10" fmla="*/ 61187 w 401113"/>
              <a:gd name="connsiteY10" fmla="*/ 897404 h 1172744"/>
              <a:gd name="connsiteX11" fmla="*/ 81582 w 401113"/>
              <a:gd name="connsiteY11" fmla="*/ 849815 h 1172744"/>
              <a:gd name="connsiteX12" fmla="*/ 95179 w 401113"/>
              <a:gd name="connsiteY12" fmla="*/ 812423 h 1172744"/>
              <a:gd name="connsiteX13" fmla="*/ 115575 w 401113"/>
              <a:gd name="connsiteY13" fmla="*/ 683251 h 1172744"/>
              <a:gd name="connsiteX14" fmla="*/ 180161 w 401113"/>
              <a:gd name="connsiteY14" fmla="*/ 312732 h 1172744"/>
              <a:gd name="connsiteX15" fmla="*/ 210754 w 401113"/>
              <a:gd name="connsiteY15" fmla="*/ 122374 h 1172744"/>
              <a:gd name="connsiteX16" fmla="*/ 220952 w 401113"/>
              <a:gd name="connsiteY16" fmla="*/ 37392 h 1172744"/>
              <a:gd name="connsiteX17" fmla="*/ 224351 w 401113"/>
              <a:gd name="connsiteY17" fmla="*/ 23795 h 1172744"/>
              <a:gd name="connsiteX18" fmla="*/ 248146 w 401113"/>
              <a:gd name="connsiteY18" fmla="*/ 3400 h 1172744"/>
              <a:gd name="connsiteX19" fmla="*/ 258344 w 401113"/>
              <a:gd name="connsiteY19" fmla="*/ 0 h 1172744"/>
              <a:gd name="connsiteX20" fmla="*/ 271941 w 401113"/>
              <a:gd name="connsiteY20" fmla="*/ 6799 h 1172744"/>
              <a:gd name="connsiteX21" fmla="*/ 278739 w 401113"/>
              <a:gd name="connsiteY21" fmla="*/ 27194 h 1172744"/>
              <a:gd name="connsiteX22" fmla="*/ 282139 w 401113"/>
              <a:gd name="connsiteY22" fmla="*/ 74784 h 1172744"/>
              <a:gd name="connsiteX23" fmla="*/ 329728 w 401113"/>
              <a:gd name="connsiteY23" fmla="*/ 462299 h 1172744"/>
              <a:gd name="connsiteX24" fmla="*/ 356922 w 401113"/>
              <a:gd name="connsiteY24" fmla="*/ 662855 h 1172744"/>
              <a:gd name="connsiteX25" fmla="*/ 367120 w 401113"/>
              <a:gd name="connsiteY25" fmla="*/ 690049 h 1172744"/>
              <a:gd name="connsiteX26" fmla="*/ 387515 w 401113"/>
              <a:gd name="connsiteY26" fmla="*/ 727441 h 1172744"/>
              <a:gd name="connsiteX27" fmla="*/ 401113 w 401113"/>
              <a:gd name="connsiteY27" fmla="*/ 751236 h 1172744"/>
              <a:gd name="connsiteX0" fmla="*/ 401113 w 401113"/>
              <a:gd name="connsiteY0" fmla="*/ 751236 h 1172744"/>
              <a:gd name="connsiteX1" fmla="*/ 156366 w 401113"/>
              <a:gd name="connsiteY1" fmla="*/ 1165945 h 1172744"/>
              <a:gd name="connsiteX2" fmla="*/ 91780 w 401113"/>
              <a:gd name="connsiteY2" fmla="*/ 1172744 h 1172744"/>
              <a:gd name="connsiteX3" fmla="*/ 47590 w 401113"/>
              <a:gd name="connsiteY3" fmla="*/ 1169345 h 1172744"/>
              <a:gd name="connsiteX4" fmla="*/ 23795 w 401113"/>
              <a:gd name="connsiteY4" fmla="*/ 1155748 h 1172744"/>
              <a:gd name="connsiteX5" fmla="*/ 6799 w 401113"/>
              <a:gd name="connsiteY5" fmla="*/ 1131953 h 1172744"/>
              <a:gd name="connsiteX6" fmla="*/ 0 w 401113"/>
              <a:gd name="connsiteY6" fmla="*/ 1091162 h 1172744"/>
              <a:gd name="connsiteX7" fmla="*/ 10198 w 401113"/>
              <a:gd name="connsiteY7" fmla="*/ 1033374 h 1172744"/>
              <a:gd name="connsiteX8" fmla="*/ 30594 w 401113"/>
              <a:gd name="connsiteY8" fmla="*/ 968788 h 1172744"/>
              <a:gd name="connsiteX9" fmla="*/ 61187 w 401113"/>
              <a:gd name="connsiteY9" fmla="*/ 897404 h 1172744"/>
              <a:gd name="connsiteX10" fmla="*/ 81582 w 401113"/>
              <a:gd name="connsiteY10" fmla="*/ 849815 h 1172744"/>
              <a:gd name="connsiteX11" fmla="*/ 95179 w 401113"/>
              <a:gd name="connsiteY11" fmla="*/ 812423 h 1172744"/>
              <a:gd name="connsiteX12" fmla="*/ 115575 w 401113"/>
              <a:gd name="connsiteY12" fmla="*/ 683251 h 1172744"/>
              <a:gd name="connsiteX13" fmla="*/ 180161 w 401113"/>
              <a:gd name="connsiteY13" fmla="*/ 312732 h 1172744"/>
              <a:gd name="connsiteX14" fmla="*/ 210754 w 401113"/>
              <a:gd name="connsiteY14" fmla="*/ 122374 h 1172744"/>
              <a:gd name="connsiteX15" fmla="*/ 220952 w 401113"/>
              <a:gd name="connsiteY15" fmla="*/ 37392 h 1172744"/>
              <a:gd name="connsiteX16" fmla="*/ 224351 w 401113"/>
              <a:gd name="connsiteY16" fmla="*/ 23795 h 1172744"/>
              <a:gd name="connsiteX17" fmla="*/ 248146 w 401113"/>
              <a:gd name="connsiteY17" fmla="*/ 3400 h 1172744"/>
              <a:gd name="connsiteX18" fmla="*/ 258344 w 401113"/>
              <a:gd name="connsiteY18" fmla="*/ 0 h 1172744"/>
              <a:gd name="connsiteX19" fmla="*/ 271941 w 401113"/>
              <a:gd name="connsiteY19" fmla="*/ 6799 h 1172744"/>
              <a:gd name="connsiteX20" fmla="*/ 278739 w 401113"/>
              <a:gd name="connsiteY20" fmla="*/ 27194 h 1172744"/>
              <a:gd name="connsiteX21" fmla="*/ 282139 w 401113"/>
              <a:gd name="connsiteY21" fmla="*/ 74784 h 1172744"/>
              <a:gd name="connsiteX22" fmla="*/ 329728 w 401113"/>
              <a:gd name="connsiteY22" fmla="*/ 462299 h 1172744"/>
              <a:gd name="connsiteX23" fmla="*/ 356922 w 401113"/>
              <a:gd name="connsiteY23" fmla="*/ 662855 h 1172744"/>
              <a:gd name="connsiteX24" fmla="*/ 367120 w 401113"/>
              <a:gd name="connsiteY24" fmla="*/ 690049 h 1172744"/>
              <a:gd name="connsiteX25" fmla="*/ 387515 w 401113"/>
              <a:gd name="connsiteY25" fmla="*/ 727441 h 1172744"/>
              <a:gd name="connsiteX26" fmla="*/ 401113 w 401113"/>
              <a:gd name="connsiteY26" fmla="*/ 751236 h 1172744"/>
              <a:gd name="connsiteX0" fmla="*/ 401113 w 401113"/>
              <a:gd name="connsiteY0" fmla="*/ 751236 h 1172744"/>
              <a:gd name="connsiteX1" fmla="*/ 91780 w 401113"/>
              <a:gd name="connsiteY1" fmla="*/ 1172744 h 1172744"/>
              <a:gd name="connsiteX2" fmla="*/ 47590 w 401113"/>
              <a:gd name="connsiteY2" fmla="*/ 1169345 h 1172744"/>
              <a:gd name="connsiteX3" fmla="*/ 23795 w 401113"/>
              <a:gd name="connsiteY3" fmla="*/ 1155748 h 1172744"/>
              <a:gd name="connsiteX4" fmla="*/ 6799 w 401113"/>
              <a:gd name="connsiteY4" fmla="*/ 1131953 h 1172744"/>
              <a:gd name="connsiteX5" fmla="*/ 0 w 401113"/>
              <a:gd name="connsiteY5" fmla="*/ 1091162 h 1172744"/>
              <a:gd name="connsiteX6" fmla="*/ 10198 w 401113"/>
              <a:gd name="connsiteY6" fmla="*/ 1033374 h 1172744"/>
              <a:gd name="connsiteX7" fmla="*/ 30594 w 401113"/>
              <a:gd name="connsiteY7" fmla="*/ 968788 h 1172744"/>
              <a:gd name="connsiteX8" fmla="*/ 61187 w 401113"/>
              <a:gd name="connsiteY8" fmla="*/ 897404 h 1172744"/>
              <a:gd name="connsiteX9" fmla="*/ 81582 w 401113"/>
              <a:gd name="connsiteY9" fmla="*/ 849815 h 1172744"/>
              <a:gd name="connsiteX10" fmla="*/ 95179 w 401113"/>
              <a:gd name="connsiteY10" fmla="*/ 812423 h 1172744"/>
              <a:gd name="connsiteX11" fmla="*/ 115575 w 401113"/>
              <a:gd name="connsiteY11" fmla="*/ 683251 h 1172744"/>
              <a:gd name="connsiteX12" fmla="*/ 180161 w 401113"/>
              <a:gd name="connsiteY12" fmla="*/ 312732 h 1172744"/>
              <a:gd name="connsiteX13" fmla="*/ 210754 w 401113"/>
              <a:gd name="connsiteY13" fmla="*/ 122374 h 1172744"/>
              <a:gd name="connsiteX14" fmla="*/ 220952 w 401113"/>
              <a:gd name="connsiteY14" fmla="*/ 37392 h 1172744"/>
              <a:gd name="connsiteX15" fmla="*/ 224351 w 401113"/>
              <a:gd name="connsiteY15" fmla="*/ 23795 h 1172744"/>
              <a:gd name="connsiteX16" fmla="*/ 248146 w 401113"/>
              <a:gd name="connsiteY16" fmla="*/ 3400 h 1172744"/>
              <a:gd name="connsiteX17" fmla="*/ 258344 w 401113"/>
              <a:gd name="connsiteY17" fmla="*/ 0 h 1172744"/>
              <a:gd name="connsiteX18" fmla="*/ 271941 w 401113"/>
              <a:gd name="connsiteY18" fmla="*/ 6799 h 1172744"/>
              <a:gd name="connsiteX19" fmla="*/ 278739 w 401113"/>
              <a:gd name="connsiteY19" fmla="*/ 27194 h 1172744"/>
              <a:gd name="connsiteX20" fmla="*/ 282139 w 401113"/>
              <a:gd name="connsiteY20" fmla="*/ 74784 h 1172744"/>
              <a:gd name="connsiteX21" fmla="*/ 329728 w 401113"/>
              <a:gd name="connsiteY21" fmla="*/ 462299 h 1172744"/>
              <a:gd name="connsiteX22" fmla="*/ 356922 w 401113"/>
              <a:gd name="connsiteY22" fmla="*/ 662855 h 1172744"/>
              <a:gd name="connsiteX23" fmla="*/ 367120 w 401113"/>
              <a:gd name="connsiteY23" fmla="*/ 690049 h 1172744"/>
              <a:gd name="connsiteX24" fmla="*/ 387515 w 401113"/>
              <a:gd name="connsiteY24" fmla="*/ 727441 h 1172744"/>
              <a:gd name="connsiteX25" fmla="*/ 401113 w 401113"/>
              <a:gd name="connsiteY25" fmla="*/ 751236 h 1172744"/>
              <a:gd name="connsiteX0" fmla="*/ 401113 w 401113"/>
              <a:gd name="connsiteY0" fmla="*/ 751236 h 1169345"/>
              <a:gd name="connsiteX1" fmla="*/ 47590 w 401113"/>
              <a:gd name="connsiteY1" fmla="*/ 1169345 h 1169345"/>
              <a:gd name="connsiteX2" fmla="*/ 23795 w 401113"/>
              <a:gd name="connsiteY2" fmla="*/ 1155748 h 1169345"/>
              <a:gd name="connsiteX3" fmla="*/ 6799 w 401113"/>
              <a:gd name="connsiteY3" fmla="*/ 1131953 h 1169345"/>
              <a:gd name="connsiteX4" fmla="*/ 0 w 401113"/>
              <a:gd name="connsiteY4" fmla="*/ 1091162 h 1169345"/>
              <a:gd name="connsiteX5" fmla="*/ 10198 w 401113"/>
              <a:gd name="connsiteY5" fmla="*/ 1033374 h 1169345"/>
              <a:gd name="connsiteX6" fmla="*/ 30594 w 401113"/>
              <a:gd name="connsiteY6" fmla="*/ 968788 h 1169345"/>
              <a:gd name="connsiteX7" fmla="*/ 61187 w 401113"/>
              <a:gd name="connsiteY7" fmla="*/ 897404 h 1169345"/>
              <a:gd name="connsiteX8" fmla="*/ 81582 w 401113"/>
              <a:gd name="connsiteY8" fmla="*/ 849815 h 1169345"/>
              <a:gd name="connsiteX9" fmla="*/ 95179 w 401113"/>
              <a:gd name="connsiteY9" fmla="*/ 812423 h 1169345"/>
              <a:gd name="connsiteX10" fmla="*/ 115575 w 401113"/>
              <a:gd name="connsiteY10" fmla="*/ 683251 h 1169345"/>
              <a:gd name="connsiteX11" fmla="*/ 180161 w 401113"/>
              <a:gd name="connsiteY11" fmla="*/ 312732 h 1169345"/>
              <a:gd name="connsiteX12" fmla="*/ 210754 w 401113"/>
              <a:gd name="connsiteY12" fmla="*/ 122374 h 1169345"/>
              <a:gd name="connsiteX13" fmla="*/ 220952 w 401113"/>
              <a:gd name="connsiteY13" fmla="*/ 37392 h 1169345"/>
              <a:gd name="connsiteX14" fmla="*/ 224351 w 401113"/>
              <a:gd name="connsiteY14" fmla="*/ 23795 h 1169345"/>
              <a:gd name="connsiteX15" fmla="*/ 248146 w 401113"/>
              <a:gd name="connsiteY15" fmla="*/ 3400 h 1169345"/>
              <a:gd name="connsiteX16" fmla="*/ 258344 w 401113"/>
              <a:gd name="connsiteY16" fmla="*/ 0 h 1169345"/>
              <a:gd name="connsiteX17" fmla="*/ 271941 w 401113"/>
              <a:gd name="connsiteY17" fmla="*/ 6799 h 1169345"/>
              <a:gd name="connsiteX18" fmla="*/ 278739 w 401113"/>
              <a:gd name="connsiteY18" fmla="*/ 27194 h 1169345"/>
              <a:gd name="connsiteX19" fmla="*/ 282139 w 401113"/>
              <a:gd name="connsiteY19" fmla="*/ 74784 h 1169345"/>
              <a:gd name="connsiteX20" fmla="*/ 329728 w 401113"/>
              <a:gd name="connsiteY20" fmla="*/ 462299 h 1169345"/>
              <a:gd name="connsiteX21" fmla="*/ 356922 w 401113"/>
              <a:gd name="connsiteY21" fmla="*/ 662855 h 1169345"/>
              <a:gd name="connsiteX22" fmla="*/ 367120 w 401113"/>
              <a:gd name="connsiteY22" fmla="*/ 690049 h 1169345"/>
              <a:gd name="connsiteX23" fmla="*/ 387515 w 401113"/>
              <a:gd name="connsiteY23" fmla="*/ 727441 h 1169345"/>
              <a:gd name="connsiteX24" fmla="*/ 401113 w 401113"/>
              <a:gd name="connsiteY24" fmla="*/ 751236 h 1169345"/>
              <a:gd name="connsiteX0" fmla="*/ 401113 w 401113"/>
              <a:gd name="connsiteY0" fmla="*/ 751236 h 1155748"/>
              <a:gd name="connsiteX1" fmla="*/ 23795 w 401113"/>
              <a:gd name="connsiteY1" fmla="*/ 1155748 h 1155748"/>
              <a:gd name="connsiteX2" fmla="*/ 6799 w 401113"/>
              <a:gd name="connsiteY2" fmla="*/ 1131953 h 1155748"/>
              <a:gd name="connsiteX3" fmla="*/ 0 w 401113"/>
              <a:gd name="connsiteY3" fmla="*/ 1091162 h 1155748"/>
              <a:gd name="connsiteX4" fmla="*/ 10198 w 401113"/>
              <a:gd name="connsiteY4" fmla="*/ 1033374 h 1155748"/>
              <a:gd name="connsiteX5" fmla="*/ 30594 w 401113"/>
              <a:gd name="connsiteY5" fmla="*/ 968788 h 1155748"/>
              <a:gd name="connsiteX6" fmla="*/ 61187 w 401113"/>
              <a:gd name="connsiteY6" fmla="*/ 897404 h 1155748"/>
              <a:gd name="connsiteX7" fmla="*/ 81582 w 401113"/>
              <a:gd name="connsiteY7" fmla="*/ 849815 h 1155748"/>
              <a:gd name="connsiteX8" fmla="*/ 95179 w 401113"/>
              <a:gd name="connsiteY8" fmla="*/ 812423 h 1155748"/>
              <a:gd name="connsiteX9" fmla="*/ 115575 w 401113"/>
              <a:gd name="connsiteY9" fmla="*/ 683251 h 1155748"/>
              <a:gd name="connsiteX10" fmla="*/ 180161 w 401113"/>
              <a:gd name="connsiteY10" fmla="*/ 312732 h 1155748"/>
              <a:gd name="connsiteX11" fmla="*/ 210754 w 401113"/>
              <a:gd name="connsiteY11" fmla="*/ 122374 h 1155748"/>
              <a:gd name="connsiteX12" fmla="*/ 220952 w 401113"/>
              <a:gd name="connsiteY12" fmla="*/ 37392 h 1155748"/>
              <a:gd name="connsiteX13" fmla="*/ 224351 w 401113"/>
              <a:gd name="connsiteY13" fmla="*/ 23795 h 1155748"/>
              <a:gd name="connsiteX14" fmla="*/ 248146 w 401113"/>
              <a:gd name="connsiteY14" fmla="*/ 3400 h 1155748"/>
              <a:gd name="connsiteX15" fmla="*/ 258344 w 401113"/>
              <a:gd name="connsiteY15" fmla="*/ 0 h 1155748"/>
              <a:gd name="connsiteX16" fmla="*/ 271941 w 401113"/>
              <a:gd name="connsiteY16" fmla="*/ 6799 h 1155748"/>
              <a:gd name="connsiteX17" fmla="*/ 278739 w 401113"/>
              <a:gd name="connsiteY17" fmla="*/ 27194 h 1155748"/>
              <a:gd name="connsiteX18" fmla="*/ 282139 w 401113"/>
              <a:gd name="connsiteY18" fmla="*/ 74784 h 1155748"/>
              <a:gd name="connsiteX19" fmla="*/ 329728 w 401113"/>
              <a:gd name="connsiteY19" fmla="*/ 462299 h 1155748"/>
              <a:gd name="connsiteX20" fmla="*/ 356922 w 401113"/>
              <a:gd name="connsiteY20" fmla="*/ 662855 h 1155748"/>
              <a:gd name="connsiteX21" fmla="*/ 367120 w 401113"/>
              <a:gd name="connsiteY21" fmla="*/ 690049 h 1155748"/>
              <a:gd name="connsiteX22" fmla="*/ 387515 w 401113"/>
              <a:gd name="connsiteY22" fmla="*/ 727441 h 1155748"/>
              <a:gd name="connsiteX23" fmla="*/ 401113 w 401113"/>
              <a:gd name="connsiteY23" fmla="*/ 751236 h 1155748"/>
              <a:gd name="connsiteX0" fmla="*/ 401113 w 401113"/>
              <a:gd name="connsiteY0" fmla="*/ 751236 h 1131953"/>
              <a:gd name="connsiteX1" fmla="*/ 6799 w 401113"/>
              <a:gd name="connsiteY1" fmla="*/ 1131953 h 1131953"/>
              <a:gd name="connsiteX2" fmla="*/ 0 w 401113"/>
              <a:gd name="connsiteY2" fmla="*/ 1091162 h 1131953"/>
              <a:gd name="connsiteX3" fmla="*/ 10198 w 401113"/>
              <a:gd name="connsiteY3" fmla="*/ 1033374 h 1131953"/>
              <a:gd name="connsiteX4" fmla="*/ 30594 w 401113"/>
              <a:gd name="connsiteY4" fmla="*/ 968788 h 1131953"/>
              <a:gd name="connsiteX5" fmla="*/ 61187 w 401113"/>
              <a:gd name="connsiteY5" fmla="*/ 897404 h 1131953"/>
              <a:gd name="connsiteX6" fmla="*/ 81582 w 401113"/>
              <a:gd name="connsiteY6" fmla="*/ 849815 h 1131953"/>
              <a:gd name="connsiteX7" fmla="*/ 95179 w 401113"/>
              <a:gd name="connsiteY7" fmla="*/ 812423 h 1131953"/>
              <a:gd name="connsiteX8" fmla="*/ 115575 w 401113"/>
              <a:gd name="connsiteY8" fmla="*/ 683251 h 1131953"/>
              <a:gd name="connsiteX9" fmla="*/ 180161 w 401113"/>
              <a:gd name="connsiteY9" fmla="*/ 312732 h 1131953"/>
              <a:gd name="connsiteX10" fmla="*/ 210754 w 401113"/>
              <a:gd name="connsiteY10" fmla="*/ 122374 h 1131953"/>
              <a:gd name="connsiteX11" fmla="*/ 220952 w 401113"/>
              <a:gd name="connsiteY11" fmla="*/ 37392 h 1131953"/>
              <a:gd name="connsiteX12" fmla="*/ 224351 w 401113"/>
              <a:gd name="connsiteY12" fmla="*/ 23795 h 1131953"/>
              <a:gd name="connsiteX13" fmla="*/ 248146 w 401113"/>
              <a:gd name="connsiteY13" fmla="*/ 3400 h 1131953"/>
              <a:gd name="connsiteX14" fmla="*/ 258344 w 401113"/>
              <a:gd name="connsiteY14" fmla="*/ 0 h 1131953"/>
              <a:gd name="connsiteX15" fmla="*/ 271941 w 401113"/>
              <a:gd name="connsiteY15" fmla="*/ 6799 h 1131953"/>
              <a:gd name="connsiteX16" fmla="*/ 278739 w 401113"/>
              <a:gd name="connsiteY16" fmla="*/ 27194 h 1131953"/>
              <a:gd name="connsiteX17" fmla="*/ 282139 w 401113"/>
              <a:gd name="connsiteY17" fmla="*/ 74784 h 1131953"/>
              <a:gd name="connsiteX18" fmla="*/ 329728 w 401113"/>
              <a:gd name="connsiteY18" fmla="*/ 462299 h 1131953"/>
              <a:gd name="connsiteX19" fmla="*/ 356922 w 401113"/>
              <a:gd name="connsiteY19" fmla="*/ 662855 h 1131953"/>
              <a:gd name="connsiteX20" fmla="*/ 367120 w 401113"/>
              <a:gd name="connsiteY20" fmla="*/ 690049 h 1131953"/>
              <a:gd name="connsiteX21" fmla="*/ 387515 w 401113"/>
              <a:gd name="connsiteY21" fmla="*/ 727441 h 1131953"/>
              <a:gd name="connsiteX22" fmla="*/ 401113 w 401113"/>
              <a:gd name="connsiteY22" fmla="*/ 751236 h 1131953"/>
              <a:gd name="connsiteX0" fmla="*/ 401113 w 401113"/>
              <a:gd name="connsiteY0" fmla="*/ 751236 h 1091162"/>
              <a:gd name="connsiteX1" fmla="*/ 0 w 401113"/>
              <a:gd name="connsiteY1" fmla="*/ 1091162 h 1091162"/>
              <a:gd name="connsiteX2" fmla="*/ 10198 w 401113"/>
              <a:gd name="connsiteY2" fmla="*/ 1033374 h 1091162"/>
              <a:gd name="connsiteX3" fmla="*/ 30594 w 401113"/>
              <a:gd name="connsiteY3" fmla="*/ 968788 h 1091162"/>
              <a:gd name="connsiteX4" fmla="*/ 61187 w 401113"/>
              <a:gd name="connsiteY4" fmla="*/ 897404 h 1091162"/>
              <a:gd name="connsiteX5" fmla="*/ 81582 w 401113"/>
              <a:gd name="connsiteY5" fmla="*/ 849815 h 1091162"/>
              <a:gd name="connsiteX6" fmla="*/ 95179 w 401113"/>
              <a:gd name="connsiteY6" fmla="*/ 812423 h 1091162"/>
              <a:gd name="connsiteX7" fmla="*/ 115575 w 401113"/>
              <a:gd name="connsiteY7" fmla="*/ 683251 h 1091162"/>
              <a:gd name="connsiteX8" fmla="*/ 180161 w 401113"/>
              <a:gd name="connsiteY8" fmla="*/ 312732 h 1091162"/>
              <a:gd name="connsiteX9" fmla="*/ 210754 w 401113"/>
              <a:gd name="connsiteY9" fmla="*/ 122374 h 1091162"/>
              <a:gd name="connsiteX10" fmla="*/ 220952 w 401113"/>
              <a:gd name="connsiteY10" fmla="*/ 37392 h 1091162"/>
              <a:gd name="connsiteX11" fmla="*/ 224351 w 401113"/>
              <a:gd name="connsiteY11" fmla="*/ 23795 h 1091162"/>
              <a:gd name="connsiteX12" fmla="*/ 248146 w 401113"/>
              <a:gd name="connsiteY12" fmla="*/ 3400 h 1091162"/>
              <a:gd name="connsiteX13" fmla="*/ 258344 w 401113"/>
              <a:gd name="connsiteY13" fmla="*/ 0 h 1091162"/>
              <a:gd name="connsiteX14" fmla="*/ 271941 w 401113"/>
              <a:gd name="connsiteY14" fmla="*/ 6799 h 1091162"/>
              <a:gd name="connsiteX15" fmla="*/ 278739 w 401113"/>
              <a:gd name="connsiteY15" fmla="*/ 27194 h 1091162"/>
              <a:gd name="connsiteX16" fmla="*/ 282139 w 401113"/>
              <a:gd name="connsiteY16" fmla="*/ 74784 h 1091162"/>
              <a:gd name="connsiteX17" fmla="*/ 329728 w 401113"/>
              <a:gd name="connsiteY17" fmla="*/ 462299 h 1091162"/>
              <a:gd name="connsiteX18" fmla="*/ 356922 w 401113"/>
              <a:gd name="connsiteY18" fmla="*/ 662855 h 1091162"/>
              <a:gd name="connsiteX19" fmla="*/ 367120 w 401113"/>
              <a:gd name="connsiteY19" fmla="*/ 690049 h 1091162"/>
              <a:gd name="connsiteX20" fmla="*/ 387515 w 401113"/>
              <a:gd name="connsiteY20" fmla="*/ 727441 h 1091162"/>
              <a:gd name="connsiteX21" fmla="*/ 401113 w 401113"/>
              <a:gd name="connsiteY21" fmla="*/ 751236 h 1091162"/>
              <a:gd name="connsiteX0" fmla="*/ 390915 w 390915"/>
              <a:gd name="connsiteY0" fmla="*/ 751236 h 1033374"/>
              <a:gd name="connsiteX1" fmla="*/ 0 w 390915"/>
              <a:gd name="connsiteY1" fmla="*/ 1033374 h 1033374"/>
              <a:gd name="connsiteX2" fmla="*/ 20396 w 390915"/>
              <a:gd name="connsiteY2" fmla="*/ 968788 h 1033374"/>
              <a:gd name="connsiteX3" fmla="*/ 50989 w 390915"/>
              <a:gd name="connsiteY3" fmla="*/ 897404 h 1033374"/>
              <a:gd name="connsiteX4" fmla="*/ 71384 w 390915"/>
              <a:gd name="connsiteY4" fmla="*/ 849815 h 1033374"/>
              <a:gd name="connsiteX5" fmla="*/ 84981 w 390915"/>
              <a:gd name="connsiteY5" fmla="*/ 812423 h 1033374"/>
              <a:gd name="connsiteX6" fmla="*/ 105377 w 390915"/>
              <a:gd name="connsiteY6" fmla="*/ 683251 h 1033374"/>
              <a:gd name="connsiteX7" fmla="*/ 169963 w 390915"/>
              <a:gd name="connsiteY7" fmla="*/ 312732 h 1033374"/>
              <a:gd name="connsiteX8" fmla="*/ 200556 w 390915"/>
              <a:gd name="connsiteY8" fmla="*/ 122374 h 1033374"/>
              <a:gd name="connsiteX9" fmla="*/ 210754 w 390915"/>
              <a:gd name="connsiteY9" fmla="*/ 37392 h 1033374"/>
              <a:gd name="connsiteX10" fmla="*/ 214153 w 390915"/>
              <a:gd name="connsiteY10" fmla="*/ 23795 h 1033374"/>
              <a:gd name="connsiteX11" fmla="*/ 237948 w 390915"/>
              <a:gd name="connsiteY11" fmla="*/ 3400 h 1033374"/>
              <a:gd name="connsiteX12" fmla="*/ 248146 w 390915"/>
              <a:gd name="connsiteY12" fmla="*/ 0 h 1033374"/>
              <a:gd name="connsiteX13" fmla="*/ 261743 w 390915"/>
              <a:gd name="connsiteY13" fmla="*/ 6799 h 1033374"/>
              <a:gd name="connsiteX14" fmla="*/ 268541 w 390915"/>
              <a:gd name="connsiteY14" fmla="*/ 27194 h 1033374"/>
              <a:gd name="connsiteX15" fmla="*/ 271941 w 390915"/>
              <a:gd name="connsiteY15" fmla="*/ 74784 h 1033374"/>
              <a:gd name="connsiteX16" fmla="*/ 319530 w 390915"/>
              <a:gd name="connsiteY16" fmla="*/ 462299 h 1033374"/>
              <a:gd name="connsiteX17" fmla="*/ 346724 w 390915"/>
              <a:gd name="connsiteY17" fmla="*/ 662855 h 1033374"/>
              <a:gd name="connsiteX18" fmla="*/ 356922 w 390915"/>
              <a:gd name="connsiteY18" fmla="*/ 690049 h 1033374"/>
              <a:gd name="connsiteX19" fmla="*/ 377317 w 390915"/>
              <a:gd name="connsiteY19" fmla="*/ 727441 h 1033374"/>
              <a:gd name="connsiteX20" fmla="*/ 390915 w 390915"/>
              <a:gd name="connsiteY20" fmla="*/ 751236 h 1033374"/>
              <a:gd name="connsiteX0" fmla="*/ 370519 w 370519"/>
              <a:gd name="connsiteY0" fmla="*/ 751236 h 968788"/>
              <a:gd name="connsiteX1" fmla="*/ 0 w 370519"/>
              <a:gd name="connsiteY1" fmla="*/ 968788 h 968788"/>
              <a:gd name="connsiteX2" fmla="*/ 30593 w 370519"/>
              <a:gd name="connsiteY2" fmla="*/ 897404 h 968788"/>
              <a:gd name="connsiteX3" fmla="*/ 50988 w 370519"/>
              <a:gd name="connsiteY3" fmla="*/ 849815 h 968788"/>
              <a:gd name="connsiteX4" fmla="*/ 64585 w 370519"/>
              <a:gd name="connsiteY4" fmla="*/ 812423 h 968788"/>
              <a:gd name="connsiteX5" fmla="*/ 84981 w 370519"/>
              <a:gd name="connsiteY5" fmla="*/ 683251 h 968788"/>
              <a:gd name="connsiteX6" fmla="*/ 149567 w 370519"/>
              <a:gd name="connsiteY6" fmla="*/ 312732 h 968788"/>
              <a:gd name="connsiteX7" fmla="*/ 180160 w 370519"/>
              <a:gd name="connsiteY7" fmla="*/ 122374 h 968788"/>
              <a:gd name="connsiteX8" fmla="*/ 190358 w 370519"/>
              <a:gd name="connsiteY8" fmla="*/ 37392 h 968788"/>
              <a:gd name="connsiteX9" fmla="*/ 193757 w 370519"/>
              <a:gd name="connsiteY9" fmla="*/ 23795 h 968788"/>
              <a:gd name="connsiteX10" fmla="*/ 217552 w 370519"/>
              <a:gd name="connsiteY10" fmla="*/ 3400 h 968788"/>
              <a:gd name="connsiteX11" fmla="*/ 227750 w 370519"/>
              <a:gd name="connsiteY11" fmla="*/ 0 h 968788"/>
              <a:gd name="connsiteX12" fmla="*/ 241347 w 370519"/>
              <a:gd name="connsiteY12" fmla="*/ 6799 h 968788"/>
              <a:gd name="connsiteX13" fmla="*/ 248145 w 370519"/>
              <a:gd name="connsiteY13" fmla="*/ 27194 h 968788"/>
              <a:gd name="connsiteX14" fmla="*/ 251545 w 370519"/>
              <a:gd name="connsiteY14" fmla="*/ 74784 h 968788"/>
              <a:gd name="connsiteX15" fmla="*/ 299134 w 370519"/>
              <a:gd name="connsiteY15" fmla="*/ 462299 h 968788"/>
              <a:gd name="connsiteX16" fmla="*/ 326328 w 370519"/>
              <a:gd name="connsiteY16" fmla="*/ 662855 h 968788"/>
              <a:gd name="connsiteX17" fmla="*/ 336526 w 370519"/>
              <a:gd name="connsiteY17" fmla="*/ 690049 h 968788"/>
              <a:gd name="connsiteX18" fmla="*/ 356921 w 370519"/>
              <a:gd name="connsiteY18" fmla="*/ 727441 h 968788"/>
              <a:gd name="connsiteX19" fmla="*/ 370519 w 370519"/>
              <a:gd name="connsiteY19" fmla="*/ 751236 h 968788"/>
              <a:gd name="connsiteX0" fmla="*/ 339926 w 339926"/>
              <a:gd name="connsiteY0" fmla="*/ 751236 h 897404"/>
              <a:gd name="connsiteX1" fmla="*/ 0 w 339926"/>
              <a:gd name="connsiteY1" fmla="*/ 897404 h 897404"/>
              <a:gd name="connsiteX2" fmla="*/ 20395 w 339926"/>
              <a:gd name="connsiteY2" fmla="*/ 849815 h 897404"/>
              <a:gd name="connsiteX3" fmla="*/ 33992 w 339926"/>
              <a:gd name="connsiteY3" fmla="*/ 812423 h 897404"/>
              <a:gd name="connsiteX4" fmla="*/ 54388 w 339926"/>
              <a:gd name="connsiteY4" fmla="*/ 683251 h 897404"/>
              <a:gd name="connsiteX5" fmla="*/ 118974 w 339926"/>
              <a:gd name="connsiteY5" fmla="*/ 312732 h 897404"/>
              <a:gd name="connsiteX6" fmla="*/ 149567 w 339926"/>
              <a:gd name="connsiteY6" fmla="*/ 122374 h 897404"/>
              <a:gd name="connsiteX7" fmla="*/ 159765 w 339926"/>
              <a:gd name="connsiteY7" fmla="*/ 37392 h 897404"/>
              <a:gd name="connsiteX8" fmla="*/ 163164 w 339926"/>
              <a:gd name="connsiteY8" fmla="*/ 23795 h 897404"/>
              <a:gd name="connsiteX9" fmla="*/ 186959 w 339926"/>
              <a:gd name="connsiteY9" fmla="*/ 3400 h 897404"/>
              <a:gd name="connsiteX10" fmla="*/ 197157 w 339926"/>
              <a:gd name="connsiteY10" fmla="*/ 0 h 897404"/>
              <a:gd name="connsiteX11" fmla="*/ 210754 w 339926"/>
              <a:gd name="connsiteY11" fmla="*/ 6799 h 897404"/>
              <a:gd name="connsiteX12" fmla="*/ 217552 w 339926"/>
              <a:gd name="connsiteY12" fmla="*/ 27194 h 897404"/>
              <a:gd name="connsiteX13" fmla="*/ 220952 w 339926"/>
              <a:gd name="connsiteY13" fmla="*/ 74784 h 897404"/>
              <a:gd name="connsiteX14" fmla="*/ 268541 w 339926"/>
              <a:gd name="connsiteY14" fmla="*/ 462299 h 897404"/>
              <a:gd name="connsiteX15" fmla="*/ 295735 w 339926"/>
              <a:gd name="connsiteY15" fmla="*/ 662855 h 897404"/>
              <a:gd name="connsiteX16" fmla="*/ 305933 w 339926"/>
              <a:gd name="connsiteY16" fmla="*/ 690049 h 897404"/>
              <a:gd name="connsiteX17" fmla="*/ 326328 w 339926"/>
              <a:gd name="connsiteY17" fmla="*/ 727441 h 897404"/>
              <a:gd name="connsiteX18" fmla="*/ 339926 w 339926"/>
              <a:gd name="connsiteY18" fmla="*/ 751236 h 89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9926" h="897404">
                <a:moveTo>
                  <a:pt x="339926" y="751236"/>
                </a:moveTo>
                <a:cubicBezTo>
                  <a:pt x="285538" y="779563"/>
                  <a:pt x="53255" y="880974"/>
                  <a:pt x="0" y="897404"/>
                </a:cubicBezTo>
                <a:lnTo>
                  <a:pt x="20395" y="849815"/>
                </a:lnTo>
                <a:lnTo>
                  <a:pt x="33992" y="812423"/>
                </a:lnTo>
                <a:lnTo>
                  <a:pt x="54388" y="683251"/>
                </a:lnTo>
                <a:lnTo>
                  <a:pt x="118974" y="312732"/>
                </a:lnTo>
                <a:lnTo>
                  <a:pt x="149567" y="122374"/>
                </a:lnTo>
                <a:lnTo>
                  <a:pt x="159765" y="37392"/>
                </a:lnTo>
                <a:lnTo>
                  <a:pt x="163164" y="23795"/>
                </a:lnTo>
                <a:lnTo>
                  <a:pt x="186959" y="3400"/>
                </a:lnTo>
                <a:lnTo>
                  <a:pt x="197157" y="0"/>
                </a:lnTo>
                <a:lnTo>
                  <a:pt x="210754" y="6799"/>
                </a:lnTo>
                <a:lnTo>
                  <a:pt x="217552" y="27194"/>
                </a:lnTo>
                <a:lnTo>
                  <a:pt x="220952" y="74784"/>
                </a:lnTo>
                <a:lnTo>
                  <a:pt x="268541" y="462299"/>
                </a:lnTo>
                <a:lnTo>
                  <a:pt x="295735" y="662855"/>
                </a:lnTo>
                <a:lnTo>
                  <a:pt x="305933" y="690049"/>
                </a:lnTo>
                <a:lnTo>
                  <a:pt x="326328" y="727441"/>
                </a:lnTo>
                <a:lnTo>
                  <a:pt x="339926" y="7512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1283064-7595-4E69-810D-9228A60D46F2}"/>
              </a:ext>
            </a:extLst>
          </p:cNvPr>
          <p:cNvSpPr/>
          <p:nvPr/>
        </p:nvSpPr>
        <p:spPr>
          <a:xfrm rot="18900000">
            <a:off x="4087814" y="2455864"/>
            <a:ext cx="2312987" cy="676275"/>
          </a:xfrm>
          <a:custGeom>
            <a:avLst/>
            <a:gdLst>
              <a:gd name="connsiteX0" fmla="*/ 523875 w 2312193"/>
              <a:gd name="connsiteY0" fmla="*/ 390525 h 676275"/>
              <a:gd name="connsiteX1" fmla="*/ 773906 w 2312193"/>
              <a:gd name="connsiteY1" fmla="*/ 409575 h 676275"/>
              <a:gd name="connsiteX2" fmla="*/ 988218 w 2312193"/>
              <a:gd name="connsiteY2" fmla="*/ 421481 h 676275"/>
              <a:gd name="connsiteX3" fmla="*/ 1171575 w 2312193"/>
              <a:gd name="connsiteY3" fmla="*/ 423863 h 676275"/>
              <a:gd name="connsiteX4" fmla="*/ 1454943 w 2312193"/>
              <a:gd name="connsiteY4" fmla="*/ 419100 h 676275"/>
              <a:gd name="connsiteX5" fmla="*/ 1695450 w 2312193"/>
              <a:gd name="connsiteY5" fmla="*/ 404813 h 676275"/>
              <a:gd name="connsiteX6" fmla="*/ 1847850 w 2312193"/>
              <a:gd name="connsiteY6" fmla="*/ 385763 h 676275"/>
              <a:gd name="connsiteX7" fmla="*/ 1950243 w 2312193"/>
              <a:gd name="connsiteY7" fmla="*/ 364331 h 676275"/>
              <a:gd name="connsiteX8" fmla="*/ 2019300 w 2312193"/>
              <a:gd name="connsiteY8" fmla="*/ 340519 h 676275"/>
              <a:gd name="connsiteX9" fmla="*/ 2052637 w 2312193"/>
              <a:gd name="connsiteY9" fmla="*/ 321469 h 676275"/>
              <a:gd name="connsiteX10" fmla="*/ 2066925 w 2312193"/>
              <a:gd name="connsiteY10" fmla="*/ 302419 h 676275"/>
              <a:gd name="connsiteX11" fmla="*/ 2090737 w 2312193"/>
              <a:gd name="connsiteY11" fmla="*/ 230981 h 676275"/>
              <a:gd name="connsiteX12" fmla="*/ 2116931 w 2312193"/>
              <a:gd name="connsiteY12" fmla="*/ 138113 h 676275"/>
              <a:gd name="connsiteX13" fmla="*/ 2138362 w 2312193"/>
              <a:gd name="connsiteY13" fmla="*/ 47625 h 676275"/>
              <a:gd name="connsiteX14" fmla="*/ 2147887 w 2312193"/>
              <a:gd name="connsiteY14" fmla="*/ 19050 h 676275"/>
              <a:gd name="connsiteX15" fmla="*/ 2155031 w 2312193"/>
              <a:gd name="connsiteY15" fmla="*/ 7144 h 676275"/>
              <a:gd name="connsiteX16" fmla="*/ 2171700 w 2312193"/>
              <a:gd name="connsiteY16" fmla="*/ 0 h 676275"/>
              <a:gd name="connsiteX17" fmla="*/ 2185987 w 2312193"/>
              <a:gd name="connsiteY17" fmla="*/ 2381 h 676275"/>
              <a:gd name="connsiteX18" fmla="*/ 2202656 w 2312193"/>
              <a:gd name="connsiteY18" fmla="*/ 21431 h 676275"/>
              <a:gd name="connsiteX19" fmla="*/ 2224087 w 2312193"/>
              <a:gd name="connsiteY19" fmla="*/ 73819 h 676275"/>
              <a:gd name="connsiteX20" fmla="*/ 2238375 w 2312193"/>
              <a:gd name="connsiteY20" fmla="*/ 138113 h 676275"/>
              <a:gd name="connsiteX21" fmla="*/ 2271712 w 2312193"/>
              <a:gd name="connsiteY21" fmla="*/ 269081 h 676275"/>
              <a:gd name="connsiteX22" fmla="*/ 2293143 w 2312193"/>
              <a:gd name="connsiteY22" fmla="*/ 385763 h 676275"/>
              <a:gd name="connsiteX23" fmla="*/ 2305050 w 2312193"/>
              <a:gd name="connsiteY23" fmla="*/ 464344 h 676275"/>
              <a:gd name="connsiteX24" fmla="*/ 2309812 w 2312193"/>
              <a:gd name="connsiteY24" fmla="*/ 500063 h 676275"/>
              <a:gd name="connsiteX25" fmla="*/ 2312193 w 2312193"/>
              <a:gd name="connsiteY25" fmla="*/ 516731 h 676275"/>
              <a:gd name="connsiteX26" fmla="*/ 2305050 w 2312193"/>
              <a:gd name="connsiteY26" fmla="*/ 533400 h 676275"/>
              <a:gd name="connsiteX27" fmla="*/ 2269331 w 2312193"/>
              <a:gd name="connsiteY27" fmla="*/ 581025 h 676275"/>
              <a:gd name="connsiteX28" fmla="*/ 2243137 w 2312193"/>
              <a:gd name="connsiteY28" fmla="*/ 611981 h 676275"/>
              <a:gd name="connsiteX29" fmla="*/ 2174081 w 2312193"/>
              <a:gd name="connsiteY29" fmla="*/ 659606 h 676275"/>
              <a:gd name="connsiteX30" fmla="*/ 2135981 w 2312193"/>
              <a:gd name="connsiteY30" fmla="*/ 676275 h 676275"/>
              <a:gd name="connsiteX31" fmla="*/ 2071687 w 2312193"/>
              <a:gd name="connsiteY31" fmla="*/ 676275 h 676275"/>
              <a:gd name="connsiteX32" fmla="*/ 1914525 w 2312193"/>
              <a:gd name="connsiteY32" fmla="*/ 676275 h 676275"/>
              <a:gd name="connsiteX33" fmla="*/ 1759743 w 2312193"/>
              <a:gd name="connsiteY33" fmla="*/ 676275 h 676275"/>
              <a:gd name="connsiteX34" fmla="*/ 1593056 w 2312193"/>
              <a:gd name="connsiteY34" fmla="*/ 676275 h 676275"/>
              <a:gd name="connsiteX35" fmla="*/ 1533525 w 2312193"/>
              <a:gd name="connsiteY35" fmla="*/ 673894 h 676275"/>
              <a:gd name="connsiteX36" fmla="*/ 1133475 w 2312193"/>
              <a:gd name="connsiteY36" fmla="*/ 635794 h 676275"/>
              <a:gd name="connsiteX37" fmla="*/ 959643 w 2312193"/>
              <a:gd name="connsiteY37" fmla="*/ 616744 h 676275"/>
              <a:gd name="connsiteX38" fmla="*/ 812006 w 2312193"/>
              <a:gd name="connsiteY38" fmla="*/ 595313 h 676275"/>
              <a:gd name="connsiteX39" fmla="*/ 692943 w 2312193"/>
              <a:gd name="connsiteY39" fmla="*/ 569119 h 676275"/>
              <a:gd name="connsiteX40" fmla="*/ 295275 w 2312193"/>
              <a:gd name="connsiteY40" fmla="*/ 464344 h 676275"/>
              <a:gd name="connsiteX41" fmla="*/ 64293 w 2312193"/>
              <a:gd name="connsiteY41" fmla="*/ 400050 h 676275"/>
              <a:gd name="connsiteX42" fmla="*/ 42862 w 2312193"/>
              <a:gd name="connsiteY42" fmla="*/ 395288 h 676275"/>
              <a:gd name="connsiteX43" fmla="*/ 19050 w 2312193"/>
              <a:gd name="connsiteY43" fmla="*/ 390525 h 676275"/>
              <a:gd name="connsiteX44" fmla="*/ 4762 w 2312193"/>
              <a:gd name="connsiteY44" fmla="*/ 371475 h 676275"/>
              <a:gd name="connsiteX45" fmla="*/ 0 w 2312193"/>
              <a:gd name="connsiteY45" fmla="*/ 357188 h 676275"/>
              <a:gd name="connsiteX46" fmla="*/ 2381 w 2312193"/>
              <a:gd name="connsiteY46" fmla="*/ 345281 h 676275"/>
              <a:gd name="connsiteX47" fmla="*/ 11906 w 2312193"/>
              <a:gd name="connsiteY47" fmla="*/ 335756 h 676275"/>
              <a:gd name="connsiteX48" fmla="*/ 33337 w 2312193"/>
              <a:gd name="connsiteY48" fmla="*/ 328613 h 676275"/>
              <a:gd name="connsiteX49" fmla="*/ 73818 w 2312193"/>
              <a:gd name="connsiteY49" fmla="*/ 330994 h 676275"/>
              <a:gd name="connsiteX50" fmla="*/ 183356 w 2312193"/>
              <a:gd name="connsiteY50" fmla="*/ 347663 h 676275"/>
              <a:gd name="connsiteX51" fmla="*/ 404812 w 2312193"/>
              <a:gd name="connsiteY51" fmla="*/ 373856 h 676275"/>
              <a:gd name="connsiteX52" fmla="*/ 523875 w 2312193"/>
              <a:gd name="connsiteY52" fmla="*/ 390525 h 676275"/>
              <a:gd name="connsiteX0" fmla="*/ 523875 w 2312193"/>
              <a:gd name="connsiteY0" fmla="*/ 390525 h 676275"/>
              <a:gd name="connsiteX1" fmla="*/ 773906 w 2312193"/>
              <a:gd name="connsiteY1" fmla="*/ 409575 h 676275"/>
              <a:gd name="connsiteX2" fmla="*/ 988218 w 2312193"/>
              <a:gd name="connsiteY2" fmla="*/ 421481 h 676275"/>
              <a:gd name="connsiteX3" fmla="*/ 1171575 w 2312193"/>
              <a:gd name="connsiteY3" fmla="*/ 423863 h 676275"/>
              <a:gd name="connsiteX4" fmla="*/ 1454943 w 2312193"/>
              <a:gd name="connsiteY4" fmla="*/ 419100 h 676275"/>
              <a:gd name="connsiteX5" fmla="*/ 1695450 w 2312193"/>
              <a:gd name="connsiteY5" fmla="*/ 404813 h 676275"/>
              <a:gd name="connsiteX6" fmla="*/ 1847850 w 2312193"/>
              <a:gd name="connsiteY6" fmla="*/ 385763 h 676275"/>
              <a:gd name="connsiteX7" fmla="*/ 1950243 w 2312193"/>
              <a:gd name="connsiteY7" fmla="*/ 364331 h 676275"/>
              <a:gd name="connsiteX8" fmla="*/ 2019300 w 2312193"/>
              <a:gd name="connsiteY8" fmla="*/ 340519 h 676275"/>
              <a:gd name="connsiteX9" fmla="*/ 2052637 w 2312193"/>
              <a:gd name="connsiteY9" fmla="*/ 321469 h 676275"/>
              <a:gd name="connsiteX10" fmla="*/ 2066925 w 2312193"/>
              <a:gd name="connsiteY10" fmla="*/ 302419 h 676275"/>
              <a:gd name="connsiteX11" fmla="*/ 2090737 w 2312193"/>
              <a:gd name="connsiteY11" fmla="*/ 230981 h 676275"/>
              <a:gd name="connsiteX12" fmla="*/ 2116931 w 2312193"/>
              <a:gd name="connsiteY12" fmla="*/ 138113 h 676275"/>
              <a:gd name="connsiteX13" fmla="*/ 2138362 w 2312193"/>
              <a:gd name="connsiteY13" fmla="*/ 47625 h 676275"/>
              <a:gd name="connsiteX14" fmla="*/ 2147887 w 2312193"/>
              <a:gd name="connsiteY14" fmla="*/ 19050 h 676275"/>
              <a:gd name="connsiteX15" fmla="*/ 2155031 w 2312193"/>
              <a:gd name="connsiteY15" fmla="*/ 7144 h 676275"/>
              <a:gd name="connsiteX16" fmla="*/ 2171700 w 2312193"/>
              <a:gd name="connsiteY16" fmla="*/ 0 h 676275"/>
              <a:gd name="connsiteX17" fmla="*/ 2185987 w 2312193"/>
              <a:gd name="connsiteY17" fmla="*/ 2381 h 676275"/>
              <a:gd name="connsiteX18" fmla="*/ 2202656 w 2312193"/>
              <a:gd name="connsiteY18" fmla="*/ 21431 h 676275"/>
              <a:gd name="connsiteX19" fmla="*/ 2224087 w 2312193"/>
              <a:gd name="connsiteY19" fmla="*/ 73819 h 676275"/>
              <a:gd name="connsiteX20" fmla="*/ 2238375 w 2312193"/>
              <a:gd name="connsiteY20" fmla="*/ 138113 h 676275"/>
              <a:gd name="connsiteX21" fmla="*/ 2271712 w 2312193"/>
              <a:gd name="connsiteY21" fmla="*/ 269081 h 676275"/>
              <a:gd name="connsiteX22" fmla="*/ 2293143 w 2312193"/>
              <a:gd name="connsiteY22" fmla="*/ 385763 h 676275"/>
              <a:gd name="connsiteX23" fmla="*/ 2305050 w 2312193"/>
              <a:gd name="connsiteY23" fmla="*/ 464344 h 676275"/>
              <a:gd name="connsiteX24" fmla="*/ 2309812 w 2312193"/>
              <a:gd name="connsiteY24" fmla="*/ 500063 h 676275"/>
              <a:gd name="connsiteX25" fmla="*/ 2312193 w 2312193"/>
              <a:gd name="connsiteY25" fmla="*/ 516731 h 676275"/>
              <a:gd name="connsiteX26" fmla="*/ 2305050 w 2312193"/>
              <a:gd name="connsiteY26" fmla="*/ 533400 h 676275"/>
              <a:gd name="connsiteX27" fmla="*/ 2269331 w 2312193"/>
              <a:gd name="connsiteY27" fmla="*/ 581025 h 676275"/>
              <a:gd name="connsiteX28" fmla="*/ 2174081 w 2312193"/>
              <a:gd name="connsiteY28" fmla="*/ 659606 h 676275"/>
              <a:gd name="connsiteX29" fmla="*/ 2135981 w 2312193"/>
              <a:gd name="connsiteY29" fmla="*/ 676275 h 676275"/>
              <a:gd name="connsiteX30" fmla="*/ 2071687 w 2312193"/>
              <a:gd name="connsiteY30" fmla="*/ 676275 h 676275"/>
              <a:gd name="connsiteX31" fmla="*/ 1914525 w 2312193"/>
              <a:gd name="connsiteY31" fmla="*/ 676275 h 676275"/>
              <a:gd name="connsiteX32" fmla="*/ 1759743 w 2312193"/>
              <a:gd name="connsiteY32" fmla="*/ 676275 h 676275"/>
              <a:gd name="connsiteX33" fmla="*/ 1593056 w 2312193"/>
              <a:gd name="connsiteY33" fmla="*/ 676275 h 676275"/>
              <a:gd name="connsiteX34" fmla="*/ 1533525 w 2312193"/>
              <a:gd name="connsiteY34" fmla="*/ 673894 h 676275"/>
              <a:gd name="connsiteX35" fmla="*/ 1133475 w 2312193"/>
              <a:gd name="connsiteY35" fmla="*/ 635794 h 676275"/>
              <a:gd name="connsiteX36" fmla="*/ 959643 w 2312193"/>
              <a:gd name="connsiteY36" fmla="*/ 616744 h 676275"/>
              <a:gd name="connsiteX37" fmla="*/ 812006 w 2312193"/>
              <a:gd name="connsiteY37" fmla="*/ 595313 h 676275"/>
              <a:gd name="connsiteX38" fmla="*/ 692943 w 2312193"/>
              <a:gd name="connsiteY38" fmla="*/ 569119 h 676275"/>
              <a:gd name="connsiteX39" fmla="*/ 295275 w 2312193"/>
              <a:gd name="connsiteY39" fmla="*/ 464344 h 676275"/>
              <a:gd name="connsiteX40" fmla="*/ 64293 w 2312193"/>
              <a:gd name="connsiteY40" fmla="*/ 400050 h 676275"/>
              <a:gd name="connsiteX41" fmla="*/ 42862 w 2312193"/>
              <a:gd name="connsiteY41" fmla="*/ 395288 h 676275"/>
              <a:gd name="connsiteX42" fmla="*/ 19050 w 2312193"/>
              <a:gd name="connsiteY42" fmla="*/ 390525 h 676275"/>
              <a:gd name="connsiteX43" fmla="*/ 4762 w 2312193"/>
              <a:gd name="connsiteY43" fmla="*/ 371475 h 676275"/>
              <a:gd name="connsiteX44" fmla="*/ 0 w 2312193"/>
              <a:gd name="connsiteY44" fmla="*/ 357188 h 676275"/>
              <a:gd name="connsiteX45" fmla="*/ 2381 w 2312193"/>
              <a:gd name="connsiteY45" fmla="*/ 345281 h 676275"/>
              <a:gd name="connsiteX46" fmla="*/ 11906 w 2312193"/>
              <a:gd name="connsiteY46" fmla="*/ 335756 h 676275"/>
              <a:gd name="connsiteX47" fmla="*/ 33337 w 2312193"/>
              <a:gd name="connsiteY47" fmla="*/ 328613 h 676275"/>
              <a:gd name="connsiteX48" fmla="*/ 73818 w 2312193"/>
              <a:gd name="connsiteY48" fmla="*/ 330994 h 676275"/>
              <a:gd name="connsiteX49" fmla="*/ 183356 w 2312193"/>
              <a:gd name="connsiteY49" fmla="*/ 347663 h 676275"/>
              <a:gd name="connsiteX50" fmla="*/ 404812 w 2312193"/>
              <a:gd name="connsiteY50" fmla="*/ 373856 h 676275"/>
              <a:gd name="connsiteX51" fmla="*/ 523875 w 2312193"/>
              <a:gd name="connsiteY51" fmla="*/ 39052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12193" h="676275">
                <a:moveTo>
                  <a:pt x="523875" y="390525"/>
                </a:moveTo>
                <a:lnTo>
                  <a:pt x="773906" y="409575"/>
                </a:lnTo>
                <a:lnTo>
                  <a:pt x="988218" y="421481"/>
                </a:lnTo>
                <a:lnTo>
                  <a:pt x="1171575" y="423863"/>
                </a:lnTo>
                <a:lnTo>
                  <a:pt x="1454943" y="419100"/>
                </a:lnTo>
                <a:lnTo>
                  <a:pt x="1695450" y="404813"/>
                </a:lnTo>
                <a:lnTo>
                  <a:pt x="1847850" y="385763"/>
                </a:lnTo>
                <a:lnTo>
                  <a:pt x="1950243" y="364331"/>
                </a:lnTo>
                <a:lnTo>
                  <a:pt x="2019300" y="340519"/>
                </a:lnTo>
                <a:lnTo>
                  <a:pt x="2052637" y="321469"/>
                </a:lnTo>
                <a:lnTo>
                  <a:pt x="2066925" y="302419"/>
                </a:lnTo>
                <a:lnTo>
                  <a:pt x="2090737" y="230981"/>
                </a:lnTo>
                <a:lnTo>
                  <a:pt x="2116931" y="138113"/>
                </a:lnTo>
                <a:lnTo>
                  <a:pt x="2138362" y="47625"/>
                </a:lnTo>
                <a:lnTo>
                  <a:pt x="2147887" y="19050"/>
                </a:lnTo>
                <a:lnTo>
                  <a:pt x="2155031" y="7144"/>
                </a:lnTo>
                <a:lnTo>
                  <a:pt x="2171700" y="0"/>
                </a:lnTo>
                <a:lnTo>
                  <a:pt x="2185987" y="2381"/>
                </a:lnTo>
                <a:lnTo>
                  <a:pt x="2202656" y="21431"/>
                </a:lnTo>
                <a:lnTo>
                  <a:pt x="2224087" y="73819"/>
                </a:lnTo>
                <a:lnTo>
                  <a:pt x="2238375" y="138113"/>
                </a:lnTo>
                <a:lnTo>
                  <a:pt x="2271712" y="269081"/>
                </a:lnTo>
                <a:lnTo>
                  <a:pt x="2293143" y="385763"/>
                </a:lnTo>
                <a:lnTo>
                  <a:pt x="2305050" y="464344"/>
                </a:lnTo>
                <a:lnTo>
                  <a:pt x="2309812" y="500063"/>
                </a:lnTo>
                <a:lnTo>
                  <a:pt x="2312193" y="516731"/>
                </a:lnTo>
                <a:lnTo>
                  <a:pt x="2305050" y="533400"/>
                </a:lnTo>
                <a:lnTo>
                  <a:pt x="2269331" y="581025"/>
                </a:lnTo>
                <a:cubicBezTo>
                  <a:pt x="2247503" y="602059"/>
                  <a:pt x="2196306" y="643731"/>
                  <a:pt x="2174081" y="659606"/>
                </a:cubicBezTo>
                <a:lnTo>
                  <a:pt x="2135981" y="676275"/>
                </a:lnTo>
                <a:lnTo>
                  <a:pt x="2071687" y="676275"/>
                </a:lnTo>
                <a:lnTo>
                  <a:pt x="1914525" y="676275"/>
                </a:lnTo>
                <a:lnTo>
                  <a:pt x="1759743" y="676275"/>
                </a:lnTo>
                <a:lnTo>
                  <a:pt x="1593056" y="676275"/>
                </a:lnTo>
                <a:lnTo>
                  <a:pt x="1533525" y="673894"/>
                </a:lnTo>
                <a:lnTo>
                  <a:pt x="1133475" y="635794"/>
                </a:lnTo>
                <a:lnTo>
                  <a:pt x="959643" y="616744"/>
                </a:lnTo>
                <a:lnTo>
                  <a:pt x="812006" y="595313"/>
                </a:lnTo>
                <a:lnTo>
                  <a:pt x="692943" y="569119"/>
                </a:lnTo>
                <a:lnTo>
                  <a:pt x="295275" y="464344"/>
                </a:lnTo>
                <a:lnTo>
                  <a:pt x="64293" y="400050"/>
                </a:lnTo>
                <a:lnTo>
                  <a:pt x="42862" y="395288"/>
                </a:lnTo>
                <a:lnTo>
                  <a:pt x="19050" y="390525"/>
                </a:lnTo>
                <a:lnTo>
                  <a:pt x="4762" y="371475"/>
                </a:lnTo>
                <a:lnTo>
                  <a:pt x="0" y="357188"/>
                </a:lnTo>
                <a:lnTo>
                  <a:pt x="2381" y="345281"/>
                </a:lnTo>
                <a:lnTo>
                  <a:pt x="11906" y="335756"/>
                </a:lnTo>
                <a:lnTo>
                  <a:pt x="33337" y="328613"/>
                </a:lnTo>
                <a:lnTo>
                  <a:pt x="73818" y="330994"/>
                </a:lnTo>
                <a:lnTo>
                  <a:pt x="183356" y="347663"/>
                </a:lnTo>
                <a:lnTo>
                  <a:pt x="404812" y="373856"/>
                </a:lnTo>
                <a:lnTo>
                  <a:pt x="523875" y="3905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9A014B5-91AA-4BFE-BAAB-809721342641}"/>
              </a:ext>
            </a:extLst>
          </p:cNvPr>
          <p:cNvSpPr/>
          <p:nvPr/>
        </p:nvSpPr>
        <p:spPr>
          <a:xfrm>
            <a:off x="6161089" y="1925638"/>
            <a:ext cx="1692275" cy="476250"/>
          </a:xfrm>
          <a:custGeom>
            <a:avLst/>
            <a:gdLst>
              <a:gd name="connsiteX0" fmla="*/ 592931 w 1693069"/>
              <a:gd name="connsiteY0" fmla="*/ 340519 h 476250"/>
              <a:gd name="connsiteX1" fmla="*/ 862012 w 1693069"/>
              <a:gd name="connsiteY1" fmla="*/ 316707 h 476250"/>
              <a:gd name="connsiteX2" fmla="*/ 1050131 w 1693069"/>
              <a:gd name="connsiteY2" fmla="*/ 304800 h 476250"/>
              <a:gd name="connsiteX3" fmla="*/ 1157287 w 1693069"/>
              <a:gd name="connsiteY3" fmla="*/ 300038 h 476250"/>
              <a:gd name="connsiteX4" fmla="*/ 1188244 w 1693069"/>
              <a:gd name="connsiteY4" fmla="*/ 302419 h 476250"/>
              <a:gd name="connsiteX5" fmla="*/ 1195387 w 1693069"/>
              <a:gd name="connsiteY5" fmla="*/ 309563 h 476250"/>
              <a:gd name="connsiteX6" fmla="*/ 1202531 w 1693069"/>
              <a:gd name="connsiteY6" fmla="*/ 323850 h 476250"/>
              <a:gd name="connsiteX7" fmla="*/ 1204912 w 1693069"/>
              <a:gd name="connsiteY7" fmla="*/ 333375 h 476250"/>
              <a:gd name="connsiteX8" fmla="*/ 1562100 w 1693069"/>
              <a:gd name="connsiteY8" fmla="*/ 476250 h 476250"/>
              <a:gd name="connsiteX9" fmla="*/ 1569244 w 1693069"/>
              <a:gd name="connsiteY9" fmla="*/ 466725 h 476250"/>
              <a:gd name="connsiteX10" fmla="*/ 1593056 w 1693069"/>
              <a:gd name="connsiteY10" fmla="*/ 445294 h 476250"/>
              <a:gd name="connsiteX11" fmla="*/ 1628775 w 1693069"/>
              <a:gd name="connsiteY11" fmla="*/ 414338 h 476250"/>
              <a:gd name="connsiteX12" fmla="*/ 1657350 w 1693069"/>
              <a:gd name="connsiteY12" fmla="*/ 381000 h 476250"/>
              <a:gd name="connsiteX13" fmla="*/ 1678781 w 1693069"/>
              <a:gd name="connsiteY13" fmla="*/ 345282 h 476250"/>
              <a:gd name="connsiteX14" fmla="*/ 1693069 w 1693069"/>
              <a:gd name="connsiteY14" fmla="*/ 314325 h 476250"/>
              <a:gd name="connsiteX15" fmla="*/ 1693069 w 1693069"/>
              <a:gd name="connsiteY15" fmla="*/ 297657 h 476250"/>
              <a:gd name="connsiteX16" fmla="*/ 1693069 w 1693069"/>
              <a:gd name="connsiteY16" fmla="*/ 280988 h 476250"/>
              <a:gd name="connsiteX17" fmla="*/ 1688306 w 1693069"/>
              <a:gd name="connsiteY17" fmla="*/ 269082 h 476250"/>
              <a:gd name="connsiteX18" fmla="*/ 1674019 w 1693069"/>
              <a:gd name="connsiteY18" fmla="*/ 242888 h 476250"/>
              <a:gd name="connsiteX19" fmla="*/ 1654969 w 1693069"/>
              <a:gd name="connsiteY19" fmla="*/ 219075 h 476250"/>
              <a:gd name="connsiteX20" fmla="*/ 1633537 w 1693069"/>
              <a:gd name="connsiteY20" fmla="*/ 197644 h 476250"/>
              <a:gd name="connsiteX21" fmla="*/ 1604962 w 1693069"/>
              <a:gd name="connsiteY21" fmla="*/ 180975 h 476250"/>
              <a:gd name="connsiteX22" fmla="*/ 1576387 w 1693069"/>
              <a:gd name="connsiteY22" fmla="*/ 161925 h 476250"/>
              <a:gd name="connsiteX23" fmla="*/ 1504950 w 1693069"/>
              <a:gd name="connsiteY23" fmla="*/ 104775 h 476250"/>
              <a:gd name="connsiteX24" fmla="*/ 1421606 w 1693069"/>
              <a:gd name="connsiteY24" fmla="*/ 42863 h 476250"/>
              <a:gd name="connsiteX25" fmla="*/ 1371600 w 1693069"/>
              <a:gd name="connsiteY25" fmla="*/ 14288 h 476250"/>
              <a:gd name="connsiteX26" fmla="*/ 1340644 w 1693069"/>
              <a:gd name="connsiteY26" fmla="*/ 0 h 476250"/>
              <a:gd name="connsiteX27" fmla="*/ 1331119 w 1693069"/>
              <a:gd name="connsiteY27" fmla="*/ 0 h 476250"/>
              <a:gd name="connsiteX28" fmla="*/ 1316831 w 1693069"/>
              <a:gd name="connsiteY28" fmla="*/ 4763 h 476250"/>
              <a:gd name="connsiteX29" fmla="*/ 1285875 w 1693069"/>
              <a:gd name="connsiteY29" fmla="*/ 26194 h 476250"/>
              <a:gd name="connsiteX30" fmla="*/ 1240631 w 1693069"/>
              <a:gd name="connsiteY30" fmla="*/ 52388 h 476250"/>
              <a:gd name="connsiteX31" fmla="*/ 1212056 w 1693069"/>
              <a:gd name="connsiteY31" fmla="*/ 69057 h 476250"/>
              <a:gd name="connsiteX32" fmla="*/ 1178719 w 1693069"/>
              <a:gd name="connsiteY32" fmla="*/ 76200 h 476250"/>
              <a:gd name="connsiteX33" fmla="*/ 1021556 w 1693069"/>
              <a:gd name="connsiteY33" fmla="*/ 97632 h 476250"/>
              <a:gd name="connsiteX34" fmla="*/ 840581 w 1693069"/>
              <a:gd name="connsiteY34" fmla="*/ 123825 h 476250"/>
              <a:gd name="connsiteX35" fmla="*/ 669131 w 1693069"/>
              <a:gd name="connsiteY35" fmla="*/ 145257 h 476250"/>
              <a:gd name="connsiteX36" fmla="*/ 485775 w 1693069"/>
              <a:gd name="connsiteY36" fmla="*/ 164307 h 476250"/>
              <a:gd name="connsiteX37" fmla="*/ 350044 w 1693069"/>
              <a:gd name="connsiteY37" fmla="*/ 178594 h 476250"/>
              <a:gd name="connsiteX38" fmla="*/ 219075 w 1693069"/>
              <a:gd name="connsiteY38" fmla="*/ 185738 h 476250"/>
              <a:gd name="connsiteX39" fmla="*/ 142875 w 1693069"/>
              <a:gd name="connsiteY39" fmla="*/ 188119 h 476250"/>
              <a:gd name="connsiteX40" fmla="*/ 69056 w 1693069"/>
              <a:gd name="connsiteY40" fmla="*/ 188119 h 476250"/>
              <a:gd name="connsiteX41" fmla="*/ 50006 w 1693069"/>
              <a:gd name="connsiteY41" fmla="*/ 185738 h 476250"/>
              <a:gd name="connsiteX42" fmla="*/ 35719 w 1693069"/>
              <a:gd name="connsiteY42" fmla="*/ 180975 h 476250"/>
              <a:gd name="connsiteX43" fmla="*/ 11906 w 1693069"/>
              <a:gd name="connsiteY43" fmla="*/ 166688 h 476250"/>
              <a:gd name="connsiteX44" fmla="*/ 0 w 1693069"/>
              <a:gd name="connsiteY44" fmla="*/ 428625 h 476250"/>
              <a:gd name="connsiteX45" fmla="*/ 26194 w 1693069"/>
              <a:gd name="connsiteY45" fmla="*/ 402432 h 476250"/>
              <a:gd name="connsiteX46" fmla="*/ 16669 w 1693069"/>
              <a:gd name="connsiteY46" fmla="*/ 411957 h 476250"/>
              <a:gd name="connsiteX47" fmla="*/ 64294 w 1693069"/>
              <a:gd name="connsiteY47" fmla="*/ 404813 h 476250"/>
              <a:gd name="connsiteX48" fmla="*/ 216694 w 1693069"/>
              <a:gd name="connsiteY48" fmla="*/ 383382 h 476250"/>
              <a:gd name="connsiteX49" fmla="*/ 371475 w 1693069"/>
              <a:gd name="connsiteY49" fmla="*/ 364332 h 476250"/>
              <a:gd name="connsiteX50" fmla="*/ 500062 w 1693069"/>
              <a:gd name="connsiteY50" fmla="*/ 347663 h 476250"/>
              <a:gd name="connsiteX51" fmla="*/ 592931 w 1693069"/>
              <a:gd name="connsiteY51" fmla="*/ 340519 h 476250"/>
              <a:gd name="connsiteX0" fmla="*/ 592931 w 1693069"/>
              <a:gd name="connsiteY0" fmla="*/ 340519 h 476250"/>
              <a:gd name="connsiteX1" fmla="*/ 862012 w 1693069"/>
              <a:gd name="connsiteY1" fmla="*/ 316707 h 476250"/>
              <a:gd name="connsiteX2" fmla="*/ 1050131 w 1693069"/>
              <a:gd name="connsiteY2" fmla="*/ 304800 h 476250"/>
              <a:gd name="connsiteX3" fmla="*/ 1157287 w 1693069"/>
              <a:gd name="connsiteY3" fmla="*/ 300038 h 476250"/>
              <a:gd name="connsiteX4" fmla="*/ 1188244 w 1693069"/>
              <a:gd name="connsiteY4" fmla="*/ 302419 h 476250"/>
              <a:gd name="connsiteX5" fmla="*/ 1195387 w 1693069"/>
              <a:gd name="connsiteY5" fmla="*/ 309563 h 476250"/>
              <a:gd name="connsiteX6" fmla="*/ 1202531 w 1693069"/>
              <a:gd name="connsiteY6" fmla="*/ 323850 h 476250"/>
              <a:gd name="connsiteX7" fmla="*/ 1204912 w 1693069"/>
              <a:gd name="connsiteY7" fmla="*/ 333375 h 476250"/>
              <a:gd name="connsiteX8" fmla="*/ 1562100 w 1693069"/>
              <a:gd name="connsiteY8" fmla="*/ 476250 h 476250"/>
              <a:gd name="connsiteX9" fmla="*/ 1569244 w 1693069"/>
              <a:gd name="connsiteY9" fmla="*/ 466725 h 476250"/>
              <a:gd name="connsiteX10" fmla="*/ 1593056 w 1693069"/>
              <a:gd name="connsiteY10" fmla="*/ 445294 h 476250"/>
              <a:gd name="connsiteX11" fmla="*/ 1628775 w 1693069"/>
              <a:gd name="connsiteY11" fmla="*/ 414338 h 476250"/>
              <a:gd name="connsiteX12" fmla="*/ 1657350 w 1693069"/>
              <a:gd name="connsiteY12" fmla="*/ 381000 h 476250"/>
              <a:gd name="connsiteX13" fmla="*/ 1678781 w 1693069"/>
              <a:gd name="connsiteY13" fmla="*/ 345282 h 476250"/>
              <a:gd name="connsiteX14" fmla="*/ 1693069 w 1693069"/>
              <a:gd name="connsiteY14" fmla="*/ 314325 h 476250"/>
              <a:gd name="connsiteX15" fmla="*/ 1693069 w 1693069"/>
              <a:gd name="connsiteY15" fmla="*/ 297657 h 476250"/>
              <a:gd name="connsiteX16" fmla="*/ 1693069 w 1693069"/>
              <a:gd name="connsiteY16" fmla="*/ 280988 h 476250"/>
              <a:gd name="connsiteX17" fmla="*/ 1688306 w 1693069"/>
              <a:gd name="connsiteY17" fmla="*/ 269082 h 476250"/>
              <a:gd name="connsiteX18" fmla="*/ 1674019 w 1693069"/>
              <a:gd name="connsiteY18" fmla="*/ 242888 h 476250"/>
              <a:gd name="connsiteX19" fmla="*/ 1654969 w 1693069"/>
              <a:gd name="connsiteY19" fmla="*/ 219075 h 476250"/>
              <a:gd name="connsiteX20" fmla="*/ 1633537 w 1693069"/>
              <a:gd name="connsiteY20" fmla="*/ 197644 h 476250"/>
              <a:gd name="connsiteX21" fmla="*/ 1604962 w 1693069"/>
              <a:gd name="connsiteY21" fmla="*/ 180975 h 476250"/>
              <a:gd name="connsiteX22" fmla="*/ 1576387 w 1693069"/>
              <a:gd name="connsiteY22" fmla="*/ 161925 h 476250"/>
              <a:gd name="connsiteX23" fmla="*/ 1504950 w 1693069"/>
              <a:gd name="connsiteY23" fmla="*/ 104775 h 476250"/>
              <a:gd name="connsiteX24" fmla="*/ 1421606 w 1693069"/>
              <a:gd name="connsiteY24" fmla="*/ 42863 h 476250"/>
              <a:gd name="connsiteX25" fmla="*/ 1371600 w 1693069"/>
              <a:gd name="connsiteY25" fmla="*/ 14288 h 476250"/>
              <a:gd name="connsiteX26" fmla="*/ 1340644 w 1693069"/>
              <a:gd name="connsiteY26" fmla="*/ 0 h 476250"/>
              <a:gd name="connsiteX27" fmla="*/ 1331119 w 1693069"/>
              <a:gd name="connsiteY27" fmla="*/ 0 h 476250"/>
              <a:gd name="connsiteX28" fmla="*/ 1316831 w 1693069"/>
              <a:gd name="connsiteY28" fmla="*/ 4763 h 476250"/>
              <a:gd name="connsiteX29" fmla="*/ 1285875 w 1693069"/>
              <a:gd name="connsiteY29" fmla="*/ 26194 h 476250"/>
              <a:gd name="connsiteX30" fmla="*/ 1240631 w 1693069"/>
              <a:gd name="connsiteY30" fmla="*/ 52388 h 476250"/>
              <a:gd name="connsiteX31" fmla="*/ 1212056 w 1693069"/>
              <a:gd name="connsiteY31" fmla="*/ 69057 h 476250"/>
              <a:gd name="connsiteX32" fmla="*/ 1178719 w 1693069"/>
              <a:gd name="connsiteY32" fmla="*/ 76200 h 476250"/>
              <a:gd name="connsiteX33" fmla="*/ 1021556 w 1693069"/>
              <a:gd name="connsiteY33" fmla="*/ 97632 h 476250"/>
              <a:gd name="connsiteX34" fmla="*/ 840581 w 1693069"/>
              <a:gd name="connsiteY34" fmla="*/ 123825 h 476250"/>
              <a:gd name="connsiteX35" fmla="*/ 669131 w 1693069"/>
              <a:gd name="connsiteY35" fmla="*/ 145257 h 476250"/>
              <a:gd name="connsiteX36" fmla="*/ 485775 w 1693069"/>
              <a:gd name="connsiteY36" fmla="*/ 164307 h 476250"/>
              <a:gd name="connsiteX37" fmla="*/ 350044 w 1693069"/>
              <a:gd name="connsiteY37" fmla="*/ 178594 h 476250"/>
              <a:gd name="connsiteX38" fmla="*/ 219075 w 1693069"/>
              <a:gd name="connsiteY38" fmla="*/ 185738 h 476250"/>
              <a:gd name="connsiteX39" fmla="*/ 142875 w 1693069"/>
              <a:gd name="connsiteY39" fmla="*/ 188119 h 476250"/>
              <a:gd name="connsiteX40" fmla="*/ 69056 w 1693069"/>
              <a:gd name="connsiteY40" fmla="*/ 188119 h 476250"/>
              <a:gd name="connsiteX41" fmla="*/ 50006 w 1693069"/>
              <a:gd name="connsiteY41" fmla="*/ 185738 h 476250"/>
              <a:gd name="connsiteX42" fmla="*/ 35719 w 1693069"/>
              <a:gd name="connsiteY42" fmla="*/ 180975 h 476250"/>
              <a:gd name="connsiteX43" fmla="*/ 11906 w 1693069"/>
              <a:gd name="connsiteY43" fmla="*/ 166688 h 476250"/>
              <a:gd name="connsiteX44" fmla="*/ 0 w 1693069"/>
              <a:gd name="connsiteY44" fmla="*/ 428625 h 476250"/>
              <a:gd name="connsiteX45" fmla="*/ 16669 w 1693069"/>
              <a:gd name="connsiteY45" fmla="*/ 411957 h 476250"/>
              <a:gd name="connsiteX46" fmla="*/ 64294 w 1693069"/>
              <a:gd name="connsiteY46" fmla="*/ 404813 h 476250"/>
              <a:gd name="connsiteX47" fmla="*/ 216694 w 1693069"/>
              <a:gd name="connsiteY47" fmla="*/ 383382 h 476250"/>
              <a:gd name="connsiteX48" fmla="*/ 371475 w 1693069"/>
              <a:gd name="connsiteY48" fmla="*/ 364332 h 476250"/>
              <a:gd name="connsiteX49" fmla="*/ 500062 w 1693069"/>
              <a:gd name="connsiteY49" fmla="*/ 347663 h 476250"/>
              <a:gd name="connsiteX50" fmla="*/ 592931 w 1693069"/>
              <a:gd name="connsiteY50" fmla="*/ 340519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693069" h="476250">
                <a:moveTo>
                  <a:pt x="592931" y="340519"/>
                </a:moveTo>
                <a:lnTo>
                  <a:pt x="862012" y="316707"/>
                </a:lnTo>
                <a:lnTo>
                  <a:pt x="1050131" y="304800"/>
                </a:lnTo>
                <a:lnTo>
                  <a:pt x="1157287" y="300038"/>
                </a:lnTo>
                <a:lnTo>
                  <a:pt x="1188244" y="302419"/>
                </a:lnTo>
                <a:lnTo>
                  <a:pt x="1195387" y="309563"/>
                </a:lnTo>
                <a:lnTo>
                  <a:pt x="1202531" y="323850"/>
                </a:lnTo>
                <a:lnTo>
                  <a:pt x="1204912" y="333375"/>
                </a:lnTo>
                <a:lnTo>
                  <a:pt x="1562100" y="476250"/>
                </a:lnTo>
                <a:lnTo>
                  <a:pt x="1569244" y="466725"/>
                </a:lnTo>
                <a:lnTo>
                  <a:pt x="1593056" y="445294"/>
                </a:lnTo>
                <a:lnTo>
                  <a:pt x="1628775" y="414338"/>
                </a:lnTo>
                <a:lnTo>
                  <a:pt x="1657350" y="381000"/>
                </a:lnTo>
                <a:lnTo>
                  <a:pt x="1678781" y="345282"/>
                </a:lnTo>
                <a:lnTo>
                  <a:pt x="1693069" y="314325"/>
                </a:lnTo>
                <a:lnTo>
                  <a:pt x="1693069" y="297657"/>
                </a:lnTo>
                <a:lnTo>
                  <a:pt x="1693069" y="280988"/>
                </a:lnTo>
                <a:lnTo>
                  <a:pt x="1688306" y="269082"/>
                </a:lnTo>
                <a:lnTo>
                  <a:pt x="1674019" y="242888"/>
                </a:lnTo>
                <a:lnTo>
                  <a:pt x="1654969" y="219075"/>
                </a:lnTo>
                <a:lnTo>
                  <a:pt x="1633537" y="197644"/>
                </a:lnTo>
                <a:lnTo>
                  <a:pt x="1604962" y="180975"/>
                </a:lnTo>
                <a:lnTo>
                  <a:pt x="1576387" y="161925"/>
                </a:lnTo>
                <a:lnTo>
                  <a:pt x="1504950" y="104775"/>
                </a:lnTo>
                <a:lnTo>
                  <a:pt x="1421606" y="42863"/>
                </a:lnTo>
                <a:lnTo>
                  <a:pt x="1371600" y="14288"/>
                </a:lnTo>
                <a:lnTo>
                  <a:pt x="1340644" y="0"/>
                </a:lnTo>
                <a:lnTo>
                  <a:pt x="1331119" y="0"/>
                </a:lnTo>
                <a:lnTo>
                  <a:pt x="1316831" y="4763"/>
                </a:lnTo>
                <a:lnTo>
                  <a:pt x="1285875" y="26194"/>
                </a:lnTo>
                <a:lnTo>
                  <a:pt x="1240631" y="52388"/>
                </a:lnTo>
                <a:lnTo>
                  <a:pt x="1212056" y="69057"/>
                </a:lnTo>
                <a:lnTo>
                  <a:pt x="1178719" y="76200"/>
                </a:lnTo>
                <a:lnTo>
                  <a:pt x="1021556" y="97632"/>
                </a:lnTo>
                <a:lnTo>
                  <a:pt x="840581" y="123825"/>
                </a:lnTo>
                <a:lnTo>
                  <a:pt x="669131" y="145257"/>
                </a:lnTo>
                <a:lnTo>
                  <a:pt x="485775" y="164307"/>
                </a:lnTo>
                <a:lnTo>
                  <a:pt x="350044" y="178594"/>
                </a:lnTo>
                <a:lnTo>
                  <a:pt x="219075" y="185738"/>
                </a:lnTo>
                <a:lnTo>
                  <a:pt x="142875" y="188119"/>
                </a:lnTo>
                <a:lnTo>
                  <a:pt x="69056" y="188119"/>
                </a:lnTo>
                <a:lnTo>
                  <a:pt x="50006" y="185738"/>
                </a:lnTo>
                <a:lnTo>
                  <a:pt x="35719" y="180975"/>
                </a:lnTo>
                <a:lnTo>
                  <a:pt x="11906" y="166688"/>
                </a:lnTo>
                <a:lnTo>
                  <a:pt x="0" y="428625"/>
                </a:lnTo>
                <a:lnTo>
                  <a:pt x="16669" y="411957"/>
                </a:lnTo>
                <a:lnTo>
                  <a:pt x="64294" y="404813"/>
                </a:lnTo>
                <a:lnTo>
                  <a:pt x="216694" y="383382"/>
                </a:lnTo>
                <a:lnTo>
                  <a:pt x="371475" y="364332"/>
                </a:lnTo>
                <a:lnTo>
                  <a:pt x="500062" y="347663"/>
                </a:lnTo>
                <a:lnTo>
                  <a:pt x="592931" y="3405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E986B4B-8392-42CA-AC54-B03D2F75AEAB}"/>
              </a:ext>
            </a:extLst>
          </p:cNvPr>
          <p:cNvSpPr/>
          <p:nvPr/>
        </p:nvSpPr>
        <p:spPr>
          <a:xfrm rot="20400000">
            <a:off x="3595688" y="2844801"/>
            <a:ext cx="4610100" cy="2474913"/>
          </a:xfrm>
          <a:custGeom>
            <a:avLst/>
            <a:gdLst>
              <a:gd name="connsiteX0" fmla="*/ 3848263 w 4610911"/>
              <a:gd name="connsiteY0" fmla="*/ 482492 h 2474717"/>
              <a:gd name="connsiteX1" fmla="*/ 4003905 w 4610911"/>
              <a:gd name="connsiteY1" fmla="*/ 350196 h 2474717"/>
              <a:gd name="connsiteX2" fmla="*/ 4128419 w 4610911"/>
              <a:gd name="connsiteY2" fmla="*/ 229573 h 2474717"/>
              <a:gd name="connsiteX3" fmla="*/ 4225696 w 4610911"/>
              <a:gd name="connsiteY3" fmla="*/ 128405 h 2474717"/>
              <a:gd name="connsiteX4" fmla="*/ 4291844 w 4610911"/>
              <a:gd name="connsiteY4" fmla="*/ 54475 h 2474717"/>
              <a:gd name="connsiteX5" fmla="*/ 4307408 w 4610911"/>
              <a:gd name="connsiteY5" fmla="*/ 27237 h 2474717"/>
              <a:gd name="connsiteX6" fmla="*/ 4307408 w 4610911"/>
              <a:gd name="connsiteY6" fmla="*/ 0 h 2474717"/>
              <a:gd name="connsiteX7" fmla="*/ 4610911 w 4610911"/>
              <a:gd name="connsiteY7" fmla="*/ 272374 h 2474717"/>
              <a:gd name="connsiteX8" fmla="*/ 4583674 w 4610911"/>
              <a:gd name="connsiteY8" fmla="*/ 287939 h 2474717"/>
              <a:gd name="connsiteX9" fmla="*/ 4521417 w 4610911"/>
              <a:gd name="connsiteY9" fmla="*/ 334631 h 2474717"/>
              <a:gd name="connsiteX10" fmla="*/ 4233478 w 4610911"/>
              <a:gd name="connsiteY10" fmla="*/ 568095 h 2474717"/>
              <a:gd name="connsiteX11" fmla="*/ 4046707 w 4610911"/>
              <a:gd name="connsiteY11" fmla="*/ 719847 h 2474717"/>
              <a:gd name="connsiteX12" fmla="*/ 3898846 w 4610911"/>
              <a:gd name="connsiteY12" fmla="*/ 828797 h 2474717"/>
              <a:gd name="connsiteX13" fmla="*/ 3630363 w 4610911"/>
              <a:gd name="connsiteY13" fmla="*/ 1031132 h 2474717"/>
              <a:gd name="connsiteX14" fmla="*/ 3463047 w 4610911"/>
              <a:gd name="connsiteY14" fmla="*/ 1147864 h 2474717"/>
              <a:gd name="connsiteX15" fmla="*/ 3260712 w 4610911"/>
              <a:gd name="connsiteY15" fmla="*/ 1291833 h 2474717"/>
              <a:gd name="connsiteX16" fmla="*/ 2964991 w 4610911"/>
              <a:gd name="connsiteY16" fmla="*/ 1478604 h 2474717"/>
              <a:gd name="connsiteX17" fmla="*/ 2719854 w 4610911"/>
              <a:gd name="connsiteY17" fmla="*/ 1622574 h 2474717"/>
              <a:gd name="connsiteX18" fmla="*/ 2533083 w 4610911"/>
              <a:gd name="connsiteY18" fmla="*/ 1723741 h 2474717"/>
              <a:gd name="connsiteX19" fmla="*/ 2315183 w 4610911"/>
              <a:gd name="connsiteY19" fmla="*/ 1828800 h 2474717"/>
              <a:gd name="connsiteX20" fmla="*/ 2042809 w 4610911"/>
              <a:gd name="connsiteY20" fmla="*/ 1941641 h 2474717"/>
              <a:gd name="connsiteX21" fmla="*/ 1778217 w 4610911"/>
              <a:gd name="connsiteY21" fmla="*/ 2046700 h 2474717"/>
              <a:gd name="connsiteX22" fmla="*/ 1575881 w 4610911"/>
              <a:gd name="connsiteY22" fmla="*/ 2116739 h 2474717"/>
              <a:gd name="connsiteX23" fmla="*/ 1280160 w 4610911"/>
              <a:gd name="connsiteY23" fmla="*/ 2214015 h 2474717"/>
              <a:gd name="connsiteX24" fmla="*/ 1023350 w 4610911"/>
              <a:gd name="connsiteY24" fmla="*/ 2287945 h 2474717"/>
              <a:gd name="connsiteX25" fmla="*/ 828797 w 4610911"/>
              <a:gd name="connsiteY25" fmla="*/ 2338529 h 2474717"/>
              <a:gd name="connsiteX26" fmla="*/ 618680 w 4610911"/>
              <a:gd name="connsiteY26" fmla="*/ 2385222 h 2474717"/>
              <a:gd name="connsiteX27" fmla="*/ 389107 w 4610911"/>
              <a:gd name="connsiteY27" fmla="*/ 2428024 h 2474717"/>
              <a:gd name="connsiteX28" fmla="*/ 120623 w 4610911"/>
              <a:gd name="connsiteY28" fmla="*/ 2466934 h 2474717"/>
              <a:gd name="connsiteX29" fmla="*/ 46693 w 4610911"/>
              <a:gd name="connsiteY29" fmla="*/ 2474717 h 2474717"/>
              <a:gd name="connsiteX30" fmla="*/ 27238 w 4610911"/>
              <a:gd name="connsiteY30" fmla="*/ 2474717 h 2474717"/>
              <a:gd name="connsiteX31" fmla="*/ 15565 w 4610911"/>
              <a:gd name="connsiteY31" fmla="*/ 2466934 h 2474717"/>
              <a:gd name="connsiteX32" fmla="*/ 0 w 4610911"/>
              <a:gd name="connsiteY32" fmla="*/ 2451370 h 2474717"/>
              <a:gd name="connsiteX33" fmla="*/ 0 w 4610911"/>
              <a:gd name="connsiteY33" fmla="*/ 2435806 h 2474717"/>
              <a:gd name="connsiteX34" fmla="*/ 7783 w 4610911"/>
              <a:gd name="connsiteY34" fmla="*/ 2404677 h 2474717"/>
              <a:gd name="connsiteX35" fmla="*/ 35020 w 4610911"/>
              <a:gd name="connsiteY35" fmla="*/ 2393004 h 2474717"/>
              <a:gd name="connsiteX36" fmla="*/ 167316 w 4610911"/>
              <a:gd name="connsiteY36" fmla="*/ 2361876 h 2474717"/>
              <a:gd name="connsiteX37" fmla="*/ 478601 w 4610911"/>
              <a:gd name="connsiteY37" fmla="*/ 2287945 h 2474717"/>
              <a:gd name="connsiteX38" fmla="*/ 894945 w 4610911"/>
              <a:gd name="connsiteY38" fmla="*/ 2167322 h 2474717"/>
              <a:gd name="connsiteX39" fmla="*/ 1338526 w 4610911"/>
              <a:gd name="connsiteY39" fmla="*/ 2015571 h 2474717"/>
              <a:gd name="connsiteX40" fmla="*/ 1665376 w 4610911"/>
              <a:gd name="connsiteY40" fmla="*/ 1883275 h 2474717"/>
              <a:gd name="connsiteX41" fmla="*/ 1964988 w 4610911"/>
              <a:gd name="connsiteY41" fmla="*/ 1743197 h 2474717"/>
              <a:gd name="connsiteX42" fmla="*/ 2272382 w 4610911"/>
              <a:gd name="connsiteY42" fmla="*/ 1579772 h 2474717"/>
              <a:gd name="connsiteX43" fmla="*/ 2568103 w 4610911"/>
              <a:gd name="connsiteY43" fmla="*/ 1404674 h 2474717"/>
              <a:gd name="connsiteX44" fmla="*/ 2883279 w 4610911"/>
              <a:gd name="connsiteY44" fmla="*/ 1206230 h 2474717"/>
              <a:gd name="connsiteX45" fmla="*/ 3194564 w 4610911"/>
              <a:gd name="connsiteY45" fmla="*/ 988330 h 2474717"/>
              <a:gd name="connsiteX46" fmla="*/ 3408572 w 4610911"/>
              <a:gd name="connsiteY46" fmla="*/ 832688 h 2474717"/>
              <a:gd name="connsiteX47" fmla="*/ 3583670 w 4610911"/>
              <a:gd name="connsiteY47" fmla="*/ 700391 h 2474717"/>
              <a:gd name="connsiteX48" fmla="*/ 3719857 w 4610911"/>
              <a:gd name="connsiteY48" fmla="*/ 591442 h 2474717"/>
              <a:gd name="connsiteX49" fmla="*/ 3848263 w 4610911"/>
              <a:gd name="connsiteY49" fmla="*/ 482492 h 247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10911" h="2474717">
                <a:moveTo>
                  <a:pt x="3848263" y="482492"/>
                </a:moveTo>
                <a:lnTo>
                  <a:pt x="4003905" y="350196"/>
                </a:lnTo>
                <a:lnTo>
                  <a:pt x="4128419" y="229573"/>
                </a:lnTo>
                <a:lnTo>
                  <a:pt x="4225696" y="128405"/>
                </a:lnTo>
                <a:lnTo>
                  <a:pt x="4291844" y="54475"/>
                </a:lnTo>
                <a:lnTo>
                  <a:pt x="4307408" y="27237"/>
                </a:lnTo>
                <a:lnTo>
                  <a:pt x="4307408" y="0"/>
                </a:lnTo>
                <a:lnTo>
                  <a:pt x="4610911" y="272374"/>
                </a:lnTo>
                <a:lnTo>
                  <a:pt x="4583674" y="287939"/>
                </a:lnTo>
                <a:lnTo>
                  <a:pt x="4521417" y="334631"/>
                </a:lnTo>
                <a:lnTo>
                  <a:pt x="4233478" y="568095"/>
                </a:lnTo>
                <a:lnTo>
                  <a:pt x="4046707" y="719847"/>
                </a:lnTo>
                <a:lnTo>
                  <a:pt x="3898846" y="828797"/>
                </a:lnTo>
                <a:lnTo>
                  <a:pt x="3630363" y="1031132"/>
                </a:lnTo>
                <a:lnTo>
                  <a:pt x="3463047" y="1147864"/>
                </a:lnTo>
                <a:lnTo>
                  <a:pt x="3260712" y="1291833"/>
                </a:lnTo>
                <a:lnTo>
                  <a:pt x="2964991" y="1478604"/>
                </a:lnTo>
                <a:lnTo>
                  <a:pt x="2719854" y="1622574"/>
                </a:lnTo>
                <a:lnTo>
                  <a:pt x="2533083" y="1723741"/>
                </a:lnTo>
                <a:lnTo>
                  <a:pt x="2315183" y="1828800"/>
                </a:lnTo>
                <a:lnTo>
                  <a:pt x="2042809" y="1941641"/>
                </a:lnTo>
                <a:lnTo>
                  <a:pt x="1778217" y="2046700"/>
                </a:lnTo>
                <a:lnTo>
                  <a:pt x="1575881" y="2116739"/>
                </a:lnTo>
                <a:lnTo>
                  <a:pt x="1280160" y="2214015"/>
                </a:lnTo>
                <a:lnTo>
                  <a:pt x="1023350" y="2287945"/>
                </a:lnTo>
                <a:lnTo>
                  <a:pt x="828797" y="2338529"/>
                </a:lnTo>
                <a:lnTo>
                  <a:pt x="618680" y="2385222"/>
                </a:lnTo>
                <a:lnTo>
                  <a:pt x="389107" y="2428024"/>
                </a:lnTo>
                <a:lnTo>
                  <a:pt x="120623" y="2466934"/>
                </a:lnTo>
                <a:lnTo>
                  <a:pt x="46693" y="2474717"/>
                </a:lnTo>
                <a:lnTo>
                  <a:pt x="27238" y="2474717"/>
                </a:lnTo>
                <a:lnTo>
                  <a:pt x="15565" y="2466934"/>
                </a:lnTo>
                <a:lnTo>
                  <a:pt x="0" y="2451370"/>
                </a:lnTo>
                <a:lnTo>
                  <a:pt x="0" y="2435806"/>
                </a:lnTo>
                <a:lnTo>
                  <a:pt x="7783" y="2404677"/>
                </a:lnTo>
                <a:lnTo>
                  <a:pt x="35020" y="2393004"/>
                </a:lnTo>
                <a:lnTo>
                  <a:pt x="167316" y="2361876"/>
                </a:lnTo>
                <a:lnTo>
                  <a:pt x="478601" y="2287945"/>
                </a:lnTo>
                <a:lnTo>
                  <a:pt x="894945" y="2167322"/>
                </a:lnTo>
                <a:lnTo>
                  <a:pt x="1338526" y="2015571"/>
                </a:lnTo>
                <a:lnTo>
                  <a:pt x="1665376" y="1883275"/>
                </a:lnTo>
                <a:lnTo>
                  <a:pt x="1964988" y="1743197"/>
                </a:lnTo>
                <a:lnTo>
                  <a:pt x="2272382" y="1579772"/>
                </a:lnTo>
                <a:lnTo>
                  <a:pt x="2568103" y="1404674"/>
                </a:lnTo>
                <a:lnTo>
                  <a:pt x="2883279" y="1206230"/>
                </a:lnTo>
                <a:lnTo>
                  <a:pt x="3194564" y="988330"/>
                </a:lnTo>
                <a:lnTo>
                  <a:pt x="3408572" y="832688"/>
                </a:lnTo>
                <a:lnTo>
                  <a:pt x="3583670" y="700391"/>
                </a:lnTo>
                <a:lnTo>
                  <a:pt x="3719857" y="591442"/>
                </a:lnTo>
                <a:lnTo>
                  <a:pt x="3848263" y="48249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32BA6FC-215D-4A40-AA9B-81C61732236F}"/>
              </a:ext>
            </a:extLst>
          </p:cNvPr>
          <p:cNvSpPr/>
          <p:nvPr/>
        </p:nvSpPr>
        <p:spPr>
          <a:xfrm>
            <a:off x="5500688" y="3271839"/>
            <a:ext cx="908050" cy="833437"/>
          </a:xfrm>
          <a:custGeom>
            <a:avLst/>
            <a:gdLst>
              <a:gd name="connsiteX0" fmla="*/ 440531 w 907256"/>
              <a:gd name="connsiteY0" fmla="*/ 123825 h 833437"/>
              <a:gd name="connsiteX1" fmla="*/ 538162 w 907256"/>
              <a:gd name="connsiteY1" fmla="*/ 161925 h 833437"/>
              <a:gd name="connsiteX2" fmla="*/ 621506 w 907256"/>
              <a:gd name="connsiteY2" fmla="*/ 200025 h 833437"/>
              <a:gd name="connsiteX3" fmla="*/ 688181 w 907256"/>
              <a:gd name="connsiteY3" fmla="*/ 238125 h 833437"/>
              <a:gd name="connsiteX4" fmla="*/ 719137 w 907256"/>
              <a:gd name="connsiteY4" fmla="*/ 261937 h 833437"/>
              <a:gd name="connsiteX5" fmla="*/ 745331 w 907256"/>
              <a:gd name="connsiteY5" fmla="*/ 290512 h 833437"/>
              <a:gd name="connsiteX6" fmla="*/ 783431 w 907256"/>
              <a:gd name="connsiteY6" fmla="*/ 350043 h 833437"/>
              <a:gd name="connsiteX7" fmla="*/ 812006 w 907256"/>
              <a:gd name="connsiteY7" fmla="*/ 409575 h 833437"/>
              <a:gd name="connsiteX8" fmla="*/ 838200 w 907256"/>
              <a:gd name="connsiteY8" fmla="*/ 466725 h 833437"/>
              <a:gd name="connsiteX9" fmla="*/ 869156 w 907256"/>
              <a:gd name="connsiteY9" fmla="*/ 540543 h 833437"/>
              <a:gd name="connsiteX10" fmla="*/ 892968 w 907256"/>
              <a:gd name="connsiteY10" fmla="*/ 611981 h 833437"/>
              <a:gd name="connsiteX11" fmla="*/ 907256 w 907256"/>
              <a:gd name="connsiteY11" fmla="*/ 652462 h 833437"/>
              <a:gd name="connsiteX12" fmla="*/ 766762 w 907256"/>
              <a:gd name="connsiteY12" fmla="*/ 833437 h 833437"/>
              <a:gd name="connsiteX13" fmla="*/ 723900 w 907256"/>
              <a:gd name="connsiteY13" fmla="*/ 816768 h 833437"/>
              <a:gd name="connsiteX14" fmla="*/ 688181 w 907256"/>
              <a:gd name="connsiteY14" fmla="*/ 781050 h 833437"/>
              <a:gd name="connsiteX15" fmla="*/ 647700 w 907256"/>
              <a:gd name="connsiteY15" fmla="*/ 714375 h 833437"/>
              <a:gd name="connsiteX16" fmla="*/ 592931 w 907256"/>
              <a:gd name="connsiteY16" fmla="*/ 628650 h 833437"/>
              <a:gd name="connsiteX17" fmla="*/ 521493 w 907256"/>
              <a:gd name="connsiteY17" fmla="*/ 521493 h 833437"/>
              <a:gd name="connsiteX18" fmla="*/ 473868 w 907256"/>
              <a:gd name="connsiteY18" fmla="*/ 461962 h 833437"/>
              <a:gd name="connsiteX19" fmla="*/ 409575 w 907256"/>
              <a:gd name="connsiteY19" fmla="*/ 383381 h 833437"/>
              <a:gd name="connsiteX20" fmla="*/ 335756 w 907256"/>
              <a:gd name="connsiteY20" fmla="*/ 309562 h 833437"/>
              <a:gd name="connsiteX21" fmla="*/ 228600 w 907256"/>
              <a:gd name="connsiteY21" fmla="*/ 221456 h 833437"/>
              <a:gd name="connsiteX22" fmla="*/ 123825 w 907256"/>
              <a:gd name="connsiteY22" fmla="*/ 135731 h 833437"/>
              <a:gd name="connsiteX23" fmla="*/ 64293 w 907256"/>
              <a:gd name="connsiteY23" fmla="*/ 97631 h 833437"/>
              <a:gd name="connsiteX24" fmla="*/ 28575 w 907256"/>
              <a:gd name="connsiteY24" fmla="*/ 73818 h 833437"/>
              <a:gd name="connsiteX25" fmla="*/ 9525 w 907256"/>
              <a:gd name="connsiteY25" fmla="*/ 54768 h 833437"/>
              <a:gd name="connsiteX26" fmla="*/ 0 w 907256"/>
              <a:gd name="connsiteY26" fmla="*/ 28575 h 833437"/>
              <a:gd name="connsiteX27" fmla="*/ 0 w 907256"/>
              <a:gd name="connsiteY27" fmla="*/ 11906 h 833437"/>
              <a:gd name="connsiteX28" fmla="*/ 11906 w 907256"/>
              <a:gd name="connsiteY28" fmla="*/ 0 h 833437"/>
              <a:gd name="connsiteX29" fmla="*/ 38100 w 907256"/>
              <a:gd name="connsiteY29" fmla="*/ 0 h 833437"/>
              <a:gd name="connsiteX30" fmla="*/ 88106 w 907256"/>
              <a:gd name="connsiteY30" fmla="*/ 11906 h 833437"/>
              <a:gd name="connsiteX31" fmla="*/ 200025 w 907256"/>
              <a:gd name="connsiteY31" fmla="*/ 45243 h 833437"/>
              <a:gd name="connsiteX32" fmla="*/ 319087 w 907256"/>
              <a:gd name="connsiteY32" fmla="*/ 80962 h 833437"/>
              <a:gd name="connsiteX33" fmla="*/ 440531 w 907256"/>
              <a:gd name="connsiteY33" fmla="*/ 123825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07256" h="833437">
                <a:moveTo>
                  <a:pt x="440531" y="123825"/>
                </a:moveTo>
                <a:lnTo>
                  <a:pt x="538162" y="161925"/>
                </a:lnTo>
                <a:lnTo>
                  <a:pt x="621506" y="200025"/>
                </a:lnTo>
                <a:lnTo>
                  <a:pt x="688181" y="238125"/>
                </a:lnTo>
                <a:lnTo>
                  <a:pt x="719137" y="261937"/>
                </a:lnTo>
                <a:lnTo>
                  <a:pt x="745331" y="290512"/>
                </a:lnTo>
                <a:lnTo>
                  <a:pt x="783431" y="350043"/>
                </a:lnTo>
                <a:lnTo>
                  <a:pt x="812006" y="409575"/>
                </a:lnTo>
                <a:lnTo>
                  <a:pt x="838200" y="466725"/>
                </a:lnTo>
                <a:lnTo>
                  <a:pt x="869156" y="540543"/>
                </a:lnTo>
                <a:lnTo>
                  <a:pt x="892968" y="611981"/>
                </a:lnTo>
                <a:lnTo>
                  <a:pt x="907256" y="652462"/>
                </a:lnTo>
                <a:lnTo>
                  <a:pt x="766762" y="833437"/>
                </a:lnTo>
                <a:lnTo>
                  <a:pt x="723900" y="816768"/>
                </a:lnTo>
                <a:lnTo>
                  <a:pt x="688181" y="781050"/>
                </a:lnTo>
                <a:lnTo>
                  <a:pt x="647700" y="714375"/>
                </a:lnTo>
                <a:lnTo>
                  <a:pt x="592931" y="628650"/>
                </a:lnTo>
                <a:lnTo>
                  <a:pt x="521493" y="521493"/>
                </a:lnTo>
                <a:lnTo>
                  <a:pt x="473868" y="461962"/>
                </a:lnTo>
                <a:lnTo>
                  <a:pt x="409575" y="383381"/>
                </a:lnTo>
                <a:lnTo>
                  <a:pt x="335756" y="309562"/>
                </a:lnTo>
                <a:lnTo>
                  <a:pt x="228600" y="221456"/>
                </a:lnTo>
                <a:lnTo>
                  <a:pt x="123825" y="135731"/>
                </a:lnTo>
                <a:lnTo>
                  <a:pt x="64293" y="97631"/>
                </a:lnTo>
                <a:lnTo>
                  <a:pt x="28575" y="73818"/>
                </a:lnTo>
                <a:lnTo>
                  <a:pt x="9525" y="54768"/>
                </a:lnTo>
                <a:lnTo>
                  <a:pt x="0" y="28575"/>
                </a:lnTo>
                <a:lnTo>
                  <a:pt x="0" y="11906"/>
                </a:lnTo>
                <a:lnTo>
                  <a:pt x="11906" y="0"/>
                </a:lnTo>
                <a:lnTo>
                  <a:pt x="38100" y="0"/>
                </a:lnTo>
                <a:lnTo>
                  <a:pt x="88106" y="11906"/>
                </a:lnTo>
                <a:lnTo>
                  <a:pt x="200025" y="45243"/>
                </a:lnTo>
                <a:lnTo>
                  <a:pt x="319087" y="80962"/>
                </a:lnTo>
                <a:lnTo>
                  <a:pt x="440531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3B81231-F028-4322-864D-0646280C2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1874839"/>
            <a:ext cx="371792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A821DB8-2F8B-4173-A51E-2DF549DD9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1855789"/>
            <a:ext cx="371792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A3D2E241-A637-4A22-B73D-A6FBA3D376D8}"/>
              </a:ext>
            </a:extLst>
          </p:cNvPr>
          <p:cNvSpPr/>
          <p:nvPr/>
        </p:nvSpPr>
        <p:spPr>
          <a:xfrm rot="18900000">
            <a:off x="4087814" y="2455864"/>
            <a:ext cx="2312987" cy="676275"/>
          </a:xfrm>
          <a:custGeom>
            <a:avLst/>
            <a:gdLst>
              <a:gd name="connsiteX0" fmla="*/ 523875 w 2312193"/>
              <a:gd name="connsiteY0" fmla="*/ 390525 h 676275"/>
              <a:gd name="connsiteX1" fmla="*/ 773906 w 2312193"/>
              <a:gd name="connsiteY1" fmla="*/ 409575 h 676275"/>
              <a:gd name="connsiteX2" fmla="*/ 988218 w 2312193"/>
              <a:gd name="connsiteY2" fmla="*/ 421481 h 676275"/>
              <a:gd name="connsiteX3" fmla="*/ 1171575 w 2312193"/>
              <a:gd name="connsiteY3" fmla="*/ 423863 h 676275"/>
              <a:gd name="connsiteX4" fmla="*/ 1454943 w 2312193"/>
              <a:gd name="connsiteY4" fmla="*/ 419100 h 676275"/>
              <a:gd name="connsiteX5" fmla="*/ 1695450 w 2312193"/>
              <a:gd name="connsiteY5" fmla="*/ 404813 h 676275"/>
              <a:gd name="connsiteX6" fmla="*/ 1847850 w 2312193"/>
              <a:gd name="connsiteY6" fmla="*/ 385763 h 676275"/>
              <a:gd name="connsiteX7" fmla="*/ 1950243 w 2312193"/>
              <a:gd name="connsiteY7" fmla="*/ 364331 h 676275"/>
              <a:gd name="connsiteX8" fmla="*/ 2019300 w 2312193"/>
              <a:gd name="connsiteY8" fmla="*/ 340519 h 676275"/>
              <a:gd name="connsiteX9" fmla="*/ 2052637 w 2312193"/>
              <a:gd name="connsiteY9" fmla="*/ 321469 h 676275"/>
              <a:gd name="connsiteX10" fmla="*/ 2066925 w 2312193"/>
              <a:gd name="connsiteY10" fmla="*/ 302419 h 676275"/>
              <a:gd name="connsiteX11" fmla="*/ 2090737 w 2312193"/>
              <a:gd name="connsiteY11" fmla="*/ 230981 h 676275"/>
              <a:gd name="connsiteX12" fmla="*/ 2116931 w 2312193"/>
              <a:gd name="connsiteY12" fmla="*/ 138113 h 676275"/>
              <a:gd name="connsiteX13" fmla="*/ 2138362 w 2312193"/>
              <a:gd name="connsiteY13" fmla="*/ 47625 h 676275"/>
              <a:gd name="connsiteX14" fmla="*/ 2147887 w 2312193"/>
              <a:gd name="connsiteY14" fmla="*/ 19050 h 676275"/>
              <a:gd name="connsiteX15" fmla="*/ 2155031 w 2312193"/>
              <a:gd name="connsiteY15" fmla="*/ 7144 h 676275"/>
              <a:gd name="connsiteX16" fmla="*/ 2171700 w 2312193"/>
              <a:gd name="connsiteY16" fmla="*/ 0 h 676275"/>
              <a:gd name="connsiteX17" fmla="*/ 2185987 w 2312193"/>
              <a:gd name="connsiteY17" fmla="*/ 2381 h 676275"/>
              <a:gd name="connsiteX18" fmla="*/ 2202656 w 2312193"/>
              <a:gd name="connsiteY18" fmla="*/ 21431 h 676275"/>
              <a:gd name="connsiteX19" fmla="*/ 2224087 w 2312193"/>
              <a:gd name="connsiteY19" fmla="*/ 73819 h 676275"/>
              <a:gd name="connsiteX20" fmla="*/ 2238375 w 2312193"/>
              <a:gd name="connsiteY20" fmla="*/ 138113 h 676275"/>
              <a:gd name="connsiteX21" fmla="*/ 2271712 w 2312193"/>
              <a:gd name="connsiteY21" fmla="*/ 269081 h 676275"/>
              <a:gd name="connsiteX22" fmla="*/ 2293143 w 2312193"/>
              <a:gd name="connsiteY22" fmla="*/ 385763 h 676275"/>
              <a:gd name="connsiteX23" fmla="*/ 2305050 w 2312193"/>
              <a:gd name="connsiteY23" fmla="*/ 464344 h 676275"/>
              <a:gd name="connsiteX24" fmla="*/ 2309812 w 2312193"/>
              <a:gd name="connsiteY24" fmla="*/ 500063 h 676275"/>
              <a:gd name="connsiteX25" fmla="*/ 2312193 w 2312193"/>
              <a:gd name="connsiteY25" fmla="*/ 516731 h 676275"/>
              <a:gd name="connsiteX26" fmla="*/ 2305050 w 2312193"/>
              <a:gd name="connsiteY26" fmla="*/ 533400 h 676275"/>
              <a:gd name="connsiteX27" fmla="*/ 2269331 w 2312193"/>
              <a:gd name="connsiteY27" fmla="*/ 581025 h 676275"/>
              <a:gd name="connsiteX28" fmla="*/ 2243137 w 2312193"/>
              <a:gd name="connsiteY28" fmla="*/ 611981 h 676275"/>
              <a:gd name="connsiteX29" fmla="*/ 2174081 w 2312193"/>
              <a:gd name="connsiteY29" fmla="*/ 659606 h 676275"/>
              <a:gd name="connsiteX30" fmla="*/ 2135981 w 2312193"/>
              <a:gd name="connsiteY30" fmla="*/ 676275 h 676275"/>
              <a:gd name="connsiteX31" fmla="*/ 2071687 w 2312193"/>
              <a:gd name="connsiteY31" fmla="*/ 676275 h 676275"/>
              <a:gd name="connsiteX32" fmla="*/ 1914525 w 2312193"/>
              <a:gd name="connsiteY32" fmla="*/ 676275 h 676275"/>
              <a:gd name="connsiteX33" fmla="*/ 1759743 w 2312193"/>
              <a:gd name="connsiteY33" fmla="*/ 676275 h 676275"/>
              <a:gd name="connsiteX34" fmla="*/ 1593056 w 2312193"/>
              <a:gd name="connsiteY34" fmla="*/ 676275 h 676275"/>
              <a:gd name="connsiteX35" fmla="*/ 1533525 w 2312193"/>
              <a:gd name="connsiteY35" fmla="*/ 673894 h 676275"/>
              <a:gd name="connsiteX36" fmla="*/ 1133475 w 2312193"/>
              <a:gd name="connsiteY36" fmla="*/ 635794 h 676275"/>
              <a:gd name="connsiteX37" fmla="*/ 959643 w 2312193"/>
              <a:gd name="connsiteY37" fmla="*/ 616744 h 676275"/>
              <a:gd name="connsiteX38" fmla="*/ 812006 w 2312193"/>
              <a:gd name="connsiteY38" fmla="*/ 595313 h 676275"/>
              <a:gd name="connsiteX39" fmla="*/ 692943 w 2312193"/>
              <a:gd name="connsiteY39" fmla="*/ 569119 h 676275"/>
              <a:gd name="connsiteX40" fmla="*/ 295275 w 2312193"/>
              <a:gd name="connsiteY40" fmla="*/ 464344 h 676275"/>
              <a:gd name="connsiteX41" fmla="*/ 64293 w 2312193"/>
              <a:gd name="connsiteY41" fmla="*/ 400050 h 676275"/>
              <a:gd name="connsiteX42" fmla="*/ 42862 w 2312193"/>
              <a:gd name="connsiteY42" fmla="*/ 395288 h 676275"/>
              <a:gd name="connsiteX43" fmla="*/ 19050 w 2312193"/>
              <a:gd name="connsiteY43" fmla="*/ 390525 h 676275"/>
              <a:gd name="connsiteX44" fmla="*/ 4762 w 2312193"/>
              <a:gd name="connsiteY44" fmla="*/ 371475 h 676275"/>
              <a:gd name="connsiteX45" fmla="*/ 0 w 2312193"/>
              <a:gd name="connsiteY45" fmla="*/ 357188 h 676275"/>
              <a:gd name="connsiteX46" fmla="*/ 2381 w 2312193"/>
              <a:gd name="connsiteY46" fmla="*/ 345281 h 676275"/>
              <a:gd name="connsiteX47" fmla="*/ 11906 w 2312193"/>
              <a:gd name="connsiteY47" fmla="*/ 335756 h 676275"/>
              <a:gd name="connsiteX48" fmla="*/ 33337 w 2312193"/>
              <a:gd name="connsiteY48" fmla="*/ 328613 h 676275"/>
              <a:gd name="connsiteX49" fmla="*/ 73818 w 2312193"/>
              <a:gd name="connsiteY49" fmla="*/ 330994 h 676275"/>
              <a:gd name="connsiteX50" fmla="*/ 183356 w 2312193"/>
              <a:gd name="connsiteY50" fmla="*/ 347663 h 676275"/>
              <a:gd name="connsiteX51" fmla="*/ 404812 w 2312193"/>
              <a:gd name="connsiteY51" fmla="*/ 373856 h 676275"/>
              <a:gd name="connsiteX52" fmla="*/ 523875 w 2312193"/>
              <a:gd name="connsiteY52" fmla="*/ 390525 h 676275"/>
              <a:gd name="connsiteX0" fmla="*/ 523875 w 2312193"/>
              <a:gd name="connsiteY0" fmla="*/ 390525 h 676275"/>
              <a:gd name="connsiteX1" fmla="*/ 773906 w 2312193"/>
              <a:gd name="connsiteY1" fmla="*/ 409575 h 676275"/>
              <a:gd name="connsiteX2" fmla="*/ 988218 w 2312193"/>
              <a:gd name="connsiteY2" fmla="*/ 421481 h 676275"/>
              <a:gd name="connsiteX3" fmla="*/ 1171575 w 2312193"/>
              <a:gd name="connsiteY3" fmla="*/ 423863 h 676275"/>
              <a:gd name="connsiteX4" fmla="*/ 1454943 w 2312193"/>
              <a:gd name="connsiteY4" fmla="*/ 419100 h 676275"/>
              <a:gd name="connsiteX5" fmla="*/ 1695450 w 2312193"/>
              <a:gd name="connsiteY5" fmla="*/ 404813 h 676275"/>
              <a:gd name="connsiteX6" fmla="*/ 1847850 w 2312193"/>
              <a:gd name="connsiteY6" fmla="*/ 385763 h 676275"/>
              <a:gd name="connsiteX7" fmla="*/ 1950243 w 2312193"/>
              <a:gd name="connsiteY7" fmla="*/ 364331 h 676275"/>
              <a:gd name="connsiteX8" fmla="*/ 2019300 w 2312193"/>
              <a:gd name="connsiteY8" fmla="*/ 340519 h 676275"/>
              <a:gd name="connsiteX9" fmla="*/ 2052637 w 2312193"/>
              <a:gd name="connsiteY9" fmla="*/ 321469 h 676275"/>
              <a:gd name="connsiteX10" fmla="*/ 2066925 w 2312193"/>
              <a:gd name="connsiteY10" fmla="*/ 302419 h 676275"/>
              <a:gd name="connsiteX11" fmla="*/ 2090737 w 2312193"/>
              <a:gd name="connsiteY11" fmla="*/ 230981 h 676275"/>
              <a:gd name="connsiteX12" fmla="*/ 2116931 w 2312193"/>
              <a:gd name="connsiteY12" fmla="*/ 138113 h 676275"/>
              <a:gd name="connsiteX13" fmla="*/ 2138362 w 2312193"/>
              <a:gd name="connsiteY13" fmla="*/ 47625 h 676275"/>
              <a:gd name="connsiteX14" fmla="*/ 2147887 w 2312193"/>
              <a:gd name="connsiteY14" fmla="*/ 19050 h 676275"/>
              <a:gd name="connsiteX15" fmla="*/ 2155031 w 2312193"/>
              <a:gd name="connsiteY15" fmla="*/ 7144 h 676275"/>
              <a:gd name="connsiteX16" fmla="*/ 2171700 w 2312193"/>
              <a:gd name="connsiteY16" fmla="*/ 0 h 676275"/>
              <a:gd name="connsiteX17" fmla="*/ 2185987 w 2312193"/>
              <a:gd name="connsiteY17" fmla="*/ 2381 h 676275"/>
              <a:gd name="connsiteX18" fmla="*/ 2202656 w 2312193"/>
              <a:gd name="connsiteY18" fmla="*/ 21431 h 676275"/>
              <a:gd name="connsiteX19" fmla="*/ 2224087 w 2312193"/>
              <a:gd name="connsiteY19" fmla="*/ 73819 h 676275"/>
              <a:gd name="connsiteX20" fmla="*/ 2238375 w 2312193"/>
              <a:gd name="connsiteY20" fmla="*/ 138113 h 676275"/>
              <a:gd name="connsiteX21" fmla="*/ 2271712 w 2312193"/>
              <a:gd name="connsiteY21" fmla="*/ 269081 h 676275"/>
              <a:gd name="connsiteX22" fmla="*/ 2293143 w 2312193"/>
              <a:gd name="connsiteY22" fmla="*/ 385763 h 676275"/>
              <a:gd name="connsiteX23" fmla="*/ 2305050 w 2312193"/>
              <a:gd name="connsiteY23" fmla="*/ 464344 h 676275"/>
              <a:gd name="connsiteX24" fmla="*/ 2309812 w 2312193"/>
              <a:gd name="connsiteY24" fmla="*/ 500063 h 676275"/>
              <a:gd name="connsiteX25" fmla="*/ 2312193 w 2312193"/>
              <a:gd name="connsiteY25" fmla="*/ 516731 h 676275"/>
              <a:gd name="connsiteX26" fmla="*/ 2305050 w 2312193"/>
              <a:gd name="connsiteY26" fmla="*/ 533400 h 676275"/>
              <a:gd name="connsiteX27" fmla="*/ 2269331 w 2312193"/>
              <a:gd name="connsiteY27" fmla="*/ 581025 h 676275"/>
              <a:gd name="connsiteX28" fmla="*/ 2174081 w 2312193"/>
              <a:gd name="connsiteY28" fmla="*/ 659606 h 676275"/>
              <a:gd name="connsiteX29" fmla="*/ 2135981 w 2312193"/>
              <a:gd name="connsiteY29" fmla="*/ 676275 h 676275"/>
              <a:gd name="connsiteX30" fmla="*/ 2071687 w 2312193"/>
              <a:gd name="connsiteY30" fmla="*/ 676275 h 676275"/>
              <a:gd name="connsiteX31" fmla="*/ 1914525 w 2312193"/>
              <a:gd name="connsiteY31" fmla="*/ 676275 h 676275"/>
              <a:gd name="connsiteX32" fmla="*/ 1759743 w 2312193"/>
              <a:gd name="connsiteY32" fmla="*/ 676275 h 676275"/>
              <a:gd name="connsiteX33" fmla="*/ 1593056 w 2312193"/>
              <a:gd name="connsiteY33" fmla="*/ 676275 h 676275"/>
              <a:gd name="connsiteX34" fmla="*/ 1533525 w 2312193"/>
              <a:gd name="connsiteY34" fmla="*/ 673894 h 676275"/>
              <a:gd name="connsiteX35" fmla="*/ 1133475 w 2312193"/>
              <a:gd name="connsiteY35" fmla="*/ 635794 h 676275"/>
              <a:gd name="connsiteX36" fmla="*/ 959643 w 2312193"/>
              <a:gd name="connsiteY36" fmla="*/ 616744 h 676275"/>
              <a:gd name="connsiteX37" fmla="*/ 812006 w 2312193"/>
              <a:gd name="connsiteY37" fmla="*/ 595313 h 676275"/>
              <a:gd name="connsiteX38" fmla="*/ 692943 w 2312193"/>
              <a:gd name="connsiteY38" fmla="*/ 569119 h 676275"/>
              <a:gd name="connsiteX39" fmla="*/ 295275 w 2312193"/>
              <a:gd name="connsiteY39" fmla="*/ 464344 h 676275"/>
              <a:gd name="connsiteX40" fmla="*/ 64293 w 2312193"/>
              <a:gd name="connsiteY40" fmla="*/ 400050 h 676275"/>
              <a:gd name="connsiteX41" fmla="*/ 42862 w 2312193"/>
              <a:gd name="connsiteY41" fmla="*/ 395288 h 676275"/>
              <a:gd name="connsiteX42" fmla="*/ 19050 w 2312193"/>
              <a:gd name="connsiteY42" fmla="*/ 390525 h 676275"/>
              <a:gd name="connsiteX43" fmla="*/ 4762 w 2312193"/>
              <a:gd name="connsiteY43" fmla="*/ 371475 h 676275"/>
              <a:gd name="connsiteX44" fmla="*/ 0 w 2312193"/>
              <a:gd name="connsiteY44" fmla="*/ 357188 h 676275"/>
              <a:gd name="connsiteX45" fmla="*/ 2381 w 2312193"/>
              <a:gd name="connsiteY45" fmla="*/ 345281 h 676275"/>
              <a:gd name="connsiteX46" fmla="*/ 11906 w 2312193"/>
              <a:gd name="connsiteY46" fmla="*/ 335756 h 676275"/>
              <a:gd name="connsiteX47" fmla="*/ 33337 w 2312193"/>
              <a:gd name="connsiteY47" fmla="*/ 328613 h 676275"/>
              <a:gd name="connsiteX48" fmla="*/ 73818 w 2312193"/>
              <a:gd name="connsiteY48" fmla="*/ 330994 h 676275"/>
              <a:gd name="connsiteX49" fmla="*/ 183356 w 2312193"/>
              <a:gd name="connsiteY49" fmla="*/ 347663 h 676275"/>
              <a:gd name="connsiteX50" fmla="*/ 404812 w 2312193"/>
              <a:gd name="connsiteY50" fmla="*/ 373856 h 676275"/>
              <a:gd name="connsiteX51" fmla="*/ 523875 w 2312193"/>
              <a:gd name="connsiteY51" fmla="*/ 39052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12193" h="676275">
                <a:moveTo>
                  <a:pt x="523875" y="390525"/>
                </a:moveTo>
                <a:lnTo>
                  <a:pt x="773906" y="409575"/>
                </a:lnTo>
                <a:lnTo>
                  <a:pt x="988218" y="421481"/>
                </a:lnTo>
                <a:lnTo>
                  <a:pt x="1171575" y="423863"/>
                </a:lnTo>
                <a:lnTo>
                  <a:pt x="1454943" y="419100"/>
                </a:lnTo>
                <a:lnTo>
                  <a:pt x="1695450" y="404813"/>
                </a:lnTo>
                <a:lnTo>
                  <a:pt x="1847850" y="385763"/>
                </a:lnTo>
                <a:lnTo>
                  <a:pt x="1950243" y="364331"/>
                </a:lnTo>
                <a:lnTo>
                  <a:pt x="2019300" y="340519"/>
                </a:lnTo>
                <a:lnTo>
                  <a:pt x="2052637" y="321469"/>
                </a:lnTo>
                <a:lnTo>
                  <a:pt x="2066925" y="302419"/>
                </a:lnTo>
                <a:lnTo>
                  <a:pt x="2090737" y="230981"/>
                </a:lnTo>
                <a:lnTo>
                  <a:pt x="2116931" y="138113"/>
                </a:lnTo>
                <a:lnTo>
                  <a:pt x="2138362" y="47625"/>
                </a:lnTo>
                <a:lnTo>
                  <a:pt x="2147887" y="19050"/>
                </a:lnTo>
                <a:lnTo>
                  <a:pt x="2155031" y="7144"/>
                </a:lnTo>
                <a:lnTo>
                  <a:pt x="2171700" y="0"/>
                </a:lnTo>
                <a:lnTo>
                  <a:pt x="2185987" y="2381"/>
                </a:lnTo>
                <a:lnTo>
                  <a:pt x="2202656" y="21431"/>
                </a:lnTo>
                <a:lnTo>
                  <a:pt x="2224087" y="73819"/>
                </a:lnTo>
                <a:lnTo>
                  <a:pt x="2238375" y="138113"/>
                </a:lnTo>
                <a:lnTo>
                  <a:pt x="2271712" y="269081"/>
                </a:lnTo>
                <a:lnTo>
                  <a:pt x="2293143" y="385763"/>
                </a:lnTo>
                <a:lnTo>
                  <a:pt x="2305050" y="464344"/>
                </a:lnTo>
                <a:lnTo>
                  <a:pt x="2309812" y="500063"/>
                </a:lnTo>
                <a:lnTo>
                  <a:pt x="2312193" y="516731"/>
                </a:lnTo>
                <a:lnTo>
                  <a:pt x="2305050" y="533400"/>
                </a:lnTo>
                <a:lnTo>
                  <a:pt x="2269331" y="581025"/>
                </a:lnTo>
                <a:cubicBezTo>
                  <a:pt x="2247503" y="602059"/>
                  <a:pt x="2196306" y="643731"/>
                  <a:pt x="2174081" y="659606"/>
                </a:cubicBezTo>
                <a:lnTo>
                  <a:pt x="2135981" y="676275"/>
                </a:lnTo>
                <a:lnTo>
                  <a:pt x="2071687" y="676275"/>
                </a:lnTo>
                <a:lnTo>
                  <a:pt x="1914525" y="676275"/>
                </a:lnTo>
                <a:lnTo>
                  <a:pt x="1759743" y="676275"/>
                </a:lnTo>
                <a:lnTo>
                  <a:pt x="1593056" y="676275"/>
                </a:lnTo>
                <a:lnTo>
                  <a:pt x="1533525" y="673894"/>
                </a:lnTo>
                <a:lnTo>
                  <a:pt x="1133475" y="635794"/>
                </a:lnTo>
                <a:lnTo>
                  <a:pt x="959643" y="616744"/>
                </a:lnTo>
                <a:lnTo>
                  <a:pt x="812006" y="595313"/>
                </a:lnTo>
                <a:lnTo>
                  <a:pt x="692943" y="569119"/>
                </a:lnTo>
                <a:lnTo>
                  <a:pt x="295275" y="464344"/>
                </a:lnTo>
                <a:lnTo>
                  <a:pt x="64293" y="400050"/>
                </a:lnTo>
                <a:lnTo>
                  <a:pt x="42862" y="395288"/>
                </a:lnTo>
                <a:lnTo>
                  <a:pt x="19050" y="390525"/>
                </a:lnTo>
                <a:lnTo>
                  <a:pt x="4762" y="371475"/>
                </a:lnTo>
                <a:lnTo>
                  <a:pt x="0" y="357188"/>
                </a:lnTo>
                <a:lnTo>
                  <a:pt x="2381" y="345281"/>
                </a:lnTo>
                <a:lnTo>
                  <a:pt x="11906" y="335756"/>
                </a:lnTo>
                <a:lnTo>
                  <a:pt x="33337" y="328613"/>
                </a:lnTo>
                <a:lnTo>
                  <a:pt x="73818" y="330994"/>
                </a:lnTo>
                <a:lnTo>
                  <a:pt x="183356" y="347663"/>
                </a:lnTo>
                <a:lnTo>
                  <a:pt x="404812" y="373856"/>
                </a:lnTo>
                <a:lnTo>
                  <a:pt x="523875" y="3905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E061048-6CD2-4590-80BF-F3D483670C2F}"/>
              </a:ext>
            </a:extLst>
          </p:cNvPr>
          <p:cNvSpPr/>
          <p:nvPr/>
        </p:nvSpPr>
        <p:spPr>
          <a:xfrm>
            <a:off x="6161089" y="1925638"/>
            <a:ext cx="1692275" cy="476250"/>
          </a:xfrm>
          <a:custGeom>
            <a:avLst/>
            <a:gdLst>
              <a:gd name="connsiteX0" fmla="*/ 592931 w 1693069"/>
              <a:gd name="connsiteY0" fmla="*/ 340519 h 476250"/>
              <a:gd name="connsiteX1" fmla="*/ 862012 w 1693069"/>
              <a:gd name="connsiteY1" fmla="*/ 316707 h 476250"/>
              <a:gd name="connsiteX2" fmla="*/ 1050131 w 1693069"/>
              <a:gd name="connsiteY2" fmla="*/ 304800 h 476250"/>
              <a:gd name="connsiteX3" fmla="*/ 1157287 w 1693069"/>
              <a:gd name="connsiteY3" fmla="*/ 300038 h 476250"/>
              <a:gd name="connsiteX4" fmla="*/ 1188244 w 1693069"/>
              <a:gd name="connsiteY4" fmla="*/ 302419 h 476250"/>
              <a:gd name="connsiteX5" fmla="*/ 1195387 w 1693069"/>
              <a:gd name="connsiteY5" fmla="*/ 309563 h 476250"/>
              <a:gd name="connsiteX6" fmla="*/ 1202531 w 1693069"/>
              <a:gd name="connsiteY6" fmla="*/ 323850 h 476250"/>
              <a:gd name="connsiteX7" fmla="*/ 1204912 w 1693069"/>
              <a:gd name="connsiteY7" fmla="*/ 333375 h 476250"/>
              <a:gd name="connsiteX8" fmla="*/ 1562100 w 1693069"/>
              <a:gd name="connsiteY8" fmla="*/ 476250 h 476250"/>
              <a:gd name="connsiteX9" fmla="*/ 1569244 w 1693069"/>
              <a:gd name="connsiteY9" fmla="*/ 466725 h 476250"/>
              <a:gd name="connsiteX10" fmla="*/ 1593056 w 1693069"/>
              <a:gd name="connsiteY10" fmla="*/ 445294 h 476250"/>
              <a:gd name="connsiteX11" fmla="*/ 1628775 w 1693069"/>
              <a:gd name="connsiteY11" fmla="*/ 414338 h 476250"/>
              <a:gd name="connsiteX12" fmla="*/ 1657350 w 1693069"/>
              <a:gd name="connsiteY12" fmla="*/ 381000 h 476250"/>
              <a:gd name="connsiteX13" fmla="*/ 1678781 w 1693069"/>
              <a:gd name="connsiteY13" fmla="*/ 345282 h 476250"/>
              <a:gd name="connsiteX14" fmla="*/ 1693069 w 1693069"/>
              <a:gd name="connsiteY14" fmla="*/ 314325 h 476250"/>
              <a:gd name="connsiteX15" fmla="*/ 1693069 w 1693069"/>
              <a:gd name="connsiteY15" fmla="*/ 297657 h 476250"/>
              <a:gd name="connsiteX16" fmla="*/ 1693069 w 1693069"/>
              <a:gd name="connsiteY16" fmla="*/ 280988 h 476250"/>
              <a:gd name="connsiteX17" fmla="*/ 1688306 w 1693069"/>
              <a:gd name="connsiteY17" fmla="*/ 269082 h 476250"/>
              <a:gd name="connsiteX18" fmla="*/ 1674019 w 1693069"/>
              <a:gd name="connsiteY18" fmla="*/ 242888 h 476250"/>
              <a:gd name="connsiteX19" fmla="*/ 1654969 w 1693069"/>
              <a:gd name="connsiteY19" fmla="*/ 219075 h 476250"/>
              <a:gd name="connsiteX20" fmla="*/ 1633537 w 1693069"/>
              <a:gd name="connsiteY20" fmla="*/ 197644 h 476250"/>
              <a:gd name="connsiteX21" fmla="*/ 1604962 w 1693069"/>
              <a:gd name="connsiteY21" fmla="*/ 180975 h 476250"/>
              <a:gd name="connsiteX22" fmla="*/ 1576387 w 1693069"/>
              <a:gd name="connsiteY22" fmla="*/ 161925 h 476250"/>
              <a:gd name="connsiteX23" fmla="*/ 1504950 w 1693069"/>
              <a:gd name="connsiteY23" fmla="*/ 104775 h 476250"/>
              <a:gd name="connsiteX24" fmla="*/ 1421606 w 1693069"/>
              <a:gd name="connsiteY24" fmla="*/ 42863 h 476250"/>
              <a:gd name="connsiteX25" fmla="*/ 1371600 w 1693069"/>
              <a:gd name="connsiteY25" fmla="*/ 14288 h 476250"/>
              <a:gd name="connsiteX26" fmla="*/ 1340644 w 1693069"/>
              <a:gd name="connsiteY26" fmla="*/ 0 h 476250"/>
              <a:gd name="connsiteX27" fmla="*/ 1331119 w 1693069"/>
              <a:gd name="connsiteY27" fmla="*/ 0 h 476250"/>
              <a:gd name="connsiteX28" fmla="*/ 1316831 w 1693069"/>
              <a:gd name="connsiteY28" fmla="*/ 4763 h 476250"/>
              <a:gd name="connsiteX29" fmla="*/ 1285875 w 1693069"/>
              <a:gd name="connsiteY29" fmla="*/ 26194 h 476250"/>
              <a:gd name="connsiteX30" fmla="*/ 1240631 w 1693069"/>
              <a:gd name="connsiteY30" fmla="*/ 52388 h 476250"/>
              <a:gd name="connsiteX31" fmla="*/ 1212056 w 1693069"/>
              <a:gd name="connsiteY31" fmla="*/ 69057 h 476250"/>
              <a:gd name="connsiteX32" fmla="*/ 1178719 w 1693069"/>
              <a:gd name="connsiteY32" fmla="*/ 76200 h 476250"/>
              <a:gd name="connsiteX33" fmla="*/ 1021556 w 1693069"/>
              <a:gd name="connsiteY33" fmla="*/ 97632 h 476250"/>
              <a:gd name="connsiteX34" fmla="*/ 840581 w 1693069"/>
              <a:gd name="connsiteY34" fmla="*/ 123825 h 476250"/>
              <a:gd name="connsiteX35" fmla="*/ 669131 w 1693069"/>
              <a:gd name="connsiteY35" fmla="*/ 145257 h 476250"/>
              <a:gd name="connsiteX36" fmla="*/ 485775 w 1693069"/>
              <a:gd name="connsiteY36" fmla="*/ 164307 h 476250"/>
              <a:gd name="connsiteX37" fmla="*/ 350044 w 1693069"/>
              <a:gd name="connsiteY37" fmla="*/ 178594 h 476250"/>
              <a:gd name="connsiteX38" fmla="*/ 219075 w 1693069"/>
              <a:gd name="connsiteY38" fmla="*/ 185738 h 476250"/>
              <a:gd name="connsiteX39" fmla="*/ 142875 w 1693069"/>
              <a:gd name="connsiteY39" fmla="*/ 188119 h 476250"/>
              <a:gd name="connsiteX40" fmla="*/ 69056 w 1693069"/>
              <a:gd name="connsiteY40" fmla="*/ 188119 h 476250"/>
              <a:gd name="connsiteX41" fmla="*/ 50006 w 1693069"/>
              <a:gd name="connsiteY41" fmla="*/ 185738 h 476250"/>
              <a:gd name="connsiteX42" fmla="*/ 35719 w 1693069"/>
              <a:gd name="connsiteY42" fmla="*/ 180975 h 476250"/>
              <a:gd name="connsiteX43" fmla="*/ 11906 w 1693069"/>
              <a:gd name="connsiteY43" fmla="*/ 166688 h 476250"/>
              <a:gd name="connsiteX44" fmla="*/ 0 w 1693069"/>
              <a:gd name="connsiteY44" fmla="*/ 428625 h 476250"/>
              <a:gd name="connsiteX45" fmla="*/ 26194 w 1693069"/>
              <a:gd name="connsiteY45" fmla="*/ 402432 h 476250"/>
              <a:gd name="connsiteX46" fmla="*/ 16669 w 1693069"/>
              <a:gd name="connsiteY46" fmla="*/ 411957 h 476250"/>
              <a:gd name="connsiteX47" fmla="*/ 64294 w 1693069"/>
              <a:gd name="connsiteY47" fmla="*/ 404813 h 476250"/>
              <a:gd name="connsiteX48" fmla="*/ 216694 w 1693069"/>
              <a:gd name="connsiteY48" fmla="*/ 383382 h 476250"/>
              <a:gd name="connsiteX49" fmla="*/ 371475 w 1693069"/>
              <a:gd name="connsiteY49" fmla="*/ 364332 h 476250"/>
              <a:gd name="connsiteX50" fmla="*/ 500062 w 1693069"/>
              <a:gd name="connsiteY50" fmla="*/ 347663 h 476250"/>
              <a:gd name="connsiteX51" fmla="*/ 592931 w 1693069"/>
              <a:gd name="connsiteY51" fmla="*/ 340519 h 476250"/>
              <a:gd name="connsiteX0" fmla="*/ 592931 w 1693069"/>
              <a:gd name="connsiteY0" fmla="*/ 340519 h 476250"/>
              <a:gd name="connsiteX1" fmla="*/ 862012 w 1693069"/>
              <a:gd name="connsiteY1" fmla="*/ 316707 h 476250"/>
              <a:gd name="connsiteX2" fmla="*/ 1050131 w 1693069"/>
              <a:gd name="connsiteY2" fmla="*/ 304800 h 476250"/>
              <a:gd name="connsiteX3" fmla="*/ 1157287 w 1693069"/>
              <a:gd name="connsiteY3" fmla="*/ 300038 h 476250"/>
              <a:gd name="connsiteX4" fmla="*/ 1188244 w 1693069"/>
              <a:gd name="connsiteY4" fmla="*/ 302419 h 476250"/>
              <a:gd name="connsiteX5" fmla="*/ 1195387 w 1693069"/>
              <a:gd name="connsiteY5" fmla="*/ 309563 h 476250"/>
              <a:gd name="connsiteX6" fmla="*/ 1202531 w 1693069"/>
              <a:gd name="connsiteY6" fmla="*/ 323850 h 476250"/>
              <a:gd name="connsiteX7" fmla="*/ 1204912 w 1693069"/>
              <a:gd name="connsiteY7" fmla="*/ 333375 h 476250"/>
              <a:gd name="connsiteX8" fmla="*/ 1562100 w 1693069"/>
              <a:gd name="connsiteY8" fmla="*/ 476250 h 476250"/>
              <a:gd name="connsiteX9" fmla="*/ 1569244 w 1693069"/>
              <a:gd name="connsiteY9" fmla="*/ 466725 h 476250"/>
              <a:gd name="connsiteX10" fmla="*/ 1593056 w 1693069"/>
              <a:gd name="connsiteY10" fmla="*/ 445294 h 476250"/>
              <a:gd name="connsiteX11" fmla="*/ 1628775 w 1693069"/>
              <a:gd name="connsiteY11" fmla="*/ 414338 h 476250"/>
              <a:gd name="connsiteX12" fmla="*/ 1657350 w 1693069"/>
              <a:gd name="connsiteY12" fmla="*/ 381000 h 476250"/>
              <a:gd name="connsiteX13" fmla="*/ 1678781 w 1693069"/>
              <a:gd name="connsiteY13" fmla="*/ 345282 h 476250"/>
              <a:gd name="connsiteX14" fmla="*/ 1693069 w 1693069"/>
              <a:gd name="connsiteY14" fmla="*/ 314325 h 476250"/>
              <a:gd name="connsiteX15" fmla="*/ 1693069 w 1693069"/>
              <a:gd name="connsiteY15" fmla="*/ 297657 h 476250"/>
              <a:gd name="connsiteX16" fmla="*/ 1693069 w 1693069"/>
              <a:gd name="connsiteY16" fmla="*/ 280988 h 476250"/>
              <a:gd name="connsiteX17" fmla="*/ 1688306 w 1693069"/>
              <a:gd name="connsiteY17" fmla="*/ 269082 h 476250"/>
              <a:gd name="connsiteX18" fmla="*/ 1674019 w 1693069"/>
              <a:gd name="connsiteY18" fmla="*/ 242888 h 476250"/>
              <a:gd name="connsiteX19" fmla="*/ 1654969 w 1693069"/>
              <a:gd name="connsiteY19" fmla="*/ 219075 h 476250"/>
              <a:gd name="connsiteX20" fmla="*/ 1633537 w 1693069"/>
              <a:gd name="connsiteY20" fmla="*/ 197644 h 476250"/>
              <a:gd name="connsiteX21" fmla="*/ 1604962 w 1693069"/>
              <a:gd name="connsiteY21" fmla="*/ 180975 h 476250"/>
              <a:gd name="connsiteX22" fmla="*/ 1576387 w 1693069"/>
              <a:gd name="connsiteY22" fmla="*/ 161925 h 476250"/>
              <a:gd name="connsiteX23" fmla="*/ 1504950 w 1693069"/>
              <a:gd name="connsiteY23" fmla="*/ 104775 h 476250"/>
              <a:gd name="connsiteX24" fmla="*/ 1421606 w 1693069"/>
              <a:gd name="connsiteY24" fmla="*/ 42863 h 476250"/>
              <a:gd name="connsiteX25" fmla="*/ 1371600 w 1693069"/>
              <a:gd name="connsiteY25" fmla="*/ 14288 h 476250"/>
              <a:gd name="connsiteX26" fmla="*/ 1340644 w 1693069"/>
              <a:gd name="connsiteY26" fmla="*/ 0 h 476250"/>
              <a:gd name="connsiteX27" fmla="*/ 1331119 w 1693069"/>
              <a:gd name="connsiteY27" fmla="*/ 0 h 476250"/>
              <a:gd name="connsiteX28" fmla="*/ 1316831 w 1693069"/>
              <a:gd name="connsiteY28" fmla="*/ 4763 h 476250"/>
              <a:gd name="connsiteX29" fmla="*/ 1285875 w 1693069"/>
              <a:gd name="connsiteY29" fmla="*/ 26194 h 476250"/>
              <a:gd name="connsiteX30" fmla="*/ 1240631 w 1693069"/>
              <a:gd name="connsiteY30" fmla="*/ 52388 h 476250"/>
              <a:gd name="connsiteX31" fmla="*/ 1212056 w 1693069"/>
              <a:gd name="connsiteY31" fmla="*/ 69057 h 476250"/>
              <a:gd name="connsiteX32" fmla="*/ 1178719 w 1693069"/>
              <a:gd name="connsiteY32" fmla="*/ 76200 h 476250"/>
              <a:gd name="connsiteX33" fmla="*/ 1021556 w 1693069"/>
              <a:gd name="connsiteY33" fmla="*/ 97632 h 476250"/>
              <a:gd name="connsiteX34" fmla="*/ 840581 w 1693069"/>
              <a:gd name="connsiteY34" fmla="*/ 123825 h 476250"/>
              <a:gd name="connsiteX35" fmla="*/ 669131 w 1693069"/>
              <a:gd name="connsiteY35" fmla="*/ 145257 h 476250"/>
              <a:gd name="connsiteX36" fmla="*/ 485775 w 1693069"/>
              <a:gd name="connsiteY36" fmla="*/ 164307 h 476250"/>
              <a:gd name="connsiteX37" fmla="*/ 350044 w 1693069"/>
              <a:gd name="connsiteY37" fmla="*/ 178594 h 476250"/>
              <a:gd name="connsiteX38" fmla="*/ 219075 w 1693069"/>
              <a:gd name="connsiteY38" fmla="*/ 185738 h 476250"/>
              <a:gd name="connsiteX39" fmla="*/ 142875 w 1693069"/>
              <a:gd name="connsiteY39" fmla="*/ 188119 h 476250"/>
              <a:gd name="connsiteX40" fmla="*/ 69056 w 1693069"/>
              <a:gd name="connsiteY40" fmla="*/ 188119 h 476250"/>
              <a:gd name="connsiteX41" fmla="*/ 50006 w 1693069"/>
              <a:gd name="connsiteY41" fmla="*/ 185738 h 476250"/>
              <a:gd name="connsiteX42" fmla="*/ 35719 w 1693069"/>
              <a:gd name="connsiteY42" fmla="*/ 180975 h 476250"/>
              <a:gd name="connsiteX43" fmla="*/ 11906 w 1693069"/>
              <a:gd name="connsiteY43" fmla="*/ 166688 h 476250"/>
              <a:gd name="connsiteX44" fmla="*/ 0 w 1693069"/>
              <a:gd name="connsiteY44" fmla="*/ 428625 h 476250"/>
              <a:gd name="connsiteX45" fmla="*/ 16669 w 1693069"/>
              <a:gd name="connsiteY45" fmla="*/ 411957 h 476250"/>
              <a:gd name="connsiteX46" fmla="*/ 64294 w 1693069"/>
              <a:gd name="connsiteY46" fmla="*/ 404813 h 476250"/>
              <a:gd name="connsiteX47" fmla="*/ 216694 w 1693069"/>
              <a:gd name="connsiteY47" fmla="*/ 383382 h 476250"/>
              <a:gd name="connsiteX48" fmla="*/ 371475 w 1693069"/>
              <a:gd name="connsiteY48" fmla="*/ 364332 h 476250"/>
              <a:gd name="connsiteX49" fmla="*/ 500062 w 1693069"/>
              <a:gd name="connsiteY49" fmla="*/ 347663 h 476250"/>
              <a:gd name="connsiteX50" fmla="*/ 592931 w 1693069"/>
              <a:gd name="connsiteY50" fmla="*/ 340519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693069" h="476250">
                <a:moveTo>
                  <a:pt x="592931" y="340519"/>
                </a:moveTo>
                <a:lnTo>
                  <a:pt x="862012" y="316707"/>
                </a:lnTo>
                <a:lnTo>
                  <a:pt x="1050131" y="304800"/>
                </a:lnTo>
                <a:lnTo>
                  <a:pt x="1157287" y="300038"/>
                </a:lnTo>
                <a:lnTo>
                  <a:pt x="1188244" y="302419"/>
                </a:lnTo>
                <a:lnTo>
                  <a:pt x="1195387" y="309563"/>
                </a:lnTo>
                <a:lnTo>
                  <a:pt x="1202531" y="323850"/>
                </a:lnTo>
                <a:lnTo>
                  <a:pt x="1204912" y="333375"/>
                </a:lnTo>
                <a:lnTo>
                  <a:pt x="1562100" y="476250"/>
                </a:lnTo>
                <a:lnTo>
                  <a:pt x="1569244" y="466725"/>
                </a:lnTo>
                <a:lnTo>
                  <a:pt x="1593056" y="445294"/>
                </a:lnTo>
                <a:lnTo>
                  <a:pt x="1628775" y="414338"/>
                </a:lnTo>
                <a:lnTo>
                  <a:pt x="1657350" y="381000"/>
                </a:lnTo>
                <a:lnTo>
                  <a:pt x="1678781" y="345282"/>
                </a:lnTo>
                <a:lnTo>
                  <a:pt x="1693069" y="314325"/>
                </a:lnTo>
                <a:lnTo>
                  <a:pt x="1693069" y="297657"/>
                </a:lnTo>
                <a:lnTo>
                  <a:pt x="1693069" y="280988"/>
                </a:lnTo>
                <a:lnTo>
                  <a:pt x="1688306" y="269082"/>
                </a:lnTo>
                <a:lnTo>
                  <a:pt x="1674019" y="242888"/>
                </a:lnTo>
                <a:lnTo>
                  <a:pt x="1654969" y="219075"/>
                </a:lnTo>
                <a:lnTo>
                  <a:pt x="1633537" y="197644"/>
                </a:lnTo>
                <a:lnTo>
                  <a:pt x="1604962" y="180975"/>
                </a:lnTo>
                <a:lnTo>
                  <a:pt x="1576387" y="161925"/>
                </a:lnTo>
                <a:lnTo>
                  <a:pt x="1504950" y="104775"/>
                </a:lnTo>
                <a:lnTo>
                  <a:pt x="1421606" y="42863"/>
                </a:lnTo>
                <a:lnTo>
                  <a:pt x="1371600" y="14288"/>
                </a:lnTo>
                <a:lnTo>
                  <a:pt x="1340644" y="0"/>
                </a:lnTo>
                <a:lnTo>
                  <a:pt x="1331119" y="0"/>
                </a:lnTo>
                <a:lnTo>
                  <a:pt x="1316831" y="4763"/>
                </a:lnTo>
                <a:lnTo>
                  <a:pt x="1285875" y="26194"/>
                </a:lnTo>
                <a:lnTo>
                  <a:pt x="1240631" y="52388"/>
                </a:lnTo>
                <a:lnTo>
                  <a:pt x="1212056" y="69057"/>
                </a:lnTo>
                <a:lnTo>
                  <a:pt x="1178719" y="76200"/>
                </a:lnTo>
                <a:lnTo>
                  <a:pt x="1021556" y="97632"/>
                </a:lnTo>
                <a:lnTo>
                  <a:pt x="840581" y="123825"/>
                </a:lnTo>
                <a:lnTo>
                  <a:pt x="669131" y="145257"/>
                </a:lnTo>
                <a:lnTo>
                  <a:pt x="485775" y="164307"/>
                </a:lnTo>
                <a:lnTo>
                  <a:pt x="350044" y="178594"/>
                </a:lnTo>
                <a:lnTo>
                  <a:pt x="219075" y="185738"/>
                </a:lnTo>
                <a:lnTo>
                  <a:pt x="142875" y="188119"/>
                </a:lnTo>
                <a:lnTo>
                  <a:pt x="69056" y="188119"/>
                </a:lnTo>
                <a:lnTo>
                  <a:pt x="50006" y="185738"/>
                </a:lnTo>
                <a:lnTo>
                  <a:pt x="35719" y="180975"/>
                </a:lnTo>
                <a:lnTo>
                  <a:pt x="11906" y="166688"/>
                </a:lnTo>
                <a:lnTo>
                  <a:pt x="0" y="428625"/>
                </a:lnTo>
                <a:lnTo>
                  <a:pt x="16669" y="411957"/>
                </a:lnTo>
                <a:lnTo>
                  <a:pt x="64294" y="404813"/>
                </a:lnTo>
                <a:lnTo>
                  <a:pt x="216694" y="383382"/>
                </a:lnTo>
                <a:lnTo>
                  <a:pt x="371475" y="364332"/>
                </a:lnTo>
                <a:lnTo>
                  <a:pt x="500062" y="347663"/>
                </a:lnTo>
                <a:lnTo>
                  <a:pt x="592931" y="3405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CB4740F-6FEE-471F-9E56-2A955997024B}"/>
              </a:ext>
            </a:extLst>
          </p:cNvPr>
          <p:cNvSpPr/>
          <p:nvPr/>
        </p:nvSpPr>
        <p:spPr>
          <a:xfrm rot="20400000">
            <a:off x="3595688" y="2844801"/>
            <a:ext cx="4610100" cy="2474913"/>
          </a:xfrm>
          <a:custGeom>
            <a:avLst/>
            <a:gdLst>
              <a:gd name="connsiteX0" fmla="*/ 3848263 w 4610911"/>
              <a:gd name="connsiteY0" fmla="*/ 482492 h 2474717"/>
              <a:gd name="connsiteX1" fmla="*/ 4003905 w 4610911"/>
              <a:gd name="connsiteY1" fmla="*/ 350196 h 2474717"/>
              <a:gd name="connsiteX2" fmla="*/ 4128419 w 4610911"/>
              <a:gd name="connsiteY2" fmla="*/ 229573 h 2474717"/>
              <a:gd name="connsiteX3" fmla="*/ 4225696 w 4610911"/>
              <a:gd name="connsiteY3" fmla="*/ 128405 h 2474717"/>
              <a:gd name="connsiteX4" fmla="*/ 4291844 w 4610911"/>
              <a:gd name="connsiteY4" fmla="*/ 54475 h 2474717"/>
              <a:gd name="connsiteX5" fmla="*/ 4307408 w 4610911"/>
              <a:gd name="connsiteY5" fmla="*/ 27237 h 2474717"/>
              <a:gd name="connsiteX6" fmla="*/ 4307408 w 4610911"/>
              <a:gd name="connsiteY6" fmla="*/ 0 h 2474717"/>
              <a:gd name="connsiteX7" fmla="*/ 4610911 w 4610911"/>
              <a:gd name="connsiteY7" fmla="*/ 272374 h 2474717"/>
              <a:gd name="connsiteX8" fmla="*/ 4583674 w 4610911"/>
              <a:gd name="connsiteY8" fmla="*/ 287939 h 2474717"/>
              <a:gd name="connsiteX9" fmla="*/ 4521417 w 4610911"/>
              <a:gd name="connsiteY9" fmla="*/ 334631 h 2474717"/>
              <a:gd name="connsiteX10" fmla="*/ 4233478 w 4610911"/>
              <a:gd name="connsiteY10" fmla="*/ 568095 h 2474717"/>
              <a:gd name="connsiteX11" fmla="*/ 4046707 w 4610911"/>
              <a:gd name="connsiteY11" fmla="*/ 719847 h 2474717"/>
              <a:gd name="connsiteX12" fmla="*/ 3898846 w 4610911"/>
              <a:gd name="connsiteY12" fmla="*/ 828797 h 2474717"/>
              <a:gd name="connsiteX13" fmla="*/ 3630363 w 4610911"/>
              <a:gd name="connsiteY13" fmla="*/ 1031132 h 2474717"/>
              <a:gd name="connsiteX14" fmla="*/ 3463047 w 4610911"/>
              <a:gd name="connsiteY14" fmla="*/ 1147864 h 2474717"/>
              <a:gd name="connsiteX15" fmla="*/ 3260712 w 4610911"/>
              <a:gd name="connsiteY15" fmla="*/ 1291833 h 2474717"/>
              <a:gd name="connsiteX16" fmla="*/ 2964991 w 4610911"/>
              <a:gd name="connsiteY16" fmla="*/ 1478604 h 2474717"/>
              <a:gd name="connsiteX17" fmla="*/ 2719854 w 4610911"/>
              <a:gd name="connsiteY17" fmla="*/ 1622574 h 2474717"/>
              <a:gd name="connsiteX18" fmla="*/ 2533083 w 4610911"/>
              <a:gd name="connsiteY18" fmla="*/ 1723741 h 2474717"/>
              <a:gd name="connsiteX19" fmla="*/ 2315183 w 4610911"/>
              <a:gd name="connsiteY19" fmla="*/ 1828800 h 2474717"/>
              <a:gd name="connsiteX20" fmla="*/ 2042809 w 4610911"/>
              <a:gd name="connsiteY20" fmla="*/ 1941641 h 2474717"/>
              <a:gd name="connsiteX21" fmla="*/ 1778217 w 4610911"/>
              <a:gd name="connsiteY21" fmla="*/ 2046700 h 2474717"/>
              <a:gd name="connsiteX22" fmla="*/ 1575881 w 4610911"/>
              <a:gd name="connsiteY22" fmla="*/ 2116739 h 2474717"/>
              <a:gd name="connsiteX23" fmla="*/ 1280160 w 4610911"/>
              <a:gd name="connsiteY23" fmla="*/ 2214015 h 2474717"/>
              <a:gd name="connsiteX24" fmla="*/ 1023350 w 4610911"/>
              <a:gd name="connsiteY24" fmla="*/ 2287945 h 2474717"/>
              <a:gd name="connsiteX25" fmla="*/ 828797 w 4610911"/>
              <a:gd name="connsiteY25" fmla="*/ 2338529 h 2474717"/>
              <a:gd name="connsiteX26" fmla="*/ 618680 w 4610911"/>
              <a:gd name="connsiteY26" fmla="*/ 2385222 h 2474717"/>
              <a:gd name="connsiteX27" fmla="*/ 389107 w 4610911"/>
              <a:gd name="connsiteY27" fmla="*/ 2428024 h 2474717"/>
              <a:gd name="connsiteX28" fmla="*/ 120623 w 4610911"/>
              <a:gd name="connsiteY28" fmla="*/ 2466934 h 2474717"/>
              <a:gd name="connsiteX29" fmla="*/ 46693 w 4610911"/>
              <a:gd name="connsiteY29" fmla="*/ 2474717 h 2474717"/>
              <a:gd name="connsiteX30" fmla="*/ 27238 w 4610911"/>
              <a:gd name="connsiteY30" fmla="*/ 2474717 h 2474717"/>
              <a:gd name="connsiteX31" fmla="*/ 15565 w 4610911"/>
              <a:gd name="connsiteY31" fmla="*/ 2466934 h 2474717"/>
              <a:gd name="connsiteX32" fmla="*/ 0 w 4610911"/>
              <a:gd name="connsiteY32" fmla="*/ 2451370 h 2474717"/>
              <a:gd name="connsiteX33" fmla="*/ 0 w 4610911"/>
              <a:gd name="connsiteY33" fmla="*/ 2435806 h 2474717"/>
              <a:gd name="connsiteX34" fmla="*/ 7783 w 4610911"/>
              <a:gd name="connsiteY34" fmla="*/ 2404677 h 2474717"/>
              <a:gd name="connsiteX35" fmla="*/ 35020 w 4610911"/>
              <a:gd name="connsiteY35" fmla="*/ 2393004 h 2474717"/>
              <a:gd name="connsiteX36" fmla="*/ 167316 w 4610911"/>
              <a:gd name="connsiteY36" fmla="*/ 2361876 h 2474717"/>
              <a:gd name="connsiteX37" fmla="*/ 478601 w 4610911"/>
              <a:gd name="connsiteY37" fmla="*/ 2287945 h 2474717"/>
              <a:gd name="connsiteX38" fmla="*/ 894945 w 4610911"/>
              <a:gd name="connsiteY38" fmla="*/ 2167322 h 2474717"/>
              <a:gd name="connsiteX39" fmla="*/ 1338526 w 4610911"/>
              <a:gd name="connsiteY39" fmla="*/ 2015571 h 2474717"/>
              <a:gd name="connsiteX40" fmla="*/ 1665376 w 4610911"/>
              <a:gd name="connsiteY40" fmla="*/ 1883275 h 2474717"/>
              <a:gd name="connsiteX41" fmla="*/ 1964988 w 4610911"/>
              <a:gd name="connsiteY41" fmla="*/ 1743197 h 2474717"/>
              <a:gd name="connsiteX42" fmla="*/ 2272382 w 4610911"/>
              <a:gd name="connsiteY42" fmla="*/ 1579772 h 2474717"/>
              <a:gd name="connsiteX43" fmla="*/ 2568103 w 4610911"/>
              <a:gd name="connsiteY43" fmla="*/ 1404674 h 2474717"/>
              <a:gd name="connsiteX44" fmla="*/ 2883279 w 4610911"/>
              <a:gd name="connsiteY44" fmla="*/ 1206230 h 2474717"/>
              <a:gd name="connsiteX45" fmla="*/ 3194564 w 4610911"/>
              <a:gd name="connsiteY45" fmla="*/ 988330 h 2474717"/>
              <a:gd name="connsiteX46" fmla="*/ 3408572 w 4610911"/>
              <a:gd name="connsiteY46" fmla="*/ 832688 h 2474717"/>
              <a:gd name="connsiteX47" fmla="*/ 3583670 w 4610911"/>
              <a:gd name="connsiteY47" fmla="*/ 700391 h 2474717"/>
              <a:gd name="connsiteX48" fmla="*/ 3719857 w 4610911"/>
              <a:gd name="connsiteY48" fmla="*/ 591442 h 2474717"/>
              <a:gd name="connsiteX49" fmla="*/ 3848263 w 4610911"/>
              <a:gd name="connsiteY49" fmla="*/ 482492 h 247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10911" h="2474717">
                <a:moveTo>
                  <a:pt x="3848263" y="482492"/>
                </a:moveTo>
                <a:lnTo>
                  <a:pt x="4003905" y="350196"/>
                </a:lnTo>
                <a:lnTo>
                  <a:pt x="4128419" y="229573"/>
                </a:lnTo>
                <a:lnTo>
                  <a:pt x="4225696" y="128405"/>
                </a:lnTo>
                <a:lnTo>
                  <a:pt x="4291844" y="54475"/>
                </a:lnTo>
                <a:lnTo>
                  <a:pt x="4307408" y="27237"/>
                </a:lnTo>
                <a:lnTo>
                  <a:pt x="4307408" y="0"/>
                </a:lnTo>
                <a:lnTo>
                  <a:pt x="4610911" y="272374"/>
                </a:lnTo>
                <a:lnTo>
                  <a:pt x="4583674" y="287939"/>
                </a:lnTo>
                <a:lnTo>
                  <a:pt x="4521417" y="334631"/>
                </a:lnTo>
                <a:lnTo>
                  <a:pt x="4233478" y="568095"/>
                </a:lnTo>
                <a:lnTo>
                  <a:pt x="4046707" y="719847"/>
                </a:lnTo>
                <a:lnTo>
                  <a:pt x="3898846" y="828797"/>
                </a:lnTo>
                <a:lnTo>
                  <a:pt x="3630363" y="1031132"/>
                </a:lnTo>
                <a:lnTo>
                  <a:pt x="3463047" y="1147864"/>
                </a:lnTo>
                <a:lnTo>
                  <a:pt x="3260712" y="1291833"/>
                </a:lnTo>
                <a:lnTo>
                  <a:pt x="2964991" y="1478604"/>
                </a:lnTo>
                <a:lnTo>
                  <a:pt x="2719854" y="1622574"/>
                </a:lnTo>
                <a:lnTo>
                  <a:pt x="2533083" y="1723741"/>
                </a:lnTo>
                <a:lnTo>
                  <a:pt x="2315183" y="1828800"/>
                </a:lnTo>
                <a:lnTo>
                  <a:pt x="2042809" y="1941641"/>
                </a:lnTo>
                <a:lnTo>
                  <a:pt x="1778217" y="2046700"/>
                </a:lnTo>
                <a:lnTo>
                  <a:pt x="1575881" y="2116739"/>
                </a:lnTo>
                <a:lnTo>
                  <a:pt x="1280160" y="2214015"/>
                </a:lnTo>
                <a:lnTo>
                  <a:pt x="1023350" y="2287945"/>
                </a:lnTo>
                <a:lnTo>
                  <a:pt x="828797" y="2338529"/>
                </a:lnTo>
                <a:lnTo>
                  <a:pt x="618680" y="2385222"/>
                </a:lnTo>
                <a:lnTo>
                  <a:pt x="389107" y="2428024"/>
                </a:lnTo>
                <a:lnTo>
                  <a:pt x="120623" y="2466934"/>
                </a:lnTo>
                <a:lnTo>
                  <a:pt x="46693" y="2474717"/>
                </a:lnTo>
                <a:lnTo>
                  <a:pt x="27238" y="2474717"/>
                </a:lnTo>
                <a:lnTo>
                  <a:pt x="15565" y="2466934"/>
                </a:lnTo>
                <a:lnTo>
                  <a:pt x="0" y="2451370"/>
                </a:lnTo>
                <a:lnTo>
                  <a:pt x="0" y="2435806"/>
                </a:lnTo>
                <a:lnTo>
                  <a:pt x="7783" y="2404677"/>
                </a:lnTo>
                <a:lnTo>
                  <a:pt x="35020" y="2393004"/>
                </a:lnTo>
                <a:lnTo>
                  <a:pt x="167316" y="2361876"/>
                </a:lnTo>
                <a:lnTo>
                  <a:pt x="478601" y="2287945"/>
                </a:lnTo>
                <a:lnTo>
                  <a:pt x="894945" y="2167322"/>
                </a:lnTo>
                <a:lnTo>
                  <a:pt x="1338526" y="2015571"/>
                </a:lnTo>
                <a:lnTo>
                  <a:pt x="1665376" y="1883275"/>
                </a:lnTo>
                <a:lnTo>
                  <a:pt x="1964988" y="1743197"/>
                </a:lnTo>
                <a:lnTo>
                  <a:pt x="2272382" y="1579772"/>
                </a:lnTo>
                <a:lnTo>
                  <a:pt x="2568103" y="1404674"/>
                </a:lnTo>
                <a:lnTo>
                  <a:pt x="2883279" y="1206230"/>
                </a:lnTo>
                <a:lnTo>
                  <a:pt x="3194564" y="988330"/>
                </a:lnTo>
                <a:lnTo>
                  <a:pt x="3408572" y="832688"/>
                </a:lnTo>
                <a:lnTo>
                  <a:pt x="3583670" y="700391"/>
                </a:lnTo>
                <a:lnTo>
                  <a:pt x="3719857" y="591442"/>
                </a:lnTo>
                <a:lnTo>
                  <a:pt x="3848263" y="482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C06D3F8-CAEA-4D15-905C-7EEA86767313}"/>
              </a:ext>
            </a:extLst>
          </p:cNvPr>
          <p:cNvSpPr/>
          <p:nvPr/>
        </p:nvSpPr>
        <p:spPr>
          <a:xfrm>
            <a:off x="5500688" y="3271839"/>
            <a:ext cx="908050" cy="833437"/>
          </a:xfrm>
          <a:custGeom>
            <a:avLst/>
            <a:gdLst>
              <a:gd name="connsiteX0" fmla="*/ 440531 w 907256"/>
              <a:gd name="connsiteY0" fmla="*/ 123825 h 833437"/>
              <a:gd name="connsiteX1" fmla="*/ 538162 w 907256"/>
              <a:gd name="connsiteY1" fmla="*/ 161925 h 833437"/>
              <a:gd name="connsiteX2" fmla="*/ 621506 w 907256"/>
              <a:gd name="connsiteY2" fmla="*/ 200025 h 833437"/>
              <a:gd name="connsiteX3" fmla="*/ 688181 w 907256"/>
              <a:gd name="connsiteY3" fmla="*/ 238125 h 833437"/>
              <a:gd name="connsiteX4" fmla="*/ 719137 w 907256"/>
              <a:gd name="connsiteY4" fmla="*/ 261937 h 833437"/>
              <a:gd name="connsiteX5" fmla="*/ 745331 w 907256"/>
              <a:gd name="connsiteY5" fmla="*/ 290512 h 833437"/>
              <a:gd name="connsiteX6" fmla="*/ 783431 w 907256"/>
              <a:gd name="connsiteY6" fmla="*/ 350043 h 833437"/>
              <a:gd name="connsiteX7" fmla="*/ 812006 w 907256"/>
              <a:gd name="connsiteY7" fmla="*/ 409575 h 833437"/>
              <a:gd name="connsiteX8" fmla="*/ 838200 w 907256"/>
              <a:gd name="connsiteY8" fmla="*/ 466725 h 833437"/>
              <a:gd name="connsiteX9" fmla="*/ 869156 w 907256"/>
              <a:gd name="connsiteY9" fmla="*/ 540543 h 833437"/>
              <a:gd name="connsiteX10" fmla="*/ 892968 w 907256"/>
              <a:gd name="connsiteY10" fmla="*/ 611981 h 833437"/>
              <a:gd name="connsiteX11" fmla="*/ 907256 w 907256"/>
              <a:gd name="connsiteY11" fmla="*/ 652462 h 833437"/>
              <a:gd name="connsiteX12" fmla="*/ 766762 w 907256"/>
              <a:gd name="connsiteY12" fmla="*/ 833437 h 833437"/>
              <a:gd name="connsiteX13" fmla="*/ 723900 w 907256"/>
              <a:gd name="connsiteY13" fmla="*/ 816768 h 833437"/>
              <a:gd name="connsiteX14" fmla="*/ 688181 w 907256"/>
              <a:gd name="connsiteY14" fmla="*/ 781050 h 833437"/>
              <a:gd name="connsiteX15" fmla="*/ 647700 w 907256"/>
              <a:gd name="connsiteY15" fmla="*/ 714375 h 833437"/>
              <a:gd name="connsiteX16" fmla="*/ 592931 w 907256"/>
              <a:gd name="connsiteY16" fmla="*/ 628650 h 833437"/>
              <a:gd name="connsiteX17" fmla="*/ 521493 w 907256"/>
              <a:gd name="connsiteY17" fmla="*/ 521493 h 833437"/>
              <a:gd name="connsiteX18" fmla="*/ 473868 w 907256"/>
              <a:gd name="connsiteY18" fmla="*/ 461962 h 833437"/>
              <a:gd name="connsiteX19" fmla="*/ 409575 w 907256"/>
              <a:gd name="connsiteY19" fmla="*/ 383381 h 833437"/>
              <a:gd name="connsiteX20" fmla="*/ 335756 w 907256"/>
              <a:gd name="connsiteY20" fmla="*/ 309562 h 833437"/>
              <a:gd name="connsiteX21" fmla="*/ 228600 w 907256"/>
              <a:gd name="connsiteY21" fmla="*/ 221456 h 833437"/>
              <a:gd name="connsiteX22" fmla="*/ 123825 w 907256"/>
              <a:gd name="connsiteY22" fmla="*/ 135731 h 833437"/>
              <a:gd name="connsiteX23" fmla="*/ 64293 w 907256"/>
              <a:gd name="connsiteY23" fmla="*/ 97631 h 833437"/>
              <a:gd name="connsiteX24" fmla="*/ 28575 w 907256"/>
              <a:gd name="connsiteY24" fmla="*/ 73818 h 833437"/>
              <a:gd name="connsiteX25" fmla="*/ 9525 w 907256"/>
              <a:gd name="connsiteY25" fmla="*/ 54768 h 833437"/>
              <a:gd name="connsiteX26" fmla="*/ 0 w 907256"/>
              <a:gd name="connsiteY26" fmla="*/ 28575 h 833437"/>
              <a:gd name="connsiteX27" fmla="*/ 0 w 907256"/>
              <a:gd name="connsiteY27" fmla="*/ 11906 h 833437"/>
              <a:gd name="connsiteX28" fmla="*/ 11906 w 907256"/>
              <a:gd name="connsiteY28" fmla="*/ 0 h 833437"/>
              <a:gd name="connsiteX29" fmla="*/ 38100 w 907256"/>
              <a:gd name="connsiteY29" fmla="*/ 0 h 833437"/>
              <a:gd name="connsiteX30" fmla="*/ 88106 w 907256"/>
              <a:gd name="connsiteY30" fmla="*/ 11906 h 833437"/>
              <a:gd name="connsiteX31" fmla="*/ 200025 w 907256"/>
              <a:gd name="connsiteY31" fmla="*/ 45243 h 833437"/>
              <a:gd name="connsiteX32" fmla="*/ 319087 w 907256"/>
              <a:gd name="connsiteY32" fmla="*/ 80962 h 833437"/>
              <a:gd name="connsiteX33" fmla="*/ 440531 w 907256"/>
              <a:gd name="connsiteY33" fmla="*/ 123825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07256" h="833437">
                <a:moveTo>
                  <a:pt x="440531" y="123825"/>
                </a:moveTo>
                <a:lnTo>
                  <a:pt x="538162" y="161925"/>
                </a:lnTo>
                <a:lnTo>
                  <a:pt x="621506" y="200025"/>
                </a:lnTo>
                <a:lnTo>
                  <a:pt x="688181" y="238125"/>
                </a:lnTo>
                <a:lnTo>
                  <a:pt x="719137" y="261937"/>
                </a:lnTo>
                <a:lnTo>
                  <a:pt x="745331" y="290512"/>
                </a:lnTo>
                <a:lnTo>
                  <a:pt x="783431" y="350043"/>
                </a:lnTo>
                <a:lnTo>
                  <a:pt x="812006" y="409575"/>
                </a:lnTo>
                <a:lnTo>
                  <a:pt x="838200" y="466725"/>
                </a:lnTo>
                <a:lnTo>
                  <a:pt x="869156" y="540543"/>
                </a:lnTo>
                <a:lnTo>
                  <a:pt x="892968" y="611981"/>
                </a:lnTo>
                <a:lnTo>
                  <a:pt x="907256" y="652462"/>
                </a:lnTo>
                <a:lnTo>
                  <a:pt x="766762" y="833437"/>
                </a:lnTo>
                <a:lnTo>
                  <a:pt x="723900" y="816768"/>
                </a:lnTo>
                <a:lnTo>
                  <a:pt x="688181" y="781050"/>
                </a:lnTo>
                <a:lnTo>
                  <a:pt x="647700" y="714375"/>
                </a:lnTo>
                <a:lnTo>
                  <a:pt x="592931" y="628650"/>
                </a:lnTo>
                <a:lnTo>
                  <a:pt x="521493" y="521493"/>
                </a:lnTo>
                <a:lnTo>
                  <a:pt x="473868" y="461962"/>
                </a:lnTo>
                <a:lnTo>
                  <a:pt x="409575" y="383381"/>
                </a:lnTo>
                <a:lnTo>
                  <a:pt x="335756" y="309562"/>
                </a:lnTo>
                <a:lnTo>
                  <a:pt x="228600" y="221456"/>
                </a:lnTo>
                <a:lnTo>
                  <a:pt x="123825" y="135731"/>
                </a:lnTo>
                <a:lnTo>
                  <a:pt x="64293" y="97631"/>
                </a:lnTo>
                <a:lnTo>
                  <a:pt x="28575" y="73818"/>
                </a:lnTo>
                <a:lnTo>
                  <a:pt x="9525" y="54768"/>
                </a:lnTo>
                <a:lnTo>
                  <a:pt x="0" y="28575"/>
                </a:lnTo>
                <a:lnTo>
                  <a:pt x="0" y="11906"/>
                </a:lnTo>
                <a:lnTo>
                  <a:pt x="11906" y="0"/>
                </a:lnTo>
                <a:lnTo>
                  <a:pt x="38100" y="0"/>
                </a:lnTo>
                <a:lnTo>
                  <a:pt x="88106" y="11906"/>
                </a:lnTo>
                <a:lnTo>
                  <a:pt x="200025" y="45243"/>
                </a:lnTo>
                <a:lnTo>
                  <a:pt x="319087" y="80962"/>
                </a:lnTo>
                <a:lnTo>
                  <a:pt x="440531" y="1238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かんじのれんしゅう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あたらしい漢字：千 百 円 田</a:t>
            </a:r>
          </a:p>
        </p:txBody>
      </p:sp>
    </p:spTree>
    <p:extLst>
      <p:ext uri="{BB962C8B-B14F-4D97-AF65-F5344CB8AC3E}">
        <p14:creationId xmlns:p14="http://schemas.microsoft.com/office/powerpoint/2010/main" val="1995771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31AD07DE-F8BA-4989-8FD3-35EBE6689DE3}"/>
              </a:ext>
            </a:extLst>
          </p:cNvPr>
          <p:cNvSpPr/>
          <p:nvPr/>
        </p:nvSpPr>
        <p:spPr>
          <a:xfrm>
            <a:off x="4505326" y="1455739"/>
            <a:ext cx="2409825" cy="992187"/>
          </a:xfrm>
          <a:custGeom>
            <a:avLst/>
            <a:gdLst>
              <a:gd name="connsiteX0" fmla="*/ 1809750 w 2409825"/>
              <a:gd name="connsiteY0" fmla="*/ 573881 h 992981"/>
              <a:gd name="connsiteX1" fmla="*/ 2071688 w 2409825"/>
              <a:gd name="connsiteY1" fmla="*/ 485775 h 992981"/>
              <a:gd name="connsiteX2" fmla="*/ 2145506 w 2409825"/>
              <a:gd name="connsiteY2" fmla="*/ 461962 h 992981"/>
              <a:gd name="connsiteX3" fmla="*/ 2202656 w 2409825"/>
              <a:gd name="connsiteY3" fmla="*/ 450056 h 992981"/>
              <a:gd name="connsiteX4" fmla="*/ 2293144 w 2409825"/>
              <a:gd name="connsiteY4" fmla="*/ 426244 h 992981"/>
              <a:gd name="connsiteX5" fmla="*/ 2347913 w 2409825"/>
              <a:gd name="connsiteY5" fmla="*/ 416719 h 992981"/>
              <a:gd name="connsiteX6" fmla="*/ 2374106 w 2409825"/>
              <a:gd name="connsiteY6" fmla="*/ 407194 h 992981"/>
              <a:gd name="connsiteX7" fmla="*/ 2390775 w 2409825"/>
              <a:gd name="connsiteY7" fmla="*/ 395287 h 992981"/>
              <a:gd name="connsiteX8" fmla="*/ 2402681 w 2409825"/>
              <a:gd name="connsiteY8" fmla="*/ 381000 h 992981"/>
              <a:gd name="connsiteX9" fmla="*/ 2409825 w 2409825"/>
              <a:gd name="connsiteY9" fmla="*/ 361950 h 992981"/>
              <a:gd name="connsiteX10" fmla="*/ 2405063 w 2409825"/>
              <a:gd name="connsiteY10" fmla="*/ 340519 h 992981"/>
              <a:gd name="connsiteX11" fmla="*/ 2383631 w 2409825"/>
              <a:gd name="connsiteY11" fmla="*/ 302419 h 992981"/>
              <a:gd name="connsiteX12" fmla="*/ 2357438 w 2409825"/>
              <a:gd name="connsiteY12" fmla="*/ 273844 h 992981"/>
              <a:gd name="connsiteX13" fmla="*/ 2324100 w 2409825"/>
              <a:gd name="connsiteY13" fmla="*/ 250031 h 992981"/>
              <a:gd name="connsiteX14" fmla="*/ 2288381 w 2409825"/>
              <a:gd name="connsiteY14" fmla="*/ 226219 h 992981"/>
              <a:gd name="connsiteX15" fmla="*/ 2235994 w 2409825"/>
              <a:gd name="connsiteY15" fmla="*/ 204787 h 992981"/>
              <a:gd name="connsiteX16" fmla="*/ 2155031 w 2409825"/>
              <a:gd name="connsiteY16" fmla="*/ 173831 h 992981"/>
              <a:gd name="connsiteX17" fmla="*/ 2047875 w 2409825"/>
              <a:gd name="connsiteY17" fmla="*/ 126206 h 992981"/>
              <a:gd name="connsiteX18" fmla="*/ 1969294 w 2409825"/>
              <a:gd name="connsiteY18" fmla="*/ 88106 h 992981"/>
              <a:gd name="connsiteX19" fmla="*/ 1912144 w 2409825"/>
              <a:gd name="connsiteY19" fmla="*/ 52387 h 992981"/>
              <a:gd name="connsiteX20" fmla="*/ 1862138 w 2409825"/>
              <a:gd name="connsiteY20" fmla="*/ 21431 h 992981"/>
              <a:gd name="connsiteX21" fmla="*/ 1835944 w 2409825"/>
              <a:gd name="connsiteY21" fmla="*/ 7144 h 992981"/>
              <a:gd name="connsiteX22" fmla="*/ 1814513 w 2409825"/>
              <a:gd name="connsiteY22" fmla="*/ 0 h 992981"/>
              <a:gd name="connsiteX23" fmla="*/ 1797844 w 2409825"/>
              <a:gd name="connsiteY23" fmla="*/ 2381 h 992981"/>
              <a:gd name="connsiteX24" fmla="*/ 1793081 w 2409825"/>
              <a:gd name="connsiteY24" fmla="*/ 16669 h 992981"/>
              <a:gd name="connsiteX25" fmla="*/ 1797844 w 2409825"/>
              <a:gd name="connsiteY25" fmla="*/ 35719 h 992981"/>
              <a:gd name="connsiteX26" fmla="*/ 1816894 w 2409825"/>
              <a:gd name="connsiteY26" fmla="*/ 73819 h 992981"/>
              <a:gd name="connsiteX27" fmla="*/ 1850231 w 2409825"/>
              <a:gd name="connsiteY27" fmla="*/ 119062 h 992981"/>
              <a:gd name="connsiteX28" fmla="*/ 1878806 w 2409825"/>
              <a:gd name="connsiteY28" fmla="*/ 152400 h 992981"/>
              <a:gd name="connsiteX29" fmla="*/ 1902619 w 2409825"/>
              <a:gd name="connsiteY29" fmla="*/ 178594 h 992981"/>
              <a:gd name="connsiteX30" fmla="*/ 1914525 w 2409825"/>
              <a:gd name="connsiteY30" fmla="*/ 197644 h 992981"/>
              <a:gd name="connsiteX31" fmla="*/ 1916906 w 2409825"/>
              <a:gd name="connsiteY31" fmla="*/ 209550 h 992981"/>
              <a:gd name="connsiteX32" fmla="*/ 1907381 w 2409825"/>
              <a:gd name="connsiteY32" fmla="*/ 221456 h 992981"/>
              <a:gd name="connsiteX33" fmla="*/ 1888331 w 2409825"/>
              <a:gd name="connsiteY33" fmla="*/ 235744 h 992981"/>
              <a:gd name="connsiteX34" fmla="*/ 1819275 w 2409825"/>
              <a:gd name="connsiteY34" fmla="*/ 273844 h 992981"/>
              <a:gd name="connsiteX35" fmla="*/ 1693069 w 2409825"/>
              <a:gd name="connsiteY35" fmla="*/ 340519 h 992981"/>
              <a:gd name="connsiteX36" fmla="*/ 1445419 w 2409825"/>
              <a:gd name="connsiteY36" fmla="*/ 461962 h 992981"/>
              <a:gd name="connsiteX37" fmla="*/ 1273969 w 2409825"/>
              <a:gd name="connsiteY37" fmla="*/ 535781 h 992981"/>
              <a:gd name="connsiteX38" fmla="*/ 1095375 w 2409825"/>
              <a:gd name="connsiteY38" fmla="*/ 607219 h 992981"/>
              <a:gd name="connsiteX39" fmla="*/ 1038225 w 2409825"/>
              <a:gd name="connsiteY39" fmla="*/ 631031 h 992981"/>
              <a:gd name="connsiteX40" fmla="*/ 959644 w 2409825"/>
              <a:gd name="connsiteY40" fmla="*/ 654844 h 992981"/>
              <a:gd name="connsiteX41" fmla="*/ 738188 w 2409825"/>
              <a:gd name="connsiteY41" fmla="*/ 721519 h 992981"/>
              <a:gd name="connsiteX42" fmla="*/ 519113 w 2409825"/>
              <a:gd name="connsiteY42" fmla="*/ 783431 h 992981"/>
              <a:gd name="connsiteX43" fmla="*/ 269081 w 2409825"/>
              <a:gd name="connsiteY43" fmla="*/ 850106 h 992981"/>
              <a:gd name="connsiteX44" fmla="*/ 100013 w 2409825"/>
              <a:gd name="connsiteY44" fmla="*/ 892969 h 992981"/>
              <a:gd name="connsiteX45" fmla="*/ 50006 w 2409825"/>
              <a:gd name="connsiteY45" fmla="*/ 909637 h 992981"/>
              <a:gd name="connsiteX46" fmla="*/ 11906 w 2409825"/>
              <a:gd name="connsiteY46" fmla="*/ 926306 h 992981"/>
              <a:gd name="connsiteX47" fmla="*/ 0 w 2409825"/>
              <a:gd name="connsiteY47" fmla="*/ 935831 h 992981"/>
              <a:gd name="connsiteX48" fmla="*/ 0 w 2409825"/>
              <a:gd name="connsiteY48" fmla="*/ 947737 h 992981"/>
              <a:gd name="connsiteX49" fmla="*/ 9525 w 2409825"/>
              <a:gd name="connsiteY49" fmla="*/ 966787 h 992981"/>
              <a:gd name="connsiteX50" fmla="*/ 38100 w 2409825"/>
              <a:gd name="connsiteY50" fmla="*/ 983456 h 992981"/>
              <a:gd name="connsiteX51" fmla="*/ 64294 w 2409825"/>
              <a:gd name="connsiteY51" fmla="*/ 992981 h 992981"/>
              <a:gd name="connsiteX52" fmla="*/ 116681 w 2409825"/>
              <a:gd name="connsiteY52" fmla="*/ 985837 h 992981"/>
              <a:gd name="connsiteX53" fmla="*/ 314325 w 2409825"/>
              <a:gd name="connsiteY53" fmla="*/ 952500 h 992981"/>
              <a:gd name="connsiteX54" fmla="*/ 676275 w 2409825"/>
              <a:gd name="connsiteY54" fmla="*/ 881062 h 992981"/>
              <a:gd name="connsiteX55" fmla="*/ 1047750 w 2409825"/>
              <a:gd name="connsiteY55" fmla="*/ 792956 h 992981"/>
              <a:gd name="connsiteX56" fmla="*/ 1212056 w 2409825"/>
              <a:gd name="connsiteY56" fmla="*/ 752475 h 992981"/>
              <a:gd name="connsiteX57" fmla="*/ 1309688 w 2409825"/>
              <a:gd name="connsiteY57" fmla="*/ 723900 h 992981"/>
              <a:gd name="connsiteX58" fmla="*/ 1388269 w 2409825"/>
              <a:gd name="connsiteY58" fmla="*/ 697706 h 992981"/>
              <a:gd name="connsiteX59" fmla="*/ 1526381 w 2409825"/>
              <a:gd name="connsiteY59" fmla="*/ 659606 h 992981"/>
              <a:gd name="connsiteX60" fmla="*/ 1809750 w 2409825"/>
              <a:gd name="connsiteY60" fmla="*/ 573881 h 99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409825" h="992981">
                <a:moveTo>
                  <a:pt x="1809750" y="573881"/>
                </a:moveTo>
                <a:lnTo>
                  <a:pt x="2071688" y="485775"/>
                </a:lnTo>
                <a:lnTo>
                  <a:pt x="2145506" y="461962"/>
                </a:lnTo>
                <a:lnTo>
                  <a:pt x="2202656" y="450056"/>
                </a:lnTo>
                <a:lnTo>
                  <a:pt x="2293144" y="426244"/>
                </a:lnTo>
                <a:lnTo>
                  <a:pt x="2347913" y="416719"/>
                </a:lnTo>
                <a:lnTo>
                  <a:pt x="2374106" y="407194"/>
                </a:lnTo>
                <a:lnTo>
                  <a:pt x="2390775" y="395287"/>
                </a:lnTo>
                <a:lnTo>
                  <a:pt x="2402681" y="381000"/>
                </a:lnTo>
                <a:lnTo>
                  <a:pt x="2409825" y="361950"/>
                </a:lnTo>
                <a:lnTo>
                  <a:pt x="2405063" y="340519"/>
                </a:lnTo>
                <a:lnTo>
                  <a:pt x="2383631" y="302419"/>
                </a:lnTo>
                <a:lnTo>
                  <a:pt x="2357438" y="273844"/>
                </a:lnTo>
                <a:lnTo>
                  <a:pt x="2324100" y="250031"/>
                </a:lnTo>
                <a:lnTo>
                  <a:pt x="2288381" y="226219"/>
                </a:lnTo>
                <a:lnTo>
                  <a:pt x="2235994" y="204787"/>
                </a:lnTo>
                <a:lnTo>
                  <a:pt x="2155031" y="173831"/>
                </a:lnTo>
                <a:lnTo>
                  <a:pt x="2047875" y="126206"/>
                </a:lnTo>
                <a:lnTo>
                  <a:pt x="1969294" y="88106"/>
                </a:lnTo>
                <a:lnTo>
                  <a:pt x="1912144" y="52387"/>
                </a:lnTo>
                <a:lnTo>
                  <a:pt x="1862138" y="21431"/>
                </a:lnTo>
                <a:lnTo>
                  <a:pt x="1835944" y="7144"/>
                </a:lnTo>
                <a:lnTo>
                  <a:pt x="1814513" y="0"/>
                </a:lnTo>
                <a:lnTo>
                  <a:pt x="1797844" y="2381"/>
                </a:lnTo>
                <a:lnTo>
                  <a:pt x="1793081" y="16669"/>
                </a:lnTo>
                <a:lnTo>
                  <a:pt x="1797844" y="35719"/>
                </a:lnTo>
                <a:lnTo>
                  <a:pt x="1816894" y="73819"/>
                </a:lnTo>
                <a:lnTo>
                  <a:pt x="1850231" y="119062"/>
                </a:lnTo>
                <a:lnTo>
                  <a:pt x="1878806" y="152400"/>
                </a:lnTo>
                <a:lnTo>
                  <a:pt x="1902619" y="178594"/>
                </a:lnTo>
                <a:lnTo>
                  <a:pt x="1914525" y="197644"/>
                </a:lnTo>
                <a:lnTo>
                  <a:pt x="1916906" y="209550"/>
                </a:lnTo>
                <a:lnTo>
                  <a:pt x="1907381" y="221456"/>
                </a:lnTo>
                <a:lnTo>
                  <a:pt x="1888331" y="235744"/>
                </a:lnTo>
                <a:lnTo>
                  <a:pt x="1819275" y="273844"/>
                </a:lnTo>
                <a:lnTo>
                  <a:pt x="1693069" y="340519"/>
                </a:lnTo>
                <a:lnTo>
                  <a:pt x="1445419" y="461962"/>
                </a:lnTo>
                <a:lnTo>
                  <a:pt x="1273969" y="535781"/>
                </a:lnTo>
                <a:lnTo>
                  <a:pt x="1095375" y="607219"/>
                </a:lnTo>
                <a:lnTo>
                  <a:pt x="1038225" y="631031"/>
                </a:lnTo>
                <a:lnTo>
                  <a:pt x="959644" y="654844"/>
                </a:lnTo>
                <a:lnTo>
                  <a:pt x="738188" y="721519"/>
                </a:lnTo>
                <a:lnTo>
                  <a:pt x="519113" y="783431"/>
                </a:lnTo>
                <a:lnTo>
                  <a:pt x="269081" y="850106"/>
                </a:lnTo>
                <a:lnTo>
                  <a:pt x="100013" y="892969"/>
                </a:lnTo>
                <a:lnTo>
                  <a:pt x="50006" y="909637"/>
                </a:lnTo>
                <a:lnTo>
                  <a:pt x="11906" y="926306"/>
                </a:lnTo>
                <a:lnTo>
                  <a:pt x="0" y="935831"/>
                </a:lnTo>
                <a:lnTo>
                  <a:pt x="0" y="947737"/>
                </a:lnTo>
                <a:lnTo>
                  <a:pt x="9525" y="966787"/>
                </a:lnTo>
                <a:lnTo>
                  <a:pt x="38100" y="983456"/>
                </a:lnTo>
                <a:lnTo>
                  <a:pt x="64294" y="992981"/>
                </a:lnTo>
                <a:lnTo>
                  <a:pt x="116681" y="985837"/>
                </a:lnTo>
                <a:lnTo>
                  <a:pt x="314325" y="952500"/>
                </a:lnTo>
                <a:lnTo>
                  <a:pt x="676275" y="881062"/>
                </a:lnTo>
                <a:lnTo>
                  <a:pt x="1047750" y="792956"/>
                </a:lnTo>
                <a:lnTo>
                  <a:pt x="1212056" y="752475"/>
                </a:lnTo>
                <a:lnTo>
                  <a:pt x="1309688" y="723900"/>
                </a:lnTo>
                <a:lnTo>
                  <a:pt x="1388269" y="697706"/>
                </a:lnTo>
                <a:lnTo>
                  <a:pt x="1526381" y="659606"/>
                </a:lnTo>
                <a:lnTo>
                  <a:pt x="1809750" y="5738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1C9B47F-368B-43F2-B94B-4482C2D4CD54}"/>
              </a:ext>
            </a:extLst>
          </p:cNvPr>
          <p:cNvSpPr/>
          <p:nvPr/>
        </p:nvSpPr>
        <p:spPr>
          <a:xfrm rot="19800000">
            <a:off x="4019551" y="2152651"/>
            <a:ext cx="3927475" cy="2168525"/>
          </a:xfrm>
          <a:custGeom>
            <a:avLst/>
            <a:gdLst>
              <a:gd name="connsiteX0" fmla="*/ 1485900 w 3927763"/>
              <a:gd name="connsiteY0" fmla="*/ 751610 h 2168237"/>
              <a:gd name="connsiteX1" fmla="*/ 1797627 w 3927763"/>
              <a:gd name="connsiteY1" fmla="*/ 876300 h 2168237"/>
              <a:gd name="connsiteX2" fmla="*/ 1950027 w 3927763"/>
              <a:gd name="connsiteY2" fmla="*/ 942110 h 2168237"/>
              <a:gd name="connsiteX3" fmla="*/ 2081645 w 3927763"/>
              <a:gd name="connsiteY3" fmla="*/ 997528 h 2168237"/>
              <a:gd name="connsiteX4" fmla="*/ 2227118 w 3927763"/>
              <a:gd name="connsiteY4" fmla="*/ 1049482 h 2168237"/>
              <a:gd name="connsiteX5" fmla="*/ 2407227 w 3927763"/>
              <a:gd name="connsiteY5" fmla="*/ 1136073 h 2168237"/>
              <a:gd name="connsiteX6" fmla="*/ 2736273 w 3927763"/>
              <a:gd name="connsiteY6" fmla="*/ 1302328 h 2168237"/>
              <a:gd name="connsiteX7" fmla="*/ 2992582 w 3927763"/>
              <a:gd name="connsiteY7" fmla="*/ 1433946 h 2168237"/>
              <a:gd name="connsiteX8" fmla="*/ 3266209 w 3927763"/>
              <a:gd name="connsiteY8" fmla="*/ 1579419 h 2168237"/>
              <a:gd name="connsiteX9" fmla="*/ 3363191 w 3927763"/>
              <a:gd name="connsiteY9" fmla="*/ 1631373 h 2168237"/>
              <a:gd name="connsiteX10" fmla="*/ 3394363 w 3927763"/>
              <a:gd name="connsiteY10" fmla="*/ 1641764 h 2168237"/>
              <a:gd name="connsiteX11" fmla="*/ 3456709 w 3927763"/>
              <a:gd name="connsiteY11" fmla="*/ 1648691 h 2168237"/>
              <a:gd name="connsiteX12" fmla="*/ 3539836 w 3927763"/>
              <a:gd name="connsiteY12" fmla="*/ 1652155 h 2168237"/>
              <a:gd name="connsiteX13" fmla="*/ 3567545 w 3927763"/>
              <a:gd name="connsiteY13" fmla="*/ 1655619 h 2168237"/>
              <a:gd name="connsiteX14" fmla="*/ 3626427 w 3927763"/>
              <a:gd name="connsiteY14" fmla="*/ 1697182 h 2168237"/>
              <a:gd name="connsiteX15" fmla="*/ 3733800 w 3927763"/>
              <a:gd name="connsiteY15" fmla="*/ 1801091 h 2168237"/>
              <a:gd name="connsiteX16" fmla="*/ 3820391 w 3927763"/>
              <a:gd name="connsiteY16" fmla="*/ 1894610 h 2168237"/>
              <a:gd name="connsiteX17" fmla="*/ 3886200 w 3927763"/>
              <a:gd name="connsiteY17" fmla="*/ 1967346 h 2168237"/>
              <a:gd name="connsiteX18" fmla="*/ 3913909 w 3927763"/>
              <a:gd name="connsiteY18" fmla="*/ 2005446 h 2168237"/>
              <a:gd name="connsiteX19" fmla="*/ 3920836 w 3927763"/>
              <a:gd name="connsiteY19" fmla="*/ 2026228 h 2168237"/>
              <a:gd name="connsiteX20" fmla="*/ 3927763 w 3927763"/>
              <a:gd name="connsiteY20" fmla="*/ 2057400 h 2168237"/>
              <a:gd name="connsiteX21" fmla="*/ 3927763 w 3927763"/>
              <a:gd name="connsiteY21" fmla="*/ 2085110 h 2168237"/>
              <a:gd name="connsiteX22" fmla="*/ 3913909 w 3927763"/>
              <a:gd name="connsiteY22" fmla="*/ 2116282 h 2168237"/>
              <a:gd name="connsiteX23" fmla="*/ 3893127 w 3927763"/>
              <a:gd name="connsiteY23" fmla="*/ 2140528 h 2168237"/>
              <a:gd name="connsiteX24" fmla="*/ 3858491 w 3927763"/>
              <a:gd name="connsiteY24" fmla="*/ 2164773 h 2168237"/>
              <a:gd name="connsiteX25" fmla="*/ 3827318 w 3927763"/>
              <a:gd name="connsiteY25" fmla="*/ 2168237 h 2168237"/>
              <a:gd name="connsiteX26" fmla="*/ 3785754 w 3927763"/>
              <a:gd name="connsiteY26" fmla="*/ 2161310 h 2168237"/>
              <a:gd name="connsiteX27" fmla="*/ 3713018 w 3927763"/>
              <a:gd name="connsiteY27" fmla="*/ 2130137 h 2168237"/>
              <a:gd name="connsiteX28" fmla="*/ 3605645 w 3927763"/>
              <a:gd name="connsiteY28" fmla="*/ 2057400 h 2168237"/>
              <a:gd name="connsiteX29" fmla="*/ 3467100 w 3927763"/>
              <a:gd name="connsiteY29" fmla="*/ 1960419 h 2168237"/>
              <a:gd name="connsiteX30" fmla="*/ 3311236 w 3927763"/>
              <a:gd name="connsiteY30" fmla="*/ 1859973 h 2168237"/>
              <a:gd name="connsiteX31" fmla="*/ 3086100 w 3927763"/>
              <a:gd name="connsiteY31" fmla="*/ 1724891 h 2168237"/>
              <a:gd name="connsiteX32" fmla="*/ 2847109 w 3927763"/>
              <a:gd name="connsiteY32" fmla="*/ 1593273 h 2168237"/>
              <a:gd name="connsiteX33" fmla="*/ 2500745 w 3927763"/>
              <a:gd name="connsiteY33" fmla="*/ 1416628 h 2168237"/>
              <a:gd name="connsiteX34" fmla="*/ 2202873 w 3927763"/>
              <a:gd name="connsiteY34" fmla="*/ 1278082 h 2168237"/>
              <a:gd name="connsiteX35" fmla="*/ 1835727 w 3927763"/>
              <a:gd name="connsiteY35" fmla="*/ 1132610 h 2168237"/>
              <a:gd name="connsiteX36" fmla="*/ 1693718 w 3927763"/>
              <a:gd name="connsiteY36" fmla="*/ 1066800 h 2168237"/>
              <a:gd name="connsiteX37" fmla="*/ 1478973 w 3927763"/>
              <a:gd name="connsiteY37" fmla="*/ 969819 h 2168237"/>
              <a:gd name="connsiteX38" fmla="*/ 1274618 w 3927763"/>
              <a:gd name="connsiteY38" fmla="*/ 886691 h 2168237"/>
              <a:gd name="connsiteX39" fmla="*/ 1174173 w 3927763"/>
              <a:gd name="connsiteY39" fmla="*/ 855519 h 2168237"/>
              <a:gd name="connsiteX40" fmla="*/ 997527 w 3927763"/>
              <a:gd name="connsiteY40" fmla="*/ 800100 h 2168237"/>
              <a:gd name="connsiteX41" fmla="*/ 803563 w 3927763"/>
              <a:gd name="connsiteY41" fmla="*/ 751610 h 2168237"/>
              <a:gd name="connsiteX42" fmla="*/ 644236 w 3927763"/>
              <a:gd name="connsiteY42" fmla="*/ 713510 h 2168237"/>
              <a:gd name="connsiteX43" fmla="*/ 519545 w 3927763"/>
              <a:gd name="connsiteY43" fmla="*/ 685800 h 2168237"/>
              <a:gd name="connsiteX44" fmla="*/ 394854 w 3927763"/>
              <a:gd name="connsiteY44" fmla="*/ 665019 h 2168237"/>
              <a:gd name="connsiteX45" fmla="*/ 318654 w 3927763"/>
              <a:gd name="connsiteY45" fmla="*/ 654628 h 2168237"/>
              <a:gd name="connsiteX46" fmla="*/ 301336 w 3927763"/>
              <a:gd name="connsiteY46" fmla="*/ 654628 h 2168237"/>
              <a:gd name="connsiteX47" fmla="*/ 290945 w 3927763"/>
              <a:gd name="connsiteY47" fmla="*/ 647700 h 2168237"/>
              <a:gd name="connsiteX48" fmla="*/ 242454 w 3927763"/>
              <a:gd name="connsiteY48" fmla="*/ 606137 h 2168237"/>
              <a:gd name="connsiteX49" fmla="*/ 180109 w 3927763"/>
              <a:gd name="connsiteY49" fmla="*/ 536864 h 2168237"/>
              <a:gd name="connsiteX50" fmla="*/ 131618 w 3927763"/>
              <a:gd name="connsiteY50" fmla="*/ 464128 h 2168237"/>
              <a:gd name="connsiteX51" fmla="*/ 93518 w 3927763"/>
              <a:gd name="connsiteY51" fmla="*/ 394855 h 2168237"/>
              <a:gd name="connsiteX52" fmla="*/ 62345 w 3927763"/>
              <a:gd name="connsiteY52" fmla="*/ 315191 h 2168237"/>
              <a:gd name="connsiteX53" fmla="*/ 38100 w 3927763"/>
              <a:gd name="connsiteY53" fmla="*/ 235528 h 2168237"/>
              <a:gd name="connsiteX54" fmla="*/ 10391 w 3927763"/>
              <a:gd name="connsiteY54" fmla="*/ 114300 h 2168237"/>
              <a:gd name="connsiteX55" fmla="*/ 3463 w 3927763"/>
              <a:gd name="connsiteY55" fmla="*/ 62346 h 2168237"/>
              <a:gd name="connsiteX56" fmla="*/ 0 w 3927763"/>
              <a:gd name="connsiteY56" fmla="*/ 20782 h 2168237"/>
              <a:gd name="connsiteX57" fmla="*/ 6927 w 3927763"/>
              <a:gd name="connsiteY57" fmla="*/ 6928 h 2168237"/>
              <a:gd name="connsiteX58" fmla="*/ 20782 w 3927763"/>
              <a:gd name="connsiteY58" fmla="*/ 0 h 2168237"/>
              <a:gd name="connsiteX59" fmla="*/ 34636 w 3927763"/>
              <a:gd name="connsiteY59" fmla="*/ 0 h 2168237"/>
              <a:gd name="connsiteX60" fmla="*/ 48491 w 3927763"/>
              <a:gd name="connsiteY60" fmla="*/ 13855 h 2168237"/>
              <a:gd name="connsiteX61" fmla="*/ 69273 w 3927763"/>
              <a:gd name="connsiteY61" fmla="*/ 48491 h 2168237"/>
              <a:gd name="connsiteX62" fmla="*/ 117763 w 3927763"/>
              <a:gd name="connsiteY62" fmla="*/ 110837 h 2168237"/>
              <a:gd name="connsiteX63" fmla="*/ 180109 w 3927763"/>
              <a:gd name="connsiteY63" fmla="*/ 190500 h 2168237"/>
              <a:gd name="connsiteX64" fmla="*/ 242454 w 3927763"/>
              <a:gd name="connsiteY64" fmla="*/ 245919 h 2168237"/>
              <a:gd name="connsiteX65" fmla="*/ 318654 w 3927763"/>
              <a:gd name="connsiteY65" fmla="*/ 304800 h 2168237"/>
              <a:gd name="connsiteX66" fmla="*/ 394854 w 3927763"/>
              <a:gd name="connsiteY66" fmla="*/ 349828 h 2168237"/>
              <a:gd name="connsiteX67" fmla="*/ 564573 w 3927763"/>
              <a:gd name="connsiteY67" fmla="*/ 426028 h 2168237"/>
              <a:gd name="connsiteX68" fmla="*/ 768927 w 3927763"/>
              <a:gd name="connsiteY68" fmla="*/ 495300 h 2168237"/>
              <a:gd name="connsiteX69" fmla="*/ 1094509 w 3927763"/>
              <a:gd name="connsiteY69" fmla="*/ 609600 h 2168237"/>
              <a:gd name="connsiteX70" fmla="*/ 1323109 w 3927763"/>
              <a:gd name="connsiteY70" fmla="*/ 692728 h 2168237"/>
              <a:gd name="connsiteX71" fmla="*/ 1485900 w 3927763"/>
              <a:gd name="connsiteY71" fmla="*/ 751610 h 21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27763" h="2168237">
                <a:moveTo>
                  <a:pt x="1485900" y="751610"/>
                </a:moveTo>
                <a:lnTo>
                  <a:pt x="1797627" y="876300"/>
                </a:lnTo>
                <a:lnTo>
                  <a:pt x="1950027" y="942110"/>
                </a:lnTo>
                <a:lnTo>
                  <a:pt x="2081645" y="997528"/>
                </a:lnTo>
                <a:lnTo>
                  <a:pt x="2227118" y="1049482"/>
                </a:lnTo>
                <a:lnTo>
                  <a:pt x="2407227" y="1136073"/>
                </a:lnTo>
                <a:lnTo>
                  <a:pt x="2736273" y="1302328"/>
                </a:lnTo>
                <a:lnTo>
                  <a:pt x="2992582" y="1433946"/>
                </a:lnTo>
                <a:lnTo>
                  <a:pt x="3266209" y="1579419"/>
                </a:lnTo>
                <a:lnTo>
                  <a:pt x="3363191" y="1631373"/>
                </a:lnTo>
                <a:lnTo>
                  <a:pt x="3394363" y="1641764"/>
                </a:lnTo>
                <a:lnTo>
                  <a:pt x="3456709" y="1648691"/>
                </a:lnTo>
                <a:lnTo>
                  <a:pt x="3539836" y="1652155"/>
                </a:lnTo>
                <a:lnTo>
                  <a:pt x="3567545" y="1655619"/>
                </a:lnTo>
                <a:lnTo>
                  <a:pt x="3626427" y="1697182"/>
                </a:lnTo>
                <a:lnTo>
                  <a:pt x="3733800" y="1801091"/>
                </a:lnTo>
                <a:lnTo>
                  <a:pt x="3820391" y="1894610"/>
                </a:lnTo>
                <a:lnTo>
                  <a:pt x="3886200" y="1967346"/>
                </a:lnTo>
                <a:lnTo>
                  <a:pt x="3913909" y="2005446"/>
                </a:lnTo>
                <a:lnTo>
                  <a:pt x="3920836" y="2026228"/>
                </a:lnTo>
                <a:lnTo>
                  <a:pt x="3927763" y="2057400"/>
                </a:lnTo>
                <a:lnTo>
                  <a:pt x="3927763" y="2085110"/>
                </a:lnTo>
                <a:lnTo>
                  <a:pt x="3913909" y="2116282"/>
                </a:lnTo>
                <a:lnTo>
                  <a:pt x="3893127" y="2140528"/>
                </a:lnTo>
                <a:lnTo>
                  <a:pt x="3858491" y="2164773"/>
                </a:lnTo>
                <a:lnTo>
                  <a:pt x="3827318" y="2168237"/>
                </a:lnTo>
                <a:lnTo>
                  <a:pt x="3785754" y="2161310"/>
                </a:lnTo>
                <a:lnTo>
                  <a:pt x="3713018" y="2130137"/>
                </a:lnTo>
                <a:lnTo>
                  <a:pt x="3605645" y="2057400"/>
                </a:lnTo>
                <a:lnTo>
                  <a:pt x="3467100" y="1960419"/>
                </a:lnTo>
                <a:lnTo>
                  <a:pt x="3311236" y="1859973"/>
                </a:lnTo>
                <a:lnTo>
                  <a:pt x="3086100" y="1724891"/>
                </a:lnTo>
                <a:lnTo>
                  <a:pt x="2847109" y="1593273"/>
                </a:lnTo>
                <a:lnTo>
                  <a:pt x="2500745" y="1416628"/>
                </a:lnTo>
                <a:lnTo>
                  <a:pt x="2202873" y="1278082"/>
                </a:lnTo>
                <a:lnTo>
                  <a:pt x="1835727" y="1132610"/>
                </a:lnTo>
                <a:lnTo>
                  <a:pt x="1693718" y="1066800"/>
                </a:lnTo>
                <a:lnTo>
                  <a:pt x="1478973" y="969819"/>
                </a:lnTo>
                <a:lnTo>
                  <a:pt x="1274618" y="886691"/>
                </a:lnTo>
                <a:lnTo>
                  <a:pt x="1174173" y="855519"/>
                </a:lnTo>
                <a:lnTo>
                  <a:pt x="997527" y="800100"/>
                </a:lnTo>
                <a:lnTo>
                  <a:pt x="803563" y="751610"/>
                </a:lnTo>
                <a:lnTo>
                  <a:pt x="644236" y="713510"/>
                </a:lnTo>
                <a:lnTo>
                  <a:pt x="519545" y="685800"/>
                </a:lnTo>
                <a:lnTo>
                  <a:pt x="394854" y="665019"/>
                </a:lnTo>
                <a:lnTo>
                  <a:pt x="318654" y="654628"/>
                </a:lnTo>
                <a:lnTo>
                  <a:pt x="301336" y="654628"/>
                </a:lnTo>
                <a:lnTo>
                  <a:pt x="290945" y="647700"/>
                </a:lnTo>
                <a:lnTo>
                  <a:pt x="242454" y="606137"/>
                </a:lnTo>
                <a:lnTo>
                  <a:pt x="180109" y="536864"/>
                </a:lnTo>
                <a:lnTo>
                  <a:pt x="131618" y="464128"/>
                </a:lnTo>
                <a:lnTo>
                  <a:pt x="93518" y="394855"/>
                </a:lnTo>
                <a:lnTo>
                  <a:pt x="62345" y="315191"/>
                </a:lnTo>
                <a:lnTo>
                  <a:pt x="38100" y="235528"/>
                </a:lnTo>
                <a:lnTo>
                  <a:pt x="10391" y="114300"/>
                </a:lnTo>
                <a:lnTo>
                  <a:pt x="3463" y="62346"/>
                </a:lnTo>
                <a:lnTo>
                  <a:pt x="0" y="20782"/>
                </a:lnTo>
                <a:lnTo>
                  <a:pt x="6927" y="6928"/>
                </a:lnTo>
                <a:lnTo>
                  <a:pt x="20782" y="0"/>
                </a:lnTo>
                <a:lnTo>
                  <a:pt x="34636" y="0"/>
                </a:lnTo>
                <a:lnTo>
                  <a:pt x="48491" y="13855"/>
                </a:lnTo>
                <a:lnTo>
                  <a:pt x="69273" y="48491"/>
                </a:lnTo>
                <a:lnTo>
                  <a:pt x="117763" y="110837"/>
                </a:lnTo>
                <a:lnTo>
                  <a:pt x="180109" y="190500"/>
                </a:lnTo>
                <a:lnTo>
                  <a:pt x="242454" y="245919"/>
                </a:lnTo>
                <a:lnTo>
                  <a:pt x="318654" y="304800"/>
                </a:lnTo>
                <a:lnTo>
                  <a:pt x="394854" y="349828"/>
                </a:lnTo>
                <a:lnTo>
                  <a:pt x="564573" y="426028"/>
                </a:lnTo>
                <a:lnTo>
                  <a:pt x="768927" y="495300"/>
                </a:lnTo>
                <a:lnTo>
                  <a:pt x="1094509" y="609600"/>
                </a:lnTo>
                <a:lnTo>
                  <a:pt x="1323109" y="692728"/>
                </a:lnTo>
                <a:lnTo>
                  <a:pt x="1485900" y="75161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20B7C55-435C-425D-8E95-FACD7A96A198}"/>
              </a:ext>
            </a:extLst>
          </p:cNvPr>
          <p:cNvSpPr/>
          <p:nvPr/>
        </p:nvSpPr>
        <p:spPr>
          <a:xfrm rot="17700000">
            <a:off x="4167189" y="3090864"/>
            <a:ext cx="3438525" cy="1914525"/>
          </a:xfrm>
          <a:custGeom>
            <a:avLst/>
            <a:gdLst>
              <a:gd name="connsiteX0" fmla="*/ 1768475 w 3438525"/>
              <a:gd name="connsiteY0" fmla="*/ 958850 h 1914525"/>
              <a:gd name="connsiteX1" fmla="*/ 2263775 w 3438525"/>
              <a:gd name="connsiteY1" fmla="*/ 727075 h 1914525"/>
              <a:gd name="connsiteX2" fmla="*/ 2647950 w 3438525"/>
              <a:gd name="connsiteY2" fmla="*/ 549275 h 1914525"/>
              <a:gd name="connsiteX3" fmla="*/ 2990850 w 3438525"/>
              <a:gd name="connsiteY3" fmla="*/ 387350 h 1914525"/>
              <a:gd name="connsiteX4" fmla="*/ 3136900 w 3438525"/>
              <a:gd name="connsiteY4" fmla="*/ 320675 h 1914525"/>
              <a:gd name="connsiteX5" fmla="*/ 3178175 w 3438525"/>
              <a:gd name="connsiteY5" fmla="*/ 301625 h 1914525"/>
              <a:gd name="connsiteX6" fmla="*/ 3213100 w 3438525"/>
              <a:gd name="connsiteY6" fmla="*/ 276225 h 1914525"/>
              <a:gd name="connsiteX7" fmla="*/ 3238500 w 3438525"/>
              <a:gd name="connsiteY7" fmla="*/ 244475 h 1914525"/>
              <a:gd name="connsiteX8" fmla="*/ 3273425 w 3438525"/>
              <a:gd name="connsiteY8" fmla="*/ 196850 h 1914525"/>
              <a:gd name="connsiteX9" fmla="*/ 3298825 w 3438525"/>
              <a:gd name="connsiteY9" fmla="*/ 133350 h 1914525"/>
              <a:gd name="connsiteX10" fmla="*/ 3321050 w 3438525"/>
              <a:gd name="connsiteY10" fmla="*/ 53975 h 1914525"/>
              <a:gd name="connsiteX11" fmla="*/ 3330575 w 3438525"/>
              <a:gd name="connsiteY11" fmla="*/ 9525 h 1914525"/>
              <a:gd name="connsiteX12" fmla="*/ 3340100 w 3438525"/>
              <a:gd name="connsiteY12" fmla="*/ 0 h 1914525"/>
              <a:gd name="connsiteX13" fmla="*/ 3384550 w 3438525"/>
              <a:gd name="connsiteY13" fmla="*/ 28575 h 1914525"/>
              <a:gd name="connsiteX14" fmla="*/ 3432175 w 3438525"/>
              <a:gd name="connsiteY14" fmla="*/ 120650 h 1914525"/>
              <a:gd name="connsiteX15" fmla="*/ 3438525 w 3438525"/>
              <a:gd name="connsiteY15" fmla="*/ 206375 h 1914525"/>
              <a:gd name="connsiteX16" fmla="*/ 3438525 w 3438525"/>
              <a:gd name="connsiteY16" fmla="*/ 301625 h 1914525"/>
              <a:gd name="connsiteX17" fmla="*/ 3432175 w 3438525"/>
              <a:gd name="connsiteY17" fmla="*/ 384175 h 1914525"/>
              <a:gd name="connsiteX18" fmla="*/ 3416300 w 3438525"/>
              <a:gd name="connsiteY18" fmla="*/ 466725 h 1914525"/>
              <a:gd name="connsiteX19" fmla="*/ 3397250 w 3438525"/>
              <a:gd name="connsiteY19" fmla="*/ 527050 h 1914525"/>
              <a:gd name="connsiteX20" fmla="*/ 3371850 w 3438525"/>
              <a:gd name="connsiteY20" fmla="*/ 568325 h 1914525"/>
              <a:gd name="connsiteX21" fmla="*/ 3327400 w 3438525"/>
              <a:gd name="connsiteY21" fmla="*/ 596900 h 1914525"/>
              <a:gd name="connsiteX22" fmla="*/ 3263900 w 3438525"/>
              <a:gd name="connsiteY22" fmla="*/ 619125 h 1914525"/>
              <a:gd name="connsiteX23" fmla="*/ 3213100 w 3438525"/>
              <a:gd name="connsiteY23" fmla="*/ 628650 h 1914525"/>
              <a:gd name="connsiteX24" fmla="*/ 3140075 w 3438525"/>
              <a:gd name="connsiteY24" fmla="*/ 654050 h 1914525"/>
              <a:gd name="connsiteX25" fmla="*/ 2857500 w 3438525"/>
              <a:gd name="connsiteY25" fmla="*/ 762000 h 1914525"/>
              <a:gd name="connsiteX26" fmla="*/ 2466975 w 3438525"/>
              <a:gd name="connsiteY26" fmla="*/ 927100 h 1914525"/>
              <a:gd name="connsiteX27" fmla="*/ 1597025 w 3438525"/>
              <a:gd name="connsiteY27" fmla="*/ 1311275 h 1914525"/>
              <a:gd name="connsiteX28" fmla="*/ 908050 w 3438525"/>
              <a:gd name="connsiteY28" fmla="*/ 1619250 h 1914525"/>
              <a:gd name="connsiteX29" fmla="*/ 412750 w 3438525"/>
              <a:gd name="connsiteY29" fmla="*/ 1838325 h 1914525"/>
              <a:gd name="connsiteX30" fmla="*/ 304800 w 3438525"/>
              <a:gd name="connsiteY30" fmla="*/ 1876425 h 1914525"/>
              <a:gd name="connsiteX31" fmla="*/ 238125 w 3438525"/>
              <a:gd name="connsiteY31" fmla="*/ 1895475 h 1914525"/>
              <a:gd name="connsiteX32" fmla="*/ 200025 w 3438525"/>
              <a:gd name="connsiteY32" fmla="*/ 1905000 h 1914525"/>
              <a:gd name="connsiteX33" fmla="*/ 133350 w 3438525"/>
              <a:gd name="connsiteY33" fmla="*/ 1911350 h 1914525"/>
              <a:gd name="connsiteX34" fmla="*/ 63500 w 3438525"/>
              <a:gd name="connsiteY34" fmla="*/ 1914525 h 1914525"/>
              <a:gd name="connsiteX35" fmla="*/ 31750 w 3438525"/>
              <a:gd name="connsiteY35" fmla="*/ 1911350 h 1914525"/>
              <a:gd name="connsiteX36" fmla="*/ 12700 w 3438525"/>
              <a:gd name="connsiteY36" fmla="*/ 1898650 h 1914525"/>
              <a:gd name="connsiteX37" fmla="*/ 0 w 3438525"/>
              <a:gd name="connsiteY37" fmla="*/ 1876425 h 1914525"/>
              <a:gd name="connsiteX38" fmla="*/ 0 w 3438525"/>
              <a:gd name="connsiteY38" fmla="*/ 1854200 h 1914525"/>
              <a:gd name="connsiteX39" fmla="*/ 6350 w 3438525"/>
              <a:gd name="connsiteY39" fmla="*/ 1825625 h 1914525"/>
              <a:gd name="connsiteX40" fmla="*/ 63500 w 3438525"/>
              <a:gd name="connsiteY40" fmla="*/ 1800225 h 1914525"/>
              <a:gd name="connsiteX41" fmla="*/ 336550 w 3438525"/>
              <a:gd name="connsiteY41" fmla="*/ 1657350 h 1914525"/>
              <a:gd name="connsiteX42" fmla="*/ 644525 w 3438525"/>
              <a:gd name="connsiteY42" fmla="*/ 1495425 h 1914525"/>
              <a:gd name="connsiteX43" fmla="*/ 815975 w 3438525"/>
              <a:gd name="connsiteY43" fmla="*/ 1403350 h 1914525"/>
              <a:gd name="connsiteX44" fmla="*/ 1104900 w 3438525"/>
              <a:gd name="connsiteY44" fmla="*/ 1270000 h 1914525"/>
              <a:gd name="connsiteX45" fmla="*/ 1501775 w 3438525"/>
              <a:gd name="connsiteY45" fmla="*/ 1082675 h 1914525"/>
              <a:gd name="connsiteX46" fmla="*/ 1768475 w 3438525"/>
              <a:gd name="connsiteY46" fmla="*/ 958850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38525" h="1914525">
                <a:moveTo>
                  <a:pt x="1768475" y="958850"/>
                </a:moveTo>
                <a:lnTo>
                  <a:pt x="2263775" y="727075"/>
                </a:lnTo>
                <a:lnTo>
                  <a:pt x="2647950" y="549275"/>
                </a:lnTo>
                <a:lnTo>
                  <a:pt x="2990850" y="387350"/>
                </a:lnTo>
                <a:lnTo>
                  <a:pt x="3136900" y="320675"/>
                </a:lnTo>
                <a:lnTo>
                  <a:pt x="3178175" y="301625"/>
                </a:lnTo>
                <a:lnTo>
                  <a:pt x="3213100" y="276225"/>
                </a:lnTo>
                <a:lnTo>
                  <a:pt x="3238500" y="244475"/>
                </a:lnTo>
                <a:lnTo>
                  <a:pt x="3273425" y="196850"/>
                </a:lnTo>
                <a:lnTo>
                  <a:pt x="3298825" y="133350"/>
                </a:lnTo>
                <a:lnTo>
                  <a:pt x="3321050" y="53975"/>
                </a:lnTo>
                <a:lnTo>
                  <a:pt x="3330575" y="9525"/>
                </a:lnTo>
                <a:lnTo>
                  <a:pt x="3340100" y="0"/>
                </a:lnTo>
                <a:lnTo>
                  <a:pt x="3384550" y="28575"/>
                </a:lnTo>
                <a:lnTo>
                  <a:pt x="3432175" y="120650"/>
                </a:lnTo>
                <a:lnTo>
                  <a:pt x="3438525" y="206375"/>
                </a:lnTo>
                <a:lnTo>
                  <a:pt x="3438525" y="301625"/>
                </a:lnTo>
                <a:lnTo>
                  <a:pt x="3432175" y="384175"/>
                </a:lnTo>
                <a:lnTo>
                  <a:pt x="3416300" y="466725"/>
                </a:lnTo>
                <a:lnTo>
                  <a:pt x="3397250" y="527050"/>
                </a:lnTo>
                <a:lnTo>
                  <a:pt x="3371850" y="568325"/>
                </a:lnTo>
                <a:lnTo>
                  <a:pt x="3327400" y="596900"/>
                </a:lnTo>
                <a:lnTo>
                  <a:pt x="3263900" y="619125"/>
                </a:lnTo>
                <a:lnTo>
                  <a:pt x="3213100" y="628650"/>
                </a:lnTo>
                <a:lnTo>
                  <a:pt x="3140075" y="654050"/>
                </a:lnTo>
                <a:lnTo>
                  <a:pt x="2857500" y="762000"/>
                </a:lnTo>
                <a:lnTo>
                  <a:pt x="2466975" y="927100"/>
                </a:lnTo>
                <a:lnTo>
                  <a:pt x="1597025" y="1311275"/>
                </a:lnTo>
                <a:lnTo>
                  <a:pt x="908050" y="1619250"/>
                </a:lnTo>
                <a:lnTo>
                  <a:pt x="412750" y="1838325"/>
                </a:lnTo>
                <a:lnTo>
                  <a:pt x="304800" y="1876425"/>
                </a:lnTo>
                <a:lnTo>
                  <a:pt x="238125" y="1895475"/>
                </a:lnTo>
                <a:lnTo>
                  <a:pt x="200025" y="1905000"/>
                </a:lnTo>
                <a:lnTo>
                  <a:pt x="133350" y="1911350"/>
                </a:lnTo>
                <a:lnTo>
                  <a:pt x="63500" y="1914525"/>
                </a:lnTo>
                <a:lnTo>
                  <a:pt x="31750" y="1911350"/>
                </a:lnTo>
                <a:lnTo>
                  <a:pt x="12700" y="1898650"/>
                </a:lnTo>
                <a:lnTo>
                  <a:pt x="0" y="1876425"/>
                </a:lnTo>
                <a:lnTo>
                  <a:pt x="0" y="1854200"/>
                </a:lnTo>
                <a:lnTo>
                  <a:pt x="6350" y="1825625"/>
                </a:lnTo>
                <a:lnTo>
                  <a:pt x="63500" y="1800225"/>
                </a:lnTo>
                <a:lnTo>
                  <a:pt x="336550" y="1657350"/>
                </a:lnTo>
                <a:lnTo>
                  <a:pt x="644525" y="1495425"/>
                </a:lnTo>
                <a:lnTo>
                  <a:pt x="815975" y="1403350"/>
                </a:lnTo>
                <a:lnTo>
                  <a:pt x="1104900" y="1270000"/>
                </a:lnTo>
                <a:lnTo>
                  <a:pt x="1501775" y="1082675"/>
                </a:lnTo>
                <a:lnTo>
                  <a:pt x="1768475" y="958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6B4080B-7DDC-4F71-9441-5FE4648E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1455739"/>
            <a:ext cx="444500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0E9438B-0A5D-4A78-A3D2-E2A3C933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1395413"/>
            <a:ext cx="444500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83922DE2-8090-4648-BBF3-45213A8938FA}"/>
              </a:ext>
            </a:extLst>
          </p:cNvPr>
          <p:cNvSpPr/>
          <p:nvPr/>
        </p:nvSpPr>
        <p:spPr>
          <a:xfrm>
            <a:off x="4505326" y="1455739"/>
            <a:ext cx="2409825" cy="992187"/>
          </a:xfrm>
          <a:custGeom>
            <a:avLst/>
            <a:gdLst>
              <a:gd name="connsiteX0" fmla="*/ 1809750 w 2409825"/>
              <a:gd name="connsiteY0" fmla="*/ 573881 h 992981"/>
              <a:gd name="connsiteX1" fmla="*/ 2071688 w 2409825"/>
              <a:gd name="connsiteY1" fmla="*/ 485775 h 992981"/>
              <a:gd name="connsiteX2" fmla="*/ 2145506 w 2409825"/>
              <a:gd name="connsiteY2" fmla="*/ 461962 h 992981"/>
              <a:gd name="connsiteX3" fmla="*/ 2202656 w 2409825"/>
              <a:gd name="connsiteY3" fmla="*/ 450056 h 992981"/>
              <a:gd name="connsiteX4" fmla="*/ 2293144 w 2409825"/>
              <a:gd name="connsiteY4" fmla="*/ 426244 h 992981"/>
              <a:gd name="connsiteX5" fmla="*/ 2347913 w 2409825"/>
              <a:gd name="connsiteY5" fmla="*/ 416719 h 992981"/>
              <a:gd name="connsiteX6" fmla="*/ 2374106 w 2409825"/>
              <a:gd name="connsiteY6" fmla="*/ 407194 h 992981"/>
              <a:gd name="connsiteX7" fmla="*/ 2390775 w 2409825"/>
              <a:gd name="connsiteY7" fmla="*/ 395287 h 992981"/>
              <a:gd name="connsiteX8" fmla="*/ 2402681 w 2409825"/>
              <a:gd name="connsiteY8" fmla="*/ 381000 h 992981"/>
              <a:gd name="connsiteX9" fmla="*/ 2409825 w 2409825"/>
              <a:gd name="connsiteY9" fmla="*/ 361950 h 992981"/>
              <a:gd name="connsiteX10" fmla="*/ 2405063 w 2409825"/>
              <a:gd name="connsiteY10" fmla="*/ 340519 h 992981"/>
              <a:gd name="connsiteX11" fmla="*/ 2383631 w 2409825"/>
              <a:gd name="connsiteY11" fmla="*/ 302419 h 992981"/>
              <a:gd name="connsiteX12" fmla="*/ 2357438 w 2409825"/>
              <a:gd name="connsiteY12" fmla="*/ 273844 h 992981"/>
              <a:gd name="connsiteX13" fmla="*/ 2324100 w 2409825"/>
              <a:gd name="connsiteY13" fmla="*/ 250031 h 992981"/>
              <a:gd name="connsiteX14" fmla="*/ 2288381 w 2409825"/>
              <a:gd name="connsiteY14" fmla="*/ 226219 h 992981"/>
              <a:gd name="connsiteX15" fmla="*/ 2235994 w 2409825"/>
              <a:gd name="connsiteY15" fmla="*/ 204787 h 992981"/>
              <a:gd name="connsiteX16" fmla="*/ 2155031 w 2409825"/>
              <a:gd name="connsiteY16" fmla="*/ 173831 h 992981"/>
              <a:gd name="connsiteX17" fmla="*/ 2047875 w 2409825"/>
              <a:gd name="connsiteY17" fmla="*/ 126206 h 992981"/>
              <a:gd name="connsiteX18" fmla="*/ 1969294 w 2409825"/>
              <a:gd name="connsiteY18" fmla="*/ 88106 h 992981"/>
              <a:gd name="connsiteX19" fmla="*/ 1912144 w 2409825"/>
              <a:gd name="connsiteY19" fmla="*/ 52387 h 992981"/>
              <a:gd name="connsiteX20" fmla="*/ 1862138 w 2409825"/>
              <a:gd name="connsiteY20" fmla="*/ 21431 h 992981"/>
              <a:gd name="connsiteX21" fmla="*/ 1835944 w 2409825"/>
              <a:gd name="connsiteY21" fmla="*/ 7144 h 992981"/>
              <a:gd name="connsiteX22" fmla="*/ 1814513 w 2409825"/>
              <a:gd name="connsiteY22" fmla="*/ 0 h 992981"/>
              <a:gd name="connsiteX23" fmla="*/ 1797844 w 2409825"/>
              <a:gd name="connsiteY23" fmla="*/ 2381 h 992981"/>
              <a:gd name="connsiteX24" fmla="*/ 1793081 w 2409825"/>
              <a:gd name="connsiteY24" fmla="*/ 16669 h 992981"/>
              <a:gd name="connsiteX25" fmla="*/ 1797844 w 2409825"/>
              <a:gd name="connsiteY25" fmla="*/ 35719 h 992981"/>
              <a:gd name="connsiteX26" fmla="*/ 1816894 w 2409825"/>
              <a:gd name="connsiteY26" fmla="*/ 73819 h 992981"/>
              <a:gd name="connsiteX27" fmla="*/ 1850231 w 2409825"/>
              <a:gd name="connsiteY27" fmla="*/ 119062 h 992981"/>
              <a:gd name="connsiteX28" fmla="*/ 1878806 w 2409825"/>
              <a:gd name="connsiteY28" fmla="*/ 152400 h 992981"/>
              <a:gd name="connsiteX29" fmla="*/ 1902619 w 2409825"/>
              <a:gd name="connsiteY29" fmla="*/ 178594 h 992981"/>
              <a:gd name="connsiteX30" fmla="*/ 1914525 w 2409825"/>
              <a:gd name="connsiteY30" fmla="*/ 197644 h 992981"/>
              <a:gd name="connsiteX31" fmla="*/ 1916906 w 2409825"/>
              <a:gd name="connsiteY31" fmla="*/ 209550 h 992981"/>
              <a:gd name="connsiteX32" fmla="*/ 1907381 w 2409825"/>
              <a:gd name="connsiteY32" fmla="*/ 221456 h 992981"/>
              <a:gd name="connsiteX33" fmla="*/ 1888331 w 2409825"/>
              <a:gd name="connsiteY33" fmla="*/ 235744 h 992981"/>
              <a:gd name="connsiteX34" fmla="*/ 1819275 w 2409825"/>
              <a:gd name="connsiteY34" fmla="*/ 273844 h 992981"/>
              <a:gd name="connsiteX35" fmla="*/ 1693069 w 2409825"/>
              <a:gd name="connsiteY35" fmla="*/ 340519 h 992981"/>
              <a:gd name="connsiteX36" fmla="*/ 1445419 w 2409825"/>
              <a:gd name="connsiteY36" fmla="*/ 461962 h 992981"/>
              <a:gd name="connsiteX37" fmla="*/ 1273969 w 2409825"/>
              <a:gd name="connsiteY37" fmla="*/ 535781 h 992981"/>
              <a:gd name="connsiteX38" fmla="*/ 1095375 w 2409825"/>
              <a:gd name="connsiteY38" fmla="*/ 607219 h 992981"/>
              <a:gd name="connsiteX39" fmla="*/ 1038225 w 2409825"/>
              <a:gd name="connsiteY39" fmla="*/ 631031 h 992981"/>
              <a:gd name="connsiteX40" fmla="*/ 959644 w 2409825"/>
              <a:gd name="connsiteY40" fmla="*/ 654844 h 992981"/>
              <a:gd name="connsiteX41" fmla="*/ 738188 w 2409825"/>
              <a:gd name="connsiteY41" fmla="*/ 721519 h 992981"/>
              <a:gd name="connsiteX42" fmla="*/ 519113 w 2409825"/>
              <a:gd name="connsiteY42" fmla="*/ 783431 h 992981"/>
              <a:gd name="connsiteX43" fmla="*/ 269081 w 2409825"/>
              <a:gd name="connsiteY43" fmla="*/ 850106 h 992981"/>
              <a:gd name="connsiteX44" fmla="*/ 100013 w 2409825"/>
              <a:gd name="connsiteY44" fmla="*/ 892969 h 992981"/>
              <a:gd name="connsiteX45" fmla="*/ 50006 w 2409825"/>
              <a:gd name="connsiteY45" fmla="*/ 909637 h 992981"/>
              <a:gd name="connsiteX46" fmla="*/ 11906 w 2409825"/>
              <a:gd name="connsiteY46" fmla="*/ 926306 h 992981"/>
              <a:gd name="connsiteX47" fmla="*/ 0 w 2409825"/>
              <a:gd name="connsiteY47" fmla="*/ 935831 h 992981"/>
              <a:gd name="connsiteX48" fmla="*/ 0 w 2409825"/>
              <a:gd name="connsiteY48" fmla="*/ 947737 h 992981"/>
              <a:gd name="connsiteX49" fmla="*/ 9525 w 2409825"/>
              <a:gd name="connsiteY49" fmla="*/ 966787 h 992981"/>
              <a:gd name="connsiteX50" fmla="*/ 38100 w 2409825"/>
              <a:gd name="connsiteY50" fmla="*/ 983456 h 992981"/>
              <a:gd name="connsiteX51" fmla="*/ 64294 w 2409825"/>
              <a:gd name="connsiteY51" fmla="*/ 992981 h 992981"/>
              <a:gd name="connsiteX52" fmla="*/ 116681 w 2409825"/>
              <a:gd name="connsiteY52" fmla="*/ 985837 h 992981"/>
              <a:gd name="connsiteX53" fmla="*/ 314325 w 2409825"/>
              <a:gd name="connsiteY53" fmla="*/ 952500 h 992981"/>
              <a:gd name="connsiteX54" fmla="*/ 676275 w 2409825"/>
              <a:gd name="connsiteY54" fmla="*/ 881062 h 992981"/>
              <a:gd name="connsiteX55" fmla="*/ 1047750 w 2409825"/>
              <a:gd name="connsiteY55" fmla="*/ 792956 h 992981"/>
              <a:gd name="connsiteX56" fmla="*/ 1212056 w 2409825"/>
              <a:gd name="connsiteY56" fmla="*/ 752475 h 992981"/>
              <a:gd name="connsiteX57" fmla="*/ 1309688 w 2409825"/>
              <a:gd name="connsiteY57" fmla="*/ 723900 h 992981"/>
              <a:gd name="connsiteX58" fmla="*/ 1388269 w 2409825"/>
              <a:gd name="connsiteY58" fmla="*/ 697706 h 992981"/>
              <a:gd name="connsiteX59" fmla="*/ 1526381 w 2409825"/>
              <a:gd name="connsiteY59" fmla="*/ 659606 h 992981"/>
              <a:gd name="connsiteX60" fmla="*/ 1809750 w 2409825"/>
              <a:gd name="connsiteY60" fmla="*/ 573881 h 99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409825" h="992981">
                <a:moveTo>
                  <a:pt x="1809750" y="573881"/>
                </a:moveTo>
                <a:lnTo>
                  <a:pt x="2071688" y="485775"/>
                </a:lnTo>
                <a:lnTo>
                  <a:pt x="2145506" y="461962"/>
                </a:lnTo>
                <a:lnTo>
                  <a:pt x="2202656" y="450056"/>
                </a:lnTo>
                <a:lnTo>
                  <a:pt x="2293144" y="426244"/>
                </a:lnTo>
                <a:lnTo>
                  <a:pt x="2347913" y="416719"/>
                </a:lnTo>
                <a:lnTo>
                  <a:pt x="2374106" y="407194"/>
                </a:lnTo>
                <a:lnTo>
                  <a:pt x="2390775" y="395287"/>
                </a:lnTo>
                <a:lnTo>
                  <a:pt x="2402681" y="381000"/>
                </a:lnTo>
                <a:lnTo>
                  <a:pt x="2409825" y="361950"/>
                </a:lnTo>
                <a:lnTo>
                  <a:pt x="2405063" y="340519"/>
                </a:lnTo>
                <a:lnTo>
                  <a:pt x="2383631" y="302419"/>
                </a:lnTo>
                <a:lnTo>
                  <a:pt x="2357438" y="273844"/>
                </a:lnTo>
                <a:lnTo>
                  <a:pt x="2324100" y="250031"/>
                </a:lnTo>
                <a:lnTo>
                  <a:pt x="2288381" y="226219"/>
                </a:lnTo>
                <a:lnTo>
                  <a:pt x="2235994" y="204787"/>
                </a:lnTo>
                <a:lnTo>
                  <a:pt x="2155031" y="173831"/>
                </a:lnTo>
                <a:lnTo>
                  <a:pt x="2047875" y="126206"/>
                </a:lnTo>
                <a:lnTo>
                  <a:pt x="1969294" y="88106"/>
                </a:lnTo>
                <a:lnTo>
                  <a:pt x="1912144" y="52387"/>
                </a:lnTo>
                <a:lnTo>
                  <a:pt x="1862138" y="21431"/>
                </a:lnTo>
                <a:lnTo>
                  <a:pt x="1835944" y="7144"/>
                </a:lnTo>
                <a:lnTo>
                  <a:pt x="1814513" y="0"/>
                </a:lnTo>
                <a:lnTo>
                  <a:pt x="1797844" y="2381"/>
                </a:lnTo>
                <a:lnTo>
                  <a:pt x="1793081" y="16669"/>
                </a:lnTo>
                <a:lnTo>
                  <a:pt x="1797844" y="35719"/>
                </a:lnTo>
                <a:lnTo>
                  <a:pt x="1816894" y="73819"/>
                </a:lnTo>
                <a:lnTo>
                  <a:pt x="1850231" y="119062"/>
                </a:lnTo>
                <a:lnTo>
                  <a:pt x="1878806" y="152400"/>
                </a:lnTo>
                <a:lnTo>
                  <a:pt x="1902619" y="178594"/>
                </a:lnTo>
                <a:lnTo>
                  <a:pt x="1914525" y="197644"/>
                </a:lnTo>
                <a:lnTo>
                  <a:pt x="1916906" y="209550"/>
                </a:lnTo>
                <a:lnTo>
                  <a:pt x="1907381" y="221456"/>
                </a:lnTo>
                <a:lnTo>
                  <a:pt x="1888331" y="235744"/>
                </a:lnTo>
                <a:lnTo>
                  <a:pt x="1819275" y="273844"/>
                </a:lnTo>
                <a:lnTo>
                  <a:pt x="1693069" y="340519"/>
                </a:lnTo>
                <a:lnTo>
                  <a:pt x="1445419" y="461962"/>
                </a:lnTo>
                <a:lnTo>
                  <a:pt x="1273969" y="535781"/>
                </a:lnTo>
                <a:lnTo>
                  <a:pt x="1095375" y="607219"/>
                </a:lnTo>
                <a:lnTo>
                  <a:pt x="1038225" y="631031"/>
                </a:lnTo>
                <a:lnTo>
                  <a:pt x="959644" y="654844"/>
                </a:lnTo>
                <a:lnTo>
                  <a:pt x="738188" y="721519"/>
                </a:lnTo>
                <a:lnTo>
                  <a:pt x="519113" y="783431"/>
                </a:lnTo>
                <a:lnTo>
                  <a:pt x="269081" y="850106"/>
                </a:lnTo>
                <a:lnTo>
                  <a:pt x="100013" y="892969"/>
                </a:lnTo>
                <a:lnTo>
                  <a:pt x="50006" y="909637"/>
                </a:lnTo>
                <a:lnTo>
                  <a:pt x="11906" y="926306"/>
                </a:lnTo>
                <a:lnTo>
                  <a:pt x="0" y="935831"/>
                </a:lnTo>
                <a:lnTo>
                  <a:pt x="0" y="947737"/>
                </a:lnTo>
                <a:lnTo>
                  <a:pt x="9525" y="966787"/>
                </a:lnTo>
                <a:lnTo>
                  <a:pt x="38100" y="983456"/>
                </a:lnTo>
                <a:lnTo>
                  <a:pt x="64294" y="992981"/>
                </a:lnTo>
                <a:lnTo>
                  <a:pt x="116681" y="985837"/>
                </a:lnTo>
                <a:lnTo>
                  <a:pt x="314325" y="952500"/>
                </a:lnTo>
                <a:lnTo>
                  <a:pt x="676275" y="881062"/>
                </a:lnTo>
                <a:lnTo>
                  <a:pt x="1047750" y="792956"/>
                </a:lnTo>
                <a:lnTo>
                  <a:pt x="1212056" y="752475"/>
                </a:lnTo>
                <a:lnTo>
                  <a:pt x="1309688" y="723900"/>
                </a:lnTo>
                <a:lnTo>
                  <a:pt x="1388269" y="697706"/>
                </a:lnTo>
                <a:lnTo>
                  <a:pt x="1526381" y="659606"/>
                </a:lnTo>
                <a:lnTo>
                  <a:pt x="1809750" y="573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9EE8A50-F0D1-460A-8B18-B6FE652B9B66}"/>
              </a:ext>
            </a:extLst>
          </p:cNvPr>
          <p:cNvSpPr/>
          <p:nvPr/>
        </p:nvSpPr>
        <p:spPr>
          <a:xfrm rot="19800000">
            <a:off x="4019551" y="2152651"/>
            <a:ext cx="3927475" cy="2168525"/>
          </a:xfrm>
          <a:custGeom>
            <a:avLst/>
            <a:gdLst>
              <a:gd name="connsiteX0" fmla="*/ 1485900 w 3927763"/>
              <a:gd name="connsiteY0" fmla="*/ 751610 h 2168237"/>
              <a:gd name="connsiteX1" fmla="*/ 1797627 w 3927763"/>
              <a:gd name="connsiteY1" fmla="*/ 876300 h 2168237"/>
              <a:gd name="connsiteX2" fmla="*/ 1950027 w 3927763"/>
              <a:gd name="connsiteY2" fmla="*/ 942110 h 2168237"/>
              <a:gd name="connsiteX3" fmla="*/ 2081645 w 3927763"/>
              <a:gd name="connsiteY3" fmla="*/ 997528 h 2168237"/>
              <a:gd name="connsiteX4" fmla="*/ 2227118 w 3927763"/>
              <a:gd name="connsiteY4" fmla="*/ 1049482 h 2168237"/>
              <a:gd name="connsiteX5" fmla="*/ 2407227 w 3927763"/>
              <a:gd name="connsiteY5" fmla="*/ 1136073 h 2168237"/>
              <a:gd name="connsiteX6" fmla="*/ 2736273 w 3927763"/>
              <a:gd name="connsiteY6" fmla="*/ 1302328 h 2168237"/>
              <a:gd name="connsiteX7" fmla="*/ 2992582 w 3927763"/>
              <a:gd name="connsiteY7" fmla="*/ 1433946 h 2168237"/>
              <a:gd name="connsiteX8" fmla="*/ 3266209 w 3927763"/>
              <a:gd name="connsiteY8" fmla="*/ 1579419 h 2168237"/>
              <a:gd name="connsiteX9" fmla="*/ 3363191 w 3927763"/>
              <a:gd name="connsiteY9" fmla="*/ 1631373 h 2168237"/>
              <a:gd name="connsiteX10" fmla="*/ 3394363 w 3927763"/>
              <a:gd name="connsiteY10" fmla="*/ 1641764 h 2168237"/>
              <a:gd name="connsiteX11" fmla="*/ 3456709 w 3927763"/>
              <a:gd name="connsiteY11" fmla="*/ 1648691 h 2168237"/>
              <a:gd name="connsiteX12" fmla="*/ 3539836 w 3927763"/>
              <a:gd name="connsiteY12" fmla="*/ 1652155 h 2168237"/>
              <a:gd name="connsiteX13" fmla="*/ 3567545 w 3927763"/>
              <a:gd name="connsiteY13" fmla="*/ 1655619 h 2168237"/>
              <a:gd name="connsiteX14" fmla="*/ 3626427 w 3927763"/>
              <a:gd name="connsiteY14" fmla="*/ 1697182 h 2168237"/>
              <a:gd name="connsiteX15" fmla="*/ 3733800 w 3927763"/>
              <a:gd name="connsiteY15" fmla="*/ 1801091 h 2168237"/>
              <a:gd name="connsiteX16" fmla="*/ 3820391 w 3927763"/>
              <a:gd name="connsiteY16" fmla="*/ 1894610 h 2168237"/>
              <a:gd name="connsiteX17" fmla="*/ 3886200 w 3927763"/>
              <a:gd name="connsiteY17" fmla="*/ 1967346 h 2168237"/>
              <a:gd name="connsiteX18" fmla="*/ 3913909 w 3927763"/>
              <a:gd name="connsiteY18" fmla="*/ 2005446 h 2168237"/>
              <a:gd name="connsiteX19" fmla="*/ 3920836 w 3927763"/>
              <a:gd name="connsiteY19" fmla="*/ 2026228 h 2168237"/>
              <a:gd name="connsiteX20" fmla="*/ 3927763 w 3927763"/>
              <a:gd name="connsiteY20" fmla="*/ 2057400 h 2168237"/>
              <a:gd name="connsiteX21" fmla="*/ 3927763 w 3927763"/>
              <a:gd name="connsiteY21" fmla="*/ 2085110 h 2168237"/>
              <a:gd name="connsiteX22" fmla="*/ 3913909 w 3927763"/>
              <a:gd name="connsiteY22" fmla="*/ 2116282 h 2168237"/>
              <a:gd name="connsiteX23" fmla="*/ 3893127 w 3927763"/>
              <a:gd name="connsiteY23" fmla="*/ 2140528 h 2168237"/>
              <a:gd name="connsiteX24" fmla="*/ 3858491 w 3927763"/>
              <a:gd name="connsiteY24" fmla="*/ 2164773 h 2168237"/>
              <a:gd name="connsiteX25" fmla="*/ 3827318 w 3927763"/>
              <a:gd name="connsiteY25" fmla="*/ 2168237 h 2168237"/>
              <a:gd name="connsiteX26" fmla="*/ 3785754 w 3927763"/>
              <a:gd name="connsiteY26" fmla="*/ 2161310 h 2168237"/>
              <a:gd name="connsiteX27" fmla="*/ 3713018 w 3927763"/>
              <a:gd name="connsiteY27" fmla="*/ 2130137 h 2168237"/>
              <a:gd name="connsiteX28" fmla="*/ 3605645 w 3927763"/>
              <a:gd name="connsiteY28" fmla="*/ 2057400 h 2168237"/>
              <a:gd name="connsiteX29" fmla="*/ 3467100 w 3927763"/>
              <a:gd name="connsiteY29" fmla="*/ 1960419 h 2168237"/>
              <a:gd name="connsiteX30" fmla="*/ 3311236 w 3927763"/>
              <a:gd name="connsiteY30" fmla="*/ 1859973 h 2168237"/>
              <a:gd name="connsiteX31" fmla="*/ 3086100 w 3927763"/>
              <a:gd name="connsiteY31" fmla="*/ 1724891 h 2168237"/>
              <a:gd name="connsiteX32" fmla="*/ 2847109 w 3927763"/>
              <a:gd name="connsiteY32" fmla="*/ 1593273 h 2168237"/>
              <a:gd name="connsiteX33" fmla="*/ 2500745 w 3927763"/>
              <a:gd name="connsiteY33" fmla="*/ 1416628 h 2168237"/>
              <a:gd name="connsiteX34" fmla="*/ 2202873 w 3927763"/>
              <a:gd name="connsiteY34" fmla="*/ 1278082 h 2168237"/>
              <a:gd name="connsiteX35" fmla="*/ 1835727 w 3927763"/>
              <a:gd name="connsiteY35" fmla="*/ 1132610 h 2168237"/>
              <a:gd name="connsiteX36" fmla="*/ 1693718 w 3927763"/>
              <a:gd name="connsiteY36" fmla="*/ 1066800 h 2168237"/>
              <a:gd name="connsiteX37" fmla="*/ 1478973 w 3927763"/>
              <a:gd name="connsiteY37" fmla="*/ 969819 h 2168237"/>
              <a:gd name="connsiteX38" fmla="*/ 1274618 w 3927763"/>
              <a:gd name="connsiteY38" fmla="*/ 886691 h 2168237"/>
              <a:gd name="connsiteX39" fmla="*/ 1174173 w 3927763"/>
              <a:gd name="connsiteY39" fmla="*/ 855519 h 2168237"/>
              <a:gd name="connsiteX40" fmla="*/ 997527 w 3927763"/>
              <a:gd name="connsiteY40" fmla="*/ 800100 h 2168237"/>
              <a:gd name="connsiteX41" fmla="*/ 803563 w 3927763"/>
              <a:gd name="connsiteY41" fmla="*/ 751610 h 2168237"/>
              <a:gd name="connsiteX42" fmla="*/ 644236 w 3927763"/>
              <a:gd name="connsiteY42" fmla="*/ 713510 h 2168237"/>
              <a:gd name="connsiteX43" fmla="*/ 519545 w 3927763"/>
              <a:gd name="connsiteY43" fmla="*/ 685800 h 2168237"/>
              <a:gd name="connsiteX44" fmla="*/ 394854 w 3927763"/>
              <a:gd name="connsiteY44" fmla="*/ 665019 h 2168237"/>
              <a:gd name="connsiteX45" fmla="*/ 318654 w 3927763"/>
              <a:gd name="connsiteY45" fmla="*/ 654628 h 2168237"/>
              <a:gd name="connsiteX46" fmla="*/ 301336 w 3927763"/>
              <a:gd name="connsiteY46" fmla="*/ 654628 h 2168237"/>
              <a:gd name="connsiteX47" fmla="*/ 290945 w 3927763"/>
              <a:gd name="connsiteY47" fmla="*/ 647700 h 2168237"/>
              <a:gd name="connsiteX48" fmla="*/ 242454 w 3927763"/>
              <a:gd name="connsiteY48" fmla="*/ 606137 h 2168237"/>
              <a:gd name="connsiteX49" fmla="*/ 180109 w 3927763"/>
              <a:gd name="connsiteY49" fmla="*/ 536864 h 2168237"/>
              <a:gd name="connsiteX50" fmla="*/ 131618 w 3927763"/>
              <a:gd name="connsiteY50" fmla="*/ 464128 h 2168237"/>
              <a:gd name="connsiteX51" fmla="*/ 93518 w 3927763"/>
              <a:gd name="connsiteY51" fmla="*/ 394855 h 2168237"/>
              <a:gd name="connsiteX52" fmla="*/ 62345 w 3927763"/>
              <a:gd name="connsiteY52" fmla="*/ 315191 h 2168237"/>
              <a:gd name="connsiteX53" fmla="*/ 38100 w 3927763"/>
              <a:gd name="connsiteY53" fmla="*/ 235528 h 2168237"/>
              <a:gd name="connsiteX54" fmla="*/ 10391 w 3927763"/>
              <a:gd name="connsiteY54" fmla="*/ 114300 h 2168237"/>
              <a:gd name="connsiteX55" fmla="*/ 3463 w 3927763"/>
              <a:gd name="connsiteY55" fmla="*/ 62346 h 2168237"/>
              <a:gd name="connsiteX56" fmla="*/ 0 w 3927763"/>
              <a:gd name="connsiteY56" fmla="*/ 20782 h 2168237"/>
              <a:gd name="connsiteX57" fmla="*/ 6927 w 3927763"/>
              <a:gd name="connsiteY57" fmla="*/ 6928 h 2168237"/>
              <a:gd name="connsiteX58" fmla="*/ 20782 w 3927763"/>
              <a:gd name="connsiteY58" fmla="*/ 0 h 2168237"/>
              <a:gd name="connsiteX59" fmla="*/ 34636 w 3927763"/>
              <a:gd name="connsiteY59" fmla="*/ 0 h 2168237"/>
              <a:gd name="connsiteX60" fmla="*/ 48491 w 3927763"/>
              <a:gd name="connsiteY60" fmla="*/ 13855 h 2168237"/>
              <a:gd name="connsiteX61" fmla="*/ 69273 w 3927763"/>
              <a:gd name="connsiteY61" fmla="*/ 48491 h 2168237"/>
              <a:gd name="connsiteX62" fmla="*/ 117763 w 3927763"/>
              <a:gd name="connsiteY62" fmla="*/ 110837 h 2168237"/>
              <a:gd name="connsiteX63" fmla="*/ 180109 w 3927763"/>
              <a:gd name="connsiteY63" fmla="*/ 190500 h 2168237"/>
              <a:gd name="connsiteX64" fmla="*/ 242454 w 3927763"/>
              <a:gd name="connsiteY64" fmla="*/ 245919 h 2168237"/>
              <a:gd name="connsiteX65" fmla="*/ 318654 w 3927763"/>
              <a:gd name="connsiteY65" fmla="*/ 304800 h 2168237"/>
              <a:gd name="connsiteX66" fmla="*/ 394854 w 3927763"/>
              <a:gd name="connsiteY66" fmla="*/ 349828 h 2168237"/>
              <a:gd name="connsiteX67" fmla="*/ 564573 w 3927763"/>
              <a:gd name="connsiteY67" fmla="*/ 426028 h 2168237"/>
              <a:gd name="connsiteX68" fmla="*/ 768927 w 3927763"/>
              <a:gd name="connsiteY68" fmla="*/ 495300 h 2168237"/>
              <a:gd name="connsiteX69" fmla="*/ 1094509 w 3927763"/>
              <a:gd name="connsiteY69" fmla="*/ 609600 h 2168237"/>
              <a:gd name="connsiteX70" fmla="*/ 1323109 w 3927763"/>
              <a:gd name="connsiteY70" fmla="*/ 692728 h 2168237"/>
              <a:gd name="connsiteX71" fmla="*/ 1485900 w 3927763"/>
              <a:gd name="connsiteY71" fmla="*/ 751610 h 21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27763" h="2168237">
                <a:moveTo>
                  <a:pt x="1485900" y="751610"/>
                </a:moveTo>
                <a:lnTo>
                  <a:pt x="1797627" y="876300"/>
                </a:lnTo>
                <a:lnTo>
                  <a:pt x="1950027" y="942110"/>
                </a:lnTo>
                <a:lnTo>
                  <a:pt x="2081645" y="997528"/>
                </a:lnTo>
                <a:lnTo>
                  <a:pt x="2227118" y="1049482"/>
                </a:lnTo>
                <a:lnTo>
                  <a:pt x="2407227" y="1136073"/>
                </a:lnTo>
                <a:lnTo>
                  <a:pt x="2736273" y="1302328"/>
                </a:lnTo>
                <a:lnTo>
                  <a:pt x="2992582" y="1433946"/>
                </a:lnTo>
                <a:lnTo>
                  <a:pt x="3266209" y="1579419"/>
                </a:lnTo>
                <a:lnTo>
                  <a:pt x="3363191" y="1631373"/>
                </a:lnTo>
                <a:lnTo>
                  <a:pt x="3394363" y="1641764"/>
                </a:lnTo>
                <a:lnTo>
                  <a:pt x="3456709" y="1648691"/>
                </a:lnTo>
                <a:lnTo>
                  <a:pt x="3539836" y="1652155"/>
                </a:lnTo>
                <a:lnTo>
                  <a:pt x="3567545" y="1655619"/>
                </a:lnTo>
                <a:lnTo>
                  <a:pt x="3626427" y="1697182"/>
                </a:lnTo>
                <a:lnTo>
                  <a:pt x="3733800" y="1801091"/>
                </a:lnTo>
                <a:lnTo>
                  <a:pt x="3820391" y="1894610"/>
                </a:lnTo>
                <a:lnTo>
                  <a:pt x="3886200" y="1967346"/>
                </a:lnTo>
                <a:lnTo>
                  <a:pt x="3913909" y="2005446"/>
                </a:lnTo>
                <a:lnTo>
                  <a:pt x="3920836" y="2026228"/>
                </a:lnTo>
                <a:lnTo>
                  <a:pt x="3927763" y="2057400"/>
                </a:lnTo>
                <a:lnTo>
                  <a:pt x="3927763" y="2085110"/>
                </a:lnTo>
                <a:lnTo>
                  <a:pt x="3913909" y="2116282"/>
                </a:lnTo>
                <a:lnTo>
                  <a:pt x="3893127" y="2140528"/>
                </a:lnTo>
                <a:lnTo>
                  <a:pt x="3858491" y="2164773"/>
                </a:lnTo>
                <a:lnTo>
                  <a:pt x="3827318" y="2168237"/>
                </a:lnTo>
                <a:lnTo>
                  <a:pt x="3785754" y="2161310"/>
                </a:lnTo>
                <a:lnTo>
                  <a:pt x="3713018" y="2130137"/>
                </a:lnTo>
                <a:lnTo>
                  <a:pt x="3605645" y="2057400"/>
                </a:lnTo>
                <a:lnTo>
                  <a:pt x="3467100" y="1960419"/>
                </a:lnTo>
                <a:lnTo>
                  <a:pt x="3311236" y="1859973"/>
                </a:lnTo>
                <a:lnTo>
                  <a:pt x="3086100" y="1724891"/>
                </a:lnTo>
                <a:lnTo>
                  <a:pt x="2847109" y="1593273"/>
                </a:lnTo>
                <a:lnTo>
                  <a:pt x="2500745" y="1416628"/>
                </a:lnTo>
                <a:lnTo>
                  <a:pt x="2202873" y="1278082"/>
                </a:lnTo>
                <a:lnTo>
                  <a:pt x="1835727" y="1132610"/>
                </a:lnTo>
                <a:lnTo>
                  <a:pt x="1693718" y="1066800"/>
                </a:lnTo>
                <a:lnTo>
                  <a:pt x="1478973" y="969819"/>
                </a:lnTo>
                <a:lnTo>
                  <a:pt x="1274618" y="886691"/>
                </a:lnTo>
                <a:lnTo>
                  <a:pt x="1174173" y="855519"/>
                </a:lnTo>
                <a:lnTo>
                  <a:pt x="997527" y="800100"/>
                </a:lnTo>
                <a:lnTo>
                  <a:pt x="803563" y="751610"/>
                </a:lnTo>
                <a:lnTo>
                  <a:pt x="644236" y="713510"/>
                </a:lnTo>
                <a:lnTo>
                  <a:pt x="519545" y="685800"/>
                </a:lnTo>
                <a:lnTo>
                  <a:pt x="394854" y="665019"/>
                </a:lnTo>
                <a:lnTo>
                  <a:pt x="318654" y="654628"/>
                </a:lnTo>
                <a:lnTo>
                  <a:pt x="301336" y="654628"/>
                </a:lnTo>
                <a:lnTo>
                  <a:pt x="290945" y="647700"/>
                </a:lnTo>
                <a:lnTo>
                  <a:pt x="242454" y="606137"/>
                </a:lnTo>
                <a:lnTo>
                  <a:pt x="180109" y="536864"/>
                </a:lnTo>
                <a:lnTo>
                  <a:pt x="131618" y="464128"/>
                </a:lnTo>
                <a:lnTo>
                  <a:pt x="93518" y="394855"/>
                </a:lnTo>
                <a:lnTo>
                  <a:pt x="62345" y="315191"/>
                </a:lnTo>
                <a:lnTo>
                  <a:pt x="38100" y="235528"/>
                </a:lnTo>
                <a:lnTo>
                  <a:pt x="10391" y="114300"/>
                </a:lnTo>
                <a:lnTo>
                  <a:pt x="3463" y="62346"/>
                </a:lnTo>
                <a:lnTo>
                  <a:pt x="0" y="20782"/>
                </a:lnTo>
                <a:lnTo>
                  <a:pt x="6927" y="6928"/>
                </a:lnTo>
                <a:lnTo>
                  <a:pt x="20782" y="0"/>
                </a:lnTo>
                <a:lnTo>
                  <a:pt x="34636" y="0"/>
                </a:lnTo>
                <a:lnTo>
                  <a:pt x="48491" y="13855"/>
                </a:lnTo>
                <a:lnTo>
                  <a:pt x="69273" y="48491"/>
                </a:lnTo>
                <a:lnTo>
                  <a:pt x="117763" y="110837"/>
                </a:lnTo>
                <a:lnTo>
                  <a:pt x="180109" y="190500"/>
                </a:lnTo>
                <a:lnTo>
                  <a:pt x="242454" y="245919"/>
                </a:lnTo>
                <a:lnTo>
                  <a:pt x="318654" y="304800"/>
                </a:lnTo>
                <a:lnTo>
                  <a:pt x="394854" y="349828"/>
                </a:lnTo>
                <a:lnTo>
                  <a:pt x="564573" y="426028"/>
                </a:lnTo>
                <a:lnTo>
                  <a:pt x="768927" y="495300"/>
                </a:lnTo>
                <a:lnTo>
                  <a:pt x="1094509" y="609600"/>
                </a:lnTo>
                <a:lnTo>
                  <a:pt x="1323109" y="692728"/>
                </a:lnTo>
                <a:lnTo>
                  <a:pt x="1485900" y="7516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855FEE2-4E00-4BF4-BBA1-0EA3A7C5BEA1}"/>
              </a:ext>
            </a:extLst>
          </p:cNvPr>
          <p:cNvSpPr/>
          <p:nvPr/>
        </p:nvSpPr>
        <p:spPr>
          <a:xfrm rot="17700000">
            <a:off x="4167189" y="3090864"/>
            <a:ext cx="3438525" cy="1914525"/>
          </a:xfrm>
          <a:custGeom>
            <a:avLst/>
            <a:gdLst>
              <a:gd name="connsiteX0" fmla="*/ 1768475 w 3438525"/>
              <a:gd name="connsiteY0" fmla="*/ 958850 h 1914525"/>
              <a:gd name="connsiteX1" fmla="*/ 2263775 w 3438525"/>
              <a:gd name="connsiteY1" fmla="*/ 727075 h 1914525"/>
              <a:gd name="connsiteX2" fmla="*/ 2647950 w 3438525"/>
              <a:gd name="connsiteY2" fmla="*/ 549275 h 1914525"/>
              <a:gd name="connsiteX3" fmla="*/ 2990850 w 3438525"/>
              <a:gd name="connsiteY3" fmla="*/ 387350 h 1914525"/>
              <a:gd name="connsiteX4" fmla="*/ 3136900 w 3438525"/>
              <a:gd name="connsiteY4" fmla="*/ 320675 h 1914525"/>
              <a:gd name="connsiteX5" fmla="*/ 3178175 w 3438525"/>
              <a:gd name="connsiteY5" fmla="*/ 301625 h 1914525"/>
              <a:gd name="connsiteX6" fmla="*/ 3213100 w 3438525"/>
              <a:gd name="connsiteY6" fmla="*/ 276225 h 1914525"/>
              <a:gd name="connsiteX7" fmla="*/ 3238500 w 3438525"/>
              <a:gd name="connsiteY7" fmla="*/ 244475 h 1914525"/>
              <a:gd name="connsiteX8" fmla="*/ 3273425 w 3438525"/>
              <a:gd name="connsiteY8" fmla="*/ 196850 h 1914525"/>
              <a:gd name="connsiteX9" fmla="*/ 3298825 w 3438525"/>
              <a:gd name="connsiteY9" fmla="*/ 133350 h 1914525"/>
              <a:gd name="connsiteX10" fmla="*/ 3321050 w 3438525"/>
              <a:gd name="connsiteY10" fmla="*/ 53975 h 1914525"/>
              <a:gd name="connsiteX11" fmla="*/ 3330575 w 3438525"/>
              <a:gd name="connsiteY11" fmla="*/ 9525 h 1914525"/>
              <a:gd name="connsiteX12" fmla="*/ 3340100 w 3438525"/>
              <a:gd name="connsiteY12" fmla="*/ 0 h 1914525"/>
              <a:gd name="connsiteX13" fmla="*/ 3384550 w 3438525"/>
              <a:gd name="connsiteY13" fmla="*/ 28575 h 1914525"/>
              <a:gd name="connsiteX14" fmla="*/ 3432175 w 3438525"/>
              <a:gd name="connsiteY14" fmla="*/ 120650 h 1914525"/>
              <a:gd name="connsiteX15" fmla="*/ 3438525 w 3438525"/>
              <a:gd name="connsiteY15" fmla="*/ 206375 h 1914525"/>
              <a:gd name="connsiteX16" fmla="*/ 3438525 w 3438525"/>
              <a:gd name="connsiteY16" fmla="*/ 301625 h 1914525"/>
              <a:gd name="connsiteX17" fmla="*/ 3432175 w 3438525"/>
              <a:gd name="connsiteY17" fmla="*/ 384175 h 1914525"/>
              <a:gd name="connsiteX18" fmla="*/ 3416300 w 3438525"/>
              <a:gd name="connsiteY18" fmla="*/ 466725 h 1914525"/>
              <a:gd name="connsiteX19" fmla="*/ 3397250 w 3438525"/>
              <a:gd name="connsiteY19" fmla="*/ 527050 h 1914525"/>
              <a:gd name="connsiteX20" fmla="*/ 3371850 w 3438525"/>
              <a:gd name="connsiteY20" fmla="*/ 568325 h 1914525"/>
              <a:gd name="connsiteX21" fmla="*/ 3327400 w 3438525"/>
              <a:gd name="connsiteY21" fmla="*/ 596900 h 1914525"/>
              <a:gd name="connsiteX22" fmla="*/ 3263900 w 3438525"/>
              <a:gd name="connsiteY22" fmla="*/ 619125 h 1914525"/>
              <a:gd name="connsiteX23" fmla="*/ 3213100 w 3438525"/>
              <a:gd name="connsiteY23" fmla="*/ 628650 h 1914525"/>
              <a:gd name="connsiteX24" fmla="*/ 3140075 w 3438525"/>
              <a:gd name="connsiteY24" fmla="*/ 654050 h 1914525"/>
              <a:gd name="connsiteX25" fmla="*/ 2857500 w 3438525"/>
              <a:gd name="connsiteY25" fmla="*/ 762000 h 1914525"/>
              <a:gd name="connsiteX26" fmla="*/ 2466975 w 3438525"/>
              <a:gd name="connsiteY26" fmla="*/ 927100 h 1914525"/>
              <a:gd name="connsiteX27" fmla="*/ 1597025 w 3438525"/>
              <a:gd name="connsiteY27" fmla="*/ 1311275 h 1914525"/>
              <a:gd name="connsiteX28" fmla="*/ 908050 w 3438525"/>
              <a:gd name="connsiteY28" fmla="*/ 1619250 h 1914525"/>
              <a:gd name="connsiteX29" fmla="*/ 412750 w 3438525"/>
              <a:gd name="connsiteY29" fmla="*/ 1838325 h 1914525"/>
              <a:gd name="connsiteX30" fmla="*/ 304800 w 3438525"/>
              <a:gd name="connsiteY30" fmla="*/ 1876425 h 1914525"/>
              <a:gd name="connsiteX31" fmla="*/ 238125 w 3438525"/>
              <a:gd name="connsiteY31" fmla="*/ 1895475 h 1914525"/>
              <a:gd name="connsiteX32" fmla="*/ 200025 w 3438525"/>
              <a:gd name="connsiteY32" fmla="*/ 1905000 h 1914525"/>
              <a:gd name="connsiteX33" fmla="*/ 133350 w 3438525"/>
              <a:gd name="connsiteY33" fmla="*/ 1911350 h 1914525"/>
              <a:gd name="connsiteX34" fmla="*/ 63500 w 3438525"/>
              <a:gd name="connsiteY34" fmla="*/ 1914525 h 1914525"/>
              <a:gd name="connsiteX35" fmla="*/ 31750 w 3438525"/>
              <a:gd name="connsiteY35" fmla="*/ 1911350 h 1914525"/>
              <a:gd name="connsiteX36" fmla="*/ 12700 w 3438525"/>
              <a:gd name="connsiteY36" fmla="*/ 1898650 h 1914525"/>
              <a:gd name="connsiteX37" fmla="*/ 0 w 3438525"/>
              <a:gd name="connsiteY37" fmla="*/ 1876425 h 1914525"/>
              <a:gd name="connsiteX38" fmla="*/ 0 w 3438525"/>
              <a:gd name="connsiteY38" fmla="*/ 1854200 h 1914525"/>
              <a:gd name="connsiteX39" fmla="*/ 6350 w 3438525"/>
              <a:gd name="connsiteY39" fmla="*/ 1825625 h 1914525"/>
              <a:gd name="connsiteX40" fmla="*/ 63500 w 3438525"/>
              <a:gd name="connsiteY40" fmla="*/ 1800225 h 1914525"/>
              <a:gd name="connsiteX41" fmla="*/ 336550 w 3438525"/>
              <a:gd name="connsiteY41" fmla="*/ 1657350 h 1914525"/>
              <a:gd name="connsiteX42" fmla="*/ 644525 w 3438525"/>
              <a:gd name="connsiteY42" fmla="*/ 1495425 h 1914525"/>
              <a:gd name="connsiteX43" fmla="*/ 815975 w 3438525"/>
              <a:gd name="connsiteY43" fmla="*/ 1403350 h 1914525"/>
              <a:gd name="connsiteX44" fmla="*/ 1104900 w 3438525"/>
              <a:gd name="connsiteY44" fmla="*/ 1270000 h 1914525"/>
              <a:gd name="connsiteX45" fmla="*/ 1501775 w 3438525"/>
              <a:gd name="connsiteY45" fmla="*/ 1082675 h 1914525"/>
              <a:gd name="connsiteX46" fmla="*/ 1768475 w 3438525"/>
              <a:gd name="connsiteY46" fmla="*/ 958850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38525" h="1914525">
                <a:moveTo>
                  <a:pt x="1768475" y="958850"/>
                </a:moveTo>
                <a:lnTo>
                  <a:pt x="2263775" y="727075"/>
                </a:lnTo>
                <a:lnTo>
                  <a:pt x="2647950" y="549275"/>
                </a:lnTo>
                <a:lnTo>
                  <a:pt x="2990850" y="387350"/>
                </a:lnTo>
                <a:lnTo>
                  <a:pt x="3136900" y="320675"/>
                </a:lnTo>
                <a:lnTo>
                  <a:pt x="3178175" y="301625"/>
                </a:lnTo>
                <a:lnTo>
                  <a:pt x="3213100" y="276225"/>
                </a:lnTo>
                <a:lnTo>
                  <a:pt x="3238500" y="244475"/>
                </a:lnTo>
                <a:lnTo>
                  <a:pt x="3273425" y="196850"/>
                </a:lnTo>
                <a:lnTo>
                  <a:pt x="3298825" y="133350"/>
                </a:lnTo>
                <a:lnTo>
                  <a:pt x="3321050" y="53975"/>
                </a:lnTo>
                <a:lnTo>
                  <a:pt x="3330575" y="9525"/>
                </a:lnTo>
                <a:lnTo>
                  <a:pt x="3340100" y="0"/>
                </a:lnTo>
                <a:lnTo>
                  <a:pt x="3384550" y="28575"/>
                </a:lnTo>
                <a:lnTo>
                  <a:pt x="3432175" y="120650"/>
                </a:lnTo>
                <a:lnTo>
                  <a:pt x="3438525" y="206375"/>
                </a:lnTo>
                <a:lnTo>
                  <a:pt x="3438525" y="301625"/>
                </a:lnTo>
                <a:lnTo>
                  <a:pt x="3432175" y="384175"/>
                </a:lnTo>
                <a:lnTo>
                  <a:pt x="3416300" y="466725"/>
                </a:lnTo>
                <a:lnTo>
                  <a:pt x="3397250" y="527050"/>
                </a:lnTo>
                <a:lnTo>
                  <a:pt x="3371850" y="568325"/>
                </a:lnTo>
                <a:lnTo>
                  <a:pt x="3327400" y="596900"/>
                </a:lnTo>
                <a:lnTo>
                  <a:pt x="3263900" y="619125"/>
                </a:lnTo>
                <a:lnTo>
                  <a:pt x="3213100" y="628650"/>
                </a:lnTo>
                <a:lnTo>
                  <a:pt x="3140075" y="654050"/>
                </a:lnTo>
                <a:lnTo>
                  <a:pt x="2857500" y="762000"/>
                </a:lnTo>
                <a:lnTo>
                  <a:pt x="2466975" y="927100"/>
                </a:lnTo>
                <a:lnTo>
                  <a:pt x="1597025" y="1311275"/>
                </a:lnTo>
                <a:lnTo>
                  <a:pt x="908050" y="1619250"/>
                </a:lnTo>
                <a:lnTo>
                  <a:pt x="412750" y="1838325"/>
                </a:lnTo>
                <a:lnTo>
                  <a:pt x="304800" y="1876425"/>
                </a:lnTo>
                <a:lnTo>
                  <a:pt x="238125" y="1895475"/>
                </a:lnTo>
                <a:lnTo>
                  <a:pt x="200025" y="1905000"/>
                </a:lnTo>
                <a:lnTo>
                  <a:pt x="133350" y="1911350"/>
                </a:lnTo>
                <a:lnTo>
                  <a:pt x="63500" y="1914525"/>
                </a:lnTo>
                <a:lnTo>
                  <a:pt x="31750" y="1911350"/>
                </a:lnTo>
                <a:lnTo>
                  <a:pt x="12700" y="1898650"/>
                </a:lnTo>
                <a:lnTo>
                  <a:pt x="0" y="1876425"/>
                </a:lnTo>
                <a:lnTo>
                  <a:pt x="0" y="1854200"/>
                </a:lnTo>
                <a:lnTo>
                  <a:pt x="6350" y="1825625"/>
                </a:lnTo>
                <a:lnTo>
                  <a:pt x="63500" y="1800225"/>
                </a:lnTo>
                <a:lnTo>
                  <a:pt x="336550" y="1657350"/>
                </a:lnTo>
                <a:lnTo>
                  <a:pt x="644525" y="1495425"/>
                </a:lnTo>
                <a:lnTo>
                  <a:pt x="815975" y="1403350"/>
                </a:lnTo>
                <a:lnTo>
                  <a:pt x="1104900" y="1270000"/>
                </a:lnTo>
                <a:lnTo>
                  <a:pt x="1501775" y="1082675"/>
                </a:lnTo>
                <a:lnTo>
                  <a:pt x="1768475" y="9588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ACAC13D-780F-4A80-84F6-FD4D38ED034C}"/>
              </a:ext>
            </a:extLst>
          </p:cNvPr>
          <p:cNvSpPr/>
          <p:nvPr/>
        </p:nvSpPr>
        <p:spPr>
          <a:xfrm rot="20100000">
            <a:off x="4094164" y="1014414"/>
            <a:ext cx="3944937" cy="1963737"/>
          </a:xfrm>
          <a:custGeom>
            <a:avLst/>
            <a:gdLst>
              <a:gd name="connsiteX0" fmla="*/ 1371600 w 3943761"/>
              <a:gd name="connsiteY0" fmla="*/ 661131 h 1963658"/>
              <a:gd name="connsiteX1" fmla="*/ 1618291 w 3943761"/>
              <a:gd name="connsiteY1" fmla="*/ 743361 h 1963658"/>
              <a:gd name="connsiteX2" fmla="*/ 1822222 w 3943761"/>
              <a:gd name="connsiteY2" fmla="*/ 809145 h 1963658"/>
              <a:gd name="connsiteX3" fmla="*/ 1914319 w 3943761"/>
              <a:gd name="connsiteY3" fmla="*/ 835459 h 1963658"/>
              <a:gd name="connsiteX4" fmla="*/ 1970236 w 3943761"/>
              <a:gd name="connsiteY4" fmla="*/ 861773 h 1963658"/>
              <a:gd name="connsiteX5" fmla="*/ 2272843 w 3943761"/>
              <a:gd name="connsiteY5" fmla="*/ 980184 h 1963658"/>
              <a:gd name="connsiteX6" fmla="*/ 2848455 w 3943761"/>
              <a:gd name="connsiteY6" fmla="*/ 1203850 h 1963658"/>
              <a:gd name="connsiteX7" fmla="*/ 3318812 w 3943761"/>
              <a:gd name="connsiteY7" fmla="*/ 1384757 h 1963658"/>
              <a:gd name="connsiteX8" fmla="*/ 3463537 w 3943761"/>
              <a:gd name="connsiteY8" fmla="*/ 1440673 h 1963658"/>
              <a:gd name="connsiteX9" fmla="*/ 3479983 w 3943761"/>
              <a:gd name="connsiteY9" fmla="*/ 1443963 h 1963658"/>
              <a:gd name="connsiteX10" fmla="*/ 3506296 w 3943761"/>
              <a:gd name="connsiteY10" fmla="*/ 1434095 h 1963658"/>
              <a:gd name="connsiteX11" fmla="*/ 3535899 w 3943761"/>
              <a:gd name="connsiteY11" fmla="*/ 1427517 h 1963658"/>
              <a:gd name="connsiteX12" fmla="*/ 3558924 w 3943761"/>
              <a:gd name="connsiteY12" fmla="*/ 1430806 h 1963658"/>
              <a:gd name="connsiteX13" fmla="*/ 3588527 w 3943761"/>
              <a:gd name="connsiteY13" fmla="*/ 1437384 h 1963658"/>
              <a:gd name="connsiteX14" fmla="*/ 3621419 w 3943761"/>
              <a:gd name="connsiteY14" fmla="*/ 1460409 h 1963658"/>
              <a:gd name="connsiteX15" fmla="*/ 3667468 w 3943761"/>
              <a:gd name="connsiteY15" fmla="*/ 1499879 h 1963658"/>
              <a:gd name="connsiteX16" fmla="*/ 3723384 w 3943761"/>
              <a:gd name="connsiteY16" fmla="*/ 1552506 h 1963658"/>
              <a:gd name="connsiteX17" fmla="*/ 3785879 w 3943761"/>
              <a:gd name="connsiteY17" fmla="*/ 1615001 h 1963658"/>
              <a:gd name="connsiteX18" fmla="*/ 3851663 w 3943761"/>
              <a:gd name="connsiteY18" fmla="*/ 1680786 h 1963658"/>
              <a:gd name="connsiteX19" fmla="*/ 3904291 w 3943761"/>
              <a:gd name="connsiteY19" fmla="*/ 1756437 h 1963658"/>
              <a:gd name="connsiteX20" fmla="*/ 3930604 w 3943761"/>
              <a:gd name="connsiteY20" fmla="*/ 1799197 h 1963658"/>
              <a:gd name="connsiteX21" fmla="*/ 3940472 w 3943761"/>
              <a:gd name="connsiteY21" fmla="*/ 1838668 h 1963658"/>
              <a:gd name="connsiteX22" fmla="*/ 3943761 w 3943761"/>
              <a:gd name="connsiteY22" fmla="*/ 1874849 h 1963658"/>
              <a:gd name="connsiteX23" fmla="*/ 3943761 w 3943761"/>
              <a:gd name="connsiteY23" fmla="*/ 1914319 h 1963658"/>
              <a:gd name="connsiteX24" fmla="*/ 3930604 w 3943761"/>
              <a:gd name="connsiteY24" fmla="*/ 1934055 h 1963658"/>
              <a:gd name="connsiteX25" fmla="*/ 3904291 w 3943761"/>
              <a:gd name="connsiteY25" fmla="*/ 1953790 h 1963658"/>
              <a:gd name="connsiteX26" fmla="*/ 3874688 w 3943761"/>
              <a:gd name="connsiteY26" fmla="*/ 1963658 h 1963658"/>
              <a:gd name="connsiteX27" fmla="*/ 3858242 w 3943761"/>
              <a:gd name="connsiteY27" fmla="*/ 1963658 h 1963658"/>
              <a:gd name="connsiteX28" fmla="*/ 3818771 w 3943761"/>
              <a:gd name="connsiteY28" fmla="*/ 1947211 h 1963658"/>
              <a:gd name="connsiteX29" fmla="*/ 3726673 w 3943761"/>
              <a:gd name="connsiteY29" fmla="*/ 1894584 h 1963658"/>
              <a:gd name="connsiteX30" fmla="*/ 3657600 w 3943761"/>
              <a:gd name="connsiteY30" fmla="*/ 1845246 h 1963658"/>
              <a:gd name="connsiteX31" fmla="*/ 3565502 w 3943761"/>
              <a:gd name="connsiteY31" fmla="*/ 1786040 h 1963658"/>
              <a:gd name="connsiteX32" fmla="*/ 3397753 w 3943761"/>
              <a:gd name="connsiteY32" fmla="*/ 1690653 h 1963658"/>
              <a:gd name="connsiteX33" fmla="*/ 3177376 w 3943761"/>
              <a:gd name="connsiteY33" fmla="*/ 1578820 h 1963658"/>
              <a:gd name="connsiteX34" fmla="*/ 2983312 w 3943761"/>
              <a:gd name="connsiteY34" fmla="*/ 1483433 h 1963658"/>
              <a:gd name="connsiteX35" fmla="*/ 2785960 w 3943761"/>
              <a:gd name="connsiteY35" fmla="*/ 1401203 h 1963658"/>
              <a:gd name="connsiteX36" fmla="*/ 2565583 w 3943761"/>
              <a:gd name="connsiteY36" fmla="*/ 1312394 h 1963658"/>
              <a:gd name="connsiteX37" fmla="*/ 2226794 w 3943761"/>
              <a:gd name="connsiteY37" fmla="*/ 1177537 h 1963658"/>
              <a:gd name="connsiteX38" fmla="*/ 1950501 w 3943761"/>
              <a:gd name="connsiteY38" fmla="*/ 1068993 h 1963658"/>
              <a:gd name="connsiteX39" fmla="*/ 1687364 w 3943761"/>
              <a:gd name="connsiteY39" fmla="*/ 983473 h 1963658"/>
              <a:gd name="connsiteX40" fmla="*/ 1328840 w 3943761"/>
              <a:gd name="connsiteY40" fmla="*/ 855194 h 1963658"/>
              <a:gd name="connsiteX41" fmla="*/ 1101885 w 3943761"/>
              <a:gd name="connsiteY41" fmla="*/ 779542 h 1963658"/>
              <a:gd name="connsiteX42" fmla="*/ 973606 w 3943761"/>
              <a:gd name="connsiteY42" fmla="*/ 736783 h 1963658"/>
              <a:gd name="connsiteX43" fmla="*/ 779543 w 3943761"/>
              <a:gd name="connsiteY43" fmla="*/ 680866 h 1963658"/>
              <a:gd name="connsiteX44" fmla="*/ 670999 w 3943761"/>
              <a:gd name="connsiteY44" fmla="*/ 654552 h 1963658"/>
              <a:gd name="connsiteX45" fmla="*/ 555876 w 3943761"/>
              <a:gd name="connsiteY45" fmla="*/ 628239 h 1963658"/>
              <a:gd name="connsiteX46" fmla="*/ 470357 w 3943761"/>
              <a:gd name="connsiteY46" fmla="*/ 615082 h 1963658"/>
              <a:gd name="connsiteX47" fmla="*/ 374970 w 3943761"/>
              <a:gd name="connsiteY47" fmla="*/ 601925 h 1963658"/>
              <a:gd name="connsiteX48" fmla="*/ 309186 w 3943761"/>
              <a:gd name="connsiteY48" fmla="*/ 598636 h 1963658"/>
              <a:gd name="connsiteX49" fmla="*/ 286161 w 3943761"/>
              <a:gd name="connsiteY49" fmla="*/ 598636 h 1963658"/>
              <a:gd name="connsiteX50" fmla="*/ 269715 w 3943761"/>
              <a:gd name="connsiteY50" fmla="*/ 585479 h 1963658"/>
              <a:gd name="connsiteX51" fmla="*/ 210509 w 3943761"/>
              <a:gd name="connsiteY51" fmla="*/ 522984 h 1963658"/>
              <a:gd name="connsiteX52" fmla="*/ 161171 w 3943761"/>
              <a:gd name="connsiteY52" fmla="*/ 457200 h 1963658"/>
              <a:gd name="connsiteX53" fmla="*/ 121701 w 3943761"/>
              <a:gd name="connsiteY53" fmla="*/ 384837 h 1963658"/>
              <a:gd name="connsiteX54" fmla="*/ 82230 w 3943761"/>
              <a:gd name="connsiteY54" fmla="*/ 305896 h 1963658"/>
              <a:gd name="connsiteX55" fmla="*/ 49338 w 3943761"/>
              <a:gd name="connsiteY55" fmla="*/ 220377 h 1963658"/>
              <a:gd name="connsiteX56" fmla="*/ 16446 w 3943761"/>
              <a:gd name="connsiteY56" fmla="*/ 124990 h 1963658"/>
              <a:gd name="connsiteX57" fmla="*/ 0 w 3943761"/>
              <a:gd name="connsiteY57" fmla="*/ 55917 h 1963658"/>
              <a:gd name="connsiteX58" fmla="*/ 0 w 3943761"/>
              <a:gd name="connsiteY58" fmla="*/ 29603 h 1963658"/>
              <a:gd name="connsiteX59" fmla="*/ 6578 w 3943761"/>
              <a:gd name="connsiteY59" fmla="*/ 6578 h 1963658"/>
              <a:gd name="connsiteX60" fmla="*/ 19735 w 3943761"/>
              <a:gd name="connsiteY60" fmla="*/ 0 h 1963658"/>
              <a:gd name="connsiteX61" fmla="*/ 32892 w 3943761"/>
              <a:gd name="connsiteY61" fmla="*/ 3289 h 1963658"/>
              <a:gd name="connsiteX62" fmla="*/ 59206 w 3943761"/>
              <a:gd name="connsiteY62" fmla="*/ 23024 h 1963658"/>
              <a:gd name="connsiteX63" fmla="*/ 85519 w 3943761"/>
              <a:gd name="connsiteY63" fmla="*/ 55917 h 1963658"/>
              <a:gd name="connsiteX64" fmla="*/ 131568 w 3943761"/>
              <a:gd name="connsiteY64" fmla="*/ 115122 h 1963658"/>
              <a:gd name="connsiteX65" fmla="*/ 171039 w 3943761"/>
              <a:gd name="connsiteY65" fmla="*/ 164460 h 1963658"/>
              <a:gd name="connsiteX66" fmla="*/ 230245 w 3943761"/>
              <a:gd name="connsiteY66" fmla="*/ 210509 h 1963658"/>
              <a:gd name="connsiteX67" fmla="*/ 371681 w 3943761"/>
              <a:gd name="connsiteY67" fmla="*/ 292740 h 1963658"/>
              <a:gd name="connsiteX68" fmla="*/ 499960 w 3943761"/>
              <a:gd name="connsiteY68" fmla="*/ 351945 h 1963658"/>
              <a:gd name="connsiteX69" fmla="*/ 588768 w 3943761"/>
              <a:gd name="connsiteY69" fmla="*/ 391416 h 1963658"/>
              <a:gd name="connsiteX70" fmla="*/ 782832 w 3943761"/>
              <a:gd name="connsiteY70" fmla="*/ 457200 h 1963658"/>
              <a:gd name="connsiteX71" fmla="*/ 1003209 w 3943761"/>
              <a:gd name="connsiteY71" fmla="*/ 532852 h 1963658"/>
              <a:gd name="connsiteX72" fmla="*/ 1226875 w 3943761"/>
              <a:gd name="connsiteY72" fmla="*/ 611793 h 1963658"/>
              <a:gd name="connsiteX73" fmla="*/ 1371600 w 3943761"/>
              <a:gd name="connsiteY73" fmla="*/ 661131 h 196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943761" h="1963658">
                <a:moveTo>
                  <a:pt x="1371600" y="661131"/>
                </a:moveTo>
                <a:lnTo>
                  <a:pt x="1618291" y="743361"/>
                </a:lnTo>
                <a:lnTo>
                  <a:pt x="1822222" y="809145"/>
                </a:lnTo>
                <a:lnTo>
                  <a:pt x="1914319" y="835459"/>
                </a:lnTo>
                <a:lnTo>
                  <a:pt x="1970236" y="861773"/>
                </a:lnTo>
                <a:lnTo>
                  <a:pt x="2272843" y="980184"/>
                </a:lnTo>
                <a:lnTo>
                  <a:pt x="2848455" y="1203850"/>
                </a:lnTo>
                <a:lnTo>
                  <a:pt x="3318812" y="1384757"/>
                </a:lnTo>
                <a:lnTo>
                  <a:pt x="3463537" y="1440673"/>
                </a:lnTo>
                <a:lnTo>
                  <a:pt x="3479983" y="1443963"/>
                </a:lnTo>
                <a:lnTo>
                  <a:pt x="3506296" y="1434095"/>
                </a:lnTo>
                <a:lnTo>
                  <a:pt x="3535899" y="1427517"/>
                </a:lnTo>
                <a:lnTo>
                  <a:pt x="3558924" y="1430806"/>
                </a:lnTo>
                <a:lnTo>
                  <a:pt x="3588527" y="1437384"/>
                </a:lnTo>
                <a:lnTo>
                  <a:pt x="3621419" y="1460409"/>
                </a:lnTo>
                <a:lnTo>
                  <a:pt x="3667468" y="1499879"/>
                </a:lnTo>
                <a:lnTo>
                  <a:pt x="3723384" y="1552506"/>
                </a:lnTo>
                <a:lnTo>
                  <a:pt x="3785879" y="1615001"/>
                </a:lnTo>
                <a:lnTo>
                  <a:pt x="3851663" y="1680786"/>
                </a:lnTo>
                <a:lnTo>
                  <a:pt x="3904291" y="1756437"/>
                </a:lnTo>
                <a:lnTo>
                  <a:pt x="3930604" y="1799197"/>
                </a:lnTo>
                <a:lnTo>
                  <a:pt x="3940472" y="1838668"/>
                </a:lnTo>
                <a:lnTo>
                  <a:pt x="3943761" y="1874849"/>
                </a:lnTo>
                <a:lnTo>
                  <a:pt x="3943761" y="1914319"/>
                </a:lnTo>
                <a:lnTo>
                  <a:pt x="3930604" y="1934055"/>
                </a:lnTo>
                <a:lnTo>
                  <a:pt x="3904291" y="1953790"/>
                </a:lnTo>
                <a:lnTo>
                  <a:pt x="3874688" y="1963658"/>
                </a:lnTo>
                <a:lnTo>
                  <a:pt x="3858242" y="1963658"/>
                </a:lnTo>
                <a:lnTo>
                  <a:pt x="3818771" y="1947211"/>
                </a:lnTo>
                <a:lnTo>
                  <a:pt x="3726673" y="1894584"/>
                </a:lnTo>
                <a:lnTo>
                  <a:pt x="3657600" y="1845246"/>
                </a:lnTo>
                <a:lnTo>
                  <a:pt x="3565502" y="1786040"/>
                </a:lnTo>
                <a:lnTo>
                  <a:pt x="3397753" y="1690653"/>
                </a:lnTo>
                <a:lnTo>
                  <a:pt x="3177376" y="1578820"/>
                </a:lnTo>
                <a:lnTo>
                  <a:pt x="2983312" y="1483433"/>
                </a:lnTo>
                <a:lnTo>
                  <a:pt x="2785960" y="1401203"/>
                </a:lnTo>
                <a:lnTo>
                  <a:pt x="2565583" y="1312394"/>
                </a:lnTo>
                <a:lnTo>
                  <a:pt x="2226794" y="1177537"/>
                </a:lnTo>
                <a:lnTo>
                  <a:pt x="1950501" y="1068993"/>
                </a:lnTo>
                <a:lnTo>
                  <a:pt x="1687364" y="983473"/>
                </a:lnTo>
                <a:lnTo>
                  <a:pt x="1328840" y="855194"/>
                </a:lnTo>
                <a:lnTo>
                  <a:pt x="1101885" y="779542"/>
                </a:lnTo>
                <a:lnTo>
                  <a:pt x="973606" y="736783"/>
                </a:lnTo>
                <a:lnTo>
                  <a:pt x="779543" y="680866"/>
                </a:lnTo>
                <a:lnTo>
                  <a:pt x="670999" y="654552"/>
                </a:lnTo>
                <a:lnTo>
                  <a:pt x="555876" y="628239"/>
                </a:lnTo>
                <a:lnTo>
                  <a:pt x="470357" y="615082"/>
                </a:lnTo>
                <a:lnTo>
                  <a:pt x="374970" y="601925"/>
                </a:lnTo>
                <a:lnTo>
                  <a:pt x="309186" y="598636"/>
                </a:lnTo>
                <a:lnTo>
                  <a:pt x="286161" y="598636"/>
                </a:lnTo>
                <a:lnTo>
                  <a:pt x="269715" y="585479"/>
                </a:lnTo>
                <a:lnTo>
                  <a:pt x="210509" y="522984"/>
                </a:lnTo>
                <a:lnTo>
                  <a:pt x="161171" y="457200"/>
                </a:lnTo>
                <a:lnTo>
                  <a:pt x="121701" y="384837"/>
                </a:lnTo>
                <a:lnTo>
                  <a:pt x="82230" y="305896"/>
                </a:lnTo>
                <a:lnTo>
                  <a:pt x="49338" y="220377"/>
                </a:lnTo>
                <a:lnTo>
                  <a:pt x="16446" y="124990"/>
                </a:lnTo>
                <a:lnTo>
                  <a:pt x="0" y="55917"/>
                </a:lnTo>
                <a:lnTo>
                  <a:pt x="0" y="29603"/>
                </a:lnTo>
                <a:lnTo>
                  <a:pt x="6578" y="6578"/>
                </a:lnTo>
                <a:lnTo>
                  <a:pt x="19735" y="0"/>
                </a:lnTo>
                <a:lnTo>
                  <a:pt x="32892" y="3289"/>
                </a:lnTo>
                <a:lnTo>
                  <a:pt x="59206" y="23024"/>
                </a:lnTo>
                <a:lnTo>
                  <a:pt x="85519" y="55917"/>
                </a:lnTo>
                <a:lnTo>
                  <a:pt x="131568" y="115122"/>
                </a:lnTo>
                <a:lnTo>
                  <a:pt x="171039" y="164460"/>
                </a:lnTo>
                <a:lnTo>
                  <a:pt x="230245" y="210509"/>
                </a:lnTo>
                <a:lnTo>
                  <a:pt x="371681" y="292740"/>
                </a:lnTo>
                <a:lnTo>
                  <a:pt x="499960" y="351945"/>
                </a:lnTo>
                <a:lnTo>
                  <a:pt x="588768" y="391416"/>
                </a:lnTo>
                <a:lnTo>
                  <a:pt x="782832" y="457200"/>
                </a:lnTo>
                <a:lnTo>
                  <a:pt x="1003209" y="532852"/>
                </a:lnTo>
                <a:lnTo>
                  <a:pt x="1226875" y="611793"/>
                </a:lnTo>
                <a:lnTo>
                  <a:pt x="1371600" y="6611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76B3C3C-D9FF-465C-AA0C-776179610DE3}"/>
              </a:ext>
            </a:extLst>
          </p:cNvPr>
          <p:cNvSpPr/>
          <p:nvPr/>
        </p:nvSpPr>
        <p:spPr>
          <a:xfrm rot="17400000">
            <a:off x="3483770" y="3726658"/>
            <a:ext cx="2397125" cy="1373187"/>
          </a:xfrm>
          <a:custGeom>
            <a:avLst/>
            <a:gdLst>
              <a:gd name="connsiteX0" fmla="*/ 1100138 w 2397919"/>
              <a:gd name="connsiteY0" fmla="*/ 795337 h 1373981"/>
              <a:gd name="connsiteX1" fmla="*/ 1671638 w 2397919"/>
              <a:gd name="connsiteY1" fmla="*/ 559593 h 1373981"/>
              <a:gd name="connsiteX2" fmla="*/ 1974057 w 2397919"/>
              <a:gd name="connsiteY2" fmla="*/ 426243 h 1373981"/>
              <a:gd name="connsiteX3" fmla="*/ 2055019 w 2397919"/>
              <a:gd name="connsiteY3" fmla="*/ 385762 h 1373981"/>
              <a:gd name="connsiteX4" fmla="*/ 2100263 w 2397919"/>
              <a:gd name="connsiteY4" fmla="*/ 357187 h 1373981"/>
              <a:gd name="connsiteX5" fmla="*/ 2143125 w 2397919"/>
              <a:gd name="connsiteY5" fmla="*/ 321468 h 1373981"/>
              <a:gd name="connsiteX6" fmla="*/ 2178844 w 2397919"/>
              <a:gd name="connsiteY6" fmla="*/ 288131 h 1373981"/>
              <a:gd name="connsiteX7" fmla="*/ 2209800 w 2397919"/>
              <a:gd name="connsiteY7" fmla="*/ 252412 h 1373981"/>
              <a:gd name="connsiteX8" fmla="*/ 2238375 w 2397919"/>
              <a:gd name="connsiteY8" fmla="*/ 214312 h 1373981"/>
              <a:gd name="connsiteX9" fmla="*/ 2266950 w 2397919"/>
              <a:gd name="connsiteY9" fmla="*/ 171450 h 1373981"/>
              <a:gd name="connsiteX10" fmla="*/ 2290763 w 2397919"/>
              <a:gd name="connsiteY10" fmla="*/ 121443 h 1373981"/>
              <a:gd name="connsiteX11" fmla="*/ 2309813 w 2397919"/>
              <a:gd name="connsiteY11" fmla="*/ 71437 h 1373981"/>
              <a:gd name="connsiteX12" fmla="*/ 2316957 w 2397919"/>
              <a:gd name="connsiteY12" fmla="*/ 42862 h 1373981"/>
              <a:gd name="connsiteX13" fmla="*/ 2328863 w 2397919"/>
              <a:gd name="connsiteY13" fmla="*/ 23812 h 1373981"/>
              <a:gd name="connsiteX14" fmla="*/ 2347913 w 2397919"/>
              <a:gd name="connsiteY14" fmla="*/ 7143 h 1373981"/>
              <a:gd name="connsiteX15" fmla="*/ 2359819 w 2397919"/>
              <a:gd name="connsiteY15" fmla="*/ 0 h 1373981"/>
              <a:gd name="connsiteX16" fmla="*/ 2374107 w 2397919"/>
              <a:gd name="connsiteY16" fmla="*/ 0 h 1373981"/>
              <a:gd name="connsiteX17" fmla="*/ 2388394 w 2397919"/>
              <a:gd name="connsiteY17" fmla="*/ 16668 h 1373981"/>
              <a:gd name="connsiteX18" fmla="*/ 2397919 w 2397919"/>
              <a:gd name="connsiteY18" fmla="*/ 71437 h 1373981"/>
              <a:gd name="connsiteX19" fmla="*/ 2397919 w 2397919"/>
              <a:gd name="connsiteY19" fmla="*/ 123825 h 1373981"/>
              <a:gd name="connsiteX20" fmla="*/ 2397919 w 2397919"/>
              <a:gd name="connsiteY20" fmla="*/ 195262 h 1373981"/>
              <a:gd name="connsiteX21" fmla="*/ 2390775 w 2397919"/>
              <a:gd name="connsiteY21" fmla="*/ 271462 h 1373981"/>
              <a:gd name="connsiteX22" fmla="*/ 2381250 w 2397919"/>
              <a:gd name="connsiteY22" fmla="*/ 342900 h 1373981"/>
              <a:gd name="connsiteX23" fmla="*/ 2366963 w 2397919"/>
              <a:gd name="connsiteY23" fmla="*/ 407193 h 1373981"/>
              <a:gd name="connsiteX24" fmla="*/ 2345532 w 2397919"/>
              <a:gd name="connsiteY24" fmla="*/ 466725 h 1373981"/>
              <a:gd name="connsiteX25" fmla="*/ 2321719 w 2397919"/>
              <a:gd name="connsiteY25" fmla="*/ 516731 h 1373981"/>
              <a:gd name="connsiteX26" fmla="*/ 2269332 w 2397919"/>
              <a:gd name="connsiteY26" fmla="*/ 573881 h 1373981"/>
              <a:gd name="connsiteX27" fmla="*/ 2200275 w 2397919"/>
              <a:gd name="connsiteY27" fmla="*/ 609600 h 1373981"/>
              <a:gd name="connsiteX28" fmla="*/ 1495425 w 2397919"/>
              <a:gd name="connsiteY28" fmla="*/ 864393 h 1373981"/>
              <a:gd name="connsiteX29" fmla="*/ 1171575 w 2397919"/>
              <a:gd name="connsiteY29" fmla="*/ 983456 h 1373981"/>
              <a:gd name="connsiteX30" fmla="*/ 800100 w 2397919"/>
              <a:gd name="connsiteY30" fmla="*/ 1119187 h 1373981"/>
              <a:gd name="connsiteX31" fmla="*/ 664369 w 2397919"/>
              <a:gd name="connsiteY31" fmla="*/ 1169193 h 1373981"/>
              <a:gd name="connsiteX32" fmla="*/ 566738 w 2397919"/>
              <a:gd name="connsiteY32" fmla="*/ 1214437 h 1373981"/>
              <a:gd name="connsiteX33" fmla="*/ 450057 w 2397919"/>
              <a:gd name="connsiteY33" fmla="*/ 1273968 h 1373981"/>
              <a:gd name="connsiteX34" fmla="*/ 347663 w 2397919"/>
              <a:gd name="connsiteY34" fmla="*/ 1328737 h 1373981"/>
              <a:gd name="connsiteX35" fmla="*/ 283369 w 2397919"/>
              <a:gd name="connsiteY35" fmla="*/ 1352550 h 1373981"/>
              <a:gd name="connsiteX36" fmla="*/ 185738 w 2397919"/>
              <a:gd name="connsiteY36" fmla="*/ 1371600 h 1373981"/>
              <a:gd name="connsiteX37" fmla="*/ 128588 w 2397919"/>
              <a:gd name="connsiteY37" fmla="*/ 1373981 h 1373981"/>
              <a:gd name="connsiteX38" fmla="*/ 73819 w 2397919"/>
              <a:gd name="connsiteY38" fmla="*/ 1366837 h 1373981"/>
              <a:gd name="connsiteX39" fmla="*/ 45244 w 2397919"/>
              <a:gd name="connsiteY39" fmla="*/ 1354931 h 1373981"/>
              <a:gd name="connsiteX40" fmla="*/ 21432 w 2397919"/>
              <a:gd name="connsiteY40" fmla="*/ 1343025 h 1373981"/>
              <a:gd name="connsiteX41" fmla="*/ 4763 w 2397919"/>
              <a:gd name="connsiteY41" fmla="*/ 1321593 h 1373981"/>
              <a:gd name="connsiteX42" fmla="*/ 0 w 2397919"/>
              <a:gd name="connsiteY42" fmla="*/ 1295400 h 1373981"/>
              <a:gd name="connsiteX43" fmla="*/ 7144 w 2397919"/>
              <a:gd name="connsiteY43" fmla="*/ 1264443 h 1373981"/>
              <a:gd name="connsiteX44" fmla="*/ 40482 w 2397919"/>
              <a:gd name="connsiteY44" fmla="*/ 1223962 h 1373981"/>
              <a:gd name="connsiteX45" fmla="*/ 109538 w 2397919"/>
              <a:gd name="connsiteY45" fmla="*/ 1166812 h 1373981"/>
              <a:gd name="connsiteX46" fmla="*/ 180975 w 2397919"/>
              <a:gd name="connsiteY46" fmla="*/ 1109662 h 1373981"/>
              <a:gd name="connsiteX47" fmla="*/ 204788 w 2397919"/>
              <a:gd name="connsiteY47" fmla="*/ 1097756 h 1373981"/>
              <a:gd name="connsiteX48" fmla="*/ 271463 w 2397919"/>
              <a:gd name="connsiteY48" fmla="*/ 1078706 h 1373981"/>
              <a:gd name="connsiteX49" fmla="*/ 419100 w 2397919"/>
              <a:gd name="connsiteY49" fmla="*/ 1038225 h 1373981"/>
              <a:gd name="connsiteX50" fmla="*/ 507207 w 2397919"/>
              <a:gd name="connsiteY50" fmla="*/ 1009650 h 1373981"/>
              <a:gd name="connsiteX51" fmla="*/ 652463 w 2397919"/>
              <a:gd name="connsiteY51" fmla="*/ 957262 h 1373981"/>
              <a:gd name="connsiteX52" fmla="*/ 866775 w 2397919"/>
              <a:gd name="connsiteY52" fmla="*/ 878681 h 1373981"/>
              <a:gd name="connsiteX53" fmla="*/ 1100138 w 2397919"/>
              <a:gd name="connsiteY53" fmla="*/ 795337 h 1373981"/>
              <a:gd name="connsiteX0" fmla="*/ 1100138 w 2397919"/>
              <a:gd name="connsiteY0" fmla="*/ 795337 h 1373981"/>
              <a:gd name="connsiteX1" fmla="*/ 1671638 w 2397919"/>
              <a:gd name="connsiteY1" fmla="*/ 559593 h 1373981"/>
              <a:gd name="connsiteX2" fmla="*/ 1974057 w 2397919"/>
              <a:gd name="connsiteY2" fmla="*/ 426243 h 1373981"/>
              <a:gd name="connsiteX3" fmla="*/ 2055019 w 2397919"/>
              <a:gd name="connsiteY3" fmla="*/ 385762 h 1373981"/>
              <a:gd name="connsiteX4" fmla="*/ 2100263 w 2397919"/>
              <a:gd name="connsiteY4" fmla="*/ 357187 h 1373981"/>
              <a:gd name="connsiteX5" fmla="*/ 2143125 w 2397919"/>
              <a:gd name="connsiteY5" fmla="*/ 321468 h 1373981"/>
              <a:gd name="connsiteX6" fmla="*/ 2178844 w 2397919"/>
              <a:gd name="connsiteY6" fmla="*/ 288131 h 1373981"/>
              <a:gd name="connsiteX7" fmla="*/ 2209800 w 2397919"/>
              <a:gd name="connsiteY7" fmla="*/ 252412 h 1373981"/>
              <a:gd name="connsiteX8" fmla="*/ 2238375 w 2397919"/>
              <a:gd name="connsiteY8" fmla="*/ 214312 h 1373981"/>
              <a:gd name="connsiteX9" fmla="*/ 2266950 w 2397919"/>
              <a:gd name="connsiteY9" fmla="*/ 171450 h 1373981"/>
              <a:gd name="connsiteX10" fmla="*/ 2309813 w 2397919"/>
              <a:gd name="connsiteY10" fmla="*/ 71437 h 1373981"/>
              <a:gd name="connsiteX11" fmla="*/ 2316957 w 2397919"/>
              <a:gd name="connsiteY11" fmla="*/ 42862 h 1373981"/>
              <a:gd name="connsiteX12" fmla="*/ 2328863 w 2397919"/>
              <a:gd name="connsiteY12" fmla="*/ 23812 h 1373981"/>
              <a:gd name="connsiteX13" fmla="*/ 2347913 w 2397919"/>
              <a:gd name="connsiteY13" fmla="*/ 7143 h 1373981"/>
              <a:gd name="connsiteX14" fmla="*/ 2359819 w 2397919"/>
              <a:gd name="connsiteY14" fmla="*/ 0 h 1373981"/>
              <a:gd name="connsiteX15" fmla="*/ 2374107 w 2397919"/>
              <a:gd name="connsiteY15" fmla="*/ 0 h 1373981"/>
              <a:gd name="connsiteX16" fmla="*/ 2388394 w 2397919"/>
              <a:gd name="connsiteY16" fmla="*/ 16668 h 1373981"/>
              <a:gd name="connsiteX17" fmla="*/ 2397919 w 2397919"/>
              <a:gd name="connsiteY17" fmla="*/ 71437 h 1373981"/>
              <a:gd name="connsiteX18" fmla="*/ 2397919 w 2397919"/>
              <a:gd name="connsiteY18" fmla="*/ 123825 h 1373981"/>
              <a:gd name="connsiteX19" fmla="*/ 2397919 w 2397919"/>
              <a:gd name="connsiteY19" fmla="*/ 195262 h 1373981"/>
              <a:gd name="connsiteX20" fmla="*/ 2390775 w 2397919"/>
              <a:gd name="connsiteY20" fmla="*/ 271462 h 1373981"/>
              <a:gd name="connsiteX21" fmla="*/ 2381250 w 2397919"/>
              <a:gd name="connsiteY21" fmla="*/ 342900 h 1373981"/>
              <a:gd name="connsiteX22" fmla="*/ 2366963 w 2397919"/>
              <a:gd name="connsiteY22" fmla="*/ 407193 h 1373981"/>
              <a:gd name="connsiteX23" fmla="*/ 2345532 w 2397919"/>
              <a:gd name="connsiteY23" fmla="*/ 466725 h 1373981"/>
              <a:gd name="connsiteX24" fmla="*/ 2321719 w 2397919"/>
              <a:gd name="connsiteY24" fmla="*/ 516731 h 1373981"/>
              <a:gd name="connsiteX25" fmla="*/ 2269332 w 2397919"/>
              <a:gd name="connsiteY25" fmla="*/ 573881 h 1373981"/>
              <a:gd name="connsiteX26" fmla="*/ 2200275 w 2397919"/>
              <a:gd name="connsiteY26" fmla="*/ 609600 h 1373981"/>
              <a:gd name="connsiteX27" fmla="*/ 1495425 w 2397919"/>
              <a:gd name="connsiteY27" fmla="*/ 864393 h 1373981"/>
              <a:gd name="connsiteX28" fmla="*/ 1171575 w 2397919"/>
              <a:gd name="connsiteY28" fmla="*/ 983456 h 1373981"/>
              <a:gd name="connsiteX29" fmla="*/ 800100 w 2397919"/>
              <a:gd name="connsiteY29" fmla="*/ 1119187 h 1373981"/>
              <a:gd name="connsiteX30" fmla="*/ 664369 w 2397919"/>
              <a:gd name="connsiteY30" fmla="*/ 1169193 h 1373981"/>
              <a:gd name="connsiteX31" fmla="*/ 566738 w 2397919"/>
              <a:gd name="connsiteY31" fmla="*/ 1214437 h 1373981"/>
              <a:gd name="connsiteX32" fmla="*/ 450057 w 2397919"/>
              <a:gd name="connsiteY32" fmla="*/ 1273968 h 1373981"/>
              <a:gd name="connsiteX33" fmla="*/ 347663 w 2397919"/>
              <a:gd name="connsiteY33" fmla="*/ 1328737 h 1373981"/>
              <a:gd name="connsiteX34" fmla="*/ 283369 w 2397919"/>
              <a:gd name="connsiteY34" fmla="*/ 1352550 h 1373981"/>
              <a:gd name="connsiteX35" fmla="*/ 185738 w 2397919"/>
              <a:gd name="connsiteY35" fmla="*/ 1371600 h 1373981"/>
              <a:gd name="connsiteX36" fmla="*/ 128588 w 2397919"/>
              <a:gd name="connsiteY36" fmla="*/ 1373981 h 1373981"/>
              <a:gd name="connsiteX37" fmla="*/ 73819 w 2397919"/>
              <a:gd name="connsiteY37" fmla="*/ 1366837 h 1373981"/>
              <a:gd name="connsiteX38" fmla="*/ 45244 w 2397919"/>
              <a:gd name="connsiteY38" fmla="*/ 1354931 h 1373981"/>
              <a:gd name="connsiteX39" fmla="*/ 21432 w 2397919"/>
              <a:gd name="connsiteY39" fmla="*/ 1343025 h 1373981"/>
              <a:gd name="connsiteX40" fmla="*/ 4763 w 2397919"/>
              <a:gd name="connsiteY40" fmla="*/ 1321593 h 1373981"/>
              <a:gd name="connsiteX41" fmla="*/ 0 w 2397919"/>
              <a:gd name="connsiteY41" fmla="*/ 1295400 h 1373981"/>
              <a:gd name="connsiteX42" fmla="*/ 7144 w 2397919"/>
              <a:gd name="connsiteY42" fmla="*/ 1264443 h 1373981"/>
              <a:gd name="connsiteX43" fmla="*/ 40482 w 2397919"/>
              <a:gd name="connsiteY43" fmla="*/ 1223962 h 1373981"/>
              <a:gd name="connsiteX44" fmla="*/ 109538 w 2397919"/>
              <a:gd name="connsiteY44" fmla="*/ 1166812 h 1373981"/>
              <a:gd name="connsiteX45" fmla="*/ 180975 w 2397919"/>
              <a:gd name="connsiteY45" fmla="*/ 1109662 h 1373981"/>
              <a:gd name="connsiteX46" fmla="*/ 204788 w 2397919"/>
              <a:gd name="connsiteY46" fmla="*/ 1097756 h 1373981"/>
              <a:gd name="connsiteX47" fmla="*/ 271463 w 2397919"/>
              <a:gd name="connsiteY47" fmla="*/ 1078706 h 1373981"/>
              <a:gd name="connsiteX48" fmla="*/ 419100 w 2397919"/>
              <a:gd name="connsiteY48" fmla="*/ 1038225 h 1373981"/>
              <a:gd name="connsiteX49" fmla="*/ 507207 w 2397919"/>
              <a:gd name="connsiteY49" fmla="*/ 1009650 h 1373981"/>
              <a:gd name="connsiteX50" fmla="*/ 652463 w 2397919"/>
              <a:gd name="connsiteY50" fmla="*/ 957262 h 1373981"/>
              <a:gd name="connsiteX51" fmla="*/ 866775 w 2397919"/>
              <a:gd name="connsiteY51" fmla="*/ 878681 h 1373981"/>
              <a:gd name="connsiteX52" fmla="*/ 1100138 w 2397919"/>
              <a:gd name="connsiteY52" fmla="*/ 795337 h 137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97919" h="1373981">
                <a:moveTo>
                  <a:pt x="1100138" y="795337"/>
                </a:moveTo>
                <a:lnTo>
                  <a:pt x="1671638" y="559593"/>
                </a:lnTo>
                <a:lnTo>
                  <a:pt x="1974057" y="426243"/>
                </a:lnTo>
                <a:lnTo>
                  <a:pt x="2055019" y="385762"/>
                </a:lnTo>
                <a:lnTo>
                  <a:pt x="2100263" y="357187"/>
                </a:lnTo>
                <a:lnTo>
                  <a:pt x="2143125" y="321468"/>
                </a:lnTo>
                <a:lnTo>
                  <a:pt x="2178844" y="288131"/>
                </a:lnTo>
                <a:lnTo>
                  <a:pt x="2209800" y="252412"/>
                </a:lnTo>
                <a:lnTo>
                  <a:pt x="2238375" y="214312"/>
                </a:lnTo>
                <a:lnTo>
                  <a:pt x="2266950" y="171450"/>
                </a:lnTo>
                <a:cubicBezTo>
                  <a:pt x="2278856" y="147638"/>
                  <a:pt x="2301479" y="92868"/>
                  <a:pt x="2309813" y="71437"/>
                </a:cubicBezTo>
                <a:cubicBezTo>
                  <a:pt x="2317166" y="44477"/>
                  <a:pt x="2316957" y="54293"/>
                  <a:pt x="2316957" y="42862"/>
                </a:cubicBezTo>
                <a:lnTo>
                  <a:pt x="2328863" y="23812"/>
                </a:lnTo>
                <a:cubicBezTo>
                  <a:pt x="2346093" y="6582"/>
                  <a:pt x="2337674" y="7143"/>
                  <a:pt x="2347913" y="7143"/>
                </a:cubicBezTo>
                <a:lnTo>
                  <a:pt x="2359819" y="0"/>
                </a:lnTo>
                <a:lnTo>
                  <a:pt x="2374107" y="0"/>
                </a:lnTo>
                <a:lnTo>
                  <a:pt x="2388394" y="16668"/>
                </a:lnTo>
                <a:lnTo>
                  <a:pt x="2397919" y="71437"/>
                </a:lnTo>
                <a:lnTo>
                  <a:pt x="2397919" y="123825"/>
                </a:lnTo>
                <a:lnTo>
                  <a:pt x="2397919" y="195262"/>
                </a:lnTo>
                <a:lnTo>
                  <a:pt x="2390775" y="271462"/>
                </a:lnTo>
                <a:lnTo>
                  <a:pt x="2381250" y="342900"/>
                </a:lnTo>
                <a:lnTo>
                  <a:pt x="2366963" y="407193"/>
                </a:lnTo>
                <a:lnTo>
                  <a:pt x="2345532" y="466725"/>
                </a:lnTo>
                <a:cubicBezTo>
                  <a:pt x="2323639" y="515374"/>
                  <a:pt x="2336410" y="502040"/>
                  <a:pt x="2321719" y="516731"/>
                </a:cubicBezTo>
                <a:lnTo>
                  <a:pt x="2269332" y="573881"/>
                </a:lnTo>
                <a:lnTo>
                  <a:pt x="2200275" y="609600"/>
                </a:lnTo>
                <a:lnTo>
                  <a:pt x="1495425" y="864393"/>
                </a:lnTo>
                <a:lnTo>
                  <a:pt x="1171575" y="983456"/>
                </a:lnTo>
                <a:lnTo>
                  <a:pt x="800100" y="1119187"/>
                </a:lnTo>
                <a:lnTo>
                  <a:pt x="664369" y="1169193"/>
                </a:lnTo>
                <a:lnTo>
                  <a:pt x="566738" y="1214437"/>
                </a:lnTo>
                <a:lnTo>
                  <a:pt x="450057" y="1273968"/>
                </a:lnTo>
                <a:lnTo>
                  <a:pt x="347663" y="1328737"/>
                </a:lnTo>
                <a:lnTo>
                  <a:pt x="283369" y="1352550"/>
                </a:lnTo>
                <a:lnTo>
                  <a:pt x="185738" y="1371600"/>
                </a:lnTo>
                <a:lnTo>
                  <a:pt x="128588" y="1373981"/>
                </a:lnTo>
                <a:lnTo>
                  <a:pt x="73819" y="1366837"/>
                </a:lnTo>
                <a:lnTo>
                  <a:pt x="45244" y="1354931"/>
                </a:lnTo>
                <a:lnTo>
                  <a:pt x="21432" y="1343025"/>
                </a:lnTo>
                <a:lnTo>
                  <a:pt x="4763" y="1321593"/>
                </a:lnTo>
                <a:lnTo>
                  <a:pt x="0" y="1295400"/>
                </a:lnTo>
                <a:lnTo>
                  <a:pt x="7144" y="1264443"/>
                </a:lnTo>
                <a:lnTo>
                  <a:pt x="40482" y="1223962"/>
                </a:lnTo>
                <a:lnTo>
                  <a:pt x="109538" y="1166812"/>
                </a:lnTo>
                <a:lnTo>
                  <a:pt x="180975" y="1109662"/>
                </a:lnTo>
                <a:lnTo>
                  <a:pt x="204788" y="1097756"/>
                </a:lnTo>
                <a:lnTo>
                  <a:pt x="271463" y="1078706"/>
                </a:lnTo>
                <a:lnTo>
                  <a:pt x="419100" y="1038225"/>
                </a:lnTo>
                <a:lnTo>
                  <a:pt x="507207" y="1009650"/>
                </a:lnTo>
                <a:lnTo>
                  <a:pt x="652463" y="957262"/>
                </a:lnTo>
                <a:lnTo>
                  <a:pt x="866775" y="878681"/>
                </a:lnTo>
                <a:lnTo>
                  <a:pt x="1100138" y="795337"/>
                </a:lnTo>
                <a:close/>
              </a:path>
            </a:pathLst>
          </a:custGeom>
          <a:solidFill>
            <a:srgbClr val="1F4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13F41192-CC87-4178-BBB5-B4DDB582FAF3}"/>
              </a:ext>
            </a:extLst>
          </p:cNvPr>
          <p:cNvSpPr/>
          <p:nvPr/>
        </p:nvSpPr>
        <p:spPr>
          <a:xfrm>
            <a:off x="5503863" y="2065339"/>
            <a:ext cx="728662" cy="1171575"/>
          </a:xfrm>
          <a:custGeom>
            <a:avLst/>
            <a:gdLst>
              <a:gd name="connsiteX0" fmla="*/ 371475 w 728662"/>
              <a:gd name="connsiteY0" fmla="*/ 783431 h 1171575"/>
              <a:gd name="connsiteX1" fmla="*/ 478631 w 728662"/>
              <a:gd name="connsiteY1" fmla="*/ 619125 h 1171575"/>
              <a:gd name="connsiteX2" fmla="*/ 547687 w 728662"/>
              <a:gd name="connsiteY2" fmla="*/ 521494 h 1171575"/>
              <a:gd name="connsiteX3" fmla="*/ 614362 w 728662"/>
              <a:gd name="connsiteY3" fmla="*/ 423862 h 1171575"/>
              <a:gd name="connsiteX4" fmla="*/ 638175 w 728662"/>
              <a:gd name="connsiteY4" fmla="*/ 397669 h 1171575"/>
              <a:gd name="connsiteX5" fmla="*/ 676275 w 728662"/>
              <a:gd name="connsiteY5" fmla="*/ 366712 h 1171575"/>
              <a:gd name="connsiteX6" fmla="*/ 700087 w 728662"/>
              <a:gd name="connsiteY6" fmla="*/ 338137 h 1171575"/>
              <a:gd name="connsiteX7" fmla="*/ 716756 w 728662"/>
              <a:gd name="connsiteY7" fmla="*/ 314325 h 1171575"/>
              <a:gd name="connsiteX8" fmla="*/ 726281 w 728662"/>
              <a:gd name="connsiteY8" fmla="*/ 283369 h 1171575"/>
              <a:gd name="connsiteX9" fmla="*/ 728662 w 728662"/>
              <a:gd name="connsiteY9" fmla="*/ 259556 h 1171575"/>
              <a:gd name="connsiteX10" fmla="*/ 719137 w 728662"/>
              <a:gd name="connsiteY10" fmla="*/ 230981 h 1171575"/>
              <a:gd name="connsiteX11" fmla="*/ 688181 w 728662"/>
              <a:gd name="connsiteY11" fmla="*/ 195262 h 1171575"/>
              <a:gd name="connsiteX12" fmla="*/ 552450 w 728662"/>
              <a:gd name="connsiteY12" fmla="*/ 73819 h 1171575"/>
              <a:gd name="connsiteX13" fmla="*/ 490537 w 728662"/>
              <a:gd name="connsiteY13" fmla="*/ 11906 h 1171575"/>
              <a:gd name="connsiteX14" fmla="*/ 471487 w 728662"/>
              <a:gd name="connsiteY14" fmla="*/ 0 h 1171575"/>
              <a:gd name="connsiteX15" fmla="*/ 295275 w 728662"/>
              <a:gd name="connsiteY15" fmla="*/ 26194 h 1171575"/>
              <a:gd name="connsiteX16" fmla="*/ 330994 w 728662"/>
              <a:gd name="connsiteY16" fmla="*/ 64294 h 1171575"/>
              <a:gd name="connsiteX17" fmla="*/ 347662 w 728662"/>
              <a:gd name="connsiteY17" fmla="*/ 92869 h 1171575"/>
              <a:gd name="connsiteX18" fmla="*/ 364331 w 728662"/>
              <a:gd name="connsiteY18" fmla="*/ 128587 h 1171575"/>
              <a:gd name="connsiteX19" fmla="*/ 373856 w 728662"/>
              <a:gd name="connsiteY19" fmla="*/ 169069 h 1171575"/>
              <a:gd name="connsiteX20" fmla="*/ 376237 w 728662"/>
              <a:gd name="connsiteY20" fmla="*/ 221456 h 1171575"/>
              <a:gd name="connsiteX21" fmla="*/ 366712 w 728662"/>
              <a:gd name="connsiteY21" fmla="*/ 280987 h 1171575"/>
              <a:gd name="connsiteX22" fmla="*/ 342900 w 728662"/>
              <a:gd name="connsiteY22" fmla="*/ 342900 h 1171575"/>
              <a:gd name="connsiteX23" fmla="*/ 309562 w 728662"/>
              <a:gd name="connsiteY23" fmla="*/ 428625 h 1171575"/>
              <a:gd name="connsiteX24" fmla="*/ 178594 w 728662"/>
              <a:gd name="connsiteY24" fmla="*/ 738187 h 1171575"/>
              <a:gd name="connsiteX25" fmla="*/ 54769 w 728662"/>
              <a:gd name="connsiteY25" fmla="*/ 992981 h 1171575"/>
              <a:gd name="connsiteX26" fmla="*/ 9525 w 728662"/>
              <a:gd name="connsiteY26" fmla="*/ 1090612 h 1171575"/>
              <a:gd name="connsiteX27" fmla="*/ 0 w 728662"/>
              <a:gd name="connsiteY27" fmla="*/ 1128712 h 1171575"/>
              <a:gd name="connsiteX28" fmla="*/ 7144 w 728662"/>
              <a:gd name="connsiteY28" fmla="*/ 1150144 h 1171575"/>
              <a:gd name="connsiteX29" fmla="*/ 26194 w 728662"/>
              <a:gd name="connsiteY29" fmla="*/ 1164431 h 1171575"/>
              <a:gd name="connsiteX30" fmla="*/ 78581 w 728662"/>
              <a:gd name="connsiteY30" fmla="*/ 1171575 h 1171575"/>
              <a:gd name="connsiteX31" fmla="*/ 126206 w 728662"/>
              <a:gd name="connsiteY31" fmla="*/ 1152525 h 1171575"/>
              <a:gd name="connsiteX32" fmla="*/ 204787 w 728662"/>
              <a:gd name="connsiteY32" fmla="*/ 1042987 h 1171575"/>
              <a:gd name="connsiteX33" fmla="*/ 371475 w 728662"/>
              <a:gd name="connsiteY33" fmla="*/ 783431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28662" h="1171575">
                <a:moveTo>
                  <a:pt x="371475" y="783431"/>
                </a:moveTo>
                <a:lnTo>
                  <a:pt x="478631" y="619125"/>
                </a:lnTo>
                <a:lnTo>
                  <a:pt x="547687" y="521494"/>
                </a:lnTo>
                <a:lnTo>
                  <a:pt x="614362" y="423862"/>
                </a:lnTo>
                <a:lnTo>
                  <a:pt x="638175" y="397669"/>
                </a:lnTo>
                <a:lnTo>
                  <a:pt x="676275" y="366712"/>
                </a:lnTo>
                <a:lnTo>
                  <a:pt x="700087" y="338137"/>
                </a:lnTo>
                <a:lnTo>
                  <a:pt x="716756" y="314325"/>
                </a:lnTo>
                <a:lnTo>
                  <a:pt x="726281" y="283369"/>
                </a:lnTo>
                <a:lnTo>
                  <a:pt x="728662" y="259556"/>
                </a:lnTo>
                <a:lnTo>
                  <a:pt x="719137" y="230981"/>
                </a:lnTo>
                <a:lnTo>
                  <a:pt x="688181" y="195262"/>
                </a:lnTo>
                <a:lnTo>
                  <a:pt x="552450" y="73819"/>
                </a:lnTo>
                <a:lnTo>
                  <a:pt x="490537" y="11906"/>
                </a:lnTo>
                <a:lnTo>
                  <a:pt x="471487" y="0"/>
                </a:lnTo>
                <a:lnTo>
                  <a:pt x="295275" y="26194"/>
                </a:lnTo>
                <a:lnTo>
                  <a:pt x="330994" y="64294"/>
                </a:lnTo>
                <a:lnTo>
                  <a:pt x="347662" y="92869"/>
                </a:lnTo>
                <a:lnTo>
                  <a:pt x="364331" y="128587"/>
                </a:lnTo>
                <a:lnTo>
                  <a:pt x="373856" y="169069"/>
                </a:lnTo>
                <a:lnTo>
                  <a:pt x="376237" y="221456"/>
                </a:lnTo>
                <a:lnTo>
                  <a:pt x="366712" y="280987"/>
                </a:lnTo>
                <a:lnTo>
                  <a:pt x="342900" y="342900"/>
                </a:lnTo>
                <a:lnTo>
                  <a:pt x="309562" y="428625"/>
                </a:lnTo>
                <a:lnTo>
                  <a:pt x="178594" y="738187"/>
                </a:lnTo>
                <a:lnTo>
                  <a:pt x="54769" y="992981"/>
                </a:lnTo>
                <a:lnTo>
                  <a:pt x="9525" y="1090612"/>
                </a:lnTo>
                <a:lnTo>
                  <a:pt x="0" y="1128712"/>
                </a:lnTo>
                <a:lnTo>
                  <a:pt x="7144" y="1150144"/>
                </a:lnTo>
                <a:lnTo>
                  <a:pt x="26194" y="1164431"/>
                </a:lnTo>
                <a:lnTo>
                  <a:pt x="78581" y="1171575"/>
                </a:lnTo>
                <a:lnTo>
                  <a:pt x="126206" y="1152525"/>
                </a:lnTo>
                <a:lnTo>
                  <a:pt x="204787" y="1042987"/>
                </a:lnTo>
                <a:lnTo>
                  <a:pt x="371475" y="783431"/>
                </a:lnTo>
                <a:close/>
              </a:path>
            </a:pathLst>
          </a:custGeom>
          <a:solidFill>
            <a:srgbClr val="1F4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064408E-C5FD-43C3-A4C9-552C6810DB64}"/>
              </a:ext>
            </a:extLst>
          </p:cNvPr>
          <p:cNvSpPr/>
          <p:nvPr/>
        </p:nvSpPr>
        <p:spPr>
          <a:xfrm rot="2700000">
            <a:off x="4941889" y="2830514"/>
            <a:ext cx="3487737" cy="2084387"/>
          </a:xfrm>
          <a:custGeom>
            <a:avLst/>
            <a:gdLst>
              <a:gd name="connsiteX0" fmla="*/ 190359 w 3487638"/>
              <a:gd name="connsiteY0" fmla="*/ 1665636 h 2083745"/>
              <a:gd name="connsiteX1" fmla="*/ 370519 w 3487638"/>
              <a:gd name="connsiteY1" fmla="*/ 1427688 h 2083745"/>
              <a:gd name="connsiteX2" fmla="*/ 503090 w 3487638"/>
              <a:gd name="connsiteY2" fmla="*/ 1254326 h 2083745"/>
              <a:gd name="connsiteX3" fmla="*/ 588072 w 3487638"/>
              <a:gd name="connsiteY3" fmla="*/ 1148949 h 2083745"/>
              <a:gd name="connsiteX4" fmla="*/ 995983 w 3487638"/>
              <a:gd name="connsiteY4" fmla="*/ 679852 h 2083745"/>
              <a:gd name="connsiteX5" fmla="*/ 1213535 w 3487638"/>
              <a:gd name="connsiteY5" fmla="*/ 418109 h 2083745"/>
              <a:gd name="connsiteX6" fmla="*/ 1301916 w 3487638"/>
              <a:gd name="connsiteY6" fmla="*/ 309333 h 2083745"/>
              <a:gd name="connsiteX7" fmla="*/ 1339307 w 3487638"/>
              <a:gd name="connsiteY7" fmla="*/ 261743 h 2083745"/>
              <a:gd name="connsiteX8" fmla="*/ 1356304 w 3487638"/>
              <a:gd name="connsiteY8" fmla="*/ 231150 h 2083745"/>
              <a:gd name="connsiteX9" fmla="*/ 1380099 w 3487638"/>
              <a:gd name="connsiteY9" fmla="*/ 159765 h 2083745"/>
              <a:gd name="connsiteX10" fmla="*/ 1390296 w 3487638"/>
              <a:gd name="connsiteY10" fmla="*/ 88381 h 2083745"/>
              <a:gd name="connsiteX11" fmla="*/ 1400494 w 3487638"/>
              <a:gd name="connsiteY11" fmla="*/ 71385 h 2083745"/>
              <a:gd name="connsiteX12" fmla="*/ 1437886 w 3487638"/>
              <a:gd name="connsiteY12" fmla="*/ 50989 h 2083745"/>
              <a:gd name="connsiteX13" fmla="*/ 1492274 w 3487638"/>
              <a:gd name="connsiteY13" fmla="*/ 33993 h 2083745"/>
              <a:gd name="connsiteX14" fmla="*/ 1580655 w 3487638"/>
              <a:gd name="connsiteY14" fmla="*/ 16997 h 2083745"/>
              <a:gd name="connsiteX15" fmla="*/ 1655438 w 3487638"/>
              <a:gd name="connsiteY15" fmla="*/ 6799 h 2083745"/>
              <a:gd name="connsiteX16" fmla="*/ 1754017 w 3487638"/>
              <a:gd name="connsiteY16" fmla="*/ 0 h 2083745"/>
              <a:gd name="connsiteX17" fmla="*/ 1805006 w 3487638"/>
              <a:gd name="connsiteY17" fmla="*/ 3400 h 2083745"/>
              <a:gd name="connsiteX18" fmla="*/ 1822002 w 3487638"/>
              <a:gd name="connsiteY18" fmla="*/ 6799 h 2083745"/>
              <a:gd name="connsiteX19" fmla="*/ 1845797 w 3487638"/>
              <a:gd name="connsiteY19" fmla="*/ 13597 h 2083745"/>
              <a:gd name="connsiteX20" fmla="*/ 1859394 w 3487638"/>
              <a:gd name="connsiteY20" fmla="*/ 23795 h 2083745"/>
              <a:gd name="connsiteX21" fmla="*/ 1872991 w 3487638"/>
              <a:gd name="connsiteY21" fmla="*/ 44191 h 2083745"/>
              <a:gd name="connsiteX22" fmla="*/ 1886588 w 3487638"/>
              <a:gd name="connsiteY22" fmla="*/ 64586 h 2083745"/>
              <a:gd name="connsiteX23" fmla="*/ 1893386 w 3487638"/>
              <a:gd name="connsiteY23" fmla="*/ 84982 h 2083745"/>
              <a:gd name="connsiteX24" fmla="*/ 1906983 w 3487638"/>
              <a:gd name="connsiteY24" fmla="*/ 125773 h 2083745"/>
              <a:gd name="connsiteX25" fmla="*/ 1927379 w 3487638"/>
              <a:gd name="connsiteY25" fmla="*/ 166564 h 2083745"/>
              <a:gd name="connsiteX26" fmla="*/ 2002162 w 3487638"/>
              <a:gd name="connsiteY26" fmla="*/ 268542 h 2083745"/>
              <a:gd name="connsiteX27" fmla="*/ 2362484 w 3487638"/>
              <a:gd name="connsiteY27" fmla="*/ 717243 h 2083745"/>
              <a:gd name="connsiteX28" fmla="*/ 2518849 w 3487638"/>
              <a:gd name="connsiteY28" fmla="*/ 904203 h 2083745"/>
              <a:gd name="connsiteX29" fmla="*/ 2648021 w 3487638"/>
              <a:gd name="connsiteY29" fmla="*/ 1053770 h 2083745"/>
              <a:gd name="connsiteX30" fmla="*/ 2797588 w 3487638"/>
              <a:gd name="connsiteY30" fmla="*/ 1203337 h 2083745"/>
              <a:gd name="connsiteX31" fmla="*/ 3086525 w 3487638"/>
              <a:gd name="connsiteY31" fmla="*/ 1488875 h 2083745"/>
              <a:gd name="connsiteX32" fmla="*/ 3300678 w 3487638"/>
              <a:gd name="connsiteY32" fmla="*/ 1706427 h 2083745"/>
              <a:gd name="connsiteX33" fmla="*/ 3372063 w 3487638"/>
              <a:gd name="connsiteY33" fmla="*/ 1777811 h 2083745"/>
              <a:gd name="connsiteX34" fmla="*/ 3412854 w 3487638"/>
              <a:gd name="connsiteY34" fmla="*/ 1818603 h 2083745"/>
              <a:gd name="connsiteX35" fmla="*/ 3446846 w 3487638"/>
              <a:gd name="connsiteY35" fmla="*/ 1855994 h 2083745"/>
              <a:gd name="connsiteX36" fmla="*/ 3467242 w 3487638"/>
              <a:gd name="connsiteY36" fmla="*/ 1886588 h 2083745"/>
              <a:gd name="connsiteX37" fmla="*/ 3480839 w 3487638"/>
              <a:gd name="connsiteY37" fmla="*/ 1913782 h 2083745"/>
              <a:gd name="connsiteX38" fmla="*/ 3487638 w 3487638"/>
              <a:gd name="connsiteY38" fmla="*/ 1951174 h 2083745"/>
              <a:gd name="connsiteX39" fmla="*/ 3487638 w 3487638"/>
              <a:gd name="connsiteY39" fmla="*/ 1995364 h 2083745"/>
              <a:gd name="connsiteX40" fmla="*/ 3467242 w 3487638"/>
              <a:gd name="connsiteY40" fmla="*/ 2046353 h 2083745"/>
              <a:gd name="connsiteX41" fmla="*/ 3436649 w 3487638"/>
              <a:gd name="connsiteY41" fmla="*/ 2073547 h 2083745"/>
              <a:gd name="connsiteX42" fmla="*/ 3406055 w 3487638"/>
              <a:gd name="connsiteY42" fmla="*/ 2083745 h 2083745"/>
              <a:gd name="connsiteX43" fmla="*/ 3389059 w 3487638"/>
              <a:gd name="connsiteY43" fmla="*/ 2080345 h 2083745"/>
              <a:gd name="connsiteX44" fmla="*/ 3361865 w 3487638"/>
              <a:gd name="connsiteY44" fmla="*/ 2070148 h 2083745"/>
              <a:gd name="connsiteX45" fmla="*/ 3242891 w 3487638"/>
              <a:gd name="connsiteY45" fmla="*/ 1998763 h 2083745"/>
              <a:gd name="connsiteX46" fmla="*/ 3151111 w 3487638"/>
              <a:gd name="connsiteY46" fmla="*/ 1930778 h 2083745"/>
              <a:gd name="connsiteX47" fmla="*/ 3062730 w 3487638"/>
              <a:gd name="connsiteY47" fmla="*/ 1835599 h 2083745"/>
              <a:gd name="connsiteX48" fmla="*/ 3011742 w 3487638"/>
              <a:gd name="connsiteY48" fmla="*/ 1760815 h 2083745"/>
              <a:gd name="connsiteX49" fmla="*/ 2913163 w 3487638"/>
              <a:gd name="connsiteY49" fmla="*/ 1665636 h 2083745"/>
              <a:gd name="connsiteX50" fmla="*/ 2396476 w 3487638"/>
              <a:gd name="connsiteY50" fmla="*/ 1118356 h 2083745"/>
              <a:gd name="connsiteX51" fmla="*/ 2185722 w 3487638"/>
              <a:gd name="connsiteY51" fmla="*/ 880408 h 2083745"/>
              <a:gd name="connsiteX52" fmla="*/ 2056551 w 3487638"/>
              <a:gd name="connsiteY52" fmla="*/ 734240 h 2083745"/>
              <a:gd name="connsiteX53" fmla="*/ 2008961 w 3487638"/>
              <a:gd name="connsiteY53" fmla="*/ 669654 h 2083745"/>
              <a:gd name="connsiteX54" fmla="*/ 1971569 w 3487638"/>
              <a:gd name="connsiteY54" fmla="*/ 632262 h 2083745"/>
              <a:gd name="connsiteX55" fmla="*/ 1835599 w 3487638"/>
              <a:gd name="connsiteY55" fmla="*/ 492893 h 2083745"/>
              <a:gd name="connsiteX56" fmla="*/ 1747218 w 3487638"/>
              <a:gd name="connsiteY56" fmla="*/ 407911 h 2083745"/>
              <a:gd name="connsiteX57" fmla="*/ 1682632 w 3487638"/>
              <a:gd name="connsiteY57" fmla="*/ 360322 h 2083745"/>
              <a:gd name="connsiteX58" fmla="*/ 1655438 w 3487638"/>
              <a:gd name="connsiteY58" fmla="*/ 339926 h 2083745"/>
              <a:gd name="connsiteX59" fmla="*/ 1638442 w 3487638"/>
              <a:gd name="connsiteY59" fmla="*/ 333127 h 2083745"/>
              <a:gd name="connsiteX60" fmla="*/ 1624845 w 3487638"/>
              <a:gd name="connsiteY60" fmla="*/ 333127 h 2083745"/>
              <a:gd name="connsiteX61" fmla="*/ 1601050 w 3487638"/>
              <a:gd name="connsiteY61" fmla="*/ 336527 h 2083745"/>
              <a:gd name="connsiteX62" fmla="*/ 1573856 w 3487638"/>
              <a:gd name="connsiteY62" fmla="*/ 350124 h 2083745"/>
              <a:gd name="connsiteX63" fmla="*/ 1539864 w 3487638"/>
              <a:gd name="connsiteY63" fmla="*/ 377318 h 2083745"/>
              <a:gd name="connsiteX64" fmla="*/ 1482076 w 3487638"/>
              <a:gd name="connsiteY64" fmla="*/ 428307 h 2083745"/>
              <a:gd name="connsiteX65" fmla="*/ 1417490 w 3487638"/>
              <a:gd name="connsiteY65" fmla="*/ 492893 h 2083745"/>
              <a:gd name="connsiteX66" fmla="*/ 1359703 w 3487638"/>
              <a:gd name="connsiteY66" fmla="*/ 550680 h 2083745"/>
              <a:gd name="connsiteX67" fmla="*/ 1274722 w 3487638"/>
              <a:gd name="connsiteY67" fmla="*/ 645859 h 2083745"/>
              <a:gd name="connsiteX68" fmla="*/ 1067367 w 3487638"/>
              <a:gd name="connsiteY68" fmla="*/ 890606 h 2083745"/>
              <a:gd name="connsiteX69" fmla="*/ 927997 w 3487638"/>
              <a:gd name="connsiteY69" fmla="*/ 1057169 h 2083745"/>
              <a:gd name="connsiteX70" fmla="*/ 775031 w 3487638"/>
              <a:gd name="connsiteY70" fmla="*/ 1237330 h 2083745"/>
              <a:gd name="connsiteX71" fmla="*/ 628863 w 3487638"/>
              <a:gd name="connsiteY71" fmla="*/ 1420890 h 2083745"/>
              <a:gd name="connsiteX72" fmla="*/ 489493 w 3487638"/>
              <a:gd name="connsiteY72" fmla="*/ 1590852 h 2083745"/>
              <a:gd name="connsiteX73" fmla="*/ 329728 w 3487638"/>
              <a:gd name="connsiteY73" fmla="*/ 1794808 h 2083745"/>
              <a:gd name="connsiteX74" fmla="*/ 200557 w 3487638"/>
              <a:gd name="connsiteY74" fmla="*/ 1971569 h 2083745"/>
              <a:gd name="connsiteX75" fmla="*/ 176762 w 3487638"/>
              <a:gd name="connsiteY75" fmla="*/ 1978368 h 2083745"/>
              <a:gd name="connsiteX76" fmla="*/ 16997 w 3487638"/>
              <a:gd name="connsiteY76" fmla="*/ 1920580 h 2083745"/>
              <a:gd name="connsiteX77" fmla="*/ 0 w 3487638"/>
              <a:gd name="connsiteY77" fmla="*/ 1920580 h 2083745"/>
              <a:gd name="connsiteX78" fmla="*/ 54388 w 3487638"/>
              <a:gd name="connsiteY78" fmla="*/ 1845797 h 2083745"/>
              <a:gd name="connsiteX79" fmla="*/ 190359 w 3487638"/>
              <a:gd name="connsiteY79" fmla="*/ 1665636 h 208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487638" h="2083745">
                <a:moveTo>
                  <a:pt x="190359" y="1665636"/>
                </a:moveTo>
                <a:lnTo>
                  <a:pt x="370519" y="1427688"/>
                </a:lnTo>
                <a:lnTo>
                  <a:pt x="503090" y="1254326"/>
                </a:lnTo>
                <a:lnTo>
                  <a:pt x="588072" y="1148949"/>
                </a:lnTo>
                <a:lnTo>
                  <a:pt x="995983" y="679852"/>
                </a:lnTo>
                <a:lnTo>
                  <a:pt x="1213535" y="418109"/>
                </a:lnTo>
                <a:lnTo>
                  <a:pt x="1301916" y="309333"/>
                </a:lnTo>
                <a:lnTo>
                  <a:pt x="1339307" y="261743"/>
                </a:lnTo>
                <a:lnTo>
                  <a:pt x="1356304" y="231150"/>
                </a:lnTo>
                <a:lnTo>
                  <a:pt x="1380099" y="159765"/>
                </a:lnTo>
                <a:lnTo>
                  <a:pt x="1390296" y="88381"/>
                </a:lnTo>
                <a:lnTo>
                  <a:pt x="1400494" y="71385"/>
                </a:lnTo>
                <a:lnTo>
                  <a:pt x="1437886" y="50989"/>
                </a:lnTo>
                <a:lnTo>
                  <a:pt x="1492274" y="33993"/>
                </a:lnTo>
                <a:lnTo>
                  <a:pt x="1580655" y="16997"/>
                </a:lnTo>
                <a:lnTo>
                  <a:pt x="1655438" y="6799"/>
                </a:lnTo>
                <a:lnTo>
                  <a:pt x="1754017" y="0"/>
                </a:lnTo>
                <a:lnTo>
                  <a:pt x="1805006" y="3400"/>
                </a:lnTo>
                <a:lnTo>
                  <a:pt x="1822002" y="6799"/>
                </a:lnTo>
                <a:lnTo>
                  <a:pt x="1845797" y="13597"/>
                </a:lnTo>
                <a:lnTo>
                  <a:pt x="1859394" y="23795"/>
                </a:lnTo>
                <a:lnTo>
                  <a:pt x="1872991" y="44191"/>
                </a:lnTo>
                <a:lnTo>
                  <a:pt x="1886588" y="64586"/>
                </a:lnTo>
                <a:lnTo>
                  <a:pt x="1893386" y="84982"/>
                </a:lnTo>
                <a:lnTo>
                  <a:pt x="1906983" y="125773"/>
                </a:lnTo>
                <a:lnTo>
                  <a:pt x="1927379" y="166564"/>
                </a:lnTo>
                <a:lnTo>
                  <a:pt x="2002162" y="268542"/>
                </a:lnTo>
                <a:lnTo>
                  <a:pt x="2362484" y="717243"/>
                </a:lnTo>
                <a:lnTo>
                  <a:pt x="2518849" y="904203"/>
                </a:lnTo>
                <a:lnTo>
                  <a:pt x="2648021" y="1053770"/>
                </a:lnTo>
                <a:lnTo>
                  <a:pt x="2797588" y="1203337"/>
                </a:lnTo>
                <a:lnTo>
                  <a:pt x="3086525" y="1488875"/>
                </a:lnTo>
                <a:lnTo>
                  <a:pt x="3300678" y="1706427"/>
                </a:lnTo>
                <a:lnTo>
                  <a:pt x="3372063" y="1777811"/>
                </a:lnTo>
                <a:lnTo>
                  <a:pt x="3412854" y="1818603"/>
                </a:lnTo>
                <a:lnTo>
                  <a:pt x="3446846" y="1855994"/>
                </a:lnTo>
                <a:lnTo>
                  <a:pt x="3467242" y="1886588"/>
                </a:lnTo>
                <a:lnTo>
                  <a:pt x="3480839" y="1913782"/>
                </a:lnTo>
                <a:lnTo>
                  <a:pt x="3487638" y="1951174"/>
                </a:lnTo>
                <a:lnTo>
                  <a:pt x="3487638" y="1995364"/>
                </a:lnTo>
                <a:lnTo>
                  <a:pt x="3467242" y="2046353"/>
                </a:lnTo>
                <a:lnTo>
                  <a:pt x="3436649" y="2073547"/>
                </a:lnTo>
                <a:lnTo>
                  <a:pt x="3406055" y="2083745"/>
                </a:lnTo>
                <a:lnTo>
                  <a:pt x="3389059" y="2080345"/>
                </a:lnTo>
                <a:lnTo>
                  <a:pt x="3361865" y="2070148"/>
                </a:lnTo>
                <a:lnTo>
                  <a:pt x="3242891" y="1998763"/>
                </a:lnTo>
                <a:lnTo>
                  <a:pt x="3151111" y="1930778"/>
                </a:lnTo>
                <a:lnTo>
                  <a:pt x="3062730" y="1835599"/>
                </a:lnTo>
                <a:lnTo>
                  <a:pt x="3011742" y="1760815"/>
                </a:lnTo>
                <a:lnTo>
                  <a:pt x="2913163" y="1665636"/>
                </a:lnTo>
                <a:lnTo>
                  <a:pt x="2396476" y="1118356"/>
                </a:lnTo>
                <a:lnTo>
                  <a:pt x="2185722" y="880408"/>
                </a:lnTo>
                <a:lnTo>
                  <a:pt x="2056551" y="734240"/>
                </a:lnTo>
                <a:lnTo>
                  <a:pt x="2008961" y="669654"/>
                </a:lnTo>
                <a:lnTo>
                  <a:pt x="1971569" y="632262"/>
                </a:lnTo>
                <a:lnTo>
                  <a:pt x="1835599" y="492893"/>
                </a:lnTo>
                <a:lnTo>
                  <a:pt x="1747218" y="407911"/>
                </a:lnTo>
                <a:lnTo>
                  <a:pt x="1682632" y="360322"/>
                </a:lnTo>
                <a:lnTo>
                  <a:pt x="1655438" y="339926"/>
                </a:lnTo>
                <a:lnTo>
                  <a:pt x="1638442" y="333127"/>
                </a:lnTo>
                <a:lnTo>
                  <a:pt x="1624845" y="333127"/>
                </a:lnTo>
                <a:lnTo>
                  <a:pt x="1601050" y="336527"/>
                </a:lnTo>
                <a:lnTo>
                  <a:pt x="1573856" y="350124"/>
                </a:lnTo>
                <a:lnTo>
                  <a:pt x="1539864" y="377318"/>
                </a:lnTo>
                <a:lnTo>
                  <a:pt x="1482076" y="428307"/>
                </a:lnTo>
                <a:lnTo>
                  <a:pt x="1417490" y="492893"/>
                </a:lnTo>
                <a:lnTo>
                  <a:pt x="1359703" y="550680"/>
                </a:lnTo>
                <a:lnTo>
                  <a:pt x="1274722" y="645859"/>
                </a:lnTo>
                <a:lnTo>
                  <a:pt x="1067367" y="890606"/>
                </a:lnTo>
                <a:lnTo>
                  <a:pt x="927997" y="1057169"/>
                </a:lnTo>
                <a:lnTo>
                  <a:pt x="775031" y="1237330"/>
                </a:lnTo>
                <a:lnTo>
                  <a:pt x="628863" y="1420890"/>
                </a:lnTo>
                <a:lnTo>
                  <a:pt x="489493" y="1590852"/>
                </a:lnTo>
                <a:lnTo>
                  <a:pt x="329728" y="1794808"/>
                </a:lnTo>
                <a:lnTo>
                  <a:pt x="200557" y="1971569"/>
                </a:lnTo>
                <a:lnTo>
                  <a:pt x="176762" y="1978368"/>
                </a:lnTo>
                <a:lnTo>
                  <a:pt x="16997" y="1920580"/>
                </a:lnTo>
                <a:lnTo>
                  <a:pt x="0" y="1920580"/>
                </a:lnTo>
                <a:lnTo>
                  <a:pt x="54388" y="1845797"/>
                </a:lnTo>
                <a:lnTo>
                  <a:pt x="190359" y="1665636"/>
                </a:lnTo>
                <a:close/>
              </a:path>
            </a:pathLst>
          </a:custGeom>
          <a:solidFill>
            <a:srgbClr val="1F4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B31395E0-4147-4BFC-876A-3403B0FFFEFC}"/>
              </a:ext>
            </a:extLst>
          </p:cNvPr>
          <p:cNvSpPr/>
          <p:nvPr/>
        </p:nvSpPr>
        <p:spPr>
          <a:xfrm>
            <a:off x="4914901" y="4122739"/>
            <a:ext cx="2233613" cy="333375"/>
          </a:xfrm>
          <a:custGeom>
            <a:avLst/>
            <a:gdLst>
              <a:gd name="connsiteX0" fmla="*/ 683419 w 2233613"/>
              <a:gd name="connsiteY0" fmla="*/ 114300 h 333375"/>
              <a:gd name="connsiteX1" fmla="*/ 985838 w 2233613"/>
              <a:gd name="connsiteY1" fmla="*/ 90487 h 333375"/>
              <a:gd name="connsiteX2" fmla="*/ 1264444 w 2233613"/>
              <a:gd name="connsiteY2" fmla="*/ 66675 h 333375"/>
              <a:gd name="connsiteX3" fmla="*/ 1566863 w 2233613"/>
              <a:gd name="connsiteY3" fmla="*/ 38100 h 333375"/>
              <a:gd name="connsiteX4" fmla="*/ 1745456 w 2233613"/>
              <a:gd name="connsiteY4" fmla="*/ 19050 h 333375"/>
              <a:gd name="connsiteX5" fmla="*/ 1924050 w 2233613"/>
              <a:gd name="connsiteY5" fmla="*/ 0 h 333375"/>
              <a:gd name="connsiteX6" fmla="*/ 1976438 w 2233613"/>
              <a:gd name="connsiteY6" fmla="*/ 0 h 333375"/>
              <a:gd name="connsiteX7" fmla="*/ 2038350 w 2233613"/>
              <a:gd name="connsiteY7" fmla="*/ 4762 h 333375"/>
              <a:gd name="connsiteX8" fmla="*/ 2119313 w 2233613"/>
              <a:gd name="connsiteY8" fmla="*/ 11906 h 333375"/>
              <a:gd name="connsiteX9" fmla="*/ 2219325 w 2233613"/>
              <a:gd name="connsiteY9" fmla="*/ 23812 h 333375"/>
              <a:gd name="connsiteX10" fmla="*/ 2226469 w 2233613"/>
              <a:gd name="connsiteY10" fmla="*/ 30956 h 333375"/>
              <a:gd name="connsiteX11" fmla="*/ 2233613 w 2233613"/>
              <a:gd name="connsiteY11" fmla="*/ 42862 h 333375"/>
              <a:gd name="connsiteX12" fmla="*/ 2226469 w 2233613"/>
              <a:gd name="connsiteY12" fmla="*/ 102394 h 333375"/>
              <a:gd name="connsiteX13" fmla="*/ 2207419 w 2233613"/>
              <a:gd name="connsiteY13" fmla="*/ 166687 h 333375"/>
              <a:gd name="connsiteX14" fmla="*/ 2166938 w 2233613"/>
              <a:gd name="connsiteY14" fmla="*/ 183356 h 333375"/>
              <a:gd name="connsiteX15" fmla="*/ 2083594 w 2233613"/>
              <a:gd name="connsiteY15" fmla="*/ 209550 h 333375"/>
              <a:gd name="connsiteX16" fmla="*/ 2005013 w 2233613"/>
              <a:gd name="connsiteY16" fmla="*/ 223837 h 333375"/>
              <a:gd name="connsiteX17" fmla="*/ 1890713 w 2233613"/>
              <a:gd name="connsiteY17" fmla="*/ 230981 h 333375"/>
              <a:gd name="connsiteX18" fmla="*/ 1771650 w 2233613"/>
              <a:gd name="connsiteY18" fmla="*/ 226219 h 333375"/>
              <a:gd name="connsiteX19" fmla="*/ 1621631 w 2233613"/>
              <a:gd name="connsiteY19" fmla="*/ 221456 h 333375"/>
              <a:gd name="connsiteX20" fmla="*/ 1521619 w 2233613"/>
              <a:gd name="connsiteY20" fmla="*/ 219075 h 333375"/>
              <a:gd name="connsiteX21" fmla="*/ 1376363 w 2233613"/>
              <a:gd name="connsiteY21" fmla="*/ 223837 h 333375"/>
              <a:gd name="connsiteX22" fmla="*/ 1128713 w 2233613"/>
              <a:gd name="connsiteY22" fmla="*/ 238125 h 333375"/>
              <a:gd name="connsiteX23" fmla="*/ 907256 w 2233613"/>
              <a:gd name="connsiteY23" fmla="*/ 257175 h 333375"/>
              <a:gd name="connsiteX24" fmla="*/ 611981 w 2233613"/>
              <a:gd name="connsiteY24" fmla="*/ 285750 h 333375"/>
              <a:gd name="connsiteX25" fmla="*/ 345281 w 2233613"/>
              <a:gd name="connsiteY25" fmla="*/ 321469 h 333375"/>
              <a:gd name="connsiteX26" fmla="*/ 250031 w 2233613"/>
              <a:gd name="connsiteY26" fmla="*/ 333375 h 333375"/>
              <a:gd name="connsiteX27" fmla="*/ 204788 w 2233613"/>
              <a:gd name="connsiteY27" fmla="*/ 333375 h 333375"/>
              <a:gd name="connsiteX28" fmla="*/ 166688 w 2233613"/>
              <a:gd name="connsiteY28" fmla="*/ 333375 h 333375"/>
              <a:gd name="connsiteX29" fmla="*/ 130969 w 2233613"/>
              <a:gd name="connsiteY29" fmla="*/ 323850 h 333375"/>
              <a:gd name="connsiteX30" fmla="*/ 88106 w 2233613"/>
              <a:gd name="connsiteY30" fmla="*/ 309562 h 333375"/>
              <a:gd name="connsiteX31" fmla="*/ 61913 w 2233613"/>
              <a:gd name="connsiteY31" fmla="*/ 295275 h 333375"/>
              <a:gd name="connsiteX32" fmla="*/ 38100 w 2233613"/>
              <a:gd name="connsiteY32" fmla="*/ 276225 h 333375"/>
              <a:gd name="connsiteX33" fmla="*/ 11906 w 2233613"/>
              <a:gd name="connsiteY33" fmla="*/ 257175 h 333375"/>
              <a:gd name="connsiteX34" fmla="*/ 0 w 2233613"/>
              <a:gd name="connsiteY34" fmla="*/ 157162 h 333375"/>
              <a:gd name="connsiteX35" fmla="*/ 16669 w 2233613"/>
              <a:gd name="connsiteY35" fmla="*/ 76200 h 333375"/>
              <a:gd name="connsiteX36" fmla="*/ 54769 w 2233613"/>
              <a:gd name="connsiteY36" fmla="*/ 119062 h 333375"/>
              <a:gd name="connsiteX37" fmla="*/ 85725 w 2233613"/>
              <a:gd name="connsiteY37" fmla="*/ 140494 h 333375"/>
              <a:gd name="connsiteX38" fmla="*/ 130969 w 2233613"/>
              <a:gd name="connsiteY38" fmla="*/ 157162 h 333375"/>
              <a:gd name="connsiteX39" fmla="*/ 188119 w 2233613"/>
              <a:gd name="connsiteY39" fmla="*/ 157162 h 333375"/>
              <a:gd name="connsiteX40" fmla="*/ 366713 w 2233613"/>
              <a:gd name="connsiteY40" fmla="*/ 140494 h 333375"/>
              <a:gd name="connsiteX41" fmla="*/ 590550 w 2233613"/>
              <a:gd name="connsiteY41" fmla="*/ 121444 h 333375"/>
              <a:gd name="connsiteX42" fmla="*/ 683419 w 2233613"/>
              <a:gd name="connsiteY42" fmla="*/ 11430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33613" h="333375">
                <a:moveTo>
                  <a:pt x="683419" y="114300"/>
                </a:moveTo>
                <a:lnTo>
                  <a:pt x="985838" y="90487"/>
                </a:lnTo>
                <a:lnTo>
                  <a:pt x="1264444" y="66675"/>
                </a:lnTo>
                <a:lnTo>
                  <a:pt x="1566863" y="38100"/>
                </a:lnTo>
                <a:lnTo>
                  <a:pt x="1745456" y="19050"/>
                </a:lnTo>
                <a:lnTo>
                  <a:pt x="1924050" y="0"/>
                </a:lnTo>
                <a:lnTo>
                  <a:pt x="1976438" y="0"/>
                </a:lnTo>
                <a:lnTo>
                  <a:pt x="2038350" y="4762"/>
                </a:lnTo>
                <a:lnTo>
                  <a:pt x="2119313" y="11906"/>
                </a:lnTo>
                <a:lnTo>
                  <a:pt x="2219325" y="23812"/>
                </a:lnTo>
                <a:lnTo>
                  <a:pt x="2226469" y="30956"/>
                </a:lnTo>
                <a:lnTo>
                  <a:pt x="2233613" y="42862"/>
                </a:lnTo>
                <a:lnTo>
                  <a:pt x="2226469" y="102394"/>
                </a:lnTo>
                <a:lnTo>
                  <a:pt x="2207419" y="166687"/>
                </a:lnTo>
                <a:lnTo>
                  <a:pt x="2166938" y="183356"/>
                </a:lnTo>
                <a:lnTo>
                  <a:pt x="2083594" y="209550"/>
                </a:lnTo>
                <a:lnTo>
                  <a:pt x="2005013" y="223837"/>
                </a:lnTo>
                <a:lnTo>
                  <a:pt x="1890713" y="230981"/>
                </a:lnTo>
                <a:lnTo>
                  <a:pt x="1771650" y="226219"/>
                </a:lnTo>
                <a:lnTo>
                  <a:pt x="1621631" y="221456"/>
                </a:lnTo>
                <a:lnTo>
                  <a:pt x="1521619" y="219075"/>
                </a:lnTo>
                <a:lnTo>
                  <a:pt x="1376363" y="223837"/>
                </a:lnTo>
                <a:lnTo>
                  <a:pt x="1128713" y="238125"/>
                </a:lnTo>
                <a:lnTo>
                  <a:pt x="907256" y="257175"/>
                </a:lnTo>
                <a:lnTo>
                  <a:pt x="611981" y="285750"/>
                </a:lnTo>
                <a:lnTo>
                  <a:pt x="345281" y="321469"/>
                </a:lnTo>
                <a:lnTo>
                  <a:pt x="250031" y="333375"/>
                </a:lnTo>
                <a:lnTo>
                  <a:pt x="204788" y="333375"/>
                </a:lnTo>
                <a:lnTo>
                  <a:pt x="166688" y="333375"/>
                </a:lnTo>
                <a:lnTo>
                  <a:pt x="130969" y="323850"/>
                </a:lnTo>
                <a:lnTo>
                  <a:pt x="88106" y="309562"/>
                </a:lnTo>
                <a:lnTo>
                  <a:pt x="61913" y="295275"/>
                </a:lnTo>
                <a:lnTo>
                  <a:pt x="38100" y="276225"/>
                </a:lnTo>
                <a:lnTo>
                  <a:pt x="11906" y="257175"/>
                </a:lnTo>
                <a:lnTo>
                  <a:pt x="0" y="157162"/>
                </a:lnTo>
                <a:lnTo>
                  <a:pt x="16669" y="76200"/>
                </a:lnTo>
                <a:lnTo>
                  <a:pt x="54769" y="119062"/>
                </a:lnTo>
                <a:lnTo>
                  <a:pt x="85725" y="140494"/>
                </a:lnTo>
                <a:lnTo>
                  <a:pt x="130969" y="157162"/>
                </a:lnTo>
                <a:lnTo>
                  <a:pt x="188119" y="157162"/>
                </a:lnTo>
                <a:lnTo>
                  <a:pt x="366713" y="140494"/>
                </a:lnTo>
                <a:lnTo>
                  <a:pt x="590550" y="121444"/>
                </a:lnTo>
                <a:lnTo>
                  <a:pt x="683419" y="114300"/>
                </a:lnTo>
                <a:close/>
              </a:path>
            </a:pathLst>
          </a:custGeom>
          <a:solidFill>
            <a:srgbClr val="1F4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AAD05B9-4C22-4972-9F71-DE0BC7DA9856}"/>
              </a:ext>
            </a:extLst>
          </p:cNvPr>
          <p:cNvSpPr/>
          <p:nvPr/>
        </p:nvSpPr>
        <p:spPr>
          <a:xfrm>
            <a:off x="4943476" y="5275263"/>
            <a:ext cx="2157413" cy="393700"/>
          </a:xfrm>
          <a:custGeom>
            <a:avLst/>
            <a:gdLst>
              <a:gd name="connsiteX0" fmla="*/ 638175 w 2157413"/>
              <a:gd name="connsiteY0" fmla="*/ 128587 h 395287"/>
              <a:gd name="connsiteX1" fmla="*/ 919163 w 2157413"/>
              <a:gd name="connsiteY1" fmla="*/ 100012 h 395287"/>
              <a:gd name="connsiteX2" fmla="*/ 1214438 w 2157413"/>
              <a:gd name="connsiteY2" fmla="*/ 71437 h 395287"/>
              <a:gd name="connsiteX3" fmla="*/ 1493044 w 2157413"/>
              <a:gd name="connsiteY3" fmla="*/ 52387 h 395287"/>
              <a:gd name="connsiteX4" fmla="*/ 1797844 w 2157413"/>
              <a:gd name="connsiteY4" fmla="*/ 28575 h 395287"/>
              <a:gd name="connsiteX5" fmla="*/ 1976438 w 2157413"/>
              <a:gd name="connsiteY5" fmla="*/ 16669 h 395287"/>
              <a:gd name="connsiteX6" fmla="*/ 2155031 w 2157413"/>
              <a:gd name="connsiteY6" fmla="*/ 0 h 395287"/>
              <a:gd name="connsiteX7" fmla="*/ 2157413 w 2157413"/>
              <a:gd name="connsiteY7" fmla="*/ 14287 h 395287"/>
              <a:gd name="connsiteX8" fmla="*/ 2131219 w 2157413"/>
              <a:gd name="connsiteY8" fmla="*/ 211931 h 395287"/>
              <a:gd name="connsiteX9" fmla="*/ 2059781 w 2157413"/>
              <a:gd name="connsiteY9" fmla="*/ 211931 h 395287"/>
              <a:gd name="connsiteX10" fmla="*/ 1955006 w 2157413"/>
              <a:gd name="connsiteY10" fmla="*/ 221456 h 395287"/>
              <a:gd name="connsiteX11" fmla="*/ 1897856 w 2157413"/>
              <a:gd name="connsiteY11" fmla="*/ 228600 h 395287"/>
              <a:gd name="connsiteX12" fmla="*/ 1854994 w 2157413"/>
              <a:gd name="connsiteY12" fmla="*/ 233362 h 395287"/>
              <a:gd name="connsiteX13" fmla="*/ 1597819 w 2157413"/>
              <a:gd name="connsiteY13" fmla="*/ 233362 h 395287"/>
              <a:gd name="connsiteX14" fmla="*/ 1245394 w 2157413"/>
              <a:gd name="connsiteY14" fmla="*/ 245269 h 395287"/>
              <a:gd name="connsiteX15" fmla="*/ 957263 w 2157413"/>
              <a:gd name="connsiteY15" fmla="*/ 264319 h 395287"/>
              <a:gd name="connsiteX16" fmla="*/ 666750 w 2157413"/>
              <a:gd name="connsiteY16" fmla="*/ 295275 h 395287"/>
              <a:gd name="connsiteX17" fmla="*/ 440531 w 2157413"/>
              <a:gd name="connsiteY17" fmla="*/ 330994 h 395287"/>
              <a:gd name="connsiteX18" fmla="*/ 302419 w 2157413"/>
              <a:gd name="connsiteY18" fmla="*/ 359569 h 395287"/>
              <a:gd name="connsiteX19" fmla="*/ 273844 w 2157413"/>
              <a:gd name="connsiteY19" fmla="*/ 366712 h 395287"/>
              <a:gd name="connsiteX20" fmla="*/ 245269 w 2157413"/>
              <a:gd name="connsiteY20" fmla="*/ 378619 h 395287"/>
              <a:gd name="connsiteX21" fmla="*/ 209550 w 2157413"/>
              <a:gd name="connsiteY21" fmla="*/ 390525 h 395287"/>
              <a:gd name="connsiteX22" fmla="*/ 180975 w 2157413"/>
              <a:gd name="connsiteY22" fmla="*/ 395287 h 395287"/>
              <a:gd name="connsiteX23" fmla="*/ 140494 w 2157413"/>
              <a:gd name="connsiteY23" fmla="*/ 392906 h 395287"/>
              <a:gd name="connsiteX24" fmla="*/ 111919 w 2157413"/>
              <a:gd name="connsiteY24" fmla="*/ 385762 h 395287"/>
              <a:gd name="connsiteX25" fmla="*/ 76200 w 2157413"/>
              <a:gd name="connsiteY25" fmla="*/ 371475 h 395287"/>
              <a:gd name="connsiteX26" fmla="*/ 7144 w 2157413"/>
              <a:gd name="connsiteY26" fmla="*/ 330994 h 395287"/>
              <a:gd name="connsiteX27" fmla="*/ 0 w 2157413"/>
              <a:gd name="connsiteY27" fmla="*/ 264319 h 395287"/>
              <a:gd name="connsiteX28" fmla="*/ 28575 w 2157413"/>
              <a:gd name="connsiteY28" fmla="*/ 150019 h 395287"/>
              <a:gd name="connsiteX29" fmla="*/ 50006 w 2157413"/>
              <a:gd name="connsiteY29" fmla="*/ 169069 h 395287"/>
              <a:gd name="connsiteX30" fmla="*/ 109538 w 2157413"/>
              <a:gd name="connsiteY30" fmla="*/ 176212 h 395287"/>
              <a:gd name="connsiteX31" fmla="*/ 178594 w 2157413"/>
              <a:gd name="connsiteY31" fmla="*/ 185737 h 395287"/>
              <a:gd name="connsiteX32" fmla="*/ 228600 w 2157413"/>
              <a:gd name="connsiteY32" fmla="*/ 180975 h 395287"/>
              <a:gd name="connsiteX33" fmla="*/ 485775 w 2157413"/>
              <a:gd name="connsiteY33" fmla="*/ 145256 h 395287"/>
              <a:gd name="connsiteX34" fmla="*/ 638175 w 2157413"/>
              <a:gd name="connsiteY34" fmla="*/ 128587 h 395287"/>
              <a:gd name="connsiteX0" fmla="*/ 638175 w 2157413"/>
              <a:gd name="connsiteY0" fmla="*/ 128587 h 395287"/>
              <a:gd name="connsiteX1" fmla="*/ 919163 w 2157413"/>
              <a:gd name="connsiteY1" fmla="*/ 100012 h 395287"/>
              <a:gd name="connsiteX2" fmla="*/ 1214438 w 2157413"/>
              <a:gd name="connsiteY2" fmla="*/ 71437 h 395287"/>
              <a:gd name="connsiteX3" fmla="*/ 1493044 w 2157413"/>
              <a:gd name="connsiteY3" fmla="*/ 52387 h 395287"/>
              <a:gd name="connsiteX4" fmla="*/ 1797844 w 2157413"/>
              <a:gd name="connsiteY4" fmla="*/ 28575 h 395287"/>
              <a:gd name="connsiteX5" fmla="*/ 1976438 w 2157413"/>
              <a:gd name="connsiteY5" fmla="*/ 16669 h 395287"/>
              <a:gd name="connsiteX6" fmla="*/ 2155031 w 2157413"/>
              <a:gd name="connsiteY6" fmla="*/ 0 h 395287"/>
              <a:gd name="connsiteX7" fmla="*/ 2157413 w 2157413"/>
              <a:gd name="connsiteY7" fmla="*/ 14287 h 395287"/>
              <a:gd name="connsiteX8" fmla="*/ 2131219 w 2157413"/>
              <a:gd name="connsiteY8" fmla="*/ 211931 h 395287"/>
              <a:gd name="connsiteX9" fmla="*/ 2059781 w 2157413"/>
              <a:gd name="connsiteY9" fmla="*/ 211931 h 395287"/>
              <a:gd name="connsiteX10" fmla="*/ 1955006 w 2157413"/>
              <a:gd name="connsiteY10" fmla="*/ 221456 h 395287"/>
              <a:gd name="connsiteX11" fmla="*/ 1897856 w 2157413"/>
              <a:gd name="connsiteY11" fmla="*/ 228600 h 395287"/>
              <a:gd name="connsiteX12" fmla="*/ 1854994 w 2157413"/>
              <a:gd name="connsiteY12" fmla="*/ 233362 h 395287"/>
              <a:gd name="connsiteX13" fmla="*/ 1597819 w 2157413"/>
              <a:gd name="connsiteY13" fmla="*/ 233362 h 395287"/>
              <a:gd name="connsiteX14" fmla="*/ 1245394 w 2157413"/>
              <a:gd name="connsiteY14" fmla="*/ 245269 h 395287"/>
              <a:gd name="connsiteX15" fmla="*/ 957263 w 2157413"/>
              <a:gd name="connsiteY15" fmla="*/ 264319 h 395287"/>
              <a:gd name="connsiteX16" fmla="*/ 666750 w 2157413"/>
              <a:gd name="connsiteY16" fmla="*/ 295275 h 395287"/>
              <a:gd name="connsiteX17" fmla="*/ 440531 w 2157413"/>
              <a:gd name="connsiteY17" fmla="*/ 330994 h 395287"/>
              <a:gd name="connsiteX18" fmla="*/ 302419 w 2157413"/>
              <a:gd name="connsiteY18" fmla="*/ 359569 h 395287"/>
              <a:gd name="connsiteX19" fmla="*/ 273844 w 2157413"/>
              <a:gd name="connsiteY19" fmla="*/ 366712 h 395287"/>
              <a:gd name="connsiteX20" fmla="*/ 245269 w 2157413"/>
              <a:gd name="connsiteY20" fmla="*/ 378619 h 395287"/>
              <a:gd name="connsiteX21" fmla="*/ 209550 w 2157413"/>
              <a:gd name="connsiteY21" fmla="*/ 390525 h 395287"/>
              <a:gd name="connsiteX22" fmla="*/ 180975 w 2157413"/>
              <a:gd name="connsiteY22" fmla="*/ 395287 h 395287"/>
              <a:gd name="connsiteX23" fmla="*/ 140494 w 2157413"/>
              <a:gd name="connsiteY23" fmla="*/ 392906 h 395287"/>
              <a:gd name="connsiteX24" fmla="*/ 111919 w 2157413"/>
              <a:gd name="connsiteY24" fmla="*/ 385762 h 395287"/>
              <a:gd name="connsiteX25" fmla="*/ 76200 w 2157413"/>
              <a:gd name="connsiteY25" fmla="*/ 371475 h 395287"/>
              <a:gd name="connsiteX26" fmla="*/ 7144 w 2157413"/>
              <a:gd name="connsiteY26" fmla="*/ 330994 h 395287"/>
              <a:gd name="connsiteX27" fmla="*/ 0 w 2157413"/>
              <a:gd name="connsiteY27" fmla="*/ 264319 h 395287"/>
              <a:gd name="connsiteX28" fmla="*/ 19050 w 2157413"/>
              <a:gd name="connsiteY28" fmla="*/ 173831 h 395287"/>
              <a:gd name="connsiteX29" fmla="*/ 28575 w 2157413"/>
              <a:gd name="connsiteY29" fmla="*/ 150019 h 395287"/>
              <a:gd name="connsiteX30" fmla="*/ 50006 w 2157413"/>
              <a:gd name="connsiteY30" fmla="*/ 169069 h 395287"/>
              <a:gd name="connsiteX31" fmla="*/ 109538 w 2157413"/>
              <a:gd name="connsiteY31" fmla="*/ 176212 h 395287"/>
              <a:gd name="connsiteX32" fmla="*/ 178594 w 2157413"/>
              <a:gd name="connsiteY32" fmla="*/ 185737 h 395287"/>
              <a:gd name="connsiteX33" fmla="*/ 228600 w 2157413"/>
              <a:gd name="connsiteY33" fmla="*/ 180975 h 395287"/>
              <a:gd name="connsiteX34" fmla="*/ 485775 w 2157413"/>
              <a:gd name="connsiteY34" fmla="*/ 145256 h 395287"/>
              <a:gd name="connsiteX35" fmla="*/ 638175 w 2157413"/>
              <a:gd name="connsiteY35" fmla="*/ 128587 h 395287"/>
              <a:gd name="connsiteX0" fmla="*/ 638175 w 2157413"/>
              <a:gd name="connsiteY0" fmla="*/ 128587 h 395287"/>
              <a:gd name="connsiteX1" fmla="*/ 919163 w 2157413"/>
              <a:gd name="connsiteY1" fmla="*/ 100012 h 395287"/>
              <a:gd name="connsiteX2" fmla="*/ 1214438 w 2157413"/>
              <a:gd name="connsiteY2" fmla="*/ 71437 h 395287"/>
              <a:gd name="connsiteX3" fmla="*/ 1493044 w 2157413"/>
              <a:gd name="connsiteY3" fmla="*/ 52387 h 395287"/>
              <a:gd name="connsiteX4" fmla="*/ 1797844 w 2157413"/>
              <a:gd name="connsiteY4" fmla="*/ 28575 h 395287"/>
              <a:gd name="connsiteX5" fmla="*/ 1976438 w 2157413"/>
              <a:gd name="connsiteY5" fmla="*/ 16669 h 395287"/>
              <a:gd name="connsiteX6" fmla="*/ 2155031 w 2157413"/>
              <a:gd name="connsiteY6" fmla="*/ 0 h 395287"/>
              <a:gd name="connsiteX7" fmla="*/ 2157413 w 2157413"/>
              <a:gd name="connsiteY7" fmla="*/ 14287 h 395287"/>
              <a:gd name="connsiteX8" fmla="*/ 2131219 w 2157413"/>
              <a:gd name="connsiteY8" fmla="*/ 211931 h 395287"/>
              <a:gd name="connsiteX9" fmla="*/ 2059781 w 2157413"/>
              <a:gd name="connsiteY9" fmla="*/ 211931 h 395287"/>
              <a:gd name="connsiteX10" fmla="*/ 1955006 w 2157413"/>
              <a:gd name="connsiteY10" fmla="*/ 221456 h 395287"/>
              <a:gd name="connsiteX11" fmla="*/ 1897856 w 2157413"/>
              <a:gd name="connsiteY11" fmla="*/ 228600 h 395287"/>
              <a:gd name="connsiteX12" fmla="*/ 1854994 w 2157413"/>
              <a:gd name="connsiteY12" fmla="*/ 233362 h 395287"/>
              <a:gd name="connsiteX13" fmla="*/ 1597819 w 2157413"/>
              <a:gd name="connsiteY13" fmla="*/ 233362 h 395287"/>
              <a:gd name="connsiteX14" fmla="*/ 1245394 w 2157413"/>
              <a:gd name="connsiteY14" fmla="*/ 245269 h 395287"/>
              <a:gd name="connsiteX15" fmla="*/ 957263 w 2157413"/>
              <a:gd name="connsiteY15" fmla="*/ 264319 h 395287"/>
              <a:gd name="connsiteX16" fmla="*/ 666750 w 2157413"/>
              <a:gd name="connsiteY16" fmla="*/ 295275 h 395287"/>
              <a:gd name="connsiteX17" fmla="*/ 440531 w 2157413"/>
              <a:gd name="connsiteY17" fmla="*/ 330994 h 395287"/>
              <a:gd name="connsiteX18" fmla="*/ 302419 w 2157413"/>
              <a:gd name="connsiteY18" fmla="*/ 359569 h 395287"/>
              <a:gd name="connsiteX19" fmla="*/ 273844 w 2157413"/>
              <a:gd name="connsiteY19" fmla="*/ 366712 h 395287"/>
              <a:gd name="connsiteX20" fmla="*/ 245269 w 2157413"/>
              <a:gd name="connsiteY20" fmla="*/ 378619 h 395287"/>
              <a:gd name="connsiteX21" fmla="*/ 209550 w 2157413"/>
              <a:gd name="connsiteY21" fmla="*/ 390525 h 395287"/>
              <a:gd name="connsiteX22" fmla="*/ 180975 w 2157413"/>
              <a:gd name="connsiteY22" fmla="*/ 395287 h 395287"/>
              <a:gd name="connsiteX23" fmla="*/ 140494 w 2157413"/>
              <a:gd name="connsiteY23" fmla="*/ 392906 h 395287"/>
              <a:gd name="connsiteX24" fmla="*/ 111919 w 2157413"/>
              <a:gd name="connsiteY24" fmla="*/ 385762 h 395287"/>
              <a:gd name="connsiteX25" fmla="*/ 76200 w 2157413"/>
              <a:gd name="connsiteY25" fmla="*/ 371475 h 395287"/>
              <a:gd name="connsiteX26" fmla="*/ 7144 w 2157413"/>
              <a:gd name="connsiteY26" fmla="*/ 330994 h 395287"/>
              <a:gd name="connsiteX27" fmla="*/ 0 w 2157413"/>
              <a:gd name="connsiteY27" fmla="*/ 264319 h 395287"/>
              <a:gd name="connsiteX28" fmla="*/ 19050 w 2157413"/>
              <a:gd name="connsiteY28" fmla="*/ 173831 h 395287"/>
              <a:gd name="connsiteX29" fmla="*/ 50006 w 2157413"/>
              <a:gd name="connsiteY29" fmla="*/ 169069 h 395287"/>
              <a:gd name="connsiteX30" fmla="*/ 109538 w 2157413"/>
              <a:gd name="connsiteY30" fmla="*/ 176212 h 395287"/>
              <a:gd name="connsiteX31" fmla="*/ 178594 w 2157413"/>
              <a:gd name="connsiteY31" fmla="*/ 185737 h 395287"/>
              <a:gd name="connsiteX32" fmla="*/ 228600 w 2157413"/>
              <a:gd name="connsiteY32" fmla="*/ 180975 h 395287"/>
              <a:gd name="connsiteX33" fmla="*/ 485775 w 2157413"/>
              <a:gd name="connsiteY33" fmla="*/ 145256 h 395287"/>
              <a:gd name="connsiteX34" fmla="*/ 638175 w 2157413"/>
              <a:gd name="connsiteY34" fmla="*/ 128587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57413" h="395287">
                <a:moveTo>
                  <a:pt x="638175" y="128587"/>
                </a:moveTo>
                <a:cubicBezTo>
                  <a:pt x="731829" y="118981"/>
                  <a:pt x="825017" y="100012"/>
                  <a:pt x="919163" y="100012"/>
                </a:cubicBezTo>
                <a:lnTo>
                  <a:pt x="1214438" y="71437"/>
                </a:lnTo>
                <a:lnTo>
                  <a:pt x="1493044" y="52387"/>
                </a:lnTo>
                <a:lnTo>
                  <a:pt x="1797844" y="28575"/>
                </a:lnTo>
                <a:lnTo>
                  <a:pt x="1976438" y="16669"/>
                </a:lnTo>
                <a:lnTo>
                  <a:pt x="2155031" y="0"/>
                </a:lnTo>
                <a:lnTo>
                  <a:pt x="2157413" y="14287"/>
                </a:lnTo>
                <a:lnTo>
                  <a:pt x="2131219" y="211931"/>
                </a:lnTo>
                <a:lnTo>
                  <a:pt x="2059781" y="211931"/>
                </a:lnTo>
                <a:lnTo>
                  <a:pt x="1955006" y="221456"/>
                </a:lnTo>
                <a:lnTo>
                  <a:pt x="1897856" y="228600"/>
                </a:lnTo>
                <a:lnTo>
                  <a:pt x="1854994" y="233362"/>
                </a:lnTo>
                <a:lnTo>
                  <a:pt x="1597819" y="233362"/>
                </a:lnTo>
                <a:lnTo>
                  <a:pt x="1245394" y="245269"/>
                </a:lnTo>
                <a:lnTo>
                  <a:pt x="957263" y="264319"/>
                </a:lnTo>
                <a:lnTo>
                  <a:pt x="666750" y="295275"/>
                </a:lnTo>
                <a:lnTo>
                  <a:pt x="440531" y="330994"/>
                </a:lnTo>
                <a:lnTo>
                  <a:pt x="302419" y="359569"/>
                </a:lnTo>
                <a:lnTo>
                  <a:pt x="273844" y="366712"/>
                </a:lnTo>
                <a:lnTo>
                  <a:pt x="245269" y="378619"/>
                </a:lnTo>
                <a:lnTo>
                  <a:pt x="209550" y="390525"/>
                </a:lnTo>
                <a:lnTo>
                  <a:pt x="180975" y="395287"/>
                </a:lnTo>
                <a:lnTo>
                  <a:pt x="140494" y="392906"/>
                </a:lnTo>
                <a:lnTo>
                  <a:pt x="111919" y="385762"/>
                </a:lnTo>
                <a:lnTo>
                  <a:pt x="76200" y="371475"/>
                </a:lnTo>
                <a:lnTo>
                  <a:pt x="7144" y="330994"/>
                </a:lnTo>
                <a:lnTo>
                  <a:pt x="0" y="264319"/>
                </a:lnTo>
                <a:lnTo>
                  <a:pt x="19050" y="173831"/>
                </a:lnTo>
                <a:lnTo>
                  <a:pt x="50006" y="169069"/>
                </a:lnTo>
                <a:lnTo>
                  <a:pt x="109538" y="176212"/>
                </a:lnTo>
                <a:lnTo>
                  <a:pt x="178594" y="185737"/>
                </a:lnTo>
                <a:lnTo>
                  <a:pt x="228600" y="180975"/>
                </a:lnTo>
                <a:lnTo>
                  <a:pt x="485775" y="145256"/>
                </a:lnTo>
                <a:lnTo>
                  <a:pt x="638175" y="128587"/>
                </a:lnTo>
                <a:close/>
              </a:path>
            </a:pathLst>
          </a:custGeom>
          <a:solidFill>
            <a:srgbClr val="1F4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A2D1DD0-E7C4-4726-A183-2C8B8FB42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4" y="1681164"/>
            <a:ext cx="4384675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2FA8413-C01D-4BF4-B4CF-1F2A88BE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9" y="1714500"/>
            <a:ext cx="4383087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FF21FCD-5926-422E-A0F2-3E06EAA56AD2}"/>
              </a:ext>
            </a:extLst>
          </p:cNvPr>
          <p:cNvSpPr/>
          <p:nvPr/>
        </p:nvSpPr>
        <p:spPr>
          <a:xfrm rot="20100000">
            <a:off x="4094164" y="1014414"/>
            <a:ext cx="3944937" cy="1963737"/>
          </a:xfrm>
          <a:custGeom>
            <a:avLst/>
            <a:gdLst>
              <a:gd name="connsiteX0" fmla="*/ 1371600 w 3943761"/>
              <a:gd name="connsiteY0" fmla="*/ 661131 h 1963658"/>
              <a:gd name="connsiteX1" fmla="*/ 1618291 w 3943761"/>
              <a:gd name="connsiteY1" fmla="*/ 743361 h 1963658"/>
              <a:gd name="connsiteX2" fmla="*/ 1822222 w 3943761"/>
              <a:gd name="connsiteY2" fmla="*/ 809145 h 1963658"/>
              <a:gd name="connsiteX3" fmla="*/ 1914319 w 3943761"/>
              <a:gd name="connsiteY3" fmla="*/ 835459 h 1963658"/>
              <a:gd name="connsiteX4" fmla="*/ 1970236 w 3943761"/>
              <a:gd name="connsiteY4" fmla="*/ 861773 h 1963658"/>
              <a:gd name="connsiteX5" fmla="*/ 2272843 w 3943761"/>
              <a:gd name="connsiteY5" fmla="*/ 980184 h 1963658"/>
              <a:gd name="connsiteX6" fmla="*/ 2848455 w 3943761"/>
              <a:gd name="connsiteY6" fmla="*/ 1203850 h 1963658"/>
              <a:gd name="connsiteX7" fmla="*/ 3318812 w 3943761"/>
              <a:gd name="connsiteY7" fmla="*/ 1384757 h 1963658"/>
              <a:gd name="connsiteX8" fmla="*/ 3463537 w 3943761"/>
              <a:gd name="connsiteY8" fmla="*/ 1440673 h 1963658"/>
              <a:gd name="connsiteX9" fmla="*/ 3479983 w 3943761"/>
              <a:gd name="connsiteY9" fmla="*/ 1443963 h 1963658"/>
              <a:gd name="connsiteX10" fmla="*/ 3506296 w 3943761"/>
              <a:gd name="connsiteY10" fmla="*/ 1434095 h 1963658"/>
              <a:gd name="connsiteX11" fmla="*/ 3535899 w 3943761"/>
              <a:gd name="connsiteY11" fmla="*/ 1427517 h 1963658"/>
              <a:gd name="connsiteX12" fmla="*/ 3558924 w 3943761"/>
              <a:gd name="connsiteY12" fmla="*/ 1430806 h 1963658"/>
              <a:gd name="connsiteX13" fmla="*/ 3588527 w 3943761"/>
              <a:gd name="connsiteY13" fmla="*/ 1437384 h 1963658"/>
              <a:gd name="connsiteX14" fmla="*/ 3621419 w 3943761"/>
              <a:gd name="connsiteY14" fmla="*/ 1460409 h 1963658"/>
              <a:gd name="connsiteX15" fmla="*/ 3667468 w 3943761"/>
              <a:gd name="connsiteY15" fmla="*/ 1499879 h 1963658"/>
              <a:gd name="connsiteX16" fmla="*/ 3723384 w 3943761"/>
              <a:gd name="connsiteY16" fmla="*/ 1552506 h 1963658"/>
              <a:gd name="connsiteX17" fmla="*/ 3785879 w 3943761"/>
              <a:gd name="connsiteY17" fmla="*/ 1615001 h 1963658"/>
              <a:gd name="connsiteX18" fmla="*/ 3851663 w 3943761"/>
              <a:gd name="connsiteY18" fmla="*/ 1680786 h 1963658"/>
              <a:gd name="connsiteX19" fmla="*/ 3904291 w 3943761"/>
              <a:gd name="connsiteY19" fmla="*/ 1756437 h 1963658"/>
              <a:gd name="connsiteX20" fmla="*/ 3930604 w 3943761"/>
              <a:gd name="connsiteY20" fmla="*/ 1799197 h 1963658"/>
              <a:gd name="connsiteX21" fmla="*/ 3940472 w 3943761"/>
              <a:gd name="connsiteY21" fmla="*/ 1838668 h 1963658"/>
              <a:gd name="connsiteX22" fmla="*/ 3943761 w 3943761"/>
              <a:gd name="connsiteY22" fmla="*/ 1874849 h 1963658"/>
              <a:gd name="connsiteX23" fmla="*/ 3943761 w 3943761"/>
              <a:gd name="connsiteY23" fmla="*/ 1914319 h 1963658"/>
              <a:gd name="connsiteX24" fmla="*/ 3930604 w 3943761"/>
              <a:gd name="connsiteY24" fmla="*/ 1934055 h 1963658"/>
              <a:gd name="connsiteX25" fmla="*/ 3904291 w 3943761"/>
              <a:gd name="connsiteY25" fmla="*/ 1953790 h 1963658"/>
              <a:gd name="connsiteX26" fmla="*/ 3874688 w 3943761"/>
              <a:gd name="connsiteY26" fmla="*/ 1963658 h 1963658"/>
              <a:gd name="connsiteX27" fmla="*/ 3858242 w 3943761"/>
              <a:gd name="connsiteY27" fmla="*/ 1963658 h 1963658"/>
              <a:gd name="connsiteX28" fmla="*/ 3818771 w 3943761"/>
              <a:gd name="connsiteY28" fmla="*/ 1947211 h 1963658"/>
              <a:gd name="connsiteX29" fmla="*/ 3726673 w 3943761"/>
              <a:gd name="connsiteY29" fmla="*/ 1894584 h 1963658"/>
              <a:gd name="connsiteX30" fmla="*/ 3657600 w 3943761"/>
              <a:gd name="connsiteY30" fmla="*/ 1845246 h 1963658"/>
              <a:gd name="connsiteX31" fmla="*/ 3565502 w 3943761"/>
              <a:gd name="connsiteY31" fmla="*/ 1786040 h 1963658"/>
              <a:gd name="connsiteX32" fmla="*/ 3397753 w 3943761"/>
              <a:gd name="connsiteY32" fmla="*/ 1690653 h 1963658"/>
              <a:gd name="connsiteX33" fmla="*/ 3177376 w 3943761"/>
              <a:gd name="connsiteY33" fmla="*/ 1578820 h 1963658"/>
              <a:gd name="connsiteX34" fmla="*/ 2983312 w 3943761"/>
              <a:gd name="connsiteY34" fmla="*/ 1483433 h 1963658"/>
              <a:gd name="connsiteX35" fmla="*/ 2785960 w 3943761"/>
              <a:gd name="connsiteY35" fmla="*/ 1401203 h 1963658"/>
              <a:gd name="connsiteX36" fmla="*/ 2565583 w 3943761"/>
              <a:gd name="connsiteY36" fmla="*/ 1312394 h 1963658"/>
              <a:gd name="connsiteX37" fmla="*/ 2226794 w 3943761"/>
              <a:gd name="connsiteY37" fmla="*/ 1177537 h 1963658"/>
              <a:gd name="connsiteX38" fmla="*/ 1950501 w 3943761"/>
              <a:gd name="connsiteY38" fmla="*/ 1068993 h 1963658"/>
              <a:gd name="connsiteX39" fmla="*/ 1687364 w 3943761"/>
              <a:gd name="connsiteY39" fmla="*/ 983473 h 1963658"/>
              <a:gd name="connsiteX40" fmla="*/ 1328840 w 3943761"/>
              <a:gd name="connsiteY40" fmla="*/ 855194 h 1963658"/>
              <a:gd name="connsiteX41" fmla="*/ 1101885 w 3943761"/>
              <a:gd name="connsiteY41" fmla="*/ 779542 h 1963658"/>
              <a:gd name="connsiteX42" fmla="*/ 973606 w 3943761"/>
              <a:gd name="connsiteY42" fmla="*/ 736783 h 1963658"/>
              <a:gd name="connsiteX43" fmla="*/ 779543 w 3943761"/>
              <a:gd name="connsiteY43" fmla="*/ 680866 h 1963658"/>
              <a:gd name="connsiteX44" fmla="*/ 670999 w 3943761"/>
              <a:gd name="connsiteY44" fmla="*/ 654552 h 1963658"/>
              <a:gd name="connsiteX45" fmla="*/ 555876 w 3943761"/>
              <a:gd name="connsiteY45" fmla="*/ 628239 h 1963658"/>
              <a:gd name="connsiteX46" fmla="*/ 470357 w 3943761"/>
              <a:gd name="connsiteY46" fmla="*/ 615082 h 1963658"/>
              <a:gd name="connsiteX47" fmla="*/ 374970 w 3943761"/>
              <a:gd name="connsiteY47" fmla="*/ 601925 h 1963658"/>
              <a:gd name="connsiteX48" fmla="*/ 309186 w 3943761"/>
              <a:gd name="connsiteY48" fmla="*/ 598636 h 1963658"/>
              <a:gd name="connsiteX49" fmla="*/ 286161 w 3943761"/>
              <a:gd name="connsiteY49" fmla="*/ 598636 h 1963658"/>
              <a:gd name="connsiteX50" fmla="*/ 269715 w 3943761"/>
              <a:gd name="connsiteY50" fmla="*/ 585479 h 1963658"/>
              <a:gd name="connsiteX51" fmla="*/ 210509 w 3943761"/>
              <a:gd name="connsiteY51" fmla="*/ 522984 h 1963658"/>
              <a:gd name="connsiteX52" fmla="*/ 161171 w 3943761"/>
              <a:gd name="connsiteY52" fmla="*/ 457200 h 1963658"/>
              <a:gd name="connsiteX53" fmla="*/ 121701 w 3943761"/>
              <a:gd name="connsiteY53" fmla="*/ 384837 h 1963658"/>
              <a:gd name="connsiteX54" fmla="*/ 82230 w 3943761"/>
              <a:gd name="connsiteY54" fmla="*/ 305896 h 1963658"/>
              <a:gd name="connsiteX55" fmla="*/ 49338 w 3943761"/>
              <a:gd name="connsiteY55" fmla="*/ 220377 h 1963658"/>
              <a:gd name="connsiteX56" fmla="*/ 16446 w 3943761"/>
              <a:gd name="connsiteY56" fmla="*/ 124990 h 1963658"/>
              <a:gd name="connsiteX57" fmla="*/ 0 w 3943761"/>
              <a:gd name="connsiteY57" fmla="*/ 55917 h 1963658"/>
              <a:gd name="connsiteX58" fmla="*/ 0 w 3943761"/>
              <a:gd name="connsiteY58" fmla="*/ 29603 h 1963658"/>
              <a:gd name="connsiteX59" fmla="*/ 6578 w 3943761"/>
              <a:gd name="connsiteY59" fmla="*/ 6578 h 1963658"/>
              <a:gd name="connsiteX60" fmla="*/ 19735 w 3943761"/>
              <a:gd name="connsiteY60" fmla="*/ 0 h 1963658"/>
              <a:gd name="connsiteX61" fmla="*/ 32892 w 3943761"/>
              <a:gd name="connsiteY61" fmla="*/ 3289 h 1963658"/>
              <a:gd name="connsiteX62" fmla="*/ 59206 w 3943761"/>
              <a:gd name="connsiteY62" fmla="*/ 23024 h 1963658"/>
              <a:gd name="connsiteX63" fmla="*/ 85519 w 3943761"/>
              <a:gd name="connsiteY63" fmla="*/ 55917 h 1963658"/>
              <a:gd name="connsiteX64" fmla="*/ 131568 w 3943761"/>
              <a:gd name="connsiteY64" fmla="*/ 115122 h 1963658"/>
              <a:gd name="connsiteX65" fmla="*/ 171039 w 3943761"/>
              <a:gd name="connsiteY65" fmla="*/ 164460 h 1963658"/>
              <a:gd name="connsiteX66" fmla="*/ 230245 w 3943761"/>
              <a:gd name="connsiteY66" fmla="*/ 210509 h 1963658"/>
              <a:gd name="connsiteX67" fmla="*/ 371681 w 3943761"/>
              <a:gd name="connsiteY67" fmla="*/ 292740 h 1963658"/>
              <a:gd name="connsiteX68" fmla="*/ 499960 w 3943761"/>
              <a:gd name="connsiteY68" fmla="*/ 351945 h 1963658"/>
              <a:gd name="connsiteX69" fmla="*/ 588768 w 3943761"/>
              <a:gd name="connsiteY69" fmla="*/ 391416 h 1963658"/>
              <a:gd name="connsiteX70" fmla="*/ 782832 w 3943761"/>
              <a:gd name="connsiteY70" fmla="*/ 457200 h 1963658"/>
              <a:gd name="connsiteX71" fmla="*/ 1003209 w 3943761"/>
              <a:gd name="connsiteY71" fmla="*/ 532852 h 1963658"/>
              <a:gd name="connsiteX72" fmla="*/ 1226875 w 3943761"/>
              <a:gd name="connsiteY72" fmla="*/ 611793 h 1963658"/>
              <a:gd name="connsiteX73" fmla="*/ 1371600 w 3943761"/>
              <a:gd name="connsiteY73" fmla="*/ 661131 h 196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943761" h="1963658">
                <a:moveTo>
                  <a:pt x="1371600" y="661131"/>
                </a:moveTo>
                <a:lnTo>
                  <a:pt x="1618291" y="743361"/>
                </a:lnTo>
                <a:lnTo>
                  <a:pt x="1822222" y="809145"/>
                </a:lnTo>
                <a:lnTo>
                  <a:pt x="1914319" y="835459"/>
                </a:lnTo>
                <a:lnTo>
                  <a:pt x="1970236" y="861773"/>
                </a:lnTo>
                <a:lnTo>
                  <a:pt x="2272843" y="980184"/>
                </a:lnTo>
                <a:lnTo>
                  <a:pt x="2848455" y="1203850"/>
                </a:lnTo>
                <a:lnTo>
                  <a:pt x="3318812" y="1384757"/>
                </a:lnTo>
                <a:lnTo>
                  <a:pt x="3463537" y="1440673"/>
                </a:lnTo>
                <a:lnTo>
                  <a:pt x="3479983" y="1443963"/>
                </a:lnTo>
                <a:lnTo>
                  <a:pt x="3506296" y="1434095"/>
                </a:lnTo>
                <a:lnTo>
                  <a:pt x="3535899" y="1427517"/>
                </a:lnTo>
                <a:lnTo>
                  <a:pt x="3558924" y="1430806"/>
                </a:lnTo>
                <a:lnTo>
                  <a:pt x="3588527" y="1437384"/>
                </a:lnTo>
                <a:lnTo>
                  <a:pt x="3621419" y="1460409"/>
                </a:lnTo>
                <a:lnTo>
                  <a:pt x="3667468" y="1499879"/>
                </a:lnTo>
                <a:lnTo>
                  <a:pt x="3723384" y="1552506"/>
                </a:lnTo>
                <a:lnTo>
                  <a:pt x="3785879" y="1615001"/>
                </a:lnTo>
                <a:lnTo>
                  <a:pt x="3851663" y="1680786"/>
                </a:lnTo>
                <a:lnTo>
                  <a:pt x="3904291" y="1756437"/>
                </a:lnTo>
                <a:lnTo>
                  <a:pt x="3930604" y="1799197"/>
                </a:lnTo>
                <a:lnTo>
                  <a:pt x="3940472" y="1838668"/>
                </a:lnTo>
                <a:lnTo>
                  <a:pt x="3943761" y="1874849"/>
                </a:lnTo>
                <a:lnTo>
                  <a:pt x="3943761" y="1914319"/>
                </a:lnTo>
                <a:lnTo>
                  <a:pt x="3930604" y="1934055"/>
                </a:lnTo>
                <a:lnTo>
                  <a:pt x="3904291" y="1953790"/>
                </a:lnTo>
                <a:lnTo>
                  <a:pt x="3874688" y="1963658"/>
                </a:lnTo>
                <a:lnTo>
                  <a:pt x="3858242" y="1963658"/>
                </a:lnTo>
                <a:lnTo>
                  <a:pt x="3818771" y="1947211"/>
                </a:lnTo>
                <a:lnTo>
                  <a:pt x="3726673" y="1894584"/>
                </a:lnTo>
                <a:lnTo>
                  <a:pt x="3657600" y="1845246"/>
                </a:lnTo>
                <a:lnTo>
                  <a:pt x="3565502" y="1786040"/>
                </a:lnTo>
                <a:lnTo>
                  <a:pt x="3397753" y="1690653"/>
                </a:lnTo>
                <a:lnTo>
                  <a:pt x="3177376" y="1578820"/>
                </a:lnTo>
                <a:lnTo>
                  <a:pt x="2983312" y="1483433"/>
                </a:lnTo>
                <a:lnTo>
                  <a:pt x="2785960" y="1401203"/>
                </a:lnTo>
                <a:lnTo>
                  <a:pt x="2565583" y="1312394"/>
                </a:lnTo>
                <a:lnTo>
                  <a:pt x="2226794" y="1177537"/>
                </a:lnTo>
                <a:lnTo>
                  <a:pt x="1950501" y="1068993"/>
                </a:lnTo>
                <a:lnTo>
                  <a:pt x="1687364" y="983473"/>
                </a:lnTo>
                <a:lnTo>
                  <a:pt x="1328840" y="855194"/>
                </a:lnTo>
                <a:lnTo>
                  <a:pt x="1101885" y="779542"/>
                </a:lnTo>
                <a:lnTo>
                  <a:pt x="973606" y="736783"/>
                </a:lnTo>
                <a:lnTo>
                  <a:pt x="779543" y="680866"/>
                </a:lnTo>
                <a:lnTo>
                  <a:pt x="670999" y="654552"/>
                </a:lnTo>
                <a:lnTo>
                  <a:pt x="555876" y="628239"/>
                </a:lnTo>
                <a:lnTo>
                  <a:pt x="470357" y="615082"/>
                </a:lnTo>
                <a:lnTo>
                  <a:pt x="374970" y="601925"/>
                </a:lnTo>
                <a:lnTo>
                  <a:pt x="309186" y="598636"/>
                </a:lnTo>
                <a:lnTo>
                  <a:pt x="286161" y="598636"/>
                </a:lnTo>
                <a:lnTo>
                  <a:pt x="269715" y="585479"/>
                </a:lnTo>
                <a:lnTo>
                  <a:pt x="210509" y="522984"/>
                </a:lnTo>
                <a:lnTo>
                  <a:pt x="161171" y="457200"/>
                </a:lnTo>
                <a:lnTo>
                  <a:pt x="121701" y="384837"/>
                </a:lnTo>
                <a:lnTo>
                  <a:pt x="82230" y="305896"/>
                </a:lnTo>
                <a:lnTo>
                  <a:pt x="49338" y="220377"/>
                </a:lnTo>
                <a:lnTo>
                  <a:pt x="16446" y="124990"/>
                </a:lnTo>
                <a:lnTo>
                  <a:pt x="0" y="55917"/>
                </a:lnTo>
                <a:lnTo>
                  <a:pt x="0" y="29603"/>
                </a:lnTo>
                <a:lnTo>
                  <a:pt x="6578" y="6578"/>
                </a:lnTo>
                <a:lnTo>
                  <a:pt x="19735" y="0"/>
                </a:lnTo>
                <a:lnTo>
                  <a:pt x="32892" y="3289"/>
                </a:lnTo>
                <a:lnTo>
                  <a:pt x="59206" y="23024"/>
                </a:lnTo>
                <a:lnTo>
                  <a:pt x="85519" y="55917"/>
                </a:lnTo>
                <a:lnTo>
                  <a:pt x="131568" y="115122"/>
                </a:lnTo>
                <a:lnTo>
                  <a:pt x="171039" y="164460"/>
                </a:lnTo>
                <a:lnTo>
                  <a:pt x="230245" y="210509"/>
                </a:lnTo>
                <a:lnTo>
                  <a:pt x="371681" y="292740"/>
                </a:lnTo>
                <a:lnTo>
                  <a:pt x="499960" y="351945"/>
                </a:lnTo>
                <a:lnTo>
                  <a:pt x="588768" y="391416"/>
                </a:lnTo>
                <a:lnTo>
                  <a:pt x="782832" y="457200"/>
                </a:lnTo>
                <a:lnTo>
                  <a:pt x="1003209" y="532852"/>
                </a:lnTo>
                <a:lnTo>
                  <a:pt x="1226875" y="611793"/>
                </a:lnTo>
                <a:lnTo>
                  <a:pt x="1371600" y="6611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CE0B29F-962E-478E-8DD5-ADFCDB989717}"/>
              </a:ext>
            </a:extLst>
          </p:cNvPr>
          <p:cNvSpPr/>
          <p:nvPr/>
        </p:nvSpPr>
        <p:spPr>
          <a:xfrm rot="17400000">
            <a:off x="3483770" y="3726658"/>
            <a:ext cx="2397125" cy="1373187"/>
          </a:xfrm>
          <a:custGeom>
            <a:avLst/>
            <a:gdLst>
              <a:gd name="connsiteX0" fmla="*/ 1100138 w 2397919"/>
              <a:gd name="connsiteY0" fmla="*/ 795337 h 1373981"/>
              <a:gd name="connsiteX1" fmla="*/ 1671638 w 2397919"/>
              <a:gd name="connsiteY1" fmla="*/ 559593 h 1373981"/>
              <a:gd name="connsiteX2" fmla="*/ 1974057 w 2397919"/>
              <a:gd name="connsiteY2" fmla="*/ 426243 h 1373981"/>
              <a:gd name="connsiteX3" fmla="*/ 2055019 w 2397919"/>
              <a:gd name="connsiteY3" fmla="*/ 385762 h 1373981"/>
              <a:gd name="connsiteX4" fmla="*/ 2100263 w 2397919"/>
              <a:gd name="connsiteY4" fmla="*/ 357187 h 1373981"/>
              <a:gd name="connsiteX5" fmla="*/ 2143125 w 2397919"/>
              <a:gd name="connsiteY5" fmla="*/ 321468 h 1373981"/>
              <a:gd name="connsiteX6" fmla="*/ 2178844 w 2397919"/>
              <a:gd name="connsiteY6" fmla="*/ 288131 h 1373981"/>
              <a:gd name="connsiteX7" fmla="*/ 2209800 w 2397919"/>
              <a:gd name="connsiteY7" fmla="*/ 252412 h 1373981"/>
              <a:gd name="connsiteX8" fmla="*/ 2238375 w 2397919"/>
              <a:gd name="connsiteY8" fmla="*/ 214312 h 1373981"/>
              <a:gd name="connsiteX9" fmla="*/ 2266950 w 2397919"/>
              <a:gd name="connsiteY9" fmla="*/ 171450 h 1373981"/>
              <a:gd name="connsiteX10" fmla="*/ 2290763 w 2397919"/>
              <a:gd name="connsiteY10" fmla="*/ 121443 h 1373981"/>
              <a:gd name="connsiteX11" fmla="*/ 2309813 w 2397919"/>
              <a:gd name="connsiteY11" fmla="*/ 71437 h 1373981"/>
              <a:gd name="connsiteX12" fmla="*/ 2316957 w 2397919"/>
              <a:gd name="connsiteY12" fmla="*/ 42862 h 1373981"/>
              <a:gd name="connsiteX13" fmla="*/ 2328863 w 2397919"/>
              <a:gd name="connsiteY13" fmla="*/ 23812 h 1373981"/>
              <a:gd name="connsiteX14" fmla="*/ 2347913 w 2397919"/>
              <a:gd name="connsiteY14" fmla="*/ 7143 h 1373981"/>
              <a:gd name="connsiteX15" fmla="*/ 2359819 w 2397919"/>
              <a:gd name="connsiteY15" fmla="*/ 0 h 1373981"/>
              <a:gd name="connsiteX16" fmla="*/ 2374107 w 2397919"/>
              <a:gd name="connsiteY16" fmla="*/ 0 h 1373981"/>
              <a:gd name="connsiteX17" fmla="*/ 2388394 w 2397919"/>
              <a:gd name="connsiteY17" fmla="*/ 16668 h 1373981"/>
              <a:gd name="connsiteX18" fmla="*/ 2397919 w 2397919"/>
              <a:gd name="connsiteY18" fmla="*/ 71437 h 1373981"/>
              <a:gd name="connsiteX19" fmla="*/ 2397919 w 2397919"/>
              <a:gd name="connsiteY19" fmla="*/ 123825 h 1373981"/>
              <a:gd name="connsiteX20" fmla="*/ 2397919 w 2397919"/>
              <a:gd name="connsiteY20" fmla="*/ 195262 h 1373981"/>
              <a:gd name="connsiteX21" fmla="*/ 2390775 w 2397919"/>
              <a:gd name="connsiteY21" fmla="*/ 271462 h 1373981"/>
              <a:gd name="connsiteX22" fmla="*/ 2381250 w 2397919"/>
              <a:gd name="connsiteY22" fmla="*/ 342900 h 1373981"/>
              <a:gd name="connsiteX23" fmla="*/ 2366963 w 2397919"/>
              <a:gd name="connsiteY23" fmla="*/ 407193 h 1373981"/>
              <a:gd name="connsiteX24" fmla="*/ 2345532 w 2397919"/>
              <a:gd name="connsiteY24" fmla="*/ 466725 h 1373981"/>
              <a:gd name="connsiteX25" fmla="*/ 2321719 w 2397919"/>
              <a:gd name="connsiteY25" fmla="*/ 516731 h 1373981"/>
              <a:gd name="connsiteX26" fmla="*/ 2269332 w 2397919"/>
              <a:gd name="connsiteY26" fmla="*/ 573881 h 1373981"/>
              <a:gd name="connsiteX27" fmla="*/ 2200275 w 2397919"/>
              <a:gd name="connsiteY27" fmla="*/ 609600 h 1373981"/>
              <a:gd name="connsiteX28" fmla="*/ 1495425 w 2397919"/>
              <a:gd name="connsiteY28" fmla="*/ 864393 h 1373981"/>
              <a:gd name="connsiteX29" fmla="*/ 1171575 w 2397919"/>
              <a:gd name="connsiteY29" fmla="*/ 983456 h 1373981"/>
              <a:gd name="connsiteX30" fmla="*/ 800100 w 2397919"/>
              <a:gd name="connsiteY30" fmla="*/ 1119187 h 1373981"/>
              <a:gd name="connsiteX31" fmla="*/ 664369 w 2397919"/>
              <a:gd name="connsiteY31" fmla="*/ 1169193 h 1373981"/>
              <a:gd name="connsiteX32" fmla="*/ 566738 w 2397919"/>
              <a:gd name="connsiteY32" fmla="*/ 1214437 h 1373981"/>
              <a:gd name="connsiteX33" fmla="*/ 450057 w 2397919"/>
              <a:gd name="connsiteY33" fmla="*/ 1273968 h 1373981"/>
              <a:gd name="connsiteX34" fmla="*/ 347663 w 2397919"/>
              <a:gd name="connsiteY34" fmla="*/ 1328737 h 1373981"/>
              <a:gd name="connsiteX35" fmla="*/ 283369 w 2397919"/>
              <a:gd name="connsiteY35" fmla="*/ 1352550 h 1373981"/>
              <a:gd name="connsiteX36" fmla="*/ 185738 w 2397919"/>
              <a:gd name="connsiteY36" fmla="*/ 1371600 h 1373981"/>
              <a:gd name="connsiteX37" fmla="*/ 128588 w 2397919"/>
              <a:gd name="connsiteY37" fmla="*/ 1373981 h 1373981"/>
              <a:gd name="connsiteX38" fmla="*/ 73819 w 2397919"/>
              <a:gd name="connsiteY38" fmla="*/ 1366837 h 1373981"/>
              <a:gd name="connsiteX39" fmla="*/ 45244 w 2397919"/>
              <a:gd name="connsiteY39" fmla="*/ 1354931 h 1373981"/>
              <a:gd name="connsiteX40" fmla="*/ 21432 w 2397919"/>
              <a:gd name="connsiteY40" fmla="*/ 1343025 h 1373981"/>
              <a:gd name="connsiteX41" fmla="*/ 4763 w 2397919"/>
              <a:gd name="connsiteY41" fmla="*/ 1321593 h 1373981"/>
              <a:gd name="connsiteX42" fmla="*/ 0 w 2397919"/>
              <a:gd name="connsiteY42" fmla="*/ 1295400 h 1373981"/>
              <a:gd name="connsiteX43" fmla="*/ 7144 w 2397919"/>
              <a:gd name="connsiteY43" fmla="*/ 1264443 h 1373981"/>
              <a:gd name="connsiteX44" fmla="*/ 40482 w 2397919"/>
              <a:gd name="connsiteY44" fmla="*/ 1223962 h 1373981"/>
              <a:gd name="connsiteX45" fmla="*/ 109538 w 2397919"/>
              <a:gd name="connsiteY45" fmla="*/ 1166812 h 1373981"/>
              <a:gd name="connsiteX46" fmla="*/ 180975 w 2397919"/>
              <a:gd name="connsiteY46" fmla="*/ 1109662 h 1373981"/>
              <a:gd name="connsiteX47" fmla="*/ 204788 w 2397919"/>
              <a:gd name="connsiteY47" fmla="*/ 1097756 h 1373981"/>
              <a:gd name="connsiteX48" fmla="*/ 271463 w 2397919"/>
              <a:gd name="connsiteY48" fmla="*/ 1078706 h 1373981"/>
              <a:gd name="connsiteX49" fmla="*/ 419100 w 2397919"/>
              <a:gd name="connsiteY49" fmla="*/ 1038225 h 1373981"/>
              <a:gd name="connsiteX50" fmla="*/ 507207 w 2397919"/>
              <a:gd name="connsiteY50" fmla="*/ 1009650 h 1373981"/>
              <a:gd name="connsiteX51" fmla="*/ 652463 w 2397919"/>
              <a:gd name="connsiteY51" fmla="*/ 957262 h 1373981"/>
              <a:gd name="connsiteX52" fmla="*/ 866775 w 2397919"/>
              <a:gd name="connsiteY52" fmla="*/ 878681 h 1373981"/>
              <a:gd name="connsiteX53" fmla="*/ 1100138 w 2397919"/>
              <a:gd name="connsiteY53" fmla="*/ 795337 h 1373981"/>
              <a:gd name="connsiteX0" fmla="*/ 1100138 w 2397919"/>
              <a:gd name="connsiteY0" fmla="*/ 795337 h 1373981"/>
              <a:gd name="connsiteX1" fmla="*/ 1671638 w 2397919"/>
              <a:gd name="connsiteY1" fmla="*/ 559593 h 1373981"/>
              <a:gd name="connsiteX2" fmla="*/ 1974057 w 2397919"/>
              <a:gd name="connsiteY2" fmla="*/ 426243 h 1373981"/>
              <a:gd name="connsiteX3" fmla="*/ 2055019 w 2397919"/>
              <a:gd name="connsiteY3" fmla="*/ 385762 h 1373981"/>
              <a:gd name="connsiteX4" fmla="*/ 2100263 w 2397919"/>
              <a:gd name="connsiteY4" fmla="*/ 357187 h 1373981"/>
              <a:gd name="connsiteX5" fmla="*/ 2143125 w 2397919"/>
              <a:gd name="connsiteY5" fmla="*/ 321468 h 1373981"/>
              <a:gd name="connsiteX6" fmla="*/ 2178844 w 2397919"/>
              <a:gd name="connsiteY6" fmla="*/ 288131 h 1373981"/>
              <a:gd name="connsiteX7" fmla="*/ 2209800 w 2397919"/>
              <a:gd name="connsiteY7" fmla="*/ 252412 h 1373981"/>
              <a:gd name="connsiteX8" fmla="*/ 2238375 w 2397919"/>
              <a:gd name="connsiteY8" fmla="*/ 214312 h 1373981"/>
              <a:gd name="connsiteX9" fmla="*/ 2266950 w 2397919"/>
              <a:gd name="connsiteY9" fmla="*/ 171450 h 1373981"/>
              <a:gd name="connsiteX10" fmla="*/ 2309813 w 2397919"/>
              <a:gd name="connsiteY10" fmla="*/ 71437 h 1373981"/>
              <a:gd name="connsiteX11" fmla="*/ 2316957 w 2397919"/>
              <a:gd name="connsiteY11" fmla="*/ 42862 h 1373981"/>
              <a:gd name="connsiteX12" fmla="*/ 2328863 w 2397919"/>
              <a:gd name="connsiteY12" fmla="*/ 23812 h 1373981"/>
              <a:gd name="connsiteX13" fmla="*/ 2347913 w 2397919"/>
              <a:gd name="connsiteY13" fmla="*/ 7143 h 1373981"/>
              <a:gd name="connsiteX14" fmla="*/ 2359819 w 2397919"/>
              <a:gd name="connsiteY14" fmla="*/ 0 h 1373981"/>
              <a:gd name="connsiteX15" fmla="*/ 2374107 w 2397919"/>
              <a:gd name="connsiteY15" fmla="*/ 0 h 1373981"/>
              <a:gd name="connsiteX16" fmla="*/ 2388394 w 2397919"/>
              <a:gd name="connsiteY16" fmla="*/ 16668 h 1373981"/>
              <a:gd name="connsiteX17" fmla="*/ 2397919 w 2397919"/>
              <a:gd name="connsiteY17" fmla="*/ 71437 h 1373981"/>
              <a:gd name="connsiteX18" fmla="*/ 2397919 w 2397919"/>
              <a:gd name="connsiteY18" fmla="*/ 123825 h 1373981"/>
              <a:gd name="connsiteX19" fmla="*/ 2397919 w 2397919"/>
              <a:gd name="connsiteY19" fmla="*/ 195262 h 1373981"/>
              <a:gd name="connsiteX20" fmla="*/ 2390775 w 2397919"/>
              <a:gd name="connsiteY20" fmla="*/ 271462 h 1373981"/>
              <a:gd name="connsiteX21" fmla="*/ 2381250 w 2397919"/>
              <a:gd name="connsiteY21" fmla="*/ 342900 h 1373981"/>
              <a:gd name="connsiteX22" fmla="*/ 2366963 w 2397919"/>
              <a:gd name="connsiteY22" fmla="*/ 407193 h 1373981"/>
              <a:gd name="connsiteX23" fmla="*/ 2345532 w 2397919"/>
              <a:gd name="connsiteY23" fmla="*/ 466725 h 1373981"/>
              <a:gd name="connsiteX24" fmla="*/ 2321719 w 2397919"/>
              <a:gd name="connsiteY24" fmla="*/ 516731 h 1373981"/>
              <a:gd name="connsiteX25" fmla="*/ 2269332 w 2397919"/>
              <a:gd name="connsiteY25" fmla="*/ 573881 h 1373981"/>
              <a:gd name="connsiteX26" fmla="*/ 2200275 w 2397919"/>
              <a:gd name="connsiteY26" fmla="*/ 609600 h 1373981"/>
              <a:gd name="connsiteX27" fmla="*/ 1495425 w 2397919"/>
              <a:gd name="connsiteY27" fmla="*/ 864393 h 1373981"/>
              <a:gd name="connsiteX28" fmla="*/ 1171575 w 2397919"/>
              <a:gd name="connsiteY28" fmla="*/ 983456 h 1373981"/>
              <a:gd name="connsiteX29" fmla="*/ 800100 w 2397919"/>
              <a:gd name="connsiteY29" fmla="*/ 1119187 h 1373981"/>
              <a:gd name="connsiteX30" fmla="*/ 664369 w 2397919"/>
              <a:gd name="connsiteY30" fmla="*/ 1169193 h 1373981"/>
              <a:gd name="connsiteX31" fmla="*/ 566738 w 2397919"/>
              <a:gd name="connsiteY31" fmla="*/ 1214437 h 1373981"/>
              <a:gd name="connsiteX32" fmla="*/ 450057 w 2397919"/>
              <a:gd name="connsiteY32" fmla="*/ 1273968 h 1373981"/>
              <a:gd name="connsiteX33" fmla="*/ 347663 w 2397919"/>
              <a:gd name="connsiteY33" fmla="*/ 1328737 h 1373981"/>
              <a:gd name="connsiteX34" fmla="*/ 283369 w 2397919"/>
              <a:gd name="connsiteY34" fmla="*/ 1352550 h 1373981"/>
              <a:gd name="connsiteX35" fmla="*/ 185738 w 2397919"/>
              <a:gd name="connsiteY35" fmla="*/ 1371600 h 1373981"/>
              <a:gd name="connsiteX36" fmla="*/ 128588 w 2397919"/>
              <a:gd name="connsiteY36" fmla="*/ 1373981 h 1373981"/>
              <a:gd name="connsiteX37" fmla="*/ 73819 w 2397919"/>
              <a:gd name="connsiteY37" fmla="*/ 1366837 h 1373981"/>
              <a:gd name="connsiteX38" fmla="*/ 45244 w 2397919"/>
              <a:gd name="connsiteY38" fmla="*/ 1354931 h 1373981"/>
              <a:gd name="connsiteX39" fmla="*/ 21432 w 2397919"/>
              <a:gd name="connsiteY39" fmla="*/ 1343025 h 1373981"/>
              <a:gd name="connsiteX40" fmla="*/ 4763 w 2397919"/>
              <a:gd name="connsiteY40" fmla="*/ 1321593 h 1373981"/>
              <a:gd name="connsiteX41" fmla="*/ 0 w 2397919"/>
              <a:gd name="connsiteY41" fmla="*/ 1295400 h 1373981"/>
              <a:gd name="connsiteX42" fmla="*/ 7144 w 2397919"/>
              <a:gd name="connsiteY42" fmla="*/ 1264443 h 1373981"/>
              <a:gd name="connsiteX43" fmla="*/ 40482 w 2397919"/>
              <a:gd name="connsiteY43" fmla="*/ 1223962 h 1373981"/>
              <a:gd name="connsiteX44" fmla="*/ 109538 w 2397919"/>
              <a:gd name="connsiteY44" fmla="*/ 1166812 h 1373981"/>
              <a:gd name="connsiteX45" fmla="*/ 180975 w 2397919"/>
              <a:gd name="connsiteY45" fmla="*/ 1109662 h 1373981"/>
              <a:gd name="connsiteX46" fmla="*/ 204788 w 2397919"/>
              <a:gd name="connsiteY46" fmla="*/ 1097756 h 1373981"/>
              <a:gd name="connsiteX47" fmla="*/ 271463 w 2397919"/>
              <a:gd name="connsiteY47" fmla="*/ 1078706 h 1373981"/>
              <a:gd name="connsiteX48" fmla="*/ 419100 w 2397919"/>
              <a:gd name="connsiteY48" fmla="*/ 1038225 h 1373981"/>
              <a:gd name="connsiteX49" fmla="*/ 507207 w 2397919"/>
              <a:gd name="connsiteY49" fmla="*/ 1009650 h 1373981"/>
              <a:gd name="connsiteX50" fmla="*/ 652463 w 2397919"/>
              <a:gd name="connsiteY50" fmla="*/ 957262 h 1373981"/>
              <a:gd name="connsiteX51" fmla="*/ 866775 w 2397919"/>
              <a:gd name="connsiteY51" fmla="*/ 878681 h 1373981"/>
              <a:gd name="connsiteX52" fmla="*/ 1100138 w 2397919"/>
              <a:gd name="connsiteY52" fmla="*/ 795337 h 137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97919" h="1373981">
                <a:moveTo>
                  <a:pt x="1100138" y="795337"/>
                </a:moveTo>
                <a:lnTo>
                  <a:pt x="1671638" y="559593"/>
                </a:lnTo>
                <a:lnTo>
                  <a:pt x="1974057" y="426243"/>
                </a:lnTo>
                <a:lnTo>
                  <a:pt x="2055019" y="385762"/>
                </a:lnTo>
                <a:lnTo>
                  <a:pt x="2100263" y="357187"/>
                </a:lnTo>
                <a:lnTo>
                  <a:pt x="2143125" y="321468"/>
                </a:lnTo>
                <a:lnTo>
                  <a:pt x="2178844" y="288131"/>
                </a:lnTo>
                <a:lnTo>
                  <a:pt x="2209800" y="252412"/>
                </a:lnTo>
                <a:lnTo>
                  <a:pt x="2238375" y="214312"/>
                </a:lnTo>
                <a:lnTo>
                  <a:pt x="2266950" y="171450"/>
                </a:lnTo>
                <a:cubicBezTo>
                  <a:pt x="2278856" y="147638"/>
                  <a:pt x="2301479" y="92868"/>
                  <a:pt x="2309813" y="71437"/>
                </a:cubicBezTo>
                <a:cubicBezTo>
                  <a:pt x="2317166" y="44477"/>
                  <a:pt x="2316957" y="54293"/>
                  <a:pt x="2316957" y="42862"/>
                </a:cubicBezTo>
                <a:lnTo>
                  <a:pt x="2328863" y="23812"/>
                </a:lnTo>
                <a:cubicBezTo>
                  <a:pt x="2346093" y="6582"/>
                  <a:pt x="2337674" y="7143"/>
                  <a:pt x="2347913" y="7143"/>
                </a:cubicBezTo>
                <a:lnTo>
                  <a:pt x="2359819" y="0"/>
                </a:lnTo>
                <a:lnTo>
                  <a:pt x="2374107" y="0"/>
                </a:lnTo>
                <a:lnTo>
                  <a:pt x="2388394" y="16668"/>
                </a:lnTo>
                <a:lnTo>
                  <a:pt x="2397919" y="71437"/>
                </a:lnTo>
                <a:lnTo>
                  <a:pt x="2397919" y="123825"/>
                </a:lnTo>
                <a:lnTo>
                  <a:pt x="2397919" y="195262"/>
                </a:lnTo>
                <a:lnTo>
                  <a:pt x="2390775" y="271462"/>
                </a:lnTo>
                <a:lnTo>
                  <a:pt x="2381250" y="342900"/>
                </a:lnTo>
                <a:lnTo>
                  <a:pt x="2366963" y="407193"/>
                </a:lnTo>
                <a:lnTo>
                  <a:pt x="2345532" y="466725"/>
                </a:lnTo>
                <a:cubicBezTo>
                  <a:pt x="2323639" y="515374"/>
                  <a:pt x="2336410" y="502040"/>
                  <a:pt x="2321719" y="516731"/>
                </a:cubicBezTo>
                <a:lnTo>
                  <a:pt x="2269332" y="573881"/>
                </a:lnTo>
                <a:lnTo>
                  <a:pt x="2200275" y="609600"/>
                </a:lnTo>
                <a:lnTo>
                  <a:pt x="1495425" y="864393"/>
                </a:lnTo>
                <a:lnTo>
                  <a:pt x="1171575" y="983456"/>
                </a:lnTo>
                <a:lnTo>
                  <a:pt x="800100" y="1119187"/>
                </a:lnTo>
                <a:lnTo>
                  <a:pt x="664369" y="1169193"/>
                </a:lnTo>
                <a:lnTo>
                  <a:pt x="566738" y="1214437"/>
                </a:lnTo>
                <a:lnTo>
                  <a:pt x="450057" y="1273968"/>
                </a:lnTo>
                <a:lnTo>
                  <a:pt x="347663" y="1328737"/>
                </a:lnTo>
                <a:lnTo>
                  <a:pt x="283369" y="1352550"/>
                </a:lnTo>
                <a:lnTo>
                  <a:pt x="185738" y="1371600"/>
                </a:lnTo>
                <a:lnTo>
                  <a:pt x="128588" y="1373981"/>
                </a:lnTo>
                <a:lnTo>
                  <a:pt x="73819" y="1366837"/>
                </a:lnTo>
                <a:lnTo>
                  <a:pt x="45244" y="1354931"/>
                </a:lnTo>
                <a:lnTo>
                  <a:pt x="21432" y="1343025"/>
                </a:lnTo>
                <a:lnTo>
                  <a:pt x="4763" y="1321593"/>
                </a:lnTo>
                <a:lnTo>
                  <a:pt x="0" y="1295400"/>
                </a:lnTo>
                <a:lnTo>
                  <a:pt x="7144" y="1264443"/>
                </a:lnTo>
                <a:lnTo>
                  <a:pt x="40482" y="1223962"/>
                </a:lnTo>
                <a:lnTo>
                  <a:pt x="109538" y="1166812"/>
                </a:lnTo>
                <a:lnTo>
                  <a:pt x="180975" y="1109662"/>
                </a:lnTo>
                <a:lnTo>
                  <a:pt x="204788" y="1097756"/>
                </a:lnTo>
                <a:lnTo>
                  <a:pt x="271463" y="1078706"/>
                </a:lnTo>
                <a:lnTo>
                  <a:pt x="419100" y="1038225"/>
                </a:lnTo>
                <a:lnTo>
                  <a:pt x="507207" y="1009650"/>
                </a:lnTo>
                <a:lnTo>
                  <a:pt x="652463" y="957262"/>
                </a:lnTo>
                <a:lnTo>
                  <a:pt x="866775" y="878681"/>
                </a:lnTo>
                <a:lnTo>
                  <a:pt x="1100138" y="7953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800C697-7033-4445-A3EB-17AC0688DCF4}"/>
              </a:ext>
            </a:extLst>
          </p:cNvPr>
          <p:cNvSpPr/>
          <p:nvPr/>
        </p:nvSpPr>
        <p:spPr>
          <a:xfrm>
            <a:off x="5503863" y="2065339"/>
            <a:ext cx="728662" cy="1171575"/>
          </a:xfrm>
          <a:custGeom>
            <a:avLst/>
            <a:gdLst>
              <a:gd name="connsiteX0" fmla="*/ 371475 w 728662"/>
              <a:gd name="connsiteY0" fmla="*/ 783431 h 1171575"/>
              <a:gd name="connsiteX1" fmla="*/ 478631 w 728662"/>
              <a:gd name="connsiteY1" fmla="*/ 619125 h 1171575"/>
              <a:gd name="connsiteX2" fmla="*/ 547687 w 728662"/>
              <a:gd name="connsiteY2" fmla="*/ 521494 h 1171575"/>
              <a:gd name="connsiteX3" fmla="*/ 614362 w 728662"/>
              <a:gd name="connsiteY3" fmla="*/ 423862 h 1171575"/>
              <a:gd name="connsiteX4" fmla="*/ 638175 w 728662"/>
              <a:gd name="connsiteY4" fmla="*/ 397669 h 1171575"/>
              <a:gd name="connsiteX5" fmla="*/ 676275 w 728662"/>
              <a:gd name="connsiteY5" fmla="*/ 366712 h 1171575"/>
              <a:gd name="connsiteX6" fmla="*/ 700087 w 728662"/>
              <a:gd name="connsiteY6" fmla="*/ 338137 h 1171575"/>
              <a:gd name="connsiteX7" fmla="*/ 716756 w 728662"/>
              <a:gd name="connsiteY7" fmla="*/ 314325 h 1171575"/>
              <a:gd name="connsiteX8" fmla="*/ 726281 w 728662"/>
              <a:gd name="connsiteY8" fmla="*/ 283369 h 1171575"/>
              <a:gd name="connsiteX9" fmla="*/ 728662 w 728662"/>
              <a:gd name="connsiteY9" fmla="*/ 259556 h 1171575"/>
              <a:gd name="connsiteX10" fmla="*/ 719137 w 728662"/>
              <a:gd name="connsiteY10" fmla="*/ 230981 h 1171575"/>
              <a:gd name="connsiteX11" fmla="*/ 688181 w 728662"/>
              <a:gd name="connsiteY11" fmla="*/ 195262 h 1171575"/>
              <a:gd name="connsiteX12" fmla="*/ 552450 w 728662"/>
              <a:gd name="connsiteY12" fmla="*/ 73819 h 1171575"/>
              <a:gd name="connsiteX13" fmla="*/ 490537 w 728662"/>
              <a:gd name="connsiteY13" fmla="*/ 11906 h 1171575"/>
              <a:gd name="connsiteX14" fmla="*/ 471487 w 728662"/>
              <a:gd name="connsiteY14" fmla="*/ 0 h 1171575"/>
              <a:gd name="connsiteX15" fmla="*/ 295275 w 728662"/>
              <a:gd name="connsiteY15" fmla="*/ 26194 h 1171575"/>
              <a:gd name="connsiteX16" fmla="*/ 330994 w 728662"/>
              <a:gd name="connsiteY16" fmla="*/ 64294 h 1171575"/>
              <a:gd name="connsiteX17" fmla="*/ 347662 w 728662"/>
              <a:gd name="connsiteY17" fmla="*/ 92869 h 1171575"/>
              <a:gd name="connsiteX18" fmla="*/ 364331 w 728662"/>
              <a:gd name="connsiteY18" fmla="*/ 128587 h 1171575"/>
              <a:gd name="connsiteX19" fmla="*/ 373856 w 728662"/>
              <a:gd name="connsiteY19" fmla="*/ 169069 h 1171575"/>
              <a:gd name="connsiteX20" fmla="*/ 376237 w 728662"/>
              <a:gd name="connsiteY20" fmla="*/ 221456 h 1171575"/>
              <a:gd name="connsiteX21" fmla="*/ 366712 w 728662"/>
              <a:gd name="connsiteY21" fmla="*/ 280987 h 1171575"/>
              <a:gd name="connsiteX22" fmla="*/ 342900 w 728662"/>
              <a:gd name="connsiteY22" fmla="*/ 342900 h 1171575"/>
              <a:gd name="connsiteX23" fmla="*/ 309562 w 728662"/>
              <a:gd name="connsiteY23" fmla="*/ 428625 h 1171575"/>
              <a:gd name="connsiteX24" fmla="*/ 178594 w 728662"/>
              <a:gd name="connsiteY24" fmla="*/ 738187 h 1171575"/>
              <a:gd name="connsiteX25" fmla="*/ 54769 w 728662"/>
              <a:gd name="connsiteY25" fmla="*/ 992981 h 1171575"/>
              <a:gd name="connsiteX26" fmla="*/ 9525 w 728662"/>
              <a:gd name="connsiteY26" fmla="*/ 1090612 h 1171575"/>
              <a:gd name="connsiteX27" fmla="*/ 0 w 728662"/>
              <a:gd name="connsiteY27" fmla="*/ 1128712 h 1171575"/>
              <a:gd name="connsiteX28" fmla="*/ 7144 w 728662"/>
              <a:gd name="connsiteY28" fmla="*/ 1150144 h 1171575"/>
              <a:gd name="connsiteX29" fmla="*/ 26194 w 728662"/>
              <a:gd name="connsiteY29" fmla="*/ 1164431 h 1171575"/>
              <a:gd name="connsiteX30" fmla="*/ 78581 w 728662"/>
              <a:gd name="connsiteY30" fmla="*/ 1171575 h 1171575"/>
              <a:gd name="connsiteX31" fmla="*/ 126206 w 728662"/>
              <a:gd name="connsiteY31" fmla="*/ 1152525 h 1171575"/>
              <a:gd name="connsiteX32" fmla="*/ 204787 w 728662"/>
              <a:gd name="connsiteY32" fmla="*/ 1042987 h 1171575"/>
              <a:gd name="connsiteX33" fmla="*/ 371475 w 728662"/>
              <a:gd name="connsiteY33" fmla="*/ 783431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28662" h="1171575">
                <a:moveTo>
                  <a:pt x="371475" y="783431"/>
                </a:moveTo>
                <a:lnTo>
                  <a:pt x="478631" y="619125"/>
                </a:lnTo>
                <a:lnTo>
                  <a:pt x="547687" y="521494"/>
                </a:lnTo>
                <a:lnTo>
                  <a:pt x="614362" y="423862"/>
                </a:lnTo>
                <a:lnTo>
                  <a:pt x="638175" y="397669"/>
                </a:lnTo>
                <a:lnTo>
                  <a:pt x="676275" y="366712"/>
                </a:lnTo>
                <a:lnTo>
                  <a:pt x="700087" y="338137"/>
                </a:lnTo>
                <a:lnTo>
                  <a:pt x="716756" y="314325"/>
                </a:lnTo>
                <a:lnTo>
                  <a:pt x="726281" y="283369"/>
                </a:lnTo>
                <a:lnTo>
                  <a:pt x="728662" y="259556"/>
                </a:lnTo>
                <a:lnTo>
                  <a:pt x="719137" y="230981"/>
                </a:lnTo>
                <a:lnTo>
                  <a:pt x="688181" y="195262"/>
                </a:lnTo>
                <a:lnTo>
                  <a:pt x="552450" y="73819"/>
                </a:lnTo>
                <a:lnTo>
                  <a:pt x="490537" y="11906"/>
                </a:lnTo>
                <a:lnTo>
                  <a:pt x="471487" y="0"/>
                </a:lnTo>
                <a:lnTo>
                  <a:pt x="295275" y="26194"/>
                </a:lnTo>
                <a:lnTo>
                  <a:pt x="330994" y="64294"/>
                </a:lnTo>
                <a:lnTo>
                  <a:pt x="347662" y="92869"/>
                </a:lnTo>
                <a:lnTo>
                  <a:pt x="364331" y="128587"/>
                </a:lnTo>
                <a:lnTo>
                  <a:pt x="373856" y="169069"/>
                </a:lnTo>
                <a:lnTo>
                  <a:pt x="376237" y="221456"/>
                </a:lnTo>
                <a:lnTo>
                  <a:pt x="366712" y="280987"/>
                </a:lnTo>
                <a:lnTo>
                  <a:pt x="342900" y="342900"/>
                </a:lnTo>
                <a:lnTo>
                  <a:pt x="309562" y="428625"/>
                </a:lnTo>
                <a:lnTo>
                  <a:pt x="178594" y="738187"/>
                </a:lnTo>
                <a:lnTo>
                  <a:pt x="54769" y="992981"/>
                </a:lnTo>
                <a:lnTo>
                  <a:pt x="9525" y="1090612"/>
                </a:lnTo>
                <a:lnTo>
                  <a:pt x="0" y="1128712"/>
                </a:lnTo>
                <a:lnTo>
                  <a:pt x="7144" y="1150144"/>
                </a:lnTo>
                <a:lnTo>
                  <a:pt x="26194" y="1164431"/>
                </a:lnTo>
                <a:lnTo>
                  <a:pt x="78581" y="1171575"/>
                </a:lnTo>
                <a:lnTo>
                  <a:pt x="126206" y="1152525"/>
                </a:lnTo>
                <a:lnTo>
                  <a:pt x="204787" y="1042987"/>
                </a:lnTo>
                <a:lnTo>
                  <a:pt x="371475" y="7834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201EE38-AAA4-4EA9-9DCC-850A41E9CC7A}"/>
              </a:ext>
            </a:extLst>
          </p:cNvPr>
          <p:cNvSpPr/>
          <p:nvPr/>
        </p:nvSpPr>
        <p:spPr>
          <a:xfrm rot="2700000">
            <a:off x="4941889" y="2830514"/>
            <a:ext cx="3487737" cy="2084387"/>
          </a:xfrm>
          <a:custGeom>
            <a:avLst/>
            <a:gdLst>
              <a:gd name="connsiteX0" fmla="*/ 190359 w 3487638"/>
              <a:gd name="connsiteY0" fmla="*/ 1665636 h 2083745"/>
              <a:gd name="connsiteX1" fmla="*/ 370519 w 3487638"/>
              <a:gd name="connsiteY1" fmla="*/ 1427688 h 2083745"/>
              <a:gd name="connsiteX2" fmla="*/ 503090 w 3487638"/>
              <a:gd name="connsiteY2" fmla="*/ 1254326 h 2083745"/>
              <a:gd name="connsiteX3" fmla="*/ 588072 w 3487638"/>
              <a:gd name="connsiteY3" fmla="*/ 1148949 h 2083745"/>
              <a:gd name="connsiteX4" fmla="*/ 995983 w 3487638"/>
              <a:gd name="connsiteY4" fmla="*/ 679852 h 2083745"/>
              <a:gd name="connsiteX5" fmla="*/ 1213535 w 3487638"/>
              <a:gd name="connsiteY5" fmla="*/ 418109 h 2083745"/>
              <a:gd name="connsiteX6" fmla="*/ 1301916 w 3487638"/>
              <a:gd name="connsiteY6" fmla="*/ 309333 h 2083745"/>
              <a:gd name="connsiteX7" fmla="*/ 1339307 w 3487638"/>
              <a:gd name="connsiteY7" fmla="*/ 261743 h 2083745"/>
              <a:gd name="connsiteX8" fmla="*/ 1356304 w 3487638"/>
              <a:gd name="connsiteY8" fmla="*/ 231150 h 2083745"/>
              <a:gd name="connsiteX9" fmla="*/ 1380099 w 3487638"/>
              <a:gd name="connsiteY9" fmla="*/ 159765 h 2083745"/>
              <a:gd name="connsiteX10" fmla="*/ 1390296 w 3487638"/>
              <a:gd name="connsiteY10" fmla="*/ 88381 h 2083745"/>
              <a:gd name="connsiteX11" fmla="*/ 1400494 w 3487638"/>
              <a:gd name="connsiteY11" fmla="*/ 71385 h 2083745"/>
              <a:gd name="connsiteX12" fmla="*/ 1437886 w 3487638"/>
              <a:gd name="connsiteY12" fmla="*/ 50989 h 2083745"/>
              <a:gd name="connsiteX13" fmla="*/ 1492274 w 3487638"/>
              <a:gd name="connsiteY13" fmla="*/ 33993 h 2083745"/>
              <a:gd name="connsiteX14" fmla="*/ 1580655 w 3487638"/>
              <a:gd name="connsiteY14" fmla="*/ 16997 h 2083745"/>
              <a:gd name="connsiteX15" fmla="*/ 1655438 w 3487638"/>
              <a:gd name="connsiteY15" fmla="*/ 6799 h 2083745"/>
              <a:gd name="connsiteX16" fmla="*/ 1754017 w 3487638"/>
              <a:gd name="connsiteY16" fmla="*/ 0 h 2083745"/>
              <a:gd name="connsiteX17" fmla="*/ 1805006 w 3487638"/>
              <a:gd name="connsiteY17" fmla="*/ 3400 h 2083745"/>
              <a:gd name="connsiteX18" fmla="*/ 1822002 w 3487638"/>
              <a:gd name="connsiteY18" fmla="*/ 6799 h 2083745"/>
              <a:gd name="connsiteX19" fmla="*/ 1845797 w 3487638"/>
              <a:gd name="connsiteY19" fmla="*/ 13597 h 2083745"/>
              <a:gd name="connsiteX20" fmla="*/ 1859394 w 3487638"/>
              <a:gd name="connsiteY20" fmla="*/ 23795 h 2083745"/>
              <a:gd name="connsiteX21" fmla="*/ 1872991 w 3487638"/>
              <a:gd name="connsiteY21" fmla="*/ 44191 h 2083745"/>
              <a:gd name="connsiteX22" fmla="*/ 1886588 w 3487638"/>
              <a:gd name="connsiteY22" fmla="*/ 64586 h 2083745"/>
              <a:gd name="connsiteX23" fmla="*/ 1893386 w 3487638"/>
              <a:gd name="connsiteY23" fmla="*/ 84982 h 2083745"/>
              <a:gd name="connsiteX24" fmla="*/ 1906983 w 3487638"/>
              <a:gd name="connsiteY24" fmla="*/ 125773 h 2083745"/>
              <a:gd name="connsiteX25" fmla="*/ 1927379 w 3487638"/>
              <a:gd name="connsiteY25" fmla="*/ 166564 h 2083745"/>
              <a:gd name="connsiteX26" fmla="*/ 2002162 w 3487638"/>
              <a:gd name="connsiteY26" fmla="*/ 268542 h 2083745"/>
              <a:gd name="connsiteX27" fmla="*/ 2362484 w 3487638"/>
              <a:gd name="connsiteY27" fmla="*/ 717243 h 2083745"/>
              <a:gd name="connsiteX28" fmla="*/ 2518849 w 3487638"/>
              <a:gd name="connsiteY28" fmla="*/ 904203 h 2083745"/>
              <a:gd name="connsiteX29" fmla="*/ 2648021 w 3487638"/>
              <a:gd name="connsiteY29" fmla="*/ 1053770 h 2083745"/>
              <a:gd name="connsiteX30" fmla="*/ 2797588 w 3487638"/>
              <a:gd name="connsiteY30" fmla="*/ 1203337 h 2083745"/>
              <a:gd name="connsiteX31" fmla="*/ 3086525 w 3487638"/>
              <a:gd name="connsiteY31" fmla="*/ 1488875 h 2083745"/>
              <a:gd name="connsiteX32" fmla="*/ 3300678 w 3487638"/>
              <a:gd name="connsiteY32" fmla="*/ 1706427 h 2083745"/>
              <a:gd name="connsiteX33" fmla="*/ 3372063 w 3487638"/>
              <a:gd name="connsiteY33" fmla="*/ 1777811 h 2083745"/>
              <a:gd name="connsiteX34" fmla="*/ 3412854 w 3487638"/>
              <a:gd name="connsiteY34" fmla="*/ 1818603 h 2083745"/>
              <a:gd name="connsiteX35" fmla="*/ 3446846 w 3487638"/>
              <a:gd name="connsiteY35" fmla="*/ 1855994 h 2083745"/>
              <a:gd name="connsiteX36" fmla="*/ 3467242 w 3487638"/>
              <a:gd name="connsiteY36" fmla="*/ 1886588 h 2083745"/>
              <a:gd name="connsiteX37" fmla="*/ 3480839 w 3487638"/>
              <a:gd name="connsiteY37" fmla="*/ 1913782 h 2083745"/>
              <a:gd name="connsiteX38" fmla="*/ 3487638 w 3487638"/>
              <a:gd name="connsiteY38" fmla="*/ 1951174 h 2083745"/>
              <a:gd name="connsiteX39" fmla="*/ 3487638 w 3487638"/>
              <a:gd name="connsiteY39" fmla="*/ 1995364 h 2083745"/>
              <a:gd name="connsiteX40" fmla="*/ 3467242 w 3487638"/>
              <a:gd name="connsiteY40" fmla="*/ 2046353 h 2083745"/>
              <a:gd name="connsiteX41" fmla="*/ 3436649 w 3487638"/>
              <a:gd name="connsiteY41" fmla="*/ 2073547 h 2083745"/>
              <a:gd name="connsiteX42" fmla="*/ 3406055 w 3487638"/>
              <a:gd name="connsiteY42" fmla="*/ 2083745 h 2083745"/>
              <a:gd name="connsiteX43" fmla="*/ 3389059 w 3487638"/>
              <a:gd name="connsiteY43" fmla="*/ 2080345 h 2083745"/>
              <a:gd name="connsiteX44" fmla="*/ 3361865 w 3487638"/>
              <a:gd name="connsiteY44" fmla="*/ 2070148 h 2083745"/>
              <a:gd name="connsiteX45" fmla="*/ 3242891 w 3487638"/>
              <a:gd name="connsiteY45" fmla="*/ 1998763 h 2083745"/>
              <a:gd name="connsiteX46" fmla="*/ 3151111 w 3487638"/>
              <a:gd name="connsiteY46" fmla="*/ 1930778 h 2083745"/>
              <a:gd name="connsiteX47" fmla="*/ 3062730 w 3487638"/>
              <a:gd name="connsiteY47" fmla="*/ 1835599 h 2083745"/>
              <a:gd name="connsiteX48" fmla="*/ 3011742 w 3487638"/>
              <a:gd name="connsiteY48" fmla="*/ 1760815 h 2083745"/>
              <a:gd name="connsiteX49" fmla="*/ 2913163 w 3487638"/>
              <a:gd name="connsiteY49" fmla="*/ 1665636 h 2083745"/>
              <a:gd name="connsiteX50" fmla="*/ 2396476 w 3487638"/>
              <a:gd name="connsiteY50" fmla="*/ 1118356 h 2083745"/>
              <a:gd name="connsiteX51" fmla="*/ 2185722 w 3487638"/>
              <a:gd name="connsiteY51" fmla="*/ 880408 h 2083745"/>
              <a:gd name="connsiteX52" fmla="*/ 2056551 w 3487638"/>
              <a:gd name="connsiteY52" fmla="*/ 734240 h 2083745"/>
              <a:gd name="connsiteX53" fmla="*/ 2008961 w 3487638"/>
              <a:gd name="connsiteY53" fmla="*/ 669654 h 2083745"/>
              <a:gd name="connsiteX54" fmla="*/ 1971569 w 3487638"/>
              <a:gd name="connsiteY54" fmla="*/ 632262 h 2083745"/>
              <a:gd name="connsiteX55" fmla="*/ 1835599 w 3487638"/>
              <a:gd name="connsiteY55" fmla="*/ 492893 h 2083745"/>
              <a:gd name="connsiteX56" fmla="*/ 1747218 w 3487638"/>
              <a:gd name="connsiteY56" fmla="*/ 407911 h 2083745"/>
              <a:gd name="connsiteX57" fmla="*/ 1682632 w 3487638"/>
              <a:gd name="connsiteY57" fmla="*/ 360322 h 2083745"/>
              <a:gd name="connsiteX58" fmla="*/ 1655438 w 3487638"/>
              <a:gd name="connsiteY58" fmla="*/ 339926 h 2083745"/>
              <a:gd name="connsiteX59" fmla="*/ 1638442 w 3487638"/>
              <a:gd name="connsiteY59" fmla="*/ 333127 h 2083745"/>
              <a:gd name="connsiteX60" fmla="*/ 1624845 w 3487638"/>
              <a:gd name="connsiteY60" fmla="*/ 333127 h 2083745"/>
              <a:gd name="connsiteX61" fmla="*/ 1601050 w 3487638"/>
              <a:gd name="connsiteY61" fmla="*/ 336527 h 2083745"/>
              <a:gd name="connsiteX62" fmla="*/ 1573856 w 3487638"/>
              <a:gd name="connsiteY62" fmla="*/ 350124 h 2083745"/>
              <a:gd name="connsiteX63" fmla="*/ 1539864 w 3487638"/>
              <a:gd name="connsiteY63" fmla="*/ 377318 h 2083745"/>
              <a:gd name="connsiteX64" fmla="*/ 1482076 w 3487638"/>
              <a:gd name="connsiteY64" fmla="*/ 428307 h 2083745"/>
              <a:gd name="connsiteX65" fmla="*/ 1417490 w 3487638"/>
              <a:gd name="connsiteY65" fmla="*/ 492893 h 2083745"/>
              <a:gd name="connsiteX66" fmla="*/ 1359703 w 3487638"/>
              <a:gd name="connsiteY66" fmla="*/ 550680 h 2083745"/>
              <a:gd name="connsiteX67" fmla="*/ 1274722 w 3487638"/>
              <a:gd name="connsiteY67" fmla="*/ 645859 h 2083745"/>
              <a:gd name="connsiteX68" fmla="*/ 1067367 w 3487638"/>
              <a:gd name="connsiteY68" fmla="*/ 890606 h 2083745"/>
              <a:gd name="connsiteX69" fmla="*/ 927997 w 3487638"/>
              <a:gd name="connsiteY69" fmla="*/ 1057169 h 2083745"/>
              <a:gd name="connsiteX70" fmla="*/ 775031 w 3487638"/>
              <a:gd name="connsiteY70" fmla="*/ 1237330 h 2083745"/>
              <a:gd name="connsiteX71" fmla="*/ 628863 w 3487638"/>
              <a:gd name="connsiteY71" fmla="*/ 1420890 h 2083745"/>
              <a:gd name="connsiteX72" fmla="*/ 489493 w 3487638"/>
              <a:gd name="connsiteY72" fmla="*/ 1590852 h 2083745"/>
              <a:gd name="connsiteX73" fmla="*/ 329728 w 3487638"/>
              <a:gd name="connsiteY73" fmla="*/ 1794808 h 2083745"/>
              <a:gd name="connsiteX74" fmla="*/ 200557 w 3487638"/>
              <a:gd name="connsiteY74" fmla="*/ 1971569 h 2083745"/>
              <a:gd name="connsiteX75" fmla="*/ 176762 w 3487638"/>
              <a:gd name="connsiteY75" fmla="*/ 1978368 h 2083745"/>
              <a:gd name="connsiteX76" fmla="*/ 16997 w 3487638"/>
              <a:gd name="connsiteY76" fmla="*/ 1920580 h 2083745"/>
              <a:gd name="connsiteX77" fmla="*/ 0 w 3487638"/>
              <a:gd name="connsiteY77" fmla="*/ 1920580 h 2083745"/>
              <a:gd name="connsiteX78" fmla="*/ 54388 w 3487638"/>
              <a:gd name="connsiteY78" fmla="*/ 1845797 h 2083745"/>
              <a:gd name="connsiteX79" fmla="*/ 190359 w 3487638"/>
              <a:gd name="connsiteY79" fmla="*/ 1665636 h 208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487638" h="2083745">
                <a:moveTo>
                  <a:pt x="190359" y="1665636"/>
                </a:moveTo>
                <a:lnTo>
                  <a:pt x="370519" y="1427688"/>
                </a:lnTo>
                <a:lnTo>
                  <a:pt x="503090" y="1254326"/>
                </a:lnTo>
                <a:lnTo>
                  <a:pt x="588072" y="1148949"/>
                </a:lnTo>
                <a:lnTo>
                  <a:pt x="995983" y="679852"/>
                </a:lnTo>
                <a:lnTo>
                  <a:pt x="1213535" y="418109"/>
                </a:lnTo>
                <a:lnTo>
                  <a:pt x="1301916" y="309333"/>
                </a:lnTo>
                <a:lnTo>
                  <a:pt x="1339307" y="261743"/>
                </a:lnTo>
                <a:lnTo>
                  <a:pt x="1356304" y="231150"/>
                </a:lnTo>
                <a:lnTo>
                  <a:pt x="1380099" y="159765"/>
                </a:lnTo>
                <a:lnTo>
                  <a:pt x="1390296" y="88381"/>
                </a:lnTo>
                <a:lnTo>
                  <a:pt x="1400494" y="71385"/>
                </a:lnTo>
                <a:lnTo>
                  <a:pt x="1437886" y="50989"/>
                </a:lnTo>
                <a:lnTo>
                  <a:pt x="1492274" y="33993"/>
                </a:lnTo>
                <a:lnTo>
                  <a:pt x="1580655" y="16997"/>
                </a:lnTo>
                <a:lnTo>
                  <a:pt x="1655438" y="6799"/>
                </a:lnTo>
                <a:lnTo>
                  <a:pt x="1754017" y="0"/>
                </a:lnTo>
                <a:lnTo>
                  <a:pt x="1805006" y="3400"/>
                </a:lnTo>
                <a:lnTo>
                  <a:pt x="1822002" y="6799"/>
                </a:lnTo>
                <a:lnTo>
                  <a:pt x="1845797" y="13597"/>
                </a:lnTo>
                <a:lnTo>
                  <a:pt x="1859394" y="23795"/>
                </a:lnTo>
                <a:lnTo>
                  <a:pt x="1872991" y="44191"/>
                </a:lnTo>
                <a:lnTo>
                  <a:pt x="1886588" y="64586"/>
                </a:lnTo>
                <a:lnTo>
                  <a:pt x="1893386" y="84982"/>
                </a:lnTo>
                <a:lnTo>
                  <a:pt x="1906983" y="125773"/>
                </a:lnTo>
                <a:lnTo>
                  <a:pt x="1927379" y="166564"/>
                </a:lnTo>
                <a:lnTo>
                  <a:pt x="2002162" y="268542"/>
                </a:lnTo>
                <a:lnTo>
                  <a:pt x="2362484" y="717243"/>
                </a:lnTo>
                <a:lnTo>
                  <a:pt x="2518849" y="904203"/>
                </a:lnTo>
                <a:lnTo>
                  <a:pt x="2648021" y="1053770"/>
                </a:lnTo>
                <a:lnTo>
                  <a:pt x="2797588" y="1203337"/>
                </a:lnTo>
                <a:lnTo>
                  <a:pt x="3086525" y="1488875"/>
                </a:lnTo>
                <a:lnTo>
                  <a:pt x="3300678" y="1706427"/>
                </a:lnTo>
                <a:lnTo>
                  <a:pt x="3372063" y="1777811"/>
                </a:lnTo>
                <a:lnTo>
                  <a:pt x="3412854" y="1818603"/>
                </a:lnTo>
                <a:lnTo>
                  <a:pt x="3446846" y="1855994"/>
                </a:lnTo>
                <a:lnTo>
                  <a:pt x="3467242" y="1886588"/>
                </a:lnTo>
                <a:lnTo>
                  <a:pt x="3480839" y="1913782"/>
                </a:lnTo>
                <a:lnTo>
                  <a:pt x="3487638" y="1951174"/>
                </a:lnTo>
                <a:lnTo>
                  <a:pt x="3487638" y="1995364"/>
                </a:lnTo>
                <a:lnTo>
                  <a:pt x="3467242" y="2046353"/>
                </a:lnTo>
                <a:lnTo>
                  <a:pt x="3436649" y="2073547"/>
                </a:lnTo>
                <a:lnTo>
                  <a:pt x="3406055" y="2083745"/>
                </a:lnTo>
                <a:lnTo>
                  <a:pt x="3389059" y="2080345"/>
                </a:lnTo>
                <a:lnTo>
                  <a:pt x="3361865" y="2070148"/>
                </a:lnTo>
                <a:lnTo>
                  <a:pt x="3242891" y="1998763"/>
                </a:lnTo>
                <a:lnTo>
                  <a:pt x="3151111" y="1930778"/>
                </a:lnTo>
                <a:lnTo>
                  <a:pt x="3062730" y="1835599"/>
                </a:lnTo>
                <a:lnTo>
                  <a:pt x="3011742" y="1760815"/>
                </a:lnTo>
                <a:lnTo>
                  <a:pt x="2913163" y="1665636"/>
                </a:lnTo>
                <a:lnTo>
                  <a:pt x="2396476" y="1118356"/>
                </a:lnTo>
                <a:lnTo>
                  <a:pt x="2185722" y="880408"/>
                </a:lnTo>
                <a:lnTo>
                  <a:pt x="2056551" y="734240"/>
                </a:lnTo>
                <a:lnTo>
                  <a:pt x="2008961" y="669654"/>
                </a:lnTo>
                <a:lnTo>
                  <a:pt x="1971569" y="632262"/>
                </a:lnTo>
                <a:lnTo>
                  <a:pt x="1835599" y="492893"/>
                </a:lnTo>
                <a:lnTo>
                  <a:pt x="1747218" y="407911"/>
                </a:lnTo>
                <a:lnTo>
                  <a:pt x="1682632" y="360322"/>
                </a:lnTo>
                <a:lnTo>
                  <a:pt x="1655438" y="339926"/>
                </a:lnTo>
                <a:lnTo>
                  <a:pt x="1638442" y="333127"/>
                </a:lnTo>
                <a:lnTo>
                  <a:pt x="1624845" y="333127"/>
                </a:lnTo>
                <a:lnTo>
                  <a:pt x="1601050" y="336527"/>
                </a:lnTo>
                <a:lnTo>
                  <a:pt x="1573856" y="350124"/>
                </a:lnTo>
                <a:lnTo>
                  <a:pt x="1539864" y="377318"/>
                </a:lnTo>
                <a:lnTo>
                  <a:pt x="1482076" y="428307"/>
                </a:lnTo>
                <a:lnTo>
                  <a:pt x="1417490" y="492893"/>
                </a:lnTo>
                <a:lnTo>
                  <a:pt x="1359703" y="550680"/>
                </a:lnTo>
                <a:lnTo>
                  <a:pt x="1274722" y="645859"/>
                </a:lnTo>
                <a:lnTo>
                  <a:pt x="1067367" y="890606"/>
                </a:lnTo>
                <a:lnTo>
                  <a:pt x="927997" y="1057169"/>
                </a:lnTo>
                <a:lnTo>
                  <a:pt x="775031" y="1237330"/>
                </a:lnTo>
                <a:lnTo>
                  <a:pt x="628863" y="1420890"/>
                </a:lnTo>
                <a:lnTo>
                  <a:pt x="489493" y="1590852"/>
                </a:lnTo>
                <a:lnTo>
                  <a:pt x="329728" y="1794808"/>
                </a:lnTo>
                <a:lnTo>
                  <a:pt x="200557" y="1971569"/>
                </a:lnTo>
                <a:lnTo>
                  <a:pt x="176762" y="1978368"/>
                </a:lnTo>
                <a:lnTo>
                  <a:pt x="16997" y="1920580"/>
                </a:lnTo>
                <a:lnTo>
                  <a:pt x="0" y="1920580"/>
                </a:lnTo>
                <a:lnTo>
                  <a:pt x="54388" y="1845797"/>
                </a:lnTo>
                <a:lnTo>
                  <a:pt x="190359" y="16656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46C47DA-D38F-41C0-8822-D6494556FA85}"/>
              </a:ext>
            </a:extLst>
          </p:cNvPr>
          <p:cNvSpPr/>
          <p:nvPr/>
        </p:nvSpPr>
        <p:spPr>
          <a:xfrm>
            <a:off x="4914901" y="4122739"/>
            <a:ext cx="2233613" cy="333375"/>
          </a:xfrm>
          <a:custGeom>
            <a:avLst/>
            <a:gdLst>
              <a:gd name="connsiteX0" fmla="*/ 683419 w 2233613"/>
              <a:gd name="connsiteY0" fmla="*/ 114300 h 333375"/>
              <a:gd name="connsiteX1" fmla="*/ 985838 w 2233613"/>
              <a:gd name="connsiteY1" fmla="*/ 90487 h 333375"/>
              <a:gd name="connsiteX2" fmla="*/ 1264444 w 2233613"/>
              <a:gd name="connsiteY2" fmla="*/ 66675 h 333375"/>
              <a:gd name="connsiteX3" fmla="*/ 1566863 w 2233613"/>
              <a:gd name="connsiteY3" fmla="*/ 38100 h 333375"/>
              <a:gd name="connsiteX4" fmla="*/ 1745456 w 2233613"/>
              <a:gd name="connsiteY4" fmla="*/ 19050 h 333375"/>
              <a:gd name="connsiteX5" fmla="*/ 1924050 w 2233613"/>
              <a:gd name="connsiteY5" fmla="*/ 0 h 333375"/>
              <a:gd name="connsiteX6" fmla="*/ 1976438 w 2233613"/>
              <a:gd name="connsiteY6" fmla="*/ 0 h 333375"/>
              <a:gd name="connsiteX7" fmla="*/ 2038350 w 2233613"/>
              <a:gd name="connsiteY7" fmla="*/ 4762 h 333375"/>
              <a:gd name="connsiteX8" fmla="*/ 2119313 w 2233613"/>
              <a:gd name="connsiteY8" fmla="*/ 11906 h 333375"/>
              <a:gd name="connsiteX9" fmla="*/ 2219325 w 2233613"/>
              <a:gd name="connsiteY9" fmla="*/ 23812 h 333375"/>
              <a:gd name="connsiteX10" fmla="*/ 2226469 w 2233613"/>
              <a:gd name="connsiteY10" fmla="*/ 30956 h 333375"/>
              <a:gd name="connsiteX11" fmla="*/ 2233613 w 2233613"/>
              <a:gd name="connsiteY11" fmla="*/ 42862 h 333375"/>
              <a:gd name="connsiteX12" fmla="*/ 2226469 w 2233613"/>
              <a:gd name="connsiteY12" fmla="*/ 102394 h 333375"/>
              <a:gd name="connsiteX13" fmla="*/ 2207419 w 2233613"/>
              <a:gd name="connsiteY13" fmla="*/ 166687 h 333375"/>
              <a:gd name="connsiteX14" fmla="*/ 2166938 w 2233613"/>
              <a:gd name="connsiteY14" fmla="*/ 183356 h 333375"/>
              <a:gd name="connsiteX15" fmla="*/ 2083594 w 2233613"/>
              <a:gd name="connsiteY15" fmla="*/ 209550 h 333375"/>
              <a:gd name="connsiteX16" fmla="*/ 2005013 w 2233613"/>
              <a:gd name="connsiteY16" fmla="*/ 223837 h 333375"/>
              <a:gd name="connsiteX17" fmla="*/ 1890713 w 2233613"/>
              <a:gd name="connsiteY17" fmla="*/ 230981 h 333375"/>
              <a:gd name="connsiteX18" fmla="*/ 1771650 w 2233613"/>
              <a:gd name="connsiteY18" fmla="*/ 226219 h 333375"/>
              <a:gd name="connsiteX19" fmla="*/ 1621631 w 2233613"/>
              <a:gd name="connsiteY19" fmla="*/ 221456 h 333375"/>
              <a:gd name="connsiteX20" fmla="*/ 1521619 w 2233613"/>
              <a:gd name="connsiteY20" fmla="*/ 219075 h 333375"/>
              <a:gd name="connsiteX21" fmla="*/ 1376363 w 2233613"/>
              <a:gd name="connsiteY21" fmla="*/ 223837 h 333375"/>
              <a:gd name="connsiteX22" fmla="*/ 1128713 w 2233613"/>
              <a:gd name="connsiteY22" fmla="*/ 238125 h 333375"/>
              <a:gd name="connsiteX23" fmla="*/ 907256 w 2233613"/>
              <a:gd name="connsiteY23" fmla="*/ 257175 h 333375"/>
              <a:gd name="connsiteX24" fmla="*/ 611981 w 2233613"/>
              <a:gd name="connsiteY24" fmla="*/ 285750 h 333375"/>
              <a:gd name="connsiteX25" fmla="*/ 345281 w 2233613"/>
              <a:gd name="connsiteY25" fmla="*/ 321469 h 333375"/>
              <a:gd name="connsiteX26" fmla="*/ 250031 w 2233613"/>
              <a:gd name="connsiteY26" fmla="*/ 333375 h 333375"/>
              <a:gd name="connsiteX27" fmla="*/ 204788 w 2233613"/>
              <a:gd name="connsiteY27" fmla="*/ 333375 h 333375"/>
              <a:gd name="connsiteX28" fmla="*/ 166688 w 2233613"/>
              <a:gd name="connsiteY28" fmla="*/ 333375 h 333375"/>
              <a:gd name="connsiteX29" fmla="*/ 130969 w 2233613"/>
              <a:gd name="connsiteY29" fmla="*/ 323850 h 333375"/>
              <a:gd name="connsiteX30" fmla="*/ 88106 w 2233613"/>
              <a:gd name="connsiteY30" fmla="*/ 309562 h 333375"/>
              <a:gd name="connsiteX31" fmla="*/ 61913 w 2233613"/>
              <a:gd name="connsiteY31" fmla="*/ 295275 h 333375"/>
              <a:gd name="connsiteX32" fmla="*/ 38100 w 2233613"/>
              <a:gd name="connsiteY32" fmla="*/ 276225 h 333375"/>
              <a:gd name="connsiteX33" fmla="*/ 11906 w 2233613"/>
              <a:gd name="connsiteY33" fmla="*/ 257175 h 333375"/>
              <a:gd name="connsiteX34" fmla="*/ 0 w 2233613"/>
              <a:gd name="connsiteY34" fmla="*/ 157162 h 333375"/>
              <a:gd name="connsiteX35" fmla="*/ 16669 w 2233613"/>
              <a:gd name="connsiteY35" fmla="*/ 76200 h 333375"/>
              <a:gd name="connsiteX36" fmla="*/ 54769 w 2233613"/>
              <a:gd name="connsiteY36" fmla="*/ 119062 h 333375"/>
              <a:gd name="connsiteX37" fmla="*/ 85725 w 2233613"/>
              <a:gd name="connsiteY37" fmla="*/ 140494 h 333375"/>
              <a:gd name="connsiteX38" fmla="*/ 130969 w 2233613"/>
              <a:gd name="connsiteY38" fmla="*/ 157162 h 333375"/>
              <a:gd name="connsiteX39" fmla="*/ 188119 w 2233613"/>
              <a:gd name="connsiteY39" fmla="*/ 157162 h 333375"/>
              <a:gd name="connsiteX40" fmla="*/ 366713 w 2233613"/>
              <a:gd name="connsiteY40" fmla="*/ 140494 h 333375"/>
              <a:gd name="connsiteX41" fmla="*/ 590550 w 2233613"/>
              <a:gd name="connsiteY41" fmla="*/ 121444 h 333375"/>
              <a:gd name="connsiteX42" fmla="*/ 683419 w 2233613"/>
              <a:gd name="connsiteY42" fmla="*/ 11430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33613" h="333375">
                <a:moveTo>
                  <a:pt x="683419" y="114300"/>
                </a:moveTo>
                <a:lnTo>
                  <a:pt x="985838" y="90487"/>
                </a:lnTo>
                <a:lnTo>
                  <a:pt x="1264444" y="66675"/>
                </a:lnTo>
                <a:lnTo>
                  <a:pt x="1566863" y="38100"/>
                </a:lnTo>
                <a:lnTo>
                  <a:pt x="1745456" y="19050"/>
                </a:lnTo>
                <a:lnTo>
                  <a:pt x="1924050" y="0"/>
                </a:lnTo>
                <a:lnTo>
                  <a:pt x="1976438" y="0"/>
                </a:lnTo>
                <a:lnTo>
                  <a:pt x="2038350" y="4762"/>
                </a:lnTo>
                <a:lnTo>
                  <a:pt x="2119313" y="11906"/>
                </a:lnTo>
                <a:lnTo>
                  <a:pt x="2219325" y="23812"/>
                </a:lnTo>
                <a:lnTo>
                  <a:pt x="2226469" y="30956"/>
                </a:lnTo>
                <a:lnTo>
                  <a:pt x="2233613" y="42862"/>
                </a:lnTo>
                <a:lnTo>
                  <a:pt x="2226469" y="102394"/>
                </a:lnTo>
                <a:lnTo>
                  <a:pt x="2207419" y="166687"/>
                </a:lnTo>
                <a:lnTo>
                  <a:pt x="2166938" y="183356"/>
                </a:lnTo>
                <a:lnTo>
                  <a:pt x="2083594" y="209550"/>
                </a:lnTo>
                <a:lnTo>
                  <a:pt x="2005013" y="223837"/>
                </a:lnTo>
                <a:lnTo>
                  <a:pt x="1890713" y="230981"/>
                </a:lnTo>
                <a:lnTo>
                  <a:pt x="1771650" y="226219"/>
                </a:lnTo>
                <a:lnTo>
                  <a:pt x="1621631" y="221456"/>
                </a:lnTo>
                <a:lnTo>
                  <a:pt x="1521619" y="219075"/>
                </a:lnTo>
                <a:lnTo>
                  <a:pt x="1376363" y="223837"/>
                </a:lnTo>
                <a:lnTo>
                  <a:pt x="1128713" y="238125"/>
                </a:lnTo>
                <a:lnTo>
                  <a:pt x="907256" y="257175"/>
                </a:lnTo>
                <a:lnTo>
                  <a:pt x="611981" y="285750"/>
                </a:lnTo>
                <a:lnTo>
                  <a:pt x="345281" y="321469"/>
                </a:lnTo>
                <a:lnTo>
                  <a:pt x="250031" y="333375"/>
                </a:lnTo>
                <a:lnTo>
                  <a:pt x="204788" y="333375"/>
                </a:lnTo>
                <a:lnTo>
                  <a:pt x="166688" y="333375"/>
                </a:lnTo>
                <a:lnTo>
                  <a:pt x="130969" y="323850"/>
                </a:lnTo>
                <a:lnTo>
                  <a:pt x="88106" y="309562"/>
                </a:lnTo>
                <a:lnTo>
                  <a:pt x="61913" y="295275"/>
                </a:lnTo>
                <a:lnTo>
                  <a:pt x="38100" y="276225"/>
                </a:lnTo>
                <a:lnTo>
                  <a:pt x="11906" y="257175"/>
                </a:lnTo>
                <a:lnTo>
                  <a:pt x="0" y="157162"/>
                </a:lnTo>
                <a:lnTo>
                  <a:pt x="16669" y="76200"/>
                </a:lnTo>
                <a:lnTo>
                  <a:pt x="54769" y="119062"/>
                </a:lnTo>
                <a:lnTo>
                  <a:pt x="85725" y="140494"/>
                </a:lnTo>
                <a:lnTo>
                  <a:pt x="130969" y="157162"/>
                </a:lnTo>
                <a:lnTo>
                  <a:pt x="188119" y="157162"/>
                </a:lnTo>
                <a:lnTo>
                  <a:pt x="366713" y="140494"/>
                </a:lnTo>
                <a:lnTo>
                  <a:pt x="590550" y="121444"/>
                </a:lnTo>
                <a:lnTo>
                  <a:pt x="683419" y="1143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AA860CA7-35C4-456F-ACD0-1A1DBA64A230}"/>
              </a:ext>
            </a:extLst>
          </p:cNvPr>
          <p:cNvSpPr/>
          <p:nvPr/>
        </p:nvSpPr>
        <p:spPr>
          <a:xfrm>
            <a:off x="4943476" y="5275263"/>
            <a:ext cx="2157413" cy="393700"/>
          </a:xfrm>
          <a:custGeom>
            <a:avLst/>
            <a:gdLst>
              <a:gd name="connsiteX0" fmla="*/ 638175 w 2157413"/>
              <a:gd name="connsiteY0" fmla="*/ 128587 h 395287"/>
              <a:gd name="connsiteX1" fmla="*/ 919163 w 2157413"/>
              <a:gd name="connsiteY1" fmla="*/ 100012 h 395287"/>
              <a:gd name="connsiteX2" fmla="*/ 1214438 w 2157413"/>
              <a:gd name="connsiteY2" fmla="*/ 71437 h 395287"/>
              <a:gd name="connsiteX3" fmla="*/ 1493044 w 2157413"/>
              <a:gd name="connsiteY3" fmla="*/ 52387 h 395287"/>
              <a:gd name="connsiteX4" fmla="*/ 1797844 w 2157413"/>
              <a:gd name="connsiteY4" fmla="*/ 28575 h 395287"/>
              <a:gd name="connsiteX5" fmla="*/ 1976438 w 2157413"/>
              <a:gd name="connsiteY5" fmla="*/ 16669 h 395287"/>
              <a:gd name="connsiteX6" fmla="*/ 2155031 w 2157413"/>
              <a:gd name="connsiteY6" fmla="*/ 0 h 395287"/>
              <a:gd name="connsiteX7" fmla="*/ 2157413 w 2157413"/>
              <a:gd name="connsiteY7" fmla="*/ 14287 h 395287"/>
              <a:gd name="connsiteX8" fmla="*/ 2131219 w 2157413"/>
              <a:gd name="connsiteY8" fmla="*/ 211931 h 395287"/>
              <a:gd name="connsiteX9" fmla="*/ 2059781 w 2157413"/>
              <a:gd name="connsiteY9" fmla="*/ 211931 h 395287"/>
              <a:gd name="connsiteX10" fmla="*/ 1955006 w 2157413"/>
              <a:gd name="connsiteY10" fmla="*/ 221456 h 395287"/>
              <a:gd name="connsiteX11" fmla="*/ 1897856 w 2157413"/>
              <a:gd name="connsiteY11" fmla="*/ 228600 h 395287"/>
              <a:gd name="connsiteX12" fmla="*/ 1854994 w 2157413"/>
              <a:gd name="connsiteY12" fmla="*/ 233362 h 395287"/>
              <a:gd name="connsiteX13" fmla="*/ 1597819 w 2157413"/>
              <a:gd name="connsiteY13" fmla="*/ 233362 h 395287"/>
              <a:gd name="connsiteX14" fmla="*/ 1245394 w 2157413"/>
              <a:gd name="connsiteY14" fmla="*/ 245269 h 395287"/>
              <a:gd name="connsiteX15" fmla="*/ 957263 w 2157413"/>
              <a:gd name="connsiteY15" fmla="*/ 264319 h 395287"/>
              <a:gd name="connsiteX16" fmla="*/ 666750 w 2157413"/>
              <a:gd name="connsiteY16" fmla="*/ 295275 h 395287"/>
              <a:gd name="connsiteX17" fmla="*/ 440531 w 2157413"/>
              <a:gd name="connsiteY17" fmla="*/ 330994 h 395287"/>
              <a:gd name="connsiteX18" fmla="*/ 302419 w 2157413"/>
              <a:gd name="connsiteY18" fmla="*/ 359569 h 395287"/>
              <a:gd name="connsiteX19" fmla="*/ 273844 w 2157413"/>
              <a:gd name="connsiteY19" fmla="*/ 366712 h 395287"/>
              <a:gd name="connsiteX20" fmla="*/ 245269 w 2157413"/>
              <a:gd name="connsiteY20" fmla="*/ 378619 h 395287"/>
              <a:gd name="connsiteX21" fmla="*/ 209550 w 2157413"/>
              <a:gd name="connsiteY21" fmla="*/ 390525 h 395287"/>
              <a:gd name="connsiteX22" fmla="*/ 180975 w 2157413"/>
              <a:gd name="connsiteY22" fmla="*/ 395287 h 395287"/>
              <a:gd name="connsiteX23" fmla="*/ 140494 w 2157413"/>
              <a:gd name="connsiteY23" fmla="*/ 392906 h 395287"/>
              <a:gd name="connsiteX24" fmla="*/ 111919 w 2157413"/>
              <a:gd name="connsiteY24" fmla="*/ 385762 h 395287"/>
              <a:gd name="connsiteX25" fmla="*/ 76200 w 2157413"/>
              <a:gd name="connsiteY25" fmla="*/ 371475 h 395287"/>
              <a:gd name="connsiteX26" fmla="*/ 7144 w 2157413"/>
              <a:gd name="connsiteY26" fmla="*/ 330994 h 395287"/>
              <a:gd name="connsiteX27" fmla="*/ 0 w 2157413"/>
              <a:gd name="connsiteY27" fmla="*/ 264319 h 395287"/>
              <a:gd name="connsiteX28" fmla="*/ 28575 w 2157413"/>
              <a:gd name="connsiteY28" fmla="*/ 150019 h 395287"/>
              <a:gd name="connsiteX29" fmla="*/ 50006 w 2157413"/>
              <a:gd name="connsiteY29" fmla="*/ 169069 h 395287"/>
              <a:gd name="connsiteX30" fmla="*/ 109538 w 2157413"/>
              <a:gd name="connsiteY30" fmla="*/ 176212 h 395287"/>
              <a:gd name="connsiteX31" fmla="*/ 178594 w 2157413"/>
              <a:gd name="connsiteY31" fmla="*/ 185737 h 395287"/>
              <a:gd name="connsiteX32" fmla="*/ 228600 w 2157413"/>
              <a:gd name="connsiteY32" fmla="*/ 180975 h 395287"/>
              <a:gd name="connsiteX33" fmla="*/ 485775 w 2157413"/>
              <a:gd name="connsiteY33" fmla="*/ 145256 h 395287"/>
              <a:gd name="connsiteX34" fmla="*/ 638175 w 2157413"/>
              <a:gd name="connsiteY34" fmla="*/ 128587 h 395287"/>
              <a:gd name="connsiteX0" fmla="*/ 638175 w 2157413"/>
              <a:gd name="connsiteY0" fmla="*/ 128587 h 395287"/>
              <a:gd name="connsiteX1" fmla="*/ 919163 w 2157413"/>
              <a:gd name="connsiteY1" fmla="*/ 100012 h 395287"/>
              <a:gd name="connsiteX2" fmla="*/ 1214438 w 2157413"/>
              <a:gd name="connsiteY2" fmla="*/ 71437 h 395287"/>
              <a:gd name="connsiteX3" fmla="*/ 1493044 w 2157413"/>
              <a:gd name="connsiteY3" fmla="*/ 52387 h 395287"/>
              <a:gd name="connsiteX4" fmla="*/ 1797844 w 2157413"/>
              <a:gd name="connsiteY4" fmla="*/ 28575 h 395287"/>
              <a:gd name="connsiteX5" fmla="*/ 1976438 w 2157413"/>
              <a:gd name="connsiteY5" fmla="*/ 16669 h 395287"/>
              <a:gd name="connsiteX6" fmla="*/ 2155031 w 2157413"/>
              <a:gd name="connsiteY6" fmla="*/ 0 h 395287"/>
              <a:gd name="connsiteX7" fmla="*/ 2157413 w 2157413"/>
              <a:gd name="connsiteY7" fmla="*/ 14287 h 395287"/>
              <a:gd name="connsiteX8" fmla="*/ 2131219 w 2157413"/>
              <a:gd name="connsiteY8" fmla="*/ 211931 h 395287"/>
              <a:gd name="connsiteX9" fmla="*/ 2059781 w 2157413"/>
              <a:gd name="connsiteY9" fmla="*/ 211931 h 395287"/>
              <a:gd name="connsiteX10" fmla="*/ 1955006 w 2157413"/>
              <a:gd name="connsiteY10" fmla="*/ 221456 h 395287"/>
              <a:gd name="connsiteX11" fmla="*/ 1897856 w 2157413"/>
              <a:gd name="connsiteY11" fmla="*/ 228600 h 395287"/>
              <a:gd name="connsiteX12" fmla="*/ 1854994 w 2157413"/>
              <a:gd name="connsiteY12" fmla="*/ 233362 h 395287"/>
              <a:gd name="connsiteX13" fmla="*/ 1597819 w 2157413"/>
              <a:gd name="connsiteY13" fmla="*/ 233362 h 395287"/>
              <a:gd name="connsiteX14" fmla="*/ 1245394 w 2157413"/>
              <a:gd name="connsiteY14" fmla="*/ 245269 h 395287"/>
              <a:gd name="connsiteX15" fmla="*/ 957263 w 2157413"/>
              <a:gd name="connsiteY15" fmla="*/ 264319 h 395287"/>
              <a:gd name="connsiteX16" fmla="*/ 666750 w 2157413"/>
              <a:gd name="connsiteY16" fmla="*/ 295275 h 395287"/>
              <a:gd name="connsiteX17" fmla="*/ 440531 w 2157413"/>
              <a:gd name="connsiteY17" fmla="*/ 330994 h 395287"/>
              <a:gd name="connsiteX18" fmla="*/ 302419 w 2157413"/>
              <a:gd name="connsiteY18" fmla="*/ 359569 h 395287"/>
              <a:gd name="connsiteX19" fmla="*/ 273844 w 2157413"/>
              <a:gd name="connsiteY19" fmla="*/ 366712 h 395287"/>
              <a:gd name="connsiteX20" fmla="*/ 245269 w 2157413"/>
              <a:gd name="connsiteY20" fmla="*/ 378619 h 395287"/>
              <a:gd name="connsiteX21" fmla="*/ 209550 w 2157413"/>
              <a:gd name="connsiteY21" fmla="*/ 390525 h 395287"/>
              <a:gd name="connsiteX22" fmla="*/ 180975 w 2157413"/>
              <a:gd name="connsiteY22" fmla="*/ 395287 h 395287"/>
              <a:gd name="connsiteX23" fmla="*/ 140494 w 2157413"/>
              <a:gd name="connsiteY23" fmla="*/ 392906 h 395287"/>
              <a:gd name="connsiteX24" fmla="*/ 111919 w 2157413"/>
              <a:gd name="connsiteY24" fmla="*/ 385762 h 395287"/>
              <a:gd name="connsiteX25" fmla="*/ 76200 w 2157413"/>
              <a:gd name="connsiteY25" fmla="*/ 371475 h 395287"/>
              <a:gd name="connsiteX26" fmla="*/ 7144 w 2157413"/>
              <a:gd name="connsiteY26" fmla="*/ 330994 h 395287"/>
              <a:gd name="connsiteX27" fmla="*/ 0 w 2157413"/>
              <a:gd name="connsiteY27" fmla="*/ 264319 h 395287"/>
              <a:gd name="connsiteX28" fmla="*/ 19050 w 2157413"/>
              <a:gd name="connsiteY28" fmla="*/ 173831 h 395287"/>
              <a:gd name="connsiteX29" fmla="*/ 28575 w 2157413"/>
              <a:gd name="connsiteY29" fmla="*/ 150019 h 395287"/>
              <a:gd name="connsiteX30" fmla="*/ 50006 w 2157413"/>
              <a:gd name="connsiteY30" fmla="*/ 169069 h 395287"/>
              <a:gd name="connsiteX31" fmla="*/ 109538 w 2157413"/>
              <a:gd name="connsiteY31" fmla="*/ 176212 h 395287"/>
              <a:gd name="connsiteX32" fmla="*/ 178594 w 2157413"/>
              <a:gd name="connsiteY32" fmla="*/ 185737 h 395287"/>
              <a:gd name="connsiteX33" fmla="*/ 228600 w 2157413"/>
              <a:gd name="connsiteY33" fmla="*/ 180975 h 395287"/>
              <a:gd name="connsiteX34" fmla="*/ 485775 w 2157413"/>
              <a:gd name="connsiteY34" fmla="*/ 145256 h 395287"/>
              <a:gd name="connsiteX35" fmla="*/ 638175 w 2157413"/>
              <a:gd name="connsiteY35" fmla="*/ 128587 h 395287"/>
              <a:gd name="connsiteX0" fmla="*/ 638175 w 2157413"/>
              <a:gd name="connsiteY0" fmla="*/ 128587 h 395287"/>
              <a:gd name="connsiteX1" fmla="*/ 919163 w 2157413"/>
              <a:gd name="connsiteY1" fmla="*/ 100012 h 395287"/>
              <a:gd name="connsiteX2" fmla="*/ 1214438 w 2157413"/>
              <a:gd name="connsiteY2" fmla="*/ 71437 h 395287"/>
              <a:gd name="connsiteX3" fmla="*/ 1493044 w 2157413"/>
              <a:gd name="connsiteY3" fmla="*/ 52387 h 395287"/>
              <a:gd name="connsiteX4" fmla="*/ 1797844 w 2157413"/>
              <a:gd name="connsiteY4" fmla="*/ 28575 h 395287"/>
              <a:gd name="connsiteX5" fmla="*/ 1976438 w 2157413"/>
              <a:gd name="connsiteY5" fmla="*/ 16669 h 395287"/>
              <a:gd name="connsiteX6" fmla="*/ 2155031 w 2157413"/>
              <a:gd name="connsiteY6" fmla="*/ 0 h 395287"/>
              <a:gd name="connsiteX7" fmla="*/ 2157413 w 2157413"/>
              <a:gd name="connsiteY7" fmla="*/ 14287 h 395287"/>
              <a:gd name="connsiteX8" fmla="*/ 2131219 w 2157413"/>
              <a:gd name="connsiteY8" fmla="*/ 211931 h 395287"/>
              <a:gd name="connsiteX9" fmla="*/ 2059781 w 2157413"/>
              <a:gd name="connsiteY9" fmla="*/ 211931 h 395287"/>
              <a:gd name="connsiteX10" fmla="*/ 1955006 w 2157413"/>
              <a:gd name="connsiteY10" fmla="*/ 221456 h 395287"/>
              <a:gd name="connsiteX11" fmla="*/ 1897856 w 2157413"/>
              <a:gd name="connsiteY11" fmla="*/ 228600 h 395287"/>
              <a:gd name="connsiteX12" fmla="*/ 1854994 w 2157413"/>
              <a:gd name="connsiteY12" fmla="*/ 233362 h 395287"/>
              <a:gd name="connsiteX13" fmla="*/ 1597819 w 2157413"/>
              <a:gd name="connsiteY13" fmla="*/ 233362 h 395287"/>
              <a:gd name="connsiteX14" fmla="*/ 1245394 w 2157413"/>
              <a:gd name="connsiteY14" fmla="*/ 245269 h 395287"/>
              <a:gd name="connsiteX15" fmla="*/ 957263 w 2157413"/>
              <a:gd name="connsiteY15" fmla="*/ 264319 h 395287"/>
              <a:gd name="connsiteX16" fmla="*/ 666750 w 2157413"/>
              <a:gd name="connsiteY16" fmla="*/ 295275 h 395287"/>
              <a:gd name="connsiteX17" fmla="*/ 440531 w 2157413"/>
              <a:gd name="connsiteY17" fmla="*/ 330994 h 395287"/>
              <a:gd name="connsiteX18" fmla="*/ 302419 w 2157413"/>
              <a:gd name="connsiteY18" fmla="*/ 359569 h 395287"/>
              <a:gd name="connsiteX19" fmla="*/ 273844 w 2157413"/>
              <a:gd name="connsiteY19" fmla="*/ 366712 h 395287"/>
              <a:gd name="connsiteX20" fmla="*/ 245269 w 2157413"/>
              <a:gd name="connsiteY20" fmla="*/ 378619 h 395287"/>
              <a:gd name="connsiteX21" fmla="*/ 209550 w 2157413"/>
              <a:gd name="connsiteY21" fmla="*/ 390525 h 395287"/>
              <a:gd name="connsiteX22" fmla="*/ 180975 w 2157413"/>
              <a:gd name="connsiteY22" fmla="*/ 395287 h 395287"/>
              <a:gd name="connsiteX23" fmla="*/ 140494 w 2157413"/>
              <a:gd name="connsiteY23" fmla="*/ 392906 h 395287"/>
              <a:gd name="connsiteX24" fmla="*/ 111919 w 2157413"/>
              <a:gd name="connsiteY24" fmla="*/ 385762 h 395287"/>
              <a:gd name="connsiteX25" fmla="*/ 76200 w 2157413"/>
              <a:gd name="connsiteY25" fmla="*/ 371475 h 395287"/>
              <a:gd name="connsiteX26" fmla="*/ 7144 w 2157413"/>
              <a:gd name="connsiteY26" fmla="*/ 330994 h 395287"/>
              <a:gd name="connsiteX27" fmla="*/ 0 w 2157413"/>
              <a:gd name="connsiteY27" fmla="*/ 264319 h 395287"/>
              <a:gd name="connsiteX28" fmla="*/ 19050 w 2157413"/>
              <a:gd name="connsiteY28" fmla="*/ 173831 h 395287"/>
              <a:gd name="connsiteX29" fmla="*/ 50006 w 2157413"/>
              <a:gd name="connsiteY29" fmla="*/ 169069 h 395287"/>
              <a:gd name="connsiteX30" fmla="*/ 109538 w 2157413"/>
              <a:gd name="connsiteY30" fmla="*/ 176212 h 395287"/>
              <a:gd name="connsiteX31" fmla="*/ 178594 w 2157413"/>
              <a:gd name="connsiteY31" fmla="*/ 185737 h 395287"/>
              <a:gd name="connsiteX32" fmla="*/ 228600 w 2157413"/>
              <a:gd name="connsiteY32" fmla="*/ 180975 h 395287"/>
              <a:gd name="connsiteX33" fmla="*/ 485775 w 2157413"/>
              <a:gd name="connsiteY33" fmla="*/ 145256 h 395287"/>
              <a:gd name="connsiteX34" fmla="*/ 638175 w 2157413"/>
              <a:gd name="connsiteY34" fmla="*/ 128587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57413" h="395287">
                <a:moveTo>
                  <a:pt x="638175" y="128587"/>
                </a:moveTo>
                <a:cubicBezTo>
                  <a:pt x="731829" y="118981"/>
                  <a:pt x="825017" y="100012"/>
                  <a:pt x="919163" y="100012"/>
                </a:cubicBezTo>
                <a:lnTo>
                  <a:pt x="1214438" y="71437"/>
                </a:lnTo>
                <a:lnTo>
                  <a:pt x="1493044" y="52387"/>
                </a:lnTo>
                <a:lnTo>
                  <a:pt x="1797844" y="28575"/>
                </a:lnTo>
                <a:lnTo>
                  <a:pt x="1976438" y="16669"/>
                </a:lnTo>
                <a:lnTo>
                  <a:pt x="2155031" y="0"/>
                </a:lnTo>
                <a:lnTo>
                  <a:pt x="2157413" y="14287"/>
                </a:lnTo>
                <a:lnTo>
                  <a:pt x="2131219" y="211931"/>
                </a:lnTo>
                <a:lnTo>
                  <a:pt x="2059781" y="211931"/>
                </a:lnTo>
                <a:lnTo>
                  <a:pt x="1955006" y="221456"/>
                </a:lnTo>
                <a:lnTo>
                  <a:pt x="1897856" y="228600"/>
                </a:lnTo>
                <a:lnTo>
                  <a:pt x="1854994" y="233362"/>
                </a:lnTo>
                <a:lnTo>
                  <a:pt x="1597819" y="233362"/>
                </a:lnTo>
                <a:lnTo>
                  <a:pt x="1245394" y="245269"/>
                </a:lnTo>
                <a:lnTo>
                  <a:pt x="957263" y="264319"/>
                </a:lnTo>
                <a:lnTo>
                  <a:pt x="666750" y="295275"/>
                </a:lnTo>
                <a:lnTo>
                  <a:pt x="440531" y="330994"/>
                </a:lnTo>
                <a:lnTo>
                  <a:pt x="302419" y="359569"/>
                </a:lnTo>
                <a:lnTo>
                  <a:pt x="273844" y="366712"/>
                </a:lnTo>
                <a:lnTo>
                  <a:pt x="245269" y="378619"/>
                </a:lnTo>
                <a:lnTo>
                  <a:pt x="209550" y="390525"/>
                </a:lnTo>
                <a:lnTo>
                  <a:pt x="180975" y="395287"/>
                </a:lnTo>
                <a:lnTo>
                  <a:pt x="140494" y="392906"/>
                </a:lnTo>
                <a:lnTo>
                  <a:pt x="111919" y="385762"/>
                </a:lnTo>
                <a:lnTo>
                  <a:pt x="76200" y="371475"/>
                </a:lnTo>
                <a:lnTo>
                  <a:pt x="7144" y="330994"/>
                </a:lnTo>
                <a:lnTo>
                  <a:pt x="0" y="264319"/>
                </a:lnTo>
                <a:lnTo>
                  <a:pt x="19050" y="173831"/>
                </a:lnTo>
                <a:lnTo>
                  <a:pt x="50006" y="169069"/>
                </a:lnTo>
                <a:lnTo>
                  <a:pt x="109538" y="176212"/>
                </a:lnTo>
                <a:lnTo>
                  <a:pt x="178594" y="185737"/>
                </a:lnTo>
                <a:lnTo>
                  <a:pt x="228600" y="180975"/>
                </a:lnTo>
                <a:lnTo>
                  <a:pt x="485775" y="145256"/>
                </a:lnTo>
                <a:lnTo>
                  <a:pt x="638175" y="1285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おとうとねずみチロ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あたらしい漢字：手 青 名 立 耳 気 天</a:t>
            </a:r>
          </a:p>
        </p:txBody>
      </p:sp>
    </p:spTree>
    <p:extLst>
      <p:ext uri="{BB962C8B-B14F-4D97-AF65-F5344CB8AC3E}">
        <p14:creationId xmlns:p14="http://schemas.microsoft.com/office/powerpoint/2010/main" val="194070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2789B05-33B7-440A-BD28-D1CAC3B18273}"/>
              </a:ext>
            </a:extLst>
          </p:cNvPr>
          <p:cNvSpPr/>
          <p:nvPr/>
        </p:nvSpPr>
        <p:spPr>
          <a:xfrm rot="18000000">
            <a:off x="2526508" y="2785270"/>
            <a:ext cx="3455987" cy="2244725"/>
          </a:xfrm>
          <a:custGeom>
            <a:avLst/>
            <a:gdLst>
              <a:gd name="connsiteX0" fmla="*/ 2480310 w 3455670"/>
              <a:gd name="connsiteY0" fmla="*/ 670560 h 2244090"/>
              <a:gd name="connsiteX1" fmla="*/ 3108960 w 3455670"/>
              <a:gd name="connsiteY1" fmla="*/ 304800 h 2244090"/>
              <a:gd name="connsiteX2" fmla="*/ 3227070 w 3455670"/>
              <a:gd name="connsiteY2" fmla="*/ 232410 h 2244090"/>
              <a:gd name="connsiteX3" fmla="*/ 3272790 w 3455670"/>
              <a:gd name="connsiteY3" fmla="*/ 190500 h 2244090"/>
              <a:gd name="connsiteX4" fmla="*/ 3307080 w 3455670"/>
              <a:gd name="connsiteY4" fmla="*/ 152400 h 2244090"/>
              <a:gd name="connsiteX5" fmla="*/ 3326130 w 3455670"/>
              <a:gd name="connsiteY5" fmla="*/ 121920 h 2244090"/>
              <a:gd name="connsiteX6" fmla="*/ 3337560 w 3455670"/>
              <a:gd name="connsiteY6" fmla="*/ 83820 h 2244090"/>
              <a:gd name="connsiteX7" fmla="*/ 3337560 w 3455670"/>
              <a:gd name="connsiteY7" fmla="*/ 53340 h 2244090"/>
              <a:gd name="connsiteX8" fmla="*/ 3341370 w 3455670"/>
              <a:gd name="connsiteY8" fmla="*/ 38100 h 2244090"/>
              <a:gd name="connsiteX9" fmla="*/ 3368040 w 3455670"/>
              <a:gd name="connsiteY9" fmla="*/ 11430 h 2244090"/>
              <a:gd name="connsiteX10" fmla="*/ 3390900 w 3455670"/>
              <a:gd name="connsiteY10" fmla="*/ 0 h 2244090"/>
              <a:gd name="connsiteX11" fmla="*/ 3402330 w 3455670"/>
              <a:gd name="connsiteY11" fmla="*/ 0 h 2244090"/>
              <a:gd name="connsiteX12" fmla="*/ 3413760 w 3455670"/>
              <a:gd name="connsiteY12" fmla="*/ 3810 h 2244090"/>
              <a:gd name="connsiteX13" fmla="*/ 3417570 w 3455670"/>
              <a:gd name="connsiteY13" fmla="*/ 22860 h 2244090"/>
              <a:gd name="connsiteX14" fmla="*/ 3421380 w 3455670"/>
              <a:gd name="connsiteY14" fmla="*/ 53340 h 2244090"/>
              <a:gd name="connsiteX15" fmla="*/ 3440430 w 3455670"/>
              <a:gd name="connsiteY15" fmla="*/ 110490 h 2244090"/>
              <a:gd name="connsiteX16" fmla="*/ 3451860 w 3455670"/>
              <a:gd name="connsiteY16" fmla="*/ 167640 h 2244090"/>
              <a:gd name="connsiteX17" fmla="*/ 3455670 w 3455670"/>
              <a:gd name="connsiteY17" fmla="*/ 224790 h 2244090"/>
              <a:gd name="connsiteX18" fmla="*/ 3455670 w 3455670"/>
              <a:gd name="connsiteY18" fmla="*/ 312420 h 2244090"/>
              <a:gd name="connsiteX19" fmla="*/ 3455670 w 3455670"/>
              <a:gd name="connsiteY19" fmla="*/ 365760 h 2244090"/>
              <a:gd name="connsiteX20" fmla="*/ 3429000 w 3455670"/>
              <a:gd name="connsiteY20" fmla="*/ 392430 h 2244090"/>
              <a:gd name="connsiteX21" fmla="*/ 3364230 w 3455670"/>
              <a:gd name="connsiteY21" fmla="*/ 426720 h 2244090"/>
              <a:gd name="connsiteX22" fmla="*/ 3314700 w 3455670"/>
              <a:gd name="connsiteY22" fmla="*/ 449580 h 2244090"/>
              <a:gd name="connsiteX23" fmla="*/ 2922270 w 3455670"/>
              <a:gd name="connsiteY23" fmla="*/ 674370 h 2244090"/>
              <a:gd name="connsiteX24" fmla="*/ 2263140 w 3455670"/>
              <a:gd name="connsiteY24" fmla="*/ 1055370 h 2244090"/>
              <a:gd name="connsiteX25" fmla="*/ 1615440 w 3455670"/>
              <a:gd name="connsiteY25" fmla="*/ 1424940 h 2244090"/>
              <a:gd name="connsiteX26" fmla="*/ 361950 w 3455670"/>
              <a:gd name="connsiteY26" fmla="*/ 2122170 h 2244090"/>
              <a:gd name="connsiteX27" fmla="*/ 205740 w 3455670"/>
              <a:gd name="connsiteY27" fmla="*/ 2205990 h 2244090"/>
              <a:gd name="connsiteX28" fmla="*/ 140970 w 3455670"/>
              <a:gd name="connsiteY28" fmla="*/ 2228850 h 2244090"/>
              <a:gd name="connsiteX29" fmla="*/ 91440 w 3455670"/>
              <a:gd name="connsiteY29" fmla="*/ 2244090 h 2244090"/>
              <a:gd name="connsiteX30" fmla="*/ 64770 w 3455670"/>
              <a:gd name="connsiteY30" fmla="*/ 2244090 h 2244090"/>
              <a:gd name="connsiteX31" fmla="*/ 30480 w 3455670"/>
              <a:gd name="connsiteY31" fmla="*/ 2228850 h 2244090"/>
              <a:gd name="connsiteX32" fmla="*/ 7620 w 3455670"/>
              <a:gd name="connsiteY32" fmla="*/ 2202180 h 2244090"/>
              <a:gd name="connsiteX33" fmla="*/ 0 w 3455670"/>
              <a:gd name="connsiteY33" fmla="*/ 2175510 h 2244090"/>
              <a:gd name="connsiteX34" fmla="*/ 0 w 3455670"/>
              <a:gd name="connsiteY34" fmla="*/ 2145030 h 2244090"/>
              <a:gd name="connsiteX35" fmla="*/ 26670 w 3455670"/>
              <a:gd name="connsiteY35" fmla="*/ 2084070 h 2244090"/>
              <a:gd name="connsiteX36" fmla="*/ 68580 w 3455670"/>
              <a:gd name="connsiteY36" fmla="*/ 2004060 h 2244090"/>
              <a:gd name="connsiteX37" fmla="*/ 114300 w 3455670"/>
              <a:gd name="connsiteY37" fmla="*/ 1924050 h 2244090"/>
              <a:gd name="connsiteX38" fmla="*/ 163830 w 3455670"/>
              <a:gd name="connsiteY38" fmla="*/ 1847850 h 2244090"/>
              <a:gd name="connsiteX39" fmla="*/ 232410 w 3455670"/>
              <a:gd name="connsiteY39" fmla="*/ 1775460 h 2244090"/>
              <a:gd name="connsiteX40" fmla="*/ 278130 w 3455670"/>
              <a:gd name="connsiteY40" fmla="*/ 1737360 h 2244090"/>
              <a:gd name="connsiteX41" fmla="*/ 308610 w 3455670"/>
              <a:gd name="connsiteY41" fmla="*/ 1714500 h 2244090"/>
              <a:gd name="connsiteX42" fmla="*/ 335280 w 3455670"/>
              <a:gd name="connsiteY42" fmla="*/ 1706880 h 2244090"/>
              <a:gd name="connsiteX43" fmla="*/ 445770 w 3455670"/>
              <a:gd name="connsiteY43" fmla="*/ 1684020 h 2244090"/>
              <a:gd name="connsiteX44" fmla="*/ 544830 w 3455670"/>
              <a:gd name="connsiteY44" fmla="*/ 1653540 h 2244090"/>
              <a:gd name="connsiteX45" fmla="*/ 659130 w 3455670"/>
              <a:gd name="connsiteY45" fmla="*/ 1615440 h 2244090"/>
              <a:gd name="connsiteX46" fmla="*/ 982980 w 3455670"/>
              <a:gd name="connsiteY46" fmla="*/ 1470660 h 2244090"/>
              <a:gd name="connsiteX47" fmla="*/ 1680210 w 3455670"/>
              <a:gd name="connsiteY47" fmla="*/ 1123950 h 2244090"/>
              <a:gd name="connsiteX48" fmla="*/ 2038350 w 3455670"/>
              <a:gd name="connsiteY48" fmla="*/ 925830 h 2244090"/>
              <a:gd name="connsiteX49" fmla="*/ 2247900 w 3455670"/>
              <a:gd name="connsiteY49" fmla="*/ 803910 h 2244090"/>
              <a:gd name="connsiteX50" fmla="*/ 2480310 w 3455670"/>
              <a:gd name="connsiteY50" fmla="*/ 670560 h 224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55670" h="2244090">
                <a:moveTo>
                  <a:pt x="2480310" y="670560"/>
                </a:moveTo>
                <a:lnTo>
                  <a:pt x="3108960" y="304800"/>
                </a:lnTo>
                <a:lnTo>
                  <a:pt x="3227070" y="232410"/>
                </a:lnTo>
                <a:lnTo>
                  <a:pt x="3272790" y="190500"/>
                </a:lnTo>
                <a:lnTo>
                  <a:pt x="3307080" y="152400"/>
                </a:lnTo>
                <a:lnTo>
                  <a:pt x="3326130" y="121920"/>
                </a:lnTo>
                <a:lnTo>
                  <a:pt x="3337560" y="83820"/>
                </a:lnTo>
                <a:lnTo>
                  <a:pt x="3337560" y="53340"/>
                </a:lnTo>
                <a:lnTo>
                  <a:pt x="3341370" y="38100"/>
                </a:lnTo>
                <a:lnTo>
                  <a:pt x="3368040" y="11430"/>
                </a:lnTo>
                <a:lnTo>
                  <a:pt x="3390900" y="0"/>
                </a:lnTo>
                <a:lnTo>
                  <a:pt x="3402330" y="0"/>
                </a:lnTo>
                <a:lnTo>
                  <a:pt x="3413760" y="3810"/>
                </a:lnTo>
                <a:lnTo>
                  <a:pt x="3417570" y="22860"/>
                </a:lnTo>
                <a:lnTo>
                  <a:pt x="3421380" y="53340"/>
                </a:lnTo>
                <a:lnTo>
                  <a:pt x="3440430" y="110490"/>
                </a:lnTo>
                <a:lnTo>
                  <a:pt x="3451860" y="167640"/>
                </a:lnTo>
                <a:lnTo>
                  <a:pt x="3455670" y="224790"/>
                </a:lnTo>
                <a:lnTo>
                  <a:pt x="3455670" y="312420"/>
                </a:lnTo>
                <a:lnTo>
                  <a:pt x="3455670" y="365760"/>
                </a:lnTo>
                <a:lnTo>
                  <a:pt x="3429000" y="392430"/>
                </a:lnTo>
                <a:lnTo>
                  <a:pt x="3364230" y="426720"/>
                </a:lnTo>
                <a:lnTo>
                  <a:pt x="3314700" y="449580"/>
                </a:lnTo>
                <a:lnTo>
                  <a:pt x="2922270" y="674370"/>
                </a:lnTo>
                <a:lnTo>
                  <a:pt x="2263140" y="1055370"/>
                </a:lnTo>
                <a:lnTo>
                  <a:pt x="1615440" y="1424940"/>
                </a:lnTo>
                <a:lnTo>
                  <a:pt x="361950" y="2122170"/>
                </a:lnTo>
                <a:lnTo>
                  <a:pt x="205740" y="2205990"/>
                </a:lnTo>
                <a:lnTo>
                  <a:pt x="140970" y="2228850"/>
                </a:lnTo>
                <a:lnTo>
                  <a:pt x="91440" y="2244090"/>
                </a:lnTo>
                <a:lnTo>
                  <a:pt x="64770" y="2244090"/>
                </a:lnTo>
                <a:lnTo>
                  <a:pt x="30480" y="2228850"/>
                </a:lnTo>
                <a:lnTo>
                  <a:pt x="7620" y="2202180"/>
                </a:lnTo>
                <a:lnTo>
                  <a:pt x="0" y="2175510"/>
                </a:lnTo>
                <a:lnTo>
                  <a:pt x="0" y="2145030"/>
                </a:lnTo>
                <a:lnTo>
                  <a:pt x="26670" y="2084070"/>
                </a:lnTo>
                <a:lnTo>
                  <a:pt x="68580" y="2004060"/>
                </a:lnTo>
                <a:lnTo>
                  <a:pt x="114300" y="1924050"/>
                </a:lnTo>
                <a:lnTo>
                  <a:pt x="163830" y="1847850"/>
                </a:lnTo>
                <a:lnTo>
                  <a:pt x="232410" y="1775460"/>
                </a:lnTo>
                <a:lnTo>
                  <a:pt x="278130" y="1737360"/>
                </a:lnTo>
                <a:lnTo>
                  <a:pt x="308610" y="1714500"/>
                </a:lnTo>
                <a:lnTo>
                  <a:pt x="335280" y="1706880"/>
                </a:lnTo>
                <a:lnTo>
                  <a:pt x="445770" y="1684020"/>
                </a:lnTo>
                <a:lnTo>
                  <a:pt x="544830" y="1653540"/>
                </a:lnTo>
                <a:lnTo>
                  <a:pt x="659130" y="1615440"/>
                </a:lnTo>
                <a:lnTo>
                  <a:pt x="982980" y="1470660"/>
                </a:lnTo>
                <a:lnTo>
                  <a:pt x="1680210" y="1123950"/>
                </a:lnTo>
                <a:lnTo>
                  <a:pt x="2038350" y="925830"/>
                </a:lnTo>
                <a:lnTo>
                  <a:pt x="2247900" y="803910"/>
                </a:lnTo>
                <a:lnTo>
                  <a:pt x="2480310" y="67056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3EACDBC-D264-4D43-9105-3CC0B1E1FCA4}"/>
              </a:ext>
            </a:extLst>
          </p:cNvPr>
          <p:cNvSpPr/>
          <p:nvPr/>
        </p:nvSpPr>
        <p:spPr>
          <a:xfrm rot="13500000">
            <a:off x="4389438" y="1550988"/>
            <a:ext cx="5121275" cy="3168650"/>
          </a:xfrm>
          <a:custGeom>
            <a:avLst/>
            <a:gdLst>
              <a:gd name="connsiteX0" fmla="*/ 4027469 w 5121667"/>
              <a:gd name="connsiteY0" fmla="*/ 1710647 h 3169577"/>
              <a:gd name="connsiteX1" fmla="*/ 4340831 w 5121667"/>
              <a:gd name="connsiteY1" fmla="*/ 1299681 h 3169577"/>
              <a:gd name="connsiteX2" fmla="*/ 4623370 w 5121667"/>
              <a:gd name="connsiteY2" fmla="*/ 945222 h 3169577"/>
              <a:gd name="connsiteX3" fmla="*/ 4833991 w 5121667"/>
              <a:gd name="connsiteY3" fmla="*/ 688368 h 3169577"/>
              <a:gd name="connsiteX4" fmla="*/ 4926458 w 5121667"/>
              <a:gd name="connsiteY4" fmla="*/ 590764 h 3169577"/>
              <a:gd name="connsiteX5" fmla="*/ 5018925 w 5121667"/>
              <a:gd name="connsiteY5" fmla="*/ 488022 h 3169577"/>
              <a:gd name="connsiteX6" fmla="*/ 5034337 w 5121667"/>
              <a:gd name="connsiteY6" fmla="*/ 488022 h 3169577"/>
              <a:gd name="connsiteX7" fmla="*/ 5121667 w 5121667"/>
              <a:gd name="connsiteY7" fmla="*/ 580490 h 3169577"/>
              <a:gd name="connsiteX8" fmla="*/ 5121667 w 5121667"/>
              <a:gd name="connsiteY8" fmla="*/ 601038 h 3169577"/>
              <a:gd name="connsiteX9" fmla="*/ 5095982 w 5121667"/>
              <a:gd name="connsiteY9" fmla="*/ 606175 h 3169577"/>
              <a:gd name="connsiteX10" fmla="*/ 5060022 w 5121667"/>
              <a:gd name="connsiteY10" fmla="*/ 657546 h 3169577"/>
              <a:gd name="connsiteX11" fmla="*/ 4756934 w 5121667"/>
              <a:gd name="connsiteY11" fmla="*/ 1017142 h 3169577"/>
              <a:gd name="connsiteX12" fmla="*/ 4587411 w 5121667"/>
              <a:gd name="connsiteY12" fmla="*/ 1222625 h 3169577"/>
              <a:gd name="connsiteX13" fmla="*/ 4397339 w 5121667"/>
              <a:gd name="connsiteY13" fmla="*/ 1453793 h 3169577"/>
              <a:gd name="connsiteX14" fmla="*/ 4207267 w 5121667"/>
              <a:gd name="connsiteY14" fmla="*/ 1684962 h 3169577"/>
              <a:gd name="connsiteX15" fmla="*/ 4104525 w 5121667"/>
              <a:gd name="connsiteY15" fmla="*/ 1823663 h 3169577"/>
              <a:gd name="connsiteX16" fmla="*/ 3482939 w 5121667"/>
              <a:gd name="connsiteY16" fmla="*/ 2599362 h 3169577"/>
              <a:gd name="connsiteX17" fmla="*/ 3313415 w 5121667"/>
              <a:gd name="connsiteY17" fmla="*/ 2820256 h 3169577"/>
              <a:gd name="connsiteX18" fmla="*/ 3277456 w 5121667"/>
              <a:gd name="connsiteY18" fmla="*/ 2866490 h 3169577"/>
              <a:gd name="connsiteX19" fmla="*/ 3277456 w 5121667"/>
              <a:gd name="connsiteY19" fmla="*/ 2887038 h 3169577"/>
              <a:gd name="connsiteX20" fmla="*/ 3272319 w 5121667"/>
              <a:gd name="connsiteY20" fmla="*/ 2928135 h 3169577"/>
              <a:gd name="connsiteX21" fmla="*/ 3262044 w 5121667"/>
              <a:gd name="connsiteY21" fmla="*/ 2984643 h 3169577"/>
              <a:gd name="connsiteX22" fmla="*/ 3246633 w 5121667"/>
              <a:gd name="connsiteY22" fmla="*/ 3041151 h 3169577"/>
              <a:gd name="connsiteX23" fmla="*/ 3215811 w 5121667"/>
              <a:gd name="connsiteY23" fmla="*/ 3071973 h 3169577"/>
              <a:gd name="connsiteX24" fmla="*/ 3143892 w 5121667"/>
              <a:gd name="connsiteY24" fmla="*/ 3097658 h 3169577"/>
              <a:gd name="connsiteX25" fmla="*/ 3030876 w 5121667"/>
              <a:gd name="connsiteY25" fmla="*/ 3128481 h 3169577"/>
              <a:gd name="connsiteX26" fmla="*/ 2876764 w 5121667"/>
              <a:gd name="connsiteY26" fmla="*/ 3164440 h 3169577"/>
              <a:gd name="connsiteX27" fmla="*/ 2809982 w 5121667"/>
              <a:gd name="connsiteY27" fmla="*/ 3169577 h 3169577"/>
              <a:gd name="connsiteX28" fmla="*/ 2748337 w 5121667"/>
              <a:gd name="connsiteY28" fmla="*/ 3159303 h 3169577"/>
              <a:gd name="connsiteX29" fmla="*/ 2707240 w 5121667"/>
              <a:gd name="connsiteY29" fmla="*/ 3138755 h 3169577"/>
              <a:gd name="connsiteX30" fmla="*/ 2707240 w 5121667"/>
              <a:gd name="connsiteY30" fmla="*/ 3138755 h 3169577"/>
              <a:gd name="connsiteX31" fmla="*/ 2681555 w 5121667"/>
              <a:gd name="connsiteY31" fmla="*/ 3051425 h 3169577"/>
              <a:gd name="connsiteX32" fmla="*/ 2666143 w 5121667"/>
              <a:gd name="connsiteY32" fmla="*/ 2974368 h 3169577"/>
              <a:gd name="connsiteX33" fmla="*/ 2619910 w 5121667"/>
              <a:gd name="connsiteY33" fmla="*/ 2917861 h 3169577"/>
              <a:gd name="connsiteX34" fmla="*/ 2363056 w 5121667"/>
              <a:gd name="connsiteY34" fmla="*/ 2614773 h 3169577"/>
              <a:gd name="connsiteX35" fmla="*/ 2008597 w 5121667"/>
              <a:gd name="connsiteY35" fmla="*/ 2255177 h 3169577"/>
              <a:gd name="connsiteX36" fmla="*/ 1597631 w 5121667"/>
              <a:gd name="connsiteY36" fmla="*/ 1844211 h 3169577"/>
              <a:gd name="connsiteX37" fmla="*/ 1150705 w 5121667"/>
              <a:gd name="connsiteY37" fmla="*/ 1397285 h 3169577"/>
              <a:gd name="connsiteX38" fmla="*/ 714053 w 5121667"/>
              <a:gd name="connsiteY38" fmla="*/ 976045 h 3169577"/>
              <a:gd name="connsiteX39" fmla="*/ 611312 w 5121667"/>
              <a:gd name="connsiteY39" fmla="*/ 878440 h 3169577"/>
              <a:gd name="connsiteX40" fmla="*/ 529119 w 5121667"/>
              <a:gd name="connsiteY40" fmla="*/ 801384 h 3169577"/>
              <a:gd name="connsiteX41" fmla="*/ 390418 w 5121667"/>
              <a:gd name="connsiteY41" fmla="*/ 714054 h 3169577"/>
              <a:gd name="connsiteX42" fmla="*/ 287676 w 5121667"/>
              <a:gd name="connsiteY42" fmla="*/ 647272 h 3169577"/>
              <a:gd name="connsiteX43" fmla="*/ 246579 w 5121667"/>
              <a:gd name="connsiteY43" fmla="*/ 616449 h 3169577"/>
              <a:gd name="connsiteX44" fmla="*/ 179797 w 5121667"/>
              <a:gd name="connsiteY44" fmla="*/ 503434 h 3169577"/>
              <a:gd name="connsiteX45" fmla="*/ 92467 w 5121667"/>
              <a:gd name="connsiteY45" fmla="*/ 349321 h 3169577"/>
              <a:gd name="connsiteX46" fmla="*/ 30822 w 5121667"/>
              <a:gd name="connsiteY46" fmla="*/ 210620 h 3169577"/>
              <a:gd name="connsiteX47" fmla="*/ 5137 w 5121667"/>
              <a:gd name="connsiteY47" fmla="*/ 133564 h 3169577"/>
              <a:gd name="connsiteX48" fmla="*/ 0 w 5121667"/>
              <a:gd name="connsiteY48" fmla="*/ 92467 h 3169577"/>
              <a:gd name="connsiteX49" fmla="*/ 5137 w 5121667"/>
              <a:gd name="connsiteY49" fmla="*/ 41097 h 3169577"/>
              <a:gd name="connsiteX50" fmla="*/ 35959 w 5121667"/>
              <a:gd name="connsiteY50" fmla="*/ 5137 h 3169577"/>
              <a:gd name="connsiteX51" fmla="*/ 66782 w 5121667"/>
              <a:gd name="connsiteY51" fmla="*/ 0 h 3169577"/>
              <a:gd name="connsiteX52" fmla="*/ 102741 w 5121667"/>
              <a:gd name="connsiteY52" fmla="*/ 0 h 3169577"/>
              <a:gd name="connsiteX53" fmla="*/ 128426 w 5121667"/>
              <a:gd name="connsiteY53" fmla="*/ 5137 h 3169577"/>
              <a:gd name="connsiteX54" fmla="*/ 164386 w 5121667"/>
              <a:gd name="connsiteY54" fmla="*/ 20548 h 3169577"/>
              <a:gd name="connsiteX55" fmla="*/ 195209 w 5121667"/>
              <a:gd name="connsiteY55" fmla="*/ 41097 h 3169577"/>
              <a:gd name="connsiteX56" fmla="*/ 539393 w 5121667"/>
              <a:gd name="connsiteY56" fmla="*/ 410966 h 3169577"/>
              <a:gd name="connsiteX57" fmla="*/ 698642 w 5121667"/>
              <a:gd name="connsiteY57" fmla="*/ 595901 h 3169577"/>
              <a:gd name="connsiteX58" fmla="*/ 1176391 w 5121667"/>
              <a:gd name="connsiteY58" fmla="*/ 1063375 h 3169577"/>
              <a:gd name="connsiteX59" fmla="*/ 1402422 w 5121667"/>
              <a:gd name="connsiteY59" fmla="*/ 1273995 h 3169577"/>
              <a:gd name="connsiteX60" fmla="*/ 1551397 w 5121667"/>
              <a:gd name="connsiteY60" fmla="*/ 1422971 h 3169577"/>
              <a:gd name="connsiteX61" fmla="*/ 1828800 w 5121667"/>
              <a:gd name="connsiteY61" fmla="*/ 1695236 h 3169577"/>
              <a:gd name="connsiteX62" fmla="*/ 2214080 w 5121667"/>
              <a:gd name="connsiteY62" fmla="*/ 2106202 h 3169577"/>
              <a:gd name="connsiteX63" fmla="*/ 2558265 w 5121667"/>
              <a:gd name="connsiteY63" fmla="*/ 2445249 h 3169577"/>
              <a:gd name="connsiteX64" fmla="*/ 2809982 w 5121667"/>
              <a:gd name="connsiteY64" fmla="*/ 2681555 h 3169577"/>
              <a:gd name="connsiteX65" fmla="*/ 2922997 w 5121667"/>
              <a:gd name="connsiteY65" fmla="*/ 2784297 h 3169577"/>
              <a:gd name="connsiteX66" fmla="*/ 2953820 w 5121667"/>
              <a:gd name="connsiteY66" fmla="*/ 2809982 h 3169577"/>
              <a:gd name="connsiteX67" fmla="*/ 2989779 w 5121667"/>
              <a:gd name="connsiteY67" fmla="*/ 2820256 h 3169577"/>
              <a:gd name="connsiteX68" fmla="*/ 3030876 w 5121667"/>
              <a:gd name="connsiteY68" fmla="*/ 2820256 h 3169577"/>
              <a:gd name="connsiteX69" fmla="*/ 3066835 w 5121667"/>
              <a:gd name="connsiteY69" fmla="*/ 2809982 h 3169577"/>
              <a:gd name="connsiteX70" fmla="*/ 3107932 w 5121667"/>
              <a:gd name="connsiteY70" fmla="*/ 2794571 h 3169577"/>
              <a:gd name="connsiteX71" fmla="*/ 3169577 w 5121667"/>
              <a:gd name="connsiteY71" fmla="*/ 2717515 h 3169577"/>
              <a:gd name="connsiteX72" fmla="*/ 3411020 w 5121667"/>
              <a:gd name="connsiteY72" fmla="*/ 2440112 h 3169577"/>
              <a:gd name="connsiteX73" fmla="*/ 3780889 w 5121667"/>
              <a:gd name="connsiteY73" fmla="*/ 2018872 h 3169577"/>
              <a:gd name="connsiteX74" fmla="*/ 4027469 w 5121667"/>
              <a:gd name="connsiteY74" fmla="*/ 1710647 h 31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21667" h="3169577">
                <a:moveTo>
                  <a:pt x="4027469" y="1710647"/>
                </a:moveTo>
                <a:lnTo>
                  <a:pt x="4340831" y="1299681"/>
                </a:lnTo>
                <a:lnTo>
                  <a:pt x="4623370" y="945222"/>
                </a:lnTo>
                <a:lnTo>
                  <a:pt x="4833991" y="688368"/>
                </a:lnTo>
                <a:lnTo>
                  <a:pt x="4926458" y="590764"/>
                </a:lnTo>
                <a:lnTo>
                  <a:pt x="5018925" y="488022"/>
                </a:lnTo>
                <a:lnTo>
                  <a:pt x="5034337" y="488022"/>
                </a:lnTo>
                <a:lnTo>
                  <a:pt x="5121667" y="580490"/>
                </a:lnTo>
                <a:lnTo>
                  <a:pt x="5121667" y="601038"/>
                </a:lnTo>
                <a:lnTo>
                  <a:pt x="5095982" y="606175"/>
                </a:lnTo>
                <a:lnTo>
                  <a:pt x="5060022" y="657546"/>
                </a:lnTo>
                <a:lnTo>
                  <a:pt x="4756934" y="1017142"/>
                </a:lnTo>
                <a:lnTo>
                  <a:pt x="4587411" y="1222625"/>
                </a:lnTo>
                <a:lnTo>
                  <a:pt x="4397339" y="1453793"/>
                </a:lnTo>
                <a:lnTo>
                  <a:pt x="4207267" y="1684962"/>
                </a:lnTo>
                <a:lnTo>
                  <a:pt x="4104525" y="1823663"/>
                </a:lnTo>
                <a:lnTo>
                  <a:pt x="3482939" y="2599362"/>
                </a:lnTo>
                <a:lnTo>
                  <a:pt x="3313415" y="2820256"/>
                </a:lnTo>
                <a:lnTo>
                  <a:pt x="3277456" y="2866490"/>
                </a:lnTo>
                <a:lnTo>
                  <a:pt x="3277456" y="2887038"/>
                </a:lnTo>
                <a:lnTo>
                  <a:pt x="3272319" y="2928135"/>
                </a:lnTo>
                <a:lnTo>
                  <a:pt x="3262044" y="2984643"/>
                </a:lnTo>
                <a:lnTo>
                  <a:pt x="3246633" y="3041151"/>
                </a:lnTo>
                <a:lnTo>
                  <a:pt x="3215811" y="3071973"/>
                </a:lnTo>
                <a:lnTo>
                  <a:pt x="3143892" y="3097658"/>
                </a:lnTo>
                <a:lnTo>
                  <a:pt x="3030876" y="3128481"/>
                </a:lnTo>
                <a:lnTo>
                  <a:pt x="2876764" y="3164440"/>
                </a:lnTo>
                <a:lnTo>
                  <a:pt x="2809982" y="3169577"/>
                </a:lnTo>
                <a:lnTo>
                  <a:pt x="2748337" y="3159303"/>
                </a:lnTo>
                <a:lnTo>
                  <a:pt x="2707240" y="3138755"/>
                </a:lnTo>
                <a:lnTo>
                  <a:pt x="2707240" y="3138755"/>
                </a:lnTo>
                <a:lnTo>
                  <a:pt x="2681555" y="3051425"/>
                </a:lnTo>
                <a:lnTo>
                  <a:pt x="2666143" y="2974368"/>
                </a:lnTo>
                <a:lnTo>
                  <a:pt x="2619910" y="2917861"/>
                </a:lnTo>
                <a:lnTo>
                  <a:pt x="2363056" y="2614773"/>
                </a:lnTo>
                <a:lnTo>
                  <a:pt x="2008597" y="2255177"/>
                </a:lnTo>
                <a:lnTo>
                  <a:pt x="1597631" y="1844211"/>
                </a:lnTo>
                <a:lnTo>
                  <a:pt x="1150705" y="1397285"/>
                </a:lnTo>
                <a:lnTo>
                  <a:pt x="714053" y="976045"/>
                </a:lnTo>
                <a:lnTo>
                  <a:pt x="611312" y="878440"/>
                </a:lnTo>
                <a:lnTo>
                  <a:pt x="529119" y="801384"/>
                </a:lnTo>
                <a:lnTo>
                  <a:pt x="390418" y="714054"/>
                </a:lnTo>
                <a:lnTo>
                  <a:pt x="287676" y="647272"/>
                </a:lnTo>
                <a:lnTo>
                  <a:pt x="246579" y="616449"/>
                </a:lnTo>
                <a:lnTo>
                  <a:pt x="179797" y="503434"/>
                </a:lnTo>
                <a:lnTo>
                  <a:pt x="92467" y="349321"/>
                </a:lnTo>
                <a:lnTo>
                  <a:pt x="30822" y="210620"/>
                </a:lnTo>
                <a:lnTo>
                  <a:pt x="5137" y="133564"/>
                </a:lnTo>
                <a:lnTo>
                  <a:pt x="0" y="92467"/>
                </a:lnTo>
                <a:lnTo>
                  <a:pt x="5137" y="41097"/>
                </a:lnTo>
                <a:lnTo>
                  <a:pt x="35959" y="5137"/>
                </a:lnTo>
                <a:lnTo>
                  <a:pt x="66782" y="0"/>
                </a:lnTo>
                <a:lnTo>
                  <a:pt x="102741" y="0"/>
                </a:lnTo>
                <a:lnTo>
                  <a:pt x="128426" y="5137"/>
                </a:lnTo>
                <a:lnTo>
                  <a:pt x="164386" y="20548"/>
                </a:lnTo>
                <a:lnTo>
                  <a:pt x="195209" y="41097"/>
                </a:lnTo>
                <a:lnTo>
                  <a:pt x="539393" y="410966"/>
                </a:lnTo>
                <a:lnTo>
                  <a:pt x="698642" y="595901"/>
                </a:lnTo>
                <a:lnTo>
                  <a:pt x="1176391" y="1063375"/>
                </a:lnTo>
                <a:lnTo>
                  <a:pt x="1402422" y="1273995"/>
                </a:lnTo>
                <a:lnTo>
                  <a:pt x="1551397" y="1422971"/>
                </a:lnTo>
                <a:lnTo>
                  <a:pt x="1828800" y="1695236"/>
                </a:lnTo>
                <a:lnTo>
                  <a:pt x="2214080" y="2106202"/>
                </a:lnTo>
                <a:lnTo>
                  <a:pt x="2558265" y="2445249"/>
                </a:lnTo>
                <a:lnTo>
                  <a:pt x="2809982" y="2681555"/>
                </a:lnTo>
                <a:lnTo>
                  <a:pt x="2922997" y="2784297"/>
                </a:lnTo>
                <a:lnTo>
                  <a:pt x="2953820" y="2809982"/>
                </a:lnTo>
                <a:lnTo>
                  <a:pt x="2989779" y="2820256"/>
                </a:lnTo>
                <a:lnTo>
                  <a:pt x="3030876" y="2820256"/>
                </a:lnTo>
                <a:lnTo>
                  <a:pt x="3066835" y="2809982"/>
                </a:lnTo>
                <a:lnTo>
                  <a:pt x="3107932" y="2794571"/>
                </a:lnTo>
                <a:lnTo>
                  <a:pt x="3169577" y="2717515"/>
                </a:lnTo>
                <a:lnTo>
                  <a:pt x="3411020" y="2440112"/>
                </a:lnTo>
                <a:lnTo>
                  <a:pt x="3780889" y="2018872"/>
                </a:lnTo>
                <a:lnTo>
                  <a:pt x="4027469" y="171064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16B17814-280B-4427-BD16-EDD37269D447}"/>
              </a:ext>
            </a:extLst>
          </p:cNvPr>
          <p:cNvSpPr/>
          <p:nvPr/>
        </p:nvSpPr>
        <p:spPr>
          <a:xfrm>
            <a:off x="6818314" y="5316538"/>
            <a:ext cx="752475" cy="641350"/>
          </a:xfrm>
          <a:custGeom>
            <a:avLst/>
            <a:gdLst>
              <a:gd name="connsiteX0" fmla="*/ 266700 w 752475"/>
              <a:gd name="connsiteY0" fmla="*/ 76200 h 640557"/>
              <a:gd name="connsiteX1" fmla="*/ 431006 w 752475"/>
              <a:gd name="connsiteY1" fmla="*/ 119063 h 640557"/>
              <a:gd name="connsiteX2" fmla="*/ 509587 w 752475"/>
              <a:gd name="connsiteY2" fmla="*/ 130969 h 640557"/>
              <a:gd name="connsiteX3" fmla="*/ 585787 w 752475"/>
              <a:gd name="connsiteY3" fmla="*/ 135732 h 640557"/>
              <a:gd name="connsiteX4" fmla="*/ 669131 w 752475"/>
              <a:gd name="connsiteY4" fmla="*/ 121444 h 640557"/>
              <a:gd name="connsiteX5" fmla="*/ 735806 w 752475"/>
              <a:gd name="connsiteY5" fmla="*/ 102394 h 640557"/>
              <a:gd name="connsiteX6" fmla="*/ 752475 w 752475"/>
              <a:gd name="connsiteY6" fmla="*/ 92869 h 640557"/>
              <a:gd name="connsiteX7" fmla="*/ 731044 w 752475"/>
              <a:gd name="connsiteY7" fmla="*/ 640557 h 640557"/>
              <a:gd name="connsiteX8" fmla="*/ 714375 w 752475"/>
              <a:gd name="connsiteY8" fmla="*/ 583407 h 640557"/>
              <a:gd name="connsiteX9" fmla="*/ 704850 w 752475"/>
              <a:gd name="connsiteY9" fmla="*/ 564357 h 640557"/>
              <a:gd name="connsiteX10" fmla="*/ 678656 w 752475"/>
              <a:gd name="connsiteY10" fmla="*/ 519113 h 640557"/>
              <a:gd name="connsiteX11" fmla="*/ 635794 w 752475"/>
              <a:gd name="connsiteY11" fmla="*/ 459582 h 640557"/>
              <a:gd name="connsiteX12" fmla="*/ 564356 w 752475"/>
              <a:gd name="connsiteY12" fmla="*/ 395288 h 640557"/>
              <a:gd name="connsiteX13" fmla="*/ 538162 w 752475"/>
              <a:gd name="connsiteY13" fmla="*/ 376238 h 640557"/>
              <a:gd name="connsiteX14" fmla="*/ 471487 w 752475"/>
              <a:gd name="connsiteY14" fmla="*/ 316707 h 640557"/>
              <a:gd name="connsiteX15" fmla="*/ 381000 w 752475"/>
              <a:gd name="connsiteY15" fmla="*/ 254794 h 640557"/>
              <a:gd name="connsiteX16" fmla="*/ 271462 w 752475"/>
              <a:gd name="connsiteY16" fmla="*/ 188119 h 640557"/>
              <a:gd name="connsiteX17" fmla="*/ 138112 w 752475"/>
              <a:gd name="connsiteY17" fmla="*/ 119063 h 640557"/>
              <a:gd name="connsiteX18" fmla="*/ 42862 w 752475"/>
              <a:gd name="connsiteY18" fmla="*/ 73819 h 640557"/>
              <a:gd name="connsiteX19" fmla="*/ 14287 w 752475"/>
              <a:gd name="connsiteY19" fmla="*/ 59532 h 640557"/>
              <a:gd name="connsiteX20" fmla="*/ 4762 w 752475"/>
              <a:gd name="connsiteY20" fmla="*/ 47625 h 640557"/>
              <a:gd name="connsiteX21" fmla="*/ 0 w 752475"/>
              <a:gd name="connsiteY21" fmla="*/ 23813 h 640557"/>
              <a:gd name="connsiteX22" fmla="*/ 9525 w 752475"/>
              <a:gd name="connsiteY22" fmla="*/ 11907 h 640557"/>
              <a:gd name="connsiteX23" fmla="*/ 38100 w 752475"/>
              <a:gd name="connsiteY23" fmla="*/ 0 h 640557"/>
              <a:gd name="connsiteX24" fmla="*/ 59531 w 752475"/>
              <a:gd name="connsiteY24" fmla="*/ 2382 h 640557"/>
              <a:gd name="connsiteX25" fmla="*/ 100012 w 752475"/>
              <a:gd name="connsiteY25" fmla="*/ 19050 h 640557"/>
              <a:gd name="connsiteX26" fmla="*/ 157162 w 752475"/>
              <a:gd name="connsiteY26" fmla="*/ 40482 h 640557"/>
              <a:gd name="connsiteX27" fmla="*/ 266700 w 752475"/>
              <a:gd name="connsiteY27" fmla="*/ 76200 h 64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2475" h="640557">
                <a:moveTo>
                  <a:pt x="266700" y="76200"/>
                </a:moveTo>
                <a:lnTo>
                  <a:pt x="431006" y="119063"/>
                </a:lnTo>
                <a:lnTo>
                  <a:pt x="509587" y="130969"/>
                </a:lnTo>
                <a:lnTo>
                  <a:pt x="585787" y="135732"/>
                </a:lnTo>
                <a:lnTo>
                  <a:pt x="669131" y="121444"/>
                </a:lnTo>
                <a:lnTo>
                  <a:pt x="735806" y="102394"/>
                </a:lnTo>
                <a:lnTo>
                  <a:pt x="752475" y="92869"/>
                </a:lnTo>
                <a:lnTo>
                  <a:pt x="731044" y="640557"/>
                </a:lnTo>
                <a:lnTo>
                  <a:pt x="714375" y="583407"/>
                </a:lnTo>
                <a:lnTo>
                  <a:pt x="704850" y="564357"/>
                </a:lnTo>
                <a:lnTo>
                  <a:pt x="678656" y="519113"/>
                </a:lnTo>
                <a:lnTo>
                  <a:pt x="635794" y="459582"/>
                </a:lnTo>
                <a:lnTo>
                  <a:pt x="564356" y="395288"/>
                </a:lnTo>
                <a:lnTo>
                  <a:pt x="538162" y="376238"/>
                </a:lnTo>
                <a:lnTo>
                  <a:pt x="471487" y="316707"/>
                </a:lnTo>
                <a:lnTo>
                  <a:pt x="381000" y="254794"/>
                </a:lnTo>
                <a:lnTo>
                  <a:pt x="271462" y="188119"/>
                </a:lnTo>
                <a:lnTo>
                  <a:pt x="138112" y="119063"/>
                </a:lnTo>
                <a:lnTo>
                  <a:pt x="42862" y="73819"/>
                </a:lnTo>
                <a:lnTo>
                  <a:pt x="14287" y="59532"/>
                </a:lnTo>
                <a:lnTo>
                  <a:pt x="4762" y="47625"/>
                </a:lnTo>
                <a:lnTo>
                  <a:pt x="0" y="23813"/>
                </a:lnTo>
                <a:lnTo>
                  <a:pt x="9525" y="11907"/>
                </a:lnTo>
                <a:lnTo>
                  <a:pt x="38100" y="0"/>
                </a:lnTo>
                <a:lnTo>
                  <a:pt x="59531" y="2382"/>
                </a:lnTo>
                <a:lnTo>
                  <a:pt x="100012" y="19050"/>
                </a:lnTo>
                <a:lnTo>
                  <a:pt x="157162" y="40482"/>
                </a:lnTo>
                <a:lnTo>
                  <a:pt x="266700" y="762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0A338B9-24BF-4D0C-997A-4DA7D4EDE8C6}"/>
              </a:ext>
            </a:extLst>
          </p:cNvPr>
          <p:cNvSpPr/>
          <p:nvPr/>
        </p:nvSpPr>
        <p:spPr>
          <a:xfrm rot="16200000">
            <a:off x="4987132" y="2702720"/>
            <a:ext cx="1833563" cy="415925"/>
          </a:xfrm>
          <a:custGeom>
            <a:avLst/>
            <a:gdLst>
              <a:gd name="connsiteX0" fmla="*/ 538163 w 1833563"/>
              <a:gd name="connsiteY0" fmla="*/ 138113 h 416719"/>
              <a:gd name="connsiteX1" fmla="*/ 1071563 w 1833563"/>
              <a:gd name="connsiteY1" fmla="*/ 147638 h 416719"/>
              <a:gd name="connsiteX2" fmla="*/ 1209675 w 1833563"/>
              <a:gd name="connsiteY2" fmla="*/ 150019 h 416719"/>
              <a:gd name="connsiteX3" fmla="*/ 1288256 w 1833563"/>
              <a:gd name="connsiteY3" fmla="*/ 150019 h 416719"/>
              <a:gd name="connsiteX4" fmla="*/ 1369219 w 1833563"/>
              <a:gd name="connsiteY4" fmla="*/ 140494 h 416719"/>
              <a:gd name="connsiteX5" fmla="*/ 1473994 w 1833563"/>
              <a:gd name="connsiteY5" fmla="*/ 119063 h 416719"/>
              <a:gd name="connsiteX6" fmla="*/ 1533525 w 1833563"/>
              <a:gd name="connsiteY6" fmla="*/ 109538 h 416719"/>
              <a:gd name="connsiteX7" fmla="*/ 1574006 w 1833563"/>
              <a:gd name="connsiteY7" fmla="*/ 107156 h 416719"/>
              <a:gd name="connsiteX8" fmla="*/ 1540669 w 1833563"/>
              <a:gd name="connsiteY8" fmla="*/ 109538 h 416719"/>
              <a:gd name="connsiteX9" fmla="*/ 1588294 w 1833563"/>
              <a:gd name="connsiteY9" fmla="*/ 95250 h 416719"/>
              <a:gd name="connsiteX10" fmla="*/ 1626394 w 1833563"/>
              <a:gd name="connsiteY10" fmla="*/ 73819 h 416719"/>
              <a:gd name="connsiteX11" fmla="*/ 1676400 w 1833563"/>
              <a:gd name="connsiteY11" fmla="*/ 47625 h 416719"/>
              <a:gd name="connsiteX12" fmla="*/ 1721644 w 1833563"/>
              <a:gd name="connsiteY12" fmla="*/ 28575 h 416719"/>
              <a:gd name="connsiteX13" fmla="*/ 1790700 w 1833563"/>
              <a:gd name="connsiteY13" fmla="*/ 0 h 416719"/>
              <a:gd name="connsiteX14" fmla="*/ 1814513 w 1833563"/>
              <a:gd name="connsiteY14" fmla="*/ 9525 h 416719"/>
              <a:gd name="connsiteX15" fmla="*/ 1821656 w 1833563"/>
              <a:gd name="connsiteY15" fmla="*/ 35719 h 416719"/>
              <a:gd name="connsiteX16" fmla="*/ 1833563 w 1833563"/>
              <a:gd name="connsiteY16" fmla="*/ 80963 h 416719"/>
              <a:gd name="connsiteX17" fmla="*/ 1833563 w 1833563"/>
              <a:gd name="connsiteY17" fmla="*/ 102394 h 416719"/>
              <a:gd name="connsiteX18" fmla="*/ 1812131 w 1833563"/>
              <a:gd name="connsiteY18" fmla="*/ 128588 h 416719"/>
              <a:gd name="connsiteX19" fmla="*/ 1752600 w 1833563"/>
              <a:gd name="connsiteY19" fmla="*/ 200025 h 416719"/>
              <a:gd name="connsiteX20" fmla="*/ 1690688 w 1833563"/>
              <a:gd name="connsiteY20" fmla="*/ 283369 h 416719"/>
              <a:gd name="connsiteX21" fmla="*/ 1609725 w 1833563"/>
              <a:gd name="connsiteY21" fmla="*/ 378619 h 416719"/>
              <a:gd name="connsiteX22" fmla="*/ 1576388 w 1833563"/>
              <a:gd name="connsiteY22" fmla="*/ 409575 h 416719"/>
              <a:gd name="connsiteX23" fmla="*/ 1554956 w 1833563"/>
              <a:gd name="connsiteY23" fmla="*/ 416719 h 416719"/>
              <a:gd name="connsiteX24" fmla="*/ 1454944 w 1833563"/>
              <a:gd name="connsiteY24" fmla="*/ 411956 h 416719"/>
              <a:gd name="connsiteX25" fmla="*/ 850106 w 1833563"/>
              <a:gd name="connsiteY25" fmla="*/ 381000 h 416719"/>
              <a:gd name="connsiteX26" fmla="*/ 502444 w 1833563"/>
              <a:gd name="connsiteY26" fmla="*/ 366713 h 416719"/>
              <a:gd name="connsiteX27" fmla="*/ 47625 w 1833563"/>
              <a:gd name="connsiteY27" fmla="*/ 354806 h 416719"/>
              <a:gd name="connsiteX28" fmla="*/ 28575 w 1833563"/>
              <a:gd name="connsiteY28" fmla="*/ 350044 h 416719"/>
              <a:gd name="connsiteX29" fmla="*/ 9525 w 1833563"/>
              <a:gd name="connsiteY29" fmla="*/ 302419 h 416719"/>
              <a:gd name="connsiteX30" fmla="*/ 0 w 1833563"/>
              <a:gd name="connsiteY30" fmla="*/ 240506 h 416719"/>
              <a:gd name="connsiteX31" fmla="*/ 0 w 1833563"/>
              <a:gd name="connsiteY31" fmla="*/ 161925 h 416719"/>
              <a:gd name="connsiteX32" fmla="*/ 9525 w 1833563"/>
              <a:gd name="connsiteY32" fmla="*/ 130969 h 416719"/>
              <a:gd name="connsiteX33" fmla="*/ 21431 w 1833563"/>
              <a:gd name="connsiteY33" fmla="*/ 121444 h 416719"/>
              <a:gd name="connsiteX34" fmla="*/ 54769 w 1833563"/>
              <a:gd name="connsiteY34" fmla="*/ 126206 h 416719"/>
              <a:gd name="connsiteX35" fmla="*/ 123825 w 1833563"/>
              <a:gd name="connsiteY35" fmla="*/ 128588 h 416719"/>
              <a:gd name="connsiteX36" fmla="*/ 333375 w 1833563"/>
              <a:gd name="connsiteY36" fmla="*/ 133350 h 416719"/>
              <a:gd name="connsiteX37" fmla="*/ 538163 w 1833563"/>
              <a:gd name="connsiteY37" fmla="*/ 138113 h 416719"/>
              <a:gd name="connsiteX0" fmla="*/ 538163 w 1833563"/>
              <a:gd name="connsiteY0" fmla="*/ 138113 h 416719"/>
              <a:gd name="connsiteX1" fmla="*/ 1071563 w 1833563"/>
              <a:gd name="connsiteY1" fmla="*/ 147638 h 416719"/>
              <a:gd name="connsiteX2" fmla="*/ 1209675 w 1833563"/>
              <a:gd name="connsiteY2" fmla="*/ 150019 h 416719"/>
              <a:gd name="connsiteX3" fmla="*/ 1288256 w 1833563"/>
              <a:gd name="connsiteY3" fmla="*/ 150019 h 416719"/>
              <a:gd name="connsiteX4" fmla="*/ 1369219 w 1833563"/>
              <a:gd name="connsiteY4" fmla="*/ 140494 h 416719"/>
              <a:gd name="connsiteX5" fmla="*/ 1473994 w 1833563"/>
              <a:gd name="connsiteY5" fmla="*/ 119063 h 416719"/>
              <a:gd name="connsiteX6" fmla="*/ 1533525 w 1833563"/>
              <a:gd name="connsiteY6" fmla="*/ 109538 h 416719"/>
              <a:gd name="connsiteX7" fmla="*/ 1540669 w 1833563"/>
              <a:gd name="connsiteY7" fmla="*/ 109538 h 416719"/>
              <a:gd name="connsiteX8" fmla="*/ 1588294 w 1833563"/>
              <a:gd name="connsiteY8" fmla="*/ 95250 h 416719"/>
              <a:gd name="connsiteX9" fmla="*/ 1626394 w 1833563"/>
              <a:gd name="connsiteY9" fmla="*/ 73819 h 416719"/>
              <a:gd name="connsiteX10" fmla="*/ 1676400 w 1833563"/>
              <a:gd name="connsiteY10" fmla="*/ 47625 h 416719"/>
              <a:gd name="connsiteX11" fmla="*/ 1721644 w 1833563"/>
              <a:gd name="connsiteY11" fmla="*/ 28575 h 416719"/>
              <a:gd name="connsiteX12" fmla="*/ 1790700 w 1833563"/>
              <a:gd name="connsiteY12" fmla="*/ 0 h 416719"/>
              <a:gd name="connsiteX13" fmla="*/ 1814513 w 1833563"/>
              <a:gd name="connsiteY13" fmla="*/ 9525 h 416719"/>
              <a:gd name="connsiteX14" fmla="*/ 1821656 w 1833563"/>
              <a:gd name="connsiteY14" fmla="*/ 35719 h 416719"/>
              <a:gd name="connsiteX15" fmla="*/ 1833563 w 1833563"/>
              <a:gd name="connsiteY15" fmla="*/ 80963 h 416719"/>
              <a:gd name="connsiteX16" fmla="*/ 1833563 w 1833563"/>
              <a:gd name="connsiteY16" fmla="*/ 102394 h 416719"/>
              <a:gd name="connsiteX17" fmla="*/ 1812131 w 1833563"/>
              <a:gd name="connsiteY17" fmla="*/ 128588 h 416719"/>
              <a:gd name="connsiteX18" fmla="*/ 1752600 w 1833563"/>
              <a:gd name="connsiteY18" fmla="*/ 200025 h 416719"/>
              <a:gd name="connsiteX19" fmla="*/ 1690688 w 1833563"/>
              <a:gd name="connsiteY19" fmla="*/ 283369 h 416719"/>
              <a:gd name="connsiteX20" fmla="*/ 1609725 w 1833563"/>
              <a:gd name="connsiteY20" fmla="*/ 378619 h 416719"/>
              <a:gd name="connsiteX21" fmla="*/ 1576388 w 1833563"/>
              <a:gd name="connsiteY21" fmla="*/ 409575 h 416719"/>
              <a:gd name="connsiteX22" fmla="*/ 1554956 w 1833563"/>
              <a:gd name="connsiteY22" fmla="*/ 416719 h 416719"/>
              <a:gd name="connsiteX23" fmla="*/ 1454944 w 1833563"/>
              <a:gd name="connsiteY23" fmla="*/ 411956 h 416719"/>
              <a:gd name="connsiteX24" fmla="*/ 850106 w 1833563"/>
              <a:gd name="connsiteY24" fmla="*/ 381000 h 416719"/>
              <a:gd name="connsiteX25" fmla="*/ 502444 w 1833563"/>
              <a:gd name="connsiteY25" fmla="*/ 366713 h 416719"/>
              <a:gd name="connsiteX26" fmla="*/ 47625 w 1833563"/>
              <a:gd name="connsiteY26" fmla="*/ 354806 h 416719"/>
              <a:gd name="connsiteX27" fmla="*/ 28575 w 1833563"/>
              <a:gd name="connsiteY27" fmla="*/ 350044 h 416719"/>
              <a:gd name="connsiteX28" fmla="*/ 9525 w 1833563"/>
              <a:gd name="connsiteY28" fmla="*/ 302419 h 416719"/>
              <a:gd name="connsiteX29" fmla="*/ 0 w 1833563"/>
              <a:gd name="connsiteY29" fmla="*/ 240506 h 416719"/>
              <a:gd name="connsiteX30" fmla="*/ 0 w 1833563"/>
              <a:gd name="connsiteY30" fmla="*/ 161925 h 416719"/>
              <a:gd name="connsiteX31" fmla="*/ 9525 w 1833563"/>
              <a:gd name="connsiteY31" fmla="*/ 130969 h 416719"/>
              <a:gd name="connsiteX32" fmla="*/ 21431 w 1833563"/>
              <a:gd name="connsiteY32" fmla="*/ 121444 h 416719"/>
              <a:gd name="connsiteX33" fmla="*/ 54769 w 1833563"/>
              <a:gd name="connsiteY33" fmla="*/ 126206 h 416719"/>
              <a:gd name="connsiteX34" fmla="*/ 123825 w 1833563"/>
              <a:gd name="connsiteY34" fmla="*/ 128588 h 416719"/>
              <a:gd name="connsiteX35" fmla="*/ 333375 w 1833563"/>
              <a:gd name="connsiteY35" fmla="*/ 133350 h 416719"/>
              <a:gd name="connsiteX36" fmla="*/ 538163 w 1833563"/>
              <a:gd name="connsiteY36" fmla="*/ 138113 h 416719"/>
              <a:gd name="connsiteX0" fmla="*/ 538163 w 1833563"/>
              <a:gd name="connsiteY0" fmla="*/ 138113 h 416719"/>
              <a:gd name="connsiteX1" fmla="*/ 1071563 w 1833563"/>
              <a:gd name="connsiteY1" fmla="*/ 147638 h 416719"/>
              <a:gd name="connsiteX2" fmla="*/ 1209675 w 1833563"/>
              <a:gd name="connsiteY2" fmla="*/ 150019 h 416719"/>
              <a:gd name="connsiteX3" fmla="*/ 1288256 w 1833563"/>
              <a:gd name="connsiteY3" fmla="*/ 150019 h 416719"/>
              <a:gd name="connsiteX4" fmla="*/ 1369219 w 1833563"/>
              <a:gd name="connsiteY4" fmla="*/ 140494 h 416719"/>
              <a:gd name="connsiteX5" fmla="*/ 1473994 w 1833563"/>
              <a:gd name="connsiteY5" fmla="*/ 119063 h 416719"/>
              <a:gd name="connsiteX6" fmla="*/ 1533525 w 1833563"/>
              <a:gd name="connsiteY6" fmla="*/ 109538 h 416719"/>
              <a:gd name="connsiteX7" fmla="*/ 1588294 w 1833563"/>
              <a:gd name="connsiteY7" fmla="*/ 95250 h 416719"/>
              <a:gd name="connsiteX8" fmla="*/ 1626394 w 1833563"/>
              <a:gd name="connsiteY8" fmla="*/ 73819 h 416719"/>
              <a:gd name="connsiteX9" fmla="*/ 1676400 w 1833563"/>
              <a:gd name="connsiteY9" fmla="*/ 47625 h 416719"/>
              <a:gd name="connsiteX10" fmla="*/ 1721644 w 1833563"/>
              <a:gd name="connsiteY10" fmla="*/ 28575 h 416719"/>
              <a:gd name="connsiteX11" fmla="*/ 1790700 w 1833563"/>
              <a:gd name="connsiteY11" fmla="*/ 0 h 416719"/>
              <a:gd name="connsiteX12" fmla="*/ 1814513 w 1833563"/>
              <a:gd name="connsiteY12" fmla="*/ 9525 h 416719"/>
              <a:gd name="connsiteX13" fmla="*/ 1821656 w 1833563"/>
              <a:gd name="connsiteY13" fmla="*/ 35719 h 416719"/>
              <a:gd name="connsiteX14" fmla="*/ 1833563 w 1833563"/>
              <a:gd name="connsiteY14" fmla="*/ 80963 h 416719"/>
              <a:gd name="connsiteX15" fmla="*/ 1833563 w 1833563"/>
              <a:gd name="connsiteY15" fmla="*/ 102394 h 416719"/>
              <a:gd name="connsiteX16" fmla="*/ 1812131 w 1833563"/>
              <a:gd name="connsiteY16" fmla="*/ 128588 h 416719"/>
              <a:gd name="connsiteX17" fmla="*/ 1752600 w 1833563"/>
              <a:gd name="connsiteY17" fmla="*/ 200025 h 416719"/>
              <a:gd name="connsiteX18" fmla="*/ 1690688 w 1833563"/>
              <a:gd name="connsiteY18" fmla="*/ 283369 h 416719"/>
              <a:gd name="connsiteX19" fmla="*/ 1609725 w 1833563"/>
              <a:gd name="connsiteY19" fmla="*/ 378619 h 416719"/>
              <a:gd name="connsiteX20" fmla="*/ 1576388 w 1833563"/>
              <a:gd name="connsiteY20" fmla="*/ 409575 h 416719"/>
              <a:gd name="connsiteX21" fmla="*/ 1554956 w 1833563"/>
              <a:gd name="connsiteY21" fmla="*/ 416719 h 416719"/>
              <a:gd name="connsiteX22" fmla="*/ 1454944 w 1833563"/>
              <a:gd name="connsiteY22" fmla="*/ 411956 h 416719"/>
              <a:gd name="connsiteX23" fmla="*/ 850106 w 1833563"/>
              <a:gd name="connsiteY23" fmla="*/ 381000 h 416719"/>
              <a:gd name="connsiteX24" fmla="*/ 502444 w 1833563"/>
              <a:gd name="connsiteY24" fmla="*/ 366713 h 416719"/>
              <a:gd name="connsiteX25" fmla="*/ 47625 w 1833563"/>
              <a:gd name="connsiteY25" fmla="*/ 354806 h 416719"/>
              <a:gd name="connsiteX26" fmla="*/ 28575 w 1833563"/>
              <a:gd name="connsiteY26" fmla="*/ 350044 h 416719"/>
              <a:gd name="connsiteX27" fmla="*/ 9525 w 1833563"/>
              <a:gd name="connsiteY27" fmla="*/ 302419 h 416719"/>
              <a:gd name="connsiteX28" fmla="*/ 0 w 1833563"/>
              <a:gd name="connsiteY28" fmla="*/ 240506 h 416719"/>
              <a:gd name="connsiteX29" fmla="*/ 0 w 1833563"/>
              <a:gd name="connsiteY29" fmla="*/ 161925 h 416719"/>
              <a:gd name="connsiteX30" fmla="*/ 9525 w 1833563"/>
              <a:gd name="connsiteY30" fmla="*/ 130969 h 416719"/>
              <a:gd name="connsiteX31" fmla="*/ 21431 w 1833563"/>
              <a:gd name="connsiteY31" fmla="*/ 121444 h 416719"/>
              <a:gd name="connsiteX32" fmla="*/ 54769 w 1833563"/>
              <a:gd name="connsiteY32" fmla="*/ 126206 h 416719"/>
              <a:gd name="connsiteX33" fmla="*/ 123825 w 1833563"/>
              <a:gd name="connsiteY33" fmla="*/ 128588 h 416719"/>
              <a:gd name="connsiteX34" fmla="*/ 333375 w 1833563"/>
              <a:gd name="connsiteY34" fmla="*/ 133350 h 416719"/>
              <a:gd name="connsiteX35" fmla="*/ 538163 w 1833563"/>
              <a:gd name="connsiteY35" fmla="*/ 138113 h 41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33563" h="416719">
                <a:moveTo>
                  <a:pt x="538163" y="138113"/>
                </a:moveTo>
                <a:lnTo>
                  <a:pt x="1071563" y="147638"/>
                </a:lnTo>
                <a:lnTo>
                  <a:pt x="1209675" y="150019"/>
                </a:lnTo>
                <a:lnTo>
                  <a:pt x="1288256" y="150019"/>
                </a:lnTo>
                <a:lnTo>
                  <a:pt x="1369219" y="140494"/>
                </a:lnTo>
                <a:lnTo>
                  <a:pt x="1473994" y="119063"/>
                </a:lnTo>
                <a:lnTo>
                  <a:pt x="1533525" y="109538"/>
                </a:lnTo>
                <a:cubicBezTo>
                  <a:pt x="1552575" y="105569"/>
                  <a:pt x="1572816" y="101203"/>
                  <a:pt x="1588294" y="95250"/>
                </a:cubicBezTo>
                <a:lnTo>
                  <a:pt x="1626394" y="73819"/>
                </a:lnTo>
                <a:lnTo>
                  <a:pt x="1676400" y="47625"/>
                </a:lnTo>
                <a:lnTo>
                  <a:pt x="1721644" y="28575"/>
                </a:lnTo>
                <a:lnTo>
                  <a:pt x="1790700" y="0"/>
                </a:lnTo>
                <a:lnTo>
                  <a:pt x="1814513" y="9525"/>
                </a:lnTo>
                <a:lnTo>
                  <a:pt x="1821656" y="35719"/>
                </a:lnTo>
                <a:lnTo>
                  <a:pt x="1833563" y="80963"/>
                </a:lnTo>
                <a:lnTo>
                  <a:pt x="1833563" y="102394"/>
                </a:lnTo>
                <a:lnTo>
                  <a:pt x="1812131" y="128588"/>
                </a:lnTo>
                <a:lnTo>
                  <a:pt x="1752600" y="200025"/>
                </a:lnTo>
                <a:lnTo>
                  <a:pt x="1690688" y="283369"/>
                </a:lnTo>
                <a:lnTo>
                  <a:pt x="1609725" y="378619"/>
                </a:lnTo>
                <a:lnTo>
                  <a:pt x="1576388" y="409575"/>
                </a:lnTo>
                <a:lnTo>
                  <a:pt x="1554956" y="416719"/>
                </a:lnTo>
                <a:lnTo>
                  <a:pt x="1454944" y="411956"/>
                </a:lnTo>
                <a:lnTo>
                  <a:pt x="850106" y="381000"/>
                </a:lnTo>
                <a:lnTo>
                  <a:pt x="502444" y="366713"/>
                </a:lnTo>
                <a:lnTo>
                  <a:pt x="47625" y="354806"/>
                </a:lnTo>
                <a:lnTo>
                  <a:pt x="28575" y="350044"/>
                </a:lnTo>
                <a:lnTo>
                  <a:pt x="9525" y="302419"/>
                </a:lnTo>
                <a:lnTo>
                  <a:pt x="0" y="240506"/>
                </a:lnTo>
                <a:lnTo>
                  <a:pt x="0" y="161925"/>
                </a:lnTo>
                <a:lnTo>
                  <a:pt x="9525" y="130969"/>
                </a:lnTo>
                <a:lnTo>
                  <a:pt x="21431" y="121444"/>
                </a:lnTo>
                <a:lnTo>
                  <a:pt x="54769" y="126206"/>
                </a:lnTo>
                <a:lnTo>
                  <a:pt x="123825" y="128588"/>
                </a:lnTo>
                <a:lnTo>
                  <a:pt x="333375" y="133350"/>
                </a:lnTo>
                <a:lnTo>
                  <a:pt x="538163" y="138113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67A72E5-3D2A-4304-9257-560777B97388}"/>
              </a:ext>
            </a:extLst>
          </p:cNvPr>
          <p:cNvSpPr/>
          <p:nvPr/>
        </p:nvSpPr>
        <p:spPr>
          <a:xfrm>
            <a:off x="4414838" y="3621088"/>
            <a:ext cx="3175000" cy="469900"/>
          </a:xfrm>
          <a:custGeom>
            <a:avLst/>
            <a:gdLst>
              <a:gd name="connsiteX0" fmla="*/ 707571 w 3175907"/>
              <a:gd name="connsiteY0" fmla="*/ 234043 h 470807"/>
              <a:gd name="connsiteX1" fmla="*/ 1094014 w 3175907"/>
              <a:gd name="connsiteY1" fmla="*/ 193221 h 470807"/>
              <a:gd name="connsiteX2" fmla="*/ 1289957 w 3175907"/>
              <a:gd name="connsiteY2" fmla="*/ 168728 h 470807"/>
              <a:gd name="connsiteX3" fmla="*/ 1662792 w 3175907"/>
              <a:gd name="connsiteY3" fmla="*/ 130628 h 470807"/>
              <a:gd name="connsiteX4" fmla="*/ 1989364 w 3175907"/>
              <a:gd name="connsiteY4" fmla="*/ 92528 h 470807"/>
              <a:gd name="connsiteX5" fmla="*/ 2473778 w 3175907"/>
              <a:gd name="connsiteY5" fmla="*/ 29936 h 470807"/>
              <a:gd name="connsiteX6" fmla="*/ 2699657 w 3175907"/>
              <a:gd name="connsiteY6" fmla="*/ 5443 h 470807"/>
              <a:gd name="connsiteX7" fmla="*/ 2724150 w 3175907"/>
              <a:gd name="connsiteY7" fmla="*/ 2721 h 470807"/>
              <a:gd name="connsiteX8" fmla="*/ 2767692 w 3175907"/>
              <a:gd name="connsiteY8" fmla="*/ 0 h 470807"/>
              <a:gd name="connsiteX9" fmla="*/ 2892878 w 3175907"/>
              <a:gd name="connsiteY9" fmla="*/ 5443 h 470807"/>
              <a:gd name="connsiteX10" fmla="*/ 3001735 w 3175907"/>
              <a:gd name="connsiteY10" fmla="*/ 10886 h 470807"/>
              <a:gd name="connsiteX11" fmla="*/ 3151414 w 3175907"/>
              <a:gd name="connsiteY11" fmla="*/ 21771 h 470807"/>
              <a:gd name="connsiteX12" fmla="*/ 3162300 w 3175907"/>
              <a:gd name="connsiteY12" fmla="*/ 27214 h 470807"/>
              <a:gd name="connsiteX13" fmla="*/ 3170464 w 3175907"/>
              <a:gd name="connsiteY13" fmla="*/ 40821 h 470807"/>
              <a:gd name="connsiteX14" fmla="*/ 3175907 w 3175907"/>
              <a:gd name="connsiteY14" fmla="*/ 62593 h 470807"/>
              <a:gd name="connsiteX15" fmla="*/ 3170464 w 3175907"/>
              <a:gd name="connsiteY15" fmla="*/ 272143 h 470807"/>
              <a:gd name="connsiteX16" fmla="*/ 3162300 w 3175907"/>
              <a:gd name="connsiteY16" fmla="*/ 277586 h 470807"/>
              <a:gd name="connsiteX17" fmla="*/ 3132364 w 3175907"/>
              <a:gd name="connsiteY17" fmla="*/ 274864 h 470807"/>
              <a:gd name="connsiteX18" fmla="*/ 3126921 w 3175907"/>
              <a:gd name="connsiteY18" fmla="*/ 269421 h 470807"/>
              <a:gd name="connsiteX19" fmla="*/ 2999014 w 3175907"/>
              <a:gd name="connsiteY19" fmla="*/ 261257 h 470807"/>
              <a:gd name="connsiteX20" fmla="*/ 2702378 w 3175907"/>
              <a:gd name="connsiteY20" fmla="*/ 247650 h 470807"/>
              <a:gd name="connsiteX21" fmla="*/ 2656114 w 3175907"/>
              <a:gd name="connsiteY21" fmla="*/ 250371 h 470807"/>
              <a:gd name="connsiteX22" fmla="*/ 2394857 w 3175907"/>
              <a:gd name="connsiteY22" fmla="*/ 274864 h 470807"/>
              <a:gd name="connsiteX23" fmla="*/ 1853292 w 3175907"/>
              <a:gd name="connsiteY23" fmla="*/ 326571 h 470807"/>
              <a:gd name="connsiteX24" fmla="*/ 810985 w 3175907"/>
              <a:gd name="connsiteY24" fmla="*/ 427264 h 470807"/>
              <a:gd name="connsiteX25" fmla="*/ 530678 w 3175907"/>
              <a:gd name="connsiteY25" fmla="*/ 454478 h 470807"/>
              <a:gd name="connsiteX26" fmla="*/ 410935 w 3175907"/>
              <a:gd name="connsiteY26" fmla="*/ 468086 h 470807"/>
              <a:gd name="connsiteX27" fmla="*/ 345621 w 3175907"/>
              <a:gd name="connsiteY27" fmla="*/ 470807 h 470807"/>
              <a:gd name="connsiteX28" fmla="*/ 217714 w 3175907"/>
              <a:gd name="connsiteY28" fmla="*/ 459921 h 470807"/>
              <a:gd name="connsiteX29" fmla="*/ 127907 w 3175907"/>
              <a:gd name="connsiteY29" fmla="*/ 446314 h 470807"/>
              <a:gd name="connsiteX30" fmla="*/ 21771 w 3175907"/>
              <a:gd name="connsiteY30" fmla="*/ 421821 h 470807"/>
              <a:gd name="connsiteX31" fmla="*/ 5442 w 3175907"/>
              <a:gd name="connsiteY31" fmla="*/ 381000 h 470807"/>
              <a:gd name="connsiteX32" fmla="*/ 0 w 3175907"/>
              <a:gd name="connsiteY32" fmla="*/ 296636 h 470807"/>
              <a:gd name="connsiteX33" fmla="*/ 21771 w 3175907"/>
              <a:gd name="connsiteY33" fmla="*/ 214993 h 470807"/>
              <a:gd name="connsiteX34" fmla="*/ 54428 w 3175907"/>
              <a:gd name="connsiteY34" fmla="*/ 228600 h 470807"/>
              <a:gd name="connsiteX35" fmla="*/ 106135 w 3175907"/>
              <a:gd name="connsiteY35" fmla="*/ 244928 h 470807"/>
              <a:gd name="connsiteX36" fmla="*/ 157842 w 3175907"/>
              <a:gd name="connsiteY36" fmla="*/ 250371 h 470807"/>
              <a:gd name="connsiteX37" fmla="*/ 263978 w 3175907"/>
              <a:gd name="connsiteY37" fmla="*/ 261257 h 470807"/>
              <a:gd name="connsiteX38" fmla="*/ 353785 w 3175907"/>
              <a:gd name="connsiteY38" fmla="*/ 266700 h 470807"/>
              <a:gd name="connsiteX39" fmla="*/ 413657 w 3175907"/>
              <a:gd name="connsiteY39" fmla="*/ 263978 h 470807"/>
              <a:gd name="connsiteX40" fmla="*/ 549728 w 3175907"/>
              <a:gd name="connsiteY40" fmla="*/ 250371 h 470807"/>
              <a:gd name="connsiteX41" fmla="*/ 707571 w 3175907"/>
              <a:gd name="connsiteY41" fmla="*/ 234043 h 470807"/>
              <a:gd name="connsiteX0" fmla="*/ 707571 w 3175907"/>
              <a:gd name="connsiteY0" fmla="*/ 234043 h 470807"/>
              <a:gd name="connsiteX1" fmla="*/ 1094014 w 3175907"/>
              <a:gd name="connsiteY1" fmla="*/ 193221 h 470807"/>
              <a:gd name="connsiteX2" fmla="*/ 1289957 w 3175907"/>
              <a:gd name="connsiteY2" fmla="*/ 168728 h 470807"/>
              <a:gd name="connsiteX3" fmla="*/ 1662792 w 3175907"/>
              <a:gd name="connsiteY3" fmla="*/ 130628 h 470807"/>
              <a:gd name="connsiteX4" fmla="*/ 1989364 w 3175907"/>
              <a:gd name="connsiteY4" fmla="*/ 92528 h 470807"/>
              <a:gd name="connsiteX5" fmla="*/ 2473778 w 3175907"/>
              <a:gd name="connsiteY5" fmla="*/ 29936 h 470807"/>
              <a:gd name="connsiteX6" fmla="*/ 2699657 w 3175907"/>
              <a:gd name="connsiteY6" fmla="*/ 5443 h 470807"/>
              <a:gd name="connsiteX7" fmla="*/ 2724150 w 3175907"/>
              <a:gd name="connsiteY7" fmla="*/ 2721 h 470807"/>
              <a:gd name="connsiteX8" fmla="*/ 2767692 w 3175907"/>
              <a:gd name="connsiteY8" fmla="*/ 0 h 470807"/>
              <a:gd name="connsiteX9" fmla="*/ 2892878 w 3175907"/>
              <a:gd name="connsiteY9" fmla="*/ 5443 h 470807"/>
              <a:gd name="connsiteX10" fmla="*/ 3001735 w 3175907"/>
              <a:gd name="connsiteY10" fmla="*/ 10886 h 470807"/>
              <a:gd name="connsiteX11" fmla="*/ 3151414 w 3175907"/>
              <a:gd name="connsiteY11" fmla="*/ 21771 h 470807"/>
              <a:gd name="connsiteX12" fmla="*/ 3162300 w 3175907"/>
              <a:gd name="connsiteY12" fmla="*/ 27214 h 470807"/>
              <a:gd name="connsiteX13" fmla="*/ 3170464 w 3175907"/>
              <a:gd name="connsiteY13" fmla="*/ 40821 h 470807"/>
              <a:gd name="connsiteX14" fmla="*/ 3175907 w 3175907"/>
              <a:gd name="connsiteY14" fmla="*/ 62593 h 470807"/>
              <a:gd name="connsiteX15" fmla="*/ 3170464 w 3175907"/>
              <a:gd name="connsiteY15" fmla="*/ 272143 h 470807"/>
              <a:gd name="connsiteX16" fmla="*/ 3162300 w 3175907"/>
              <a:gd name="connsiteY16" fmla="*/ 277586 h 470807"/>
              <a:gd name="connsiteX17" fmla="*/ 3126921 w 3175907"/>
              <a:gd name="connsiteY17" fmla="*/ 269421 h 470807"/>
              <a:gd name="connsiteX18" fmla="*/ 2999014 w 3175907"/>
              <a:gd name="connsiteY18" fmla="*/ 261257 h 470807"/>
              <a:gd name="connsiteX19" fmla="*/ 2702378 w 3175907"/>
              <a:gd name="connsiteY19" fmla="*/ 247650 h 470807"/>
              <a:gd name="connsiteX20" fmla="*/ 2656114 w 3175907"/>
              <a:gd name="connsiteY20" fmla="*/ 250371 h 470807"/>
              <a:gd name="connsiteX21" fmla="*/ 2394857 w 3175907"/>
              <a:gd name="connsiteY21" fmla="*/ 274864 h 470807"/>
              <a:gd name="connsiteX22" fmla="*/ 1853292 w 3175907"/>
              <a:gd name="connsiteY22" fmla="*/ 326571 h 470807"/>
              <a:gd name="connsiteX23" fmla="*/ 810985 w 3175907"/>
              <a:gd name="connsiteY23" fmla="*/ 427264 h 470807"/>
              <a:gd name="connsiteX24" fmla="*/ 530678 w 3175907"/>
              <a:gd name="connsiteY24" fmla="*/ 454478 h 470807"/>
              <a:gd name="connsiteX25" fmla="*/ 410935 w 3175907"/>
              <a:gd name="connsiteY25" fmla="*/ 468086 h 470807"/>
              <a:gd name="connsiteX26" fmla="*/ 345621 w 3175907"/>
              <a:gd name="connsiteY26" fmla="*/ 470807 h 470807"/>
              <a:gd name="connsiteX27" fmla="*/ 217714 w 3175907"/>
              <a:gd name="connsiteY27" fmla="*/ 459921 h 470807"/>
              <a:gd name="connsiteX28" fmla="*/ 127907 w 3175907"/>
              <a:gd name="connsiteY28" fmla="*/ 446314 h 470807"/>
              <a:gd name="connsiteX29" fmla="*/ 21771 w 3175907"/>
              <a:gd name="connsiteY29" fmla="*/ 421821 h 470807"/>
              <a:gd name="connsiteX30" fmla="*/ 5442 w 3175907"/>
              <a:gd name="connsiteY30" fmla="*/ 381000 h 470807"/>
              <a:gd name="connsiteX31" fmla="*/ 0 w 3175907"/>
              <a:gd name="connsiteY31" fmla="*/ 296636 h 470807"/>
              <a:gd name="connsiteX32" fmla="*/ 21771 w 3175907"/>
              <a:gd name="connsiteY32" fmla="*/ 214993 h 470807"/>
              <a:gd name="connsiteX33" fmla="*/ 54428 w 3175907"/>
              <a:gd name="connsiteY33" fmla="*/ 228600 h 470807"/>
              <a:gd name="connsiteX34" fmla="*/ 106135 w 3175907"/>
              <a:gd name="connsiteY34" fmla="*/ 244928 h 470807"/>
              <a:gd name="connsiteX35" fmla="*/ 157842 w 3175907"/>
              <a:gd name="connsiteY35" fmla="*/ 250371 h 470807"/>
              <a:gd name="connsiteX36" fmla="*/ 263978 w 3175907"/>
              <a:gd name="connsiteY36" fmla="*/ 261257 h 470807"/>
              <a:gd name="connsiteX37" fmla="*/ 353785 w 3175907"/>
              <a:gd name="connsiteY37" fmla="*/ 266700 h 470807"/>
              <a:gd name="connsiteX38" fmla="*/ 413657 w 3175907"/>
              <a:gd name="connsiteY38" fmla="*/ 263978 h 470807"/>
              <a:gd name="connsiteX39" fmla="*/ 549728 w 3175907"/>
              <a:gd name="connsiteY39" fmla="*/ 250371 h 470807"/>
              <a:gd name="connsiteX40" fmla="*/ 707571 w 3175907"/>
              <a:gd name="connsiteY40" fmla="*/ 234043 h 470807"/>
              <a:gd name="connsiteX0" fmla="*/ 707571 w 3175907"/>
              <a:gd name="connsiteY0" fmla="*/ 234043 h 470807"/>
              <a:gd name="connsiteX1" fmla="*/ 1094014 w 3175907"/>
              <a:gd name="connsiteY1" fmla="*/ 193221 h 470807"/>
              <a:gd name="connsiteX2" fmla="*/ 1289957 w 3175907"/>
              <a:gd name="connsiteY2" fmla="*/ 168728 h 470807"/>
              <a:gd name="connsiteX3" fmla="*/ 1662792 w 3175907"/>
              <a:gd name="connsiteY3" fmla="*/ 130628 h 470807"/>
              <a:gd name="connsiteX4" fmla="*/ 1989364 w 3175907"/>
              <a:gd name="connsiteY4" fmla="*/ 92528 h 470807"/>
              <a:gd name="connsiteX5" fmla="*/ 2473778 w 3175907"/>
              <a:gd name="connsiteY5" fmla="*/ 29936 h 470807"/>
              <a:gd name="connsiteX6" fmla="*/ 2699657 w 3175907"/>
              <a:gd name="connsiteY6" fmla="*/ 5443 h 470807"/>
              <a:gd name="connsiteX7" fmla="*/ 2724150 w 3175907"/>
              <a:gd name="connsiteY7" fmla="*/ 2721 h 470807"/>
              <a:gd name="connsiteX8" fmla="*/ 2767692 w 3175907"/>
              <a:gd name="connsiteY8" fmla="*/ 0 h 470807"/>
              <a:gd name="connsiteX9" fmla="*/ 2892878 w 3175907"/>
              <a:gd name="connsiteY9" fmla="*/ 5443 h 470807"/>
              <a:gd name="connsiteX10" fmla="*/ 3001735 w 3175907"/>
              <a:gd name="connsiteY10" fmla="*/ 10886 h 470807"/>
              <a:gd name="connsiteX11" fmla="*/ 3151414 w 3175907"/>
              <a:gd name="connsiteY11" fmla="*/ 21771 h 470807"/>
              <a:gd name="connsiteX12" fmla="*/ 3162300 w 3175907"/>
              <a:gd name="connsiteY12" fmla="*/ 27214 h 470807"/>
              <a:gd name="connsiteX13" fmla="*/ 3170464 w 3175907"/>
              <a:gd name="connsiteY13" fmla="*/ 40821 h 470807"/>
              <a:gd name="connsiteX14" fmla="*/ 3175907 w 3175907"/>
              <a:gd name="connsiteY14" fmla="*/ 62593 h 470807"/>
              <a:gd name="connsiteX15" fmla="*/ 3170464 w 3175907"/>
              <a:gd name="connsiteY15" fmla="*/ 272143 h 470807"/>
              <a:gd name="connsiteX16" fmla="*/ 3126921 w 3175907"/>
              <a:gd name="connsiteY16" fmla="*/ 269421 h 470807"/>
              <a:gd name="connsiteX17" fmla="*/ 2999014 w 3175907"/>
              <a:gd name="connsiteY17" fmla="*/ 261257 h 470807"/>
              <a:gd name="connsiteX18" fmla="*/ 2702378 w 3175907"/>
              <a:gd name="connsiteY18" fmla="*/ 247650 h 470807"/>
              <a:gd name="connsiteX19" fmla="*/ 2656114 w 3175907"/>
              <a:gd name="connsiteY19" fmla="*/ 250371 h 470807"/>
              <a:gd name="connsiteX20" fmla="*/ 2394857 w 3175907"/>
              <a:gd name="connsiteY20" fmla="*/ 274864 h 470807"/>
              <a:gd name="connsiteX21" fmla="*/ 1853292 w 3175907"/>
              <a:gd name="connsiteY21" fmla="*/ 326571 h 470807"/>
              <a:gd name="connsiteX22" fmla="*/ 810985 w 3175907"/>
              <a:gd name="connsiteY22" fmla="*/ 427264 h 470807"/>
              <a:gd name="connsiteX23" fmla="*/ 530678 w 3175907"/>
              <a:gd name="connsiteY23" fmla="*/ 454478 h 470807"/>
              <a:gd name="connsiteX24" fmla="*/ 410935 w 3175907"/>
              <a:gd name="connsiteY24" fmla="*/ 468086 h 470807"/>
              <a:gd name="connsiteX25" fmla="*/ 345621 w 3175907"/>
              <a:gd name="connsiteY25" fmla="*/ 470807 h 470807"/>
              <a:gd name="connsiteX26" fmla="*/ 217714 w 3175907"/>
              <a:gd name="connsiteY26" fmla="*/ 459921 h 470807"/>
              <a:gd name="connsiteX27" fmla="*/ 127907 w 3175907"/>
              <a:gd name="connsiteY27" fmla="*/ 446314 h 470807"/>
              <a:gd name="connsiteX28" fmla="*/ 21771 w 3175907"/>
              <a:gd name="connsiteY28" fmla="*/ 421821 h 470807"/>
              <a:gd name="connsiteX29" fmla="*/ 5442 w 3175907"/>
              <a:gd name="connsiteY29" fmla="*/ 381000 h 470807"/>
              <a:gd name="connsiteX30" fmla="*/ 0 w 3175907"/>
              <a:gd name="connsiteY30" fmla="*/ 296636 h 470807"/>
              <a:gd name="connsiteX31" fmla="*/ 21771 w 3175907"/>
              <a:gd name="connsiteY31" fmla="*/ 214993 h 470807"/>
              <a:gd name="connsiteX32" fmla="*/ 54428 w 3175907"/>
              <a:gd name="connsiteY32" fmla="*/ 228600 h 470807"/>
              <a:gd name="connsiteX33" fmla="*/ 106135 w 3175907"/>
              <a:gd name="connsiteY33" fmla="*/ 244928 h 470807"/>
              <a:gd name="connsiteX34" fmla="*/ 157842 w 3175907"/>
              <a:gd name="connsiteY34" fmla="*/ 250371 h 470807"/>
              <a:gd name="connsiteX35" fmla="*/ 263978 w 3175907"/>
              <a:gd name="connsiteY35" fmla="*/ 261257 h 470807"/>
              <a:gd name="connsiteX36" fmla="*/ 353785 w 3175907"/>
              <a:gd name="connsiteY36" fmla="*/ 266700 h 470807"/>
              <a:gd name="connsiteX37" fmla="*/ 413657 w 3175907"/>
              <a:gd name="connsiteY37" fmla="*/ 263978 h 470807"/>
              <a:gd name="connsiteX38" fmla="*/ 549728 w 3175907"/>
              <a:gd name="connsiteY38" fmla="*/ 250371 h 470807"/>
              <a:gd name="connsiteX39" fmla="*/ 707571 w 3175907"/>
              <a:gd name="connsiteY39" fmla="*/ 234043 h 470807"/>
              <a:gd name="connsiteX0" fmla="*/ 707571 w 3175907"/>
              <a:gd name="connsiteY0" fmla="*/ 234043 h 470807"/>
              <a:gd name="connsiteX1" fmla="*/ 1094014 w 3175907"/>
              <a:gd name="connsiteY1" fmla="*/ 193221 h 470807"/>
              <a:gd name="connsiteX2" fmla="*/ 1289957 w 3175907"/>
              <a:gd name="connsiteY2" fmla="*/ 168728 h 470807"/>
              <a:gd name="connsiteX3" fmla="*/ 1662792 w 3175907"/>
              <a:gd name="connsiteY3" fmla="*/ 130628 h 470807"/>
              <a:gd name="connsiteX4" fmla="*/ 1989364 w 3175907"/>
              <a:gd name="connsiteY4" fmla="*/ 92528 h 470807"/>
              <a:gd name="connsiteX5" fmla="*/ 2473778 w 3175907"/>
              <a:gd name="connsiteY5" fmla="*/ 29936 h 470807"/>
              <a:gd name="connsiteX6" fmla="*/ 2699657 w 3175907"/>
              <a:gd name="connsiteY6" fmla="*/ 5443 h 470807"/>
              <a:gd name="connsiteX7" fmla="*/ 2724150 w 3175907"/>
              <a:gd name="connsiteY7" fmla="*/ 2721 h 470807"/>
              <a:gd name="connsiteX8" fmla="*/ 2767692 w 3175907"/>
              <a:gd name="connsiteY8" fmla="*/ 0 h 470807"/>
              <a:gd name="connsiteX9" fmla="*/ 2892878 w 3175907"/>
              <a:gd name="connsiteY9" fmla="*/ 5443 h 470807"/>
              <a:gd name="connsiteX10" fmla="*/ 3001735 w 3175907"/>
              <a:gd name="connsiteY10" fmla="*/ 10886 h 470807"/>
              <a:gd name="connsiteX11" fmla="*/ 3151414 w 3175907"/>
              <a:gd name="connsiteY11" fmla="*/ 21771 h 470807"/>
              <a:gd name="connsiteX12" fmla="*/ 3162300 w 3175907"/>
              <a:gd name="connsiteY12" fmla="*/ 27214 h 470807"/>
              <a:gd name="connsiteX13" fmla="*/ 3170464 w 3175907"/>
              <a:gd name="connsiteY13" fmla="*/ 40821 h 470807"/>
              <a:gd name="connsiteX14" fmla="*/ 3175907 w 3175907"/>
              <a:gd name="connsiteY14" fmla="*/ 62593 h 470807"/>
              <a:gd name="connsiteX15" fmla="*/ 3173185 w 3175907"/>
              <a:gd name="connsiteY15" fmla="*/ 247650 h 470807"/>
              <a:gd name="connsiteX16" fmla="*/ 3170464 w 3175907"/>
              <a:gd name="connsiteY16" fmla="*/ 272143 h 470807"/>
              <a:gd name="connsiteX17" fmla="*/ 3126921 w 3175907"/>
              <a:gd name="connsiteY17" fmla="*/ 269421 h 470807"/>
              <a:gd name="connsiteX18" fmla="*/ 2999014 w 3175907"/>
              <a:gd name="connsiteY18" fmla="*/ 261257 h 470807"/>
              <a:gd name="connsiteX19" fmla="*/ 2702378 w 3175907"/>
              <a:gd name="connsiteY19" fmla="*/ 247650 h 470807"/>
              <a:gd name="connsiteX20" fmla="*/ 2656114 w 3175907"/>
              <a:gd name="connsiteY20" fmla="*/ 250371 h 470807"/>
              <a:gd name="connsiteX21" fmla="*/ 2394857 w 3175907"/>
              <a:gd name="connsiteY21" fmla="*/ 274864 h 470807"/>
              <a:gd name="connsiteX22" fmla="*/ 1853292 w 3175907"/>
              <a:gd name="connsiteY22" fmla="*/ 326571 h 470807"/>
              <a:gd name="connsiteX23" fmla="*/ 810985 w 3175907"/>
              <a:gd name="connsiteY23" fmla="*/ 427264 h 470807"/>
              <a:gd name="connsiteX24" fmla="*/ 530678 w 3175907"/>
              <a:gd name="connsiteY24" fmla="*/ 454478 h 470807"/>
              <a:gd name="connsiteX25" fmla="*/ 410935 w 3175907"/>
              <a:gd name="connsiteY25" fmla="*/ 468086 h 470807"/>
              <a:gd name="connsiteX26" fmla="*/ 345621 w 3175907"/>
              <a:gd name="connsiteY26" fmla="*/ 470807 h 470807"/>
              <a:gd name="connsiteX27" fmla="*/ 217714 w 3175907"/>
              <a:gd name="connsiteY27" fmla="*/ 459921 h 470807"/>
              <a:gd name="connsiteX28" fmla="*/ 127907 w 3175907"/>
              <a:gd name="connsiteY28" fmla="*/ 446314 h 470807"/>
              <a:gd name="connsiteX29" fmla="*/ 21771 w 3175907"/>
              <a:gd name="connsiteY29" fmla="*/ 421821 h 470807"/>
              <a:gd name="connsiteX30" fmla="*/ 5442 w 3175907"/>
              <a:gd name="connsiteY30" fmla="*/ 381000 h 470807"/>
              <a:gd name="connsiteX31" fmla="*/ 0 w 3175907"/>
              <a:gd name="connsiteY31" fmla="*/ 296636 h 470807"/>
              <a:gd name="connsiteX32" fmla="*/ 21771 w 3175907"/>
              <a:gd name="connsiteY32" fmla="*/ 214993 h 470807"/>
              <a:gd name="connsiteX33" fmla="*/ 54428 w 3175907"/>
              <a:gd name="connsiteY33" fmla="*/ 228600 h 470807"/>
              <a:gd name="connsiteX34" fmla="*/ 106135 w 3175907"/>
              <a:gd name="connsiteY34" fmla="*/ 244928 h 470807"/>
              <a:gd name="connsiteX35" fmla="*/ 157842 w 3175907"/>
              <a:gd name="connsiteY35" fmla="*/ 250371 h 470807"/>
              <a:gd name="connsiteX36" fmla="*/ 263978 w 3175907"/>
              <a:gd name="connsiteY36" fmla="*/ 261257 h 470807"/>
              <a:gd name="connsiteX37" fmla="*/ 353785 w 3175907"/>
              <a:gd name="connsiteY37" fmla="*/ 266700 h 470807"/>
              <a:gd name="connsiteX38" fmla="*/ 413657 w 3175907"/>
              <a:gd name="connsiteY38" fmla="*/ 263978 h 470807"/>
              <a:gd name="connsiteX39" fmla="*/ 549728 w 3175907"/>
              <a:gd name="connsiteY39" fmla="*/ 250371 h 470807"/>
              <a:gd name="connsiteX40" fmla="*/ 707571 w 3175907"/>
              <a:gd name="connsiteY40" fmla="*/ 234043 h 470807"/>
              <a:gd name="connsiteX0" fmla="*/ 707571 w 3175907"/>
              <a:gd name="connsiteY0" fmla="*/ 234043 h 470807"/>
              <a:gd name="connsiteX1" fmla="*/ 1094014 w 3175907"/>
              <a:gd name="connsiteY1" fmla="*/ 193221 h 470807"/>
              <a:gd name="connsiteX2" fmla="*/ 1289957 w 3175907"/>
              <a:gd name="connsiteY2" fmla="*/ 168728 h 470807"/>
              <a:gd name="connsiteX3" fmla="*/ 1662792 w 3175907"/>
              <a:gd name="connsiteY3" fmla="*/ 130628 h 470807"/>
              <a:gd name="connsiteX4" fmla="*/ 1989364 w 3175907"/>
              <a:gd name="connsiteY4" fmla="*/ 92528 h 470807"/>
              <a:gd name="connsiteX5" fmla="*/ 2473778 w 3175907"/>
              <a:gd name="connsiteY5" fmla="*/ 29936 h 470807"/>
              <a:gd name="connsiteX6" fmla="*/ 2699657 w 3175907"/>
              <a:gd name="connsiteY6" fmla="*/ 5443 h 470807"/>
              <a:gd name="connsiteX7" fmla="*/ 2724150 w 3175907"/>
              <a:gd name="connsiteY7" fmla="*/ 2721 h 470807"/>
              <a:gd name="connsiteX8" fmla="*/ 2767692 w 3175907"/>
              <a:gd name="connsiteY8" fmla="*/ 0 h 470807"/>
              <a:gd name="connsiteX9" fmla="*/ 2892878 w 3175907"/>
              <a:gd name="connsiteY9" fmla="*/ 5443 h 470807"/>
              <a:gd name="connsiteX10" fmla="*/ 3001735 w 3175907"/>
              <a:gd name="connsiteY10" fmla="*/ 10886 h 470807"/>
              <a:gd name="connsiteX11" fmla="*/ 3151414 w 3175907"/>
              <a:gd name="connsiteY11" fmla="*/ 21771 h 470807"/>
              <a:gd name="connsiteX12" fmla="*/ 3162300 w 3175907"/>
              <a:gd name="connsiteY12" fmla="*/ 27214 h 470807"/>
              <a:gd name="connsiteX13" fmla="*/ 3170464 w 3175907"/>
              <a:gd name="connsiteY13" fmla="*/ 40821 h 470807"/>
              <a:gd name="connsiteX14" fmla="*/ 3175907 w 3175907"/>
              <a:gd name="connsiteY14" fmla="*/ 62593 h 470807"/>
              <a:gd name="connsiteX15" fmla="*/ 3173185 w 3175907"/>
              <a:gd name="connsiteY15" fmla="*/ 247650 h 470807"/>
              <a:gd name="connsiteX16" fmla="*/ 3126921 w 3175907"/>
              <a:gd name="connsiteY16" fmla="*/ 269421 h 470807"/>
              <a:gd name="connsiteX17" fmla="*/ 2999014 w 3175907"/>
              <a:gd name="connsiteY17" fmla="*/ 261257 h 470807"/>
              <a:gd name="connsiteX18" fmla="*/ 2702378 w 3175907"/>
              <a:gd name="connsiteY18" fmla="*/ 247650 h 470807"/>
              <a:gd name="connsiteX19" fmla="*/ 2656114 w 3175907"/>
              <a:gd name="connsiteY19" fmla="*/ 250371 h 470807"/>
              <a:gd name="connsiteX20" fmla="*/ 2394857 w 3175907"/>
              <a:gd name="connsiteY20" fmla="*/ 274864 h 470807"/>
              <a:gd name="connsiteX21" fmla="*/ 1853292 w 3175907"/>
              <a:gd name="connsiteY21" fmla="*/ 326571 h 470807"/>
              <a:gd name="connsiteX22" fmla="*/ 810985 w 3175907"/>
              <a:gd name="connsiteY22" fmla="*/ 427264 h 470807"/>
              <a:gd name="connsiteX23" fmla="*/ 530678 w 3175907"/>
              <a:gd name="connsiteY23" fmla="*/ 454478 h 470807"/>
              <a:gd name="connsiteX24" fmla="*/ 410935 w 3175907"/>
              <a:gd name="connsiteY24" fmla="*/ 468086 h 470807"/>
              <a:gd name="connsiteX25" fmla="*/ 345621 w 3175907"/>
              <a:gd name="connsiteY25" fmla="*/ 470807 h 470807"/>
              <a:gd name="connsiteX26" fmla="*/ 217714 w 3175907"/>
              <a:gd name="connsiteY26" fmla="*/ 459921 h 470807"/>
              <a:gd name="connsiteX27" fmla="*/ 127907 w 3175907"/>
              <a:gd name="connsiteY27" fmla="*/ 446314 h 470807"/>
              <a:gd name="connsiteX28" fmla="*/ 21771 w 3175907"/>
              <a:gd name="connsiteY28" fmla="*/ 421821 h 470807"/>
              <a:gd name="connsiteX29" fmla="*/ 5442 w 3175907"/>
              <a:gd name="connsiteY29" fmla="*/ 381000 h 470807"/>
              <a:gd name="connsiteX30" fmla="*/ 0 w 3175907"/>
              <a:gd name="connsiteY30" fmla="*/ 296636 h 470807"/>
              <a:gd name="connsiteX31" fmla="*/ 21771 w 3175907"/>
              <a:gd name="connsiteY31" fmla="*/ 214993 h 470807"/>
              <a:gd name="connsiteX32" fmla="*/ 54428 w 3175907"/>
              <a:gd name="connsiteY32" fmla="*/ 228600 h 470807"/>
              <a:gd name="connsiteX33" fmla="*/ 106135 w 3175907"/>
              <a:gd name="connsiteY33" fmla="*/ 244928 h 470807"/>
              <a:gd name="connsiteX34" fmla="*/ 157842 w 3175907"/>
              <a:gd name="connsiteY34" fmla="*/ 250371 h 470807"/>
              <a:gd name="connsiteX35" fmla="*/ 263978 w 3175907"/>
              <a:gd name="connsiteY35" fmla="*/ 261257 h 470807"/>
              <a:gd name="connsiteX36" fmla="*/ 353785 w 3175907"/>
              <a:gd name="connsiteY36" fmla="*/ 266700 h 470807"/>
              <a:gd name="connsiteX37" fmla="*/ 413657 w 3175907"/>
              <a:gd name="connsiteY37" fmla="*/ 263978 h 470807"/>
              <a:gd name="connsiteX38" fmla="*/ 549728 w 3175907"/>
              <a:gd name="connsiteY38" fmla="*/ 250371 h 470807"/>
              <a:gd name="connsiteX39" fmla="*/ 707571 w 3175907"/>
              <a:gd name="connsiteY39" fmla="*/ 234043 h 47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75907" h="470807">
                <a:moveTo>
                  <a:pt x="707571" y="234043"/>
                </a:moveTo>
                <a:lnTo>
                  <a:pt x="1094014" y="193221"/>
                </a:lnTo>
                <a:lnTo>
                  <a:pt x="1289957" y="168728"/>
                </a:lnTo>
                <a:lnTo>
                  <a:pt x="1662792" y="130628"/>
                </a:lnTo>
                <a:lnTo>
                  <a:pt x="1989364" y="92528"/>
                </a:lnTo>
                <a:lnTo>
                  <a:pt x="2473778" y="29936"/>
                </a:lnTo>
                <a:lnTo>
                  <a:pt x="2699657" y="5443"/>
                </a:lnTo>
                <a:lnTo>
                  <a:pt x="2724150" y="2721"/>
                </a:lnTo>
                <a:lnTo>
                  <a:pt x="2767692" y="0"/>
                </a:lnTo>
                <a:lnTo>
                  <a:pt x="2892878" y="5443"/>
                </a:lnTo>
                <a:lnTo>
                  <a:pt x="3001735" y="10886"/>
                </a:lnTo>
                <a:lnTo>
                  <a:pt x="3151414" y="21771"/>
                </a:lnTo>
                <a:lnTo>
                  <a:pt x="3162300" y="27214"/>
                </a:lnTo>
                <a:lnTo>
                  <a:pt x="3170464" y="40821"/>
                </a:lnTo>
                <a:lnTo>
                  <a:pt x="3175907" y="62593"/>
                </a:lnTo>
                <a:cubicBezTo>
                  <a:pt x="3175000" y="124279"/>
                  <a:pt x="3174092" y="185964"/>
                  <a:pt x="3173185" y="247650"/>
                </a:cubicBezTo>
                <a:lnTo>
                  <a:pt x="3126921" y="269421"/>
                </a:lnTo>
                <a:lnTo>
                  <a:pt x="2999014" y="261257"/>
                </a:lnTo>
                <a:lnTo>
                  <a:pt x="2702378" y="247650"/>
                </a:lnTo>
                <a:lnTo>
                  <a:pt x="2656114" y="250371"/>
                </a:lnTo>
                <a:lnTo>
                  <a:pt x="2394857" y="274864"/>
                </a:lnTo>
                <a:lnTo>
                  <a:pt x="1853292" y="326571"/>
                </a:lnTo>
                <a:lnTo>
                  <a:pt x="810985" y="427264"/>
                </a:lnTo>
                <a:lnTo>
                  <a:pt x="530678" y="454478"/>
                </a:lnTo>
                <a:lnTo>
                  <a:pt x="410935" y="468086"/>
                </a:lnTo>
                <a:lnTo>
                  <a:pt x="345621" y="470807"/>
                </a:lnTo>
                <a:lnTo>
                  <a:pt x="217714" y="459921"/>
                </a:lnTo>
                <a:lnTo>
                  <a:pt x="127907" y="446314"/>
                </a:lnTo>
                <a:lnTo>
                  <a:pt x="21771" y="421821"/>
                </a:lnTo>
                <a:lnTo>
                  <a:pt x="5442" y="381000"/>
                </a:lnTo>
                <a:lnTo>
                  <a:pt x="0" y="296636"/>
                </a:lnTo>
                <a:lnTo>
                  <a:pt x="21771" y="214993"/>
                </a:lnTo>
                <a:lnTo>
                  <a:pt x="54428" y="228600"/>
                </a:lnTo>
                <a:lnTo>
                  <a:pt x="106135" y="244928"/>
                </a:lnTo>
                <a:lnTo>
                  <a:pt x="157842" y="250371"/>
                </a:lnTo>
                <a:lnTo>
                  <a:pt x="263978" y="261257"/>
                </a:lnTo>
                <a:lnTo>
                  <a:pt x="353785" y="266700"/>
                </a:lnTo>
                <a:lnTo>
                  <a:pt x="413657" y="263978"/>
                </a:lnTo>
                <a:lnTo>
                  <a:pt x="549728" y="250371"/>
                </a:lnTo>
                <a:lnTo>
                  <a:pt x="707571" y="2340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56B9339-CA42-4D4C-911C-2DDB4B725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1" y="1617663"/>
            <a:ext cx="388937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8F61542-27FA-46D1-BD3B-C2516A2F5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1" y="1611313"/>
            <a:ext cx="388937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302C2CC-6010-43E8-AC45-B6E865B82B61}"/>
              </a:ext>
            </a:extLst>
          </p:cNvPr>
          <p:cNvSpPr/>
          <p:nvPr/>
        </p:nvSpPr>
        <p:spPr>
          <a:xfrm rot="18000000">
            <a:off x="2526508" y="2785270"/>
            <a:ext cx="3455987" cy="2244725"/>
          </a:xfrm>
          <a:custGeom>
            <a:avLst/>
            <a:gdLst>
              <a:gd name="connsiteX0" fmla="*/ 2480310 w 3455670"/>
              <a:gd name="connsiteY0" fmla="*/ 670560 h 2244090"/>
              <a:gd name="connsiteX1" fmla="*/ 3108960 w 3455670"/>
              <a:gd name="connsiteY1" fmla="*/ 304800 h 2244090"/>
              <a:gd name="connsiteX2" fmla="*/ 3227070 w 3455670"/>
              <a:gd name="connsiteY2" fmla="*/ 232410 h 2244090"/>
              <a:gd name="connsiteX3" fmla="*/ 3272790 w 3455670"/>
              <a:gd name="connsiteY3" fmla="*/ 190500 h 2244090"/>
              <a:gd name="connsiteX4" fmla="*/ 3307080 w 3455670"/>
              <a:gd name="connsiteY4" fmla="*/ 152400 h 2244090"/>
              <a:gd name="connsiteX5" fmla="*/ 3326130 w 3455670"/>
              <a:gd name="connsiteY5" fmla="*/ 121920 h 2244090"/>
              <a:gd name="connsiteX6" fmla="*/ 3337560 w 3455670"/>
              <a:gd name="connsiteY6" fmla="*/ 83820 h 2244090"/>
              <a:gd name="connsiteX7" fmla="*/ 3337560 w 3455670"/>
              <a:gd name="connsiteY7" fmla="*/ 53340 h 2244090"/>
              <a:gd name="connsiteX8" fmla="*/ 3341370 w 3455670"/>
              <a:gd name="connsiteY8" fmla="*/ 38100 h 2244090"/>
              <a:gd name="connsiteX9" fmla="*/ 3368040 w 3455670"/>
              <a:gd name="connsiteY9" fmla="*/ 11430 h 2244090"/>
              <a:gd name="connsiteX10" fmla="*/ 3390900 w 3455670"/>
              <a:gd name="connsiteY10" fmla="*/ 0 h 2244090"/>
              <a:gd name="connsiteX11" fmla="*/ 3402330 w 3455670"/>
              <a:gd name="connsiteY11" fmla="*/ 0 h 2244090"/>
              <a:gd name="connsiteX12" fmla="*/ 3413760 w 3455670"/>
              <a:gd name="connsiteY12" fmla="*/ 3810 h 2244090"/>
              <a:gd name="connsiteX13" fmla="*/ 3417570 w 3455670"/>
              <a:gd name="connsiteY13" fmla="*/ 22860 h 2244090"/>
              <a:gd name="connsiteX14" fmla="*/ 3421380 w 3455670"/>
              <a:gd name="connsiteY14" fmla="*/ 53340 h 2244090"/>
              <a:gd name="connsiteX15" fmla="*/ 3440430 w 3455670"/>
              <a:gd name="connsiteY15" fmla="*/ 110490 h 2244090"/>
              <a:gd name="connsiteX16" fmla="*/ 3451860 w 3455670"/>
              <a:gd name="connsiteY16" fmla="*/ 167640 h 2244090"/>
              <a:gd name="connsiteX17" fmla="*/ 3455670 w 3455670"/>
              <a:gd name="connsiteY17" fmla="*/ 224790 h 2244090"/>
              <a:gd name="connsiteX18" fmla="*/ 3455670 w 3455670"/>
              <a:gd name="connsiteY18" fmla="*/ 312420 h 2244090"/>
              <a:gd name="connsiteX19" fmla="*/ 3455670 w 3455670"/>
              <a:gd name="connsiteY19" fmla="*/ 365760 h 2244090"/>
              <a:gd name="connsiteX20" fmla="*/ 3429000 w 3455670"/>
              <a:gd name="connsiteY20" fmla="*/ 392430 h 2244090"/>
              <a:gd name="connsiteX21" fmla="*/ 3364230 w 3455670"/>
              <a:gd name="connsiteY21" fmla="*/ 426720 h 2244090"/>
              <a:gd name="connsiteX22" fmla="*/ 3314700 w 3455670"/>
              <a:gd name="connsiteY22" fmla="*/ 449580 h 2244090"/>
              <a:gd name="connsiteX23" fmla="*/ 2922270 w 3455670"/>
              <a:gd name="connsiteY23" fmla="*/ 674370 h 2244090"/>
              <a:gd name="connsiteX24" fmla="*/ 2263140 w 3455670"/>
              <a:gd name="connsiteY24" fmla="*/ 1055370 h 2244090"/>
              <a:gd name="connsiteX25" fmla="*/ 1615440 w 3455670"/>
              <a:gd name="connsiteY25" fmla="*/ 1424940 h 2244090"/>
              <a:gd name="connsiteX26" fmla="*/ 361950 w 3455670"/>
              <a:gd name="connsiteY26" fmla="*/ 2122170 h 2244090"/>
              <a:gd name="connsiteX27" fmla="*/ 205740 w 3455670"/>
              <a:gd name="connsiteY27" fmla="*/ 2205990 h 2244090"/>
              <a:gd name="connsiteX28" fmla="*/ 140970 w 3455670"/>
              <a:gd name="connsiteY28" fmla="*/ 2228850 h 2244090"/>
              <a:gd name="connsiteX29" fmla="*/ 91440 w 3455670"/>
              <a:gd name="connsiteY29" fmla="*/ 2244090 h 2244090"/>
              <a:gd name="connsiteX30" fmla="*/ 64770 w 3455670"/>
              <a:gd name="connsiteY30" fmla="*/ 2244090 h 2244090"/>
              <a:gd name="connsiteX31" fmla="*/ 30480 w 3455670"/>
              <a:gd name="connsiteY31" fmla="*/ 2228850 h 2244090"/>
              <a:gd name="connsiteX32" fmla="*/ 7620 w 3455670"/>
              <a:gd name="connsiteY32" fmla="*/ 2202180 h 2244090"/>
              <a:gd name="connsiteX33" fmla="*/ 0 w 3455670"/>
              <a:gd name="connsiteY33" fmla="*/ 2175510 h 2244090"/>
              <a:gd name="connsiteX34" fmla="*/ 0 w 3455670"/>
              <a:gd name="connsiteY34" fmla="*/ 2145030 h 2244090"/>
              <a:gd name="connsiteX35" fmla="*/ 26670 w 3455670"/>
              <a:gd name="connsiteY35" fmla="*/ 2084070 h 2244090"/>
              <a:gd name="connsiteX36" fmla="*/ 68580 w 3455670"/>
              <a:gd name="connsiteY36" fmla="*/ 2004060 h 2244090"/>
              <a:gd name="connsiteX37" fmla="*/ 114300 w 3455670"/>
              <a:gd name="connsiteY37" fmla="*/ 1924050 h 2244090"/>
              <a:gd name="connsiteX38" fmla="*/ 163830 w 3455670"/>
              <a:gd name="connsiteY38" fmla="*/ 1847850 h 2244090"/>
              <a:gd name="connsiteX39" fmla="*/ 232410 w 3455670"/>
              <a:gd name="connsiteY39" fmla="*/ 1775460 h 2244090"/>
              <a:gd name="connsiteX40" fmla="*/ 278130 w 3455670"/>
              <a:gd name="connsiteY40" fmla="*/ 1737360 h 2244090"/>
              <a:gd name="connsiteX41" fmla="*/ 308610 w 3455670"/>
              <a:gd name="connsiteY41" fmla="*/ 1714500 h 2244090"/>
              <a:gd name="connsiteX42" fmla="*/ 335280 w 3455670"/>
              <a:gd name="connsiteY42" fmla="*/ 1706880 h 2244090"/>
              <a:gd name="connsiteX43" fmla="*/ 445770 w 3455670"/>
              <a:gd name="connsiteY43" fmla="*/ 1684020 h 2244090"/>
              <a:gd name="connsiteX44" fmla="*/ 544830 w 3455670"/>
              <a:gd name="connsiteY44" fmla="*/ 1653540 h 2244090"/>
              <a:gd name="connsiteX45" fmla="*/ 659130 w 3455670"/>
              <a:gd name="connsiteY45" fmla="*/ 1615440 h 2244090"/>
              <a:gd name="connsiteX46" fmla="*/ 982980 w 3455670"/>
              <a:gd name="connsiteY46" fmla="*/ 1470660 h 2244090"/>
              <a:gd name="connsiteX47" fmla="*/ 1680210 w 3455670"/>
              <a:gd name="connsiteY47" fmla="*/ 1123950 h 2244090"/>
              <a:gd name="connsiteX48" fmla="*/ 2038350 w 3455670"/>
              <a:gd name="connsiteY48" fmla="*/ 925830 h 2244090"/>
              <a:gd name="connsiteX49" fmla="*/ 2247900 w 3455670"/>
              <a:gd name="connsiteY49" fmla="*/ 803910 h 2244090"/>
              <a:gd name="connsiteX50" fmla="*/ 2480310 w 3455670"/>
              <a:gd name="connsiteY50" fmla="*/ 670560 h 224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55670" h="2244090">
                <a:moveTo>
                  <a:pt x="2480310" y="670560"/>
                </a:moveTo>
                <a:lnTo>
                  <a:pt x="3108960" y="304800"/>
                </a:lnTo>
                <a:lnTo>
                  <a:pt x="3227070" y="232410"/>
                </a:lnTo>
                <a:lnTo>
                  <a:pt x="3272790" y="190500"/>
                </a:lnTo>
                <a:lnTo>
                  <a:pt x="3307080" y="152400"/>
                </a:lnTo>
                <a:lnTo>
                  <a:pt x="3326130" y="121920"/>
                </a:lnTo>
                <a:lnTo>
                  <a:pt x="3337560" y="83820"/>
                </a:lnTo>
                <a:lnTo>
                  <a:pt x="3337560" y="53340"/>
                </a:lnTo>
                <a:lnTo>
                  <a:pt x="3341370" y="38100"/>
                </a:lnTo>
                <a:lnTo>
                  <a:pt x="3368040" y="11430"/>
                </a:lnTo>
                <a:lnTo>
                  <a:pt x="3390900" y="0"/>
                </a:lnTo>
                <a:lnTo>
                  <a:pt x="3402330" y="0"/>
                </a:lnTo>
                <a:lnTo>
                  <a:pt x="3413760" y="3810"/>
                </a:lnTo>
                <a:lnTo>
                  <a:pt x="3417570" y="22860"/>
                </a:lnTo>
                <a:lnTo>
                  <a:pt x="3421380" y="53340"/>
                </a:lnTo>
                <a:lnTo>
                  <a:pt x="3440430" y="110490"/>
                </a:lnTo>
                <a:lnTo>
                  <a:pt x="3451860" y="167640"/>
                </a:lnTo>
                <a:lnTo>
                  <a:pt x="3455670" y="224790"/>
                </a:lnTo>
                <a:lnTo>
                  <a:pt x="3455670" y="312420"/>
                </a:lnTo>
                <a:lnTo>
                  <a:pt x="3455670" y="365760"/>
                </a:lnTo>
                <a:lnTo>
                  <a:pt x="3429000" y="392430"/>
                </a:lnTo>
                <a:lnTo>
                  <a:pt x="3364230" y="426720"/>
                </a:lnTo>
                <a:lnTo>
                  <a:pt x="3314700" y="449580"/>
                </a:lnTo>
                <a:lnTo>
                  <a:pt x="2922270" y="674370"/>
                </a:lnTo>
                <a:lnTo>
                  <a:pt x="2263140" y="1055370"/>
                </a:lnTo>
                <a:lnTo>
                  <a:pt x="1615440" y="1424940"/>
                </a:lnTo>
                <a:lnTo>
                  <a:pt x="361950" y="2122170"/>
                </a:lnTo>
                <a:lnTo>
                  <a:pt x="205740" y="2205990"/>
                </a:lnTo>
                <a:lnTo>
                  <a:pt x="140970" y="2228850"/>
                </a:lnTo>
                <a:lnTo>
                  <a:pt x="91440" y="2244090"/>
                </a:lnTo>
                <a:lnTo>
                  <a:pt x="64770" y="2244090"/>
                </a:lnTo>
                <a:lnTo>
                  <a:pt x="30480" y="2228850"/>
                </a:lnTo>
                <a:lnTo>
                  <a:pt x="7620" y="2202180"/>
                </a:lnTo>
                <a:lnTo>
                  <a:pt x="0" y="2175510"/>
                </a:lnTo>
                <a:lnTo>
                  <a:pt x="0" y="2145030"/>
                </a:lnTo>
                <a:lnTo>
                  <a:pt x="26670" y="2084070"/>
                </a:lnTo>
                <a:lnTo>
                  <a:pt x="68580" y="2004060"/>
                </a:lnTo>
                <a:lnTo>
                  <a:pt x="114300" y="1924050"/>
                </a:lnTo>
                <a:lnTo>
                  <a:pt x="163830" y="1847850"/>
                </a:lnTo>
                <a:lnTo>
                  <a:pt x="232410" y="1775460"/>
                </a:lnTo>
                <a:lnTo>
                  <a:pt x="278130" y="1737360"/>
                </a:lnTo>
                <a:lnTo>
                  <a:pt x="308610" y="1714500"/>
                </a:lnTo>
                <a:lnTo>
                  <a:pt x="335280" y="1706880"/>
                </a:lnTo>
                <a:lnTo>
                  <a:pt x="445770" y="1684020"/>
                </a:lnTo>
                <a:lnTo>
                  <a:pt x="544830" y="1653540"/>
                </a:lnTo>
                <a:lnTo>
                  <a:pt x="659130" y="1615440"/>
                </a:lnTo>
                <a:lnTo>
                  <a:pt x="982980" y="1470660"/>
                </a:lnTo>
                <a:lnTo>
                  <a:pt x="1680210" y="1123950"/>
                </a:lnTo>
                <a:lnTo>
                  <a:pt x="2038350" y="925830"/>
                </a:lnTo>
                <a:lnTo>
                  <a:pt x="2247900" y="803910"/>
                </a:lnTo>
                <a:lnTo>
                  <a:pt x="2480310" y="6705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8AF1A77-CF9B-4FDC-8E49-E20ADE70A693}"/>
              </a:ext>
            </a:extLst>
          </p:cNvPr>
          <p:cNvSpPr/>
          <p:nvPr/>
        </p:nvSpPr>
        <p:spPr>
          <a:xfrm rot="13500000">
            <a:off x="4389438" y="1550988"/>
            <a:ext cx="5121275" cy="3168650"/>
          </a:xfrm>
          <a:custGeom>
            <a:avLst/>
            <a:gdLst>
              <a:gd name="connsiteX0" fmla="*/ 4027469 w 5121667"/>
              <a:gd name="connsiteY0" fmla="*/ 1710647 h 3169577"/>
              <a:gd name="connsiteX1" fmla="*/ 4340831 w 5121667"/>
              <a:gd name="connsiteY1" fmla="*/ 1299681 h 3169577"/>
              <a:gd name="connsiteX2" fmla="*/ 4623370 w 5121667"/>
              <a:gd name="connsiteY2" fmla="*/ 945222 h 3169577"/>
              <a:gd name="connsiteX3" fmla="*/ 4833991 w 5121667"/>
              <a:gd name="connsiteY3" fmla="*/ 688368 h 3169577"/>
              <a:gd name="connsiteX4" fmla="*/ 4926458 w 5121667"/>
              <a:gd name="connsiteY4" fmla="*/ 590764 h 3169577"/>
              <a:gd name="connsiteX5" fmla="*/ 5018925 w 5121667"/>
              <a:gd name="connsiteY5" fmla="*/ 488022 h 3169577"/>
              <a:gd name="connsiteX6" fmla="*/ 5034337 w 5121667"/>
              <a:gd name="connsiteY6" fmla="*/ 488022 h 3169577"/>
              <a:gd name="connsiteX7" fmla="*/ 5121667 w 5121667"/>
              <a:gd name="connsiteY7" fmla="*/ 580490 h 3169577"/>
              <a:gd name="connsiteX8" fmla="*/ 5121667 w 5121667"/>
              <a:gd name="connsiteY8" fmla="*/ 601038 h 3169577"/>
              <a:gd name="connsiteX9" fmla="*/ 5095982 w 5121667"/>
              <a:gd name="connsiteY9" fmla="*/ 606175 h 3169577"/>
              <a:gd name="connsiteX10" fmla="*/ 5060022 w 5121667"/>
              <a:gd name="connsiteY10" fmla="*/ 657546 h 3169577"/>
              <a:gd name="connsiteX11" fmla="*/ 4756934 w 5121667"/>
              <a:gd name="connsiteY11" fmla="*/ 1017142 h 3169577"/>
              <a:gd name="connsiteX12" fmla="*/ 4587411 w 5121667"/>
              <a:gd name="connsiteY12" fmla="*/ 1222625 h 3169577"/>
              <a:gd name="connsiteX13" fmla="*/ 4397339 w 5121667"/>
              <a:gd name="connsiteY13" fmla="*/ 1453793 h 3169577"/>
              <a:gd name="connsiteX14" fmla="*/ 4207267 w 5121667"/>
              <a:gd name="connsiteY14" fmla="*/ 1684962 h 3169577"/>
              <a:gd name="connsiteX15" fmla="*/ 4104525 w 5121667"/>
              <a:gd name="connsiteY15" fmla="*/ 1823663 h 3169577"/>
              <a:gd name="connsiteX16" fmla="*/ 3482939 w 5121667"/>
              <a:gd name="connsiteY16" fmla="*/ 2599362 h 3169577"/>
              <a:gd name="connsiteX17" fmla="*/ 3313415 w 5121667"/>
              <a:gd name="connsiteY17" fmla="*/ 2820256 h 3169577"/>
              <a:gd name="connsiteX18" fmla="*/ 3277456 w 5121667"/>
              <a:gd name="connsiteY18" fmla="*/ 2866490 h 3169577"/>
              <a:gd name="connsiteX19" fmla="*/ 3277456 w 5121667"/>
              <a:gd name="connsiteY19" fmla="*/ 2887038 h 3169577"/>
              <a:gd name="connsiteX20" fmla="*/ 3272319 w 5121667"/>
              <a:gd name="connsiteY20" fmla="*/ 2928135 h 3169577"/>
              <a:gd name="connsiteX21" fmla="*/ 3262044 w 5121667"/>
              <a:gd name="connsiteY21" fmla="*/ 2984643 h 3169577"/>
              <a:gd name="connsiteX22" fmla="*/ 3246633 w 5121667"/>
              <a:gd name="connsiteY22" fmla="*/ 3041151 h 3169577"/>
              <a:gd name="connsiteX23" fmla="*/ 3215811 w 5121667"/>
              <a:gd name="connsiteY23" fmla="*/ 3071973 h 3169577"/>
              <a:gd name="connsiteX24" fmla="*/ 3143892 w 5121667"/>
              <a:gd name="connsiteY24" fmla="*/ 3097658 h 3169577"/>
              <a:gd name="connsiteX25" fmla="*/ 3030876 w 5121667"/>
              <a:gd name="connsiteY25" fmla="*/ 3128481 h 3169577"/>
              <a:gd name="connsiteX26" fmla="*/ 2876764 w 5121667"/>
              <a:gd name="connsiteY26" fmla="*/ 3164440 h 3169577"/>
              <a:gd name="connsiteX27" fmla="*/ 2809982 w 5121667"/>
              <a:gd name="connsiteY27" fmla="*/ 3169577 h 3169577"/>
              <a:gd name="connsiteX28" fmla="*/ 2748337 w 5121667"/>
              <a:gd name="connsiteY28" fmla="*/ 3159303 h 3169577"/>
              <a:gd name="connsiteX29" fmla="*/ 2707240 w 5121667"/>
              <a:gd name="connsiteY29" fmla="*/ 3138755 h 3169577"/>
              <a:gd name="connsiteX30" fmla="*/ 2707240 w 5121667"/>
              <a:gd name="connsiteY30" fmla="*/ 3138755 h 3169577"/>
              <a:gd name="connsiteX31" fmla="*/ 2681555 w 5121667"/>
              <a:gd name="connsiteY31" fmla="*/ 3051425 h 3169577"/>
              <a:gd name="connsiteX32" fmla="*/ 2666143 w 5121667"/>
              <a:gd name="connsiteY32" fmla="*/ 2974368 h 3169577"/>
              <a:gd name="connsiteX33" fmla="*/ 2619910 w 5121667"/>
              <a:gd name="connsiteY33" fmla="*/ 2917861 h 3169577"/>
              <a:gd name="connsiteX34" fmla="*/ 2363056 w 5121667"/>
              <a:gd name="connsiteY34" fmla="*/ 2614773 h 3169577"/>
              <a:gd name="connsiteX35" fmla="*/ 2008597 w 5121667"/>
              <a:gd name="connsiteY35" fmla="*/ 2255177 h 3169577"/>
              <a:gd name="connsiteX36" fmla="*/ 1597631 w 5121667"/>
              <a:gd name="connsiteY36" fmla="*/ 1844211 h 3169577"/>
              <a:gd name="connsiteX37" fmla="*/ 1150705 w 5121667"/>
              <a:gd name="connsiteY37" fmla="*/ 1397285 h 3169577"/>
              <a:gd name="connsiteX38" fmla="*/ 714053 w 5121667"/>
              <a:gd name="connsiteY38" fmla="*/ 976045 h 3169577"/>
              <a:gd name="connsiteX39" fmla="*/ 611312 w 5121667"/>
              <a:gd name="connsiteY39" fmla="*/ 878440 h 3169577"/>
              <a:gd name="connsiteX40" fmla="*/ 529119 w 5121667"/>
              <a:gd name="connsiteY40" fmla="*/ 801384 h 3169577"/>
              <a:gd name="connsiteX41" fmla="*/ 390418 w 5121667"/>
              <a:gd name="connsiteY41" fmla="*/ 714054 h 3169577"/>
              <a:gd name="connsiteX42" fmla="*/ 287676 w 5121667"/>
              <a:gd name="connsiteY42" fmla="*/ 647272 h 3169577"/>
              <a:gd name="connsiteX43" fmla="*/ 246579 w 5121667"/>
              <a:gd name="connsiteY43" fmla="*/ 616449 h 3169577"/>
              <a:gd name="connsiteX44" fmla="*/ 179797 w 5121667"/>
              <a:gd name="connsiteY44" fmla="*/ 503434 h 3169577"/>
              <a:gd name="connsiteX45" fmla="*/ 92467 w 5121667"/>
              <a:gd name="connsiteY45" fmla="*/ 349321 h 3169577"/>
              <a:gd name="connsiteX46" fmla="*/ 30822 w 5121667"/>
              <a:gd name="connsiteY46" fmla="*/ 210620 h 3169577"/>
              <a:gd name="connsiteX47" fmla="*/ 5137 w 5121667"/>
              <a:gd name="connsiteY47" fmla="*/ 133564 h 3169577"/>
              <a:gd name="connsiteX48" fmla="*/ 0 w 5121667"/>
              <a:gd name="connsiteY48" fmla="*/ 92467 h 3169577"/>
              <a:gd name="connsiteX49" fmla="*/ 5137 w 5121667"/>
              <a:gd name="connsiteY49" fmla="*/ 41097 h 3169577"/>
              <a:gd name="connsiteX50" fmla="*/ 35959 w 5121667"/>
              <a:gd name="connsiteY50" fmla="*/ 5137 h 3169577"/>
              <a:gd name="connsiteX51" fmla="*/ 66782 w 5121667"/>
              <a:gd name="connsiteY51" fmla="*/ 0 h 3169577"/>
              <a:gd name="connsiteX52" fmla="*/ 102741 w 5121667"/>
              <a:gd name="connsiteY52" fmla="*/ 0 h 3169577"/>
              <a:gd name="connsiteX53" fmla="*/ 128426 w 5121667"/>
              <a:gd name="connsiteY53" fmla="*/ 5137 h 3169577"/>
              <a:gd name="connsiteX54" fmla="*/ 164386 w 5121667"/>
              <a:gd name="connsiteY54" fmla="*/ 20548 h 3169577"/>
              <a:gd name="connsiteX55" fmla="*/ 195209 w 5121667"/>
              <a:gd name="connsiteY55" fmla="*/ 41097 h 3169577"/>
              <a:gd name="connsiteX56" fmla="*/ 539393 w 5121667"/>
              <a:gd name="connsiteY56" fmla="*/ 410966 h 3169577"/>
              <a:gd name="connsiteX57" fmla="*/ 698642 w 5121667"/>
              <a:gd name="connsiteY57" fmla="*/ 595901 h 3169577"/>
              <a:gd name="connsiteX58" fmla="*/ 1176391 w 5121667"/>
              <a:gd name="connsiteY58" fmla="*/ 1063375 h 3169577"/>
              <a:gd name="connsiteX59" fmla="*/ 1402422 w 5121667"/>
              <a:gd name="connsiteY59" fmla="*/ 1273995 h 3169577"/>
              <a:gd name="connsiteX60" fmla="*/ 1551397 w 5121667"/>
              <a:gd name="connsiteY60" fmla="*/ 1422971 h 3169577"/>
              <a:gd name="connsiteX61" fmla="*/ 1828800 w 5121667"/>
              <a:gd name="connsiteY61" fmla="*/ 1695236 h 3169577"/>
              <a:gd name="connsiteX62" fmla="*/ 2214080 w 5121667"/>
              <a:gd name="connsiteY62" fmla="*/ 2106202 h 3169577"/>
              <a:gd name="connsiteX63" fmla="*/ 2558265 w 5121667"/>
              <a:gd name="connsiteY63" fmla="*/ 2445249 h 3169577"/>
              <a:gd name="connsiteX64" fmla="*/ 2809982 w 5121667"/>
              <a:gd name="connsiteY64" fmla="*/ 2681555 h 3169577"/>
              <a:gd name="connsiteX65" fmla="*/ 2922997 w 5121667"/>
              <a:gd name="connsiteY65" fmla="*/ 2784297 h 3169577"/>
              <a:gd name="connsiteX66" fmla="*/ 2953820 w 5121667"/>
              <a:gd name="connsiteY66" fmla="*/ 2809982 h 3169577"/>
              <a:gd name="connsiteX67" fmla="*/ 2989779 w 5121667"/>
              <a:gd name="connsiteY67" fmla="*/ 2820256 h 3169577"/>
              <a:gd name="connsiteX68" fmla="*/ 3030876 w 5121667"/>
              <a:gd name="connsiteY68" fmla="*/ 2820256 h 3169577"/>
              <a:gd name="connsiteX69" fmla="*/ 3066835 w 5121667"/>
              <a:gd name="connsiteY69" fmla="*/ 2809982 h 3169577"/>
              <a:gd name="connsiteX70" fmla="*/ 3107932 w 5121667"/>
              <a:gd name="connsiteY70" fmla="*/ 2794571 h 3169577"/>
              <a:gd name="connsiteX71" fmla="*/ 3169577 w 5121667"/>
              <a:gd name="connsiteY71" fmla="*/ 2717515 h 3169577"/>
              <a:gd name="connsiteX72" fmla="*/ 3411020 w 5121667"/>
              <a:gd name="connsiteY72" fmla="*/ 2440112 h 3169577"/>
              <a:gd name="connsiteX73" fmla="*/ 3780889 w 5121667"/>
              <a:gd name="connsiteY73" fmla="*/ 2018872 h 3169577"/>
              <a:gd name="connsiteX74" fmla="*/ 4027469 w 5121667"/>
              <a:gd name="connsiteY74" fmla="*/ 1710647 h 31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21667" h="3169577">
                <a:moveTo>
                  <a:pt x="4027469" y="1710647"/>
                </a:moveTo>
                <a:lnTo>
                  <a:pt x="4340831" y="1299681"/>
                </a:lnTo>
                <a:lnTo>
                  <a:pt x="4623370" y="945222"/>
                </a:lnTo>
                <a:lnTo>
                  <a:pt x="4833991" y="688368"/>
                </a:lnTo>
                <a:lnTo>
                  <a:pt x="4926458" y="590764"/>
                </a:lnTo>
                <a:lnTo>
                  <a:pt x="5018925" y="488022"/>
                </a:lnTo>
                <a:lnTo>
                  <a:pt x="5034337" y="488022"/>
                </a:lnTo>
                <a:lnTo>
                  <a:pt x="5121667" y="580490"/>
                </a:lnTo>
                <a:lnTo>
                  <a:pt x="5121667" y="601038"/>
                </a:lnTo>
                <a:lnTo>
                  <a:pt x="5095982" y="606175"/>
                </a:lnTo>
                <a:lnTo>
                  <a:pt x="5060022" y="657546"/>
                </a:lnTo>
                <a:lnTo>
                  <a:pt x="4756934" y="1017142"/>
                </a:lnTo>
                <a:lnTo>
                  <a:pt x="4587411" y="1222625"/>
                </a:lnTo>
                <a:lnTo>
                  <a:pt x="4397339" y="1453793"/>
                </a:lnTo>
                <a:lnTo>
                  <a:pt x="4207267" y="1684962"/>
                </a:lnTo>
                <a:lnTo>
                  <a:pt x="4104525" y="1823663"/>
                </a:lnTo>
                <a:lnTo>
                  <a:pt x="3482939" y="2599362"/>
                </a:lnTo>
                <a:lnTo>
                  <a:pt x="3313415" y="2820256"/>
                </a:lnTo>
                <a:lnTo>
                  <a:pt x="3277456" y="2866490"/>
                </a:lnTo>
                <a:lnTo>
                  <a:pt x="3277456" y="2887038"/>
                </a:lnTo>
                <a:lnTo>
                  <a:pt x="3272319" y="2928135"/>
                </a:lnTo>
                <a:lnTo>
                  <a:pt x="3262044" y="2984643"/>
                </a:lnTo>
                <a:lnTo>
                  <a:pt x="3246633" y="3041151"/>
                </a:lnTo>
                <a:lnTo>
                  <a:pt x="3215811" y="3071973"/>
                </a:lnTo>
                <a:lnTo>
                  <a:pt x="3143892" y="3097658"/>
                </a:lnTo>
                <a:lnTo>
                  <a:pt x="3030876" y="3128481"/>
                </a:lnTo>
                <a:lnTo>
                  <a:pt x="2876764" y="3164440"/>
                </a:lnTo>
                <a:lnTo>
                  <a:pt x="2809982" y="3169577"/>
                </a:lnTo>
                <a:lnTo>
                  <a:pt x="2748337" y="3159303"/>
                </a:lnTo>
                <a:lnTo>
                  <a:pt x="2707240" y="3138755"/>
                </a:lnTo>
                <a:lnTo>
                  <a:pt x="2707240" y="3138755"/>
                </a:lnTo>
                <a:lnTo>
                  <a:pt x="2681555" y="3051425"/>
                </a:lnTo>
                <a:lnTo>
                  <a:pt x="2666143" y="2974368"/>
                </a:lnTo>
                <a:lnTo>
                  <a:pt x="2619910" y="2917861"/>
                </a:lnTo>
                <a:lnTo>
                  <a:pt x="2363056" y="2614773"/>
                </a:lnTo>
                <a:lnTo>
                  <a:pt x="2008597" y="2255177"/>
                </a:lnTo>
                <a:lnTo>
                  <a:pt x="1597631" y="1844211"/>
                </a:lnTo>
                <a:lnTo>
                  <a:pt x="1150705" y="1397285"/>
                </a:lnTo>
                <a:lnTo>
                  <a:pt x="714053" y="976045"/>
                </a:lnTo>
                <a:lnTo>
                  <a:pt x="611312" y="878440"/>
                </a:lnTo>
                <a:lnTo>
                  <a:pt x="529119" y="801384"/>
                </a:lnTo>
                <a:lnTo>
                  <a:pt x="390418" y="714054"/>
                </a:lnTo>
                <a:lnTo>
                  <a:pt x="287676" y="647272"/>
                </a:lnTo>
                <a:lnTo>
                  <a:pt x="246579" y="616449"/>
                </a:lnTo>
                <a:lnTo>
                  <a:pt x="179797" y="503434"/>
                </a:lnTo>
                <a:lnTo>
                  <a:pt x="92467" y="349321"/>
                </a:lnTo>
                <a:lnTo>
                  <a:pt x="30822" y="210620"/>
                </a:lnTo>
                <a:lnTo>
                  <a:pt x="5137" y="133564"/>
                </a:lnTo>
                <a:lnTo>
                  <a:pt x="0" y="92467"/>
                </a:lnTo>
                <a:lnTo>
                  <a:pt x="5137" y="41097"/>
                </a:lnTo>
                <a:lnTo>
                  <a:pt x="35959" y="5137"/>
                </a:lnTo>
                <a:lnTo>
                  <a:pt x="66782" y="0"/>
                </a:lnTo>
                <a:lnTo>
                  <a:pt x="102741" y="0"/>
                </a:lnTo>
                <a:lnTo>
                  <a:pt x="128426" y="5137"/>
                </a:lnTo>
                <a:lnTo>
                  <a:pt x="164386" y="20548"/>
                </a:lnTo>
                <a:lnTo>
                  <a:pt x="195209" y="41097"/>
                </a:lnTo>
                <a:lnTo>
                  <a:pt x="539393" y="410966"/>
                </a:lnTo>
                <a:lnTo>
                  <a:pt x="698642" y="595901"/>
                </a:lnTo>
                <a:lnTo>
                  <a:pt x="1176391" y="1063375"/>
                </a:lnTo>
                <a:lnTo>
                  <a:pt x="1402422" y="1273995"/>
                </a:lnTo>
                <a:lnTo>
                  <a:pt x="1551397" y="1422971"/>
                </a:lnTo>
                <a:lnTo>
                  <a:pt x="1828800" y="1695236"/>
                </a:lnTo>
                <a:lnTo>
                  <a:pt x="2214080" y="2106202"/>
                </a:lnTo>
                <a:lnTo>
                  <a:pt x="2558265" y="2445249"/>
                </a:lnTo>
                <a:lnTo>
                  <a:pt x="2809982" y="2681555"/>
                </a:lnTo>
                <a:lnTo>
                  <a:pt x="2922997" y="2784297"/>
                </a:lnTo>
                <a:lnTo>
                  <a:pt x="2953820" y="2809982"/>
                </a:lnTo>
                <a:lnTo>
                  <a:pt x="2989779" y="2820256"/>
                </a:lnTo>
                <a:lnTo>
                  <a:pt x="3030876" y="2820256"/>
                </a:lnTo>
                <a:lnTo>
                  <a:pt x="3066835" y="2809982"/>
                </a:lnTo>
                <a:lnTo>
                  <a:pt x="3107932" y="2794571"/>
                </a:lnTo>
                <a:lnTo>
                  <a:pt x="3169577" y="2717515"/>
                </a:lnTo>
                <a:lnTo>
                  <a:pt x="3411020" y="2440112"/>
                </a:lnTo>
                <a:lnTo>
                  <a:pt x="3780889" y="2018872"/>
                </a:lnTo>
                <a:lnTo>
                  <a:pt x="4027469" y="17106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DA1FFA1-80FB-43FE-A670-183C1C3DE08A}"/>
              </a:ext>
            </a:extLst>
          </p:cNvPr>
          <p:cNvSpPr/>
          <p:nvPr/>
        </p:nvSpPr>
        <p:spPr>
          <a:xfrm>
            <a:off x="6818314" y="5316538"/>
            <a:ext cx="752475" cy="641350"/>
          </a:xfrm>
          <a:custGeom>
            <a:avLst/>
            <a:gdLst>
              <a:gd name="connsiteX0" fmla="*/ 266700 w 752475"/>
              <a:gd name="connsiteY0" fmla="*/ 76200 h 640557"/>
              <a:gd name="connsiteX1" fmla="*/ 431006 w 752475"/>
              <a:gd name="connsiteY1" fmla="*/ 119063 h 640557"/>
              <a:gd name="connsiteX2" fmla="*/ 509587 w 752475"/>
              <a:gd name="connsiteY2" fmla="*/ 130969 h 640557"/>
              <a:gd name="connsiteX3" fmla="*/ 585787 w 752475"/>
              <a:gd name="connsiteY3" fmla="*/ 135732 h 640557"/>
              <a:gd name="connsiteX4" fmla="*/ 669131 w 752475"/>
              <a:gd name="connsiteY4" fmla="*/ 121444 h 640557"/>
              <a:gd name="connsiteX5" fmla="*/ 735806 w 752475"/>
              <a:gd name="connsiteY5" fmla="*/ 102394 h 640557"/>
              <a:gd name="connsiteX6" fmla="*/ 752475 w 752475"/>
              <a:gd name="connsiteY6" fmla="*/ 92869 h 640557"/>
              <a:gd name="connsiteX7" fmla="*/ 731044 w 752475"/>
              <a:gd name="connsiteY7" fmla="*/ 640557 h 640557"/>
              <a:gd name="connsiteX8" fmla="*/ 714375 w 752475"/>
              <a:gd name="connsiteY8" fmla="*/ 583407 h 640557"/>
              <a:gd name="connsiteX9" fmla="*/ 704850 w 752475"/>
              <a:gd name="connsiteY9" fmla="*/ 564357 h 640557"/>
              <a:gd name="connsiteX10" fmla="*/ 678656 w 752475"/>
              <a:gd name="connsiteY10" fmla="*/ 519113 h 640557"/>
              <a:gd name="connsiteX11" fmla="*/ 635794 w 752475"/>
              <a:gd name="connsiteY11" fmla="*/ 459582 h 640557"/>
              <a:gd name="connsiteX12" fmla="*/ 564356 w 752475"/>
              <a:gd name="connsiteY12" fmla="*/ 395288 h 640557"/>
              <a:gd name="connsiteX13" fmla="*/ 538162 w 752475"/>
              <a:gd name="connsiteY13" fmla="*/ 376238 h 640557"/>
              <a:gd name="connsiteX14" fmla="*/ 471487 w 752475"/>
              <a:gd name="connsiteY14" fmla="*/ 316707 h 640557"/>
              <a:gd name="connsiteX15" fmla="*/ 381000 w 752475"/>
              <a:gd name="connsiteY15" fmla="*/ 254794 h 640557"/>
              <a:gd name="connsiteX16" fmla="*/ 271462 w 752475"/>
              <a:gd name="connsiteY16" fmla="*/ 188119 h 640557"/>
              <a:gd name="connsiteX17" fmla="*/ 138112 w 752475"/>
              <a:gd name="connsiteY17" fmla="*/ 119063 h 640557"/>
              <a:gd name="connsiteX18" fmla="*/ 42862 w 752475"/>
              <a:gd name="connsiteY18" fmla="*/ 73819 h 640557"/>
              <a:gd name="connsiteX19" fmla="*/ 14287 w 752475"/>
              <a:gd name="connsiteY19" fmla="*/ 59532 h 640557"/>
              <a:gd name="connsiteX20" fmla="*/ 4762 w 752475"/>
              <a:gd name="connsiteY20" fmla="*/ 47625 h 640557"/>
              <a:gd name="connsiteX21" fmla="*/ 0 w 752475"/>
              <a:gd name="connsiteY21" fmla="*/ 23813 h 640557"/>
              <a:gd name="connsiteX22" fmla="*/ 9525 w 752475"/>
              <a:gd name="connsiteY22" fmla="*/ 11907 h 640557"/>
              <a:gd name="connsiteX23" fmla="*/ 38100 w 752475"/>
              <a:gd name="connsiteY23" fmla="*/ 0 h 640557"/>
              <a:gd name="connsiteX24" fmla="*/ 59531 w 752475"/>
              <a:gd name="connsiteY24" fmla="*/ 2382 h 640557"/>
              <a:gd name="connsiteX25" fmla="*/ 100012 w 752475"/>
              <a:gd name="connsiteY25" fmla="*/ 19050 h 640557"/>
              <a:gd name="connsiteX26" fmla="*/ 157162 w 752475"/>
              <a:gd name="connsiteY26" fmla="*/ 40482 h 640557"/>
              <a:gd name="connsiteX27" fmla="*/ 266700 w 752475"/>
              <a:gd name="connsiteY27" fmla="*/ 76200 h 64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2475" h="640557">
                <a:moveTo>
                  <a:pt x="266700" y="76200"/>
                </a:moveTo>
                <a:lnTo>
                  <a:pt x="431006" y="119063"/>
                </a:lnTo>
                <a:lnTo>
                  <a:pt x="509587" y="130969"/>
                </a:lnTo>
                <a:lnTo>
                  <a:pt x="585787" y="135732"/>
                </a:lnTo>
                <a:lnTo>
                  <a:pt x="669131" y="121444"/>
                </a:lnTo>
                <a:lnTo>
                  <a:pt x="735806" y="102394"/>
                </a:lnTo>
                <a:lnTo>
                  <a:pt x="752475" y="92869"/>
                </a:lnTo>
                <a:lnTo>
                  <a:pt x="731044" y="640557"/>
                </a:lnTo>
                <a:lnTo>
                  <a:pt x="714375" y="583407"/>
                </a:lnTo>
                <a:lnTo>
                  <a:pt x="704850" y="564357"/>
                </a:lnTo>
                <a:lnTo>
                  <a:pt x="678656" y="519113"/>
                </a:lnTo>
                <a:lnTo>
                  <a:pt x="635794" y="459582"/>
                </a:lnTo>
                <a:lnTo>
                  <a:pt x="564356" y="395288"/>
                </a:lnTo>
                <a:lnTo>
                  <a:pt x="538162" y="376238"/>
                </a:lnTo>
                <a:lnTo>
                  <a:pt x="471487" y="316707"/>
                </a:lnTo>
                <a:lnTo>
                  <a:pt x="381000" y="254794"/>
                </a:lnTo>
                <a:lnTo>
                  <a:pt x="271462" y="188119"/>
                </a:lnTo>
                <a:lnTo>
                  <a:pt x="138112" y="119063"/>
                </a:lnTo>
                <a:lnTo>
                  <a:pt x="42862" y="73819"/>
                </a:lnTo>
                <a:lnTo>
                  <a:pt x="14287" y="59532"/>
                </a:lnTo>
                <a:lnTo>
                  <a:pt x="4762" y="47625"/>
                </a:lnTo>
                <a:lnTo>
                  <a:pt x="0" y="23813"/>
                </a:lnTo>
                <a:lnTo>
                  <a:pt x="9525" y="11907"/>
                </a:lnTo>
                <a:lnTo>
                  <a:pt x="38100" y="0"/>
                </a:lnTo>
                <a:lnTo>
                  <a:pt x="59531" y="2382"/>
                </a:lnTo>
                <a:lnTo>
                  <a:pt x="100012" y="19050"/>
                </a:lnTo>
                <a:lnTo>
                  <a:pt x="157162" y="40482"/>
                </a:lnTo>
                <a:lnTo>
                  <a:pt x="266700" y="76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0DAC2B8-0F3A-4191-9855-FE2AFA52E479}"/>
              </a:ext>
            </a:extLst>
          </p:cNvPr>
          <p:cNvSpPr/>
          <p:nvPr/>
        </p:nvSpPr>
        <p:spPr>
          <a:xfrm rot="16200000">
            <a:off x="4987132" y="2702720"/>
            <a:ext cx="1833563" cy="415925"/>
          </a:xfrm>
          <a:custGeom>
            <a:avLst/>
            <a:gdLst>
              <a:gd name="connsiteX0" fmla="*/ 538163 w 1833563"/>
              <a:gd name="connsiteY0" fmla="*/ 138113 h 416719"/>
              <a:gd name="connsiteX1" fmla="*/ 1071563 w 1833563"/>
              <a:gd name="connsiteY1" fmla="*/ 147638 h 416719"/>
              <a:gd name="connsiteX2" fmla="*/ 1209675 w 1833563"/>
              <a:gd name="connsiteY2" fmla="*/ 150019 h 416719"/>
              <a:gd name="connsiteX3" fmla="*/ 1288256 w 1833563"/>
              <a:gd name="connsiteY3" fmla="*/ 150019 h 416719"/>
              <a:gd name="connsiteX4" fmla="*/ 1369219 w 1833563"/>
              <a:gd name="connsiteY4" fmla="*/ 140494 h 416719"/>
              <a:gd name="connsiteX5" fmla="*/ 1473994 w 1833563"/>
              <a:gd name="connsiteY5" fmla="*/ 119063 h 416719"/>
              <a:gd name="connsiteX6" fmla="*/ 1533525 w 1833563"/>
              <a:gd name="connsiteY6" fmla="*/ 109538 h 416719"/>
              <a:gd name="connsiteX7" fmla="*/ 1574006 w 1833563"/>
              <a:gd name="connsiteY7" fmla="*/ 107156 h 416719"/>
              <a:gd name="connsiteX8" fmla="*/ 1540669 w 1833563"/>
              <a:gd name="connsiteY8" fmla="*/ 109538 h 416719"/>
              <a:gd name="connsiteX9" fmla="*/ 1588294 w 1833563"/>
              <a:gd name="connsiteY9" fmla="*/ 95250 h 416719"/>
              <a:gd name="connsiteX10" fmla="*/ 1626394 w 1833563"/>
              <a:gd name="connsiteY10" fmla="*/ 73819 h 416719"/>
              <a:gd name="connsiteX11" fmla="*/ 1676400 w 1833563"/>
              <a:gd name="connsiteY11" fmla="*/ 47625 h 416719"/>
              <a:gd name="connsiteX12" fmla="*/ 1721644 w 1833563"/>
              <a:gd name="connsiteY12" fmla="*/ 28575 h 416719"/>
              <a:gd name="connsiteX13" fmla="*/ 1790700 w 1833563"/>
              <a:gd name="connsiteY13" fmla="*/ 0 h 416719"/>
              <a:gd name="connsiteX14" fmla="*/ 1814513 w 1833563"/>
              <a:gd name="connsiteY14" fmla="*/ 9525 h 416719"/>
              <a:gd name="connsiteX15" fmla="*/ 1821656 w 1833563"/>
              <a:gd name="connsiteY15" fmla="*/ 35719 h 416719"/>
              <a:gd name="connsiteX16" fmla="*/ 1833563 w 1833563"/>
              <a:gd name="connsiteY16" fmla="*/ 80963 h 416719"/>
              <a:gd name="connsiteX17" fmla="*/ 1833563 w 1833563"/>
              <a:gd name="connsiteY17" fmla="*/ 102394 h 416719"/>
              <a:gd name="connsiteX18" fmla="*/ 1812131 w 1833563"/>
              <a:gd name="connsiteY18" fmla="*/ 128588 h 416719"/>
              <a:gd name="connsiteX19" fmla="*/ 1752600 w 1833563"/>
              <a:gd name="connsiteY19" fmla="*/ 200025 h 416719"/>
              <a:gd name="connsiteX20" fmla="*/ 1690688 w 1833563"/>
              <a:gd name="connsiteY20" fmla="*/ 283369 h 416719"/>
              <a:gd name="connsiteX21" fmla="*/ 1609725 w 1833563"/>
              <a:gd name="connsiteY21" fmla="*/ 378619 h 416719"/>
              <a:gd name="connsiteX22" fmla="*/ 1576388 w 1833563"/>
              <a:gd name="connsiteY22" fmla="*/ 409575 h 416719"/>
              <a:gd name="connsiteX23" fmla="*/ 1554956 w 1833563"/>
              <a:gd name="connsiteY23" fmla="*/ 416719 h 416719"/>
              <a:gd name="connsiteX24" fmla="*/ 1454944 w 1833563"/>
              <a:gd name="connsiteY24" fmla="*/ 411956 h 416719"/>
              <a:gd name="connsiteX25" fmla="*/ 850106 w 1833563"/>
              <a:gd name="connsiteY25" fmla="*/ 381000 h 416719"/>
              <a:gd name="connsiteX26" fmla="*/ 502444 w 1833563"/>
              <a:gd name="connsiteY26" fmla="*/ 366713 h 416719"/>
              <a:gd name="connsiteX27" fmla="*/ 47625 w 1833563"/>
              <a:gd name="connsiteY27" fmla="*/ 354806 h 416719"/>
              <a:gd name="connsiteX28" fmla="*/ 28575 w 1833563"/>
              <a:gd name="connsiteY28" fmla="*/ 350044 h 416719"/>
              <a:gd name="connsiteX29" fmla="*/ 9525 w 1833563"/>
              <a:gd name="connsiteY29" fmla="*/ 302419 h 416719"/>
              <a:gd name="connsiteX30" fmla="*/ 0 w 1833563"/>
              <a:gd name="connsiteY30" fmla="*/ 240506 h 416719"/>
              <a:gd name="connsiteX31" fmla="*/ 0 w 1833563"/>
              <a:gd name="connsiteY31" fmla="*/ 161925 h 416719"/>
              <a:gd name="connsiteX32" fmla="*/ 9525 w 1833563"/>
              <a:gd name="connsiteY32" fmla="*/ 130969 h 416719"/>
              <a:gd name="connsiteX33" fmla="*/ 21431 w 1833563"/>
              <a:gd name="connsiteY33" fmla="*/ 121444 h 416719"/>
              <a:gd name="connsiteX34" fmla="*/ 54769 w 1833563"/>
              <a:gd name="connsiteY34" fmla="*/ 126206 h 416719"/>
              <a:gd name="connsiteX35" fmla="*/ 123825 w 1833563"/>
              <a:gd name="connsiteY35" fmla="*/ 128588 h 416719"/>
              <a:gd name="connsiteX36" fmla="*/ 333375 w 1833563"/>
              <a:gd name="connsiteY36" fmla="*/ 133350 h 416719"/>
              <a:gd name="connsiteX37" fmla="*/ 538163 w 1833563"/>
              <a:gd name="connsiteY37" fmla="*/ 138113 h 416719"/>
              <a:gd name="connsiteX0" fmla="*/ 538163 w 1833563"/>
              <a:gd name="connsiteY0" fmla="*/ 138113 h 416719"/>
              <a:gd name="connsiteX1" fmla="*/ 1071563 w 1833563"/>
              <a:gd name="connsiteY1" fmla="*/ 147638 h 416719"/>
              <a:gd name="connsiteX2" fmla="*/ 1209675 w 1833563"/>
              <a:gd name="connsiteY2" fmla="*/ 150019 h 416719"/>
              <a:gd name="connsiteX3" fmla="*/ 1288256 w 1833563"/>
              <a:gd name="connsiteY3" fmla="*/ 150019 h 416719"/>
              <a:gd name="connsiteX4" fmla="*/ 1369219 w 1833563"/>
              <a:gd name="connsiteY4" fmla="*/ 140494 h 416719"/>
              <a:gd name="connsiteX5" fmla="*/ 1473994 w 1833563"/>
              <a:gd name="connsiteY5" fmla="*/ 119063 h 416719"/>
              <a:gd name="connsiteX6" fmla="*/ 1533525 w 1833563"/>
              <a:gd name="connsiteY6" fmla="*/ 109538 h 416719"/>
              <a:gd name="connsiteX7" fmla="*/ 1540669 w 1833563"/>
              <a:gd name="connsiteY7" fmla="*/ 109538 h 416719"/>
              <a:gd name="connsiteX8" fmla="*/ 1588294 w 1833563"/>
              <a:gd name="connsiteY8" fmla="*/ 95250 h 416719"/>
              <a:gd name="connsiteX9" fmla="*/ 1626394 w 1833563"/>
              <a:gd name="connsiteY9" fmla="*/ 73819 h 416719"/>
              <a:gd name="connsiteX10" fmla="*/ 1676400 w 1833563"/>
              <a:gd name="connsiteY10" fmla="*/ 47625 h 416719"/>
              <a:gd name="connsiteX11" fmla="*/ 1721644 w 1833563"/>
              <a:gd name="connsiteY11" fmla="*/ 28575 h 416719"/>
              <a:gd name="connsiteX12" fmla="*/ 1790700 w 1833563"/>
              <a:gd name="connsiteY12" fmla="*/ 0 h 416719"/>
              <a:gd name="connsiteX13" fmla="*/ 1814513 w 1833563"/>
              <a:gd name="connsiteY13" fmla="*/ 9525 h 416719"/>
              <a:gd name="connsiteX14" fmla="*/ 1821656 w 1833563"/>
              <a:gd name="connsiteY14" fmla="*/ 35719 h 416719"/>
              <a:gd name="connsiteX15" fmla="*/ 1833563 w 1833563"/>
              <a:gd name="connsiteY15" fmla="*/ 80963 h 416719"/>
              <a:gd name="connsiteX16" fmla="*/ 1833563 w 1833563"/>
              <a:gd name="connsiteY16" fmla="*/ 102394 h 416719"/>
              <a:gd name="connsiteX17" fmla="*/ 1812131 w 1833563"/>
              <a:gd name="connsiteY17" fmla="*/ 128588 h 416719"/>
              <a:gd name="connsiteX18" fmla="*/ 1752600 w 1833563"/>
              <a:gd name="connsiteY18" fmla="*/ 200025 h 416719"/>
              <a:gd name="connsiteX19" fmla="*/ 1690688 w 1833563"/>
              <a:gd name="connsiteY19" fmla="*/ 283369 h 416719"/>
              <a:gd name="connsiteX20" fmla="*/ 1609725 w 1833563"/>
              <a:gd name="connsiteY20" fmla="*/ 378619 h 416719"/>
              <a:gd name="connsiteX21" fmla="*/ 1576388 w 1833563"/>
              <a:gd name="connsiteY21" fmla="*/ 409575 h 416719"/>
              <a:gd name="connsiteX22" fmla="*/ 1554956 w 1833563"/>
              <a:gd name="connsiteY22" fmla="*/ 416719 h 416719"/>
              <a:gd name="connsiteX23" fmla="*/ 1454944 w 1833563"/>
              <a:gd name="connsiteY23" fmla="*/ 411956 h 416719"/>
              <a:gd name="connsiteX24" fmla="*/ 850106 w 1833563"/>
              <a:gd name="connsiteY24" fmla="*/ 381000 h 416719"/>
              <a:gd name="connsiteX25" fmla="*/ 502444 w 1833563"/>
              <a:gd name="connsiteY25" fmla="*/ 366713 h 416719"/>
              <a:gd name="connsiteX26" fmla="*/ 47625 w 1833563"/>
              <a:gd name="connsiteY26" fmla="*/ 354806 h 416719"/>
              <a:gd name="connsiteX27" fmla="*/ 28575 w 1833563"/>
              <a:gd name="connsiteY27" fmla="*/ 350044 h 416719"/>
              <a:gd name="connsiteX28" fmla="*/ 9525 w 1833563"/>
              <a:gd name="connsiteY28" fmla="*/ 302419 h 416719"/>
              <a:gd name="connsiteX29" fmla="*/ 0 w 1833563"/>
              <a:gd name="connsiteY29" fmla="*/ 240506 h 416719"/>
              <a:gd name="connsiteX30" fmla="*/ 0 w 1833563"/>
              <a:gd name="connsiteY30" fmla="*/ 161925 h 416719"/>
              <a:gd name="connsiteX31" fmla="*/ 9525 w 1833563"/>
              <a:gd name="connsiteY31" fmla="*/ 130969 h 416719"/>
              <a:gd name="connsiteX32" fmla="*/ 21431 w 1833563"/>
              <a:gd name="connsiteY32" fmla="*/ 121444 h 416719"/>
              <a:gd name="connsiteX33" fmla="*/ 54769 w 1833563"/>
              <a:gd name="connsiteY33" fmla="*/ 126206 h 416719"/>
              <a:gd name="connsiteX34" fmla="*/ 123825 w 1833563"/>
              <a:gd name="connsiteY34" fmla="*/ 128588 h 416719"/>
              <a:gd name="connsiteX35" fmla="*/ 333375 w 1833563"/>
              <a:gd name="connsiteY35" fmla="*/ 133350 h 416719"/>
              <a:gd name="connsiteX36" fmla="*/ 538163 w 1833563"/>
              <a:gd name="connsiteY36" fmla="*/ 138113 h 416719"/>
              <a:gd name="connsiteX0" fmla="*/ 538163 w 1833563"/>
              <a:gd name="connsiteY0" fmla="*/ 138113 h 416719"/>
              <a:gd name="connsiteX1" fmla="*/ 1071563 w 1833563"/>
              <a:gd name="connsiteY1" fmla="*/ 147638 h 416719"/>
              <a:gd name="connsiteX2" fmla="*/ 1209675 w 1833563"/>
              <a:gd name="connsiteY2" fmla="*/ 150019 h 416719"/>
              <a:gd name="connsiteX3" fmla="*/ 1288256 w 1833563"/>
              <a:gd name="connsiteY3" fmla="*/ 150019 h 416719"/>
              <a:gd name="connsiteX4" fmla="*/ 1369219 w 1833563"/>
              <a:gd name="connsiteY4" fmla="*/ 140494 h 416719"/>
              <a:gd name="connsiteX5" fmla="*/ 1473994 w 1833563"/>
              <a:gd name="connsiteY5" fmla="*/ 119063 h 416719"/>
              <a:gd name="connsiteX6" fmla="*/ 1533525 w 1833563"/>
              <a:gd name="connsiteY6" fmla="*/ 109538 h 416719"/>
              <a:gd name="connsiteX7" fmla="*/ 1588294 w 1833563"/>
              <a:gd name="connsiteY7" fmla="*/ 95250 h 416719"/>
              <a:gd name="connsiteX8" fmla="*/ 1626394 w 1833563"/>
              <a:gd name="connsiteY8" fmla="*/ 73819 h 416719"/>
              <a:gd name="connsiteX9" fmla="*/ 1676400 w 1833563"/>
              <a:gd name="connsiteY9" fmla="*/ 47625 h 416719"/>
              <a:gd name="connsiteX10" fmla="*/ 1721644 w 1833563"/>
              <a:gd name="connsiteY10" fmla="*/ 28575 h 416719"/>
              <a:gd name="connsiteX11" fmla="*/ 1790700 w 1833563"/>
              <a:gd name="connsiteY11" fmla="*/ 0 h 416719"/>
              <a:gd name="connsiteX12" fmla="*/ 1814513 w 1833563"/>
              <a:gd name="connsiteY12" fmla="*/ 9525 h 416719"/>
              <a:gd name="connsiteX13" fmla="*/ 1821656 w 1833563"/>
              <a:gd name="connsiteY13" fmla="*/ 35719 h 416719"/>
              <a:gd name="connsiteX14" fmla="*/ 1833563 w 1833563"/>
              <a:gd name="connsiteY14" fmla="*/ 80963 h 416719"/>
              <a:gd name="connsiteX15" fmla="*/ 1833563 w 1833563"/>
              <a:gd name="connsiteY15" fmla="*/ 102394 h 416719"/>
              <a:gd name="connsiteX16" fmla="*/ 1812131 w 1833563"/>
              <a:gd name="connsiteY16" fmla="*/ 128588 h 416719"/>
              <a:gd name="connsiteX17" fmla="*/ 1752600 w 1833563"/>
              <a:gd name="connsiteY17" fmla="*/ 200025 h 416719"/>
              <a:gd name="connsiteX18" fmla="*/ 1690688 w 1833563"/>
              <a:gd name="connsiteY18" fmla="*/ 283369 h 416719"/>
              <a:gd name="connsiteX19" fmla="*/ 1609725 w 1833563"/>
              <a:gd name="connsiteY19" fmla="*/ 378619 h 416719"/>
              <a:gd name="connsiteX20" fmla="*/ 1576388 w 1833563"/>
              <a:gd name="connsiteY20" fmla="*/ 409575 h 416719"/>
              <a:gd name="connsiteX21" fmla="*/ 1554956 w 1833563"/>
              <a:gd name="connsiteY21" fmla="*/ 416719 h 416719"/>
              <a:gd name="connsiteX22" fmla="*/ 1454944 w 1833563"/>
              <a:gd name="connsiteY22" fmla="*/ 411956 h 416719"/>
              <a:gd name="connsiteX23" fmla="*/ 850106 w 1833563"/>
              <a:gd name="connsiteY23" fmla="*/ 381000 h 416719"/>
              <a:gd name="connsiteX24" fmla="*/ 502444 w 1833563"/>
              <a:gd name="connsiteY24" fmla="*/ 366713 h 416719"/>
              <a:gd name="connsiteX25" fmla="*/ 47625 w 1833563"/>
              <a:gd name="connsiteY25" fmla="*/ 354806 h 416719"/>
              <a:gd name="connsiteX26" fmla="*/ 28575 w 1833563"/>
              <a:gd name="connsiteY26" fmla="*/ 350044 h 416719"/>
              <a:gd name="connsiteX27" fmla="*/ 9525 w 1833563"/>
              <a:gd name="connsiteY27" fmla="*/ 302419 h 416719"/>
              <a:gd name="connsiteX28" fmla="*/ 0 w 1833563"/>
              <a:gd name="connsiteY28" fmla="*/ 240506 h 416719"/>
              <a:gd name="connsiteX29" fmla="*/ 0 w 1833563"/>
              <a:gd name="connsiteY29" fmla="*/ 161925 h 416719"/>
              <a:gd name="connsiteX30" fmla="*/ 9525 w 1833563"/>
              <a:gd name="connsiteY30" fmla="*/ 130969 h 416719"/>
              <a:gd name="connsiteX31" fmla="*/ 21431 w 1833563"/>
              <a:gd name="connsiteY31" fmla="*/ 121444 h 416719"/>
              <a:gd name="connsiteX32" fmla="*/ 54769 w 1833563"/>
              <a:gd name="connsiteY32" fmla="*/ 126206 h 416719"/>
              <a:gd name="connsiteX33" fmla="*/ 123825 w 1833563"/>
              <a:gd name="connsiteY33" fmla="*/ 128588 h 416719"/>
              <a:gd name="connsiteX34" fmla="*/ 333375 w 1833563"/>
              <a:gd name="connsiteY34" fmla="*/ 133350 h 416719"/>
              <a:gd name="connsiteX35" fmla="*/ 538163 w 1833563"/>
              <a:gd name="connsiteY35" fmla="*/ 138113 h 41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33563" h="416719">
                <a:moveTo>
                  <a:pt x="538163" y="138113"/>
                </a:moveTo>
                <a:lnTo>
                  <a:pt x="1071563" y="147638"/>
                </a:lnTo>
                <a:lnTo>
                  <a:pt x="1209675" y="150019"/>
                </a:lnTo>
                <a:lnTo>
                  <a:pt x="1288256" y="150019"/>
                </a:lnTo>
                <a:lnTo>
                  <a:pt x="1369219" y="140494"/>
                </a:lnTo>
                <a:lnTo>
                  <a:pt x="1473994" y="119063"/>
                </a:lnTo>
                <a:lnTo>
                  <a:pt x="1533525" y="109538"/>
                </a:lnTo>
                <a:cubicBezTo>
                  <a:pt x="1552575" y="105569"/>
                  <a:pt x="1572816" y="101203"/>
                  <a:pt x="1588294" y="95250"/>
                </a:cubicBezTo>
                <a:lnTo>
                  <a:pt x="1626394" y="73819"/>
                </a:lnTo>
                <a:lnTo>
                  <a:pt x="1676400" y="47625"/>
                </a:lnTo>
                <a:lnTo>
                  <a:pt x="1721644" y="28575"/>
                </a:lnTo>
                <a:lnTo>
                  <a:pt x="1790700" y="0"/>
                </a:lnTo>
                <a:lnTo>
                  <a:pt x="1814513" y="9525"/>
                </a:lnTo>
                <a:lnTo>
                  <a:pt x="1821656" y="35719"/>
                </a:lnTo>
                <a:lnTo>
                  <a:pt x="1833563" y="80963"/>
                </a:lnTo>
                <a:lnTo>
                  <a:pt x="1833563" y="102394"/>
                </a:lnTo>
                <a:lnTo>
                  <a:pt x="1812131" y="128588"/>
                </a:lnTo>
                <a:lnTo>
                  <a:pt x="1752600" y="200025"/>
                </a:lnTo>
                <a:lnTo>
                  <a:pt x="1690688" y="283369"/>
                </a:lnTo>
                <a:lnTo>
                  <a:pt x="1609725" y="378619"/>
                </a:lnTo>
                <a:lnTo>
                  <a:pt x="1576388" y="409575"/>
                </a:lnTo>
                <a:lnTo>
                  <a:pt x="1554956" y="416719"/>
                </a:lnTo>
                <a:lnTo>
                  <a:pt x="1454944" y="411956"/>
                </a:lnTo>
                <a:lnTo>
                  <a:pt x="850106" y="381000"/>
                </a:lnTo>
                <a:lnTo>
                  <a:pt x="502444" y="366713"/>
                </a:lnTo>
                <a:lnTo>
                  <a:pt x="47625" y="354806"/>
                </a:lnTo>
                <a:lnTo>
                  <a:pt x="28575" y="350044"/>
                </a:lnTo>
                <a:lnTo>
                  <a:pt x="9525" y="302419"/>
                </a:lnTo>
                <a:lnTo>
                  <a:pt x="0" y="240506"/>
                </a:lnTo>
                <a:lnTo>
                  <a:pt x="0" y="161925"/>
                </a:lnTo>
                <a:lnTo>
                  <a:pt x="9525" y="130969"/>
                </a:lnTo>
                <a:lnTo>
                  <a:pt x="21431" y="121444"/>
                </a:lnTo>
                <a:lnTo>
                  <a:pt x="54769" y="126206"/>
                </a:lnTo>
                <a:lnTo>
                  <a:pt x="123825" y="128588"/>
                </a:lnTo>
                <a:lnTo>
                  <a:pt x="333375" y="133350"/>
                </a:lnTo>
                <a:lnTo>
                  <a:pt x="538163" y="1381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0FBDD9DF-27CB-444C-A232-15B898D7C91F}"/>
              </a:ext>
            </a:extLst>
          </p:cNvPr>
          <p:cNvSpPr/>
          <p:nvPr/>
        </p:nvSpPr>
        <p:spPr>
          <a:xfrm>
            <a:off x="4414838" y="3621088"/>
            <a:ext cx="3175000" cy="469900"/>
          </a:xfrm>
          <a:custGeom>
            <a:avLst/>
            <a:gdLst>
              <a:gd name="connsiteX0" fmla="*/ 707571 w 3175907"/>
              <a:gd name="connsiteY0" fmla="*/ 234043 h 470807"/>
              <a:gd name="connsiteX1" fmla="*/ 1094014 w 3175907"/>
              <a:gd name="connsiteY1" fmla="*/ 193221 h 470807"/>
              <a:gd name="connsiteX2" fmla="*/ 1289957 w 3175907"/>
              <a:gd name="connsiteY2" fmla="*/ 168728 h 470807"/>
              <a:gd name="connsiteX3" fmla="*/ 1662792 w 3175907"/>
              <a:gd name="connsiteY3" fmla="*/ 130628 h 470807"/>
              <a:gd name="connsiteX4" fmla="*/ 1989364 w 3175907"/>
              <a:gd name="connsiteY4" fmla="*/ 92528 h 470807"/>
              <a:gd name="connsiteX5" fmla="*/ 2473778 w 3175907"/>
              <a:gd name="connsiteY5" fmla="*/ 29936 h 470807"/>
              <a:gd name="connsiteX6" fmla="*/ 2699657 w 3175907"/>
              <a:gd name="connsiteY6" fmla="*/ 5443 h 470807"/>
              <a:gd name="connsiteX7" fmla="*/ 2724150 w 3175907"/>
              <a:gd name="connsiteY7" fmla="*/ 2721 h 470807"/>
              <a:gd name="connsiteX8" fmla="*/ 2767692 w 3175907"/>
              <a:gd name="connsiteY8" fmla="*/ 0 h 470807"/>
              <a:gd name="connsiteX9" fmla="*/ 2892878 w 3175907"/>
              <a:gd name="connsiteY9" fmla="*/ 5443 h 470807"/>
              <a:gd name="connsiteX10" fmla="*/ 3001735 w 3175907"/>
              <a:gd name="connsiteY10" fmla="*/ 10886 h 470807"/>
              <a:gd name="connsiteX11" fmla="*/ 3151414 w 3175907"/>
              <a:gd name="connsiteY11" fmla="*/ 21771 h 470807"/>
              <a:gd name="connsiteX12" fmla="*/ 3162300 w 3175907"/>
              <a:gd name="connsiteY12" fmla="*/ 27214 h 470807"/>
              <a:gd name="connsiteX13" fmla="*/ 3170464 w 3175907"/>
              <a:gd name="connsiteY13" fmla="*/ 40821 h 470807"/>
              <a:gd name="connsiteX14" fmla="*/ 3175907 w 3175907"/>
              <a:gd name="connsiteY14" fmla="*/ 62593 h 470807"/>
              <a:gd name="connsiteX15" fmla="*/ 3170464 w 3175907"/>
              <a:gd name="connsiteY15" fmla="*/ 272143 h 470807"/>
              <a:gd name="connsiteX16" fmla="*/ 3162300 w 3175907"/>
              <a:gd name="connsiteY16" fmla="*/ 277586 h 470807"/>
              <a:gd name="connsiteX17" fmla="*/ 3132364 w 3175907"/>
              <a:gd name="connsiteY17" fmla="*/ 274864 h 470807"/>
              <a:gd name="connsiteX18" fmla="*/ 3126921 w 3175907"/>
              <a:gd name="connsiteY18" fmla="*/ 269421 h 470807"/>
              <a:gd name="connsiteX19" fmla="*/ 2999014 w 3175907"/>
              <a:gd name="connsiteY19" fmla="*/ 261257 h 470807"/>
              <a:gd name="connsiteX20" fmla="*/ 2702378 w 3175907"/>
              <a:gd name="connsiteY20" fmla="*/ 247650 h 470807"/>
              <a:gd name="connsiteX21" fmla="*/ 2656114 w 3175907"/>
              <a:gd name="connsiteY21" fmla="*/ 250371 h 470807"/>
              <a:gd name="connsiteX22" fmla="*/ 2394857 w 3175907"/>
              <a:gd name="connsiteY22" fmla="*/ 274864 h 470807"/>
              <a:gd name="connsiteX23" fmla="*/ 1853292 w 3175907"/>
              <a:gd name="connsiteY23" fmla="*/ 326571 h 470807"/>
              <a:gd name="connsiteX24" fmla="*/ 810985 w 3175907"/>
              <a:gd name="connsiteY24" fmla="*/ 427264 h 470807"/>
              <a:gd name="connsiteX25" fmla="*/ 530678 w 3175907"/>
              <a:gd name="connsiteY25" fmla="*/ 454478 h 470807"/>
              <a:gd name="connsiteX26" fmla="*/ 410935 w 3175907"/>
              <a:gd name="connsiteY26" fmla="*/ 468086 h 470807"/>
              <a:gd name="connsiteX27" fmla="*/ 345621 w 3175907"/>
              <a:gd name="connsiteY27" fmla="*/ 470807 h 470807"/>
              <a:gd name="connsiteX28" fmla="*/ 217714 w 3175907"/>
              <a:gd name="connsiteY28" fmla="*/ 459921 h 470807"/>
              <a:gd name="connsiteX29" fmla="*/ 127907 w 3175907"/>
              <a:gd name="connsiteY29" fmla="*/ 446314 h 470807"/>
              <a:gd name="connsiteX30" fmla="*/ 21771 w 3175907"/>
              <a:gd name="connsiteY30" fmla="*/ 421821 h 470807"/>
              <a:gd name="connsiteX31" fmla="*/ 5442 w 3175907"/>
              <a:gd name="connsiteY31" fmla="*/ 381000 h 470807"/>
              <a:gd name="connsiteX32" fmla="*/ 0 w 3175907"/>
              <a:gd name="connsiteY32" fmla="*/ 296636 h 470807"/>
              <a:gd name="connsiteX33" fmla="*/ 21771 w 3175907"/>
              <a:gd name="connsiteY33" fmla="*/ 214993 h 470807"/>
              <a:gd name="connsiteX34" fmla="*/ 54428 w 3175907"/>
              <a:gd name="connsiteY34" fmla="*/ 228600 h 470807"/>
              <a:gd name="connsiteX35" fmla="*/ 106135 w 3175907"/>
              <a:gd name="connsiteY35" fmla="*/ 244928 h 470807"/>
              <a:gd name="connsiteX36" fmla="*/ 157842 w 3175907"/>
              <a:gd name="connsiteY36" fmla="*/ 250371 h 470807"/>
              <a:gd name="connsiteX37" fmla="*/ 263978 w 3175907"/>
              <a:gd name="connsiteY37" fmla="*/ 261257 h 470807"/>
              <a:gd name="connsiteX38" fmla="*/ 353785 w 3175907"/>
              <a:gd name="connsiteY38" fmla="*/ 266700 h 470807"/>
              <a:gd name="connsiteX39" fmla="*/ 413657 w 3175907"/>
              <a:gd name="connsiteY39" fmla="*/ 263978 h 470807"/>
              <a:gd name="connsiteX40" fmla="*/ 549728 w 3175907"/>
              <a:gd name="connsiteY40" fmla="*/ 250371 h 470807"/>
              <a:gd name="connsiteX41" fmla="*/ 707571 w 3175907"/>
              <a:gd name="connsiteY41" fmla="*/ 234043 h 470807"/>
              <a:gd name="connsiteX0" fmla="*/ 707571 w 3175907"/>
              <a:gd name="connsiteY0" fmla="*/ 234043 h 470807"/>
              <a:gd name="connsiteX1" fmla="*/ 1094014 w 3175907"/>
              <a:gd name="connsiteY1" fmla="*/ 193221 h 470807"/>
              <a:gd name="connsiteX2" fmla="*/ 1289957 w 3175907"/>
              <a:gd name="connsiteY2" fmla="*/ 168728 h 470807"/>
              <a:gd name="connsiteX3" fmla="*/ 1662792 w 3175907"/>
              <a:gd name="connsiteY3" fmla="*/ 130628 h 470807"/>
              <a:gd name="connsiteX4" fmla="*/ 1989364 w 3175907"/>
              <a:gd name="connsiteY4" fmla="*/ 92528 h 470807"/>
              <a:gd name="connsiteX5" fmla="*/ 2473778 w 3175907"/>
              <a:gd name="connsiteY5" fmla="*/ 29936 h 470807"/>
              <a:gd name="connsiteX6" fmla="*/ 2699657 w 3175907"/>
              <a:gd name="connsiteY6" fmla="*/ 5443 h 470807"/>
              <a:gd name="connsiteX7" fmla="*/ 2724150 w 3175907"/>
              <a:gd name="connsiteY7" fmla="*/ 2721 h 470807"/>
              <a:gd name="connsiteX8" fmla="*/ 2767692 w 3175907"/>
              <a:gd name="connsiteY8" fmla="*/ 0 h 470807"/>
              <a:gd name="connsiteX9" fmla="*/ 2892878 w 3175907"/>
              <a:gd name="connsiteY9" fmla="*/ 5443 h 470807"/>
              <a:gd name="connsiteX10" fmla="*/ 3001735 w 3175907"/>
              <a:gd name="connsiteY10" fmla="*/ 10886 h 470807"/>
              <a:gd name="connsiteX11" fmla="*/ 3151414 w 3175907"/>
              <a:gd name="connsiteY11" fmla="*/ 21771 h 470807"/>
              <a:gd name="connsiteX12" fmla="*/ 3162300 w 3175907"/>
              <a:gd name="connsiteY12" fmla="*/ 27214 h 470807"/>
              <a:gd name="connsiteX13" fmla="*/ 3170464 w 3175907"/>
              <a:gd name="connsiteY13" fmla="*/ 40821 h 470807"/>
              <a:gd name="connsiteX14" fmla="*/ 3175907 w 3175907"/>
              <a:gd name="connsiteY14" fmla="*/ 62593 h 470807"/>
              <a:gd name="connsiteX15" fmla="*/ 3170464 w 3175907"/>
              <a:gd name="connsiteY15" fmla="*/ 272143 h 470807"/>
              <a:gd name="connsiteX16" fmla="*/ 3162300 w 3175907"/>
              <a:gd name="connsiteY16" fmla="*/ 277586 h 470807"/>
              <a:gd name="connsiteX17" fmla="*/ 3126921 w 3175907"/>
              <a:gd name="connsiteY17" fmla="*/ 269421 h 470807"/>
              <a:gd name="connsiteX18" fmla="*/ 2999014 w 3175907"/>
              <a:gd name="connsiteY18" fmla="*/ 261257 h 470807"/>
              <a:gd name="connsiteX19" fmla="*/ 2702378 w 3175907"/>
              <a:gd name="connsiteY19" fmla="*/ 247650 h 470807"/>
              <a:gd name="connsiteX20" fmla="*/ 2656114 w 3175907"/>
              <a:gd name="connsiteY20" fmla="*/ 250371 h 470807"/>
              <a:gd name="connsiteX21" fmla="*/ 2394857 w 3175907"/>
              <a:gd name="connsiteY21" fmla="*/ 274864 h 470807"/>
              <a:gd name="connsiteX22" fmla="*/ 1853292 w 3175907"/>
              <a:gd name="connsiteY22" fmla="*/ 326571 h 470807"/>
              <a:gd name="connsiteX23" fmla="*/ 810985 w 3175907"/>
              <a:gd name="connsiteY23" fmla="*/ 427264 h 470807"/>
              <a:gd name="connsiteX24" fmla="*/ 530678 w 3175907"/>
              <a:gd name="connsiteY24" fmla="*/ 454478 h 470807"/>
              <a:gd name="connsiteX25" fmla="*/ 410935 w 3175907"/>
              <a:gd name="connsiteY25" fmla="*/ 468086 h 470807"/>
              <a:gd name="connsiteX26" fmla="*/ 345621 w 3175907"/>
              <a:gd name="connsiteY26" fmla="*/ 470807 h 470807"/>
              <a:gd name="connsiteX27" fmla="*/ 217714 w 3175907"/>
              <a:gd name="connsiteY27" fmla="*/ 459921 h 470807"/>
              <a:gd name="connsiteX28" fmla="*/ 127907 w 3175907"/>
              <a:gd name="connsiteY28" fmla="*/ 446314 h 470807"/>
              <a:gd name="connsiteX29" fmla="*/ 21771 w 3175907"/>
              <a:gd name="connsiteY29" fmla="*/ 421821 h 470807"/>
              <a:gd name="connsiteX30" fmla="*/ 5442 w 3175907"/>
              <a:gd name="connsiteY30" fmla="*/ 381000 h 470807"/>
              <a:gd name="connsiteX31" fmla="*/ 0 w 3175907"/>
              <a:gd name="connsiteY31" fmla="*/ 296636 h 470807"/>
              <a:gd name="connsiteX32" fmla="*/ 21771 w 3175907"/>
              <a:gd name="connsiteY32" fmla="*/ 214993 h 470807"/>
              <a:gd name="connsiteX33" fmla="*/ 54428 w 3175907"/>
              <a:gd name="connsiteY33" fmla="*/ 228600 h 470807"/>
              <a:gd name="connsiteX34" fmla="*/ 106135 w 3175907"/>
              <a:gd name="connsiteY34" fmla="*/ 244928 h 470807"/>
              <a:gd name="connsiteX35" fmla="*/ 157842 w 3175907"/>
              <a:gd name="connsiteY35" fmla="*/ 250371 h 470807"/>
              <a:gd name="connsiteX36" fmla="*/ 263978 w 3175907"/>
              <a:gd name="connsiteY36" fmla="*/ 261257 h 470807"/>
              <a:gd name="connsiteX37" fmla="*/ 353785 w 3175907"/>
              <a:gd name="connsiteY37" fmla="*/ 266700 h 470807"/>
              <a:gd name="connsiteX38" fmla="*/ 413657 w 3175907"/>
              <a:gd name="connsiteY38" fmla="*/ 263978 h 470807"/>
              <a:gd name="connsiteX39" fmla="*/ 549728 w 3175907"/>
              <a:gd name="connsiteY39" fmla="*/ 250371 h 470807"/>
              <a:gd name="connsiteX40" fmla="*/ 707571 w 3175907"/>
              <a:gd name="connsiteY40" fmla="*/ 234043 h 470807"/>
              <a:gd name="connsiteX0" fmla="*/ 707571 w 3175907"/>
              <a:gd name="connsiteY0" fmla="*/ 234043 h 470807"/>
              <a:gd name="connsiteX1" fmla="*/ 1094014 w 3175907"/>
              <a:gd name="connsiteY1" fmla="*/ 193221 h 470807"/>
              <a:gd name="connsiteX2" fmla="*/ 1289957 w 3175907"/>
              <a:gd name="connsiteY2" fmla="*/ 168728 h 470807"/>
              <a:gd name="connsiteX3" fmla="*/ 1662792 w 3175907"/>
              <a:gd name="connsiteY3" fmla="*/ 130628 h 470807"/>
              <a:gd name="connsiteX4" fmla="*/ 1989364 w 3175907"/>
              <a:gd name="connsiteY4" fmla="*/ 92528 h 470807"/>
              <a:gd name="connsiteX5" fmla="*/ 2473778 w 3175907"/>
              <a:gd name="connsiteY5" fmla="*/ 29936 h 470807"/>
              <a:gd name="connsiteX6" fmla="*/ 2699657 w 3175907"/>
              <a:gd name="connsiteY6" fmla="*/ 5443 h 470807"/>
              <a:gd name="connsiteX7" fmla="*/ 2724150 w 3175907"/>
              <a:gd name="connsiteY7" fmla="*/ 2721 h 470807"/>
              <a:gd name="connsiteX8" fmla="*/ 2767692 w 3175907"/>
              <a:gd name="connsiteY8" fmla="*/ 0 h 470807"/>
              <a:gd name="connsiteX9" fmla="*/ 2892878 w 3175907"/>
              <a:gd name="connsiteY9" fmla="*/ 5443 h 470807"/>
              <a:gd name="connsiteX10" fmla="*/ 3001735 w 3175907"/>
              <a:gd name="connsiteY10" fmla="*/ 10886 h 470807"/>
              <a:gd name="connsiteX11" fmla="*/ 3151414 w 3175907"/>
              <a:gd name="connsiteY11" fmla="*/ 21771 h 470807"/>
              <a:gd name="connsiteX12" fmla="*/ 3162300 w 3175907"/>
              <a:gd name="connsiteY12" fmla="*/ 27214 h 470807"/>
              <a:gd name="connsiteX13" fmla="*/ 3170464 w 3175907"/>
              <a:gd name="connsiteY13" fmla="*/ 40821 h 470807"/>
              <a:gd name="connsiteX14" fmla="*/ 3175907 w 3175907"/>
              <a:gd name="connsiteY14" fmla="*/ 62593 h 470807"/>
              <a:gd name="connsiteX15" fmla="*/ 3170464 w 3175907"/>
              <a:gd name="connsiteY15" fmla="*/ 272143 h 470807"/>
              <a:gd name="connsiteX16" fmla="*/ 3126921 w 3175907"/>
              <a:gd name="connsiteY16" fmla="*/ 269421 h 470807"/>
              <a:gd name="connsiteX17" fmla="*/ 2999014 w 3175907"/>
              <a:gd name="connsiteY17" fmla="*/ 261257 h 470807"/>
              <a:gd name="connsiteX18" fmla="*/ 2702378 w 3175907"/>
              <a:gd name="connsiteY18" fmla="*/ 247650 h 470807"/>
              <a:gd name="connsiteX19" fmla="*/ 2656114 w 3175907"/>
              <a:gd name="connsiteY19" fmla="*/ 250371 h 470807"/>
              <a:gd name="connsiteX20" fmla="*/ 2394857 w 3175907"/>
              <a:gd name="connsiteY20" fmla="*/ 274864 h 470807"/>
              <a:gd name="connsiteX21" fmla="*/ 1853292 w 3175907"/>
              <a:gd name="connsiteY21" fmla="*/ 326571 h 470807"/>
              <a:gd name="connsiteX22" fmla="*/ 810985 w 3175907"/>
              <a:gd name="connsiteY22" fmla="*/ 427264 h 470807"/>
              <a:gd name="connsiteX23" fmla="*/ 530678 w 3175907"/>
              <a:gd name="connsiteY23" fmla="*/ 454478 h 470807"/>
              <a:gd name="connsiteX24" fmla="*/ 410935 w 3175907"/>
              <a:gd name="connsiteY24" fmla="*/ 468086 h 470807"/>
              <a:gd name="connsiteX25" fmla="*/ 345621 w 3175907"/>
              <a:gd name="connsiteY25" fmla="*/ 470807 h 470807"/>
              <a:gd name="connsiteX26" fmla="*/ 217714 w 3175907"/>
              <a:gd name="connsiteY26" fmla="*/ 459921 h 470807"/>
              <a:gd name="connsiteX27" fmla="*/ 127907 w 3175907"/>
              <a:gd name="connsiteY27" fmla="*/ 446314 h 470807"/>
              <a:gd name="connsiteX28" fmla="*/ 21771 w 3175907"/>
              <a:gd name="connsiteY28" fmla="*/ 421821 h 470807"/>
              <a:gd name="connsiteX29" fmla="*/ 5442 w 3175907"/>
              <a:gd name="connsiteY29" fmla="*/ 381000 h 470807"/>
              <a:gd name="connsiteX30" fmla="*/ 0 w 3175907"/>
              <a:gd name="connsiteY30" fmla="*/ 296636 h 470807"/>
              <a:gd name="connsiteX31" fmla="*/ 21771 w 3175907"/>
              <a:gd name="connsiteY31" fmla="*/ 214993 h 470807"/>
              <a:gd name="connsiteX32" fmla="*/ 54428 w 3175907"/>
              <a:gd name="connsiteY32" fmla="*/ 228600 h 470807"/>
              <a:gd name="connsiteX33" fmla="*/ 106135 w 3175907"/>
              <a:gd name="connsiteY33" fmla="*/ 244928 h 470807"/>
              <a:gd name="connsiteX34" fmla="*/ 157842 w 3175907"/>
              <a:gd name="connsiteY34" fmla="*/ 250371 h 470807"/>
              <a:gd name="connsiteX35" fmla="*/ 263978 w 3175907"/>
              <a:gd name="connsiteY35" fmla="*/ 261257 h 470807"/>
              <a:gd name="connsiteX36" fmla="*/ 353785 w 3175907"/>
              <a:gd name="connsiteY36" fmla="*/ 266700 h 470807"/>
              <a:gd name="connsiteX37" fmla="*/ 413657 w 3175907"/>
              <a:gd name="connsiteY37" fmla="*/ 263978 h 470807"/>
              <a:gd name="connsiteX38" fmla="*/ 549728 w 3175907"/>
              <a:gd name="connsiteY38" fmla="*/ 250371 h 470807"/>
              <a:gd name="connsiteX39" fmla="*/ 707571 w 3175907"/>
              <a:gd name="connsiteY39" fmla="*/ 234043 h 470807"/>
              <a:gd name="connsiteX0" fmla="*/ 707571 w 3175907"/>
              <a:gd name="connsiteY0" fmla="*/ 234043 h 470807"/>
              <a:gd name="connsiteX1" fmla="*/ 1094014 w 3175907"/>
              <a:gd name="connsiteY1" fmla="*/ 193221 h 470807"/>
              <a:gd name="connsiteX2" fmla="*/ 1289957 w 3175907"/>
              <a:gd name="connsiteY2" fmla="*/ 168728 h 470807"/>
              <a:gd name="connsiteX3" fmla="*/ 1662792 w 3175907"/>
              <a:gd name="connsiteY3" fmla="*/ 130628 h 470807"/>
              <a:gd name="connsiteX4" fmla="*/ 1989364 w 3175907"/>
              <a:gd name="connsiteY4" fmla="*/ 92528 h 470807"/>
              <a:gd name="connsiteX5" fmla="*/ 2473778 w 3175907"/>
              <a:gd name="connsiteY5" fmla="*/ 29936 h 470807"/>
              <a:gd name="connsiteX6" fmla="*/ 2699657 w 3175907"/>
              <a:gd name="connsiteY6" fmla="*/ 5443 h 470807"/>
              <a:gd name="connsiteX7" fmla="*/ 2724150 w 3175907"/>
              <a:gd name="connsiteY7" fmla="*/ 2721 h 470807"/>
              <a:gd name="connsiteX8" fmla="*/ 2767692 w 3175907"/>
              <a:gd name="connsiteY8" fmla="*/ 0 h 470807"/>
              <a:gd name="connsiteX9" fmla="*/ 2892878 w 3175907"/>
              <a:gd name="connsiteY9" fmla="*/ 5443 h 470807"/>
              <a:gd name="connsiteX10" fmla="*/ 3001735 w 3175907"/>
              <a:gd name="connsiteY10" fmla="*/ 10886 h 470807"/>
              <a:gd name="connsiteX11" fmla="*/ 3151414 w 3175907"/>
              <a:gd name="connsiteY11" fmla="*/ 21771 h 470807"/>
              <a:gd name="connsiteX12" fmla="*/ 3162300 w 3175907"/>
              <a:gd name="connsiteY12" fmla="*/ 27214 h 470807"/>
              <a:gd name="connsiteX13" fmla="*/ 3170464 w 3175907"/>
              <a:gd name="connsiteY13" fmla="*/ 40821 h 470807"/>
              <a:gd name="connsiteX14" fmla="*/ 3175907 w 3175907"/>
              <a:gd name="connsiteY14" fmla="*/ 62593 h 470807"/>
              <a:gd name="connsiteX15" fmla="*/ 3173185 w 3175907"/>
              <a:gd name="connsiteY15" fmla="*/ 247650 h 470807"/>
              <a:gd name="connsiteX16" fmla="*/ 3170464 w 3175907"/>
              <a:gd name="connsiteY16" fmla="*/ 272143 h 470807"/>
              <a:gd name="connsiteX17" fmla="*/ 3126921 w 3175907"/>
              <a:gd name="connsiteY17" fmla="*/ 269421 h 470807"/>
              <a:gd name="connsiteX18" fmla="*/ 2999014 w 3175907"/>
              <a:gd name="connsiteY18" fmla="*/ 261257 h 470807"/>
              <a:gd name="connsiteX19" fmla="*/ 2702378 w 3175907"/>
              <a:gd name="connsiteY19" fmla="*/ 247650 h 470807"/>
              <a:gd name="connsiteX20" fmla="*/ 2656114 w 3175907"/>
              <a:gd name="connsiteY20" fmla="*/ 250371 h 470807"/>
              <a:gd name="connsiteX21" fmla="*/ 2394857 w 3175907"/>
              <a:gd name="connsiteY21" fmla="*/ 274864 h 470807"/>
              <a:gd name="connsiteX22" fmla="*/ 1853292 w 3175907"/>
              <a:gd name="connsiteY22" fmla="*/ 326571 h 470807"/>
              <a:gd name="connsiteX23" fmla="*/ 810985 w 3175907"/>
              <a:gd name="connsiteY23" fmla="*/ 427264 h 470807"/>
              <a:gd name="connsiteX24" fmla="*/ 530678 w 3175907"/>
              <a:gd name="connsiteY24" fmla="*/ 454478 h 470807"/>
              <a:gd name="connsiteX25" fmla="*/ 410935 w 3175907"/>
              <a:gd name="connsiteY25" fmla="*/ 468086 h 470807"/>
              <a:gd name="connsiteX26" fmla="*/ 345621 w 3175907"/>
              <a:gd name="connsiteY26" fmla="*/ 470807 h 470807"/>
              <a:gd name="connsiteX27" fmla="*/ 217714 w 3175907"/>
              <a:gd name="connsiteY27" fmla="*/ 459921 h 470807"/>
              <a:gd name="connsiteX28" fmla="*/ 127907 w 3175907"/>
              <a:gd name="connsiteY28" fmla="*/ 446314 h 470807"/>
              <a:gd name="connsiteX29" fmla="*/ 21771 w 3175907"/>
              <a:gd name="connsiteY29" fmla="*/ 421821 h 470807"/>
              <a:gd name="connsiteX30" fmla="*/ 5442 w 3175907"/>
              <a:gd name="connsiteY30" fmla="*/ 381000 h 470807"/>
              <a:gd name="connsiteX31" fmla="*/ 0 w 3175907"/>
              <a:gd name="connsiteY31" fmla="*/ 296636 h 470807"/>
              <a:gd name="connsiteX32" fmla="*/ 21771 w 3175907"/>
              <a:gd name="connsiteY32" fmla="*/ 214993 h 470807"/>
              <a:gd name="connsiteX33" fmla="*/ 54428 w 3175907"/>
              <a:gd name="connsiteY33" fmla="*/ 228600 h 470807"/>
              <a:gd name="connsiteX34" fmla="*/ 106135 w 3175907"/>
              <a:gd name="connsiteY34" fmla="*/ 244928 h 470807"/>
              <a:gd name="connsiteX35" fmla="*/ 157842 w 3175907"/>
              <a:gd name="connsiteY35" fmla="*/ 250371 h 470807"/>
              <a:gd name="connsiteX36" fmla="*/ 263978 w 3175907"/>
              <a:gd name="connsiteY36" fmla="*/ 261257 h 470807"/>
              <a:gd name="connsiteX37" fmla="*/ 353785 w 3175907"/>
              <a:gd name="connsiteY37" fmla="*/ 266700 h 470807"/>
              <a:gd name="connsiteX38" fmla="*/ 413657 w 3175907"/>
              <a:gd name="connsiteY38" fmla="*/ 263978 h 470807"/>
              <a:gd name="connsiteX39" fmla="*/ 549728 w 3175907"/>
              <a:gd name="connsiteY39" fmla="*/ 250371 h 470807"/>
              <a:gd name="connsiteX40" fmla="*/ 707571 w 3175907"/>
              <a:gd name="connsiteY40" fmla="*/ 234043 h 470807"/>
              <a:gd name="connsiteX0" fmla="*/ 707571 w 3175907"/>
              <a:gd name="connsiteY0" fmla="*/ 234043 h 470807"/>
              <a:gd name="connsiteX1" fmla="*/ 1094014 w 3175907"/>
              <a:gd name="connsiteY1" fmla="*/ 193221 h 470807"/>
              <a:gd name="connsiteX2" fmla="*/ 1289957 w 3175907"/>
              <a:gd name="connsiteY2" fmla="*/ 168728 h 470807"/>
              <a:gd name="connsiteX3" fmla="*/ 1662792 w 3175907"/>
              <a:gd name="connsiteY3" fmla="*/ 130628 h 470807"/>
              <a:gd name="connsiteX4" fmla="*/ 1989364 w 3175907"/>
              <a:gd name="connsiteY4" fmla="*/ 92528 h 470807"/>
              <a:gd name="connsiteX5" fmla="*/ 2473778 w 3175907"/>
              <a:gd name="connsiteY5" fmla="*/ 29936 h 470807"/>
              <a:gd name="connsiteX6" fmla="*/ 2699657 w 3175907"/>
              <a:gd name="connsiteY6" fmla="*/ 5443 h 470807"/>
              <a:gd name="connsiteX7" fmla="*/ 2724150 w 3175907"/>
              <a:gd name="connsiteY7" fmla="*/ 2721 h 470807"/>
              <a:gd name="connsiteX8" fmla="*/ 2767692 w 3175907"/>
              <a:gd name="connsiteY8" fmla="*/ 0 h 470807"/>
              <a:gd name="connsiteX9" fmla="*/ 2892878 w 3175907"/>
              <a:gd name="connsiteY9" fmla="*/ 5443 h 470807"/>
              <a:gd name="connsiteX10" fmla="*/ 3001735 w 3175907"/>
              <a:gd name="connsiteY10" fmla="*/ 10886 h 470807"/>
              <a:gd name="connsiteX11" fmla="*/ 3151414 w 3175907"/>
              <a:gd name="connsiteY11" fmla="*/ 21771 h 470807"/>
              <a:gd name="connsiteX12" fmla="*/ 3162300 w 3175907"/>
              <a:gd name="connsiteY12" fmla="*/ 27214 h 470807"/>
              <a:gd name="connsiteX13" fmla="*/ 3170464 w 3175907"/>
              <a:gd name="connsiteY13" fmla="*/ 40821 h 470807"/>
              <a:gd name="connsiteX14" fmla="*/ 3175907 w 3175907"/>
              <a:gd name="connsiteY14" fmla="*/ 62593 h 470807"/>
              <a:gd name="connsiteX15" fmla="*/ 3173185 w 3175907"/>
              <a:gd name="connsiteY15" fmla="*/ 247650 h 470807"/>
              <a:gd name="connsiteX16" fmla="*/ 3126921 w 3175907"/>
              <a:gd name="connsiteY16" fmla="*/ 269421 h 470807"/>
              <a:gd name="connsiteX17" fmla="*/ 2999014 w 3175907"/>
              <a:gd name="connsiteY17" fmla="*/ 261257 h 470807"/>
              <a:gd name="connsiteX18" fmla="*/ 2702378 w 3175907"/>
              <a:gd name="connsiteY18" fmla="*/ 247650 h 470807"/>
              <a:gd name="connsiteX19" fmla="*/ 2656114 w 3175907"/>
              <a:gd name="connsiteY19" fmla="*/ 250371 h 470807"/>
              <a:gd name="connsiteX20" fmla="*/ 2394857 w 3175907"/>
              <a:gd name="connsiteY20" fmla="*/ 274864 h 470807"/>
              <a:gd name="connsiteX21" fmla="*/ 1853292 w 3175907"/>
              <a:gd name="connsiteY21" fmla="*/ 326571 h 470807"/>
              <a:gd name="connsiteX22" fmla="*/ 810985 w 3175907"/>
              <a:gd name="connsiteY22" fmla="*/ 427264 h 470807"/>
              <a:gd name="connsiteX23" fmla="*/ 530678 w 3175907"/>
              <a:gd name="connsiteY23" fmla="*/ 454478 h 470807"/>
              <a:gd name="connsiteX24" fmla="*/ 410935 w 3175907"/>
              <a:gd name="connsiteY24" fmla="*/ 468086 h 470807"/>
              <a:gd name="connsiteX25" fmla="*/ 345621 w 3175907"/>
              <a:gd name="connsiteY25" fmla="*/ 470807 h 470807"/>
              <a:gd name="connsiteX26" fmla="*/ 217714 w 3175907"/>
              <a:gd name="connsiteY26" fmla="*/ 459921 h 470807"/>
              <a:gd name="connsiteX27" fmla="*/ 127907 w 3175907"/>
              <a:gd name="connsiteY27" fmla="*/ 446314 h 470807"/>
              <a:gd name="connsiteX28" fmla="*/ 21771 w 3175907"/>
              <a:gd name="connsiteY28" fmla="*/ 421821 h 470807"/>
              <a:gd name="connsiteX29" fmla="*/ 5442 w 3175907"/>
              <a:gd name="connsiteY29" fmla="*/ 381000 h 470807"/>
              <a:gd name="connsiteX30" fmla="*/ 0 w 3175907"/>
              <a:gd name="connsiteY30" fmla="*/ 296636 h 470807"/>
              <a:gd name="connsiteX31" fmla="*/ 21771 w 3175907"/>
              <a:gd name="connsiteY31" fmla="*/ 214993 h 470807"/>
              <a:gd name="connsiteX32" fmla="*/ 54428 w 3175907"/>
              <a:gd name="connsiteY32" fmla="*/ 228600 h 470807"/>
              <a:gd name="connsiteX33" fmla="*/ 106135 w 3175907"/>
              <a:gd name="connsiteY33" fmla="*/ 244928 h 470807"/>
              <a:gd name="connsiteX34" fmla="*/ 157842 w 3175907"/>
              <a:gd name="connsiteY34" fmla="*/ 250371 h 470807"/>
              <a:gd name="connsiteX35" fmla="*/ 263978 w 3175907"/>
              <a:gd name="connsiteY35" fmla="*/ 261257 h 470807"/>
              <a:gd name="connsiteX36" fmla="*/ 353785 w 3175907"/>
              <a:gd name="connsiteY36" fmla="*/ 266700 h 470807"/>
              <a:gd name="connsiteX37" fmla="*/ 413657 w 3175907"/>
              <a:gd name="connsiteY37" fmla="*/ 263978 h 470807"/>
              <a:gd name="connsiteX38" fmla="*/ 549728 w 3175907"/>
              <a:gd name="connsiteY38" fmla="*/ 250371 h 470807"/>
              <a:gd name="connsiteX39" fmla="*/ 707571 w 3175907"/>
              <a:gd name="connsiteY39" fmla="*/ 234043 h 47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75907" h="470807">
                <a:moveTo>
                  <a:pt x="707571" y="234043"/>
                </a:moveTo>
                <a:lnTo>
                  <a:pt x="1094014" y="193221"/>
                </a:lnTo>
                <a:lnTo>
                  <a:pt x="1289957" y="168728"/>
                </a:lnTo>
                <a:lnTo>
                  <a:pt x="1662792" y="130628"/>
                </a:lnTo>
                <a:lnTo>
                  <a:pt x="1989364" y="92528"/>
                </a:lnTo>
                <a:lnTo>
                  <a:pt x="2473778" y="29936"/>
                </a:lnTo>
                <a:lnTo>
                  <a:pt x="2699657" y="5443"/>
                </a:lnTo>
                <a:lnTo>
                  <a:pt x="2724150" y="2721"/>
                </a:lnTo>
                <a:lnTo>
                  <a:pt x="2767692" y="0"/>
                </a:lnTo>
                <a:lnTo>
                  <a:pt x="2892878" y="5443"/>
                </a:lnTo>
                <a:lnTo>
                  <a:pt x="3001735" y="10886"/>
                </a:lnTo>
                <a:lnTo>
                  <a:pt x="3151414" y="21771"/>
                </a:lnTo>
                <a:lnTo>
                  <a:pt x="3162300" y="27214"/>
                </a:lnTo>
                <a:lnTo>
                  <a:pt x="3170464" y="40821"/>
                </a:lnTo>
                <a:lnTo>
                  <a:pt x="3175907" y="62593"/>
                </a:lnTo>
                <a:cubicBezTo>
                  <a:pt x="3175000" y="124279"/>
                  <a:pt x="3174092" y="185964"/>
                  <a:pt x="3173185" y="247650"/>
                </a:cubicBezTo>
                <a:lnTo>
                  <a:pt x="3126921" y="269421"/>
                </a:lnTo>
                <a:lnTo>
                  <a:pt x="2999014" y="261257"/>
                </a:lnTo>
                <a:lnTo>
                  <a:pt x="2702378" y="247650"/>
                </a:lnTo>
                <a:lnTo>
                  <a:pt x="2656114" y="250371"/>
                </a:lnTo>
                <a:lnTo>
                  <a:pt x="2394857" y="274864"/>
                </a:lnTo>
                <a:lnTo>
                  <a:pt x="1853292" y="326571"/>
                </a:lnTo>
                <a:lnTo>
                  <a:pt x="810985" y="427264"/>
                </a:lnTo>
                <a:lnTo>
                  <a:pt x="530678" y="454478"/>
                </a:lnTo>
                <a:lnTo>
                  <a:pt x="410935" y="468086"/>
                </a:lnTo>
                <a:lnTo>
                  <a:pt x="345621" y="470807"/>
                </a:lnTo>
                <a:lnTo>
                  <a:pt x="217714" y="459921"/>
                </a:lnTo>
                <a:lnTo>
                  <a:pt x="127907" y="446314"/>
                </a:lnTo>
                <a:lnTo>
                  <a:pt x="21771" y="421821"/>
                </a:lnTo>
                <a:lnTo>
                  <a:pt x="5442" y="381000"/>
                </a:lnTo>
                <a:lnTo>
                  <a:pt x="0" y="296636"/>
                </a:lnTo>
                <a:lnTo>
                  <a:pt x="21771" y="214993"/>
                </a:lnTo>
                <a:lnTo>
                  <a:pt x="54428" y="228600"/>
                </a:lnTo>
                <a:lnTo>
                  <a:pt x="106135" y="244928"/>
                </a:lnTo>
                <a:lnTo>
                  <a:pt x="157842" y="250371"/>
                </a:lnTo>
                <a:lnTo>
                  <a:pt x="263978" y="261257"/>
                </a:lnTo>
                <a:lnTo>
                  <a:pt x="353785" y="266700"/>
                </a:lnTo>
                <a:lnTo>
                  <a:pt x="413657" y="263978"/>
                </a:lnTo>
                <a:lnTo>
                  <a:pt x="549728" y="250371"/>
                </a:lnTo>
                <a:lnTo>
                  <a:pt x="707571" y="2340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3E698E6-429B-4F93-BC27-3E5A5DC3FA77}"/>
              </a:ext>
            </a:extLst>
          </p:cNvPr>
          <p:cNvSpPr/>
          <p:nvPr/>
        </p:nvSpPr>
        <p:spPr>
          <a:xfrm rot="17700000">
            <a:off x="2992438" y="2790826"/>
            <a:ext cx="2600325" cy="1968500"/>
          </a:xfrm>
          <a:custGeom>
            <a:avLst/>
            <a:gdLst>
              <a:gd name="connsiteX0" fmla="*/ 1225550 w 2600325"/>
              <a:gd name="connsiteY0" fmla="*/ 1025525 h 1968500"/>
              <a:gd name="connsiteX1" fmla="*/ 1711325 w 2600325"/>
              <a:gd name="connsiteY1" fmla="*/ 755650 h 1968500"/>
              <a:gd name="connsiteX2" fmla="*/ 1819275 w 2600325"/>
              <a:gd name="connsiteY2" fmla="*/ 695325 h 1968500"/>
              <a:gd name="connsiteX3" fmla="*/ 1930400 w 2600325"/>
              <a:gd name="connsiteY3" fmla="*/ 622300 h 1968500"/>
              <a:gd name="connsiteX4" fmla="*/ 2092325 w 2600325"/>
              <a:gd name="connsiteY4" fmla="*/ 504825 h 1968500"/>
              <a:gd name="connsiteX5" fmla="*/ 2174875 w 2600325"/>
              <a:gd name="connsiteY5" fmla="*/ 434975 h 1968500"/>
              <a:gd name="connsiteX6" fmla="*/ 2238375 w 2600325"/>
              <a:gd name="connsiteY6" fmla="*/ 377825 h 1968500"/>
              <a:gd name="connsiteX7" fmla="*/ 2301875 w 2600325"/>
              <a:gd name="connsiteY7" fmla="*/ 320675 h 1968500"/>
              <a:gd name="connsiteX8" fmla="*/ 2349500 w 2600325"/>
              <a:gd name="connsiteY8" fmla="*/ 273050 h 1968500"/>
              <a:gd name="connsiteX9" fmla="*/ 2390775 w 2600325"/>
              <a:gd name="connsiteY9" fmla="*/ 225425 h 1968500"/>
              <a:gd name="connsiteX10" fmla="*/ 2438400 w 2600325"/>
              <a:gd name="connsiteY10" fmla="*/ 168275 h 1968500"/>
              <a:gd name="connsiteX11" fmla="*/ 2482850 w 2600325"/>
              <a:gd name="connsiteY11" fmla="*/ 95250 h 1968500"/>
              <a:gd name="connsiteX12" fmla="*/ 2508250 w 2600325"/>
              <a:gd name="connsiteY12" fmla="*/ 38100 h 1968500"/>
              <a:gd name="connsiteX13" fmla="*/ 2517775 w 2600325"/>
              <a:gd name="connsiteY13" fmla="*/ 25400 h 1968500"/>
              <a:gd name="connsiteX14" fmla="*/ 2530475 w 2600325"/>
              <a:gd name="connsiteY14" fmla="*/ 9525 h 1968500"/>
              <a:gd name="connsiteX15" fmla="*/ 2549525 w 2600325"/>
              <a:gd name="connsiteY15" fmla="*/ 0 h 1968500"/>
              <a:gd name="connsiteX16" fmla="*/ 2565400 w 2600325"/>
              <a:gd name="connsiteY16" fmla="*/ 0 h 1968500"/>
              <a:gd name="connsiteX17" fmla="*/ 2574925 w 2600325"/>
              <a:gd name="connsiteY17" fmla="*/ 22225 h 1968500"/>
              <a:gd name="connsiteX18" fmla="*/ 2574925 w 2600325"/>
              <a:gd name="connsiteY18" fmla="*/ 63500 h 1968500"/>
              <a:gd name="connsiteX19" fmla="*/ 2587625 w 2600325"/>
              <a:gd name="connsiteY19" fmla="*/ 142875 h 1968500"/>
              <a:gd name="connsiteX20" fmla="*/ 2597150 w 2600325"/>
              <a:gd name="connsiteY20" fmla="*/ 209550 h 1968500"/>
              <a:gd name="connsiteX21" fmla="*/ 2600325 w 2600325"/>
              <a:gd name="connsiteY21" fmla="*/ 295275 h 1968500"/>
              <a:gd name="connsiteX22" fmla="*/ 2600325 w 2600325"/>
              <a:gd name="connsiteY22" fmla="*/ 387350 h 1968500"/>
              <a:gd name="connsiteX23" fmla="*/ 2593975 w 2600325"/>
              <a:gd name="connsiteY23" fmla="*/ 447675 h 1968500"/>
              <a:gd name="connsiteX24" fmla="*/ 2587625 w 2600325"/>
              <a:gd name="connsiteY24" fmla="*/ 463550 h 1968500"/>
              <a:gd name="connsiteX25" fmla="*/ 2520950 w 2600325"/>
              <a:gd name="connsiteY25" fmla="*/ 539750 h 1968500"/>
              <a:gd name="connsiteX26" fmla="*/ 2444750 w 2600325"/>
              <a:gd name="connsiteY26" fmla="*/ 603250 h 1968500"/>
              <a:gd name="connsiteX27" fmla="*/ 2330450 w 2600325"/>
              <a:gd name="connsiteY27" fmla="*/ 676275 h 1968500"/>
              <a:gd name="connsiteX28" fmla="*/ 1981200 w 2600325"/>
              <a:gd name="connsiteY28" fmla="*/ 892175 h 1968500"/>
              <a:gd name="connsiteX29" fmla="*/ 1609725 w 2600325"/>
              <a:gd name="connsiteY29" fmla="*/ 1114425 h 1968500"/>
              <a:gd name="connsiteX30" fmla="*/ 1397000 w 2600325"/>
              <a:gd name="connsiteY30" fmla="*/ 1219200 h 1968500"/>
              <a:gd name="connsiteX31" fmla="*/ 625475 w 2600325"/>
              <a:gd name="connsiteY31" fmla="*/ 1666875 h 1968500"/>
              <a:gd name="connsiteX32" fmla="*/ 361950 w 2600325"/>
              <a:gd name="connsiteY32" fmla="*/ 1819275 h 1968500"/>
              <a:gd name="connsiteX33" fmla="*/ 231775 w 2600325"/>
              <a:gd name="connsiteY33" fmla="*/ 1908175 h 1968500"/>
              <a:gd name="connsiteX34" fmla="*/ 161925 w 2600325"/>
              <a:gd name="connsiteY34" fmla="*/ 1968500 h 1968500"/>
              <a:gd name="connsiteX35" fmla="*/ 152400 w 2600325"/>
              <a:gd name="connsiteY35" fmla="*/ 1968500 h 1968500"/>
              <a:gd name="connsiteX36" fmla="*/ 114300 w 2600325"/>
              <a:gd name="connsiteY36" fmla="*/ 1968500 h 1968500"/>
              <a:gd name="connsiteX37" fmla="*/ 79375 w 2600325"/>
              <a:gd name="connsiteY37" fmla="*/ 1962150 h 1968500"/>
              <a:gd name="connsiteX38" fmla="*/ 41275 w 2600325"/>
              <a:gd name="connsiteY38" fmla="*/ 1946275 h 1968500"/>
              <a:gd name="connsiteX39" fmla="*/ 22225 w 2600325"/>
              <a:gd name="connsiteY39" fmla="*/ 1927225 h 1968500"/>
              <a:gd name="connsiteX40" fmla="*/ 12700 w 2600325"/>
              <a:gd name="connsiteY40" fmla="*/ 1908175 h 1968500"/>
              <a:gd name="connsiteX41" fmla="*/ 3175 w 2600325"/>
              <a:gd name="connsiteY41" fmla="*/ 1885950 h 1968500"/>
              <a:gd name="connsiteX42" fmla="*/ 0 w 2600325"/>
              <a:gd name="connsiteY42" fmla="*/ 1857375 h 1968500"/>
              <a:gd name="connsiteX43" fmla="*/ 9525 w 2600325"/>
              <a:gd name="connsiteY43" fmla="*/ 1812925 h 1968500"/>
              <a:gd name="connsiteX44" fmla="*/ 38100 w 2600325"/>
              <a:gd name="connsiteY44" fmla="*/ 1758950 h 1968500"/>
              <a:gd name="connsiteX45" fmla="*/ 73025 w 2600325"/>
              <a:gd name="connsiteY45" fmla="*/ 1708150 h 1968500"/>
              <a:gd name="connsiteX46" fmla="*/ 107950 w 2600325"/>
              <a:gd name="connsiteY46" fmla="*/ 1663700 h 1968500"/>
              <a:gd name="connsiteX47" fmla="*/ 177800 w 2600325"/>
              <a:gd name="connsiteY47" fmla="*/ 1609725 h 1968500"/>
              <a:gd name="connsiteX48" fmla="*/ 247650 w 2600325"/>
              <a:gd name="connsiteY48" fmla="*/ 1558925 h 1968500"/>
              <a:gd name="connsiteX49" fmla="*/ 523875 w 2600325"/>
              <a:gd name="connsiteY49" fmla="*/ 1409700 h 1968500"/>
              <a:gd name="connsiteX50" fmla="*/ 828675 w 2600325"/>
              <a:gd name="connsiteY50" fmla="*/ 1238250 h 1968500"/>
              <a:gd name="connsiteX51" fmla="*/ 1025525 w 2600325"/>
              <a:gd name="connsiteY51" fmla="*/ 1130300 h 1968500"/>
              <a:gd name="connsiteX52" fmla="*/ 1225550 w 2600325"/>
              <a:gd name="connsiteY52" fmla="*/ 1025525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600325" h="1968500">
                <a:moveTo>
                  <a:pt x="1225550" y="1025525"/>
                </a:moveTo>
                <a:lnTo>
                  <a:pt x="1711325" y="755650"/>
                </a:lnTo>
                <a:lnTo>
                  <a:pt x="1819275" y="695325"/>
                </a:lnTo>
                <a:lnTo>
                  <a:pt x="1930400" y="622300"/>
                </a:lnTo>
                <a:lnTo>
                  <a:pt x="2092325" y="504825"/>
                </a:lnTo>
                <a:lnTo>
                  <a:pt x="2174875" y="434975"/>
                </a:lnTo>
                <a:lnTo>
                  <a:pt x="2238375" y="377825"/>
                </a:lnTo>
                <a:lnTo>
                  <a:pt x="2301875" y="320675"/>
                </a:lnTo>
                <a:lnTo>
                  <a:pt x="2349500" y="273050"/>
                </a:lnTo>
                <a:lnTo>
                  <a:pt x="2390775" y="225425"/>
                </a:lnTo>
                <a:lnTo>
                  <a:pt x="2438400" y="168275"/>
                </a:lnTo>
                <a:lnTo>
                  <a:pt x="2482850" y="95250"/>
                </a:lnTo>
                <a:lnTo>
                  <a:pt x="2508250" y="38100"/>
                </a:lnTo>
                <a:lnTo>
                  <a:pt x="2517775" y="25400"/>
                </a:lnTo>
                <a:lnTo>
                  <a:pt x="2530475" y="9525"/>
                </a:lnTo>
                <a:lnTo>
                  <a:pt x="2549525" y="0"/>
                </a:lnTo>
                <a:lnTo>
                  <a:pt x="2565400" y="0"/>
                </a:lnTo>
                <a:lnTo>
                  <a:pt x="2574925" y="22225"/>
                </a:lnTo>
                <a:lnTo>
                  <a:pt x="2574925" y="63500"/>
                </a:lnTo>
                <a:lnTo>
                  <a:pt x="2587625" y="142875"/>
                </a:lnTo>
                <a:lnTo>
                  <a:pt x="2597150" y="209550"/>
                </a:lnTo>
                <a:lnTo>
                  <a:pt x="2600325" y="295275"/>
                </a:lnTo>
                <a:lnTo>
                  <a:pt x="2600325" y="387350"/>
                </a:lnTo>
                <a:lnTo>
                  <a:pt x="2593975" y="447675"/>
                </a:lnTo>
                <a:lnTo>
                  <a:pt x="2587625" y="463550"/>
                </a:lnTo>
                <a:lnTo>
                  <a:pt x="2520950" y="539750"/>
                </a:lnTo>
                <a:lnTo>
                  <a:pt x="2444750" y="603250"/>
                </a:lnTo>
                <a:lnTo>
                  <a:pt x="2330450" y="676275"/>
                </a:lnTo>
                <a:lnTo>
                  <a:pt x="1981200" y="892175"/>
                </a:lnTo>
                <a:lnTo>
                  <a:pt x="1609725" y="1114425"/>
                </a:lnTo>
                <a:lnTo>
                  <a:pt x="1397000" y="1219200"/>
                </a:lnTo>
                <a:lnTo>
                  <a:pt x="625475" y="1666875"/>
                </a:lnTo>
                <a:lnTo>
                  <a:pt x="361950" y="1819275"/>
                </a:lnTo>
                <a:lnTo>
                  <a:pt x="231775" y="1908175"/>
                </a:lnTo>
                <a:lnTo>
                  <a:pt x="161925" y="1968500"/>
                </a:lnTo>
                <a:lnTo>
                  <a:pt x="152400" y="1968500"/>
                </a:lnTo>
                <a:lnTo>
                  <a:pt x="114300" y="1968500"/>
                </a:lnTo>
                <a:lnTo>
                  <a:pt x="79375" y="1962150"/>
                </a:lnTo>
                <a:lnTo>
                  <a:pt x="41275" y="1946275"/>
                </a:lnTo>
                <a:lnTo>
                  <a:pt x="22225" y="1927225"/>
                </a:lnTo>
                <a:lnTo>
                  <a:pt x="12700" y="1908175"/>
                </a:lnTo>
                <a:lnTo>
                  <a:pt x="3175" y="1885950"/>
                </a:lnTo>
                <a:lnTo>
                  <a:pt x="0" y="1857375"/>
                </a:lnTo>
                <a:lnTo>
                  <a:pt x="9525" y="1812925"/>
                </a:lnTo>
                <a:lnTo>
                  <a:pt x="38100" y="1758950"/>
                </a:lnTo>
                <a:lnTo>
                  <a:pt x="73025" y="1708150"/>
                </a:lnTo>
                <a:lnTo>
                  <a:pt x="107950" y="1663700"/>
                </a:lnTo>
                <a:lnTo>
                  <a:pt x="177800" y="1609725"/>
                </a:lnTo>
                <a:lnTo>
                  <a:pt x="247650" y="1558925"/>
                </a:lnTo>
                <a:lnTo>
                  <a:pt x="523875" y="1409700"/>
                </a:lnTo>
                <a:lnTo>
                  <a:pt x="828675" y="1238250"/>
                </a:lnTo>
                <a:lnTo>
                  <a:pt x="1025525" y="1130300"/>
                </a:lnTo>
                <a:lnTo>
                  <a:pt x="1225550" y="10255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AD0F2399-7A45-46E3-83DA-A45CE28B2784}"/>
              </a:ext>
            </a:extLst>
          </p:cNvPr>
          <p:cNvSpPr/>
          <p:nvPr/>
        </p:nvSpPr>
        <p:spPr>
          <a:xfrm rot="2400000">
            <a:off x="4543426" y="1668464"/>
            <a:ext cx="4352925" cy="2511425"/>
          </a:xfrm>
          <a:custGeom>
            <a:avLst/>
            <a:gdLst>
              <a:gd name="connsiteX0" fmla="*/ 450994 w 4352710"/>
              <a:gd name="connsiteY0" fmla="*/ 1895001 h 2511497"/>
              <a:gd name="connsiteX1" fmla="*/ 885437 w 4352710"/>
              <a:gd name="connsiteY1" fmla="*/ 1456420 h 2511497"/>
              <a:gd name="connsiteX2" fmla="*/ 1108865 w 4352710"/>
              <a:gd name="connsiteY2" fmla="*/ 1241267 h 2511497"/>
              <a:gd name="connsiteX3" fmla="*/ 1390219 w 4352710"/>
              <a:gd name="connsiteY3" fmla="*/ 972326 h 2511497"/>
              <a:gd name="connsiteX4" fmla="*/ 1626060 w 4352710"/>
              <a:gd name="connsiteY4" fmla="*/ 761310 h 2511497"/>
              <a:gd name="connsiteX5" fmla="*/ 1911551 w 4352710"/>
              <a:gd name="connsiteY5" fmla="*/ 508919 h 2511497"/>
              <a:gd name="connsiteX6" fmla="*/ 2010853 w 4352710"/>
              <a:gd name="connsiteY6" fmla="*/ 426168 h 2511497"/>
              <a:gd name="connsiteX7" fmla="*/ 2081191 w 4352710"/>
              <a:gd name="connsiteY7" fmla="*/ 368242 h 2511497"/>
              <a:gd name="connsiteX8" fmla="*/ 2151530 w 4352710"/>
              <a:gd name="connsiteY8" fmla="*/ 289629 h 2511497"/>
              <a:gd name="connsiteX9" fmla="*/ 2263244 w 4352710"/>
              <a:gd name="connsiteY9" fmla="*/ 173777 h 2511497"/>
              <a:gd name="connsiteX10" fmla="*/ 2337720 w 4352710"/>
              <a:gd name="connsiteY10" fmla="*/ 95164 h 2511497"/>
              <a:gd name="connsiteX11" fmla="*/ 2366683 w 4352710"/>
              <a:gd name="connsiteY11" fmla="*/ 66201 h 2511497"/>
              <a:gd name="connsiteX12" fmla="*/ 2453571 w 4352710"/>
              <a:gd name="connsiteY12" fmla="*/ 41375 h 2511497"/>
              <a:gd name="connsiteX13" fmla="*/ 2581836 w 4352710"/>
              <a:gd name="connsiteY13" fmla="*/ 16550 h 2511497"/>
              <a:gd name="connsiteX14" fmla="*/ 2685274 w 4352710"/>
              <a:gd name="connsiteY14" fmla="*/ 4137 h 2511497"/>
              <a:gd name="connsiteX15" fmla="*/ 2780438 w 4352710"/>
              <a:gd name="connsiteY15" fmla="*/ 0 h 2511497"/>
              <a:gd name="connsiteX16" fmla="*/ 2854914 w 4352710"/>
              <a:gd name="connsiteY16" fmla="*/ 8275 h 2511497"/>
              <a:gd name="connsiteX17" fmla="*/ 2900427 w 4352710"/>
              <a:gd name="connsiteY17" fmla="*/ 20688 h 2511497"/>
              <a:gd name="connsiteX18" fmla="*/ 2925253 w 4352710"/>
              <a:gd name="connsiteY18" fmla="*/ 37238 h 2511497"/>
              <a:gd name="connsiteX19" fmla="*/ 2937665 w 4352710"/>
              <a:gd name="connsiteY19" fmla="*/ 57926 h 2511497"/>
              <a:gd name="connsiteX20" fmla="*/ 2945941 w 4352710"/>
              <a:gd name="connsiteY20" fmla="*/ 78613 h 2511497"/>
              <a:gd name="connsiteX21" fmla="*/ 2945941 w 4352710"/>
              <a:gd name="connsiteY21" fmla="*/ 107576 h 2511497"/>
              <a:gd name="connsiteX22" fmla="*/ 2937665 w 4352710"/>
              <a:gd name="connsiteY22" fmla="*/ 136539 h 2511497"/>
              <a:gd name="connsiteX23" fmla="*/ 2937665 w 4352710"/>
              <a:gd name="connsiteY23" fmla="*/ 177915 h 2511497"/>
              <a:gd name="connsiteX24" fmla="*/ 2937665 w 4352710"/>
              <a:gd name="connsiteY24" fmla="*/ 223428 h 2511497"/>
              <a:gd name="connsiteX25" fmla="*/ 2954216 w 4352710"/>
              <a:gd name="connsiteY25" fmla="*/ 256528 h 2511497"/>
              <a:gd name="connsiteX26" fmla="*/ 3008004 w 4352710"/>
              <a:gd name="connsiteY26" fmla="*/ 339279 h 2511497"/>
              <a:gd name="connsiteX27" fmla="*/ 3487960 w 4352710"/>
              <a:gd name="connsiteY27" fmla="*/ 1059214 h 2511497"/>
              <a:gd name="connsiteX28" fmla="*/ 3951367 w 4352710"/>
              <a:gd name="connsiteY28" fmla="*/ 1746049 h 2511497"/>
              <a:gd name="connsiteX29" fmla="*/ 4187208 w 4352710"/>
              <a:gd name="connsiteY29" fmla="*/ 2085328 h 2511497"/>
              <a:gd name="connsiteX30" fmla="*/ 4261684 w 4352710"/>
              <a:gd name="connsiteY30" fmla="*/ 2201180 h 2511497"/>
              <a:gd name="connsiteX31" fmla="*/ 4307197 w 4352710"/>
              <a:gd name="connsiteY31" fmla="*/ 2267381 h 2511497"/>
              <a:gd name="connsiteX32" fmla="*/ 4344435 w 4352710"/>
              <a:gd name="connsiteY32" fmla="*/ 2337719 h 2511497"/>
              <a:gd name="connsiteX33" fmla="*/ 4352710 w 4352710"/>
              <a:gd name="connsiteY33" fmla="*/ 2379095 h 2511497"/>
              <a:gd name="connsiteX34" fmla="*/ 4352710 w 4352710"/>
              <a:gd name="connsiteY34" fmla="*/ 2416333 h 2511497"/>
              <a:gd name="connsiteX35" fmla="*/ 4348572 w 4352710"/>
              <a:gd name="connsiteY35" fmla="*/ 2449433 h 2511497"/>
              <a:gd name="connsiteX36" fmla="*/ 4336160 w 4352710"/>
              <a:gd name="connsiteY36" fmla="*/ 2470121 h 2511497"/>
              <a:gd name="connsiteX37" fmla="*/ 4307197 w 4352710"/>
              <a:gd name="connsiteY37" fmla="*/ 2490809 h 2511497"/>
              <a:gd name="connsiteX38" fmla="*/ 4282371 w 4352710"/>
              <a:gd name="connsiteY38" fmla="*/ 2507359 h 2511497"/>
              <a:gd name="connsiteX39" fmla="*/ 4265821 w 4352710"/>
              <a:gd name="connsiteY39" fmla="*/ 2511497 h 2511497"/>
              <a:gd name="connsiteX40" fmla="*/ 4245133 w 4352710"/>
              <a:gd name="connsiteY40" fmla="*/ 2511497 h 2511497"/>
              <a:gd name="connsiteX41" fmla="*/ 4220308 w 4352710"/>
              <a:gd name="connsiteY41" fmla="*/ 2507359 h 2511497"/>
              <a:gd name="connsiteX42" fmla="*/ 4187208 w 4352710"/>
              <a:gd name="connsiteY42" fmla="*/ 2499084 h 2511497"/>
              <a:gd name="connsiteX43" fmla="*/ 4129282 w 4352710"/>
              <a:gd name="connsiteY43" fmla="*/ 2465983 h 2511497"/>
              <a:gd name="connsiteX44" fmla="*/ 4087906 w 4352710"/>
              <a:gd name="connsiteY44" fmla="*/ 2441158 h 2511497"/>
              <a:gd name="connsiteX45" fmla="*/ 4067218 w 4352710"/>
              <a:gd name="connsiteY45" fmla="*/ 2399783 h 2511497"/>
              <a:gd name="connsiteX46" fmla="*/ 4038255 w 4352710"/>
              <a:gd name="connsiteY46" fmla="*/ 2329444 h 2511497"/>
              <a:gd name="connsiteX47" fmla="*/ 4009293 w 4352710"/>
              <a:gd name="connsiteY47" fmla="*/ 2242555 h 2511497"/>
              <a:gd name="connsiteX48" fmla="*/ 3959642 w 4352710"/>
              <a:gd name="connsiteY48" fmla="*/ 2176355 h 2511497"/>
              <a:gd name="connsiteX49" fmla="*/ 3450722 w 4352710"/>
              <a:gd name="connsiteY49" fmla="*/ 1464695 h 2511497"/>
              <a:gd name="connsiteX50" fmla="*/ 3152818 w 4352710"/>
              <a:gd name="connsiteY50" fmla="*/ 1038526 h 2511497"/>
              <a:gd name="connsiteX51" fmla="*/ 2648036 w 4352710"/>
              <a:gd name="connsiteY51" fmla="*/ 343417 h 2511497"/>
              <a:gd name="connsiteX52" fmla="*/ 2602523 w 4352710"/>
              <a:gd name="connsiteY52" fmla="*/ 293766 h 2511497"/>
              <a:gd name="connsiteX53" fmla="*/ 2581836 w 4352710"/>
              <a:gd name="connsiteY53" fmla="*/ 281354 h 2511497"/>
              <a:gd name="connsiteX54" fmla="*/ 2561148 w 4352710"/>
              <a:gd name="connsiteY54" fmla="*/ 273079 h 2511497"/>
              <a:gd name="connsiteX55" fmla="*/ 2532185 w 4352710"/>
              <a:gd name="connsiteY55" fmla="*/ 264803 h 2511497"/>
              <a:gd name="connsiteX56" fmla="*/ 2507360 w 4352710"/>
              <a:gd name="connsiteY56" fmla="*/ 268941 h 2511497"/>
              <a:gd name="connsiteX57" fmla="*/ 2470122 w 4352710"/>
              <a:gd name="connsiteY57" fmla="*/ 277216 h 2511497"/>
              <a:gd name="connsiteX58" fmla="*/ 2428746 w 4352710"/>
              <a:gd name="connsiteY58" fmla="*/ 302041 h 2511497"/>
              <a:gd name="connsiteX59" fmla="*/ 2387370 w 4352710"/>
              <a:gd name="connsiteY59" fmla="*/ 335142 h 2511497"/>
              <a:gd name="connsiteX60" fmla="*/ 2362545 w 4352710"/>
              <a:gd name="connsiteY60" fmla="*/ 364105 h 2511497"/>
              <a:gd name="connsiteX61" fmla="*/ 2337720 w 4352710"/>
              <a:gd name="connsiteY61" fmla="*/ 384793 h 2511497"/>
              <a:gd name="connsiteX62" fmla="*/ 2292207 w 4352710"/>
              <a:gd name="connsiteY62" fmla="*/ 426168 h 2511497"/>
              <a:gd name="connsiteX63" fmla="*/ 1588822 w 4352710"/>
              <a:gd name="connsiteY63" fmla="*/ 1059214 h 2511497"/>
              <a:gd name="connsiteX64" fmla="*/ 1311606 w 4352710"/>
              <a:gd name="connsiteY64" fmla="*/ 1299193 h 2511497"/>
              <a:gd name="connsiteX65" fmla="*/ 1088178 w 4352710"/>
              <a:gd name="connsiteY65" fmla="*/ 1530896 h 2511497"/>
              <a:gd name="connsiteX66" fmla="*/ 1063352 w 4352710"/>
              <a:gd name="connsiteY66" fmla="*/ 1547446 h 2511497"/>
              <a:gd name="connsiteX67" fmla="*/ 1030252 w 4352710"/>
              <a:gd name="connsiteY67" fmla="*/ 1572271 h 2511497"/>
              <a:gd name="connsiteX68" fmla="*/ 968189 w 4352710"/>
              <a:gd name="connsiteY68" fmla="*/ 1630197 h 2511497"/>
              <a:gd name="connsiteX69" fmla="*/ 732348 w 4352710"/>
              <a:gd name="connsiteY69" fmla="*/ 1870175 h 2511497"/>
              <a:gd name="connsiteX70" fmla="*/ 591671 w 4352710"/>
              <a:gd name="connsiteY70" fmla="*/ 2014990 h 2511497"/>
              <a:gd name="connsiteX71" fmla="*/ 475819 w 4352710"/>
              <a:gd name="connsiteY71" fmla="*/ 2134979 h 2511497"/>
              <a:gd name="connsiteX72" fmla="*/ 322730 w 4352710"/>
              <a:gd name="connsiteY72" fmla="*/ 2304619 h 2511497"/>
              <a:gd name="connsiteX73" fmla="*/ 177915 w 4352710"/>
              <a:gd name="connsiteY73" fmla="*/ 2461846 h 2511497"/>
              <a:gd name="connsiteX74" fmla="*/ 169640 w 4352710"/>
              <a:gd name="connsiteY74" fmla="*/ 2465983 h 2511497"/>
              <a:gd name="connsiteX75" fmla="*/ 0 w 4352710"/>
              <a:gd name="connsiteY75" fmla="*/ 2362545 h 2511497"/>
              <a:gd name="connsiteX76" fmla="*/ 37238 w 4352710"/>
              <a:gd name="connsiteY76" fmla="*/ 2354269 h 2511497"/>
              <a:gd name="connsiteX77" fmla="*/ 57926 w 4352710"/>
              <a:gd name="connsiteY77" fmla="*/ 2325307 h 2511497"/>
              <a:gd name="connsiteX78" fmla="*/ 157227 w 4352710"/>
              <a:gd name="connsiteY78" fmla="*/ 2213593 h 2511497"/>
              <a:gd name="connsiteX79" fmla="*/ 372380 w 4352710"/>
              <a:gd name="connsiteY79" fmla="*/ 1977752 h 2511497"/>
              <a:gd name="connsiteX80" fmla="*/ 450994 w 4352710"/>
              <a:gd name="connsiteY80" fmla="*/ 1895001 h 251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352710" h="2511497">
                <a:moveTo>
                  <a:pt x="450994" y="1895001"/>
                </a:moveTo>
                <a:lnTo>
                  <a:pt x="885437" y="1456420"/>
                </a:lnTo>
                <a:lnTo>
                  <a:pt x="1108865" y="1241267"/>
                </a:lnTo>
                <a:lnTo>
                  <a:pt x="1390219" y="972326"/>
                </a:lnTo>
                <a:lnTo>
                  <a:pt x="1626060" y="761310"/>
                </a:lnTo>
                <a:lnTo>
                  <a:pt x="1911551" y="508919"/>
                </a:lnTo>
                <a:lnTo>
                  <a:pt x="2010853" y="426168"/>
                </a:lnTo>
                <a:lnTo>
                  <a:pt x="2081191" y="368242"/>
                </a:lnTo>
                <a:lnTo>
                  <a:pt x="2151530" y="289629"/>
                </a:lnTo>
                <a:lnTo>
                  <a:pt x="2263244" y="173777"/>
                </a:lnTo>
                <a:lnTo>
                  <a:pt x="2337720" y="95164"/>
                </a:lnTo>
                <a:lnTo>
                  <a:pt x="2366683" y="66201"/>
                </a:lnTo>
                <a:lnTo>
                  <a:pt x="2453571" y="41375"/>
                </a:lnTo>
                <a:lnTo>
                  <a:pt x="2581836" y="16550"/>
                </a:lnTo>
                <a:lnTo>
                  <a:pt x="2685274" y="4137"/>
                </a:lnTo>
                <a:lnTo>
                  <a:pt x="2780438" y="0"/>
                </a:lnTo>
                <a:lnTo>
                  <a:pt x="2854914" y="8275"/>
                </a:lnTo>
                <a:lnTo>
                  <a:pt x="2900427" y="20688"/>
                </a:lnTo>
                <a:lnTo>
                  <a:pt x="2925253" y="37238"/>
                </a:lnTo>
                <a:lnTo>
                  <a:pt x="2937665" y="57926"/>
                </a:lnTo>
                <a:lnTo>
                  <a:pt x="2945941" y="78613"/>
                </a:lnTo>
                <a:lnTo>
                  <a:pt x="2945941" y="107576"/>
                </a:lnTo>
                <a:lnTo>
                  <a:pt x="2937665" y="136539"/>
                </a:lnTo>
                <a:lnTo>
                  <a:pt x="2937665" y="177915"/>
                </a:lnTo>
                <a:lnTo>
                  <a:pt x="2937665" y="223428"/>
                </a:lnTo>
                <a:lnTo>
                  <a:pt x="2954216" y="256528"/>
                </a:lnTo>
                <a:lnTo>
                  <a:pt x="3008004" y="339279"/>
                </a:lnTo>
                <a:lnTo>
                  <a:pt x="3487960" y="1059214"/>
                </a:lnTo>
                <a:lnTo>
                  <a:pt x="3951367" y="1746049"/>
                </a:lnTo>
                <a:lnTo>
                  <a:pt x="4187208" y="2085328"/>
                </a:lnTo>
                <a:lnTo>
                  <a:pt x="4261684" y="2201180"/>
                </a:lnTo>
                <a:lnTo>
                  <a:pt x="4307197" y="2267381"/>
                </a:lnTo>
                <a:lnTo>
                  <a:pt x="4344435" y="2337719"/>
                </a:lnTo>
                <a:lnTo>
                  <a:pt x="4352710" y="2379095"/>
                </a:lnTo>
                <a:lnTo>
                  <a:pt x="4352710" y="2416333"/>
                </a:lnTo>
                <a:lnTo>
                  <a:pt x="4348572" y="2449433"/>
                </a:lnTo>
                <a:lnTo>
                  <a:pt x="4336160" y="2470121"/>
                </a:lnTo>
                <a:lnTo>
                  <a:pt x="4307197" y="2490809"/>
                </a:lnTo>
                <a:lnTo>
                  <a:pt x="4282371" y="2507359"/>
                </a:lnTo>
                <a:lnTo>
                  <a:pt x="4265821" y="2511497"/>
                </a:lnTo>
                <a:lnTo>
                  <a:pt x="4245133" y="2511497"/>
                </a:lnTo>
                <a:lnTo>
                  <a:pt x="4220308" y="2507359"/>
                </a:lnTo>
                <a:lnTo>
                  <a:pt x="4187208" y="2499084"/>
                </a:lnTo>
                <a:lnTo>
                  <a:pt x="4129282" y="2465983"/>
                </a:lnTo>
                <a:lnTo>
                  <a:pt x="4087906" y="2441158"/>
                </a:lnTo>
                <a:lnTo>
                  <a:pt x="4067218" y="2399783"/>
                </a:lnTo>
                <a:lnTo>
                  <a:pt x="4038255" y="2329444"/>
                </a:lnTo>
                <a:lnTo>
                  <a:pt x="4009293" y="2242555"/>
                </a:lnTo>
                <a:lnTo>
                  <a:pt x="3959642" y="2176355"/>
                </a:lnTo>
                <a:lnTo>
                  <a:pt x="3450722" y="1464695"/>
                </a:lnTo>
                <a:lnTo>
                  <a:pt x="3152818" y="1038526"/>
                </a:lnTo>
                <a:lnTo>
                  <a:pt x="2648036" y="343417"/>
                </a:lnTo>
                <a:lnTo>
                  <a:pt x="2602523" y="293766"/>
                </a:lnTo>
                <a:lnTo>
                  <a:pt x="2581836" y="281354"/>
                </a:lnTo>
                <a:lnTo>
                  <a:pt x="2561148" y="273079"/>
                </a:lnTo>
                <a:cubicBezTo>
                  <a:pt x="2535014" y="264367"/>
                  <a:pt x="2545045" y="264803"/>
                  <a:pt x="2532185" y="264803"/>
                </a:cubicBezTo>
                <a:lnTo>
                  <a:pt x="2507360" y="268941"/>
                </a:lnTo>
                <a:cubicBezTo>
                  <a:pt x="2472921" y="277550"/>
                  <a:pt x="2485632" y="277216"/>
                  <a:pt x="2470122" y="277216"/>
                </a:cubicBezTo>
                <a:lnTo>
                  <a:pt x="2428746" y="302041"/>
                </a:lnTo>
                <a:lnTo>
                  <a:pt x="2387370" y="335142"/>
                </a:lnTo>
                <a:lnTo>
                  <a:pt x="2362545" y="364105"/>
                </a:lnTo>
                <a:lnTo>
                  <a:pt x="2337720" y="384793"/>
                </a:lnTo>
                <a:lnTo>
                  <a:pt x="2292207" y="426168"/>
                </a:lnTo>
                <a:lnTo>
                  <a:pt x="1588822" y="1059214"/>
                </a:lnTo>
                <a:lnTo>
                  <a:pt x="1311606" y="1299193"/>
                </a:lnTo>
                <a:lnTo>
                  <a:pt x="1088178" y="1530896"/>
                </a:lnTo>
                <a:lnTo>
                  <a:pt x="1063352" y="1547446"/>
                </a:lnTo>
                <a:lnTo>
                  <a:pt x="1030252" y="1572271"/>
                </a:lnTo>
                <a:lnTo>
                  <a:pt x="968189" y="1630197"/>
                </a:lnTo>
                <a:lnTo>
                  <a:pt x="732348" y="1870175"/>
                </a:lnTo>
                <a:lnTo>
                  <a:pt x="591671" y="2014990"/>
                </a:lnTo>
                <a:lnTo>
                  <a:pt x="475819" y="2134979"/>
                </a:lnTo>
                <a:lnTo>
                  <a:pt x="322730" y="2304619"/>
                </a:lnTo>
                <a:lnTo>
                  <a:pt x="177915" y="2461846"/>
                </a:lnTo>
                <a:lnTo>
                  <a:pt x="169640" y="2465983"/>
                </a:lnTo>
                <a:lnTo>
                  <a:pt x="0" y="2362545"/>
                </a:lnTo>
                <a:lnTo>
                  <a:pt x="37238" y="2354269"/>
                </a:lnTo>
                <a:lnTo>
                  <a:pt x="57926" y="2325307"/>
                </a:lnTo>
                <a:lnTo>
                  <a:pt x="157227" y="2213593"/>
                </a:lnTo>
                <a:lnTo>
                  <a:pt x="372380" y="1977752"/>
                </a:lnTo>
                <a:lnTo>
                  <a:pt x="450994" y="189500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285E86D-DFBB-4655-ACC5-2264787814F4}"/>
              </a:ext>
            </a:extLst>
          </p:cNvPr>
          <p:cNvSpPr/>
          <p:nvPr/>
        </p:nvSpPr>
        <p:spPr>
          <a:xfrm rot="17700000">
            <a:off x="4779170" y="2917032"/>
            <a:ext cx="2320925" cy="1458913"/>
          </a:xfrm>
          <a:custGeom>
            <a:avLst/>
            <a:gdLst>
              <a:gd name="connsiteX0" fmla="*/ 419100 w 2321719"/>
              <a:gd name="connsiteY0" fmla="*/ 1081087 h 1459706"/>
              <a:gd name="connsiteX1" fmla="*/ 888206 w 2321719"/>
              <a:gd name="connsiteY1" fmla="*/ 850106 h 1459706"/>
              <a:gd name="connsiteX2" fmla="*/ 1054894 w 2321719"/>
              <a:gd name="connsiteY2" fmla="*/ 766762 h 1459706"/>
              <a:gd name="connsiteX3" fmla="*/ 1333500 w 2321719"/>
              <a:gd name="connsiteY3" fmla="*/ 635794 h 1459706"/>
              <a:gd name="connsiteX4" fmla="*/ 1695450 w 2321719"/>
              <a:gd name="connsiteY4" fmla="*/ 464344 h 1459706"/>
              <a:gd name="connsiteX5" fmla="*/ 1821656 w 2321719"/>
              <a:gd name="connsiteY5" fmla="*/ 404812 h 1459706"/>
              <a:gd name="connsiteX6" fmla="*/ 1893094 w 2321719"/>
              <a:gd name="connsiteY6" fmla="*/ 376237 h 1459706"/>
              <a:gd name="connsiteX7" fmla="*/ 1959769 w 2321719"/>
              <a:gd name="connsiteY7" fmla="*/ 338137 h 1459706"/>
              <a:gd name="connsiteX8" fmla="*/ 2059781 w 2321719"/>
              <a:gd name="connsiteY8" fmla="*/ 269081 h 1459706"/>
              <a:gd name="connsiteX9" fmla="*/ 2128837 w 2321719"/>
              <a:gd name="connsiteY9" fmla="*/ 209550 h 1459706"/>
              <a:gd name="connsiteX10" fmla="*/ 2150269 w 2321719"/>
              <a:gd name="connsiteY10" fmla="*/ 178594 h 1459706"/>
              <a:gd name="connsiteX11" fmla="*/ 2164556 w 2321719"/>
              <a:gd name="connsiteY11" fmla="*/ 147637 h 1459706"/>
              <a:gd name="connsiteX12" fmla="*/ 2171700 w 2321719"/>
              <a:gd name="connsiteY12" fmla="*/ 116681 h 1459706"/>
              <a:gd name="connsiteX13" fmla="*/ 2171700 w 2321719"/>
              <a:gd name="connsiteY13" fmla="*/ 88106 h 1459706"/>
              <a:gd name="connsiteX14" fmla="*/ 2169319 w 2321719"/>
              <a:gd name="connsiteY14" fmla="*/ 45244 h 1459706"/>
              <a:gd name="connsiteX15" fmla="*/ 2162175 w 2321719"/>
              <a:gd name="connsiteY15" fmla="*/ 4762 h 1459706"/>
              <a:gd name="connsiteX16" fmla="*/ 2162175 w 2321719"/>
              <a:gd name="connsiteY16" fmla="*/ 0 h 1459706"/>
              <a:gd name="connsiteX17" fmla="*/ 2190750 w 2321719"/>
              <a:gd name="connsiteY17" fmla="*/ 9525 h 1459706"/>
              <a:gd name="connsiteX18" fmla="*/ 2319337 w 2321719"/>
              <a:gd name="connsiteY18" fmla="*/ 247650 h 1459706"/>
              <a:gd name="connsiteX19" fmla="*/ 2321719 w 2321719"/>
              <a:gd name="connsiteY19" fmla="*/ 254794 h 1459706"/>
              <a:gd name="connsiteX20" fmla="*/ 2300287 w 2321719"/>
              <a:gd name="connsiteY20" fmla="*/ 323850 h 1459706"/>
              <a:gd name="connsiteX21" fmla="*/ 2238375 w 2321719"/>
              <a:gd name="connsiteY21" fmla="*/ 500062 h 1459706"/>
              <a:gd name="connsiteX22" fmla="*/ 2219325 w 2321719"/>
              <a:gd name="connsiteY22" fmla="*/ 528637 h 1459706"/>
              <a:gd name="connsiteX23" fmla="*/ 2193131 w 2321719"/>
              <a:gd name="connsiteY23" fmla="*/ 545306 h 1459706"/>
              <a:gd name="connsiteX24" fmla="*/ 2164556 w 2321719"/>
              <a:gd name="connsiteY24" fmla="*/ 559594 h 1459706"/>
              <a:gd name="connsiteX25" fmla="*/ 2133600 w 2321719"/>
              <a:gd name="connsiteY25" fmla="*/ 561975 h 1459706"/>
              <a:gd name="connsiteX26" fmla="*/ 2102644 w 2321719"/>
              <a:gd name="connsiteY26" fmla="*/ 561975 h 1459706"/>
              <a:gd name="connsiteX27" fmla="*/ 2050256 w 2321719"/>
              <a:gd name="connsiteY27" fmla="*/ 559594 h 1459706"/>
              <a:gd name="connsiteX28" fmla="*/ 2028825 w 2321719"/>
              <a:gd name="connsiteY28" fmla="*/ 559594 h 1459706"/>
              <a:gd name="connsiteX29" fmla="*/ 1997869 w 2321719"/>
              <a:gd name="connsiteY29" fmla="*/ 571500 h 1459706"/>
              <a:gd name="connsiteX30" fmla="*/ 1140619 w 2321719"/>
              <a:gd name="connsiteY30" fmla="*/ 971550 h 1459706"/>
              <a:gd name="connsiteX31" fmla="*/ 88106 w 2321719"/>
              <a:gd name="connsiteY31" fmla="*/ 1459706 h 1459706"/>
              <a:gd name="connsiteX32" fmla="*/ 88106 w 2321719"/>
              <a:gd name="connsiteY32" fmla="*/ 1459706 h 1459706"/>
              <a:gd name="connsiteX33" fmla="*/ 0 w 2321719"/>
              <a:gd name="connsiteY33" fmla="*/ 1281112 h 1459706"/>
              <a:gd name="connsiteX34" fmla="*/ 116681 w 2321719"/>
              <a:gd name="connsiteY34" fmla="*/ 1226344 h 1459706"/>
              <a:gd name="connsiteX35" fmla="*/ 419100 w 2321719"/>
              <a:gd name="connsiteY35" fmla="*/ 1081087 h 145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21719" h="1459706">
                <a:moveTo>
                  <a:pt x="419100" y="1081087"/>
                </a:moveTo>
                <a:lnTo>
                  <a:pt x="888206" y="850106"/>
                </a:lnTo>
                <a:lnTo>
                  <a:pt x="1054894" y="766762"/>
                </a:lnTo>
                <a:lnTo>
                  <a:pt x="1333500" y="635794"/>
                </a:lnTo>
                <a:lnTo>
                  <a:pt x="1695450" y="464344"/>
                </a:lnTo>
                <a:lnTo>
                  <a:pt x="1821656" y="404812"/>
                </a:lnTo>
                <a:lnTo>
                  <a:pt x="1893094" y="376237"/>
                </a:lnTo>
                <a:lnTo>
                  <a:pt x="1959769" y="338137"/>
                </a:lnTo>
                <a:lnTo>
                  <a:pt x="2059781" y="269081"/>
                </a:lnTo>
                <a:lnTo>
                  <a:pt x="2128837" y="209550"/>
                </a:lnTo>
                <a:lnTo>
                  <a:pt x="2150269" y="178594"/>
                </a:lnTo>
                <a:lnTo>
                  <a:pt x="2164556" y="147637"/>
                </a:lnTo>
                <a:lnTo>
                  <a:pt x="2171700" y="116681"/>
                </a:lnTo>
                <a:lnTo>
                  <a:pt x="2171700" y="88106"/>
                </a:lnTo>
                <a:lnTo>
                  <a:pt x="2169319" y="45244"/>
                </a:lnTo>
                <a:lnTo>
                  <a:pt x="2162175" y="4762"/>
                </a:lnTo>
                <a:lnTo>
                  <a:pt x="2162175" y="0"/>
                </a:lnTo>
                <a:lnTo>
                  <a:pt x="2190750" y="9525"/>
                </a:lnTo>
                <a:lnTo>
                  <a:pt x="2319337" y="247650"/>
                </a:lnTo>
                <a:lnTo>
                  <a:pt x="2321719" y="254794"/>
                </a:lnTo>
                <a:lnTo>
                  <a:pt x="2300287" y="323850"/>
                </a:lnTo>
                <a:lnTo>
                  <a:pt x="2238375" y="500062"/>
                </a:lnTo>
                <a:lnTo>
                  <a:pt x="2219325" y="528637"/>
                </a:lnTo>
                <a:lnTo>
                  <a:pt x="2193131" y="545306"/>
                </a:lnTo>
                <a:lnTo>
                  <a:pt x="2164556" y="559594"/>
                </a:lnTo>
                <a:lnTo>
                  <a:pt x="2133600" y="561975"/>
                </a:lnTo>
                <a:lnTo>
                  <a:pt x="2102644" y="561975"/>
                </a:lnTo>
                <a:lnTo>
                  <a:pt x="2050256" y="559594"/>
                </a:lnTo>
                <a:lnTo>
                  <a:pt x="2028825" y="559594"/>
                </a:lnTo>
                <a:lnTo>
                  <a:pt x="1997869" y="571500"/>
                </a:lnTo>
                <a:lnTo>
                  <a:pt x="1140619" y="971550"/>
                </a:lnTo>
                <a:lnTo>
                  <a:pt x="88106" y="1459706"/>
                </a:lnTo>
                <a:lnTo>
                  <a:pt x="88106" y="1459706"/>
                </a:lnTo>
                <a:lnTo>
                  <a:pt x="0" y="1281112"/>
                </a:lnTo>
                <a:lnTo>
                  <a:pt x="116681" y="1226344"/>
                </a:lnTo>
                <a:lnTo>
                  <a:pt x="419100" y="10810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21F129B-2419-4EC1-97E1-E42D850F8924}"/>
              </a:ext>
            </a:extLst>
          </p:cNvPr>
          <p:cNvSpPr/>
          <p:nvPr/>
        </p:nvSpPr>
        <p:spPr>
          <a:xfrm rot="19800000">
            <a:off x="4637089" y="2794001"/>
            <a:ext cx="2846387" cy="1624013"/>
          </a:xfrm>
          <a:custGeom>
            <a:avLst/>
            <a:gdLst>
              <a:gd name="connsiteX0" fmla="*/ 571500 w 2846614"/>
              <a:gd name="connsiteY0" fmla="*/ 304800 h 1641021"/>
              <a:gd name="connsiteX1" fmla="*/ 1216479 w 2846614"/>
              <a:gd name="connsiteY1" fmla="*/ 615043 h 1641021"/>
              <a:gd name="connsiteX2" fmla="*/ 1586593 w 2846614"/>
              <a:gd name="connsiteY2" fmla="*/ 786493 h 1641021"/>
              <a:gd name="connsiteX3" fmla="*/ 2261507 w 2846614"/>
              <a:gd name="connsiteY3" fmla="*/ 1153886 h 1641021"/>
              <a:gd name="connsiteX4" fmla="*/ 2775857 w 2846614"/>
              <a:gd name="connsiteY4" fmla="*/ 1447800 h 1641021"/>
              <a:gd name="connsiteX5" fmla="*/ 2838450 w 2846614"/>
              <a:gd name="connsiteY5" fmla="*/ 1483178 h 1641021"/>
              <a:gd name="connsiteX6" fmla="*/ 2846614 w 2846614"/>
              <a:gd name="connsiteY6" fmla="*/ 1491343 h 1641021"/>
              <a:gd name="connsiteX7" fmla="*/ 2732314 w 2846614"/>
              <a:gd name="connsiteY7" fmla="*/ 1641021 h 1641021"/>
              <a:gd name="connsiteX8" fmla="*/ 2726871 w 2846614"/>
              <a:gd name="connsiteY8" fmla="*/ 1630136 h 1641021"/>
              <a:gd name="connsiteX9" fmla="*/ 2729593 w 2846614"/>
              <a:gd name="connsiteY9" fmla="*/ 1624693 h 1641021"/>
              <a:gd name="connsiteX10" fmla="*/ 2656114 w 2846614"/>
              <a:gd name="connsiteY10" fmla="*/ 1583871 h 1641021"/>
              <a:gd name="connsiteX11" fmla="*/ 2220686 w 2846614"/>
              <a:gd name="connsiteY11" fmla="*/ 1352550 h 1641021"/>
              <a:gd name="connsiteX12" fmla="*/ 1534886 w 2846614"/>
              <a:gd name="connsiteY12" fmla="*/ 985157 h 1641021"/>
              <a:gd name="connsiteX13" fmla="*/ 1191986 w 2846614"/>
              <a:gd name="connsiteY13" fmla="*/ 821871 h 1641021"/>
              <a:gd name="connsiteX14" fmla="*/ 617764 w 2846614"/>
              <a:gd name="connsiteY14" fmla="*/ 552450 h 1641021"/>
              <a:gd name="connsiteX15" fmla="*/ 400050 w 2846614"/>
              <a:gd name="connsiteY15" fmla="*/ 449036 h 1641021"/>
              <a:gd name="connsiteX16" fmla="*/ 277586 w 2846614"/>
              <a:gd name="connsiteY16" fmla="*/ 391886 h 1641021"/>
              <a:gd name="connsiteX17" fmla="*/ 209550 w 2846614"/>
              <a:gd name="connsiteY17" fmla="*/ 353786 h 1641021"/>
              <a:gd name="connsiteX18" fmla="*/ 133350 w 2846614"/>
              <a:gd name="connsiteY18" fmla="*/ 299357 h 1641021"/>
              <a:gd name="connsiteX19" fmla="*/ 73479 w 2846614"/>
              <a:gd name="connsiteY19" fmla="*/ 244928 h 1641021"/>
              <a:gd name="connsiteX20" fmla="*/ 0 w 2846614"/>
              <a:gd name="connsiteY20" fmla="*/ 168728 h 1641021"/>
              <a:gd name="connsiteX21" fmla="*/ 108857 w 2846614"/>
              <a:gd name="connsiteY21" fmla="*/ 0 h 1641021"/>
              <a:gd name="connsiteX22" fmla="*/ 152400 w 2846614"/>
              <a:gd name="connsiteY22" fmla="*/ 57150 h 1641021"/>
              <a:gd name="connsiteX23" fmla="*/ 212271 w 2846614"/>
              <a:gd name="connsiteY23" fmla="*/ 114300 h 1641021"/>
              <a:gd name="connsiteX24" fmla="*/ 280307 w 2846614"/>
              <a:gd name="connsiteY24" fmla="*/ 160564 h 1641021"/>
              <a:gd name="connsiteX25" fmla="*/ 375557 w 2846614"/>
              <a:gd name="connsiteY25" fmla="*/ 209550 h 1641021"/>
              <a:gd name="connsiteX26" fmla="*/ 571500 w 2846614"/>
              <a:gd name="connsiteY26" fmla="*/ 304800 h 1641021"/>
              <a:gd name="connsiteX0" fmla="*/ 571500 w 2846614"/>
              <a:gd name="connsiteY0" fmla="*/ 304800 h 1641021"/>
              <a:gd name="connsiteX1" fmla="*/ 1216479 w 2846614"/>
              <a:gd name="connsiteY1" fmla="*/ 615043 h 1641021"/>
              <a:gd name="connsiteX2" fmla="*/ 1586593 w 2846614"/>
              <a:gd name="connsiteY2" fmla="*/ 786493 h 1641021"/>
              <a:gd name="connsiteX3" fmla="*/ 2261507 w 2846614"/>
              <a:gd name="connsiteY3" fmla="*/ 1153886 h 1641021"/>
              <a:gd name="connsiteX4" fmla="*/ 2775857 w 2846614"/>
              <a:gd name="connsiteY4" fmla="*/ 1447800 h 1641021"/>
              <a:gd name="connsiteX5" fmla="*/ 2838450 w 2846614"/>
              <a:gd name="connsiteY5" fmla="*/ 1483178 h 1641021"/>
              <a:gd name="connsiteX6" fmla="*/ 2846614 w 2846614"/>
              <a:gd name="connsiteY6" fmla="*/ 1491343 h 1641021"/>
              <a:gd name="connsiteX7" fmla="*/ 2732314 w 2846614"/>
              <a:gd name="connsiteY7" fmla="*/ 1641021 h 1641021"/>
              <a:gd name="connsiteX8" fmla="*/ 2729593 w 2846614"/>
              <a:gd name="connsiteY8" fmla="*/ 1624693 h 1641021"/>
              <a:gd name="connsiteX9" fmla="*/ 2656114 w 2846614"/>
              <a:gd name="connsiteY9" fmla="*/ 1583871 h 1641021"/>
              <a:gd name="connsiteX10" fmla="*/ 2220686 w 2846614"/>
              <a:gd name="connsiteY10" fmla="*/ 1352550 h 1641021"/>
              <a:gd name="connsiteX11" fmla="*/ 1534886 w 2846614"/>
              <a:gd name="connsiteY11" fmla="*/ 985157 h 1641021"/>
              <a:gd name="connsiteX12" fmla="*/ 1191986 w 2846614"/>
              <a:gd name="connsiteY12" fmla="*/ 821871 h 1641021"/>
              <a:gd name="connsiteX13" fmla="*/ 617764 w 2846614"/>
              <a:gd name="connsiteY13" fmla="*/ 552450 h 1641021"/>
              <a:gd name="connsiteX14" fmla="*/ 400050 w 2846614"/>
              <a:gd name="connsiteY14" fmla="*/ 449036 h 1641021"/>
              <a:gd name="connsiteX15" fmla="*/ 277586 w 2846614"/>
              <a:gd name="connsiteY15" fmla="*/ 391886 h 1641021"/>
              <a:gd name="connsiteX16" fmla="*/ 209550 w 2846614"/>
              <a:gd name="connsiteY16" fmla="*/ 353786 h 1641021"/>
              <a:gd name="connsiteX17" fmla="*/ 133350 w 2846614"/>
              <a:gd name="connsiteY17" fmla="*/ 299357 h 1641021"/>
              <a:gd name="connsiteX18" fmla="*/ 73479 w 2846614"/>
              <a:gd name="connsiteY18" fmla="*/ 244928 h 1641021"/>
              <a:gd name="connsiteX19" fmla="*/ 0 w 2846614"/>
              <a:gd name="connsiteY19" fmla="*/ 168728 h 1641021"/>
              <a:gd name="connsiteX20" fmla="*/ 108857 w 2846614"/>
              <a:gd name="connsiteY20" fmla="*/ 0 h 1641021"/>
              <a:gd name="connsiteX21" fmla="*/ 152400 w 2846614"/>
              <a:gd name="connsiteY21" fmla="*/ 57150 h 1641021"/>
              <a:gd name="connsiteX22" fmla="*/ 212271 w 2846614"/>
              <a:gd name="connsiteY22" fmla="*/ 114300 h 1641021"/>
              <a:gd name="connsiteX23" fmla="*/ 280307 w 2846614"/>
              <a:gd name="connsiteY23" fmla="*/ 160564 h 1641021"/>
              <a:gd name="connsiteX24" fmla="*/ 375557 w 2846614"/>
              <a:gd name="connsiteY24" fmla="*/ 209550 h 1641021"/>
              <a:gd name="connsiteX25" fmla="*/ 571500 w 2846614"/>
              <a:gd name="connsiteY25" fmla="*/ 304800 h 1641021"/>
              <a:gd name="connsiteX0" fmla="*/ 571500 w 2846614"/>
              <a:gd name="connsiteY0" fmla="*/ 304800 h 1624693"/>
              <a:gd name="connsiteX1" fmla="*/ 1216479 w 2846614"/>
              <a:gd name="connsiteY1" fmla="*/ 615043 h 1624693"/>
              <a:gd name="connsiteX2" fmla="*/ 1586593 w 2846614"/>
              <a:gd name="connsiteY2" fmla="*/ 786493 h 1624693"/>
              <a:gd name="connsiteX3" fmla="*/ 2261507 w 2846614"/>
              <a:gd name="connsiteY3" fmla="*/ 1153886 h 1624693"/>
              <a:gd name="connsiteX4" fmla="*/ 2775857 w 2846614"/>
              <a:gd name="connsiteY4" fmla="*/ 1447800 h 1624693"/>
              <a:gd name="connsiteX5" fmla="*/ 2838450 w 2846614"/>
              <a:gd name="connsiteY5" fmla="*/ 1483178 h 1624693"/>
              <a:gd name="connsiteX6" fmla="*/ 2846614 w 2846614"/>
              <a:gd name="connsiteY6" fmla="*/ 1491343 h 1624693"/>
              <a:gd name="connsiteX7" fmla="*/ 2729593 w 2846614"/>
              <a:gd name="connsiteY7" fmla="*/ 1624693 h 1624693"/>
              <a:gd name="connsiteX8" fmla="*/ 2656114 w 2846614"/>
              <a:gd name="connsiteY8" fmla="*/ 1583871 h 1624693"/>
              <a:gd name="connsiteX9" fmla="*/ 2220686 w 2846614"/>
              <a:gd name="connsiteY9" fmla="*/ 1352550 h 1624693"/>
              <a:gd name="connsiteX10" fmla="*/ 1534886 w 2846614"/>
              <a:gd name="connsiteY10" fmla="*/ 985157 h 1624693"/>
              <a:gd name="connsiteX11" fmla="*/ 1191986 w 2846614"/>
              <a:gd name="connsiteY11" fmla="*/ 821871 h 1624693"/>
              <a:gd name="connsiteX12" fmla="*/ 617764 w 2846614"/>
              <a:gd name="connsiteY12" fmla="*/ 552450 h 1624693"/>
              <a:gd name="connsiteX13" fmla="*/ 400050 w 2846614"/>
              <a:gd name="connsiteY13" fmla="*/ 449036 h 1624693"/>
              <a:gd name="connsiteX14" fmla="*/ 277586 w 2846614"/>
              <a:gd name="connsiteY14" fmla="*/ 391886 h 1624693"/>
              <a:gd name="connsiteX15" fmla="*/ 209550 w 2846614"/>
              <a:gd name="connsiteY15" fmla="*/ 353786 h 1624693"/>
              <a:gd name="connsiteX16" fmla="*/ 133350 w 2846614"/>
              <a:gd name="connsiteY16" fmla="*/ 299357 h 1624693"/>
              <a:gd name="connsiteX17" fmla="*/ 73479 w 2846614"/>
              <a:gd name="connsiteY17" fmla="*/ 244928 h 1624693"/>
              <a:gd name="connsiteX18" fmla="*/ 0 w 2846614"/>
              <a:gd name="connsiteY18" fmla="*/ 168728 h 1624693"/>
              <a:gd name="connsiteX19" fmla="*/ 108857 w 2846614"/>
              <a:gd name="connsiteY19" fmla="*/ 0 h 1624693"/>
              <a:gd name="connsiteX20" fmla="*/ 152400 w 2846614"/>
              <a:gd name="connsiteY20" fmla="*/ 57150 h 1624693"/>
              <a:gd name="connsiteX21" fmla="*/ 212271 w 2846614"/>
              <a:gd name="connsiteY21" fmla="*/ 114300 h 1624693"/>
              <a:gd name="connsiteX22" fmla="*/ 280307 w 2846614"/>
              <a:gd name="connsiteY22" fmla="*/ 160564 h 1624693"/>
              <a:gd name="connsiteX23" fmla="*/ 375557 w 2846614"/>
              <a:gd name="connsiteY23" fmla="*/ 209550 h 1624693"/>
              <a:gd name="connsiteX24" fmla="*/ 571500 w 2846614"/>
              <a:gd name="connsiteY24" fmla="*/ 304800 h 16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46614" h="1624693">
                <a:moveTo>
                  <a:pt x="571500" y="304800"/>
                </a:moveTo>
                <a:lnTo>
                  <a:pt x="1216479" y="615043"/>
                </a:lnTo>
                <a:lnTo>
                  <a:pt x="1586593" y="786493"/>
                </a:lnTo>
                <a:lnTo>
                  <a:pt x="2261507" y="1153886"/>
                </a:lnTo>
                <a:lnTo>
                  <a:pt x="2775857" y="1447800"/>
                </a:lnTo>
                <a:lnTo>
                  <a:pt x="2838450" y="1483178"/>
                </a:lnTo>
                <a:lnTo>
                  <a:pt x="2846614" y="1491343"/>
                </a:lnTo>
                <a:lnTo>
                  <a:pt x="2729593" y="1624693"/>
                </a:lnTo>
                <a:lnTo>
                  <a:pt x="2656114" y="1583871"/>
                </a:lnTo>
                <a:lnTo>
                  <a:pt x="2220686" y="1352550"/>
                </a:lnTo>
                <a:lnTo>
                  <a:pt x="1534886" y="985157"/>
                </a:lnTo>
                <a:lnTo>
                  <a:pt x="1191986" y="821871"/>
                </a:lnTo>
                <a:lnTo>
                  <a:pt x="617764" y="552450"/>
                </a:lnTo>
                <a:lnTo>
                  <a:pt x="400050" y="449036"/>
                </a:lnTo>
                <a:lnTo>
                  <a:pt x="277586" y="391886"/>
                </a:lnTo>
                <a:lnTo>
                  <a:pt x="209550" y="353786"/>
                </a:lnTo>
                <a:lnTo>
                  <a:pt x="133350" y="299357"/>
                </a:lnTo>
                <a:lnTo>
                  <a:pt x="73479" y="244928"/>
                </a:lnTo>
                <a:lnTo>
                  <a:pt x="0" y="168728"/>
                </a:lnTo>
                <a:lnTo>
                  <a:pt x="108857" y="0"/>
                </a:lnTo>
                <a:lnTo>
                  <a:pt x="152400" y="57150"/>
                </a:lnTo>
                <a:lnTo>
                  <a:pt x="212271" y="114300"/>
                </a:lnTo>
                <a:lnTo>
                  <a:pt x="280307" y="160564"/>
                </a:lnTo>
                <a:lnTo>
                  <a:pt x="375557" y="209550"/>
                </a:lnTo>
                <a:lnTo>
                  <a:pt x="571500" y="304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255A627-E19A-4D41-8DC3-54990E7D9ED7}"/>
              </a:ext>
            </a:extLst>
          </p:cNvPr>
          <p:cNvSpPr/>
          <p:nvPr/>
        </p:nvSpPr>
        <p:spPr>
          <a:xfrm rot="19800000">
            <a:off x="4752975" y="4257676"/>
            <a:ext cx="2635250" cy="1497013"/>
          </a:xfrm>
          <a:custGeom>
            <a:avLst/>
            <a:gdLst>
              <a:gd name="connsiteX0" fmla="*/ 749551 w 2635018"/>
              <a:gd name="connsiteY0" fmla="*/ 350305 h 1496525"/>
              <a:gd name="connsiteX1" fmla="*/ 1120462 w 2635018"/>
              <a:gd name="connsiteY1" fmla="*/ 535761 h 1496525"/>
              <a:gd name="connsiteX2" fmla="*/ 1262130 w 2635018"/>
              <a:gd name="connsiteY2" fmla="*/ 602731 h 1496525"/>
              <a:gd name="connsiteX3" fmla="*/ 1334251 w 2635018"/>
              <a:gd name="connsiteY3" fmla="*/ 643943 h 1496525"/>
              <a:gd name="connsiteX4" fmla="*/ 1468192 w 2635018"/>
              <a:gd name="connsiteY4" fmla="*/ 718641 h 1496525"/>
              <a:gd name="connsiteX5" fmla="*/ 1815921 w 2635018"/>
              <a:gd name="connsiteY5" fmla="*/ 893794 h 1496525"/>
              <a:gd name="connsiteX6" fmla="*/ 2027135 w 2635018"/>
              <a:gd name="connsiteY6" fmla="*/ 1004552 h 1496525"/>
              <a:gd name="connsiteX7" fmla="*/ 2467592 w 2635018"/>
              <a:gd name="connsiteY7" fmla="*/ 1246675 h 1496525"/>
              <a:gd name="connsiteX8" fmla="*/ 2635018 w 2635018"/>
              <a:gd name="connsiteY8" fmla="*/ 1344554 h 1496525"/>
              <a:gd name="connsiteX9" fmla="*/ 2629866 w 2635018"/>
              <a:gd name="connsiteY9" fmla="*/ 1365160 h 1496525"/>
              <a:gd name="connsiteX10" fmla="*/ 2483047 w 2635018"/>
              <a:gd name="connsiteY10" fmla="*/ 1496525 h 1496525"/>
              <a:gd name="connsiteX11" fmla="*/ 2462441 w 2635018"/>
              <a:gd name="connsiteY11" fmla="*/ 1475919 h 1496525"/>
              <a:gd name="connsiteX12" fmla="*/ 2405774 w 2635018"/>
              <a:gd name="connsiteY12" fmla="*/ 1445009 h 1496525"/>
              <a:gd name="connsiteX13" fmla="*/ 2024559 w 2635018"/>
              <a:gd name="connsiteY13" fmla="*/ 1231220 h 1496525"/>
              <a:gd name="connsiteX14" fmla="*/ 1437282 w 2635018"/>
              <a:gd name="connsiteY14" fmla="*/ 922127 h 1496525"/>
              <a:gd name="connsiteX15" fmla="*/ 919552 w 2635018"/>
              <a:gd name="connsiteY15" fmla="*/ 659398 h 1496525"/>
              <a:gd name="connsiteX16" fmla="*/ 548640 w 2635018"/>
              <a:gd name="connsiteY16" fmla="*/ 479094 h 1496525"/>
              <a:gd name="connsiteX17" fmla="*/ 185456 w 2635018"/>
              <a:gd name="connsiteY17" fmla="*/ 316820 h 1496525"/>
              <a:gd name="connsiteX18" fmla="*/ 23182 w 2635018"/>
              <a:gd name="connsiteY18" fmla="*/ 249850 h 1496525"/>
              <a:gd name="connsiteX19" fmla="*/ 0 w 2635018"/>
              <a:gd name="connsiteY19" fmla="*/ 229244 h 1496525"/>
              <a:gd name="connsiteX20" fmla="*/ 90152 w 2635018"/>
              <a:gd name="connsiteY20" fmla="*/ 0 h 1496525"/>
              <a:gd name="connsiteX21" fmla="*/ 159698 w 2635018"/>
              <a:gd name="connsiteY21" fmla="*/ 41212 h 1496525"/>
              <a:gd name="connsiteX22" fmla="*/ 486822 w 2635018"/>
              <a:gd name="connsiteY22" fmla="*/ 213789 h 1496525"/>
              <a:gd name="connsiteX23" fmla="*/ 749551 w 2635018"/>
              <a:gd name="connsiteY23" fmla="*/ 350305 h 14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35018" h="1496525">
                <a:moveTo>
                  <a:pt x="749551" y="350305"/>
                </a:moveTo>
                <a:lnTo>
                  <a:pt x="1120462" y="535761"/>
                </a:lnTo>
                <a:lnTo>
                  <a:pt x="1262130" y="602731"/>
                </a:lnTo>
                <a:lnTo>
                  <a:pt x="1334251" y="643943"/>
                </a:lnTo>
                <a:lnTo>
                  <a:pt x="1468192" y="718641"/>
                </a:lnTo>
                <a:lnTo>
                  <a:pt x="1815921" y="893794"/>
                </a:lnTo>
                <a:lnTo>
                  <a:pt x="2027135" y="1004552"/>
                </a:lnTo>
                <a:lnTo>
                  <a:pt x="2467592" y="1246675"/>
                </a:lnTo>
                <a:lnTo>
                  <a:pt x="2635018" y="1344554"/>
                </a:lnTo>
                <a:lnTo>
                  <a:pt x="2629866" y="1365160"/>
                </a:lnTo>
                <a:lnTo>
                  <a:pt x="2483047" y="1496525"/>
                </a:lnTo>
                <a:lnTo>
                  <a:pt x="2462441" y="1475919"/>
                </a:lnTo>
                <a:lnTo>
                  <a:pt x="2405774" y="1445009"/>
                </a:lnTo>
                <a:lnTo>
                  <a:pt x="2024559" y="1231220"/>
                </a:lnTo>
                <a:lnTo>
                  <a:pt x="1437282" y="922127"/>
                </a:lnTo>
                <a:lnTo>
                  <a:pt x="919552" y="659398"/>
                </a:lnTo>
                <a:lnTo>
                  <a:pt x="548640" y="479094"/>
                </a:lnTo>
                <a:lnTo>
                  <a:pt x="185456" y="316820"/>
                </a:lnTo>
                <a:lnTo>
                  <a:pt x="23182" y="249850"/>
                </a:lnTo>
                <a:lnTo>
                  <a:pt x="0" y="229244"/>
                </a:lnTo>
                <a:lnTo>
                  <a:pt x="90152" y="0"/>
                </a:lnTo>
                <a:lnTo>
                  <a:pt x="159698" y="41212"/>
                </a:lnTo>
                <a:lnTo>
                  <a:pt x="486822" y="213789"/>
                </a:lnTo>
                <a:lnTo>
                  <a:pt x="749551" y="35030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58C24D9-11A7-4864-B36A-AD4D0C280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2168525"/>
            <a:ext cx="4159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E92C36E-C29F-464B-9C08-DD60F5AE8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127250"/>
            <a:ext cx="41576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7FA7E7E-0545-409B-A0AC-4D92284B6259}"/>
              </a:ext>
            </a:extLst>
          </p:cNvPr>
          <p:cNvSpPr/>
          <p:nvPr/>
        </p:nvSpPr>
        <p:spPr>
          <a:xfrm rot="17700000">
            <a:off x="2992438" y="2790826"/>
            <a:ext cx="2600325" cy="1968500"/>
          </a:xfrm>
          <a:custGeom>
            <a:avLst/>
            <a:gdLst>
              <a:gd name="connsiteX0" fmla="*/ 1225550 w 2600325"/>
              <a:gd name="connsiteY0" fmla="*/ 1025525 h 1968500"/>
              <a:gd name="connsiteX1" fmla="*/ 1711325 w 2600325"/>
              <a:gd name="connsiteY1" fmla="*/ 755650 h 1968500"/>
              <a:gd name="connsiteX2" fmla="*/ 1819275 w 2600325"/>
              <a:gd name="connsiteY2" fmla="*/ 695325 h 1968500"/>
              <a:gd name="connsiteX3" fmla="*/ 1930400 w 2600325"/>
              <a:gd name="connsiteY3" fmla="*/ 622300 h 1968500"/>
              <a:gd name="connsiteX4" fmla="*/ 2092325 w 2600325"/>
              <a:gd name="connsiteY4" fmla="*/ 504825 h 1968500"/>
              <a:gd name="connsiteX5" fmla="*/ 2174875 w 2600325"/>
              <a:gd name="connsiteY5" fmla="*/ 434975 h 1968500"/>
              <a:gd name="connsiteX6" fmla="*/ 2238375 w 2600325"/>
              <a:gd name="connsiteY6" fmla="*/ 377825 h 1968500"/>
              <a:gd name="connsiteX7" fmla="*/ 2301875 w 2600325"/>
              <a:gd name="connsiteY7" fmla="*/ 320675 h 1968500"/>
              <a:gd name="connsiteX8" fmla="*/ 2349500 w 2600325"/>
              <a:gd name="connsiteY8" fmla="*/ 273050 h 1968500"/>
              <a:gd name="connsiteX9" fmla="*/ 2390775 w 2600325"/>
              <a:gd name="connsiteY9" fmla="*/ 225425 h 1968500"/>
              <a:gd name="connsiteX10" fmla="*/ 2438400 w 2600325"/>
              <a:gd name="connsiteY10" fmla="*/ 168275 h 1968500"/>
              <a:gd name="connsiteX11" fmla="*/ 2482850 w 2600325"/>
              <a:gd name="connsiteY11" fmla="*/ 95250 h 1968500"/>
              <a:gd name="connsiteX12" fmla="*/ 2508250 w 2600325"/>
              <a:gd name="connsiteY12" fmla="*/ 38100 h 1968500"/>
              <a:gd name="connsiteX13" fmla="*/ 2517775 w 2600325"/>
              <a:gd name="connsiteY13" fmla="*/ 25400 h 1968500"/>
              <a:gd name="connsiteX14" fmla="*/ 2530475 w 2600325"/>
              <a:gd name="connsiteY14" fmla="*/ 9525 h 1968500"/>
              <a:gd name="connsiteX15" fmla="*/ 2549525 w 2600325"/>
              <a:gd name="connsiteY15" fmla="*/ 0 h 1968500"/>
              <a:gd name="connsiteX16" fmla="*/ 2565400 w 2600325"/>
              <a:gd name="connsiteY16" fmla="*/ 0 h 1968500"/>
              <a:gd name="connsiteX17" fmla="*/ 2574925 w 2600325"/>
              <a:gd name="connsiteY17" fmla="*/ 22225 h 1968500"/>
              <a:gd name="connsiteX18" fmla="*/ 2574925 w 2600325"/>
              <a:gd name="connsiteY18" fmla="*/ 63500 h 1968500"/>
              <a:gd name="connsiteX19" fmla="*/ 2587625 w 2600325"/>
              <a:gd name="connsiteY19" fmla="*/ 142875 h 1968500"/>
              <a:gd name="connsiteX20" fmla="*/ 2597150 w 2600325"/>
              <a:gd name="connsiteY20" fmla="*/ 209550 h 1968500"/>
              <a:gd name="connsiteX21" fmla="*/ 2600325 w 2600325"/>
              <a:gd name="connsiteY21" fmla="*/ 295275 h 1968500"/>
              <a:gd name="connsiteX22" fmla="*/ 2600325 w 2600325"/>
              <a:gd name="connsiteY22" fmla="*/ 387350 h 1968500"/>
              <a:gd name="connsiteX23" fmla="*/ 2593975 w 2600325"/>
              <a:gd name="connsiteY23" fmla="*/ 447675 h 1968500"/>
              <a:gd name="connsiteX24" fmla="*/ 2587625 w 2600325"/>
              <a:gd name="connsiteY24" fmla="*/ 463550 h 1968500"/>
              <a:gd name="connsiteX25" fmla="*/ 2520950 w 2600325"/>
              <a:gd name="connsiteY25" fmla="*/ 539750 h 1968500"/>
              <a:gd name="connsiteX26" fmla="*/ 2444750 w 2600325"/>
              <a:gd name="connsiteY26" fmla="*/ 603250 h 1968500"/>
              <a:gd name="connsiteX27" fmla="*/ 2330450 w 2600325"/>
              <a:gd name="connsiteY27" fmla="*/ 676275 h 1968500"/>
              <a:gd name="connsiteX28" fmla="*/ 1981200 w 2600325"/>
              <a:gd name="connsiteY28" fmla="*/ 892175 h 1968500"/>
              <a:gd name="connsiteX29" fmla="*/ 1609725 w 2600325"/>
              <a:gd name="connsiteY29" fmla="*/ 1114425 h 1968500"/>
              <a:gd name="connsiteX30" fmla="*/ 1397000 w 2600325"/>
              <a:gd name="connsiteY30" fmla="*/ 1219200 h 1968500"/>
              <a:gd name="connsiteX31" fmla="*/ 625475 w 2600325"/>
              <a:gd name="connsiteY31" fmla="*/ 1666875 h 1968500"/>
              <a:gd name="connsiteX32" fmla="*/ 361950 w 2600325"/>
              <a:gd name="connsiteY32" fmla="*/ 1819275 h 1968500"/>
              <a:gd name="connsiteX33" fmla="*/ 231775 w 2600325"/>
              <a:gd name="connsiteY33" fmla="*/ 1908175 h 1968500"/>
              <a:gd name="connsiteX34" fmla="*/ 161925 w 2600325"/>
              <a:gd name="connsiteY34" fmla="*/ 1968500 h 1968500"/>
              <a:gd name="connsiteX35" fmla="*/ 152400 w 2600325"/>
              <a:gd name="connsiteY35" fmla="*/ 1968500 h 1968500"/>
              <a:gd name="connsiteX36" fmla="*/ 114300 w 2600325"/>
              <a:gd name="connsiteY36" fmla="*/ 1968500 h 1968500"/>
              <a:gd name="connsiteX37" fmla="*/ 79375 w 2600325"/>
              <a:gd name="connsiteY37" fmla="*/ 1962150 h 1968500"/>
              <a:gd name="connsiteX38" fmla="*/ 41275 w 2600325"/>
              <a:gd name="connsiteY38" fmla="*/ 1946275 h 1968500"/>
              <a:gd name="connsiteX39" fmla="*/ 22225 w 2600325"/>
              <a:gd name="connsiteY39" fmla="*/ 1927225 h 1968500"/>
              <a:gd name="connsiteX40" fmla="*/ 12700 w 2600325"/>
              <a:gd name="connsiteY40" fmla="*/ 1908175 h 1968500"/>
              <a:gd name="connsiteX41" fmla="*/ 3175 w 2600325"/>
              <a:gd name="connsiteY41" fmla="*/ 1885950 h 1968500"/>
              <a:gd name="connsiteX42" fmla="*/ 0 w 2600325"/>
              <a:gd name="connsiteY42" fmla="*/ 1857375 h 1968500"/>
              <a:gd name="connsiteX43" fmla="*/ 9525 w 2600325"/>
              <a:gd name="connsiteY43" fmla="*/ 1812925 h 1968500"/>
              <a:gd name="connsiteX44" fmla="*/ 38100 w 2600325"/>
              <a:gd name="connsiteY44" fmla="*/ 1758950 h 1968500"/>
              <a:gd name="connsiteX45" fmla="*/ 73025 w 2600325"/>
              <a:gd name="connsiteY45" fmla="*/ 1708150 h 1968500"/>
              <a:gd name="connsiteX46" fmla="*/ 107950 w 2600325"/>
              <a:gd name="connsiteY46" fmla="*/ 1663700 h 1968500"/>
              <a:gd name="connsiteX47" fmla="*/ 177800 w 2600325"/>
              <a:gd name="connsiteY47" fmla="*/ 1609725 h 1968500"/>
              <a:gd name="connsiteX48" fmla="*/ 247650 w 2600325"/>
              <a:gd name="connsiteY48" fmla="*/ 1558925 h 1968500"/>
              <a:gd name="connsiteX49" fmla="*/ 523875 w 2600325"/>
              <a:gd name="connsiteY49" fmla="*/ 1409700 h 1968500"/>
              <a:gd name="connsiteX50" fmla="*/ 828675 w 2600325"/>
              <a:gd name="connsiteY50" fmla="*/ 1238250 h 1968500"/>
              <a:gd name="connsiteX51" fmla="*/ 1025525 w 2600325"/>
              <a:gd name="connsiteY51" fmla="*/ 1130300 h 1968500"/>
              <a:gd name="connsiteX52" fmla="*/ 1225550 w 2600325"/>
              <a:gd name="connsiteY52" fmla="*/ 1025525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600325" h="1968500">
                <a:moveTo>
                  <a:pt x="1225550" y="1025525"/>
                </a:moveTo>
                <a:lnTo>
                  <a:pt x="1711325" y="755650"/>
                </a:lnTo>
                <a:lnTo>
                  <a:pt x="1819275" y="695325"/>
                </a:lnTo>
                <a:lnTo>
                  <a:pt x="1930400" y="622300"/>
                </a:lnTo>
                <a:lnTo>
                  <a:pt x="2092325" y="504825"/>
                </a:lnTo>
                <a:lnTo>
                  <a:pt x="2174875" y="434975"/>
                </a:lnTo>
                <a:lnTo>
                  <a:pt x="2238375" y="377825"/>
                </a:lnTo>
                <a:lnTo>
                  <a:pt x="2301875" y="320675"/>
                </a:lnTo>
                <a:lnTo>
                  <a:pt x="2349500" y="273050"/>
                </a:lnTo>
                <a:lnTo>
                  <a:pt x="2390775" y="225425"/>
                </a:lnTo>
                <a:lnTo>
                  <a:pt x="2438400" y="168275"/>
                </a:lnTo>
                <a:lnTo>
                  <a:pt x="2482850" y="95250"/>
                </a:lnTo>
                <a:lnTo>
                  <a:pt x="2508250" y="38100"/>
                </a:lnTo>
                <a:lnTo>
                  <a:pt x="2517775" y="25400"/>
                </a:lnTo>
                <a:lnTo>
                  <a:pt x="2530475" y="9525"/>
                </a:lnTo>
                <a:lnTo>
                  <a:pt x="2549525" y="0"/>
                </a:lnTo>
                <a:lnTo>
                  <a:pt x="2565400" y="0"/>
                </a:lnTo>
                <a:lnTo>
                  <a:pt x="2574925" y="22225"/>
                </a:lnTo>
                <a:lnTo>
                  <a:pt x="2574925" y="63500"/>
                </a:lnTo>
                <a:lnTo>
                  <a:pt x="2587625" y="142875"/>
                </a:lnTo>
                <a:lnTo>
                  <a:pt x="2597150" y="209550"/>
                </a:lnTo>
                <a:lnTo>
                  <a:pt x="2600325" y="295275"/>
                </a:lnTo>
                <a:lnTo>
                  <a:pt x="2600325" y="387350"/>
                </a:lnTo>
                <a:lnTo>
                  <a:pt x="2593975" y="447675"/>
                </a:lnTo>
                <a:lnTo>
                  <a:pt x="2587625" y="463550"/>
                </a:lnTo>
                <a:lnTo>
                  <a:pt x="2520950" y="539750"/>
                </a:lnTo>
                <a:lnTo>
                  <a:pt x="2444750" y="603250"/>
                </a:lnTo>
                <a:lnTo>
                  <a:pt x="2330450" y="676275"/>
                </a:lnTo>
                <a:lnTo>
                  <a:pt x="1981200" y="892175"/>
                </a:lnTo>
                <a:lnTo>
                  <a:pt x="1609725" y="1114425"/>
                </a:lnTo>
                <a:lnTo>
                  <a:pt x="1397000" y="1219200"/>
                </a:lnTo>
                <a:lnTo>
                  <a:pt x="625475" y="1666875"/>
                </a:lnTo>
                <a:lnTo>
                  <a:pt x="361950" y="1819275"/>
                </a:lnTo>
                <a:lnTo>
                  <a:pt x="231775" y="1908175"/>
                </a:lnTo>
                <a:lnTo>
                  <a:pt x="161925" y="1968500"/>
                </a:lnTo>
                <a:lnTo>
                  <a:pt x="152400" y="1968500"/>
                </a:lnTo>
                <a:lnTo>
                  <a:pt x="114300" y="1968500"/>
                </a:lnTo>
                <a:lnTo>
                  <a:pt x="79375" y="1962150"/>
                </a:lnTo>
                <a:lnTo>
                  <a:pt x="41275" y="1946275"/>
                </a:lnTo>
                <a:lnTo>
                  <a:pt x="22225" y="1927225"/>
                </a:lnTo>
                <a:lnTo>
                  <a:pt x="12700" y="1908175"/>
                </a:lnTo>
                <a:lnTo>
                  <a:pt x="3175" y="1885950"/>
                </a:lnTo>
                <a:lnTo>
                  <a:pt x="0" y="1857375"/>
                </a:lnTo>
                <a:lnTo>
                  <a:pt x="9525" y="1812925"/>
                </a:lnTo>
                <a:lnTo>
                  <a:pt x="38100" y="1758950"/>
                </a:lnTo>
                <a:lnTo>
                  <a:pt x="73025" y="1708150"/>
                </a:lnTo>
                <a:lnTo>
                  <a:pt x="107950" y="1663700"/>
                </a:lnTo>
                <a:lnTo>
                  <a:pt x="177800" y="1609725"/>
                </a:lnTo>
                <a:lnTo>
                  <a:pt x="247650" y="1558925"/>
                </a:lnTo>
                <a:lnTo>
                  <a:pt x="523875" y="1409700"/>
                </a:lnTo>
                <a:lnTo>
                  <a:pt x="828675" y="1238250"/>
                </a:lnTo>
                <a:lnTo>
                  <a:pt x="1025525" y="1130300"/>
                </a:lnTo>
                <a:lnTo>
                  <a:pt x="1225550" y="10255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9594321-E112-4BC8-8334-87E9DED2329F}"/>
              </a:ext>
            </a:extLst>
          </p:cNvPr>
          <p:cNvSpPr/>
          <p:nvPr/>
        </p:nvSpPr>
        <p:spPr>
          <a:xfrm rot="2400000">
            <a:off x="4543426" y="1668464"/>
            <a:ext cx="4352925" cy="2511425"/>
          </a:xfrm>
          <a:custGeom>
            <a:avLst/>
            <a:gdLst>
              <a:gd name="connsiteX0" fmla="*/ 450994 w 4352710"/>
              <a:gd name="connsiteY0" fmla="*/ 1895001 h 2511497"/>
              <a:gd name="connsiteX1" fmla="*/ 885437 w 4352710"/>
              <a:gd name="connsiteY1" fmla="*/ 1456420 h 2511497"/>
              <a:gd name="connsiteX2" fmla="*/ 1108865 w 4352710"/>
              <a:gd name="connsiteY2" fmla="*/ 1241267 h 2511497"/>
              <a:gd name="connsiteX3" fmla="*/ 1390219 w 4352710"/>
              <a:gd name="connsiteY3" fmla="*/ 972326 h 2511497"/>
              <a:gd name="connsiteX4" fmla="*/ 1626060 w 4352710"/>
              <a:gd name="connsiteY4" fmla="*/ 761310 h 2511497"/>
              <a:gd name="connsiteX5" fmla="*/ 1911551 w 4352710"/>
              <a:gd name="connsiteY5" fmla="*/ 508919 h 2511497"/>
              <a:gd name="connsiteX6" fmla="*/ 2010853 w 4352710"/>
              <a:gd name="connsiteY6" fmla="*/ 426168 h 2511497"/>
              <a:gd name="connsiteX7" fmla="*/ 2081191 w 4352710"/>
              <a:gd name="connsiteY7" fmla="*/ 368242 h 2511497"/>
              <a:gd name="connsiteX8" fmla="*/ 2151530 w 4352710"/>
              <a:gd name="connsiteY8" fmla="*/ 289629 h 2511497"/>
              <a:gd name="connsiteX9" fmla="*/ 2263244 w 4352710"/>
              <a:gd name="connsiteY9" fmla="*/ 173777 h 2511497"/>
              <a:gd name="connsiteX10" fmla="*/ 2337720 w 4352710"/>
              <a:gd name="connsiteY10" fmla="*/ 95164 h 2511497"/>
              <a:gd name="connsiteX11" fmla="*/ 2366683 w 4352710"/>
              <a:gd name="connsiteY11" fmla="*/ 66201 h 2511497"/>
              <a:gd name="connsiteX12" fmla="*/ 2453571 w 4352710"/>
              <a:gd name="connsiteY12" fmla="*/ 41375 h 2511497"/>
              <a:gd name="connsiteX13" fmla="*/ 2581836 w 4352710"/>
              <a:gd name="connsiteY13" fmla="*/ 16550 h 2511497"/>
              <a:gd name="connsiteX14" fmla="*/ 2685274 w 4352710"/>
              <a:gd name="connsiteY14" fmla="*/ 4137 h 2511497"/>
              <a:gd name="connsiteX15" fmla="*/ 2780438 w 4352710"/>
              <a:gd name="connsiteY15" fmla="*/ 0 h 2511497"/>
              <a:gd name="connsiteX16" fmla="*/ 2854914 w 4352710"/>
              <a:gd name="connsiteY16" fmla="*/ 8275 h 2511497"/>
              <a:gd name="connsiteX17" fmla="*/ 2900427 w 4352710"/>
              <a:gd name="connsiteY17" fmla="*/ 20688 h 2511497"/>
              <a:gd name="connsiteX18" fmla="*/ 2925253 w 4352710"/>
              <a:gd name="connsiteY18" fmla="*/ 37238 h 2511497"/>
              <a:gd name="connsiteX19" fmla="*/ 2937665 w 4352710"/>
              <a:gd name="connsiteY19" fmla="*/ 57926 h 2511497"/>
              <a:gd name="connsiteX20" fmla="*/ 2945941 w 4352710"/>
              <a:gd name="connsiteY20" fmla="*/ 78613 h 2511497"/>
              <a:gd name="connsiteX21" fmla="*/ 2945941 w 4352710"/>
              <a:gd name="connsiteY21" fmla="*/ 107576 h 2511497"/>
              <a:gd name="connsiteX22" fmla="*/ 2937665 w 4352710"/>
              <a:gd name="connsiteY22" fmla="*/ 136539 h 2511497"/>
              <a:gd name="connsiteX23" fmla="*/ 2937665 w 4352710"/>
              <a:gd name="connsiteY23" fmla="*/ 177915 h 2511497"/>
              <a:gd name="connsiteX24" fmla="*/ 2937665 w 4352710"/>
              <a:gd name="connsiteY24" fmla="*/ 223428 h 2511497"/>
              <a:gd name="connsiteX25" fmla="*/ 2954216 w 4352710"/>
              <a:gd name="connsiteY25" fmla="*/ 256528 h 2511497"/>
              <a:gd name="connsiteX26" fmla="*/ 3008004 w 4352710"/>
              <a:gd name="connsiteY26" fmla="*/ 339279 h 2511497"/>
              <a:gd name="connsiteX27" fmla="*/ 3487960 w 4352710"/>
              <a:gd name="connsiteY27" fmla="*/ 1059214 h 2511497"/>
              <a:gd name="connsiteX28" fmla="*/ 3951367 w 4352710"/>
              <a:gd name="connsiteY28" fmla="*/ 1746049 h 2511497"/>
              <a:gd name="connsiteX29" fmla="*/ 4187208 w 4352710"/>
              <a:gd name="connsiteY29" fmla="*/ 2085328 h 2511497"/>
              <a:gd name="connsiteX30" fmla="*/ 4261684 w 4352710"/>
              <a:gd name="connsiteY30" fmla="*/ 2201180 h 2511497"/>
              <a:gd name="connsiteX31" fmla="*/ 4307197 w 4352710"/>
              <a:gd name="connsiteY31" fmla="*/ 2267381 h 2511497"/>
              <a:gd name="connsiteX32" fmla="*/ 4344435 w 4352710"/>
              <a:gd name="connsiteY32" fmla="*/ 2337719 h 2511497"/>
              <a:gd name="connsiteX33" fmla="*/ 4352710 w 4352710"/>
              <a:gd name="connsiteY33" fmla="*/ 2379095 h 2511497"/>
              <a:gd name="connsiteX34" fmla="*/ 4352710 w 4352710"/>
              <a:gd name="connsiteY34" fmla="*/ 2416333 h 2511497"/>
              <a:gd name="connsiteX35" fmla="*/ 4348572 w 4352710"/>
              <a:gd name="connsiteY35" fmla="*/ 2449433 h 2511497"/>
              <a:gd name="connsiteX36" fmla="*/ 4336160 w 4352710"/>
              <a:gd name="connsiteY36" fmla="*/ 2470121 h 2511497"/>
              <a:gd name="connsiteX37" fmla="*/ 4307197 w 4352710"/>
              <a:gd name="connsiteY37" fmla="*/ 2490809 h 2511497"/>
              <a:gd name="connsiteX38" fmla="*/ 4282371 w 4352710"/>
              <a:gd name="connsiteY38" fmla="*/ 2507359 h 2511497"/>
              <a:gd name="connsiteX39" fmla="*/ 4265821 w 4352710"/>
              <a:gd name="connsiteY39" fmla="*/ 2511497 h 2511497"/>
              <a:gd name="connsiteX40" fmla="*/ 4245133 w 4352710"/>
              <a:gd name="connsiteY40" fmla="*/ 2511497 h 2511497"/>
              <a:gd name="connsiteX41" fmla="*/ 4220308 w 4352710"/>
              <a:gd name="connsiteY41" fmla="*/ 2507359 h 2511497"/>
              <a:gd name="connsiteX42" fmla="*/ 4187208 w 4352710"/>
              <a:gd name="connsiteY42" fmla="*/ 2499084 h 2511497"/>
              <a:gd name="connsiteX43" fmla="*/ 4129282 w 4352710"/>
              <a:gd name="connsiteY43" fmla="*/ 2465983 h 2511497"/>
              <a:gd name="connsiteX44" fmla="*/ 4087906 w 4352710"/>
              <a:gd name="connsiteY44" fmla="*/ 2441158 h 2511497"/>
              <a:gd name="connsiteX45" fmla="*/ 4067218 w 4352710"/>
              <a:gd name="connsiteY45" fmla="*/ 2399783 h 2511497"/>
              <a:gd name="connsiteX46" fmla="*/ 4038255 w 4352710"/>
              <a:gd name="connsiteY46" fmla="*/ 2329444 h 2511497"/>
              <a:gd name="connsiteX47" fmla="*/ 4009293 w 4352710"/>
              <a:gd name="connsiteY47" fmla="*/ 2242555 h 2511497"/>
              <a:gd name="connsiteX48" fmla="*/ 3959642 w 4352710"/>
              <a:gd name="connsiteY48" fmla="*/ 2176355 h 2511497"/>
              <a:gd name="connsiteX49" fmla="*/ 3450722 w 4352710"/>
              <a:gd name="connsiteY49" fmla="*/ 1464695 h 2511497"/>
              <a:gd name="connsiteX50" fmla="*/ 3152818 w 4352710"/>
              <a:gd name="connsiteY50" fmla="*/ 1038526 h 2511497"/>
              <a:gd name="connsiteX51" fmla="*/ 2648036 w 4352710"/>
              <a:gd name="connsiteY51" fmla="*/ 343417 h 2511497"/>
              <a:gd name="connsiteX52" fmla="*/ 2602523 w 4352710"/>
              <a:gd name="connsiteY52" fmla="*/ 293766 h 2511497"/>
              <a:gd name="connsiteX53" fmla="*/ 2581836 w 4352710"/>
              <a:gd name="connsiteY53" fmla="*/ 281354 h 2511497"/>
              <a:gd name="connsiteX54" fmla="*/ 2561148 w 4352710"/>
              <a:gd name="connsiteY54" fmla="*/ 273079 h 2511497"/>
              <a:gd name="connsiteX55" fmla="*/ 2532185 w 4352710"/>
              <a:gd name="connsiteY55" fmla="*/ 264803 h 2511497"/>
              <a:gd name="connsiteX56" fmla="*/ 2507360 w 4352710"/>
              <a:gd name="connsiteY56" fmla="*/ 268941 h 2511497"/>
              <a:gd name="connsiteX57" fmla="*/ 2470122 w 4352710"/>
              <a:gd name="connsiteY57" fmla="*/ 277216 h 2511497"/>
              <a:gd name="connsiteX58" fmla="*/ 2428746 w 4352710"/>
              <a:gd name="connsiteY58" fmla="*/ 302041 h 2511497"/>
              <a:gd name="connsiteX59" fmla="*/ 2387370 w 4352710"/>
              <a:gd name="connsiteY59" fmla="*/ 335142 h 2511497"/>
              <a:gd name="connsiteX60" fmla="*/ 2362545 w 4352710"/>
              <a:gd name="connsiteY60" fmla="*/ 364105 h 2511497"/>
              <a:gd name="connsiteX61" fmla="*/ 2337720 w 4352710"/>
              <a:gd name="connsiteY61" fmla="*/ 384793 h 2511497"/>
              <a:gd name="connsiteX62" fmla="*/ 2292207 w 4352710"/>
              <a:gd name="connsiteY62" fmla="*/ 426168 h 2511497"/>
              <a:gd name="connsiteX63" fmla="*/ 1588822 w 4352710"/>
              <a:gd name="connsiteY63" fmla="*/ 1059214 h 2511497"/>
              <a:gd name="connsiteX64" fmla="*/ 1311606 w 4352710"/>
              <a:gd name="connsiteY64" fmla="*/ 1299193 h 2511497"/>
              <a:gd name="connsiteX65" fmla="*/ 1088178 w 4352710"/>
              <a:gd name="connsiteY65" fmla="*/ 1530896 h 2511497"/>
              <a:gd name="connsiteX66" fmla="*/ 1063352 w 4352710"/>
              <a:gd name="connsiteY66" fmla="*/ 1547446 h 2511497"/>
              <a:gd name="connsiteX67" fmla="*/ 1030252 w 4352710"/>
              <a:gd name="connsiteY67" fmla="*/ 1572271 h 2511497"/>
              <a:gd name="connsiteX68" fmla="*/ 968189 w 4352710"/>
              <a:gd name="connsiteY68" fmla="*/ 1630197 h 2511497"/>
              <a:gd name="connsiteX69" fmla="*/ 732348 w 4352710"/>
              <a:gd name="connsiteY69" fmla="*/ 1870175 h 2511497"/>
              <a:gd name="connsiteX70" fmla="*/ 591671 w 4352710"/>
              <a:gd name="connsiteY70" fmla="*/ 2014990 h 2511497"/>
              <a:gd name="connsiteX71" fmla="*/ 475819 w 4352710"/>
              <a:gd name="connsiteY71" fmla="*/ 2134979 h 2511497"/>
              <a:gd name="connsiteX72" fmla="*/ 322730 w 4352710"/>
              <a:gd name="connsiteY72" fmla="*/ 2304619 h 2511497"/>
              <a:gd name="connsiteX73" fmla="*/ 177915 w 4352710"/>
              <a:gd name="connsiteY73" fmla="*/ 2461846 h 2511497"/>
              <a:gd name="connsiteX74" fmla="*/ 169640 w 4352710"/>
              <a:gd name="connsiteY74" fmla="*/ 2465983 h 2511497"/>
              <a:gd name="connsiteX75" fmla="*/ 0 w 4352710"/>
              <a:gd name="connsiteY75" fmla="*/ 2362545 h 2511497"/>
              <a:gd name="connsiteX76" fmla="*/ 37238 w 4352710"/>
              <a:gd name="connsiteY76" fmla="*/ 2354269 h 2511497"/>
              <a:gd name="connsiteX77" fmla="*/ 57926 w 4352710"/>
              <a:gd name="connsiteY77" fmla="*/ 2325307 h 2511497"/>
              <a:gd name="connsiteX78" fmla="*/ 157227 w 4352710"/>
              <a:gd name="connsiteY78" fmla="*/ 2213593 h 2511497"/>
              <a:gd name="connsiteX79" fmla="*/ 372380 w 4352710"/>
              <a:gd name="connsiteY79" fmla="*/ 1977752 h 2511497"/>
              <a:gd name="connsiteX80" fmla="*/ 450994 w 4352710"/>
              <a:gd name="connsiteY80" fmla="*/ 1895001 h 251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352710" h="2511497">
                <a:moveTo>
                  <a:pt x="450994" y="1895001"/>
                </a:moveTo>
                <a:lnTo>
                  <a:pt x="885437" y="1456420"/>
                </a:lnTo>
                <a:lnTo>
                  <a:pt x="1108865" y="1241267"/>
                </a:lnTo>
                <a:lnTo>
                  <a:pt x="1390219" y="972326"/>
                </a:lnTo>
                <a:lnTo>
                  <a:pt x="1626060" y="761310"/>
                </a:lnTo>
                <a:lnTo>
                  <a:pt x="1911551" y="508919"/>
                </a:lnTo>
                <a:lnTo>
                  <a:pt x="2010853" y="426168"/>
                </a:lnTo>
                <a:lnTo>
                  <a:pt x="2081191" y="368242"/>
                </a:lnTo>
                <a:lnTo>
                  <a:pt x="2151530" y="289629"/>
                </a:lnTo>
                <a:lnTo>
                  <a:pt x="2263244" y="173777"/>
                </a:lnTo>
                <a:lnTo>
                  <a:pt x="2337720" y="95164"/>
                </a:lnTo>
                <a:lnTo>
                  <a:pt x="2366683" y="66201"/>
                </a:lnTo>
                <a:lnTo>
                  <a:pt x="2453571" y="41375"/>
                </a:lnTo>
                <a:lnTo>
                  <a:pt x="2581836" y="16550"/>
                </a:lnTo>
                <a:lnTo>
                  <a:pt x="2685274" y="4137"/>
                </a:lnTo>
                <a:lnTo>
                  <a:pt x="2780438" y="0"/>
                </a:lnTo>
                <a:lnTo>
                  <a:pt x="2854914" y="8275"/>
                </a:lnTo>
                <a:lnTo>
                  <a:pt x="2900427" y="20688"/>
                </a:lnTo>
                <a:lnTo>
                  <a:pt x="2925253" y="37238"/>
                </a:lnTo>
                <a:lnTo>
                  <a:pt x="2937665" y="57926"/>
                </a:lnTo>
                <a:lnTo>
                  <a:pt x="2945941" y="78613"/>
                </a:lnTo>
                <a:lnTo>
                  <a:pt x="2945941" y="107576"/>
                </a:lnTo>
                <a:lnTo>
                  <a:pt x="2937665" y="136539"/>
                </a:lnTo>
                <a:lnTo>
                  <a:pt x="2937665" y="177915"/>
                </a:lnTo>
                <a:lnTo>
                  <a:pt x="2937665" y="223428"/>
                </a:lnTo>
                <a:lnTo>
                  <a:pt x="2954216" y="256528"/>
                </a:lnTo>
                <a:lnTo>
                  <a:pt x="3008004" y="339279"/>
                </a:lnTo>
                <a:lnTo>
                  <a:pt x="3487960" y="1059214"/>
                </a:lnTo>
                <a:lnTo>
                  <a:pt x="3951367" y="1746049"/>
                </a:lnTo>
                <a:lnTo>
                  <a:pt x="4187208" y="2085328"/>
                </a:lnTo>
                <a:lnTo>
                  <a:pt x="4261684" y="2201180"/>
                </a:lnTo>
                <a:lnTo>
                  <a:pt x="4307197" y="2267381"/>
                </a:lnTo>
                <a:lnTo>
                  <a:pt x="4344435" y="2337719"/>
                </a:lnTo>
                <a:lnTo>
                  <a:pt x="4352710" y="2379095"/>
                </a:lnTo>
                <a:lnTo>
                  <a:pt x="4352710" y="2416333"/>
                </a:lnTo>
                <a:lnTo>
                  <a:pt x="4348572" y="2449433"/>
                </a:lnTo>
                <a:lnTo>
                  <a:pt x="4336160" y="2470121"/>
                </a:lnTo>
                <a:lnTo>
                  <a:pt x="4307197" y="2490809"/>
                </a:lnTo>
                <a:lnTo>
                  <a:pt x="4282371" y="2507359"/>
                </a:lnTo>
                <a:lnTo>
                  <a:pt x="4265821" y="2511497"/>
                </a:lnTo>
                <a:lnTo>
                  <a:pt x="4245133" y="2511497"/>
                </a:lnTo>
                <a:lnTo>
                  <a:pt x="4220308" y="2507359"/>
                </a:lnTo>
                <a:lnTo>
                  <a:pt x="4187208" y="2499084"/>
                </a:lnTo>
                <a:lnTo>
                  <a:pt x="4129282" y="2465983"/>
                </a:lnTo>
                <a:lnTo>
                  <a:pt x="4087906" y="2441158"/>
                </a:lnTo>
                <a:lnTo>
                  <a:pt x="4067218" y="2399783"/>
                </a:lnTo>
                <a:lnTo>
                  <a:pt x="4038255" y="2329444"/>
                </a:lnTo>
                <a:lnTo>
                  <a:pt x="4009293" y="2242555"/>
                </a:lnTo>
                <a:lnTo>
                  <a:pt x="3959642" y="2176355"/>
                </a:lnTo>
                <a:lnTo>
                  <a:pt x="3450722" y="1464695"/>
                </a:lnTo>
                <a:lnTo>
                  <a:pt x="3152818" y="1038526"/>
                </a:lnTo>
                <a:lnTo>
                  <a:pt x="2648036" y="343417"/>
                </a:lnTo>
                <a:lnTo>
                  <a:pt x="2602523" y="293766"/>
                </a:lnTo>
                <a:lnTo>
                  <a:pt x="2581836" y="281354"/>
                </a:lnTo>
                <a:lnTo>
                  <a:pt x="2561148" y="273079"/>
                </a:lnTo>
                <a:cubicBezTo>
                  <a:pt x="2535014" y="264367"/>
                  <a:pt x="2545045" y="264803"/>
                  <a:pt x="2532185" y="264803"/>
                </a:cubicBezTo>
                <a:lnTo>
                  <a:pt x="2507360" y="268941"/>
                </a:lnTo>
                <a:cubicBezTo>
                  <a:pt x="2472921" y="277550"/>
                  <a:pt x="2485632" y="277216"/>
                  <a:pt x="2470122" y="277216"/>
                </a:cubicBezTo>
                <a:lnTo>
                  <a:pt x="2428746" y="302041"/>
                </a:lnTo>
                <a:lnTo>
                  <a:pt x="2387370" y="335142"/>
                </a:lnTo>
                <a:lnTo>
                  <a:pt x="2362545" y="364105"/>
                </a:lnTo>
                <a:lnTo>
                  <a:pt x="2337720" y="384793"/>
                </a:lnTo>
                <a:lnTo>
                  <a:pt x="2292207" y="426168"/>
                </a:lnTo>
                <a:lnTo>
                  <a:pt x="1588822" y="1059214"/>
                </a:lnTo>
                <a:lnTo>
                  <a:pt x="1311606" y="1299193"/>
                </a:lnTo>
                <a:lnTo>
                  <a:pt x="1088178" y="1530896"/>
                </a:lnTo>
                <a:lnTo>
                  <a:pt x="1063352" y="1547446"/>
                </a:lnTo>
                <a:lnTo>
                  <a:pt x="1030252" y="1572271"/>
                </a:lnTo>
                <a:lnTo>
                  <a:pt x="968189" y="1630197"/>
                </a:lnTo>
                <a:lnTo>
                  <a:pt x="732348" y="1870175"/>
                </a:lnTo>
                <a:lnTo>
                  <a:pt x="591671" y="2014990"/>
                </a:lnTo>
                <a:lnTo>
                  <a:pt x="475819" y="2134979"/>
                </a:lnTo>
                <a:lnTo>
                  <a:pt x="322730" y="2304619"/>
                </a:lnTo>
                <a:lnTo>
                  <a:pt x="177915" y="2461846"/>
                </a:lnTo>
                <a:lnTo>
                  <a:pt x="169640" y="2465983"/>
                </a:lnTo>
                <a:lnTo>
                  <a:pt x="0" y="2362545"/>
                </a:lnTo>
                <a:lnTo>
                  <a:pt x="37238" y="2354269"/>
                </a:lnTo>
                <a:lnTo>
                  <a:pt x="57926" y="2325307"/>
                </a:lnTo>
                <a:lnTo>
                  <a:pt x="157227" y="2213593"/>
                </a:lnTo>
                <a:lnTo>
                  <a:pt x="372380" y="1977752"/>
                </a:lnTo>
                <a:lnTo>
                  <a:pt x="450994" y="1895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96BE38A-64FE-48CA-8814-404CCBA9A6BB}"/>
              </a:ext>
            </a:extLst>
          </p:cNvPr>
          <p:cNvSpPr/>
          <p:nvPr/>
        </p:nvSpPr>
        <p:spPr>
          <a:xfrm rot="17700000">
            <a:off x="4779170" y="2917032"/>
            <a:ext cx="2320925" cy="1458913"/>
          </a:xfrm>
          <a:custGeom>
            <a:avLst/>
            <a:gdLst>
              <a:gd name="connsiteX0" fmla="*/ 419100 w 2321719"/>
              <a:gd name="connsiteY0" fmla="*/ 1081087 h 1459706"/>
              <a:gd name="connsiteX1" fmla="*/ 888206 w 2321719"/>
              <a:gd name="connsiteY1" fmla="*/ 850106 h 1459706"/>
              <a:gd name="connsiteX2" fmla="*/ 1054894 w 2321719"/>
              <a:gd name="connsiteY2" fmla="*/ 766762 h 1459706"/>
              <a:gd name="connsiteX3" fmla="*/ 1333500 w 2321719"/>
              <a:gd name="connsiteY3" fmla="*/ 635794 h 1459706"/>
              <a:gd name="connsiteX4" fmla="*/ 1695450 w 2321719"/>
              <a:gd name="connsiteY4" fmla="*/ 464344 h 1459706"/>
              <a:gd name="connsiteX5" fmla="*/ 1821656 w 2321719"/>
              <a:gd name="connsiteY5" fmla="*/ 404812 h 1459706"/>
              <a:gd name="connsiteX6" fmla="*/ 1893094 w 2321719"/>
              <a:gd name="connsiteY6" fmla="*/ 376237 h 1459706"/>
              <a:gd name="connsiteX7" fmla="*/ 1959769 w 2321719"/>
              <a:gd name="connsiteY7" fmla="*/ 338137 h 1459706"/>
              <a:gd name="connsiteX8" fmla="*/ 2059781 w 2321719"/>
              <a:gd name="connsiteY8" fmla="*/ 269081 h 1459706"/>
              <a:gd name="connsiteX9" fmla="*/ 2128837 w 2321719"/>
              <a:gd name="connsiteY9" fmla="*/ 209550 h 1459706"/>
              <a:gd name="connsiteX10" fmla="*/ 2150269 w 2321719"/>
              <a:gd name="connsiteY10" fmla="*/ 178594 h 1459706"/>
              <a:gd name="connsiteX11" fmla="*/ 2164556 w 2321719"/>
              <a:gd name="connsiteY11" fmla="*/ 147637 h 1459706"/>
              <a:gd name="connsiteX12" fmla="*/ 2171700 w 2321719"/>
              <a:gd name="connsiteY12" fmla="*/ 116681 h 1459706"/>
              <a:gd name="connsiteX13" fmla="*/ 2171700 w 2321719"/>
              <a:gd name="connsiteY13" fmla="*/ 88106 h 1459706"/>
              <a:gd name="connsiteX14" fmla="*/ 2169319 w 2321719"/>
              <a:gd name="connsiteY14" fmla="*/ 45244 h 1459706"/>
              <a:gd name="connsiteX15" fmla="*/ 2162175 w 2321719"/>
              <a:gd name="connsiteY15" fmla="*/ 4762 h 1459706"/>
              <a:gd name="connsiteX16" fmla="*/ 2162175 w 2321719"/>
              <a:gd name="connsiteY16" fmla="*/ 0 h 1459706"/>
              <a:gd name="connsiteX17" fmla="*/ 2190750 w 2321719"/>
              <a:gd name="connsiteY17" fmla="*/ 9525 h 1459706"/>
              <a:gd name="connsiteX18" fmla="*/ 2319337 w 2321719"/>
              <a:gd name="connsiteY18" fmla="*/ 247650 h 1459706"/>
              <a:gd name="connsiteX19" fmla="*/ 2321719 w 2321719"/>
              <a:gd name="connsiteY19" fmla="*/ 254794 h 1459706"/>
              <a:gd name="connsiteX20" fmla="*/ 2300287 w 2321719"/>
              <a:gd name="connsiteY20" fmla="*/ 323850 h 1459706"/>
              <a:gd name="connsiteX21" fmla="*/ 2238375 w 2321719"/>
              <a:gd name="connsiteY21" fmla="*/ 500062 h 1459706"/>
              <a:gd name="connsiteX22" fmla="*/ 2219325 w 2321719"/>
              <a:gd name="connsiteY22" fmla="*/ 528637 h 1459706"/>
              <a:gd name="connsiteX23" fmla="*/ 2193131 w 2321719"/>
              <a:gd name="connsiteY23" fmla="*/ 545306 h 1459706"/>
              <a:gd name="connsiteX24" fmla="*/ 2164556 w 2321719"/>
              <a:gd name="connsiteY24" fmla="*/ 559594 h 1459706"/>
              <a:gd name="connsiteX25" fmla="*/ 2133600 w 2321719"/>
              <a:gd name="connsiteY25" fmla="*/ 561975 h 1459706"/>
              <a:gd name="connsiteX26" fmla="*/ 2102644 w 2321719"/>
              <a:gd name="connsiteY26" fmla="*/ 561975 h 1459706"/>
              <a:gd name="connsiteX27" fmla="*/ 2050256 w 2321719"/>
              <a:gd name="connsiteY27" fmla="*/ 559594 h 1459706"/>
              <a:gd name="connsiteX28" fmla="*/ 2028825 w 2321719"/>
              <a:gd name="connsiteY28" fmla="*/ 559594 h 1459706"/>
              <a:gd name="connsiteX29" fmla="*/ 1997869 w 2321719"/>
              <a:gd name="connsiteY29" fmla="*/ 571500 h 1459706"/>
              <a:gd name="connsiteX30" fmla="*/ 1140619 w 2321719"/>
              <a:gd name="connsiteY30" fmla="*/ 971550 h 1459706"/>
              <a:gd name="connsiteX31" fmla="*/ 88106 w 2321719"/>
              <a:gd name="connsiteY31" fmla="*/ 1459706 h 1459706"/>
              <a:gd name="connsiteX32" fmla="*/ 88106 w 2321719"/>
              <a:gd name="connsiteY32" fmla="*/ 1459706 h 1459706"/>
              <a:gd name="connsiteX33" fmla="*/ 0 w 2321719"/>
              <a:gd name="connsiteY33" fmla="*/ 1281112 h 1459706"/>
              <a:gd name="connsiteX34" fmla="*/ 116681 w 2321719"/>
              <a:gd name="connsiteY34" fmla="*/ 1226344 h 1459706"/>
              <a:gd name="connsiteX35" fmla="*/ 419100 w 2321719"/>
              <a:gd name="connsiteY35" fmla="*/ 1081087 h 145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21719" h="1459706">
                <a:moveTo>
                  <a:pt x="419100" y="1081087"/>
                </a:moveTo>
                <a:lnTo>
                  <a:pt x="888206" y="850106"/>
                </a:lnTo>
                <a:lnTo>
                  <a:pt x="1054894" y="766762"/>
                </a:lnTo>
                <a:lnTo>
                  <a:pt x="1333500" y="635794"/>
                </a:lnTo>
                <a:lnTo>
                  <a:pt x="1695450" y="464344"/>
                </a:lnTo>
                <a:lnTo>
                  <a:pt x="1821656" y="404812"/>
                </a:lnTo>
                <a:lnTo>
                  <a:pt x="1893094" y="376237"/>
                </a:lnTo>
                <a:lnTo>
                  <a:pt x="1959769" y="338137"/>
                </a:lnTo>
                <a:lnTo>
                  <a:pt x="2059781" y="269081"/>
                </a:lnTo>
                <a:lnTo>
                  <a:pt x="2128837" y="209550"/>
                </a:lnTo>
                <a:lnTo>
                  <a:pt x="2150269" y="178594"/>
                </a:lnTo>
                <a:lnTo>
                  <a:pt x="2164556" y="147637"/>
                </a:lnTo>
                <a:lnTo>
                  <a:pt x="2171700" y="116681"/>
                </a:lnTo>
                <a:lnTo>
                  <a:pt x="2171700" y="88106"/>
                </a:lnTo>
                <a:lnTo>
                  <a:pt x="2169319" y="45244"/>
                </a:lnTo>
                <a:lnTo>
                  <a:pt x="2162175" y="4762"/>
                </a:lnTo>
                <a:lnTo>
                  <a:pt x="2162175" y="0"/>
                </a:lnTo>
                <a:lnTo>
                  <a:pt x="2190750" y="9525"/>
                </a:lnTo>
                <a:lnTo>
                  <a:pt x="2319337" y="247650"/>
                </a:lnTo>
                <a:lnTo>
                  <a:pt x="2321719" y="254794"/>
                </a:lnTo>
                <a:lnTo>
                  <a:pt x="2300287" y="323850"/>
                </a:lnTo>
                <a:lnTo>
                  <a:pt x="2238375" y="500062"/>
                </a:lnTo>
                <a:lnTo>
                  <a:pt x="2219325" y="528637"/>
                </a:lnTo>
                <a:lnTo>
                  <a:pt x="2193131" y="545306"/>
                </a:lnTo>
                <a:lnTo>
                  <a:pt x="2164556" y="559594"/>
                </a:lnTo>
                <a:lnTo>
                  <a:pt x="2133600" y="561975"/>
                </a:lnTo>
                <a:lnTo>
                  <a:pt x="2102644" y="561975"/>
                </a:lnTo>
                <a:lnTo>
                  <a:pt x="2050256" y="559594"/>
                </a:lnTo>
                <a:lnTo>
                  <a:pt x="2028825" y="559594"/>
                </a:lnTo>
                <a:lnTo>
                  <a:pt x="1997869" y="571500"/>
                </a:lnTo>
                <a:lnTo>
                  <a:pt x="1140619" y="971550"/>
                </a:lnTo>
                <a:lnTo>
                  <a:pt x="88106" y="1459706"/>
                </a:lnTo>
                <a:lnTo>
                  <a:pt x="88106" y="1459706"/>
                </a:lnTo>
                <a:lnTo>
                  <a:pt x="0" y="1281112"/>
                </a:lnTo>
                <a:lnTo>
                  <a:pt x="116681" y="1226344"/>
                </a:lnTo>
                <a:lnTo>
                  <a:pt x="419100" y="1081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44A02FD-AB86-4EFE-9353-0C64BAF65934}"/>
              </a:ext>
            </a:extLst>
          </p:cNvPr>
          <p:cNvSpPr/>
          <p:nvPr/>
        </p:nvSpPr>
        <p:spPr>
          <a:xfrm rot="19800000">
            <a:off x="4637089" y="2794001"/>
            <a:ext cx="2846387" cy="1624013"/>
          </a:xfrm>
          <a:custGeom>
            <a:avLst/>
            <a:gdLst>
              <a:gd name="connsiteX0" fmla="*/ 571500 w 2846614"/>
              <a:gd name="connsiteY0" fmla="*/ 304800 h 1641021"/>
              <a:gd name="connsiteX1" fmla="*/ 1216479 w 2846614"/>
              <a:gd name="connsiteY1" fmla="*/ 615043 h 1641021"/>
              <a:gd name="connsiteX2" fmla="*/ 1586593 w 2846614"/>
              <a:gd name="connsiteY2" fmla="*/ 786493 h 1641021"/>
              <a:gd name="connsiteX3" fmla="*/ 2261507 w 2846614"/>
              <a:gd name="connsiteY3" fmla="*/ 1153886 h 1641021"/>
              <a:gd name="connsiteX4" fmla="*/ 2775857 w 2846614"/>
              <a:gd name="connsiteY4" fmla="*/ 1447800 h 1641021"/>
              <a:gd name="connsiteX5" fmla="*/ 2838450 w 2846614"/>
              <a:gd name="connsiteY5" fmla="*/ 1483178 h 1641021"/>
              <a:gd name="connsiteX6" fmla="*/ 2846614 w 2846614"/>
              <a:gd name="connsiteY6" fmla="*/ 1491343 h 1641021"/>
              <a:gd name="connsiteX7" fmla="*/ 2732314 w 2846614"/>
              <a:gd name="connsiteY7" fmla="*/ 1641021 h 1641021"/>
              <a:gd name="connsiteX8" fmla="*/ 2726871 w 2846614"/>
              <a:gd name="connsiteY8" fmla="*/ 1630136 h 1641021"/>
              <a:gd name="connsiteX9" fmla="*/ 2729593 w 2846614"/>
              <a:gd name="connsiteY9" fmla="*/ 1624693 h 1641021"/>
              <a:gd name="connsiteX10" fmla="*/ 2656114 w 2846614"/>
              <a:gd name="connsiteY10" fmla="*/ 1583871 h 1641021"/>
              <a:gd name="connsiteX11" fmla="*/ 2220686 w 2846614"/>
              <a:gd name="connsiteY11" fmla="*/ 1352550 h 1641021"/>
              <a:gd name="connsiteX12" fmla="*/ 1534886 w 2846614"/>
              <a:gd name="connsiteY12" fmla="*/ 985157 h 1641021"/>
              <a:gd name="connsiteX13" fmla="*/ 1191986 w 2846614"/>
              <a:gd name="connsiteY13" fmla="*/ 821871 h 1641021"/>
              <a:gd name="connsiteX14" fmla="*/ 617764 w 2846614"/>
              <a:gd name="connsiteY14" fmla="*/ 552450 h 1641021"/>
              <a:gd name="connsiteX15" fmla="*/ 400050 w 2846614"/>
              <a:gd name="connsiteY15" fmla="*/ 449036 h 1641021"/>
              <a:gd name="connsiteX16" fmla="*/ 277586 w 2846614"/>
              <a:gd name="connsiteY16" fmla="*/ 391886 h 1641021"/>
              <a:gd name="connsiteX17" fmla="*/ 209550 w 2846614"/>
              <a:gd name="connsiteY17" fmla="*/ 353786 h 1641021"/>
              <a:gd name="connsiteX18" fmla="*/ 133350 w 2846614"/>
              <a:gd name="connsiteY18" fmla="*/ 299357 h 1641021"/>
              <a:gd name="connsiteX19" fmla="*/ 73479 w 2846614"/>
              <a:gd name="connsiteY19" fmla="*/ 244928 h 1641021"/>
              <a:gd name="connsiteX20" fmla="*/ 0 w 2846614"/>
              <a:gd name="connsiteY20" fmla="*/ 168728 h 1641021"/>
              <a:gd name="connsiteX21" fmla="*/ 108857 w 2846614"/>
              <a:gd name="connsiteY21" fmla="*/ 0 h 1641021"/>
              <a:gd name="connsiteX22" fmla="*/ 152400 w 2846614"/>
              <a:gd name="connsiteY22" fmla="*/ 57150 h 1641021"/>
              <a:gd name="connsiteX23" fmla="*/ 212271 w 2846614"/>
              <a:gd name="connsiteY23" fmla="*/ 114300 h 1641021"/>
              <a:gd name="connsiteX24" fmla="*/ 280307 w 2846614"/>
              <a:gd name="connsiteY24" fmla="*/ 160564 h 1641021"/>
              <a:gd name="connsiteX25" fmla="*/ 375557 w 2846614"/>
              <a:gd name="connsiteY25" fmla="*/ 209550 h 1641021"/>
              <a:gd name="connsiteX26" fmla="*/ 571500 w 2846614"/>
              <a:gd name="connsiteY26" fmla="*/ 304800 h 1641021"/>
              <a:gd name="connsiteX0" fmla="*/ 571500 w 2846614"/>
              <a:gd name="connsiteY0" fmla="*/ 304800 h 1641021"/>
              <a:gd name="connsiteX1" fmla="*/ 1216479 w 2846614"/>
              <a:gd name="connsiteY1" fmla="*/ 615043 h 1641021"/>
              <a:gd name="connsiteX2" fmla="*/ 1586593 w 2846614"/>
              <a:gd name="connsiteY2" fmla="*/ 786493 h 1641021"/>
              <a:gd name="connsiteX3" fmla="*/ 2261507 w 2846614"/>
              <a:gd name="connsiteY3" fmla="*/ 1153886 h 1641021"/>
              <a:gd name="connsiteX4" fmla="*/ 2775857 w 2846614"/>
              <a:gd name="connsiteY4" fmla="*/ 1447800 h 1641021"/>
              <a:gd name="connsiteX5" fmla="*/ 2838450 w 2846614"/>
              <a:gd name="connsiteY5" fmla="*/ 1483178 h 1641021"/>
              <a:gd name="connsiteX6" fmla="*/ 2846614 w 2846614"/>
              <a:gd name="connsiteY6" fmla="*/ 1491343 h 1641021"/>
              <a:gd name="connsiteX7" fmla="*/ 2732314 w 2846614"/>
              <a:gd name="connsiteY7" fmla="*/ 1641021 h 1641021"/>
              <a:gd name="connsiteX8" fmla="*/ 2729593 w 2846614"/>
              <a:gd name="connsiteY8" fmla="*/ 1624693 h 1641021"/>
              <a:gd name="connsiteX9" fmla="*/ 2656114 w 2846614"/>
              <a:gd name="connsiteY9" fmla="*/ 1583871 h 1641021"/>
              <a:gd name="connsiteX10" fmla="*/ 2220686 w 2846614"/>
              <a:gd name="connsiteY10" fmla="*/ 1352550 h 1641021"/>
              <a:gd name="connsiteX11" fmla="*/ 1534886 w 2846614"/>
              <a:gd name="connsiteY11" fmla="*/ 985157 h 1641021"/>
              <a:gd name="connsiteX12" fmla="*/ 1191986 w 2846614"/>
              <a:gd name="connsiteY12" fmla="*/ 821871 h 1641021"/>
              <a:gd name="connsiteX13" fmla="*/ 617764 w 2846614"/>
              <a:gd name="connsiteY13" fmla="*/ 552450 h 1641021"/>
              <a:gd name="connsiteX14" fmla="*/ 400050 w 2846614"/>
              <a:gd name="connsiteY14" fmla="*/ 449036 h 1641021"/>
              <a:gd name="connsiteX15" fmla="*/ 277586 w 2846614"/>
              <a:gd name="connsiteY15" fmla="*/ 391886 h 1641021"/>
              <a:gd name="connsiteX16" fmla="*/ 209550 w 2846614"/>
              <a:gd name="connsiteY16" fmla="*/ 353786 h 1641021"/>
              <a:gd name="connsiteX17" fmla="*/ 133350 w 2846614"/>
              <a:gd name="connsiteY17" fmla="*/ 299357 h 1641021"/>
              <a:gd name="connsiteX18" fmla="*/ 73479 w 2846614"/>
              <a:gd name="connsiteY18" fmla="*/ 244928 h 1641021"/>
              <a:gd name="connsiteX19" fmla="*/ 0 w 2846614"/>
              <a:gd name="connsiteY19" fmla="*/ 168728 h 1641021"/>
              <a:gd name="connsiteX20" fmla="*/ 108857 w 2846614"/>
              <a:gd name="connsiteY20" fmla="*/ 0 h 1641021"/>
              <a:gd name="connsiteX21" fmla="*/ 152400 w 2846614"/>
              <a:gd name="connsiteY21" fmla="*/ 57150 h 1641021"/>
              <a:gd name="connsiteX22" fmla="*/ 212271 w 2846614"/>
              <a:gd name="connsiteY22" fmla="*/ 114300 h 1641021"/>
              <a:gd name="connsiteX23" fmla="*/ 280307 w 2846614"/>
              <a:gd name="connsiteY23" fmla="*/ 160564 h 1641021"/>
              <a:gd name="connsiteX24" fmla="*/ 375557 w 2846614"/>
              <a:gd name="connsiteY24" fmla="*/ 209550 h 1641021"/>
              <a:gd name="connsiteX25" fmla="*/ 571500 w 2846614"/>
              <a:gd name="connsiteY25" fmla="*/ 304800 h 1641021"/>
              <a:gd name="connsiteX0" fmla="*/ 571500 w 2846614"/>
              <a:gd name="connsiteY0" fmla="*/ 304800 h 1624693"/>
              <a:gd name="connsiteX1" fmla="*/ 1216479 w 2846614"/>
              <a:gd name="connsiteY1" fmla="*/ 615043 h 1624693"/>
              <a:gd name="connsiteX2" fmla="*/ 1586593 w 2846614"/>
              <a:gd name="connsiteY2" fmla="*/ 786493 h 1624693"/>
              <a:gd name="connsiteX3" fmla="*/ 2261507 w 2846614"/>
              <a:gd name="connsiteY3" fmla="*/ 1153886 h 1624693"/>
              <a:gd name="connsiteX4" fmla="*/ 2775857 w 2846614"/>
              <a:gd name="connsiteY4" fmla="*/ 1447800 h 1624693"/>
              <a:gd name="connsiteX5" fmla="*/ 2838450 w 2846614"/>
              <a:gd name="connsiteY5" fmla="*/ 1483178 h 1624693"/>
              <a:gd name="connsiteX6" fmla="*/ 2846614 w 2846614"/>
              <a:gd name="connsiteY6" fmla="*/ 1491343 h 1624693"/>
              <a:gd name="connsiteX7" fmla="*/ 2729593 w 2846614"/>
              <a:gd name="connsiteY7" fmla="*/ 1624693 h 1624693"/>
              <a:gd name="connsiteX8" fmla="*/ 2656114 w 2846614"/>
              <a:gd name="connsiteY8" fmla="*/ 1583871 h 1624693"/>
              <a:gd name="connsiteX9" fmla="*/ 2220686 w 2846614"/>
              <a:gd name="connsiteY9" fmla="*/ 1352550 h 1624693"/>
              <a:gd name="connsiteX10" fmla="*/ 1534886 w 2846614"/>
              <a:gd name="connsiteY10" fmla="*/ 985157 h 1624693"/>
              <a:gd name="connsiteX11" fmla="*/ 1191986 w 2846614"/>
              <a:gd name="connsiteY11" fmla="*/ 821871 h 1624693"/>
              <a:gd name="connsiteX12" fmla="*/ 617764 w 2846614"/>
              <a:gd name="connsiteY12" fmla="*/ 552450 h 1624693"/>
              <a:gd name="connsiteX13" fmla="*/ 400050 w 2846614"/>
              <a:gd name="connsiteY13" fmla="*/ 449036 h 1624693"/>
              <a:gd name="connsiteX14" fmla="*/ 277586 w 2846614"/>
              <a:gd name="connsiteY14" fmla="*/ 391886 h 1624693"/>
              <a:gd name="connsiteX15" fmla="*/ 209550 w 2846614"/>
              <a:gd name="connsiteY15" fmla="*/ 353786 h 1624693"/>
              <a:gd name="connsiteX16" fmla="*/ 133350 w 2846614"/>
              <a:gd name="connsiteY16" fmla="*/ 299357 h 1624693"/>
              <a:gd name="connsiteX17" fmla="*/ 73479 w 2846614"/>
              <a:gd name="connsiteY17" fmla="*/ 244928 h 1624693"/>
              <a:gd name="connsiteX18" fmla="*/ 0 w 2846614"/>
              <a:gd name="connsiteY18" fmla="*/ 168728 h 1624693"/>
              <a:gd name="connsiteX19" fmla="*/ 108857 w 2846614"/>
              <a:gd name="connsiteY19" fmla="*/ 0 h 1624693"/>
              <a:gd name="connsiteX20" fmla="*/ 152400 w 2846614"/>
              <a:gd name="connsiteY20" fmla="*/ 57150 h 1624693"/>
              <a:gd name="connsiteX21" fmla="*/ 212271 w 2846614"/>
              <a:gd name="connsiteY21" fmla="*/ 114300 h 1624693"/>
              <a:gd name="connsiteX22" fmla="*/ 280307 w 2846614"/>
              <a:gd name="connsiteY22" fmla="*/ 160564 h 1624693"/>
              <a:gd name="connsiteX23" fmla="*/ 375557 w 2846614"/>
              <a:gd name="connsiteY23" fmla="*/ 209550 h 1624693"/>
              <a:gd name="connsiteX24" fmla="*/ 571500 w 2846614"/>
              <a:gd name="connsiteY24" fmla="*/ 304800 h 16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46614" h="1624693">
                <a:moveTo>
                  <a:pt x="571500" y="304800"/>
                </a:moveTo>
                <a:lnTo>
                  <a:pt x="1216479" y="615043"/>
                </a:lnTo>
                <a:lnTo>
                  <a:pt x="1586593" y="786493"/>
                </a:lnTo>
                <a:lnTo>
                  <a:pt x="2261507" y="1153886"/>
                </a:lnTo>
                <a:lnTo>
                  <a:pt x="2775857" y="1447800"/>
                </a:lnTo>
                <a:lnTo>
                  <a:pt x="2838450" y="1483178"/>
                </a:lnTo>
                <a:lnTo>
                  <a:pt x="2846614" y="1491343"/>
                </a:lnTo>
                <a:lnTo>
                  <a:pt x="2729593" y="1624693"/>
                </a:lnTo>
                <a:lnTo>
                  <a:pt x="2656114" y="1583871"/>
                </a:lnTo>
                <a:lnTo>
                  <a:pt x="2220686" y="1352550"/>
                </a:lnTo>
                <a:lnTo>
                  <a:pt x="1534886" y="985157"/>
                </a:lnTo>
                <a:lnTo>
                  <a:pt x="1191986" y="821871"/>
                </a:lnTo>
                <a:lnTo>
                  <a:pt x="617764" y="552450"/>
                </a:lnTo>
                <a:lnTo>
                  <a:pt x="400050" y="449036"/>
                </a:lnTo>
                <a:lnTo>
                  <a:pt x="277586" y="391886"/>
                </a:lnTo>
                <a:lnTo>
                  <a:pt x="209550" y="353786"/>
                </a:lnTo>
                <a:lnTo>
                  <a:pt x="133350" y="299357"/>
                </a:lnTo>
                <a:lnTo>
                  <a:pt x="73479" y="244928"/>
                </a:lnTo>
                <a:lnTo>
                  <a:pt x="0" y="168728"/>
                </a:lnTo>
                <a:lnTo>
                  <a:pt x="108857" y="0"/>
                </a:lnTo>
                <a:lnTo>
                  <a:pt x="152400" y="57150"/>
                </a:lnTo>
                <a:lnTo>
                  <a:pt x="212271" y="114300"/>
                </a:lnTo>
                <a:lnTo>
                  <a:pt x="280307" y="160564"/>
                </a:lnTo>
                <a:lnTo>
                  <a:pt x="375557" y="209550"/>
                </a:lnTo>
                <a:lnTo>
                  <a:pt x="571500" y="3048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8F242734-4154-42DF-9E83-5C240D3239D1}"/>
              </a:ext>
            </a:extLst>
          </p:cNvPr>
          <p:cNvSpPr/>
          <p:nvPr/>
        </p:nvSpPr>
        <p:spPr>
          <a:xfrm rot="19800000">
            <a:off x="4752975" y="4257676"/>
            <a:ext cx="2635250" cy="1497013"/>
          </a:xfrm>
          <a:custGeom>
            <a:avLst/>
            <a:gdLst>
              <a:gd name="connsiteX0" fmla="*/ 749551 w 2635018"/>
              <a:gd name="connsiteY0" fmla="*/ 350305 h 1496525"/>
              <a:gd name="connsiteX1" fmla="*/ 1120462 w 2635018"/>
              <a:gd name="connsiteY1" fmla="*/ 535761 h 1496525"/>
              <a:gd name="connsiteX2" fmla="*/ 1262130 w 2635018"/>
              <a:gd name="connsiteY2" fmla="*/ 602731 h 1496525"/>
              <a:gd name="connsiteX3" fmla="*/ 1334251 w 2635018"/>
              <a:gd name="connsiteY3" fmla="*/ 643943 h 1496525"/>
              <a:gd name="connsiteX4" fmla="*/ 1468192 w 2635018"/>
              <a:gd name="connsiteY4" fmla="*/ 718641 h 1496525"/>
              <a:gd name="connsiteX5" fmla="*/ 1815921 w 2635018"/>
              <a:gd name="connsiteY5" fmla="*/ 893794 h 1496525"/>
              <a:gd name="connsiteX6" fmla="*/ 2027135 w 2635018"/>
              <a:gd name="connsiteY6" fmla="*/ 1004552 h 1496525"/>
              <a:gd name="connsiteX7" fmla="*/ 2467592 w 2635018"/>
              <a:gd name="connsiteY7" fmla="*/ 1246675 h 1496525"/>
              <a:gd name="connsiteX8" fmla="*/ 2635018 w 2635018"/>
              <a:gd name="connsiteY8" fmla="*/ 1344554 h 1496525"/>
              <a:gd name="connsiteX9" fmla="*/ 2629866 w 2635018"/>
              <a:gd name="connsiteY9" fmla="*/ 1365160 h 1496525"/>
              <a:gd name="connsiteX10" fmla="*/ 2483047 w 2635018"/>
              <a:gd name="connsiteY10" fmla="*/ 1496525 h 1496525"/>
              <a:gd name="connsiteX11" fmla="*/ 2462441 w 2635018"/>
              <a:gd name="connsiteY11" fmla="*/ 1475919 h 1496525"/>
              <a:gd name="connsiteX12" fmla="*/ 2405774 w 2635018"/>
              <a:gd name="connsiteY12" fmla="*/ 1445009 h 1496525"/>
              <a:gd name="connsiteX13" fmla="*/ 2024559 w 2635018"/>
              <a:gd name="connsiteY13" fmla="*/ 1231220 h 1496525"/>
              <a:gd name="connsiteX14" fmla="*/ 1437282 w 2635018"/>
              <a:gd name="connsiteY14" fmla="*/ 922127 h 1496525"/>
              <a:gd name="connsiteX15" fmla="*/ 919552 w 2635018"/>
              <a:gd name="connsiteY15" fmla="*/ 659398 h 1496525"/>
              <a:gd name="connsiteX16" fmla="*/ 548640 w 2635018"/>
              <a:gd name="connsiteY16" fmla="*/ 479094 h 1496525"/>
              <a:gd name="connsiteX17" fmla="*/ 185456 w 2635018"/>
              <a:gd name="connsiteY17" fmla="*/ 316820 h 1496525"/>
              <a:gd name="connsiteX18" fmla="*/ 23182 w 2635018"/>
              <a:gd name="connsiteY18" fmla="*/ 249850 h 1496525"/>
              <a:gd name="connsiteX19" fmla="*/ 0 w 2635018"/>
              <a:gd name="connsiteY19" fmla="*/ 229244 h 1496525"/>
              <a:gd name="connsiteX20" fmla="*/ 90152 w 2635018"/>
              <a:gd name="connsiteY20" fmla="*/ 0 h 1496525"/>
              <a:gd name="connsiteX21" fmla="*/ 159698 w 2635018"/>
              <a:gd name="connsiteY21" fmla="*/ 41212 h 1496525"/>
              <a:gd name="connsiteX22" fmla="*/ 486822 w 2635018"/>
              <a:gd name="connsiteY22" fmla="*/ 213789 h 1496525"/>
              <a:gd name="connsiteX23" fmla="*/ 749551 w 2635018"/>
              <a:gd name="connsiteY23" fmla="*/ 350305 h 14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35018" h="1496525">
                <a:moveTo>
                  <a:pt x="749551" y="350305"/>
                </a:moveTo>
                <a:lnTo>
                  <a:pt x="1120462" y="535761"/>
                </a:lnTo>
                <a:lnTo>
                  <a:pt x="1262130" y="602731"/>
                </a:lnTo>
                <a:lnTo>
                  <a:pt x="1334251" y="643943"/>
                </a:lnTo>
                <a:lnTo>
                  <a:pt x="1468192" y="718641"/>
                </a:lnTo>
                <a:lnTo>
                  <a:pt x="1815921" y="893794"/>
                </a:lnTo>
                <a:lnTo>
                  <a:pt x="2027135" y="1004552"/>
                </a:lnTo>
                <a:lnTo>
                  <a:pt x="2467592" y="1246675"/>
                </a:lnTo>
                <a:lnTo>
                  <a:pt x="2635018" y="1344554"/>
                </a:lnTo>
                <a:lnTo>
                  <a:pt x="2629866" y="1365160"/>
                </a:lnTo>
                <a:lnTo>
                  <a:pt x="2483047" y="1496525"/>
                </a:lnTo>
                <a:lnTo>
                  <a:pt x="2462441" y="1475919"/>
                </a:lnTo>
                <a:lnTo>
                  <a:pt x="2405774" y="1445009"/>
                </a:lnTo>
                <a:lnTo>
                  <a:pt x="2024559" y="1231220"/>
                </a:lnTo>
                <a:lnTo>
                  <a:pt x="1437282" y="922127"/>
                </a:lnTo>
                <a:lnTo>
                  <a:pt x="919552" y="659398"/>
                </a:lnTo>
                <a:lnTo>
                  <a:pt x="548640" y="479094"/>
                </a:lnTo>
                <a:lnTo>
                  <a:pt x="185456" y="316820"/>
                </a:lnTo>
                <a:lnTo>
                  <a:pt x="23182" y="249850"/>
                </a:lnTo>
                <a:lnTo>
                  <a:pt x="0" y="229244"/>
                </a:lnTo>
                <a:lnTo>
                  <a:pt x="90152" y="0"/>
                </a:lnTo>
                <a:lnTo>
                  <a:pt x="159698" y="41212"/>
                </a:lnTo>
                <a:lnTo>
                  <a:pt x="486822" y="213789"/>
                </a:lnTo>
                <a:lnTo>
                  <a:pt x="749551" y="3503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こどもを まもる どうぶつたち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あたらしい漢字：子 早 足 女 男 右 左</a:t>
            </a:r>
          </a:p>
        </p:txBody>
      </p:sp>
    </p:spTree>
    <p:extLst>
      <p:ext uri="{BB962C8B-B14F-4D97-AF65-F5344CB8AC3E}">
        <p14:creationId xmlns:p14="http://schemas.microsoft.com/office/powerpoint/2010/main" val="2276317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DC389C2-986F-4EE7-A4EA-D77E842A2883}"/>
              </a:ext>
            </a:extLst>
          </p:cNvPr>
          <p:cNvSpPr/>
          <p:nvPr/>
        </p:nvSpPr>
        <p:spPr>
          <a:xfrm>
            <a:off x="4814888" y="1493838"/>
            <a:ext cx="2455862" cy="639762"/>
          </a:xfrm>
          <a:custGeom>
            <a:avLst/>
            <a:gdLst>
              <a:gd name="connsiteX0" fmla="*/ 1073943 w 2455068"/>
              <a:gd name="connsiteY0" fmla="*/ 247650 h 640556"/>
              <a:gd name="connsiteX1" fmla="*/ 1457325 w 2455068"/>
              <a:gd name="connsiteY1" fmla="*/ 183356 h 640556"/>
              <a:gd name="connsiteX2" fmla="*/ 1704975 w 2455068"/>
              <a:gd name="connsiteY2" fmla="*/ 138112 h 640556"/>
              <a:gd name="connsiteX3" fmla="*/ 1757362 w 2455068"/>
              <a:gd name="connsiteY3" fmla="*/ 130969 h 640556"/>
              <a:gd name="connsiteX4" fmla="*/ 1795462 w 2455068"/>
              <a:gd name="connsiteY4" fmla="*/ 116681 h 640556"/>
              <a:gd name="connsiteX5" fmla="*/ 1845468 w 2455068"/>
              <a:gd name="connsiteY5" fmla="*/ 95250 h 640556"/>
              <a:gd name="connsiteX6" fmla="*/ 1895475 w 2455068"/>
              <a:gd name="connsiteY6" fmla="*/ 66675 h 640556"/>
              <a:gd name="connsiteX7" fmla="*/ 1957387 w 2455068"/>
              <a:gd name="connsiteY7" fmla="*/ 26194 h 640556"/>
              <a:gd name="connsiteX8" fmla="*/ 1974056 w 2455068"/>
              <a:gd name="connsiteY8" fmla="*/ 9525 h 640556"/>
              <a:gd name="connsiteX9" fmla="*/ 1988343 w 2455068"/>
              <a:gd name="connsiteY9" fmla="*/ 0 h 640556"/>
              <a:gd name="connsiteX10" fmla="*/ 2009775 w 2455068"/>
              <a:gd name="connsiteY10" fmla="*/ 4762 h 640556"/>
              <a:gd name="connsiteX11" fmla="*/ 2047875 w 2455068"/>
              <a:gd name="connsiteY11" fmla="*/ 28575 h 640556"/>
              <a:gd name="connsiteX12" fmla="*/ 2150268 w 2455068"/>
              <a:gd name="connsiteY12" fmla="*/ 85725 h 640556"/>
              <a:gd name="connsiteX13" fmla="*/ 2274093 w 2455068"/>
              <a:gd name="connsiteY13" fmla="*/ 166687 h 640556"/>
              <a:gd name="connsiteX14" fmla="*/ 2352675 w 2455068"/>
              <a:gd name="connsiteY14" fmla="*/ 226219 h 640556"/>
              <a:gd name="connsiteX15" fmla="*/ 2402681 w 2455068"/>
              <a:gd name="connsiteY15" fmla="*/ 276225 h 640556"/>
              <a:gd name="connsiteX16" fmla="*/ 2436018 w 2455068"/>
              <a:gd name="connsiteY16" fmla="*/ 314325 h 640556"/>
              <a:gd name="connsiteX17" fmla="*/ 2452687 w 2455068"/>
              <a:gd name="connsiteY17" fmla="*/ 342900 h 640556"/>
              <a:gd name="connsiteX18" fmla="*/ 2455068 w 2455068"/>
              <a:gd name="connsiteY18" fmla="*/ 354806 h 640556"/>
              <a:gd name="connsiteX19" fmla="*/ 2455068 w 2455068"/>
              <a:gd name="connsiteY19" fmla="*/ 371475 h 640556"/>
              <a:gd name="connsiteX20" fmla="*/ 2450306 w 2455068"/>
              <a:gd name="connsiteY20" fmla="*/ 383381 h 640556"/>
              <a:gd name="connsiteX21" fmla="*/ 2433637 w 2455068"/>
              <a:gd name="connsiteY21" fmla="*/ 392906 h 640556"/>
              <a:gd name="connsiteX22" fmla="*/ 2421731 w 2455068"/>
              <a:gd name="connsiteY22" fmla="*/ 395287 h 640556"/>
              <a:gd name="connsiteX23" fmla="*/ 1859756 w 2455068"/>
              <a:gd name="connsiteY23" fmla="*/ 321469 h 640556"/>
              <a:gd name="connsiteX24" fmla="*/ 1854993 w 2455068"/>
              <a:gd name="connsiteY24" fmla="*/ 309562 h 640556"/>
              <a:gd name="connsiteX25" fmla="*/ 1845468 w 2455068"/>
              <a:gd name="connsiteY25" fmla="*/ 297656 h 640556"/>
              <a:gd name="connsiteX26" fmla="*/ 1826418 w 2455068"/>
              <a:gd name="connsiteY26" fmla="*/ 285750 h 640556"/>
              <a:gd name="connsiteX27" fmla="*/ 1802606 w 2455068"/>
              <a:gd name="connsiteY27" fmla="*/ 283369 h 640556"/>
              <a:gd name="connsiteX28" fmla="*/ 1754981 w 2455068"/>
              <a:gd name="connsiteY28" fmla="*/ 285750 h 640556"/>
              <a:gd name="connsiteX29" fmla="*/ 1597818 w 2455068"/>
              <a:gd name="connsiteY29" fmla="*/ 309562 h 640556"/>
              <a:gd name="connsiteX30" fmla="*/ 1421606 w 2455068"/>
              <a:gd name="connsiteY30" fmla="*/ 340519 h 640556"/>
              <a:gd name="connsiteX31" fmla="*/ 1243012 w 2455068"/>
              <a:gd name="connsiteY31" fmla="*/ 373856 h 640556"/>
              <a:gd name="connsiteX32" fmla="*/ 1057275 w 2455068"/>
              <a:gd name="connsiteY32" fmla="*/ 411956 h 640556"/>
              <a:gd name="connsiteX33" fmla="*/ 902493 w 2455068"/>
              <a:gd name="connsiteY33" fmla="*/ 450056 h 640556"/>
              <a:gd name="connsiteX34" fmla="*/ 757237 w 2455068"/>
              <a:gd name="connsiteY34" fmla="*/ 492919 h 640556"/>
              <a:gd name="connsiteX35" fmla="*/ 526256 w 2455068"/>
              <a:gd name="connsiteY35" fmla="*/ 564356 h 640556"/>
              <a:gd name="connsiteX36" fmla="*/ 416718 w 2455068"/>
              <a:gd name="connsiteY36" fmla="*/ 602456 h 640556"/>
              <a:gd name="connsiteX37" fmla="*/ 328612 w 2455068"/>
              <a:gd name="connsiteY37" fmla="*/ 631031 h 640556"/>
              <a:gd name="connsiteX38" fmla="*/ 307181 w 2455068"/>
              <a:gd name="connsiteY38" fmla="*/ 638175 h 640556"/>
              <a:gd name="connsiteX39" fmla="*/ 295275 w 2455068"/>
              <a:gd name="connsiteY39" fmla="*/ 640556 h 640556"/>
              <a:gd name="connsiteX40" fmla="*/ 261937 w 2455068"/>
              <a:gd name="connsiteY40" fmla="*/ 628650 h 640556"/>
              <a:gd name="connsiteX41" fmla="*/ 207168 w 2455068"/>
              <a:gd name="connsiteY41" fmla="*/ 592931 h 640556"/>
              <a:gd name="connsiteX42" fmla="*/ 166687 w 2455068"/>
              <a:gd name="connsiteY42" fmla="*/ 557212 h 640556"/>
              <a:gd name="connsiteX43" fmla="*/ 109537 w 2455068"/>
              <a:gd name="connsiteY43" fmla="*/ 490537 h 640556"/>
              <a:gd name="connsiteX44" fmla="*/ 66675 w 2455068"/>
              <a:gd name="connsiteY44" fmla="*/ 414337 h 640556"/>
              <a:gd name="connsiteX45" fmla="*/ 33337 w 2455068"/>
              <a:gd name="connsiteY45" fmla="*/ 342900 h 640556"/>
              <a:gd name="connsiteX46" fmla="*/ 7143 w 2455068"/>
              <a:gd name="connsiteY46" fmla="*/ 269081 h 640556"/>
              <a:gd name="connsiteX47" fmla="*/ 0 w 2455068"/>
              <a:gd name="connsiteY47" fmla="*/ 240506 h 640556"/>
              <a:gd name="connsiteX48" fmla="*/ 0 w 2455068"/>
              <a:gd name="connsiteY48" fmla="*/ 226219 h 640556"/>
              <a:gd name="connsiteX49" fmla="*/ 2381 w 2455068"/>
              <a:gd name="connsiteY49" fmla="*/ 207169 h 640556"/>
              <a:gd name="connsiteX50" fmla="*/ 7143 w 2455068"/>
              <a:gd name="connsiteY50" fmla="*/ 197644 h 640556"/>
              <a:gd name="connsiteX51" fmla="*/ 19050 w 2455068"/>
              <a:gd name="connsiteY51" fmla="*/ 192881 h 640556"/>
              <a:gd name="connsiteX52" fmla="*/ 30956 w 2455068"/>
              <a:gd name="connsiteY52" fmla="*/ 192881 h 640556"/>
              <a:gd name="connsiteX53" fmla="*/ 42862 w 2455068"/>
              <a:gd name="connsiteY53" fmla="*/ 197644 h 640556"/>
              <a:gd name="connsiteX54" fmla="*/ 52387 w 2455068"/>
              <a:gd name="connsiteY54" fmla="*/ 207169 h 640556"/>
              <a:gd name="connsiteX55" fmla="*/ 69056 w 2455068"/>
              <a:gd name="connsiteY55" fmla="*/ 226219 h 640556"/>
              <a:gd name="connsiteX56" fmla="*/ 100012 w 2455068"/>
              <a:gd name="connsiteY56" fmla="*/ 259556 h 640556"/>
              <a:gd name="connsiteX57" fmla="*/ 138112 w 2455068"/>
              <a:gd name="connsiteY57" fmla="*/ 295275 h 640556"/>
              <a:gd name="connsiteX58" fmla="*/ 164306 w 2455068"/>
              <a:gd name="connsiteY58" fmla="*/ 316706 h 640556"/>
              <a:gd name="connsiteX59" fmla="*/ 190500 w 2455068"/>
              <a:gd name="connsiteY59" fmla="*/ 328612 h 640556"/>
              <a:gd name="connsiteX60" fmla="*/ 221456 w 2455068"/>
              <a:gd name="connsiteY60" fmla="*/ 342900 h 640556"/>
              <a:gd name="connsiteX61" fmla="*/ 250031 w 2455068"/>
              <a:gd name="connsiteY61" fmla="*/ 350044 h 640556"/>
              <a:gd name="connsiteX62" fmla="*/ 280987 w 2455068"/>
              <a:gd name="connsiteY62" fmla="*/ 357187 h 640556"/>
              <a:gd name="connsiteX63" fmla="*/ 319087 w 2455068"/>
              <a:gd name="connsiteY63" fmla="*/ 354806 h 640556"/>
              <a:gd name="connsiteX64" fmla="*/ 447675 w 2455068"/>
              <a:gd name="connsiteY64" fmla="*/ 335756 h 640556"/>
              <a:gd name="connsiteX65" fmla="*/ 697706 w 2455068"/>
              <a:gd name="connsiteY65" fmla="*/ 302419 h 640556"/>
              <a:gd name="connsiteX66" fmla="*/ 1073943 w 2455068"/>
              <a:gd name="connsiteY66" fmla="*/ 247650 h 640556"/>
              <a:gd name="connsiteX0" fmla="*/ 1073943 w 2455068"/>
              <a:gd name="connsiteY0" fmla="*/ 247650 h 640556"/>
              <a:gd name="connsiteX1" fmla="*/ 1457325 w 2455068"/>
              <a:gd name="connsiteY1" fmla="*/ 183356 h 640556"/>
              <a:gd name="connsiteX2" fmla="*/ 1704975 w 2455068"/>
              <a:gd name="connsiteY2" fmla="*/ 138112 h 640556"/>
              <a:gd name="connsiteX3" fmla="*/ 1757362 w 2455068"/>
              <a:gd name="connsiteY3" fmla="*/ 130969 h 640556"/>
              <a:gd name="connsiteX4" fmla="*/ 1795462 w 2455068"/>
              <a:gd name="connsiteY4" fmla="*/ 116681 h 640556"/>
              <a:gd name="connsiteX5" fmla="*/ 1845468 w 2455068"/>
              <a:gd name="connsiteY5" fmla="*/ 95250 h 640556"/>
              <a:gd name="connsiteX6" fmla="*/ 1895475 w 2455068"/>
              <a:gd name="connsiteY6" fmla="*/ 66675 h 640556"/>
              <a:gd name="connsiteX7" fmla="*/ 1957387 w 2455068"/>
              <a:gd name="connsiteY7" fmla="*/ 26194 h 640556"/>
              <a:gd name="connsiteX8" fmla="*/ 1974056 w 2455068"/>
              <a:gd name="connsiteY8" fmla="*/ 9525 h 640556"/>
              <a:gd name="connsiteX9" fmla="*/ 1988343 w 2455068"/>
              <a:gd name="connsiteY9" fmla="*/ 0 h 640556"/>
              <a:gd name="connsiteX10" fmla="*/ 2009775 w 2455068"/>
              <a:gd name="connsiteY10" fmla="*/ 4762 h 640556"/>
              <a:gd name="connsiteX11" fmla="*/ 2047875 w 2455068"/>
              <a:gd name="connsiteY11" fmla="*/ 28575 h 640556"/>
              <a:gd name="connsiteX12" fmla="*/ 2150268 w 2455068"/>
              <a:gd name="connsiteY12" fmla="*/ 85725 h 640556"/>
              <a:gd name="connsiteX13" fmla="*/ 2274093 w 2455068"/>
              <a:gd name="connsiteY13" fmla="*/ 166687 h 640556"/>
              <a:gd name="connsiteX14" fmla="*/ 2288381 w 2455068"/>
              <a:gd name="connsiteY14" fmla="*/ 176212 h 640556"/>
              <a:gd name="connsiteX15" fmla="*/ 2352675 w 2455068"/>
              <a:gd name="connsiteY15" fmla="*/ 226219 h 640556"/>
              <a:gd name="connsiteX16" fmla="*/ 2402681 w 2455068"/>
              <a:gd name="connsiteY16" fmla="*/ 276225 h 640556"/>
              <a:gd name="connsiteX17" fmla="*/ 2436018 w 2455068"/>
              <a:gd name="connsiteY17" fmla="*/ 314325 h 640556"/>
              <a:gd name="connsiteX18" fmla="*/ 2452687 w 2455068"/>
              <a:gd name="connsiteY18" fmla="*/ 342900 h 640556"/>
              <a:gd name="connsiteX19" fmla="*/ 2455068 w 2455068"/>
              <a:gd name="connsiteY19" fmla="*/ 354806 h 640556"/>
              <a:gd name="connsiteX20" fmla="*/ 2455068 w 2455068"/>
              <a:gd name="connsiteY20" fmla="*/ 371475 h 640556"/>
              <a:gd name="connsiteX21" fmla="*/ 2450306 w 2455068"/>
              <a:gd name="connsiteY21" fmla="*/ 383381 h 640556"/>
              <a:gd name="connsiteX22" fmla="*/ 2433637 w 2455068"/>
              <a:gd name="connsiteY22" fmla="*/ 392906 h 640556"/>
              <a:gd name="connsiteX23" fmla="*/ 2421731 w 2455068"/>
              <a:gd name="connsiteY23" fmla="*/ 395287 h 640556"/>
              <a:gd name="connsiteX24" fmla="*/ 1859756 w 2455068"/>
              <a:gd name="connsiteY24" fmla="*/ 321469 h 640556"/>
              <a:gd name="connsiteX25" fmla="*/ 1854993 w 2455068"/>
              <a:gd name="connsiteY25" fmla="*/ 309562 h 640556"/>
              <a:gd name="connsiteX26" fmla="*/ 1845468 w 2455068"/>
              <a:gd name="connsiteY26" fmla="*/ 297656 h 640556"/>
              <a:gd name="connsiteX27" fmla="*/ 1826418 w 2455068"/>
              <a:gd name="connsiteY27" fmla="*/ 285750 h 640556"/>
              <a:gd name="connsiteX28" fmla="*/ 1802606 w 2455068"/>
              <a:gd name="connsiteY28" fmla="*/ 283369 h 640556"/>
              <a:gd name="connsiteX29" fmla="*/ 1754981 w 2455068"/>
              <a:gd name="connsiteY29" fmla="*/ 285750 h 640556"/>
              <a:gd name="connsiteX30" fmla="*/ 1597818 w 2455068"/>
              <a:gd name="connsiteY30" fmla="*/ 309562 h 640556"/>
              <a:gd name="connsiteX31" fmla="*/ 1421606 w 2455068"/>
              <a:gd name="connsiteY31" fmla="*/ 340519 h 640556"/>
              <a:gd name="connsiteX32" fmla="*/ 1243012 w 2455068"/>
              <a:gd name="connsiteY32" fmla="*/ 373856 h 640556"/>
              <a:gd name="connsiteX33" fmla="*/ 1057275 w 2455068"/>
              <a:gd name="connsiteY33" fmla="*/ 411956 h 640556"/>
              <a:gd name="connsiteX34" fmla="*/ 902493 w 2455068"/>
              <a:gd name="connsiteY34" fmla="*/ 450056 h 640556"/>
              <a:gd name="connsiteX35" fmla="*/ 757237 w 2455068"/>
              <a:gd name="connsiteY35" fmla="*/ 492919 h 640556"/>
              <a:gd name="connsiteX36" fmla="*/ 526256 w 2455068"/>
              <a:gd name="connsiteY36" fmla="*/ 564356 h 640556"/>
              <a:gd name="connsiteX37" fmla="*/ 416718 w 2455068"/>
              <a:gd name="connsiteY37" fmla="*/ 602456 h 640556"/>
              <a:gd name="connsiteX38" fmla="*/ 328612 w 2455068"/>
              <a:gd name="connsiteY38" fmla="*/ 631031 h 640556"/>
              <a:gd name="connsiteX39" fmla="*/ 307181 w 2455068"/>
              <a:gd name="connsiteY39" fmla="*/ 638175 h 640556"/>
              <a:gd name="connsiteX40" fmla="*/ 295275 w 2455068"/>
              <a:gd name="connsiteY40" fmla="*/ 640556 h 640556"/>
              <a:gd name="connsiteX41" fmla="*/ 261937 w 2455068"/>
              <a:gd name="connsiteY41" fmla="*/ 628650 h 640556"/>
              <a:gd name="connsiteX42" fmla="*/ 207168 w 2455068"/>
              <a:gd name="connsiteY42" fmla="*/ 592931 h 640556"/>
              <a:gd name="connsiteX43" fmla="*/ 166687 w 2455068"/>
              <a:gd name="connsiteY43" fmla="*/ 557212 h 640556"/>
              <a:gd name="connsiteX44" fmla="*/ 109537 w 2455068"/>
              <a:gd name="connsiteY44" fmla="*/ 490537 h 640556"/>
              <a:gd name="connsiteX45" fmla="*/ 66675 w 2455068"/>
              <a:gd name="connsiteY45" fmla="*/ 414337 h 640556"/>
              <a:gd name="connsiteX46" fmla="*/ 33337 w 2455068"/>
              <a:gd name="connsiteY46" fmla="*/ 342900 h 640556"/>
              <a:gd name="connsiteX47" fmla="*/ 7143 w 2455068"/>
              <a:gd name="connsiteY47" fmla="*/ 269081 h 640556"/>
              <a:gd name="connsiteX48" fmla="*/ 0 w 2455068"/>
              <a:gd name="connsiteY48" fmla="*/ 240506 h 640556"/>
              <a:gd name="connsiteX49" fmla="*/ 0 w 2455068"/>
              <a:gd name="connsiteY49" fmla="*/ 226219 h 640556"/>
              <a:gd name="connsiteX50" fmla="*/ 2381 w 2455068"/>
              <a:gd name="connsiteY50" fmla="*/ 207169 h 640556"/>
              <a:gd name="connsiteX51" fmla="*/ 7143 w 2455068"/>
              <a:gd name="connsiteY51" fmla="*/ 197644 h 640556"/>
              <a:gd name="connsiteX52" fmla="*/ 19050 w 2455068"/>
              <a:gd name="connsiteY52" fmla="*/ 192881 h 640556"/>
              <a:gd name="connsiteX53" fmla="*/ 30956 w 2455068"/>
              <a:gd name="connsiteY53" fmla="*/ 192881 h 640556"/>
              <a:gd name="connsiteX54" fmla="*/ 42862 w 2455068"/>
              <a:gd name="connsiteY54" fmla="*/ 197644 h 640556"/>
              <a:gd name="connsiteX55" fmla="*/ 52387 w 2455068"/>
              <a:gd name="connsiteY55" fmla="*/ 207169 h 640556"/>
              <a:gd name="connsiteX56" fmla="*/ 69056 w 2455068"/>
              <a:gd name="connsiteY56" fmla="*/ 226219 h 640556"/>
              <a:gd name="connsiteX57" fmla="*/ 100012 w 2455068"/>
              <a:gd name="connsiteY57" fmla="*/ 259556 h 640556"/>
              <a:gd name="connsiteX58" fmla="*/ 138112 w 2455068"/>
              <a:gd name="connsiteY58" fmla="*/ 295275 h 640556"/>
              <a:gd name="connsiteX59" fmla="*/ 164306 w 2455068"/>
              <a:gd name="connsiteY59" fmla="*/ 316706 h 640556"/>
              <a:gd name="connsiteX60" fmla="*/ 190500 w 2455068"/>
              <a:gd name="connsiteY60" fmla="*/ 328612 h 640556"/>
              <a:gd name="connsiteX61" fmla="*/ 221456 w 2455068"/>
              <a:gd name="connsiteY61" fmla="*/ 342900 h 640556"/>
              <a:gd name="connsiteX62" fmla="*/ 250031 w 2455068"/>
              <a:gd name="connsiteY62" fmla="*/ 350044 h 640556"/>
              <a:gd name="connsiteX63" fmla="*/ 280987 w 2455068"/>
              <a:gd name="connsiteY63" fmla="*/ 357187 h 640556"/>
              <a:gd name="connsiteX64" fmla="*/ 319087 w 2455068"/>
              <a:gd name="connsiteY64" fmla="*/ 354806 h 640556"/>
              <a:gd name="connsiteX65" fmla="*/ 447675 w 2455068"/>
              <a:gd name="connsiteY65" fmla="*/ 335756 h 640556"/>
              <a:gd name="connsiteX66" fmla="*/ 697706 w 2455068"/>
              <a:gd name="connsiteY66" fmla="*/ 302419 h 640556"/>
              <a:gd name="connsiteX67" fmla="*/ 1073943 w 2455068"/>
              <a:gd name="connsiteY67" fmla="*/ 247650 h 640556"/>
              <a:gd name="connsiteX0" fmla="*/ 1073943 w 2455068"/>
              <a:gd name="connsiteY0" fmla="*/ 247650 h 640556"/>
              <a:gd name="connsiteX1" fmla="*/ 1457325 w 2455068"/>
              <a:gd name="connsiteY1" fmla="*/ 183356 h 640556"/>
              <a:gd name="connsiteX2" fmla="*/ 1704975 w 2455068"/>
              <a:gd name="connsiteY2" fmla="*/ 138112 h 640556"/>
              <a:gd name="connsiteX3" fmla="*/ 1757362 w 2455068"/>
              <a:gd name="connsiteY3" fmla="*/ 130969 h 640556"/>
              <a:gd name="connsiteX4" fmla="*/ 1795462 w 2455068"/>
              <a:gd name="connsiteY4" fmla="*/ 116681 h 640556"/>
              <a:gd name="connsiteX5" fmla="*/ 1845468 w 2455068"/>
              <a:gd name="connsiteY5" fmla="*/ 95250 h 640556"/>
              <a:gd name="connsiteX6" fmla="*/ 1895475 w 2455068"/>
              <a:gd name="connsiteY6" fmla="*/ 66675 h 640556"/>
              <a:gd name="connsiteX7" fmla="*/ 1957387 w 2455068"/>
              <a:gd name="connsiteY7" fmla="*/ 26194 h 640556"/>
              <a:gd name="connsiteX8" fmla="*/ 1974056 w 2455068"/>
              <a:gd name="connsiteY8" fmla="*/ 9525 h 640556"/>
              <a:gd name="connsiteX9" fmla="*/ 1988343 w 2455068"/>
              <a:gd name="connsiteY9" fmla="*/ 0 h 640556"/>
              <a:gd name="connsiteX10" fmla="*/ 2009775 w 2455068"/>
              <a:gd name="connsiteY10" fmla="*/ 4762 h 640556"/>
              <a:gd name="connsiteX11" fmla="*/ 2047875 w 2455068"/>
              <a:gd name="connsiteY11" fmla="*/ 28575 h 640556"/>
              <a:gd name="connsiteX12" fmla="*/ 2150268 w 2455068"/>
              <a:gd name="connsiteY12" fmla="*/ 85725 h 640556"/>
              <a:gd name="connsiteX13" fmla="*/ 2288381 w 2455068"/>
              <a:gd name="connsiteY13" fmla="*/ 176212 h 640556"/>
              <a:gd name="connsiteX14" fmla="*/ 2352675 w 2455068"/>
              <a:gd name="connsiteY14" fmla="*/ 226219 h 640556"/>
              <a:gd name="connsiteX15" fmla="*/ 2402681 w 2455068"/>
              <a:gd name="connsiteY15" fmla="*/ 276225 h 640556"/>
              <a:gd name="connsiteX16" fmla="*/ 2436018 w 2455068"/>
              <a:gd name="connsiteY16" fmla="*/ 314325 h 640556"/>
              <a:gd name="connsiteX17" fmla="*/ 2452687 w 2455068"/>
              <a:gd name="connsiteY17" fmla="*/ 342900 h 640556"/>
              <a:gd name="connsiteX18" fmla="*/ 2455068 w 2455068"/>
              <a:gd name="connsiteY18" fmla="*/ 354806 h 640556"/>
              <a:gd name="connsiteX19" fmla="*/ 2455068 w 2455068"/>
              <a:gd name="connsiteY19" fmla="*/ 371475 h 640556"/>
              <a:gd name="connsiteX20" fmla="*/ 2450306 w 2455068"/>
              <a:gd name="connsiteY20" fmla="*/ 383381 h 640556"/>
              <a:gd name="connsiteX21" fmla="*/ 2433637 w 2455068"/>
              <a:gd name="connsiteY21" fmla="*/ 392906 h 640556"/>
              <a:gd name="connsiteX22" fmla="*/ 2421731 w 2455068"/>
              <a:gd name="connsiteY22" fmla="*/ 395287 h 640556"/>
              <a:gd name="connsiteX23" fmla="*/ 1859756 w 2455068"/>
              <a:gd name="connsiteY23" fmla="*/ 321469 h 640556"/>
              <a:gd name="connsiteX24" fmla="*/ 1854993 w 2455068"/>
              <a:gd name="connsiteY24" fmla="*/ 309562 h 640556"/>
              <a:gd name="connsiteX25" fmla="*/ 1845468 w 2455068"/>
              <a:gd name="connsiteY25" fmla="*/ 297656 h 640556"/>
              <a:gd name="connsiteX26" fmla="*/ 1826418 w 2455068"/>
              <a:gd name="connsiteY26" fmla="*/ 285750 h 640556"/>
              <a:gd name="connsiteX27" fmla="*/ 1802606 w 2455068"/>
              <a:gd name="connsiteY27" fmla="*/ 283369 h 640556"/>
              <a:gd name="connsiteX28" fmla="*/ 1754981 w 2455068"/>
              <a:gd name="connsiteY28" fmla="*/ 285750 h 640556"/>
              <a:gd name="connsiteX29" fmla="*/ 1597818 w 2455068"/>
              <a:gd name="connsiteY29" fmla="*/ 309562 h 640556"/>
              <a:gd name="connsiteX30" fmla="*/ 1421606 w 2455068"/>
              <a:gd name="connsiteY30" fmla="*/ 340519 h 640556"/>
              <a:gd name="connsiteX31" fmla="*/ 1243012 w 2455068"/>
              <a:gd name="connsiteY31" fmla="*/ 373856 h 640556"/>
              <a:gd name="connsiteX32" fmla="*/ 1057275 w 2455068"/>
              <a:gd name="connsiteY32" fmla="*/ 411956 h 640556"/>
              <a:gd name="connsiteX33" fmla="*/ 902493 w 2455068"/>
              <a:gd name="connsiteY33" fmla="*/ 450056 h 640556"/>
              <a:gd name="connsiteX34" fmla="*/ 757237 w 2455068"/>
              <a:gd name="connsiteY34" fmla="*/ 492919 h 640556"/>
              <a:gd name="connsiteX35" fmla="*/ 526256 w 2455068"/>
              <a:gd name="connsiteY35" fmla="*/ 564356 h 640556"/>
              <a:gd name="connsiteX36" fmla="*/ 416718 w 2455068"/>
              <a:gd name="connsiteY36" fmla="*/ 602456 h 640556"/>
              <a:gd name="connsiteX37" fmla="*/ 328612 w 2455068"/>
              <a:gd name="connsiteY37" fmla="*/ 631031 h 640556"/>
              <a:gd name="connsiteX38" fmla="*/ 307181 w 2455068"/>
              <a:gd name="connsiteY38" fmla="*/ 638175 h 640556"/>
              <a:gd name="connsiteX39" fmla="*/ 295275 w 2455068"/>
              <a:gd name="connsiteY39" fmla="*/ 640556 h 640556"/>
              <a:gd name="connsiteX40" fmla="*/ 261937 w 2455068"/>
              <a:gd name="connsiteY40" fmla="*/ 628650 h 640556"/>
              <a:gd name="connsiteX41" fmla="*/ 207168 w 2455068"/>
              <a:gd name="connsiteY41" fmla="*/ 592931 h 640556"/>
              <a:gd name="connsiteX42" fmla="*/ 166687 w 2455068"/>
              <a:gd name="connsiteY42" fmla="*/ 557212 h 640556"/>
              <a:gd name="connsiteX43" fmla="*/ 109537 w 2455068"/>
              <a:gd name="connsiteY43" fmla="*/ 490537 h 640556"/>
              <a:gd name="connsiteX44" fmla="*/ 66675 w 2455068"/>
              <a:gd name="connsiteY44" fmla="*/ 414337 h 640556"/>
              <a:gd name="connsiteX45" fmla="*/ 33337 w 2455068"/>
              <a:gd name="connsiteY45" fmla="*/ 342900 h 640556"/>
              <a:gd name="connsiteX46" fmla="*/ 7143 w 2455068"/>
              <a:gd name="connsiteY46" fmla="*/ 269081 h 640556"/>
              <a:gd name="connsiteX47" fmla="*/ 0 w 2455068"/>
              <a:gd name="connsiteY47" fmla="*/ 240506 h 640556"/>
              <a:gd name="connsiteX48" fmla="*/ 0 w 2455068"/>
              <a:gd name="connsiteY48" fmla="*/ 226219 h 640556"/>
              <a:gd name="connsiteX49" fmla="*/ 2381 w 2455068"/>
              <a:gd name="connsiteY49" fmla="*/ 207169 h 640556"/>
              <a:gd name="connsiteX50" fmla="*/ 7143 w 2455068"/>
              <a:gd name="connsiteY50" fmla="*/ 197644 h 640556"/>
              <a:gd name="connsiteX51" fmla="*/ 19050 w 2455068"/>
              <a:gd name="connsiteY51" fmla="*/ 192881 h 640556"/>
              <a:gd name="connsiteX52" fmla="*/ 30956 w 2455068"/>
              <a:gd name="connsiteY52" fmla="*/ 192881 h 640556"/>
              <a:gd name="connsiteX53" fmla="*/ 42862 w 2455068"/>
              <a:gd name="connsiteY53" fmla="*/ 197644 h 640556"/>
              <a:gd name="connsiteX54" fmla="*/ 52387 w 2455068"/>
              <a:gd name="connsiteY54" fmla="*/ 207169 h 640556"/>
              <a:gd name="connsiteX55" fmla="*/ 69056 w 2455068"/>
              <a:gd name="connsiteY55" fmla="*/ 226219 h 640556"/>
              <a:gd name="connsiteX56" fmla="*/ 100012 w 2455068"/>
              <a:gd name="connsiteY56" fmla="*/ 259556 h 640556"/>
              <a:gd name="connsiteX57" fmla="*/ 138112 w 2455068"/>
              <a:gd name="connsiteY57" fmla="*/ 295275 h 640556"/>
              <a:gd name="connsiteX58" fmla="*/ 164306 w 2455068"/>
              <a:gd name="connsiteY58" fmla="*/ 316706 h 640556"/>
              <a:gd name="connsiteX59" fmla="*/ 190500 w 2455068"/>
              <a:gd name="connsiteY59" fmla="*/ 328612 h 640556"/>
              <a:gd name="connsiteX60" fmla="*/ 221456 w 2455068"/>
              <a:gd name="connsiteY60" fmla="*/ 342900 h 640556"/>
              <a:gd name="connsiteX61" fmla="*/ 250031 w 2455068"/>
              <a:gd name="connsiteY61" fmla="*/ 350044 h 640556"/>
              <a:gd name="connsiteX62" fmla="*/ 280987 w 2455068"/>
              <a:gd name="connsiteY62" fmla="*/ 357187 h 640556"/>
              <a:gd name="connsiteX63" fmla="*/ 319087 w 2455068"/>
              <a:gd name="connsiteY63" fmla="*/ 354806 h 640556"/>
              <a:gd name="connsiteX64" fmla="*/ 447675 w 2455068"/>
              <a:gd name="connsiteY64" fmla="*/ 335756 h 640556"/>
              <a:gd name="connsiteX65" fmla="*/ 697706 w 2455068"/>
              <a:gd name="connsiteY65" fmla="*/ 302419 h 640556"/>
              <a:gd name="connsiteX66" fmla="*/ 1073943 w 2455068"/>
              <a:gd name="connsiteY66" fmla="*/ 247650 h 64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55068" h="640556">
                <a:moveTo>
                  <a:pt x="1073943" y="247650"/>
                </a:moveTo>
                <a:lnTo>
                  <a:pt x="1457325" y="183356"/>
                </a:lnTo>
                <a:lnTo>
                  <a:pt x="1704975" y="138112"/>
                </a:lnTo>
                <a:lnTo>
                  <a:pt x="1757362" y="130969"/>
                </a:lnTo>
                <a:lnTo>
                  <a:pt x="1795462" y="116681"/>
                </a:lnTo>
                <a:lnTo>
                  <a:pt x="1845468" y="95250"/>
                </a:lnTo>
                <a:lnTo>
                  <a:pt x="1895475" y="66675"/>
                </a:lnTo>
                <a:lnTo>
                  <a:pt x="1957387" y="26194"/>
                </a:lnTo>
                <a:lnTo>
                  <a:pt x="1974056" y="9525"/>
                </a:lnTo>
                <a:lnTo>
                  <a:pt x="1988343" y="0"/>
                </a:lnTo>
                <a:lnTo>
                  <a:pt x="2009775" y="4762"/>
                </a:lnTo>
                <a:lnTo>
                  <a:pt x="2047875" y="28575"/>
                </a:lnTo>
                <a:lnTo>
                  <a:pt x="2150268" y="85725"/>
                </a:lnTo>
                <a:cubicBezTo>
                  <a:pt x="2190352" y="110331"/>
                  <a:pt x="2254647" y="152796"/>
                  <a:pt x="2288381" y="176212"/>
                </a:cubicBezTo>
                <a:lnTo>
                  <a:pt x="2352675" y="226219"/>
                </a:lnTo>
                <a:lnTo>
                  <a:pt x="2402681" y="276225"/>
                </a:lnTo>
                <a:lnTo>
                  <a:pt x="2436018" y="314325"/>
                </a:lnTo>
                <a:lnTo>
                  <a:pt x="2452687" y="342900"/>
                </a:lnTo>
                <a:lnTo>
                  <a:pt x="2455068" y="354806"/>
                </a:lnTo>
                <a:lnTo>
                  <a:pt x="2455068" y="371475"/>
                </a:lnTo>
                <a:lnTo>
                  <a:pt x="2450306" y="383381"/>
                </a:lnTo>
                <a:lnTo>
                  <a:pt x="2433637" y="392906"/>
                </a:lnTo>
                <a:lnTo>
                  <a:pt x="2421731" y="395287"/>
                </a:lnTo>
                <a:lnTo>
                  <a:pt x="1859756" y="321469"/>
                </a:lnTo>
                <a:lnTo>
                  <a:pt x="1854993" y="309562"/>
                </a:lnTo>
                <a:lnTo>
                  <a:pt x="1845468" y="297656"/>
                </a:lnTo>
                <a:lnTo>
                  <a:pt x="1826418" y="285750"/>
                </a:lnTo>
                <a:lnTo>
                  <a:pt x="1802606" y="283369"/>
                </a:lnTo>
                <a:lnTo>
                  <a:pt x="1754981" y="285750"/>
                </a:lnTo>
                <a:lnTo>
                  <a:pt x="1597818" y="309562"/>
                </a:lnTo>
                <a:lnTo>
                  <a:pt x="1421606" y="340519"/>
                </a:lnTo>
                <a:lnTo>
                  <a:pt x="1243012" y="373856"/>
                </a:lnTo>
                <a:lnTo>
                  <a:pt x="1057275" y="411956"/>
                </a:lnTo>
                <a:lnTo>
                  <a:pt x="902493" y="450056"/>
                </a:lnTo>
                <a:lnTo>
                  <a:pt x="757237" y="492919"/>
                </a:lnTo>
                <a:lnTo>
                  <a:pt x="526256" y="564356"/>
                </a:lnTo>
                <a:lnTo>
                  <a:pt x="416718" y="602456"/>
                </a:lnTo>
                <a:lnTo>
                  <a:pt x="328612" y="631031"/>
                </a:lnTo>
                <a:lnTo>
                  <a:pt x="307181" y="638175"/>
                </a:lnTo>
                <a:lnTo>
                  <a:pt x="295275" y="640556"/>
                </a:lnTo>
                <a:lnTo>
                  <a:pt x="261937" y="628650"/>
                </a:lnTo>
                <a:lnTo>
                  <a:pt x="207168" y="592931"/>
                </a:lnTo>
                <a:lnTo>
                  <a:pt x="166687" y="557212"/>
                </a:lnTo>
                <a:lnTo>
                  <a:pt x="109537" y="490537"/>
                </a:lnTo>
                <a:lnTo>
                  <a:pt x="66675" y="414337"/>
                </a:lnTo>
                <a:lnTo>
                  <a:pt x="33337" y="342900"/>
                </a:lnTo>
                <a:lnTo>
                  <a:pt x="7143" y="269081"/>
                </a:lnTo>
                <a:lnTo>
                  <a:pt x="0" y="240506"/>
                </a:lnTo>
                <a:lnTo>
                  <a:pt x="0" y="226219"/>
                </a:lnTo>
                <a:lnTo>
                  <a:pt x="2381" y="207169"/>
                </a:lnTo>
                <a:lnTo>
                  <a:pt x="7143" y="197644"/>
                </a:lnTo>
                <a:lnTo>
                  <a:pt x="19050" y="192881"/>
                </a:lnTo>
                <a:lnTo>
                  <a:pt x="30956" y="192881"/>
                </a:lnTo>
                <a:lnTo>
                  <a:pt x="42862" y="197644"/>
                </a:lnTo>
                <a:lnTo>
                  <a:pt x="52387" y="207169"/>
                </a:lnTo>
                <a:lnTo>
                  <a:pt x="69056" y="226219"/>
                </a:lnTo>
                <a:lnTo>
                  <a:pt x="100012" y="259556"/>
                </a:lnTo>
                <a:lnTo>
                  <a:pt x="138112" y="295275"/>
                </a:lnTo>
                <a:lnTo>
                  <a:pt x="164306" y="316706"/>
                </a:lnTo>
                <a:lnTo>
                  <a:pt x="190500" y="328612"/>
                </a:lnTo>
                <a:lnTo>
                  <a:pt x="221456" y="342900"/>
                </a:lnTo>
                <a:lnTo>
                  <a:pt x="250031" y="350044"/>
                </a:lnTo>
                <a:lnTo>
                  <a:pt x="280987" y="357187"/>
                </a:lnTo>
                <a:lnTo>
                  <a:pt x="319087" y="354806"/>
                </a:lnTo>
                <a:lnTo>
                  <a:pt x="447675" y="335756"/>
                </a:lnTo>
                <a:lnTo>
                  <a:pt x="697706" y="302419"/>
                </a:lnTo>
                <a:lnTo>
                  <a:pt x="1073943" y="2476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5E1794A-F661-4F15-A768-7295B407CB6A}"/>
              </a:ext>
            </a:extLst>
          </p:cNvPr>
          <p:cNvSpPr/>
          <p:nvPr/>
        </p:nvSpPr>
        <p:spPr>
          <a:xfrm>
            <a:off x="5886450" y="1800226"/>
            <a:ext cx="1365250" cy="1084263"/>
          </a:xfrm>
          <a:custGeom>
            <a:avLst/>
            <a:gdLst>
              <a:gd name="connsiteX0" fmla="*/ 659606 w 1364456"/>
              <a:gd name="connsiteY0" fmla="*/ 595313 h 1083469"/>
              <a:gd name="connsiteX1" fmla="*/ 826294 w 1364456"/>
              <a:gd name="connsiteY1" fmla="*/ 445294 h 1083469"/>
              <a:gd name="connsiteX2" fmla="*/ 892969 w 1364456"/>
              <a:gd name="connsiteY2" fmla="*/ 385763 h 1083469"/>
              <a:gd name="connsiteX3" fmla="*/ 976313 w 1364456"/>
              <a:gd name="connsiteY3" fmla="*/ 309563 h 1083469"/>
              <a:gd name="connsiteX4" fmla="*/ 1047750 w 1364456"/>
              <a:gd name="connsiteY4" fmla="*/ 245269 h 1083469"/>
              <a:gd name="connsiteX5" fmla="*/ 1112044 w 1364456"/>
              <a:gd name="connsiteY5" fmla="*/ 185738 h 1083469"/>
              <a:gd name="connsiteX6" fmla="*/ 1152525 w 1364456"/>
              <a:gd name="connsiteY6" fmla="*/ 152400 h 1083469"/>
              <a:gd name="connsiteX7" fmla="*/ 1200150 w 1364456"/>
              <a:gd name="connsiteY7" fmla="*/ 130969 h 1083469"/>
              <a:gd name="connsiteX8" fmla="*/ 1254919 w 1364456"/>
              <a:gd name="connsiteY8" fmla="*/ 107156 h 1083469"/>
              <a:gd name="connsiteX9" fmla="*/ 1307306 w 1364456"/>
              <a:gd name="connsiteY9" fmla="*/ 92869 h 1083469"/>
              <a:gd name="connsiteX10" fmla="*/ 1354931 w 1364456"/>
              <a:gd name="connsiteY10" fmla="*/ 83344 h 1083469"/>
              <a:gd name="connsiteX11" fmla="*/ 1364456 w 1364456"/>
              <a:gd name="connsiteY11" fmla="*/ 80963 h 1083469"/>
              <a:gd name="connsiteX12" fmla="*/ 783431 w 1364456"/>
              <a:gd name="connsiteY12" fmla="*/ 0 h 1083469"/>
              <a:gd name="connsiteX13" fmla="*/ 790575 w 1364456"/>
              <a:gd name="connsiteY13" fmla="*/ 14288 h 1083469"/>
              <a:gd name="connsiteX14" fmla="*/ 792956 w 1364456"/>
              <a:gd name="connsiteY14" fmla="*/ 30956 h 1083469"/>
              <a:gd name="connsiteX15" fmla="*/ 790575 w 1364456"/>
              <a:gd name="connsiteY15" fmla="*/ 50006 h 1083469"/>
              <a:gd name="connsiteX16" fmla="*/ 785813 w 1364456"/>
              <a:gd name="connsiteY16" fmla="*/ 73819 h 1083469"/>
              <a:gd name="connsiteX17" fmla="*/ 776288 w 1364456"/>
              <a:gd name="connsiteY17" fmla="*/ 95250 h 1083469"/>
              <a:gd name="connsiteX18" fmla="*/ 733425 w 1364456"/>
              <a:gd name="connsiteY18" fmla="*/ 169069 h 1083469"/>
              <a:gd name="connsiteX19" fmla="*/ 669131 w 1364456"/>
              <a:gd name="connsiteY19" fmla="*/ 276225 h 1083469"/>
              <a:gd name="connsiteX20" fmla="*/ 592931 w 1364456"/>
              <a:gd name="connsiteY20" fmla="*/ 390525 h 1083469"/>
              <a:gd name="connsiteX21" fmla="*/ 488156 w 1364456"/>
              <a:gd name="connsiteY21" fmla="*/ 516731 h 1083469"/>
              <a:gd name="connsiteX22" fmla="*/ 321469 w 1364456"/>
              <a:gd name="connsiteY22" fmla="*/ 709613 h 1083469"/>
              <a:gd name="connsiteX23" fmla="*/ 192881 w 1364456"/>
              <a:gd name="connsiteY23" fmla="*/ 842963 h 1083469"/>
              <a:gd name="connsiteX24" fmla="*/ 73819 w 1364456"/>
              <a:gd name="connsiteY24" fmla="*/ 952500 h 1083469"/>
              <a:gd name="connsiteX25" fmla="*/ 19050 w 1364456"/>
              <a:gd name="connsiteY25" fmla="*/ 1000125 h 1083469"/>
              <a:gd name="connsiteX26" fmla="*/ 4763 w 1364456"/>
              <a:gd name="connsiteY26" fmla="*/ 1023938 h 1083469"/>
              <a:gd name="connsiteX27" fmla="*/ 0 w 1364456"/>
              <a:gd name="connsiteY27" fmla="*/ 1035844 h 1083469"/>
              <a:gd name="connsiteX28" fmla="*/ 9525 w 1364456"/>
              <a:gd name="connsiteY28" fmla="*/ 1057275 h 1083469"/>
              <a:gd name="connsiteX29" fmla="*/ 19050 w 1364456"/>
              <a:gd name="connsiteY29" fmla="*/ 1069181 h 1083469"/>
              <a:gd name="connsiteX30" fmla="*/ 42863 w 1364456"/>
              <a:gd name="connsiteY30" fmla="*/ 1081088 h 1083469"/>
              <a:gd name="connsiteX31" fmla="*/ 66675 w 1364456"/>
              <a:gd name="connsiteY31" fmla="*/ 1083469 h 1083469"/>
              <a:gd name="connsiteX32" fmla="*/ 88106 w 1364456"/>
              <a:gd name="connsiteY32" fmla="*/ 1073944 h 1083469"/>
              <a:gd name="connsiteX33" fmla="*/ 140494 w 1364456"/>
              <a:gd name="connsiteY33" fmla="*/ 1045369 h 1083469"/>
              <a:gd name="connsiteX34" fmla="*/ 221456 w 1364456"/>
              <a:gd name="connsiteY34" fmla="*/ 978694 h 1083469"/>
              <a:gd name="connsiteX35" fmla="*/ 450056 w 1364456"/>
              <a:gd name="connsiteY35" fmla="*/ 778669 h 1083469"/>
              <a:gd name="connsiteX36" fmla="*/ 616744 w 1364456"/>
              <a:gd name="connsiteY36" fmla="*/ 631031 h 1083469"/>
              <a:gd name="connsiteX37" fmla="*/ 659606 w 1364456"/>
              <a:gd name="connsiteY37" fmla="*/ 595313 h 108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64456" h="1083469">
                <a:moveTo>
                  <a:pt x="659606" y="595313"/>
                </a:moveTo>
                <a:lnTo>
                  <a:pt x="826294" y="445294"/>
                </a:lnTo>
                <a:lnTo>
                  <a:pt x="892969" y="385763"/>
                </a:lnTo>
                <a:lnTo>
                  <a:pt x="976313" y="309563"/>
                </a:lnTo>
                <a:lnTo>
                  <a:pt x="1047750" y="245269"/>
                </a:lnTo>
                <a:lnTo>
                  <a:pt x="1112044" y="185738"/>
                </a:lnTo>
                <a:lnTo>
                  <a:pt x="1152525" y="152400"/>
                </a:lnTo>
                <a:lnTo>
                  <a:pt x="1200150" y="130969"/>
                </a:lnTo>
                <a:lnTo>
                  <a:pt x="1254919" y="107156"/>
                </a:lnTo>
                <a:lnTo>
                  <a:pt x="1307306" y="92869"/>
                </a:lnTo>
                <a:lnTo>
                  <a:pt x="1354931" y="83344"/>
                </a:lnTo>
                <a:lnTo>
                  <a:pt x="1364456" y="80963"/>
                </a:lnTo>
                <a:lnTo>
                  <a:pt x="783431" y="0"/>
                </a:lnTo>
                <a:lnTo>
                  <a:pt x="790575" y="14288"/>
                </a:lnTo>
                <a:lnTo>
                  <a:pt x="792956" y="30956"/>
                </a:lnTo>
                <a:lnTo>
                  <a:pt x="790575" y="50006"/>
                </a:lnTo>
                <a:lnTo>
                  <a:pt x="785813" y="73819"/>
                </a:lnTo>
                <a:lnTo>
                  <a:pt x="776288" y="95250"/>
                </a:lnTo>
                <a:lnTo>
                  <a:pt x="733425" y="169069"/>
                </a:lnTo>
                <a:lnTo>
                  <a:pt x="669131" y="276225"/>
                </a:lnTo>
                <a:lnTo>
                  <a:pt x="592931" y="390525"/>
                </a:lnTo>
                <a:lnTo>
                  <a:pt x="488156" y="516731"/>
                </a:lnTo>
                <a:lnTo>
                  <a:pt x="321469" y="709613"/>
                </a:lnTo>
                <a:lnTo>
                  <a:pt x="192881" y="842963"/>
                </a:lnTo>
                <a:lnTo>
                  <a:pt x="73819" y="952500"/>
                </a:lnTo>
                <a:lnTo>
                  <a:pt x="19050" y="1000125"/>
                </a:lnTo>
                <a:lnTo>
                  <a:pt x="4763" y="1023938"/>
                </a:lnTo>
                <a:lnTo>
                  <a:pt x="0" y="1035844"/>
                </a:lnTo>
                <a:lnTo>
                  <a:pt x="9525" y="1057275"/>
                </a:lnTo>
                <a:lnTo>
                  <a:pt x="19050" y="1069181"/>
                </a:lnTo>
                <a:lnTo>
                  <a:pt x="42863" y="1081088"/>
                </a:lnTo>
                <a:lnTo>
                  <a:pt x="66675" y="1083469"/>
                </a:lnTo>
                <a:lnTo>
                  <a:pt x="88106" y="1073944"/>
                </a:lnTo>
                <a:lnTo>
                  <a:pt x="140494" y="1045369"/>
                </a:lnTo>
                <a:lnTo>
                  <a:pt x="221456" y="978694"/>
                </a:lnTo>
                <a:lnTo>
                  <a:pt x="450056" y="778669"/>
                </a:lnTo>
                <a:lnTo>
                  <a:pt x="616744" y="631031"/>
                </a:lnTo>
                <a:lnTo>
                  <a:pt x="659606" y="5953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727525E-A6B9-4203-97F7-C6731DDDFD1E}"/>
              </a:ext>
            </a:extLst>
          </p:cNvPr>
          <p:cNvSpPr/>
          <p:nvPr/>
        </p:nvSpPr>
        <p:spPr>
          <a:xfrm rot="16200000">
            <a:off x="5284788" y="3019425"/>
            <a:ext cx="1420812" cy="814388"/>
          </a:xfrm>
          <a:custGeom>
            <a:avLst/>
            <a:gdLst>
              <a:gd name="connsiteX0" fmla="*/ 466725 w 1421606"/>
              <a:gd name="connsiteY0" fmla="*/ 569119 h 814388"/>
              <a:gd name="connsiteX1" fmla="*/ 626269 w 1421606"/>
              <a:gd name="connsiteY1" fmla="*/ 547688 h 814388"/>
              <a:gd name="connsiteX2" fmla="*/ 709612 w 1421606"/>
              <a:gd name="connsiteY2" fmla="*/ 528638 h 814388"/>
              <a:gd name="connsiteX3" fmla="*/ 850106 w 1421606"/>
              <a:gd name="connsiteY3" fmla="*/ 481013 h 814388"/>
              <a:gd name="connsiteX4" fmla="*/ 916781 w 1421606"/>
              <a:gd name="connsiteY4" fmla="*/ 452438 h 814388"/>
              <a:gd name="connsiteX5" fmla="*/ 988219 w 1421606"/>
              <a:gd name="connsiteY5" fmla="*/ 402432 h 814388"/>
              <a:gd name="connsiteX6" fmla="*/ 1069181 w 1421606"/>
              <a:gd name="connsiteY6" fmla="*/ 345282 h 814388"/>
              <a:gd name="connsiteX7" fmla="*/ 1123950 w 1421606"/>
              <a:gd name="connsiteY7" fmla="*/ 297657 h 814388"/>
              <a:gd name="connsiteX8" fmla="*/ 1190625 w 1421606"/>
              <a:gd name="connsiteY8" fmla="*/ 226219 h 814388"/>
              <a:gd name="connsiteX9" fmla="*/ 1259681 w 1421606"/>
              <a:gd name="connsiteY9" fmla="*/ 142875 h 814388"/>
              <a:gd name="connsiteX10" fmla="*/ 1326356 w 1421606"/>
              <a:gd name="connsiteY10" fmla="*/ 45244 h 814388"/>
              <a:gd name="connsiteX11" fmla="*/ 1350169 w 1421606"/>
              <a:gd name="connsiteY11" fmla="*/ 11907 h 814388"/>
              <a:gd name="connsiteX12" fmla="*/ 1359694 w 1421606"/>
              <a:gd name="connsiteY12" fmla="*/ 2382 h 814388"/>
              <a:gd name="connsiteX13" fmla="*/ 1369219 w 1421606"/>
              <a:gd name="connsiteY13" fmla="*/ 0 h 814388"/>
              <a:gd name="connsiteX14" fmla="*/ 1381125 w 1421606"/>
              <a:gd name="connsiteY14" fmla="*/ 0 h 814388"/>
              <a:gd name="connsiteX15" fmla="*/ 1395412 w 1421606"/>
              <a:gd name="connsiteY15" fmla="*/ 14288 h 814388"/>
              <a:gd name="connsiteX16" fmla="*/ 1416844 w 1421606"/>
              <a:gd name="connsiteY16" fmla="*/ 45244 h 814388"/>
              <a:gd name="connsiteX17" fmla="*/ 1421606 w 1421606"/>
              <a:gd name="connsiteY17" fmla="*/ 59532 h 814388"/>
              <a:gd name="connsiteX18" fmla="*/ 1421606 w 1421606"/>
              <a:gd name="connsiteY18" fmla="*/ 73819 h 814388"/>
              <a:gd name="connsiteX19" fmla="*/ 1419225 w 1421606"/>
              <a:gd name="connsiteY19" fmla="*/ 114300 h 814388"/>
              <a:gd name="connsiteX20" fmla="*/ 1412081 w 1421606"/>
              <a:gd name="connsiteY20" fmla="*/ 161925 h 814388"/>
              <a:gd name="connsiteX21" fmla="*/ 1395412 w 1421606"/>
              <a:gd name="connsiteY21" fmla="*/ 216694 h 814388"/>
              <a:gd name="connsiteX22" fmla="*/ 1366837 w 1421606"/>
              <a:gd name="connsiteY22" fmla="*/ 273844 h 814388"/>
              <a:gd name="connsiteX23" fmla="*/ 1333500 w 1421606"/>
              <a:gd name="connsiteY23" fmla="*/ 328613 h 814388"/>
              <a:gd name="connsiteX24" fmla="*/ 1323975 w 1421606"/>
              <a:gd name="connsiteY24" fmla="*/ 352425 h 814388"/>
              <a:gd name="connsiteX25" fmla="*/ 1314450 w 1421606"/>
              <a:gd name="connsiteY25" fmla="*/ 388144 h 814388"/>
              <a:gd name="connsiteX26" fmla="*/ 1295400 w 1421606"/>
              <a:gd name="connsiteY26" fmla="*/ 421482 h 814388"/>
              <a:gd name="connsiteX27" fmla="*/ 1264444 w 1421606"/>
              <a:gd name="connsiteY27" fmla="*/ 459582 h 814388"/>
              <a:gd name="connsiteX28" fmla="*/ 1202531 w 1421606"/>
              <a:gd name="connsiteY28" fmla="*/ 514350 h 814388"/>
              <a:gd name="connsiteX29" fmla="*/ 1116806 w 1421606"/>
              <a:gd name="connsiteY29" fmla="*/ 578644 h 814388"/>
              <a:gd name="connsiteX30" fmla="*/ 1023937 w 1421606"/>
              <a:gd name="connsiteY30" fmla="*/ 642938 h 814388"/>
              <a:gd name="connsiteX31" fmla="*/ 945356 w 1421606"/>
              <a:gd name="connsiteY31" fmla="*/ 692944 h 814388"/>
              <a:gd name="connsiteX32" fmla="*/ 921544 w 1421606"/>
              <a:gd name="connsiteY32" fmla="*/ 704850 h 814388"/>
              <a:gd name="connsiteX33" fmla="*/ 885825 w 1421606"/>
              <a:gd name="connsiteY33" fmla="*/ 721519 h 814388"/>
              <a:gd name="connsiteX34" fmla="*/ 842962 w 1421606"/>
              <a:gd name="connsiteY34" fmla="*/ 731044 h 814388"/>
              <a:gd name="connsiteX35" fmla="*/ 726281 w 1421606"/>
              <a:gd name="connsiteY35" fmla="*/ 752475 h 814388"/>
              <a:gd name="connsiteX36" fmla="*/ 466725 w 1421606"/>
              <a:gd name="connsiteY36" fmla="*/ 785813 h 814388"/>
              <a:gd name="connsiteX37" fmla="*/ 266700 w 1421606"/>
              <a:gd name="connsiteY37" fmla="*/ 800100 h 814388"/>
              <a:gd name="connsiteX38" fmla="*/ 135731 w 1421606"/>
              <a:gd name="connsiteY38" fmla="*/ 809625 h 814388"/>
              <a:gd name="connsiteX39" fmla="*/ 2381 w 1421606"/>
              <a:gd name="connsiteY39" fmla="*/ 814388 h 814388"/>
              <a:gd name="connsiteX40" fmla="*/ 0 w 1421606"/>
              <a:gd name="connsiteY40" fmla="*/ 585788 h 814388"/>
              <a:gd name="connsiteX41" fmla="*/ 40481 w 1421606"/>
              <a:gd name="connsiteY41" fmla="*/ 585788 h 814388"/>
              <a:gd name="connsiteX42" fmla="*/ 107156 w 1421606"/>
              <a:gd name="connsiteY42" fmla="*/ 588169 h 814388"/>
              <a:gd name="connsiteX43" fmla="*/ 221456 w 1421606"/>
              <a:gd name="connsiteY43" fmla="*/ 585788 h 814388"/>
              <a:gd name="connsiteX44" fmla="*/ 330994 w 1421606"/>
              <a:gd name="connsiteY44" fmla="*/ 581025 h 814388"/>
              <a:gd name="connsiteX45" fmla="*/ 416719 w 1421606"/>
              <a:gd name="connsiteY45" fmla="*/ 576263 h 814388"/>
              <a:gd name="connsiteX46" fmla="*/ 466725 w 1421606"/>
              <a:gd name="connsiteY46" fmla="*/ 569119 h 814388"/>
              <a:gd name="connsiteX0" fmla="*/ 466725 w 1421606"/>
              <a:gd name="connsiteY0" fmla="*/ 569119 h 814388"/>
              <a:gd name="connsiteX1" fmla="*/ 626269 w 1421606"/>
              <a:gd name="connsiteY1" fmla="*/ 547688 h 814388"/>
              <a:gd name="connsiteX2" fmla="*/ 709612 w 1421606"/>
              <a:gd name="connsiteY2" fmla="*/ 528638 h 814388"/>
              <a:gd name="connsiteX3" fmla="*/ 850106 w 1421606"/>
              <a:gd name="connsiteY3" fmla="*/ 481013 h 814388"/>
              <a:gd name="connsiteX4" fmla="*/ 916781 w 1421606"/>
              <a:gd name="connsiteY4" fmla="*/ 452438 h 814388"/>
              <a:gd name="connsiteX5" fmla="*/ 935831 w 1421606"/>
              <a:gd name="connsiteY5" fmla="*/ 433388 h 814388"/>
              <a:gd name="connsiteX6" fmla="*/ 988219 w 1421606"/>
              <a:gd name="connsiteY6" fmla="*/ 402432 h 814388"/>
              <a:gd name="connsiteX7" fmla="*/ 1069181 w 1421606"/>
              <a:gd name="connsiteY7" fmla="*/ 345282 h 814388"/>
              <a:gd name="connsiteX8" fmla="*/ 1123950 w 1421606"/>
              <a:gd name="connsiteY8" fmla="*/ 297657 h 814388"/>
              <a:gd name="connsiteX9" fmla="*/ 1190625 w 1421606"/>
              <a:gd name="connsiteY9" fmla="*/ 226219 h 814388"/>
              <a:gd name="connsiteX10" fmla="*/ 1259681 w 1421606"/>
              <a:gd name="connsiteY10" fmla="*/ 142875 h 814388"/>
              <a:gd name="connsiteX11" fmla="*/ 1326356 w 1421606"/>
              <a:gd name="connsiteY11" fmla="*/ 45244 h 814388"/>
              <a:gd name="connsiteX12" fmla="*/ 1350169 w 1421606"/>
              <a:gd name="connsiteY12" fmla="*/ 11907 h 814388"/>
              <a:gd name="connsiteX13" fmla="*/ 1359694 w 1421606"/>
              <a:gd name="connsiteY13" fmla="*/ 2382 h 814388"/>
              <a:gd name="connsiteX14" fmla="*/ 1369219 w 1421606"/>
              <a:gd name="connsiteY14" fmla="*/ 0 h 814388"/>
              <a:gd name="connsiteX15" fmla="*/ 1381125 w 1421606"/>
              <a:gd name="connsiteY15" fmla="*/ 0 h 814388"/>
              <a:gd name="connsiteX16" fmla="*/ 1395412 w 1421606"/>
              <a:gd name="connsiteY16" fmla="*/ 14288 h 814388"/>
              <a:gd name="connsiteX17" fmla="*/ 1416844 w 1421606"/>
              <a:gd name="connsiteY17" fmla="*/ 45244 h 814388"/>
              <a:gd name="connsiteX18" fmla="*/ 1421606 w 1421606"/>
              <a:gd name="connsiteY18" fmla="*/ 59532 h 814388"/>
              <a:gd name="connsiteX19" fmla="*/ 1421606 w 1421606"/>
              <a:gd name="connsiteY19" fmla="*/ 73819 h 814388"/>
              <a:gd name="connsiteX20" fmla="*/ 1419225 w 1421606"/>
              <a:gd name="connsiteY20" fmla="*/ 114300 h 814388"/>
              <a:gd name="connsiteX21" fmla="*/ 1412081 w 1421606"/>
              <a:gd name="connsiteY21" fmla="*/ 161925 h 814388"/>
              <a:gd name="connsiteX22" fmla="*/ 1395412 w 1421606"/>
              <a:gd name="connsiteY22" fmla="*/ 216694 h 814388"/>
              <a:gd name="connsiteX23" fmla="*/ 1366837 w 1421606"/>
              <a:gd name="connsiteY23" fmla="*/ 273844 h 814388"/>
              <a:gd name="connsiteX24" fmla="*/ 1333500 w 1421606"/>
              <a:gd name="connsiteY24" fmla="*/ 328613 h 814388"/>
              <a:gd name="connsiteX25" fmla="*/ 1323975 w 1421606"/>
              <a:gd name="connsiteY25" fmla="*/ 352425 h 814388"/>
              <a:gd name="connsiteX26" fmla="*/ 1314450 w 1421606"/>
              <a:gd name="connsiteY26" fmla="*/ 388144 h 814388"/>
              <a:gd name="connsiteX27" fmla="*/ 1295400 w 1421606"/>
              <a:gd name="connsiteY27" fmla="*/ 421482 h 814388"/>
              <a:gd name="connsiteX28" fmla="*/ 1264444 w 1421606"/>
              <a:gd name="connsiteY28" fmla="*/ 459582 h 814388"/>
              <a:gd name="connsiteX29" fmla="*/ 1202531 w 1421606"/>
              <a:gd name="connsiteY29" fmla="*/ 514350 h 814388"/>
              <a:gd name="connsiteX30" fmla="*/ 1116806 w 1421606"/>
              <a:gd name="connsiteY30" fmla="*/ 578644 h 814388"/>
              <a:gd name="connsiteX31" fmla="*/ 1023937 w 1421606"/>
              <a:gd name="connsiteY31" fmla="*/ 642938 h 814388"/>
              <a:gd name="connsiteX32" fmla="*/ 945356 w 1421606"/>
              <a:gd name="connsiteY32" fmla="*/ 692944 h 814388"/>
              <a:gd name="connsiteX33" fmla="*/ 921544 w 1421606"/>
              <a:gd name="connsiteY33" fmla="*/ 704850 h 814388"/>
              <a:gd name="connsiteX34" fmla="*/ 885825 w 1421606"/>
              <a:gd name="connsiteY34" fmla="*/ 721519 h 814388"/>
              <a:gd name="connsiteX35" fmla="*/ 842962 w 1421606"/>
              <a:gd name="connsiteY35" fmla="*/ 731044 h 814388"/>
              <a:gd name="connsiteX36" fmla="*/ 726281 w 1421606"/>
              <a:gd name="connsiteY36" fmla="*/ 752475 h 814388"/>
              <a:gd name="connsiteX37" fmla="*/ 466725 w 1421606"/>
              <a:gd name="connsiteY37" fmla="*/ 785813 h 814388"/>
              <a:gd name="connsiteX38" fmla="*/ 266700 w 1421606"/>
              <a:gd name="connsiteY38" fmla="*/ 800100 h 814388"/>
              <a:gd name="connsiteX39" fmla="*/ 135731 w 1421606"/>
              <a:gd name="connsiteY39" fmla="*/ 809625 h 814388"/>
              <a:gd name="connsiteX40" fmla="*/ 2381 w 1421606"/>
              <a:gd name="connsiteY40" fmla="*/ 814388 h 814388"/>
              <a:gd name="connsiteX41" fmla="*/ 0 w 1421606"/>
              <a:gd name="connsiteY41" fmla="*/ 585788 h 814388"/>
              <a:gd name="connsiteX42" fmla="*/ 40481 w 1421606"/>
              <a:gd name="connsiteY42" fmla="*/ 585788 h 814388"/>
              <a:gd name="connsiteX43" fmla="*/ 107156 w 1421606"/>
              <a:gd name="connsiteY43" fmla="*/ 588169 h 814388"/>
              <a:gd name="connsiteX44" fmla="*/ 221456 w 1421606"/>
              <a:gd name="connsiteY44" fmla="*/ 585788 h 814388"/>
              <a:gd name="connsiteX45" fmla="*/ 330994 w 1421606"/>
              <a:gd name="connsiteY45" fmla="*/ 581025 h 814388"/>
              <a:gd name="connsiteX46" fmla="*/ 416719 w 1421606"/>
              <a:gd name="connsiteY46" fmla="*/ 576263 h 814388"/>
              <a:gd name="connsiteX47" fmla="*/ 466725 w 1421606"/>
              <a:gd name="connsiteY47" fmla="*/ 569119 h 814388"/>
              <a:gd name="connsiteX0" fmla="*/ 466725 w 1421606"/>
              <a:gd name="connsiteY0" fmla="*/ 569119 h 814388"/>
              <a:gd name="connsiteX1" fmla="*/ 626269 w 1421606"/>
              <a:gd name="connsiteY1" fmla="*/ 547688 h 814388"/>
              <a:gd name="connsiteX2" fmla="*/ 709612 w 1421606"/>
              <a:gd name="connsiteY2" fmla="*/ 528638 h 814388"/>
              <a:gd name="connsiteX3" fmla="*/ 850106 w 1421606"/>
              <a:gd name="connsiteY3" fmla="*/ 481013 h 814388"/>
              <a:gd name="connsiteX4" fmla="*/ 935831 w 1421606"/>
              <a:gd name="connsiteY4" fmla="*/ 433388 h 814388"/>
              <a:gd name="connsiteX5" fmla="*/ 988219 w 1421606"/>
              <a:gd name="connsiteY5" fmla="*/ 402432 h 814388"/>
              <a:gd name="connsiteX6" fmla="*/ 1069181 w 1421606"/>
              <a:gd name="connsiteY6" fmla="*/ 345282 h 814388"/>
              <a:gd name="connsiteX7" fmla="*/ 1123950 w 1421606"/>
              <a:gd name="connsiteY7" fmla="*/ 297657 h 814388"/>
              <a:gd name="connsiteX8" fmla="*/ 1190625 w 1421606"/>
              <a:gd name="connsiteY8" fmla="*/ 226219 h 814388"/>
              <a:gd name="connsiteX9" fmla="*/ 1259681 w 1421606"/>
              <a:gd name="connsiteY9" fmla="*/ 142875 h 814388"/>
              <a:gd name="connsiteX10" fmla="*/ 1326356 w 1421606"/>
              <a:gd name="connsiteY10" fmla="*/ 45244 h 814388"/>
              <a:gd name="connsiteX11" fmla="*/ 1350169 w 1421606"/>
              <a:gd name="connsiteY11" fmla="*/ 11907 h 814388"/>
              <a:gd name="connsiteX12" fmla="*/ 1359694 w 1421606"/>
              <a:gd name="connsiteY12" fmla="*/ 2382 h 814388"/>
              <a:gd name="connsiteX13" fmla="*/ 1369219 w 1421606"/>
              <a:gd name="connsiteY13" fmla="*/ 0 h 814388"/>
              <a:gd name="connsiteX14" fmla="*/ 1381125 w 1421606"/>
              <a:gd name="connsiteY14" fmla="*/ 0 h 814388"/>
              <a:gd name="connsiteX15" fmla="*/ 1395412 w 1421606"/>
              <a:gd name="connsiteY15" fmla="*/ 14288 h 814388"/>
              <a:gd name="connsiteX16" fmla="*/ 1416844 w 1421606"/>
              <a:gd name="connsiteY16" fmla="*/ 45244 h 814388"/>
              <a:gd name="connsiteX17" fmla="*/ 1421606 w 1421606"/>
              <a:gd name="connsiteY17" fmla="*/ 59532 h 814388"/>
              <a:gd name="connsiteX18" fmla="*/ 1421606 w 1421606"/>
              <a:gd name="connsiteY18" fmla="*/ 73819 h 814388"/>
              <a:gd name="connsiteX19" fmla="*/ 1419225 w 1421606"/>
              <a:gd name="connsiteY19" fmla="*/ 114300 h 814388"/>
              <a:gd name="connsiteX20" fmla="*/ 1412081 w 1421606"/>
              <a:gd name="connsiteY20" fmla="*/ 161925 h 814388"/>
              <a:gd name="connsiteX21" fmla="*/ 1395412 w 1421606"/>
              <a:gd name="connsiteY21" fmla="*/ 216694 h 814388"/>
              <a:gd name="connsiteX22" fmla="*/ 1366837 w 1421606"/>
              <a:gd name="connsiteY22" fmla="*/ 273844 h 814388"/>
              <a:gd name="connsiteX23" fmla="*/ 1333500 w 1421606"/>
              <a:gd name="connsiteY23" fmla="*/ 328613 h 814388"/>
              <a:gd name="connsiteX24" fmla="*/ 1323975 w 1421606"/>
              <a:gd name="connsiteY24" fmla="*/ 352425 h 814388"/>
              <a:gd name="connsiteX25" fmla="*/ 1314450 w 1421606"/>
              <a:gd name="connsiteY25" fmla="*/ 388144 h 814388"/>
              <a:gd name="connsiteX26" fmla="*/ 1295400 w 1421606"/>
              <a:gd name="connsiteY26" fmla="*/ 421482 h 814388"/>
              <a:gd name="connsiteX27" fmla="*/ 1264444 w 1421606"/>
              <a:gd name="connsiteY27" fmla="*/ 459582 h 814388"/>
              <a:gd name="connsiteX28" fmla="*/ 1202531 w 1421606"/>
              <a:gd name="connsiteY28" fmla="*/ 514350 h 814388"/>
              <a:gd name="connsiteX29" fmla="*/ 1116806 w 1421606"/>
              <a:gd name="connsiteY29" fmla="*/ 578644 h 814388"/>
              <a:gd name="connsiteX30" fmla="*/ 1023937 w 1421606"/>
              <a:gd name="connsiteY30" fmla="*/ 642938 h 814388"/>
              <a:gd name="connsiteX31" fmla="*/ 945356 w 1421606"/>
              <a:gd name="connsiteY31" fmla="*/ 692944 h 814388"/>
              <a:gd name="connsiteX32" fmla="*/ 921544 w 1421606"/>
              <a:gd name="connsiteY32" fmla="*/ 704850 h 814388"/>
              <a:gd name="connsiteX33" fmla="*/ 885825 w 1421606"/>
              <a:gd name="connsiteY33" fmla="*/ 721519 h 814388"/>
              <a:gd name="connsiteX34" fmla="*/ 842962 w 1421606"/>
              <a:gd name="connsiteY34" fmla="*/ 731044 h 814388"/>
              <a:gd name="connsiteX35" fmla="*/ 726281 w 1421606"/>
              <a:gd name="connsiteY35" fmla="*/ 752475 h 814388"/>
              <a:gd name="connsiteX36" fmla="*/ 466725 w 1421606"/>
              <a:gd name="connsiteY36" fmla="*/ 785813 h 814388"/>
              <a:gd name="connsiteX37" fmla="*/ 266700 w 1421606"/>
              <a:gd name="connsiteY37" fmla="*/ 800100 h 814388"/>
              <a:gd name="connsiteX38" fmla="*/ 135731 w 1421606"/>
              <a:gd name="connsiteY38" fmla="*/ 809625 h 814388"/>
              <a:gd name="connsiteX39" fmla="*/ 2381 w 1421606"/>
              <a:gd name="connsiteY39" fmla="*/ 814388 h 814388"/>
              <a:gd name="connsiteX40" fmla="*/ 0 w 1421606"/>
              <a:gd name="connsiteY40" fmla="*/ 585788 h 814388"/>
              <a:gd name="connsiteX41" fmla="*/ 40481 w 1421606"/>
              <a:gd name="connsiteY41" fmla="*/ 585788 h 814388"/>
              <a:gd name="connsiteX42" fmla="*/ 107156 w 1421606"/>
              <a:gd name="connsiteY42" fmla="*/ 588169 h 814388"/>
              <a:gd name="connsiteX43" fmla="*/ 221456 w 1421606"/>
              <a:gd name="connsiteY43" fmla="*/ 585788 h 814388"/>
              <a:gd name="connsiteX44" fmla="*/ 330994 w 1421606"/>
              <a:gd name="connsiteY44" fmla="*/ 581025 h 814388"/>
              <a:gd name="connsiteX45" fmla="*/ 416719 w 1421606"/>
              <a:gd name="connsiteY45" fmla="*/ 576263 h 814388"/>
              <a:gd name="connsiteX46" fmla="*/ 466725 w 1421606"/>
              <a:gd name="connsiteY46" fmla="*/ 569119 h 81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21606" h="814388">
                <a:moveTo>
                  <a:pt x="466725" y="569119"/>
                </a:moveTo>
                <a:lnTo>
                  <a:pt x="626269" y="547688"/>
                </a:lnTo>
                <a:lnTo>
                  <a:pt x="709612" y="528638"/>
                </a:lnTo>
                <a:lnTo>
                  <a:pt x="850106" y="481013"/>
                </a:lnTo>
                <a:cubicBezTo>
                  <a:pt x="887809" y="465138"/>
                  <a:pt x="912812" y="446485"/>
                  <a:pt x="935831" y="433388"/>
                </a:cubicBezTo>
                <a:lnTo>
                  <a:pt x="988219" y="402432"/>
                </a:lnTo>
                <a:lnTo>
                  <a:pt x="1069181" y="345282"/>
                </a:lnTo>
                <a:lnTo>
                  <a:pt x="1123950" y="297657"/>
                </a:lnTo>
                <a:lnTo>
                  <a:pt x="1190625" y="226219"/>
                </a:lnTo>
                <a:lnTo>
                  <a:pt x="1259681" y="142875"/>
                </a:lnTo>
                <a:lnTo>
                  <a:pt x="1326356" y="45244"/>
                </a:lnTo>
                <a:lnTo>
                  <a:pt x="1350169" y="11907"/>
                </a:lnTo>
                <a:lnTo>
                  <a:pt x="1359694" y="2382"/>
                </a:lnTo>
                <a:lnTo>
                  <a:pt x="1369219" y="0"/>
                </a:lnTo>
                <a:lnTo>
                  <a:pt x="1381125" y="0"/>
                </a:lnTo>
                <a:lnTo>
                  <a:pt x="1395412" y="14288"/>
                </a:lnTo>
                <a:lnTo>
                  <a:pt x="1416844" y="45244"/>
                </a:lnTo>
                <a:lnTo>
                  <a:pt x="1421606" y="59532"/>
                </a:lnTo>
                <a:lnTo>
                  <a:pt x="1421606" y="73819"/>
                </a:lnTo>
                <a:lnTo>
                  <a:pt x="1419225" y="114300"/>
                </a:lnTo>
                <a:lnTo>
                  <a:pt x="1412081" y="161925"/>
                </a:lnTo>
                <a:lnTo>
                  <a:pt x="1395412" y="216694"/>
                </a:lnTo>
                <a:lnTo>
                  <a:pt x="1366837" y="273844"/>
                </a:lnTo>
                <a:lnTo>
                  <a:pt x="1333500" y="328613"/>
                </a:lnTo>
                <a:lnTo>
                  <a:pt x="1323975" y="352425"/>
                </a:lnTo>
                <a:lnTo>
                  <a:pt x="1314450" y="388144"/>
                </a:lnTo>
                <a:lnTo>
                  <a:pt x="1295400" y="421482"/>
                </a:lnTo>
                <a:lnTo>
                  <a:pt x="1264444" y="459582"/>
                </a:lnTo>
                <a:lnTo>
                  <a:pt x="1202531" y="514350"/>
                </a:lnTo>
                <a:lnTo>
                  <a:pt x="1116806" y="578644"/>
                </a:lnTo>
                <a:lnTo>
                  <a:pt x="1023937" y="642938"/>
                </a:lnTo>
                <a:lnTo>
                  <a:pt x="945356" y="692944"/>
                </a:lnTo>
                <a:lnTo>
                  <a:pt x="921544" y="704850"/>
                </a:lnTo>
                <a:lnTo>
                  <a:pt x="885825" y="721519"/>
                </a:lnTo>
                <a:lnTo>
                  <a:pt x="842962" y="731044"/>
                </a:lnTo>
                <a:lnTo>
                  <a:pt x="726281" y="752475"/>
                </a:lnTo>
                <a:lnTo>
                  <a:pt x="466725" y="785813"/>
                </a:lnTo>
                <a:lnTo>
                  <a:pt x="266700" y="800100"/>
                </a:lnTo>
                <a:lnTo>
                  <a:pt x="135731" y="809625"/>
                </a:lnTo>
                <a:lnTo>
                  <a:pt x="2381" y="814388"/>
                </a:lnTo>
                <a:cubicBezTo>
                  <a:pt x="1587" y="738188"/>
                  <a:pt x="794" y="661988"/>
                  <a:pt x="0" y="585788"/>
                </a:cubicBezTo>
                <a:lnTo>
                  <a:pt x="40481" y="585788"/>
                </a:lnTo>
                <a:lnTo>
                  <a:pt x="107156" y="588169"/>
                </a:lnTo>
                <a:lnTo>
                  <a:pt x="221456" y="585788"/>
                </a:lnTo>
                <a:lnTo>
                  <a:pt x="330994" y="581025"/>
                </a:lnTo>
                <a:lnTo>
                  <a:pt x="416719" y="576263"/>
                </a:lnTo>
                <a:lnTo>
                  <a:pt x="466725" y="569119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613DADB-115D-478F-880A-12169F0EB5F4}"/>
              </a:ext>
            </a:extLst>
          </p:cNvPr>
          <p:cNvSpPr/>
          <p:nvPr/>
        </p:nvSpPr>
        <p:spPr>
          <a:xfrm rot="16200000">
            <a:off x="5180013" y="4752976"/>
            <a:ext cx="1868488" cy="585787"/>
          </a:xfrm>
          <a:custGeom>
            <a:avLst/>
            <a:gdLst>
              <a:gd name="connsiteX0" fmla="*/ 1454944 w 1869282"/>
              <a:gd name="connsiteY0" fmla="*/ 464344 h 709612"/>
              <a:gd name="connsiteX1" fmla="*/ 1562100 w 1869282"/>
              <a:gd name="connsiteY1" fmla="*/ 471487 h 709612"/>
              <a:gd name="connsiteX2" fmla="*/ 1726407 w 1869282"/>
              <a:gd name="connsiteY2" fmla="*/ 478631 h 709612"/>
              <a:gd name="connsiteX3" fmla="*/ 1814513 w 1869282"/>
              <a:gd name="connsiteY3" fmla="*/ 481012 h 709612"/>
              <a:gd name="connsiteX4" fmla="*/ 1864519 w 1869282"/>
              <a:gd name="connsiteY4" fmla="*/ 478631 h 709612"/>
              <a:gd name="connsiteX5" fmla="*/ 1869282 w 1869282"/>
              <a:gd name="connsiteY5" fmla="*/ 702469 h 709612"/>
              <a:gd name="connsiteX6" fmla="*/ 1819275 w 1869282"/>
              <a:gd name="connsiteY6" fmla="*/ 707231 h 709612"/>
              <a:gd name="connsiteX7" fmla="*/ 1716882 w 1869282"/>
              <a:gd name="connsiteY7" fmla="*/ 709612 h 709612"/>
              <a:gd name="connsiteX8" fmla="*/ 1581150 w 1869282"/>
              <a:gd name="connsiteY8" fmla="*/ 707231 h 709612"/>
              <a:gd name="connsiteX9" fmla="*/ 1435894 w 1869282"/>
              <a:gd name="connsiteY9" fmla="*/ 704850 h 709612"/>
              <a:gd name="connsiteX10" fmla="*/ 1309688 w 1869282"/>
              <a:gd name="connsiteY10" fmla="*/ 700087 h 709612"/>
              <a:gd name="connsiteX11" fmla="*/ 1150144 w 1869282"/>
              <a:gd name="connsiteY11" fmla="*/ 685800 h 709612"/>
              <a:gd name="connsiteX12" fmla="*/ 988219 w 1869282"/>
              <a:gd name="connsiteY12" fmla="*/ 669131 h 709612"/>
              <a:gd name="connsiteX13" fmla="*/ 759619 w 1869282"/>
              <a:gd name="connsiteY13" fmla="*/ 635794 h 709612"/>
              <a:gd name="connsiteX14" fmla="*/ 623888 w 1869282"/>
              <a:gd name="connsiteY14" fmla="*/ 607219 h 709612"/>
              <a:gd name="connsiteX15" fmla="*/ 466725 w 1869282"/>
              <a:gd name="connsiteY15" fmla="*/ 559594 h 709612"/>
              <a:gd name="connsiteX16" fmla="*/ 359569 w 1869282"/>
              <a:gd name="connsiteY16" fmla="*/ 516731 h 709612"/>
              <a:gd name="connsiteX17" fmla="*/ 247650 w 1869282"/>
              <a:gd name="connsiteY17" fmla="*/ 461962 h 709612"/>
              <a:gd name="connsiteX18" fmla="*/ 159544 w 1869282"/>
              <a:gd name="connsiteY18" fmla="*/ 409575 h 709612"/>
              <a:gd name="connsiteX19" fmla="*/ 57150 w 1869282"/>
              <a:gd name="connsiteY19" fmla="*/ 330994 h 709612"/>
              <a:gd name="connsiteX20" fmla="*/ 23813 w 1869282"/>
              <a:gd name="connsiteY20" fmla="*/ 297656 h 709612"/>
              <a:gd name="connsiteX21" fmla="*/ 11907 w 1869282"/>
              <a:gd name="connsiteY21" fmla="*/ 278606 h 709612"/>
              <a:gd name="connsiteX22" fmla="*/ 2382 w 1869282"/>
              <a:gd name="connsiteY22" fmla="*/ 252412 h 709612"/>
              <a:gd name="connsiteX23" fmla="*/ 0 w 1869282"/>
              <a:gd name="connsiteY23" fmla="*/ 233362 h 709612"/>
              <a:gd name="connsiteX24" fmla="*/ 0 w 1869282"/>
              <a:gd name="connsiteY24" fmla="*/ 197644 h 709612"/>
              <a:gd name="connsiteX25" fmla="*/ 11907 w 1869282"/>
              <a:gd name="connsiteY25" fmla="*/ 173831 h 709612"/>
              <a:gd name="connsiteX26" fmla="*/ 28575 w 1869282"/>
              <a:gd name="connsiteY26" fmla="*/ 157162 h 709612"/>
              <a:gd name="connsiteX27" fmla="*/ 52388 w 1869282"/>
              <a:gd name="connsiteY27" fmla="*/ 147637 h 709612"/>
              <a:gd name="connsiteX28" fmla="*/ 71438 w 1869282"/>
              <a:gd name="connsiteY28" fmla="*/ 138112 h 709612"/>
              <a:gd name="connsiteX29" fmla="*/ 100013 w 1869282"/>
              <a:gd name="connsiteY29" fmla="*/ 128587 h 709612"/>
              <a:gd name="connsiteX30" fmla="*/ 119063 w 1869282"/>
              <a:gd name="connsiteY30" fmla="*/ 119062 h 709612"/>
              <a:gd name="connsiteX31" fmla="*/ 152400 w 1869282"/>
              <a:gd name="connsiteY31" fmla="*/ 90487 h 709612"/>
              <a:gd name="connsiteX32" fmla="*/ 233363 w 1869282"/>
              <a:gd name="connsiteY32" fmla="*/ 0 h 709612"/>
              <a:gd name="connsiteX33" fmla="*/ 114300 w 1869282"/>
              <a:gd name="connsiteY33" fmla="*/ 123825 h 709612"/>
              <a:gd name="connsiteX34" fmla="*/ 450057 w 1869282"/>
              <a:gd name="connsiteY34" fmla="*/ 128587 h 709612"/>
              <a:gd name="connsiteX35" fmla="*/ 457200 w 1869282"/>
              <a:gd name="connsiteY35" fmla="*/ 152400 h 709612"/>
              <a:gd name="connsiteX36" fmla="*/ 469107 w 1869282"/>
              <a:gd name="connsiteY36" fmla="*/ 173831 h 709612"/>
              <a:gd name="connsiteX37" fmla="*/ 495300 w 1869282"/>
              <a:gd name="connsiteY37" fmla="*/ 209550 h 709612"/>
              <a:gd name="connsiteX38" fmla="*/ 531019 w 1869282"/>
              <a:gd name="connsiteY38" fmla="*/ 245269 h 709612"/>
              <a:gd name="connsiteX39" fmla="*/ 569119 w 1869282"/>
              <a:gd name="connsiteY39" fmla="*/ 276225 h 709612"/>
              <a:gd name="connsiteX40" fmla="*/ 607219 w 1869282"/>
              <a:gd name="connsiteY40" fmla="*/ 300037 h 709612"/>
              <a:gd name="connsiteX41" fmla="*/ 650082 w 1869282"/>
              <a:gd name="connsiteY41" fmla="*/ 321469 h 709612"/>
              <a:gd name="connsiteX42" fmla="*/ 721519 w 1869282"/>
              <a:gd name="connsiteY42" fmla="*/ 352425 h 709612"/>
              <a:gd name="connsiteX43" fmla="*/ 807244 w 1869282"/>
              <a:gd name="connsiteY43" fmla="*/ 378619 h 709612"/>
              <a:gd name="connsiteX44" fmla="*/ 900113 w 1869282"/>
              <a:gd name="connsiteY44" fmla="*/ 400050 h 709612"/>
              <a:gd name="connsiteX45" fmla="*/ 1031082 w 1869282"/>
              <a:gd name="connsiteY45" fmla="*/ 421481 h 709612"/>
              <a:gd name="connsiteX46" fmla="*/ 1143000 w 1869282"/>
              <a:gd name="connsiteY46" fmla="*/ 433387 h 709612"/>
              <a:gd name="connsiteX47" fmla="*/ 1266825 w 1869282"/>
              <a:gd name="connsiteY47" fmla="*/ 445294 h 709612"/>
              <a:gd name="connsiteX48" fmla="*/ 1404938 w 1869282"/>
              <a:gd name="connsiteY48" fmla="*/ 459581 h 709612"/>
              <a:gd name="connsiteX49" fmla="*/ 1454944 w 1869282"/>
              <a:gd name="connsiteY49" fmla="*/ 464344 h 709612"/>
              <a:gd name="connsiteX0" fmla="*/ 1454944 w 1869282"/>
              <a:gd name="connsiteY0" fmla="*/ 373857 h 619125"/>
              <a:gd name="connsiteX1" fmla="*/ 1562100 w 1869282"/>
              <a:gd name="connsiteY1" fmla="*/ 381000 h 619125"/>
              <a:gd name="connsiteX2" fmla="*/ 1726407 w 1869282"/>
              <a:gd name="connsiteY2" fmla="*/ 388144 h 619125"/>
              <a:gd name="connsiteX3" fmla="*/ 1814513 w 1869282"/>
              <a:gd name="connsiteY3" fmla="*/ 390525 h 619125"/>
              <a:gd name="connsiteX4" fmla="*/ 1864519 w 1869282"/>
              <a:gd name="connsiteY4" fmla="*/ 388144 h 619125"/>
              <a:gd name="connsiteX5" fmla="*/ 1869282 w 1869282"/>
              <a:gd name="connsiteY5" fmla="*/ 611982 h 619125"/>
              <a:gd name="connsiteX6" fmla="*/ 1819275 w 1869282"/>
              <a:gd name="connsiteY6" fmla="*/ 616744 h 619125"/>
              <a:gd name="connsiteX7" fmla="*/ 1716882 w 1869282"/>
              <a:gd name="connsiteY7" fmla="*/ 619125 h 619125"/>
              <a:gd name="connsiteX8" fmla="*/ 1581150 w 1869282"/>
              <a:gd name="connsiteY8" fmla="*/ 616744 h 619125"/>
              <a:gd name="connsiteX9" fmla="*/ 1435894 w 1869282"/>
              <a:gd name="connsiteY9" fmla="*/ 614363 h 619125"/>
              <a:gd name="connsiteX10" fmla="*/ 1309688 w 1869282"/>
              <a:gd name="connsiteY10" fmla="*/ 609600 h 619125"/>
              <a:gd name="connsiteX11" fmla="*/ 1150144 w 1869282"/>
              <a:gd name="connsiteY11" fmla="*/ 595313 h 619125"/>
              <a:gd name="connsiteX12" fmla="*/ 988219 w 1869282"/>
              <a:gd name="connsiteY12" fmla="*/ 578644 h 619125"/>
              <a:gd name="connsiteX13" fmla="*/ 759619 w 1869282"/>
              <a:gd name="connsiteY13" fmla="*/ 545307 h 619125"/>
              <a:gd name="connsiteX14" fmla="*/ 623888 w 1869282"/>
              <a:gd name="connsiteY14" fmla="*/ 516732 h 619125"/>
              <a:gd name="connsiteX15" fmla="*/ 466725 w 1869282"/>
              <a:gd name="connsiteY15" fmla="*/ 469107 h 619125"/>
              <a:gd name="connsiteX16" fmla="*/ 359569 w 1869282"/>
              <a:gd name="connsiteY16" fmla="*/ 426244 h 619125"/>
              <a:gd name="connsiteX17" fmla="*/ 247650 w 1869282"/>
              <a:gd name="connsiteY17" fmla="*/ 371475 h 619125"/>
              <a:gd name="connsiteX18" fmla="*/ 159544 w 1869282"/>
              <a:gd name="connsiteY18" fmla="*/ 319088 h 619125"/>
              <a:gd name="connsiteX19" fmla="*/ 57150 w 1869282"/>
              <a:gd name="connsiteY19" fmla="*/ 240507 h 619125"/>
              <a:gd name="connsiteX20" fmla="*/ 23813 w 1869282"/>
              <a:gd name="connsiteY20" fmla="*/ 207169 h 619125"/>
              <a:gd name="connsiteX21" fmla="*/ 11907 w 1869282"/>
              <a:gd name="connsiteY21" fmla="*/ 188119 h 619125"/>
              <a:gd name="connsiteX22" fmla="*/ 2382 w 1869282"/>
              <a:gd name="connsiteY22" fmla="*/ 161925 h 619125"/>
              <a:gd name="connsiteX23" fmla="*/ 0 w 1869282"/>
              <a:gd name="connsiteY23" fmla="*/ 142875 h 619125"/>
              <a:gd name="connsiteX24" fmla="*/ 0 w 1869282"/>
              <a:gd name="connsiteY24" fmla="*/ 107157 h 619125"/>
              <a:gd name="connsiteX25" fmla="*/ 11907 w 1869282"/>
              <a:gd name="connsiteY25" fmla="*/ 83344 h 619125"/>
              <a:gd name="connsiteX26" fmla="*/ 28575 w 1869282"/>
              <a:gd name="connsiteY26" fmla="*/ 66675 h 619125"/>
              <a:gd name="connsiteX27" fmla="*/ 52388 w 1869282"/>
              <a:gd name="connsiteY27" fmla="*/ 57150 h 619125"/>
              <a:gd name="connsiteX28" fmla="*/ 71438 w 1869282"/>
              <a:gd name="connsiteY28" fmla="*/ 47625 h 619125"/>
              <a:gd name="connsiteX29" fmla="*/ 100013 w 1869282"/>
              <a:gd name="connsiteY29" fmla="*/ 38100 h 619125"/>
              <a:gd name="connsiteX30" fmla="*/ 119063 w 1869282"/>
              <a:gd name="connsiteY30" fmla="*/ 28575 h 619125"/>
              <a:gd name="connsiteX31" fmla="*/ 152400 w 1869282"/>
              <a:gd name="connsiteY31" fmla="*/ 0 h 619125"/>
              <a:gd name="connsiteX32" fmla="*/ 114300 w 1869282"/>
              <a:gd name="connsiteY32" fmla="*/ 33338 h 619125"/>
              <a:gd name="connsiteX33" fmla="*/ 450057 w 1869282"/>
              <a:gd name="connsiteY33" fmla="*/ 38100 h 619125"/>
              <a:gd name="connsiteX34" fmla="*/ 457200 w 1869282"/>
              <a:gd name="connsiteY34" fmla="*/ 61913 h 619125"/>
              <a:gd name="connsiteX35" fmla="*/ 469107 w 1869282"/>
              <a:gd name="connsiteY35" fmla="*/ 83344 h 619125"/>
              <a:gd name="connsiteX36" fmla="*/ 495300 w 1869282"/>
              <a:gd name="connsiteY36" fmla="*/ 119063 h 619125"/>
              <a:gd name="connsiteX37" fmla="*/ 531019 w 1869282"/>
              <a:gd name="connsiteY37" fmla="*/ 154782 h 619125"/>
              <a:gd name="connsiteX38" fmla="*/ 569119 w 1869282"/>
              <a:gd name="connsiteY38" fmla="*/ 185738 h 619125"/>
              <a:gd name="connsiteX39" fmla="*/ 607219 w 1869282"/>
              <a:gd name="connsiteY39" fmla="*/ 209550 h 619125"/>
              <a:gd name="connsiteX40" fmla="*/ 650082 w 1869282"/>
              <a:gd name="connsiteY40" fmla="*/ 230982 h 619125"/>
              <a:gd name="connsiteX41" fmla="*/ 721519 w 1869282"/>
              <a:gd name="connsiteY41" fmla="*/ 261938 h 619125"/>
              <a:gd name="connsiteX42" fmla="*/ 807244 w 1869282"/>
              <a:gd name="connsiteY42" fmla="*/ 288132 h 619125"/>
              <a:gd name="connsiteX43" fmla="*/ 900113 w 1869282"/>
              <a:gd name="connsiteY43" fmla="*/ 309563 h 619125"/>
              <a:gd name="connsiteX44" fmla="*/ 1031082 w 1869282"/>
              <a:gd name="connsiteY44" fmla="*/ 330994 h 619125"/>
              <a:gd name="connsiteX45" fmla="*/ 1143000 w 1869282"/>
              <a:gd name="connsiteY45" fmla="*/ 342900 h 619125"/>
              <a:gd name="connsiteX46" fmla="*/ 1266825 w 1869282"/>
              <a:gd name="connsiteY46" fmla="*/ 354807 h 619125"/>
              <a:gd name="connsiteX47" fmla="*/ 1404938 w 1869282"/>
              <a:gd name="connsiteY47" fmla="*/ 369094 h 619125"/>
              <a:gd name="connsiteX48" fmla="*/ 1454944 w 1869282"/>
              <a:gd name="connsiteY48" fmla="*/ 373857 h 619125"/>
              <a:gd name="connsiteX0" fmla="*/ 1454944 w 1869282"/>
              <a:gd name="connsiteY0" fmla="*/ 345282 h 590550"/>
              <a:gd name="connsiteX1" fmla="*/ 1562100 w 1869282"/>
              <a:gd name="connsiteY1" fmla="*/ 352425 h 590550"/>
              <a:gd name="connsiteX2" fmla="*/ 1726407 w 1869282"/>
              <a:gd name="connsiteY2" fmla="*/ 359569 h 590550"/>
              <a:gd name="connsiteX3" fmla="*/ 1814513 w 1869282"/>
              <a:gd name="connsiteY3" fmla="*/ 361950 h 590550"/>
              <a:gd name="connsiteX4" fmla="*/ 1864519 w 1869282"/>
              <a:gd name="connsiteY4" fmla="*/ 359569 h 590550"/>
              <a:gd name="connsiteX5" fmla="*/ 1869282 w 1869282"/>
              <a:gd name="connsiteY5" fmla="*/ 583407 h 590550"/>
              <a:gd name="connsiteX6" fmla="*/ 1819275 w 1869282"/>
              <a:gd name="connsiteY6" fmla="*/ 588169 h 590550"/>
              <a:gd name="connsiteX7" fmla="*/ 1716882 w 1869282"/>
              <a:gd name="connsiteY7" fmla="*/ 590550 h 590550"/>
              <a:gd name="connsiteX8" fmla="*/ 1581150 w 1869282"/>
              <a:gd name="connsiteY8" fmla="*/ 588169 h 590550"/>
              <a:gd name="connsiteX9" fmla="*/ 1435894 w 1869282"/>
              <a:gd name="connsiteY9" fmla="*/ 585788 h 590550"/>
              <a:gd name="connsiteX10" fmla="*/ 1309688 w 1869282"/>
              <a:gd name="connsiteY10" fmla="*/ 581025 h 590550"/>
              <a:gd name="connsiteX11" fmla="*/ 1150144 w 1869282"/>
              <a:gd name="connsiteY11" fmla="*/ 566738 h 590550"/>
              <a:gd name="connsiteX12" fmla="*/ 988219 w 1869282"/>
              <a:gd name="connsiteY12" fmla="*/ 550069 h 590550"/>
              <a:gd name="connsiteX13" fmla="*/ 759619 w 1869282"/>
              <a:gd name="connsiteY13" fmla="*/ 516732 h 590550"/>
              <a:gd name="connsiteX14" fmla="*/ 623888 w 1869282"/>
              <a:gd name="connsiteY14" fmla="*/ 488157 h 590550"/>
              <a:gd name="connsiteX15" fmla="*/ 466725 w 1869282"/>
              <a:gd name="connsiteY15" fmla="*/ 440532 h 590550"/>
              <a:gd name="connsiteX16" fmla="*/ 359569 w 1869282"/>
              <a:gd name="connsiteY16" fmla="*/ 397669 h 590550"/>
              <a:gd name="connsiteX17" fmla="*/ 247650 w 1869282"/>
              <a:gd name="connsiteY17" fmla="*/ 342900 h 590550"/>
              <a:gd name="connsiteX18" fmla="*/ 159544 w 1869282"/>
              <a:gd name="connsiteY18" fmla="*/ 290513 h 590550"/>
              <a:gd name="connsiteX19" fmla="*/ 57150 w 1869282"/>
              <a:gd name="connsiteY19" fmla="*/ 211932 h 590550"/>
              <a:gd name="connsiteX20" fmla="*/ 23813 w 1869282"/>
              <a:gd name="connsiteY20" fmla="*/ 178594 h 590550"/>
              <a:gd name="connsiteX21" fmla="*/ 11907 w 1869282"/>
              <a:gd name="connsiteY21" fmla="*/ 159544 h 590550"/>
              <a:gd name="connsiteX22" fmla="*/ 2382 w 1869282"/>
              <a:gd name="connsiteY22" fmla="*/ 133350 h 590550"/>
              <a:gd name="connsiteX23" fmla="*/ 0 w 1869282"/>
              <a:gd name="connsiteY23" fmla="*/ 114300 h 590550"/>
              <a:gd name="connsiteX24" fmla="*/ 0 w 1869282"/>
              <a:gd name="connsiteY24" fmla="*/ 78582 h 590550"/>
              <a:gd name="connsiteX25" fmla="*/ 11907 w 1869282"/>
              <a:gd name="connsiteY25" fmla="*/ 54769 h 590550"/>
              <a:gd name="connsiteX26" fmla="*/ 28575 w 1869282"/>
              <a:gd name="connsiteY26" fmla="*/ 38100 h 590550"/>
              <a:gd name="connsiteX27" fmla="*/ 52388 w 1869282"/>
              <a:gd name="connsiteY27" fmla="*/ 28575 h 590550"/>
              <a:gd name="connsiteX28" fmla="*/ 71438 w 1869282"/>
              <a:gd name="connsiteY28" fmla="*/ 19050 h 590550"/>
              <a:gd name="connsiteX29" fmla="*/ 100013 w 1869282"/>
              <a:gd name="connsiteY29" fmla="*/ 9525 h 590550"/>
              <a:gd name="connsiteX30" fmla="*/ 119063 w 1869282"/>
              <a:gd name="connsiteY30" fmla="*/ 0 h 590550"/>
              <a:gd name="connsiteX31" fmla="*/ 114300 w 1869282"/>
              <a:gd name="connsiteY31" fmla="*/ 4763 h 590550"/>
              <a:gd name="connsiteX32" fmla="*/ 450057 w 1869282"/>
              <a:gd name="connsiteY32" fmla="*/ 9525 h 590550"/>
              <a:gd name="connsiteX33" fmla="*/ 457200 w 1869282"/>
              <a:gd name="connsiteY33" fmla="*/ 33338 h 590550"/>
              <a:gd name="connsiteX34" fmla="*/ 469107 w 1869282"/>
              <a:gd name="connsiteY34" fmla="*/ 54769 h 590550"/>
              <a:gd name="connsiteX35" fmla="*/ 495300 w 1869282"/>
              <a:gd name="connsiteY35" fmla="*/ 90488 h 590550"/>
              <a:gd name="connsiteX36" fmla="*/ 531019 w 1869282"/>
              <a:gd name="connsiteY36" fmla="*/ 126207 h 590550"/>
              <a:gd name="connsiteX37" fmla="*/ 569119 w 1869282"/>
              <a:gd name="connsiteY37" fmla="*/ 157163 h 590550"/>
              <a:gd name="connsiteX38" fmla="*/ 607219 w 1869282"/>
              <a:gd name="connsiteY38" fmla="*/ 180975 h 590550"/>
              <a:gd name="connsiteX39" fmla="*/ 650082 w 1869282"/>
              <a:gd name="connsiteY39" fmla="*/ 202407 h 590550"/>
              <a:gd name="connsiteX40" fmla="*/ 721519 w 1869282"/>
              <a:gd name="connsiteY40" fmla="*/ 233363 h 590550"/>
              <a:gd name="connsiteX41" fmla="*/ 807244 w 1869282"/>
              <a:gd name="connsiteY41" fmla="*/ 259557 h 590550"/>
              <a:gd name="connsiteX42" fmla="*/ 900113 w 1869282"/>
              <a:gd name="connsiteY42" fmla="*/ 280988 h 590550"/>
              <a:gd name="connsiteX43" fmla="*/ 1031082 w 1869282"/>
              <a:gd name="connsiteY43" fmla="*/ 302419 h 590550"/>
              <a:gd name="connsiteX44" fmla="*/ 1143000 w 1869282"/>
              <a:gd name="connsiteY44" fmla="*/ 314325 h 590550"/>
              <a:gd name="connsiteX45" fmla="*/ 1266825 w 1869282"/>
              <a:gd name="connsiteY45" fmla="*/ 326232 h 590550"/>
              <a:gd name="connsiteX46" fmla="*/ 1404938 w 1869282"/>
              <a:gd name="connsiteY46" fmla="*/ 340519 h 590550"/>
              <a:gd name="connsiteX47" fmla="*/ 1454944 w 1869282"/>
              <a:gd name="connsiteY47" fmla="*/ 345282 h 590550"/>
              <a:gd name="connsiteX0" fmla="*/ 1454944 w 1869282"/>
              <a:gd name="connsiteY0" fmla="*/ 340519 h 585787"/>
              <a:gd name="connsiteX1" fmla="*/ 1562100 w 1869282"/>
              <a:gd name="connsiteY1" fmla="*/ 347662 h 585787"/>
              <a:gd name="connsiteX2" fmla="*/ 1726407 w 1869282"/>
              <a:gd name="connsiteY2" fmla="*/ 354806 h 585787"/>
              <a:gd name="connsiteX3" fmla="*/ 1814513 w 1869282"/>
              <a:gd name="connsiteY3" fmla="*/ 357187 h 585787"/>
              <a:gd name="connsiteX4" fmla="*/ 1864519 w 1869282"/>
              <a:gd name="connsiteY4" fmla="*/ 354806 h 585787"/>
              <a:gd name="connsiteX5" fmla="*/ 1869282 w 1869282"/>
              <a:gd name="connsiteY5" fmla="*/ 578644 h 585787"/>
              <a:gd name="connsiteX6" fmla="*/ 1819275 w 1869282"/>
              <a:gd name="connsiteY6" fmla="*/ 583406 h 585787"/>
              <a:gd name="connsiteX7" fmla="*/ 1716882 w 1869282"/>
              <a:gd name="connsiteY7" fmla="*/ 585787 h 585787"/>
              <a:gd name="connsiteX8" fmla="*/ 1581150 w 1869282"/>
              <a:gd name="connsiteY8" fmla="*/ 583406 h 585787"/>
              <a:gd name="connsiteX9" fmla="*/ 1435894 w 1869282"/>
              <a:gd name="connsiteY9" fmla="*/ 581025 h 585787"/>
              <a:gd name="connsiteX10" fmla="*/ 1309688 w 1869282"/>
              <a:gd name="connsiteY10" fmla="*/ 576262 h 585787"/>
              <a:gd name="connsiteX11" fmla="*/ 1150144 w 1869282"/>
              <a:gd name="connsiteY11" fmla="*/ 561975 h 585787"/>
              <a:gd name="connsiteX12" fmla="*/ 988219 w 1869282"/>
              <a:gd name="connsiteY12" fmla="*/ 545306 h 585787"/>
              <a:gd name="connsiteX13" fmla="*/ 759619 w 1869282"/>
              <a:gd name="connsiteY13" fmla="*/ 511969 h 585787"/>
              <a:gd name="connsiteX14" fmla="*/ 623888 w 1869282"/>
              <a:gd name="connsiteY14" fmla="*/ 483394 h 585787"/>
              <a:gd name="connsiteX15" fmla="*/ 466725 w 1869282"/>
              <a:gd name="connsiteY15" fmla="*/ 435769 h 585787"/>
              <a:gd name="connsiteX16" fmla="*/ 359569 w 1869282"/>
              <a:gd name="connsiteY16" fmla="*/ 392906 h 585787"/>
              <a:gd name="connsiteX17" fmla="*/ 247650 w 1869282"/>
              <a:gd name="connsiteY17" fmla="*/ 338137 h 585787"/>
              <a:gd name="connsiteX18" fmla="*/ 159544 w 1869282"/>
              <a:gd name="connsiteY18" fmla="*/ 285750 h 585787"/>
              <a:gd name="connsiteX19" fmla="*/ 57150 w 1869282"/>
              <a:gd name="connsiteY19" fmla="*/ 207169 h 585787"/>
              <a:gd name="connsiteX20" fmla="*/ 23813 w 1869282"/>
              <a:gd name="connsiteY20" fmla="*/ 173831 h 585787"/>
              <a:gd name="connsiteX21" fmla="*/ 11907 w 1869282"/>
              <a:gd name="connsiteY21" fmla="*/ 154781 h 585787"/>
              <a:gd name="connsiteX22" fmla="*/ 2382 w 1869282"/>
              <a:gd name="connsiteY22" fmla="*/ 128587 h 585787"/>
              <a:gd name="connsiteX23" fmla="*/ 0 w 1869282"/>
              <a:gd name="connsiteY23" fmla="*/ 109537 h 585787"/>
              <a:gd name="connsiteX24" fmla="*/ 0 w 1869282"/>
              <a:gd name="connsiteY24" fmla="*/ 73819 h 585787"/>
              <a:gd name="connsiteX25" fmla="*/ 11907 w 1869282"/>
              <a:gd name="connsiteY25" fmla="*/ 50006 h 585787"/>
              <a:gd name="connsiteX26" fmla="*/ 28575 w 1869282"/>
              <a:gd name="connsiteY26" fmla="*/ 33337 h 585787"/>
              <a:gd name="connsiteX27" fmla="*/ 52388 w 1869282"/>
              <a:gd name="connsiteY27" fmla="*/ 23812 h 585787"/>
              <a:gd name="connsiteX28" fmla="*/ 71438 w 1869282"/>
              <a:gd name="connsiteY28" fmla="*/ 14287 h 585787"/>
              <a:gd name="connsiteX29" fmla="*/ 100013 w 1869282"/>
              <a:gd name="connsiteY29" fmla="*/ 4762 h 585787"/>
              <a:gd name="connsiteX30" fmla="*/ 114300 w 1869282"/>
              <a:gd name="connsiteY30" fmla="*/ 0 h 585787"/>
              <a:gd name="connsiteX31" fmla="*/ 450057 w 1869282"/>
              <a:gd name="connsiteY31" fmla="*/ 4762 h 585787"/>
              <a:gd name="connsiteX32" fmla="*/ 457200 w 1869282"/>
              <a:gd name="connsiteY32" fmla="*/ 28575 h 585787"/>
              <a:gd name="connsiteX33" fmla="*/ 469107 w 1869282"/>
              <a:gd name="connsiteY33" fmla="*/ 50006 h 585787"/>
              <a:gd name="connsiteX34" fmla="*/ 495300 w 1869282"/>
              <a:gd name="connsiteY34" fmla="*/ 85725 h 585787"/>
              <a:gd name="connsiteX35" fmla="*/ 531019 w 1869282"/>
              <a:gd name="connsiteY35" fmla="*/ 121444 h 585787"/>
              <a:gd name="connsiteX36" fmla="*/ 569119 w 1869282"/>
              <a:gd name="connsiteY36" fmla="*/ 152400 h 585787"/>
              <a:gd name="connsiteX37" fmla="*/ 607219 w 1869282"/>
              <a:gd name="connsiteY37" fmla="*/ 176212 h 585787"/>
              <a:gd name="connsiteX38" fmla="*/ 650082 w 1869282"/>
              <a:gd name="connsiteY38" fmla="*/ 197644 h 585787"/>
              <a:gd name="connsiteX39" fmla="*/ 721519 w 1869282"/>
              <a:gd name="connsiteY39" fmla="*/ 228600 h 585787"/>
              <a:gd name="connsiteX40" fmla="*/ 807244 w 1869282"/>
              <a:gd name="connsiteY40" fmla="*/ 254794 h 585787"/>
              <a:gd name="connsiteX41" fmla="*/ 900113 w 1869282"/>
              <a:gd name="connsiteY41" fmla="*/ 276225 h 585787"/>
              <a:gd name="connsiteX42" fmla="*/ 1031082 w 1869282"/>
              <a:gd name="connsiteY42" fmla="*/ 297656 h 585787"/>
              <a:gd name="connsiteX43" fmla="*/ 1143000 w 1869282"/>
              <a:gd name="connsiteY43" fmla="*/ 309562 h 585787"/>
              <a:gd name="connsiteX44" fmla="*/ 1266825 w 1869282"/>
              <a:gd name="connsiteY44" fmla="*/ 321469 h 585787"/>
              <a:gd name="connsiteX45" fmla="*/ 1404938 w 1869282"/>
              <a:gd name="connsiteY45" fmla="*/ 335756 h 585787"/>
              <a:gd name="connsiteX46" fmla="*/ 1454944 w 1869282"/>
              <a:gd name="connsiteY46" fmla="*/ 340519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69282" h="585787">
                <a:moveTo>
                  <a:pt x="1454944" y="340519"/>
                </a:moveTo>
                <a:lnTo>
                  <a:pt x="1562100" y="347662"/>
                </a:lnTo>
                <a:lnTo>
                  <a:pt x="1726407" y="354806"/>
                </a:lnTo>
                <a:lnTo>
                  <a:pt x="1814513" y="357187"/>
                </a:lnTo>
                <a:lnTo>
                  <a:pt x="1864519" y="354806"/>
                </a:lnTo>
                <a:lnTo>
                  <a:pt x="1869282" y="578644"/>
                </a:lnTo>
                <a:lnTo>
                  <a:pt x="1819275" y="583406"/>
                </a:lnTo>
                <a:lnTo>
                  <a:pt x="1716882" y="585787"/>
                </a:lnTo>
                <a:lnTo>
                  <a:pt x="1581150" y="583406"/>
                </a:lnTo>
                <a:lnTo>
                  <a:pt x="1435894" y="581025"/>
                </a:lnTo>
                <a:lnTo>
                  <a:pt x="1309688" y="576262"/>
                </a:lnTo>
                <a:lnTo>
                  <a:pt x="1150144" y="561975"/>
                </a:lnTo>
                <a:lnTo>
                  <a:pt x="988219" y="545306"/>
                </a:lnTo>
                <a:lnTo>
                  <a:pt x="759619" y="511969"/>
                </a:lnTo>
                <a:lnTo>
                  <a:pt x="623888" y="483394"/>
                </a:lnTo>
                <a:lnTo>
                  <a:pt x="466725" y="435769"/>
                </a:lnTo>
                <a:lnTo>
                  <a:pt x="359569" y="392906"/>
                </a:lnTo>
                <a:lnTo>
                  <a:pt x="247650" y="338137"/>
                </a:lnTo>
                <a:lnTo>
                  <a:pt x="159544" y="285750"/>
                </a:lnTo>
                <a:lnTo>
                  <a:pt x="57150" y="207169"/>
                </a:lnTo>
                <a:lnTo>
                  <a:pt x="23813" y="173831"/>
                </a:lnTo>
                <a:lnTo>
                  <a:pt x="11907" y="154781"/>
                </a:lnTo>
                <a:lnTo>
                  <a:pt x="2382" y="128587"/>
                </a:lnTo>
                <a:lnTo>
                  <a:pt x="0" y="109537"/>
                </a:lnTo>
                <a:lnTo>
                  <a:pt x="0" y="73819"/>
                </a:lnTo>
                <a:lnTo>
                  <a:pt x="11907" y="50006"/>
                </a:lnTo>
                <a:lnTo>
                  <a:pt x="28575" y="33337"/>
                </a:lnTo>
                <a:lnTo>
                  <a:pt x="52388" y="23812"/>
                </a:lnTo>
                <a:lnTo>
                  <a:pt x="71438" y="14287"/>
                </a:lnTo>
                <a:lnTo>
                  <a:pt x="100013" y="4762"/>
                </a:lnTo>
                <a:lnTo>
                  <a:pt x="114300" y="0"/>
                </a:lnTo>
                <a:lnTo>
                  <a:pt x="450057" y="4762"/>
                </a:lnTo>
                <a:lnTo>
                  <a:pt x="457200" y="28575"/>
                </a:lnTo>
                <a:lnTo>
                  <a:pt x="469107" y="50006"/>
                </a:lnTo>
                <a:lnTo>
                  <a:pt x="495300" y="85725"/>
                </a:lnTo>
                <a:lnTo>
                  <a:pt x="531019" y="121444"/>
                </a:lnTo>
                <a:lnTo>
                  <a:pt x="569119" y="152400"/>
                </a:lnTo>
                <a:lnTo>
                  <a:pt x="607219" y="176212"/>
                </a:lnTo>
                <a:lnTo>
                  <a:pt x="650082" y="197644"/>
                </a:lnTo>
                <a:lnTo>
                  <a:pt x="721519" y="228600"/>
                </a:lnTo>
                <a:lnTo>
                  <a:pt x="807244" y="254794"/>
                </a:lnTo>
                <a:lnTo>
                  <a:pt x="900113" y="276225"/>
                </a:lnTo>
                <a:lnTo>
                  <a:pt x="1031082" y="297656"/>
                </a:lnTo>
                <a:lnTo>
                  <a:pt x="1143000" y="309562"/>
                </a:lnTo>
                <a:lnTo>
                  <a:pt x="1266825" y="321469"/>
                </a:lnTo>
                <a:lnTo>
                  <a:pt x="1404938" y="335756"/>
                </a:lnTo>
                <a:lnTo>
                  <a:pt x="1454944" y="340519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C05F103-F6DA-4548-84EB-2B21305C2839}"/>
              </a:ext>
            </a:extLst>
          </p:cNvPr>
          <p:cNvSpPr/>
          <p:nvPr/>
        </p:nvSpPr>
        <p:spPr>
          <a:xfrm>
            <a:off x="5297489" y="5462589"/>
            <a:ext cx="555625" cy="415925"/>
          </a:xfrm>
          <a:custGeom>
            <a:avLst/>
            <a:gdLst>
              <a:gd name="connsiteX0" fmla="*/ 219075 w 555125"/>
              <a:gd name="connsiteY0" fmla="*/ 52387 h 416718"/>
              <a:gd name="connsiteX1" fmla="*/ 307182 w 555125"/>
              <a:gd name="connsiteY1" fmla="*/ 71437 h 416718"/>
              <a:gd name="connsiteX2" fmla="*/ 364332 w 555125"/>
              <a:gd name="connsiteY2" fmla="*/ 80962 h 416718"/>
              <a:gd name="connsiteX3" fmla="*/ 404813 w 555125"/>
              <a:gd name="connsiteY3" fmla="*/ 85725 h 416718"/>
              <a:gd name="connsiteX4" fmla="*/ 431007 w 555125"/>
              <a:gd name="connsiteY4" fmla="*/ 88106 h 416718"/>
              <a:gd name="connsiteX5" fmla="*/ 457200 w 555125"/>
              <a:gd name="connsiteY5" fmla="*/ 88106 h 416718"/>
              <a:gd name="connsiteX6" fmla="*/ 466725 w 555125"/>
              <a:gd name="connsiteY6" fmla="*/ 85725 h 416718"/>
              <a:gd name="connsiteX7" fmla="*/ 488157 w 555125"/>
              <a:gd name="connsiteY7" fmla="*/ 83343 h 416718"/>
              <a:gd name="connsiteX8" fmla="*/ 516732 w 555125"/>
              <a:gd name="connsiteY8" fmla="*/ 73818 h 416718"/>
              <a:gd name="connsiteX9" fmla="*/ 542925 w 555125"/>
              <a:gd name="connsiteY9" fmla="*/ 66675 h 416718"/>
              <a:gd name="connsiteX10" fmla="*/ 533400 w 555125"/>
              <a:gd name="connsiteY10" fmla="*/ 416718 h 416718"/>
              <a:gd name="connsiteX11" fmla="*/ 516732 w 555125"/>
              <a:gd name="connsiteY11" fmla="*/ 397668 h 416718"/>
              <a:gd name="connsiteX12" fmla="*/ 495300 w 555125"/>
              <a:gd name="connsiteY12" fmla="*/ 371475 h 416718"/>
              <a:gd name="connsiteX13" fmla="*/ 464344 w 555125"/>
              <a:gd name="connsiteY13" fmla="*/ 342900 h 416718"/>
              <a:gd name="connsiteX14" fmla="*/ 395288 w 555125"/>
              <a:gd name="connsiteY14" fmla="*/ 280987 h 416718"/>
              <a:gd name="connsiteX15" fmla="*/ 319088 w 555125"/>
              <a:gd name="connsiteY15" fmla="*/ 226218 h 416718"/>
              <a:gd name="connsiteX16" fmla="*/ 235744 w 555125"/>
              <a:gd name="connsiteY16" fmla="*/ 173831 h 416718"/>
              <a:gd name="connsiteX17" fmla="*/ 150019 w 555125"/>
              <a:gd name="connsiteY17" fmla="*/ 126206 h 416718"/>
              <a:gd name="connsiteX18" fmla="*/ 92869 w 555125"/>
              <a:gd name="connsiteY18" fmla="*/ 95250 h 416718"/>
              <a:gd name="connsiteX19" fmla="*/ 42863 w 555125"/>
              <a:gd name="connsiteY19" fmla="*/ 73818 h 416718"/>
              <a:gd name="connsiteX20" fmla="*/ 28575 w 555125"/>
              <a:gd name="connsiteY20" fmla="*/ 64293 h 416718"/>
              <a:gd name="connsiteX21" fmla="*/ 9525 w 555125"/>
              <a:gd name="connsiteY21" fmla="*/ 45243 h 416718"/>
              <a:gd name="connsiteX22" fmla="*/ 0 w 555125"/>
              <a:gd name="connsiteY22" fmla="*/ 23812 h 416718"/>
              <a:gd name="connsiteX23" fmla="*/ 0 w 555125"/>
              <a:gd name="connsiteY23" fmla="*/ 9525 h 416718"/>
              <a:gd name="connsiteX24" fmla="*/ 7144 w 555125"/>
              <a:gd name="connsiteY24" fmla="*/ 0 h 416718"/>
              <a:gd name="connsiteX25" fmla="*/ 21432 w 555125"/>
              <a:gd name="connsiteY25" fmla="*/ 0 h 416718"/>
              <a:gd name="connsiteX26" fmla="*/ 47625 w 555125"/>
              <a:gd name="connsiteY26" fmla="*/ 4762 h 416718"/>
              <a:gd name="connsiteX27" fmla="*/ 97632 w 555125"/>
              <a:gd name="connsiteY27" fmla="*/ 19050 h 416718"/>
              <a:gd name="connsiteX28" fmla="*/ 150019 w 555125"/>
              <a:gd name="connsiteY28" fmla="*/ 35718 h 416718"/>
              <a:gd name="connsiteX29" fmla="*/ 219075 w 555125"/>
              <a:gd name="connsiteY29" fmla="*/ 52387 h 41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55125" h="416718">
                <a:moveTo>
                  <a:pt x="219075" y="52387"/>
                </a:moveTo>
                <a:lnTo>
                  <a:pt x="307182" y="71437"/>
                </a:lnTo>
                <a:lnTo>
                  <a:pt x="364332" y="80962"/>
                </a:lnTo>
                <a:lnTo>
                  <a:pt x="404813" y="85725"/>
                </a:lnTo>
                <a:lnTo>
                  <a:pt x="431007" y="88106"/>
                </a:lnTo>
                <a:lnTo>
                  <a:pt x="457200" y="88106"/>
                </a:lnTo>
                <a:lnTo>
                  <a:pt x="466725" y="85725"/>
                </a:lnTo>
                <a:lnTo>
                  <a:pt x="488157" y="83343"/>
                </a:lnTo>
                <a:lnTo>
                  <a:pt x="516732" y="73818"/>
                </a:lnTo>
                <a:cubicBezTo>
                  <a:pt x="546077" y="66482"/>
                  <a:pt x="555125" y="66675"/>
                  <a:pt x="542925" y="66675"/>
                </a:cubicBezTo>
                <a:lnTo>
                  <a:pt x="533400" y="416718"/>
                </a:lnTo>
                <a:lnTo>
                  <a:pt x="516732" y="397668"/>
                </a:lnTo>
                <a:lnTo>
                  <a:pt x="495300" y="371475"/>
                </a:lnTo>
                <a:lnTo>
                  <a:pt x="464344" y="342900"/>
                </a:lnTo>
                <a:lnTo>
                  <a:pt x="395288" y="280987"/>
                </a:lnTo>
                <a:lnTo>
                  <a:pt x="319088" y="226218"/>
                </a:lnTo>
                <a:lnTo>
                  <a:pt x="235744" y="173831"/>
                </a:lnTo>
                <a:lnTo>
                  <a:pt x="150019" y="126206"/>
                </a:lnTo>
                <a:lnTo>
                  <a:pt x="92869" y="95250"/>
                </a:lnTo>
                <a:lnTo>
                  <a:pt x="42863" y="73818"/>
                </a:lnTo>
                <a:lnTo>
                  <a:pt x="28575" y="64293"/>
                </a:lnTo>
                <a:lnTo>
                  <a:pt x="9525" y="45243"/>
                </a:lnTo>
                <a:lnTo>
                  <a:pt x="0" y="23812"/>
                </a:lnTo>
                <a:lnTo>
                  <a:pt x="0" y="9525"/>
                </a:lnTo>
                <a:lnTo>
                  <a:pt x="7144" y="0"/>
                </a:lnTo>
                <a:lnTo>
                  <a:pt x="21432" y="0"/>
                </a:lnTo>
                <a:lnTo>
                  <a:pt x="47625" y="4762"/>
                </a:lnTo>
                <a:lnTo>
                  <a:pt x="97632" y="19050"/>
                </a:lnTo>
                <a:lnTo>
                  <a:pt x="150019" y="35718"/>
                </a:lnTo>
                <a:lnTo>
                  <a:pt x="219075" y="52387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44D37C98-EDF2-4E31-897C-11175240E9E2}"/>
              </a:ext>
            </a:extLst>
          </p:cNvPr>
          <p:cNvSpPr/>
          <p:nvPr/>
        </p:nvSpPr>
        <p:spPr>
          <a:xfrm rot="19800000">
            <a:off x="3956050" y="2133600"/>
            <a:ext cx="4114800" cy="2389188"/>
          </a:xfrm>
          <a:custGeom>
            <a:avLst/>
            <a:gdLst>
              <a:gd name="connsiteX0" fmla="*/ 1325880 w 4114800"/>
              <a:gd name="connsiteY0" fmla="*/ 788670 h 2388870"/>
              <a:gd name="connsiteX1" fmla="*/ 2019300 w 4114800"/>
              <a:gd name="connsiteY1" fmla="*/ 1074420 h 2388870"/>
              <a:gd name="connsiteX2" fmla="*/ 2571750 w 4114800"/>
              <a:gd name="connsiteY2" fmla="*/ 1325880 h 2388870"/>
              <a:gd name="connsiteX3" fmla="*/ 3192780 w 4114800"/>
              <a:gd name="connsiteY3" fmla="*/ 1604010 h 2388870"/>
              <a:gd name="connsiteX4" fmla="*/ 3474720 w 4114800"/>
              <a:gd name="connsiteY4" fmla="*/ 1729740 h 2388870"/>
              <a:gd name="connsiteX5" fmla="*/ 3535680 w 4114800"/>
              <a:gd name="connsiteY5" fmla="*/ 1756410 h 2388870"/>
              <a:gd name="connsiteX6" fmla="*/ 3611880 w 4114800"/>
              <a:gd name="connsiteY6" fmla="*/ 1786890 h 2388870"/>
              <a:gd name="connsiteX7" fmla="*/ 3669030 w 4114800"/>
              <a:gd name="connsiteY7" fmla="*/ 1802130 h 2388870"/>
              <a:gd name="connsiteX8" fmla="*/ 3726180 w 4114800"/>
              <a:gd name="connsiteY8" fmla="*/ 1809750 h 2388870"/>
              <a:gd name="connsiteX9" fmla="*/ 3787140 w 4114800"/>
              <a:gd name="connsiteY9" fmla="*/ 1805940 h 2388870"/>
              <a:gd name="connsiteX10" fmla="*/ 3806190 w 4114800"/>
              <a:gd name="connsiteY10" fmla="*/ 1809750 h 2388870"/>
              <a:gd name="connsiteX11" fmla="*/ 3825240 w 4114800"/>
              <a:gd name="connsiteY11" fmla="*/ 1832610 h 2388870"/>
              <a:gd name="connsiteX12" fmla="*/ 3897630 w 4114800"/>
              <a:gd name="connsiteY12" fmla="*/ 1916430 h 2388870"/>
              <a:gd name="connsiteX13" fmla="*/ 3966210 w 4114800"/>
              <a:gd name="connsiteY13" fmla="*/ 2004060 h 2388870"/>
              <a:gd name="connsiteX14" fmla="*/ 4019550 w 4114800"/>
              <a:gd name="connsiteY14" fmla="*/ 2076450 h 2388870"/>
              <a:gd name="connsiteX15" fmla="*/ 4057650 w 4114800"/>
              <a:gd name="connsiteY15" fmla="*/ 2133600 h 2388870"/>
              <a:gd name="connsiteX16" fmla="*/ 4080510 w 4114800"/>
              <a:gd name="connsiteY16" fmla="*/ 2171700 h 2388870"/>
              <a:gd name="connsiteX17" fmla="*/ 4099560 w 4114800"/>
              <a:gd name="connsiteY17" fmla="*/ 2221230 h 2388870"/>
              <a:gd name="connsiteX18" fmla="*/ 4114800 w 4114800"/>
              <a:gd name="connsiteY18" fmla="*/ 2259330 h 2388870"/>
              <a:gd name="connsiteX19" fmla="*/ 4114800 w 4114800"/>
              <a:gd name="connsiteY19" fmla="*/ 2289810 h 2388870"/>
              <a:gd name="connsiteX20" fmla="*/ 4114800 w 4114800"/>
              <a:gd name="connsiteY20" fmla="*/ 2324100 h 2388870"/>
              <a:gd name="connsiteX21" fmla="*/ 4107180 w 4114800"/>
              <a:gd name="connsiteY21" fmla="*/ 2350770 h 2388870"/>
              <a:gd name="connsiteX22" fmla="*/ 4091940 w 4114800"/>
              <a:gd name="connsiteY22" fmla="*/ 2369820 h 2388870"/>
              <a:gd name="connsiteX23" fmla="*/ 4069080 w 4114800"/>
              <a:gd name="connsiteY23" fmla="*/ 2381250 h 2388870"/>
              <a:gd name="connsiteX24" fmla="*/ 4038600 w 4114800"/>
              <a:gd name="connsiteY24" fmla="*/ 2388870 h 2388870"/>
              <a:gd name="connsiteX25" fmla="*/ 4000500 w 4114800"/>
              <a:gd name="connsiteY25" fmla="*/ 2381250 h 2388870"/>
              <a:gd name="connsiteX26" fmla="*/ 3962400 w 4114800"/>
              <a:gd name="connsiteY26" fmla="*/ 2362200 h 2388870"/>
              <a:gd name="connsiteX27" fmla="*/ 3893820 w 4114800"/>
              <a:gd name="connsiteY27" fmla="*/ 2305050 h 2388870"/>
              <a:gd name="connsiteX28" fmla="*/ 3790950 w 4114800"/>
              <a:gd name="connsiteY28" fmla="*/ 2225040 h 2388870"/>
              <a:gd name="connsiteX29" fmla="*/ 3691890 w 4114800"/>
              <a:gd name="connsiteY29" fmla="*/ 2156460 h 2388870"/>
              <a:gd name="connsiteX30" fmla="*/ 3596640 w 4114800"/>
              <a:gd name="connsiteY30" fmla="*/ 2099310 h 2388870"/>
              <a:gd name="connsiteX31" fmla="*/ 3406140 w 4114800"/>
              <a:gd name="connsiteY31" fmla="*/ 1977390 h 2388870"/>
              <a:gd name="connsiteX32" fmla="*/ 3055620 w 4114800"/>
              <a:gd name="connsiteY32" fmla="*/ 1775460 h 2388870"/>
              <a:gd name="connsiteX33" fmla="*/ 2769870 w 4114800"/>
              <a:gd name="connsiteY33" fmla="*/ 1630680 h 2388870"/>
              <a:gd name="connsiteX34" fmla="*/ 2506980 w 4114800"/>
              <a:gd name="connsiteY34" fmla="*/ 1501140 h 2388870"/>
              <a:gd name="connsiteX35" fmla="*/ 2331720 w 4114800"/>
              <a:gd name="connsiteY35" fmla="*/ 1417320 h 2388870"/>
              <a:gd name="connsiteX36" fmla="*/ 2034540 w 4114800"/>
              <a:gd name="connsiteY36" fmla="*/ 1283970 h 2388870"/>
              <a:gd name="connsiteX37" fmla="*/ 1821180 w 4114800"/>
              <a:gd name="connsiteY37" fmla="*/ 1196340 h 2388870"/>
              <a:gd name="connsiteX38" fmla="*/ 1485900 w 4114800"/>
              <a:gd name="connsiteY38" fmla="*/ 1059180 h 2388870"/>
              <a:gd name="connsiteX39" fmla="*/ 1211580 w 4114800"/>
              <a:gd name="connsiteY39" fmla="*/ 948690 h 2388870"/>
              <a:gd name="connsiteX40" fmla="*/ 998220 w 4114800"/>
              <a:gd name="connsiteY40" fmla="*/ 868680 h 2388870"/>
              <a:gd name="connsiteX41" fmla="*/ 746760 w 4114800"/>
              <a:gd name="connsiteY41" fmla="*/ 781050 h 2388870"/>
              <a:gd name="connsiteX42" fmla="*/ 601980 w 4114800"/>
              <a:gd name="connsiteY42" fmla="*/ 735330 h 2388870"/>
              <a:gd name="connsiteX43" fmla="*/ 453390 w 4114800"/>
              <a:gd name="connsiteY43" fmla="*/ 693420 h 2388870"/>
              <a:gd name="connsiteX44" fmla="*/ 312420 w 4114800"/>
              <a:gd name="connsiteY44" fmla="*/ 662940 h 2388870"/>
              <a:gd name="connsiteX45" fmla="*/ 163830 w 4114800"/>
              <a:gd name="connsiteY45" fmla="*/ 632460 h 2388870"/>
              <a:gd name="connsiteX46" fmla="*/ 133350 w 4114800"/>
              <a:gd name="connsiteY46" fmla="*/ 617220 h 2388870"/>
              <a:gd name="connsiteX47" fmla="*/ 91440 w 4114800"/>
              <a:gd name="connsiteY47" fmla="*/ 567690 h 2388870"/>
              <a:gd name="connsiteX48" fmla="*/ 60960 w 4114800"/>
              <a:gd name="connsiteY48" fmla="*/ 518160 h 2388870"/>
              <a:gd name="connsiteX49" fmla="*/ 38100 w 4114800"/>
              <a:gd name="connsiteY49" fmla="*/ 468630 h 2388870"/>
              <a:gd name="connsiteX50" fmla="*/ 15240 w 4114800"/>
              <a:gd name="connsiteY50" fmla="*/ 365760 h 2388870"/>
              <a:gd name="connsiteX51" fmla="*/ 0 w 4114800"/>
              <a:gd name="connsiteY51" fmla="*/ 259080 h 2388870"/>
              <a:gd name="connsiteX52" fmla="*/ 0 w 4114800"/>
              <a:gd name="connsiteY52" fmla="*/ 160020 h 2388870"/>
              <a:gd name="connsiteX53" fmla="*/ 0 w 4114800"/>
              <a:gd name="connsiteY53" fmla="*/ 102870 h 2388870"/>
              <a:gd name="connsiteX54" fmla="*/ 15240 w 4114800"/>
              <a:gd name="connsiteY54" fmla="*/ 53340 h 2388870"/>
              <a:gd name="connsiteX55" fmla="*/ 38100 w 4114800"/>
              <a:gd name="connsiteY55" fmla="*/ 19050 h 2388870"/>
              <a:gd name="connsiteX56" fmla="*/ 57150 w 4114800"/>
              <a:gd name="connsiteY56" fmla="*/ 0 h 2388870"/>
              <a:gd name="connsiteX57" fmla="*/ 64770 w 4114800"/>
              <a:gd name="connsiteY57" fmla="*/ 0 h 2388870"/>
              <a:gd name="connsiteX58" fmla="*/ 76200 w 4114800"/>
              <a:gd name="connsiteY58" fmla="*/ 3810 h 2388870"/>
              <a:gd name="connsiteX59" fmla="*/ 87630 w 4114800"/>
              <a:gd name="connsiteY59" fmla="*/ 22860 h 2388870"/>
              <a:gd name="connsiteX60" fmla="*/ 106680 w 4114800"/>
              <a:gd name="connsiteY60" fmla="*/ 72390 h 2388870"/>
              <a:gd name="connsiteX61" fmla="*/ 140970 w 4114800"/>
              <a:gd name="connsiteY61" fmla="*/ 163830 h 2388870"/>
              <a:gd name="connsiteX62" fmla="*/ 167640 w 4114800"/>
              <a:gd name="connsiteY62" fmla="*/ 217170 h 2388870"/>
              <a:gd name="connsiteX63" fmla="*/ 194310 w 4114800"/>
              <a:gd name="connsiteY63" fmla="*/ 255270 h 2388870"/>
              <a:gd name="connsiteX64" fmla="*/ 255270 w 4114800"/>
              <a:gd name="connsiteY64" fmla="*/ 320040 h 2388870"/>
              <a:gd name="connsiteX65" fmla="*/ 312420 w 4114800"/>
              <a:gd name="connsiteY65" fmla="*/ 358140 h 2388870"/>
              <a:gd name="connsiteX66" fmla="*/ 381000 w 4114800"/>
              <a:gd name="connsiteY66" fmla="*/ 400050 h 2388870"/>
              <a:gd name="connsiteX67" fmla="*/ 480060 w 4114800"/>
              <a:gd name="connsiteY67" fmla="*/ 438150 h 2388870"/>
              <a:gd name="connsiteX68" fmla="*/ 880110 w 4114800"/>
              <a:gd name="connsiteY68" fmla="*/ 601980 h 2388870"/>
              <a:gd name="connsiteX69" fmla="*/ 1116330 w 4114800"/>
              <a:gd name="connsiteY69" fmla="*/ 701040 h 2388870"/>
              <a:gd name="connsiteX70" fmla="*/ 1325880 w 4114800"/>
              <a:gd name="connsiteY70" fmla="*/ 788670 h 238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114800" h="2388870">
                <a:moveTo>
                  <a:pt x="1325880" y="788670"/>
                </a:moveTo>
                <a:lnTo>
                  <a:pt x="2019300" y="1074420"/>
                </a:lnTo>
                <a:lnTo>
                  <a:pt x="2571750" y="1325880"/>
                </a:lnTo>
                <a:lnTo>
                  <a:pt x="3192780" y="1604010"/>
                </a:lnTo>
                <a:lnTo>
                  <a:pt x="3474720" y="1729740"/>
                </a:lnTo>
                <a:lnTo>
                  <a:pt x="3535680" y="1756410"/>
                </a:lnTo>
                <a:lnTo>
                  <a:pt x="3611880" y="1786890"/>
                </a:lnTo>
                <a:lnTo>
                  <a:pt x="3669030" y="1802130"/>
                </a:lnTo>
                <a:lnTo>
                  <a:pt x="3726180" y="1809750"/>
                </a:lnTo>
                <a:lnTo>
                  <a:pt x="3787140" y="1805940"/>
                </a:lnTo>
                <a:lnTo>
                  <a:pt x="3806190" y="1809750"/>
                </a:lnTo>
                <a:lnTo>
                  <a:pt x="3825240" y="1832610"/>
                </a:lnTo>
                <a:lnTo>
                  <a:pt x="3897630" y="1916430"/>
                </a:lnTo>
                <a:lnTo>
                  <a:pt x="3966210" y="2004060"/>
                </a:lnTo>
                <a:lnTo>
                  <a:pt x="4019550" y="2076450"/>
                </a:lnTo>
                <a:lnTo>
                  <a:pt x="4057650" y="2133600"/>
                </a:lnTo>
                <a:lnTo>
                  <a:pt x="4080510" y="2171700"/>
                </a:lnTo>
                <a:lnTo>
                  <a:pt x="4099560" y="2221230"/>
                </a:lnTo>
                <a:lnTo>
                  <a:pt x="4114800" y="2259330"/>
                </a:lnTo>
                <a:lnTo>
                  <a:pt x="4114800" y="2289810"/>
                </a:lnTo>
                <a:lnTo>
                  <a:pt x="4114800" y="2324100"/>
                </a:lnTo>
                <a:lnTo>
                  <a:pt x="4107180" y="2350770"/>
                </a:lnTo>
                <a:lnTo>
                  <a:pt x="4091940" y="2369820"/>
                </a:lnTo>
                <a:lnTo>
                  <a:pt x="4069080" y="2381250"/>
                </a:lnTo>
                <a:lnTo>
                  <a:pt x="4038600" y="2388870"/>
                </a:lnTo>
                <a:lnTo>
                  <a:pt x="4000500" y="2381250"/>
                </a:lnTo>
                <a:lnTo>
                  <a:pt x="3962400" y="2362200"/>
                </a:lnTo>
                <a:lnTo>
                  <a:pt x="3893820" y="2305050"/>
                </a:lnTo>
                <a:lnTo>
                  <a:pt x="3790950" y="2225040"/>
                </a:lnTo>
                <a:lnTo>
                  <a:pt x="3691890" y="2156460"/>
                </a:lnTo>
                <a:lnTo>
                  <a:pt x="3596640" y="2099310"/>
                </a:lnTo>
                <a:lnTo>
                  <a:pt x="3406140" y="1977390"/>
                </a:lnTo>
                <a:lnTo>
                  <a:pt x="3055620" y="1775460"/>
                </a:lnTo>
                <a:lnTo>
                  <a:pt x="2769870" y="1630680"/>
                </a:lnTo>
                <a:lnTo>
                  <a:pt x="2506980" y="1501140"/>
                </a:lnTo>
                <a:lnTo>
                  <a:pt x="2331720" y="1417320"/>
                </a:lnTo>
                <a:lnTo>
                  <a:pt x="2034540" y="1283970"/>
                </a:lnTo>
                <a:lnTo>
                  <a:pt x="1821180" y="1196340"/>
                </a:lnTo>
                <a:lnTo>
                  <a:pt x="1485900" y="1059180"/>
                </a:lnTo>
                <a:lnTo>
                  <a:pt x="1211580" y="948690"/>
                </a:lnTo>
                <a:lnTo>
                  <a:pt x="998220" y="868680"/>
                </a:lnTo>
                <a:lnTo>
                  <a:pt x="746760" y="781050"/>
                </a:lnTo>
                <a:lnTo>
                  <a:pt x="601980" y="735330"/>
                </a:lnTo>
                <a:lnTo>
                  <a:pt x="453390" y="693420"/>
                </a:lnTo>
                <a:lnTo>
                  <a:pt x="312420" y="662940"/>
                </a:lnTo>
                <a:lnTo>
                  <a:pt x="163830" y="632460"/>
                </a:lnTo>
                <a:lnTo>
                  <a:pt x="133350" y="617220"/>
                </a:lnTo>
                <a:lnTo>
                  <a:pt x="91440" y="567690"/>
                </a:lnTo>
                <a:lnTo>
                  <a:pt x="60960" y="518160"/>
                </a:lnTo>
                <a:lnTo>
                  <a:pt x="38100" y="468630"/>
                </a:lnTo>
                <a:lnTo>
                  <a:pt x="15240" y="365760"/>
                </a:lnTo>
                <a:lnTo>
                  <a:pt x="0" y="259080"/>
                </a:lnTo>
                <a:lnTo>
                  <a:pt x="0" y="160020"/>
                </a:lnTo>
                <a:lnTo>
                  <a:pt x="0" y="102870"/>
                </a:lnTo>
                <a:lnTo>
                  <a:pt x="15240" y="53340"/>
                </a:lnTo>
                <a:lnTo>
                  <a:pt x="38100" y="19050"/>
                </a:lnTo>
                <a:lnTo>
                  <a:pt x="57150" y="0"/>
                </a:lnTo>
                <a:lnTo>
                  <a:pt x="64770" y="0"/>
                </a:lnTo>
                <a:lnTo>
                  <a:pt x="76200" y="3810"/>
                </a:lnTo>
                <a:lnTo>
                  <a:pt x="87630" y="22860"/>
                </a:lnTo>
                <a:lnTo>
                  <a:pt x="106680" y="72390"/>
                </a:lnTo>
                <a:lnTo>
                  <a:pt x="140970" y="163830"/>
                </a:lnTo>
                <a:lnTo>
                  <a:pt x="167640" y="217170"/>
                </a:lnTo>
                <a:lnTo>
                  <a:pt x="194310" y="255270"/>
                </a:lnTo>
                <a:lnTo>
                  <a:pt x="255270" y="320040"/>
                </a:lnTo>
                <a:lnTo>
                  <a:pt x="312420" y="358140"/>
                </a:lnTo>
                <a:lnTo>
                  <a:pt x="381000" y="400050"/>
                </a:lnTo>
                <a:lnTo>
                  <a:pt x="480060" y="438150"/>
                </a:lnTo>
                <a:lnTo>
                  <a:pt x="880110" y="601980"/>
                </a:lnTo>
                <a:lnTo>
                  <a:pt x="1116330" y="701040"/>
                </a:lnTo>
                <a:lnTo>
                  <a:pt x="1325880" y="7886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76AF6C2-0884-4E93-B4FA-10B801765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9" y="1535113"/>
            <a:ext cx="4700587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3A06AA0-9960-4999-B2E7-F1EB38AD8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1554164"/>
            <a:ext cx="470058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26CDFE9-2150-48DB-9CB3-3B2914DA7FB7}"/>
              </a:ext>
            </a:extLst>
          </p:cNvPr>
          <p:cNvSpPr/>
          <p:nvPr/>
        </p:nvSpPr>
        <p:spPr>
          <a:xfrm>
            <a:off x="4814888" y="1493838"/>
            <a:ext cx="2455862" cy="639762"/>
          </a:xfrm>
          <a:custGeom>
            <a:avLst/>
            <a:gdLst>
              <a:gd name="connsiteX0" fmla="*/ 1073943 w 2455068"/>
              <a:gd name="connsiteY0" fmla="*/ 247650 h 640556"/>
              <a:gd name="connsiteX1" fmla="*/ 1457325 w 2455068"/>
              <a:gd name="connsiteY1" fmla="*/ 183356 h 640556"/>
              <a:gd name="connsiteX2" fmla="*/ 1704975 w 2455068"/>
              <a:gd name="connsiteY2" fmla="*/ 138112 h 640556"/>
              <a:gd name="connsiteX3" fmla="*/ 1757362 w 2455068"/>
              <a:gd name="connsiteY3" fmla="*/ 130969 h 640556"/>
              <a:gd name="connsiteX4" fmla="*/ 1795462 w 2455068"/>
              <a:gd name="connsiteY4" fmla="*/ 116681 h 640556"/>
              <a:gd name="connsiteX5" fmla="*/ 1845468 w 2455068"/>
              <a:gd name="connsiteY5" fmla="*/ 95250 h 640556"/>
              <a:gd name="connsiteX6" fmla="*/ 1895475 w 2455068"/>
              <a:gd name="connsiteY6" fmla="*/ 66675 h 640556"/>
              <a:gd name="connsiteX7" fmla="*/ 1957387 w 2455068"/>
              <a:gd name="connsiteY7" fmla="*/ 26194 h 640556"/>
              <a:gd name="connsiteX8" fmla="*/ 1974056 w 2455068"/>
              <a:gd name="connsiteY8" fmla="*/ 9525 h 640556"/>
              <a:gd name="connsiteX9" fmla="*/ 1988343 w 2455068"/>
              <a:gd name="connsiteY9" fmla="*/ 0 h 640556"/>
              <a:gd name="connsiteX10" fmla="*/ 2009775 w 2455068"/>
              <a:gd name="connsiteY10" fmla="*/ 4762 h 640556"/>
              <a:gd name="connsiteX11" fmla="*/ 2047875 w 2455068"/>
              <a:gd name="connsiteY11" fmla="*/ 28575 h 640556"/>
              <a:gd name="connsiteX12" fmla="*/ 2150268 w 2455068"/>
              <a:gd name="connsiteY12" fmla="*/ 85725 h 640556"/>
              <a:gd name="connsiteX13" fmla="*/ 2274093 w 2455068"/>
              <a:gd name="connsiteY13" fmla="*/ 166687 h 640556"/>
              <a:gd name="connsiteX14" fmla="*/ 2352675 w 2455068"/>
              <a:gd name="connsiteY14" fmla="*/ 226219 h 640556"/>
              <a:gd name="connsiteX15" fmla="*/ 2402681 w 2455068"/>
              <a:gd name="connsiteY15" fmla="*/ 276225 h 640556"/>
              <a:gd name="connsiteX16" fmla="*/ 2436018 w 2455068"/>
              <a:gd name="connsiteY16" fmla="*/ 314325 h 640556"/>
              <a:gd name="connsiteX17" fmla="*/ 2452687 w 2455068"/>
              <a:gd name="connsiteY17" fmla="*/ 342900 h 640556"/>
              <a:gd name="connsiteX18" fmla="*/ 2455068 w 2455068"/>
              <a:gd name="connsiteY18" fmla="*/ 354806 h 640556"/>
              <a:gd name="connsiteX19" fmla="*/ 2455068 w 2455068"/>
              <a:gd name="connsiteY19" fmla="*/ 371475 h 640556"/>
              <a:gd name="connsiteX20" fmla="*/ 2450306 w 2455068"/>
              <a:gd name="connsiteY20" fmla="*/ 383381 h 640556"/>
              <a:gd name="connsiteX21" fmla="*/ 2433637 w 2455068"/>
              <a:gd name="connsiteY21" fmla="*/ 392906 h 640556"/>
              <a:gd name="connsiteX22" fmla="*/ 2421731 w 2455068"/>
              <a:gd name="connsiteY22" fmla="*/ 395287 h 640556"/>
              <a:gd name="connsiteX23" fmla="*/ 1859756 w 2455068"/>
              <a:gd name="connsiteY23" fmla="*/ 321469 h 640556"/>
              <a:gd name="connsiteX24" fmla="*/ 1854993 w 2455068"/>
              <a:gd name="connsiteY24" fmla="*/ 309562 h 640556"/>
              <a:gd name="connsiteX25" fmla="*/ 1845468 w 2455068"/>
              <a:gd name="connsiteY25" fmla="*/ 297656 h 640556"/>
              <a:gd name="connsiteX26" fmla="*/ 1826418 w 2455068"/>
              <a:gd name="connsiteY26" fmla="*/ 285750 h 640556"/>
              <a:gd name="connsiteX27" fmla="*/ 1802606 w 2455068"/>
              <a:gd name="connsiteY27" fmla="*/ 283369 h 640556"/>
              <a:gd name="connsiteX28" fmla="*/ 1754981 w 2455068"/>
              <a:gd name="connsiteY28" fmla="*/ 285750 h 640556"/>
              <a:gd name="connsiteX29" fmla="*/ 1597818 w 2455068"/>
              <a:gd name="connsiteY29" fmla="*/ 309562 h 640556"/>
              <a:gd name="connsiteX30" fmla="*/ 1421606 w 2455068"/>
              <a:gd name="connsiteY30" fmla="*/ 340519 h 640556"/>
              <a:gd name="connsiteX31" fmla="*/ 1243012 w 2455068"/>
              <a:gd name="connsiteY31" fmla="*/ 373856 h 640556"/>
              <a:gd name="connsiteX32" fmla="*/ 1057275 w 2455068"/>
              <a:gd name="connsiteY32" fmla="*/ 411956 h 640556"/>
              <a:gd name="connsiteX33" fmla="*/ 902493 w 2455068"/>
              <a:gd name="connsiteY33" fmla="*/ 450056 h 640556"/>
              <a:gd name="connsiteX34" fmla="*/ 757237 w 2455068"/>
              <a:gd name="connsiteY34" fmla="*/ 492919 h 640556"/>
              <a:gd name="connsiteX35" fmla="*/ 526256 w 2455068"/>
              <a:gd name="connsiteY35" fmla="*/ 564356 h 640556"/>
              <a:gd name="connsiteX36" fmla="*/ 416718 w 2455068"/>
              <a:gd name="connsiteY36" fmla="*/ 602456 h 640556"/>
              <a:gd name="connsiteX37" fmla="*/ 328612 w 2455068"/>
              <a:gd name="connsiteY37" fmla="*/ 631031 h 640556"/>
              <a:gd name="connsiteX38" fmla="*/ 307181 w 2455068"/>
              <a:gd name="connsiteY38" fmla="*/ 638175 h 640556"/>
              <a:gd name="connsiteX39" fmla="*/ 295275 w 2455068"/>
              <a:gd name="connsiteY39" fmla="*/ 640556 h 640556"/>
              <a:gd name="connsiteX40" fmla="*/ 261937 w 2455068"/>
              <a:gd name="connsiteY40" fmla="*/ 628650 h 640556"/>
              <a:gd name="connsiteX41" fmla="*/ 207168 w 2455068"/>
              <a:gd name="connsiteY41" fmla="*/ 592931 h 640556"/>
              <a:gd name="connsiteX42" fmla="*/ 166687 w 2455068"/>
              <a:gd name="connsiteY42" fmla="*/ 557212 h 640556"/>
              <a:gd name="connsiteX43" fmla="*/ 109537 w 2455068"/>
              <a:gd name="connsiteY43" fmla="*/ 490537 h 640556"/>
              <a:gd name="connsiteX44" fmla="*/ 66675 w 2455068"/>
              <a:gd name="connsiteY44" fmla="*/ 414337 h 640556"/>
              <a:gd name="connsiteX45" fmla="*/ 33337 w 2455068"/>
              <a:gd name="connsiteY45" fmla="*/ 342900 h 640556"/>
              <a:gd name="connsiteX46" fmla="*/ 7143 w 2455068"/>
              <a:gd name="connsiteY46" fmla="*/ 269081 h 640556"/>
              <a:gd name="connsiteX47" fmla="*/ 0 w 2455068"/>
              <a:gd name="connsiteY47" fmla="*/ 240506 h 640556"/>
              <a:gd name="connsiteX48" fmla="*/ 0 w 2455068"/>
              <a:gd name="connsiteY48" fmla="*/ 226219 h 640556"/>
              <a:gd name="connsiteX49" fmla="*/ 2381 w 2455068"/>
              <a:gd name="connsiteY49" fmla="*/ 207169 h 640556"/>
              <a:gd name="connsiteX50" fmla="*/ 7143 w 2455068"/>
              <a:gd name="connsiteY50" fmla="*/ 197644 h 640556"/>
              <a:gd name="connsiteX51" fmla="*/ 19050 w 2455068"/>
              <a:gd name="connsiteY51" fmla="*/ 192881 h 640556"/>
              <a:gd name="connsiteX52" fmla="*/ 30956 w 2455068"/>
              <a:gd name="connsiteY52" fmla="*/ 192881 h 640556"/>
              <a:gd name="connsiteX53" fmla="*/ 42862 w 2455068"/>
              <a:gd name="connsiteY53" fmla="*/ 197644 h 640556"/>
              <a:gd name="connsiteX54" fmla="*/ 52387 w 2455068"/>
              <a:gd name="connsiteY54" fmla="*/ 207169 h 640556"/>
              <a:gd name="connsiteX55" fmla="*/ 69056 w 2455068"/>
              <a:gd name="connsiteY55" fmla="*/ 226219 h 640556"/>
              <a:gd name="connsiteX56" fmla="*/ 100012 w 2455068"/>
              <a:gd name="connsiteY56" fmla="*/ 259556 h 640556"/>
              <a:gd name="connsiteX57" fmla="*/ 138112 w 2455068"/>
              <a:gd name="connsiteY57" fmla="*/ 295275 h 640556"/>
              <a:gd name="connsiteX58" fmla="*/ 164306 w 2455068"/>
              <a:gd name="connsiteY58" fmla="*/ 316706 h 640556"/>
              <a:gd name="connsiteX59" fmla="*/ 190500 w 2455068"/>
              <a:gd name="connsiteY59" fmla="*/ 328612 h 640556"/>
              <a:gd name="connsiteX60" fmla="*/ 221456 w 2455068"/>
              <a:gd name="connsiteY60" fmla="*/ 342900 h 640556"/>
              <a:gd name="connsiteX61" fmla="*/ 250031 w 2455068"/>
              <a:gd name="connsiteY61" fmla="*/ 350044 h 640556"/>
              <a:gd name="connsiteX62" fmla="*/ 280987 w 2455068"/>
              <a:gd name="connsiteY62" fmla="*/ 357187 h 640556"/>
              <a:gd name="connsiteX63" fmla="*/ 319087 w 2455068"/>
              <a:gd name="connsiteY63" fmla="*/ 354806 h 640556"/>
              <a:gd name="connsiteX64" fmla="*/ 447675 w 2455068"/>
              <a:gd name="connsiteY64" fmla="*/ 335756 h 640556"/>
              <a:gd name="connsiteX65" fmla="*/ 697706 w 2455068"/>
              <a:gd name="connsiteY65" fmla="*/ 302419 h 640556"/>
              <a:gd name="connsiteX66" fmla="*/ 1073943 w 2455068"/>
              <a:gd name="connsiteY66" fmla="*/ 247650 h 640556"/>
              <a:gd name="connsiteX0" fmla="*/ 1073943 w 2455068"/>
              <a:gd name="connsiteY0" fmla="*/ 247650 h 640556"/>
              <a:gd name="connsiteX1" fmla="*/ 1457325 w 2455068"/>
              <a:gd name="connsiteY1" fmla="*/ 183356 h 640556"/>
              <a:gd name="connsiteX2" fmla="*/ 1704975 w 2455068"/>
              <a:gd name="connsiteY2" fmla="*/ 138112 h 640556"/>
              <a:gd name="connsiteX3" fmla="*/ 1757362 w 2455068"/>
              <a:gd name="connsiteY3" fmla="*/ 130969 h 640556"/>
              <a:gd name="connsiteX4" fmla="*/ 1795462 w 2455068"/>
              <a:gd name="connsiteY4" fmla="*/ 116681 h 640556"/>
              <a:gd name="connsiteX5" fmla="*/ 1845468 w 2455068"/>
              <a:gd name="connsiteY5" fmla="*/ 95250 h 640556"/>
              <a:gd name="connsiteX6" fmla="*/ 1895475 w 2455068"/>
              <a:gd name="connsiteY6" fmla="*/ 66675 h 640556"/>
              <a:gd name="connsiteX7" fmla="*/ 1957387 w 2455068"/>
              <a:gd name="connsiteY7" fmla="*/ 26194 h 640556"/>
              <a:gd name="connsiteX8" fmla="*/ 1974056 w 2455068"/>
              <a:gd name="connsiteY8" fmla="*/ 9525 h 640556"/>
              <a:gd name="connsiteX9" fmla="*/ 1988343 w 2455068"/>
              <a:gd name="connsiteY9" fmla="*/ 0 h 640556"/>
              <a:gd name="connsiteX10" fmla="*/ 2009775 w 2455068"/>
              <a:gd name="connsiteY10" fmla="*/ 4762 h 640556"/>
              <a:gd name="connsiteX11" fmla="*/ 2047875 w 2455068"/>
              <a:gd name="connsiteY11" fmla="*/ 28575 h 640556"/>
              <a:gd name="connsiteX12" fmla="*/ 2150268 w 2455068"/>
              <a:gd name="connsiteY12" fmla="*/ 85725 h 640556"/>
              <a:gd name="connsiteX13" fmla="*/ 2274093 w 2455068"/>
              <a:gd name="connsiteY13" fmla="*/ 166687 h 640556"/>
              <a:gd name="connsiteX14" fmla="*/ 2288381 w 2455068"/>
              <a:gd name="connsiteY14" fmla="*/ 176212 h 640556"/>
              <a:gd name="connsiteX15" fmla="*/ 2352675 w 2455068"/>
              <a:gd name="connsiteY15" fmla="*/ 226219 h 640556"/>
              <a:gd name="connsiteX16" fmla="*/ 2402681 w 2455068"/>
              <a:gd name="connsiteY16" fmla="*/ 276225 h 640556"/>
              <a:gd name="connsiteX17" fmla="*/ 2436018 w 2455068"/>
              <a:gd name="connsiteY17" fmla="*/ 314325 h 640556"/>
              <a:gd name="connsiteX18" fmla="*/ 2452687 w 2455068"/>
              <a:gd name="connsiteY18" fmla="*/ 342900 h 640556"/>
              <a:gd name="connsiteX19" fmla="*/ 2455068 w 2455068"/>
              <a:gd name="connsiteY19" fmla="*/ 354806 h 640556"/>
              <a:gd name="connsiteX20" fmla="*/ 2455068 w 2455068"/>
              <a:gd name="connsiteY20" fmla="*/ 371475 h 640556"/>
              <a:gd name="connsiteX21" fmla="*/ 2450306 w 2455068"/>
              <a:gd name="connsiteY21" fmla="*/ 383381 h 640556"/>
              <a:gd name="connsiteX22" fmla="*/ 2433637 w 2455068"/>
              <a:gd name="connsiteY22" fmla="*/ 392906 h 640556"/>
              <a:gd name="connsiteX23" fmla="*/ 2421731 w 2455068"/>
              <a:gd name="connsiteY23" fmla="*/ 395287 h 640556"/>
              <a:gd name="connsiteX24" fmla="*/ 1859756 w 2455068"/>
              <a:gd name="connsiteY24" fmla="*/ 321469 h 640556"/>
              <a:gd name="connsiteX25" fmla="*/ 1854993 w 2455068"/>
              <a:gd name="connsiteY25" fmla="*/ 309562 h 640556"/>
              <a:gd name="connsiteX26" fmla="*/ 1845468 w 2455068"/>
              <a:gd name="connsiteY26" fmla="*/ 297656 h 640556"/>
              <a:gd name="connsiteX27" fmla="*/ 1826418 w 2455068"/>
              <a:gd name="connsiteY27" fmla="*/ 285750 h 640556"/>
              <a:gd name="connsiteX28" fmla="*/ 1802606 w 2455068"/>
              <a:gd name="connsiteY28" fmla="*/ 283369 h 640556"/>
              <a:gd name="connsiteX29" fmla="*/ 1754981 w 2455068"/>
              <a:gd name="connsiteY29" fmla="*/ 285750 h 640556"/>
              <a:gd name="connsiteX30" fmla="*/ 1597818 w 2455068"/>
              <a:gd name="connsiteY30" fmla="*/ 309562 h 640556"/>
              <a:gd name="connsiteX31" fmla="*/ 1421606 w 2455068"/>
              <a:gd name="connsiteY31" fmla="*/ 340519 h 640556"/>
              <a:gd name="connsiteX32" fmla="*/ 1243012 w 2455068"/>
              <a:gd name="connsiteY32" fmla="*/ 373856 h 640556"/>
              <a:gd name="connsiteX33" fmla="*/ 1057275 w 2455068"/>
              <a:gd name="connsiteY33" fmla="*/ 411956 h 640556"/>
              <a:gd name="connsiteX34" fmla="*/ 902493 w 2455068"/>
              <a:gd name="connsiteY34" fmla="*/ 450056 h 640556"/>
              <a:gd name="connsiteX35" fmla="*/ 757237 w 2455068"/>
              <a:gd name="connsiteY35" fmla="*/ 492919 h 640556"/>
              <a:gd name="connsiteX36" fmla="*/ 526256 w 2455068"/>
              <a:gd name="connsiteY36" fmla="*/ 564356 h 640556"/>
              <a:gd name="connsiteX37" fmla="*/ 416718 w 2455068"/>
              <a:gd name="connsiteY37" fmla="*/ 602456 h 640556"/>
              <a:gd name="connsiteX38" fmla="*/ 328612 w 2455068"/>
              <a:gd name="connsiteY38" fmla="*/ 631031 h 640556"/>
              <a:gd name="connsiteX39" fmla="*/ 307181 w 2455068"/>
              <a:gd name="connsiteY39" fmla="*/ 638175 h 640556"/>
              <a:gd name="connsiteX40" fmla="*/ 295275 w 2455068"/>
              <a:gd name="connsiteY40" fmla="*/ 640556 h 640556"/>
              <a:gd name="connsiteX41" fmla="*/ 261937 w 2455068"/>
              <a:gd name="connsiteY41" fmla="*/ 628650 h 640556"/>
              <a:gd name="connsiteX42" fmla="*/ 207168 w 2455068"/>
              <a:gd name="connsiteY42" fmla="*/ 592931 h 640556"/>
              <a:gd name="connsiteX43" fmla="*/ 166687 w 2455068"/>
              <a:gd name="connsiteY43" fmla="*/ 557212 h 640556"/>
              <a:gd name="connsiteX44" fmla="*/ 109537 w 2455068"/>
              <a:gd name="connsiteY44" fmla="*/ 490537 h 640556"/>
              <a:gd name="connsiteX45" fmla="*/ 66675 w 2455068"/>
              <a:gd name="connsiteY45" fmla="*/ 414337 h 640556"/>
              <a:gd name="connsiteX46" fmla="*/ 33337 w 2455068"/>
              <a:gd name="connsiteY46" fmla="*/ 342900 h 640556"/>
              <a:gd name="connsiteX47" fmla="*/ 7143 w 2455068"/>
              <a:gd name="connsiteY47" fmla="*/ 269081 h 640556"/>
              <a:gd name="connsiteX48" fmla="*/ 0 w 2455068"/>
              <a:gd name="connsiteY48" fmla="*/ 240506 h 640556"/>
              <a:gd name="connsiteX49" fmla="*/ 0 w 2455068"/>
              <a:gd name="connsiteY49" fmla="*/ 226219 h 640556"/>
              <a:gd name="connsiteX50" fmla="*/ 2381 w 2455068"/>
              <a:gd name="connsiteY50" fmla="*/ 207169 h 640556"/>
              <a:gd name="connsiteX51" fmla="*/ 7143 w 2455068"/>
              <a:gd name="connsiteY51" fmla="*/ 197644 h 640556"/>
              <a:gd name="connsiteX52" fmla="*/ 19050 w 2455068"/>
              <a:gd name="connsiteY52" fmla="*/ 192881 h 640556"/>
              <a:gd name="connsiteX53" fmla="*/ 30956 w 2455068"/>
              <a:gd name="connsiteY53" fmla="*/ 192881 h 640556"/>
              <a:gd name="connsiteX54" fmla="*/ 42862 w 2455068"/>
              <a:gd name="connsiteY54" fmla="*/ 197644 h 640556"/>
              <a:gd name="connsiteX55" fmla="*/ 52387 w 2455068"/>
              <a:gd name="connsiteY55" fmla="*/ 207169 h 640556"/>
              <a:gd name="connsiteX56" fmla="*/ 69056 w 2455068"/>
              <a:gd name="connsiteY56" fmla="*/ 226219 h 640556"/>
              <a:gd name="connsiteX57" fmla="*/ 100012 w 2455068"/>
              <a:gd name="connsiteY57" fmla="*/ 259556 h 640556"/>
              <a:gd name="connsiteX58" fmla="*/ 138112 w 2455068"/>
              <a:gd name="connsiteY58" fmla="*/ 295275 h 640556"/>
              <a:gd name="connsiteX59" fmla="*/ 164306 w 2455068"/>
              <a:gd name="connsiteY59" fmla="*/ 316706 h 640556"/>
              <a:gd name="connsiteX60" fmla="*/ 190500 w 2455068"/>
              <a:gd name="connsiteY60" fmla="*/ 328612 h 640556"/>
              <a:gd name="connsiteX61" fmla="*/ 221456 w 2455068"/>
              <a:gd name="connsiteY61" fmla="*/ 342900 h 640556"/>
              <a:gd name="connsiteX62" fmla="*/ 250031 w 2455068"/>
              <a:gd name="connsiteY62" fmla="*/ 350044 h 640556"/>
              <a:gd name="connsiteX63" fmla="*/ 280987 w 2455068"/>
              <a:gd name="connsiteY63" fmla="*/ 357187 h 640556"/>
              <a:gd name="connsiteX64" fmla="*/ 319087 w 2455068"/>
              <a:gd name="connsiteY64" fmla="*/ 354806 h 640556"/>
              <a:gd name="connsiteX65" fmla="*/ 447675 w 2455068"/>
              <a:gd name="connsiteY65" fmla="*/ 335756 h 640556"/>
              <a:gd name="connsiteX66" fmla="*/ 697706 w 2455068"/>
              <a:gd name="connsiteY66" fmla="*/ 302419 h 640556"/>
              <a:gd name="connsiteX67" fmla="*/ 1073943 w 2455068"/>
              <a:gd name="connsiteY67" fmla="*/ 247650 h 640556"/>
              <a:gd name="connsiteX0" fmla="*/ 1073943 w 2455068"/>
              <a:gd name="connsiteY0" fmla="*/ 247650 h 640556"/>
              <a:gd name="connsiteX1" fmla="*/ 1457325 w 2455068"/>
              <a:gd name="connsiteY1" fmla="*/ 183356 h 640556"/>
              <a:gd name="connsiteX2" fmla="*/ 1704975 w 2455068"/>
              <a:gd name="connsiteY2" fmla="*/ 138112 h 640556"/>
              <a:gd name="connsiteX3" fmla="*/ 1757362 w 2455068"/>
              <a:gd name="connsiteY3" fmla="*/ 130969 h 640556"/>
              <a:gd name="connsiteX4" fmla="*/ 1795462 w 2455068"/>
              <a:gd name="connsiteY4" fmla="*/ 116681 h 640556"/>
              <a:gd name="connsiteX5" fmla="*/ 1845468 w 2455068"/>
              <a:gd name="connsiteY5" fmla="*/ 95250 h 640556"/>
              <a:gd name="connsiteX6" fmla="*/ 1895475 w 2455068"/>
              <a:gd name="connsiteY6" fmla="*/ 66675 h 640556"/>
              <a:gd name="connsiteX7" fmla="*/ 1957387 w 2455068"/>
              <a:gd name="connsiteY7" fmla="*/ 26194 h 640556"/>
              <a:gd name="connsiteX8" fmla="*/ 1974056 w 2455068"/>
              <a:gd name="connsiteY8" fmla="*/ 9525 h 640556"/>
              <a:gd name="connsiteX9" fmla="*/ 1988343 w 2455068"/>
              <a:gd name="connsiteY9" fmla="*/ 0 h 640556"/>
              <a:gd name="connsiteX10" fmla="*/ 2009775 w 2455068"/>
              <a:gd name="connsiteY10" fmla="*/ 4762 h 640556"/>
              <a:gd name="connsiteX11" fmla="*/ 2047875 w 2455068"/>
              <a:gd name="connsiteY11" fmla="*/ 28575 h 640556"/>
              <a:gd name="connsiteX12" fmla="*/ 2150268 w 2455068"/>
              <a:gd name="connsiteY12" fmla="*/ 85725 h 640556"/>
              <a:gd name="connsiteX13" fmla="*/ 2288381 w 2455068"/>
              <a:gd name="connsiteY13" fmla="*/ 176212 h 640556"/>
              <a:gd name="connsiteX14" fmla="*/ 2352675 w 2455068"/>
              <a:gd name="connsiteY14" fmla="*/ 226219 h 640556"/>
              <a:gd name="connsiteX15" fmla="*/ 2402681 w 2455068"/>
              <a:gd name="connsiteY15" fmla="*/ 276225 h 640556"/>
              <a:gd name="connsiteX16" fmla="*/ 2436018 w 2455068"/>
              <a:gd name="connsiteY16" fmla="*/ 314325 h 640556"/>
              <a:gd name="connsiteX17" fmla="*/ 2452687 w 2455068"/>
              <a:gd name="connsiteY17" fmla="*/ 342900 h 640556"/>
              <a:gd name="connsiteX18" fmla="*/ 2455068 w 2455068"/>
              <a:gd name="connsiteY18" fmla="*/ 354806 h 640556"/>
              <a:gd name="connsiteX19" fmla="*/ 2455068 w 2455068"/>
              <a:gd name="connsiteY19" fmla="*/ 371475 h 640556"/>
              <a:gd name="connsiteX20" fmla="*/ 2450306 w 2455068"/>
              <a:gd name="connsiteY20" fmla="*/ 383381 h 640556"/>
              <a:gd name="connsiteX21" fmla="*/ 2433637 w 2455068"/>
              <a:gd name="connsiteY21" fmla="*/ 392906 h 640556"/>
              <a:gd name="connsiteX22" fmla="*/ 2421731 w 2455068"/>
              <a:gd name="connsiteY22" fmla="*/ 395287 h 640556"/>
              <a:gd name="connsiteX23" fmla="*/ 1859756 w 2455068"/>
              <a:gd name="connsiteY23" fmla="*/ 321469 h 640556"/>
              <a:gd name="connsiteX24" fmla="*/ 1854993 w 2455068"/>
              <a:gd name="connsiteY24" fmla="*/ 309562 h 640556"/>
              <a:gd name="connsiteX25" fmla="*/ 1845468 w 2455068"/>
              <a:gd name="connsiteY25" fmla="*/ 297656 h 640556"/>
              <a:gd name="connsiteX26" fmla="*/ 1826418 w 2455068"/>
              <a:gd name="connsiteY26" fmla="*/ 285750 h 640556"/>
              <a:gd name="connsiteX27" fmla="*/ 1802606 w 2455068"/>
              <a:gd name="connsiteY27" fmla="*/ 283369 h 640556"/>
              <a:gd name="connsiteX28" fmla="*/ 1754981 w 2455068"/>
              <a:gd name="connsiteY28" fmla="*/ 285750 h 640556"/>
              <a:gd name="connsiteX29" fmla="*/ 1597818 w 2455068"/>
              <a:gd name="connsiteY29" fmla="*/ 309562 h 640556"/>
              <a:gd name="connsiteX30" fmla="*/ 1421606 w 2455068"/>
              <a:gd name="connsiteY30" fmla="*/ 340519 h 640556"/>
              <a:gd name="connsiteX31" fmla="*/ 1243012 w 2455068"/>
              <a:gd name="connsiteY31" fmla="*/ 373856 h 640556"/>
              <a:gd name="connsiteX32" fmla="*/ 1057275 w 2455068"/>
              <a:gd name="connsiteY32" fmla="*/ 411956 h 640556"/>
              <a:gd name="connsiteX33" fmla="*/ 902493 w 2455068"/>
              <a:gd name="connsiteY33" fmla="*/ 450056 h 640556"/>
              <a:gd name="connsiteX34" fmla="*/ 757237 w 2455068"/>
              <a:gd name="connsiteY34" fmla="*/ 492919 h 640556"/>
              <a:gd name="connsiteX35" fmla="*/ 526256 w 2455068"/>
              <a:gd name="connsiteY35" fmla="*/ 564356 h 640556"/>
              <a:gd name="connsiteX36" fmla="*/ 416718 w 2455068"/>
              <a:gd name="connsiteY36" fmla="*/ 602456 h 640556"/>
              <a:gd name="connsiteX37" fmla="*/ 328612 w 2455068"/>
              <a:gd name="connsiteY37" fmla="*/ 631031 h 640556"/>
              <a:gd name="connsiteX38" fmla="*/ 307181 w 2455068"/>
              <a:gd name="connsiteY38" fmla="*/ 638175 h 640556"/>
              <a:gd name="connsiteX39" fmla="*/ 295275 w 2455068"/>
              <a:gd name="connsiteY39" fmla="*/ 640556 h 640556"/>
              <a:gd name="connsiteX40" fmla="*/ 261937 w 2455068"/>
              <a:gd name="connsiteY40" fmla="*/ 628650 h 640556"/>
              <a:gd name="connsiteX41" fmla="*/ 207168 w 2455068"/>
              <a:gd name="connsiteY41" fmla="*/ 592931 h 640556"/>
              <a:gd name="connsiteX42" fmla="*/ 166687 w 2455068"/>
              <a:gd name="connsiteY42" fmla="*/ 557212 h 640556"/>
              <a:gd name="connsiteX43" fmla="*/ 109537 w 2455068"/>
              <a:gd name="connsiteY43" fmla="*/ 490537 h 640556"/>
              <a:gd name="connsiteX44" fmla="*/ 66675 w 2455068"/>
              <a:gd name="connsiteY44" fmla="*/ 414337 h 640556"/>
              <a:gd name="connsiteX45" fmla="*/ 33337 w 2455068"/>
              <a:gd name="connsiteY45" fmla="*/ 342900 h 640556"/>
              <a:gd name="connsiteX46" fmla="*/ 7143 w 2455068"/>
              <a:gd name="connsiteY46" fmla="*/ 269081 h 640556"/>
              <a:gd name="connsiteX47" fmla="*/ 0 w 2455068"/>
              <a:gd name="connsiteY47" fmla="*/ 240506 h 640556"/>
              <a:gd name="connsiteX48" fmla="*/ 0 w 2455068"/>
              <a:gd name="connsiteY48" fmla="*/ 226219 h 640556"/>
              <a:gd name="connsiteX49" fmla="*/ 2381 w 2455068"/>
              <a:gd name="connsiteY49" fmla="*/ 207169 h 640556"/>
              <a:gd name="connsiteX50" fmla="*/ 7143 w 2455068"/>
              <a:gd name="connsiteY50" fmla="*/ 197644 h 640556"/>
              <a:gd name="connsiteX51" fmla="*/ 19050 w 2455068"/>
              <a:gd name="connsiteY51" fmla="*/ 192881 h 640556"/>
              <a:gd name="connsiteX52" fmla="*/ 30956 w 2455068"/>
              <a:gd name="connsiteY52" fmla="*/ 192881 h 640556"/>
              <a:gd name="connsiteX53" fmla="*/ 42862 w 2455068"/>
              <a:gd name="connsiteY53" fmla="*/ 197644 h 640556"/>
              <a:gd name="connsiteX54" fmla="*/ 52387 w 2455068"/>
              <a:gd name="connsiteY54" fmla="*/ 207169 h 640556"/>
              <a:gd name="connsiteX55" fmla="*/ 69056 w 2455068"/>
              <a:gd name="connsiteY55" fmla="*/ 226219 h 640556"/>
              <a:gd name="connsiteX56" fmla="*/ 100012 w 2455068"/>
              <a:gd name="connsiteY56" fmla="*/ 259556 h 640556"/>
              <a:gd name="connsiteX57" fmla="*/ 138112 w 2455068"/>
              <a:gd name="connsiteY57" fmla="*/ 295275 h 640556"/>
              <a:gd name="connsiteX58" fmla="*/ 164306 w 2455068"/>
              <a:gd name="connsiteY58" fmla="*/ 316706 h 640556"/>
              <a:gd name="connsiteX59" fmla="*/ 190500 w 2455068"/>
              <a:gd name="connsiteY59" fmla="*/ 328612 h 640556"/>
              <a:gd name="connsiteX60" fmla="*/ 221456 w 2455068"/>
              <a:gd name="connsiteY60" fmla="*/ 342900 h 640556"/>
              <a:gd name="connsiteX61" fmla="*/ 250031 w 2455068"/>
              <a:gd name="connsiteY61" fmla="*/ 350044 h 640556"/>
              <a:gd name="connsiteX62" fmla="*/ 280987 w 2455068"/>
              <a:gd name="connsiteY62" fmla="*/ 357187 h 640556"/>
              <a:gd name="connsiteX63" fmla="*/ 319087 w 2455068"/>
              <a:gd name="connsiteY63" fmla="*/ 354806 h 640556"/>
              <a:gd name="connsiteX64" fmla="*/ 447675 w 2455068"/>
              <a:gd name="connsiteY64" fmla="*/ 335756 h 640556"/>
              <a:gd name="connsiteX65" fmla="*/ 697706 w 2455068"/>
              <a:gd name="connsiteY65" fmla="*/ 302419 h 640556"/>
              <a:gd name="connsiteX66" fmla="*/ 1073943 w 2455068"/>
              <a:gd name="connsiteY66" fmla="*/ 247650 h 64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55068" h="640556">
                <a:moveTo>
                  <a:pt x="1073943" y="247650"/>
                </a:moveTo>
                <a:lnTo>
                  <a:pt x="1457325" y="183356"/>
                </a:lnTo>
                <a:lnTo>
                  <a:pt x="1704975" y="138112"/>
                </a:lnTo>
                <a:lnTo>
                  <a:pt x="1757362" y="130969"/>
                </a:lnTo>
                <a:lnTo>
                  <a:pt x="1795462" y="116681"/>
                </a:lnTo>
                <a:lnTo>
                  <a:pt x="1845468" y="95250"/>
                </a:lnTo>
                <a:lnTo>
                  <a:pt x="1895475" y="66675"/>
                </a:lnTo>
                <a:lnTo>
                  <a:pt x="1957387" y="26194"/>
                </a:lnTo>
                <a:lnTo>
                  <a:pt x="1974056" y="9525"/>
                </a:lnTo>
                <a:lnTo>
                  <a:pt x="1988343" y="0"/>
                </a:lnTo>
                <a:lnTo>
                  <a:pt x="2009775" y="4762"/>
                </a:lnTo>
                <a:lnTo>
                  <a:pt x="2047875" y="28575"/>
                </a:lnTo>
                <a:lnTo>
                  <a:pt x="2150268" y="85725"/>
                </a:lnTo>
                <a:cubicBezTo>
                  <a:pt x="2190352" y="110331"/>
                  <a:pt x="2254647" y="152796"/>
                  <a:pt x="2288381" y="176212"/>
                </a:cubicBezTo>
                <a:lnTo>
                  <a:pt x="2352675" y="226219"/>
                </a:lnTo>
                <a:lnTo>
                  <a:pt x="2402681" y="276225"/>
                </a:lnTo>
                <a:lnTo>
                  <a:pt x="2436018" y="314325"/>
                </a:lnTo>
                <a:lnTo>
                  <a:pt x="2452687" y="342900"/>
                </a:lnTo>
                <a:lnTo>
                  <a:pt x="2455068" y="354806"/>
                </a:lnTo>
                <a:lnTo>
                  <a:pt x="2455068" y="371475"/>
                </a:lnTo>
                <a:lnTo>
                  <a:pt x="2450306" y="383381"/>
                </a:lnTo>
                <a:lnTo>
                  <a:pt x="2433637" y="392906"/>
                </a:lnTo>
                <a:lnTo>
                  <a:pt x="2421731" y="395287"/>
                </a:lnTo>
                <a:lnTo>
                  <a:pt x="1859756" y="321469"/>
                </a:lnTo>
                <a:lnTo>
                  <a:pt x="1854993" y="309562"/>
                </a:lnTo>
                <a:lnTo>
                  <a:pt x="1845468" y="297656"/>
                </a:lnTo>
                <a:lnTo>
                  <a:pt x="1826418" y="285750"/>
                </a:lnTo>
                <a:lnTo>
                  <a:pt x="1802606" y="283369"/>
                </a:lnTo>
                <a:lnTo>
                  <a:pt x="1754981" y="285750"/>
                </a:lnTo>
                <a:lnTo>
                  <a:pt x="1597818" y="309562"/>
                </a:lnTo>
                <a:lnTo>
                  <a:pt x="1421606" y="340519"/>
                </a:lnTo>
                <a:lnTo>
                  <a:pt x="1243012" y="373856"/>
                </a:lnTo>
                <a:lnTo>
                  <a:pt x="1057275" y="411956"/>
                </a:lnTo>
                <a:lnTo>
                  <a:pt x="902493" y="450056"/>
                </a:lnTo>
                <a:lnTo>
                  <a:pt x="757237" y="492919"/>
                </a:lnTo>
                <a:lnTo>
                  <a:pt x="526256" y="564356"/>
                </a:lnTo>
                <a:lnTo>
                  <a:pt x="416718" y="602456"/>
                </a:lnTo>
                <a:lnTo>
                  <a:pt x="328612" y="631031"/>
                </a:lnTo>
                <a:lnTo>
                  <a:pt x="307181" y="638175"/>
                </a:lnTo>
                <a:lnTo>
                  <a:pt x="295275" y="640556"/>
                </a:lnTo>
                <a:lnTo>
                  <a:pt x="261937" y="628650"/>
                </a:lnTo>
                <a:lnTo>
                  <a:pt x="207168" y="592931"/>
                </a:lnTo>
                <a:lnTo>
                  <a:pt x="166687" y="557212"/>
                </a:lnTo>
                <a:lnTo>
                  <a:pt x="109537" y="490537"/>
                </a:lnTo>
                <a:lnTo>
                  <a:pt x="66675" y="414337"/>
                </a:lnTo>
                <a:lnTo>
                  <a:pt x="33337" y="342900"/>
                </a:lnTo>
                <a:lnTo>
                  <a:pt x="7143" y="269081"/>
                </a:lnTo>
                <a:lnTo>
                  <a:pt x="0" y="240506"/>
                </a:lnTo>
                <a:lnTo>
                  <a:pt x="0" y="226219"/>
                </a:lnTo>
                <a:lnTo>
                  <a:pt x="2381" y="207169"/>
                </a:lnTo>
                <a:lnTo>
                  <a:pt x="7143" y="197644"/>
                </a:lnTo>
                <a:lnTo>
                  <a:pt x="19050" y="192881"/>
                </a:lnTo>
                <a:lnTo>
                  <a:pt x="30956" y="192881"/>
                </a:lnTo>
                <a:lnTo>
                  <a:pt x="42862" y="197644"/>
                </a:lnTo>
                <a:lnTo>
                  <a:pt x="52387" y="207169"/>
                </a:lnTo>
                <a:lnTo>
                  <a:pt x="69056" y="226219"/>
                </a:lnTo>
                <a:lnTo>
                  <a:pt x="100012" y="259556"/>
                </a:lnTo>
                <a:lnTo>
                  <a:pt x="138112" y="295275"/>
                </a:lnTo>
                <a:lnTo>
                  <a:pt x="164306" y="316706"/>
                </a:lnTo>
                <a:lnTo>
                  <a:pt x="190500" y="328612"/>
                </a:lnTo>
                <a:lnTo>
                  <a:pt x="221456" y="342900"/>
                </a:lnTo>
                <a:lnTo>
                  <a:pt x="250031" y="350044"/>
                </a:lnTo>
                <a:lnTo>
                  <a:pt x="280987" y="357187"/>
                </a:lnTo>
                <a:lnTo>
                  <a:pt x="319087" y="354806"/>
                </a:lnTo>
                <a:lnTo>
                  <a:pt x="447675" y="335756"/>
                </a:lnTo>
                <a:lnTo>
                  <a:pt x="697706" y="302419"/>
                </a:lnTo>
                <a:lnTo>
                  <a:pt x="1073943" y="2476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112D79F-DA5E-4888-B0C2-F1A3E1977B03}"/>
              </a:ext>
            </a:extLst>
          </p:cNvPr>
          <p:cNvSpPr/>
          <p:nvPr/>
        </p:nvSpPr>
        <p:spPr>
          <a:xfrm>
            <a:off x="5886450" y="1800226"/>
            <a:ext cx="1365250" cy="1084263"/>
          </a:xfrm>
          <a:custGeom>
            <a:avLst/>
            <a:gdLst>
              <a:gd name="connsiteX0" fmla="*/ 659606 w 1364456"/>
              <a:gd name="connsiteY0" fmla="*/ 595313 h 1083469"/>
              <a:gd name="connsiteX1" fmla="*/ 826294 w 1364456"/>
              <a:gd name="connsiteY1" fmla="*/ 445294 h 1083469"/>
              <a:gd name="connsiteX2" fmla="*/ 892969 w 1364456"/>
              <a:gd name="connsiteY2" fmla="*/ 385763 h 1083469"/>
              <a:gd name="connsiteX3" fmla="*/ 976313 w 1364456"/>
              <a:gd name="connsiteY3" fmla="*/ 309563 h 1083469"/>
              <a:gd name="connsiteX4" fmla="*/ 1047750 w 1364456"/>
              <a:gd name="connsiteY4" fmla="*/ 245269 h 1083469"/>
              <a:gd name="connsiteX5" fmla="*/ 1112044 w 1364456"/>
              <a:gd name="connsiteY5" fmla="*/ 185738 h 1083469"/>
              <a:gd name="connsiteX6" fmla="*/ 1152525 w 1364456"/>
              <a:gd name="connsiteY6" fmla="*/ 152400 h 1083469"/>
              <a:gd name="connsiteX7" fmla="*/ 1200150 w 1364456"/>
              <a:gd name="connsiteY7" fmla="*/ 130969 h 1083469"/>
              <a:gd name="connsiteX8" fmla="*/ 1254919 w 1364456"/>
              <a:gd name="connsiteY8" fmla="*/ 107156 h 1083469"/>
              <a:gd name="connsiteX9" fmla="*/ 1307306 w 1364456"/>
              <a:gd name="connsiteY9" fmla="*/ 92869 h 1083469"/>
              <a:gd name="connsiteX10" fmla="*/ 1354931 w 1364456"/>
              <a:gd name="connsiteY10" fmla="*/ 83344 h 1083469"/>
              <a:gd name="connsiteX11" fmla="*/ 1364456 w 1364456"/>
              <a:gd name="connsiteY11" fmla="*/ 80963 h 1083469"/>
              <a:gd name="connsiteX12" fmla="*/ 783431 w 1364456"/>
              <a:gd name="connsiteY12" fmla="*/ 0 h 1083469"/>
              <a:gd name="connsiteX13" fmla="*/ 790575 w 1364456"/>
              <a:gd name="connsiteY13" fmla="*/ 14288 h 1083469"/>
              <a:gd name="connsiteX14" fmla="*/ 792956 w 1364456"/>
              <a:gd name="connsiteY14" fmla="*/ 30956 h 1083469"/>
              <a:gd name="connsiteX15" fmla="*/ 790575 w 1364456"/>
              <a:gd name="connsiteY15" fmla="*/ 50006 h 1083469"/>
              <a:gd name="connsiteX16" fmla="*/ 785813 w 1364456"/>
              <a:gd name="connsiteY16" fmla="*/ 73819 h 1083469"/>
              <a:gd name="connsiteX17" fmla="*/ 776288 w 1364456"/>
              <a:gd name="connsiteY17" fmla="*/ 95250 h 1083469"/>
              <a:gd name="connsiteX18" fmla="*/ 733425 w 1364456"/>
              <a:gd name="connsiteY18" fmla="*/ 169069 h 1083469"/>
              <a:gd name="connsiteX19" fmla="*/ 669131 w 1364456"/>
              <a:gd name="connsiteY19" fmla="*/ 276225 h 1083469"/>
              <a:gd name="connsiteX20" fmla="*/ 592931 w 1364456"/>
              <a:gd name="connsiteY20" fmla="*/ 390525 h 1083469"/>
              <a:gd name="connsiteX21" fmla="*/ 488156 w 1364456"/>
              <a:gd name="connsiteY21" fmla="*/ 516731 h 1083469"/>
              <a:gd name="connsiteX22" fmla="*/ 321469 w 1364456"/>
              <a:gd name="connsiteY22" fmla="*/ 709613 h 1083469"/>
              <a:gd name="connsiteX23" fmla="*/ 192881 w 1364456"/>
              <a:gd name="connsiteY23" fmla="*/ 842963 h 1083469"/>
              <a:gd name="connsiteX24" fmla="*/ 73819 w 1364456"/>
              <a:gd name="connsiteY24" fmla="*/ 952500 h 1083469"/>
              <a:gd name="connsiteX25" fmla="*/ 19050 w 1364456"/>
              <a:gd name="connsiteY25" fmla="*/ 1000125 h 1083469"/>
              <a:gd name="connsiteX26" fmla="*/ 4763 w 1364456"/>
              <a:gd name="connsiteY26" fmla="*/ 1023938 h 1083469"/>
              <a:gd name="connsiteX27" fmla="*/ 0 w 1364456"/>
              <a:gd name="connsiteY27" fmla="*/ 1035844 h 1083469"/>
              <a:gd name="connsiteX28" fmla="*/ 9525 w 1364456"/>
              <a:gd name="connsiteY28" fmla="*/ 1057275 h 1083469"/>
              <a:gd name="connsiteX29" fmla="*/ 19050 w 1364456"/>
              <a:gd name="connsiteY29" fmla="*/ 1069181 h 1083469"/>
              <a:gd name="connsiteX30" fmla="*/ 42863 w 1364456"/>
              <a:gd name="connsiteY30" fmla="*/ 1081088 h 1083469"/>
              <a:gd name="connsiteX31" fmla="*/ 66675 w 1364456"/>
              <a:gd name="connsiteY31" fmla="*/ 1083469 h 1083469"/>
              <a:gd name="connsiteX32" fmla="*/ 88106 w 1364456"/>
              <a:gd name="connsiteY32" fmla="*/ 1073944 h 1083469"/>
              <a:gd name="connsiteX33" fmla="*/ 140494 w 1364456"/>
              <a:gd name="connsiteY33" fmla="*/ 1045369 h 1083469"/>
              <a:gd name="connsiteX34" fmla="*/ 221456 w 1364456"/>
              <a:gd name="connsiteY34" fmla="*/ 978694 h 1083469"/>
              <a:gd name="connsiteX35" fmla="*/ 450056 w 1364456"/>
              <a:gd name="connsiteY35" fmla="*/ 778669 h 1083469"/>
              <a:gd name="connsiteX36" fmla="*/ 616744 w 1364456"/>
              <a:gd name="connsiteY36" fmla="*/ 631031 h 1083469"/>
              <a:gd name="connsiteX37" fmla="*/ 659606 w 1364456"/>
              <a:gd name="connsiteY37" fmla="*/ 595313 h 108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64456" h="1083469">
                <a:moveTo>
                  <a:pt x="659606" y="595313"/>
                </a:moveTo>
                <a:lnTo>
                  <a:pt x="826294" y="445294"/>
                </a:lnTo>
                <a:lnTo>
                  <a:pt x="892969" y="385763"/>
                </a:lnTo>
                <a:lnTo>
                  <a:pt x="976313" y="309563"/>
                </a:lnTo>
                <a:lnTo>
                  <a:pt x="1047750" y="245269"/>
                </a:lnTo>
                <a:lnTo>
                  <a:pt x="1112044" y="185738"/>
                </a:lnTo>
                <a:lnTo>
                  <a:pt x="1152525" y="152400"/>
                </a:lnTo>
                <a:lnTo>
                  <a:pt x="1200150" y="130969"/>
                </a:lnTo>
                <a:lnTo>
                  <a:pt x="1254919" y="107156"/>
                </a:lnTo>
                <a:lnTo>
                  <a:pt x="1307306" y="92869"/>
                </a:lnTo>
                <a:lnTo>
                  <a:pt x="1354931" y="83344"/>
                </a:lnTo>
                <a:lnTo>
                  <a:pt x="1364456" y="80963"/>
                </a:lnTo>
                <a:lnTo>
                  <a:pt x="783431" y="0"/>
                </a:lnTo>
                <a:lnTo>
                  <a:pt x="790575" y="14288"/>
                </a:lnTo>
                <a:lnTo>
                  <a:pt x="792956" y="30956"/>
                </a:lnTo>
                <a:lnTo>
                  <a:pt x="790575" y="50006"/>
                </a:lnTo>
                <a:lnTo>
                  <a:pt x="785813" y="73819"/>
                </a:lnTo>
                <a:lnTo>
                  <a:pt x="776288" y="95250"/>
                </a:lnTo>
                <a:lnTo>
                  <a:pt x="733425" y="169069"/>
                </a:lnTo>
                <a:lnTo>
                  <a:pt x="669131" y="276225"/>
                </a:lnTo>
                <a:lnTo>
                  <a:pt x="592931" y="390525"/>
                </a:lnTo>
                <a:lnTo>
                  <a:pt x="488156" y="516731"/>
                </a:lnTo>
                <a:lnTo>
                  <a:pt x="321469" y="709613"/>
                </a:lnTo>
                <a:lnTo>
                  <a:pt x="192881" y="842963"/>
                </a:lnTo>
                <a:lnTo>
                  <a:pt x="73819" y="952500"/>
                </a:lnTo>
                <a:lnTo>
                  <a:pt x="19050" y="1000125"/>
                </a:lnTo>
                <a:lnTo>
                  <a:pt x="4763" y="1023938"/>
                </a:lnTo>
                <a:lnTo>
                  <a:pt x="0" y="1035844"/>
                </a:lnTo>
                <a:lnTo>
                  <a:pt x="9525" y="1057275"/>
                </a:lnTo>
                <a:lnTo>
                  <a:pt x="19050" y="1069181"/>
                </a:lnTo>
                <a:lnTo>
                  <a:pt x="42863" y="1081088"/>
                </a:lnTo>
                <a:lnTo>
                  <a:pt x="66675" y="1083469"/>
                </a:lnTo>
                <a:lnTo>
                  <a:pt x="88106" y="1073944"/>
                </a:lnTo>
                <a:lnTo>
                  <a:pt x="140494" y="1045369"/>
                </a:lnTo>
                <a:lnTo>
                  <a:pt x="221456" y="978694"/>
                </a:lnTo>
                <a:lnTo>
                  <a:pt x="450056" y="778669"/>
                </a:lnTo>
                <a:lnTo>
                  <a:pt x="616744" y="631031"/>
                </a:lnTo>
                <a:lnTo>
                  <a:pt x="659606" y="5953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08ED41D-9A83-48C4-9149-50210F45F8F8}"/>
              </a:ext>
            </a:extLst>
          </p:cNvPr>
          <p:cNvSpPr/>
          <p:nvPr/>
        </p:nvSpPr>
        <p:spPr>
          <a:xfrm rot="16200000">
            <a:off x="5284788" y="3019425"/>
            <a:ext cx="1420812" cy="814388"/>
          </a:xfrm>
          <a:custGeom>
            <a:avLst/>
            <a:gdLst>
              <a:gd name="connsiteX0" fmla="*/ 466725 w 1421606"/>
              <a:gd name="connsiteY0" fmla="*/ 569119 h 814388"/>
              <a:gd name="connsiteX1" fmla="*/ 626269 w 1421606"/>
              <a:gd name="connsiteY1" fmla="*/ 547688 h 814388"/>
              <a:gd name="connsiteX2" fmla="*/ 709612 w 1421606"/>
              <a:gd name="connsiteY2" fmla="*/ 528638 h 814388"/>
              <a:gd name="connsiteX3" fmla="*/ 850106 w 1421606"/>
              <a:gd name="connsiteY3" fmla="*/ 481013 h 814388"/>
              <a:gd name="connsiteX4" fmla="*/ 916781 w 1421606"/>
              <a:gd name="connsiteY4" fmla="*/ 452438 h 814388"/>
              <a:gd name="connsiteX5" fmla="*/ 988219 w 1421606"/>
              <a:gd name="connsiteY5" fmla="*/ 402432 h 814388"/>
              <a:gd name="connsiteX6" fmla="*/ 1069181 w 1421606"/>
              <a:gd name="connsiteY6" fmla="*/ 345282 h 814388"/>
              <a:gd name="connsiteX7" fmla="*/ 1123950 w 1421606"/>
              <a:gd name="connsiteY7" fmla="*/ 297657 h 814388"/>
              <a:gd name="connsiteX8" fmla="*/ 1190625 w 1421606"/>
              <a:gd name="connsiteY8" fmla="*/ 226219 h 814388"/>
              <a:gd name="connsiteX9" fmla="*/ 1259681 w 1421606"/>
              <a:gd name="connsiteY9" fmla="*/ 142875 h 814388"/>
              <a:gd name="connsiteX10" fmla="*/ 1326356 w 1421606"/>
              <a:gd name="connsiteY10" fmla="*/ 45244 h 814388"/>
              <a:gd name="connsiteX11" fmla="*/ 1350169 w 1421606"/>
              <a:gd name="connsiteY11" fmla="*/ 11907 h 814388"/>
              <a:gd name="connsiteX12" fmla="*/ 1359694 w 1421606"/>
              <a:gd name="connsiteY12" fmla="*/ 2382 h 814388"/>
              <a:gd name="connsiteX13" fmla="*/ 1369219 w 1421606"/>
              <a:gd name="connsiteY13" fmla="*/ 0 h 814388"/>
              <a:gd name="connsiteX14" fmla="*/ 1381125 w 1421606"/>
              <a:gd name="connsiteY14" fmla="*/ 0 h 814388"/>
              <a:gd name="connsiteX15" fmla="*/ 1395412 w 1421606"/>
              <a:gd name="connsiteY15" fmla="*/ 14288 h 814388"/>
              <a:gd name="connsiteX16" fmla="*/ 1416844 w 1421606"/>
              <a:gd name="connsiteY16" fmla="*/ 45244 h 814388"/>
              <a:gd name="connsiteX17" fmla="*/ 1421606 w 1421606"/>
              <a:gd name="connsiteY17" fmla="*/ 59532 h 814388"/>
              <a:gd name="connsiteX18" fmla="*/ 1421606 w 1421606"/>
              <a:gd name="connsiteY18" fmla="*/ 73819 h 814388"/>
              <a:gd name="connsiteX19" fmla="*/ 1419225 w 1421606"/>
              <a:gd name="connsiteY19" fmla="*/ 114300 h 814388"/>
              <a:gd name="connsiteX20" fmla="*/ 1412081 w 1421606"/>
              <a:gd name="connsiteY20" fmla="*/ 161925 h 814388"/>
              <a:gd name="connsiteX21" fmla="*/ 1395412 w 1421606"/>
              <a:gd name="connsiteY21" fmla="*/ 216694 h 814388"/>
              <a:gd name="connsiteX22" fmla="*/ 1366837 w 1421606"/>
              <a:gd name="connsiteY22" fmla="*/ 273844 h 814388"/>
              <a:gd name="connsiteX23" fmla="*/ 1333500 w 1421606"/>
              <a:gd name="connsiteY23" fmla="*/ 328613 h 814388"/>
              <a:gd name="connsiteX24" fmla="*/ 1323975 w 1421606"/>
              <a:gd name="connsiteY24" fmla="*/ 352425 h 814388"/>
              <a:gd name="connsiteX25" fmla="*/ 1314450 w 1421606"/>
              <a:gd name="connsiteY25" fmla="*/ 388144 h 814388"/>
              <a:gd name="connsiteX26" fmla="*/ 1295400 w 1421606"/>
              <a:gd name="connsiteY26" fmla="*/ 421482 h 814388"/>
              <a:gd name="connsiteX27" fmla="*/ 1264444 w 1421606"/>
              <a:gd name="connsiteY27" fmla="*/ 459582 h 814388"/>
              <a:gd name="connsiteX28" fmla="*/ 1202531 w 1421606"/>
              <a:gd name="connsiteY28" fmla="*/ 514350 h 814388"/>
              <a:gd name="connsiteX29" fmla="*/ 1116806 w 1421606"/>
              <a:gd name="connsiteY29" fmla="*/ 578644 h 814388"/>
              <a:gd name="connsiteX30" fmla="*/ 1023937 w 1421606"/>
              <a:gd name="connsiteY30" fmla="*/ 642938 h 814388"/>
              <a:gd name="connsiteX31" fmla="*/ 945356 w 1421606"/>
              <a:gd name="connsiteY31" fmla="*/ 692944 h 814388"/>
              <a:gd name="connsiteX32" fmla="*/ 921544 w 1421606"/>
              <a:gd name="connsiteY32" fmla="*/ 704850 h 814388"/>
              <a:gd name="connsiteX33" fmla="*/ 885825 w 1421606"/>
              <a:gd name="connsiteY33" fmla="*/ 721519 h 814388"/>
              <a:gd name="connsiteX34" fmla="*/ 842962 w 1421606"/>
              <a:gd name="connsiteY34" fmla="*/ 731044 h 814388"/>
              <a:gd name="connsiteX35" fmla="*/ 726281 w 1421606"/>
              <a:gd name="connsiteY35" fmla="*/ 752475 h 814388"/>
              <a:gd name="connsiteX36" fmla="*/ 466725 w 1421606"/>
              <a:gd name="connsiteY36" fmla="*/ 785813 h 814388"/>
              <a:gd name="connsiteX37" fmla="*/ 266700 w 1421606"/>
              <a:gd name="connsiteY37" fmla="*/ 800100 h 814388"/>
              <a:gd name="connsiteX38" fmla="*/ 135731 w 1421606"/>
              <a:gd name="connsiteY38" fmla="*/ 809625 h 814388"/>
              <a:gd name="connsiteX39" fmla="*/ 2381 w 1421606"/>
              <a:gd name="connsiteY39" fmla="*/ 814388 h 814388"/>
              <a:gd name="connsiteX40" fmla="*/ 0 w 1421606"/>
              <a:gd name="connsiteY40" fmla="*/ 585788 h 814388"/>
              <a:gd name="connsiteX41" fmla="*/ 40481 w 1421606"/>
              <a:gd name="connsiteY41" fmla="*/ 585788 h 814388"/>
              <a:gd name="connsiteX42" fmla="*/ 107156 w 1421606"/>
              <a:gd name="connsiteY42" fmla="*/ 588169 h 814388"/>
              <a:gd name="connsiteX43" fmla="*/ 221456 w 1421606"/>
              <a:gd name="connsiteY43" fmla="*/ 585788 h 814388"/>
              <a:gd name="connsiteX44" fmla="*/ 330994 w 1421606"/>
              <a:gd name="connsiteY44" fmla="*/ 581025 h 814388"/>
              <a:gd name="connsiteX45" fmla="*/ 416719 w 1421606"/>
              <a:gd name="connsiteY45" fmla="*/ 576263 h 814388"/>
              <a:gd name="connsiteX46" fmla="*/ 466725 w 1421606"/>
              <a:gd name="connsiteY46" fmla="*/ 569119 h 814388"/>
              <a:gd name="connsiteX0" fmla="*/ 466725 w 1421606"/>
              <a:gd name="connsiteY0" fmla="*/ 569119 h 814388"/>
              <a:gd name="connsiteX1" fmla="*/ 626269 w 1421606"/>
              <a:gd name="connsiteY1" fmla="*/ 547688 h 814388"/>
              <a:gd name="connsiteX2" fmla="*/ 709612 w 1421606"/>
              <a:gd name="connsiteY2" fmla="*/ 528638 h 814388"/>
              <a:gd name="connsiteX3" fmla="*/ 850106 w 1421606"/>
              <a:gd name="connsiteY3" fmla="*/ 481013 h 814388"/>
              <a:gd name="connsiteX4" fmla="*/ 916781 w 1421606"/>
              <a:gd name="connsiteY4" fmla="*/ 452438 h 814388"/>
              <a:gd name="connsiteX5" fmla="*/ 935831 w 1421606"/>
              <a:gd name="connsiteY5" fmla="*/ 433388 h 814388"/>
              <a:gd name="connsiteX6" fmla="*/ 988219 w 1421606"/>
              <a:gd name="connsiteY6" fmla="*/ 402432 h 814388"/>
              <a:gd name="connsiteX7" fmla="*/ 1069181 w 1421606"/>
              <a:gd name="connsiteY7" fmla="*/ 345282 h 814388"/>
              <a:gd name="connsiteX8" fmla="*/ 1123950 w 1421606"/>
              <a:gd name="connsiteY8" fmla="*/ 297657 h 814388"/>
              <a:gd name="connsiteX9" fmla="*/ 1190625 w 1421606"/>
              <a:gd name="connsiteY9" fmla="*/ 226219 h 814388"/>
              <a:gd name="connsiteX10" fmla="*/ 1259681 w 1421606"/>
              <a:gd name="connsiteY10" fmla="*/ 142875 h 814388"/>
              <a:gd name="connsiteX11" fmla="*/ 1326356 w 1421606"/>
              <a:gd name="connsiteY11" fmla="*/ 45244 h 814388"/>
              <a:gd name="connsiteX12" fmla="*/ 1350169 w 1421606"/>
              <a:gd name="connsiteY12" fmla="*/ 11907 h 814388"/>
              <a:gd name="connsiteX13" fmla="*/ 1359694 w 1421606"/>
              <a:gd name="connsiteY13" fmla="*/ 2382 h 814388"/>
              <a:gd name="connsiteX14" fmla="*/ 1369219 w 1421606"/>
              <a:gd name="connsiteY14" fmla="*/ 0 h 814388"/>
              <a:gd name="connsiteX15" fmla="*/ 1381125 w 1421606"/>
              <a:gd name="connsiteY15" fmla="*/ 0 h 814388"/>
              <a:gd name="connsiteX16" fmla="*/ 1395412 w 1421606"/>
              <a:gd name="connsiteY16" fmla="*/ 14288 h 814388"/>
              <a:gd name="connsiteX17" fmla="*/ 1416844 w 1421606"/>
              <a:gd name="connsiteY17" fmla="*/ 45244 h 814388"/>
              <a:gd name="connsiteX18" fmla="*/ 1421606 w 1421606"/>
              <a:gd name="connsiteY18" fmla="*/ 59532 h 814388"/>
              <a:gd name="connsiteX19" fmla="*/ 1421606 w 1421606"/>
              <a:gd name="connsiteY19" fmla="*/ 73819 h 814388"/>
              <a:gd name="connsiteX20" fmla="*/ 1419225 w 1421606"/>
              <a:gd name="connsiteY20" fmla="*/ 114300 h 814388"/>
              <a:gd name="connsiteX21" fmla="*/ 1412081 w 1421606"/>
              <a:gd name="connsiteY21" fmla="*/ 161925 h 814388"/>
              <a:gd name="connsiteX22" fmla="*/ 1395412 w 1421606"/>
              <a:gd name="connsiteY22" fmla="*/ 216694 h 814388"/>
              <a:gd name="connsiteX23" fmla="*/ 1366837 w 1421606"/>
              <a:gd name="connsiteY23" fmla="*/ 273844 h 814388"/>
              <a:gd name="connsiteX24" fmla="*/ 1333500 w 1421606"/>
              <a:gd name="connsiteY24" fmla="*/ 328613 h 814388"/>
              <a:gd name="connsiteX25" fmla="*/ 1323975 w 1421606"/>
              <a:gd name="connsiteY25" fmla="*/ 352425 h 814388"/>
              <a:gd name="connsiteX26" fmla="*/ 1314450 w 1421606"/>
              <a:gd name="connsiteY26" fmla="*/ 388144 h 814388"/>
              <a:gd name="connsiteX27" fmla="*/ 1295400 w 1421606"/>
              <a:gd name="connsiteY27" fmla="*/ 421482 h 814388"/>
              <a:gd name="connsiteX28" fmla="*/ 1264444 w 1421606"/>
              <a:gd name="connsiteY28" fmla="*/ 459582 h 814388"/>
              <a:gd name="connsiteX29" fmla="*/ 1202531 w 1421606"/>
              <a:gd name="connsiteY29" fmla="*/ 514350 h 814388"/>
              <a:gd name="connsiteX30" fmla="*/ 1116806 w 1421606"/>
              <a:gd name="connsiteY30" fmla="*/ 578644 h 814388"/>
              <a:gd name="connsiteX31" fmla="*/ 1023937 w 1421606"/>
              <a:gd name="connsiteY31" fmla="*/ 642938 h 814388"/>
              <a:gd name="connsiteX32" fmla="*/ 945356 w 1421606"/>
              <a:gd name="connsiteY32" fmla="*/ 692944 h 814388"/>
              <a:gd name="connsiteX33" fmla="*/ 921544 w 1421606"/>
              <a:gd name="connsiteY33" fmla="*/ 704850 h 814388"/>
              <a:gd name="connsiteX34" fmla="*/ 885825 w 1421606"/>
              <a:gd name="connsiteY34" fmla="*/ 721519 h 814388"/>
              <a:gd name="connsiteX35" fmla="*/ 842962 w 1421606"/>
              <a:gd name="connsiteY35" fmla="*/ 731044 h 814388"/>
              <a:gd name="connsiteX36" fmla="*/ 726281 w 1421606"/>
              <a:gd name="connsiteY36" fmla="*/ 752475 h 814388"/>
              <a:gd name="connsiteX37" fmla="*/ 466725 w 1421606"/>
              <a:gd name="connsiteY37" fmla="*/ 785813 h 814388"/>
              <a:gd name="connsiteX38" fmla="*/ 266700 w 1421606"/>
              <a:gd name="connsiteY38" fmla="*/ 800100 h 814388"/>
              <a:gd name="connsiteX39" fmla="*/ 135731 w 1421606"/>
              <a:gd name="connsiteY39" fmla="*/ 809625 h 814388"/>
              <a:gd name="connsiteX40" fmla="*/ 2381 w 1421606"/>
              <a:gd name="connsiteY40" fmla="*/ 814388 h 814388"/>
              <a:gd name="connsiteX41" fmla="*/ 0 w 1421606"/>
              <a:gd name="connsiteY41" fmla="*/ 585788 h 814388"/>
              <a:gd name="connsiteX42" fmla="*/ 40481 w 1421606"/>
              <a:gd name="connsiteY42" fmla="*/ 585788 h 814388"/>
              <a:gd name="connsiteX43" fmla="*/ 107156 w 1421606"/>
              <a:gd name="connsiteY43" fmla="*/ 588169 h 814388"/>
              <a:gd name="connsiteX44" fmla="*/ 221456 w 1421606"/>
              <a:gd name="connsiteY44" fmla="*/ 585788 h 814388"/>
              <a:gd name="connsiteX45" fmla="*/ 330994 w 1421606"/>
              <a:gd name="connsiteY45" fmla="*/ 581025 h 814388"/>
              <a:gd name="connsiteX46" fmla="*/ 416719 w 1421606"/>
              <a:gd name="connsiteY46" fmla="*/ 576263 h 814388"/>
              <a:gd name="connsiteX47" fmla="*/ 466725 w 1421606"/>
              <a:gd name="connsiteY47" fmla="*/ 569119 h 814388"/>
              <a:gd name="connsiteX0" fmla="*/ 466725 w 1421606"/>
              <a:gd name="connsiteY0" fmla="*/ 569119 h 814388"/>
              <a:gd name="connsiteX1" fmla="*/ 626269 w 1421606"/>
              <a:gd name="connsiteY1" fmla="*/ 547688 h 814388"/>
              <a:gd name="connsiteX2" fmla="*/ 709612 w 1421606"/>
              <a:gd name="connsiteY2" fmla="*/ 528638 h 814388"/>
              <a:gd name="connsiteX3" fmla="*/ 850106 w 1421606"/>
              <a:gd name="connsiteY3" fmla="*/ 481013 h 814388"/>
              <a:gd name="connsiteX4" fmla="*/ 935831 w 1421606"/>
              <a:gd name="connsiteY4" fmla="*/ 433388 h 814388"/>
              <a:gd name="connsiteX5" fmla="*/ 988219 w 1421606"/>
              <a:gd name="connsiteY5" fmla="*/ 402432 h 814388"/>
              <a:gd name="connsiteX6" fmla="*/ 1069181 w 1421606"/>
              <a:gd name="connsiteY6" fmla="*/ 345282 h 814388"/>
              <a:gd name="connsiteX7" fmla="*/ 1123950 w 1421606"/>
              <a:gd name="connsiteY7" fmla="*/ 297657 h 814388"/>
              <a:gd name="connsiteX8" fmla="*/ 1190625 w 1421606"/>
              <a:gd name="connsiteY8" fmla="*/ 226219 h 814388"/>
              <a:gd name="connsiteX9" fmla="*/ 1259681 w 1421606"/>
              <a:gd name="connsiteY9" fmla="*/ 142875 h 814388"/>
              <a:gd name="connsiteX10" fmla="*/ 1326356 w 1421606"/>
              <a:gd name="connsiteY10" fmla="*/ 45244 h 814388"/>
              <a:gd name="connsiteX11" fmla="*/ 1350169 w 1421606"/>
              <a:gd name="connsiteY11" fmla="*/ 11907 h 814388"/>
              <a:gd name="connsiteX12" fmla="*/ 1359694 w 1421606"/>
              <a:gd name="connsiteY12" fmla="*/ 2382 h 814388"/>
              <a:gd name="connsiteX13" fmla="*/ 1369219 w 1421606"/>
              <a:gd name="connsiteY13" fmla="*/ 0 h 814388"/>
              <a:gd name="connsiteX14" fmla="*/ 1381125 w 1421606"/>
              <a:gd name="connsiteY14" fmla="*/ 0 h 814388"/>
              <a:gd name="connsiteX15" fmla="*/ 1395412 w 1421606"/>
              <a:gd name="connsiteY15" fmla="*/ 14288 h 814388"/>
              <a:gd name="connsiteX16" fmla="*/ 1416844 w 1421606"/>
              <a:gd name="connsiteY16" fmla="*/ 45244 h 814388"/>
              <a:gd name="connsiteX17" fmla="*/ 1421606 w 1421606"/>
              <a:gd name="connsiteY17" fmla="*/ 59532 h 814388"/>
              <a:gd name="connsiteX18" fmla="*/ 1421606 w 1421606"/>
              <a:gd name="connsiteY18" fmla="*/ 73819 h 814388"/>
              <a:gd name="connsiteX19" fmla="*/ 1419225 w 1421606"/>
              <a:gd name="connsiteY19" fmla="*/ 114300 h 814388"/>
              <a:gd name="connsiteX20" fmla="*/ 1412081 w 1421606"/>
              <a:gd name="connsiteY20" fmla="*/ 161925 h 814388"/>
              <a:gd name="connsiteX21" fmla="*/ 1395412 w 1421606"/>
              <a:gd name="connsiteY21" fmla="*/ 216694 h 814388"/>
              <a:gd name="connsiteX22" fmla="*/ 1366837 w 1421606"/>
              <a:gd name="connsiteY22" fmla="*/ 273844 h 814388"/>
              <a:gd name="connsiteX23" fmla="*/ 1333500 w 1421606"/>
              <a:gd name="connsiteY23" fmla="*/ 328613 h 814388"/>
              <a:gd name="connsiteX24" fmla="*/ 1323975 w 1421606"/>
              <a:gd name="connsiteY24" fmla="*/ 352425 h 814388"/>
              <a:gd name="connsiteX25" fmla="*/ 1314450 w 1421606"/>
              <a:gd name="connsiteY25" fmla="*/ 388144 h 814388"/>
              <a:gd name="connsiteX26" fmla="*/ 1295400 w 1421606"/>
              <a:gd name="connsiteY26" fmla="*/ 421482 h 814388"/>
              <a:gd name="connsiteX27" fmla="*/ 1264444 w 1421606"/>
              <a:gd name="connsiteY27" fmla="*/ 459582 h 814388"/>
              <a:gd name="connsiteX28" fmla="*/ 1202531 w 1421606"/>
              <a:gd name="connsiteY28" fmla="*/ 514350 h 814388"/>
              <a:gd name="connsiteX29" fmla="*/ 1116806 w 1421606"/>
              <a:gd name="connsiteY29" fmla="*/ 578644 h 814388"/>
              <a:gd name="connsiteX30" fmla="*/ 1023937 w 1421606"/>
              <a:gd name="connsiteY30" fmla="*/ 642938 h 814388"/>
              <a:gd name="connsiteX31" fmla="*/ 945356 w 1421606"/>
              <a:gd name="connsiteY31" fmla="*/ 692944 h 814388"/>
              <a:gd name="connsiteX32" fmla="*/ 921544 w 1421606"/>
              <a:gd name="connsiteY32" fmla="*/ 704850 h 814388"/>
              <a:gd name="connsiteX33" fmla="*/ 885825 w 1421606"/>
              <a:gd name="connsiteY33" fmla="*/ 721519 h 814388"/>
              <a:gd name="connsiteX34" fmla="*/ 842962 w 1421606"/>
              <a:gd name="connsiteY34" fmla="*/ 731044 h 814388"/>
              <a:gd name="connsiteX35" fmla="*/ 726281 w 1421606"/>
              <a:gd name="connsiteY35" fmla="*/ 752475 h 814388"/>
              <a:gd name="connsiteX36" fmla="*/ 466725 w 1421606"/>
              <a:gd name="connsiteY36" fmla="*/ 785813 h 814388"/>
              <a:gd name="connsiteX37" fmla="*/ 266700 w 1421606"/>
              <a:gd name="connsiteY37" fmla="*/ 800100 h 814388"/>
              <a:gd name="connsiteX38" fmla="*/ 135731 w 1421606"/>
              <a:gd name="connsiteY38" fmla="*/ 809625 h 814388"/>
              <a:gd name="connsiteX39" fmla="*/ 2381 w 1421606"/>
              <a:gd name="connsiteY39" fmla="*/ 814388 h 814388"/>
              <a:gd name="connsiteX40" fmla="*/ 0 w 1421606"/>
              <a:gd name="connsiteY40" fmla="*/ 585788 h 814388"/>
              <a:gd name="connsiteX41" fmla="*/ 40481 w 1421606"/>
              <a:gd name="connsiteY41" fmla="*/ 585788 h 814388"/>
              <a:gd name="connsiteX42" fmla="*/ 107156 w 1421606"/>
              <a:gd name="connsiteY42" fmla="*/ 588169 h 814388"/>
              <a:gd name="connsiteX43" fmla="*/ 221456 w 1421606"/>
              <a:gd name="connsiteY43" fmla="*/ 585788 h 814388"/>
              <a:gd name="connsiteX44" fmla="*/ 330994 w 1421606"/>
              <a:gd name="connsiteY44" fmla="*/ 581025 h 814388"/>
              <a:gd name="connsiteX45" fmla="*/ 416719 w 1421606"/>
              <a:gd name="connsiteY45" fmla="*/ 576263 h 814388"/>
              <a:gd name="connsiteX46" fmla="*/ 466725 w 1421606"/>
              <a:gd name="connsiteY46" fmla="*/ 569119 h 81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21606" h="814388">
                <a:moveTo>
                  <a:pt x="466725" y="569119"/>
                </a:moveTo>
                <a:lnTo>
                  <a:pt x="626269" y="547688"/>
                </a:lnTo>
                <a:lnTo>
                  <a:pt x="709612" y="528638"/>
                </a:lnTo>
                <a:lnTo>
                  <a:pt x="850106" y="481013"/>
                </a:lnTo>
                <a:cubicBezTo>
                  <a:pt x="887809" y="465138"/>
                  <a:pt x="912812" y="446485"/>
                  <a:pt x="935831" y="433388"/>
                </a:cubicBezTo>
                <a:lnTo>
                  <a:pt x="988219" y="402432"/>
                </a:lnTo>
                <a:lnTo>
                  <a:pt x="1069181" y="345282"/>
                </a:lnTo>
                <a:lnTo>
                  <a:pt x="1123950" y="297657"/>
                </a:lnTo>
                <a:lnTo>
                  <a:pt x="1190625" y="226219"/>
                </a:lnTo>
                <a:lnTo>
                  <a:pt x="1259681" y="142875"/>
                </a:lnTo>
                <a:lnTo>
                  <a:pt x="1326356" y="45244"/>
                </a:lnTo>
                <a:lnTo>
                  <a:pt x="1350169" y="11907"/>
                </a:lnTo>
                <a:lnTo>
                  <a:pt x="1359694" y="2382"/>
                </a:lnTo>
                <a:lnTo>
                  <a:pt x="1369219" y="0"/>
                </a:lnTo>
                <a:lnTo>
                  <a:pt x="1381125" y="0"/>
                </a:lnTo>
                <a:lnTo>
                  <a:pt x="1395412" y="14288"/>
                </a:lnTo>
                <a:lnTo>
                  <a:pt x="1416844" y="45244"/>
                </a:lnTo>
                <a:lnTo>
                  <a:pt x="1421606" y="59532"/>
                </a:lnTo>
                <a:lnTo>
                  <a:pt x="1421606" y="73819"/>
                </a:lnTo>
                <a:lnTo>
                  <a:pt x="1419225" y="114300"/>
                </a:lnTo>
                <a:lnTo>
                  <a:pt x="1412081" y="161925"/>
                </a:lnTo>
                <a:lnTo>
                  <a:pt x="1395412" y="216694"/>
                </a:lnTo>
                <a:lnTo>
                  <a:pt x="1366837" y="273844"/>
                </a:lnTo>
                <a:lnTo>
                  <a:pt x="1333500" y="328613"/>
                </a:lnTo>
                <a:lnTo>
                  <a:pt x="1323975" y="352425"/>
                </a:lnTo>
                <a:lnTo>
                  <a:pt x="1314450" y="388144"/>
                </a:lnTo>
                <a:lnTo>
                  <a:pt x="1295400" y="421482"/>
                </a:lnTo>
                <a:lnTo>
                  <a:pt x="1264444" y="459582"/>
                </a:lnTo>
                <a:lnTo>
                  <a:pt x="1202531" y="514350"/>
                </a:lnTo>
                <a:lnTo>
                  <a:pt x="1116806" y="578644"/>
                </a:lnTo>
                <a:lnTo>
                  <a:pt x="1023937" y="642938"/>
                </a:lnTo>
                <a:lnTo>
                  <a:pt x="945356" y="692944"/>
                </a:lnTo>
                <a:lnTo>
                  <a:pt x="921544" y="704850"/>
                </a:lnTo>
                <a:lnTo>
                  <a:pt x="885825" y="721519"/>
                </a:lnTo>
                <a:lnTo>
                  <a:pt x="842962" y="731044"/>
                </a:lnTo>
                <a:lnTo>
                  <a:pt x="726281" y="752475"/>
                </a:lnTo>
                <a:lnTo>
                  <a:pt x="466725" y="785813"/>
                </a:lnTo>
                <a:lnTo>
                  <a:pt x="266700" y="800100"/>
                </a:lnTo>
                <a:lnTo>
                  <a:pt x="135731" y="809625"/>
                </a:lnTo>
                <a:lnTo>
                  <a:pt x="2381" y="814388"/>
                </a:lnTo>
                <a:cubicBezTo>
                  <a:pt x="1587" y="738188"/>
                  <a:pt x="794" y="661988"/>
                  <a:pt x="0" y="585788"/>
                </a:cubicBezTo>
                <a:lnTo>
                  <a:pt x="40481" y="585788"/>
                </a:lnTo>
                <a:lnTo>
                  <a:pt x="107156" y="588169"/>
                </a:lnTo>
                <a:lnTo>
                  <a:pt x="221456" y="585788"/>
                </a:lnTo>
                <a:lnTo>
                  <a:pt x="330994" y="581025"/>
                </a:lnTo>
                <a:lnTo>
                  <a:pt x="416719" y="576263"/>
                </a:lnTo>
                <a:lnTo>
                  <a:pt x="466725" y="5691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BCC11CF-89C7-4663-A8E6-16179988CB94}"/>
              </a:ext>
            </a:extLst>
          </p:cNvPr>
          <p:cNvSpPr/>
          <p:nvPr/>
        </p:nvSpPr>
        <p:spPr>
          <a:xfrm rot="16200000">
            <a:off x="5180013" y="4752976"/>
            <a:ext cx="1868488" cy="585787"/>
          </a:xfrm>
          <a:custGeom>
            <a:avLst/>
            <a:gdLst>
              <a:gd name="connsiteX0" fmla="*/ 1454944 w 1869282"/>
              <a:gd name="connsiteY0" fmla="*/ 464344 h 709612"/>
              <a:gd name="connsiteX1" fmla="*/ 1562100 w 1869282"/>
              <a:gd name="connsiteY1" fmla="*/ 471487 h 709612"/>
              <a:gd name="connsiteX2" fmla="*/ 1726407 w 1869282"/>
              <a:gd name="connsiteY2" fmla="*/ 478631 h 709612"/>
              <a:gd name="connsiteX3" fmla="*/ 1814513 w 1869282"/>
              <a:gd name="connsiteY3" fmla="*/ 481012 h 709612"/>
              <a:gd name="connsiteX4" fmla="*/ 1864519 w 1869282"/>
              <a:gd name="connsiteY4" fmla="*/ 478631 h 709612"/>
              <a:gd name="connsiteX5" fmla="*/ 1869282 w 1869282"/>
              <a:gd name="connsiteY5" fmla="*/ 702469 h 709612"/>
              <a:gd name="connsiteX6" fmla="*/ 1819275 w 1869282"/>
              <a:gd name="connsiteY6" fmla="*/ 707231 h 709612"/>
              <a:gd name="connsiteX7" fmla="*/ 1716882 w 1869282"/>
              <a:gd name="connsiteY7" fmla="*/ 709612 h 709612"/>
              <a:gd name="connsiteX8" fmla="*/ 1581150 w 1869282"/>
              <a:gd name="connsiteY8" fmla="*/ 707231 h 709612"/>
              <a:gd name="connsiteX9" fmla="*/ 1435894 w 1869282"/>
              <a:gd name="connsiteY9" fmla="*/ 704850 h 709612"/>
              <a:gd name="connsiteX10" fmla="*/ 1309688 w 1869282"/>
              <a:gd name="connsiteY10" fmla="*/ 700087 h 709612"/>
              <a:gd name="connsiteX11" fmla="*/ 1150144 w 1869282"/>
              <a:gd name="connsiteY11" fmla="*/ 685800 h 709612"/>
              <a:gd name="connsiteX12" fmla="*/ 988219 w 1869282"/>
              <a:gd name="connsiteY12" fmla="*/ 669131 h 709612"/>
              <a:gd name="connsiteX13" fmla="*/ 759619 w 1869282"/>
              <a:gd name="connsiteY13" fmla="*/ 635794 h 709612"/>
              <a:gd name="connsiteX14" fmla="*/ 623888 w 1869282"/>
              <a:gd name="connsiteY14" fmla="*/ 607219 h 709612"/>
              <a:gd name="connsiteX15" fmla="*/ 466725 w 1869282"/>
              <a:gd name="connsiteY15" fmla="*/ 559594 h 709612"/>
              <a:gd name="connsiteX16" fmla="*/ 359569 w 1869282"/>
              <a:gd name="connsiteY16" fmla="*/ 516731 h 709612"/>
              <a:gd name="connsiteX17" fmla="*/ 247650 w 1869282"/>
              <a:gd name="connsiteY17" fmla="*/ 461962 h 709612"/>
              <a:gd name="connsiteX18" fmla="*/ 159544 w 1869282"/>
              <a:gd name="connsiteY18" fmla="*/ 409575 h 709612"/>
              <a:gd name="connsiteX19" fmla="*/ 57150 w 1869282"/>
              <a:gd name="connsiteY19" fmla="*/ 330994 h 709612"/>
              <a:gd name="connsiteX20" fmla="*/ 23813 w 1869282"/>
              <a:gd name="connsiteY20" fmla="*/ 297656 h 709612"/>
              <a:gd name="connsiteX21" fmla="*/ 11907 w 1869282"/>
              <a:gd name="connsiteY21" fmla="*/ 278606 h 709612"/>
              <a:gd name="connsiteX22" fmla="*/ 2382 w 1869282"/>
              <a:gd name="connsiteY22" fmla="*/ 252412 h 709612"/>
              <a:gd name="connsiteX23" fmla="*/ 0 w 1869282"/>
              <a:gd name="connsiteY23" fmla="*/ 233362 h 709612"/>
              <a:gd name="connsiteX24" fmla="*/ 0 w 1869282"/>
              <a:gd name="connsiteY24" fmla="*/ 197644 h 709612"/>
              <a:gd name="connsiteX25" fmla="*/ 11907 w 1869282"/>
              <a:gd name="connsiteY25" fmla="*/ 173831 h 709612"/>
              <a:gd name="connsiteX26" fmla="*/ 28575 w 1869282"/>
              <a:gd name="connsiteY26" fmla="*/ 157162 h 709612"/>
              <a:gd name="connsiteX27" fmla="*/ 52388 w 1869282"/>
              <a:gd name="connsiteY27" fmla="*/ 147637 h 709612"/>
              <a:gd name="connsiteX28" fmla="*/ 71438 w 1869282"/>
              <a:gd name="connsiteY28" fmla="*/ 138112 h 709612"/>
              <a:gd name="connsiteX29" fmla="*/ 100013 w 1869282"/>
              <a:gd name="connsiteY29" fmla="*/ 128587 h 709612"/>
              <a:gd name="connsiteX30" fmla="*/ 119063 w 1869282"/>
              <a:gd name="connsiteY30" fmla="*/ 119062 h 709612"/>
              <a:gd name="connsiteX31" fmla="*/ 152400 w 1869282"/>
              <a:gd name="connsiteY31" fmla="*/ 90487 h 709612"/>
              <a:gd name="connsiteX32" fmla="*/ 233363 w 1869282"/>
              <a:gd name="connsiteY32" fmla="*/ 0 h 709612"/>
              <a:gd name="connsiteX33" fmla="*/ 114300 w 1869282"/>
              <a:gd name="connsiteY33" fmla="*/ 123825 h 709612"/>
              <a:gd name="connsiteX34" fmla="*/ 450057 w 1869282"/>
              <a:gd name="connsiteY34" fmla="*/ 128587 h 709612"/>
              <a:gd name="connsiteX35" fmla="*/ 457200 w 1869282"/>
              <a:gd name="connsiteY35" fmla="*/ 152400 h 709612"/>
              <a:gd name="connsiteX36" fmla="*/ 469107 w 1869282"/>
              <a:gd name="connsiteY36" fmla="*/ 173831 h 709612"/>
              <a:gd name="connsiteX37" fmla="*/ 495300 w 1869282"/>
              <a:gd name="connsiteY37" fmla="*/ 209550 h 709612"/>
              <a:gd name="connsiteX38" fmla="*/ 531019 w 1869282"/>
              <a:gd name="connsiteY38" fmla="*/ 245269 h 709612"/>
              <a:gd name="connsiteX39" fmla="*/ 569119 w 1869282"/>
              <a:gd name="connsiteY39" fmla="*/ 276225 h 709612"/>
              <a:gd name="connsiteX40" fmla="*/ 607219 w 1869282"/>
              <a:gd name="connsiteY40" fmla="*/ 300037 h 709612"/>
              <a:gd name="connsiteX41" fmla="*/ 650082 w 1869282"/>
              <a:gd name="connsiteY41" fmla="*/ 321469 h 709612"/>
              <a:gd name="connsiteX42" fmla="*/ 721519 w 1869282"/>
              <a:gd name="connsiteY42" fmla="*/ 352425 h 709612"/>
              <a:gd name="connsiteX43" fmla="*/ 807244 w 1869282"/>
              <a:gd name="connsiteY43" fmla="*/ 378619 h 709612"/>
              <a:gd name="connsiteX44" fmla="*/ 900113 w 1869282"/>
              <a:gd name="connsiteY44" fmla="*/ 400050 h 709612"/>
              <a:gd name="connsiteX45" fmla="*/ 1031082 w 1869282"/>
              <a:gd name="connsiteY45" fmla="*/ 421481 h 709612"/>
              <a:gd name="connsiteX46" fmla="*/ 1143000 w 1869282"/>
              <a:gd name="connsiteY46" fmla="*/ 433387 h 709612"/>
              <a:gd name="connsiteX47" fmla="*/ 1266825 w 1869282"/>
              <a:gd name="connsiteY47" fmla="*/ 445294 h 709612"/>
              <a:gd name="connsiteX48" fmla="*/ 1404938 w 1869282"/>
              <a:gd name="connsiteY48" fmla="*/ 459581 h 709612"/>
              <a:gd name="connsiteX49" fmla="*/ 1454944 w 1869282"/>
              <a:gd name="connsiteY49" fmla="*/ 464344 h 709612"/>
              <a:gd name="connsiteX0" fmla="*/ 1454944 w 1869282"/>
              <a:gd name="connsiteY0" fmla="*/ 373857 h 619125"/>
              <a:gd name="connsiteX1" fmla="*/ 1562100 w 1869282"/>
              <a:gd name="connsiteY1" fmla="*/ 381000 h 619125"/>
              <a:gd name="connsiteX2" fmla="*/ 1726407 w 1869282"/>
              <a:gd name="connsiteY2" fmla="*/ 388144 h 619125"/>
              <a:gd name="connsiteX3" fmla="*/ 1814513 w 1869282"/>
              <a:gd name="connsiteY3" fmla="*/ 390525 h 619125"/>
              <a:gd name="connsiteX4" fmla="*/ 1864519 w 1869282"/>
              <a:gd name="connsiteY4" fmla="*/ 388144 h 619125"/>
              <a:gd name="connsiteX5" fmla="*/ 1869282 w 1869282"/>
              <a:gd name="connsiteY5" fmla="*/ 611982 h 619125"/>
              <a:gd name="connsiteX6" fmla="*/ 1819275 w 1869282"/>
              <a:gd name="connsiteY6" fmla="*/ 616744 h 619125"/>
              <a:gd name="connsiteX7" fmla="*/ 1716882 w 1869282"/>
              <a:gd name="connsiteY7" fmla="*/ 619125 h 619125"/>
              <a:gd name="connsiteX8" fmla="*/ 1581150 w 1869282"/>
              <a:gd name="connsiteY8" fmla="*/ 616744 h 619125"/>
              <a:gd name="connsiteX9" fmla="*/ 1435894 w 1869282"/>
              <a:gd name="connsiteY9" fmla="*/ 614363 h 619125"/>
              <a:gd name="connsiteX10" fmla="*/ 1309688 w 1869282"/>
              <a:gd name="connsiteY10" fmla="*/ 609600 h 619125"/>
              <a:gd name="connsiteX11" fmla="*/ 1150144 w 1869282"/>
              <a:gd name="connsiteY11" fmla="*/ 595313 h 619125"/>
              <a:gd name="connsiteX12" fmla="*/ 988219 w 1869282"/>
              <a:gd name="connsiteY12" fmla="*/ 578644 h 619125"/>
              <a:gd name="connsiteX13" fmla="*/ 759619 w 1869282"/>
              <a:gd name="connsiteY13" fmla="*/ 545307 h 619125"/>
              <a:gd name="connsiteX14" fmla="*/ 623888 w 1869282"/>
              <a:gd name="connsiteY14" fmla="*/ 516732 h 619125"/>
              <a:gd name="connsiteX15" fmla="*/ 466725 w 1869282"/>
              <a:gd name="connsiteY15" fmla="*/ 469107 h 619125"/>
              <a:gd name="connsiteX16" fmla="*/ 359569 w 1869282"/>
              <a:gd name="connsiteY16" fmla="*/ 426244 h 619125"/>
              <a:gd name="connsiteX17" fmla="*/ 247650 w 1869282"/>
              <a:gd name="connsiteY17" fmla="*/ 371475 h 619125"/>
              <a:gd name="connsiteX18" fmla="*/ 159544 w 1869282"/>
              <a:gd name="connsiteY18" fmla="*/ 319088 h 619125"/>
              <a:gd name="connsiteX19" fmla="*/ 57150 w 1869282"/>
              <a:gd name="connsiteY19" fmla="*/ 240507 h 619125"/>
              <a:gd name="connsiteX20" fmla="*/ 23813 w 1869282"/>
              <a:gd name="connsiteY20" fmla="*/ 207169 h 619125"/>
              <a:gd name="connsiteX21" fmla="*/ 11907 w 1869282"/>
              <a:gd name="connsiteY21" fmla="*/ 188119 h 619125"/>
              <a:gd name="connsiteX22" fmla="*/ 2382 w 1869282"/>
              <a:gd name="connsiteY22" fmla="*/ 161925 h 619125"/>
              <a:gd name="connsiteX23" fmla="*/ 0 w 1869282"/>
              <a:gd name="connsiteY23" fmla="*/ 142875 h 619125"/>
              <a:gd name="connsiteX24" fmla="*/ 0 w 1869282"/>
              <a:gd name="connsiteY24" fmla="*/ 107157 h 619125"/>
              <a:gd name="connsiteX25" fmla="*/ 11907 w 1869282"/>
              <a:gd name="connsiteY25" fmla="*/ 83344 h 619125"/>
              <a:gd name="connsiteX26" fmla="*/ 28575 w 1869282"/>
              <a:gd name="connsiteY26" fmla="*/ 66675 h 619125"/>
              <a:gd name="connsiteX27" fmla="*/ 52388 w 1869282"/>
              <a:gd name="connsiteY27" fmla="*/ 57150 h 619125"/>
              <a:gd name="connsiteX28" fmla="*/ 71438 w 1869282"/>
              <a:gd name="connsiteY28" fmla="*/ 47625 h 619125"/>
              <a:gd name="connsiteX29" fmla="*/ 100013 w 1869282"/>
              <a:gd name="connsiteY29" fmla="*/ 38100 h 619125"/>
              <a:gd name="connsiteX30" fmla="*/ 119063 w 1869282"/>
              <a:gd name="connsiteY30" fmla="*/ 28575 h 619125"/>
              <a:gd name="connsiteX31" fmla="*/ 152400 w 1869282"/>
              <a:gd name="connsiteY31" fmla="*/ 0 h 619125"/>
              <a:gd name="connsiteX32" fmla="*/ 114300 w 1869282"/>
              <a:gd name="connsiteY32" fmla="*/ 33338 h 619125"/>
              <a:gd name="connsiteX33" fmla="*/ 450057 w 1869282"/>
              <a:gd name="connsiteY33" fmla="*/ 38100 h 619125"/>
              <a:gd name="connsiteX34" fmla="*/ 457200 w 1869282"/>
              <a:gd name="connsiteY34" fmla="*/ 61913 h 619125"/>
              <a:gd name="connsiteX35" fmla="*/ 469107 w 1869282"/>
              <a:gd name="connsiteY35" fmla="*/ 83344 h 619125"/>
              <a:gd name="connsiteX36" fmla="*/ 495300 w 1869282"/>
              <a:gd name="connsiteY36" fmla="*/ 119063 h 619125"/>
              <a:gd name="connsiteX37" fmla="*/ 531019 w 1869282"/>
              <a:gd name="connsiteY37" fmla="*/ 154782 h 619125"/>
              <a:gd name="connsiteX38" fmla="*/ 569119 w 1869282"/>
              <a:gd name="connsiteY38" fmla="*/ 185738 h 619125"/>
              <a:gd name="connsiteX39" fmla="*/ 607219 w 1869282"/>
              <a:gd name="connsiteY39" fmla="*/ 209550 h 619125"/>
              <a:gd name="connsiteX40" fmla="*/ 650082 w 1869282"/>
              <a:gd name="connsiteY40" fmla="*/ 230982 h 619125"/>
              <a:gd name="connsiteX41" fmla="*/ 721519 w 1869282"/>
              <a:gd name="connsiteY41" fmla="*/ 261938 h 619125"/>
              <a:gd name="connsiteX42" fmla="*/ 807244 w 1869282"/>
              <a:gd name="connsiteY42" fmla="*/ 288132 h 619125"/>
              <a:gd name="connsiteX43" fmla="*/ 900113 w 1869282"/>
              <a:gd name="connsiteY43" fmla="*/ 309563 h 619125"/>
              <a:gd name="connsiteX44" fmla="*/ 1031082 w 1869282"/>
              <a:gd name="connsiteY44" fmla="*/ 330994 h 619125"/>
              <a:gd name="connsiteX45" fmla="*/ 1143000 w 1869282"/>
              <a:gd name="connsiteY45" fmla="*/ 342900 h 619125"/>
              <a:gd name="connsiteX46" fmla="*/ 1266825 w 1869282"/>
              <a:gd name="connsiteY46" fmla="*/ 354807 h 619125"/>
              <a:gd name="connsiteX47" fmla="*/ 1404938 w 1869282"/>
              <a:gd name="connsiteY47" fmla="*/ 369094 h 619125"/>
              <a:gd name="connsiteX48" fmla="*/ 1454944 w 1869282"/>
              <a:gd name="connsiteY48" fmla="*/ 373857 h 619125"/>
              <a:gd name="connsiteX0" fmla="*/ 1454944 w 1869282"/>
              <a:gd name="connsiteY0" fmla="*/ 345282 h 590550"/>
              <a:gd name="connsiteX1" fmla="*/ 1562100 w 1869282"/>
              <a:gd name="connsiteY1" fmla="*/ 352425 h 590550"/>
              <a:gd name="connsiteX2" fmla="*/ 1726407 w 1869282"/>
              <a:gd name="connsiteY2" fmla="*/ 359569 h 590550"/>
              <a:gd name="connsiteX3" fmla="*/ 1814513 w 1869282"/>
              <a:gd name="connsiteY3" fmla="*/ 361950 h 590550"/>
              <a:gd name="connsiteX4" fmla="*/ 1864519 w 1869282"/>
              <a:gd name="connsiteY4" fmla="*/ 359569 h 590550"/>
              <a:gd name="connsiteX5" fmla="*/ 1869282 w 1869282"/>
              <a:gd name="connsiteY5" fmla="*/ 583407 h 590550"/>
              <a:gd name="connsiteX6" fmla="*/ 1819275 w 1869282"/>
              <a:gd name="connsiteY6" fmla="*/ 588169 h 590550"/>
              <a:gd name="connsiteX7" fmla="*/ 1716882 w 1869282"/>
              <a:gd name="connsiteY7" fmla="*/ 590550 h 590550"/>
              <a:gd name="connsiteX8" fmla="*/ 1581150 w 1869282"/>
              <a:gd name="connsiteY8" fmla="*/ 588169 h 590550"/>
              <a:gd name="connsiteX9" fmla="*/ 1435894 w 1869282"/>
              <a:gd name="connsiteY9" fmla="*/ 585788 h 590550"/>
              <a:gd name="connsiteX10" fmla="*/ 1309688 w 1869282"/>
              <a:gd name="connsiteY10" fmla="*/ 581025 h 590550"/>
              <a:gd name="connsiteX11" fmla="*/ 1150144 w 1869282"/>
              <a:gd name="connsiteY11" fmla="*/ 566738 h 590550"/>
              <a:gd name="connsiteX12" fmla="*/ 988219 w 1869282"/>
              <a:gd name="connsiteY12" fmla="*/ 550069 h 590550"/>
              <a:gd name="connsiteX13" fmla="*/ 759619 w 1869282"/>
              <a:gd name="connsiteY13" fmla="*/ 516732 h 590550"/>
              <a:gd name="connsiteX14" fmla="*/ 623888 w 1869282"/>
              <a:gd name="connsiteY14" fmla="*/ 488157 h 590550"/>
              <a:gd name="connsiteX15" fmla="*/ 466725 w 1869282"/>
              <a:gd name="connsiteY15" fmla="*/ 440532 h 590550"/>
              <a:gd name="connsiteX16" fmla="*/ 359569 w 1869282"/>
              <a:gd name="connsiteY16" fmla="*/ 397669 h 590550"/>
              <a:gd name="connsiteX17" fmla="*/ 247650 w 1869282"/>
              <a:gd name="connsiteY17" fmla="*/ 342900 h 590550"/>
              <a:gd name="connsiteX18" fmla="*/ 159544 w 1869282"/>
              <a:gd name="connsiteY18" fmla="*/ 290513 h 590550"/>
              <a:gd name="connsiteX19" fmla="*/ 57150 w 1869282"/>
              <a:gd name="connsiteY19" fmla="*/ 211932 h 590550"/>
              <a:gd name="connsiteX20" fmla="*/ 23813 w 1869282"/>
              <a:gd name="connsiteY20" fmla="*/ 178594 h 590550"/>
              <a:gd name="connsiteX21" fmla="*/ 11907 w 1869282"/>
              <a:gd name="connsiteY21" fmla="*/ 159544 h 590550"/>
              <a:gd name="connsiteX22" fmla="*/ 2382 w 1869282"/>
              <a:gd name="connsiteY22" fmla="*/ 133350 h 590550"/>
              <a:gd name="connsiteX23" fmla="*/ 0 w 1869282"/>
              <a:gd name="connsiteY23" fmla="*/ 114300 h 590550"/>
              <a:gd name="connsiteX24" fmla="*/ 0 w 1869282"/>
              <a:gd name="connsiteY24" fmla="*/ 78582 h 590550"/>
              <a:gd name="connsiteX25" fmla="*/ 11907 w 1869282"/>
              <a:gd name="connsiteY25" fmla="*/ 54769 h 590550"/>
              <a:gd name="connsiteX26" fmla="*/ 28575 w 1869282"/>
              <a:gd name="connsiteY26" fmla="*/ 38100 h 590550"/>
              <a:gd name="connsiteX27" fmla="*/ 52388 w 1869282"/>
              <a:gd name="connsiteY27" fmla="*/ 28575 h 590550"/>
              <a:gd name="connsiteX28" fmla="*/ 71438 w 1869282"/>
              <a:gd name="connsiteY28" fmla="*/ 19050 h 590550"/>
              <a:gd name="connsiteX29" fmla="*/ 100013 w 1869282"/>
              <a:gd name="connsiteY29" fmla="*/ 9525 h 590550"/>
              <a:gd name="connsiteX30" fmla="*/ 119063 w 1869282"/>
              <a:gd name="connsiteY30" fmla="*/ 0 h 590550"/>
              <a:gd name="connsiteX31" fmla="*/ 114300 w 1869282"/>
              <a:gd name="connsiteY31" fmla="*/ 4763 h 590550"/>
              <a:gd name="connsiteX32" fmla="*/ 450057 w 1869282"/>
              <a:gd name="connsiteY32" fmla="*/ 9525 h 590550"/>
              <a:gd name="connsiteX33" fmla="*/ 457200 w 1869282"/>
              <a:gd name="connsiteY33" fmla="*/ 33338 h 590550"/>
              <a:gd name="connsiteX34" fmla="*/ 469107 w 1869282"/>
              <a:gd name="connsiteY34" fmla="*/ 54769 h 590550"/>
              <a:gd name="connsiteX35" fmla="*/ 495300 w 1869282"/>
              <a:gd name="connsiteY35" fmla="*/ 90488 h 590550"/>
              <a:gd name="connsiteX36" fmla="*/ 531019 w 1869282"/>
              <a:gd name="connsiteY36" fmla="*/ 126207 h 590550"/>
              <a:gd name="connsiteX37" fmla="*/ 569119 w 1869282"/>
              <a:gd name="connsiteY37" fmla="*/ 157163 h 590550"/>
              <a:gd name="connsiteX38" fmla="*/ 607219 w 1869282"/>
              <a:gd name="connsiteY38" fmla="*/ 180975 h 590550"/>
              <a:gd name="connsiteX39" fmla="*/ 650082 w 1869282"/>
              <a:gd name="connsiteY39" fmla="*/ 202407 h 590550"/>
              <a:gd name="connsiteX40" fmla="*/ 721519 w 1869282"/>
              <a:gd name="connsiteY40" fmla="*/ 233363 h 590550"/>
              <a:gd name="connsiteX41" fmla="*/ 807244 w 1869282"/>
              <a:gd name="connsiteY41" fmla="*/ 259557 h 590550"/>
              <a:gd name="connsiteX42" fmla="*/ 900113 w 1869282"/>
              <a:gd name="connsiteY42" fmla="*/ 280988 h 590550"/>
              <a:gd name="connsiteX43" fmla="*/ 1031082 w 1869282"/>
              <a:gd name="connsiteY43" fmla="*/ 302419 h 590550"/>
              <a:gd name="connsiteX44" fmla="*/ 1143000 w 1869282"/>
              <a:gd name="connsiteY44" fmla="*/ 314325 h 590550"/>
              <a:gd name="connsiteX45" fmla="*/ 1266825 w 1869282"/>
              <a:gd name="connsiteY45" fmla="*/ 326232 h 590550"/>
              <a:gd name="connsiteX46" fmla="*/ 1404938 w 1869282"/>
              <a:gd name="connsiteY46" fmla="*/ 340519 h 590550"/>
              <a:gd name="connsiteX47" fmla="*/ 1454944 w 1869282"/>
              <a:gd name="connsiteY47" fmla="*/ 345282 h 590550"/>
              <a:gd name="connsiteX0" fmla="*/ 1454944 w 1869282"/>
              <a:gd name="connsiteY0" fmla="*/ 340519 h 585787"/>
              <a:gd name="connsiteX1" fmla="*/ 1562100 w 1869282"/>
              <a:gd name="connsiteY1" fmla="*/ 347662 h 585787"/>
              <a:gd name="connsiteX2" fmla="*/ 1726407 w 1869282"/>
              <a:gd name="connsiteY2" fmla="*/ 354806 h 585787"/>
              <a:gd name="connsiteX3" fmla="*/ 1814513 w 1869282"/>
              <a:gd name="connsiteY3" fmla="*/ 357187 h 585787"/>
              <a:gd name="connsiteX4" fmla="*/ 1864519 w 1869282"/>
              <a:gd name="connsiteY4" fmla="*/ 354806 h 585787"/>
              <a:gd name="connsiteX5" fmla="*/ 1869282 w 1869282"/>
              <a:gd name="connsiteY5" fmla="*/ 578644 h 585787"/>
              <a:gd name="connsiteX6" fmla="*/ 1819275 w 1869282"/>
              <a:gd name="connsiteY6" fmla="*/ 583406 h 585787"/>
              <a:gd name="connsiteX7" fmla="*/ 1716882 w 1869282"/>
              <a:gd name="connsiteY7" fmla="*/ 585787 h 585787"/>
              <a:gd name="connsiteX8" fmla="*/ 1581150 w 1869282"/>
              <a:gd name="connsiteY8" fmla="*/ 583406 h 585787"/>
              <a:gd name="connsiteX9" fmla="*/ 1435894 w 1869282"/>
              <a:gd name="connsiteY9" fmla="*/ 581025 h 585787"/>
              <a:gd name="connsiteX10" fmla="*/ 1309688 w 1869282"/>
              <a:gd name="connsiteY10" fmla="*/ 576262 h 585787"/>
              <a:gd name="connsiteX11" fmla="*/ 1150144 w 1869282"/>
              <a:gd name="connsiteY11" fmla="*/ 561975 h 585787"/>
              <a:gd name="connsiteX12" fmla="*/ 988219 w 1869282"/>
              <a:gd name="connsiteY12" fmla="*/ 545306 h 585787"/>
              <a:gd name="connsiteX13" fmla="*/ 759619 w 1869282"/>
              <a:gd name="connsiteY13" fmla="*/ 511969 h 585787"/>
              <a:gd name="connsiteX14" fmla="*/ 623888 w 1869282"/>
              <a:gd name="connsiteY14" fmla="*/ 483394 h 585787"/>
              <a:gd name="connsiteX15" fmla="*/ 466725 w 1869282"/>
              <a:gd name="connsiteY15" fmla="*/ 435769 h 585787"/>
              <a:gd name="connsiteX16" fmla="*/ 359569 w 1869282"/>
              <a:gd name="connsiteY16" fmla="*/ 392906 h 585787"/>
              <a:gd name="connsiteX17" fmla="*/ 247650 w 1869282"/>
              <a:gd name="connsiteY17" fmla="*/ 338137 h 585787"/>
              <a:gd name="connsiteX18" fmla="*/ 159544 w 1869282"/>
              <a:gd name="connsiteY18" fmla="*/ 285750 h 585787"/>
              <a:gd name="connsiteX19" fmla="*/ 57150 w 1869282"/>
              <a:gd name="connsiteY19" fmla="*/ 207169 h 585787"/>
              <a:gd name="connsiteX20" fmla="*/ 23813 w 1869282"/>
              <a:gd name="connsiteY20" fmla="*/ 173831 h 585787"/>
              <a:gd name="connsiteX21" fmla="*/ 11907 w 1869282"/>
              <a:gd name="connsiteY21" fmla="*/ 154781 h 585787"/>
              <a:gd name="connsiteX22" fmla="*/ 2382 w 1869282"/>
              <a:gd name="connsiteY22" fmla="*/ 128587 h 585787"/>
              <a:gd name="connsiteX23" fmla="*/ 0 w 1869282"/>
              <a:gd name="connsiteY23" fmla="*/ 109537 h 585787"/>
              <a:gd name="connsiteX24" fmla="*/ 0 w 1869282"/>
              <a:gd name="connsiteY24" fmla="*/ 73819 h 585787"/>
              <a:gd name="connsiteX25" fmla="*/ 11907 w 1869282"/>
              <a:gd name="connsiteY25" fmla="*/ 50006 h 585787"/>
              <a:gd name="connsiteX26" fmla="*/ 28575 w 1869282"/>
              <a:gd name="connsiteY26" fmla="*/ 33337 h 585787"/>
              <a:gd name="connsiteX27" fmla="*/ 52388 w 1869282"/>
              <a:gd name="connsiteY27" fmla="*/ 23812 h 585787"/>
              <a:gd name="connsiteX28" fmla="*/ 71438 w 1869282"/>
              <a:gd name="connsiteY28" fmla="*/ 14287 h 585787"/>
              <a:gd name="connsiteX29" fmla="*/ 100013 w 1869282"/>
              <a:gd name="connsiteY29" fmla="*/ 4762 h 585787"/>
              <a:gd name="connsiteX30" fmla="*/ 114300 w 1869282"/>
              <a:gd name="connsiteY30" fmla="*/ 0 h 585787"/>
              <a:gd name="connsiteX31" fmla="*/ 450057 w 1869282"/>
              <a:gd name="connsiteY31" fmla="*/ 4762 h 585787"/>
              <a:gd name="connsiteX32" fmla="*/ 457200 w 1869282"/>
              <a:gd name="connsiteY32" fmla="*/ 28575 h 585787"/>
              <a:gd name="connsiteX33" fmla="*/ 469107 w 1869282"/>
              <a:gd name="connsiteY33" fmla="*/ 50006 h 585787"/>
              <a:gd name="connsiteX34" fmla="*/ 495300 w 1869282"/>
              <a:gd name="connsiteY34" fmla="*/ 85725 h 585787"/>
              <a:gd name="connsiteX35" fmla="*/ 531019 w 1869282"/>
              <a:gd name="connsiteY35" fmla="*/ 121444 h 585787"/>
              <a:gd name="connsiteX36" fmla="*/ 569119 w 1869282"/>
              <a:gd name="connsiteY36" fmla="*/ 152400 h 585787"/>
              <a:gd name="connsiteX37" fmla="*/ 607219 w 1869282"/>
              <a:gd name="connsiteY37" fmla="*/ 176212 h 585787"/>
              <a:gd name="connsiteX38" fmla="*/ 650082 w 1869282"/>
              <a:gd name="connsiteY38" fmla="*/ 197644 h 585787"/>
              <a:gd name="connsiteX39" fmla="*/ 721519 w 1869282"/>
              <a:gd name="connsiteY39" fmla="*/ 228600 h 585787"/>
              <a:gd name="connsiteX40" fmla="*/ 807244 w 1869282"/>
              <a:gd name="connsiteY40" fmla="*/ 254794 h 585787"/>
              <a:gd name="connsiteX41" fmla="*/ 900113 w 1869282"/>
              <a:gd name="connsiteY41" fmla="*/ 276225 h 585787"/>
              <a:gd name="connsiteX42" fmla="*/ 1031082 w 1869282"/>
              <a:gd name="connsiteY42" fmla="*/ 297656 h 585787"/>
              <a:gd name="connsiteX43" fmla="*/ 1143000 w 1869282"/>
              <a:gd name="connsiteY43" fmla="*/ 309562 h 585787"/>
              <a:gd name="connsiteX44" fmla="*/ 1266825 w 1869282"/>
              <a:gd name="connsiteY44" fmla="*/ 321469 h 585787"/>
              <a:gd name="connsiteX45" fmla="*/ 1404938 w 1869282"/>
              <a:gd name="connsiteY45" fmla="*/ 335756 h 585787"/>
              <a:gd name="connsiteX46" fmla="*/ 1454944 w 1869282"/>
              <a:gd name="connsiteY46" fmla="*/ 340519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69282" h="585787">
                <a:moveTo>
                  <a:pt x="1454944" y="340519"/>
                </a:moveTo>
                <a:lnTo>
                  <a:pt x="1562100" y="347662"/>
                </a:lnTo>
                <a:lnTo>
                  <a:pt x="1726407" y="354806"/>
                </a:lnTo>
                <a:lnTo>
                  <a:pt x="1814513" y="357187"/>
                </a:lnTo>
                <a:lnTo>
                  <a:pt x="1864519" y="354806"/>
                </a:lnTo>
                <a:lnTo>
                  <a:pt x="1869282" y="578644"/>
                </a:lnTo>
                <a:lnTo>
                  <a:pt x="1819275" y="583406"/>
                </a:lnTo>
                <a:lnTo>
                  <a:pt x="1716882" y="585787"/>
                </a:lnTo>
                <a:lnTo>
                  <a:pt x="1581150" y="583406"/>
                </a:lnTo>
                <a:lnTo>
                  <a:pt x="1435894" y="581025"/>
                </a:lnTo>
                <a:lnTo>
                  <a:pt x="1309688" y="576262"/>
                </a:lnTo>
                <a:lnTo>
                  <a:pt x="1150144" y="561975"/>
                </a:lnTo>
                <a:lnTo>
                  <a:pt x="988219" y="545306"/>
                </a:lnTo>
                <a:lnTo>
                  <a:pt x="759619" y="511969"/>
                </a:lnTo>
                <a:lnTo>
                  <a:pt x="623888" y="483394"/>
                </a:lnTo>
                <a:lnTo>
                  <a:pt x="466725" y="435769"/>
                </a:lnTo>
                <a:lnTo>
                  <a:pt x="359569" y="392906"/>
                </a:lnTo>
                <a:lnTo>
                  <a:pt x="247650" y="338137"/>
                </a:lnTo>
                <a:lnTo>
                  <a:pt x="159544" y="285750"/>
                </a:lnTo>
                <a:lnTo>
                  <a:pt x="57150" y="207169"/>
                </a:lnTo>
                <a:lnTo>
                  <a:pt x="23813" y="173831"/>
                </a:lnTo>
                <a:lnTo>
                  <a:pt x="11907" y="154781"/>
                </a:lnTo>
                <a:lnTo>
                  <a:pt x="2382" y="128587"/>
                </a:lnTo>
                <a:lnTo>
                  <a:pt x="0" y="109537"/>
                </a:lnTo>
                <a:lnTo>
                  <a:pt x="0" y="73819"/>
                </a:lnTo>
                <a:lnTo>
                  <a:pt x="11907" y="50006"/>
                </a:lnTo>
                <a:lnTo>
                  <a:pt x="28575" y="33337"/>
                </a:lnTo>
                <a:lnTo>
                  <a:pt x="52388" y="23812"/>
                </a:lnTo>
                <a:lnTo>
                  <a:pt x="71438" y="14287"/>
                </a:lnTo>
                <a:lnTo>
                  <a:pt x="100013" y="4762"/>
                </a:lnTo>
                <a:lnTo>
                  <a:pt x="114300" y="0"/>
                </a:lnTo>
                <a:lnTo>
                  <a:pt x="450057" y="4762"/>
                </a:lnTo>
                <a:lnTo>
                  <a:pt x="457200" y="28575"/>
                </a:lnTo>
                <a:lnTo>
                  <a:pt x="469107" y="50006"/>
                </a:lnTo>
                <a:lnTo>
                  <a:pt x="495300" y="85725"/>
                </a:lnTo>
                <a:lnTo>
                  <a:pt x="531019" y="121444"/>
                </a:lnTo>
                <a:lnTo>
                  <a:pt x="569119" y="152400"/>
                </a:lnTo>
                <a:lnTo>
                  <a:pt x="607219" y="176212"/>
                </a:lnTo>
                <a:lnTo>
                  <a:pt x="650082" y="197644"/>
                </a:lnTo>
                <a:lnTo>
                  <a:pt x="721519" y="228600"/>
                </a:lnTo>
                <a:lnTo>
                  <a:pt x="807244" y="254794"/>
                </a:lnTo>
                <a:lnTo>
                  <a:pt x="900113" y="276225"/>
                </a:lnTo>
                <a:lnTo>
                  <a:pt x="1031082" y="297656"/>
                </a:lnTo>
                <a:lnTo>
                  <a:pt x="1143000" y="309562"/>
                </a:lnTo>
                <a:lnTo>
                  <a:pt x="1266825" y="321469"/>
                </a:lnTo>
                <a:lnTo>
                  <a:pt x="1404938" y="335756"/>
                </a:lnTo>
                <a:lnTo>
                  <a:pt x="1454944" y="3405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0048D8C-1FC7-4824-9026-A04D20B46313}"/>
              </a:ext>
            </a:extLst>
          </p:cNvPr>
          <p:cNvSpPr/>
          <p:nvPr/>
        </p:nvSpPr>
        <p:spPr>
          <a:xfrm>
            <a:off x="5297489" y="5462589"/>
            <a:ext cx="555625" cy="415925"/>
          </a:xfrm>
          <a:custGeom>
            <a:avLst/>
            <a:gdLst>
              <a:gd name="connsiteX0" fmla="*/ 219075 w 555125"/>
              <a:gd name="connsiteY0" fmla="*/ 52387 h 416718"/>
              <a:gd name="connsiteX1" fmla="*/ 307182 w 555125"/>
              <a:gd name="connsiteY1" fmla="*/ 71437 h 416718"/>
              <a:gd name="connsiteX2" fmla="*/ 364332 w 555125"/>
              <a:gd name="connsiteY2" fmla="*/ 80962 h 416718"/>
              <a:gd name="connsiteX3" fmla="*/ 404813 w 555125"/>
              <a:gd name="connsiteY3" fmla="*/ 85725 h 416718"/>
              <a:gd name="connsiteX4" fmla="*/ 431007 w 555125"/>
              <a:gd name="connsiteY4" fmla="*/ 88106 h 416718"/>
              <a:gd name="connsiteX5" fmla="*/ 457200 w 555125"/>
              <a:gd name="connsiteY5" fmla="*/ 88106 h 416718"/>
              <a:gd name="connsiteX6" fmla="*/ 466725 w 555125"/>
              <a:gd name="connsiteY6" fmla="*/ 85725 h 416718"/>
              <a:gd name="connsiteX7" fmla="*/ 488157 w 555125"/>
              <a:gd name="connsiteY7" fmla="*/ 83343 h 416718"/>
              <a:gd name="connsiteX8" fmla="*/ 516732 w 555125"/>
              <a:gd name="connsiteY8" fmla="*/ 73818 h 416718"/>
              <a:gd name="connsiteX9" fmla="*/ 542925 w 555125"/>
              <a:gd name="connsiteY9" fmla="*/ 66675 h 416718"/>
              <a:gd name="connsiteX10" fmla="*/ 533400 w 555125"/>
              <a:gd name="connsiteY10" fmla="*/ 416718 h 416718"/>
              <a:gd name="connsiteX11" fmla="*/ 516732 w 555125"/>
              <a:gd name="connsiteY11" fmla="*/ 397668 h 416718"/>
              <a:gd name="connsiteX12" fmla="*/ 495300 w 555125"/>
              <a:gd name="connsiteY12" fmla="*/ 371475 h 416718"/>
              <a:gd name="connsiteX13" fmla="*/ 464344 w 555125"/>
              <a:gd name="connsiteY13" fmla="*/ 342900 h 416718"/>
              <a:gd name="connsiteX14" fmla="*/ 395288 w 555125"/>
              <a:gd name="connsiteY14" fmla="*/ 280987 h 416718"/>
              <a:gd name="connsiteX15" fmla="*/ 319088 w 555125"/>
              <a:gd name="connsiteY15" fmla="*/ 226218 h 416718"/>
              <a:gd name="connsiteX16" fmla="*/ 235744 w 555125"/>
              <a:gd name="connsiteY16" fmla="*/ 173831 h 416718"/>
              <a:gd name="connsiteX17" fmla="*/ 150019 w 555125"/>
              <a:gd name="connsiteY17" fmla="*/ 126206 h 416718"/>
              <a:gd name="connsiteX18" fmla="*/ 92869 w 555125"/>
              <a:gd name="connsiteY18" fmla="*/ 95250 h 416718"/>
              <a:gd name="connsiteX19" fmla="*/ 42863 w 555125"/>
              <a:gd name="connsiteY19" fmla="*/ 73818 h 416718"/>
              <a:gd name="connsiteX20" fmla="*/ 28575 w 555125"/>
              <a:gd name="connsiteY20" fmla="*/ 64293 h 416718"/>
              <a:gd name="connsiteX21" fmla="*/ 9525 w 555125"/>
              <a:gd name="connsiteY21" fmla="*/ 45243 h 416718"/>
              <a:gd name="connsiteX22" fmla="*/ 0 w 555125"/>
              <a:gd name="connsiteY22" fmla="*/ 23812 h 416718"/>
              <a:gd name="connsiteX23" fmla="*/ 0 w 555125"/>
              <a:gd name="connsiteY23" fmla="*/ 9525 h 416718"/>
              <a:gd name="connsiteX24" fmla="*/ 7144 w 555125"/>
              <a:gd name="connsiteY24" fmla="*/ 0 h 416718"/>
              <a:gd name="connsiteX25" fmla="*/ 21432 w 555125"/>
              <a:gd name="connsiteY25" fmla="*/ 0 h 416718"/>
              <a:gd name="connsiteX26" fmla="*/ 47625 w 555125"/>
              <a:gd name="connsiteY26" fmla="*/ 4762 h 416718"/>
              <a:gd name="connsiteX27" fmla="*/ 97632 w 555125"/>
              <a:gd name="connsiteY27" fmla="*/ 19050 h 416718"/>
              <a:gd name="connsiteX28" fmla="*/ 150019 w 555125"/>
              <a:gd name="connsiteY28" fmla="*/ 35718 h 416718"/>
              <a:gd name="connsiteX29" fmla="*/ 219075 w 555125"/>
              <a:gd name="connsiteY29" fmla="*/ 52387 h 41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55125" h="416718">
                <a:moveTo>
                  <a:pt x="219075" y="52387"/>
                </a:moveTo>
                <a:lnTo>
                  <a:pt x="307182" y="71437"/>
                </a:lnTo>
                <a:lnTo>
                  <a:pt x="364332" y="80962"/>
                </a:lnTo>
                <a:lnTo>
                  <a:pt x="404813" y="85725"/>
                </a:lnTo>
                <a:lnTo>
                  <a:pt x="431007" y="88106"/>
                </a:lnTo>
                <a:lnTo>
                  <a:pt x="457200" y="88106"/>
                </a:lnTo>
                <a:lnTo>
                  <a:pt x="466725" y="85725"/>
                </a:lnTo>
                <a:lnTo>
                  <a:pt x="488157" y="83343"/>
                </a:lnTo>
                <a:lnTo>
                  <a:pt x="516732" y="73818"/>
                </a:lnTo>
                <a:cubicBezTo>
                  <a:pt x="546077" y="66482"/>
                  <a:pt x="555125" y="66675"/>
                  <a:pt x="542925" y="66675"/>
                </a:cubicBezTo>
                <a:lnTo>
                  <a:pt x="533400" y="416718"/>
                </a:lnTo>
                <a:lnTo>
                  <a:pt x="516732" y="397668"/>
                </a:lnTo>
                <a:lnTo>
                  <a:pt x="495300" y="371475"/>
                </a:lnTo>
                <a:lnTo>
                  <a:pt x="464344" y="342900"/>
                </a:lnTo>
                <a:lnTo>
                  <a:pt x="395288" y="280987"/>
                </a:lnTo>
                <a:lnTo>
                  <a:pt x="319088" y="226218"/>
                </a:lnTo>
                <a:lnTo>
                  <a:pt x="235744" y="173831"/>
                </a:lnTo>
                <a:lnTo>
                  <a:pt x="150019" y="126206"/>
                </a:lnTo>
                <a:lnTo>
                  <a:pt x="92869" y="95250"/>
                </a:lnTo>
                <a:lnTo>
                  <a:pt x="42863" y="73818"/>
                </a:lnTo>
                <a:lnTo>
                  <a:pt x="28575" y="64293"/>
                </a:lnTo>
                <a:lnTo>
                  <a:pt x="9525" y="45243"/>
                </a:lnTo>
                <a:lnTo>
                  <a:pt x="0" y="23812"/>
                </a:lnTo>
                <a:lnTo>
                  <a:pt x="0" y="9525"/>
                </a:lnTo>
                <a:lnTo>
                  <a:pt x="7144" y="0"/>
                </a:lnTo>
                <a:lnTo>
                  <a:pt x="21432" y="0"/>
                </a:lnTo>
                <a:lnTo>
                  <a:pt x="47625" y="4762"/>
                </a:lnTo>
                <a:lnTo>
                  <a:pt x="97632" y="19050"/>
                </a:lnTo>
                <a:lnTo>
                  <a:pt x="150019" y="35718"/>
                </a:lnTo>
                <a:lnTo>
                  <a:pt x="219075" y="523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9479125-7CC7-41BD-B89C-2A3D39D31279}"/>
              </a:ext>
            </a:extLst>
          </p:cNvPr>
          <p:cNvSpPr/>
          <p:nvPr/>
        </p:nvSpPr>
        <p:spPr>
          <a:xfrm rot="19800000">
            <a:off x="3956050" y="2133600"/>
            <a:ext cx="4114800" cy="2389188"/>
          </a:xfrm>
          <a:custGeom>
            <a:avLst/>
            <a:gdLst>
              <a:gd name="connsiteX0" fmla="*/ 1325880 w 4114800"/>
              <a:gd name="connsiteY0" fmla="*/ 788670 h 2388870"/>
              <a:gd name="connsiteX1" fmla="*/ 2019300 w 4114800"/>
              <a:gd name="connsiteY1" fmla="*/ 1074420 h 2388870"/>
              <a:gd name="connsiteX2" fmla="*/ 2571750 w 4114800"/>
              <a:gd name="connsiteY2" fmla="*/ 1325880 h 2388870"/>
              <a:gd name="connsiteX3" fmla="*/ 3192780 w 4114800"/>
              <a:gd name="connsiteY3" fmla="*/ 1604010 h 2388870"/>
              <a:gd name="connsiteX4" fmla="*/ 3474720 w 4114800"/>
              <a:gd name="connsiteY4" fmla="*/ 1729740 h 2388870"/>
              <a:gd name="connsiteX5" fmla="*/ 3535680 w 4114800"/>
              <a:gd name="connsiteY5" fmla="*/ 1756410 h 2388870"/>
              <a:gd name="connsiteX6" fmla="*/ 3611880 w 4114800"/>
              <a:gd name="connsiteY6" fmla="*/ 1786890 h 2388870"/>
              <a:gd name="connsiteX7" fmla="*/ 3669030 w 4114800"/>
              <a:gd name="connsiteY7" fmla="*/ 1802130 h 2388870"/>
              <a:gd name="connsiteX8" fmla="*/ 3726180 w 4114800"/>
              <a:gd name="connsiteY8" fmla="*/ 1809750 h 2388870"/>
              <a:gd name="connsiteX9" fmla="*/ 3787140 w 4114800"/>
              <a:gd name="connsiteY9" fmla="*/ 1805940 h 2388870"/>
              <a:gd name="connsiteX10" fmla="*/ 3806190 w 4114800"/>
              <a:gd name="connsiteY10" fmla="*/ 1809750 h 2388870"/>
              <a:gd name="connsiteX11" fmla="*/ 3825240 w 4114800"/>
              <a:gd name="connsiteY11" fmla="*/ 1832610 h 2388870"/>
              <a:gd name="connsiteX12" fmla="*/ 3897630 w 4114800"/>
              <a:gd name="connsiteY12" fmla="*/ 1916430 h 2388870"/>
              <a:gd name="connsiteX13" fmla="*/ 3966210 w 4114800"/>
              <a:gd name="connsiteY13" fmla="*/ 2004060 h 2388870"/>
              <a:gd name="connsiteX14" fmla="*/ 4019550 w 4114800"/>
              <a:gd name="connsiteY14" fmla="*/ 2076450 h 2388870"/>
              <a:gd name="connsiteX15" fmla="*/ 4057650 w 4114800"/>
              <a:gd name="connsiteY15" fmla="*/ 2133600 h 2388870"/>
              <a:gd name="connsiteX16" fmla="*/ 4080510 w 4114800"/>
              <a:gd name="connsiteY16" fmla="*/ 2171700 h 2388870"/>
              <a:gd name="connsiteX17" fmla="*/ 4099560 w 4114800"/>
              <a:gd name="connsiteY17" fmla="*/ 2221230 h 2388870"/>
              <a:gd name="connsiteX18" fmla="*/ 4114800 w 4114800"/>
              <a:gd name="connsiteY18" fmla="*/ 2259330 h 2388870"/>
              <a:gd name="connsiteX19" fmla="*/ 4114800 w 4114800"/>
              <a:gd name="connsiteY19" fmla="*/ 2289810 h 2388870"/>
              <a:gd name="connsiteX20" fmla="*/ 4114800 w 4114800"/>
              <a:gd name="connsiteY20" fmla="*/ 2324100 h 2388870"/>
              <a:gd name="connsiteX21" fmla="*/ 4107180 w 4114800"/>
              <a:gd name="connsiteY21" fmla="*/ 2350770 h 2388870"/>
              <a:gd name="connsiteX22" fmla="*/ 4091940 w 4114800"/>
              <a:gd name="connsiteY22" fmla="*/ 2369820 h 2388870"/>
              <a:gd name="connsiteX23" fmla="*/ 4069080 w 4114800"/>
              <a:gd name="connsiteY23" fmla="*/ 2381250 h 2388870"/>
              <a:gd name="connsiteX24" fmla="*/ 4038600 w 4114800"/>
              <a:gd name="connsiteY24" fmla="*/ 2388870 h 2388870"/>
              <a:gd name="connsiteX25" fmla="*/ 4000500 w 4114800"/>
              <a:gd name="connsiteY25" fmla="*/ 2381250 h 2388870"/>
              <a:gd name="connsiteX26" fmla="*/ 3962400 w 4114800"/>
              <a:gd name="connsiteY26" fmla="*/ 2362200 h 2388870"/>
              <a:gd name="connsiteX27" fmla="*/ 3893820 w 4114800"/>
              <a:gd name="connsiteY27" fmla="*/ 2305050 h 2388870"/>
              <a:gd name="connsiteX28" fmla="*/ 3790950 w 4114800"/>
              <a:gd name="connsiteY28" fmla="*/ 2225040 h 2388870"/>
              <a:gd name="connsiteX29" fmla="*/ 3691890 w 4114800"/>
              <a:gd name="connsiteY29" fmla="*/ 2156460 h 2388870"/>
              <a:gd name="connsiteX30" fmla="*/ 3596640 w 4114800"/>
              <a:gd name="connsiteY30" fmla="*/ 2099310 h 2388870"/>
              <a:gd name="connsiteX31" fmla="*/ 3406140 w 4114800"/>
              <a:gd name="connsiteY31" fmla="*/ 1977390 h 2388870"/>
              <a:gd name="connsiteX32" fmla="*/ 3055620 w 4114800"/>
              <a:gd name="connsiteY32" fmla="*/ 1775460 h 2388870"/>
              <a:gd name="connsiteX33" fmla="*/ 2769870 w 4114800"/>
              <a:gd name="connsiteY33" fmla="*/ 1630680 h 2388870"/>
              <a:gd name="connsiteX34" fmla="*/ 2506980 w 4114800"/>
              <a:gd name="connsiteY34" fmla="*/ 1501140 h 2388870"/>
              <a:gd name="connsiteX35" fmla="*/ 2331720 w 4114800"/>
              <a:gd name="connsiteY35" fmla="*/ 1417320 h 2388870"/>
              <a:gd name="connsiteX36" fmla="*/ 2034540 w 4114800"/>
              <a:gd name="connsiteY36" fmla="*/ 1283970 h 2388870"/>
              <a:gd name="connsiteX37" fmla="*/ 1821180 w 4114800"/>
              <a:gd name="connsiteY37" fmla="*/ 1196340 h 2388870"/>
              <a:gd name="connsiteX38" fmla="*/ 1485900 w 4114800"/>
              <a:gd name="connsiteY38" fmla="*/ 1059180 h 2388870"/>
              <a:gd name="connsiteX39" fmla="*/ 1211580 w 4114800"/>
              <a:gd name="connsiteY39" fmla="*/ 948690 h 2388870"/>
              <a:gd name="connsiteX40" fmla="*/ 998220 w 4114800"/>
              <a:gd name="connsiteY40" fmla="*/ 868680 h 2388870"/>
              <a:gd name="connsiteX41" fmla="*/ 746760 w 4114800"/>
              <a:gd name="connsiteY41" fmla="*/ 781050 h 2388870"/>
              <a:gd name="connsiteX42" fmla="*/ 601980 w 4114800"/>
              <a:gd name="connsiteY42" fmla="*/ 735330 h 2388870"/>
              <a:gd name="connsiteX43" fmla="*/ 453390 w 4114800"/>
              <a:gd name="connsiteY43" fmla="*/ 693420 h 2388870"/>
              <a:gd name="connsiteX44" fmla="*/ 312420 w 4114800"/>
              <a:gd name="connsiteY44" fmla="*/ 662940 h 2388870"/>
              <a:gd name="connsiteX45" fmla="*/ 163830 w 4114800"/>
              <a:gd name="connsiteY45" fmla="*/ 632460 h 2388870"/>
              <a:gd name="connsiteX46" fmla="*/ 133350 w 4114800"/>
              <a:gd name="connsiteY46" fmla="*/ 617220 h 2388870"/>
              <a:gd name="connsiteX47" fmla="*/ 91440 w 4114800"/>
              <a:gd name="connsiteY47" fmla="*/ 567690 h 2388870"/>
              <a:gd name="connsiteX48" fmla="*/ 60960 w 4114800"/>
              <a:gd name="connsiteY48" fmla="*/ 518160 h 2388870"/>
              <a:gd name="connsiteX49" fmla="*/ 38100 w 4114800"/>
              <a:gd name="connsiteY49" fmla="*/ 468630 h 2388870"/>
              <a:gd name="connsiteX50" fmla="*/ 15240 w 4114800"/>
              <a:gd name="connsiteY50" fmla="*/ 365760 h 2388870"/>
              <a:gd name="connsiteX51" fmla="*/ 0 w 4114800"/>
              <a:gd name="connsiteY51" fmla="*/ 259080 h 2388870"/>
              <a:gd name="connsiteX52" fmla="*/ 0 w 4114800"/>
              <a:gd name="connsiteY52" fmla="*/ 160020 h 2388870"/>
              <a:gd name="connsiteX53" fmla="*/ 0 w 4114800"/>
              <a:gd name="connsiteY53" fmla="*/ 102870 h 2388870"/>
              <a:gd name="connsiteX54" fmla="*/ 15240 w 4114800"/>
              <a:gd name="connsiteY54" fmla="*/ 53340 h 2388870"/>
              <a:gd name="connsiteX55" fmla="*/ 38100 w 4114800"/>
              <a:gd name="connsiteY55" fmla="*/ 19050 h 2388870"/>
              <a:gd name="connsiteX56" fmla="*/ 57150 w 4114800"/>
              <a:gd name="connsiteY56" fmla="*/ 0 h 2388870"/>
              <a:gd name="connsiteX57" fmla="*/ 64770 w 4114800"/>
              <a:gd name="connsiteY57" fmla="*/ 0 h 2388870"/>
              <a:gd name="connsiteX58" fmla="*/ 76200 w 4114800"/>
              <a:gd name="connsiteY58" fmla="*/ 3810 h 2388870"/>
              <a:gd name="connsiteX59" fmla="*/ 87630 w 4114800"/>
              <a:gd name="connsiteY59" fmla="*/ 22860 h 2388870"/>
              <a:gd name="connsiteX60" fmla="*/ 106680 w 4114800"/>
              <a:gd name="connsiteY60" fmla="*/ 72390 h 2388870"/>
              <a:gd name="connsiteX61" fmla="*/ 140970 w 4114800"/>
              <a:gd name="connsiteY61" fmla="*/ 163830 h 2388870"/>
              <a:gd name="connsiteX62" fmla="*/ 167640 w 4114800"/>
              <a:gd name="connsiteY62" fmla="*/ 217170 h 2388870"/>
              <a:gd name="connsiteX63" fmla="*/ 194310 w 4114800"/>
              <a:gd name="connsiteY63" fmla="*/ 255270 h 2388870"/>
              <a:gd name="connsiteX64" fmla="*/ 255270 w 4114800"/>
              <a:gd name="connsiteY64" fmla="*/ 320040 h 2388870"/>
              <a:gd name="connsiteX65" fmla="*/ 312420 w 4114800"/>
              <a:gd name="connsiteY65" fmla="*/ 358140 h 2388870"/>
              <a:gd name="connsiteX66" fmla="*/ 381000 w 4114800"/>
              <a:gd name="connsiteY66" fmla="*/ 400050 h 2388870"/>
              <a:gd name="connsiteX67" fmla="*/ 480060 w 4114800"/>
              <a:gd name="connsiteY67" fmla="*/ 438150 h 2388870"/>
              <a:gd name="connsiteX68" fmla="*/ 880110 w 4114800"/>
              <a:gd name="connsiteY68" fmla="*/ 601980 h 2388870"/>
              <a:gd name="connsiteX69" fmla="*/ 1116330 w 4114800"/>
              <a:gd name="connsiteY69" fmla="*/ 701040 h 2388870"/>
              <a:gd name="connsiteX70" fmla="*/ 1325880 w 4114800"/>
              <a:gd name="connsiteY70" fmla="*/ 788670 h 238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114800" h="2388870">
                <a:moveTo>
                  <a:pt x="1325880" y="788670"/>
                </a:moveTo>
                <a:lnTo>
                  <a:pt x="2019300" y="1074420"/>
                </a:lnTo>
                <a:lnTo>
                  <a:pt x="2571750" y="1325880"/>
                </a:lnTo>
                <a:lnTo>
                  <a:pt x="3192780" y="1604010"/>
                </a:lnTo>
                <a:lnTo>
                  <a:pt x="3474720" y="1729740"/>
                </a:lnTo>
                <a:lnTo>
                  <a:pt x="3535680" y="1756410"/>
                </a:lnTo>
                <a:lnTo>
                  <a:pt x="3611880" y="1786890"/>
                </a:lnTo>
                <a:lnTo>
                  <a:pt x="3669030" y="1802130"/>
                </a:lnTo>
                <a:lnTo>
                  <a:pt x="3726180" y="1809750"/>
                </a:lnTo>
                <a:lnTo>
                  <a:pt x="3787140" y="1805940"/>
                </a:lnTo>
                <a:lnTo>
                  <a:pt x="3806190" y="1809750"/>
                </a:lnTo>
                <a:lnTo>
                  <a:pt x="3825240" y="1832610"/>
                </a:lnTo>
                <a:lnTo>
                  <a:pt x="3897630" y="1916430"/>
                </a:lnTo>
                <a:lnTo>
                  <a:pt x="3966210" y="2004060"/>
                </a:lnTo>
                <a:lnTo>
                  <a:pt x="4019550" y="2076450"/>
                </a:lnTo>
                <a:lnTo>
                  <a:pt x="4057650" y="2133600"/>
                </a:lnTo>
                <a:lnTo>
                  <a:pt x="4080510" y="2171700"/>
                </a:lnTo>
                <a:lnTo>
                  <a:pt x="4099560" y="2221230"/>
                </a:lnTo>
                <a:lnTo>
                  <a:pt x="4114800" y="2259330"/>
                </a:lnTo>
                <a:lnTo>
                  <a:pt x="4114800" y="2289810"/>
                </a:lnTo>
                <a:lnTo>
                  <a:pt x="4114800" y="2324100"/>
                </a:lnTo>
                <a:lnTo>
                  <a:pt x="4107180" y="2350770"/>
                </a:lnTo>
                <a:lnTo>
                  <a:pt x="4091940" y="2369820"/>
                </a:lnTo>
                <a:lnTo>
                  <a:pt x="4069080" y="2381250"/>
                </a:lnTo>
                <a:lnTo>
                  <a:pt x="4038600" y="2388870"/>
                </a:lnTo>
                <a:lnTo>
                  <a:pt x="4000500" y="2381250"/>
                </a:lnTo>
                <a:lnTo>
                  <a:pt x="3962400" y="2362200"/>
                </a:lnTo>
                <a:lnTo>
                  <a:pt x="3893820" y="2305050"/>
                </a:lnTo>
                <a:lnTo>
                  <a:pt x="3790950" y="2225040"/>
                </a:lnTo>
                <a:lnTo>
                  <a:pt x="3691890" y="2156460"/>
                </a:lnTo>
                <a:lnTo>
                  <a:pt x="3596640" y="2099310"/>
                </a:lnTo>
                <a:lnTo>
                  <a:pt x="3406140" y="1977390"/>
                </a:lnTo>
                <a:lnTo>
                  <a:pt x="3055620" y="1775460"/>
                </a:lnTo>
                <a:lnTo>
                  <a:pt x="2769870" y="1630680"/>
                </a:lnTo>
                <a:lnTo>
                  <a:pt x="2506980" y="1501140"/>
                </a:lnTo>
                <a:lnTo>
                  <a:pt x="2331720" y="1417320"/>
                </a:lnTo>
                <a:lnTo>
                  <a:pt x="2034540" y="1283970"/>
                </a:lnTo>
                <a:lnTo>
                  <a:pt x="1821180" y="1196340"/>
                </a:lnTo>
                <a:lnTo>
                  <a:pt x="1485900" y="1059180"/>
                </a:lnTo>
                <a:lnTo>
                  <a:pt x="1211580" y="948690"/>
                </a:lnTo>
                <a:lnTo>
                  <a:pt x="998220" y="868680"/>
                </a:lnTo>
                <a:lnTo>
                  <a:pt x="746760" y="781050"/>
                </a:lnTo>
                <a:lnTo>
                  <a:pt x="601980" y="735330"/>
                </a:lnTo>
                <a:lnTo>
                  <a:pt x="453390" y="693420"/>
                </a:lnTo>
                <a:lnTo>
                  <a:pt x="312420" y="662940"/>
                </a:lnTo>
                <a:lnTo>
                  <a:pt x="163830" y="632460"/>
                </a:lnTo>
                <a:lnTo>
                  <a:pt x="133350" y="617220"/>
                </a:lnTo>
                <a:lnTo>
                  <a:pt x="91440" y="567690"/>
                </a:lnTo>
                <a:lnTo>
                  <a:pt x="60960" y="518160"/>
                </a:lnTo>
                <a:lnTo>
                  <a:pt x="38100" y="468630"/>
                </a:lnTo>
                <a:lnTo>
                  <a:pt x="15240" y="365760"/>
                </a:lnTo>
                <a:lnTo>
                  <a:pt x="0" y="259080"/>
                </a:lnTo>
                <a:lnTo>
                  <a:pt x="0" y="160020"/>
                </a:lnTo>
                <a:lnTo>
                  <a:pt x="0" y="102870"/>
                </a:lnTo>
                <a:lnTo>
                  <a:pt x="15240" y="53340"/>
                </a:lnTo>
                <a:lnTo>
                  <a:pt x="38100" y="19050"/>
                </a:lnTo>
                <a:lnTo>
                  <a:pt x="57150" y="0"/>
                </a:lnTo>
                <a:lnTo>
                  <a:pt x="64770" y="0"/>
                </a:lnTo>
                <a:lnTo>
                  <a:pt x="76200" y="3810"/>
                </a:lnTo>
                <a:lnTo>
                  <a:pt x="87630" y="22860"/>
                </a:lnTo>
                <a:lnTo>
                  <a:pt x="106680" y="72390"/>
                </a:lnTo>
                <a:lnTo>
                  <a:pt x="140970" y="163830"/>
                </a:lnTo>
                <a:lnTo>
                  <a:pt x="167640" y="217170"/>
                </a:lnTo>
                <a:lnTo>
                  <a:pt x="194310" y="255270"/>
                </a:lnTo>
                <a:lnTo>
                  <a:pt x="255270" y="320040"/>
                </a:lnTo>
                <a:lnTo>
                  <a:pt x="312420" y="358140"/>
                </a:lnTo>
                <a:lnTo>
                  <a:pt x="381000" y="400050"/>
                </a:lnTo>
                <a:lnTo>
                  <a:pt x="480060" y="438150"/>
                </a:lnTo>
                <a:lnTo>
                  <a:pt x="880110" y="601980"/>
                </a:lnTo>
                <a:lnTo>
                  <a:pt x="1116330" y="701040"/>
                </a:lnTo>
                <a:lnTo>
                  <a:pt x="1325880" y="7886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37C1944-4B7A-4EEB-84E6-7411E619E259}"/>
              </a:ext>
            </a:extLst>
          </p:cNvPr>
          <p:cNvSpPr/>
          <p:nvPr/>
        </p:nvSpPr>
        <p:spPr>
          <a:xfrm rot="16200000">
            <a:off x="3926683" y="2385220"/>
            <a:ext cx="1811337" cy="587375"/>
          </a:xfrm>
          <a:custGeom>
            <a:avLst/>
            <a:gdLst>
              <a:gd name="connsiteX0" fmla="*/ 814387 w 1812131"/>
              <a:gd name="connsiteY0" fmla="*/ 257175 h 588169"/>
              <a:gd name="connsiteX1" fmla="*/ 1452562 w 1812131"/>
              <a:gd name="connsiteY1" fmla="*/ 161925 h 588169"/>
              <a:gd name="connsiteX2" fmla="*/ 1524000 w 1812131"/>
              <a:gd name="connsiteY2" fmla="*/ 147638 h 588169"/>
              <a:gd name="connsiteX3" fmla="*/ 1566862 w 1812131"/>
              <a:gd name="connsiteY3" fmla="*/ 133350 h 588169"/>
              <a:gd name="connsiteX4" fmla="*/ 1609725 w 1812131"/>
              <a:gd name="connsiteY4" fmla="*/ 114300 h 588169"/>
              <a:gd name="connsiteX5" fmla="*/ 1643062 w 1812131"/>
              <a:gd name="connsiteY5" fmla="*/ 97631 h 588169"/>
              <a:gd name="connsiteX6" fmla="*/ 1681162 w 1812131"/>
              <a:gd name="connsiteY6" fmla="*/ 66675 h 588169"/>
              <a:gd name="connsiteX7" fmla="*/ 1719262 w 1812131"/>
              <a:gd name="connsiteY7" fmla="*/ 33338 h 588169"/>
              <a:gd name="connsiteX8" fmla="*/ 1766887 w 1812131"/>
              <a:gd name="connsiteY8" fmla="*/ 7144 h 588169"/>
              <a:gd name="connsiteX9" fmla="*/ 1793081 w 1812131"/>
              <a:gd name="connsiteY9" fmla="*/ 0 h 588169"/>
              <a:gd name="connsiteX10" fmla="*/ 1802606 w 1812131"/>
              <a:gd name="connsiteY10" fmla="*/ 4763 h 588169"/>
              <a:gd name="connsiteX11" fmla="*/ 1812131 w 1812131"/>
              <a:gd name="connsiteY11" fmla="*/ 16669 h 588169"/>
              <a:gd name="connsiteX12" fmla="*/ 1812131 w 1812131"/>
              <a:gd name="connsiteY12" fmla="*/ 33338 h 588169"/>
              <a:gd name="connsiteX13" fmla="*/ 1797844 w 1812131"/>
              <a:gd name="connsiteY13" fmla="*/ 95250 h 588169"/>
              <a:gd name="connsiteX14" fmla="*/ 1764506 w 1812131"/>
              <a:gd name="connsiteY14" fmla="*/ 197644 h 588169"/>
              <a:gd name="connsiteX15" fmla="*/ 1731169 w 1812131"/>
              <a:gd name="connsiteY15" fmla="*/ 278606 h 588169"/>
              <a:gd name="connsiteX16" fmla="*/ 1702594 w 1812131"/>
              <a:gd name="connsiteY16" fmla="*/ 335756 h 588169"/>
              <a:gd name="connsiteX17" fmla="*/ 1685925 w 1812131"/>
              <a:gd name="connsiteY17" fmla="*/ 361950 h 588169"/>
              <a:gd name="connsiteX18" fmla="*/ 1662112 w 1812131"/>
              <a:gd name="connsiteY18" fmla="*/ 381000 h 588169"/>
              <a:gd name="connsiteX19" fmla="*/ 1612106 w 1812131"/>
              <a:gd name="connsiteY19" fmla="*/ 397669 h 588169"/>
              <a:gd name="connsiteX20" fmla="*/ 1512094 w 1812131"/>
              <a:gd name="connsiteY20" fmla="*/ 416719 h 588169"/>
              <a:gd name="connsiteX21" fmla="*/ 1033462 w 1812131"/>
              <a:gd name="connsiteY21" fmla="*/ 476250 h 588169"/>
              <a:gd name="connsiteX22" fmla="*/ 921544 w 1812131"/>
              <a:gd name="connsiteY22" fmla="*/ 492919 h 588169"/>
              <a:gd name="connsiteX23" fmla="*/ 833437 w 1812131"/>
              <a:gd name="connsiteY23" fmla="*/ 504825 h 588169"/>
              <a:gd name="connsiteX24" fmla="*/ 409575 w 1812131"/>
              <a:gd name="connsiteY24" fmla="*/ 538163 h 588169"/>
              <a:gd name="connsiteX25" fmla="*/ 290512 w 1812131"/>
              <a:gd name="connsiteY25" fmla="*/ 550069 h 588169"/>
              <a:gd name="connsiteX26" fmla="*/ 252412 w 1812131"/>
              <a:gd name="connsiteY26" fmla="*/ 559594 h 588169"/>
              <a:gd name="connsiteX27" fmla="*/ 195262 w 1812131"/>
              <a:gd name="connsiteY27" fmla="*/ 571500 h 588169"/>
              <a:gd name="connsiteX28" fmla="*/ 121444 w 1812131"/>
              <a:gd name="connsiteY28" fmla="*/ 588169 h 588169"/>
              <a:gd name="connsiteX29" fmla="*/ 88106 w 1812131"/>
              <a:gd name="connsiteY29" fmla="*/ 561975 h 588169"/>
              <a:gd name="connsiteX30" fmla="*/ 23812 w 1812131"/>
              <a:gd name="connsiteY30" fmla="*/ 509588 h 588169"/>
              <a:gd name="connsiteX31" fmla="*/ 4762 w 1812131"/>
              <a:gd name="connsiteY31" fmla="*/ 481013 h 588169"/>
              <a:gd name="connsiteX32" fmla="*/ 0 w 1812131"/>
              <a:gd name="connsiteY32" fmla="*/ 459581 h 588169"/>
              <a:gd name="connsiteX33" fmla="*/ 2381 w 1812131"/>
              <a:gd name="connsiteY33" fmla="*/ 438150 h 588169"/>
              <a:gd name="connsiteX34" fmla="*/ 11906 w 1812131"/>
              <a:gd name="connsiteY34" fmla="*/ 414338 h 588169"/>
              <a:gd name="connsiteX35" fmla="*/ 35719 w 1812131"/>
              <a:gd name="connsiteY35" fmla="*/ 392906 h 588169"/>
              <a:gd name="connsiteX36" fmla="*/ 73819 w 1812131"/>
              <a:gd name="connsiteY36" fmla="*/ 376238 h 588169"/>
              <a:gd name="connsiteX37" fmla="*/ 130969 w 1812131"/>
              <a:gd name="connsiteY37" fmla="*/ 357188 h 588169"/>
              <a:gd name="connsiteX38" fmla="*/ 211931 w 1812131"/>
              <a:gd name="connsiteY38" fmla="*/ 347663 h 588169"/>
              <a:gd name="connsiteX39" fmla="*/ 333375 w 1812131"/>
              <a:gd name="connsiteY39" fmla="*/ 328613 h 588169"/>
              <a:gd name="connsiteX40" fmla="*/ 814387 w 1812131"/>
              <a:gd name="connsiteY40" fmla="*/ 257175 h 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812131" h="588169">
                <a:moveTo>
                  <a:pt x="814387" y="257175"/>
                </a:moveTo>
                <a:lnTo>
                  <a:pt x="1452562" y="161925"/>
                </a:lnTo>
                <a:lnTo>
                  <a:pt x="1524000" y="147638"/>
                </a:lnTo>
                <a:lnTo>
                  <a:pt x="1566862" y="133350"/>
                </a:lnTo>
                <a:lnTo>
                  <a:pt x="1609725" y="114300"/>
                </a:lnTo>
                <a:lnTo>
                  <a:pt x="1643062" y="97631"/>
                </a:lnTo>
                <a:lnTo>
                  <a:pt x="1681162" y="66675"/>
                </a:lnTo>
                <a:lnTo>
                  <a:pt x="1719262" y="33338"/>
                </a:lnTo>
                <a:lnTo>
                  <a:pt x="1766887" y="7144"/>
                </a:lnTo>
                <a:lnTo>
                  <a:pt x="1793081" y="0"/>
                </a:lnTo>
                <a:lnTo>
                  <a:pt x="1802606" y="4763"/>
                </a:lnTo>
                <a:lnTo>
                  <a:pt x="1812131" y="16669"/>
                </a:lnTo>
                <a:lnTo>
                  <a:pt x="1812131" y="33338"/>
                </a:lnTo>
                <a:lnTo>
                  <a:pt x="1797844" y="95250"/>
                </a:lnTo>
                <a:lnTo>
                  <a:pt x="1764506" y="197644"/>
                </a:lnTo>
                <a:lnTo>
                  <a:pt x="1731169" y="278606"/>
                </a:lnTo>
                <a:lnTo>
                  <a:pt x="1702594" y="335756"/>
                </a:lnTo>
                <a:lnTo>
                  <a:pt x="1685925" y="361950"/>
                </a:lnTo>
                <a:lnTo>
                  <a:pt x="1662112" y="381000"/>
                </a:lnTo>
                <a:lnTo>
                  <a:pt x="1612106" y="397669"/>
                </a:lnTo>
                <a:lnTo>
                  <a:pt x="1512094" y="416719"/>
                </a:lnTo>
                <a:lnTo>
                  <a:pt x="1033462" y="476250"/>
                </a:lnTo>
                <a:lnTo>
                  <a:pt x="921544" y="492919"/>
                </a:lnTo>
                <a:lnTo>
                  <a:pt x="833437" y="504825"/>
                </a:lnTo>
                <a:lnTo>
                  <a:pt x="409575" y="538163"/>
                </a:lnTo>
                <a:lnTo>
                  <a:pt x="290512" y="550069"/>
                </a:lnTo>
                <a:lnTo>
                  <a:pt x="252412" y="559594"/>
                </a:lnTo>
                <a:lnTo>
                  <a:pt x="195262" y="571500"/>
                </a:lnTo>
                <a:lnTo>
                  <a:pt x="121444" y="588169"/>
                </a:lnTo>
                <a:lnTo>
                  <a:pt x="88106" y="561975"/>
                </a:lnTo>
                <a:lnTo>
                  <a:pt x="23812" y="509588"/>
                </a:lnTo>
                <a:lnTo>
                  <a:pt x="4762" y="481013"/>
                </a:lnTo>
                <a:lnTo>
                  <a:pt x="0" y="459581"/>
                </a:lnTo>
                <a:lnTo>
                  <a:pt x="2381" y="438150"/>
                </a:lnTo>
                <a:lnTo>
                  <a:pt x="11906" y="414338"/>
                </a:lnTo>
                <a:lnTo>
                  <a:pt x="35719" y="392906"/>
                </a:lnTo>
                <a:lnTo>
                  <a:pt x="73819" y="376238"/>
                </a:lnTo>
                <a:lnTo>
                  <a:pt x="130969" y="357188"/>
                </a:lnTo>
                <a:lnTo>
                  <a:pt x="211931" y="347663"/>
                </a:lnTo>
                <a:lnTo>
                  <a:pt x="333375" y="328613"/>
                </a:lnTo>
                <a:lnTo>
                  <a:pt x="814387" y="2571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3C5A2E6-3C62-4F7A-81DD-3D33F15C5B15}"/>
              </a:ext>
            </a:extLst>
          </p:cNvPr>
          <p:cNvSpPr/>
          <p:nvPr/>
        </p:nvSpPr>
        <p:spPr>
          <a:xfrm rot="20100000">
            <a:off x="3903663" y="3176588"/>
            <a:ext cx="4132262" cy="2019300"/>
          </a:xfrm>
          <a:custGeom>
            <a:avLst/>
            <a:gdLst>
              <a:gd name="connsiteX0" fmla="*/ 997528 w 4132119"/>
              <a:gd name="connsiteY0" fmla="*/ 547254 h 2019300"/>
              <a:gd name="connsiteX1" fmla="*/ 1950028 w 4132119"/>
              <a:gd name="connsiteY1" fmla="*/ 876300 h 2019300"/>
              <a:gd name="connsiteX2" fmla="*/ 2552700 w 4132119"/>
              <a:gd name="connsiteY2" fmla="*/ 1097972 h 2019300"/>
              <a:gd name="connsiteX3" fmla="*/ 3241964 w 4132119"/>
              <a:gd name="connsiteY3" fmla="*/ 1381991 h 2019300"/>
              <a:gd name="connsiteX4" fmla="*/ 3498273 w 4132119"/>
              <a:gd name="connsiteY4" fmla="*/ 1489363 h 2019300"/>
              <a:gd name="connsiteX5" fmla="*/ 3529446 w 4132119"/>
              <a:gd name="connsiteY5" fmla="*/ 1496291 h 2019300"/>
              <a:gd name="connsiteX6" fmla="*/ 3775364 w 4132119"/>
              <a:gd name="connsiteY6" fmla="*/ 1548245 h 2019300"/>
              <a:gd name="connsiteX7" fmla="*/ 3820391 w 4132119"/>
              <a:gd name="connsiteY7" fmla="*/ 1562100 h 2019300"/>
              <a:gd name="connsiteX8" fmla="*/ 3879273 w 4132119"/>
              <a:gd name="connsiteY8" fmla="*/ 1624445 h 2019300"/>
              <a:gd name="connsiteX9" fmla="*/ 4055919 w 4132119"/>
              <a:gd name="connsiteY9" fmla="*/ 1801091 h 2019300"/>
              <a:gd name="connsiteX10" fmla="*/ 4097482 w 4132119"/>
              <a:gd name="connsiteY10" fmla="*/ 1849581 h 2019300"/>
              <a:gd name="connsiteX11" fmla="*/ 4121728 w 4132119"/>
              <a:gd name="connsiteY11" fmla="*/ 1894609 h 2019300"/>
              <a:gd name="connsiteX12" fmla="*/ 4132119 w 4132119"/>
              <a:gd name="connsiteY12" fmla="*/ 1929245 h 2019300"/>
              <a:gd name="connsiteX13" fmla="*/ 4132119 w 4132119"/>
              <a:gd name="connsiteY13" fmla="*/ 1953491 h 2019300"/>
              <a:gd name="connsiteX14" fmla="*/ 4118264 w 4132119"/>
              <a:gd name="connsiteY14" fmla="*/ 1981200 h 2019300"/>
              <a:gd name="connsiteX15" fmla="*/ 4090555 w 4132119"/>
              <a:gd name="connsiteY15" fmla="*/ 2005445 h 2019300"/>
              <a:gd name="connsiteX16" fmla="*/ 4069773 w 4132119"/>
              <a:gd name="connsiteY16" fmla="*/ 2019300 h 2019300"/>
              <a:gd name="connsiteX17" fmla="*/ 4028210 w 4132119"/>
              <a:gd name="connsiteY17" fmla="*/ 2015836 h 2019300"/>
              <a:gd name="connsiteX18" fmla="*/ 3990110 w 4132119"/>
              <a:gd name="connsiteY18" fmla="*/ 2008909 h 2019300"/>
              <a:gd name="connsiteX19" fmla="*/ 3927764 w 4132119"/>
              <a:gd name="connsiteY19" fmla="*/ 1981200 h 2019300"/>
              <a:gd name="connsiteX20" fmla="*/ 3823855 w 4132119"/>
              <a:gd name="connsiteY20" fmla="*/ 1918854 h 2019300"/>
              <a:gd name="connsiteX21" fmla="*/ 3539837 w 4132119"/>
              <a:gd name="connsiteY21" fmla="*/ 1762991 h 2019300"/>
              <a:gd name="connsiteX22" fmla="*/ 3158837 w 4132119"/>
              <a:gd name="connsiteY22" fmla="*/ 1575954 h 2019300"/>
              <a:gd name="connsiteX23" fmla="*/ 2670464 w 4132119"/>
              <a:gd name="connsiteY23" fmla="*/ 1347354 h 2019300"/>
              <a:gd name="connsiteX24" fmla="*/ 2182091 w 4132119"/>
              <a:gd name="connsiteY24" fmla="*/ 1143000 h 2019300"/>
              <a:gd name="connsiteX25" fmla="*/ 1884219 w 4132119"/>
              <a:gd name="connsiteY25" fmla="*/ 1035627 h 2019300"/>
              <a:gd name="connsiteX26" fmla="*/ 1496291 w 4132119"/>
              <a:gd name="connsiteY26" fmla="*/ 904009 h 2019300"/>
              <a:gd name="connsiteX27" fmla="*/ 1191491 w 4132119"/>
              <a:gd name="connsiteY27" fmla="*/ 807027 h 2019300"/>
              <a:gd name="connsiteX28" fmla="*/ 720437 w 4132119"/>
              <a:gd name="connsiteY28" fmla="*/ 671945 h 2019300"/>
              <a:gd name="connsiteX29" fmla="*/ 574964 w 4132119"/>
              <a:gd name="connsiteY29" fmla="*/ 637309 h 2019300"/>
              <a:gd name="connsiteX30" fmla="*/ 519546 w 4132119"/>
              <a:gd name="connsiteY30" fmla="*/ 623454 h 2019300"/>
              <a:gd name="connsiteX31" fmla="*/ 429491 w 4132119"/>
              <a:gd name="connsiteY31" fmla="*/ 613063 h 2019300"/>
              <a:gd name="connsiteX32" fmla="*/ 342900 w 4132119"/>
              <a:gd name="connsiteY32" fmla="*/ 592281 h 2019300"/>
              <a:gd name="connsiteX33" fmla="*/ 266700 w 4132119"/>
              <a:gd name="connsiteY33" fmla="*/ 568036 h 2019300"/>
              <a:gd name="connsiteX34" fmla="*/ 204355 w 4132119"/>
              <a:gd name="connsiteY34" fmla="*/ 523009 h 2019300"/>
              <a:gd name="connsiteX35" fmla="*/ 128155 w 4132119"/>
              <a:gd name="connsiteY35" fmla="*/ 422563 h 2019300"/>
              <a:gd name="connsiteX36" fmla="*/ 86591 w 4132119"/>
              <a:gd name="connsiteY36" fmla="*/ 346363 h 2019300"/>
              <a:gd name="connsiteX37" fmla="*/ 45028 w 4132119"/>
              <a:gd name="connsiteY37" fmla="*/ 238991 h 2019300"/>
              <a:gd name="connsiteX38" fmla="*/ 6928 w 4132119"/>
              <a:gd name="connsiteY38" fmla="*/ 90054 h 2019300"/>
              <a:gd name="connsiteX39" fmla="*/ 0 w 4132119"/>
              <a:gd name="connsiteY39" fmla="*/ 27709 h 2019300"/>
              <a:gd name="connsiteX40" fmla="*/ 10391 w 4132119"/>
              <a:gd name="connsiteY40" fmla="*/ 6927 h 2019300"/>
              <a:gd name="connsiteX41" fmla="*/ 27710 w 4132119"/>
              <a:gd name="connsiteY41" fmla="*/ 0 h 2019300"/>
              <a:gd name="connsiteX42" fmla="*/ 38100 w 4132119"/>
              <a:gd name="connsiteY42" fmla="*/ 3463 h 2019300"/>
              <a:gd name="connsiteX43" fmla="*/ 51955 w 4132119"/>
              <a:gd name="connsiteY43" fmla="*/ 20781 h 2019300"/>
              <a:gd name="connsiteX44" fmla="*/ 83128 w 4132119"/>
              <a:gd name="connsiteY44" fmla="*/ 65809 h 2019300"/>
              <a:gd name="connsiteX45" fmla="*/ 128155 w 4132119"/>
              <a:gd name="connsiteY45" fmla="*/ 131618 h 2019300"/>
              <a:gd name="connsiteX46" fmla="*/ 173182 w 4132119"/>
              <a:gd name="connsiteY46" fmla="*/ 187036 h 2019300"/>
              <a:gd name="connsiteX47" fmla="*/ 218210 w 4132119"/>
              <a:gd name="connsiteY47" fmla="*/ 225136 h 2019300"/>
              <a:gd name="connsiteX48" fmla="*/ 315191 w 4132119"/>
              <a:gd name="connsiteY48" fmla="*/ 284018 h 2019300"/>
              <a:gd name="connsiteX49" fmla="*/ 498764 w 4132119"/>
              <a:gd name="connsiteY49" fmla="*/ 363681 h 2019300"/>
              <a:gd name="connsiteX50" fmla="*/ 671946 w 4132119"/>
              <a:gd name="connsiteY50" fmla="*/ 429491 h 2019300"/>
              <a:gd name="connsiteX51" fmla="*/ 997528 w 4132119"/>
              <a:gd name="connsiteY51" fmla="*/ 547254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132119" h="2019300">
                <a:moveTo>
                  <a:pt x="997528" y="547254"/>
                </a:moveTo>
                <a:lnTo>
                  <a:pt x="1950028" y="876300"/>
                </a:lnTo>
                <a:lnTo>
                  <a:pt x="2552700" y="1097972"/>
                </a:lnTo>
                <a:lnTo>
                  <a:pt x="3241964" y="1381991"/>
                </a:lnTo>
                <a:lnTo>
                  <a:pt x="3498273" y="1489363"/>
                </a:lnTo>
                <a:lnTo>
                  <a:pt x="3529446" y="1496291"/>
                </a:lnTo>
                <a:lnTo>
                  <a:pt x="3775364" y="1548245"/>
                </a:lnTo>
                <a:lnTo>
                  <a:pt x="3820391" y="1562100"/>
                </a:lnTo>
                <a:lnTo>
                  <a:pt x="3879273" y="1624445"/>
                </a:lnTo>
                <a:lnTo>
                  <a:pt x="4055919" y="1801091"/>
                </a:lnTo>
                <a:lnTo>
                  <a:pt x="4097482" y="1849581"/>
                </a:lnTo>
                <a:lnTo>
                  <a:pt x="4121728" y="1894609"/>
                </a:lnTo>
                <a:lnTo>
                  <a:pt x="4132119" y="1929245"/>
                </a:lnTo>
                <a:lnTo>
                  <a:pt x="4132119" y="1953491"/>
                </a:lnTo>
                <a:lnTo>
                  <a:pt x="4118264" y="1981200"/>
                </a:lnTo>
                <a:lnTo>
                  <a:pt x="4090555" y="2005445"/>
                </a:lnTo>
                <a:lnTo>
                  <a:pt x="4069773" y="2019300"/>
                </a:lnTo>
                <a:lnTo>
                  <a:pt x="4028210" y="2015836"/>
                </a:lnTo>
                <a:lnTo>
                  <a:pt x="3990110" y="2008909"/>
                </a:lnTo>
                <a:lnTo>
                  <a:pt x="3927764" y="1981200"/>
                </a:lnTo>
                <a:lnTo>
                  <a:pt x="3823855" y="1918854"/>
                </a:lnTo>
                <a:lnTo>
                  <a:pt x="3539837" y="1762991"/>
                </a:lnTo>
                <a:lnTo>
                  <a:pt x="3158837" y="1575954"/>
                </a:lnTo>
                <a:lnTo>
                  <a:pt x="2670464" y="1347354"/>
                </a:lnTo>
                <a:lnTo>
                  <a:pt x="2182091" y="1143000"/>
                </a:lnTo>
                <a:lnTo>
                  <a:pt x="1884219" y="1035627"/>
                </a:lnTo>
                <a:lnTo>
                  <a:pt x="1496291" y="904009"/>
                </a:lnTo>
                <a:lnTo>
                  <a:pt x="1191491" y="807027"/>
                </a:lnTo>
                <a:lnTo>
                  <a:pt x="720437" y="671945"/>
                </a:lnTo>
                <a:lnTo>
                  <a:pt x="574964" y="637309"/>
                </a:lnTo>
                <a:lnTo>
                  <a:pt x="519546" y="623454"/>
                </a:lnTo>
                <a:lnTo>
                  <a:pt x="429491" y="613063"/>
                </a:lnTo>
                <a:lnTo>
                  <a:pt x="342900" y="592281"/>
                </a:lnTo>
                <a:lnTo>
                  <a:pt x="266700" y="568036"/>
                </a:lnTo>
                <a:lnTo>
                  <a:pt x="204355" y="523009"/>
                </a:lnTo>
                <a:lnTo>
                  <a:pt x="128155" y="422563"/>
                </a:lnTo>
                <a:lnTo>
                  <a:pt x="86591" y="346363"/>
                </a:lnTo>
                <a:lnTo>
                  <a:pt x="45028" y="238991"/>
                </a:lnTo>
                <a:lnTo>
                  <a:pt x="6928" y="90054"/>
                </a:lnTo>
                <a:lnTo>
                  <a:pt x="0" y="27709"/>
                </a:lnTo>
                <a:lnTo>
                  <a:pt x="10391" y="6927"/>
                </a:lnTo>
                <a:lnTo>
                  <a:pt x="27710" y="0"/>
                </a:lnTo>
                <a:lnTo>
                  <a:pt x="38100" y="3463"/>
                </a:lnTo>
                <a:lnTo>
                  <a:pt x="51955" y="20781"/>
                </a:lnTo>
                <a:lnTo>
                  <a:pt x="83128" y="65809"/>
                </a:lnTo>
                <a:lnTo>
                  <a:pt x="128155" y="131618"/>
                </a:lnTo>
                <a:lnTo>
                  <a:pt x="173182" y="187036"/>
                </a:lnTo>
                <a:lnTo>
                  <a:pt x="218210" y="225136"/>
                </a:lnTo>
                <a:lnTo>
                  <a:pt x="315191" y="284018"/>
                </a:lnTo>
                <a:lnTo>
                  <a:pt x="498764" y="363681"/>
                </a:lnTo>
                <a:lnTo>
                  <a:pt x="671946" y="429491"/>
                </a:lnTo>
                <a:lnTo>
                  <a:pt x="997528" y="5472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2291700-4DF0-49F8-8873-D1524A8D027F}"/>
              </a:ext>
            </a:extLst>
          </p:cNvPr>
          <p:cNvSpPr/>
          <p:nvPr/>
        </p:nvSpPr>
        <p:spPr>
          <a:xfrm>
            <a:off x="4879975" y="1616075"/>
            <a:ext cx="2559050" cy="458788"/>
          </a:xfrm>
          <a:custGeom>
            <a:avLst/>
            <a:gdLst>
              <a:gd name="connsiteX0" fmla="*/ 699948 w 2558533"/>
              <a:gd name="connsiteY0" fmla="*/ 381249 h 1837736"/>
              <a:gd name="connsiteX1" fmla="*/ 816109 w 2558533"/>
              <a:gd name="connsiteY1" fmla="*/ 369335 h 1837736"/>
              <a:gd name="connsiteX2" fmla="*/ 1245014 w 2558533"/>
              <a:gd name="connsiteY2" fmla="*/ 330614 h 1837736"/>
              <a:gd name="connsiteX3" fmla="*/ 1888370 w 2558533"/>
              <a:gd name="connsiteY3" fmla="*/ 271044 h 1837736"/>
              <a:gd name="connsiteX4" fmla="*/ 2031338 w 2558533"/>
              <a:gd name="connsiteY4" fmla="*/ 256152 h 1837736"/>
              <a:gd name="connsiteX5" fmla="*/ 2078994 w 2558533"/>
              <a:gd name="connsiteY5" fmla="*/ 250195 h 1837736"/>
              <a:gd name="connsiteX6" fmla="*/ 2105801 w 2558533"/>
              <a:gd name="connsiteY6" fmla="*/ 253173 h 1837736"/>
              <a:gd name="connsiteX7" fmla="*/ 2129629 w 2558533"/>
              <a:gd name="connsiteY7" fmla="*/ 259130 h 1837736"/>
              <a:gd name="connsiteX8" fmla="*/ 2153457 w 2558533"/>
              <a:gd name="connsiteY8" fmla="*/ 271044 h 1837736"/>
              <a:gd name="connsiteX9" fmla="*/ 2165371 w 2558533"/>
              <a:gd name="connsiteY9" fmla="*/ 282958 h 1837736"/>
              <a:gd name="connsiteX10" fmla="*/ 2171328 w 2558533"/>
              <a:gd name="connsiteY10" fmla="*/ 297851 h 1837736"/>
              <a:gd name="connsiteX11" fmla="*/ 2168349 w 2558533"/>
              <a:gd name="connsiteY11" fmla="*/ 321679 h 1837736"/>
              <a:gd name="connsiteX12" fmla="*/ 2111758 w 2558533"/>
              <a:gd name="connsiteY12" fmla="*/ 774411 h 1837736"/>
              <a:gd name="connsiteX13" fmla="*/ 2105801 w 2558533"/>
              <a:gd name="connsiteY13" fmla="*/ 828024 h 1837736"/>
              <a:gd name="connsiteX14" fmla="*/ 2076016 w 2558533"/>
              <a:gd name="connsiteY14" fmla="*/ 1048433 h 1837736"/>
              <a:gd name="connsiteX15" fmla="*/ 2004532 w 2558533"/>
              <a:gd name="connsiteY15" fmla="*/ 1483294 h 1837736"/>
              <a:gd name="connsiteX16" fmla="*/ 1965811 w 2558533"/>
              <a:gd name="connsiteY16" fmla="*/ 1632219 h 1837736"/>
              <a:gd name="connsiteX17" fmla="*/ 1924112 w 2558533"/>
              <a:gd name="connsiteY17" fmla="*/ 1727531 h 1837736"/>
              <a:gd name="connsiteX18" fmla="*/ 1953897 w 2558533"/>
              <a:gd name="connsiteY18" fmla="*/ 1757316 h 1837736"/>
              <a:gd name="connsiteX19" fmla="*/ 1986661 w 2558533"/>
              <a:gd name="connsiteY19" fmla="*/ 1801994 h 1837736"/>
              <a:gd name="connsiteX20" fmla="*/ 2013467 w 2558533"/>
              <a:gd name="connsiteY20" fmla="*/ 1834757 h 1837736"/>
              <a:gd name="connsiteX21" fmla="*/ 2022403 w 2558533"/>
              <a:gd name="connsiteY21" fmla="*/ 1837736 h 1837736"/>
              <a:gd name="connsiteX22" fmla="*/ 2064102 w 2558533"/>
              <a:gd name="connsiteY22" fmla="*/ 1828800 h 1837736"/>
              <a:gd name="connsiteX23" fmla="*/ 2120693 w 2558533"/>
              <a:gd name="connsiteY23" fmla="*/ 1807951 h 1837736"/>
              <a:gd name="connsiteX24" fmla="*/ 2147500 w 2558533"/>
              <a:gd name="connsiteY24" fmla="*/ 1793058 h 1837736"/>
              <a:gd name="connsiteX25" fmla="*/ 2156435 w 2558533"/>
              <a:gd name="connsiteY25" fmla="*/ 1769230 h 1837736"/>
              <a:gd name="connsiteX26" fmla="*/ 2171328 w 2558533"/>
              <a:gd name="connsiteY26" fmla="*/ 1685832 h 1837736"/>
              <a:gd name="connsiteX27" fmla="*/ 2198134 w 2558533"/>
              <a:gd name="connsiteY27" fmla="*/ 1590520 h 1837736"/>
              <a:gd name="connsiteX28" fmla="*/ 2236855 w 2558533"/>
              <a:gd name="connsiteY28" fmla="*/ 1465423 h 1837736"/>
              <a:gd name="connsiteX29" fmla="*/ 2260683 w 2558533"/>
              <a:gd name="connsiteY29" fmla="*/ 1393939 h 1837736"/>
              <a:gd name="connsiteX30" fmla="*/ 2287489 w 2558533"/>
              <a:gd name="connsiteY30" fmla="*/ 1265864 h 1837736"/>
              <a:gd name="connsiteX31" fmla="*/ 2350038 w 2558533"/>
              <a:gd name="connsiteY31" fmla="*/ 970992 h 1837736"/>
              <a:gd name="connsiteX32" fmla="*/ 2415565 w 2558533"/>
              <a:gd name="connsiteY32" fmla="*/ 691013 h 1837736"/>
              <a:gd name="connsiteX33" fmla="*/ 2469178 w 2558533"/>
              <a:gd name="connsiteY33" fmla="*/ 482518 h 1837736"/>
              <a:gd name="connsiteX34" fmla="*/ 2495984 w 2558533"/>
              <a:gd name="connsiteY34" fmla="*/ 402098 h 1837736"/>
              <a:gd name="connsiteX35" fmla="*/ 2516834 w 2558533"/>
              <a:gd name="connsiteY35" fmla="*/ 366356 h 1837736"/>
              <a:gd name="connsiteX36" fmla="*/ 2540662 w 2558533"/>
              <a:gd name="connsiteY36" fmla="*/ 327636 h 1837736"/>
              <a:gd name="connsiteX37" fmla="*/ 2555554 w 2558533"/>
              <a:gd name="connsiteY37" fmla="*/ 279980 h 1837736"/>
              <a:gd name="connsiteX38" fmla="*/ 2558533 w 2558533"/>
              <a:gd name="connsiteY38" fmla="*/ 235302 h 1837736"/>
              <a:gd name="connsiteX39" fmla="*/ 2537683 w 2558533"/>
              <a:gd name="connsiteY39" fmla="*/ 211474 h 1837736"/>
              <a:gd name="connsiteX40" fmla="*/ 2361952 w 2558533"/>
              <a:gd name="connsiteY40" fmla="*/ 50635 h 1837736"/>
              <a:gd name="connsiteX41" fmla="*/ 2314296 w 2558533"/>
              <a:gd name="connsiteY41" fmla="*/ 8936 h 1837736"/>
              <a:gd name="connsiteX42" fmla="*/ 2278554 w 2558533"/>
              <a:gd name="connsiteY42" fmla="*/ 0 h 1837736"/>
              <a:gd name="connsiteX43" fmla="*/ 2224941 w 2558533"/>
              <a:gd name="connsiteY43" fmla="*/ 0 h 1837736"/>
              <a:gd name="connsiteX44" fmla="*/ 2159414 w 2558533"/>
              <a:gd name="connsiteY44" fmla="*/ 8936 h 1837736"/>
              <a:gd name="connsiteX45" fmla="*/ 2117715 w 2558533"/>
              <a:gd name="connsiteY45" fmla="*/ 20850 h 1837736"/>
              <a:gd name="connsiteX46" fmla="*/ 2058145 w 2558533"/>
              <a:gd name="connsiteY46" fmla="*/ 38721 h 1837736"/>
              <a:gd name="connsiteX47" fmla="*/ 1879435 w 2558533"/>
              <a:gd name="connsiteY47" fmla="*/ 74463 h 1837736"/>
              <a:gd name="connsiteX48" fmla="*/ 1539885 w 2558533"/>
              <a:gd name="connsiteY48" fmla="*/ 125097 h 1837736"/>
              <a:gd name="connsiteX49" fmla="*/ 1230121 w 2558533"/>
              <a:gd name="connsiteY49" fmla="*/ 169775 h 1837736"/>
              <a:gd name="connsiteX50" fmla="*/ 988863 w 2558533"/>
              <a:gd name="connsiteY50" fmla="*/ 205517 h 1837736"/>
              <a:gd name="connsiteX51" fmla="*/ 744625 w 2558533"/>
              <a:gd name="connsiteY51" fmla="*/ 238281 h 1837736"/>
              <a:gd name="connsiteX52" fmla="*/ 485496 w 2558533"/>
              <a:gd name="connsiteY52" fmla="*/ 268066 h 1837736"/>
              <a:gd name="connsiteX53" fmla="*/ 345506 w 2558533"/>
              <a:gd name="connsiteY53" fmla="*/ 277001 h 1837736"/>
              <a:gd name="connsiteX54" fmla="*/ 175732 w 2558533"/>
              <a:gd name="connsiteY54" fmla="*/ 285937 h 1837736"/>
              <a:gd name="connsiteX55" fmla="*/ 71484 w 2558533"/>
              <a:gd name="connsiteY55" fmla="*/ 282958 h 1837736"/>
              <a:gd name="connsiteX56" fmla="*/ 17871 w 2558533"/>
              <a:gd name="connsiteY56" fmla="*/ 282958 h 1837736"/>
              <a:gd name="connsiteX57" fmla="*/ 0 w 2558533"/>
              <a:gd name="connsiteY57" fmla="*/ 271044 h 1837736"/>
              <a:gd name="connsiteX58" fmla="*/ 53613 w 2558533"/>
              <a:gd name="connsiteY58" fmla="*/ 458690 h 1837736"/>
              <a:gd name="connsiteX59" fmla="*/ 187646 w 2558533"/>
              <a:gd name="connsiteY59" fmla="*/ 443797 h 1837736"/>
              <a:gd name="connsiteX60" fmla="*/ 551023 w 2558533"/>
              <a:gd name="connsiteY60" fmla="*/ 399120 h 1837736"/>
              <a:gd name="connsiteX61" fmla="*/ 699948 w 2558533"/>
              <a:gd name="connsiteY61" fmla="*/ 381249 h 1837736"/>
              <a:gd name="connsiteX0" fmla="*/ 699948 w 2558533"/>
              <a:gd name="connsiteY0" fmla="*/ 381249 h 1837736"/>
              <a:gd name="connsiteX1" fmla="*/ 816109 w 2558533"/>
              <a:gd name="connsiteY1" fmla="*/ 369335 h 1837736"/>
              <a:gd name="connsiteX2" fmla="*/ 1245014 w 2558533"/>
              <a:gd name="connsiteY2" fmla="*/ 330614 h 1837736"/>
              <a:gd name="connsiteX3" fmla="*/ 1888370 w 2558533"/>
              <a:gd name="connsiteY3" fmla="*/ 271044 h 1837736"/>
              <a:gd name="connsiteX4" fmla="*/ 2031338 w 2558533"/>
              <a:gd name="connsiteY4" fmla="*/ 256152 h 1837736"/>
              <a:gd name="connsiteX5" fmla="*/ 2078994 w 2558533"/>
              <a:gd name="connsiteY5" fmla="*/ 250195 h 1837736"/>
              <a:gd name="connsiteX6" fmla="*/ 2105801 w 2558533"/>
              <a:gd name="connsiteY6" fmla="*/ 253173 h 1837736"/>
              <a:gd name="connsiteX7" fmla="*/ 2129629 w 2558533"/>
              <a:gd name="connsiteY7" fmla="*/ 259130 h 1837736"/>
              <a:gd name="connsiteX8" fmla="*/ 2153457 w 2558533"/>
              <a:gd name="connsiteY8" fmla="*/ 271044 h 1837736"/>
              <a:gd name="connsiteX9" fmla="*/ 2165371 w 2558533"/>
              <a:gd name="connsiteY9" fmla="*/ 282958 h 1837736"/>
              <a:gd name="connsiteX10" fmla="*/ 2171328 w 2558533"/>
              <a:gd name="connsiteY10" fmla="*/ 297851 h 1837736"/>
              <a:gd name="connsiteX11" fmla="*/ 2168349 w 2558533"/>
              <a:gd name="connsiteY11" fmla="*/ 321679 h 1837736"/>
              <a:gd name="connsiteX12" fmla="*/ 2111758 w 2558533"/>
              <a:gd name="connsiteY12" fmla="*/ 774411 h 1837736"/>
              <a:gd name="connsiteX13" fmla="*/ 2105801 w 2558533"/>
              <a:gd name="connsiteY13" fmla="*/ 828024 h 1837736"/>
              <a:gd name="connsiteX14" fmla="*/ 2076016 w 2558533"/>
              <a:gd name="connsiteY14" fmla="*/ 1048433 h 1837736"/>
              <a:gd name="connsiteX15" fmla="*/ 2004532 w 2558533"/>
              <a:gd name="connsiteY15" fmla="*/ 1483294 h 1837736"/>
              <a:gd name="connsiteX16" fmla="*/ 1965811 w 2558533"/>
              <a:gd name="connsiteY16" fmla="*/ 1632219 h 1837736"/>
              <a:gd name="connsiteX17" fmla="*/ 1953897 w 2558533"/>
              <a:gd name="connsiteY17" fmla="*/ 1757316 h 1837736"/>
              <a:gd name="connsiteX18" fmla="*/ 1986661 w 2558533"/>
              <a:gd name="connsiteY18" fmla="*/ 1801994 h 1837736"/>
              <a:gd name="connsiteX19" fmla="*/ 2013467 w 2558533"/>
              <a:gd name="connsiteY19" fmla="*/ 1834757 h 1837736"/>
              <a:gd name="connsiteX20" fmla="*/ 2022403 w 2558533"/>
              <a:gd name="connsiteY20" fmla="*/ 1837736 h 1837736"/>
              <a:gd name="connsiteX21" fmla="*/ 2064102 w 2558533"/>
              <a:gd name="connsiteY21" fmla="*/ 1828800 h 1837736"/>
              <a:gd name="connsiteX22" fmla="*/ 2120693 w 2558533"/>
              <a:gd name="connsiteY22" fmla="*/ 1807951 h 1837736"/>
              <a:gd name="connsiteX23" fmla="*/ 2147500 w 2558533"/>
              <a:gd name="connsiteY23" fmla="*/ 1793058 h 1837736"/>
              <a:gd name="connsiteX24" fmla="*/ 2156435 w 2558533"/>
              <a:gd name="connsiteY24" fmla="*/ 1769230 h 1837736"/>
              <a:gd name="connsiteX25" fmla="*/ 2171328 w 2558533"/>
              <a:gd name="connsiteY25" fmla="*/ 1685832 h 1837736"/>
              <a:gd name="connsiteX26" fmla="*/ 2198134 w 2558533"/>
              <a:gd name="connsiteY26" fmla="*/ 1590520 h 1837736"/>
              <a:gd name="connsiteX27" fmla="*/ 2236855 w 2558533"/>
              <a:gd name="connsiteY27" fmla="*/ 1465423 h 1837736"/>
              <a:gd name="connsiteX28" fmla="*/ 2260683 w 2558533"/>
              <a:gd name="connsiteY28" fmla="*/ 1393939 h 1837736"/>
              <a:gd name="connsiteX29" fmla="*/ 2287489 w 2558533"/>
              <a:gd name="connsiteY29" fmla="*/ 1265864 h 1837736"/>
              <a:gd name="connsiteX30" fmla="*/ 2350038 w 2558533"/>
              <a:gd name="connsiteY30" fmla="*/ 970992 h 1837736"/>
              <a:gd name="connsiteX31" fmla="*/ 2415565 w 2558533"/>
              <a:gd name="connsiteY31" fmla="*/ 691013 h 1837736"/>
              <a:gd name="connsiteX32" fmla="*/ 2469178 w 2558533"/>
              <a:gd name="connsiteY32" fmla="*/ 482518 h 1837736"/>
              <a:gd name="connsiteX33" fmla="*/ 2495984 w 2558533"/>
              <a:gd name="connsiteY33" fmla="*/ 402098 h 1837736"/>
              <a:gd name="connsiteX34" fmla="*/ 2516834 w 2558533"/>
              <a:gd name="connsiteY34" fmla="*/ 366356 h 1837736"/>
              <a:gd name="connsiteX35" fmla="*/ 2540662 w 2558533"/>
              <a:gd name="connsiteY35" fmla="*/ 327636 h 1837736"/>
              <a:gd name="connsiteX36" fmla="*/ 2555554 w 2558533"/>
              <a:gd name="connsiteY36" fmla="*/ 279980 h 1837736"/>
              <a:gd name="connsiteX37" fmla="*/ 2558533 w 2558533"/>
              <a:gd name="connsiteY37" fmla="*/ 235302 h 1837736"/>
              <a:gd name="connsiteX38" fmla="*/ 2537683 w 2558533"/>
              <a:gd name="connsiteY38" fmla="*/ 211474 h 1837736"/>
              <a:gd name="connsiteX39" fmla="*/ 2361952 w 2558533"/>
              <a:gd name="connsiteY39" fmla="*/ 50635 h 1837736"/>
              <a:gd name="connsiteX40" fmla="*/ 2314296 w 2558533"/>
              <a:gd name="connsiteY40" fmla="*/ 8936 h 1837736"/>
              <a:gd name="connsiteX41" fmla="*/ 2278554 w 2558533"/>
              <a:gd name="connsiteY41" fmla="*/ 0 h 1837736"/>
              <a:gd name="connsiteX42" fmla="*/ 2224941 w 2558533"/>
              <a:gd name="connsiteY42" fmla="*/ 0 h 1837736"/>
              <a:gd name="connsiteX43" fmla="*/ 2159414 w 2558533"/>
              <a:gd name="connsiteY43" fmla="*/ 8936 h 1837736"/>
              <a:gd name="connsiteX44" fmla="*/ 2117715 w 2558533"/>
              <a:gd name="connsiteY44" fmla="*/ 20850 h 1837736"/>
              <a:gd name="connsiteX45" fmla="*/ 2058145 w 2558533"/>
              <a:gd name="connsiteY45" fmla="*/ 38721 h 1837736"/>
              <a:gd name="connsiteX46" fmla="*/ 1879435 w 2558533"/>
              <a:gd name="connsiteY46" fmla="*/ 74463 h 1837736"/>
              <a:gd name="connsiteX47" fmla="*/ 1539885 w 2558533"/>
              <a:gd name="connsiteY47" fmla="*/ 125097 h 1837736"/>
              <a:gd name="connsiteX48" fmla="*/ 1230121 w 2558533"/>
              <a:gd name="connsiteY48" fmla="*/ 169775 h 1837736"/>
              <a:gd name="connsiteX49" fmla="*/ 988863 w 2558533"/>
              <a:gd name="connsiteY49" fmla="*/ 205517 h 1837736"/>
              <a:gd name="connsiteX50" fmla="*/ 744625 w 2558533"/>
              <a:gd name="connsiteY50" fmla="*/ 238281 h 1837736"/>
              <a:gd name="connsiteX51" fmla="*/ 485496 w 2558533"/>
              <a:gd name="connsiteY51" fmla="*/ 268066 h 1837736"/>
              <a:gd name="connsiteX52" fmla="*/ 345506 w 2558533"/>
              <a:gd name="connsiteY52" fmla="*/ 277001 h 1837736"/>
              <a:gd name="connsiteX53" fmla="*/ 175732 w 2558533"/>
              <a:gd name="connsiteY53" fmla="*/ 285937 h 1837736"/>
              <a:gd name="connsiteX54" fmla="*/ 71484 w 2558533"/>
              <a:gd name="connsiteY54" fmla="*/ 282958 h 1837736"/>
              <a:gd name="connsiteX55" fmla="*/ 17871 w 2558533"/>
              <a:gd name="connsiteY55" fmla="*/ 282958 h 1837736"/>
              <a:gd name="connsiteX56" fmla="*/ 0 w 2558533"/>
              <a:gd name="connsiteY56" fmla="*/ 271044 h 1837736"/>
              <a:gd name="connsiteX57" fmla="*/ 53613 w 2558533"/>
              <a:gd name="connsiteY57" fmla="*/ 458690 h 1837736"/>
              <a:gd name="connsiteX58" fmla="*/ 187646 w 2558533"/>
              <a:gd name="connsiteY58" fmla="*/ 443797 h 1837736"/>
              <a:gd name="connsiteX59" fmla="*/ 551023 w 2558533"/>
              <a:gd name="connsiteY59" fmla="*/ 399120 h 1837736"/>
              <a:gd name="connsiteX60" fmla="*/ 699948 w 2558533"/>
              <a:gd name="connsiteY60" fmla="*/ 381249 h 1837736"/>
              <a:gd name="connsiteX0" fmla="*/ 699948 w 2558533"/>
              <a:gd name="connsiteY0" fmla="*/ 381249 h 1837736"/>
              <a:gd name="connsiteX1" fmla="*/ 816109 w 2558533"/>
              <a:gd name="connsiteY1" fmla="*/ 369335 h 1837736"/>
              <a:gd name="connsiteX2" fmla="*/ 1245014 w 2558533"/>
              <a:gd name="connsiteY2" fmla="*/ 330614 h 1837736"/>
              <a:gd name="connsiteX3" fmla="*/ 1888370 w 2558533"/>
              <a:gd name="connsiteY3" fmla="*/ 271044 h 1837736"/>
              <a:gd name="connsiteX4" fmla="*/ 2031338 w 2558533"/>
              <a:gd name="connsiteY4" fmla="*/ 256152 h 1837736"/>
              <a:gd name="connsiteX5" fmla="*/ 2078994 w 2558533"/>
              <a:gd name="connsiteY5" fmla="*/ 250195 h 1837736"/>
              <a:gd name="connsiteX6" fmla="*/ 2105801 w 2558533"/>
              <a:gd name="connsiteY6" fmla="*/ 253173 h 1837736"/>
              <a:gd name="connsiteX7" fmla="*/ 2129629 w 2558533"/>
              <a:gd name="connsiteY7" fmla="*/ 259130 h 1837736"/>
              <a:gd name="connsiteX8" fmla="*/ 2153457 w 2558533"/>
              <a:gd name="connsiteY8" fmla="*/ 271044 h 1837736"/>
              <a:gd name="connsiteX9" fmla="*/ 2165371 w 2558533"/>
              <a:gd name="connsiteY9" fmla="*/ 282958 h 1837736"/>
              <a:gd name="connsiteX10" fmla="*/ 2171328 w 2558533"/>
              <a:gd name="connsiteY10" fmla="*/ 297851 h 1837736"/>
              <a:gd name="connsiteX11" fmla="*/ 2168349 w 2558533"/>
              <a:gd name="connsiteY11" fmla="*/ 321679 h 1837736"/>
              <a:gd name="connsiteX12" fmla="*/ 2111758 w 2558533"/>
              <a:gd name="connsiteY12" fmla="*/ 774411 h 1837736"/>
              <a:gd name="connsiteX13" fmla="*/ 2105801 w 2558533"/>
              <a:gd name="connsiteY13" fmla="*/ 828024 h 1837736"/>
              <a:gd name="connsiteX14" fmla="*/ 2076016 w 2558533"/>
              <a:gd name="connsiteY14" fmla="*/ 1048433 h 1837736"/>
              <a:gd name="connsiteX15" fmla="*/ 2004532 w 2558533"/>
              <a:gd name="connsiteY15" fmla="*/ 1483294 h 1837736"/>
              <a:gd name="connsiteX16" fmla="*/ 1965811 w 2558533"/>
              <a:gd name="connsiteY16" fmla="*/ 1632219 h 1837736"/>
              <a:gd name="connsiteX17" fmla="*/ 1986661 w 2558533"/>
              <a:gd name="connsiteY17" fmla="*/ 1801994 h 1837736"/>
              <a:gd name="connsiteX18" fmla="*/ 2013467 w 2558533"/>
              <a:gd name="connsiteY18" fmla="*/ 1834757 h 1837736"/>
              <a:gd name="connsiteX19" fmla="*/ 2022403 w 2558533"/>
              <a:gd name="connsiteY19" fmla="*/ 1837736 h 1837736"/>
              <a:gd name="connsiteX20" fmla="*/ 2064102 w 2558533"/>
              <a:gd name="connsiteY20" fmla="*/ 1828800 h 1837736"/>
              <a:gd name="connsiteX21" fmla="*/ 2120693 w 2558533"/>
              <a:gd name="connsiteY21" fmla="*/ 1807951 h 1837736"/>
              <a:gd name="connsiteX22" fmla="*/ 2147500 w 2558533"/>
              <a:gd name="connsiteY22" fmla="*/ 1793058 h 1837736"/>
              <a:gd name="connsiteX23" fmla="*/ 2156435 w 2558533"/>
              <a:gd name="connsiteY23" fmla="*/ 1769230 h 1837736"/>
              <a:gd name="connsiteX24" fmla="*/ 2171328 w 2558533"/>
              <a:gd name="connsiteY24" fmla="*/ 1685832 h 1837736"/>
              <a:gd name="connsiteX25" fmla="*/ 2198134 w 2558533"/>
              <a:gd name="connsiteY25" fmla="*/ 1590520 h 1837736"/>
              <a:gd name="connsiteX26" fmla="*/ 2236855 w 2558533"/>
              <a:gd name="connsiteY26" fmla="*/ 1465423 h 1837736"/>
              <a:gd name="connsiteX27" fmla="*/ 2260683 w 2558533"/>
              <a:gd name="connsiteY27" fmla="*/ 1393939 h 1837736"/>
              <a:gd name="connsiteX28" fmla="*/ 2287489 w 2558533"/>
              <a:gd name="connsiteY28" fmla="*/ 1265864 h 1837736"/>
              <a:gd name="connsiteX29" fmla="*/ 2350038 w 2558533"/>
              <a:gd name="connsiteY29" fmla="*/ 970992 h 1837736"/>
              <a:gd name="connsiteX30" fmla="*/ 2415565 w 2558533"/>
              <a:gd name="connsiteY30" fmla="*/ 691013 h 1837736"/>
              <a:gd name="connsiteX31" fmla="*/ 2469178 w 2558533"/>
              <a:gd name="connsiteY31" fmla="*/ 482518 h 1837736"/>
              <a:gd name="connsiteX32" fmla="*/ 2495984 w 2558533"/>
              <a:gd name="connsiteY32" fmla="*/ 402098 h 1837736"/>
              <a:gd name="connsiteX33" fmla="*/ 2516834 w 2558533"/>
              <a:gd name="connsiteY33" fmla="*/ 366356 h 1837736"/>
              <a:gd name="connsiteX34" fmla="*/ 2540662 w 2558533"/>
              <a:gd name="connsiteY34" fmla="*/ 327636 h 1837736"/>
              <a:gd name="connsiteX35" fmla="*/ 2555554 w 2558533"/>
              <a:gd name="connsiteY35" fmla="*/ 279980 h 1837736"/>
              <a:gd name="connsiteX36" fmla="*/ 2558533 w 2558533"/>
              <a:gd name="connsiteY36" fmla="*/ 235302 h 1837736"/>
              <a:gd name="connsiteX37" fmla="*/ 2537683 w 2558533"/>
              <a:gd name="connsiteY37" fmla="*/ 211474 h 1837736"/>
              <a:gd name="connsiteX38" fmla="*/ 2361952 w 2558533"/>
              <a:gd name="connsiteY38" fmla="*/ 50635 h 1837736"/>
              <a:gd name="connsiteX39" fmla="*/ 2314296 w 2558533"/>
              <a:gd name="connsiteY39" fmla="*/ 8936 h 1837736"/>
              <a:gd name="connsiteX40" fmla="*/ 2278554 w 2558533"/>
              <a:gd name="connsiteY40" fmla="*/ 0 h 1837736"/>
              <a:gd name="connsiteX41" fmla="*/ 2224941 w 2558533"/>
              <a:gd name="connsiteY41" fmla="*/ 0 h 1837736"/>
              <a:gd name="connsiteX42" fmla="*/ 2159414 w 2558533"/>
              <a:gd name="connsiteY42" fmla="*/ 8936 h 1837736"/>
              <a:gd name="connsiteX43" fmla="*/ 2117715 w 2558533"/>
              <a:gd name="connsiteY43" fmla="*/ 20850 h 1837736"/>
              <a:gd name="connsiteX44" fmla="*/ 2058145 w 2558533"/>
              <a:gd name="connsiteY44" fmla="*/ 38721 h 1837736"/>
              <a:gd name="connsiteX45" fmla="*/ 1879435 w 2558533"/>
              <a:gd name="connsiteY45" fmla="*/ 74463 h 1837736"/>
              <a:gd name="connsiteX46" fmla="*/ 1539885 w 2558533"/>
              <a:gd name="connsiteY46" fmla="*/ 125097 h 1837736"/>
              <a:gd name="connsiteX47" fmla="*/ 1230121 w 2558533"/>
              <a:gd name="connsiteY47" fmla="*/ 169775 h 1837736"/>
              <a:gd name="connsiteX48" fmla="*/ 988863 w 2558533"/>
              <a:gd name="connsiteY48" fmla="*/ 205517 h 1837736"/>
              <a:gd name="connsiteX49" fmla="*/ 744625 w 2558533"/>
              <a:gd name="connsiteY49" fmla="*/ 238281 h 1837736"/>
              <a:gd name="connsiteX50" fmla="*/ 485496 w 2558533"/>
              <a:gd name="connsiteY50" fmla="*/ 268066 h 1837736"/>
              <a:gd name="connsiteX51" fmla="*/ 345506 w 2558533"/>
              <a:gd name="connsiteY51" fmla="*/ 277001 h 1837736"/>
              <a:gd name="connsiteX52" fmla="*/ 175732 w 2558533"/>
              <a:gd name="connsiteY52" fmla="*/ 285937 h 1837736"/>
              <a:gd name="connsiteX53" fmla="*/ 71484 w 2558533"/>
              <a:gd name="connsiteY53" fmla="*/ 282958 h 1837736"/>
              <a:gd name="connsiteX54" fmla="*/ 17871 w 2558533"/>
              <a:gd name="connsiteY54" fmla="*/ 282958 h 1837736"/>
              <a:gd name="connsiteX55" fmla="*/ 0 w 2558533"/>
              <a:gd name="connsiteY55" fmla="*/ 271044 h 1837736"/>
              <a:gd name="connsiteX56" fmla="*/ 53613 w 2558533"/>
              <a:gd name="connsiteY56" fmla="*/ 458690 h 1837736"/>
              <a:gd name="connsiteX57" fmla="*/ 187646 w 2558533"/>
              <a:gd name="connsiteY57" fmla="*/ 443797 h 1837736"/>
              <a:gd name="connsiteX58" fmla="*/ 551023 w 2558533"/>
              <a:gd name="connsiteY58" fmla="*/ 399120 h 1837736"/>
              <a:gd name="connsiteX59" fmla="*/ 699948 w 2558533"/>
              <a:gd name="connsiteY59" fmla="*/ 381249 h 1837736"/>
              <a:gd name="connsiteX0" fmla="*/ 699948 w 2558533"/>
              <a:gd name="connsiteY0" fmla="*/ 381249 h 1837736"/>
              <a:gd name="connsiteX1" fmla="*/ 816109 w 2558533"/>
              <a:gd name="connsiteY1" fmla="*/ 369335 h 1837736"/>
              <a:gd name="connsiteX2" fmla="*/ 1245014 w 2558533"/>
              <a:gd name="connsiteY2" fmla="*/ 330614 h 1837736"/>
              <a:gd name="connsiteX3" fmla="*/ 1888370 w 2558533"/>
              <a:gd name="connsiteY3" fmla="*/ 271044 h 1837736"/>
              <a:gd name="connsiteX4" fmla="*/ 2031338 w 2558533"/>
              <a:gd name="connsiteY4" fmla="*/ 256152 h 1837736"/>
              <a:gd name="connsiteX5" fmla="*/ 2078994 w 2558533"/>
              <a:gd name="connsiteY5" fmla="*/ 250195 h 1837736"/>
              <a:gd name="connsiteX6" fmla="*/ 2105801 w 2558533"/>
              <a:gd name="connsiteY6" fmla="*/ 253173 h 1837736"/>
              <a:gd name="connsiteX7" fmla="*/ 2129629 w 2558533"/>
              <a:gd name="connsiteY7" fmla="*/ 259130 h 1837736"/>
              <a:gd name="connsiteX8" fmla="*/ 2153457 w 2558533"/>
              <a:gd name="connsiteY8" fmla="*/ 271044 h 1837736"/>
              <a:gd name="connsiteX9" fmla="*/ 2165371 w 2558533"/>
              <a:gd name="connsiteY9" fmla="*/ 282958 h 1837736"/>
              <a:gd name="connsiteX10" fmla="*/ 2171328 w 2558533"/>
              <a:gd name="connsiteY10" fmla="*/ 297851 h 1837736"/>
              <a:gd name="connsiteX11" fmla="*/ 2168349 w 2558533"/>
              <a:gd name="connsiteY11" fmla="*/ 321679 h 1837736"/>
              <a:gd name="connsiteX12" fmla="*/ 2111758 w 2558533"/>
              <a:gd name="connsiteY12" fmla="*/ 774411 h 1837736"/>
              <a:gd name="connsiteX13" fmla="*/ 2105801 w 2558533"/>
              <a:gd name="connsiteY13" fmla="*/ 828024 h 1837736"/>
              <a:gd name="connsiteX14" fmla="*/ 2076016 w 2558533"/>
              <a:gd name="connsiteY14" fmla="*/ 1048433 h 1837736"/>
              <a:gd name="connsiteX15" fmla="*/ 2004532 w 2558533"/>
              <a:gd name="connsiteY15" fmla="*/ 1483294 h 1837736"/>
              <a:gd name="connsiteX16" fmla="*/ 1965811 w 2558533"/>
              <a:gd name="connsiteY16" fmla="*/ 1632219 h 1837736"/>
              <a:gd name="connsiteX17" fmla="*/ 2013467 w 2558533"/>
              <a:gd name="connsiteY17" fmla="*/ 1834757 h 1837736"/>
              <a:gd name="connsiteX18" fmla="*/ 2022403 w 2558533"/>
              <a:gd name="connsiteY18" fmla="*/ 1837736 h 1837736"/>
              <a:gd name="connsiteX19" fmla="*/ 2064102 w 2558533"/>
              <a:gd name="connsiteY19" fmla="*/ 1828800 h 1837736"/>
              <a:gd name="connsiteX20" fmla="*/ 2120693 w 2558533"/>
              <a:gd name="connsiteY20" fmla="*/ 1807951 h 1837736"/>
              <a:gd name="connsiteX21" fmla="*/ 2147500 w 2558533"/>
              <a:gd name="connsiteY21" fmla="*/ 1793058 h 1837736"/>
              <a:gd name="connsiteX22" fmla="*/ 2156435 w 2558533"/>
              <a:gd name="connsiteY22" fmla="*/ 1769230 h 1837736"/>
              <a:gd name="connsiteX23" fmla="*/ 2171328 w 2558533"/>
              <a:gd name="connsiteY23" fmla="*/ 1685832 h 1837736"/>
              <a:gd name="connsiteX24" fmla="*/ 2198134 w 2558533"/>
              <a:gd name="connsiteY24" fmla="*/ 1590520 h 1837736"/>
              <a:gd name="connsiteX25" fmla="*/ 2236855 w 2558533"/>
              <a:gd name="connsiteY25" fmla="*/ 1465423 h 1837736"/>
              <a:gd name="connsiteX26" fmla="*/ 2260683 w 2558533"/>
              <a:gd name="connsiteY26" fmla="*/ 1393939 h 1837736"/>
              <a:gd name="connsiteX27" fmla="*/ 2287489 w 2558533"/>
              <a:gd name="connsiteY27" fmla="*/ 1265864 h 1837736"/>
              <a:gd name="connsiteX28" fmla="*/ 2350038 w 2558533"/>
              <a:gd name="connsiteY28" fmla="*/ 970992 h 1837736"/>
              <a:gd name="connsiteX29" fmla="*/ 2415565 w 2558533"/>
              <a:gd name="connsiteY29" fmla="*/ 691013 h 1837736"/>
              <a:gd name="connsiteX30" fmla="*/ 2469178 w 2558533"/>
              <a:gd name="connsiteY30" fmla="*/ 482518 h 1837736"/>
              <a:gd name="connsiteX31" fmla="*/ 2495984 w 2558533"/>
              <a:gd name="connsiteY31" fmla="*/ 402098 h 1837736"/>
              <a:gd name="connsiteX32" fmla="*/ 2516834 w 2558533"/>
              <a:gd name="connsiteY32" fmla="*/ 366356 h 1837736"/>
              <a:gd name="connsiteX33" fmla="*/ 2540662 w 2558533"/>
              <a:gd name="connsiteY33" fmla="*/ 327636 h 1837736"/>
              <a:gd name="connsiteX34" fmla="*/ 2555554 w 2558533"/>
              <a:gd name="connsiteY34" fmla="*/ 279980 h 1837736"/>
              <a:gd name="connsiteX35" fmla="*/ 2558533 w 2558533"/>
              <a:gd name="connsiteY35" fmla="*/ 235302 h 1837736"/>
              <a:gd name="connsiteX36" fmla="*/ 2537683 w 2558533"/>
              <a:gd name="connsiteY36" fmla="*/ 211474 h 1837736"/>
              <a:gd name="connsiteX37" fmla="*/ 2361952 w 2558533"/>
              <a:gd name="connsiteY37" fmla="*/ 50635 h 1837736"/>
              <a:gd name="connsiteX38" fmla="*/ 2314296 w 2558533"/>
              <a:gd name="connsiteY38" fmla="*/ 8936 h 1837736"/>
              <a:gd name="connsiteX39" fmla="*/ 2278554 w 2558533"/>
              <a:gd name="connsiteY39" fmla="*/ 0 h 1837736"/>
              <a:gd name="connsiteX40" fmla="*/ 2224941 w 2558533"/>
              <a:gd name="connsiteY40" fmla="*/ 0 h 1837736"/>
              <a:gd name="connsiteX41" fmla="*/ 2159414 w 2558533"/>
              <a:gd name="connsiteY41" fmla="*/ 8936 h 1837736"/>
              <a:gd name="connsiteX42" fmla="*/ 2117715 w 2558533"/>
              <a:gd name="connsiteY42" fmla="*/ 20850 h 1837736"/>
              <a:gd name="connsiteX43" fmla="*/ 2058145 w 2558533"/>
              <a:gd name="connsiteY43" fmla="*/ 38721 h 1837736"/>
              <a:gd name="connsiteX44" fmla="*/ 1879435 w 2558533"/>
              <a:gd name="connsiteY44" fmla="*/ 74463 h 1837736"/>
              <a:gd name="connsiteX45" fmla="*/ 1539885 w 2558533"/>
              <a:gd name="connsiteY45" fmla="*/ 125097 h 1837736"/>
              <a:gd name="connsiteX46" fmla="*/ 1230121 w 2558533"/>
              <a:gd name="connsiteY46" fmla="*/ 169775 h 1837736"/>
              <a:gd name="connsiteX47" fmla="*/ 988863 w 2558533"/>
              <a:gd name="connsiteY47" fmla="*/ 205517 h 1837736"/>
              <a:gd name="connsiteX48" fmla="*/ 744625 w 2558533"/>
              <a:gd name="connsiteY48" fmla="*/ 238281 h 1837736"/>
              <a:gd name="connsiteX49" fmla="*/ 485496 w 2558533"/>
              <a:gd name="connsiteY49" fmla="*/ 268066 h 1837736"/>
              <a:gd name="connsiteX50" fmla="*/ 345506 w 2558533"/>
              <a:gd name="connsiteY50" fmla="*/ 277001 h 1837736"/>
              <a:gd name="connsiteX51" fmla="*/ 175732 w 2558533"/>
              <a:gd name="connsiteY51" fmla="*/ 285937 h 1837736"/>
              <a:gd name="connsiteX52" fmla="*/ 71484 w 2558533"/>
              <a:gd name="connsiteY52" fmla="*/ 282958 h 1837736"/>
              <a:gd name="connsiteX53" fmla="*/ 17871 w 2558533"/>
              <a:gd name="connsiteY53" fmla="*/ 282958 h 1837736"/>
              <a:gd name="connsiteX54" fmla="*/ 0 w 2558533"/>
              <a:gd name="connsiteY54" fmla="*/ 271044 h 1837736"/>
              <a:gd name="connsiteX55" fmla="*/ 53613 w 2558533"/>
              <a:gd name="connsiteY55" fmla="*/ 458690 h 1837736"/>
              <a:gd name="connsiteX56" fmla="*/ 187646 w 2558533"/>
              <a:gd name="connsiteY56" fmla="*/ 443797 h 1837736"/>
              <a:gd name="connsiteX57" fmla="*/ 551023 w 2558533"/>
              <a:gd name="connsiteY57" fmla="*/ 399120 h 1837736"/>
              <a:gd name="connsiteX58" fmla="*/ 699948 w 2558533"/>
              <a:gd name="connsiteY58" fmla="*/ 381249 h 1837736"/>
              <a:gd name="connsiteX0" fmla="*/ 699948 w 2558533"/>
              <a:gd name="connsiteY0" fmla="*/ 381249 h 1834757"/>
              <a:gd name="connsiteX1" fmla="*/ 816109 w 2558533"/>
              <a:gd name="connsiteY1" fmla="*/ 369335 h 1834757"/>
              <a:gd name="connsiteX2" fmla="*/ 1245014 w 2558533"/>
              <a:gd name="connsiteY2" fmla="*/ 330614 h 1834757"/>
              <a:gd name="connsiteX3" fmla="*/ 1888370 w 2558533"/>
              <a:gd name="connsiteY3" fmla="*/ 271044 h 1834757"/>
              <a:gd name="connsiteX4" fmla="*/ 2031338 w 2558533"/>
              <a:gd name="connsiteY4" fmla="*/ 256152 h 1834757"/>
              <a:gd name="connsiteX5" fmla="*/ 2078994 w 2558533"/>
              <a:gd name="connsiteY5" fmla="*/ 250195 h 1834757"/>
              <a:gd name="connsiteX6" fmla="*/ 2105801 w 2558533"/>
              <a:gd name="connsiteY6" fmla="*/ 253173 h 1834757"/>
              <a:gd name="connsiteX7" fmla="*/ 2129629 w 2558533"/>
              <a:gd name="connsiteY7" fmla="*/ 259130 h 1834757"/>
              <a:gd name="connsiteX8" fmla="*/ 2153457 w 2558533"/>
              <a:gd name="connsiteY8" fmla="*/ 271044 h 1834757"/>
              <a:gd name="connsiteX9" fmla="*/ 2165371 w 2558533"/>
              <a:gd name="connsiteY9" fmla="*/ 282958 h 1834757"/>
              <a:gd name="connsiteX10" fmla="*/ 2171328 w 2558533"/>
              <a:gd name="connsiteY10" fmla="*/ 297851 h 1834757"/>
              <a:gd name="connsiteX11" fmla="*/ 2168349 w 2558533"/>
              <a:gd name="connsiteY11" fmla="*/ 321679 h 1834757"/>
              <a:gd name="connsiteX12" fmla="*/ 2111758 w 2558533"/>
              <a:gd name="connsiteY12" fmla="*/ 774411 h 1834757"/>
              <a:gd name="connsiteX13" fmla="*/ 2105801 w 2558533"/>
              <a:gd name="connsiteY13" fmla="*/ 828024 h 1834757"/>
              <a:gd name="connsiteX14" fmla="*/ 2076016 w 2558533"/>
              <a:gd name="connsiteY14" fmla="*/ 1048433 h 1834757"/>
              <a:gd name="connsiteX15" fmla="*/ 2004532 w 2558533"/>
              <a:gd name="connsiteY15" fmla="*/ 1483294 h 1834757"/>
              <a:gd name="connsiteX16" fmla="*/ 1965811 w 2558533"/>
              <a:gd name="connsiteY16" fmla="*/ 1632219 h 1834757"/>
              <a:gd name="connsiteX17" fmla="*/ 2013467 w 2558533"/>
              <a:gd name="connsiteY17" fmla="*/ 1834757 h 1834757"/>
              <a:gd name="connsiteX18" fmla="*/ 2064102 w 2558533"/>
              <a:gd name="connsiteY18" fmla="*/ 1828800 h 1834757"/>
              <a:gd name="connsiteX19" fmla="*/ 2120693 w 2558533"/>
              <a:gd name="connsiteY19" fmla="*/ 1807951 h 1834757"/>
              <a:gd name="connsiteX20" fmla="*/ 2147500 w 2558533"/>
              <a:gd name="connsiteY20" fmla="*/ 1793058 h 1834757"/>
              <a:gd name="connsiteX21" fmla="*/ 2156435 w 2558533"/>
              <a:gd name="connsiteY21" fmla="*/ 1769230 h 1834757"/>
              <a:gd name="connsiteX22" fmla="*/ 2171328 w 2558533"/>
              <a:gd name="connsiteY22" fmla="*/ 1685832 h 1834757"/>
              <a:gd name="connsiteX23" fmla="*/ 2198134 w 2558533"/>
              <a:gd name="connsiteY23" fmla="*/ 1590520 h 1834757"/>
              <a:gd name="connsiteX24" fmla="*/ 2236855 w 2558533"/>
              <a:gd name="connsiteY24" fmla="*/ 1465423 h 1834757"/>
              <a:gd name="connsiteX25" fmla="*/ 2260683 w 2558533"/>
              <a:gd name="connsiteY25" fmla="*/ 1393939 h 1834757"/>
              <a:gd name="connsiteX26" fmla="*/ 2287489 w 2558533"/>
              <a:gd name="connsiteY26" fmla="*/ 1265864 h 1834757"/>
              <a:gd name="connsiteX27" fmla="*/ 2350038 w 2558533"/>
              <a:gd name="connsiteY27" fmla="*/ 970992 h 1834757"/>
              <a:gd name="connsiteX28" fmla="*/ 2415565 w 2558533"/>
              <a:gd name="connsiteY28" fmla="*/ 691013 h 1834757"/>
              <a:gd name="connsiteX29" fmla="*/ 2469178 w 2558533"/>
              <a:gd name="connsiteY29" fmla="*/ 482518 h 1834757"/>
              <a:gd name="connsiteX30" fmla="*/ 2495984 w 2558533"/>
              <a:gd name="connsiteY30" fmla="*/ 402098 h 1834757"/>
              <a:gd name="connsiteX31" fmla="*/ 2516834 w 2558533"/>
              <a:gd name="connsiteY31" fmla="*/ 366356 h 1834757"/>
              <a:gd name="connsiteX32" fmla="*/ 2540662 w 2558533"/>
              <a:gd name="connsiteY32" fmla="*/ 327636 h 1834757"/>
              <a:gd name="connsiteX33" fmla="*/ 2555554 w 2558533"/>
              <a:gd name="connsiteY33" fmla="*/ 279980 h 1834757"/>
              <a:gd name="connsiteX34" fmla="*/ 2558533 w 2558533"/>
              <a:gd name="connsiteY34" fmla="*/ 235302 h 1834757"/>
              <a:gd name="connsiteX35" fmla="*/ 2537683 w 2558533"/>
              <a:gd name="connsiteY35" fmla="*/ 211474 h 1834757"/>
              <a:gd name="connsiteX36" fmla="*/ 2361952 w 2558533"/>
              <a:gd name="connsiteY36" fmla="*/ 50635 h 1834757"/>
              <a:gd name="connsiteX37" fmla="*/ 2314296 w 2558533"/>
              <a:gd name="connsiteY37" fmla="*/ 8936 h 1834757"/>
              <a:gd name="connsiteX38" fmla="*/ 2278554 w 2558533"/>
              <a:gd name="connsiteY38" fmla="*/ 0 h 1834757"/>
              <a:gd name="connsiteX39" fmla="*/ 2224941 w 2558533"/>
              <a:gd name="connsiteY39" fmla="*/ 0 h 1834757"/>
              <a:gd name="connsiteX40" fmla="*/ 2159414 w 2558533"/>
              <a:gd name="connsiteY40" fmla="*/ 8936 h 1834757"/>
              <a:gd name="connsiteX41" fmla="*/ 2117715 w 2558533"/>
              <a:gd name="connsiteY41" fmla="*/ 20850 h 1834757"/>
              <a:gd name="connsiteX42" fmla="*/ 2058145 w 2558533"/>
              <a:gd name="connsiteY42" fmla="*/ 38721 h 1834757"/>
              <a:gd name="connsiteX43" fmla="*/ 1879435 w 2558533"/>
              <a:gd name="connsiteY43" fmla="*/ 74463 h 1834757"/>
              <a:gd name="connsiteX44" fmla="*/ 1539885 w 2558533"/>
              <a:gd name="connsiteY44" fmla="*/ 125097 h 1834757"/>
              <a:gd name="connsiteX45" fmla="*/ 1230121 w 2558533"/>
              <a:gd name="connsiteY45" fmla="*/ 169775 h 1834757"/>
              <a:gd name="connsiteX46" fmla="*/ 988863 w 2558533"/>
              <a:gd name="connsiteY46" fmla="*/ 205517 h 1834757"/>
              <a:gd name="connsiteX47" fmla="*/ 744625 w 2558533"/>
              <a:gd name="connsiteY47" fmla="*/ 238281 h 1834757"/>
              <a:gd name="connsiteX48" fmla="*/ 485496 w 2558533"/>
              <a:gd name="connsiteY48" fmla="*/ 268066 h 1834757"/>
              <a:gd name="connsiteX49" fmla="*/ 345506 w 2558533"/>
              <a:gd name="connsiteY49" fmla="*/ 277001 h 1834757"/>
              <a:gd name="connsiteX50" fmla="*/ 175732 w 2558533"/>
              <a:gd name="connsiteY50" fmla="*/ 285937 h 1834757"/>
              <a:gd name="connsiteX51" fmla="*/ 71484 w 2558533"/>
              <a:gd name="connsiteY51" fmla="*/ 282958 h 1834757"/>
              <a:gd name="connsiteX52" fmla="*/ 17871 w 2558533"/>
              <a:gd name="connsiteY52" fmla="*/ 282958 h 1834757"/>
              <a:gd name="connsiteX53" fmla="*/ 0 w 2558533"/>
              <a:gd name="connsiteY53" fmla="*/ 271044 h 1834757"/>
              <a:gd name="connsiteX54" fmla="*/ 53613 w 2558533"/>
              <a:gd name="connsiteY54" fmla="*/ 458690 h 1834757"/>
              <a:gd name="connsiteX55" fmla="*/ 187646 w 2558533"/>
              <a:gd name="connsiteY55" fmla="*/ 443797 h 1834757"/>
              <a:gd name="connsiteX56" fmla="*/ 551023 w 2558533"/>
              <a:gd name="connsiteY56" fmla="*/ 399120 h 1834757"/>
              <a:gd name="connsiteX57" fmla="*/ 699948 w 2558533"/>
              <a:gd name="connsiteY57" fmla="*/ 381249 h 1834757"/>
              <a:gd name="connsiteX0" fmla="*/ 699948 w 2558533"/>
              <a:gd name="connsiteY0" fmla="*/ 381249 h 1828800"/>
              <a:gd name="connsiteX1" fmla="*/ 816109 w 2558533"/>
              <a:gd name="connsiteY1" fmla="*/ 369335 h 1828800"/>
              <a:gd name="connsiteX2" fmla="*/ 1245014 w 2558533"/>
              <a:gd name="connsiteY2" fmla="*/ 330614 h 1828800"/>
              <a:gd name="connsiteX3" fmla="*/ 1888370 w 2558533"/>
              <a:gd name="connsiteY3" fmla="*/ 271044 h 1828800"/>
              <a:gd name="connsiteX4" fmla="*/ 2031338 w 2558533"/>
              <a:gd name="connsiteY4" fmla="*/ 256152 h 1828800"/>
              <a:gd name="connsiteX5" fmla="*/ 2078994 w 2558533"/>
              <a:gd name="connsiteY5" fmla="*/ 250195 h 1828800"/>
              <a:gd name="connsiteX6" fmla="*/ 2105801 w 2558533"/>
              <a:gd name="connsiteY6" fmla="*/ 253173 h 1828800"/>
              <a:gd name="connsiteX7" fmla="*/ 2129629 w 2558533"/>
              <a:gd name="connsiteY7" fmla="*/ 259130 h 1828800"/>
              <a:gd name="connsiteX8" fmla="*/ 2153457 w 2558533"/>
              <a:gd name="connsiteY8" fmla="*/ 271044 h 1828800"/>
              <a:gd name="connsiteX9" fmla="*/ 2165371 w 2558533"/>
              <a:gd name="connsiteY9" fmla="*/ 282958 h 1828800"/>
              <a:gd name="connsiteX10" fmla="*/ 2171328 w 2558533"/>
              <a:gd name="connsiteY10" fmla="*/ 297851 h 1828800"/>
              <a:gd name="connsiteX11" fmla="*/ 2168349 w 2558533"/>
              <a:gd name="connsiteY11" fmla="*/ 321679 h 1828800"/>
              <a:gd name="connsiteX12" fmla="*/ 2111758 w 2558533"/>
              <a:gd name="connsiteY12" fmla="*/ 774411 h 1828800"/>
              <a:gd name="connsiteX13" fmla="*/ 2105801 w 2558533"/>
              <a:gd name="connsiteY13" fmla="*/ 828024 h 1828800"/>
              <a:gd name="connsiteX14" fmla="*/ 2076016 w 2558533"/>
              <a:gd name="connsiteY14" fmla="*/ 1048433 h 1828800"/>
              <a:gd name="connsiteX15" fmla="*/ 2004532 w 2558533"/>
              <a:gd name="connsiteY15" fmla="*/ 1483294 h 1828800"/>
              <a:gd name="connsiteX16" fmla="*/ 1965811 w 2558533"/>
              <a:gd name="connsiteY16" fmla="*/ 1632219 h 1828800"/>
              <a:gd name="connsiteX17" fmla="*/ 2064102 w 2558533"/>
              <a:gd name="connsiteY17" fmla="*/ 1828800 h 1828800"/>
              <a:gd name="connsiteX18" fmla="*/ 2120693 w 2558533"/>
              <a:gd name="connsiteY18" fmla="*/ 1807951 h 1828800"/>
              <a:gd name="connsiteX19" fmla="*/ 2147500 w 2558533"/>
              <a:gd name="connsiteY19" fmla="*/ 1793058 h 1828800"/>
              <a:gd name="connsiteX20" fmla="*/ 2156435 w 2558533"/>
              <a:gd name="connsiteY20" fmla="*/ 1769230 h 1828800"/>
              <a:gd name="connsiteX21" fmla="*/ 2171328 w 2558533"/>
              <a:gd name="connsiteY21" fmla="*/ 1685832 h 1828800"/>
              <a:gd name="connsiteX22" fmla="*/ 2198134 w 2558533"/>
              <a:gd name="connsiteY22" fmla="*/ 1590520 h 1828800"/>
              <a:gd name="connsiteX23" fmla="*/ 2236855 w 2558533"/>
              <a:gd name="connsiteY23" fmla="*/ 1465423 h 1828800"/>
              <a:gd name="connsiteX24" fmla="*/ 2260683 w 2558533"/>
              <a:gd name="connsiteY24" fmla="*/ 1393939 h 1828800"/>
              <a:gd name="connsiteX25" fmla="*/ 2287489 w 2558533"/>
              <a:gd name="connsiteY25" fmla="*/ 1265864 h 1828800"/>
              <a:gd name="connsiteX26" fmla="*/ 2350038 w 2558533"/>
              <a:gd name="connsiteY26" fmla="*/ 970992 h 1828800"/>
              <a:gd name="connsiteX27" fmla="*/ 2415565 w 2558533"/>
              <a:gd name="connsiteY27" fmla="*/ 691013 h 1828800"/>
              <a:gd name="connsiteX28" fmla="*/ 2469178 w 2558533"/>
              <a:gd name="connsiteY28" fmla="*/ 482518 h 1828800"/>
              <a:gd name="connsiteX29" fmla="*/ 2495984 w 2558533"/>
              <a:gd name="connsiteY29" fmla="*/ 402098 h 1828800"/>
              <a:gd name="connsiteX30" fmla="*/ 2516834 w 2558533"/>
              <a:gd name="connsiteY30" fmla="*/ 366356 h 1828800"/>
              <a:gd name="connsiteX31" fmla="*/ 2540662 w 2558533"/>
              <a:gd name="connsiteY31" fmla="*/ 327636 h 1828800"/>
              <a:gd name="connsiteX32" fmla="*/ 2555554 w 2558533"/>
              <a:gd name="connsiteY32" fmla="*/ 279980 h 1828800"/>
              <a:gd name="connsiteX33" fmla="*/ 2558533 w 2558533"/>
              <a:gd name="connsiteY33" fmla="*/ 235302 h 1828800"/>
              <a:gd name="connsiteX34" fmla="*/ 2537683 w 2558533"/>
              <a:gd name="connsiteY34" fmla="*/ 211474 h 1828800"/>
              <a:gd name="connsiteX35" fmla="*/ 2361952 w 2558533"/>
              <a:gd name="connsiteY35" fmla="*/ 50635 h 1828800"/>
              <a:gd name="connsiteX36" fmla="*/ 2314296 w 2558533"/>
              <a:gd name="connsiteY36" fmla="*/ 8936 h 1828800"/>
              <a:gd name="connsiteX37" fmla="*/ 2278554 w 2558533"/>
              <a:gd name="connsiteY37" fmla="*/ 0 h 1828800"/>
              <a:gd name="connsiteX38" fmla="*/ 2224941 w 2558533"/>
              <a:gd name="connsiteY38" fmla="*/ 0 h 1828800"/>
              <a:gd name="connsiteX39" fmla="*/ 2159414 w 2558533"/>
              <a:gd name="connsiteY39" fmla="*/ 8936 h 1828800"/>
              <a:gd name="connsiteX40" fmla="*/ 2117715 w 2558533"/>
              <a:gd name="connsiteY40" fmla="*/ 20850 h 1828800"/>
              <a:gd name="connsiteX41" fmla="*/ 2058145 w 2558533"/>
              <a:gd name="connsiteY41" fmla="*/ 38721 h 1828800"/>
              <a:gd name="connsiteX42" fmla="*/ 1879435 w 2558533"/>
              <a:gd name="connsiteY42" fmla="*/ 74463 h 1828800"/>
              <a:gd name="connsiteX43" fmla="*/ 1539885 w 2558533"/>
              <a:gd name="connsiteY43" fmla="*/ 125097 h 1828800"/>
              <a:gd name="connsiteX44" fmla="*/ 1230121 w 2558533"/>
              <a:gd name="connsiteY44" fmla="*/ 169775 h 1828800"/>
              <a:gd name="connsiteX45" fmla="*/ 988863 w 2558533"/>
              <a:gd name="connsiteY45" fmla="*/ 205517 h 1828800"/>
              <a:gd name="connsiteX46" fmla="*/ 744625 w 2558533"/>
              <a:gd name="connsiteY46" fmla="*/ 238281 h 1828800"/>
              <a:gd name="connsiteX47" fmla="*/ 485496 w 2558533"/>
              <a:gd name="connsiteY47" fmla="*/ 268066 h 1828800"/>
              <a:gd name="connsiteX48" fmla="*/ 345506 w 2558533"/>
              <a:gd name="connsiteY48" fmla="*/ 277001 h 1828800"/>
              <a:gd name="connsiteX49" fmla="*/ 175732 w 2558533"/>
              <a:gd name="connsiteY49" fmla="*/ 285937 h 1828800"/>
              <a:gd name="connsiteX50" fmla="*/ 71484 w 2558533"/>
              <a:gd name="connsiteY50" fmla="*/ 282958 h 1828800"/>
              <a:gd name="connsiteX51" fmla="*/ 17871 w 2558533"/>
              <a:gd name="connsiteY51" fmla="*/ 282958 h 1828800"/>
              <a:gd name="connsiteX52" fmla="*/ 0 w 2558533"/>
              <a:gd name="connsiteY52" fmla="*/ 271044 h 1828800"/>
              <a:gd name="connsiteX53" fmla="*/ 53613 w 2558533"/>
              <a:gd name="connsiteY53" fmla="*/ 458690 h 1828800"/>
              <a:gd name="connsiteX54" fmla="*/ 187646 w 2558533"/>
              <a:gd name="connsiteY54" fmla="*/ 443797 h 1828800"/>
              <a:gd name="connsiteX55" fmla="*/ 551023 w 2558533"/>
              <a:gd name="connsiteY55" fmla="*/ 399120 h 1828800"/>
              <a:gd name="connsiteX56" fmla="*/ 699948 w 2558533"/>
              <a:gd name="connsiteY56" fmla="*/ 381249 h 1828800"/>
              <a:gd name="connsiteX0" fmla="*/ 699948 w 2558533"/>
              <a:gd name="connsiteY0" fmla="*/ 381249 h 1807951"/>
              <a:gd name="connsiteX1" fmla="*/ 816109 w 2558533"/>
              <a:gd name="connsiteY1" fmla="*/ 369335 h 1807951"/>
              <a:gd name="connsiteX2" fmla="*/ 1245014 w 2558533"/>
              <a:gd name="connsiteY2" fmla="*/ 330614 h 1807951"/>
              <a:gd name="connsiteX3" fmla="*/ 1888370 w 2558533"/>
              <a:gd name="connsiteY3" fmla="*/ 271044 h 1807951"/>
              <a:gd name="connsiteX4" fmla="*/ 2031338 w 2558533"/>
              <a:gd name="connsiteY4" fmla="*/ 256152 h 1807951"/>
              <a:gd name="connsiteX5" fmla="*/ 2078994 w 2558533"/>
              <a:gd name="connsiteY5" fmla="*/ 250195 h 1807951"/>
              <a:gd name="connsiteX6" fmla="*/ 2105801 w 2558533"/>
              <a:gd name="connsiteY6" fmla="*/ 253173 h 1807951"/>
              <a:gd name="connsiteX7" fmla="*/ 2129629 w 2558533"/>
              <a:gd name="connsiteY7" fmla="*/ 259130 h 1807951"/>
              <a:gd name="connsiteX8" fmla="*/ 2153457 w 2558533"/>
              <a:gd name="connsiteY8" fmla="*/ 271044 h 1807951"/>
              <a:gd name="connsiteX9" fmla="*/ 2165371 w 2558533"/>
              <a:gd name="connsiteY9" fmla="*/ 282958 h 1807951"/>
              <a:gd name="connsiteX10" fmla="*/ 2171328 w 2558533"/>
              <a:gd name="connsiteY10" fmla="*/ 297851 h 1807951"/>
              <a:gd name="connsiteX11" fmla="*/ 2168349 w 2558533"/>
              <a:gd name="connsiteY11" fmla="*/ 321679 h 1807951"/>
              <a:gd name="connsiteX12" fmla="*/ 2111758 w 2558533"/>
              <a:gd name="connsiteY12" fmla="*/ 774411 h 1807951"/>
              <a:gd name="connsiteX13" fmla="*/ 2105801 w 2558533"/>
              <a:gd name="connsiteY13" fmla="*/ 828024 h 1807951"/>
              <a:gd name="connsiteX14" fmla="*/ 2076016 w 2558533"/>
              <a:gd name="connsiteY14" fmla="*/ 1048433 h 1807951"/>
              <a:gd name="connsiteX15" fmla="*/ 2004532 w 2558533"/>
              <a:gd name="connsiteY15" fmla="*/ 1483294 h 1807951"/>
              <a:gd name="connsiteX16" fmla="*/ 1965811 w 2558533"/>
              <a:gd name="connsiteY16" fmla="*/ 1632219 h 1807951"/>
              <a:gd name="connsiteX17" fmla="*/ 2120693 w 2558533"/>
              <a:gd name="connsiteY17" fmla="*/ 1807951 h 1807951"/>
              <a:gd name="connsiteX18" fmla="*/ 2147500 w 2558533"/>
              <a:gd name="connsiteY18" fmla="*/ 1793058 h 1807951"/>
              <a:gd name="connsiteX19" fmla="*/ 2156435 w 2558533"/>
              <a:gd name="connsiteY19" fmla="*/ 1769230 h 1807951"/>
              <a:gd name="connsiteX20" fmla="*/ 2171328 w 2558533"/>
              <a:gd name="connsiteY20" fmla="*/ 1685832 h 1807951"/>
              <a:gd name="connsiteX21" fmla="*/ 2198134 w 2558533"/>
              <a:gd name="connsiteY21" fmla="*/ 1590520 h 1807951"/>
              <a:gd name="connsiteX22" fmla="*/ 2236855 w 2558533"/>
              <a:gd name="connsiteY22" fmla="*/ 1465423 h 1807951"/>
              <a:gd name="connsiteX23" fmla="*/ 2260683 w 2558533"/>
              <a:gd name="connsiteY23" fmla="*/ 1393939 h 1807951"/>
              <a:gd name="connsiteX24" fmla="*/ 2287489 w 2558533"/>
              <a:gd name="connsiteY24" fmla="*/ 1265864 h 1807951"/>
              <a:gd name="connsiteX25" fmla="*/ 2350038 w 2558533"/>
              <a:gd name="connsiteY25" fmla="*/ 970992 h 1807951"/>
              <a:gd name="connsiteX26" fmla="*/ 2415565 w 2558533"/>
              <a:gd name="connsiteY26" fmla="*/ 691013 h 1807951"/>
              <a:gd name="connsiteX27" fmla="*/ 2469178 w 2558533"/>
              <a:gd name="connsiteY27" fmla="*/ 482518 h 1807951"/>
              <a:gd name="connsiteX28" fmla="*/ 2495984 w 2558533"/>
              <a:gd name="connsiteY28" fmla="*/ 402098 h 1807951"/>
              <a:gd name="connsiteX29" fmla="*/ 2516834 w 2558533"/>
              <a:gd name="connsiteY29" fmla="*/ 366356 h 1807951"/>
              <a:gd name="connsiteX30" fmla="*/ 2540662 w 2558533"/>
              <a:gd name="connsiteY30" fmla="*/ 327636 h 1807951"/>
              <a:gd name="connsiteX31" fmla="*/ 2555554 w 2558533"/>
              <a:gd name="connsiteY31" fmla="*/ 279980 h 1807951"/>
              <a:gd name="connsiteX32" fmla="*/ 2558533 w 2558533"/>
              <a:gd name="connsiteY32" fmla="*/ 235302 h 1807951"/>
              <a:gd name="connsiteX33" fmla="*/ 2537683 w 2558533"/>
              <a:gd name="connsiteY33" fmla="*/ 211474 h 1807951"/>
              <a:gd name="connsiteX34" fmla="*/ 2361952 w 2558533"/>
              <a:gd name="connsiteY34" fmla="*/ 50635 h 1807951"/>
              <a:gd name="connsiteX35" fmla="*/ 2314296 w 2558533"/>
              <a:gd name="connsiteY35" fmla="*/ 8936 h 1807951"/>
              <a:gd name="connsiteX36" fmla="*/ 2278554 w 2558533"/>
              <a:gd name="connsiteY36" fmla="*/ 0 h 1807951"/>
              <a:gd name="connsiteX37" fmla="*/ 2224941 w 2558533"/>
              <a:gd name="connsiteY37" fmla="*/ 0 h 1807951"/>
              <a:gd name="connsiteX38" fmla="*/ 2159414 w 2558533"/>
              <a:gd name="connsiteY38" fmla="*/ 8936 h 1807951"/>
              <a:gd name="connsiteX39" fmla="*/ 2117715 w 2558533"/>
              <a:gd name="connsiteY39" fmla="*/ 20850 h 1807951"/>
              <a:gd name="connsiteX40" fmla="*/ 2058145 w 2558533"/>
              <a:gd name="connsiteY40" fmla="*/ 38721 h 1807951"/>
              <a:gd name="connsiteX41" fmla="*/ 1879435 w 2558533"/>
              <a:gd name="connsiteY41" fmla="*/ 74463 h 1807951"/>
              <a:gd name="connsiteX42" fmla="*/ 1539885 w 2558533"/>
              <a:gd name="connsiteY42" fmla="*/ 125097 h 1807951"/>
              <a:gd name="connsiteX43" fmla="*/ 1230121 w 2558533"/>
              <a:gd name="connsiteY43" fmla="*/ 169775 h 1807951"/>
              <a:gd name="connsiteX44" fmla="*/ 988863 w 2558533"/>
              <a:gd name="connsiteY44" fmla="*/ 205517 h 1807951"/>
              <a:gd name="connsiteX45" fmla="*/ 744625 w 2558533"/>
              <a:gd name="connsiteY45" fmla="*/ 238281 h 1807951"/>
              <a:gd name="connsiteX46" fmla="*/ 485496 w 2558533"/>
              <a:gd name="connsiteY46" fmla="*/ 268066 h 1807951"/>
              <a:gd name="connsiteX47" fmla="*/ 345506 w 2558533"/>
              <a:gd name="connsiteY47" fmla="*/ 277001 h 1807951"/>
              <a:gd name="connsiteX48" fmla="*/ 175732 w 2558533"/>
              <a:gd name="connsiteY48" fmla="*/ 285937 h 1807951"/>
              <a:gd name="connsiteX49" fmla="*/ 71484 w 2558533"/>
              <a:gd name="connsiteY49" fmla="*/ 282958 h 1807951"/>
              <a:gd name="connsiteX50" fmla="*/ 17871 w 2558533"/>
              <a:gd name="connsiteY50" fmla="*/ 282958 h 1807951"/>
              <a:gd name="connsiteX51" fmla="*/ 0 w 2558533"/>
              <a:gd name="connsiteY51" fmla="*/ 271044 h 1807951"/>
              <a:gd name="connsiteX52" fmla="*/ 53613 w 2558533"/>
              <a:gd name="connsiteY52" fmla="*/ 458690 h 1807951"/>
              <a:gd name="connsiteX53" fmla="*/ 187646 w 2558533"/>
              <a:gd name="connsiteY53" fmla="*/ 443797 h 1807951"/>
              <a:gd name="connsiteX54" fmla="*/ 551023 w 2558533"/>
              <a:gd name="connsiteY54" fmla="*/ 399120 h 1807951"/>
              <a:gd name="connsiteX55" fmla="*/ 699948 w 2558533"/>
              <a:gd name="connsiteY55" fmla="*/ 381249 h 1807951"/>
              <a:gd name="connsiteX0" fmla="*/ 699948 w 2558533"/>
              <a:gd name="connsiteY0" fmla="*/ 381249 h 1793058"/>
              <a:gd name="connsiteX1" fmla="*/ 816109 w 2558533"/>
              <a:gd name="connsiteY1" fmla="*/ 369335 h 1793058"/>
              <a:gd name="connsiteX2" fmla="*/ 1245014 w 2558533"/>
              <a:gd name="connsiteY2" fmla="*/ 330614 h 1793058"/>
              <a:gd name="connsiteX3" fmla="*/ 1888370 w 2558533"/>
              <a:gd name="connsiteY3" fmla="*/ 271044 h 1793058"/>
              <a:gd name="connsiteX4" fmla="*/ 2031338 w 2558533"/>
              <a:gd name="connsiteY4" fmla="*/ 256152 h 1793058"/>
              <a:gd name="connsiteX5" fmla="*/ 2078994 w 2558533"/>
              <a:gd name="connsiteY5" fmla="*/ 250195 h 1793058"/>
              <a:gd name="connsiteX6" fmla="*/ 2105801 w 2558533"/>
              <a:gd name="connsiteY6" fmla="*/ 253173 h 1793058"/>
              <a:gd name="connsiteX7" fmla="*/ 2129629 w 2558533"/>
              <a:gd name="connsiteY7" fmla="*/ 259130 h 1793058"/>
              <a:gd name="connsiteX8" fmla="*/ 2153457 w 2558533"/>
              <a:gd name="connsiteY8" fmla="*/ 271044 h 1793058"/>
              <a:gd name="connsiteX9" fmla="*/ 2165371 w 2558533"/>
              <a:gd name="connsiteY9" fmla="*/ 282958 h 1793058"/>
              <a:gd name="connsiteX10" fmla="*/ 2171328 w 2558533"/>
              <a:gd name="connsiteY10" fmla="*/ 297851 h 1793058"/>
              <a:gd name="connsiteX11" fmla="*/ 2168349 w 2558533"/>
              <a:gd name="connsiteY11" fmla="*/ 321679 h 1793058"/>
              <a:gd name="connsiteX12" fmla="*/ 2111758 w 2558533"/>
              <a:gd name="connsiteY12" fmla="*/ 774411 h 1793058"/>
              <a:gd name="connsiteX13" fmla="*/ 2105801 w 2558533"/>
              <a:gd name="connsiteY13" fmla="*/ 828024 h 1793058"/>
              <a:gd name="connsiteX14" fmla="*/ 2076016 w 2558533"/>
              <a:gd name="connsiteY14" fmla="*/ 1048433 h 1793058"/>
              <a:gd name="connsiteX15" fmla="*/ 2004532 w 2558533"/>
              <a:gd name="connsiteY15" fmla="*/ 1483294 h 1793058"/>
              <a:gd name="connsiteX16" fmla="*/ 1965811 w 2558533"/>
              <a:gd name="connsiteY16" fmla="*/ 1632219 h 1793058"/>
              <a:gd name="connsiteX17" fmla="*/ 2147500 w 2558533"/>
              <a:gd name="connsiteY17" fmla="*/ 1793058 h 1793058"/>
              <a:gd name="connsiteX18" fmla="*/ 2156435 w 2558533"/>
              <a:gd name="connsiteY18" fmla="*/ 1769230 h 1793058"/>
              <a:gd name="connsiteX19" fmla="*/ 2171328 w 2558533"/>
              <a:gd name="connsiteY19" fmla="*/ 1685832 h 1793058"/>
              <a:gd name="connsiteX20" fmla="*/ 2198134 w 2558533"/>
              <a:gd name="connsiteY20" fmla="*/ 1590520 h 1793058"/>
              <a:gd name="connsiteX21" fmla="*/ 2236855 w 2558533"/>
              <a:gd name="connsiteY21" fmla="*/ 1465423 h 1793058"/>
              <a:gd name="connsiteX22" fmla="*/ 2260683 w 2558533"/>
              <a:gd name="connsiteY22" fmla="*/ 1393939 h 1793058"/>
              <a:gd name="connsiteX23" fmla="*/ 2287489 w 2558533"/>
              <a:gd name="connsiteY23" fmla="*/ 1265864 h 1793058"/>
              <a:gd name="connsiteX24" fmla="*/ 2350038 w 2558533"/>
              <a:gd name="connsiteY24" fmla="*/ 970992 h 1793058"/>
              <a:gd name="connsiteX25" fmla="*/ 2415565 w 2558533"/>
              <a:gd name="connsiteY25" fmla="*/ 691013 h 1793058"/>
              <a:gd name="connsiteX26" fmla="*/ 2469178 w 2558533"/>
              <a:gd name="connsiteY26" fmla="*/ 482518 h 1793058"/>
              <a:gd name="connsiteX27" fmla="*/ 2495984 w 2558533"/>
              <a:gd name="connsiteY27" fmla="*/ 402098 h 1793058"/>
              <a:gd name="connsiteX28" fmla="*/ 2516834 w 2558533"/>
              <a:gd name="connsiteY28" fmla="*/ 366356 h 1793058"/>
              <a:gd name="connsiteX29" fmla="*/ 2540662 w 2558533"/>
              <a:gd name="connsiteY29" fmla="*/ 327636 h 1793058"/>
              <a:gd name="connsiteX30" fmla="*/ 2555554 w 2558533"/>
              <a:gd name="connsiteY30" fmla="*/ 279980 h 1793058"/>
              <a:gd name="connsiteX31" fmla="*/ 2558533 w 2558533"/>
              <a:gd name="connsiteY31" fmla="*/ 235302 h 1793058"/>
              <a:gd name="connsiteX32" fmla="*/ 2537683 w 2558533"/>
              <a:gd name="connsiteY32" fmla="*/ 211474 h 1793058"/>
              <a:gd name="connsiteX33" fmla="*/ 2361952 w 2558533"/>
              <a:gd name="connsiteY33" fmla="*/ 50635 h 1793058"/>
              <a:gd name="connsiteX34" fmla="*/ 2314296 w 2558533"/>
              <a:gd name="connsiteY34" fmla="*/ 8936 h 1793058"/>
              <a:gd name="connsiteX35" fmla="*/ 2278554 w 2558533"/>
              <a:gd name="connsiteY35" fmla="*/ 0 h 1793058"/>
              <a:gd name="connsiteX36" fmla="*/ 2224941 w 2558533"/>
              <a:gd name="connsiteY36" fmla="*/ 0 h 1793058"/>
              <a:gd name="connsiteX37" fmla="*/ 2159414 w 2558533"/>
              <a:gd name="connsiteY37" fmla="*/ 8936 h 1793058"/>
              <a:gd name="connsiteX38" fmla="*/ 2117715 w 2558533"/>
              <a:gd name="connsiteY38" fmla="*/ 20850 h 1793058"/>
              <a:gd name="connsiteX39" fmla="*/ 2058145 w 2558533"/>
              <a:gd name="connsiteY39" fmla="*/ 38721 h 1793058"/>
              <a:gd name="connsiteX40" fmla="*/ 1879435 w 2558533"/>
              <a:gd name="connsiteY40" fmla="*/ 74463 h 1793058"/>
              <a:gd name="connsiteX41" fmla="*/ 1539885 w 2558533"/>
              <a:gd name="connsiteY41" fmla="*/ 125097 h 1793058"/>
              <a:gd name="connsiteX42" fmla="*/ 1230121 w 2558533"/>
              <a:gd name="connsiteY42" fmla="*/ 169775 h 1793058"/>
              <a:gd name="connsiteX43" fmla="*/ 988863 w 2558533"/>
              <a:gd name="connsiteY43" fmla="*/ 205517 h 1793058"/>
              <a:gd name="connsiteX44" fmla="*/ 744625 w 2558533"/>
              <a:gd name="connsiteY44" fmla="*/ 238281 h 1793058"/>
              <a:gd name="connsiteX45" fmla="*/ 485496 w 2558533"/>
              <a:gd name="connsiteY45" fmla="*/ 268066 h 1793058"/>
              <a:gd name="connsiteX46" fmla="*/ 345506 w 2558533"/>
              <a:gd name="connsiteY46" fmla="*/ 277001 h 1793058"/>
              <a:gd name="connsiteX47" fmla="*/ 175732 w 2558533"/>
              <a:gd name="connsiteY47" fmla="*/ 285937 h 1793058"/>
              <a:gd name="connsiteX48" fmla="*/ 71484 w 2558533"/>
              <a:gd name="connsiteY48" fmla="*/ 282958 h 1793058"/>
              <a:gd name="connsiteX49" fmla="*/ 17871 w 2558533"/>
              <a:gd name="connsiteY49" fmla="*/ 282958 h 1793058"/>
              <a:gd name="connsiteX50" fmla="*/ 0 w 2558533"/>
              <a:gd name="connsiteY50" fmla="*/ 271044 h 1793058"/>
              <a:gd name="connsiteX51" fmla="*/ 53613 w 2558533"/>
              <a:gd name="connsiteY51" fmla="*/ 458690 h 1793058"/>
              <a:gd name="connsiteX52" fmla="*/ 187646 w 2558533"/>
              <a:gd name="connsiteY52" fmla="*/ 443797 h 1793058"/>
              <a:gd name="connsiteX53" fmla="*/ 551023 w 2558533"/>
              <a:gd name="connsiteY53" fmla="*/ 399120 h 1793058"/>
              <a:gd name="connsiteX54" fmla="*/ 699948 w 2558533"/>
              <a:gd name="connsiteY54" fmla="*/ 381249 h 1793058"/>
              <a:gd name="connsiteX0" fmla="*/ 699948 w 2558533"/>
              <a:gd name="connsiteY0" fmla="*/ 381249 h 1769230"/>
              <a:gd name="connsiteX1" fmla="*/ 816109 w 2558533"/>
              <a:gd name="connsiteY1" fmla="*/ 369335 h 1769230"/>
              <a:gd name="connsiteX2" fmla="*/ 1245014 w 2558533"/>
              <a:gd name="connsiteY2" fmla="*/ 330614 h 1769230"/>
              <a:gd name="connsiteX3" fmla="*/ 1888370 w 2558533"/>
              <a:gd name="connsiteY3" fmla="*/ 271044 h 1769230"/>
              <a:gd name="connsiteX4" fmla="*/ 2031338 w 2558533"/>
              <a:gd name="connsiteY4" fmla="*/ 256152 h 1769230"/>
              <a:gd name="connsiteX5" fmla="*/ 2078994 w 2558533"/>
              <a:gd name="connsiteY5" fmla="*/ 250195 h 1769230"/>
              <a:gd name="connsiteX6" fmla="*/ 2105801 w 2558533"/>
              <a:gd name="connsiteY6" fmla="*/ 253173 h 1769230"/>
              <a:gd name="connsiteX7" fmla="*/ 2129629 w 2558533"/>
              <a:gd name="connsiteY7" fmla="*/ 259130 h 1769230"/>
              <a:gd name="connsiteX8" fmla="*/ 2153457 w 2558533"/>
              <a:gd name="connsiteY8" fmla="*/ 271044 h 1769230"/>
              <a:gd name="connsiteX9" fmla="*/ 2165371 w 2558533"/>
              <a:gd name="connsiteY9" fmla="*/ 282958 h 1769230"/>
              <a:gd name="connsiteX10" fmla="*/ 2171328 w 2558533"/>
              <a:gd name="connsiteY10" fmla="*/ 297851 h 1769230"/>
              <a:gd name="connsiteX11" fmla="*/ 2168349 w 2558533"/>
              <a:gd name="connsiteY11" fmla="*/ 321679 h 1769230"/>
              <a:gd name="connsiteX12" fmla="*/ 2111758 w 2558533"/>
              <a:gd name="connsiteY12" fmla="*/ 774411 h 1769230"/>
              <a:gd name="connsiteX13" fmla="*/ 2105801 w 2558533"/>
              <a:gd name="connsiteY13" fmla="*/ 828024 h 1769230"/>
              <a:gd name="connsiteX14" fmla="*/ 2076016 w 2558533"/>
              <a:gd name="connsiteY14" fmla="*/ 1048433 h 1769230"/>
              <a:gd name="connsiteX15" fmla="*/ 2004532 w 2558533"/>
              <a:gd name="connsiteY15" fmla="*/ 1483294 h 1769230"/>
              <a:gd name="connsiteX16" fmla="*/ 1965811 w 2558533"/>
              <a:gd name="connsiteY16" fmla="*/ 1632219 h 1769230"/>
              <a:gd name="connsiteX17" fmla="*/ 2156435 w 2558533"/>
              <a:gd name="connsiteY17" fmla="*/ 1769230 h 1769230"/>
              <a:gd name="connsiteX18" fmla="*/ 2171328 w 2558533"/>
              <a:gd name="connsiteY18" fmla="*/ 1685832 h 1769230"/>
              <a:gd name="connsiteX19" fmla="*/ 2198134 w 2558533"/>
              <a:gd name="connsiteY19" fmla="*/ 1590520 h 1769230"/>
              <a:gd name="connsiteX20" fmla="*/ 2236855 w 2558533"/>
              <a:gd name="connsiteY20" fmla="*/ 1465423 h 1769230"/>
              <a:gd name="connsiteX21" fmla="*/ 2260683 w 2558533"/>
              <a:gd name="connsiteY21" fmla="*/ 1393939 h 1769230"/>
              <a:gd name="connsiteX22" fmla="*/ 2287489 w 2558533"/>
              <a:gd name="connsiteY22" fmla="*/ 1265864 h 1769230"/>
              <a:gd name="connsiteX23" fmla="*/ 2350038 w 2558533"/>
              <a:gd name="connsiteY23" fmla="*/ 970992 h 1769230"/>
              <a:gd name="connsiteX24" fmla="*/ 2415565 w 2558533"/>
              <a:gd name="connsiteY24" fmla="*/ 691013 h 1769230"/>
              <a:gd name="connsiteX25" fmla="*/ 2469178 w 2558533"/>
              <a:gd name="connsiteY25" fmla="*/ 482518 h 1769230"/>
              <a:gd name="connsiteX26" fmla="*/ 2495984 w 2558533"/>
              <a:gd name="connsiteY26" fmla="*/ 402098 h 1769230"/>
              <a:gd name="connsiteX27" fmla="*/ 2516834 w 2558533"/>
              <a:gd name="connsiteY27" fmla="*/ 366356 h 1769230"/>
              <a:gd name="connsiteX28" fmla="*/ 2540662 w 2558533"/>
              <a:gd name="connsiteY28" fmla="*/ 327636 h 1769230"/>
              <a:gd name="connsiteX29" fmla="*/ 2555554 w 2558533"/>
              <a:gd name="connsiteY29" fmla="*/ 279980 h 1769230"/>
              <a:gd name="connsiteX30" fmla="*/ 2558533 w 2558533"/>
              <a:gd name="connsiteY30" fmla="*/ 235302 h 1769230"/>
              <a:gd name="connsiteX31" fmla="*/ 2537683 w 2558533"/>
              <a:gd name="connsiteY31" fmla="*/ 211474 h 1769230"/>
              <a:gd name="connsiteX32" fmla="*/ 2361952 w 2558533"/>
              <a:gd name="connsiteY32" fmla="*/ 50635 h 1769230"/>
              <a:gd name="connsiteX33" fmla="*/ 2314296 w 2558533"/>
              <a:gd name="connsiteY33" fmla="*/ 8936 h 1769230"/>
              <a:gd name="connsiteX34" fmla="*/ 2278554 w 2558533"/>
              <a:gd name="connsiteY34" fmla="*/ 0 h 1769230"/>
              <a:gd name="connsiteX35" fmla="*/ 2224941 w 2558533"/>
              <a:gd name="connsiteY35" fmla="*/ 0 h 1769230"/>
              <a:gd name="connsiteX36" fmla="*/ 2159414 w 2558533"/>
              <a:gd name="connsiteY36" fmla="*/ 8936 h 1769230"/>
              <a:gd name="connsiteX37" fmla="*/ 2117715 w 2558533"/>
              <a:gd name="connsiteY37" fmla="*/ 20850 h 1769230"/>
              <a:gd name="connsiteX38" fmla="*/ 2058145 w 2558533"/>
              <a:gd name="connsiteY38" fmla="*/ 38721 h 1769230"/>
              <a:gd name="connsiteX39" fmla="*/ 1879435 w 2558533"/>
              <a:gd name="connsiteY39" fmla="*/ 74463 h 1769230"/>
              <a:gd name="connsiteX40" fmla="*/ 1539885 w 2558533"/>
              <a:gd name="connsiteY40" fmla="*/ 125097 h 1769230"/>
              <a:gd name="connsiteX41" fmla="*/ 1230121 w 2558533"/>
              <a:gd name="connsiteY41" fmla="*/ 169775 h 1769230"/>
              <a:gd name="connsiteX42" fmla="*/ 988863 w 2558533"/>
              <a:gd name="connsiteY42" fmla="*/ 205517 h 1769230"/>
              <a:gd name="connsiteX43" fmla="*/ 744625 w 2558533"/>
              <a:gd name="connsiteY43" fmla="*/ 238281 h 1769230"/>
              <a:gd name="connsiteX44" fmla="*/ 485496 w 2558533"/>
              <a:gd name="connsiteY44" fmla="*/ 268066 h 1769230"/>
              <a:gd name="connsiteX45" fmla="*/ 345506 w 2558533"/>
              <a:gd name="connsiteY45" fmla="*/ 277001 h 1769230"/>
              <a:gd name="connsiteX46" fmla="*/ 175732 w 2558533"/>
              <a:gd name="connsiteY46" fmla="*/ 285937 h 1769230"/>
              <a:gd name="connsiteX47" fmla="*/ 71484 w 2558533"/>
              <a:gd name="connsiteY47" fmla="*/ 282958 h 1769230"/>
              <a:gd name="connsiteX48" fmla="*/ 17871 w 2558533"/>
              <a:gd name="connsiteY48" fmla="*/ 282958 h 1769230"/>
              <a:gd name="connsiteX49" fmla="*/ 0 w 2558533"/>
              <a:gd name="connsiteY49" fmla="*/ 271044 h 1769230"/>
              <a:gd name="connsiteX50" fmla="*/ 53613 w 2558533"/>
              <a:gd name="connsiteY50" fmla="*/ 458690 h 1769230"/>
              <a:gd name="connsiteX51" fmla="*/ 187646 w 2558533"/>
              <a:gd name="connsiteY51" fmla="*/ 443797 h 1769230"/>
              <a:gd name="connsiteX52" fmla="*/ 551023 w 2558533"/>
              <a:gd name="connsiteY52" fmla="*/ 399120 h 1769230"/>
              <a:gd name="connsiteX53" fmla="*/ 699948 w 2558533"/>
              <a:gd name="connsiteY53" fmla="*/ 381249 h 1769230"/>
              <a:gd name="connsiteX0" fmla="*/ 699948 w 2558533"/>
              <a:gd name="connsiteY0" fmla="*/ 381249 h 1685832"/>
              <a:gd name="connsiteX1" fmla="*/ 816109 w 2558533"/>
              <a:gd name="connsiteY1" fmla="*/ 369335 h 1685832"/>
              <a:gd name="connsiteX2" fmla="*/ 1245014 w 2558533"/>
              <a:gd name="connsiteY2" fmla="*/ 330614 h 1685832"/>
              <a:gd name="connsiteX3" fmla="*/ 1888370 w 2558533"/>
              <a:gd name="connsiteY3" fmla="*/ 271044 h 1685832"/>
              <a:gd name="connsiteX4" fmla="*/ 2031338 w 2558533"/>
              <a:gd name="connsiteY4" fmla="*/ 256152 h 1685832"/>
              <a:gd name="connsiteX5" fmla="*/ 2078994 w 2558533"/>
              <a:gd name="connsiteY5" fmla="*/ 250195 h 1685832"/>
              <a:gd name="connsiteX6" fmla="*/ 2105801 w 2558533"/>
              <a:gd name="connsiteY6" fmla="*/ 253173 h 1685832"/>
              <a:gd name="connsiteX7" fmla="*/ 2129629 w 2558533"/>
              <a:gd name="connsiteY7" fmla="*/ 259130 h 1685832"/>
              <a:gd name="connsiteX8" fmla="*/ 2153457 w 2558533"/>
              <a:gd name="connsiteY8" fmla="*/ 271044 h 1685832"/>
              <a:gd name="connsiteX9" fmla="*/ 2165371 w 2558533"/>
              <a:gd name="connsiteY9" fmla="*/ 282958 h 1685832"/>
              <a:gd name="connsiteX10" fmla="*/ 2171328 w 2558533"/>
              <a:gd name="connsiteY10" fmla="*/ 297851 h 1685832"/>
              <a:gd name="connsiteX11" fmla="*/ 2168349 w 2558533"/>
              <a:gd name="connsiteY11" fmla="*/ 321679 h 1685832"/>
              <a:gd name="connsiteX12" fmla="*/ 2111758 w 2558533"/>
              <a:gd name="connsiteY12" fmla="*/ 774411 h 1685832"/>
              <a:gd name="connsiteX13" fmla="*/ 2105801 w 2558533"/>
              <a:gd name="connsiteY13" fmla="*/ 828024 h 1685832"/>
              <a:gd name="connsiteX14" fmla="*/ 2076016 w 2558533"/>
              <a:gd name="connsiteY14" fmla="*/ 1048433 h 1685832"/>
              <a:gd name="connsiteX15" fmla="*/ 2004532 w 2558533"/>
              <a:gd name="connsiteY15" fmla="*/ 1483294 h 1685832"/>
              <a:gd name="connsiteX16" fmla="*/ 1965811 w 2558533"/>
              <a:gd name="connsiteY16" fmla="*/ 1632219 h 1685832"/>
              <a:gd name="connsiteX17" fmla="*/ 2171328 w 2558533"/>
              <a:gd name="connsiteY17" fmla="*/ 1685832 h 1685832"/>
              <a:gd name="connsiteX18" fmla="*/ 2198134 w 2558533"/>
              <a:gd name="connsiteY18" fmla="*/ 1590520 h 1685832"/>
              <a:gd name="connsiteX19" fmla="*/ 2236855 w 2558533"/>
              <a:gd name="connsiteY19" fmla="*/ 1465423 h 1685832"/>
              <a:gd name="connsiteX20" fmla="*/ 2260683 w 2558533"/>
              <a:gd name="connsiteY20" fmla="*/ 1393939 h 1685832"/>
              <a:gd name="connsiteX21" fmla="*/ 2287489 w 2558533"/>
              <a:gd name="connsiteY21" fmla="*/ 1265864 h 1685832"/>
              <a:gd name="connsiteX22" fmla="*/ 2350038 w 2558533"/>
              <a:gd name="connsiteY22" fmla="*/ 970992 h 1685832"/>
              <a:gd name="connsiteX23" fmla="*/ 2415565 w 2558533"/>
              <a:gd name="connsiteY23" fmla="*/ 691013 h 1685832"/>
              <a:gd name="connsiteX24" fmla="*/ 2469178 w 2558533"/>
              <a:gd name="connsiteY24" fmla="*/ 482518 h 1685832"/>
              <a:gd name="connsiteX25" fmla="*/ 2495984 w 2558533"/>
              <a:gd name="connsiteY25" fmla="*/ 402098 h 1685832"/>
              <a:gd name="connsiteX26" fmla="*/ 2516834 w 2558533"/>
              <a:gd name="connsiteY26" fmla="*/ 366356 h 1685832"/>
              <a:gd name="connsiteX27" fmla="*/ 2540662 w 2558533"/>
              <a:gd name="connsiteY27" fmla="*/ 327636 h 1685832"/>
              <a:gd name="connsiteX28" fmla="*/ 2555554 w 2558533"/>
              <a:gd name="connsiteY28" fmla="*/ 279980 h 1685832"/>
              <a:gd name="connsiteX29" fmla="*/ 2558533 w 2558533"/>
              <a:gd name="connsiteY29" fmla="*/ 235302 h 1685832"/>
              <a:gd name="connsiteX30" fmla="*/ 2537683 w 2558533"/>
              <a:gd name="connsiteY30" fmla="*/ 211474 h 1685832"/>
              <a:gd name="connsiteX31" fmla="*/ 2361952 w 2558533"/>
              <a:gd name="connsiteY31" fmla="*/ 50635 h 1685832"/>
              <a:gd name="connsiteX32" fmla="*/ 2314296 w 2558533"/>
              <a:gd name="connsiteY32" fmla="*/ 8936 h 1685832"/>
              <a:gd name="connsiteX33" fmla="*/ 2278554 w 2558533"/>
              <a:gd name="connsiteY33" fmla="*/ 0 h 1685832"/>
              <a:gd name="connsiteX34" fmla="*/ 2224941 w 2558533"/>
              <a:gd name="connsiteY34" fmla="*/ 0 h 1685832"/>
              <a:gd name="connsiteX35" fmla="*/ 2159414 w 2558533"/>
              <a:gd name="connsiteY35" fmla="*/ 8936 h 1685832"/>
              <a:gd name="connsiteX36" fmla="*/ 2117715 w 2558533"/>
              <a:gd name="connsiteY36" fmla="*/ 20850 h 1685832"/>
              <a:gd name="connsiteX37" fmla="*/ 2058145 w 2558533"/>
              <a:gd name="connsiteY37" fmla="*/ 38721 h 1685832"/>
              <a:gd name="connsiteX38" fmla="*/ 1879435 w 2558533"/>
              <a:gd name="connsiteY38" fmla="*/ 74463 h 1685832"/>
              <a:gd name="connsiteX39" fmla="*/ 1539885 w 2558533"/>
              <a:gd name="connsiteY39" fmla="*/ 125097 h 1685832"/>
              <a:gd name="connsiteX40" fmla="*/ 1230121 w 2558533"/>
              <a:gd name="connsiteY40" fmla="*/ 169775 h 1685832"/>
              <a:gd name="connsiteX41" fmla="*/ 988863 w 2558533"/>
              <a:gd name="connsiteY41" fmla="*/ 205517 h 1685832"/>
              <a:gd name="connsiteX42" fmla="*/ 744625 w 2558533"/>
              <a:gd name="connsiteY42" fmla="*/ 238281 h 1685832"/>
              <a:gd name="connsiteX43" fmla="*/ 485496 w 2558533"/>
              <a:gd name="connsiteY43" fmla="*/ 268066 h 1685832"/>
              <a:gd name="connsiteX44" fmla="*/ 345506 w 2558533"/>
              <a:gd name="connsiteY44" fmla="*/ 277001 h 1685832"/>
              <a:gd name="connsiteX45" fmla="*/ 175732 w 2558533"/>
              <a:gd name="connsiteY45" fmla="*/ 285937 h 1685832"/>
              <a:gd name="connsiteX46" fmla="*/ 71484 w 2558533"/>
              <a:gd name="connsiteY46" fmla="*/ 282958 h 1685832"/>
              <a:gd name="connsiteX47" fmla="*/ 17871 w 2558533"/>
              <a:gd name="connsiteY47" fmla="*/ 282958 h 1685832"/>
              <a:gd name="connsiteX48" fmla="*/ 0 w 2558533"/>
              <a:gd name="connsiteY48" fmla="*/ 271044 h 1685832"/>
              <a:gd name="connsiteX49" fmla="*/ 53613 w 2558533"/>
              <a:gd name="connsiteY49" fmla="*/ 458690 h 1685832"/>
              <a:gd name="connsiteX50" fmla="*/ 187646 w 2558533"/>
              <a:gd name="connsiteY50" fmla="*/ 443797 h 1685832"/>
              <a:gd name="connsiteX51" fmla="*/ 551023 w 2558533"/>
              <a:gd name="connsiteY51" fmla="*/ 399120 h 1685832"/>
              <a:gd name="connsiteX52" fmla="*/ 699948 w 2558533"/>
              <a:gd name="connsiteY52" fmla="*/ 381249 h 1685832"/>
              <a:gd name="connsiteX0" fmla="*/ 699948 w 2558533"/>
              <a:gd name="connsiteY0" fmla="*/ 381249 h 1632219"/>
              <a:gd name="connsiteX1" fmla="*/ 816109 w 2558533"/>
              <a:gd name="connsiteY1" fmla="*/ 369335 h 1632219"/>
              <a:gd name="connsiteX2" fmla="*/ 1245014 w 2558533"/>
              <a:gd name="connsiteY2" fmla="*/ 330614 h 1632219"/>
              <a:gd name="connsiteX3" fmla="*/ 1888370 w 2558533"/>
              <a:gd name="connsiteY3" fmla="*/ 271044 h 1632219"/>
              <a:gd name="connsiteX4" fmla="*/ 2031338 w 2558533"/>
              <a:gd name="connsiteY4" fmla="*/ 256152 h 1632219"/>
              <a:gd name="connsiteX5" fmla="*/ 2078994 w 2558533"/>
              <a:gd name="connsiteY5" fmla="*/ 250195 h 1632219"/>
              <a:gd name="connsiteX6" fmla="*/ 2105801 w 2558533"/>
              <a:gd name="connsiteY6" fmla="*/ 253173 h 1632219"/>
              <a:gd name="connsiteX7" fmla="*/ 2129629 w 2558533"/>
              <a:gd name="connsiteY7" fmla="*/ 259130 h 1632219"/>
              <a:gd name="connsiteX8" fmla="*/ 2153457 w 2558533"/>
              <a:gd name="connsiteY8" fmla="*/ 271044 h 1632219"/>
              <a:gd name="connsiteX9" fmla="*/ 2165371 w 2558533"/>
              <a:gd name="connsiteY9" fmla="*/ 282958 h 1632219"/>
              <a:gd name="connsiteX10" fmla="*/ 2171328 w 2558533"/>
              <a:gd name="connsiteY10" fmla="*/ 297851 h 1632219"/>
              <a:gd name="connsiteX11" fmla="*/ 2168349 w 2558533"/>
              <a:gd name="connsiteY11" fmla="*/ 321679 h 1632219"/>
              <a:gd name="connsiteX12" fmla="*/ 2111758 w 2558533"/>
              <a:gd name="connsiteY12" fmla="*/ 774411 h 1632219"/>
              <a:gd name="connsiteX13" fmla="*/ 2105801 w 2558533"/>
              <a:gd name="connsiteY13" fmla="*/ 828024 h 1632219"/>
              <a:gd name="connsiteX14" fmla="*/ 2076016 w 2558533"/>
              <a:gd name="connsiteY14" fmla="*/ 1048433 h 1632219"/>
              <a:gd name="connsiteX15" fmla="*/ 2004532 w 2558533"/>
              <a:gd name="connsiteY15" fmla="*/ 1483294 h 1632219"/>
              <a:gd name="connsiteX16" fmla="*/ 1965811 w 2558533"/>
              <a:gd name="connsiteY16" fmla="*/ 1632219 h 1632219"/>
              <a:gd name="connsiteX17" fmla="*/ 2198134 w 2558533"/>
              <a:gd name="connsiteY17" fmla="*/ 1590520 h 1632219"/>
              <a:gd name="connsiteX18" fmla="*/ 2236855 w 2558533"/>
              <a:gd name="connsiteY18" fmla="*/ 1465423 h 1632219"/>
              <a:gd name="connsiteX19" fmla="*/ 2260683 w 2558533"/>
              <a:gd name="connsiteY19" fmla="*/ 1393939 h 1632219"/>
              <a:gd name="connsiteX20" fmla="*/ 2287489 w 2558533"/>
              <a:gd name="connsiteY20" fmla="*/ 1265864 h 1632219"/>
              <a:gd name="connsiteX21" fmla="*/ 2350038 w 2558533"/>
              <a:gd name="connsiteY21" fmla="*/ 970992 h 1632219"/>
              <a:gd name="connsiteX22" fmla="*/ 2415565 w 2558533"/>
              <a:gd name="connsiteY22" fmla="*/ 691013 h 1632219"/>
              <a:gd name="connsiteX23" fmla="*/ 2469178 w 2558533"/>
              <a:gd name="connsiteY23" fmla="*/ 482518 h 1632219"/>
              <a:gd name="connsiteX24" fmla="*/ 2495984 w 2558533"/>
              <a:gd name="connsiteY24" fmla="*/ 402098 h 1632219"/>
              <a:gd name="connsiteX25" fmla="*/ 2516834 w 2558533"/>
              <a:gd name="connsiteY25" fmla="*/ 366356 h 1632219"/>
              <a:gd name="connsiteX26" fmla="*/ 2540662 w 2558533"/>
              <a:gd name="connsiteY26" fmla="*/ 327636 h 1632219"/>
              <a:gd name="connsiteX27" fmla="*/ 2555554 w 2558533"/>
              <a:gd name="connsiteY27" fmla="*/ 279980 h 1632219"/>
              <a:gd name="connsiteX28" fmla="*/ 2558533 w 2558533"/>
              <a:gd name="connsiteY28" fmla="*/ 235302 h 1632219"/>
              <a:gd name="connsiteX29" fmla="*/ 2537683 w 2558533"/>
              <a:gd name="connsiteY29" fmla="*/ 211474 h 1632219"/>
              <a:gd name="connsiteX30" fmla="*/ 2361952 w 2558533"/>
              <a:gd name="connsiteY30" fmla="*/ 50635 h 1632219"/>
              <a:gd name="connsiteX31" fmla="*/ 2314296 w 2558533"/>
              <a:gd name="connsiteY31" fmla="*/ 8936 h 1632219"/>
              <a:gd name="connsiteX32" fmla="*/ 2278554 w 2558533"/>
              <a:gd name="connsiteY32" fmla="*/ 0 h 1632219"/>
              <a:gd name="connsiteX33" fmla="*/ 2224941 w 2558533"/>
              <a:gd name="connsiteY33" fmla="*/ 0 h 1632219"/>
              <a:gd name="connsiteX34" fmla="*/ 2159414 w 2558533"/>
              <a:gd name="connsiteY34" fmla="*/ 8936 h 1632219"/>
              <a:gd name="connsiteX35" fmla="*/ 2117715 w 2558533"/>
              <a:gd name="connsiteY35" fmla="*/ 20850 h 1632219"/>
              <a:gd name="connsiteX36" fmla="*/ 2058145 w 2558533"/>
              <a:gd name="connsiteY36" fmla="*/ 38721 h 1632219"/>
              <a:gd name="connsiteX37" fmla="*/ 1879435 w 2558533"/>
              <a:gd name="connsiteY37" fmla="*/ 74463 h 1632219"/>
              <a:gd name="connsiteX38" fmla="*/ 1539885 w 2558533"/>
              <a:gd name="connsiteY38" fmla="*/ 125097 h 1632219"/>
              <a:gd name="connsiteX39" fmla="*/ 1230121 w 2558533"/>
              <a:gd name="connsiteY39" fmla="*/ 169775 h 1632219"/>
              <a:gd name="connsiteX40" fmla="*/ 988863 w 2558533"/>
              <a:gd name="connsiteY40" fmla="*/ 205517 h 1632219"/>
              <a:gd name="connsiteX41" fmla="*/ 744625 w 2558533"/>
              <a:gd name="connsiteY41" fmla="*/ 238281 h 1632219"/>
              <a:gd name="connsiteX42" fmla="*/ 485496 w 2558533"/>
              <a:gd name="connsiteY42" fmla="*/ 268066 h 1632219"/>
              <a:gd name="connsiteX43" fmla="*/ 345506 w 2558533"/>
              <a:gd name="connsiteY43" fmla="*/ 277001 h 1632219"/>
              <a:gd name="connsiteX44" fmla="*/ 175732 w 2558533"/>
              <a:gd name="connsiteY44" fmla="*/ 285937 h 1632219"/>
              <a:gd name="connsiteX45" fmla="*/ 71484 w 2558533"/>
              <a:gd name="connsiteY45" fmla="*/ 282958 h 1632219"/>
              <a:gd name="connsiteX46" fmla="*/ 17871 w 2558533"/>
              <a:gd name="connsiteY46" fmla="*/ 282958 h 1632219"/>
              <a:gd name="connsiteX47" fmla="*/ 0 w 2558533"/>
              <a:gd name="connsiteY47" fmla="*/ 271044 h 1632219"/>
              <a:gd name="connsiteX48" fmla="*/ 53613 w 2558533"/>
              <a:gd name="connsiteY48" fmla="*/ 458690 h 1632219"/>
              <a:gd name="connsiteX49" fmla="*/ 187646 w 2558533"/>
              <a:gd name="connsiteY49" fmla="*/ 443797 h 1632219"/>
              <a:gd name="connsiteX50" fmla="*/ 551023 w 2558533"/>
              <a:gd name="connsiteY50" fmla="*/ 399120 h 1632219"/>
              <a:gd name="connsiteX51" fmla="*/ 699948 w 2558533"/>
              <a:gd name="connsiteY51" fmla="*/ 381249 h 1632219"/>
              <a:gd name="connsiteX0" fmla="*/ 699948 w 2558533"/>
              <a:gd name="connsiteY0" fmla="*/ 381249 h 1632219"/>
              <a:gd name="connsiteX1" fmla="*/ 816109 w 2558533"/>
              <a:gd name="connsiteY1" fmla="*/ 369335 h 1632219"/>
              <a:gd name="connsiteX2" fmla="*/ 1245014 w 2558533"/>
              <a:gd name="connsiteY2" fmla="*/ 330614 h 1632219"/>
              <a:gd name="connsiteX3" fmla="*/ 1888370 w 2558533"/>
              <a:gd name="connsiteY3" fmla="*/ 271044 h 1632219"/>
              <a:gd name="connsiteX4" fmla="*/ 2031338 w 2558533"/>
              <a:gd name="connsiteY4" fmla="*/ 256152 h 1632219"/>
              <a:gd name="connsiteX5" fmla="*/ 2078994 w 2558533"/>
              <a:gd name="connsiteY5" fmla="*/ 250195 h 1632219"/>
              <a:gd name="connsiteX6" fmla="*/ 2105801 w 2558533"/>
              <a:gd name="connsiteY6" fmla="*/ 253173 h 1632219"/>
              <a:gd name="connsiteX7" fmla="*/ 2129629 w 2558533"/>
              <a:gd name="connsiteY7" fmla="*/ 259130 h 1632219"/>
              <a:gd name="connsiteX8" fmla="*/ 2153457 w 2558533"/>
              <a:gd name="connsiteY8" fmla="*/ 271044 h 1632219"/>
              <a:gd name="connsiteX9" fmla="*/ 2165371 w 2558533"/>
              <a:gd name="connsiteY9" fmla="*/ 282958 h 1632219"/>
              <a:gd name="connsiteX10" fmla="*/ 2171328 w 2558533"/>
              <a:gd name="connsiteY10" fmla="*/ 297851 h 1632219"/>
              <a:gd name="connsiteX11" fmla="*/ 2168349 w 2558533"/>
              <a:gd name="connsiteY11" fmla="*/ 321679 h 1632219"/>
              <a:gd name="connsiteX12" fmla="*/ 2111758 w 2558533"/>
              <a:gd name="connsiteY12" fmla="*/ 774411 h 1632219"/>
              <a:gd name="connsiteX13" fmla="*/ 2105801 w 2558533"/>
              <a:gd name="connsiteY13" fmla="*/ 828024 h 1632219"/>
              <a:gd name="connsiteX14" fmla="*/ 2076016 w 2558533"/>
              <a:gd name="connsiteY14" fmla="*/ 1048433 h 1632219"/>
              <a:gd name="connsiteX15" fmla="*/ 2004532 w 2558533"/>
              <a:gd name="connsiteY15" fmla="*/ 1483294 h 1632219"/>
              <a:gd name="connsiteX16" fmla="*/ 1965811 w 2558533"/>
              <a:gd name="connsiteY16" fmla="*/ 1632219 h 1632219"/>
              <a:gd name="connsiteX17" fmla="*/ 2236855 w 2558533"/>
              <a:gd name="connsiteY17" fmla="*/ 1465423 h 1632219"/>
              <a:gd name="connsiteX18" fmla="*/ 2260683 w 2558533"/>
              <a:gd name="connsiteY18" fmla="*/ 1393939 h 1632219"/>
              <a:gd name="connsiteX19" fmla="*/ 2287489 w 2558533"/>
              <a:gd name="connsiteY19" fmla="*/ 1265864 h 1632219"/>
              <a:gd name="connsiteX20" fmla="*/ 2350038 w 2558533"/>
              <a:gd name="connsiteY20" fmla="*/ 970992 h 1632219"/>
              <a:gd name="connsiteX21" fmla="*/ 2415565 w 2558533"/>
              <a:gd name="connsiteY21" fmla="*/ 691013 h 1632219"/>
              <a:gd name="connsiteX22" fmla="*/ 2469178 w 2558533"/>
              <a:gd name="connsiteY22" fmla="*/ 482518 h 1632219"/>
              <a:gd name="connsiteX23" fmla="*/ 2495984 w 2558533"/>
              <a:gd name="connsiteY23" fmla="*/ 402098 h 1632219"/>
              <a:gd name="connsiteX24" fmla="*/ 2516834 w 2558533"/>
              <a:gd name="connsiteY24" fmla="*/ 366356 h 1632219"/>
              <a:gd name="connsiteX25" fmla="*/ 2540662 w 2558533"/>
              <a:gd name="connsiteY25" fmla="*/ 327636 h 1632219"/>
              <a:gd name="connsiteX26" fmla="*/ 2555554 w 2558533"/>
              <a:gd name="connsiteY26" fmla="*/ 279980 h 1632219"/>
              <a:gd name="connsiteX27" fmla="*/ 2558533 w 2558533"/>
              <a:gd name="connsiteY27" fmla="*/ 235302 h 1632219"/>
              <a:gd name="connsiteX28" fmla="*/ 2537683 w 2558533"/>
              <a:gd name="connsiteY28" fmla="*/ 211474 h 1632219"/>
              <a:gd name="connsiteX29" fmla="*/ 2361952 w 2558533"/>
              <a:gd name="connsiteY29" fmla="*/ 50635 h 1632219"/>
              <a:gd name="connsiteX30" fmla="*/ 2314296 w 2558533"/>
              <a:gd name="connsiteY30" fmla="*/ 8936 h 1632219"/>
              <a:gd name="connsiteX31" fmla="*/ 2278554 w 2558533"/>
              <a:gd name="connsiteY31" fmla="*/ 0 h 1632219"/>
              <a:gd name="connsiteX32" fmla="*/ 2224941 w 2558533"/>
              <a:gd name="connsiteY32" fmla="*/ 0 h 1632219"/>
              <a:gd name="connsiteX33" fmla="*/ 2159414 w 2558533"/>
              <a:gd name="connsiteY33" fmla="*/ 8936 h 1632219"/>
              <a:gd name="connsiteX34" fmla="*/ 2117715 w 2558533"/>
              <a:gd name="connsiteY34" fmla="*/ 20850 h 1632219"/>
              <a:gd name="connsiteX35" fmla="*/ 2058145 w 2558533"/>
              <a:gd name="connsiteY35" fmla="*/ 38721 h 1632219"/>
              <a:gd name="connsiteX36" fmla="*/ 1879435 w 2558533"/>
              <a:gd name="connsiteY36" fmla="*/ 74463 h 1632219"/>
              <a:gd name="connsiteX37" fmla="*/ 1539885 w 2558533"/>
              <a:gd name="connsiteY37" fmla="*/ 125097 h 1632219"/>
              <a:gd name="connsiteX38" fmla="*/ 1230121 w 2558533"/>
              <a:gd name="connsiteY38" fmla="*/ 169775 h 1632219"/>
              <a:gd name="connsiteX39" fmla="*/ 988863 w 2558533"/>
              <a:gd name="connsiteY39" fmla="*/ 205517 h 1632219"/>
              <a:gd name="connsiteX40" fmla="*/ 744625 w 2558533"/>
              <a:gd name="connsiteY40" fmla="*/ 238281 h 1632219"/>
              <a:gd name="connsiteX41" fmla="*/ 485496 w 2558533"/>
              <a:gd name="connsiteY41" fmla="*/ 268066 h 1632219"/>
              <a:gd name="connsiteX42" fmla="*/ 345506 w 2558533"/>
              <a:gd name="connsiteY42" fmla="*/ 277001 h 1632219"/>
              <a:gd name="connsiteX43" fmla="*/ 175732 w 2558533"/>
              <a:gd name="connsiteY43" fmla="*/ 285937 h 1632219"/>
              <a:gd name="connsiteX44" fmla="*/ 71484 w 2558533"/>
              <a:gd name="connsiteY44" fmla="*/ 282958 h 1632219"/>
              <a:gd name="connsiteX45" fmla="*/ 17871 w 2558533"/>
              <a:gd name="connsiteY45" fmla="*/ 282958 h 1632219"/>
              <a:gd name="connsiteX46" fmla="*/ 0 w 2558533"/>
              <a:gd name="connsiteY46" fmla="*/ 271044 h 1632219"/>
              <a:gd name="connsiteX47" fmla="*/ 53613 w 2558533"/>
              <a:gd name="connsiteY47" fmla="*/ 458690 h 1632219"/>
              <a:gd name="connsiteX48" fmla="*/ 187646 w 2558533"/>
              <a:gd name="connsiteY48" fmla="*/ 443797 h 1632219"/>
              <a:gd name="connsiteX49" fmla="*/ 551023 w 2558533"/>
              <a:gd name="connsiteY49" fmla="*/ 399120 h 1632219"/>
              <a:gd name="connsiteX50" fmla="*/ 699948 w 2558533"/>
              <a:gd name="connsiteY50" fmla="*/ 381249 h 1632219"/>
              <a:gd name="connsiteX0" fmla="*/ 699948 w 2558533"/>
              <a:gd name="connsiteY0" fmla="*/ 381249 h 1483294"/>
              <a:gd name="connsiteX1" fmla="*/ 816109 w 2558533"/>
              <a:gd name="connsiteY1" fmla="*/ 369335 h 1483294"/>
              <a:gd name="connsiteX2" fmla="*/ 1245014 w 2558533"/>
              <a:gd name="connsiteY2" fmla="*/ 330614 h 1483294"/>
              <a:gd name="connsiteX3" fmla="*/ 1888370 w 2558533"/>
              <a:gd name="connsiteY3" fmla="*/ 271044 h 1483294"/>
              <a:gd name="connsiteX4" fmla="*/ 2031338 w 2558533"/>
              <a:gd name="connsiteY4" fmla="*/ 256152 h 1483294"/>
              <a:gd name="connsiteX5" fmla="*/ 2078994 w 2558533"/>
              <a:gd name="connsiteY5" fmla="*/ 250195 h 1483294"/>
              <a:gd name="connsiteX6" fmla="*/ 2105801 w 2558533"/>
              <a:gd name="connsiteY6" fmla="*/ 253173 h 1483294"/>
              <a:gd name="connsiteX7" fmla="*/ 2129629 w 2558533"/>
              <a:gd name="connsiteY7" fmla="*/ 259130 h 1483294"/>
              <a:gd name="connsiteX8" fmla="*/ 2153457 w 2558533"/>
              <a:gd name="connsiteY8" fmla="*/ 271044 h 1483294"/>
              <a:gd name="connsiteX9" fmla="*/ 2165371 w 2558533"/>
              <a:gd name="connsiteY9" fmla="*/ 282958 h 1483294"/>
              <a:gd name="connsiteX10" fmla="*/ 2171328 w 2558533"/>
              <a:gd name="connsiteY10" fmla="*/ 297851 h 1483294"/>
              <a:gd name="connsiteX11" fmla="*/ 2168349 w 2558533"/>
              <a:gd name="connsiteY11" fmla="*/ 321679 h 1483294"/>
              <a:gd name="connsiteX12" fmla="*/ 2111758 w 2558533"/>
              <a:gd name="connsiteY12" fmla="*/ 774411 h 1483294"/>
              <a:gd name="connsiteX13" fmla="*/ 2105801 w 2558533"/>
              <a:gd name="connsiteY13" fmla="*/ 828024 h 1483294"/>
              <a:gd name="connsiteX14" fmla="*/ 2076016 w 2558533"/>
              <a:gd name="connsiteY14" fmla="*/ 1048433 h 1483294"/>
              <a:gd name="connsiteX15" fmla="*/ 2004532 w 2558533"/>
              <a:gd name="connsiteY15" fmla="*/ 1483294 h 1483294"/>
              <a:gd name="connsiteX16" fmla="*/ 2236855 w 2558533"/>
              <a:gd name="connsiteY16" fmla="*/ 1465423 h 1483294"/>
              <a:gd name="connsiteX17" fmla="*/ 2260683 w 2558533"/>
              <a:gd name="connsiteY17" fmla="*/ 1393939 h 1483294"/>
              <a:gd name="connsiteX18" fmla="*/ 2287489 w 2558533"/>
              <a:gd name="connsiteY18" fmla="*/ 1265864 h 1483294"/>
              <a:gd name="connsiteX19" fmla="*/ 2350038 w 2558533"/>
              <a:gd name="connsiteY19" fmla="*/ 970992 h 1483294"/>
              <a:gd name="connsiteX20" fmla="*/ 2415565 w 2558533"/>
              <a:gd name="connsiteY20" fmla="*/ 691013 h 1483294"/>
              <a:gd name="connsiteX21" fmla="*/ 2469178 w 2558533"/>
              <a:gd name="connsiteY21" fmla="*/ 482518 h 1483294"/>
              <a:gd name="connsiteX22" fmla="*/ 2495984 w 2558533"/>
              <a:gd name="connsiteY22" fmla="*/ 402098 h 1483294"/>
              <a:gd name="connsiteX23" fmla="*/ 2516834 w 2558533"/>
              <a:gd name="connsiteY23" fmla="*/ 366356 h 1483294"/>
              <a:gd name="connsiteX24" fmla="*/ 2540662 w 2558533"/>
              <a:gd name="connsiteY24" fmla="*/ 327636 h 1483294"/>
              <a:gd name="connsiteX25" fmla="*/ 2555554 w 2558533"/>
              <a:gd name="connsiteY25" fmla="*/ 279980 h 1483294"/>
              <a:gd name="connsiteX26" fmla="*/ 2558533 w 2558533"/>
              <a:gd name="connsiteY26" fmla="*/ 235302 h 1483294"/>
              <a:gd name="connsiteX27" fmla="*/ 2537683 w 2558533"/>
              <a:gd name="connsiteY27" fmla="*/ 211474 h 1483294"/>
              <a:gd name="connsiteX28" fmla="*/ 2361952 w 2558533"/>
              <a:gd name="connsiteY28" fmla="*/ 50635 h 1483294"/>
              <a:gd name="connsiteX29" fmla="*/ 2314296 w 2558533"/>
              <a:gd name="connsiteY29" fmla="*/ 8936 h 1483294"/>
              <a:gd name="connsiteX30" fmla="*/ 2278554 w 2558533"/>
              <a:gd name="connsiteY30" fmla="*/ 0 h 1483294"/>
              <a:gd name="connsiteX31" fmla="*/ 2224941 w 2558533"/>
              <a:gd name="connsiteY31" fmla="*/ 0 h 1483294"/>
              <a:gd name="connsiteX32" fmla="*/ 2159414 w 2558533"/>
              <a:gd name="connsiteY32" fmla="*/ 8936 h 1483294"/>
              <a:gd name="connsiteX33" fmla="*/ 2117715 w 2558533"/>
              <a:gd name="connsiteY33" fmla="*/ 20850 h 1483294"/>
              <a:gd name="connsiteX34" fmla="*/ 2058145 w 2558533"/>
              <a:gd name="connsiteY34" fmla="*/ 38721 h 1483294"/>
              <a:gd name="connsiteX35" fmla="*/ 1879435 w 2558533"/>
              <a:gd name="connsiteY35" fmla="*/ 74463 h 1483294"/>
              <a:gd name="connsiteX36" fmla="*/ 1539885 w 2558533"/>
              <a:gd name="connsiteY36" fmla="*/ 125097 h 1483294"/>
              <a:gd name="connsiteX37" fmla="*/ 1230121 w 2558533"/>
              <a:gd name="connsiteY37" fmla="*/ 169775 h 1483294"/>
              <a:gd name="connsiteX38" fmla="*/ 988863 w 2558533"/>
              <a:gd name="connsiteY38" fmla="*/ 205517 h 1483294"/>
              <a:gd name="connsiteX39" fmla="*/ 744625 w 2558533"/>
              <a:gd name="connsiteY39" fmla="*/ 238281 h 1483294"/>
              <a:gd name="connsiteX40" fmla="*/ 485496 w 2558533"/>
              <a:gd name="connsiteY40" fmla="*/ 268066 h 1483294"/>
              <a:gd name="connsiteX41" fmla="*/ 345506 w 2558533"/>
              <a:gd name="connsiteY41" fmla="*/ 277001 h 1483294"/>
              <a:gd name="connsiteX42" fmla="*/ 175732 w 2558533"/>
              <a:gd name="connsiteY42" fmla="*/ 285937 h 1483294"/>
              <a:gd name="connsiteX43" fmla="*/ 71484 w 2558533"/>
              <a:gd name="connsiteY43" fmla="*/ 282958 h 1483294"/>
              <a:gd name="connsiteX44" fmla="*/ 17871 w 2558533"/>
              <a:gd name="connsiteY44" fmla="*/ 282958 h 1483294"/>
              <a:gd name="connsiteX45" fmla="*/ 0 w 2558533"/>
              <a:gd name="connsiteY45" fmla="*/ 271044 h 1483294"/>
              <a:gd name="connsiteX46" fmla="*/ 53613 w 2558533"/>
              <a:gd name="connsiteY46" fmla="*/ 458690 h 1483294"/>
              <a:gd name="connsiteX47" fmla="*/ 187646 w 2558533"/>
              <a:gd name="connsiteY47" fmla="*/ 443797 h 1483294"/>
              <a:gd name="connsiteX48" fmla="*/ 551023 w 2558533"/>
              <a:gd name="connsiteY48" fmla="*/ 399120 h 1483294"/>
              <a:gd name="connsiteX49" fmla="*/ 699948 w 2558533"/>
              <a:gd name="connsiteY49" fmla="*/ 381249 h 1483294"/>
              <a:gd name="connsiteX0" fmla="*/ 699948 w 2558533"/>
              <a:gd name="connsiteY0" fmla="*/ 381249 h 1465423"/>
              <a:gd name="connsiteX1" fmla="*/ 816109 w 2558533"/>
              <a:gd name="connsiteY1" fmla="*/ 369335 h 1465423"/>
              <a:gd name="connsiteX2" fmla="*/ 1245014 w 2558533"/>
              <a:gd name="connsiteY2" fmla="*/ 330614 h 1465423"/>
              <a:gd name="connsiteX3" fmla="*/ 1888370 w 2558533"/>
              <a:gd name="connsiteY3" fmla="*/ 271044 h 1465423"/>
              <a:gd name="connsiteX4" fmla="*/ 2031338 w 2558533"/>
              <a:gd name="connsiteY4" fmla="*/ 256152 h 1465423"/>
              <a:gd name="connsiteX5" fmla="*/ 2078994 w 2558533"/>
              <a:gd name="connsiteY5" fmla="*/ 250195 h 1465423"/>
              <a:gd name="connsiteX6" fmla="*/ 2105801 w 2558533"/>
              <a:gd name="connsiteY6" fmla="*/ 253173 h 1465423"/>
              <a:gd name="connsiteX7" fmla="*/ 2129629 w 2558533"/>
              <a:gd name="connsiteY7" fmla="*/ 259130 h 1465423"/>
              <a:gd name="connsiteX8" fmla="*/ 2153457 w 2558533"/>
              <a:gd name="connsiteY8" fmla="*/ 271044 h 1465423"/>
              <a:gd name="connsiteX9" fmla="*/ 2165371 w 2558533"/>
              <a:gd name="connsiteY9" fmla="*/ 282958 h 1465423"/>
              <a:gd name="connsiteX10" fmla="*/ 2171328 w 2558533"/>
              <a:gd name="connsiteY10" fmla="*/ 297851 h 1465423"/>
              <a:gd name="connsiteX11" fmla="*/ 2168349 w 2558533"/>
              <a:gd name="connsiteY11" fmla="*/ 321679 h 1465423"/>
              <a:gd name="connsiteX12" fmla="*/ 2111758 w 2558533"/>
              <a:gd name="connsiteY12" fmla="*/ 774411 h 1465423"/>
              <a:gd name="connsiteX13" fmla="*/ 2105801 w 2558533"/>
              <a:gd name="connsiteY13" fmla="*/ 828024 h 1465423"/>
              <a:gd name="connsiteX14" fmla="*/ 2076016 w 2558533"/>
              <a:gd name="connsiteY14" fmla="*/ 1048433 h 1465423"/>
              <a:gd name="connsiteX15" fmla="*/ 2236855 w 2558533"/>
              <a:gd name="connsiteY15" fmla="*/ 1465423 h 1465423"/>
              <a:gd name="connsiteX16" fmla="*/ 2260683 w 2558533"/>
              <a:gd name="connsiteY16" fmla="*/ 1393939 h 1465423"/>
              <a:gd name="connsiteX17" fmla="*/ 2287489 w 2558533"/>
              <a:gd name="connsiteY17" fmla="*/ 1265864 h 1465423"/>
              <a:gd name="connsiteX18" fmla="*/ 2350038 w 2558533"/>
              <a:gd name="connsiteY18" fmla="*/ 970992 h 1465423"/>
              <a:gd name="connsiteX19" fmla="*/ 2415565 w 2558533"/>
              <a:gd name="connsiteY19" fmla="*/ 691013 h 1465423"/>
              <a:gd name="connsiteX20" fmla="*/ 2469178 w 2558533"/>
              <a:gd name="connsiteY20" fmla="*/ 482518 h 1465423"/>
              <a:gd name="connsiteX21" fmla="*/ 2495984 w 2558533"/>
              <a:gd name="connsiteY21" fmla="*/ 402098 h 1465423"/>
              <a:gd name="connsiteX22" fmla="*/ 2516834 w 2558533"/>
              <a:gd name="connsiteY22" fmla="*/ 366356 h 1465423"/>
              <a:gd name="connsiteX23" fmla="*/ 2540662 w 2558533"/>
              <a:gd name="connsiteY23" fmla="*/ 327636 h 1465423"/>
              <a:gd name="connsiteX24" fmla="*/ 2555554 w 2558533"/>
              <a:gd name="connsiteY24" fmla="*/ 279980 h 1465423"/>
              <a:gd name="connsiteX25" fmla="*/ 2558533 w 2558533"/>
              <a:gd name="connsiteY25" fmla="*/ 235302 h 1465423"/>
              <a:gd name="connsiteX26" fmla="*/ 2537683 w 2558533"/>
              <a:gd name="connsiteY26" fmla="*/ 211474 h 1465423"/>
              <a:gd name="connsiteX27" fmla="*/ 2361952 w 2558533"/>
              <a:gd name="connsiteY27" fmla="*/ 50635 h 1465423"/>
              <a:gd name="connsiteX28" fmla="*/ 2314296 w 2558533"/>
              <a:gd name="connsiteY28" fmla="*/ 8936 h 1465423"/>
              <a:gd name="connsiteX29" fmla="*/ 2278554 w 2558533"/>
              <a:gd name="connsiteY29" fmla="*/ 0 h 1465423"/>
              <a:gd name="connsiteX30" fmla="*/ 2224941 w 2558533"/>
              <a:gd name="connsiteY30" fmla="*/ 0 h 1465423"/>
              <a:gd name="connsiteX31" fmla="*/ 2159414 w 2558533"/>
              <a:gd name="connsiteY31" fmla="*/ 8936 h 1465423"/>
              <a:gd name="connsiteX32" fmla="*/ 2117715 w 2558533"/>
              <a:gd name="connsiteY32" fmla="*/ 20850 h 1465423"/>
              <a:gd name="connsiteX33" fmla="*/ 2058145 w 2558533"/>
              <a:gd name="connsiteY33" fmla="*/ 38721 h 1465423"/>
              <a:gd name="connsiteX34" fmla="*/ 1879435 w 2558533"/>
              <a:gd name="connsiteY34" fmla="*/ 74463 h 1465423"/>
              <a:gd name="connsiteX35" fmla="*/ 1539885 w 2558533"/>
              <a:gd name="connsiteY35" fmla="*/ 125097 h 1465423"/>
              <a:gd name="connsiteX36" fmla="*/ 1230121 w 2558533"/>
              <a:gd name="connsiteY36" fmla="*/ 169775 h 1465423"/>
              <a:gd name="connsiteX37" fmla="*/ 988863 w 2558533"/>
              <a:gd name="connsiteY37" fmla="*/ 205517 h 1465423"/>
              <a:gd name="connsiteX38" fmla="*/ 744625 w 2558533"/>
              <a:gd name="connsiteY38" fmla="*/ 238281 h 1465423"/>
              <a:gd name="connsiteX39" fmla="*/ 485496 w 2558533"/>
              <a:gd name="connsiteY39" fmla="*/ 268066 h 1465423"/>
              <a:gd name="connsiteX40" fmla="*/ 345506 w 2558533"/>
              <a:gd name="connsiteY40" fmla="*/ 277001 h 1465423"/>
              <a:gd name="connsiteX41" fmla="*/ 175732 w 2558533"/>
              <a:gd name="connsiteY41" fmla="*/ 285937 h 1465423"/>
              <a:gd name="connsiteX42" fmla="*/ 71484 w 2558533"/>
              <a:gd name="connsiteY42" fmla="*/ 282958 h 1465423"/>
              <a:gd name="connsiteX43" fmla="*/ 17871 w 2558533"/>
              <a:gd name="connsiteY43" fmla="*/ 282958 h 1465423"/>
              <a:gd name="connsiteX44" fmla="*/ 0 w 2558533"/>
              <a:gd name="connsiteY44" fmla="*/ 271044 h 1465423"/>
              <a:gd name="connsiteX45" fmla="*/ 53613 w 2558533"/>
              <a:gd name="connsiteY45" fmla="*/ 458690 h 1465423"/>
              <a:gd name="connsiteX46" fmla="*/ 187646 w 2558533"/>
              <a:gd name="connsiteY46" fmla="*/ 443797 h 1465423"/>
              <a:gd name="connsiteX47" fmla="*/ 551023 w 2558533"/>
              <a:gd name="connsiteY47" fmla="*/ 399120 h 1465423"/>
              <a:gd name="connsiteX48" fmla="*/ 699948 w 2558533"/>
              <a:gd name="connsiteY48" fmla="*/ 381249 h 1465423"/>
              <a:gd name="connsiteX0" fmla="*/ 699948 w 2558533"/>
              <a:gd name="connsiteY0" fmla="*/ 381249 h 1393939"/>
              <a:gd name="connsiteX1" fmla="*/ 816109 w 2558533"/>
              <a:gd name="connsiteY1" fmla="*/ 369335 h 1393939"/>
              <a:gd name="connsiteX2" fmla="*/ 1245014 w 2558533"/>
              <a:gd name="connsiteY2" fmla="*/ 330614 h 1393939"/>
              <a:gd name="connsiteX3" fmla="*/ 1888370 w 2558533"/>
              <a:gd name="connsiteY3" fmla="*/ 271044 h 1393939"/>
              <a:gd name="connsiteX4" fmla="*/ 2031338 w 2558533"/>
              <a:gd name="connsiteY4" fmla="*/ 256152 h 1393939"/>
              <a:gd name="connsiteX5" fmla="*/ 2078994 w 2558533"/>
              <a:gd name="connsiteY5" fmla="*/ 250195 h 1393939"/>
              <a:gd name="connsiteX6" fmla="*/ 2105801 w 2558533"/>
              <a:gd name="connsiteY6" fmla="*/ 253173 h 1393939"/>
              <a:gd name="connsiteX7" fmla="*/ 2129629 w 2558533"/>
              <a:gd name="connsiteY7" fmla="*/ 259130 h 1393939"/>
              <a:gd name="connsiteX8" fmla="*/ 2153457 w 2558533"/>
              <a:gd name="connsiteY8" fmla="*/ 271044 h 1393939"/>
              <a:gd name="connsiteX9" fmla="*/ 2165371 w 2558533"/>
              <a:gd name="connsiteY9" fmla="*/ 282958 h 1393939"/>
              <a:gd name="connsiteX10" fmla="*/ 2171328 w 2558533"/>
              <a:gd name="connsiteY10" fmla="*/ 297851 h 1393939"/>
              <a:gd name="connsiteX11" fmla="*/ 2168349 w 2558533"/>
              <a:gd name="connsiteY11" fmla="*/ 321679 h 1393939"/>
              <a:gd name="connsiteX12" fmla="*/ 2111758 w 2558533"/>
              <a:gd name="connsiteY12" fmla="*/ 774411 h 1393939"/>
              <a:gd name="connsiteX13" fmla="*/ 2105801 w 2558533"/>
              <a:gd name="connsiteY13" fmla="*/ 828024 h 1393939"/>
              <a:gd name="connsiteX14" fmla="*/ 2076016 w 2558533"/>
              <a:gd name="connsiteY14" fmla="*/ 1048433 h 1393939"/>
              <a:gd name="connsiteX15" fmla="*/ 2260683 w 2558533"/>
              <a:gd name="connsiteY15" fmla="*/ 1393939 h 1393939"/>
              <a:gd name="connsiteX16" fmla="*/ 2287489 w 2558533"/>
              <a:gd name="connsiteY16" fmla="*/ 1265864 h 1393939"/>
              <a:gd name="connsiteX17" fmla="*/ 2350038 w 2558533"/>
              <a:gd name="connsiteY17" fmla="*/ 970992 h 1393939"/>
              <a:gd name="connsiteX18" fmla="*/ 2415565 w 2558533"/>
              <a:gd name="connsiteY18" fmla="*/ 691013 h 1393939"/>
              <a:gd name="connsiteX19" fmla="*/ 2469178 w 2558533"/>
              <a:gd name="connsiteY19" fmla="*/ 482518 h 1393939"/>
              <a:gd name="connsiteX20" fmla="*/ 2495984 w 2558533"/>
              <a:gd name="connsiteY20" fmla="*/ 402098 h 1393939"/>
              <a:gd name="connsiteX21" fmla="*/ 2516834 w 2558533"/>
              <a:gd name="connsiteY21" fmla="*/ 366356 h 1393939"/>
              <a:gd name="connsiteX22" fmla="*/ 2540662 w 2558533"/>
              <a:gd name="connsiteY22" fmla="*/ 327636 h 1393939"/>
              <a:gd name="connsiteX23" fmla="*/ 2555554 w 2558533"/>
              <a:gd name="connsiteY23" fmla="*/ 279980 h 1393939"/>
              <a:gd name="connsiteX24" fmla="*/ 2558533 w 2558533"/>
              <a:gd name="connsiteY24" fmla="*/ 235302 h 1393939"/>
              <a:gd name="connsiteX25" fmla="*/ 2537683 w 2558533"/>
              <a:gd name="connsiteY25" fmla="*/ 211474 h 1393939"/>
              <a:gd name="connsiteX26" fmla="*/ 2361952 w 2558533"/>
              <a:gd name="connsiteY26" fmla="*/ 50635 h 1393939"/>
              <a:gd name="connsiteX27" fmla="*/ 2314296 w 2558533"/>
              <a:gd name="connsiteY27" fmla="*/ 8936 h 1393939"/>
              <a:gd name="connsiteX28" fmla="*/ 2278554 w 2558533"/>
              <a:gd name="connsiteY28" fmla="*/ 0 h 1393939"/>
              <a:gd name="connsiteX29" fmla="*/ 2224941 w 2558533"/>
              <a:gd name="connsiteY29" fmla="*/ 0 h 1393939"/>
              <a:gd name="connsiteX30" fmla="*/ 2159414 w 2558533"/>
              <a:gd name="connsiteY30" fmla="*/ 8936 h 1393939"/>
              <a:gd name="connsiteX31" fmla="*/ 2117715 w 2558533"/>
              <a:gd name="connsiteY31" fmla="*/ 20850 h 1393939"/>
              <a:gd name="connsiteX32" fmla="*/ 2058145 w 2558533"/>
              <a:gd name="connsiteY32" fmla="*/ 38721 h 1393939"/>
              <a:gd name="connsiteX33" fmla="*/ 1879435 w 2558533"/>
              <a:gd name="connsiteY33" fmla="*/ 74463 h 1393939"/>
              <a:gd name="connsiteX34" fmla="*/ 1539885 w 2558533"/>
              <a:gd name="connsiteY34" fmla="*/ 125097 h 1393939"/>
              <a:gd name="connsiteX35" fmla="*/ 1230121 w 2558533"/>
              <a:gd name="connsiteY35" fmla="*/ 169775 h 1393939"/>
              <a:gd name="connsiteX36" fmla="*/ 988863 w 2558533"/>
              <a:gd name="connsiteY36" fmla="*/ 205517 h 1393939"/>
              <a:gd name="connsiteX37" fmla="*/ 744625 w 2558533"/>
              <a:gd name="connsiteY37" fmla="*/ 238281 h 1393939"/>
              <a:gd name="connsiteX38" fmla="*/ 485496 w 2558533"/>
              <a:gd name="connsiteY38" fmla="*/ 268066 h 1393939"/>
              <a:gd name="connsiteX39" fmla="*/ 345506 w 2558533"/>
              <a:gd name="connsiteY39" fmla="*/ 277001 h 1393939"/>
              <a:gd name="connsiteX40" fmla="*/ 175732 w 2558533"/>
              <a:gd name="connsiteY40" fmla="*/ 285937 h 1393939"/>
              <a:gd name="connsiteX41" fmla="*/ 71484 w 2558533"/>
              <a:gd name="connsiteY41" fmla="*/ 282958 h 1393939"/>
              <a:gd name="connsiteX42" fmla="*/ 17871 w 2558533"/>
              <a:gd name="connsiteY42" fmla="*/ 282958 h 1393939"/>
              <a:gd name="connsiteX43" fmla="*/ 0 w 2558533"/>
              <a:gd name="connsiteY43" fmla="*/ 271044 h 1393939"/>
              <a:gd name="connsiteX44" fmla="*/ 53613 w 2558533"/>
              <a:gd name="connsiteY44" fmla="*/ 458690 h 1393939"/>
              <a:gd name="connsiteX45" fmla="*/ 187646 w 2558533"/>
              <a:gd name="connsiteY45" fmla="*/ 443797 h 1393939"/>
              <a:gd name="connsiteX46" fmla="*/ 551023 w 2558533"/>
              <a:gd name="connsiteY46" fmla="*/ 399120 h 1393939"/>
              <a:gd name="connsiteX47" fmla="*/ 699948 w 2558533"/>
              <a:gd name="connsiteY47" fmla="*/ 381249 h 1393939"/>
              <a:gd name="connsiteX0" fmla="*/ 699948 w 2558533"/>
              <a:gd name="connsiteY0" fmla="*/ 381249 h 1265864"/>
              <a:gd name="connsiteX1" fmla="*/ 816109 w 2558533"/>
              <a:gd name="connsiteY1" fmla="*/ 369335 h 1265864"/>
              <a:gd name="connsiteX2" fmla="*/ 1245014 w 2558533"/>
              <a:gd name="connsiteY2" fmla="*/ 330614 h 1265864"/>
              <a:gd name="connsiteX3" fmla="*/ 1888370 w 2558533"/>
              <a:gd name="connsiteY3" fmla="*/ 271044 h 1265864"/>
              <a:gd name="connsiteX4" fmla="*/ 2031338 w 2558533"/>
              <a:gd name="connsiteY4" fmla="*/ 256152 h 1265864"/>
              <a:gd name="connsiteX5" fmla="*/ 2078994 w 2558533"/>
              <a:gd name="connsiteY5" fmla="*/ 250195 h 1265864"/>
              <a:gd name="connsiteX6" fmla="*/ 2105801 w 2558533"/>
              <a:gd name="connsiteY6" fmla="*/ 253173 h 1265864"/>
              <a:gd name="connsiteX7" fmla="*/ 2129629 w 2558533"/>
              <a:gd name="connsiteY7" fmla="*/ 259130 h 1265864"/>
              <a:gd name="connsiteX8" fmla="*/ 2153457 w 2558533"/>
              <a:gd name="connsiteY8" fmla="*/ 271044 h 1265864"/>
              <a:gd name="connsiteX9" fmla="*/ 2165371 w 2558533"/>
              <a:gd name="connsiteY9" fmla="*/ 282958 h 1265864"/>
              <a:gd name="connsiteX10" fmla="*/ 2171328 w 2558533"/>
              <a:gd name="connsiteY10" fmla="*/ 297851 h 1265864"/>
              <a:gd name="connsiteX11" fmla="*/ 2168349 w 2558533"/>
              <a:gd name="connsiteY11" fmla="*/ 321679 h 1265864"/>
              <a:gd name="connsiteX12" fmla="*/ 2111758 w 2558533"/>
              <a:gd name="connsiteY12" fmla="*/ 774411 h 1265864"/>
              <a:gd name="connsiteX13" fmla="*/ 2105801 w 2558533"/>
              <a:gd name="connsiteY13" fmla="*/ 828024 h 1265864"/>
              <a:gd name="connsiteX14" fmla="*/ 2076016 w 2558533"/>
              <a:gd name="connsiteY14" fmla="*/ 1048433 h 1265864"/>
              <a:gd name="connsiteX15" fmla="*/ 2287489 w 2558533"/>
              <a:gd name="connsiteY15" fmla="*/ 1265864 h 1265864"/>
              <a:gd name="connsiteX16" fmla="*/ 2350038 w 2558533"/>
              <a:gd name="connsiteY16" fmla="*/ 970992 h 1265864"/>
              <a:gd name="connsiteX17" fmla="*/ 2415565 w 2558533"/>
              <a:gd name="connsiteY17" fmla="*/ 691013 h 1265864"/>
              <a:gd name="connsiteX18" fmla="*/ 2469178 w 2558533"/>
              <a:gd name="connsiteY18" fmla="*/ 482518 h 1265864"/>
              <a:gd name="connsiteX19" fmla="*/ 2495984 w 2558533"/>
              <a:gd name="connsiteY19" fmla="*/ 402098 h 1265864"/>
              <a:gd name="connsiteX20" fmla="*/ 2516834 w 2558533"/>
              <a:gd name="connsiteY20" fmla="*/ 366356 h 1265864"/>
              <a:gd name="connsiteX21" fmla="*/ 2540662 w 2558533"/>
              <a:gd name="connsiteY21" fmla="*/ 327636 h 1265864"/>
              <a:gd name="connsiteX22" fmla="*/ 2555554 w 2558533"/>
              <a:gd name="connsiteY22" fmla="*/ 279980 h 1265864"/>
              <a:gd name="connsiteX23" fmla="*/ 2558533 w 2558533"/>
              <a:gd name="connsiteY23" fmla="*/ 235302 h 1265864"/>
              <a:gd name="connsiteX24" fmla="*/ 2537683 w 2558533"/>
              <a:gd name="connsiteY24" fmla="*/ 211474 h 1265864"/>
              <a:gd name="connsiteX25" fmla="*/ 2361952 w 2558533"/>
              <a:gd name="connsiteY25" fmla="*/ 50635 h 1265864"/>
              <a:gd name="connsiteX26" fmla="*/ 2314296 w 2558533"/>
              <a:gd name="connsiteY26" fmla="*/ 8936 h 1265864"/>
              <a:gd name="connsiteX27" fmla="*/ 2278554 w 2558533"/>
              <a:gd name="connsiteY27" fmla="*/ 0 h 1265864"/>
              <a:gd name="connsiteX28" fmla="*/ 2224941 w 2558533"/>
              <a:gd name="connsiteY28" fmla="*/ 0 h 1265864"/>
              <a:gd name="connsiteX29" fmla="*/ 2159414 w 2558533"/>
              <a:gd name="connsiteY29" fmla="*/ 8936 h 1265864"/>
              <a:gd name="connsiteX30" fmla="*/ 2117715 w 2558533"/>
              <a:gd name="connsiteY30" fmla="*/ 20850 h 1265864"/>
              <a:gd name="connsiteX31" fmla="*/ 2058145 w 2558533"/>
              <a:gd name="connsiteY31" fmla="*/ 38721 h 1265864"/>
              <a:gd name="connsiteX32" fmla="*/ 1879435 w 2558533"/>
              <a:gd name="connsiteY32" fmla="*/ 74463 h 1265864"/>
              <a:gd name="connsiteX33" fmla="*/ 1539885 w 2558533"/>
              <a:gd name="connsiteY33" fmla="*/ 125097 h 1265864"/>
              <a:gd name="connsiteX34" fmla="*/ 1230121 w 2558533"/>
              <a:gd name="connsiteY34" fmla="*/ 169775 h 1265864"/>
              <a:gd name="connsiteX35" fmla="*/ 988863 w 2558533"/>
              <a:gd name="connsiteY35" fmla="*/ 205517 h 1265864"/>
              <a:gd name="connsiteX36" fmla="*/ 744625 w 2558533"/>
              <a:gd name="connsiteY36" fmla="*/ 238281 h 1265864"/>
              <a:gd name="connsiteX37" fmla="*/ 485496 w 2558533"/>
              <a:gd name="connsiteY37" fmla="*/ 268066 h 1265864"/>
              <a:gd name="connsiteX38" fmla="*/ 345506 w 2558533"/>
              <a:gd name="connsiteY38" fmla="*/ 277001 h 1265864"/>
              <a:gd name="connsiteX39" fmla="*/ 175732 w 2558533"/>
              <a:gd name="connsiteY39" fmla="*/ 285937 h 1265864"/>
              <a:gd name="connsiteX40" fmla="*/ 71484 w 2558533"/>
              <a:gd name="connsiteY40" fmla="*/ 282958 h 1265864"/>
              <a:gd name="connsiteX41" fmla="*/ 17871 w 2558533"/>
              <a:gd name="connsiteY41" fmla="*/ 282958 h 1265864"/>
              <a:gd name="connsiteX42" fmla="*/ 0 w 2558533"/>
              <a:gd name="connsiteY42" fmla="*/ 271044 h 1265864"/>
              <a:gd name="connsiteX43" fmla="*/ 53613 w 2558533"/>
              <a:gd name="connsiteY43" fmla="*/ 458690 h 1265864"/>
              <a:gd name="connsiteX44" fmla="*/ 187646 w 2558533"/>
              <a:gd name="connsiteY44" fmla="*/ 443797 h 1265864"/>
              <a:gd name="connsiteX45" fmla="*/ 551023 w 2558533"/>
              <a:gd name="connsiteY45" fmla="*/ 399120 h 1265864"/>
              <a:gd name="connsiteX46" fmla="*/ 699948 w 2558533"/>
              <a:gd name="connsiteY46" fmla="*/ 381249 h 1265864"/>
              <a:gd name="connsiteX0" fmla="*/ 699948 w 2558533"/>
              <a:gd name="connsiteY0" fmla="*/ 381249 h 1048433"/>
              <a:gd name="connsiteX1" fmla="*/ 816109 w 2558533"/>
              <a:gd name="connsiteY1" fmla="*/ 369335 h 1048433"/>
              <a:gd name="connsiteX2" fmla="*/ 1245014 w 2558533"/>
              <a:gd name="connsiteY2" fmla="*/ 330614 h 1048433"/>
              <a:gd name="connsiteX3" fmla="*/ 1888370 w 2558533"/>
              <a:gd name="connsiteY3" fmla="*/ 271044 h 1048433"/>
              <a:gd name="connsiteX4" fmla="*/ 2031338 w 2558533"/>
              <a:gd name="connsiteY4" fmla="*/ 256152 h 1048433"/>
              <a:gd name="connsiteX5" fmla="*/ 2078994 w 2558533"/>
              <a:gd name="connsiteY5" fmla="*/ 250195 h 1048433"/>
              <a:gd name="connsiteX6" fmla="*/ 2105801 w 2558533"/>
              <a:gd name="connsiteY6" fmla="*/ 253173 h 1048433"/>
              <a:gd name="connsiteX7" fmla="*/ 2129629 w 2558533"/>
              <a:gd name="connsiteY7" fmla="*/ 259130 h 1048433"/>
              <a:gd name="connsiteX8" fmla="*/ 2153457 w 2558533"/>
              <a:gd name="connsiteY8" fmla="*/ 271044 h 1048433"/>
              <a:gd name="connsiteX9" fmla="*/ 2165371 w 2558533"/>
              <a:gd name="connsiteY9" fmla="*/ 282958 h 1048433"/>
              <a:gd name="connsiteX10" fmla="*/ 2171328 w 2558533"/>
              <a:gd name="connsiteY10" fmla="*/ 297851 h 1048433"/>
              <a:gd name="connsiteX11" fmla="*/ 2168349 w 2558533"/>
              <a:gd name="connsiteY11" fmla="*/ 321679 h 1048433"/>
              <a:gd name="connsiteX12" fmla="*/ 2111758 w 2558533"/>
              <a:gd name="connsiteY12" fmla="*/ 774411 h 1048433"/>
              <a:gd name="connsiteX13" fmla="*/ 2105801 w 2558533"/>
              <a:gd name="connsiteY13" fmla="*/ 828024 h 1048433"/>
              <a:gd name="connsiteX14" fmla="*/ 2076016 w 2558533"/>
              <a:gd name="connsiteY14" fmla="*/ 1048433 h 1048433"/>
              <a:gd name="connsiteX15" fmla="*/ 2350038 w 2558533"/>
              <a:gd name="connsiteY15" fmla="*/ 970992 h 1048433"/>
              <a:gd name="connsiteX16" fmla="*/ 2415565 w 2558533"/>
              <a:gd name="connsiteY16" fmla="*/ 691013 h 1048433"/>
              <a:gd name="connsiteX17" fmla="*/ 2469178 w 2558533"/>
              <a:gd name="connsiteY17" fmla="*/ 482518 h 1048433"/>
              <a:gd name="connsiteX18" fmla="*/ 2495984 w 2558533"/>
              <a:gd name="connsiteY18" fmla="*/ 402098 h 1048433"/>
              <a:gd name="connsiteX19" fmla="*/ 2516834 w 2558533"/>
              <a:gd name="connsiteY19" fmla="*/ 366356 h 1048433"/>
              <a:gd name="connsiteX20" fmla="*/ 2540662 w 2558533"/>
              <a:gd name="connsiteY20" fmla="*/ 327636 h 1048433"/>
              <a:gd name="connsiteX21" fmla="*/ 2555554 w 2558533"/>
              <a:gd name="connsiteY21" fmla="*/ 279980 h 1048433"/>
              <a:gd name="connsiteX22" fmla="*/ 2558533 w 2558533"/>
              <a:gd name="connsiteY22" fmla="*/ 235302 h 1048433"/>
              <a:gd name="connsiteX23" fmla="*/ 2537683 w 2558533"/>
              <a:gd name="connsiteY23" fmla="*/ 211474 h 1048433"/>
              <a:gd name="connsiteX24" fmla="*/ 2361952 w 2558533"/>
              <a:gd name="connsiteY24" fmla="*/ 50635 h 1048433"/>
              <a:gd name="connsiteX25" fmla="*/ 2314296 w 2558533"/>
              <a:gd name="connsiteY25" fmla="*/ 8936 h 1048433"/>
              <a:gd name="connsiteX26" fmla="*/ 2278554 w 2558533"/>
              <a:gd name="connsiteY26" fmla="*/ 0 h 1048433"/>
              <a:gd name="connsiteX27" fmla="*/ 2224941 w 2558533"/>
              <a:gd name="connsiteY27" fmla="*/ 0 h 1048433"/>
              <a:gd name="connsiteX28" fmla="*/ 2159414 w 2558533"/>
              <a:gd name="connsiteY28" fmla="*/ 8936 h 1048433"/>
              <a:gd name="connsiteX29" fmla="*/ 2117715 w 2558533"/>
              <a:gd name="connsiteY29" fmla="*/ 20850 h 1048433"/>
              <a:gd name="connsiteX30" fmla="*/ 2058145 w 2558533"/>
              <a:gd name="connsiteY30" fmla="*/ 38721 h 1048433"/>
              <a:gd name="connsiteX31" fmla="*/ 1879435 w 2558533"/>
              <a:gd name="connsiteY31" fmla="*/ 74463 h 1048433"/>
              <a:gd name="connsiteX32" fmla="*/ 1539885 w 2558533"/>
              <a:gd name="connsiteY32" fmla="*/ 125097 h 1048433"/>
              <a:gd name="connsiteX33" fmla="*/ 1230121 w 2558533"/>
              <a:gd name="connsiteY33" fmla="*/ 169775 h 1048433"/>
              <a:gd name="connsiteX34" fmla="*/ 988863 w 2558533"/>
              <a:gd name="connsiteY34" fmla="*/ 205517 h 1048433"/>
              <a:gd name="connsiteX35" fmla="*/ 744625 w 2558533"/>
              <a:gd name="connsiteY35" fmla="*/ 238281 h 1048433"/>
              <a:gd name="connsiteX36" fmla="*/ 485496 w 2558533"/>
              <a:gd name="connsiteY36" fmla="*/ 268066 h 1048433"/>
              <a:gd name="connsiteX37" fmla="*/ 345506 w 2558533"/>
              <a:gd name="connsiteY37" fmla="*/ 277001 h 1048433"/>
              <a:gd name="connsiteX38" fmla="*/ 175732 w 2558533"/>
              <a:gd name="connsiteY38" fmla="*/ 285937 h 1048433"/>
              <a:gd name="connsiteX39" fmla="*/ 71484 w 2558533"/>
              <a:gd name="connsiteY39" fmla="*/ 282958 h 1048433"/>
              <a:gd name="connsiteX40" fmla="*/ 17871 w 2558533"/>
              <a:gd name="connsiteY40" fmla="*/ 282958 h 1048433"/>
              <a:gd name="connsiteX41" fmla="*/ 0 w 2558533"/>
              <a:gd name="connsiteY41" fmla="*/ 271044 h 1048433"/>
              <a:gd name="connsiteX42" fmla="*/ 53613 w 2558533"/>
              <a:gd name="connsiteY42" fmla="*/ 458690 h 1048433"/>
              <a:gd name="connsiteX43" fmla="*/ 187646 w 2558533"/>
              <a:gd name="connsiteY43" fmla="*/ 443797 h 1048433"/>
              <a:gd name="connsiteX44" fmla="*/ 551023 w 2558533"/>
              <a:gd name="connsiteY44" fmla="*/ 399120 h 1048433"/>
              <a:gd name="connsiteX45" fmla="*/ 699948 w 2558533"/>
              <a:gd name="connsiteY45" fmla="*/ 381249 h 1048433"/>
              <a:gd name="connsiteX0" fmla="*/ 699948 w 2558533"/>
              <a:gd name="connsiteY0" fmla="*/ 381249 h 970992"/>
              <a:gd name="connsiteX1" fmla="*/ 816109 w 2558533"/>
              <a:gd name="connsiteY1" fmla="*/ 369335 h 970992"/>
              <a:gd name="connsiteX2" fmla="*/ 1245014 w 2558533"/>
              <a:gd name="connsiteY2" fmla="*/ 330614 h 970992"/>
              <a:gd name="connsiteX3" fmla="*/ 1888370 w 2558533"/>
              <a:gd name="connsiteY3" fmla="*/ 271044 h 970992"/>
              <a:gd name="connsiteX4" fmla="*/ 2031338 w 2558533"/>
              <a:gd name="connsiteY4" fmla="*/ 256152 h 970992"/>
              <a:gd name="connsiteX5" fmla="*/ 2078994 w 2558533"/>
              <a:gd name="connsiteY5" fmla="*/ 250195 h 970992"/>
              <a:gd name="connsiteX6" fmla="*/ 2105801 w 2558533"/>
              <a:gd name="connsiteY6" fmla="*/ 253173 h 970992"/>
              <a:gd name="connsiteX7" fmla="*/ 2129629 w 2558533"/>
              <a:gd name="connsiteY7" fmla="*/ 259130 h 970992"/>
              <a:gd name="connsiteX8" fmla="*/ 2153457 w 2558533"/>
              <a:gd name="connsiteY8" fmla="*/ 271044 h 970992"/>
              <a:gd name="connsiteX9" fmla="*/ 2165371 w 2558533"/>
              <a:gd name="connsiteY9" fmla="*/ 282958 h 970992"/>
              <a:gd name="connsiteX10" fmla="*/ 2171328 w 2558533"/>
              <a:gd name="connsiteY10" fmla="*/ 297851 h 970992"/>
              <a:gd name="connsiteX11" fmla="*/ 2168349 w 2558533"/>
              <a:gd name="connsiteY11" fmla="*/ 321679 h 970992"/>
              <a:gd name="connsiteX12" fmla="*/ 2111758 w 2558533"/>
              <a:gd name="connsiteY12" fmla="*/ 774411 h 970992"/>
              <a:gd name="connsiteX13" fmla="*/ 2105801 w 2558533"/>
              <a:gd name="connsiteY13" fmla="*/ 828024 h 970992"/>
              <a:gd name="connsiteX14" fmla="*/ 2350038 w 2558533"/>
              <a:gd name="connsiteY14" fmla="*/ 970992 h 970992"/>
              <a:gd name="connsiteX15" fmla="*/ 2415565 w 2558533"/>
              <a:gd name="connsiteY15" fmla="*/ 691013 h 970992"/>
              <a:gd name="connsiteX16" fmla="*/ 2469178 w 2558533"/>
              <a:gd name="connsiteY16" fmla="*/ 482518 h 970992"/>
              <a:gd name="connsiteX17" fmla="*/ 2495984 w 2558533"/>
              <a:gd name="connsiteY17" fmla="*/ 402098 h 970992"/>
              <a:gd name="connsiteX18" fmla="*/ 2516834 w 2558533"/>
              <a:gd name="connsiteY18" fmla="*/ 366356 h 970992"/>
              <a:gd name="connsiteX19" fmla="*/ 2540662 w 2558533"/>
              <a:gd name="connsiteY19" fmla="*/ 327636 h 970992"/>
              <a:gd name="connsiteX20" fmla="*/ 2555554 w 2558533"/>
              <a:gd name="connsiteY20" fmla="*/ 279980 h 970992"/>
              <a:gd name="connsiteX21" fmla="*/ 2558533 w 2558533"/>
              <a:gd name="connsiteY21" fmla="*/ 235302 h 970992"/>
              <a:gd name="connsiteX22" fmla="*/ 2537683 w 2558533"/>
              <a:gd name="connsiteY22" fmla="*/ 211474 h 970992"/>
              <a:gd name="connsiteX23" fmla="*/ 2361952 w 2558533"/>
              <a:gd name="connsiteY23" fmla="*/ 50635 h 970992"/>
              <a:gd name="connsiteX24" fmla="*/ 2314296 w 2558533"/>
              <a:gd name="connsiteY24" fmla="*/ 8936 h 970992"/>
              <a:gd name="connsiteX25" fmla="*/ 2278554 w 2558533"/>
              <a:gd name="connsiteY25" fmla="*/ 0 h 970992"/>
              <a:gd name="connsiteX26" fmla="*/ 2224941 w 2558533"/>
              <a:gd name="connsiteY26" fmla="*/ 0 h 970992"/>
              <a:gd name="connsiteX27" fmla="*/ 2159414 w 2558533"/>
              <a:gd name="connsiteY27" fmla="*/ 8936 h 970992"/>
              <a:gd name="connsiteX28" fmla="*/ 2117715 w 2558533"/>
              <a:gd name="connsiteY28" fmla="*/ 20850 h 970992"/>
              <a:gd name="connsiteX29" fmla="*/ 2058145 w 2558533"/>
              <a:gd name="connsiteY29" fmla="*/ 38721 h 970992"/>
              <a:gd name="connsiteX30" fmla="*/ 1879435 w 2558533"/>
              <a:gd name="connsiteY30" fmla="*/ 74463 h 970992"/>
              <a:gd name="connsiteX31" fmla="*/ 1539885 w 2558533"/>
              <a:gd name="connsiteY31" fmla="*/ 125097 h 970992"/>
              <a:gd name="connsiteX32" fmla="*/ 1230121 w 2558533"/>
              <a:gd name="connsiteY32" fmla="*/ 169775 h 970992"/>
              <a:gd name="connsiteX33" fmla="*/ 988863 w 2558533"/>
              <a:gd name="connsiteY33" fmla="*/ 205517 h 970992"/>
              <a:gd name="connsiteX34" fmla="*/ 744625 w 2558533"/>
              <a:gd name="connsiteY34" fmla="*/ 238281 h 970992"/>
              <a:gd name="connsiteX35" fmla="*/ 485496 w 2558533"/>
              <a:gd name="connsiteY35" fmla="*/ 268066 h 970992"/>
              <a:gd name="connsiteX36" fmla="*/ 345506 w 2558533"/>
              <a:gd name="connsiteY36" fmla="*/ 277001 h 970992"/>
              <a:gd name="connsiteX37" fmla="*/ 175732 w 2558533"/>
              <a:gd name="connsiteY37" fmla="*/ 285937 h 970992"/>
              <a:gd name="connsiteX38" fmla="*/ 71484 w 2558533"/>
              <a:gd name="connsiteY38" fmla="*/ 282958 h 970992"/>
              <a:gd name="connsiteX39" fmla="*/ 17871 w 2558533"/>
              <a:gd name="connsiteY39" fmla="*/ 282958 h 970992"/>
              <a:gd name="connsiteX40" fmla="*/ 0 w 2558533"/>
              <a:gd name="connsiteY40" fmla="*/ 271044 h 970992"/>
              <a:gd name="connsiteX41" fmla="*/ 53613 w 2558533"/>
              <a:gd name="connsiteY41" fmla="*/ 458690 h 970992"/>
              <a:gd name="connsiteX42" fmla="*/ 187646 w 2558533"/>
              <a:gd name="connsiteY42" fmla="*/ 443797 h 970992"/>
              <a:gd name="connsiteX43" fmla="*/ 551023 w 2558533"/>
              <a:gd name="connsiteY43" fmla="*/ 399120 h 970992"/>
              <a:gd name="connsiteX44" fmla="*/ 699948 w 2558533"/>
              <a:gd name="connsiteY44" fmla="*/ 381249 h 970992"/>
              <a:gd name="connsiteX0" fmla="*/ 699948 w 2558533"/>
              <a:gd name="connsiteY0" fmla="*/ 381249 h 970992"/>
              <a:gd name="connsiteX1" fmla="*/ 816109 w 2558533"/>
              <a:gd name="connsiteY1" fmla="*/ 369335 h 970992"/>
              <a:gd name="connsiteX2" fmla="*/ 1245014 w 2558533"/>
              <a:gd name="connsiteY2" fmla="*/ 330614 h 970992"/>
              <a:gd name="connsiteX3" fmla="*/ 1888370 w 2558533"/>
              <a:gd name="connsiteY3" fmla="*/ 271044 h 970992"/>
              <a:gd name="connsiteX4" fmla="*/ 2031338 w 2558533"/>
              <a:gd name="connsiteY4" fmla="*/ 256152 h 970992"/>
              <a:gd name="connsiteX5" fmla="*/ 2078994 w 2558533"/>
              <a:gd name="connsiteY5" fmla="*/ 250195 h 970992"/>
              <a:gd name="connsiteX6" fmla="*/ 2105801 w 2558533"/>
              <a:gd name="connsiteY6" fmla="*/ 253173 h 970992"/>
              <a:gd name="connsiteX7" fmla="*/ 2129629 w 2558533"/>
              <a:gd name="connsiteY7" fmla="*/ 259130 h 970992"/>
              <a:gd name="connsiteX8" fmla="*/ 2153457 w 2558533"/>
              <a:gd name="connsiteY8" fmla="*/ 271044 h 970992"/>
              <a:gd name="connsiteX9" fmla="*/ 2165371 w 2558533"/>
              <a:gd name="connsiteY9" fmla="*/ 282958 h 970992"/>
              <a:gd name="connsiteX10" fmla="*/ 2171328 w 2558533"/>
              <a:gd name="connsiteY10" fmla="*/ 297851 h 970992"/>
              <a:gd name="connsiteX11" fmla="*/ 2168349 w 2558533"/>
              <a:gd name="connsiteY11" fmla="*/ 321679 h 970992"/>
              <a:gd name="connsiteX12" fmla="*/ 2111758 w 2558533"/>
              <a:gd name="connsiteY12" fmla="*/ 774411 h 970992"/>
              <a:gd name="connsiteX13" fmla="*/ 2350038 w 2558533"/>
              <a:gd name="connsiteY13" fmla="*/ 970992 h 970992"/>
              <a:gd name="connsiteX14" fmla="*/ 2415565 w 2558533"/>
              <a:gd name="connsiteY14" fmla="*/ 691013 h 970992"/>
              <a:gd name="connsiteX15" fmla="*/ 2469178 w 2558533"/>
              <a:gd name="connsiteY15" fmla="*/ 482518 h 970992"/>
              <a:gd name="connsiteX16" fmla="*/ 2495984 w 2558533"/>
              <a:gd name="connsiteY16" fmla="*/ 402098 h 970992"/>
              <a:gd name="connsiteX17" fmla="*/ 2516834 w 2558533"/>
              <a:gd name="connsiteY17" fmla="*/ 366356 h 970992"/>
              <a:gd name="connsiteX18" fmla="*/ 2540662 w 2558533"/>
              <a:gd name="connsiteY18" fmla="*/ 327636 h 970992"/>
              <a:gd name="connsiteX19" fmla="*/ 2555554 w 2558533"/>
              <a:gd name="connsiteY19" fmla="*/ 279980 h 970992"/>
              <a:gd name="connsiteX20" fmla="*/ 2558533 w 2558533"/>
              <a:gd name="connsiteY20" fmla="*/ 235302 h 970992"/>
              <a:gd name="connsiteX21" fmla="*/ 2537683 w 2558533"/>
              <a:gd name="connsiteY21" fmla="*/ 211474 h 970992"/>
              <a:gd name="connsiteX22" fmla="*/ 2361952 w 2558533"/>
              <a:gd name="connsiteY22" fmla="*/ 50635 h 970992"/>
              <a:gd name="connsiteX23" fmla="*/ 2314296 w 2558533"/>
              <a:gd name="connsiteY23" fmla="*/ 8936 h 970992"/>
              <a:gd name="connsiteX24" fmla="*/ 2278554 w 2558533"/>
              <a:gd name="connsiteY24" fmla="*/ 0 h 970992"/>
              <a:gd name="connsiteX25" fmla="*/ 2224941 w 2558533"/>
              <a:gd name="connsiteY25" fmla="*/ 0 h 970992"/>
              <a:gd name="connsiteX26" fmla="*/ 2159414 w 2558533"/>
              <a:gd name="connsiteY26" fmla="*/ 8936 h 970992"/>
              <a:gd name="connsiteX27" fmla="*/ 2117715 w 2558533"/>
              <a:gd name="connsiteY27" fmla="*/ 20850 h 970992"/>
              <a:gd name="connsiteX28" fmla="*/ 2058145 w 2558533"/>
              <a:gd name="connsiteY28" fmla="*/ 38721 h 970992"/>
              <a:gd name="connsiteX29" fmla="*/ 1879435 w 2558533"/>
              <a:gd name="connsiteY29" fmla="*/ 74463 h 970992"/>
              <a:gd name="connsiteX30" fmla="*/ 1539885 w 2558533"/>
              <a:gd name="connsiteY30" fmla="*/ 125097 h 970992"/>
              <a:gd name="connsiteX31" fmla="*/ 1230121 w 2558533"/>
              <a:gd name="connsiteY31" fmla="*/ 169775 h 970992"/>
              <a:gd name="connsiteX32" fmla="*/ 988863 w 2558533"/>
              <a:gd name="connsiteY32" fmla="*/ 205517 h 970992"/>
              <a:gd name="connsiteX33" fmla="*/ 744625 w 2558533"/>
              <a:gd name="connsiteY33" fmla="*/ 238281 h 970992"/>
              <a:gd name="connsiteX34" fmla="*/ 485496 w 2558533"/>
              <a:gd name="connsiteY34" fmla="*/ 268066 h 970992"/>
              <a:gd name="connsiteX35" fmla="*/ 345506 w 2558533"/>
              <a:gd name="connsiteY35" fmla="*/ 277001 h 970992"/>
              <a:gd name="connsiteX36" fmla="*/ 175732 w 2558533"/>
              <a:gd name="connsiteY36" fmla="*/ 285937 h 970992"/>
              <a:gd name="connsiteX37" fmla="*/ 71484 w 2558533"/>
              <a:gd name="connsiteY37" fmla="*/ 282958 h 970992"/>
              <a:gd name="connsiteX38" fmla="*/ 17871 w 2558533"/>
              <a:gd name="connsiteY38" fmla="*/ 282958 h 970992"/>
              <a:gd name="connsiteX39" fmla="*/ 0 w 2558533"/>
              <a:gd name="connsiteY39" fmla="*/ 271044 h 970992"/>
              <a:gd name="connsiteX40" fmla="*/ 53613 w 2558533"/>
              <a:gd name="connsiteY40" fmla="*/ 458690 h 970992"/>
              <a:gd name="connsiteX41" fmla="*/ 187646 w 2558533"/>
              <a:gd name="connsiteY41" fmla="*/ 443797 h 970992"/>
              <a:gd name="connsiteX42" fmla="*/ 551023 w 2558533"/>
              <a:gd name="connsiteY42" fmla="*/ 399120 h 970992"/>
              <a:gd name="connsiteX43" fmla="*/ 699948 w 2558533"/>
              <a:gd name="connsiteY43" fmla="*/ 381249 h 970992"/>
              <a:gd name="connsiteX0" fmla="*/ 699948 w 2558533"/>
              <a:gd name="connsiteY0" fmla="*/ 381249 h 970992"/>
              <a:gd name="connsiteX1" fmla="*/ 816109 w 2558533"/>
              <a:gd name="connsiteY1" fmla="*/ 369335 h 970992"/>
              <a:gd name="connsiteX2" fmla="*/ 1245014 w 2558533"/>
              <a:gd name="connsiteY2" fmla="*/ 330614 h 970992"/>
              <a:gd name="connsiteX3" fmla="*/ 1888370 w 2558533"/>
              <a:gd name="connsiteY3" fmla="*/ 271044 h 970992"/>
              <a:gd name="connsiteX4" fmla="*/ 2031338 w 2558533"/>
              <a:gd name="connsiteY4" fmla="*/ 256152 h 970992"/>
              <a:gd name="connsiteX5" fmla="*/ 2078994 w 2558533"/>
              <a:gd name="connsiteY5" fmla="*/ 250195 h 970992"/>
              <a:gd name="connsiteX6" fmla="*/ 2105801 w 2558533"/>
              <a:gd name="connsiteY6" fmla="*/ 253173 h 970992"/>
              <a:gd name="connsiteX7" fmla="*/ 2129629 w 2558533"/>
              <a:gd name="connsiteY7" fmla="*/ 259130 h 970992"/>
              <a:gd name="connsiteX8" fmla="*/ 2153457 w 2558533"/>
              <a:gd name="connsiteY8" fmla="*/ 271044 h 970992"/>
              <a:gd name="connsiteX9" fmla="*/ 2165371 w 2558533"/>
              <a:gd name="connsiteY9" fmla="*/ 282958 h 970992"/>
              <a:gd name="connsiteX10" fmla="*/ 2171328 w 2558533"/>
              <a:gd name="connsiteY10" fmla="*/ 297851 h 970992"/>
              <a:gd name="connsiteX11" fmla="*/ 2168349 w 2558533"/>
              <a:gd name="connsiteY11" fmla="*/ 321679 h 970992"/>
              <a:gd name="connsiteX12" fmla="*/ 2350038 w 2558533"/>
              <a:gd name="connsiteY12" fmla="*/ 970992 h 970992"/>
              <a:gd name="connsiteX13" fmla="*/ 2415565 w 2558533"/>
              <a:gd name="connsiteY13" fmla="*/ 691013 h 970992"/>
              <a:gd name="connsiteX14" fmla="*/ 2469178 w 2558533"/>
              <a:gd name="connsiteY14" fmla="*/ 482518 h 970992"/>
              <a:gd name="connsiteX15" fmla="*/ 2495984 w 2558533"/>
              <a:gd name="connsiteY15" fmla="*/ 402098 h 970992"/>
              <a:gd name="connsiteX16" fmla="*/ 2516834 w 2558533"/>
              <a:gd name="connsiteY16" fmla="*/ 366356 h 970992"/>
              <a:gd name="connsiteX17" fmla="*/ 2540662 w 2558533"/>
              <a:gd name="connsiteY17" fmla="*/ 327636 h 970992"/>
              <a:gd name="connsiteX18" fmla="*/ 2555554 w 2558533"/>
              <a:gd name="connsiteY18" fmla="*/ 279980 h 970992"/>
              <a:gd name="connsiteX19" fmla="*/ 2558533 w 2558533"/>
              <a:gd name="connsiteY19" fmla="*/ 235302 h 970992"/>
              <a:gd name="connsiteX20" fmla="*/ 2537683 w 2558533"/>
              <a:gd name="connsiteY20" fmla="*/ 211474 h 970992"/>
              <a:gd name="connsiteX21" fmla="*/ 2361952 w 2558533"/>
              <a:gd name="connsiteY21" fmla="*/ 50635 h 970992"/>
              <a:gd name="connsiteX22" fmla="*/ 2314296 w 2558533"/>
              <a:gd name="connsiteY22" fmla="*/ 8936 h 970992"/>
              <a:gd name="connsiteX23" fmla="*/ 2278554 w 2558533"/>
              <a:gd name="connsiteY23" fmla="*/ 0 h 970992"/>
              <a:gd name="connsiteX24" fmla="*/ 2224941 w 2558533"/>
              <a:gd name="connsiteY24" fmla="*/ 0 h 970992"/>
              <a:gd name="connsiteX25" fmla="*/ 2159414 w 2558533"/>
              <a:gd name="connsiteY25" fmla="*/ 8936 h 970992"/>
              <a:gd name="connsiteX26" fmla="*/ 2117715 w 2558533"/>
              <a:gd name="connsiteY26" fmla="*/ 20850 h 970992"/>
              <a:gd name="connsiteX27" fmla="*/ 2058145 w 2558533"/>
              <a:gd name="connsiteY27" fmla="*/ 38721 h 970992"/>
              <a:gd name="connsiteX28" fmla="*/ 1879435 w 2558533"/>
              <a:gd name="connsiteY28" fmla="*/ 74463 h 970992"/>
              <a:gd name="connsiteX29" fmla="*/ 1539885 w 2558533"/>
              <a:gd name="connsiteY29" fmla="*/ 125097 h 970992"/>
              <a:gd name="connsiteX30" fmla="*/ 1230121 w 2558533"/>
              <a:gd name="connsiteY30" fmla="*/ 169775 h 970992"/>
              <a:gd name="connsiteX31" fmla="*/ 988863 w 2558533"/>
              <a:gd name="connsiteY31" fmla="*/ 205517 h 970992"/>
              <a:gd name="connsiteX32" fmla="*/ 744625 w 2558533"/>
              <a:gd name="connsiteY32" fmla="*/ 238281 h 970992"/>
              <a:gd name="connsiteX33" fmla="*/ 485496 w 2558533"/>
              <a:gd name="connsiteY33" fmla="*/ 268066 h 970992"/>
              <a:gd name="connsiteX34" fmla="*/ 345506 w 2558533"/>
              <a:gd name="connsiteY34" fmla="*/ 277001 h 970992"/>
              <a:gd name="connsiteX35" fmla="*/ 175732 w 2558533"/>
              <a:gd name="connsiteY35" fmla="*/ 285937 h 970992"/>
              <a:gd name="connsiteX36" fmla="*/ 71484 w 2558533"/>
              <a:gd name="connsiteY36" fmla="*/ 282958 h 970992"/>
              <a:gd name="connsiteX37" fmla="*/ 17871 w 2558533"/>
              <a:gd name="connsiteY37" fmla="*/ 282958 h 970992"/>
              <a:gd name="connsiteX38" fmla="*/ 0 w 2558533"/>
              <a:gd name="connsiteY38" fmla="*/ 271044 h 970992"/>
              <a:gd name="connsiteX39" fmla="*/ 53613 w 2558533"/>
              <a:gd name="connsiteY39" fmla="*/ 458690 h 970992"/>
              <a:gd name="connsiteX40" fmla="*/ 187646 w 2558533"/>
              <a:gd name="connsiteY40" fmla="*/ 443797 h 970992"/>
              <a:gd name="connsiteX41" fmla="*/ 551023 w 2558533"/>
              <a:gd name="connsiteY41" fmla="*/ 399120 h 970992"/>
              <a:gd name="connsiteX42" fmla="*/ 699948 w 2558533"/>
              <a:gd name="connsiteY42" fmla="*/ 381249 h 970992"/>
              <a:gd name="connsiteX0" fmla="*/ 699948 w 2558533"/>
              <a:gd name="connsiteY0" fmla="*/ 381249 h 691013"/>
              <a:gd name="connsiteX1" fmla="*/ 816109 w 2558533"/>
              <a:gd name="connsiteY1" fmla="*/ 369335 h 691013"/>
              <a:gd name="connsiteX2" fmla="*/ 1245014 w 2558533"/>
              <a:gd name="connsiteY2" fmla="*/ 330614 h 691013"/>
              <a:gd name="connsiteX3" fmla="*/ 1888370 w 2558533"/>
              <a:gd name="connsiteY3" fmla="*/ 271044 h 691013"/>
              <a:gd name="connsiteX4" fmla="*/ 2031338 w 2558533"/>
              <a:gd name="connsiteY4" fmla="*/ 256152 h 691013"/>
              <a:gd name="connsiteX5" fmla="*/ 2078994 w 2558533"/>
              <a:gd name="connsiteY5" fmla="*/ 250195 h 691013"/>
              <a:gd name="connsiteX6" fmla="*/ 2105801 w 2558533"/>
              <a:gd name="connsiteY6" fmla="*/ 253173 h 691013"/>
              <a:gd name="connsiteX7" fmla="*/ 2129629 w 2558533"/>
              <a:gd name="connsiteY7" fmla="*/ 259130 h 691013"/>
              <a:gd name="connsiteX8" fmla="*/ 2153457 w 2558533"/>
              <a:gd name="connsiteY8" fmla="*/ 271044 h 691013"/>
              <a:gd name="connsiteX9" fmla="*/ 2165371 w 2558533"/>
              <a:gd name="connsiteY9" fmla="*/ 282958 h 691013"/>
              <a:gd name="connsiteX10" fmla="*/ 2171328 w 2558533"/>
              <a:gd name="connsiteY10" fmla="*/ 297851 h 691013"/>
              <a:gd name="connsiteX11" fmla="*/ 2168349 w 2558533"/>
              <a:gd name="connsiteY11" fmla="*/ 321679 h 691013"/>
              <a:gd name="connsiteX12" fmla="*/ 2415565 w 2558533"/>
              <a:gd name="connsiteY12" fmla="*/ 691013 h 691013"/>
              <a:gd name="connsiteX13" fmla="*/ 2469178 w 2558533"/>
              <a:gd name="connsiteY13" fmla="*/ 482518 h 691013"/>
              <a:gd name="connsiteX14" fmla="*/ 2495984 w 2558533"/>
              <a:gd name="connsiteY14" fmla="*/ 402098 h 691013"/>
              <a:gd name="connsiteX15" fmla="*/ 2516834 w 2558533"/>
              <a:gd name="connsiteY15" fmla="*/ 366356 h 691013"/>
              <a:gd name="connsiteX16" fmla="*/ 2540662 w 2558533"/>
              <a:gd name="connsiteY16" fmla="*/ 327636 h 691013"/>
              <a:gd name="connsiteX17" fmla="*/ 2555554 w 2558533"/>
              <a:gd name="connsiteY17" fmla="*/ 279980 h 691013"/>
              <a:gd name="connsiteX18" fmla="*/ 2558533 w 2558533"/>
              <a:gd name="connsiteY18" fmla="*/ 235302 h 691013"/>
              <a:gd name="connsiteX19" fmla="*/ 2537683 w 2558533"/>
              <a:gd name="connsiteY19" fmla="*/ 211474 h 691013"/>
              <a:gd name="connsiteX20" fmla="*/ 2361952 w 2558533"/>
              <a:gd name="connsiteY20" fmla="*/ 50635 h 691013"/>
              <a:gd name="connsiteX21" fmla="*/ 2314296 w 2558533"/>
              <a:gd name="connsiteY21" fmla="*/ 8936 h 691013"/>
              <a:gd name="connsiteX22" fmla="*/ 2278554 w 2558533"/>
              <a:gd name="connsiteY22" fmla="*/ 0 h 691013"/>
              <a:gd name="connsiteX23" fmla="*/ 2224941 w 2558533"/>
              <a:gd name="connsiteY23" fmla="*/ 0 h 691013"/>
              <a:gd name="connsiteX24" fmla="*/ 2159414 w 2558533"/>
              <a:gd name="connsiteY24" fmla="*/ 8936 h 691013"/>
              <a:gd name="connsiteX25" fmla="*/ 2117715 w 2558533"/>
              <a:gd name="connsiteY25" fmla="*/ 20850 h 691013"/>
              <a:gd name="connsiteX26" fmla="*/ 2058145 w 2558533"/>
              <a:gd name="connsiteY26" fmla="*/ 38721 h 691013"/>
              <a:gd name="connsiteX27" fmla="*/ 1879435 w 2558533"/>
              <a:gd name="connsiteY27" fmla="*/ 74463 h 691013"/>
              <a:gd name="connsiteX28" fmla="*/ 1539885 w 2558533"/>
              <a:gd name="connsiteY28" fmla="*/ 125097 h 691013"/>
              <a:gd name="connsiteX29" fmla="*/ 1230121 w 2558533"/>
              <a:gd name="connsiteY29" fmla="*/ 169775 h 691013"/>
              <a:gd name="connsiteX30" fmla="*/ 988863 w 2558533"/>
              <a:gd name="connsiteY30" fmla="*/ 205517 h 691013"/>
              <a:gd name="connsiteX31" fmla="*/ 744625 w 2558533"/>
              <a:gd name="connsiteY31" fmla="*/ 238281 h 691013"/>
              <a:gd name="connsiteX32" fmla="*/ 485496 w 2558533"/>
              <a:gd name="connsiteY32" fmla="*/ 268066 h 691013"/>
              <a:gd name="connsiteX33" fmla="*/ 345506 w 2558533"/>
              <a:gd name="connsiteY33" fmla="*/ 277001 h 691013"/>
              <a:gd name="connsiteX34" fmla="*/ 175732 w 2558533"/>
              <a:gd name="connsiteY34" fmla="*/ 285937 h 691013"/>
              <a:gd name="connsiteX35" fmla="*/ 71484 w 2558533"/>
              <a:gd name="connsiteY35" fmla="*/ 282958 h 691013"/>
              <a:gd name="connsiteX36" fmla="*/ 17871 w 2558533"/>
              <a:gd name="connsiteY36" fmla="*/ 282958 h 691013"/>
              <a:gd name="connsiteX37" fmla="*/ 0 w 2558533"/>
              <a:gd name="connsiteY37" fmla="*/ 271044 h 691013"/>
              <a:gd name="connsiteX38" fmla="*/ 53613 w 2558533"/>
              <a:gd name="connsiteY38" fmla="*/ 458690 h 691013"/>
              <a:gd name="connsiteX39" fmla="*/ 187646 w 2558533"/>
              <a:gd name="connsiteY39" fmla="*/ 443797 h 691013"/>
              <a:gd name="connsiteX40" fmla="*/ 551023 w 2558533"/>
              <a:gd name="connsiteY40" fmla="*/ 399120 h 691013"/>
              <a:gd name="connsiteX41" fmla="*/ 699948 w 2558533"/>
              <a:gd name="connsiteY41" fmla="*/ 381249 h 691013"/>
              <a:gd name="connsiteX0" fmla="*/ 699948 w 2558533"/>
              <a:gd name="connsiteY0" fmla="*/ 381249 h 482518"/>
              <a:gd name="connsiteX1" fmla="*/ 816109 w 2558533"/>
              <a:gd name="connsiteY1" fmla="*/ 369335 h 482518"/>
              <a:gd name="connsiteX2" fmla="*/ 1245014 w 2558533"/>
              <a:gd name="connsiteY2" fmla="*/ 330614 h 482518"/>
              <a:gd name="connsiteX3" fmla="*/ 1888370 w 2558533"/>
              <a:gd name="connsiteY3" fmla="*/ 271044 h 482518"/>
              <a:gd name="connsiteX4" fmla="*/ 2031338 w 2558533"/>
              <a:gd name="connsiteY4" fmla="*/ 256152 h 482518"/>
              <a:gd name="connsiteX5" fmla="*/ 2078994 w 2558533"/>
              <a:gd name="connsiteY5" fmla="*/ 250195 h 482518"/>
              <a:gd name="connsiteX6" fmla="*/ 2105801 w 2558533"/>
              <a:gd name="connsiteY6" fmla="*/ 253173 h 482518"/>
              <a:gd name="connsiteX7" fmla="*/ 2129629 w 2558533"/>
              <a:gd name="connsiteY7" fmla="*/ 259130 h 482518"/>
              <a:gd name="connsiteX8" fmla="*/ 2153457 w 2558533"/>
              <a:gd name="connsiteY8" fmla="*/ 271044 h 482518"/>
              <a:gd name="connsiteX9" fmla="*/ 2165371 w 2558533"/>
              <a:gd name="connsiteY9" fmla="*/ 282958 h 482518"/>
              <a:gd name="connsiteX10" fmla="*/ 2171328 w 2558533"/>
              <a:gd name="connsiteY10" fmla="*/ 297851 h 482518"/>
              <a:gd name="connsiteX11" fmla="*/ 2168349 w 2558533"/>
              <a:gd name="connsiteY11" fmla="*/ 321679 h 482518"/>
              <a:gd name="connsiteX12" fmla="*/ 2469178 w 2558533"/>
              <a:gd name="connsiteY12" fmla="*/ 482518 h 482518"/>
              <a:gd name="connsiteX13" fmla="*/ 2495984 w 2558533"/>
              <a:gd name="connsiteY13" fmla="*/ 402098 h 482518"/>
              <a:gd name="connsiteX14" fmla="*/ 2516834 w 2558533"/>
              <a:gd name="connsiteY14" fmla="*/ 366356 h 482518"/>
              <a:gd name="connsiteX15" fmla="*/ 2540662 w 2558533"/>
              <a:gd name="connsiteY15" fmla="*/ 327636 h 482518"/>
              <a:gd name="connsiteX16" fmla="*/ 2555554 w 2558533"/>
              <a:gd name="connsiteY16" fmla="*/ 279980 h 482518"/>
              <a:gd name="connsiteX17" fmla="*/ 2558533 w 2558533"/>
              <a:gd name="connsiteY17" fmla="*/ 235302 h 482518"/>
              <a:gd name="connsiteX18" fmla="*/ 2537683 w 2558533"/>
              <a:gd name="connsiteY18" fmla="*/ 211474 h 482518"/>
              <a:gd name="connsiteX19" fmla="*/ 2361952 w 2558533"/>
              <a:gd name="connsiteY19" fmla="*/ 50635 h 482518"/>
              <a:gd name="connsiteX20" fmla="*/ 2314296 w 2558533"/>
              <a:gd name="connsiteY20" fmla="*/ 8936 h 482518"/>
              <a:gd name="connsiteX21" fmla="*/ 2278554 w 2558533"/>
              <a:gd name="connsiteY21" fmla="*/ 0 h 482518"/>
              <a:gd name="connsiteX22" fmla="*/ 2224941 w 2558533"/>
              <a:gd name="connsiteY22" fmla="*/ 0 h 482518"/>
              <a:gd name="connsiteX23" fmla="*/ 2159414 w 2558533"/>
              <a:gd name="connsiteY23" fmla="*/ 8936 h 482518"/>
              <a:gd name="connsiteX24" fmla="*/ 2117715 w 2558533"/>
              <a:gd name="connsiteY24" fmla="*/ 20850 h 482518"/>
              <a:gd name="connsiteX25" fmla="*/ 2058145 w 2558533"/>
              <a:gd name="connsiteY25" fmla="*/ 38721 h 482518"/>
              <a:gd name="connsiteX26" fmla="*/ 1879435 w 2558533"/>
              <a:gd name="connsiteY26" fmla="*/ 74463 h 482518"/>
              <a:gd name="connsiteX27" fmla="*/ 1539885 w 2558533"/>
              <a:gd name="connsiteY27" fmla="*/ 125097 h 482518"/>
              <a:gd name="connsiteX28" fmla="*/ 1230121 w 2558533"/>
              <a:gd name="connsiteY28" fmla="*/ 169775 h 482518"/>
              <a:gd name="connsiteX29" fmla="*/ 988863 w 2558533"/>
              <a:gd name="connsiteY29" fmla="*/ 205517 h 482518"/>
              <a:gd name="connsiteX30" fmla="*/ 744625 w 2558533"/>
              <a:gd name="connsiteY30" fmla="*/ 238281 h 482518"/>
              <a:gd name="connsiteX31" fmla="*/ 485496 w 2558533"/>
              <a:gd name="connsiteY31" fmla="*/ 268066 h 482518"/>
              <a:gd name="connsiteX32" fmla="*/ 345506 w 2558533"/>
              <a:gd name="connsiteY32" fmla="*/ 277001 h 482518"/>
              <a:gd name="connsiteX33" fmla="*/ 175732 w 2558533"/>
              <a:gd name="connsiteY33" fmla="*/ 285937 h 482518"/>
              <a:gd name="connsiteX34" fmla="*/ 71484 w 2558533"/>
              <a:gd name="connsiteY34" fmla="*/ 282958 h 482518"/>
              <a:gd name="connsiteX35" fmla="*/ 17871 w 2558533"/>
              <a:gd name="connsiteY35" fmla="*/ 282958 h 482518"/>
              <a:gd name="connsiteX36" fmla="*/ 0 w 2558533"/>
              <a:gd name="connsiteY36" fmla="*/ 271044 h 482518"/>
              <a:gd name="connsiteX37" fmla="*/ 53613 w 2558533"/>
              <a:gd name="connsiteY37" fmla="*/ 458690 h 482518"/>
              <a:gd name="connsiteX38" fmla="*/ 187646 w 2558533"/>
              <a:gd name="connsiteY38" fmla="*/ 443797 h 482518"/>
              <a:gd name="connsiteX39" fmla="*/ 551023 w 2558533"/>
              <a:gd name="connsiteY39" fmla="*/ 399120 h 482518"/>
              <a:gd name="connsiteX40" fmla="*/ 699948 w 2558533"/>
              <a:gd name="connsiteY40" fmla="*/ 381249 h 482518"/>
              <a:gd name="connsiteX0" fmla="*/ 699948 w 2558533"/>
              <a:gd name="connsiteY0" fmla="*/ 381249 h 458690"/>
              <a:gd name="connsiteX1" fmla="*/ 816109 w 2558533"/>
              <a:gd name="connsiteY1" fmla="*/ 369335 h 458690"/>
              <a:gd name="connsiteX2" fmla="*/ 1245014 w 2558533"/>
              <a:gd name="connsiteY2" fmla="*/ 330614 h 458690"/>
              <a:gd name="connsiteX3" fmla="*/ 1888370 w 2558533"/>
              <a:gd name="connsiteY3" fmla="*/ 271044 h 458690"/>
              <a:gd name="connsiteX4" fmla="*/ 2031338 w 2558533"/>
              <a:gd name="connsiteY4" fmla="*/ 256152 h 458690"/>
              <a:gd name="connsiteX5" fmla="*/ 2078994 w 2558533"/>
              <a:gd name="connsiteY5" fmla="*/ 250195 h 458690"/>
              <a:gd name="connsiteX6" fmla="*/ 2105801 w 2558533"/>
              <a:gd name="connsiteY6" fmla="*/ 253173 h 458690"/>
              <a:gd name="connsiteX7" fmla="*/ 2129629 w 2558533"/>
              <a:gd name="connsiteY7" fmla="*/ 259130 h 458690"/>
              <a:gd name="connsiteX8" fmla="*/ 2153457 w 2558533"/>
              <a:gd name="connsiteY8" fmla="*/ 271044 h 458690"/>
              <a:gd name="connsiteX9" fmla="*/ 2165371 w 2558533"/>
              <a:gd name="connsiteY9" fmla="*/ 282958 h 458690"/>
              <a:gd name="connsiteX10" fmla="*/ 2171328 w 2558533"/>
              <a:gd name="connsiteY10" fmla="*/ 297851 h 458690"/>
              <a:gd name="connsiteX11" fmla="*/ 2168349 w 2558533"/>
              <a:gd name="connsiteY11" fmla="*/ 321679 h 458690"/>
              <a:gd name="connsiteX12" fmla="*/ 2495984 w 2558533"/>
              <a:gd name="connsiteY12" fmla="*/ 402098 h 458690"/>
              <a:gd name="connsiteX13" fmla="*/ 2516834 w 2558533"/>
              <a:gd name="connsiteY13" fmla="*/ 366356 h 458690"/>
              <a:gd name="connsiteX14" fmla="*/ 2540662 w 2558533"/>
              <a:gd name="connsiteY14" fmla="*/ 327636 h 458690"/>
              <a:gd name="connsiteX15" fmla="*/ 2555554 w 2558533"/>
              <a:gd name="connsiteY15" fmla="*/ 279980 h 458690"/>
              <a:gd name="connsiteX16" fmla="*/ 2558533 w 2558533"/>
              <a:gd name="connsiteY16" fmla="*/ 235302 h 458690"/>
              <a:gd name="connsiteX17" fmla="*/ 2537683 w 2558533"/>
              <a:gd name="connsiteY17" fmla="*/ 211474 h 458690"/>
              <a:gd name="connsiteX18" fmla="*/ 2361952 w 2558533"/>
              <a:gd name="connsiteY18" fmla="*/ 50635 h 458690"/>
              <a:gd name="connsiteX19" fmla="*/ 2314296 w 2558533"/>
              <a:gd name="connsiteY19" fmla="*/ 8936 h 458690"/>
              <a:gd name="connsiteX20" fmla="*/ 2278554 w 2558533"/>
              <a:gd name="connsiteY20" fmla="*/ 0 h 458690"/>
              <a:gd name="connsiteX21" fmla="*/ 2224941 w 2558533"/>
              <a:gd name="connsiteY21" fmla="*/ 0 h 458690"/>
              <a:gd name="connsiteX22" fmla="*/ 2159414 w 2558533"/>
              <a:gd name="connsiteY22" fmla="*/ 8936 h 458690"/>
              <a:gd name="connsiteX23" fmla="*/ 2117715 w 2558533"/>
              <a:gd name="connsiteY23" fmla="*/ 20850 h 458690"/>
              <a:gd name="connsiteX24" fmla="*/ 2058145 w 2558533"/>
              <a:gd name="connsiteY24" fmla="*/ 38721 h 458690"/>
              <a:gd name="connsiteX25" fmla="*/ 1879435 w 2558533"/>
              <a:gd name="connsiteY25" fmla="*/ 74463 h 458690"/>
              <a:gd name="connsiteX26" fmla="*/ 1539885 w 2558533"/>
              <a:gd name="connsiteY26" fmla="*/ 125097 h 458690"/>
              <a:gd name="connsiteX27" fmla="*/ 1230121 w 2558533"/>
              <a:gd name="connsiteY27" fmla="*/ 169775 h 458690"/>
              <a:gd name="connsiteX28" fmla="*/ 988863 w 2558533"/>
              <a:gd name="connsiteY28" fmla="*/ 205517 h 458690"/>
              <a:gd name="connsiteX29" fmla="*/ 744625 w 2558533"/>
              <a:gd name="connsiteY29" fmla="*/ 238281 h 458690"/>
              <a:gd name="connsiteX30" fmla="*/ 485496 w 2558533"/>
              <a:gd name="connsiteY30" fmla="*/ 268066 h 458690"/>
              <a:gd name="connsiteX31" fmla="*/ 345506 w 2558533"/>
              <a:gd name="connsiteY31" fmla="*/ 277001 h 458690"/>
              <a:gd name="connsiteX32" fmla="*/ 175732 w 2558533"/>
              <a:gd name="connsiteY32" fmla="*/ 285937 h 458690"/>
              <a:gd name="connsiteX33" fmla="*/ 71484 w 2558533"/>
              <a:gd name="connsiteY33" fmla="*/ 282958 h 458690"/>
              <a:gd name="connsiteX34" fmla="*/ 17871 w 2558533"/>
              <a:gd name="connsiteY34" fmla="*/ 282958 h 458690"/>
              <a:gd name="connsiteX35" fmla="*/ 0 w 2558533"/>
              <a:gd name="connsiteY35" fmla="*/ 271044 h 458690"/>
              <a:gd name="connsiteX36" fmla="*/ 53613 w 2558533"/>
              <a:gd name="connsiteY36" fmla="*/ 458690 h 458690"/>
              <a:gd name="connsiteX37" fmla="*/ 187646 w 2558533"/>
              <a:gd name="connsiteY37" fmla="*/ 443797 h 458690"/>
              <a:gd name="connsiteX38" fmla="*/ 551023 w 2558533"/>
              <a:gd name="connsiteY38" fmla="*/ 399120 h 458690"/>
              <a:gd name="connsiteX39" fmla="*/ 699948 w 2558533"/>
              <a:gd name="connsiteY39" fmla="*/ 381249 h 458690"/>
              <a:gd name="connsiteX0" fmla="*/ 699948 w 2558533"/>
              <a:gd name="connsiteY0" fmla="*/ 381249 h 458690"/>
              <a:gd name="connsiteX1" fmla="*/ 816109 w 2558533"/>
              <a:gd name="connsiteY1" fmla="*/ 369335 h 458690"/>
              <a:gd name="connsiteX2" fmla="*/ 1245014 w 2558533"/>
              <a:gd name="connsiteY2" fmla="*/ 330614 h 458690"/>
              <a:gd name="connsiteX3" fmla="*/ 1888370 w 2558533"/>
              <a:gd name="connsiteY3" fmla="*/ 271044 h 458690"/>
              <a:gd name="connsiteX4" fmla="*/ 2031338 w 2558533"/>
              <a:gd name="connsiteY4" fmla="*/ 256152 h 458690"/>
              <a:gd name="connsiteX5" fmla="*/ 2078994 w 2558533"/>
              <a:gd name="connsiteY5" fmla="*/ 250195 h 458690"/>
              <a:gd name="connsiteX6" fmla="*/ 2105801 w 2558533"/>
              <a:gd name="connsiteY6" fmla="*/ 253173 h 458690"/>
              <a:gd name="connsiteX7" fmla="*/ 2129629 w 2558533"/>
              <a:gd name="connsiteY7" fmla="*/ 259130 h 458690"/>
              <a:gd name="connsiteX8" fmla="*/ 2153457 w 2558533"/>
              <a:gd name="connsiteY8" fmla="*/ 271044 h 458690"/>
              <a:gd name="connsiteX9" fmla="*/ 2165371 w 2558533"/>
              <a:gd name="connsiteY9" fmla="*/ 282958 h 458690"/>
              <a:gd name="connsiteX10" fmla="*/ 2171328 w 2558533"/>
              <a:gd name="connsiteY10" fmla="*/ 297851 h 458690"/>
              <a:gd name="connsiteX11" fmla="*/ 2168349 w 2558533"/>
              <a:gd name="connsiteY11" fmla="*/ 321679 h 458690"/>
              <a:gd name="connsiteX12" fmla="*/ 2516834 w 2558533"/>
              <a:gd name="connsiteY12" fmla="*/ 366356 h 458690"/>
              <a:gd name="connsiteX13" fmla="*/ 2540662 w 2558533"/>
              <a:gd name="connsiteY13" fmla="*/ 327636 h 458690"/>
              <a:gd name="connsiteX14" fmla="*/ 2555554 w 2558533"/>
              <a:gd name="connsiteY14" fmla="*/ 279980 h 458690"/>
              <a:gd name="connsiteX15" fmla="*/ 2558533 w 2558533"/>
              <a:gd name="connsiteY15" fmla="*/ 235302 h 458690"/>
              <a:gd name="connsiteX16" fmla="*/ 2537683 w 2558533"/>
              <a:gd name="connsiteY16" fmla="*/ 211474 h 458690"/>
              <a:gd name="connsiteX17" fmla="*/ 2361952 w 2558533"/>
              <a:gd name="connsiteY17" fmla="*/ 50635 h 458690"/>
              <a:gd name="connsiteX18" fmla="*/ 2314296 w 2558533"/>
              <a:gd name="connsiteY18" fmla="*/ 8936 h 458690"/>
              <a:gd name="connsiteX19" fmla="*/ 2278554 w 2558533"/>
              <a:gd name="connsiteY19" fmla="*/ 0 h 458690"/>
              <a:gd name="connsiteX20" fmla="*/ 2224941 w 2558533"/>
              <a:gd name="connsiteY20" fmla="*/ 0 h 458690"/>
              <a:gd name="connsiteX21" fmla="*/ 2159414 w 2558533"/>
              <a:gd name="connsiteY21" fmla="*/ 8936 h 458690"/>
              <a:gd name="connsiteX22" fmla="*/ 2117715 w 2558533"/>
              <a:gd name="connsiteY22" fmla="*/ 20850 h 458690"/>
              <a:gd name="connsiteX23" fmla="*/ 2058145 w 2558533"/>
              <a:gd name="connsiteY23" fmla="*/ 38721 h 458690"/>
              <a:gd name="connsiteX24" fmla="*/ 1879435 w 2558533"/>
              <a:gd name="connsiteY24" fmla="*/ 74463 h 458690"/>
              <a:gd name="connsiteX25" fmla="*/ 1539885 w 2558533"/>
              <a:gd name="connsiteY25" fmla="*/ 125097 h 458690"/>
              <a:gd name="connsiteX26" fmla="*/ 1230121 w 2558533"/>
              <a:gd name="connsiteY26" fmla="*/ 169775 h 458690"/>
              <a:gd name="connsiteX27" fmla="*/ 988863 w 2558533"/>
              <a:gd name="connsiteY27" fmla="*/ 205517 h 458690"/>
              <a:gd name="connsiteX28" fmla="*/ 744625 w 2558533"/>
              <a:gd name="connsiteY28" fmla="*/ 238281 h 458690"/>
              <a:gd name="connsiteX29" fmla="*/ 485496 w 2558533"/>
              <a:gd name="connsiteY29" fmla="*/ 268066 h 458690"/>
              <a:gd name="connsiteX30" fmla="*/ 345506 w 2558533"/>
              <a:gd name="connsiteY30" fmla="*/ 277001 h 458690"/>
              <a:gd name="connsiteX31" fmla="*/ 175732 w 2558533"/>
              <a:gd name="connsiteY31" fmla="*/ 285937 h 458690"/>
              <a:gd name="connsiteX32" fmla="*/ 71484 w 2558533"/>
              <a:gd name="connsiteY32" fmla="*/ 282958 h 458690"/>
              <a:gd name="connsiteX33" fmla="*/ 17871 w 2558533"/>
              <a:gd name="connsiteY33" fmla="*/ 282958 h 458690"/>
              <a:gd name="connsiteX34" fmla="*/ 0 w 2558533"/>
              <a:gd name="connsiteY34" fmla="*/ 271044 h 458690"/>
              <a:gd name="connsiteX35" fmla="*/ 53613 w 2558533"/>
              <a:gd name="connsiteY35" fmla="*/ 458690 h 458690"/>
              <a:gd name="connsiteX36" fmla="*/ 187646 w 2558533"/>
              <a:gd name="connsiteY36" fmla="*/ 443797 h 458690"/>
              <a:gd name="connsiteX37" fmla="*/ 551023 w 2558533"/>
              <a:gd name="connsiteY37" fmla="*/ 399120 h 458690"/>
              <a:gd name="connsiteX38" fmla="*/ 699948 w 2558533"/>
              <a:gd name="connsiteY38" fmla="*/ 381249 h 458690"/>
              <a:gd name="connsiteX0" fmla="*/ 699948 w 2558533"/>
              <a:gd name="connsiteY0" fmla="*/ 381249 h 458690"/>
              <a:gd name="connsiteX1" fmla="*/ 816109 w 2558533"/>
              <a:gd name="connsiteY1" fmla="*/ 369335 h 458690"/>
              <a:gd name="connsiteX2" fmla="*/ 1245014 w 2558533"/>
              <a:gd name="connsiteY2" fmla="*/ 330614 h 458690"/>
              <a:gd name="connsiteX3" fmla="*/ 1888370 w 2558533"/>
              <a:gd name="connsiteY3" fmla="*/ 271044 h 458690"/>
              <a:gd name="connsiteX4" fmla="*/ 2031338 w 2558533"/>
              <a:gd name="connsiteY4" fmla="*/ 256152 h 458690"/>
              <a:gd name="connsiteX5" fmla="*/ 2078994 w 2558533"/>
              <a:gd name="connsiteY5" fmla="*/ 250195 h 458690"/>
              <a:gd name="connsiteX6" fmla="*/ 2105801 w 2558533"/>
              <a:gd name="connsiteY6" fmla="*/ 253173 h 458690"/>
              <a:gd name="connsiteX7" fmla="*/ 2129629 w 2558533"/>
              <a:gd name="connsiteY7" fmla="*/ 259130 h 458690"/>
              <a:gd name="connsiteX8" fmla="*/ 2153457 w 2558533"/>
              <a:gd name="connsiteY8" fmla="*/ 271044 h 458690"/>
              <a:gd name="connsiteX9" fmla="*/ 2165371 w 2558533"/>
              <a:gd name="connsiteY9" fmla="*/ 282958 h 458690"/>
              <a:gd name="connsiteX10" fmla="*/ 2171328 w 2558533"/>
              <a:gd name="connsiteY10" fmla="*/ 297851 h 458690"/>
              <a:gd name="connsiteX11" fmla="*/ 2516834 w 2558533"/>
              <a:gd name="connsiteY11" fmla="*/ 366356 h 458690"/>
              <a:gd name="connsiteX12" fmla="*/ 2540662 w 2558533"/>
              <a:gd name="connsiteY12" fmla="*/ 327636 h 458690"/>
              <a:gd name="connsiteX13" fmla="*/ 2555554 w 2558533"/>
              <a:gd name="connsiteY13" fmla="*/ 279980 h 458690"/>
              <a:gd name="connsiteX14" fmla="*/ 2558533 w 2558533"/>
              <a:gd name="connsiteY14" fmla="*/ 235302 h 458690"/>
              <a:gd name="connsiteX15" fmla="*/ 2537683 w 2558533"/>
              <a:gd name="connsiteY15" fmla="*/ 211474 h 458690"/>
              <a:gd name="connsiteX16" fmla="*/ 2361952 w 2558533"/>
              <a:gd name="connsiteY16" fmla="*/ 50635 h 458690"/>
              <a:gd name="connsiteX17" fmla="*/ 2314296 w 2558533"/>
              <a:gd name="connsiteY17" fmla="*/ 8936 h 458690"/>
              <a:gd name="connsiteX18" fmla="*/ 2278554 w 2558533"/>
              <a:gd name="connsiteY18" fmla="*/ 0 h 458690"/>
              <a:gd name="connsiteX19" fmla="*/ 2224941 w 2558533"/>
              <a:gd name="connsiteY19" fmla="*/ 0 h 458690"/>
              <a:gd name="connsiteX20" fmla="*/ 2159414 w 2558533"/>
              <a:gd name="connsiteY20" fmla="*/ 8936 h 458690"/>
              <a:gd name="connsiteX21" fmla="*/ 2117715 w 2558533"/>
              <a:gd name="connsiteY21" fmla="*/ 20850 h 458690"/>
              <a:gd name="connsiteX22" fmla="*/ 2058145 w 2558533"/>
              <a:gd name="connsiteY22" fmla="*/ 38721 h 458690"/>
              <a:gd name="connsiteX23" fmla="*/ 1879435 w 2558533"/>
              <a:gd name="connsiteY23" fmla="*/ 74463 h 458690"/>
              <a:gd name="connsiteX24" fmla="*/ 1539885 w 2558533"/>
              <a:gd name="connsiteY24" fmla="*/ 125097 h 458690"/>
              <a:gd name="connsiteX25" fmla="*/ 1230121 w 2558533"/>
              <a:gd name="connsiteY25" fmla="*/ 169775 h 458690"/>
              <a:gd name="connsiteX26" fmla="*/ 988863 w 2558533"/>
              <a:gd name="connsiteY26" fmla="*/ 205517 h 458690"/>
              <a:gd name="connsiteX27" fmla="*/ 744625 w 2558533"/>
              <a:gd name="connsiteY27" fmla="*/ 238281 h 458690"/>
              <a:gd name="connsiteX28" fmla="*/ 485496 w 2558533"/>
              <a:gd name="connsiteY28" fmla="*/ 268066 h 458690"/>
              <a:gd name="connsiteX29" fmla="*/ 345506 w 2558533"/>
              <a:gd name="connsiteY29" fmla="*/ 277001 h 458690"/>
              <a:gd name="connsiteX30" fmla="*/ 175732 w 2558533"/>
              <a:gd name="connsiteY30" fmla="*/ 285937 h 458690"/>
              <a:gd name="connsiteX31" fmla="*/ 71484 w 2558533"/>
              <a:gd name="connsiteY31" fmla="*/ 282958 h 458690"/>
              <a:gd name="connsiteX32" fmla="*/ 17871 w 2558533"/>
              <a:gd name="connsiteY32" fmla="*/ 282958 h 458690"/>
              <a:gd name="connsiteX33" fmla="*/ 0 w 2558533"/>
              <a:gd name="connsiteY33" fmla="*/ 271044 h 458690"/>
              <a:gd name="connsiteX34" fmla="*/ 53613 w 2558533"/>
              <a:gd name="connsiteY34" fmla="*/ 458690 h 458690"/>
              <a:gd name="connsiteX35" fmla="*/ 187646 w 2558533"/>
              <a:gd name="connsiteY35" fmla="*/ 443797 h 458690"/>
              <a:gd name="connsiteX36" fmla="*/ 551023 w 2558533"/>
              <a:gd name="connsiteY36" fmla="*/ 399120 h 458690"/>
              <a:gd name="connsiteX37" fmla="*/ 699948 w 2558533"/>
              <a:gd name="connsiteY37" fmla="*/ 381249 h 458690"/>
              <a:gd name="connsiteX0" fmla="*/ 699948 w 2558533"/>
              <a:gd name="connsiteY0" fmla="*/ 381249 h 458690"/>
              <a:gd name="connsiteX1" fmla="*/ 816109 w 2558533"/>
              <a:gd name="connsiteY1" fmla="*/ 369335 h 458690"/>
              <a:gd name="connsiteX2" fmla="*/ 1245014 w 2558533"/>
              <a:gd name="connsiteY2" fmla="*/ 330614 h 458690"/>
              <a:gd name="connsiteX3" fmla="*/ 1888370 w 2558533"/>
              <a:gd name="connsiteY3" fmla="*/ 271044 h 458690"/>
              <a:gd name="connsiteX4" fmla="*/ 2031338 w 2558533"/>
              <a:gd name="connsiteY4" fmla="*/ 256152 h 458690"/>
              <a:gd name="connsiteX5" fmla="*/ 2078994 w 2558533"/>
              <a:gd name="connsiteY5" fmla="*/ 250195 h 458690"/>
              <a:gd name="connsiteX6" fmla="*/ 2105801 w 2558533"/>
              <a:gd name="connsiteY6" fmla="*/ 253173 h 458690"/>
              <a:gd name="connsiteX7" fmla="*/ 2129629 w 2558533"/>
              <a:gd name="connsiteY7" fmla="*/ 259130 h 458690"/>
              <a:gd name="connsiteX8" fmla="*/ 2153457 w 2558533"/>
              <a:gd name="connsiteY8" fmla="*/ 271044 h 458690"/>
              <a:gd name="connsiteX9" fmla="*/ 2165371 w 2558533"/>
              <a:gd name="connsiteY9" fmla="*/ 282958 h 458690"/>
              <a:gd name="connsiteX10" fmla="*/ 2516834 w 2558533"/>
              <a:gd name="connsiteY10" fmla="*/ 366356 h 458690"/>
              <a:gd name="connsiteX11" fmla="*/ 2540662 w 2558533"/>
              <a:gd name="connsiteY11" fmla="*/ 327636 h 458690"/>
              <a:gd name="connsiteX12" fmla="*/ 2555554 w 2558533"/>
              <a:gd name="connsiteY12" fmla="*/ 279980 h 458690"/>
              <a:gd name="connsiteX13" fmla="*/ 2558533 w 2558533"/>
              <a:gd name="connsiteY13" fmla="*/ 235302 h 458690"/>
              <a:gd name="connsiteX14" fmla="*/ 2537683 w 2558533"/>
              <a:gd name="connsiteY14" fmla="*/ 211474 h 458690"/>
              <a:gd name="connsiteX15" fmla="*/ 2361952 w 2558533"/>
              <a:gd name="connsiteY15" fmla="*/ 50635 h 458690"/>
              <a:gd name="connsiteX16" fmla="*/ 2314296 w 2558533"/>
              <a:gd name="connsiteY16" fmla="*/ 8936 h 458690"/>
              <a:gd name="connsiteX17" fmla="*/ 2278554 w 2558533"/>
              <a:gd name="connsiteY17" fmla="*/ 0 h 458690"/>
              <a:gd name="connsiteX18" fmla="*/ 2224941 w 2558533"/>
              <a:gd name="connsiteY18" fmla="*/ 0 h 458690"/>
              <a:gd name="connsiteX19" fmla="*/ 2159414 w 2558533"/>
              <a:gd name="connsiteY19" fmla="*/ 8936 h 458690"/>
              <a:gd name="connsiteX20" fmla="*/ 2117715 w 2558533"/>
              <a:gd name="connsiteY20" fmla="*/ 20850 h 458690"/>
              <a:gd name="connsiteX21" fmla="*/ 2058145 w 2558533"/>
              <a:gd name="connsiteY21" fmla="*/ 38721 h 458690"/>
              <a:gd name="connsiteX22" fmla="*/ 1879435 w 2558533"/>
              <a:gd name="connsiteY22" fmla="*/ 74463 h 458690"/>
              <a:gd name="connsiteX23" fmla="*/ 1539885 w 2558533"/>
              <a:gd name="connsiteY23" fmla="*/ 125097 h 458690"/>
              <a:gd name="connsiteX24" fmla="*/ 1230121 w 2558533"/>
              <a:gd name="connsiteY24" fmla="*/ 169775 h 458690"/>
              <a:gd name="connsiteX25" fmla="*/ 988863 w 2558533"/>
              <a:gd name="connsiteY25" fmla="*/ 205517 h 458690"/>
              <a:gd name="connsiteX26" fmla="*/ 744625 w 2558533"/>
              <a:gd name="connsiteY26" fmla="*/ 238281 h 458690"/>
              <a:gd name="connsiteX27" fmla="*/ 485496 w 2558533"/>
              <a:gd name="connsiteY27" fmla="*/ 268066 h 458690"/>
              <a:gd name="connsiteX28" fmla="*/ 345506 w 2558533"/>
              <a:gd name="connsiteY28" fmla="*/ 277001 h 458690"/>
              <a:gd name="connsiteX29" fmla="*/ 175732 w 2558533"/>
              <a:gd name="connsiteY29" fmla="*/ 285937 h 458690"/>
              <a:gd name="connsiteX30" fmla="*/ 71484 w 2558533"/>
              <a:gd name="connsiteY30" fmla="*/ 282958 h 458690"/>
              <a:gd name="connsiteX31" fmla="*/ 17871 w 2558533"/>
              <a:gd name="connsiteY31" fmla="*/ 282958 h 458690"/>
              <a:gd name="connsiteX32" fmla="*/ 0 w 2558533"/>
              <a:gd name="connsiteY32" fmla="*/ 271044 h 458690"/>
              <a:gd name="connsiteX33" fmla="*/ 53613 w 2558533"/>
              <a:gd name="connsiteY33" fmla="*/ 458690 h 458690"/>
              <a:gd name="connsiteX34" fmla="*/ 187646 w 2558533"/>
              <a:gd name="connsiteY34" fmla="*/ 443797 h 458690"/>
              <a:gd name="connsiteX35" fmla="*/ 551023 w 2558533"/>
              <a:gd name="connsiteY35" fmla="*/ 399120 h 458690"/>
              <a:gd name="connsiteX36" fmla="*/ 699948 w 2558533"/>
              <a:gd name="connsiteY36" fmla="*/ 381249 h 458690"/>
              <a:gd name="connsiteX0" fmla="*/ 699948 w 2558533"/>
              <a:gd name="connsiteY0" fmla="*/ 381249 h 458690"/>
              <a:gd name="connsiteX1" fmla="*/ 816109 w 2558533"/>
              <a:gd name="connsiteY1" fmla="*/ 369335 h 458690"/>
              <a:gd name="connsiteX2" fmla="*/ 1245014 w 2558533"/>
              <a:gd name="connsiteY2" fmla="*/ 330614 h 458690"/>
              <a:gd name="connsiteX3" fmla="*/ 1888370 w 2558533"/>
              <a:gd name="connsiteY3" fmla="*/ 271044 h 458690"/>
              <a:gd name="connsiteX4" fmla="*/ 2031338 w 2558533"/>
              <a:gd name="connsiteY4" fmla="*/ 256152 h 458690"/>
              <a:gd name="connsiteX5" fmla="*/ 2078994 w 2558533"/>
              <a:gd name="connsiteY5" fmla="*/ 250195 h 458690"/>
              <a:gd name="connsiteX6" fmla="*/ 2105801 w 2558533"/>
              <a:gd name="connsiteY6" fmla="*/ 253173 h 458690"/>
              <a:gd name="connsiteX7" fmla="*/ 2129629 w 2558533"/>
              <a:gd name="connsiteY7" fmla="*/ 259130 h 458690"/>
              <a:gd name="connsiteX8" fmla="*/ 2153457 w 2558533"/>
              <a:gd name="connsiteY8" fmla="*/ 271044 h 458690"/>
              <a:gd name="connsiteX9" fmla="*/ 2165371 w 2558533"/>
              <a:gd name="connsiteY9" fmla="*/ 282958 h 458690"/>
              <a:gd name="connsiteX10" fmla="*/ 2540662 w 2558533"/>
              <a:gd name="connsiteY10" fmla="*/ 327636 h 458690"/>
              <a:gd name="connsiteX11" fmla="*/ 2555554 w 2558533"/>
              <a:gd name="connsiteY11" fmla="*/ 279980 h 458690"/>
              <a:gd name="connsiteX12" fmla="*/ 2558533 w 2558533"/>
              <a:gd name="connsiteY12" fmla="*/ 235302 h 458690"/>
              <a:gd name="connsiteX13" fmla="*/ 2537683 w 2558533"/>
              <a:gd name="connsiteY13" fmla="*/ 211474 h 458690"/>
              <a:gd name="connsiteX14" fmla="*/ 2361952 w 2558533"/>
              <a:gd name="connsiteY14" fmla="*/ 50635 h 458690"/>
              <a:gd name="connsiteX15" fmla="*/ 2314296 w 2558533"/>
              <a:gd name="connsiteY15" fmla="*/ 8936 h 458690"/>
              <a:gd name="connsiteX16" fmla="*/ 2278554 w 2558533"/>
              <a:gd name="connsiteY16" fmla="*/ 0 h 458690"/>
              <a:gd name="connsiteX17" fmla="*/ 2224941 w 2558533"/>
              <a:gd name="connsiteY17" fmla="*/ 0 h 458690"/>
              <a:gd name="connsiteX18" fmla="*/ 2159414 w 2558533"/>
              <a:gd name="connsiteY18" fmla="*/ 8936 h 458690"/>
              <a:gd name="connsiteX19" fmla="*/ 2117715 w 2558533"/>
              <a:gd name="connsiteY19" fmla="*/ 20850 h 458690"/>
              <a:gd name="connsiteX20" fmla="*/ 2058145 w 2558533"/>
              <a:gd name="connsiteY20" fmla="*/ 38721 h 458690"/>
              <a:gd name="connsiteX21" fmla="*/ 1879435 w 2558533"/>
              <a:gd name="connsiteY21" fmla="*/ 74463 h 458690"/>
              <a:gd name="connsiteX22" fmla="*/ 1539885 w 2558533"/>
              <a:gd name="connsiteY22" fmla="*/ 125097 h 458690"/>
              <a:gd name="connsiteX23" fmla="*/ 1230121 w 2558533"/>
              <a:gd name="connsiteY23" fmla="*/ 169775 h 458690"/>
              <a:gd name="connsiteX24" fmla="*/ 988863 w 2558533"/>
              <a:gd name="connsiteY24" fmla="*/ 205517 h 458690"/>
              <a:gd name="connsiteX25" fmla="*/ 744625 w 2558533"/>
              <a:gd name="connsiteY25" fmla="*/ 238281 h 458690"/>
              <a:gd name="connsiteX26" fmla="*/ 485496 w 2558533"/>
              <a:gd name="connsiteY26" fmla="*/ 268066 h 458690"/>
              <a:gd name="connsiteX27" fmla="*/ 345506 w 2558533"/>
              <a:gd name="connsiteY27" fmla="*/ 277001 h 458690"/>
              <a:gd name="connsiteX28" fmla="*/ 175732 w 2558533"/>
              <a:gd name="connsiteY28" fmla="*/ 285937 h 458690"/>
              <a:gd name="connsiteX29" fmla="*/ 71484 w 2558533"/>
              <a:gd name="connsiteY29" fmla="*/ 282958 h 458690"/>
              <a:gd name="connsiteX30" fmla="*/ 17871 w 2558533"/>
              <a:gd name="connsiteY30" fmla="*/ 282958 h 458690"/>
              <a:gd name="connsiteX31" fmla="*/ 0 w 2558533"/>
              <a:gd name="connsiteY31" fmla="*/ 271044 h 458690"/>
              <a:gd name="connsiteX32" fmla="*/ 53613 w 2558533"/>
              <a:gd name="connsiteY32" fmla="*/ 458690 h 458690"/>
              <a:gd name="connsiteX33" fmla="*/ 187646 w 2558533"/>
              <a:gd name="connsiteY33" fmla="*/ 443797 h 458690"/>
              <a:gd name="connsiteX34" fmla="*/ 551023 w 2558533"/>
              <a:gd name="connsiteY34" fmla="*/ 399120 h 458690"/>
              <a:gd name="connsiteX35" fmla="*/ 699948 w 2558533"/>
              <a:gd name="connsiteY35" fmla="*/ 381249 h 458690"/>
              <a:gd name="connsiteX0" fmla="*/ 699948 w 2558533"/>
              <a:gd name="connsiteY0" fmla="*/ 381249 h 458690"/>
              <a:gd name="connsiteX1" fmla="*/ 816109 w 2558533"/>
              <a:gd name="connsiteY1" fmla="*/ 369335 h 458690"/>
              <a:gd name="connsiteX2" fmla="*/ 1245014 w 2558533"/>
              <a:gd name="connsiteY2" fmla="*/ 330614 h 458690"/>
              <a:gd name="connsiteX3" fmla="*/ 1888370 w 2558533"/>
              <a:gd name="connsiteY3" fmla="*/ 271044 h 458690"/>
              <a:gd name="connsiteX4" fmla="*/ 2031338 w 2558533"/>
              <a:gd name="connsiteY4" fmla="*/ 256152 h 458690"/>
              <a:gd name="connsiteX5" fmla="*/ 2078994 w 2558533"/>
              <a:gd name="connsiteY5" fmla="*/ 250195 h 458690"/>
              <a:gd name="connsiteX6" fmla="*/ 2105801 w 2558533"/>
              <a:gd name="connsiteY6" fmla="*/ 253173 h 458690"/>
              <a:gd name="connsiteX7" fmla="*/ 2129629 w 2558533"/>
              <a:gd name="connsiteY7" fmla="*/ 259130 h 458690"/>
              <a:gd name="connsiteX8" fmla="*/ 2153457 w 2558533"/>
              <a:gd name="connsiteY8" fmla="*/ 271044 h 458690"/>
              <a:gd name="connsiteX9" fmla="*/ 2165371 w 2558533"/>
              <a:gd name="connsiteY9" fmla="*/ 282958 h 458690"/>
              <a:gd name="connsiteX10" fmla="*/ 2555554 w 2558533"/>
              <a:gd name="connsiteY10" fmla="*/ 279980 h 458690"/>
              <a:gd name="connsiteX11" fmla="*/ 2558533 w 2558533"/>
              <a:gd name="connsiteY11" fmla="*/ 235302 h 458690"/>
              <a:gd name="connsiteX12" fmla="*/ 2537683 w 2558533"/>
              <a:gd name="connsiteY12" fmla="*/ 211474 h 458690"/>
              <a:gd name="connsiteX13" fmla="*/ 2361952 w 2558533"/>
              <a:gd name="connsiteY13" fmla="*/ 50635 h 458690"/>
              <a:gd name="connsiteX14" fmla="*/ 2314296 w 2558533"/>
              <a:gd name="connsiteY14" fmla="*/ 8936 h 458690"/>
              <a:gd name="connsiteX15" fmla="*/ 2278554 w 2558533"/>
              <a:gd name="connsiteY15" fmla="*/ 0 h 458690"/>
              <a:gd name="connsiteX16" fmla="*/ 2224941 w 2558533"/>
              <a:gd name="connsiteY16" fmla="*/ 0 h 458690"/>
              <a:gd name="connsiteX17" fmla="*/ 2159414 w 2558533"/>
              <a:gd name="connsiteY17" fmla="*/ 8936 h 458690"/>
              <a:gd name="connsiteX18" fmla="*/ 2117715 w 2558533"/>
              <a:gd name="connsiteY18" fmla="*/ 20850 h 458690"/>
              <a:gd name="connsiteX19" fmla="*/ 2058145 w 2558533"/>
              <a:gd name="connsiteY19" fmla="*/ 38721 h 458690"/>
              <a:gd name="connsiteX20" fmla="*/ 1879435 w 2558533"/>
              <a:gd name="connsiteY20" fmla="*/ 74463 h 458690"/>
              <a:gd name="connsiteX21" fmla="*/ 1539885 w 2558533"/>
              <a:gd name="connsiteY21" fmla="*/ 125097 h 458690"/>
              <a:gd name="connsiteX22" fmla="*/ 1230121 w 2558533"/>
              <a:gd name="connsiteY22" fmla="*/ 169775 h 458690"/>
              <a:gd name="connsiteX23" fmla="*/ 988863 w 2558533"/>
              <a:gd name="connsiteY23" fmla="*/ 205517 h 458690"/>
              <a:gd name="connsiteX24" fmla="*/ 744625 w 2558533"/>
              <a:gd name="connsiteY24" fmla="*/ 238281 h 458690"/>
              <a:gd name="connsiteX25" fmla="*/ 485496 w 2558533"/>
              <a:gd name="connsiteY25" fmla="*/ 268066 h 458690"/>
              <a:gd name="connsiteX26" fmla="*/ 345506 w 2558533"/>
              <a:gd name="connsiteY26" fmla="*/ 277001 h 458690"/>
              <a:gd name="connsiteX27" fmla="*/ 175732 w 2558533"/>
              <a:gd name="connsiteY27" fmla="*/ 285937 h 458690"/>
              <a:gd name="connsiteX28" fmla="*/ 71484 w 2558533"/>
              <a:gd name="connsiteY28" fmla="*/ 282958 h 458690"/>
              <a:gd name="connsiteX29" fmla="*/ 17871 w 2558533"/>
              <a:gd name="connsiteY29" fmla="*/ 282958 h 458690"/>
              <a:gd name="connsiteX30" fmla="*/ 0 w 2558533"/>
              <a:gd name="connsiteY30" fmla="*/ 271044 h 458690"/>
              <a:gd name="connsiteX31" fmla="*/ 53613 w 2558533"/>
              <a:gd name="connsiteY31" fmla="*/ 458690 h 458690"/>
              <a:gd name="connsiteX32" fmla="*/ 187646 w 2558533"/>
              <a:gd name="connsiteY32" fmla="*/ 443797 h 458690"/>
              <a:gd name="connsiteX33" fmla="*/ 551023 w 2558533"/>
              <a:gd name="connsiteY33" fmla="*/ 399120 h 458690"/>
              <a:gd name="connsiteX34" fmla="*/ 699948 w 2558533"/>
              <a:gd name="connsiteY34" fmla="*/ 381249 h 45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58533" h="458690">
                <a:moveTo>
                  <a:pt x="699948" y="381249"/>
                </a:moveTo>
                <a:lnTo>
                  <a:pt x="816109" y="369335"/>
                </a:lnTo>
                <a:lnTo>
                  <a:pt x="1245014" y="330614"/>
                </a:lnTo>
                <a:lnTo>
                  <a:pt x="1888370" y="271044"/>
                </a:lnTo>
                <a:lnTo>
                  <a:pt x="2031338" y="256152"/>
                </a:lnTo>
                <a:lnTo>
                  <a:pt x="2078994" y="250195"/>
                </a:lnTo>
                <a:lnTo>
                  <a:pt x="2105801" y="253173"/>
                </a:lnTo>
                <a:lnTo>
                  <a:pt x="2129629" y="259130"/>
                </a:lnTo>
                <a:lnTo>
                  <a:pt x="2153457" y="271044"/>
                </a:lnTo>
                <a:lnTo>
                  <a:pt x="2165371" y="282958"/>
                </a:lnTo>
                <a:lnTo>
                  <a:pt x="2555554" y="279980"/>
                </a:lnTo>
                <a:lnTo>
                  <a:pt x="2558533" y="235302"/>
                </a:lnTo>
                <a:lnTo>
                  <a:pt x="2537683" y="211474"/>
                </a:lnTo>
                <a:lnTo>
                  <a:pt x="2361952" y="50635"/>
                </a:lnTo>
                <a:lnTo>
                  <a:pt x="2314296" y="8936"/>
                </a:lnTo>
                <a:lnTo>
                  <a:pt x="2278554" y="0"/>
                </a:lnTo>
                <a:lnTo>
                  <a:pt x="2224941" y="0"/>
                </a:lnTo>
                <a:lnTo>
                  <a:pt x="2159414" y="8936"/>
                </a:lnTo>
                <a:lnTo>
                  <a:pt x="2117715" y="20850"/>
                </a:lnTo>
                <a:lnTo>
                  <a:pt x="2058145" y="38721"/>
                </a:lnTo>
                <a:lnTo>
                  <a:pt x="1879435" y="74463"/>
                </a:lnTo>
                <a:lnTo>
                  <a:pt x="1539885" y="125097"/>
                </a:lnTo>
                <a:lnTo>
                  <a:pt x="1230121" y="169775"/>
                </a:lnTo>
                <a:lnTo>
                  <a:pt x="988863" y="205517"/>
                </a:lnTo>
                <a:lnTo>
                  <a:pt x="744625" y="238281"/>
                </a:lnTo>
                <a:lnTo>
                  <a:pt x="485496" y="268066"/>
                </a:lnTo>
                <a:lnTo>
                  <a:pt x="345506" y="277001"/>
                </a:lnTo>
                <a:lnTo>
                  <a:pt x="175732" y="285937"/>
                </a:lnTo>
                <a:lnTo>
                  <a:pt x="71484" y="282958"/>
                </a:lnTo>
                <a:lnTo>
                  <a:pt x="17871" y="282958"/>
                </a:lnTo>
                <a:lnTo>
                  <a:pt x="0" y="271044"/>
                </a:lnTo>
                <a:lnTo>
                  <a:pt x="53613" y="458690"/>
                </a:lnTo>
                <a:lnTo>
                  <a:pt x="187646" y="443797"/>
                </a:lnTo>
                <a:lnTo>
                  <a:pt x="551023" y="399120"/>
                </a:lnTo>
                <a:lnTo>
                  <a:pt x="699948" y="38124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0189BE1-E475-44A3-B712-2E81B7139DCB}"/>
              </a:ext>
            </a:extLst>
          </p:cNvPr>
          <p:cNvSpPr/>
          <p:nvPr/>
        </p:nvSpPr>
        <p:spPr>
          <a:xfrm>
            <a:off x="6808788" y="1852614"/>
            <a:ext cx="627062" cy="1601787"/>
          </a:xfrm>
          <a:custGeom>
            <a:avLst/>
            <a:gdLst>
              <a:gd name="connsiteX0" fmla="*/ 699948 w 2558533"/>
              <a:gd name="connsiteY0" fmla="*/ 381249 h 1837736"/>
              <a:gd name="connsiteX1" fmla="*/ 816109 w 2558533"/>
              <a:gd name="connsiteY1" fmla="*/ 369335 h 1837736"/>
              <a:gd name="connsiteX2" fmla="*/ 1245014 w 2558533"/>
              <a:gd name="connsiteY2" fmla="*/ 330614 h 1837736"/>
              <a:gd name="connsiteX3" fmla="*/ 1888370 w 2558533"/>
              <a:gd name="connsiteY3" fmla="*/ 271044 h 1837736"/>
              <a:gd name="connsiteX4" fmla="*/ 2031338 w 2558533"/>
              <a:gd name="connsiteY4" fmla="*/ 256152 h 1837736"/>
              <a:gd name="connsiteX5" fmla="*/ 2078994 w 2558533"/>
              <a:gd name="connsiteY5" fmla="*/ 250195 h 1837736"/>
              <a:gd name="connsiteX6" fmla="*/ 2105801 w 2558533"/>
              <a:gd name="connsiteY6" fmla="*/ 253173 h 1837736"/>
              <a:gd name="connsiteX7" fmla="*/ 2129629 w 2558533"/>
              <a:gd name="connsiteY7" fmla="*/ 259130 h 1837736"/>
              <a:gd name="connsiteX8" fmla="*/ 2153457 w 2558533"/>
              <a:gd name="connsiteY8" fmla="*/ 271044 h 1837736"/>
              <a:gd name="connsiteX9" fmla="*/ 2165371 w 2558533"/>
              <a:gd name="connsiteY9" fmla="*/ 282958 h 1837736"/>
              <a:gd name="connsiteX10" fmla="*/ 2171328 w 2558533"/>
              <a:gd name="connsiteY10" fmla="*/ 297851 h 1837736"/>
              <a:gd name="connsiteX11" fmla="*/ 2168349 w 2558533"/>
              <a:gd name="connsiteY11" fmla="*/ 321679 h 1837736"/>
              <a:gd name="connsiteX12" fmla="*/ 2111758 w 2558533"/>
              <a:gd name="connsiteY12" fmla="*/ 774411 h 1837736"/>
              <a:gd name="connsiteX13" fmla="*/ 2105801 w 2558533"/>
              <a:gd name="connsiteY13" fmla="*/ 828024 h 1837736"/>
              <a:gd name="connsiteX14" fmla="*/ 2076016 w 2558533"/>
              <a:gd name="connsiteY14" fmla="*/ 1048433 h 1837736"/>
              <a:gd name="connsiteX15" fmla="*/ 2004532 w 2558533"/>
              <a:gd name="connsiteY15" fmla="*/ 1483294 h 1837736"/>
              <a:gd name="connsiteX16" fmla="*/ 1965811 w 2558533"/>
              <a:gd name="connsiteY16" fmla="*/ 1632219 h 1837736"/>
              <a:gd name="connsiteX17" fmla="*/ 1924112 w 2558533"/>
              <a:gd name="connsiteY17" fmla="*/ 1727531 h 1837736"/>
              <a:gd name="connsiteX18" fmla="*/ 1953897 w 2558533"/>
              <a:gd name="connsiteY18" fmla="*/ 1757316 h 1837736"/>
              <a:gd name="connsiteX19" fmla="*/ 1986661 w 2558533"/>
              <a:gd name="connsiteY19" fmla="*/ 1801994 h 1837736"/>
              <a:gd name="connsiteX20" fmla="*/ 2013467 w 2558533"/>
              <a:gd name="connsiteY20" fmla="*/ 1834757 h 1837736"/>
              <a:gd name="connsiteX21" fmla="*/ 2022403 w 2558533"/>
              <a:gd name="connsiteY21" fmla="*/ 1837736 h 1837736"/>
              <a:gd name="connsiteX22" fmla="*/ 2064102 w 2558533"/>
              <a:gd name="connsiteY22" fmla="*/ 1828800 h 1837736"/>
              <a:gd name="connsiteX23" fmla="*/ 2120693 w 2558533"/>
              <a:gd name="connsiteY23" fmla="*/ 1807951 h 1837736"/>
              <a:gd name="connsiteX24" fmla="*/ 2147500 w 2558533"/>
              <a:gd name="connsiteY24" fmla="*/ 1793058 h 1837736"/>
              <a:gd name="connsiteX25" fmla="*/ 2156435 w 2558533"/>
              <a:gd name="connsiteY25" fmla="*/ 1769230 h 1837736"/>
              <a:gd name="connsiteX26" fmla="*/ 2171328 w 2558533"/>
              <a:gd name="connsiteY26" fmla="*/ 1685832 h 1837736"/>
              <a:gd name="connsiteX27" fmla="*/ 2198134 w 2558533"/>
              <a:gd name="connsiteY27" fmla="*/ 1590520 h 1837736"/>
              <a:gd name="connsiteX28" fmla="*/ 2236855 w 2558533"/>
              <a:gd name="connsiteY28" fmla="*/ 1465423 h 1837736"/>
              <a:gd name="connsiteX29" fmla="*/ 2260683 w 2558533"/>
              <a:gd name="connsiteY29" fmla="*/ 1393939 h 1837736"/>
              <a:gd name="connsiteX30" fmla="*/ 2287489 w 2558533"/>
              <a:gd name="connsiteY30" fmla="*/ 1265864 h 1837736"/>
              <a:gd name="connsiteX31" fmla="*/ 2350038 w 2558533"/>
              <a:gd name="connsiteY31" fmla="*/ 970992 h 1837736"/>
              <a:gd name="connsiteX32" fmla="*/ 2415565 w 2558533"/>
              <a:gd name="connsiteY32" fmla="*/ 691013 h 1837736"/>
              <a:gd name="connsiteX33" fmla="*/ 2469178 w 2558533"/>
              <a:gd name="connsiteY33" fmla="*/ 482518 h 1837736"/>
              <a:gd name="connsiteX34" fmla="*/ 2495984 w 2558533"/>
              <a:gd name="connsiteY34" fmla="*/ 402098 h 1837736"/>
              <a:gd name="connsiteX35" fmla="*/ 2516834 w 2558533"/>
              <a:gd name="connsiteY35" fmla="*/ 366356 h 1837736"/>
              <a:gd name="connsiteX36" fmla="*/ 2540662 w 2558533"/>
              <a:gd name="connsiteY36" fmla="*/ 327636 h 1837736"/>
              <a:gd name="connsiteX37" fmla="*/ 2555554 w 2558533"/>
              <a:gd name="connsiteY37" fmla="*/ 279980 h 1837736"/>
              <a:gd name="connsiteX38" fmla="*/ 2558533 w 2558533"/>
              <a:gd name="connsiteY38" fmla="*/ 235302 h 1837736"/>
              <a:gd name="connsiteX39" fmla="*/ 2537683 w 2558533"/>
              <a:gd name="connsiteY39" fmla="*/ 211474 h 1837736"/>
              <a:gd name="connsiteX40" fmla="*/ 2361952 w 2558533"/>
              <a:gd name="connsiteY40" fmla="*/ 50635 h 1837736"/>
              <a:gd name="connsiteX41" fmla="*/ 2314296 w 2558533"/>
              <a:gd name="connsiteY41" fmla="*/ 8936 h 1837736"/>
              <a:gd name="connsiteX42" fmla="*/ 2278554 w 2558533"/>
              <a:gd name="connsiteY42" fmla="*/ 0 h 1837736"/>
              <a:gd name="connsiteX43" fmla="*/ 2224941 w 2558533"/>
              <a:gd name="connsiteY43" fmla="*/ 0 h 1837736"/>
              <a:gd name="connsiteX44" fmla="*/ 2159414 w 2558533"/>
              <a:gd name="connsiteY44" fmla="*/ 8936 h 1837736"/>
              <a:gd name="connsiteX45" fmla="*/ 2117715 w 2558533"/>
              <a:gd name="connsiteY45" fmla="*/ 20850 h 1837736"/>
              <a:gd name="connsiteX46" fmla="*/ 2058145 w 2558533"/>
              <a:gd name="connsiteY46" fmla="*/ 38721 h 1837736"/>
              <a:gd name="connsiteX47" fmla="*/ 1879435 w 2558533"/>
              <a:gd name="connsiteY47" fmla="*/ 74463 h 1837736"/>
              <a:gd name="connsiteX48" fmla="*/ 1539885 w 2558533"/>
              <a:gd name="connsiteY48" fmla="*/ 125097 h 1837736"/>
              <a:gd name="connsiteX49" fmla="*/ 1230121 w 2558533"/>
              <a:gd name="connsiteY49" fmla="*/ 169775 h 1837736"/>
              <a:gd name="connsiteX50" fmla="*/ 988863 w 2558533"/>
              <a:gd name="connsiteY50" fmla="*/ 205517 h 1837736"/>
              <a:gd name="connsiteX51" fmla="*/ 744625 w 2558533"/>
              <a:gd name="connsiteY51" fmla="*/ 238281 h 1837736"/>
              <a:gd name="connsiteX52" fmla="*/ 485496 w 2558533"/>
              <a:gd name="connsiteY52" fmla="*/ 268066 h 1837736"/>
              <a:gd name="connsiteX53" fmla="*/ 345506 w 2558533"/>
              <a:gd name="connsiteY53" fmla="*/ 277001 h 1837736"/>
              <a:gd name="connsiteX54" fmla="*/ 175732 w 2558533"/>
              <a:gd name="connsiteY54" fmla="*/ 285937 h 1837736"/>
              <a:gd name="connsiteX55" fmla="*/ 71484 w 2558533"/>
              <a:gd name="connsiteY55" fmla="*/ 282958 h 1837736"/>
              <a:gd name="connsiteX56" fmla="*/ 17871 w 2558533"/>
              <a:gd name="connsiteY56" fmla="*/ 282958 h 1837736"/>
              <a:gd name="connsiteX57" fmla="*/ 0 w 2558533"/>
              <a:gd name="connsiteY57" fmla="*/ 271044 h 1837736"/>
              <a:gd name="connsiteX58" fmla="*/ 53613 w 2558533"/>
              <a:gd name="connsiteY58" fmla="*/ 458690 h 1837736"/>
              <a:gd name="connsiteX59" fmla="*/ 187646 w 2558533"/>
              <a:gd name="connsiteY59" fmla="*/ 443797 h 1837736"/>
              <a:gd name="connsiteX60" fmla="*/ 551023 w 2558533"/>
              <a:gd name="connsiteY60" fmla="*/ 399120 h 1837736"/>
              <a:gd name="connsiteX61" fmla="*/ 699948 w 2558533"/>
              <a:gd name="connsiteY61" fmla="*/ 381249 h 1837736"/>
              <a:gd name="connsiteX0" fmla="*/ 699948 w 2558533"/>
              <a:gd name="connsiteY0" fmla="*/ 381249 h 1837736"/>
              <a:gd name="connsiteX1" fmla="*/ 816109 w 2558533"/>
              <a:gd name="connsiteY1" fmla="*/ 369335 h 1837736"/>
              <a:gd name="connsiteX2" fmla="*/ 1245014 w 2558533"/>
              <a:gd name="connsiteY2" fmla="*/ 330614 h 1837736"/>
              <a:gd name="connsiteX3" fmla="*/ 1888370 w 2558533"/>
              <a:gd name="connsiteY3" fmla="*/ 271044 h 1837736"/>
              <a:gd name="connsiteX4" fmla="*/ 2031338 w 2558533"/>
              <a:gd name="connsiteY4" fmla="*/ 256152 h 1837736"/>
              <a:gd name="connsiteX5" fmla="*/ 2078994 w 2558533"/>
              <a:gd name="connsiteY5" fmla="*/ 250195 h 1837736"/>
              <a:gd name="connsiteX6" fmla="*/ 2105801 w 2558533"/>
              <a:gd name="connsiteY6" fmla="*/ 253173 h 1837736"/>
              <a:gd name="connsiteX7" fmla="*/ 2129629 w 2558533"/>
              <a:gd name="connsiteY7" fmla="*/ 259130 h 1837736"/>
              <a:gd name="connsiteX8" fmla="*/ 2153457 w 2558533"/>
              <a:gd name="connsiteY8" fmla="*/ 271044 h 1837736"/>
              <a:gd name="connsiteX9" fmla="*/ 2165371 w 2558533"/>
              <a:gd name="connsiteY9" fmla="*/ 282958 h 1837736"/>
              <a:gd name="connsiteX10" fmla="*/ 2171328 w 2558533"/>
              <a:gd name="connsiteY10" fmla="*/ 297851 h 1837736"/>
              <a:gd name="connsiteX11" fmla="*/ 2168349 w 2558533"/>
              <a:gd name="connsiteY11" fmla="*/ 321679 h 1837736"/>
              <a:gd name="connsiteX12" fmla="*/ 2111758 w 2558533"/>
              <a:gd name="connsiteY12" fmla="*/ 774411 h 1837736"/>
              <a:gd name="connsiteX13" fmla="*/ 2105801 w 2558533"/>
              <a:gd name="connsiteY13" fmla="*/ 828024 h 1837736"/>
              <a:gd name="connsiteX14" fmla="*/ 2076016 w 2558533"/>
              <a:gd name="connsiteY14" fmla="*/ 1048433 h 1837736"/>
              <a:gd name="connsiteX15" fmla="*/ 2004532 w 2558533"/>
              <a:gd name="connsiteY15" fmla="*/ 1483294 h 1837736"/>
              <a:gd name="connsiteX16" fmla="*/ 1965811 w 2558533"/>
              <a:gd name="connsiteY16" fmla="*/ 1632219 h 1837736"/>
              <a:gd name="connsiteX17" fmla="*/ 1924112 w 2558533"/>
              <a:gd name="connsiteY17" fmla="*/ 1727531 h 1837736"/>
              <a:gd name="connsiteX18" fmla="*/ 1953897 w 2558533"/>
              <a:gd name="connsiteY18" fmla="*/ 1757316 h 1837736"/>
              <a:gd name="connsiteX19" fmla="*/ 1986661 w 2558533"/>
              <a:gd name="connsiteY19" fmla="*/ 1801994 h 1837736"/>
              <a:gd name="connsiteX20" fmla="*/ 2013467 w 2558533"/>
              <a:gd name="connsiteY20" fmla="*/ 1834757 h 1837736"/>
              <a:gd name="connsiteX21" fmla="*/ 2022403 w 2558533"/>
              <a:gd name="connsiteY21" fmla="*/ 1837736 h 1837736"/>
              <a:gd name="connsiteX22" fmla="*/ 2064102 w 2558533"/>
              <a:gd name="connsiteY22" fmla="*/ 1828800 h 1837736"/>
              <a:gd name="connsiteX23" fmla="*/ 2120693 w 2558533"/>
              <a:gd name="connsiteY23" fmla="*/ 1807951 h 1837736"/>
              <a:gd name="connsiteX24" fmla="*/ 2147500 w 2558533"/>
              <a:gd name="connsiteY24" fmla="*/ 1793058 h 1837736"/>
              <a:gd name="connsiteX25" fmla="*/ 2156435 w 2558533"/>
              <a:gd name="connsiteY25" fmla="*/ 1769230 h 1837736"/>
              <a:gd name="connsiteX26" fmla="*/ 2171328 w 2558533"/>
              <a:gd name="connsiteY26" fmla="*/ 1685832 h 1837736"/>
              <a:gd name="connsiteX27" fmla="*/ 2198134 w 2558533"/>
              <a:gd name="connsiteY27" fmla="*/ 1590520 h 1837736"/>
              <a:gd name="connsiteX28" fmla="*/ 2236855 w 2558533"/>
              <a:gd name="connsiteY28" fmla="*/ 1465423 h 1837736"/>
              <a:gd name="connsiteX29" fmla="*/ 2260683 w 2558533"/>
              <a:gd name="connsiteY29" fmla="*/ 1393939 h 1837736"/>
              <a:gd name="connsiteX30" fmla="*/ 2287489 w 2558533"/>
              <a:gd name="connsiteY30" fmla="*/ 1265864 h 1837736"/>
              <a:gd name="connsiteX31" fmla="*/ 2350038 w 2558533"/>
              <a:gd name="connsiteY31" fmla="*/ 970992 h 1837736"/>
              <a:gd name="connsiteX32" fmla="*/ 2415565 w 2558533"/>
              <a:gd name="connsiteY32" fmla="*/ 691013 h 1837736"/>
              <a:gd name="connsiteX33" fmla="*/ 2469178 w 2558533"/>
              <a:gd name="connsiteY33" fmla="*/ 482518 h 1837736"/>
              <a:gd name="connsiteX34" fmla="*/ 2495984 w 2558533"/>
              <a:gd name="connsiteY34" fmla="*/ 402098 h 1837736"/>
              <a:gd name="connsiteX35" fmla="*/ 2516834 w 2558533"/>
              <a:gd name="connsiteY35" fmla="*/ 366356 h 1837736"/>
              <a:gd name="connsiteX36" fmla="*/ 2540662 w 2558533"/>
              <a:gd name="connsiteY36" fmla="*/ 327636 h 1837736"/>
              <a:gd name="connsiteX37" fmla="*/ 2555554 w 2558533"/>
              <a:gd name="connsiteY37" fmla="*/ 279980 h 1837736"/>
              <a:gd name="connsiteX38" fmla="*/ 2558533 w 2558533"/>
              <a:gd name="connsiteY38" fmla="*/ 235302 h 1837736"/>
              <a:gd name="connsiteX39" fmla="*/ 2537683 w 2558533"/>
              <a:gd name="connsiteY39" fmla="*/ 211474 h 1837736"/>
              <a:gd name="connsiteX40" fmla="*/ 2361952 w 2558533"/>
              <a:gd name="connsiteY40" fmla="*/ 50635 h 1837736"/>
              <a:gd name="connsiteX41" fmla="*/ 2314296 w 2558533"/>
              <a:gd name="connsiteY41" fmla="*/ 8936 h 1837736"/>
              <a:gd name="connsiteX42" fmla="*/ 2278554 w 2558533"/>
              <a:gd name="connsiteY42" fmla="*/ 0 h 1837736"/>
              <a:gd name="connsiteX43" fmla="*/ 2224941 w 2558533"/>
              <a:gd name="connsiteY43" fmla="*/ 0 h 1837736"/>
              <a:gd name="connsiteX44" fmla="*/ 2159414 w 2558533"/>
              <a:gd name="connsiteY44" fmla="*/ 8936 h 1837736"/>
              <a:gd name="connsiteX45" fmla="*/ 2117715 w 2558533"/>
              <a:gd name="connsiteY45" fmla="*/ 20850 h 1837736"/>
              <a:gd name="connsiteX46" fmla="*/ 2058145 w 2558533"/>
              <a:gd name="connsiteY46" fmla="*/ 38721 h 1837736"/>
              <a:gd name="connsiteX47" fmla="*/ 1879435 w 2558533"/>
              <a:gd name="connsiteY47" fmla="*/ 74463 h 1837736"/>
              <a:gd name="connsiteX48" fmla="*/ 1539885 w 2558533"/>
              <a:gd name="connsiteY48" fmla="*/ 125097 h 1837736"/>
              <a:gd name="connsiteX49" fmla="*/ 1230121 w 2558533"/>
              <a:gd name="connsiteY49" fmla="*/ 169775 h 1837736"/>
              <a:gd name="connsiteX50" fmla="*/ 988863 w 2558533"/>
              <a:gd name="connsiteY50" fmla="*/ 205517 h 1837736"/>
              <a:gd name="connsiteX51" fmla="*/ 744625 w 2558533"/>
              <a:gd name="connsiteY51" fmla="*/ 238281 h 1837736"/>
              <a:gd name="connsiteX52" fmla="*/ 485496 w 2558533"/>
              <a:gd name="connsiteY52" fmla="*/ 268066 h 1837736"/>
              <a:gd name="connsiteX53" fmla="*/ 345506 w 2558533"/>
              <a:gd name="connsiteY53" fmla="*/ 277001 h 1837736"/>
              <a:gd name="connsiteX54" fmla="*/ 175732 w 2558533"/>
              <a:gd name="connsiteY54" fmla="*/ 285937 h 1837736"/>
              <a:gd name="connsiteX55" fmla="*/ 71484 w 2558533"/>
              <a:gd name="connsiteY55" fmla="*/ 282958 h 1837736"/>
              <a:gd name="connsiteX56" fmla="*/ 17871 w 2558533"/>
              <a:gd name="connsiteY56" fmla="*/ 282958 h 1837736"/>
              <a:gd name="connsiteX57" fmla="*/ 0 w 2558533"/>
              <a:gd name="connsiteY57" fmla="*/ 271044 h 1837736"/>
              <a:gd name="connsiteX58" fmla="*/ 187646 w 2558533"/>
              <a:gd name="connsiteY58" fmla="*/ 443797 h 1837736"/>
              <a:gd name="connsiteX59" fmla="*/ 551023 w 2558533"/>
              <a:gd name="connsiteY59" fmla="*/ 399120 h 1837736"/>
              <a:gd name="connsiteX60" fmla="*/ 699948 w 2558533"/>
              <a:gd name="connsiteY60" fmla="*/ 381249 h 1837736"/>
              <a:gd name="connsiteX0" fmla="*/ 682077 w 2540662"/>
              <a:gd name="connsiteY0" fmla="*/ 381249 h 1837736"/>
              <a:gd name="connsiteX1" fmla="*/ 798238 w 2540662"/>
              <a:gd name="connsiteY1" fmla="*/ 369335 h 1837736"/>
              <a:gd name="connsiteX2" fmla="*/ 1227143 w 2540662"/>
              <a:gd name="connsiteY2" fmla="*/ 330614 h 1837736"/>
              <a:gd name="connsiteX3" fmla="*/ 1870499 w 2540662"/>
              <a:gd name="connsiteY3" fmla="*/ 271044 h 1837736"/>
              <a:gd name="connsiteX4" fmla="*/ 2013467 w 2540662"/>
              <a:gd name="connsiteY4" fmla="*/ 256152 h 1837736"/>
              <a:gd name="connsiteX5" fmla="*/ 2061123 w 2540662"/>
              <a:gd name="connsiteY5" fmla="*/ 250195 h 1837736"/>
              <a:gd name="connsiteX6" fmla="*/ 2087930 w 2540662"/>
              <a:gd name="connsiteY6" fmla="*/ 253173 h 1837736"/>
              <a:gd name="connsiteX7" fmla="*/ 2111758 w 2540662"/>
              <a:gd name="connsiteY7" fmla="*/ 259130 h 1837736"/>
              <a:gd name="connsiteX8" fmla="*/ 2135586 w 2540662"/>
              <a:gd name="connsiteY8" fmla="*/ 271044 h 1837736"/>
              <a:gd name="connsiteX9" fmla="*/ 2147500 w 2540662"/>
              <a:gd name="connsiteY9" fmla="*/ 282958 h 1837736"/>
              <a:gd name="connsiteX10" fmla="*/ 2153457 w 2540662"/>
              <a:gd name="connsiteY10" fmla="*/ 297851 h 1837736"/>
              <a:gd name="connsiteX11" fmla="*/ 2150478 w 2540662"/>
              <a:gd name="connsiteY11" fmla="*/ 321679 h 1837736"/>
              <a:gd name="connsiteX12" fmla="*/ 2093887 w 2540662"/>
              <a:gd name="connsiteY12" fmla="*/ 774411 h 1837736"/>
              <a:gd name="connsiteX13" fmla="*/ 2087930 w 2540662"/>
              <a:gd name="connsiteY13" fmla="*/ 828024 h 1837736"/>
              <a:gd name="connsiteX14" fmla="*/ 2058145 w 2540662"/>
              <a:gd name="connsiteY14" fmla="*/ 1048433 h 1837736"/>
              <a:gd name="connsiteX15" fmla="*/ 1986661 w 2540662"/>
              <a:gd name="connsiteY15" fmla="*/ 1483294 h 1837736"/>
              <a:gd name="connsiteX16" fmla="*/ 1947940 w 2540662"/>
              <a:gd name="connsiteY16" fmla="*/ 1632219 h 1837736"/>
              <a:gd name="connsiteX17" fmla="*/ 1906241 w 2540662"/>
              <a:gd name="connsiteY17" fmla="*/ 1727531 h 1837736"/>
              <a:gd name="connsiteX18" fmla="*/ 1936026 w 2540662"/>
              <a:gd name="connsiteY18" fmla="*/ 1757316 h 1837736"/>
              <a:gd name="connsiteX19" fmla="*/ 1968790 w 2540662"/>
              <a:gd name="connsiteY19" fmla="*/ 1801994 h 1837736"/>
              <a:gd name="connsiteX20" fmla="*/ 1995596 w 2540662"/>
              <a:gd name="connsiteY20" fmla="*/ 1834757 h 1837736"/>
              <a:gd name="connsiteX21" fmla="*/ 2004532 w 2540662"/>
              <a:gd name="connsiteY21" fmla="*/ 1837736 h 1837736"/>
              <a:gd name="connsiteX22" fmla="*/ 2046231 w 2540662"/>
              <a:gd name="connsiteY22" fmla="*/ 1828800 h 1837736"/>
              <a:gd name="connsiteX23" fmla="*/ 2102822 w 2540662"/>
              <a:gd name="connsiteY23" fmla="*/ 1807951 h 1837736"/>
              <a:gd name="connsiteX24" fmla="*/ 2129629 w 2540662"/>
              <a:gd name="connsiteY24" fmla="*/ 1793058 h 1837736"/>
              <a:gd name="connsiteX25" fmla="*/ 2138564 w 2540662"/>
              <a:gd name="connsiteY25" fmla="*/ 1769230 h 1837736"/>
              <a:gd name="connsiteX26" fmla="*/ 2153457 w 2540662"/>
              <a:gd name="connsiteY26" fmla="*/ 1685832 h 1837736"/>
              <a:gd name="connsiteX27" fmla="*/ 2180263 w 2540662"/>
              <a:gd name="connsiteY27" fmla="*/ 1590520 h 1837736"/>
              <a:gd name="connsiteX28" fmla="*/ 2218984 w 2540662"/>
              <a:gd name="connsiteY28" fmla="*/ 1465423 h 1837736"/>
              <a:gd name="connsiteX29" fmla="*/ 2242812 w 2540662"/>
              <a:gd name="connsiteY29" fmla="*/ 1393939 h 1837736"/>
              <a:gd name="connsiteX30" fmla="*/ 2269618 w 2540662"/>
              <a:gd name="connsiteY30" fmla="*/ 1265864 h 1837736"/>
              <a:gd name="connsiteX31" fmla="*/ 2332167 w 2540662"/>
              <a:gd name="connsiteY31" fmla="*/ 970992 h 1837736"/>
              <a:gd name="connsiteX32" fmla="*/ 2397694 w 2540662"/>
              <a:gd name="connsiteY32" fmla="*/ 691013 h 1837736"/>
              <a:gd name="connsiteX33" fmla="*/ 2451307 w 2540662"/>
              <a:gd name="connsiteY33" fmla="*/ 482518 h 1837736"/>
              <a:gd name="connsiteX34" fmla="*/ 2478113 w 2540662"/>
              <a:gd name="connsiteY34" fmla="*/ 402098 h 1837736"/>
              <a:gd name="connsiteX35" fmla="*/ 2498963 w 2540662"/>
              <a:gd name="connsiteY35" fmla="*/ 366356 h 1837736"/>
              <a:gd name="connsiteX36" fmla="*/ 2522791 w 2540662"/>
              <a:gd name="connsiteY36" fmla="*/ 327636 h 1837736"/>
              <a:gd name="connsiteX37" fmla="*/ 2537683 w 2540662"/>
              <a:gd name="connsiteY37" fmla="*/ 279980 h 1837736"/>
              <a:gd name="connsiteX38" fmla="*/ 2540662 w 2540662"/>
              <a:gd name="connsiteY38" fmla="*/ 235302 h 1837736"/>
              <a:gd name="connsiteX39" fmla="*/ 2519812 w 2540662"/>
              <a:gd name="connsiteY39" fmla="*/ 211474 h 1837736"/>
              <a:gd name="connsiteX40" fmla="*/ 2344081 w 2540662"/>
              <a:gd name="connsiteY40" fmla="*/ 50635 h 1837736"/>
              <a:gd name="connsiteX41" fmla="*/ 2296425 w 2540662"/>
              <a:gd name="connsiteY41" fmla="*/ 8936 h 1837736"/>
              <a:gd name="connsiteX42" fmla="*/ 2260683 w 2540662"/>
              <a:gd name="connsiteY42" fmla="*/ 0 h 1837736"/>
              <a:gd name="connsiteX43" fmla="*/ 2207070 w 2540662"/>
              <a:gd name="connsiteY43" fmla="*/ 0 h 1837736"/>
              <a:gd name="connsiteX44" fmla="*/ 2141543 w 2540662"/>
              <a:gd name="connsiteY44" fmla="*/ 8936 h 1837736"/>
              <a:gd name="connsiteX45" fmla="*/ 2099844 w 2540662"/>
              <a:gd name="connsiteY45" fmla="*/ 20850 h 1837736"/>
              <a:gd name="connsiteX46" fmla="*/ 2040274 w 2540662"/>
              <a:gd name="connsiteY46" fmla="*/ 38721 h 1837736"/>
              <a:gd name="connsiteX47" fmla="*/ 1861564 w 2540662"/>
              <a:gd name="connsiteY47" fmla="*/ 74463 h 1837736"/>
              <a:gd name="connsiteX48" fmla="*/ 1522014 w 2540662"/>
              <a:gd name="connsiteY48" fmla="*/ 125097 h 1837736"/>
              <a:gd name="connsiteX49" fmla="*/ 1212250 w 2540662"/>
              <a:gd name="connsiteY49" fmla="*/ 169775 h 1837736"/>
              <a:gd name="connsiteX50" fmla="*/ 970992 w 2540662"/>
              <a:gd name="connsiteY50" fmla="*/ 205517 h 1837736"/>
              <a:gd name="connsiteX51" fmla="*/ 726754 w 2540662"/>
              <a:gd name="connsiteY51" fmla="*/ 238281 h 1837736"/>
              <a:gd name="connsiteX52" fmla="*/ 467625 w 2540662"/>
              <a:gd name="connsiteY52" fmla="*/ 268066 h 1837736"/>
              <a:gd name="connsiteX53" fmla="*/ 327635 w 2540662"/>
              <a:gd name="connsiteY53" fmla="*/ 277001 h 1837736"/>
              <a:gd name="connsiteX54" fmla="*/ 157861 w 2540662"/>
              <a:gd name="connsiteY54" fmla="*/ 285937 h 1837736"/>
              <a:gd name="connsiteX55" fmla="*/ 53613 w 2540662"/>
              <a:gd name="connsiteY55" fmla="*/ 282958 h 1837736"/>
              <a:gd name="connsiteX56" fmla="*/ 0 w 2540662"/>
              <a:gd name="connsiteY56" fmla="*/ 282958 h 1837736"/>
              <a:gd name="connsiteX57" fmla="*/ 169775 w 2540662"/>
              <a:gd name="connsiteY57" fmla="*/ 443797 h 1837736"/>
              <a:gd name="connsiteX58" fmla="*/ 533152 w 2540662"/>
              <a:gd name="connsiteY58" fmla="*/ 399120 h 1837736"/>
              <a:gd name="connsiteX59" fmla="*/ 682077 w 2540662"/>
              <a:gd name="connsiteY59" fmla="*/ 381249 h 1837736"/>
              <a:gd name="connsiteX0" fmla="*/ 628464 w 2487049"/>
              <a:gd name="connsiteY0" fmla="*/ 381249 h 1837736"/>
              <a:gd name="connsiteX1" fmla="*/ 744625 w 2487049"/>
              <a:gd name="connsiteY1" fmla="*/ 369335 h 1837736"/>
              <a:gd name="connsiteX2" fmla="*/ 1173530 w 2487049"/>
              <a:gd name="connsiteY2" fmla="*/ 330614 h 1837736"/>
              <a:gd name="connsiteX3" fmla="*/ 1816886 w 2487049"/>
              <a:gd name="connsiteY3" fmla="*/ 271044 h 1837736"/>
              <a:gd name="connsiteX4" fmla="*/ 1959854 w 2487049"/>
              <a:gd name="connsiteY4" fmla="*/ 256152 h 1837736"/>
              <a:gd name="connsiteX5" fmla="*/ 2007510 w 2487049"/>
              <a:gd name="connsiteY5" fmla="*/ 250195 h 1837736"/>
              <a:gd name="connsiteX6" fmla="*/ 2034317 w 2487049"/>
              <a:gd name="connsiteY6" fmla="*/ 253173 h 1837736"/>
              <a:gd name="connsiteX7" fmla="*/ 2058145 w 2487049"/>
              <a:gd name="connsiteY7" fmla="*/ 259130 h 1837736"/>
              <a:gd name="connsiteX8" fmla="*/ 2081973 w 2487049"/>
              <a:gd name="connsiteY8" fmla="*/ 271044 h 1837736"/>
              <a:gd name="connsiteX9" fmla="*/ 2093887 w 2487049"/>
              <a:gd name="connsiteY9" fmla="*/ 282958 h 1837736"/>
              <a:gd name="connsiteX10" fmla="*/ 2099844 w 2487049"/>
              <a:gd name="connsiteY10" fmla="*/ 297851 h 1837736"/>
              <a:gd name="connsiteX11" fmla="*/ 2096865 w 2487049"/>
              <a:gd name="connsiteY11" fmla="*/ 321679 h 1837736"/>
              <a:gd name="connsiteX12" fmla="*/ 2040274 w 2487049"/>
              <a:gd name="connsiteY12" fmla="*/ 774411 h 1837736"/>
              <a:gd name="connsiteX13" fmla="*/ 2034317 w 2487049"/>
              <a:gd name="connsiteY13" fmla="*/ 828024 h 1837736"/>
              <a:gd name="connsiteX14" fmla="*/ 2004532 w 2487049"/>
              <a:gd name="connsiteY14" fmla="*/ 1048433 h 1837736"/>
              <a:gd name="connsiteX15" fmla="*/ 1933048 w 2487049"/>
              <a:gd name="connsiteY15" fmla="*/ 1483294 h 1837736"/>
              <a:gd name="connsiteX16" fmla="*/ 1894327 w 2487049"/>
              <a:gd name="connsiteY16" fmla="*/ 1632219 h 1837736"/>
              <a:gd name="connsiteX17" fmla="*/ 1852628 w 2487049"/>
              <a:gd name="connsiteY17" fmla="*/ 1727531 h 1837736"/>
              <a:gd name="connsiteX18" fmla="*/ 1882413 w 2487049"/>
              <a:gd name="connsiteY18" fmla="*/ 1757316 h 1837736"/>
              <a:gd name="connsiteX19" fmla="*/ 1915177 w 2487049"/>
              <a:gd name="connsiteY19" fmla="*/ 1801994 h 1837736"/>
              <a:gd name="connsiteX20" fmla="*/ 1941983 w 2487049"/>
              <a:gd name="connsiteY20" fmla="*/ 1834757 h 1837736"/>
              <a:gd name="connsiteX21" fmla="*/ 1950919 w 2487049"/>
              <a:gd name="connsiteY21" fmla="*/ 1837736 h 1837736"/>
              <a:gd name="connsiteX22" fmla="*/ 1992618 w 2487049"/>
              <a:gd name="connsiteY22" fmla="*/ 1828800 h 1837736"/>
              <a:gd name="connsiteX23" fmla="*/ 2049209 w 2487049"/>
              <a:gd name="connsiteY23" fmla="*/ 1807951 h 1837736"/>
              <a:gd name="connsiteX24" fmla="*/ 2076016 w 2487049"/>
              <a:gd name="connsiteY24" fmla="*/ 1793058 h 1837736"/>
              <a:gd name="connsiteX25" fmla="*/ 2084951 w 2487049"/>
              <a:gd name="connsiteY25" fmla="*/ 1769230 h 1837736"/>
              <a:gd name="connsiteX26" fmla="*/ 2099844 w 2487049"/>
              <a:gd name="connsiteY26" fmla="*/ 1685832 h 1837736"/>
              <a:gd name="connsiteX27" fmla="*/ 2126650 w 2487049"/>
              <a:gd name="connsiteY27" fmla="*/ 1590520 h 1837736"/>
              <a:gd name="connsiteX28" fmla="*/ 2165371 w 2487049"/>
              <a:gd name="connsiteY28" fmla="*/ 1465423 h 1837736"/>
              <a:gd name="connsiteX29" fmla="*/ 2189199 w 2487049"/>
              <a:gd name="connsiteY29" fmla="*/ 1393939 h 1837736"/>
              <a:gd name="connsiteX30" fmla="*/ 2216005 w 2487049"/>
              <a:gd name="connsiteY30" fmla="*/ 1265864 h 1837736"/>
              <a:gd name="connsiteX31" fmla="*/ 2278554 w 2487049"/>
              <a:gd name="connsiteY31" fmla="*/ 970992 h 1837736"/>
              <a:gd name="connsiteX32" fmla="*/ 2344081 w 2487049"/>
              <a:gd name="connsiteY32" fmla="*/ 691013 h 1837736"/>
              <a:gd name="connsiteX33" fmla="*/ 2397694 w 2487049"/>
              <a:gd name="connsiteY33" fmla="*/ 482518 h 1837736"/>
              <a:gd name="connsiteX34" fmla="*/ 2424500 w 2487049"/>
              <a:gd name="connsiteY34" fmla="*/ 402098 h 1837736"/>
              <a:gd name="connsiteX35" fmla="*/ 2445350 w 2487049"/>
              <a:gd name="connsiteY35" fmla="*/ 366356 h 1837736"/>
              <a:gd name="connsiteX36" fmla="*/ 2469178 w 2487049"/>
              <a:gd name="connsiteY36" fmla="*/ 327636 h 1837736"/>
              <a:gd name="connsiteX37" fmla="*/ 2484070 w 2487049"/>
              <a:gd name="connsiteY37" fmla="*/ 279980 h 1837736"/>
              <a:gd name="connsiteX38" fmla="*/ 2487049 w 2487049"/>
              <a:gd name="connsiteY38" fmla="*/ 235302 h 1837736"/>
              <a:gd name="connsiteX39" fmla="*/ 2466199 w 2487049"/>
              <a:gd name="connsiteY39" fmla="*/ 211474 h 1837736"/>
              <a:gd name="connsiteX40" fmla="*/ 2290468 w 2487049"/>
              <a:gd name="connsiteY40" fmla="*/ 50635 h 1837736"/>
              <a:gd name="connsiteX41" fmla="*/ 2242812 w 2487049"/>
              <a:gd name="connsiteY41" fmla="*/ 8936 h 1837736"/>
              <a:gd name="connsiteX42" fmla="*/ 2207070 w 2487049"/>
              <a:gd name="connsiteY42" fmla="*/ 0 h 1837736"/>
              <a:gd name="connsiteX43" fmla="*/ 2153457 w 2487049"/>
              <a:gd name="connsiteY43" fmla="*/ 0 h 1837736"/>
              <a:gd name="connsiteX44" fmla="*/ 2087930 w 2487049"/>
              <a:gd name="connsiteY44" fmla="*/ 8936 h 1837736"/>
              <a:gd name="connsiteX45" fmla="*/ 2046231 w 2487049"/>
              <a:gd name="connsiteY45" fmla="*/ 20850 h 1837736"/>
              <a:gd name="connsiteX46" fmla="*/ 1986661 w 2487049"/>
              <a:gd name="connsiteY46" fmla="*/ 38721 h 1837736"/>
              <a:gd name="connsiteX47" fmla="*/ 1807951 w 2487049"/>
              <a:gd name="connsiteY47" fmla="*/ 74463 h 1837736"/>
              <a:gd name="connsiteX48" fmla="*/ 1468401 w 2487049"/>
              <a:gd name="connsiteY48" fmla="*/ 125097 h 1837736"/>
              <a:gd name="connsiteX49" fmla="*/ 1158637 w 2487049"/>
              <a:gd name="connsiteY49" fmla="*/ 169775 h 1837736"/>
              <a:gd name="connsiteX50" fmla="*/ 917379 w 2487049"/>
              <a:gd name="connsiteY50" fmla="*/ 205517 h 1837736"/>
              <a:gd name="connsiteX51" fmla="*/ 673141 w 2487049"/>
              <a:gd name="connsiteY51" fmla="*/ 238281 h 1837736"/>
              <a:gd name="connsiteX52" fmla="*/ 414012 w 2487049"/>
              <a:gd name="connsiteY52" fmla="*/ 268066 h 1837736"/>
              <a:gd name="connsiteX53" fmla="*/ 274022 w 2487049"/>
              <a:gd name="connsiteY53" fmla="*/ 277001 h 1837736"/>
              <a:gd name="connsiteX54" fmla="*/ 104248 w 2487049"/>
              <a:gd name="connsiteY54" fmla="*/ 285937 h 1837736"/>
              <a:gd name="connsiteX55" fmla="*/ 0 w 2487049"/>
              <a:gd name="connsiteY55" fmla="*/ 282958 h 1837736"/>
              <a:gd name="connsiteX56" fmla="*/ 116162 w 2487049"/>
              <a:gd name="connsiteY56" fmla="*/ 443797 h 1837736"/>
              <a:gd name="connsiteX57" fmla="*/ 479539 w 2487049"/>
              <a:gd name="connsiteY57" fmla="*/ 399120 h 1837736"/>
              <a:gd name="connsiteX58" fmla="*/ 628464 w 2487049"/>
              <a:gd name="connsiteY58" fmla="*/ 381249 h 1837736"/>
              <a:gd name="connsiteX0" fmla="*/ 524216 w 2382801"/>
              <a:gd name="connsiteY0" fmla="*/ 381249 h 1837736"/>
              <a:gd name="connsiteX1" fmla="*/ 640377 w 2382801"/>
              <a:gd name="connsiteY1" fmla="*/ 369335 h 1837736"/>
              <a:gd name="connsiteX2" fmla="*/ 1069282 w 2382801"/>
              <a:gd name="connsiteY2" fmla="*/ 330614 h 1837736"/>
              <a:gd name="connsiteX3" fmla="*/ 1712638 w 2382801"/>
              <a:gd name="connsiteY3" fmla="*/ 271044 h 1837736"/>
              <a:gd name="connsiteX4" fmla="*/ 1855606 w 2382801"/>
              <a:gd name="connsiteY4" fmla="*/ 256152 h 1837736"/>
              <a:gd name="connsiteX5" fmla="*/ 1903262 w 2382801"/>
              <a:gd name="connsiteY5" fmla="*/ 250195 h 1837736"/>
              <a:gd name="connsiteX6" fmla="*/ 1930069 w 2382801"/>
              <a:gd name="connsiteY6" fmla="*/ 253173 h 1837736"/>
              <a:gd name="connsiteX7" fmla="*/ 1953897 w 2382801"/>
              <a:gd name="connsiteY7" fmla="*/ 259130 h 1837736"/>
              <a:gd name="connsiteX8" fmla="*/ 1977725 w 2382801"/>
              <a:gd name="connsiteY8" fmla="*/ 271044 h 1837736"/>
              <a:gd name="connsiteX9" fmla="*/ 1989639 w 2382801"/>
              <a:gd name="connsiteY9" fmla="*/ 282958 h 1837736"/>
              <a:gd name="connsiteX10" fmla="*/ 1995596 w 2382801"/>
              <a:gd name="connsiteY10" fmla="*/ 297851 h 1837736"/>
              <a:gd name="connsiteX11" fmla="*/ 1992617 w 2382801"/>
              <a:gd name="connsiteY11" fmla="*/ 321679 h 1837736"/>
              <a:gd name="connsiteX12" fmla="*/ 1936026 w 2382801"/>
              <a:gd name="connsiteY12" fmla="*/ 774411 h 1837736"/>
              <a:gd name="connsiteX13" fmla="*/ 1930069 w 2382801"/>
              <a:gd name="connsiteY13" fmla="*/ 828024 h 1837736"/>
              <a:gd name="connsiteX14" fmla="*/ 1900284 w 2382801"/>
              <a:gd name="connsiteY14" fmla="*/ 1048433 h 1837736"/>
              <a:gd name="connsiteX15" fmla="*/ 1828800 w 2382801"/>
              <a:gd name="connsiteY15" fmla="*/ 1483294 h 1837736"/>
              <a:gd name="connsiteX16" fmla="*/ 1790079 w 2382801"/>
              <a:gd name="connsiteY16" fmla="*/ 1632219 h 1837736"/>
              <a:gd name="connsiteX17" fmla="*/ 1748380 w 2382801"/>
              <a:gd name="connsiteY17" fmla="*/ 1727531 h 1837736"/>
              <a:gd name="connsiteX18" fmla="*/ 1778165 w 2382801"/>
              <a:gd name="connsiteY18" fmla="*/ 1757316 h 1837736"/>
              <a:gd name="connsiteX19" fmla="*/ 1810929 w 2382801"/>
              <a:gd name="connsiteY19" fmla="*/ 1801994 h 1837736"/>
              <a:gd name="connsiteX20" fmla="*/ 1837735 w 2382801"/>
              <a:gd name="connsiteY20" fmla="*/ 1834757 h 1837736"/>
              <a:gd name="connsiteX21" fmla="*/ 1846671 w 2382801"/>
              <a:gd name="connsiteY21" fmla="*/ 1837736 h 1837736"/>
              <a:gd name="connsiteX22" fmla="*/ 1888370 w 2382801"/>
              <a:gd name="connsiteY22" fmla="*/ 1828800 h 1837736"/>
              <a:gd name="connsiteX23" fmla="*/ 1944961 w 2382801"/>
              <a:gd name="connsiteY23" fmla="*/ 1807951 h 1837736"/>
              <a:gd name="connsiteX24" fmla="*/ 1971768 w 2382801"/>
              <a:gd name="connsiteY24" fmla="*/ 1793058 h 1837736"/>
              <a:gd name="connsiteX25" fmla="*/ 1980703 w 2382801"/>
              <a:gd name="connsiteY25" fmla="*/ 1769230 h 1837736"/>
              <a:gd name="connsiteX26" fmla="*/ 1995596 w 2382801"/>
              <a:gd name="connsiteY26" fmla="*/ 1685832 h 1837736"/>
              <a:gd name="connsiteX27" fmla="*/ 2022402 w 2382801"/>
              <a:gd name="connsiteY27" fmla="*/ 1590520 h 1837736"/>
              <a:gd name="connsiteX28" fmla="*/ 2061123 w 2382801"/>
              <a:gd name="connsiteY28" fmla="*/ 1465423 h 1837736"/>
              <a:gd name="connsiteX29" fmla="*/ 2084951 w 2382801"/>
              <a:gd name="connsiteY29" fmla="*/ 1393939 h 1837736"/>
              <a:gd name="connsiteX30" fmla="*/ 2111757 w 2382801"/>
              <a:gd name="connsiteY30" fmla="*/ 1265864 h 1837736"/>
              <a:gd name="connsiteX31" fmla="*/ 2174306 w 2382801"/>
              <a:gd name="connsiteY31" fmla="*/ 970992 h 1837736"/>
              <a:gd name="connsiteX32" fmla="*/ 2239833 w 2382801"/>
              <a:gd name="connsiteY32" fmla="*/ 691013 h 1837736"/>
              <a:gd name="connsiteX33" fmla="*/ 2293446 w 2382801"/>
              <a:gd name="connsiteY33" fmla="*/ 482518 h 1837736"/>
              <a:gd name="connsiteX34" fmla="*/ 2320252 w 2382801"/>
              <a:gd name="connsiteY34" fmla="*/ 402098 h 1837736"/>
              <a:gd name="connsiteX35" fmla="*/ 2341102 w 2382801"/>
              <a:gd name="connsiteY35" fmla="*/ 366356 h 1837736"/>
              <a:gd name="connsiteX36" fmla="*/ 2364930 w 2382801"/>
              <a:gd name="connsiteY36" fmla="*/ 327636 h 1837736"/>
              <a:gd name="connsiteX37" fmla="*/ 2379822 w 2382801"/>
              <a:gd name="connsiteY37" fmla="*/ 279980 h 1837736"/>
              <a:gd name="connsiteX38" fmla="*/ 2382801 w 2382801"/>
              <a:gd name="connsiteY38" fmla="*/ 235302 h 1837736"/>
              <a:gd name="connsiteX39" fmla="*/ 2361951 w 2382801"/>
              <a:gd name="connsiteY39" fmla="*/ 211474 h 1837736"/>
              <a:gd name="connsiteX40" fmla="*/ 2186220 w 2382801"/>
              <a:gd name="connsiteY40" fmla="*/ 50635 h 1837736"/>
              <a:gd name="connsiteX41" fmla="*/ 2138564 w 2382801"/>
              <a:gd name="connsiteY41" fmla="*/ 8936 h 1837736"/>
              <a:gd name="connsiteX42" fmla="*/ 2102822 w 2382801"/>
              <a:gd name="connsiteY42" fmla="*/ 0 h 1837736"/>
              <a:gd name="connsiteX43" fmla="*/ 2049209 w 2382801"/>
              <a:gd name="connsiteY43" fmla="*/ 0 h 1837736"/>
              <a:gd name="connsiteX44" fmla="*/ 1983682 w 2382801"/>
              <a:gd name="connsiteY44" fmla="*/ 8936 h 1837736"/>
              <a:gd name="connsiteX45" fmla="*/ 1941983 w 2382801"/>
              <a:gd name="connsiteY45" fmla="*/ 20850 h 1837736"/>
              <a:gd name="connsiteX46" fmla="*/ 1882413 w 2382801"/>
              <a:gd name="connsiteY46" fmla="*/ 38721 h 1837736"/>
              <a:gd name="connsiteX47" fmla="*/ 1703703 w 2382801"/>
              <a:gd name="connsiteY47" fmla="*/ 74463 h 1837736"/>
              <a:gd name="connsiteX48" fmla="*/ 1364153 w 2382801"/>
              <a:gd name="connsiteY48" fmla="*/ 125097 h 1837736"/>
              <a:gd name="connsiteX49" fmla="*/ 1054389 w 2382801"/>
              <a:gd name="connsiteY49" fmla="*/ 169775 h 1837736"/>
              <a:gd name="connsiteX50" fmla="*/ 813131 w 2382801"/>
              <a:gd name="connsiteY50" fmla="*/ 205517 h 1837736"/>
              <a:gd name="connsiteX51" fmla="*/ 568893 w 2382801"/>
              <a:gd name="connsiteY51" fmla="*/ 238281 h 1837736"/>
              <a:gd name="connsiteX52" fmla="*/ 309764 w 2382801"/>
              <a:gd name="connsiteY52" fmla="*/ 268066 h 1837736"/>
              <a:gd name="connsiteX53" fmla="*/ 169774 w 2382801"/>
              <a:gd name="connsiteY53" fmla="*/ 277001 h 1837736"/>
              <a:gd name="connsiteX54" fmla="*/ 0 w 2382801"/>
              <a:gd name="connsiteY54" fmla="*/ 285937 h 1837736"/>
              <a:gd name="connsiteX55" fmla="*/ 11914 w 2382801"/>
              <a:gd name="connsiteY55" fmla="*/ 443797 h 1837736"/>
              <a:gd name="connsiteX56" fmla="*/ 375291 w 2382801"/>
              <a:gd name="connsiteY56" fmla="*/ 399120 h 1837736"/>
              <a:gd name="connsiteX57" fmla="*/ 524216 w 2382801"/>
              <a:gd name="connsiteY57" fmla="*/ 381249 h 1837736"/>
              <a:gd name="connsiteX0" fmla="*/ 512302 w 2370887"/>
              <a:gd name="connsiteY0" fmla="*/ 381249 h 1837736"/>
              <a:gd name="connsiteX1" fmla="*/ 628463 w 2370887"/>
              <a:gd name="connsiteY1" fmla="*/ 369335 h 1837736"/>
              <a:gd name="connsiteX2" fmla="*/ 1057368 w 2370887"/>
              <a:gd name="connsiteY2" fmla="*/ 330614 h 1837736"/>
              <a:gd name="connsiteX3" fmla="*/ 1700724 w 2370887"/>
              <a:gd name="connsiteY3" fmla="*/ 271044 h 1837736"/>
              <a:gd name="connsiteX4" fmla="*/ 1843692 w 2370887"/>
              <a:gd name="connsiteY4" fmla="*/ 256152 h 1837736"/>
              <a:gd name="connsiteX5" fmla="*/ 1891348 w 2370887"/>
              <a:gd name="connsiteY5" fmla="*/ 250195 h 1837736"/>
              <a:gd name="connsiteX6" fmla="*/ 1918155 w 2370887"/>
              <a:gd name="connsiteY6" fmla="*/ 253173 h 1837736"/>
              <a:gd name="connsiteX7" fmla="*/ 1941983 w 2370887"/>
              <a:gd name="connsiteY7" fmla="*/ 259130 h 1837736"/>
              <a:gd name="connsiteX8" fmla="*/ 1965811 w 2370887"/>
              <a:gd name="connsiteY8" fmla="*/ 271044 h 1837736"/>
              <a:gd name="connsiteX9" fmla="*/ 1977725 w 2370887"/>
              <a:gd name="connsiteY9" fmla="*/ 282958 h 1837736"/>
              <a:gd name="connsiteX10" fmla="*/ 1983682 w 2370887"/>
              <a:gd name="connsiteY10" fmla="*/ 297851 h 1837736"/>
              <a:gd name="connsiteX11" fmla="*/ 1980703 w 2370887"/>
              <a:gd name="connsiteY11" fmla="*/ 321679 h 1837736"/>
              <a:gd name="connsiteX12" fmla="*/ 1924112 w 2370887"/>
              <a:gd name="connsiteY12" fmla="*/ 774411 h 1837736"/>
              <a:gd name="connsiteX13" fmla="*/ 1918155 w 2370887"/>
              <a:gd name="connsiteY13" fmla="*/ 828024 h 1837736"/>
              <a:gd name="connsiteX14" fmla="*/ 1888370 w 2370887"/>
              <a:gd name="connsiteY14" fmla="*/ 1048433 h 1837736"/>
              <a:gd name="connsiteX15" fmla="*/ 1816886 w 2370887"/>
              <a:gd name="connsiteY15" fmla="*/ 1483294 h 1837736"/>
              <a:gd name="connsiteX16" fmla="*/ 1778165 w 2370887"/>
              <a:gd name="connsiteY16" fmla="*/ 1632219 h 1837736"/>
              <a:gd name="connsiteX17" fmla="*/ 1736466 w 2370887"/>
              <a:gd name="connsiteY17" fmla="*/ 1727531 h 1837736"/>
              <a:gd name="connsiteX18" fmla="*/ 1766251 w 2370887"/>
              <a:gd name="connsiteY18" fmla="*/ 1757316 h 1837736"/>
              <a:gd name="connsiteX19" fmla="*/ 1799015 w 2370887"/>
              <a:gd name="connsiteY19" fmla="*/ 1801994 h 1837736"/>
              <a:gd name="connsiteX20" fmla="*/ 1825821 w 2370887"/>
              <a:gd name="connsiteY20" fmla="*/ 1834757 h 1837736"/>
              <a:gd name="connsiteX21" fmla="*/ 1834757 w 2370887"/>
              <a:gd name="connsiteY21" fmla="*/ 1837736 h 1837736"/>
              <a:gd name="connsiteX22" fmla="*/ 1876456 w 2370887"/>
              <a:gd name="connsiteY22" fmla="*/ 1828800 h 1837736"/>
              <a:gd name="connsiteX23" fmla="*/ 1933047 w 2370887"/>
              <a:gd name="connsiteY23" fmla="*/ 1807951 h 1837736"/>
              <a:gd name="connsiteX24" fmla="*/ 1959854 w 2370887"/>
              <a:gd name="connsiteY24" fmla="*/ 1793058 h 1837736"/>
              <a:gd name="connsiteX25" fmla="*/ 1968789 w 2370887"/>
              <a:gd name="connsiteY25" fmla="*/ 1769230 h 1837736"/>
              <a:gd name="connsiteX26" fmla="*/ 1983682 w 2370887"/>
              <a:gd name="connsiteY26" fmla="*/ 1685832 h 1837736"/>
              <a:gd name="connsiteX27" fmla="*/ 2010488 w 2370887"/>
              <a:gd name="connsiteY27" fmla="*/ 1590520 h 1837736"/>
              <a:gd name="connsiteX28" fmla="*/ 2049209 w 2370887"/>
              <a:gd name="connsiteY28" fmla="*/ 1465423 h 1837736"/>
              <a:gd name="connsiteX29" fmla="*/ 2073037 w 2370887"/>
              <a:gd name="connsiteY29" fmla="*/ 1393939 h 1837736"/>
              <a:gd name="connsiteX30" fmla="*/ 2099843 w 2370887"/>
              <a:gd name="connsiteY30" fmla="*/ 1265864 h 1837736"/>
              <a:gd name="connsiteX31" fmla="*/ 2162392 w 2370887"/>
              <a:gd name="connsiteY31" fmla="*/ 970992 h 1837736"/>
              <a:gd name="connsiteX32" fmla="*/ 2227919 w 2370887"/>
              <a:gd name="connsiteY32" fmla="*/ 691013 h 1837736"/>
              <a:gd name="connsiteX33" fmla="*/ 2281532 w 2370887"/>
              <a:gd name="connsiteY33" fmla="*/ 482518 h 1837736"/>
              <a:gd name="connsiteX34" fmla="*/ 2308338 w 2370887"/>
              <a:gd name="connsiteY34" fmla="*/ 402098 h 1837736"/>
              <a:gd name="connsiteX35" fmla="*/ 2329188 w 2370887"/>
              <a:gd name="connsiteY35" fmla="*/ 366356 h 1837736"/>
              <a:gd name="connsiteX36" fmla="*/ 2353016 w 2370887"/>
              <a:gd name="connsiteY36" fmla="*/ 327636 h 1837736"/>
              <a:gd name="connsiteX37" fmla="*/ 2367908 w 2370887"/>
              <a:gd name="connsiteY37" fmla="*/ 279980 h 1837736"/>
              <a:gd name="connsiteX38" fmla="*/ 2370887 w 2370887"/>
              <a:gd name="connsiteY38" fmla="*/ 235302 h 1837736"/>
              <a:gd name="connsiteX39" fmla="*/ 2350037 w 2370887"/>
              <a:gd name="connsiteY39" fmla="*/ 211474 h 1837736"/>
              <a:gd name="connsiteX40" fmla="*/ 2174306 w 2370887"/>
              <a:gd name="connsiteY40" fmla="*/ 50635 h 1837736"/>
              <a:gd name="connsiteX41" fmla="*/ 2126650 w 2370887"/>
              <a:gd name="connsiteY41" fmla="*/ 8936 h 1837736"/>
              <a:gd name="connsiteX42" fmla="*/ 2090908 w 2370887"/>
              <a:gd name="connsiteY42" fmla="*/ 0 h 1837736"/>
              <a:gd name="connsiteX43" fmla="*/ 2037295 w 2370887"/>
              <a:gd name="connsiteY43" fmla="*/ 0 h 1837736"/>
              <a:gd name="connsiteX44" fmla="*/ 1971768 w 2370887"/>
              <a:gd name="connsiteY44" fmla="*/ 8936 h 1837736"/>
              <a:gd name="connsiteX45" fmla="*/ 1930069 w 2370887"/>
              <a:gd name="connsiteY45" fmla="*/ 20850 h 1837736"/>
              <a:gd name="connsiteX46" fmla="*/ 1870499 w 2370887"/>
              <a:gd name="connsiteY46" fmla="*/ 38721 h 1837736"/>
              <a:gd name="connsiteX47" fmla="*/ 1691789 w 2370887"/>
              <a:gd name="connsiteY47" fmla="*/ 74463 h 1837736"/>
              <a:gd name="connsiteX48" fmla="*/ 1352239 w 2370887"/>
              <a:gd name="connsiteY48" fmla="*/ 125097 h 1837736"/>
              <a:gd name="connsiteX49" fmla="*/ 1042475 w 2370887"/>
              <a:gd name="connsiteY49" fmla="*/ 169775 h 1837736"/>
              <a:gd name="connsiteX50" fmla="*/ 801217 w 2370887"/>
              <a:gd name="connsiteY50" fmla="*/ 205517 h 1837736"/>
              <a:gd name="connsiteX51" fmla="*/ 556979 w 2370887"/>
              <a:gd name="connsiteY51" fmla="*/ 238281 h 1837736"/>
              <a:gd name="connsiteX52" fmla="*/ 297850 w 2370887"/>
              <a:gd name="connsiteY52" fmla="*/ 268066 h 1837736"/>
              <a:gd name="connsiteX53" fmla="*/ 157860 w 2370887"/>
              <a:gd name="connsiteY53" fmla="*/ 277001 h 1837736"/>
              <a:gd name="connsiteX54" fmla="*/ 0 w 2370887"/>
              <a:gd name="connsiteY54" fmla="*/ 443797 h 1837736"/>
              <a:gd name="connsiteX55" fmla="*/ 363377 w 2370887"/>
              <a:gd name="connsiteY55" fmla="*/ 399120 h 1837736"/>
              <a:gd name="connsiteX56" fmla="*/ 512302 w 2370887"/>
              <a:gd name="connsiteY56" fmla="*/ 381249 h 1837736"/>
              <a:gd name="connsiteX0" fmla="*/ 512302 w 2370887"/>
              <a:gd name="connsiteY0" fmla="*/ 381249 h 1837736"/>
              <a:gd name="connsiteX1" fmla="*/ 628463 w 2370887"/>
              <a:gd name="connsiteY1" fmla="*/ 369335 h 1837736"/>
              <a:gd name="connsiteX2" fmla="*/ 1057368 w 2370887"/>
              <a:gd name="connsiteY2" fmla="*/ 330614 h 1837736"/>
              <a:gd name="connsiteX3" fmla="*/ 1700724 w 2370887"/>
              <a:gd name="connsiteY3" fmla="*/ 271044 h 1837736"/>
              <a:gd name="connsiteX4" fmla="*/ 1843692 w 2370887"/>
              <a:gd name="connsiteY4" fmla="*/ 256152 h 1837736"/>
              <a:gd name="connsiteX5" fmla="*/ 1891348 w 2370887"/>
              <a:gd name="connsiteY5" fmla="*/ 250195 h 1837736"/>
              <a:gd name="connsiteX6" fmla="*/ 1918155 w 2370887"/>
              <a:gd name="connsiteY6" fmla="*/ 253173 h 1837736"/>
              <a:gd name="connsiteX7" fmla="*/ 1941983 w 2370887"/>
              <a:gd name="connsiteY7" fmla="*/ 259130 h 1837736"/>
              <a:gd name="connsiteX8" fmla="*/ 1965811 w 2370887"/>
              <a:gd name="connsiteY8" fmla="*/ 271044 h 1837736"/>
              <a:gd name="connsiteX9" fmla="*/ 1977725 w 2370887"/>
              <a:gd name="connsiteY9" fmla="*/ 282958 h 1837736"/>
              <a:gd name="connsiteX10" fmla="*/ 1983682 w 2370887"/>
              <a:gd name="connsiteY10" fmla="*/ 297851 h 1837736"/>
              <a:gd name="connsiteX11" fmla="*/ 1980703 w 2370887"/>
              <a:gd name="connsiteY11" fmla="*/ 321679 h 1837736"/>
              <a:gd name="connsiteX12" fmla="*/ 1924112 w 2370887"/>
              <a:gd name="connsiteY12" fmla="*/ 774411 h 1837736"/>
              <a:gd name="connsiteX13" fmla="*/ 1918155 w 2370887"/>
              <a:gd name="connsiteY13" fmla="*/ 828024 h 1837736"/>
              <a:gd name="connsiteX14" fmla="*/ 1888370 w 2370887"/>
              <a:gd name="connsiteY14" fmla="*/ 1048433 h 1837736"/>
              <a:gd name="connsiteX15" fmla="*/ 1816886 w 2370887"/>
              <a:gd name="connsiteY15" fmla="*/ 1483294 h 1837736"/>
              <a:gd name="connsiteX16" fmla="*/ 1778165 w 2370887"/>
              <a:gd name="connsiteY16" fmla="*/ 1632219 h 1837736"/>
              <a:gd name="connsiteX17" fmla="*/ 1736466 w 2370887"/>
              <a:gd name="connsiteY17" fmla="*/ 1727531 h 1837736"/>
              <a:gd name="connsiteX18" fmla="*/ 1766251 w 2370887"/>
              <a:gd name="connsiteY18" fmla="*/ 1757316 h 1837736"/>
              <a:gd name="connsiteX19" fmla="*/ 1799015 w 2370887"/>
              <a:gd name="connsiteY19" fmla="*/ 1801994 h 1837736"/>
              <a:gd name="connsiteX20" fmla="*/ 1825821 w 2370887"/>
              <a:gd name="connsiteY20" fmla="*/ 1834757 h 1837736"/>
              <a:gd name="connsiteX21" fmla="*/ 1834757 w 2370887"/>
              <a:gd name="connsiteY21" fmla="*/ 1837736 h 1837736"/>
              <a:gd name="connsiteX22" fmla="*/ 1876456 w 2370887"/>
              <a:gd name="connsiteY22" fmla="*/ 1828800 h 1837736"/>
              <a:gd name="connsiteX23" fmla="*/ 1933047 w 2370887"/>
              <a:gd name="connsiteY23" fmla="*/ 1807951 h 1837736"/>
              <a:gd name="connsiteX24" fmla="*/ 1959854 w 2370887"/>
              <a:gd name="connsiteY24" fmla="*/ 1793058 h 1837736"/>
              <a:gd name="connsiteX25" fmla="*/ 1968789 w 2370887"/>
              <a:gd name="connsiteY25" fmla="*/ 1769230 h 1837736"/>
              <a:gd name="connsiteX26" fmla="*/ 1983682 w 2370887"/>
              <a:gd name="connsiteY26" fmla="*/ 1685832 h 1837736"/>
              <a:gd name="connsiteX27" fmla="*/ 2010488 w 2370887"/>
              <a:gd name="connsiteY27" fmla="*/ 1590520 h 1837736"/>
              <a:gd name="connsiteX28" fmla="*/ 2049209 w 2370887"/>
              <a:gd name="connsiteY28" fmla="*/ 1465423 h 1837736"/>
              <a:gd name="connsiteX29" fmla="*/ 2073037 w 2370887"/>
              <a:gd name="connsiteY29" fmla="*/ 1393939 h 1837736"/>
              <a:gd name="connsiteX30" fmla="*/ 2099843 w 2370887"/>
              <a:gd name="connsiteY30" fmla="*/ 1265864 h 1837736"/>
              <a:gd name="connsiteX31" fmla="*/ 2162392 w 2370887"/>
              <a:gd name="connsiteY31" fmla="*/ 970992 h 1837736"/>
              <a:gd name="connsiteX32" fmla="*/ 2227919 w 2370887"/>
              <a:gd name="connsiteY32" fmla="*/ 691013 h 1837736"/>
              <a:gd name="connsiteX33" fmla="*/ 2281532 w 2370887"/>
              <a:gd name="connsiteY33" fmla="*/ 482518 h 1837736"/>
              <a:gd name="connsiteX34" fmla="*/ 2308338 w 2370887"/>
              <a:gd name="connsiteY34" fmla="*/ 402098 h 1837736"/>
              <a:gd name="connsiteX35" fmla="*/ 2329188 w 2370887"/>
              <a:gd name="connsiteY35" fmla="*/ 366356 h 1837736"/>
              <a:gd name="connsiteX36" fmla="*/ 2353016 w 2370887"/>
              <a:gd name="connsiteY36" fmla="*/ 327636 h 1837736"/>
              <a:gd name="connsiteX37" fmla="*/ 2367908 w 2370887"/>
              <a:gd name="connsiteY37" fmla="*/ 279980 h 1837736"/>
              <a:gd name="connsiteX38" fmla="*/ 2370887 w 2370887"/>
              <a:gd name="connsiteY38" fmla="*/ 235302 h 1837736"/>
              <a:gd name="connsiteX39" fmla="*/ 2350037 w 2370887"/>
              <a:gd name="connsiteY39" fmla="*/ 211474 h 1837736"/>
              <a:gd name="connsiteX40" fmla="*/ 2174306 w 2370887"/>
              <a:gd name="connsiteY40" fmla="*/ 50635 h 1837736"/>
              <a:gd name="connsiteX41" fmla="*/ 2126650 w 2370887"/>
              <a:gd name="connsiteY41" fmla="*/ 8936 h 1837736"/>
              <a:gd name="connsiteX42" fmla="*/ 2090908 w 2370887"/>
              <a:gd name="connsiteY42" fmla="*/ 0 h 1837736"/>
              <a:gd name="connsiteX43" fmla="*/ 2037295 w 2370887"/>
              <a:gd name="connsiteY43" fmla="*/ 0 h 1837736"/>
              <a:gd name="connsiteX44" fmla="*/ 1971768 w 2370887"/>
              <a:gd name="connsiteY44" fmla="*/ 8936 h 1837736"/>
              <a:gd name="connsiteX45" fmla="*/ 1930069 w 2370887"/>
              <a:gd name="connsiteY45" fmla="*/ 20850 h 1837736"/>
              <a:gd name="connsiteX46" fmla="*/ 1870499 w 2370887"/>
              <a:gd name="connsiteY46" fmla="*/ 38721 h 1837736"/>
              <a:gd name="connsiteX47" fmla="*/ 1691789 w 2370887"/>
              <a:gd name="connsiteY47" fmla="*/ 74463 h 1837736"/>
              <a:gd name="connsiteX48" fmla="*/ 1352239 w 2370887"/>
              <a:gd name="connsiteY48" fmla="*/ 125097 h 1837736"/>
              <a:gd name="connsiteX49" fmla="*/ 1042475 w 2370887"/>
              <a:gd name="connsiteY49" fmla="*/ 169775 h 1837736"/>
              <a:gd name="connsiteX50" fmla="*/ 801217 w 2370887"/>
              <a:gd name="connsiteY50" fmla="*/ 205517 h 1837736"/>
              <a:gd name="connsiteX51" fmla="*/ 556979 w 2370887"/>
              <a:gd name="connsiteY51" fmla="*/ 238281 h 1837736"/>
              <a:gd name="connsiteX52" fmla="*/ 297850 w 2370887"/>
              <a:gd name="connsiteY52" fmla="*/ 268066 h 1837736"/>
              <a:gd name="connsiteX53" fmla="*/ 0 w 2370887"/>
              <a:gd name="connsiteY53" fmla="*/ 443797 h 1837736"/>
              <a:gd name="connsiteX54" fmla="*/ 363377 w 2370887"/>
              <a:gd name="connsiteY54" fmla="*/ 399120 h 1837736"/>
              <a:gd name="connsiteX55" fmla="*/ 512302 w 2370887"/>
              <a:gd name="connsiteY55" fmla="*/ 381249 h 1837736"/>
              <a:gd name="connsiteX0" fmla="*/ 214452 w 2073037"/>
              <a:gd name="connsiteY0" fmla="*/ 381249 h 1837736"/>
              <a:gd name="connsiteX1" fmla="*/ 330613 w 2073037"/>
              <a:gd name="connsiteY1" fmla="*/ 369335 h 1837736"/>
              <a:gd name="connsiteX2" fmla="*/ 759518 w 2073037"/>
              <a:gd name="connsiteY2" fmla="*/ 330614 h 1837736"/>
              <a:gd name="connsiteX3" fmla="*/ 1402874 w 2073037"/>
              <a:gd name="connsiteY3" fmla="*/ 271044 h 1837736"/>
              <a:gd name="connsiteX4" fmla="*/ 1545842 w 2073037"/>
              <a:gd name="connsiteY4" fmla="*/ 256152 h 1837736"/>
              <a:gd name="connsiteX5" fmla="*/ 1593498 w 2073037"/>
              <a:gd name="connsiteY5" fmla="*/ 250195 h 1837736"/>
              <a:gd name="connsiteX6" fmla="*/ 1620305 w 2073037"/>
              <a:gd name="connsiteY6" fmla="*/ 253173 h 1837736"/>
              <a:gd name="connsiteX7" fmla="*/ 1644133 w 2073037"/>
              <a:gd name="connsiteY7" fmla="*/ 259130 h 1837736"/>
              <a:gd name="connsiteX8" fmla="*/ 1667961 w 2073037"/>
              <a:gd name="connsiteY8" fmla="*/ 271044 h 1837736"/>
              <a:gd name="connsiteX9" fmla="*/ 1679875 w 2073037"/>
              <a:gd name="connsiteY9" fmla="*/ 282958 h 1837736"/>
              <a:gd name="connsiteX10" fmla="*/ 1685832 w 2073037"/>
              <a:gd name="connsiteY10" fmla="*/ 297851 h 1837736"/>
              <a:gd name="connsiteX11" fmla="*/ 1682853 w 2073037"/>
              <a:gd name="connsiteY11" fmla="*/ 321679 h 1837736"/>
              <a:gd name="connsiteX12" fmla="*/ 1626262 w 2073037"/>
              <a:gd name="connsiteY12" fmla="*/ 774411 h 1837736"/>
              <a:gd name="connsiteX13" fmla="*/ 1620305 w 2073037"/>
              <a:gd name="connsiteY13" fmla="*/ 828024 h 1837736"/>
              <a:gd name="connsiteX14" fmla="*/ 1590520 w 2073037"/>
              <a:gd name="connsiteY14" fmla="*/ 1048433 h 1837736"/>
              <a:gd name="connsiteX15" fmla="*/ 1519036 w 2073037"/>
              <a:gd name="connsiteY15" fmla="*/ 1483294 h 1837736"/>
              <a:gd name="connsiteX16" fmla="*/ 1480315 w 2073037"/>
              <a:gd name="connsiteY16" fmla="*/ 1632219 h 1837736"/>
              <a:gd name="connsiteX17" fmla="*/ 1438616 w 2073037"/>
              <a:gd name="connsiteY17" fmla="*/ 1727531 h 1837736"/>
              <a:gd name="connsiteX18" fmla="*/ 1468401 w 2073037"/>
              <a:gd name="connsiteY18" fmla="*/ 1757316 h 1837736"/>
              <a:gd name="connsiteX19" fmla="*/ 1501165 w 2073037"/>
              <a:gd name="connsiteY19" fmla="*/ 1801994 h 1837736"/>
              <a:gd name="connsiteX20" fmla="*/ 1527971 w 2073037"/>
              <a:gd name="connsiteY20" fmla="*/ 1834757 h 1837736"/>
              <a:gd name="connsiteX21" fmla="*/ 1536907 w 2073037"/>
              <a:gd name="connsiteY21" fmla="*/ 1837736 h 1837736"/>
              <a:gd name="connsiteX22" fmla="*/ 1578606 w 2073037"/>
              <a:gd name="connsiteY22" fmla="*/ 1828800 h 1837736"/>
              <a:gd name="connsiteX23" fmla="*/ 1635197 w 2073037"/>
              <a:gd name="connsiteY23" fmla="*/ 1807951 h 1837736"/>
              <a:gd name="connsiteX24" fmla="*/ 1662004 w 2073037"/>
              <a:gd name="connsiteY24" fmla="*/ 1793058 h 1837736"/>
              <a:gd name="connsiteX25" fmla="*/ 1670939 w 2073037"/>
              <a:gd name="connsiteY25" fmla="*/ 1769230 h 1837736"/>
              <a:gd name="connsiteX26" fmla="*/ 1685832 w 2073037"/>
              <a:gd name="connsiteY26" fmla="*/ 1685832 h 1837736"/>
              <a:gd name="connsiteX27" fmla="*/ 1712638 w 2073037"/>
              <a:gd name="connsiteY27" fmla="*/ 1590520 h 1837736"/>
              <a:gd name="connsiteX28" fmla="*/ 1751359 w 2073037"/>
              <a:gd name="connsiteY28" fmla="*/ 1465423 h 1837736"/>
              <a:gd name="connsiteX29" fmla="*/ 1775187 w 2073037"/>
              <a:gd name="connsiteY29" fmla="*/ 1393939 h 1837736"/>
              <a:gd name="connsiteX30" fmla="*/ 1801993 w 2073037"/>
              <a:gd name="connsiteY30" fmla="*/ 1265864 h 1837736"/>
              <a:gd name="connsiteX31" fmla="*/ 1864542 w 2073037"/>
              <a:gd name="connsiteY31" fmla="*/ 970992 h 1837736"/>
              <a:gd name="connsiteX32" fmla="*/ 1930069 w 2073037"/>
              <a:gd name="connsiteY32" fmla="*/ 691013 h 1837736"/>
              <a:gd name="connsiteX33" fmla="*/ 1983682 w 2073037"/>
              <a:gd name="connsiteY33" fmla="*/ 482518 h 1837736"/>
              <a:gd name="connsiteX34" fmla="*/ 2010488 w 2073037"/>
              <a:gd name="connsiteY34" fmla="*/ 402098 h 1837736"/>
              <a:gd name="connsiteX35" fmla="*/ 2031338 w 2073037"/>
              <a:gd name="connsiteY35" fmla="*/ 366356 h 1837736"/>
              <a:gd name="connsiteX36" fmla="*/ 2055166 w 2073037"/>
              <a:gd name="connsiteY36" fmla="*/ 327636 h 1837736"/>
              <a:gd name="connsiteX37" fmla="*/ 2070058 w 2073037"/>
              <a:gd name="connsiteY37" fmla="*/ 279980 h 1837736"/>
              <a:gd name="connsiteX38" fmla="*/ 2073037 w 2073037"/>
              <a:gd name="connsiteY38" fmla="*/ 235302 h 1837736"/>
              <a:gd name="connsiteX39" fmla="*/ 2052187 w 2073037"/>
              <a:gd name="connsiteY39" fmla="*/ 211474 h 1837736"/>
              <a:gd name="connsiteX40" fmla="*/ 1876456 w 2073037"/>
              <a:gd name="connsiteY40" fmla="*/ 50635 h 1837736"/>
              <a:gd name="connsiteX41" fmla="*/ 1828800 w 2073037"/>
              <a:gd name="connsiteY41" fmla="*/ 8936 h 1837736"/>
              <a:gd name="connsiteX42" fmla="*/ 1793058 w 2073037"/>
              <a:gd name="connsiteY42" fmla="*/ 0 h 1837736"/>
              <a:gd name="connsiteX43" fmla="*/ 1739445 w 2073037"/>
              <a:gd name="connsiteY43" fmla="*/ 0 h 1837736"/>
              <a:gd name="connsiteX44" fmla="*/ 1673918 w 2073037"/>
              <a:gd name="connsiteY44" fmla="*/ 8936 h 1837736"/>
              <a:gd name="connsiteX45" fmla="*/ 1632219 w 2073037"/>
              <a:gd name="connsiteY45" fmla="*/ 20850 h 1837736"/>
              <a:gd name="connsiteX46" fmla="*/ 1572649 w 2073037"/>
              <a:gd name="connsiteY46" fmla="*/ 38721 h 1837736"/>
              <a:gd name="connsiteX47" fmla="*/ 1393939 w 2073037"/>
              <a:gd name="connsiteY47" fmla="*/ 74463 h 1837736"/>
              <a:gd name="connsiteX48" fmla="*/ 1054389 w 2073037"/>
              <a:gd name="connsiteY48" fmla="*/ 125097 h 1837736"/>
              <a:gd name="connsiteX49" fmla="*/ 744625 w 2073037"/>
              <a:gd name="connsiteY49" fmla="*/ 169775 h 1837736"/>
              <a:gd name="connsiteX50" fmla="*/ 503367 w 2073037"/>
              <a:gd name="connsiteY50" fmla="*/ 205517 h 1837736"/>
              <a:gd name="connsiteX51" fmla="*/ 259129 w 2073037"/>
              <a:gd name="connsiteY51" fmla="*/ 238281 h 1837736"/>
              <a:gd name="connsiteX52" fmla="*/ 0 w 2073037"/>
              <a:gd name="connsiteY52" fmla="*/ 268066 h 1837736"/>
              <a:gd name="connsiteX53" fmla="*/ 65527 w 2073037"/>
              <a:gd name="connsiteY53" fmla="*/ 399120 h 1837736"/>
              <a:gd name="connsiteX54" fmla="*/ 214452 w 2073037"/>
              <a:gd name="connsiteY54" fmla="*/ 381249 h 1837736"/>
              <a:gd name="connsiteX0" fmla="*/ 214452 w 2073037"/>
              <a:gd name="connsiteY0" fmla="*/ 381249 h 1837736"/>
              <a:gd name="connsiteX1" fmla="*/ 330613 w 2073037"/>
              <a:gd name="connsiteY1" fmla="*/ 369335 h 1837736"/>
              <a:gd name="connsiteX2" fmla="*/ 759518 w 2073037"/>
              <a:gd name="connsiteY2" fmla="*/ 330614 h 1837736"/>
              <a:gd name="connsiteX3" fmla="*/ 1402874 w 2073037"/>
              <a:gd name="connsiteY3" fmla="*/ 271044 h 1837736"/>
              <a:gd name="connsiteX4" fmla="*/ 1545842 w 2073037"/>
              <a:gd name="connsiteY4" fmla="*/ 256152 h 1837736"/>
              <a:gd name="connsiteX5" fmla="*/ 1593498 w 2073037"/>
              <a:gd name="connsiteY5" fmla="*/ 250195 h 1837736"/>
              <a:gd name="connsiteX6" fmla="*/ 1620305 w 2073037"/>
              <a:gd name="connsiteY6" fmla="*/ 253173 h 1837736"/>
              <a:gd name="connsiteX7" fmla="*/ 1644133 w 2073037"/>
              <a:gd name="connsiteY7" fmla="*/ 259130 h 1837736"/>
              <a:gd name="connsiteX8" fmla="*/ 1667961 w 2073037"/>
              <a:gd name="connsiteY8" fmla="*/ 271044 h 1837736"/>
              <a:gd name="connsiteX9" fmla="*/ 1679875 w 2073037"/>
              <a:gd name="connsiteY9" fmla="*/ 282958 h 1837736"/>
              <a:gd name="connsiteX10" fmla="*/ 1685832 w 2073037"/>
              <a:gd name="connsiteY10" fmla="*/ 297851 h 1837736"/>
              <a:gd name="connsiteX11" fmla="*/ 1682853 w 2073037"/>
              <a:gd name="connsiteY11" fmla="*/ 321679 h 1837736"/>
              <a:gd name="connsiteX12" fmla="*/ 1626262 w 2073037"/>
              <a:gd name="connsiteY12" fmla="*/ 774411 h 1837736"/>
              <a:gd name="connsiteX13" fmla="*/ 1620305 w 2073037"/>
              <a:gd name="connsiteY13" fmla="*/ 828024 h 1837736"/>
              <a:gd name="connsiteX14" fmla="*/ 1590520 w 2073037"/>
              <a:gd name="connsiteY14" fmla="*/ 1048433 h 1837736"/>
              <a:gd name="connsiteX15" fmla="*/ 1519036 w 2073037"/>
              <a:gd name="connsiteY15" fmla="*/ 1483294 h 1837736"/>
              <a:gd name="connsiteX16" fmla="*/ 1480315 w 2073037"/>
              <a:gd name="connsiteY16" fmla="*/ 1632219 h 1837736"/>
              <a:gd name="connsiteX17" fmla="*/ 1438616 w 2073037"/>
              <a:gd name="connsiteY17" fmla="*/ 1727531 h 1837736"/>
              <a:gd name="connsiteX18" fmla="*/ 1468401 w 2073037"/>
              <a:gd name="connsiteY18" fmla="*/ 1757316 h 1837736"/>
              <a:gd name="connsiteX19" fmla="*/ 1501165 w 2073037"/>
              <a:gd name="connsiteY19" fmla="*/ 1801994 h 1837736"/>
              <a:gd name="connsiteX20" fmla="*/ 1527971 w 2073037"/>
              <a:gd name="connsiteY20" fmla="*/ 1834757 h 1837736"/>
              <a:gd name="connsiteX21" fmla="*/ 1536907 w 2073037"/>
              <a:gd name="connsiteY21" fmla="*/ 1837736 h 1837736"/>
              <a:gd name="connsiteX22" fmla="*/ 1578606 w 2073037"/>
              <a:gd name="connsiteY22" fmla="*/ 1828800 h 1837736"/>
              <a:gd name="connsiteX23" fmla="*/ 1635197 w 2073037"/>
              <a:gd name="connsiteY23" fmla="*/ 1807951 h 1837736"/>
              <a:gd name="connsiteX24" fmla="*/ 1662004 w 2073037"/>
              <a:gd name="connsiteY24" fmla="*/ 1793058 h 1837736"/>
              <a:gd name="connsiteX25" fmla="*/ 1670939 w 2073037"/>
              <a:gd name="connsiteY25" fmla="*/ 1769230 h 1837736"/>
              <a:gd name="connsiteX26" fmla="*/ 1685832 w 2073037"/>
              <a:gd name="connsiteY26" fmla="*/ 1685832 h 1837736"/>
              <a:gd name="connsiteX27" fmla="*/ 1712638 w 2073037"/>
              <a:gd name="connsiteY27" fmla="*/ 1590520 h 1837736"/>
              <a:gd name="connsiteX28" fmla="*/ 1751359 w 2073037"/>
              <a:gd name="connsiteY28" fmla="*/ 1465423 h 1837736"/>
              <a:gd name="connsiteX29" fmla="*/ 1775187 w 2073037"/>
              <a:gd name="connsiteY29" fmla="*/ 1393939 h 1837736"/>
              <a:gd name="connsiteX30" fmla="*/ 1801993 w 2073037"/>
              <a:gd name="connsiteY30" fmla="*/ 1265864 h 1837736"/>
              <a:gd name="connsiteX31" fmla="*/ 1864542 w 2073037"/>
              <a:gd name="connsiteY31" fmla="*/ 970992 h 1837736"/>
              <a:gd name="connsiteX32" fmla="*/ 1930069 w 2073037"/>
              <a:gd name="connsiteY32" fmla="*/ 691013 h 1837736"/>
              <a:gd name="connsiteX33" fmla="*/ 1983682 w 2073037"/>
              <a:gd name="connsiteY33" fmla="*/ 482518 h 1837736"/>
              <a:gd name="connsiteX34" fmla="*/ 2010488 w 2073037"/>
              <a:gd name="connsiteY34" fmla="*/ 402098 h 1837736"/>
              <a:gd name="connsiteX35" fmla="*/ 2031338 w 2073037"/>
              <a:gd name="connsiteY35" fmla="*/ 366356 h 1837736"/>
              <a:gd name="connsiteX36" fmla="*/ 2055166 w 2073037"/>
              <a:gd name="connsiteY36" fmla="*/ 327636 h 1837736"/>
              <a:gd name="connsiteX37" fmla="*/ 2070058 w 2073037"/>
              <a:gd name="connsiteY37" fmla="*/ 279980 h 1837736"/>
              <a:gd name="connsiteX38" fmla="*/ 2073037 w 2073037"/>
              <a:gd name="connsiteY38" fmla="*/ 235302 h 1837736"/>
              <a:gd name="connsiteX39" fmla="*/ 2052187 w 2073037"/>
              <a:gd name="connsiteY39" fmla="*/ 211474 h 1837736"/>
              <a:gd name="connsiteX40" fmla="*/ 1876456 w 2073037"/>
              <a:gd name="connsiteY40" fmla="*/ 50635 h 1837736"/>
              <a:gd name="connsiteX41" fmla="*/ 1828800 w 2073037"/>
              <a:gd name="connsiteY41" fmla="*/ 8936 h 1837736"/>
              <a:gd name="connsiteX42" fmla="*/ 1793058 w 2073037"/>
              <a:gd name="connsiteY42" fmla="*/ 0 h 1837736"/>
              <a:gd name="connsiteX43" fmla="*/ 1739445 w 2073037"/>
              <a:gd name="connsiteY43" fmla="*/ 0 h 1837736"/>
              <a:gd name="connsiteX44" fmla="*/ 1673918 w 2073037"/>
              <a:gd name="connsiteY44" fmla="*/ 8936 h 1837736"/>
              <a:gd name="connsiteX45" fmla="*/ 1632219 w 2073037"/>
              <a:gd name="connsiteY45" fmla="*/ 20850 h 1837736"/>
              <a:gd name="connsiteX46" fmla="*/ 1572649 w 2073037"/>
              <a:gd name="connsiteY46" fmla="*/ 38721 h 1837736"/>
              <a:gd name="connsiteX47" fmla="*/ 1393939 w 2073037"/>
              <a:gd name="connsiteY47" fmla="*/ 74463 h 1837736"/>
              <a:gd name="connsiteX48" fmla="*/ 1054389 w 2073037"/>
              <a:gd name="connsiteY48" fmla="*/ 125097 h 1837736"/>
              <a:gd name="connsiteX49" fmla="*/ 744625 w 2073037"/>
              <a:gd name="connsiteY49" fmla="*/ 169775 h 1837736"/>
              <a:gd name="connsiteX50" fmla="*/ 503367 w 2073037"/>
              <a:gd name="connsiteY50" fmla="*/ 205517 h 1837736"/>
              <a:gd name="connsiteX51" fmla="*/ 259129 w 2073037"/>
              <a:gd name="connsiteY51" fmla="*/ 238281 h 1837736"/>
              <a:gd name="connsiteX52" fmla="*/ 0 w 2073037"/>
              <a:gd name="connsiteY52" fmla="*/ 268066 h 1837736"/>
              <a:gd name="connsiteX53" fmla="*/ 214452 w 2073037"/>
              <a:gd name="connsiteY53" fmla="*/ 381249 h 1837736"/>
              <a:gd name="connsiteX0" fmla="*/ 0 w 1858585"/>
              <a:gd name="connsiteY0" fmla="*/ 381249 h 1837736"/>
              <a:gd name="connsiteX1" fmla="*/ 116161 w 1858585"/>
              <a:gd name="connsiteY1" fmla="*/ 369335 h 1837736"/>
              <a:gd name="connsiteX2" fmla="*/ 545066 w 1858585"/>
              <a:gd name="connsiteY2" fmla="*/ 330614 h 1837736"/>
              <a:gd name="connsiteX3" fmla="*/ 1188422 w 1858585"/>
              <a:gd name="connsiteY3" fmla="*/ 271044 h 1837736"/>
              <a:gd name="connsiteX4" fmla="*/ 1331390 w 1858585"/>
              <a:gd name="connsiteY4" fmla="*/ 256152 h 1837736"/>
              <a:gd name="connsiteX5" fmla="*/ 1379046 w 1858585"/>
              <a:gd name="connsiteY5" fmla="*/ 250195 h 1837736"/>
              <a:gd name="connsiteX6" fmla="*/ 1405853 w 1858585"/>
              <a:gd name="connsiteY6" fmla="*/ 253173 h 1837736"/>
              <a:gd name="connsiteX7" fmla="*/ 1429681 w 1858585"/>
              <a:gd name="connsiteY7" fmla="*/ 259130 h 1837736"/>
              <a:gd name="connsiteX8" fmla="*/ 1453509 w 1858585"/>
              <a:gd name="connsiteY8" fmla="*/ 271044 h 1837736"/>
              <a:gd name="connsiteX9" fmla="*/ 1465423 w 1858585"/>
              <a:gd name="connsiteY9" fmla="*/ 282958 h 1837736"/>
              <a:gd name="connsiteX10" fmla="*/ 1471380 w 1858585"/>
              <a:gd name="connsiteY10" fmla="*/ 297851 h 1837736"/>
              <a:gd name="connsiteX11" fmla="*/ 1468401 w 1858585"/>
              <a:gd name="connsiteY11" fmla="*/ 321679 h 1837736"/>
              <a:gd name="connsiteX12" fmla="*/ 1411810 w 1858585"/>
              <a:gd name="connsiteY12" fmla="*/ 774411 h 1837736"/>
              <a:gd name="connsiteX13" fmla="*/ 1405853 w 1858585"/>
              <a:gd name="connsiteY13" fmla="*/ 828024 h 1837736"/>
              <a:gd name="connsiteX14" fmla="*/ 1376068 w 1858585"/>
              <a:gd name="connsiteY14" fmla="*/ 1048433 h 1837736"/>
              <a:gd name="connsiteX15" fmla="*/ 1304584 w 1858585"/>
              <a:gd name="connsiteY15" fmla="*/ 1483294 h 1837736"/>
              <a:gd name="connsiteX16" fmla="*/ 1265863 w 1858585"/>
              <a:gd name="connsiteY16" fmla="*/ 1632219 h 1837736"/>
              <a:gd name="connsiteX17" fmla="*/ 1224164 w 1858585"/>
              <a:gd name="connsiteY17" fmla="*/ 1727531 h 1837736"/>
              <a:gd name="connsiteX18" fmla="*/ 1253949 w 1858585"/>
              <a:gd name="connsiteY18" fmla="*/ 1757316 h 1837736"/>
              <a:gd name="connsiteX19" fmla="*/ 1286713 w 1858585"/>
              <a:gd name="connsiteY19" fmla="*/ 1801994 h 1837736"/>
              <a:gd name="connsiteX20" fmla="*/ 1313519 w 1858585"/>
              <a:gd name="connsiteY20" fmla="*/ 1834757 h 1837736"/>
              <a:gd name="connsiteX21" fmla="*/ 1322455 w 1858585"/>
              <a:gd name="connsiteY21" fmla="*/ 1837736 h 1837736"/>
              <a:gd name="connsiteX22" fmla="*/ 1364154 w 1858585"/>
              <a:gd name="connsiteY22" fmla="*/ 1828800 h 1837736"/>
              <a:gd name="connsiteX23" fmla="*/ 1420745 w 1858585"/>
              <a:gd name="connsiteY23" fmla="*/ 1807951 h 1837736"/>
              <a:gd name="connsiteX24" fmla="*/ 1447552 w 1858585"/>
              <a:gd name="connsiteY24" fmla="*/ 1793058 h 1837736"/>
              <a:gd name="connsiteX25" fmla="*/ 1456487 w 1858585"/>
              <a:gd name="connsiteY25" fmla="*/ 1769230 h 1837736"/>
              <a:gd name="connsiteX26" fmla="*/ 1471380 w 1858585"/>
              <a:gd name="connsiteY26" fmla="*/ 1685832 h 1837736"/>
              <a:gd name="connsiteX27" fmla="*/ 1498186 w 1858585"/>
              <a:gd name="connsiteY27" fmla="*/ 1590520 h 1837736"/>
              <a:gd name="connsiteX28" fmla="*/ 1536907 w 1858585"/>
              <a:gd name="connsiteY28" fmla="*/ 1465423 h 1837736"/>
              <a:gd name="connsiteX29" fmla="*/ 1560735 w 1858585"/>
              <a:gd name="connsiteY29" fmla="*/ 1393939 h 1837736"/>
              <a:gd name="connsiteX30" fmla="*/ 1587541 w 1858585"/>
              <a:gd name="connsiteY30" fmla="*/ 1265864 h 1837736"/>
              <a:gd name="connsiteX31" fmla="*/ 1650090 w 1858585"/>
              <a:gd name="connsiteY31" fmla="*/ 970992 h 1837736"/>
              <a:gd name="connsiteX32" fmla="*/ 1715617 w 1858585"/>
              <a:gd name="connsiteY32" fmla="*/ 691013 h 1837736"/>
              <a:gd name="connsiteX33" fmla="*/ 1769230 w 1858585"/>
              <a:gd name="connsiteY33" fmla="*/ 482518 h 1837736"/>
              <a:gd name="connsiteX34" fmla="*/ 1796036 w 1858585"/>
              <a:gd name="connsiteY34" fmla="*/ 402098 h 1837736"/>
              <a:gd name="connsiteX35" fmla="*/ 1816886 w 1858585"/>
              <a:gd name="connsiteY35" fmla="*/ 366356 h 1837736"/>
              <a:gd name="connsiteX36" fmla="*/ 1840714 w 1858585"/>
              <a:gd name="connsiteY36" fmla="*/ 327636 h 1837736"/>
              <a:gd name="connsiteX37" fmla="*/ 1855606 w 1858585"/>
              <a:gd name="connsiteY37" fmla="*/ 279980 h 1837736"/>
              <a:gd name="connsiteX38" fmla="*/ 1858585 w 1858585"/>
              <a:gd name="connsiteY38" fmla="*/ 235302 h 1837736"/>
              <a:gd name="connsiteX39" fmla="*/ 1837735 w 1858585"/>
              <a:gd name="connsiteY39" fmla="*/ 211474 h 1837736"/>
              <a:gd name="connsiteX40" fmla="*/ 1662004 w 1858585"/>
              <a:gd name="connsiteY40" fmla="*/ 50635 h 1837736"/>
              <a:gd name="connsiteX41" fmla="*/ 1614348 w 1858585"/>
              <a:gd name="connsiteY41" fmla="*/ 8936 h 1837736"/>
              <a:gd name="connsiteX42" fmla="*/ 1578606 w 1858585"/>
              <a:gd name="connsiteY42" fmla="*/ 0 h 1837736"/>
              <a:gd name="connsiteX43" fmla="*/ 1524993 w 1858585"/>
              <a:gd name="connsiteY43" fmla="*/ 0 h 1837736"/>
              <a:gd name="connsiteX44" fmla="*/ 1459466 w 1858585"/>
              <a:gd name="connsiteY44" fmla="*/ 8936 h 1837736"/>
              <a:gd name="connsiteX45" fmla="*/ 1417767 w 1858585"/>
              <a:gd name="connsiteY45" fmla="*/ 20850 h 1837736"/>
              <a:gd name="connsiteX46" fmla="*/ 1358197 w 1858585"/>
              <a:gd name="connsiteY46" fmla="*/ 38721 h 1837736"/>
              <a:gd name="connsiteX47" fmla="*/ 1179487 w 1858585"/>
              <a:gd name="connsiteY47" fmla="*/ 74463 h 1837736"/>
              <a:gd name="connsiteX48" fmla="*/ 839937 w 1858585"/>
              <a:gd name="connsiteY48" fmla="*/ 125097 h 1837736"/>
              <a:gd name="connsiteX49" fmla="*/ 530173 w 1858585"/>
              <a:gd name="connsiteY49" fmla="*/ 169775 h 1837736"/>
              <a:gd name="connsiteX50" fmla="*/ 288915 w 1858585"/>
              <a:gd name="connsiteY50" fmla="*/ 205517 h 1837736"/>
              <a:gd name="connsiteX51" fmla="*/ 44677 w 1858585"/>
              <a:gd name="connsiteY51" fmla="*/ 238281 h 1837736"/>
              <a:gd name="connsiteX52" fmla="*/ 0 w 1858585"/>
              <a:gd name="connsiteY52" fmla="*/ 381249 h 1837736"/>
              <a:gd name="connsiteX0" fmla="*/ 0 w 1858585"/>
              <a:gd name="connsiteY0" fmla="*/ 381249 h 1837736"/>
              <a:gd name="connsiteX1" fmla="*/ 116161 w 1858585"/>
              <a:gd name="connsiteY1" fmla="*/ 369335 h 1837736"/>
              <a:gd name="connsiteX2" fmla="*/ 545066 w 1858585"/>
              <a:gd name="connsiteY2" fmla="*/ 330614 h 1837736"/>
              <a:gd name="connsiteX3" fmla="*/ 1188422 w 1858585"/>
              <a:gd name="connsiteY3" fmla="*/ 271044 h 1837736"/>
              <a:gd name="connsiteX4" fmla="*/ 1331390 w 1858585"/>
              <a:gd name="connsiteY4" fmla="*/ 256152 h 1837736"/>
              <a:gd name="connsiteX5" fmla="*/ 1379046 w 1858585"/>
              <a:gd name="connsiteY5" fmla="*/ 250195 h 1837736"/>
              <a:gd name="connsiteX6" fmla="*/ 1405853 w 1858585"/>
              <a:gd name="connsiteY6" fmla="*/ 253173 h 1837736"/>
              <a:gd name="connsiteX7" fmla="*/ 1429681 w 1858585"/>
              <a:gd name="connsiteY7" fmla="*/ 259130 h 1837736"/>
              <a:gd name="connsiteX8" fmla="*/ 1453509 w 1858585"/>
              <a:gd name="connsiteY8" fmla="*/ 271044 h 1837736"/>
              <a:gd name="connsiteX9" fmla="*/ 1465423 w 1858585"/>
              <a:gd name="connsiteY9" fmla="*/ 282958 h 1837736"/>
              <a:gd name="connsiteX10" fmla="*/ 1471380 w 1858585"/>
              <a:gd name="connsiteY10" fmla="*/ 297851 h 1837736"/>
              <a:gd name="connsiteX11" fmla="*/ 1468401 w 1858585"/>
              <a:gd name="connsiteY11" fmla="*/ 321679 h 1837736"/>
              <a:gd name="connsiteX12" fmla="*/ 1411810 w 1858585"/>
              <a:gd name="connsiteY12" fmla="*/ 774411 h 1837736"/>
              <a:gd name="connsiteX13" fmla="*/ 1405853 w 1858585"/>
              <a:gd name="connsiteY13" fmla="*/ 828024 h 1837736"/>
              <a:gd name="connsiteX14" fmla="*/ 1376068 w 1858585"/>
              <a:gd name="connsiteY14" fmla="*/ 1048433 h 1837736"/>
              <a:gd name="connsiteX15" fmla="*/ 1304584 w 1858585"/>
              <a:gd name="connsiteY15" fmla="*/ 1483294 h 1837736"/>
              <a:gd name="connsiteX16" fmla="*/ 1265863 w 1858585"/>
              <a:gd name="connsiteY16" fmla="*/ 1632219 h 1837736"/>
              <a:gd name="connsiteX17" fmla="*/ 1224164 w 1858585"/>
              <a:gd name="connsiteY17" fmla="*/ 1727531 h 1837736"/>
              <a:gd name="connsiteX18" fmla="*/ 1253949 w 1858585"/>
              <a:gd name="connsiteY18" fmla="*/ 1757316 h 1837736"/>
              <a:gd name="connsiteX19" fmla="*/ 1286713 w 1858585"/>
              <a:gd name="connsiteY19" fmla="*/ 1801994 h 1837736"/>
              <a:gd name="connsiteX20" fmla="*/ 1313519 w 1858585"/>
              <a:gd name="connsiteY20" fmla="*/ 1834757 h 1837736"/>
              <a:gd name="connsiteX21" fmla="*/ 1322455 w 1858585"/>
              <a:gd name="connsiteY21" fmla="*/ 1837736 h 1837736"/>
              <a:gd name="connsiteX22" fmla="*/ 1364154 w 1858585"/>
              <a:gd name="connsiteY22" fmla="*/ 1828800 h 1837736"/>
              <a:gd name="connsiteX23" fmla="*/ 1420745 w 1858585"/>
              <a:gd name="connsiteY23" fmla="*/ 1807951 h 1837736"/>
              <a:gd name="connsiteX24" fmla="*/ 1447552 w 1858585"/>
              <a:gd name="connsiteY24" fmla="*/ 1793058 h 1837736"/>
              <a:gd name="connsiteX25" fmla="*/ 1456487 w 1858585"/>
              <a:gd name="connsiteY25" fmla="*/ 1769230 h 1837736"/>
              <a:gd name="connsiteX26" fmla="*/ 1471380 w 1858585"/>
              <a:gd name="connsiteY26" fmla="*/ 1685832 h 1837736"/>
              <a:gd name="connsiteX27" fmla="*/ 1498186 w 1858585"/>
              <a:gd name="connsiteY27" fmla="*/ 1590520 h 1837736"/>
              <a:gd name="connsiteX28" fmla="*/ 1536907 w 1858585"/>
              <a:gd name="connsiteY28" fmla="*/ 1465423 h 1837736"/>
              <a:gd name="connsiteX29" fmla="*/ 1560735 w 1858585"/>
              <a:gd name="connsiteY29" fmla="*/ 1393939 h 1837736"/>
              <a:gd name="connsiteX30" fmla="*/ 1587541 w 1858585"/>
              <a:gd name="connsiteY30" fmla="*/ 1265864 h 1837736"/>
              <a:gd name="connsiteX31" fmla="*/ 1650090 w 1858585"/>
              <a:gd name="connsiteY31" fmla="*/ 970992 h 1837736"/>
              <a:gd name="connsiteX32" fmla="*/ 1715617 w 1858585"/>
              <a:gd name="connsiteY32" fmla="*/ 691013 h 1837736"/>
              <a:gd name="connsiteX33" fmla="*/ 1769230 w 1858585"/>
              <a:gd name="connsiteY33" fmla="*/ 482518 h 1837736"/>
              <a:gd name="connsiteX34" fmla="*/ 1796036 w 1858585"/>
              <a:gd name="connsiteY34" fmla="*/ 402098 h 1837736"/>
              <a:gd name="connsiteX35" fmla="*/ 1816886 w 1858585"/>
              <a:gd name="connsiteY35" fmla="*/ 366356 h 1837736"/>
              <a:gd name="connsiteX36" fmla="*/ 1840714 w 1858585"/>
              <a:gd name="connsiteY36" fmla="*/ 327636 h 1837736"/>
              <a:gd name="connsiteX37" fmla="*/ 1855606 w 1858585"/>
              <a:gd name="connsiteY37" fmla="*/ 279980 h 1837736"/>
              <a:gd name="connsiteX38" fmla="*/ 1858585 w 1858585"/>
              <a:gd name="connsiteY38" fmla="*/ 235302 h 1837736"/>
              <a:gd name="connsiteX39" fmla="*/ 1837735 w 1858585"/>
              <a:gd name="connsiteY39" fmla="*/ 211474 h 1837736"/>
              <a:gd name="connsiteX40" fmla="*/ 1662004 w 1858585"/>
              <a:gd name="connsiteY40" fmla="*/ 50635 h 1837736"/>
              <a:gd name="connsiteX41" fmla="*/ 1614348 w 1858585"/>
              <a:gd name="connsiteY41" fmla="*/ 8936 h 1837736"/>
              <a:gd name="connsiteX42" fmla="*/ 1578606 w 1858585"/>
              <a:gd name="connsiteY42" fmla="*/ 0 h 1837736"/>
              <a:gd name="connsiteX43" fmla="*/ 1524993 w 1858585"/>
              <a:gd name="connsiteY43" fmla="*/ 0 h 1837736"/>
              <a:gd name="connsiteX44" fmla="*/ 1459466 w 1858585"/>
              <a:gd name="connsiteY44" fmla="*/ 8936 h 1837736"/>
              <a:gd name="connsiteX45" fmla="*/ 1417767 w 1858585"/>
              <a:gd name="connsiteY45" fmla="*/ 20850 h 1837736"/>
              <a:gd name="connsiteX46" fmla="*/ 1358197 w 1858585"/>
              <a:gd name="connsiteY46" fmla="*/ 38721 h 1837736"/>
              <a:gd name="connsiteX47" fmla="*/ 1179487 w 1858585"/>
              <a:gd name="connsiteY47" fmla="*/ 74463 h 1837736"/>
              <a:gd name="connsiteX48" fmla="*/ 839937 w 1858585"/>
              <a:gd name="connsiteY48" fmla="*/ 125097 h 1837736"/>
              <a:gd name="connsiteX49" fmla="*/ 530173 w 1858585"/>
              <a:gd name="connsiteY49" fmla="*/ 169775 h 1837736"/>
              <a:gd name="connsiteX50" fmla="*/ 288915 w 1858585"/>
              <a:gd name="connsiteY50" fmla="*/ 205517 h 1837736"/>
              <a:gd name="connsiteX51" fmla="*/ 0 w 1858585"/>
              <a:gd name="connsiteY51" fmla="*/ 381249 h 1837736"/>
              <a:gd name="connsiteX0" fmla="*/ 172754 w 1742424"/>
              <a:gd name="connsiteY0" fmla="*/ 205517 h 1837736"/>
              <a:gd name="connsiteX1" fmla="*/ 0 w 1742424"/>
              <a:gd name="connsiteY1" fmla="*/ 369335 h 1837736"/>
              <a:gd name="connsiteX2" fmla="*/ 428905 w 1742424"/>
              <a:gd name="connsiteY2" fmla="*/ 330614 h 1837736"/>
              <a:gd name="connsiteX3" fmla="*/ 1072261 w 1742424"/>
              <a:gd name="connsiteY3" fmla="*/ 271044 h 1837736"/>
              <a:gd name="connsiteX4" fmla="*/ 1215229 w 1742424"/>
              <a:gd name="connsiteY4" fmla="*/ 256152 h 1837736"/>
              <a:gd name="connsiteX5" fmla="*/ 1262885 w 1742424"/>
              <a:gd name="connsiteY5" fmla="*/ 250195 h 1837736"/>
              <a:gd name="connsiteX6" fmla="*/ 1289692 w 1742424"/>
              <a:gd name="connsiteY6" fmla="*/ 253173 h 1837736"/>
              <a:gd name="connsiteX7" fmla="*/ 1313520 w 1742424"/>
              <a:gd name="connsiteY7" fmla="*/ 259130 h 1837736"/>
              <a:gd name="connsiteX8" fmla="*/ 1337348 w 1742424"/>
              <a:gd name="connsiteY8" fmla="*/ 271044 h 1837736"/>
              <a:gd name="connsiteX9" fmla="*/ 1349262 w 1742424"/>
              <a:gd name="connsiteY9" fmla="*/ 282958 h 1837736"/>
              <a:gd name="connsiteX10" fmla="*/ 1355219 w 1742424"/>
              <a:gd name="connsiteY10" fmla="*/ 297851 h 1837736"/>
              <a:gd name="connsiteX11" fmla="*/ 1352240 w 1742424"/>
              <a:gd name="connsiteY11" fmla="*/ 321679 h 1837736"/>
              <a:gd name="connsiteX12" fmla="*/ 1295649 w 1742424"/>
              <a:gd name="connsiteY12" fmla="*/ 774411 h 1837736"/>
              <a:gd name="connsiteX13" fmla="*/ 1289692 w 1742424"/>
              <a:gd name="connsiteY13" fmla="*/ 828024 h 1837736"/>
              <a:gd name="connsiteX14" fmla="*/ 1259907 w 1742424"/>
              <a:gd name="connsiteY14" fmla="*/ 1048433 h 1837736"/>
              <a:gd name="connsiteX15" fmla="*/ 1188423 w 1742424"/>
              <a:gd name="connsiteY15" fmla="*/ 1483294 h 1837736"/>
              <a:gd name="connsiteX16" fmla="*/ 1149702 w 1742424"/>
              <a:gd name="connsiteY16" fmla="*/ 1632219 h 1837736"/>
              <a:gd name="connsiteX17" fmla="*/ 1108003 w 1742424"/>
              <a:gd name="connsiteY17" fmla="*/ 1727531 h 1837736"/>
              <a:gd name="connsiteX18" fmla="*/ 1137788 w 1742424"/>
              <a:gd name="connsiteY18" fmla="*/ 1757316 h 1837736"/>
              <a:gd name="connsiteX19" fmla="*/ 1170552 w 1742424"/>
              <a:gd name="connsiteY19" fmla="*/ 1801994 h 1837736"/>
              <a:gd name="connsiteX20" fmla="*/ 1197358 w 1742424"/>
              <a:gd name="connsiteY20" fmla="*/ 1834757 h 1837736"/>
              <a:gd name="connsiteX21" fmla="*/ 1206294 w 1742424"/>
              <a:gd name="connsiteY21" fmla="*/ 1837736 h 1837736"/>
              <a:gd name="connsiteX22" fmla="*/ 1247993 w 1742424"/>
              <a:gd name="connsiteY22" fmla="*/ 1828800 h 1837736"/>
              <a:gd name="connsiteX23" fmla="*/ 1304584 w 1742424"/>
              <a:gd name="connsiteY23" fmla="*/ 1807951 h 1837736"/>
              <a:gd name="connsiteX24" fmla="*/ 1331391 w 1742424"/>
              <a:gd name="connsiteY24" fmla="*/ 1793058 h 1837736"/>
              <a:gd name="connsiteX25" fmla="*/ 1340326 w 1742424"/>
              <a:gd name="connsiteY25" fmla="*/ 1769230 h 1837736"/>
              <a:gd name="connsiteX26" fmla="*/ 1355219 w 1742424"/>
              <a:gd name="connsiteY26" fmla="*/ 1685832 h 1837736"/>
              <a:gd name="connsiteX27" fmla="*/ 1382025 w 1742424"/>
              <a:gd name="connsiteY27" fmla="*/ 1590520 h 1837736"/>
              <a:gd name="connsiteX28" fmla="*/ 1420746 w 1742424"/>
              <a:gd name="connsiteY28" fmla="*/ 1465423 h 1837736"/>
              <a:gd name="connsiteX29" fmla="*/ 1444574 w 1742424"/>
              <a:gd name="connsiteY29" fmla="*/ 1393939 h 1837736"/>
              <a:gd name="connsiteX30" fmla="*/ 1471380 w 1742424"/>
              <a:gd name="connsiteY30" fmla="*/ 1265864 h 1837736"/>
              <a:gd name="connsiteX31" fmla="*/ 1533929 w 1742424"/>
              <a:gd name="connsiteY31" fmla="*/ 970992 h 1837736"/>
              <a:gd name="connsiteX32" fmla="*/ 1599456 w 1742424"/>
              <a:gd name="connsiteY32" fmla="*/ 691013 h 1837736"/>
              <a:gd name="connsiteX33" fmla="*/ 1653069 w 1742424"/>
              <a:gd name="connsiteY33" fmla="*/ 482518 h 1837736"/>
              <a:gd name="connsiteX34" fmla="*/ 1679875 w 1742424"/>
              <a:gd name="connsiteY34" fmla="*/ 402098 h 1837736"/>
              <a:gd name="connsiteX35" fmla="*/ 1700725 w 1742424"/>
              <a:gd name="connsiteY35" fmla="*/ 366356 h 1837736"/>
              <a:gd name="connsiteX36" fmla="*/ 1724553 w 1742424"/>
              <a:gd name="connsiteY36" fmla="*/ 327636 h 1837736"/>
              <a:gd name="connsiteX37" fmla="*/ 1739445 w 1742424"/>
              <a:gd name="connsiteY37" fmla="*/ 279980 h 1837736"/>
              <a:gd name="connsiteX38" fmla="*/ 1742424 w 1742424"/>
              <a:gd name="connsiteY38" fmla="*/ 235302 h 1837736"/>
              <a:gd name="connsiteX39" fmla="*/ 1721574 w 1742424"/>
              <a:gd name="connsiteY39" fmla="*/ 211474 h 1837736"/>
              <a:gd name="connsiteX40" fmla="*/ 1545843 w 1742424"/>
              <a:gd name="connsiteY40" fmla="*/ 50635 h 1837736"/>
              <a:gd name="connsiteX41" fmla="*/ 1498187 w 1742424"/>
              <a:gd name="connsiteY41" fmla="*/ 8936 h 1837736"/>
              <a:gd name="connsiteX42" fmla="*/ 1462445 w 1742424"/>
              <a:gd name="connsiteY42" fmla="*/ 0 h 1837736"/>
              <a:gd name="connsiteX43" fmla="*/ 1408832 w 1742424"/>
              <a:gd name="connsiteY43" fmla="*/ 0 h 1837736"/>
              <a:gd name="connsiteX44" fmla="*/ 1343305 w 1742424"/>
              <a:gd name="connsiteY44" fmla="*/ 8936 h 1837736"/>
              <a:gd name="connsiteX45" fmla="*/ 1301606 w 1742424"/>
              <a:gd name="connsiteY45" fmla="*/ 20850 h 1837736"/>
              <a:gd name="connsiteX46" fmla="*/ 1242036 w 1742424"/>
              <a:gd name="connsiteY46" fmla="*/ 38721 h 1837736"/>
              <a:gd name="connsiteX47" fmla="*/ 1063326 w 1742424"/>
              <a:gd name="connsiteY47" fmla="*/ 74463 h 1837736"/>
              <a:gd name="connsiteX48" fmla="*/ 723776 w 1742424"/>
              <a:gd name="connsiteY48" fmla="*/ 125097 h 1837736"/>
              <a:gd name="connsiteX49" fmla="*/ 414012 w 1742424"/>
              <a:gd name="connsiteY49" fmla="*/ 169775 h 1837736"/>
              <a:gd name="connsiteX50" fmla="*/ 172754 w 1742424"/>
              <a:gd name="connsiteY50" fmla="*/ 205517 h 1837736"/>
              <a:gd name="connsiteX0" fmla="*/ 0 w 1569670"/>
              <a:gd name="connsiteY0" fmla="*/ 205517 h 1837736"/>
              <a:gd name="connsiteX1" fmla="*/ 256151 w 1569670"/>
              <a:gd name="connsiteY1" fmla="*/ 330614 h 1837736"/>
              <a:gd name="connsiteX2" fmla="*/ 899507 w 1569670"/>
              <a:gd name="connsiteY2" fmla="*/ 271044 h 1837736"/>
              <a:gd name="connsiteX3" fmla="*/ 1042475 w 1569670"/>
              <a:gd name="connsiteY3" fmla="*/ 256152 h 1837736"/>
              <a:gd name="connsiteX4" fmla="*/ 1090131 w 1569670"/>
              <a:gd name="connsiteY4" fmla="*/ 250195 h 1837736"/>
              <a:gd name="connsiteX5" fmla="*/ 1116938 w 1569670"/>
              <a:gd name="connsiteY5" fmla="*/ 253173 h 1837736"/>
              <a:gd name="connsiteX6" fmla="*/ 1140766 w 1569670"/>
              <a:gd name="connsiteY6" fmla="*/ 259130 h 1837736"/>
              <a:gd name="connsiteX7" fmla="*/ 1164594 w 1569670"/>
              <a:gd name="connsiteY7" fmla="*/ 271044 h 1837736"/>
              <a:gd name="connsiteX8" fmla="*/ 1176508 w 1569670"/>
              <a:gd name="connsiteY8" fmla="*/ 282958 h 1837736"/>
              <a:gd name="connsiteX9" fmla="*/ 1182465 w 1569670"/>
              <a:gd name="connsiteY9" fmla="*/ 297851 h 1837736"/>
              <a:gd name="connsiteX10" fmla="*/ 1179486 w 1569670"/>
              <a:gd name="connsiteY10" fmla="*/ 321679 h 1837736"/>
              <a:gd name="connsiteX11" fmla="*/ 1122895 w 1569670"/>
              <a:gd name="connsiteY11" fmla="*/ 774411 h 1837736"/>
              <a:gd name="connsiteX12" fmla="*/ 1116938 w 1569670"/>
              <a:gd name="connsiteY12" fmla="*/ 828024 h 1837736"/>
              <a:gd name="connsiteX13" fmla="*/ 1087153 w 1569670"/>
              <a:gd name="connsiteY13" fmla="*/ 1048433 h 1837736"/>
              <a:gd name="connsiteX14" fmla="*/ 1015669 w 1569670"/>
              <a:gd name="connsiteY14" fmla="*/ 1483294 h 1837736"/>
              <a:gd name="connsiteX15" fmla="*/ 976948 w 1569670"/>
              <a:gd name="connsiteY15" fmla="*/ 1632219 h 1837736"/>
              <a:gd name="connsiteX16" fmla="*/ 935249 w 1569670"/>
              <a:gd name="connsiteY16" fmla="*/ 1727531 h 1837736"/>
              <a:gd name="connsiteX17" fmla="*/ 965034 w 1569670"/>
              <a:gd name="connsiteY17" fmla="*/ 1757316 h 1837736"/>
              <a:gd name="connsiteX18" fmla="*/ 997798 w 1569670"/>
              <a:gd name="connsiteY18" fmla="*/ 1801994 h 1837736"/>
              <a:gd name="connsiteX19" fmla="*/ 1024604 w 1569670"/>
              <a:gd name="connsiteY19" fmla="*/ 1834757 h 1837736"/>
              <a:gd name="connsiteX20" fmla="*/ 1033540 w 1569670"/>
              <a:gd name="connsiteY20" fmla="*/ 1837736 h 1837736"/>
              <a:gd name="connsiteX21" fmla="*/ 1075239 w 1569670"/>
              <a:gd name="connsiteY21" fmla="*/ 1828800 h 1837736"/>
              <a:gd name="connsiteX22" fmla="*/ 1131830 w 1569670"/>
              <a:gd name="connsiteY22" fmla="*/ 1807951 h 1837736"/>
              <a:gd name="connsiteX23" fmla="*/ 1158637 w 1569670"/>
              <a:gd name="connsiteY23" fmla="*/ 1793058 h 1837736"/>
              <a:gd name="connsiteX24" fmla="*/ 1167572 w 1569670"/>
              <a:gd name="connsiteY24" fmla="*/ 1769230 h 1837736"/>
              <a:gd name="connsiteX25" fmla="*/ 1182465 w 1569670"/>
              <a:gd name="connsiteY25" fmla="*/ 1685832 h 1837736"/>
              <a:gd name="connsiteX26" fmla="*/ 1209271 w 1569670"/>
              <a:gd name="connsiteY26" fmla="*/ 1590520 h 1837736"/>
              <a:gd name="connsiteX27" fmla="*/ 1247992 w 1569670"/>
              <a:gd name="connsiteY27" fmla="*/ 1465423 h 1837736"/>
              <a:gd name="connsiteX28" fmla="*/ 1271820 w 1569670"/>
              <a:gd name="connsiteY28" fmla="*/ 1393939 h 1837736"/>
              <a:gd name="connsiteX29" fmla="*/ 1298626 w 1569670"/>
              <a:gd name="connsiteY29" fmla="*/ 1265864 h 1837736"/>
              <a:gd name="connsiteX30" fmla="*/ 1361175 w 1569670"/>
              <a:gd name="connsiteY30" fmla="*/ 970992 h 1837736"/>
              <a:gd name="connsiteX31" fmla="*/ 1426702 w 1569670"/>
              <a:gd name="connsiteY31" fmla="*/ 691013 h 1837736"/>
              <a:gd name="connsiteX32" fmla="*/ 1480315 w 1569670"/>
              <a:gd name="connsiteY32" fmla="*/ 482518 h 1837736"/>
              <a:gd name="connsiteX33" fmla="*/ 1507121 w 1569670"/>
              <a:gd name="connsiteY33" fmla="*/ 402098 h 1837736"/>
              <a:gd name="connsiteX34" fmla="*/ 1527971 w 1569670"/>
              <a:gd name="connsiteY34" fmla="*/ 366356 h 1837736"/>
              <a:gd name="connsiteX35" fmla="*/ 1551799 w 1569670"/>
              <a:gd name="connsiteY35" fmla="*/ 327636 h 1837736"/>
              <a:gd name="connsiteX36" fmla="*/ 1566691 w 1569670"/>
              <a:gd name="connsiteY36" fmla="*/ 279980 h 1837736"/>
              <a:gd name="connsiteX37" fmla="*/ 1569670 w 1569670"/>
              <a:gd name="connsiteY37" fmla="*/ 235302 h 1837736"/>
              <a:gd name="connsiteX38" fmla="*/ 1548820 w 1569670"/>
              <a:gd name="connsiteY38" fmla="*/ 211474 h 1837736"/>
              <a:gd name="connsiteX39" fmla="*/ 1373089 w 1569670"/>
              <a:gd name="connsiteY39" fmla="*/ 50635 h 1837736"/>
              <a:gd name="connsiteX40" fmla="*/ 1325433 w 1569670"/>
              <a:gd name="connsiteY40" fmla="*/ 8936 h 1837736"/>
              <a:gd name="connsiteX41" fmla="*/ 1289691 w 1569670"/>
              <a:gd name="connsiteY41" fmla="*/ 0 h 1837736"/>
              <a:gd name="connsiteX42" fmla="*/ 1236078 w 1569670"/>
              <a:gd name="connsiteY42" fmla="*/ 0 h 1837736"/>
              <a:gd name="connsiteX43" fmla="*/ 1170551 w 1569670"/>
              <a:gd name="connsiteY43" fmla="*/ 8936 h 1837736"/>
              <a:gd name="connsiteX44" fmla="*/ 1128852 w 1569670"/>
              <a:gd name="connsiteY44" fmla="*/ 20850 h 1837736"/>
              <a:gd name="connsiteX45" fmla="*/ 1069282 w 1569670"/>
              <a:gd name="connsiteY45" fmla="*/ 38721 h 1837736"/>
              <a:gd name="connsiteX46" fmla="*/ 890572 w 1569670"/>
              <a:gd name="connsiteY46" fmla="*/ 74463 h 1837736"/>
              <a:gd name="connsiteX47" fmla="*/ 551022 w 1569670"/>
              <a:gd name="connsiteY47" fmla="*/ 125097 h 1837736"/>
              <a:gd name="connsiteX48" fmla="*/ 241258 w 1569670"/>
              <a:gd name="connsiteY48" fmla="*/ 169775 h 1837736"/>
              <a:gd name="connsiteX49" fmla="*/ 0 w 1569670"/>
              <a:gd name="connsiteY49" fmla="*/ 205517 h 1837736"/>
              <a:gd name="connsiteX0" fmla="*/ 0 w 1328412"/>
              <a:gd name="connsiteY0" fmla="*/ 169775 h 1837736"/>
              <a:gd name="connsiteX1" fmla="*/ 14893 w 1328412"/>
              <a:gd name="connsiteY1" fmla="*/ 330614 h 1837736"/>
              <a:gd name="connsiteX2" fmla="*/ 658249 w 1328412"/>
              <a:gd name="connsiteY2" fmla="*/ 271044 h 1837736"/>
              <a:gd name="connsiteX3" fmla="*/ 801217 w 1328412"/>
              <a:gd name="connsiteY3" fmla="*/ 256152 h 1837736"/>
              <a:gd name="connsiteX4" fmla="*/ 848873 w 1328412"/>
              <a:gd name="connsiteY4" fmla="*/ 250195 h 1837736"/>
              <a:gd name="connsiteX5" fmla="*/ 875680 w 1328412"/>
              <a:gd name="connsiteY5" fmla="*/ 253173 h 1837736"/>
              <a:gd name="connsiteX6" fmla="*/ 899508 w 1328412"/>
              <a:gd name="connsiteY6" fmla="*/ 259130 h 1837736"/>
              <a:gd name="connsiteX7" fmla="*/ 923336 w 1328412"/>
              <a:gd name="connsiteY7" fmla="*/ 271044 h 1837736"/>
              <a:gd name="connsiteX8" fmla="*/ 935250 w 1328412"/>
              <a:gd name="connsiteY8" fmla="*/ 282958 h 1837736"/>
              <a:gd name="connsiteX9" fmla="*/ 941207 w 1328412"/>
              <a:gd name="connsiteY9" fmla="*/ 297851 h 1837736"/>
              <a:gd name="connsiteX10" fmla="*/ 938228 w 1328412"/>
              <a:gd name="connsiteY10" fmla="*/ 321679 h 1837736"/>
              <a:gd name="connsiteX11" fmla="*/ 881637 w 1328412"/>
              <a:gd name="connsiteY11" fmla="*/ 774411 h 1837736"/>
              <a:gd name="connsiteX12" fmla="*/ 875680 w 1328412"/>
              <a:gd name="connsiteY12" fmla="*/ 828024 h 1837736"/>
              <a:gd name="connsiteX13" fmla="*/ 845895 w 1328412"/>
              <a:gd name="connsiteY13" fmla="*/ 1048433 h 1837736"/>
              <a:gd name="connsiteX14" fmla="*/ 774411 w 1328412"/>
              <a:gd name="connsiteY14" fmla="*/ 1483294 h 1837736"/>
              <a:gd name="connsiteX15" fmla="*/ 735690 w 1328412"/>
              <a:gd name="connsiteY15" fmla="*/ 1632219 h 1837736"/>
              <a:gd name="connsiteX16" fmla="*/ 693991 w 1328412"/>
              <a:gd name="connsiteY16" fmla="*/ 1727531 h 1837736"/>
              <a:gd name="connsiteX17" fmla="*/ 723776 w 1328412"/>
              <a:gd name="connsiteY17" fmla="*/ 1757316 h 1837736"/>
              <a:gd name="connsiteX18" fmla="*/ 756540 w 1328412"/>
              <a:gd name="connsiteY18" fmla="*/ 1801994 h 1837736"/>
              <a:gd name="connsiteX19" fmla="*/ 783346 w 1328412"/>
              <a:gd name="connsiteY19" fmla="*/ 1834757 h 1837736"/>
              <a:gd name="connsiteX20" fmla="*/ 792282 w 1328412"/>
              <a:gd name="connsiteY20" fmla="*/ 1837736 h 1837736"/>
              <a:gd name="connsiteX21" fmla="*/ 833981 w 1328412"/>
              <a:gd name="connsiteY21" fmla="*/ 1828800 h 1837736"/>
              <a:gd name="connsiteX22" fmla="*/ 890572 w 1328412"/>
              <a:gd name="connsiteY22" fmla="*/ 1807951 h 1837736"/>
              <a:gd name="connsiteX23" fmla="*/ 917379 w 1328412"/>
              <a:gd name="connsiteY23" fmla="*/ 1793058 h 1837736"/>
              <a:gd name="connsiteX24" fmla="*/ 926314 w 1328412"/>
              <a:gd name="connsiteY24" fmla="*/ 1769230 h 1837736"/>
              <a:gd name="connsiteX25" fmla="*/ 941207 w 1328412"/>
              <a:gd name="connsiteY25" fmla="*/ 1685832 h 1837736"/>
              <a:gd name="connsiteX26" fmla="*/ 968013 w 1328412"/>
              <a:gd name="connsiteY26" fmla="*/ 1590520 h 1837736"/>
              <a:gd name="connsiteX27" fmla="*/ 1006734 w 1328412"/>
              <a:gd name="connsiteY27" fmla="*/ 1465423 h 1837736"/>
              <a:gd name="connsiteX28" fmla="*/ 1030562 w 1328412"/>
              <a:gd name="connsiteY28" fmla="*/ 1393939 h 1837736"/>
              <a:gd name="connsiteX29" fmla="*/ 1057368 w 1328412"/>
              <a:gd name="connsiteY29" fmla="*/ 1265864 h 1837736"/>
              <a:gd name="connsiteX30" fmla="*/ 1119917 w 1328412"/>
              <a:gd name="connsiteY30" fmla="*/ 970992 h 1837736"/>
              <a:gd name="connsiteX31" fmla="*/ 1185444 w 1328412"/>
              <a:gd name="connsiteY31" fmla="*/ 691013 h 1837736"/>
              <a:gd name="connsiteX32" fmla="*/ 1239057 w 1328412"/>
              <a:gd name="connsiteY32" fmla="*/ 482518 h 1837736"/>
              <a:gd name="connsiteX33" fmla="*/ 1265863 w 1328412"/>
              <a:gd name="connsiteY33" fmla="*/ 402098 h 1837736"/>
              <a:gd name="connsiteX34" fmla="*/ 1286713 w 1328412"/>
              <a:gd name="connsiteY34" fmla="*/ 366356 h 1837736"/>
              <a:gd name="connsiteX35" fmla="*/ 1310541 w 1328412"/>
              <a:gd name="connsiteY35" fmla="*/ 327636 h 1837736"/>
              <a:gd name="connsiteX36" fmla="*/ 1325433 w 1328412"/>
              <a:gd name="connsiteY36" fmla="*/ 279980 h 1837736"/>
              <a:gd name="connsiteX37" fmla="*/ 1328412 w 1328412"/>
              <a:gd name="connsiteY37" fmla="*/ 235302 h 1837736"/>
              <a:gd name="connsiteX38" fmla="*/ 1307562 w 1328412"/>
              <a:gd name="connsiteY38" fmla="*/ 211474 h 1837736"/>
              <a:gd name="connsiteX39" fmla="*/ 1131831 w 1328412"/>
              <a:gd name="connsiteY39" fmla="*/ 50635 h 1837736"/>
              <a:gd name="connsiteX40" fmla="*/ 1084175 w 1328412"/>
              <a:gd name="connsiteY40" fmla="*/ 8936 h 1837736"/>
              <a:gd name="connsiteX41" fmla="*/ 1048433 w 1328412"/>
              <a:gd name="connsiteY41" fmla="*/ 0 h 1837736"/>
              <a:gd name="connsiteX42" fmla="*/ 994820 w 1328412"/>
              <a:gd name="connsiteY42" fmla="*/ 0 h 1837736"/>
              <a:gd name="connsiteX43" fmla="*/ 929293 w 1328412"/>
              <a:gd name="connsiteY43" fmla="*/ 8936 h 1837736"/>
              <a:gd name="connsiteX44" fmla="*/ 887594 w 1328412"/>
              <a:gd name="connsiteY44" fmla="*/ 20850 h 1837736"/>
              <a:gd name="connsiteX45" fmla="*/ 828024 w 1328412"/>
              <a:gd name="connsiteY45" fmla="*/ 38721 h 1837736"/>
              <a:gd name="connsiteX46" fmla="*/ 649314 w 1328412"/>
              <a:gd name="connsiteY46" fmla="*/ 74463 h 1837736"/>
              <a:gd name="connsiteX47" fmla="*/ 309764 w 1328412"/>
              <a:gd name="connsiteY47" fmla="*/ 125097 h 1837736"/>
              <a:gd name="connsiteX48" fmla="*/ 0 w 1328412"/>
              <a:gd name="connsiteY48" fmla="*/ 169775 h 1837736"/>
              <a:gd name="connsiteX0" fmla="*/ 294871 w 1313519"/>
              <a:gd name="connsiteY0" fmla="*/ 125097 h 1837736"/>
              <a:gd name="connsiteX1" fmla="*/ 0 w 1313519"/>
              <a:gd name="connsiteY1" fmla="*/ 330614 h 1837736"/>
              <a:gd name="connsiteX2" fmla="*/ 643356 w 1313519"/>
              <a:gd name="connsiteY2" fmla="*/ 271044 h 1837736"/>
              <a:gd name="connsiteX3" fmla="*/ 786324 w 1313519"/>
              <a:gd name="connsiteY3" fmla="*/ 256152 h 1837736"/>
              <a:gd name="connsiteX4" fmla="*/ 833980 w 1313519"/>
              <a:gd name="connsiteY4" fmla="*/ 250195 h 1837736"/>
              <a:gd name="connsiteX5" fmla="*/ 860787 w 1313519"/>
              <a:gd name="connsiteY5" fmla="*/ 253173 h 1837736"/>
              <a:gd name="connsiteX6" fmla="*/ 884615 w 1313519"/>
              <a:gd name="connsiteY6" fmla="*/ 259130 h 1837736"/>
              <a:gd name="connsiteX7" fmla="*/ 908443 w 1313519"/>
              <a:gd name="connsiteY7" fmla="*/ 271044 h 1837736"/>
              <a:gd name="connsiteX8" fmla="*/ 920357 w 1313519"/>
              <a:gd name="connsiteY8" fmla="*/ 282958 h 1837736"/>
              <a:gd name="connsiteX9" fmla="*/ 926314 w 1313519"/>
              <a:gd name="connsiteY9" fmla="*/ 297851 h 1837736"/>
              <a:gd name="connsiteX10" fmla="*/ 923335 w 1313519"/>
              <a:gd name="connsiteY10" fmla="*/ 321679 h 1837736"/>
              <a:gd name="connsiteX11" fmla="*/ 866744 w 1313519"/>
              <a:gd name="connsiteY11" fmla="*/ 774411 h 1837736"/>
              <a:gd name="connsiteX12" fmla="*/ 860787 w 1313519"/>
              <a:gd name="connsiteY12" fmla="*/ 828024 h 1837736"/>
              <a:gd name="connsiteX13" fmla="*/ 831002 w 1313519"/>
              <a:gd name="connsiteY13" fmla="*/ 1048433 h 1837736"/>
              <a:gd name="connsiteX14" fmla="*/ 759518 w 1313519"/>
              <a:gd name="connsiteY14" fmla="*/ 1483294 h 1837736"/>
              <a:gd name="connsiteX15" fmla="*/ 720797 w 1313519"/>
              <a:gd name="connsiteY15" fmla="*/ 1632219 h 1837736"/>
              <a:gd name="connsiteX16" fmla="*/ 679098 w 1313519"/>
              <a:gd name="connsiteY16" fmla="*/ 1727531 h 1837736"/>
              <a:gd name="connsiteX17" fmla="*/ 708883 w 1313519"/>
              <a:gd name="connsiteY17" fmla="*/ 1757316 h 1837736"/>
              <a:gd name="connsiteX18" fmla="*/ 741647 w 1313519"/>
              <a:gd name="connsiteY18" fmla="*/ 1801994 h 1837736"/>
              <a:gd name="connsiteX19" fmla="*/ 768453 w 1313519"/>
              <a:gd name="connsiteY19" fmla="*/ 1834757 h 1837736"/>
              <a:gd name="connsiteX20" fmla="*/ 777389 w 1313519"/>
              <a:gd name="connsiteY20" fmla="*/ 1837736 h 1837736"/>
              <a:gd name="connsiteX21" fmla="*/ 819088 w 1313519"/>
              <a:gd name="connsiteY21" fmla="*/ 1828800 h 1837736"/>
              <a:gd name="connsiteX22" fmla="*/ 875679 w 1313519"/>
              <a:gd name="connsiteY22" fmla="*/ 1807951 h 1837736"/>
              <a:gd name="connsiteX23" fmla="*/ 902486 w 1313519"/>
              <a:gd name="connsiteY23" fmla="*/ 1793058 h 1837736"/>
              <a:gd name="connsiteX24" fmla="*/ 911421 w 1313519"/>
              <a:gd name="connsiteY24" fmla="*/ 1769230 h 1837736"/>
              <a:gd name="connsiteX25" fmla="*/ 926314 w 1313519"/>
              <a:gd name="connsiteY25" fmla="*/ 1685832 h 1837736"/>
              <a:gd name="connsiteX26" fmla="*/ 953120 w 1313519"/>
              <a:gd name="connsiteY26" fmla="*/ 1590520 h 1837736"/>
              <a:gd name="connsiteX27" fmla="*/ 991841 w 1313519"/>
              <a:gd name="connsiteY27" fmla="*/ 1465423 h 1837736"/>
              <a:gd name="connsiteX28" fmla="*/ 1015669 w 1313519"/>
              <a:gd name="connsiteY28" fmla="*/ 1393939 h 1837736"/>
              <a:gd name="connsiteX29" fmla="*/ 1042475 w 1313519"/>
              <a:gd name="connsiteY29" fmla="*/ 1265864 h 1837736"/>
              <a:gd name="connsiteX30" fmla="*/ 1105024 w 1313519"/>
              <a:gd name="connsiteY30" fmla="*/ 970992 h 1837736"/>
              <a:gd name="connsiteX31" fmla="*/ 1170551 w 1313519"/>
              <a:gd name="connsiteY31" fmla="*/ 691013 h 1837736"/>
              <a:gd name="connsiteX32" fmla="*/ 1224164 w 1313519"/>
              <a:gd name="connsiteY32" fmla="*/ 482518 h 1837736"/>
              <a:gd name="connsiteX33" fmla="*/ 1250970 w 1313519"/>
              <a:gd name="connsiteY33" fmla="*/ 402098 h 1837736"/>
              <a:gd name="connsiteX34" fmla="*/ 1271820 w 1313519"/>
              <a:gd name="connsiteY34" fmla="*/ 366356 h 1837736"/>
              <a:gd name="connsiteX35" fmla="*/ 1295648 w 1313519"/>
              <a:gd name="connsiteY35" fmla="*/ 327636 h 1837736"/>
              <a:gd name="connsiteX36" fmla="*/ 1310540 w 1313519"/>
              <a:gd name="connsiteY36" fmla="*/ 279980 h 1837736"/>
              <a:gd name="connsiteX37" fmla="*/ 1313519 w 1313519"/>
              <a:gd name="connsiteY37" fmla="*/ 235302 h 1837736"/>
              <a:gd name="connsiteX38" fmla="*/ 1292669 w 1313519"/>
              <a:gd name="connsiteY38" fmla="*/ 211474 h 1837736"/>
              <a:gd name="connsiteX39" fmla="*/ 1116938 w 1313519"/>
              <a:gd name="connsiteY39" fmla="*/ 50635 h 1837736"/>
              <a:gd name="connsiteX40" fmla="*/ 1069282 w 1313519"/>
              <a:gd name="connsiteY40" fmla="*/ 8936 h 1837736"/>
              <a:gd name="connsiteX41" fmla="*/ 1033540 w 1313519"/>
              <a:gd name="connsiteY41" fmla="*/ 0 h 1837736"/>
              <a:gd name="connsiteX42" fmla="*/ 979927 w 1313519"/>
              <a:gd name="connsiteY42" fmla="*/ 0 h 1837736"/>
              <a:gd name="connsiteX43" fmla="*/ 914400 w 1313519"/>
              <a:gd name="connsiteY43" fmla="*/ 8936 h 1837736"/>
              <a:gd name="connsiteX44" fmla="*/ 872701 w 1313519"/>
              <a:gd name="connsiteY44" fmla="*/ 20850 h 1837736"/>
              <a:gd name="connsiteX45" fmla="*/ 813131 w 1313519"/>
              <a:gd name="connsiteY45" fmla="*/ 38721 h 1837736"/>
              <a:gd name="connsiteX46" fmla="*/ 634421 w 1313519"/>
              <a:gd name="connsiteY46" fmla="*/ 74463 h 1837736"/>
              <a:gd name="connsiteX47" fmla="*/ 294871 w 1313519"/>
              <a:gd name="connsiteY47" fmla="*/ 125097 h 1837736"/>
              <a:gd name="connsiteX0" fmla="*/ 0 w 1018648"/>
              <a:gd name="connsiteY0" fmla="*/ 125097 h 1837736"/>
              <a:gd name="connsiteX1" fmla="*/ 348485 w 1018648"/>
              <a:gd name="connsiteY1" fmla="*/ 271044 h 1837736"/>
              <a:gd name="connsiteX2" fmla="*/ 491453 w 1018648"/>
              <a:gd name="connsiteY2" fmla="*/ 256152 h 1837736"/>
              <a:gd name="connsiteX3" fmla="*/ 539109 w 1018648"/>
              <a:gd name="connsiteY3" fmla="*/ 250195 h 1837736"/>
              <a:gd name="connsiteX4" fmla="*/ 565916 w 1018648"/>
              <a:gd name="connsiteY4" fmla="*/ 253173 h 1837736"/>
              <a:gd name="connsiteX5" fmla="*/ 589744 w 1018648"/>
              <a:gd name="connsiteY5" fmla="*/ 259130 h 1837736"/>
              <a:gd name="connsiteX6" fmla="*/ 613572 w 1018648"/>
              <a:gd name="connsiteY6" fmla="*/ 271044 h 1837736"/>
              <a:gd name="connsiteX7" fmla="*/ 625486 w 1018648"/>
              <a:gd name="connsiteY7" fmla="*/ 282958 h 1837736"/>
              <a:gd name="connsiteX8" fmla="*/ 631443 w 1018648"/>
              <a:gd name="connsiteY8" fmla="*/ 297851 h 1837736"/>
              <a:gd name="connsiteX9" fmla="*/ 628464 w 1018648"/>
              <a:gd name="connsiteY9" fmla="*/ 321679 h 1837736"/>
              <a:gd name="connsiteX10" fmla="*/ 571873 w 1018648"/>
              <a:gd name="connsiteY10" fmla="*/ 774411 h 1837736"/>
              <a:gd name="connsiteX11" fmla="*/ 565916 w 1018648"/>
              <a:gd name="connsiteY11" fmla="*/ 828024 h 1837736"/>
              <a:gd name="connsiteX12" fmla="*/ 536131 w 1018648"/>
              <a:gd name="connsiteY12" fmla="*/ 1048433 h 1837736"/>
              <a:gd name="connsiteX13" fmla="*/ 464647 w 1018648"/>
              <a:gd name="connsiteY13" fmla="*/ 1483294 h 1837736"/>
              <a:gd name="connsiteX14" fmla="*/ 425926 w 1018648"/>
              <a:gd name="connsiteY14" fmla="*/ 1632219 h 1837736"/>
              <a:gd name="connsiteX15" fmla="*/ 384227 w 1018648"/>
              <a:gd name="connsiteY15" fmla="*/ 1727531 h 1837736"/>
              <a:gd name="connsiteX16" fmla="*/ 414012 w 1018648"/>
              <a:gd name="connsiteY16" fmla="*/ 1757316 h 1837736"/>
              <a:gd name="connsiteX17" fmla="*/ 446776 w 1018648"/>
              <a:gd name="connsiteY17" fmla="*/ 1801994 h 1837736"/>
              <a:gd name="connsiteX18" fmla="*/ 473582 w 1018648"/>
              <a:gd name="connsiteY18" fmla="*/ 1834757 h 1837736"/>
              <a:gd name="connsiteX19" fmla="*/ 482518 w 1018648"/>
              <a:gd name="connsiteY19" fmla="*/ 1837736 h 1837736"/>
              <a:gd name="connsiteX20" fmla="*/ 524217 w 1018648"/>
              <a:gd name="connsiteY20" fmla="*/ 1828800 h 1837736"/>
              <a:gd name="connsiteX21" fmla="*/ 580808 w 1018648"/>
              <a:gd name="connsiteY21" fmla="*/ 1807951 h 1837736"/>
              <a:gd name="connsiteX22" fmla="*/ 607615 w 1018648"/>
              <a:gd name="connsiteY22" fmla="*/ 1793058 h 1837736"/>
              <a:gd name="connsiteX23" fmla="*/ 616550 w 1018648"/>
              <a:gd name="connsiteY23" fmla="*/ 1769230 h 1837736"/>
              <a:gd name="connsiteX24" fmla="*/ 631443 w 1018648"/>
              <a:gd name="connsiteY24" fmla="*/ 1685832 h 1837736"/>
              <a:gd name="connsiteX25" fmla="*/ 658249 w 1018648"/>
              <a:gd name="connsiteY25" fmla="*/ 1590520 h 1837736"/>
              <a:gd name="connsiteX26" fmla="*/ 696970 w 1018648"/>
              <a:gd name="connsiteY26" fmla="*/ 1465423 h 1837736"/>
              <a:gd name="connsiteX27" fmla="*/ 720798 w 1018648"/>
              <a:gd name="connsiteY27" fmla="*/ 1393939 h 1837736"/>
              <a:gd name="connsiteX28" fmla="*/ 747604 w 1018648"/>
              <a:gd name="connsiteY28" fmla="*/ 1265864 h 1837736"/>
              <a:gd name="connsiteX29" fmla="*/ 810153 w 1018648"/>
              <a:gd name="connsiteY29" fmla="*/ 970992 h 1837736"/>
              <a:gd name="connsiteX30" fmla="*/ 875680 w 1018648"/>
              <a:gd name="connsiteY30" fmla="*/ 691013 h 1837736"/>
              <a:gd name="connsiteX31" fmla="*/ 929293 w 1018648"/>
              <a:gd name="connsiteY31" fmla="*/ 482518 h 1837736"/>
              <a:gd name="connsiteX32" fmla="*/ 956099 w 1018648"/>
              <a:gd name="connsiteY32" fmla="*/ 402098 h 1837736"/>
              <a:gd name="connsiteX33" fmla="*/ 976949 w 1018648"/>
              <a:gd name="connsiteY33" fmla="*/ 366356 h 1837736"/>
              <a:gd name="connsiteX34" fmla="*/ 1000777 w 1018648"/>
              <a:gd name="connsiteY34" fmla="*/ 327636 h 1837736"/>
              <a:gd name="connsiteX35" fmla="*/ 1015669 w 1018648"/>
              <a:gd name="connsiteY35" fmla="*/ 279980 h 1837736"/>
              <a:gd name="connsiteX36" fmla="*/ 1018648 w 1018648"/>
              <a:gd name="connsiteY36" fmla="*/ 235302 h 1837736"/>
              <a:gd name="connsiteX37" fmla="*/ 997798 w 1018648"/>
              <a:gd name="connsiteY37" fmla="*/ 211474 h 1837736"/>
              <a:gd name="connsiteX38" fmla="*/ 822067 w 1018648"/>
              <a:gd name="connsiteY38" fmla="*/ 50635 h 1837736"/>
              <a:gd name="connsiteX39" fmla="*/ 774411 w 1018648"/>
              <a:gd name="connsiteY39" fmla="*/ 8936 h 1837736"/>
              <a:gd name="connsiteX40" fmla="*/ 738669 w 1018648"/>
              <a:gd name="connsiteY40" fmla="*/ 0 h 1837736"/>
              <a:gd name="connsiteX41" fmla="*/ 685056 w 1018648"/>
              <a:gd name="connsiteY41" fmla="*/ 0 h 1837736"/>
              <a:gd name="connsiteX42" fmla="*/ 619529 w 1018648"/>
              <a:gd name="connsiteY42" fmla="*/ 8936 h 1837736"/>
              <a:gd name="connsiteX43" fmla="*/ 577830 w 1018648"/>
              <a:gd name="connsiteY43" fmla="*/ 20850 h 1837736"/>
              <a:gd name="connsiteX44" fmla="*/ 518260 w 1018648"/>
              <a:gd name="connsiteY44" fmla="*/ 38721 h 1837736"/>
              <a:gd name="connsiteX45" fmla="*/ 339550 w 1018648"/>
              <a:gd name="connsiteY45" fmla="*/ 74463 h 1837736"/>
              <a:gd name="connsiteX46" fmla="*/ 0 w 1018648"/>
              <a:gd name="connsiteY46" fmla="*/ 125097 h 1837736"/>
              <a:gd name="connsiteX0" fmla="*/ 0 w 679098"/>
              <a:gd name="connsiteY0" fmla="*/ 74463 h 1837736"/>
              <a:gd name="connsiteX1" fmla="*/ 8935 w 679098"/>
              <a:gd name="connsiteY1" fmla="*/ 271044 h 1837736"/>
              <a:gd name="connsiteX2" fmla="*/ 151903 w 679098"/>
              <a:gd name="connsiteY2" fmla="*/ 256152 h 1837736"/>
              <a:gd name="connsiteX3" fmla="*/ 199559 w 679098"/>
              <a:gd name="connsiteY3" fmla="*/ 250195 h 1837736"/>
              <a:gd name="connsiteX4" fmla="*/ 226366 w 679098"/>
              <a:gd name="connsiteY4" fmla="*/ 253173 h 1837736"/>
              <a:gd name="connsiteX5" fmla="*/ 250194 w 679098"/>
              <a:gd name="connsiteY5" fmla="*/ 259130 h 1837736"/>
              <a:gd name="connsiteX6" fmla="*/ 274022 w 679098"/>
              <a:gd name="connsiteY6" fmla="*/ 271044 h 1837736"/>
              <a:gd name="connsiteX7" fmla="*/ 285936 w 679098"/>
              <a:gd name="connsiteY7" fmla="*/ 282958 h 1837736"/>
              <a:gd name="connsiteX8" fmla="*/ 291893 w 679098"/>
              <a:gd name="connsiteY8" fmla="*/ 297851 h 1837736"/>
              <a:gd name="connsiteX9" fmla="*/ 288914 w 679098"/>
              <a:gd name="connsiteY9" fmla="*/ 321679 h 1837736"/>
              <a:gd name="connsiteX10" fmla="*/ 232323 w 679098"/>
              <a:gd name="connsiteY10" fmla="*/ 774411 h 1837736"/>
              <a:gd name="connsiteX11" fmla="*/ 226366 w 679098"/>
              <a:gd name="connsiteY11" fmla="*/ 828024 h 1837736"/>
              <a:gd name="connsiteX12" fmla="*/ 196581 w 679098"/>
              <a:gd name="connsiteY12" fmla="*/ 1048433 h 1837736"/>
              <a:gd name="connsiteX13" fmla="*/ 125097 w 679098"/>
              <a:gd name="connsiteY13" fmla="*/ 1483294 h 1837736"/>
              <a:gd name="connsiteX14" fmla="*/ 86376 w 679098"/>
              <a:gd name="connsiteY14" fmla="*/ 1632219 h 1837736"/>
              <a:gd name="connsiteX15" fmla="*/ 44677 w 679098"/>
              <a:gd name="connsiteY15" fmla="*/ 1727531 h 1837736"/>
              <a:gd name="connsiteX16" fmla="*/ 74462 w 679098"/>
              <a:gd name="connsiteY16" fmla="*/ 1757316 h 1837736"/>
              <a:gd name="connsiteX17" fmla="*/ 107226 w 679098"/>
              <a:gd name="connsiteY17" fmla="*/ 1801994 h 1837736"/>
              <a:gd name="connsiteX18" fmla="*/ 134032 w 679098"/>
              <a:gd name="connsiteY18" fmla="*/ 1834757 h 1837736"/>
              <a:gd name="connsiteX19" fmla="*/ 142968 w 679098"/>
              <a:gd name="connsiteY19" fmla="*/ 1837736 h 1837736"/>
              <a:gd name="connsiteX20" fmla="*/ 184667 w 679098"/>
              <a:gd name="connsiteY20" fmla="*/ 1828800 h 1837736"/>
              <a:gd name="connsiteX21" fmla="*/ 241258 w 679098"/>
              <a:gd name="connsiteY21" fmla="*/ 1807951 h 1837736"/>
              <a:gd name="connsiteX22" fmla="*/ 268065 w 679098"/>
              <a:gd name="connsiteY22" fmla="*/ 1793058 h 1837736"/>
              <a:gd name="connsiteX23" fmla="*/ 277000 w 679098"/>
              <a:gd name="connsiteY23" fmla="*/ 1769230 h 1837736"/>
              <a:gd name="connsiteX24" fmla="*/ 291893 w 679098"/>
              <a:gd name="connsiteY24" fmla="*/ 1685832 h 1837736"/>
              <a:gd name="connsiteX25" fmla="*/ 318699 w 679098"/>
              <a:gd name="connsiteY25" fmla="*/ 1590520 h 1837736"/>
              <a:gd name="connsiteX26" fmla="*/ 357420 w 679098"/>
              <a:gd name="connsiteY26" fmla="*/ 1465423 h 1837736"/>
              <a:gd name="connsiteX27" fmla="*/ 381248 w 679098"/>
              <a:gd name="connsiteY27" fmla="*/ 1393939 h 1837736"/>
              <a:gd name="connsiteX28" fmla="*/ 408054 w 679098"/>
              <a:gd name="connsiteY28" fmla="*/ 1265864 h 1837736"/>
              <a:gd name="connsiteX29" fmla="*/ 470603 w 679098"/>
              <a:gd name="connsiteY29" fmla="*/ 970992 h 1837736"/>
              <a:gd name="connsiteX30" fmla="*/ 536130 w 679098"/>
              <a:gd name="connsiteY30" fmla="*/ 691013 h 1837736"/>
              <a:gd name="connsiteX31" fmla="*/ 589743 w 679098"/>
              <a:gd name="connsiteY31" fmla="*/ 482518 h 1837736"/>
              <a:gd name="connsiteX32" fmla="*/ 616549 w 679098"/>
              <a:gd name="connsiteY32" fmla="*/ 402098 h 1837736"/>
              <a:gd name="connsiteX33" fmla="*/ 637399 w 679098"/>
              <a:gd name="connsiteY33" fmla="*/ 366356 h 1837736"/>
              <a:gd name="connsiteX34" fmla="*/ 661227 w 679098"/>
              <a:gd name="connsiteY34" fmla="*/ 327636 h 1837736"/>
              <a:gd name="connsiteX35" fmla="*/ 676119 w 679098"/>
              <a:gd name="connsiteY35" fmla="*/ 279980 h 1837736"/>
              <a:gd name="connsiteX36" fmla="*/ 679098 w 679098"/>
              <a:gd name="connsiteY36" fmla="*/ 235302 h 1837736"/>
              <a:gd name="connsiteX37" fmla="*/ 658248 w 679098"/>
              <a:gd name="connsiteY37" fmla="*/ 211474 h 1837736"/>
              <a:gd name="connsiteX38" fmla="*/ 482517 w 679098"/>
              <a:gd name="connsiteY38" fmla="*/ 50635 h 1837736"/>
              <a:gd name="connsiteX39" fmla="*/ 434861 w 679098"/>
              <a:gd name="connsiteY39" fmla="*/ 8936 h 1837736"/>
              <a:gd name="connsiteX40" fmla="*/ 399119 w 679098"/>
              <a:gd name="connsiteY40" fmla="*/ 0 h 1837736"/>
              <a:gd name="connsiteX41" fmla="*/ 345506 w 679098"/>
              <a:gd name="connsiteY41" fmla="*/ 0 h 1837736"/>
              <a:gd name="connsiteX42" fmla="*/ 279979 w 679098"/>
              <a:gd name="connsiteY42" fmla="*/ 8936 h 1837736"/>
              <a:gd name="connsiteX43" fmla="*/ 238280 w 679098"/>
              <a:gd name="connsiteY43" fmla="*/ 20850 h 1837736"/>
              <a:gd name="connsiteX44" fmla="*/ 178710 w 679098"/>
              <a:gd name="connsiteY44" fmla="*/ 38721 h 1837736"/>
              <a:gd name="connsiteX45" fmla="*/ 0 w 679098"/>
              <a:gd name="connsiteY45" fmla="*/ 74463 h 1837736"/>
              <a:gd name="connsiteX0" fmla="*/ 169775 w 670163"/>
              <a:gd name="connsiteY0" fmla="*/ 38721 h 1837736"/>
              <a:gd name="connsiteX1" fmla="*/ 0 w 670163"/>
              <a:gd name="connsiteY1" fmla="*/ 271044 h 1837736"/>
              <a:gd name="connsiteX2" fmla="*/ 142968 w 670163"/>
              <a:gd name="connsiteY2" fmla="*/ 256152 h 1837736"/>
              <a:gd name="connsiteX3" fmla="*/ 190624 w 670163"/>
              <a:gd name="connsiteY3" fmla="*/ 250195 h 1837736"/>
              <a:gd name="connsiteX4" fmla="*/ 217431 w 670163"/>
              <a:gd name="connsiteY4" fmla="*/ 253173 h 1837736"/>
              <a:gd name="connsiteX5" fmla="*/ 241259 w 670163"/>
              <a:gd name="connsiteY5" fmla="*/ 259130 h 1837736"/>
              <a:gd name="connsiteX6" fmla="*/ 265087 w 670163"/>
              <a:gd name="connsiteY6" fmla="*/ 271044 h 1837736"/>
              <a:gd name="connsiteX7" fmla="*/ 277001 w 670163"/>
              <a:gd name="connsiteY7" fmla="*/ 282958 h 1837736"/>
              <a:gd name="connsiteX8" fmla="*/ 282958 w 670163"/>
              <a:gd name="connsiteY8" fmla="*/ 297851 h 1837736"/>
              <a:gd name="connsiteX9" fmla="*/ 279979 w 670163"/>
              <a:gd name="connsiteY9" fmla="*/ 321679 h 1837736"/>
              <a:gd name="connsiteX10" fmla="*/ 223388 w 670163"/>
              <a:gd name="connsiteY10" fmla="*/ 774411 h 1837736"/>
              <a:gd name="connsiteX11" fmla="*/ 217431 w 670163"/>
              <a:gd name="connsiteY11" fmla="*/ 828024 h 1837736"/>
              <a:gd name="connsiteX12" fmla="*/ 187646 w 670163"/>
              <a:gd name="connsiteY12" fmla="*/ 1048433 h 1837736"/>
              <a:gd name="connsiteX13" fmla="*/ 116162 w 670163"/>
              <a:gd name="connsiteY13" fmla="*/ 1483294 h 1837736"/>
              <a:gd name="connsiteX14" fmla="*/ 77441 w 670163"/>
              <a:gd name="connsiteY14" fmla="*/ 1632219 h 1837736"/>
              <a:gd name="connsiteX15" fmla="*/ 35742 w 670163"/>
              <a:gd name="connsiteY15" fmla="*/ 1727531 h 1837736"/>
              <a:gd name="connsiteX16" fmla="*/ 65527 w 670163"/>
              <a:gd name="connsiteY16" fmla="*/ 1757316 h 1837736"/>
              <a:gd name="connsiteX17" fmla="*/ 98291 w 670163"/>
              <a:gd name="connsiteY17" fmla="*/ 1801994 h 1837736"/>
              <a:gd name="connsiteX18" fmla="*/ 125097 w 670163"/>
              <a:gd name="connsiteY18" fmla="*/ 1834757 h 1837736"/>
              <a:gd name="connsiteX19" fmla="*/ 134033 w 670163"/>
              <a:gd name="connsiteY19" fmla="*/ 1837736 h 1837736"/>
              <a:gd name="connsiteX20" fmla="*/ 175732 w 670163"/>
              <a:gd name="connsiteY20" fmla="*/ 1828800 h 1837736"/>
              <a:gd name="connsiteX21" fmla="*/ 232323 w 670163"/>
              <a:gd name="connsiteY21" fmla="*/ 1807951 h 1837736"/>
              <a:gd name="connsiteX22" fmla="*/ 259130 w 670163"/>
              <a:gd name="connsiteY22" fmla="*/ 1793058 h 1837736"/>
              <a:gd name="connsiteX23" fmla="*/ 268065 w 670163"/>
              <a:gd name="connsiteY23" fmla="*/ 1769230 h 1837736"/>
              <a:gd name="connsiteX24" fmla="*/ 282958 w 670163"/>
              <a:gd name="connsiteY24" fmla="*/ 1685832 h 1837736"/>
              <a:gd name="connsiteX25" fmla="*/ 309764 w 670163"/>
              <a:gd name="connsiteY25" fmla="*/ 1590520 h 1837736"/>
              <a:gd name="connsiteX26" fmla="*/ 348485 w 670163"/>
              <a:gd name="connsiteY26" fmla="*/ 1465423 h 1837736"/>
              <a:gd name="connsiteX27" fmla="*/ 372313 w 670163"/>
              <a:gd name="connsiteY27" fmla="*/ 1393939 h 1837736"/>
              <a:gd name="connsiteX28" fmla="*/ 399119 w 670163"/>
              <a:gd name="connsiteY28" fmla="*/ 1265864 h 1837736"/>
              <a:gd name="connsiteX29" fmla="*/ 461668 w 670163"/>
              <a:gd name="connsiteY29" fmla="*/ 970992 h 1837736"/>
              <a:gd name="connsiteX30" fmla="*/ 527195 w 670163"/>
              <a:gd name="connsiteY30" fmla="*/ 691013 h 1837736"/>
              <a:gd name="connsiteX31" fmla="*/ 580808 w 670163"/>
              <a:gd name="connsiteY31" fmla="*/ 482518 h 1837736"/>
              <a:gd name="connsiteX32" fmla="*/ 607614 w 670163"/>
              <a:gd name="connsiteY32" fmla="*/ 402098 h 1837736"/>
              <a:gd name="connsiteX33" fmla="*/ 628464 w 670163"/>
              <a:gd name="connsiteY33" fmla="*/ 366356 h 1837736"/>
              <a:gd name="connsiteX34" fmla="*/ 652292 w 670163"/>
              <a:gd name="connsiteY34" fmla="*/ 327636 h 1837736"/>
              <a:gd name="connsiteX35" fmla="*/ 667184 w 670163"/>
              <a:gd name="connsiteY35" fmla="*/ 279980 h 1837736"/>
              <a:gd name="connsiteX36" fmla="*/ 670163 w 670163"/>
              <a:gd name="connsiteY36" fmla="*/ 235302 h 1837736"/>
              <a:gd name="connsiteX37" fmla="*/ 649313 w 670163"/>
              <a:gd name="connsiteY37" fmla="*/ 211474 h 1837736"/>
              <a:gd name="connsiteX38" fmla="*/ 473582 w 670163"/>
              <a:gd name="connsiteY38" fmla="*/ 50635 h 1837736"/>
              <a:gd name="connsiteX39" fmla="*/ 425926 w 670163"/>
              <a:gd name="connsiteY39" fmla="*/ 8936 h 1837736"/>
              <a:gd name="connsiteX40" fmla="*/ 390184 w 670163"/>
              <a:gd name="connsiteY40" fmla="*/ 0 h 1837736"/>
              <a:gd name="connsiteX41" fmla="*/ 336571 w 670163"/>
              <a:gd name="connsiteY41" fmla="*/ 0 h 1837736"/>
              <a:gd name="connsiteX42" fmla="*/ 271044 w 670163"/>
              <a:gd name="connsiteY42" fmla="*/ 8936 h 1837736"/>
              <a:gd name="connsiteX43" fmla="*/ 229345 w 670163"/>
              <a:gd name="connsiteY43" fmla="*/ 20850 h 1837736"/>
              <a:gd name="connsiteX44" fmla="*/ 169775 w 670163"/>
              <a:gd name="connsiteY44" fmla="*/ 38721 h 1837736"/>
              <a:gd name="connsiteX0" fmla="*/ 134033 w 634421"/>
              <a:gd name="connsiteY0" fmla="*/ 38721 h 1837736"/>
              <a:gd name="connsiteX1" fmla="*/ 107226 w 634421"/>
              <a:gd name="connsiteY1" fmla="*/ 256152 h 1837736"/>
              <a:gd name="connsiteX2" fmla="*/ 154882 w 634421"/>
              <a:gd name="connsiteY2" fmla="*/ 250195 h 1837736"/>
              <a:gd name="connsiteX3" fmla="*/ 181689 w 634421"/>
              <a:gd name="connsiteY3" fmla="*/ 253173 h 1837736"/>
              <a:gd name="connsiteX4" fmla="*/ 205517 w 634421"/>
              <a:gd name="connsiteY4" fmla="*/ 259130 h 1837736"/>
              <a:gd name="connsiteX5" fmla="*/ 229345 w 634421"/>
              <a:gd name="connsiteY5" fmla="*/ 271044 h 1837736"/>
              <a:gd name="connsiteX6" fmla="*/ 241259 w 634421"/>
              <a:gd name="connsiteY6" fmla="*/ 282958 h 1837736"/>
              <a:gd name="connsiteX7" fmla="*/ 247216 w 634421"/>
              <a:gd name="connsiteY7" fmla="*/ 297851 h 1837736"/>
              <a:gd name="connsiteX8" fmla="*/ 244237 w 634421"/>
              <a:gd name="connsiteY8" fmla="*/ 321679 h 1837736"/>
              <a:gd name="connsiteX9" fmla="*/ 187646 w 634421"/>
              <a:gd name="connsiteY9" fmla="*/ 774411 h 1837736"/>
              <a:gd name="connsiteX10" fmla="*/ 181689 w 634421"/>
              <a:gd name="connsiteY10" fmla="*/ 828024 h 1837736"/>
              <a:gd name="connsiteX11" fmla="*/ 151904 w 634421"/>
              <a:gd name="connsiteY11" fmla="*/ 1048433 h 1837736"/>
              <a:gd name="connsiteX12" fmla="*/ 80420 w 634421"/>
              <a:gd name="connsiteY12" fmla="*/ 1483294 h 1837736"/>
              <a:gd name="connsiteX13" fmla="*/ 41699 w 634421"/>
              <a:gd name="connsiteY13" fmla="*/ 1632219 h 1837736"/>
              <a:gd name="connsiteX14" fmla="*/ 0 w 634421"/>
              <a:gd name="connsiteY14" fmla="*/ 1727531 h 1837736"/>
              <a:gd name="connsiteX15" fmla="*/ 29785 w 634421"/>
              <a:gd name="connsiteY15" fmla="*/ 1757316 h 1837736"/>
              <a:gd name="connsiteX16" fmla="*/ 62549 w 634421"/>
              <a:gd name="connsiteY16" fmla="*/ 1801994 h 1837736"/>
              <a:gd name="connsiteX17" fmla="*/ 89355 w 634421"/>
              <a:gd name="connsiteY17" fmla="*/ 1834757 h 1837736"/>
              <a:gd name="connsiteX18" fmla="*/ 98291 w 634421"/>
              <a:gd name="connsiteY18" fmla="*/ 1837736 h 1837736"/>
              <a:gd name="connsiteX19" fmla="*/ 139990 w 634421"/>
              <a:gd name="connsiteY19" fmla="*/ 1828800 h 1837736"/>
              <a:gd name="connsiteX20" fmla="*/ 196581 w 634421"/>
              <a:gd name="connsiteY20" fmla="*/ 1807951 h 1837736"/>
              <a:gd name="connsiteX21" fmla="*/ 223388 w 634421"/>
              <a:gd name="connsiteY21" fmla="*/ 1793058 h 1837736"/>
              <a:gd name="connsiteX22" fmla="*/ 232323 w 634421"/>
              <a:gd name="connsiteY22" fmla="*/ 1769230 h 1837736"/>
              <a:gd name="connsiteX23" fmla="*/ 247216 w 634421"/>
              <a:gd name="connsiteY23" fmla="*/ 1685832 h 1837736"/>
              <a:gd name="connsiteX24" fmla="*/ 274022 w 634421"/>
              <a:gd name="connsiteY24" fmla="*/ 1590520 h 1837736"/>
              <a:gd name="connsiteX25" fmla="*/ 312743 w 634421"/>
              <a:gd name="connsiteY25" fmla="*/ 1465423 h 1837736"/>
              <a:gd name="connsiteX26" fmla="*/ 336571 w 634421"/>
              <a:gd name="connsiteY26" fmla="*/ 1393939 h 1837736"/>
              <a:gd name="connsiteX27" fmla="*/ 363377 w 634421"/>
              <a:gd name="connsiteY27" fmla="*/ 1265864 h 1837736"/>
              <a:gd name="connsiteX28" fmla="*/ 425926 w 634421"/>
              <a:gd name="connsiteY28" fmla="*/ 970992 h 1837736"/>
              <a:gd name="connsiteX29" fmla="*/ 491453 w 634421"/>
              <a:gd name="connsiteY29" fmla="*/ 691013 h 1837736"/>
              <a:gd name="connsiteX30" fmla="*/ 545066 w 634421"/>
              <a:gd name="connsiteY30" fmla="*/ 482518 h 1837736"/>
              <a:gd name="connsiteX31" fmla="*/ 571872 w 634421"/>
              <a:gd name="connsiteY31" fmla="*/ 402098 h 1837736"/>
              <a:gd name="connsiteX32" fmla="*/ 592722 w 634421"/>
              <a:gd name="connsiteY32" fmla="*/ 366356 h 1837736"/>
              <a:gd name="connsiteX33" fmla="*/ 616550 w 634421"/>
              <a:gd name="connsiteY33" fmla="*/ 327636 h 1837736"/>
              <a:gd name="connsiteX34" fmla="*/ 631442 w 634421"/>
              <a:gd name="connsiteY34" fmla="*/ 279980 h 1837736"/>
              <a:gd name="connsiteX35" fmla="*/ 634421 w 634421"/>
              <a:gd name="connsiteY35" fmla="*/ 235302 h 1837736"/>
              <a:gd name="connsiteX36" fmla="*/ 613571 w 634421"/>
              <a:gd name="connsiteY36" fmla="*/ 211474 h 1837736"/>
              <a:gd name="connsiteX37" fmla="*/ 437840 w 634421"/>
              <a:gd name="connsiteY37" fmla="*/ 50635 h 1837736"/>
              <a:gd name="connsiteX38" fmla="*/ 390184 w 634421"/>
              <a:gd name="connsiteY38" fmla="*/ 8936 h 1837736"/>
              <a:gd name="connsiteX39" fmla="*/ 354442 w 634421"/>
              <a:gd name="connsiteY39" fmla="*/ 0 h 1837736"/>
              <a:gd name="connsiteX40" fmla="*/ 300829 w 634421"/>
              <a:gd name="connsiteY40" fmla="*/ 0 h 1837736"/>
              <a:gd name="connsiteX41" fmla="*/ 235302 w 634421"/>
              <a:gd name="connsiteY41" fmla="*/ 8936 h 1837736"/>
              <a:gd name="connsiteX42" fmla="*/ 193603 w 634421"/>
              <a:gd name="connsiteY42" fmla="*/ 20850 h 1837736"/>
              <a:gd name="connsiteX43" fmla="*/ 134033 w 634421"/>
              <a:gd name="connsiteY43" fmla="*/ 38721 h 1837736"/>
              <a:gd name="connsiteX0" fmla="*/ 134033 w 634421"/>
              <a:gd name="connsiteY0" fmla="*/ 38721 h 1837736"/>
              <a:gd name="connsiteX1" fmla="*/ 154882 w 634421"/>
              <a:gd name="connsiteY1" fmla="*/ 250195 h 1837736"/>
              <a:gd name="connsiteX2" fmla="*/ 181689 w 634421"/>
              <a:gd name="connsiteY2" fmla="*/ 253173 h 1837736"/>
              <a:gd name="connsiteX3" fmla="*/ 205517 w 634421"/>
              <a:gd name="connsiteY3" fmla="*/ 259130 h 1837736"/>
              <a:gd name="connsiteX4" fmla="*/ 229345 w 634421"/>
              <a:gd name="connsiteY4" fmla="*/ 271044 h 1837736"/>
              <a:gd name="connsiteX5" fmla="*/ 241259 w 634421"/>
              <a:gd name="connsiteY5" fmla="*/ 282958 h 1837736"/>
              <a:gd name="connsiteX6" fmla="*/ 247216 w 634421"/>
              <a:gd name="connsiteY6" fmla="*/ 297851 h 1837736"/>
              <a:gd name="connsiteX7" fmla="*/ 244237 w 634421"/>
              <a:gd name="connsiteY7" fmla="*/ 321679 h 1837736"/>
              <a:gd name="connsiteX8" fmla="*/ 187646 w 634421"/>
              <a:gd name="connsiteY8" fmla="*/ 774411 h 1837736"/>
              <a:gd name="connsiteX9" fmla="*/ 181689 w 634421"/>
              <a:gd name="connsiteY9" fmla="*/ 828024 h 1837736"/>
              <a:gd name="connsiteX10" fmla="*/ 151904 w 634421"/>
              <a:gd name="connsiteY10" fmla="*/ 1048433 h 1837736"/>
              <a:gd name="connsiteX11" fmla="*/ 80420 w 634421"/>
              <a:gd name="connsiteY11" fmla="*/ 1483294 h 1837736"/>
              <a:gd name="connsiteX12" fmla="*/ 41699 w 634421"/>
              <a:gd name="connsiteY12" fmla="*/ 1632219 h 1837736"/>
              <a:gd name="connsiteX13" fmla="*/ 0 w 634421"/>
              <a:gd name="connsiteY13" fmla="*/ 1727531 h 1837736"/>
              <a:gd name="connsiteX14" fmla="*/ 29785 w 634421"/>
              <a:gd name="connsiteY14" fmla="*/ 1757316 h 1837736"/>
              <a:gd name="connsiteX15" fmla="*/ 62549 w 634421"/>
              <a:gd name="connsiteY15" fmla="*/ 1801994 h 1837736"/>
              <a:gd name="connsiteX16" fmla="*/ 89355 w 634421"/>
              <a:gd name="connsiteY16" fmla="*/ 1834757 h 1837736"/>
              <a:gd name="connsiteX17" fmla="*/ 98291 w 634421"/>
              <a:gd name="connsiteY17" fmla="*/ 1837736 h 1837736"/>
              <a:gd name="connsiteX18" fmla="*/ 139990 w 634421"/>
              <a:gd name="connsiteY18" fmla="*/ 1828800 h 1837736"/>
              <a:gd name="connsiteX19" fmla="*/ 196581 w 634421"/>
              <a:gd name="connsiteY19" fmla="*/ 1807951 h 1837736"/>
              <a:gd name="connsiteX20" fmla="*/ 223388 w 634421"/>
              <a:gd name="connsiteY20" fmla="*/ 1793058 h 1837736"/>
              <a:gd name="connsiteX21" fmla="*/ 232323 w 634421"/>
              <a:gd name="connsiteY21" fmla="*/ 1769230 h 1837736"/>
              <a:gd name="connsiteX22" fmla="*/ 247216 w 634421"/>
              <a:gd name="connsiteY22" fmla="*/ 1685832 h 1837736"/>
              <a:gd name="connsiteX23" fmla="*/ 274022 w 634421"/>
              <a:gd name="connsiteY23" fmla="*/ 1590520 h 1837736"/>
              <a:gd name="connsiteX24" fmla="*/ 312743 w 634421"/>
              <a:gd name="connsiteY24" fmla="*/ 1465423 h 1837736"/>
              <a:gd name="connsiteX25" fmla="*/ 336571 w 634421"/>
              <a:gd name="connsiteY25" fmla="*/ 1393939 h 1837736"/>
              <a:gd name="connsiteX26" fmla="*/ 363377 w 634421"/>
              <a:gd name="connsiteY26" fmla="*/ 1265864 h 1837736"/>
              <a:gd name="connsiteX27" fmla="*/ 425926 w 634421"/>
              <a:gd name="connsiteY27" fmla="*/ 970992 h 1837736"/>
              <a:gd name="connsiteX28" fmla="*/ 491453 w 634421"/>
              <a:gd name="connsiteY28" fmla="*/ 691013 h 1837736"/>
              <a:gd name="connsiteX29" fmla="*/ 545066 w 634421"/>
              <a:gd name="connsiteY29" fmla="*/ 482518 h 1837736"/>
              <a:gd name="connsiteX30" fmla="*/ 571872 w 634421"/>
              <a:gd name="connsiteY30" fmla="*/ 402098 h 1837736"/>
              <a:gd name="connsiteX31" fmla="*/ 592722 w 634421"/>
              <a:gd name="connsiteY31" fmla="*/ 366356 h 1837736"/>
              <a:gd name="connsiteX32" fmla="*/ 616550 w 634421"/>
              <a:gd name="connsiteY32" fmla="*/ 327636 h 1837736"/>
              <a:gd name="connsiteX33" fmla="*/ 631442 w 634421"/>
              <a:gd name="connsiteY33" fmla="*/ 279980 h 1837736"/>
              <a:gd name="connsiteX34" fmla="*/ 634421 w 634421"/>
              <a:gd name="connsiteY34" fmla="*/ 235302 h 1837736"/>
              <a:gd name="connsiteX35" fmla="*/ 613571 w 634421"/>
              <a:gd name="connsiteY35" fmla="*/ 211474 h 1837736"/>
              <a:gd name="connsiteX36" fmla="*/ 437840 w 634421"/>
              <a:gd name="connsiteY36" fmla="*/ 50635 h 1837736"/>
              <a:gd name="connsiteX37" fmla="*/ 390184 w 634421"/>
              <a:gd name="connsiteY37" fmla="*/ 8936 h 1837736"/>
              <a:gd name="connsiteX38" fmla="*/ 354442 w 634421"/>
              <a:gd name="connsiteY38" fmla="*/ 0 h 1837736"/>
              <a:gd name="connsiteX39" fmla="*/ 300829 w 634421"/>
              <a:gd name="connsiteY39" fmla="*/ 0 h 1837736"/>
              <a:gd name="connsiteX40" fmla="*/ 235302 w 634421"/>
              <a:gd name="connsiteY40" fmla="*/ 8936 h 1837736"/>
              <a:gd name="connsiteX41" fmla="*/ 193603 w 634421"/>
              <a:gd name="connsiteY41" fmla="*/ 20850 h 1837736"/>
              <a:gd name="connsiteX42" fmla="*/ 134033 w 634421"/>
              <a:gd name="connsiteY42" fmla="*/ 38721 h 1837736"/>
              <a:gd name="connsiteX0" fmla="*/ 193603 w 634421"/>
              <a:gd name="connsiteY0" fmla="*/ 20850 h 1837736"/>
              <a:gd name="connsiteX1" fmla="*/ 154882 w 634421"/>
              <a:gd name="connsiteY1" fmla="*/ 250195 h 1837736"/>
              <a:gd name="connsiteX2" fmla="*/ 181689 w 634421"/>
              <a:gd name="connsiteY2" fmla="*/ 253173 h 1837736"/>
              <a:gd name="connsiteX3" fmla="*/ 205517 w 634421"/>
              <a:gd name="connsiteY3" fmla="*/ 259130 h 1837736"/>
              <a:gd name="connsiteX4" fmla="*/ 229345 w 634421"/>
              <a:gd name="connsiteY4" fmla="*/ 271044 h 1837736"/>
              <a:gd name="connsiteX5" fmla="*/ 241259 w 634421"/>
              <a:gd name="connsiteY5" fmla="*/ 282958 h 1837736"/>
              <a:gd name="connsiteX6" fmla="*/ 247216 w 634421"/>
              <a:gd name="connsiteY6" fmla="*/ 297851 h 1837736"/>
              <a:gd name="connsiteX7" fmla="*/ 244237 w 634421"/>
              <a:gd name="connsiteY7" fmla="*/ 321679 h 1837736"/>
              <a:gd name="connsiteX8" fmla="*/ 187646 w 634421"/>
              <a:gd name="connsiteY8" fmla="*/ 774411 h 1837736"/>
              <a:gd name="connsiteX9" fmla="*/ 181689 w 634421"/>
              <a:gd name="connsiteY9" fmla="*/ 828024 h 1837736"/>
              <a:gd name="connsiteX10" fmla="*/ 151904 w 634421"/>
              <a:gd name="connsiteY10" fmla="*/ 1048433 h 1837736"/>
              <a:gd name="connsiteX11" fmla="*/ 80420 w 634421"/>
              <a:gd name="connsiteY11" fmla="*/ 1483294 h 1837736"/>
              <a:gd name="connsiteX12" fmla="*/ 41699 w 634421"/>
              <a:gd name="connsiteY12" fmla="*/ 1632219 h 1837736"/>
              <a:gd name="connsiteX13" fmla="*/ 0 w 634421"/>
              <a:gd name="connsiteY13" fmla="*/ 1727531 h 1837736"/>
              <a:gd name="connsiteX14" fmla="*/ 29785 w 634421"/>
              <a:gd name="connsiteY14" fmla="*/ 1757316 h 1837736"/>
              <a:gd name="connsiteX15" fmla="*/ 62549 w 634421"/>
              <a:gd name="connsiteY15" fmla="*/ 1801994 h 1837736"/>
              <a:gd name="connsiteX16" fmla="*/ 89355 w 634421"/>
              <a:gd name="connsiteY16" fmla="*/ 1834757 h 1837736"/>
              <a:gd name="connsiteX17" fmla="*/ 98291 w 634421"/>
              <a:gd name="connsiteY17" fmla="*/ 1837736 h 1837736"/>
              <a:gd name="connsiteX18" fmla="*/ 139990 w 634421"/>
              <a:gd name="connsiteY18" fmla="*/ 1828800 h 1837736"/>
              <a:gd name="connsiteX19" fmla="*/ 196581 w 634421"/>
              <a:gd name="connsiteY19" fmla="*/ 1807951 h 1837736"/>
              <a:gd name="connsiteX20" fmla="*/ 223388 w 634421"/>
              <a:gd name="connsiteY20" fmla="*/ 1793058 h 1837736"/>
              <a:gd name="connsiteX21" fmla="*/ 232323 w 634421"/>
              <a:gd name="connsiteY21" fmla="*/ 1769230 h 1837736"/>
              <a:gd name="connsiteX22" fmla="*/ 247216 w 634421"/>
              <a:gd name="connsiteY22" fmla="*/ 1685832 h 1837736"/>
              <a:gd name="connsiteX23" fmla="*/ 274022 w 634421"/>
              <a:gd name="connsiteY23" fmla="*/ 1590520 h 1837736"/>
              <a:gd name="connsiteX24" fmla="*/ 312743 w 634421"/>
              <a:gd name="connsiteY24" fmla="*/ 1465423 h 1837736"/>
              <a:gd name="connsiteX25" fmla="*/ 336571 w 634421"/>
              <a:gd name="connsiteY25" fmla="*/ 1393939 h 1837736"/>
              <a:gd name="connsiteX26" fmla="*/ 363377 w 634421"/>
              <a:gd name="connsiteY26" fmla="*/ 1265864 h 1837736"/>
              <a:gd name="connsiteX27" fmla="*/ 425926 w 634421"/>
              <a:gd name="connsiteY27" fmla="*/ 970992 h 1837736"/>
              <a:gd name="connsiteX28" fmla="*/ 491453 w 634421"/>
              <a:gd name="connsiteY28" fmla="*/ 691013 h 1837736"/>
              <a:gd name="connsiteX29" fmla="*/ 545066 w 634421"/>
              <a:gd name="connsiteY29" fmla="*/ 482518 h 1837736"/>
              <a:gd name="connsiteX30" fmla="*/ 571872 w 634421"/>
              <a:gd name="connsiteY30" fmla="*/ 402098 h 1837736"/>
              <a:gd name="connsiteX31" fmla="*/ 592722 w 634421"/>
              <a:gd name="connsiteY31" fmla="*/ 366356 h 1837736"/>
              <a:gd name="connsiteX32" fmla="*/ 616550 w 634421"/>
              <a:gd name="connsiteY32" fmla="*/ 327636 h 1837736"/>
              <a:gd name="connsiteX33" fmla="*/ 631442 w 634421"/>
              <a:gd name="connsiteY33" fmla="*/ 279980 h 1837736"/>
              <a:gd name="connsiteX34" fmla="*/ 634421 w 634421"/>
              <a:gd name="connsiteY34" fmla="*/ 235302 h 1837736"/>
              <a:gd name="connsiteX35" fmla="*/ 613571 w 634421"/>
              <a:gd name="connsiteY35" fmla="*/ 211474 h 1837736"/>
              <a:gd name="connsiteX36" fmla="*/ 437840 w 634421"/>
              <a:gd name="connsiteY36" fmla="*/ 50635 h 1837736"/>
              <a:gd name="connsiteX37" fmla="*/ 390184 w 634421"/>
              <a:gd name="connsiteY37" fmla="*/ 8936 h 1837736"/>
              <a:gd name="connsiteX38" fmla="*/ 354442 w 634421"/>
              <a:gd name="connsiteY38" fmla="*/ 0 h 1837736"/>
              <a:gd name="connsiteX39" fmla="*/ 300829 w 634421"/>
              <a:gd name="connsiteY39" fmla="*/ 0 h 1837736"/>
              <a:gd name="connsiteX40" fmla="*/ 235302 w 634421"/>
              <a:gd name="connsiteY40" fmla="*/ 8936 h 1837736"/>
              <a:gd name="connsiteX41" fmla="*/ 193603 w 634421"/>
              <a:gd name="connsiteY41" fmla="*/ 20850 h 1837736"/>
              <a:gd name="connsiteX0" fmla="*/ 235302 w 634421"/>
              <a:gd name="connsiteY0" fmla="*/ 8936 h 1837736"/>
              <a:gd name="connsiteX1" fmla="*/ 154882 w 634421"/>
              <a:gd name="connsiteY1" fmla="*/ 250195 h 1837736"/>
              <a:gd name="connsiteX2" fmla="*/ 181689 w 634421"/>
              <a:gd name="connsiteY2" fmla="*/ 253173 h 1837736"/>
              <a:gd name="connsiteX3" fmla="*/ 205517 w 634421"/>
              <a:gd name="connsiteY3" fmla="*/ 259130 h 1837736"/>
              <a:gd name="connsiteX4" fmla="*/ 229345 w 634421"/>
              <a:gd name="connsiteY4" fmla="*/ 271044 h 1837736"/>
              <a:gd name="connsiteX5" fmla="*/ 241259 w 634421"/>
              <a:gd name="connsiteY5" fmla="*/ 282958 h 1837736"/>
              <a:gd name="connsiteX6" fmla="*/ 247216 w 634421"/>
              <a:gd name="connsiteY6" fmla="*/ 297851 h 1837736"/>
              <a:gd name="connsiteX7" fmla="*/ 244237 w 634421"/>
              <a:gd name="connsiteY7" fmla="*/ 321679 h 1837736"/>
              <a:gd name="connsiteX8" fmla="*/ 187646 w 634421"/>
              <a:gd name="connsiteY8" fmla="*/ 774411 h 1837736"/>
              <a:gd name="connsiteX9" fmla="*/ 181689 w 634421"/>
              <a:gd name="connsiteY9" fmla="*/ 828024 h 1837736"/>
              <a:gd name="connsiteX10" fmla="*/ 151904 w 634421"/>
              <a:gd name="connsiteY10" fmla="*/ 1048433 h 1837736"/>
              <a:gd name="connsiteX11" fmla="*/ 80420 w 634421"/>
              <a:gd name="connsiteY11" fmla="*/ 1483294 h 1837736"/>
              <a:gd name="connsiteX12" fmla="*/ 41699 w 634421"/>
              <a:gd name="connsiteY12" fmla="*/ 1632219 h 1837736"/>
              <a:gd name="connsiteX13" fmla="*/ 0 w 634421"/>
              <a:gd name="connsiteY13" fmla="*/ 1727531 h 1837736"/>
              <a:gd name="connsiteX14" fmla="*/ 29785 w 634421"/>
              <a:gd name="connsiteY14" fmla="*/ 1757316 h 1837736"/>
              <a:gd name="connsiteX15" fmla="*/ 62549 w 634421"/>
              <a:gd name="connsiteY15" fmla="*/ 1801994 h 1837736"/>
              <a:gd name="connsiteX16" fmla="*/ 89355 w 634421"/>
              <a:gd name="connsiteY16" fmla="*/ 1834757 h 1837736"/>
              <a:gd name="connsiteX17" fmla="*/ 98291 w 634421"/>
              <a:gd name="connsiteY17" fmla="*/ 1837736 h 1837736"/>
              <a:gd name="connsiteX18" fmla="*/ 139990 w 634421"/>
              <a:gd name="connsiteY18" fmla="*/ 1828800 h 1837736"/>
              <a:gd name="connsiteX19" fmla="*/ 196581 w 634421"/>
              <a:gd name="connsiteY19" fmla="*/ 1807951 h 1837736"/>
              <a:gd name="connsiteX20" fmla="*/ 223388 w 634421"/>
              <a:gd name="connsiteY20" fmla="*/ 1793058 h 1837736"/>
              <a:gd name="connsiteX21" fmla="*/ 232323 w 634421"/>
              <a:gd name="connsiteY21" fmla="*/ 1769230 h 1837736"/>
              <a:gd name="connsiteX22" fmla="*/ 247216 w 634421"/>
              <a:gd name="connsiteY22" fmla="*/ 1685832 h 1837736"/>
              <a:gd name="connsiteX23" fmla="*/ 274022 w 634421"/>
              <a:gd name="connsiteY23" fmla="*/ 1590520 h 1837736"/>
              <a:gd name="connsiteX24" fmla="*/ 312743 w 634421"/>
              <a:gd name="connsiteY24" fmla="*/ 1465423 h 1837736"/>
              <a:gd name="connsiteX25" fmla="*/ 336571 w 634421"/>
              <a:gd name="connsiteY25" fmla="*/ 1393939 h 1837736"/>
              <a:gd name="connsiteX26" fmla="*/ 363377 w 634421"/>
              <a:gd name="connsiteY26" fmla="*/ 1265864 h 1837736"/>
              <a:gd name="connsiteX27" fmla="*/ 425926 w 634421"/>
              <a:gd name="connsiteY27" fmla="*/ 970992 h 1837736"/>
              <a:gd name="connsiteX28" fmla="*/ 491453 w 634421"/>
              <a:gd name="connsiteY28" fmla="*/ 691013 h 1837736"/>
              <a:gd name="connsiteX29" fmla="*/ 545066 w 634421"/>
              <a:gd name="connsiteY29" fmla="*/ 482518 h 1837736"/>
              <a:gd name="connsiteX30" fmla="*/ 571872 w 634421"/>
              <a:gd name="connsiteY30" fmla="*/ 402098 h 1837736"/>
              <a:gd name="connsiteX31" fmla="*/ 592722 w 634421"/>
              <a:gd name="connsiteY31" fmla="*/ 366356 h 1837736"/>
              <a:gd name="connsiteX32" fmla="*/ 616550 w 634421"/>
              <a:gd name="connsiteY32" fmla="*/ 327636 h 1837736"/>
              <a:gd name="connsiteX33" fmla="*/ 631442 w 634421"/>
              <a:gd name="connsiteY33" fmla="*/ 279980 h 1837736"/>
              <a:gd name="connsiteX34" fmla="*/ 634421 w 634421"/>
              <a:gd name="connsiteY34" fmla="*/ 235302 h 1837736"/>
              <a:gd name="connsiteX35" fmla="*/ 613571 w 634421"/>
              <a:gd name="connsiteY35" fmla="*/ 211474 h 1837736"/>
              <a:gd name="connsiteX36" fmla="*/ 437840 w 634421"/>
              <a:gd name="connsiteY36" fmla="*/ 50635 h 1837736"/>
              <a:gd name="connsiteX37" fmla="*/ 390184 w 634421"/>
              <a:gd name="connsiteY37" fmla="*/ 8936 h 1837736"/>
              <a:gd name="connsiteX38" fmla="*/ 354442 w 634421"/>
              <a:gd name="connsiteY38" fmla="*/ 0 h 1837736"/>
              <a:gd name="connsiteX39" fmla="*/ 300829 w 634421"/>
              <a:gd name="connsiteY39" fmla="*/ 0 h 1837736"/>
              <a:gd name="connsiteX40" fmla="*/ 235302 w 634421"/>
              <a:gd name="connsiteY40" fmla="*/ 8936 h 1837736"/>
              <a:gd name="connsiteX0" fmla="*/ 300829 w 634421"/>
              <a:gd name="connsiteY0" fmla="*/ 0 h 1837736"/>
              <a:gd name="connsiteX1" fmla="*/ 154882 w 634421"/>
              <a:gd name="connsiteY1" fmla="*/ 250195 h 1837736"/>
              <a:gd name="connsiteX2" fmla="*/ 181689 w 634421"/>
              <a:gd name="connsiteY2" fmla="*/ 253173 h 1837736"/>
              <a:gd name="connsiteX3" fmla="*/ 205517 w 634421"/>
              <a:gd name="connsiteY3" fmla="*/ 259130 h 1837736"/>
              <a:gd name="connsiteX4" fmla="*/ 229345 w 634421"/>
              <a:gd name="connsiteY4" fmla="*/ 271044 h 1837736"/>
              <a:gd name="connsiteX5" fmla="*/ 241259 w 634421"/>
              <a:gd name="connsiteY5" fmla="*/ 282958 h 1837736"/>
              <a:gd name="connsiteX6" fmla="*/ 247216 w 634421"/>
              <a:gd name="connsiteY6" fmla="*/ 297851 h 1837736"/>
              <a:gd name="connsiteX7" fmla="*/ 244237 w 634421"/>
              <a:gd name="connsiteY7" fmla="*/ 321679 h 1837736"/>
              <a:gd name="connsiteX8" fmla="*/ 187646 w 634421"/>
              <a:gd name="connsiteY8" fmla="*/ 774411 h 1837736"/>
              <a:gd name="connsiteX9" fmla="*/ 181689 w 634421"/>
              <a:gd name="connsiteY9" fmla="*/ 828024 h 1837736"/>
              <a:gd name="connsiteX10" fmla="*/ 151904 w 634421"/>
              <a:gd name="connsiteY10" fmla="*/ 1048433 h 1837736"/>
              <a:gd name="connsiteX11" fmla="*/ 80420 w 634421"/>
              <a:gd name="connsiteY11" fmla="*/ 1483294 h 1837736"/>
              <a:gd name="connsiteX12" fmla="*/ 41699 w 634421"/>
              <a:gd name="connsiteY12" fmla="*/ 1632219 h 1837736"/>
              <a:gd name="connsiteX13" fmla="*/ 0 w 634421"/>
              <a:gd name="connsiteY13" fmla="*/ 1727531 h 1837736"/>
              <a:gd name="connsiteX14" fmla="*/ 29785 w 634421"/>
              <a:gd name="connsiteY14" fmla="*/ 1757316 h 1837736"/>
              <a:gd name="connsiteX15" fmla="*/ 62549 w 634421"/>
              <a:gd name="connsiteY15" fmla="*/ 1801994 h 1837736"/>
              <a:gd name="connsiteX16" fmla="*/ 89355 w 634421"/>
              <a:gd name="connsiteY16" fmla="*/ 1834757 h 1837736"/>
              <a:gd name="connsiteX17" fmla="*/ 98291 w 634421"/>
              <a:gd name="connsiteY17" fmla="*/ 1837736 h 1837736"/>
              <a:gd name="connsiteX18" fmla="*/ 139990 w 634421"/>
              <a:gd name="connsiteY18" fmla="*/ 1828800 h 1837736"/>
              <a:gd name="connsiteX19" fmla="*/ 196581 w 634421"/>
              <a:gd name="connsiteY19" fmla="*/ 1807951 h 1837736"/>
              <a:gd name="connsiteX20" fmla="*/ 223388 w 634421"/>
              <a:gd name="connsiteY20" fmla="*/ 1793058 h 1837736"/>
              <a:gd name="connsiteX21" fmla="*/ 232323 w 634421"/>
              <a:gd name="connsiteY21" fmla="*/ 1769230 h 1837736"/>
              <a:gd name="connsiteX22" fmla="*/ 247216 w 634421"/>
              <a:gd name="connsiteY22" fmla="*/ 1685832 h 1837736"/>
              <a:gd name="connsiteX23" fmla="*/ 274022 w 634421"/>
              <a:gd name="connsiteY23" fmla="*/ 1590520 h 1837736"/>
              <a:gd name="connsiteX24" fmla="*/ 312743 w 634421"/>
              <a:gd name="connsiteY24" fmla="*/ 1465423 h 1837736"/>
              <a:gd name="connsiteX25" fmla="*/ 336571 w 634421"/>
              <a:gd name="connsiteY25" fmla="*/ 1393939 h 1837736"/>
              <a:gd name="connsiteX26" fmla="*/ 363377 w 634421"/>
              <a:gd name="connsiteY26" fmla="*/ 1265864 h 1837736"/>
              <a:gd name="connsiteX27" fmla="*/ 425926 w 634421"/>
              <a:gd name="connsiteY27" fmla="*/ 970992 h 1837736"/>
              <a:gd name="connsiteX28" fmla="*/ 491453 w 634421"/>
              <a:gd name="connsiteY28" fmla="*/ 691013 h 1837736"/>
              <a:gd name="connsiteX29" fmla="*/ 545066 w 634421"/>
              <a:gd name="connsiteY29" fmla="*/ 482518 h 1837736"/>
              <a:gd name="connsiteX30" fmla="*/ 571872 w 634421"/>
              <a:gd name="connsiteY30" fmla="*/ 402098 h 1837736"/>
              <a:gd name="connsiteX31" fmla="*/ 592722 w 634421"/>
              <a:gd name="connsiteY31" fmla="*/ 366356 h 1837736"/>
              <a:gd name="connsiteX32" fmla="*/ 616550 w 634421"/>
              <a:gd name="connsiteY32" fmla="*/ 327636 h 1837736"/>
              <a:gd name="connsiteX33" fmla="*/ 631442 w 634421"/>
              <a:gd name="connsiteY33" fmla="*/ 279980 h 1837736"/>
              <a:gd name="connsiteX34" fmla="*/ 634421 w 634421"/>
              <a:gd name="connsiteY34" fmla="*/ 235302 h 1837736"/>
              <a:gd name="connsiteX35" fmla="*/ 613571 w 634421"/>
              <a:gd name="connsiteY35" fmla="*/ 211474 h 1837736"/>
              <a:gd name="connsiteX36" fmla="*/ 437840 w 634421"/>
              <a:gd name="connsiteY36" fmla="*/ 50635 h 1837736"/>
              <a:gd name="connsiteX37" fmla="*/ 390184 w 634421"/>
              <a:gd name="connsiteY37" fmla="*/ 8936 h 1837736"/>
              <a:gd name="connsiteX38" fmla="*/ 354442 w 634421"/>
              <a:gd name="connsiteY38" fmla="*/ 0 h 1837736"/>
              <a:gd name="connsiteX39" fmla="*/ 300829 w 634421"/>
              <a:gd name="connsiteY39" fmla="*/ 0 h 1837736"/>
              <a:gd name="connsiteX0" fmla="*/ 354442 w 634421"/>
              <a:gd name="connsiteY0" fmla="*/ 0 h 1837736"/>
              <a:gd name="connsiteX1" fmla="*/ 154882 w 634421"/>
              <a:gd name="connsiteY1" fmla="*/ 250195 h 1837736"/>
              <a:gd name="connsiteX2" fmla="*/ 181689 w 634421"/>
              <a:gd name="connsiteY2" fmla="*/ 253173 h 1837736"/>
              <a:gd name="connsiteX3" fmla="*/ 205517 w 634421"/>
              <a:gd name="connsiteY3" fmla="*/ 259130 h 1837736"/>
              <a:gd name="connsiteX4" fmla="*/ 229345 w 634421"/>
              <a:gd name="connsiteY4" fmla="*/ 271044 h 1837736"/>
              <a:gd name="connsiteX5" fmla="*/ 241259 w 634421"/>
              <a:gd name="connsiteY5" fmla="*/ 282958 h 1837736"/>
              <a:gd name="connsiteX6" fmla="*/ 247216 w 634421"/>
              <a:gd name="connsiteY6" fmla="*/ 297851 h 1837736"/>
              <a:gd name="connsiteX7" fmla="*/ 244237 w 634421"/>
              <a:gd name="connsiteY7" fmla="*/ 321679 h 1837736"/>
              <a:gd name="connsiteX8" fmla="*/ 187646 w 634421"/>
              <a:gd name="connsiteY8" fmla="*/ 774411 h 1837736"/>
              <a:gd name="connsiteX9" fmla="*/ 181689 w 634421"/>
              <a:gd name="connsiteY9" fmla="*/ 828024 h 1837736"/>
              <a:gd name="connsiteX10" fmla="*/ 151904 w 634421"/>
              <a:gd name="connsiteY10" fmla="*/ 1048433 h 1837736"/>
              <a:gd name="connsiteX11" fmla="*/ 80420 w 634421"/>
              <a:gd name="connsiteY11" fmla="*/ 1483294 h 1837736"/>
              <a:gd name="connsiteX12" fmla="*/ 41699 w 634421"/>
              <a:gd name="connsiteY12" fmla="*/ 1632219 h 1837736"/>
              <a:gd name="connsiteX13" fmla="*/ 0 w 634421"/>
              <a:gd name="connsiteY13" fmla="*/ 1727531 h 1837736"/>
              <a:gd name="connsiteX14" fmla="*/ 29785 w 634421"/>
              <a:gd name="connsiteY14" fmla="*/ 1757316 h 1837736"/>
              <a:gd name="connsiteX15" fmla="*/ 62549 w 634421"/>
              <a:gd name="connsiteY15" fmla="*/ 1801994 h 1837736"/>
              <a:gd name="connsiteX16" fmla="*/ 89355 w 634421"/>
              <a:gd name="connsiteY16" fmla="*/ 1834757 h 1837736"/>
              <a:gd name="connsiteX17" fmla="*/ 98291 w 634421"/>
              <a:gd name="connsiteY17" fmla="*/ 1837736 h 1837736"/>
              <a:gd name="connsiteX18" fmla="*/ 139990 w 634421"/>
              <a:gd name="connsiteY18" fmla="*/ 1828800 h 1837736"/>
              <a:gd name="connsiteX19" fmla="*/ 196581 w 634421"/>
              <a:gd name="connsiteY19" fmla="*/ 1807951 h 1837736"/>
              <a:gd name="connsiteX20" fmla="*/ 223388 w 634421"/>
              <a:gd name="connsiteY20" fmla="*/ 1793058 h 1837736"/>
              <a:gd name="connsiteX21" fmla="*/ 232323 w 634421"/>
              <a:gd name="connsiteY21" fmla="*/ 1769230 h 1837736"/>
              <a:gd name="connsiteX22" fmla="*/ 247216 w 634421"/>
              <a:gd name="connsiteY22" fmla="*/ 1685832 h 1837736"/>
              <a:gd name="connsiteX23" fmla="*/ 274022 w 634421"/>
              <a:gd name="connsiteY23" fmla="*/ 1590520 h 1837736"/>
              <a:gd name="connsiteX24" fmla="*/ 312743 w 634421"/>
              <a:gd name="connsiteY24" fmla="*/ 1465423 h 1837736"/>
              <a:gd name="connsiteX25" fmla="*/ 336571 w 634421"/>
              <a:gd name="connsiteY25" fmla="*/ 1393939 h 1837736"/>
              <a:gd name="connsiteX26" fmla="*/ 363377 w 634421"/>
              <a:gd name="connsiteY26" fmla="*/ 1265864 h 1837736"/>
              <a:gd name="connsiteX27" fmla="*/ 425926 w 634421"/>
              <a:gd name="connsiteY27" fmla="*/ 970992 h 1837736"/>
              <a:gd name="connsiteX28" fmla="*/ 491453 w 634421"/>
              <a:gd name="connsiteY28" fmla="*/ 691013 h 1837736"/>
              <a:gd name="connsiteX29" fmla="*/ 545066 w 634421"/>
              <a:gd name="connsiteY29" fmla="*/ 482518 h 1837736"/>
              <a:gd name="connsiteX30" fmla="*/ 571872 w 634421"/>
              <a:gd name="connsiteY30" fmla="*/ 402098 h 1837736"/>
              <a:gd name="connsiteX31" fmla="*/ 592722 w 634421"/>
              <a:gd name="connsiteY31" fmla="*/ 366356 h 1837736"/>
              <a:gd name="connsiteX32" fmla="*/ 616550 w 634421"/>
              <a:gd name="connsiteY32" fmla="*/ 327636 h 1837736"/>
              <a:gd name="connsiteX33" fmla="*/ 631442 w 634421"/>
              <a:gd name="connsiteY33" fmla="*/ 279980 h 1837736"/>
              <a:gd name="connsiteX34" fmla="*/ 634421 w 634421"/>
              <a:gd name="connsiteY34" fmla="*/ 235302 h 1837736"/>
              <a:gd name="connsiteX35" fmla="*/ 613571 w 634421"/>
              <a:gd name="connsiteY35" fmla="*/ 211474 h 1837736"/>
              <a:gd name="connsiteX36" fmla="*/ 437840 w 634421"/>
              <a:gd name="connsiteY36" fmla="*/ 50635 h 1837736"/>
              <a:gd name="connsiteX37" fmla="*/ 390184 w 634421"/>
              <a:gd name="connsiteY37" fmla="*/ 8936 h 1837736"/>
              <a:gd name="connsiteX38" fmla="*/ 354442 w 634421"/>
              <a:gd name="connsiteY38" fmla="*/ 0 h 1837736"/>
              <a:gd name="connsiteX0" fmla="*/ 390184 w 634421"/>
              <a:gd name="connsiteY0" fmla="*/ 0 h 1828800"/>
              <a:gd name="connsiteX1" fmla="*/ 154882 w 634421"/>
              <a:gd name="connsiteY1" fmla="*/ 241259 h 1828800"/>
              <a:gd name="connsiteX2" fmla="*/ 181689 w 634421"/>
              <a:gd name="connsiteY2" fmla="*/ 244237 h 1828800"/>
              <a:gd name="connsiteX3" fmla="*/ 205517 w 634421"/>
              <a:gd name="connsiteY3" fmla="*/ 250194 h 1828800"/>
              <a:gd name="connsiteX4" fmla="*/ 229345 w 634421"/>
              <a:gd name="connsiteY4" fmla="*/ 262108 h 1828800"/>
              <a:gd name="connsiteX5" fmla="*/ 241259 w 634421"/>
              <a:gd name="connsiteY5" fmla="*/ 274022 h 1828800"/>
              <a:gd name="connsiteX6" fmla="*/ 247216 w 634421"/>
              <a:gd name="connsiteY6" fmla="*/ 288915 h 1828800"/>
              <a:gd name="connsiteX7" fmla="*/ 244237 w 634421"/>
              <a:gd name="connsiteY7" fmla="*/ 312743 h 1828800"/>
              <a:gd name="connsiteX8" fmla="*/ 187646 w 634421"/>
              <a:gd name="connsiteY8" fmla="*/ 765475 h 1828800"/>
              <a:gd name="connsiteX9" fmla="*/ 181689 w 634421"/>
              <a:gd name="connsiteY9" fmla="*/ 819088 h 1828800"/>
              <a:gd name="connsiteX10" fmla="*/ 151904 w 634421"/>
              <a:gd name="connsiteY10" fmla="*/ 1039497 h 1828800"/>
              <a:gd name="connsiteX11" fmla="*/ 80420 w 634421"/>
              <a:gd name="connsiteY11" fmla="*/ 1474358 h 1828800"/>
              <a:gd name="connsiteX12" fmla="*/ 41699 w 634421"/>
              <a:gd name="connsiteY12" fmla="*/ 1623283 h 1828800"/>
              <a:gd name="connsiteX13" fmla="*/ 0 w 634421"/>
              <a:gd name="connsiteY13" fmla="*/ 1718595 h 1828800"/>
              <a:gd name="connsiteX14" fmla="*/ 29785 w 634421"/>
              <a:gd name="connsiteY14" fmla="*/ 1748380 h 1828800"/>
              <a:gd name="connsiteX15" fmla="*/ 62549 w 634421"/>
              <a:gd name="connsiteY15" fmla="*/ 1793058 h 1828800"/>
              <a:gd name="connsiteX16" fmla="*/ 89355 w 634421"/>
              <a:gd name="connsiteY16" fmla="*/ 1825821 h 1828800"/>
              <a:gd name="connsiteX17" fmla="*/ 98291 w 634421"/>
              <a:gd name="connsiteY17" fmla="*/ 1828800 h 1828800"/>
              <a:gd name="connsiteX18" fmla="*/ 139990 w 634421"/>
              <a:gd name="connsiteY18" fmla="*/ 1819864 h 1828800"/>
              <a:gd name="connsiteX19" fmla="*/ 196581 w 634421"/>
              <a:gd name="connsiteY19" fmla="*/ 1799015 h 1828800"/>
              <a:gd name="connsiteX20" fmla="*/ 223388 w 634421"/>
              <a:gd name="connsiteY20" fmla="*/ 1784122 h 1828800"/>
              <a:gd name="connsiteX21" fmla="*/ 232323 w 634421"/>
              <a:gd name="connsiteY21" fmla="*/ 1760294 h 1828800"/>
              <a:gd name="connsiteX22" fmla="*/ 247216 w 634421"/>
              <a:gd name="connsiteY22" fmla="*/ 1676896 h 1828800"/>
              <a:gd name="connsiteX23" fmla="*/ 274022 w 634421"/>
              <a:gd name="connsiteY23" fmla="*/ 1581584 h 1828800"/>
              <a:gd name="connsiteX24" fmla="*/ 312743 w 634421"/>
              <a:gd name="connsiteY24" fmla="*/ 1456487 h 1828800"/>
              <a:gd name="connsiteX25" fmla="*/ 336571 w 634421"/>
              <a:gd name="connsiteY25" fmla="*/ 1385003 h 1828800"/>
              <a:gd name="connsiteX26" fmla="*/ 363377 w 634421"/>
              <a:gd name="connsiteY26" fmla="*/ 1256928 h 1828800"/>
              <a:gd name="connsiteX27" fmla="*/ 425926 w 634421"/>
              <a:gd name="connsiteY27" fmla="*/ 962056 h 1828800"/>
              <a:gd name="connsiteX28" fmla="*/ 491453 w 634421"/>
              <a:gd name="connsiteY28" fmla="*/ 682077 h 1828800"/>
              <a:gd name="connsiteX29" fmla="*/ 545066 w 634421"/>
              <a:gd name="connsiteY29" fmla="*/ 473582 h 1828800"/>
              <a:gd name="connsiteX30" fmla="*/ 571872 w 634421"/>
              <a:gd name="connsiteY30" fmla="*/ 393162 h 1828800"/>
              <a:gd name="connsiteX31" fmla="*/ 592722 w 634421"/>
              <a:gd name="connsiteY31" fmla="*/ 357420 h 1828800"/>
              <a:gd name="connsiteX32" fmla="*/ 616550 w 634421"/>
              <a:gd name="connsiteY32" fmla="*/ 318700 h 1828800"/>
              <a:gd name="connsiteX33" fmla="*/ 631442 w 634421"/>
              <a:gd name="connsiteY33" fmla="*/ 271044 h 1828800"/>
              <a:gd name="connsiteX34" fmla="*/ 634421 w 634421"/>
              <a:gd name="connsiteY34" fmla="*/ 226366 h 1828800"/>
              <a:gd name="connsiteX35" fmla="*/ 613571 w 634421"/>
              <a:gd name="connsiteY35" fmla="*/ 202538 h 1828800"/>
              <a:gd name="connsiteX36" fmla="*/ 437840 w 634421"/>
              <a:gd name="connsiteY36" fmla="*/ 41699 h 1828800"/>
              <a:gd name="connsiteX37" fmla="*/ 390184 w 634421"/>
              <a:gd name="connsiteY37" fmla="*/ 0 h 1828800"/>
              <a:gd name="connsiteX0" fmla="*/ 437840 w 634421"/>
              <a:gd name="connsiteY0" fmla="*/ 0 h 1787101"/>
              <a:gd name="connsiteX1" fmla="*/ 154882 w 634421"/>
              <a:gd name="connsiteY1" fmla="*/ 199560 h 1787101"/>
              <a:gd name="connsiteX2" fmla="*/ 181689 w 634421"/>
              <a:gd name="connsiteY2" fmla="*/ 202538 h 1787101"/>
              <a:gd name="connsiteX3" fmla="*/ 205517 w 634421"/>
              <a:gd name="connsiteY3" fmla="*/ 208495 h 1787101"/>
              <a:gd name="connsiteX4" fmla="*/ 229345 w 634421"/>
              <a:gd name="connsiteY4" fmla="*/ 220409 h 1787101"/>
              <a:gd name="connsiteX5" fmla="*/ 241259 w 634421"/>
              <a:gd name="connsiteY5" fmla="*/ 232323 h 1787101"/>
              <a:gd name="connsiteX6" fmla="*/ 247216 w 634421"/>
              <a:gd name="connsiteY6" fmla="*/ 247216 h 1787101"/>
              <a:gd name="connsiteX7" fmla="*/ 244237 w 634421"/>
              <a:gd name="connsiteY7" fmla="*/ 271044 h 1787101"/>
              <a:gd name="connsiteX8" fmla="*/ 187646 w 634421"/>
              <a:gd name="connsiteY8" fmla="*/ 723776 h 1787101"/>
              <a:gd name="connsiteX9" fmla="*/ 181689 w 634421"/>
              <a:gd name="connsiteY9" fmla="*/ 777389 h 1787101"/>
              <a:gd name="connsiteX10" fmla="*/ 151904 w 634421"/>
              <a:gd name="connsiteY10" fmla="*/ 997798 h 1787101"/>
              <a:gd name="connsiteX11" fmla="*/ 80420 w 634421"/>
              <a:gd name="connsiteY11" fmla="*/ 1432659 h 1787101"/>
              <a:gd name="connsiteX12" fmla="*/ 41699 w 634421"/>
              <a:gd name="connsiteY12" fmla="*/ 1581584 h 1787101"/>
              <a:gd name="connsiteX13" fmla="*/ 0 w 634421"/>
              <a:gd name="connsiteY13" fmla="*/ 1676896 h 1787101"/>
              <a:gd name="connsiteX14" fmla="*/ 29785 w 634421"/>
              <a:gd name="connsiteY14" fmla="*/ 1706681 h 1787101"/>
              <a:gd name="connsiteX15" fmla="*/ 62549 w 634421"/>
              <a:gd name="connsiteY15" fmla="*/ 1751359 h 1787101"/>
              <a:gd name="connsiteX16" fmla="*/ 89355 w 634421"/>
              <a:gd name="connsiteY16" fmla="*/ 1784122 h 1787101"/>
              <a:gd name="connsiteX17" fmla="*/ 98291 w 634421"/>
              <a:gd name="connsiteY17" fmla="*/ 1787101 h 1787101"/>
              <a:gd name="connsiteX18" fmla="*/ 139990 w 634421"/>
              <a:gd name="connsiteY18" fmla="*/ 1778165 h 1787101"/>
              <a:gd name="connsiteX19" fmla="*/ 196581 w 634421"/>
              <a:gd name="connsiteY19" fmla="*/ 1757316 h 1787101"/>
              <a:gd name="connsiteX20" fmla="*/ 223388 w 634421"/>
              <a:gd name="connsiteY20" fmla="*/ 1742423 h 1787101"/>
              <a:gd name="connsiteX21" fmla="*/ 232323 w 634421"/>
              <a:gd name="connsiteY21" fmla="*/ 1718595 h 1787101"/>
              <a:gd name="connsiteX22" fmla="*/ 247216 w 634421"/>
              <a:gd name="connsiteY22" fmla="*/ 1635197 h 1787101"/>
              <a:gd name="connsiteX23" fmla="*/ 274022 w 634421"/>
              <a:gd name="connsiteY23" fmla="*/ 1539885 h 1787101"/>
              <a:gd name="connsiteX24" fmla="*/ 312743 w 634421"/>
              <a:gd name="connsiteY24" fmla="*/ 1414788 h 1787101"/>
              <a:gd name="connsiteX25" fmla="*/ 336571 w 634421"/>
              <a:gd name="connsiteY25" fmla="*/ 1343304 h 1787101"/>
              <a:gd name="connsiteX26" fmla="*/ 363377 w 634421"/>
              <a:gd name="connsiteY26" fmla="*/ 1215229 h 1787101"/>
              <a:gd name="connsiteX27" fmla="*/ 425926 w 634421"/>
              <a:gd name="connsiteY27" fmla="*/ 920357 h 1787101"/>
              <a:gd name="connsiteX28" fmla="*/ 491453 w 634421"/>
              <a:gd name="connsiteY28" fmla="*/ 640378 h 1787101"/>
              <a:gd name="connsiteX29" fmla="*/ 545066 w 634421"/>
              <a:gd name="connsiteY29" fmla="*/ 431883 h 1787101"/>
              <a:gd name="connsiteX30" fmla="*/ 571872 w 634421"/>
              <a:gd name="connsiteY30" fmla="*/ 351463 h 1787101"/>
              <a:gd name="connsiteX31" fmla="*/ 592722 w 634421"/>
              <a:gd name="connsiteY31" fmla="*/ 315721 h 1787101"/>
              <a:gd name="connsiteX32" fmla="*/ 616550 w 634421"/>
              <a:gd name="connsiteY32" fmla="*/ 277001 h 1787101"/>
              <a:gd name="connsiteX33" fmla="*/ 631442 w 634421"/>
              <a:gd name="connsiteY33" fmla="*/ 229345 h 1787101"/>
              <a:gd name="connsiteX34" fmla="*/ 634421 w 634421"/>
              <a:gd name="connsiteY34" fmla="*/ 184667 h 1787101"/>
              <a:gd name="connsiteX35" fmla="*/ 613571 w 634421"/>
              <a:gd name="connsiteY35" fmla="*/ 160839 h 1787101"/>
              <a:gd name="connsiteX36" fmla="*/ 437840 w 634421"/>
              <a:gd name="connsiteY36" fmla="*/ 0 h 1787101"/>
              <a:gd name="connsiteX0" fmla="*/ 613571 w 634421"/>
              <a:gd name="connsiteY0" fmla="*/ 0 h 1626262"/>
              <a:gd name="connsiteX1" fmla="*/ 154882 w 634421"/>
              <a:gd name="connsiteY1" fmla="*/ 38721 h 1626262"/>
              <a:gd name="connsiteX2" fmla="*/ 181689 w 634421"/>
              <a:gd name="connsiteY2" fmla="*/ 41699 h 1626262"/>
              <a:gd name="connsiteX3" fmla="*/ 205517 w 634421"/>
              <a:gd name="connsiteY3" fmla="*/ 47656 h 1626262"/>
              <a:gd name="connsiteX4" fmla="*/ 229345 w 634421"/>
              <a:gd name="connsiteY4" fmla="*/ 59570 h 1626262"/>
              <a:gd name="connsiteX5" fmla="*/ 241259 w 634421"/>
              <a:gd name="connsiteY5" fmla="*/ 71484 h 1626262"/>
              <a:gd name="connsiteX6" fmla="*/ 247216 w 634421"/>
              <a:gd name="connsiteY6" fmla="*/ 86377 h 1626262"/>
              <a:gd name="connsiteX7" fmla="*/ 244237 w 634421"/>
              <a:gd name="connsiteY7" fmla="*/ 110205 h 1626262"/>
              <a:gd name="connsiteX8" fmla="*/ 187646 w 634421"/>
              <a:gd name="connsiteY8" fmla="*/ 562937 h 1626262"/>
              <a:gd name="connsiteX9" fmla="*/ 181689 w 634421"/>
              <a:gd name="connsiteY9" fmla="*/ 616550 h 1626262"/>
              <a:gd name="connsiteX10" fmla="*/ 151904 w 634421"/>
              <a:gd name="connsiteY10" fmla="*/ 836959 h 1626262"/>
              <a:gd name="connsiteX11" fmla="*/ 80420 w 634421"/>
              <a:gd name="connsiteY11" fmla="*/ 1271820 h 1626262"/>
              <a:gd name="connsiteX12" fmla="*/ 41699 w 634421"/>
              <a:gd name="connsiteY12" fmla="*/ 1420745 h 1626262"/>
              <a:gd name="connsiteX13" fmla="*/ 0 w 634421"/>
              <a:gd name="connsiteY13" fmla="*/ 1516057 h 1626262"/>
              <a:gd name="connsiteX14" fmla="*/ 29785 w 634421"/>
              <a:gd name="connsiteY14" fmla="*/ 1545842 h 1626262"/>
              <a:gd name="connsiteX15" fmla="*/ 62549 w 634421"/>
              <a:gd name="connsiteY15" fmla="*/ 1590520 h 1626262"/>
              <a:gd name="connsiteX16" fmla="*/ 89355 w 634421"/>
              <a:gd name="connsiteY16" fmla="*/ 1623283 h 1626262"/>
              <a:gd name="connsiteX17" fmla="*/ 98291 w 634421"/>
              <a:gd name="connsiteY17" fmla="*/ 1626262 h 1626262"/>
              <a:gd name="connsiteX18" fmla="*/ 139990 w 634421"/>
              <a:gd name="connsiteY18" fmla="*/ 1617326 h 1626262"/>
              <a:gd name="connsiteX19" fmla="*/ 196581 w 634421"/>
              <a:gd name="connsiteY19" fmla="*/ 1596477 h 1626262"/>
              <a:gd name="connsiteX20" fmla="*/ 223388 w 634421"/>
              <a:gd name="connsiteY20" fmla="*/ 1581584 h 1626262"/>
              <a:gd name="connsiteX21" fmla="*/ 232323 w 634421"/>
              <a:gd name="connsiteY21" fmla="*/ 1557756 h 1626262"/>
              <a:gd name="connsiteX22" fmla="*/ 247216 w 634421"/>
              <a:gd name="connsiteY22" fmla="*/ 1474358 h 1626262"/>
              <a:gd name="connsiteX23" fmla="*/ 274022 w 634421"/>
              <a:gd name="connsiteY23" fmla="*/ 1379046 h 1626262"/>
              <a:gd name="connsiteX24" fmla="*/ 312743 w 634421"/>
              <a:gd name="connsiteY24" fmla="*/ 1253949 h 1626262"/>
              <a:gd name="connsiteX25" fmla="*/ 336571 w 634421"/>
              <a:gd name="connsiteY25" fmla="*/ 1182465 h 1626262"/>
              <a:gd name="connsiteX26" fmla="*/ 363377 w 634421"/>
              <a:gd name="connsiteY26" fmla="*/ 1054390 h 1626262"/>
              <a:gd name="connsiteX27" fmla="*/ 425926 w 634421"/>
              <a:gd name="connsiteY27" fmla="*/ 759518 h 1626262"/>
              <a:gd name="connsiteX28" fmla="*/ 491453 w 634421"/>
              <a:gd name="connsiteY28" fmla="*/ 479539 h 1626262"/>
              <a:gd name="connsiteX29" fmla="*/ 545066 w 634421"/>
              <a:gd name="connsiteY29" fmla="*/ 271044 h 1626262"/>
              <a:gd name="connsiteX30" fmla="*/ 571872 w 634421"/>
              <a:gd name="connsiteY30" fmla="*/ 190624 h 1626262"/>
              <a:gd name="connsiteX31" fmla="*/ 592722 w 634421"/>
              <a:gd name="connsiteY31" fmla="*/ 154882 h 1626262"/>
              <a:gd name="connsiteX32" fmla="*/ 616550 w 634421"/>
              <a:gd name="connsiteY32" fmla="*/ 116162 h 1626262"/>
              <a:gd name="connsiteX33" fmla="*/ 631442 w 634421"/>
              <a:gd name="connsiteY33" fmla="*/ 68506 h 1626262"/>
              <a:gd name="connsiteX34" fmla="*/ 634421 w 634421"/>
              <a:gd name="connsiteY34" fmla="*/ 23828 h 1626262"/>
              <a:gd name="connsiteX35" fmla="*/ 613571 w 634421"/>
              <a:gd name="connsiteY35" fmla="*/ 0 h 1626262"/>
              <a:gd name="connsiteX0" fmla="*/ 634421 w 634421"/>
              <a:gd name="connsiteY0" fmla="*/ 0 h 1602434"/>
              <a:gd name="connsiteX1" fmla="*/ 154882 w 634421"/>
              <a:gd name="connsiteY1" fmla="*/ 14893 h 1602434"/>
              <a:gd name="connsiteX2" fmla="*/ 181689 w 634421"/>
              <a:gd name="connsiteY2" fmla="*/ 17871 h 1602434"/>
              <a:gd name="connsiteX3" fmla="*/ 205517 w 634421"/>
              <a:gd name="connsiteY3" fmla="*/ 23828 h 1602434"/>
              <a:gd name="connsiteX4" fmla="*/ 229345 w 634421"/>
              <a:gd name="connsiteY4" fmla="*/ 35742 h 1602434"/>
              <a:gd name="connsiteX5" fmla="*/ 241259 w 634421"/>
              <a:gd name="connsiteY5" fmla="*/ 47656 h 1602434"/>
              <a:gd name="connsiteX6" fmla="*/ 247216 w 634421"/>
              <a:gd name="connsiteY6" fmla="*/ 62549 h 1602434"/>
              <a:gd name="connsiteX7" fmla="*/ 244237 w 634421"/>
              <a:gd name="connsiteY7" fmla="*/ 86377 h 1602434"/>
              <a:gd name="connsiteX8" fmla="*/ 187646 w 634421"/>
              <a:gd name="connsiteY8" fmla="*/ 539109 h 1602434"/>
              <a:gd name="connsiteX9" fmla="*/ 181689 w 634421"/>
              <a:gd name="connsiteY9" fmla="*/ 592722 h 1602434"/>
              <a:gd name="connsiteX10" fmla="*/ 151904 w 634421"/>
              <a:gd name="connsiteY10" fmla="*/ 813131 h 1602434"/>
              <a:gd name="connsiteX11" fmla="*/ 80420 w 634421"/>
              <a:gd name="connsiteY11" fmla="*/ 1247992 h 1602434"/>
              <a:gd name="connsiteX12" fmla="*/ 41699 w 634421"/>
              <a:gd name="connsiteY12" fmla="*/ 1396917 h 1602434"/>
              <a:gd name="connsiteX13" fmla="*/ 0 w 634421"/>
              <a:gd name="connsiteY13" fmla="*/ 1492229 h 1602434"/>
              <a:gd name="connsiteX14" fmla="*/ 29785 w 634421"/>
              <a:gd name="connsiteY14" fmla="*/ 1522014 h 1602434"/>
              <a:gd name="connsiteX15" fmla="*/ 62549 w 634421"/>
              <a:gd name="connsiteY15" fmla="*/ 1566692 h 1602434"/>
              <a:gd name="connsiteX16" fmla="*/ 89355 w 634421"/>
              <a:gd name="connsiteY16" fmla="*/ 1599455 h 1602434"/>
              <a:gd name="connsiteX17" fmla="*/ 98291 w 634421"/>
              <a:gd name="connsiteY17" fmla="*/ 1602434 h 1602434"/>
              <a:gd name="connsiteX18" fmla="*/ 139990 w 634421"/>
              <a:gd name="connsiteY18" fmla="*/ 1593498 h 1602434"/>
              <a:gd name="connsiteX19" fmla="*/ 196581 w 634421"/>
              <a:gd name="connsiteY19" fmla="*/ 1572649 h 1602434"/>
              <a:gd name="connsiteX20" fmla="*/ 223388 w 634421"/>
              <a:gd name="connsiteY20" fmla="*/ 1557756 h 1602434"/>
              <a:gd name="connsiteX21" fmla="*/ 232323 w 634421"/>
              <a:gd name="connsiteY21" fmla="*/ 1533928 h 1602434"/>
              <a:gd name="connsiteX22" fmla="*/ 247216 w 634421"/>
              <a:gd name="connsiteY22" fmla="*/ 1450530 h 1602434"/>
              <a:gd name="connsiteX23" fmla="*/ 274022 w 634421"/>
              <a:gd name="connsiteY23" fmla="*/ 1355218 h 1602434"/>
              <a:gd name="connsiteX24" fmla="*/ 312743 w 634421"/>
              <a:gd name="connsiteY24" fmla="*/ 1230121 h 1602434"/>
              <a:gd name="connsiteX25" fmla="*/ 336571 w 634421"/>
              <a:gd name="connsiteY25" fmla="*/ 1158637 h 1602434"/>
              <a:gd name="connsiteX26" fmla="*/ 363377 w 634421"/>
              <a:gd name="connsiteY26" fmla="*/ 1030562 h 1602434"/>
              <a:gd name="connsiteX27" fmla="*/ 425926 w 634421"/>
              <a:gd name="connsiteY27" fmla="*/ 735690 h 1602434"/>
              <a:gd name="connsiteX28" fmla="*/ 491453 w 634421"/>
              <a:gd name="connsiteY28" fmla="*/ 455711 h 1602434"/>
              <a:gd name="connsiteX29" fmla="*/ 545066 w 634421"/>
              <a:gd name="connsiteY29" fmla="*/ 247216 h 1602434"/>
              <a:gd name="connsiteX30" fmla="*/ 571872 w 634421"/>
              <a:gd name="connsiteY30" fmla="*/ 166796 h 1602434"/>
              <a:gd name="connsiteX31" fmla="*/ 592722 w 634421"/>
              <a:gd name="connsiteY31" fmla="*/ 131054 h 1602434"/>
              <a:gd name="connsiteX32" fmla="*/ 616550 w 634421"/>
              <a:gd name="connsiteY32" fmla="*/ 92334 h 1602434"/>
              <a:gd name="connsiteX33" fmla="*/ 631442 w 634421"/>
              <a:gd name="connsiteY33" fmla="*/ 44678 h 1602434"/>
              <a:gd name="connsiteX34" fmla="*/ 634421 w 634421"/>
              <a:gd name="connsiteY34" fmla="*/ 0 h 1602434"/>
              <a:gd name="connsiteX0" fmla="*/ 634421 w 634421"/>
              <a:gd name="connsiteY0" fmla="*/ 0 h 1602434"/>
              <a:gd name="connsiteX1" fmla="*/ 154882 w 634421"/>
              <a:gd name="connsiteY1" fmla="*/ 14893 h 1602434"/>
              <a:gd name="connsiteX2" fmla="*/ 205517 w 634421"/>
              <a:gd name="connsiteY2" fmla="*/ 23828 h 1602434"/>
              <a:gd name="connsiteX3" fmla="*/ 229345 w 634421"/>
              <a:gd name="connsiteY3" fmla="*/ 35742 h 1602434"/>
              <a:gd name="connsiteX4" fmla="*/ 241259 w 634421"/>
              <a:gd name="connsiteY4" fmla="*/ 47656 h 1602434"/>
              <a:gd name="connsiteX5" fmla="*/ 247216 w 634421"/>
              <a:gd name="connsiteY5" fmla="*/ 62549 h 1602434"/>
              <a:gd name="connsiteX6" fmla="*/ 244237 w 634421"/>
              <a:gd name="connsiteY6" fmla="*/ 86377 h 1602434"/>
              <a:gd name="connsiteX7" fmla="*/ 187646 w 634421"/>
              <a:gd name="connsiteY7" fmla="*/ 539109 h 1602434"/>
              <a:gd name="connsiteX8" fmla="*/ 181689 w 634421"/>
              <a:gd name="connsiteY8" fmla="*/ 592722 h 1602434"/>
              <a:gd name="connsiteX9" fmla="*/ 151904 w 634421"/>
              <a:gd name="connsiteY9" fmla="*/ 813131 h 1602434"/>
              <a:gd name="connsiteX10" fmla="*/ 80420 w 634421"/>
              <a:gd name="connsiteY10" fmla="*/ 1247992 h 1602434"/>
              <a:gd name="connsiteX11" fmla="*/ 41699 w 634421"/>
              <a:gd name="connsiteY11" fmla="*/ 1396917 h 1602434"/>
              <a:gd name="connsiteX12" fmla="*/ 0 w 634421"/>
              <a:gd name="connsiteY12" fmla="*/ 1492229 h 1602434"/>
              <a:gd name="connsiteX13" fmla="*/ 29785 w 634421"/>
              <a:gd name="connsiteY13" fmla="*/ 1522014 h 1602434"/>
              <a:gd name="connsiteX14" fmla="*/ 62549 w 634421"/>
              <a:gd name="connsiteY14" fmla="*/ 1566692 h 1602434"/>
              <a:gd name="connsiteX15" fmla="*/ 89355 w 634421"/>
              <a:gd name="connsiteY15" fmla="*/ 1599455 h 1602434"/>
              <a:gd name="connsiteX16" fmla="*/ 98291 w 634421"/>
              <a:gd name="connsiteY16" fmla="*/ 1602434 h 1602434"/>
              <a:gd name="connsiteX17" fmla="*/ 139990 w 634421"/>
              <a:gd name="connsiteY17" fmla="*/ 1593498 h 1602434"/>
              <a:gd name="connsiteX18" fmla="*/ 196581 w 634421"/>
              <a:gd name="connsiteY18" fmla="*/ 1572649 h 1602434"/>
              <a:gd name="connsiteX19" fmla="*/ 223388 w 634421"/>
              <a:gd name="connsiteY19" fmla="*/ 1557756 h 1602434"/>
              <a:gd name="connsiteX20" fmla="*/ 232323 w 634421"/>
              <a:gd name="connsiteY20" fmla="*/ 1533928 h 1602434"/>
              <a:gd name="connsiteX21" fmla="*/ 247216 w 634421"/>
              <a:gd name="connsiteY21" fmla="*/ 1450530 h 1602434"/>
              <a:gd name="connsiteX22" fmla="*/ 274022 w 634421"/>
              <a:gd name="connsiteY22" fmla="*/ 1355218 h 1602434"/>
              <a:gd name="connsiteX23" fmla="*/ 312743 w 634421"/>
              <a:gd name="connsiteY23" fmla="*/ 1230121 h 1602434"/>
              <a:gd name="connsiteX24" fmla="*/ 336571 w 634421"/>
              <a:gd name="connsiteY24" fmla="*/ 1158637 h 1602434"/>
              <a:gd name="connsiteX25" fmla="*/ 363377 w 634421"/>
              <a:gd name="connsiteY25" fmla="*/ 1030562 h 1602434"/>
              <a:gd name="connsiteX26" fmla="*/ 425926 w 634421"/>
              <a:gd name="connsiteY26" fmla="*/ 735690 h 1602434"/>
              <a:gd name="connsiteX27" fmla="*/ 491453 w 634421"/>
              <a:gd name="connsiteY27" fmla="*/ 455711 h 1602434"/>
              <a:gd name="connsiteX28" fmla="*/ 545066 w 634421"/>
              <a:gd name="connsiteY28" fmla="*/ 247216 h 1602434"/>
              <a:gd name="connsiteX29" fmla="*/ 571872 w 634421"/>
              <a:gd name="connsiteY29" fmla="*/ 166796 h 1602434"/>
              <a:gd name="connsiteX30" fmla="*/ 592722 w 634421"/>
              <a:gd name="connsiteY30" fmla="*/ 131054 h 1602434"/>
              <a:gd name="connsiteX31" fmla="*/ 616550 w 634421"/>
              <a:gd name="connsiteY31" fmla="*/ 92334 h 1602434"/>
              <a:gd name="connsiteX32" fmla="*/ 631442 w 634421"/>
              <a:gd name="connsiteY32" fmla="*/ 44678 h 1602434"/>
              <a:gd name="connsiteX33" fmla="*/ 634421 w 634421"/>
              <a:gd name="connsiteY33" fmla="*/ 0 h 1602434"/>
              <a:gd name="connsiteX0" fmla="*/ 634421 w 634421"/>
              <a:gd name="connsiteY0" fmla="*/ 0 h 1602434"/>
              <a:gd name="connsiteX1" fmla="*/ 205517 w 634421"/>
              <a:gd name="connsiteY1" fmla="*/ 23828 h 1602434"/>
              <a:gd name="connsiteX2" fmla="*/ 229345 w 634421"/>
              <a:gd name="connsiteY2" fmla="*/ 35742 h 1602434"/>
              <a:gd name="connsiteX3" fmla="*/ 241259 w 634421"/>
              <a:gd name="connsiteY3" fmla="*/ 47656 h 1602434"/>
              <a:gd name="connsiteX4" fmla="*/ 247216 w 634421"/>
              <a:gd name="connsiteY4" fmla="*/ 62549 h 1602434"/>
              <a:gd name="connsiteX5" fmla="*/ 244237 w 634421"/>
              <a:gd name="connsiteY5" fmla="*/ 86377 h 1602434"/>
              <a:gd name="connsiteX6" fmla="*/ 187646 w 634421"/>
              <a:gd name="connsiteY6" fmla="*/ 539109 h 1602434"/>
              <a:gd name="connsiteX7" fmla="*/ 181689 w 634421"/>
              <a:gd name="connsiteY7" fmla="*/ 592722 h 1602434"/>
              <a:gd name="connsiteX8" fmla="*/ 151904 w 634421"/>
              <a:gd name="connsiteY8" fmla="*/ 813131 h 1602434"/>
              <a:gd name="connsiteX9" fmla="*/ 80420 w 634421"/>
              <a:gd name="connsiteY9" fmla="*/ 1247992 h 1602434"/>
              <a:gd name="connsiteX10" fmla="*/ 41699 w 634421"/>
              <a:gd name="connsiteY10" fmla="*/ 1396917 h 1602434"/>
              <a:gd name="connsiteX11" fmla="*/ 0 w 634421"/>
              <a:gd name="connsiteY11" fmla="*/ 1492229 h 1602434"/>
              <a:gd name="connsiteX12" fmla="*/ 29785 w 634421"/>
              <a:gd name="connsiteY12" fmla="*/ 1522014 h 1602434"/>
              <a:gd name="connsiteX13" fmla="*/ 62549 w 634421"/>
              <a:gd name="connsiteY13" fmla="*/ 1566692 h 1602434"/>
              <a:gd name="connsiteX14" fmla="*/ 89355 w 634421"/>
              <a:gd name="connsiteY14" fmla="*/ 1599455 h 1602434"/>
              <a:gd name="connsiteX15" fmla="*/ 98291 w 634421"/>
              <a:gd name="connsiteY15" fmla="*/ 1602434 h 1602434"/>
              <a:gd name="connsiteX16" fmla="*/ 139990 w 634421"/>
              <a:gd name="connsiteY16" fmla="*/ 1593498 h 1602434"/>
              <a:gd name="connsiteX17" fmla="*/ 196581 w 634421"/>
              <a:gd name="connsiteY17" fmla="*/ 1572649 h 1602434"/>
              <a:gd name="connsiteX18" fmla="*/ 223388 w 634421"/>
              <a:gd name="connsiteY18" fmla="*/ 1557756 h 1602434"/>
              <a:gd name="connsiteX19" fmla="*/ 232323 w 634421"/>
              <a:gd name="connsiteY19" fmla="*/ 1533928 h 1602434"/>
              <a:gd name="connsiteX20" fmla="*/ 247216 w 634421"/>
              <a:gd name="connsiteY20" fmla="*/ 1450530 h 1602434"/>
              <a:gd name="connsiteX21" fmla="*/ 274022 w 634421"/>
              <a:gd name="connsiteY21" fmla="*/ 1355218 h 1602434"/>
              <a:gd name="connsiteX22" fmla="*/ 312743 w 634421"/>
              <a:gd name="connsiteY22" fmla="*/ 1230121 h 1602434"/>
              <a:gd name="connsiteX23" fmla="*/ 336571 w 634421"/>
              <a:gd name="connsiteY23" fmla="*/ 1158637 h 1602434"/>
              <a:gd name="connsiteX24" fmla="*/ 363377 w 634421"/>
              <a:gd name="connsiteY24" fmla="*/ 1030562 h 1602434"/>
              <a:gd name="connsiteX25" fmla="*/ 425926 w 634421"/>
              <a:gd name="connsiteY25" fmla="*/ 735690 h 1602434"/>
              <a:gd name="connsiteX26" fmla="*/ 491453 w 634421"/>
              <a:gd name="connsiteY26" fmla="*/ 455711 h 1602434"/>
              <a:gd name="connsiteX27" fmla="*/ 545066 w 634421"/>
              <a:gd name="connsiteY27" fmla="*/ 247216 h 1602434"/>
              <a:gd name="connsiteX28" fmla="*/ 571872 w 634421"/>
              <a:gd name="connsiteY28" fmla="*/ 166796 h 1602434"/>
              <a:gd name="connsiteX29" fmla="*/ 592722 w 634421"/>
              <a:gd name="connsiteY29" fmla="*/ 131054 h 1602434"/>
              <a:gd name="connsiteX30" fmla="*/ 616550 w 634421"/>
              <a:gd name="connsiteY30" fmla="*/ 92334 h 1602434"/>
              <a:gd name="connsiteX31" fmla="*/ 631442 w 634421"/>
              <a:gd name="connsiteY31" fmla="*/ 44678 h 1602434"/>
              <a:gd name="connsiteX32" fmla="*/ 634421 w 634421"/>
              <a:gd name="connsiteY32" fmla="*/ 0 h 1602434"/>
              <a:gd name="connsiteX0" fmla="*/ 634421 w 634421"/>
              <a:gd name="connsiteY0" fmla="*/ 0 h 1602434"/>
              <a:gd name="connsiteX1" fmla="*/ 229345 w 634421"/>
              <a:gd name="connsiteY1" fmla="*/ 35742 h 1602434"/>
              <a:gd name="connsiteX2" fmla="*/ 241259 w 634421"/>
              <a:gd name="connsiteY2" fmla="*/ 47656 h 1602434"/>
              <a:gd name="connsiteX3" fmla="*/ 247216 w 634421"/>
              <a:gd name="connsiteY3" fmla="*/ 62549 h 1602434"/>
              <a:gd name="connsiteX4" fmla="*/ 244237 w 634421"/>
              <a:gd name="connsiteY4" fmla="*/ 86377 h 1602434"/>
              <a:gd name="connsiteX5" fmla="*/ 187646 w 634421"/>
              <a:gd name="connsiteY5" fmla="*/ 539109 h 1602434"/>
              <a:gd name="connsiteX6" fmla="*/ 181689 w 634421"/>
              <a:gd name="connsiteY6" fmla="*/ 592722 h 1602434"/>
              <a:gd name="connsiteX7" fmla="*/ 151904 w 634421"/>
              <a:gd name="connsiteY7" fmla="*/ 813131 h 1602434"/>
              <a:gd name="connsiteX8" fmla="*/ 80420 w 634421"/>
              <a:gd name="connsiteY8" fmla="*/ 1247992 h 1602434"/>
              <a:gd name="connsiteX9" fmla="*/ 41699 w 634421"/>
              <a:gd name="connsiteY9" fmla="*/ 1396917 h 1602434"/>
              <a:gd name="connsiteX10" fmla="*/ 0 w 634421"/>
              <a:gd name="connsiteY10" fmla="*/ 1492229 h 1602434"/>
              <a:gd name="connsiteX11" fmla="*/ 29785 w 634421"/>
              <a:gd name="connsiteY11" fmla="*/ 1522014 h 1602434"/>
              <a:gd name="connsiteX12" fmla="*/ 62549 w 634421"/>
              <a:gd name="connsiteY12" fmla="*/ 1566692 h 1602434"/>
              <a:gd name="connsiteX13" fmla="*/ 89355 w 634421"/>
              <a:gd name="connsiteY13" fmla="*/ 1599455 h 1602434"/>
              <a:gd name="connsiteX14" fmla="*/ 98291 w 634421"/>
              <a:gd name="connsiteY14" fmla="*/ 1602434 h 1602434"/>
              <a:gd name="connsiteX15" fmla="*/ 139990 w 634421"/>
              <a:gd name="connsiteY15" fmla="*/ 1593498 h 1602434"/>
              <a:gd name="connsiteX16" fmla="*/ 196581 w 634421"/>
              <a:gd name="connsiteY16" fmla="*/ 1572649 h 1602434"/>
              <a:gd name="connsiteX17" fmla="*/ 223388 w 634421"/>
              <a:gd name="connsiteY17" fmla="*/ 1557756 h 1602434"/>
              <a:gd name="connsiteX18" fmla="*/ 232323 w 634421"/>
              <a:gd name="connsiteY18" fmla="*/ 1533928 h 1602434"/>
              <a:gd name="connsiteX19" fmla="*/ 247216 w 634421"/>
              <a:gd name="connsiteY19" fmla="*/ 1450530 h 1602434"/>
              <a:gd name="connsiteX20" fmla="*/ 274022 w 634421"/>
              <a:gd name="connsiteY20" fmla="*/ 1355218 h 1602434"/>
              <a:gd name="connsiteX21" fmla="*/ 312743 w 634421"/>
              <a:gd name="connsiteY21" fmla="*/ 1230121 h 1602434"/>
              <a:gd name="connsiteX22" fmla="*/ 336571 w 634421"/>
              <a:gd name="connsiteY22" fmla="*/ 1158637 h 1602434"/>
              <a:gd name="connsiteX23" fmla="*/ 363377 w 634421"/>
              <a:gd name="connsiteY23" fmla="*/ 1030562 h 1602434"/>
              <a:gd name="connsiteX24" fmla="*/ 425926 w 634421"/>
              <a:gd name="connsiteY24" fmla="*/ 735690 h 1602434"/>
              <a:gd name="connsiteX25" fmla="*/ 491453 w 634421"/>
              <a:gd name="connsiteY25" fmla="*/ 455711 h 1602434"/>
              <a:gd name="connsiteX26" fmla="*/ 545066 w 634421"/>
              <a:gd name="connsiteY26" fmla="*/ 247216 h 1602434"/>
              <a:gd name="connsiteX27" fmla="*/ 571872 w 634421"/>
              <a:gd name="connsiteY27" fmla="*/ 166796 h 1602434"/>
              <a:gd name="connsiteX28" fmla="*/ 592722 w 634421"/>
              <a:gd name="connsiteY28" fmla="*/ 131054 h 1602434"/>
              <a:gd name="connsiteX29" fmla="*/ 616550 w 634421"/>
              <a:gd name="connsiteY29" fmla="*/ 92334 h 1602434"/>
              <a:gd name="connsiteX30" fmla="*/ 631442 w 634421"/>
              <a:gd name="connsiteY30" fmla="*/ 44678 h 1602434"/>
              <a:gd name="connsiteX31" fmla="*/ 634421 w 634421"/>
              <a:gd name="connsiteY31" fmla="*/ 0 h 1602434"/>
              <a:gd name="connsiteX0" fmla="*/ 723734 w 723734"/>
              <a:gd name="connsiteY0" fmla="*/ 0 h 1611167"/>
              <a:gd name="connsiteX1" fmla="*/ 318658 w 723734"/>
              <a:gd name="connsiteY1" fmla="*/ 35742 h 1611167"/>
              <a:gd name="connsiteX2" fmla="*/ 330572 w 723734"/>
              <a:gd name="connsiteY2" fmla="*/ 47656 h 1611167"/>
              <a:gd name="connsiteX3" fmla="*/ 336529 w 723734"/>
              <a:gd name="connsiteY3" fmla="*/ 62549 h 1611167"/>
              <a:gd name="connsiteX4" fmla="*/ 333550 w 723734"/>
              <a:gd name="connsiteY4" fmla="*/ 86377 h 1611167"/>
              <a:gd name="connsiteX5" fmla="*/ 276959 w 723734"/>
              <a:gd name="connsiteY5" fmla="*/ 539109 h 1611167"/>
              <a:gd name="connsiteX6" fmla="*/ 271002 w 723734"/>
              <a:gd name="connsiteY6" fmla="*/ 592722 h 1611167"/>
              <a:gd name="connsiteX7" fmla="*/ 241217 w 723734"/>
              <a:gd name="connsiteY7" fmla="*/ 813131 h 1611167"/>
              <a:gd name="connsiteX8" fmla="*/ 169733 w 723734"/>
              <a:gd name="connsiteY8" fmla="*/ 1247992 h 1611167"/>
              <a:gd name="connsiteX9" fmla="*/ 131012 w 723734"/>
              <a:gd name="connsiteY9" fmla="*/ 1396917 h 1611167"/>
              <a:gd name="connsiteX10" fmla="*/ 89313 w 723734"/>
              <a:gd name="connsiteY10" fmla="*/ 1492229 h 1611167"/>
              <a:gd name="connsiteX11" fmla="*/ 0 w 723734"/>
              <a:gd name="connsiteY11" fmla="*/ 1593428 h 1611167"/>
              <a:gd name="connsiteX12" fmla="*/ 151862 w 723734"/>
              <a:gd name="connsiteY12" fmla="*/ 1566692 h 1611167"/>
              <a:gd name="connsiteX13" fmla="*/ 178668 w 723734"/>
              <a:gd name="connsiteY13" fmla="*/ 1599455 h 1611167"/>
              <a:gd name="connsiteX14" fmla="*/ 187604 w 723734"/>
              <a:gd name="connsiteY14" fmla="*/ 1602434 h 1611167"/>
              <a:gd name="connsiteX15" fmla="*/ 229303 w 723734"/>
              <a:gd name="connsiteY15" fmla="*/ 1593498 h 1611167"/>
              <a:gd name="connsiteX16" fmla="*/ 285894 w 723734"/>
              <a:gd name="connsiteY16" fmla="*/ 1572649 h 1611167"/>
              <a:gd name="connsiteX17" fmla="*/ 312701 w 723734"/>
              <a:gd name="connsiteY17" fmla="*/ 1557756 h 1611167"/>
              <a:gd name="connsiteX18" fmla="*/ 321636 w 723734"/>
              <a:gd name="connsiteY18" fmla="*/ 1533928 h 1611167"/>
              <a:gd name="connsiteX19" fmla="*/ 336529 w 723734"/>
              <a:gd name="connsiteY19" fmla="*/ 1450530 h 1611167"/>
              <a:gd name="connsiteX20" fmla="*/ 363335 w 723734"/>
              <a:gd name="connsiteY20" fmla="*/ 1355218 h 1611167"/>
              <a:gd name="connsiteX21" fmla="*/ 402056 w 723734"/>
              <a:gd name="connsiteY21" fmla="*/ 1230121 h 1611167"/>
              <a:gd name="connsiteX22" fmla="*/ 425884 w 723734"/>
              <a:gd name="connsiteY22" fmla="*/ 1158637 h 1611167"/>
              <a:gd name="connsiteX23" fmla="*/ 452690 w 723734"/>
              <a:gd name="connsiteY23" fmla="*/ 1030562 h 1611167"/>
              <a:gd name="connsiteX24" fmla="*/ 515239 w 723734"/>
              <a:gd name="connsiteY24" fmla="*/ 735690 h 1611167"/>
              <a:gd name="connsiteX25" fmla="*/ 580766 w 723734"/>
              <a:gd name="connsiteY25" fmla="*/ 455711 h 1611167"/>
              <a:gd name="connsiteX26" fmla="*/ 634379 w 723734"/>
              <a:gd name="connsiteY26" fmla="*/ 247216 h 1611167"/>
              <a:gd name="connsiteX27" fmla="*/ 661185 w 723734"/>
              <a:gd name="connsiteY27" fmla="*/ 166796 h 1611167"/>
              <a:gd name="connsiteX28" fmla="*/ 682035 w 723734"/>
              <a:gd name="connsiteY28" fmla="*/ 131054 h 1611167"/>
              <a:gd name="connsiteX29" fmla="*/ 705863 w 723734"/>
              <a:gd name="connsiteY29" fmla="*/ 92334 h 1611167"/>
              <a:gd name="connsiteX30" fmla="*/ 720755 w 723734"/>
              <a:gd name="connsiteY30" fmla="*/ 44678 h 1611167"/>
              <a:gd name="connsiteX31" fmla="*/ 723734 w 723734"/>
              <a:gd name="connsiteY31" fmla="*/ 0 h 1611167"/>
              <a:gd name="connsiteX0" fmla="*/ 723734 w 723734"/>
              <a:gd name="connsiteY0" fmla="*/ 0 h 1611167"/>
              <a:gd name="connsiteX1" fmla="*/ 318658 w 723734"/>
              <a:gd name="connsiteY1" fmla="*/ 35742 h 1611167"/>
              <a:gd name="connsiteX2" fmla="*/ 330572 w 723734"/>
              <a:gd name="connsiteY2" fmla="*/ 47656 h 1611167"/>
              <a:gd name="connsiteX3" fmla="*/ 336529 w 723734"/>
              <a:gd name="connsiteY3" fmla="*/ 62549 h 1611167"/>
              <a:gd name="connsiteX4" fmla="*/ 333550 w 723734"/>
              <a:gd name="connsiteY4" fmla="*/ 86377 h 1611167"/>
              <a:gd name="connsiteX5" fmla="*/ 276959 w 723734"/>
              <a:gd name="connsiteY5" fmla="*/ 539109 h 1611167"/>
              <a:gd name="connsiteX6" fmla="*/ 271002 w 723734"/>
              <a:gd name="connsiteY6" fmla="*/ 592722 h 1611167"/>
              <a:gd name="connsiteX7" fmla="*/ 241217 w 723734"/>
              <a:gd name="connsiteY7" fmla="*/ 813131 h 1611167"/>
              <a:gd name="connsiteX8" fmla="*/ 169733 w 723734"/>
              <a:gd name="connsiteY8" fmla="*/ 1247992 h 1611167"/>
              <a:gd name="connsiteX9" fmla="*/ 131012 w 723734"/>
              <a:gd name="connsiteY9" fmla="*/ 1396917 h 1611167"/>
              <a:gd name="connsiteX10" fmla="*/ 89313 w 723734"/>
              <a:gd name="connsiteY10" fmla="*/ 1492229 h 1611167"/>
              <a:gd name="connsiteX11" fmla="*/ 0 w 723734"/>
              <a:gd name="connsiteY11" fmla="*/ 1593428 h 1611167"/>
              <a:gd name="connsiteX12" fmla="*/ 151862 w 723734"/>
              <a:gd name="connsiteY12" fmla="*/ 1566692 h 1611167"/>
              <a:gd name="connsiteX13" fmla="*/ 178668 w 723734"/>
              <a:gd name="connsiteY13" fmla="*/ 1599455 h 1611167"/>
              <a:gd name="connsiteX14" fmla="*/ 187604 w 723734"/>
              <a:gd name="connsiteY14" fmla="*/ 1602434 h 1611167"/>
              <a:gd name="connsiteX15" fmla="*/ 229303 w 723734"/>
              <a:gd name="connsiteY15" fmla="*/ 1593498 h 1611167"/>
              <a:gd name="connsiteX16" fmla="*/ 285894 w 723734"/>
              <a:gd name="connsiteY16" fmla="*/ 1572649 h 1611167"/>
              <a:gd name="connsiteX17" fmla="*/ 312701 w 723734"/>
              <a:gd name="connsiteY17" fmla="*/ 1557756 h 1611167"/>
              <a:gd name="connsiteX18" fmla="*/ 321636 w 723734"/>
              <a:gd name="connsiteY18" fmla="*/ 1533928 h 1611167"/>
              <a:gd name="connsiteX19" fmla="*/ 336529 w 723734"/>
              <a:gd name="connsiteY19" fmla="*/ 1450530 h 1611167"/>
              <a:gd name="connsiteX20" fmla="*/ 363335 w 723734"/>
              <a:gd name="connsiteY20" fmla="*/ 1355218 h 1611167"/>
              <a:gd name="connsiteX21" fmla="*/ 402056 w 723734"/>
              <a:gd name="connsiteY21" fmla="*/ 1230121 h 1611167"/>
              <a:gd name="connsiteX22" fmla="*/ 425884 w 723734"/>
              <a:gd name="connsiteY22" fmla="*/ 1158637 h 1611167"/>
              <a:gd name="connsiteX23" fmla="*/ 452690 w 723734"/>
              <a:gd name="connsiteY23" fmla="*/ 1030562 h 1611167"/>
              <a:gd name="connsiteX24" fmla="*/ 515239 w 723734"/>
              <a:gd name="connsiteY24" fmla="*/ 735690 h 1611167"/>
              <a:gd name="connsiteX25" fmla="*/ 580766 w 723734"/>
              <a:gd name="connsiteY25" fmla="*/ 455711 h 1611167"/>
              <a:gd name="connsiteX26" fmla="*/ 634379 w 723734"/>
              <a:gd name="connsiteY26" fmla="*/ 247216 h 1611167"/>
              <a:gd name="connsiteX27" fmla="*/ 661185 w 723734"/>
              <a:gd name="connsiteY27" fmla="*/ 166796 h 1611167"/>
              <a:gd name="connsiteX28" fmla="*/ 682035 w 723734"/>
              <a:gd name="connsiteY28" fmla="*/ 131054 h 1611167"/>
              <a:gd name="connsiteX29" fmla="*/ 705863 w 723734"/>
              <a:gd name="connsiteY29" fmla="*/ 92334 h 1611167"/>
              <a:gd name="connsiteX30" fmla="*/ 720755 w 723734"/>
              <a:gd name="connsiteY30" fmla="*/ 44678 h 1611167"/>
              <a:gd name="connsiteX31" fmla="*/ 723734 w 723734"/>
              <a:gd name="connsiteY31" fmla="*/ 0 h 1611167"/>
              <a:gd name="connsiteX0" fmla="*/ 733186 w 733186"/>
              <a:gd name="connsiteY0" fmla="*/ 0 h 1602434"/>
              <a:gd name="connsiteX1" fmla="*/ 328110 w 733186"/>
              <a:gd name="connsiteY1" fmla="*/ 35742 h 1602434"/>
              <a:gd name="connsiteX2" fmla="*/ 340024 w 733186"/>
              <a:gd name="connsiteY2" fmla="*/ 47656 h 1602434"/>
              <a:gd name="connsiteX3" fmla="*/ 345981 w 733186"/>
              <a:gd name="connsiteY3" fmla="*/ 62549 h 1602434"/>
              <a:gd name="connsiteX4" fmla="*/ 343002 w 733186"/>
              <a:gd name="connsiteY4" fmla="*/ 86377 h 1602434"/>
              <a:gd name="connsiteX5" fmla="*/ 286411 w 733186"/>
              <a:gd name="connsiteY5" fmla="*/ 539109 h 1602434"/>
              <a:gd name="connsiteX6" fmla="*/ 280454 w 733186"/>
              <a:gd name="connsiteY6" fmla="*/ 592722 h 1602434"/>
              <a:gd name="connsiteX7" fmla="*/ 250669 w 733186"/>
              <a:gd name="connsiteY7" fmla="*/ 813131 h 1602434"/>
              <a:gd name="connsiteX8" fmla="*/ 179185 w 733186"/>
              <a:gd name="connsiteY8" fmla="*/ 1247992 h 1602434"/>
              <a:gd name="connsiteX9" fmla="*/ 140464 w 733186"/>
              <a:gd name="connsiteY9" fmla="*/ 1396917 h 1602434"/>
              <a:gd name="connsiteX10" fmla="*/ 98765 w 733186"/>
              <a:gd name="connsiteY10" fmla="*/ 1492229 h 1602434"/>
              <a:gd name="connsiteX11" fmla="*/ 104604 w 733186"/>
              <a:gd name="connsiteY11" fmla="*/ 1485885 h 1602434"/>
              <a:gd name="connsiteX12" fmla="*/ 9452 w 733186"/>
              <a:gd name="connsiteY12" fmla="*/ 1593428 h 1602434"/>
              <a:gd name="connsiteX13" fmla="*/ 161314 w 733186"/>
              <a:gd name="connsiteY13" fmla="*/ 1566692 h 1602434"/>
              <a:gd name="connsiteX14" fmla="*/ 188120 w 733186"/>
              <a:gd name="connsiteY14" fmla="*/ 1599455 h 1602434"/>
              <a:gd name="connsiteX15" fmla="*/ 197056 w 733186"/>
              <a:gd name="connsiteY15" fmla="*/ 1602434 h 1602434"/>
              <a:gd name="connsiteX16" fmla="*/ 238755 w 733186"/>
              <a:gd name="connsiteY16" fmla="*/ 1593498 h 1602434"/>
              <a:gd name="connsiteX17" fmla="*/ 295346 w 733186"/>
              <a:gd name="connsiteY17" fmla="*/ 1572649 h 1602434"/>
              <a:gd name="connsiteX18" fmla="*/ 322153 w 733186"/>
              <a:gd name="connsiteY18" fmla="*/ 1557756 h 1602434"/>
              <a:gd name="connsiteX19" fmla="*/ 331088 w 733186"/>
              <a:gd name="connsiteY19" fmla="*/ 1533928 h 1602434"/>
              <a:gd name="connsiteX20" fmla="*/ 345981 w 733186"/>
              <a:gd name="connsiteY20" fmla="*/ 1450530 h 1602434"/>
              <a:gd name="connsiteX21" fmla="*/ 372787 w 733186"/>
              <a:gd name="connsiteY21" fmla="*/ 1355218 h 1602434"/>
              <a:gd name="connsiteX22" fmla="*/ 411508 w 733186"/>
              <a:gd name="connsiteY22" fmla="*/ 1230121 h 1602434"/>
              <a:gd name="connsiteX23" fmla="*/ 435336 w 733186"/>
              <a:gd name="connsiteY23" fmla="*/ 1158637 h 1602434"/>
              <a:gd name="connsiteX24" fmla="*/ 462142 w 733186"/>
              <a:gd name="connsiteY24" fmla="*/ 1030562 h 1602434"/>
              <a:gd name="connsiteX25" fmla="*/ 524691 w 733186"/>
              <a:gd name="connsiteY25" fmla="*/ 735690 h 1602434"/>
              <a:gd name="connsiteX26" fmla="*/ 590218 w 733186"/>
              <a:gd name="connsiteY26" fmla="*/ 455711 h 1602434"/>
              <a:gd name="connsiteX27" fmla="*/ 643831 w 733186"/>
              <a:gd name="connsiteY27" fmla="*/ 247216 h 1602434"/>
              <a:gd name="connsiteX28" fmla="*/ 670637 w 733186"/>
              <a:gd name="connsiteY28" fmla="*/ 166796 h 1602434"/>
              <a:gd name="connsiteX29" fmla="*/ 691487 w 733186"/>
              <a:gd name="connsiteY29" fmla="*/ 131054 h 1602434"/>
              <a:gd name="connsiteX30" fmla="*/ 715315 w 733186"/>
              <a:gd name="connsiteY30" fmla="*/ 92334 h 1602434"/>
              <a:gd name="connsiteX31" fmla="*/ 730207 w 733186"/>
              <a:gd name="connsiteY31" fmla="*/ 44678 h 1602434"/>
              <a:gd name="connsiteX32" fmla="*/ 733186 w 733186"/>
              <a:gd name="connsiteY32" fmla="*/ 0 h 1602434"/>
              <a:gd name="connsiteX0" fmla="*/ 640398 w 640398"/>
              <a:gd name="connsiteY0" fmla="*/ 0 h 1602434"/>
              <a:gd name="connsiteX1" fmla="*/ 235322 w 640398"/>
              <a:gd name="connsiteY1" fmla="*/ 35742 h 1602434"/>
              <a:gd name="connsiteX2" fmla="*/ 247236 w 640398"/>
              <a:gd name="connsiteY2" fmla="*/ 47656 h 1602434"/>
              <a:gd name="connsiteX3" fmla="*/ 253193 w 640398"/>
              <a:gd name="connsiteY3" fmla="*/ 62549 h 1602434"/>
              <a:gd name="connsiteX4" fmla="*/ 250214 w 640398"/>
              <a:gd name="connsiteY4" fmla="*/ 86377 h 1602434"/>
              <a:gd name="connsiteX5" fmla="*/ 193623 w 640398"/>
              <a:gd name="connsiteY5" fmla="*/ 539109 h 1602434"/>
              <a:gd name="connsiteX6" fmla="*/ 187666 w 640398"/>
              <a:gd name="connsiteY6" fmla="*/ 592722 h 1602434"/>
              <a:gd name="connsiteX7" fmla="*/ 157881 w 640398"/>
              <a:gd name="connsiteY7" fmla="*/ 813131 h 1602434"/>
              <a:gd name="connsiteX8" fmla="*/ 86397 w 640398"/>
              <a:gd name="connsiteY8" fmla="*/ 1247992 h 1602434"/>
              <a:gd name="connsiteX9" fmla="*/ 47676 w 640398"/>
              <a:gd name="connsiteY9" fmla="*/ 1396917 h 1602434"/>
              <a:gd name="connsiteX10" fmla="*/ 5977 w 640398"/>
              <a:gd name="connsiteY10" fmla="*/ 1492229 h 1602434"/>
              <a:gd name="connsiteX11" fmla="*/ 11816 w 640398"/>
              <a:gd name="connsiteY11" fmla="*/ 1485885 h 1602434"/>
              <a:gd name="connsiteX12" fmla="*/ 68526 w 640398"/>
              <a:gd name="connsiteY12" fmla="*/ 1566692 h 1602434"/>
              <a:gd name="connsiteX13" fmla="*/ 95332 w 640398"/>
              <a:gd name="connsiteY13" fmla="*/ 1599455 h 1602434"/>
              <a:gd name="connsiteX14" fmla="*/ 104268 w 640398"/>
              <a:gd name="connsiteY14" fmla="*/ 1602434 h 1602434"/>
              <a:gd name="connsiteX15" fmla="*/ 145967 w 640398"/>
              <a:gd name="connsiteY15" fmla="*/ 1593498 h 1602434"/>
              <a:gd name="connsiteX16" fmla="*/ 202558 w 640398"/>
              <a:gd name="connsiteY16" fmla="*/ 1572649 h 1602434"/>
              <a:gd name="connsiteX17" fmla="*/ 229365 w 640398"/>
              <a:gd name="connsiteY17" fmla="*/ 1557756 h 1602434"/>
              <a:gd name="connsiteX18" fmla="*/ 238300 w 640398"/>
              <a:gd name="connsiteY18" fmla="*/ 1533928 h 1602434"/>
              <a:gd name="connsiteX19" fmla="*/ 253193 w 640398"/>
              <a:gd name="connsiteY19" fmla="*/ 1450530 h 1602434"/>
              <a:gd name="connsiteX20" fmla="*/ 279999 w 640398"/>
              <a:gd name="connsiteY20" fmla="*/ 1355218 h 1602434"/>
              <a:gd name="connsiteX21" fmla="*/ 318720 w 640398"/>
              <a:gd name="connsiteY21" fmla="*/ 1230121 h 1602434"/>
              <a:gd name="connsiteX22" fmla="*/ 342548 w 640398"/>
              <a:gd name="connsiteY22" fmla="*/ 1158637 h 1602434"/>
              <a:gd name="connsiteX23" fmla="*/ 369354 w 640398"/>
              <a:gd name="connsiteY23" fmla="*/ 1030562 h 1602434"/>
              <a:gd name="connsiteX24" fmla="*/ 431903 w 640398"/>
              <a:gd name="connsiteY24" fmla="*/ 735690 h 1602434"/>
              <a:gd name="connsiteX25" fmla="*/ 497430 w 640398"/>
              <a:gd name="connsiteY25" fmla="*/ 455711 h 1602434"/>
              <a:gd name="connsiteX26" fmla="*/ 551043 w 640398"/>
              <a:gd name="connsiteY26" fmla="*/ 247216 h 1602434"/>
              <a:gd name="connsiteX27" fmla="*/ 577849 w 640398"/>
              <a:gd name="connsiteY27" fmla="*/ 166796 h 1602434"/>
              <a:gd name="connsiteX28" fmla="*/ 598699 w 640398"/>
              <a:gd name="connsiteY28" fmla="*/ 131054 h 1602434"/>
              <a:gd name="connsiteX29" fmla="*/ 622527 w 640398"/>
              <a:gd name="connsiteY29" fmla="*/ 92334 h 1602434"/>
              <a:gd name="connsiteX30" fmla="*/ 637419 w 640398"/>
              <a:gd name="connsiteY30" fmla="*/ 44678 h 1602434"/>
              <a:gd name="connsiteX31" fmla="*/ 640398 w 640398"/>
              <a:gd name="connsiteY31" fmla="*/ 0 h 1602434"/>
              <a:gd name="connsiteX0" fmla="*/ 628582 w 628582"/>
              <a:gd name="connsiteY0" fmla="*/ 0 h 1602434"/>
              <a:gd name="connsiteX1" fmla="*/ 223506 w 628582"/>
              <a:gd name="connsiteY1" fmla="*/ 35742 h 1602434"/>
              <a:gd name="connsiteX2" fmla="*/ 235420 w 628582"/>
              <a:gd name="connsiteY2" fmla="*/ 47656 h 1602434"/>
              <a:gd name="connsiteX3" fmla="*/ 241377 w 628582"/>
              <a:gd name="connsiteY3" fmla="*/ 62549 h 1602434"/>
              <a:gd name="connsiteX4" fmla="*/ 238398 w 628582"/>
              <a:gd name="connsiteY4" fmla="*/ 86377 h 1602434"/>
              <a:gd name="connsiteX5" fmla="*/ 181807 w 628582"/>
              <a:gd name="connsiteY5" fmla="*/ 539109 h 1602434"/>
              <a:gd name="connsiteX6" fmla="*/ 175850 w 628582"/>
              <a:gd name="connsiteY6" fmla="*/ 592722 h 1602434"/>
              <a:gd name="connsiteX7" fmla="*/ 146065 w 628582"/>
              <a:gd name="connsiteY7" fmla="*/ 813131 h 1602434"/>
              <a:gd name="connsiteX8" fmla="*/ 74581 w 628582"/>
              <a:gd name="connsiteY8" fmla="*/ 1247992 h 1602434"/>
              <a:gd name="connsiteX9" fmla="*/ 35860 w 628582"/>
              <a:gd name="connsiteY9" fmla="*/ 1396917 h 1602434"/>
              <a:gd name="connsiteX10" fmla="*/ 0 w 628582"/>
              <a:gd name="connsiteY10" fmla="*/ 1485885 h 1602434"/>
              <a:gd name="connsiteX11" fmla="*/ 56710 w 628582"/>
              <a:gd name="connsiteY11" fmla="*/ 1566692 h 1602434"/>
              <a:gd name="connsiteX12" fmla="*/ 83516 w 628582"/>
              <a:gd name="connsiteY12" fmla="*/ 1599455 h 1602434"/>
              <a:gd name="connsiteX13" fmla="*/ 92452 w 628582"/>
              <a:gd name="connsiteY13" fmla="*/ 1602434 h 1602434"/>
              <a:gd name="connsiteX14" fmla="*/ 134151 w 628582"/>
              <a:gd name="connsiteY14" fmla="*/ 1593498 h 1602434"/>
              <a:gd name="connsiteX15" fmla="*/ 190742 w 628582"/>
              <a:gd name="connsiteY15" fmla="*/ 1572649 h 1602434"/>
              <a:gd name="connsiteX16" fmla="*/ 217549 w 628582"/>
              <a:gd name="connsiteY16" fmla="*/ 1557756 h 1602434"/>
              <a:gd name="connsiteX17" fmla="*/ 226484 w 628582"/>
              <a:gd name="connsiteY17" fmla="*/ 1533928 h 1602434"/>
              <a:gd name="connsiteX18" fmla="*/ 241377 w 628582"/>
              <a:gd name="connsiteY18" fmla="*/ 1450530 h 1602434"/>
              <a:gd name="connsiteX19" fmla="*/ 268183 w 628582"/>
              <a:gd name="connsiteY19" fmla="*/ 1355218 h 1602434"/>
              <a:gd name="connsiteX20" fmla="*/ 306904 w 628582"/>
              <a:gd name="connsiteY20" fmla="*/ 1230121 h 1602434"/>
              <a:gd name="connsiteX21" fmla="*/ 330732 w 628582"/>
              <a:gd name="connsiteY21" fmla="*/ 1158637 h 1602434"/>
              <a:gd name="connsiteX22" fmla="*/ 357538 w 628582"/>
              <a:gd name="connsiteY22" fmla="*/ 1030562 h 1602434"/>
              <a:gd name="connsiteX23" fmla="*/ 420087 w 628582"/>
              <a:gd name="connsiteY23" fmla="*/ 735690 h 1602434"/>
              <a:gd name="connsiteX24" fmla="*/ 485614 w 628582"/>
              <a:gd name="connsiteY24" fmla="*/ 455711 h 1602434"/>
              <a:gd name="connsiteX25" fmla="*/ 539227 w 628582"/>
              <a:gd name="connsiteY25" fmla="*/ 247216 h 1602434"/>
              <a:gd name="connsiteX26" fmla="*/ 566033 w 628582"/>
              <a:gd name="connsiteY26" fmla="*/ 166796 h 1602434"/>
              <a:gd name="connsiteX27" fmla="*/ 586883 w 628582"/>
              <a:gd name="connsiteY27" fmla="*/ 131054 h 1602434"/>
              <a:gd name="connsiteX28" fmla="*/ 610711 w 628582"/>
              <a:gd name="connsiteY28" fmla="*/ 92334 h 1602434"/>
              <a:gd name="connsiteX29" fmla="*/ 625603 w 628582"/>
              <a:gd name="connsiteY29" fmla="*/ 44678 h 1602434"/>
              <a:gd name="connsiteX30" fmla="*/ 628582 w 628582"/>
              <a:gd name="connsiteY30" fmla="*/ 0 h 1602434"/>
              <a:gd name="connsiteX0" fmla="*/ 747680 w 747680"/>
              <a:gd name="connsiteY0" fmla="*/ 0 h 1602434"/>
              <a:gd name="connsiteX1" fmla="*/ 342604 w 747680"/>
              <a:gd name="connsiteY1" fmla="*/ 35742 h 1602434"/>
              <a:gd name="connsiteX2" fmla="*/ 354518 w 747680"/>
              <a:gd name="connsiteY2" fmla="*/ 47656 h 1602434"/>
              <a:gd name="connsiteX3" fmla="*/ 360475 w 747680"/>
              <a:gd name="connsiteY3" fmla="*/ 62549 h 1602434"/>
              <a:gd name="connsiteX4" fmla="*/ 357496 w 747680"/>
              <a:gd name="connsiteY4" fmla="*/ 86377 h 1602434"/>
              <a:gd name="connsiteX5" fmla="*/ 300905 w 747680"/>
              <a:gd name="connsiteY5" fmla="*/ 539109 h 1602434"/>
              <a:gd name="connsiteX6" fmla="*/ 294948 w 747680"/>
              <a:gd name="connsiteY6" fmla="*/ 592722 h 1602434"/>
              <a:gd name="connsiteX7" fmla="*/ 265163 w 747680"/>
              <a:gd name="connsiteY7" fmla="*/ 813131 h 1602434"/>
              <a:gd name="connsiteX8" fmla="*/ 193679 w 747680"/>
              <a:gd name="connsiteY8" fmla="*/ 1247992 h 1602434"/>
              <a:gd name="connsiteX9" fmla="*/ 154958 w 747680"/>
              <a:gd name="connsiteY9" fmla="*/ 1396917 h 1602434"/>
              <a:gd name="connsiteX10" fmla="*/ 0 w 747680"/>
              <a:gd name="connsiteY10" fmla="*/ 1342985 h 1602434"/>
              <a:gd name="connsiteX11" fmla="*/ 175808 w 747680"/>
              <a:gd name="connsiteY11" fmla="*/ 1566692 h 1602434"/>
              <a:gd name="connsiteX12" fmla="*/ 202614 w 747680"/>
              <a:gd name="connsiteY12" fmla="*/ 1599455 h 1602434"/>
              <a:gd name="connsiteX13" fmla="*/ 211550 w 747680"/>
              <a:gd name="connsiteY13" fmla="*/ 1602434 h 1602434"/>
              <a:gd name="connsiteX14" fmla="*/ 253249 w 747680"/>
              <a:gd name="connsiteY14" fmla="*/ 1593498 h 1602434"/>
              <a:gd name="connsiteX15" fmla="*/ 309840 w 747680"/>
              <a:gd name="connsiteY15" fmla="*/ 1572649 h 1602434"/>
              <a:gd name="connsiteX16" fmla="*/ 336647 w 747680"/>
              <a:gd name="connsiteY16" fmla="*/ 1557756 h 1602434"/>
              <a:gd name="connsiteX17" fmla="*/ 345582 w 747680"/>
              <a:gd name="connsiteY17" fmla="*/ 1533928 h 1602434"/>
              <a:gd name="connsiteX18" fmla="*/ 360475 w 747680"/>
              <a:gd name="connsiteY18" fmla="*/ 1450530 h 1602434"/>
              <a:gd name="connsiteX19" fmla="*/ 387281 w 747680"/>
              <a:gd name="connsiteY19" fmla="*/ 1355218 h 1602434"/>
              <a:gd name="connsiteX20" fmla="*/ 426002 w 747680"/>
              <a:gd name="connsiteY20" fmla="*/ 1230121 h 1602434"/>
              <a:gd name="connsiteX21" fmla="*/ 449830 w 747680"/>
              <a:gd name="connsiteY21" fmla="*/ 1158637 h 1602434"/>
              <a:gd name="connsiteX22" fmla="*/ 476636 w 747680"/>
              <a:gd name="connsiteY22" fmla="*/ 1030562 h 1602434"/>
              <a:gd name="connsiteX23" fmla="*/ 539185 w 747680"/>
              <a:gd name="connsiteY23" fmla="*/ 735690 h 1602434"/>
              <a:gd name="connsiteX24" fmla="*/ 604712 w 747680"/>
              <a:gd name="connsiteY24" fmla="*/ 455711 h 1602434"/>
              <a:gd name="connsiteX25" fmla="*/ 658325 w 747680"/>
              <a:gd name="connsiteY25" fmla="*/ 247216 h 1602434"/>
              <a:gd name="connsiteX26" fmla="*/ 685131 w 747680"/>
              <a:gd name="connsiteY26" fmla="*/ 166796 h 1602434"/>
              <a:gd name="connsiteX27" fmla="*/ 705981 w 747680"/>
              <a:gd name="connsiteY27" fmla="*/ 131054 h 1602434"/>
              <a:gd name="connsiteX28" fmla="*/ 729809 w 747680"/>
              <a:gd name="connsiteY28" fmla="*/ 92334 h 1602434"/>
              <a:gd name="connsiteX29" fmla="*/ 744701 w 747680"/>
              <a:gd name="connsiteY29" fmla="*/ 44678 h 1602434"/>
              <a:gd name="connsiteX30" fmla="*/ 747680 w 747680"/>
              <a:gd name="connsiteY30" fmla="*/ 0 h 1602434"/>
              <a:gd name="connsiteX0" fmla="*/ 753657 w 753657"/>
              <a:gd name="connsiteY0" fmla="*/ 0 h 1602434"/>
              <a:gd name="connsiteX1" fmla="*/ 348581 w 753657"/>
              <a:gd name="connsiteY1" fmla="*/ 35742 h 1602434"/>
              <a:gd name="connsiteX2" fmla="*/ 360495 w 753657"/>
              <a:gd name="connsiteY2" fmla="*/ 47656 h 1602434"/>
              <a:gd name="connsiteX3" fmla="*/ 366452 w 753657"/>
              <a:gd name="connsiteY3" fmla="*/ 62549 h 1602434"/>
              <a:gd name="connsiteX4" fmla="*/ 363473 w 753657"/>
              <a:gd name="connsiteY4" fmla="*/ 86377 h 1602434"/>
              <a:gd name="connsiteX5" fmla="*/ 306882 w 753657"/>
              <a:gd name="connsiteY5" fmla="*/ 539109 h 1602434"/>
              <a:gd name="connsiteX6" fmla="*/ 300925 w 753657"/>
              <a:gd name="connsiteY6" fmla="*/ 592722 h 1602434"/>
              <a:gd name="connsiteX7" fmla="*/ 271140 w 753657"/>
              <a:gd name="connsiteY7" fmla="*/ 813131 h 1602434"/>
              <a:gd name="connsiteX8" fmla="*/ 199656 w 753657"/>
              <a:gd name="connsiteY8" fmla="*/ 1247992 h 1602434"/>
              <a:gd name="connsiteX9" fmla="*/ 160935 w 753657"/>
              <a:gd name="connsiteY9" fmla="*/ 1396917 h 1602434"/>
              <a:gd name="connsiteX10" fmla="*/ 5977 w 753657"/>
              <a:gd name="connsiteY10" fmla="*/ 1342985 h 1602434"/>
              <a:gd name="connsiteX11" fmla="*/ 125075 w 753657"/>
              <a:gd name="connsiteY11" fmla="*/ 1495410 h 1602434"/>
              <a:gd name="connsiteX12" fmla="*/ 181785 w 753657"/>
              <a:gd name="connsiteY12" fmla="*/ 1566692 h 1602434"/>
              <a:gd name="connsiteX13" fmla="*/ 208591 w 753657"/>
              <a:gd name="connsiteY13" fmla="*/ 1599455 h 1602434"/>
              <a:gd name="connsiteX14" fmla="*/ 217527 w 753657"/>
              <a:gd name="connsiteY14" fmla="*/ 1602434 h 1602434"/>
              <a:gd name="connsiteX15" fmla="*/ 259226 w 753657"/>
              <a:gd name="connsiteY15" fmla="*/ 1593498 h 1602434"/>
              <a:gd name="connsiteX16" fmla="*/ 315817 w 753657"/>
              <a:gd name="connsiteY16" fmla="*/ 1572649 h 1602434"/>
              <a:gd name="connsiteX17" fmla="*/ 342624 w 753657"/>
              <a:gd name="connsiteY17" fmla="*/ 1557756 h 1602434"/>
              <a:gd name="connsiteX18" fmla="*/ 351559 w 753657"/>
              <a:gd name="connsiteY18" fmla="*/ 1533928 h 1602434"/>
              <a:gd name="connsiteX19" fmla="*/ 366452 w 753657"/>
              <a:gd name="connsiteY19" fmla="*/ 1450530 h 1602434"/>
              <a:gd name="connsiteX20" fmla="*/ 393258 w 753657"/>
              <a:gd name="connsiteY20" fmla="*/ 1355218 h 1602434"/>
              <a:gd name="connsiteX21" fmla="*/ 431979 w 753657"/>
              <a:gd name="connsiteY21" fmla="*/ 1230121 h 1602434"/>
              <a:gd name="connsiteX22" fmla="*/ 455807 w 753657"/>
              <a:gd name="connsiteY22" fmla="*/ 1158637 h 1602434"/>
              <a:gd name="connsiteX23" fmla="*/ 482613 w 753657"/>
              <a:gd name="connsiteY23" fmla="*/ 1030562 h 1602434"/>
              <a:gd name="connsiteX24" fmla="*/ 545162 w 753657"/>
              <a:gd name="connsiteY24" fmla="*/ 735690 h 1602434"/>
              <a:gd name="connsiteX25" fmla="*/ 610689 w 753657"/>
              <a:gd name="connsiteY25" fmla="*/ 455711 h 1602434"/>
              <a:gd name="connsiteX26" fmla="*/ 664302 w 753657"/>
              <a:gd name="connsiteY26" fmla="*/ 247216 h 1602434"/>
              <a:gd name="connsiteX27" fmla="*/ 691108 w 753657"/>
              <a:gd name="connsiteY27" fmla="*/ 166796 h 1602434"/>
              <a:gd name="connsiteX28" fmla="*/ 711958 w 753657"/>
              <a:gd name="connsiteY28" fmla="*/ 131054 h 1602434"/>
              <a:gd name="connsiteX29" fmla="*/ 735786 w 753657"/>
              <a:gd name="connsiteY29" fmla="*/ 92334 h 1602434"/>
              <a:gd name="connsiteX30" fmla="*/ 750678 w 753657"/>
              <a:gd name="connsiteY30" fmla="*/ 44678 h 1602434"/>
              <a:gd name="connsiteX31" fmla="*/ 753657 w 753657"/>
              <a:gd name="connsiteY31" fmla="*/ 0 h 1602434"/>
              <a:gd name="connsiteX0" fmla="*/ 628582 w 628582"/>
              <a:gd name="connsiteY0" fmla="*/ 0 h 1602434"/>
              <a:gd name="connsiteX1" fmla="*/ 223506 w 628582"/>
              <a:gd name="connsiteY1" fmla="*/ 35742 h 1602434"/>
              <a:gd name="connsiteX2" fmla="*/ 235420 w 628582"/>
              <a:gd name="connsiteY2" fmla="*/ 47656 h 1602434"/>
              <a:gd name="connsiteX3" fmla="*/ 241377 w 628582"/>
              <a:gd name="connsiteY3" fmla="*/ 62549 h 1602434"/>
              <a:gd name="connsiteX4" fmla="*/ 238398 w 628582"/>
              <a:gd name="connsiteY4" fmla="*/ 86377 h 1602434"/>
              <a:gd name="connsiteX5" fmla="*/ 181807 w 628582"/>
              <a:gd name="connsiteY5" fmla="*/ 539109 h 1602434"/>
              <a:gd name="connsiteX6" fmla="*/ 175850 w 628582"/>
              <a:gd name="connsiteY6" fmla="*/ 592722 h 1602434"/>
              <a:gd name="connsiteX7" fmla="*/ 146065 w 628582"/>
              <a:gd name="connsiteY7" fmla="*/ 813131 h 1602434"/>
              <a:gd name="connsiteX8" fmla="*/ 74581 w 628582"/>
              <a:gd name="connsiteY8" fmla="*/ 1247992 h 1602434"/>
              <a:gd name="connsiteX9" fmla="*/ 35860 w 628582"/>
              <a:gd name="connsiteY9" fmla="*/ 1396917 h 1602434"/>
              <a:gd name="connsiteX10" fmla="*/ 0 w 628582"/>
              <a:gd name="connsiteY10" fmla="*/ 1495410 h 1602434"/>
              <a:gd name="connsiteX11" fmla="*/ 56710 w 628582"/>
              <a:gd name="connsiteY11" fmla="*/ 1566692 h 1602434"/>
              <a:gd name="connsiteX12" fmla="*/ 83516 w 628582"/>
              <a:gd name="connsiteY12" fmla="*/ 1599455 h 1602434"/>
              <a:gd name="connsiteX13" fmla="*/ 92452 w 628582"/>
              <a:gd name="connsiteY13" fmla="*/ 1602434 h 1602434"/>
              <a:gd name="connsiteX14" fmla="*/ 134151 w 628582"/>
              <a:gd name="connsiteY14" fmla="*/ 1593498 h 1602434"/>
              <a:gd name="connsiteX15" fmla="*/ 190742 w 628582"/>
              <a:gd name="connsiteY15" fmla="*/ 1572649 h 1602434"/>
              <a:gd name="connsiteX16" fmla="*/ 217549 w 628582"/>
              <a:gd name="connsiteY16" fmla="*/ 1557756 h 1602434"/>
              <a:gd name="connsiteX17" fmla="*/ 226484 w 628582"/>
              <a:gd name="connsiteY17" fmla="*/ 1533928 h 1602434"/>
              <a:gd name="connsiteX18" fmla="*/ 241377 w 628582"/>
              <a:gd name="connsiteY18" fmla="*/ 1450530 h 1602434"/>
              <a:gd name="connsiteX19" fmla="*/ 268183 w 628582"/>
              <a:gd name="connsiteY19" fmla="*/ 1355218 h 1602434"/>
              <a:gd name="connsiteX20" fmla="*/ 306904 w 628582"/>
              <a:gd name="connsiteY20" fmla="*/ 1230121 h 1602434"/>
              <a:gd name="connsiteX21" fmla="*/ 330732 w 628582"/>
              <a:gd name="connsiteY21" fmla="*/ 1158637 h 1602434"/>
              <a:gd name="connsiteX22" fmla="*/ 357538 w 628582"/>
              <a:gd name="connsiteY22" fmla="*/ 1030562 h 1602434"/>
              <a:gd name="connsiteX23" fmla="*/ 420087 w 628582"/>
              <a:gd name="connsiteY23" fmla="*/ 735690 h 1602434"/>
              <a:gd name="connsiteX24" fmla="*/ 485614 w 628582"/>
              <a:gd name="connsiteY24" fmla="*/ 455711 h 1602434"/>
              <a:gd name="connsiteX25" fmla="*/ 539227 w 628582"/>
              <a:gd name="connsiteY25" fmla="*/ 247216 h 1602434"/>
              <a:gd name="connsiteX26" fmla="*/ 566033 w 628582"/>
              <a:gd name="connsiteY26" fmla="*/ 166796 h 1602434"/>
              <a:gd name="connsiteX27" fmla="*/ 586883 w 628582"/>
              <a:gd name="connsiteY27" fmla="*/ 131054 h 1602434"/>
              <a:gd name="connsiteX28" fmla="*/ 610711 w 628582"/>
              <a:gd name="connsiteY28" fmla="*/ 92334 h 1602434"/>
              <a:gd name="connsiteX29" fmla="*/ 625603 w 628582"/>
              <a:gd name="connsiteY29" fmla="*/ 44678 h 1602434"/>
              <a:gd name="connsiteX30" fmla="*/ 628582 w 628582"/>
              <a:gd name="connsiteY30" fmla="*/ 0 h 160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28582" h="1602434">
                <a:moveTo>
                  <a:pt x="628582" y="0"/>
                </a:moveTo>
                <a:lnTo>
                  <a:pt x="223506" y="35742"/>
                </a:lnTo>
                <a:lnTo>
                  <a:pt x="235420" y="47656"/>
                </a:lnTo>
                <a:lnTo>
                  <a:pt x="241377" y="62549"/>
                </a:lnTo>
                <a:lnTo>
                  <a:pt x="238398" y="86377"/>
                </a:lnTo>
                <a:lnTo>
                  <a:pt x="181807" y="539109"/>
                </a:lnTo>
                <a:lnTo>
                  <a:pt x="175850" y="592722"/>
                </a:lnTo>
                <a:lnTo>
                  <a:pt x="146065" y="813131"/>
                </a:lnTo>
                <a:lnTo>
                  <a:pt x="74581" y="1247992"/>
                </a:lnTo>
                <a:lnTo>
                  <a:pt x="35860" y="1396917"/>
                </a:lnTo>
                <a:lnTo>
                  <a:pt x="0" y="1495410"/>
                </a:lnTo>
                <a:cubicBezTo>
                  <a:pt x="29301" y="1532695"/>
                  <a:pt x="42791" y="1549351"/>
                  <a:pt x="56710" y="1566692"/>
                </a:cubicBezTo>
                <a:lnTo>
                  <a:pt x="83516" y="1599455"/>
                </a:lnTo>
                <a:lnTo>
                  <a:pt x="92452" y="1602434"/>
                </a:lnTo>
                <a:lnTo>
                  <a:pt x="134151" y="1593498"/>
                </a:lnTo>
                <a:lnTo>
                  <a:pt x="190742" y="1572649"/>
                </a:lnTo>
                <a:lnTo>
                  <a:pt x="217549" y="1557756"/>
                </a:lnTo>
                <a:lnTo>
                  <a:pt x="226484" y="1533928"/>
                </a:lnTo>
                <a:lnTo>
                  <a:pt x="241377" y="1450530"/>
                </a:lnTo>
                <a:lnTo>
                  <a:pt x="268183" y="1355218"/>
                </a:lnTo>
                <a:lnTo>
                  <a:pt x="306904" y="1230121"/>
                </a:lnTo>
                <a:lnTo>
                  <a:pt x="330732" y="1158637"/>
                </a:lnTo>
                <a:lnTo>
                  <a:pt x="357538" y="1030562"/>
                </a:lnTo>
                <a:lnTo>
                  <a:pt x="420087" y="735690"/>
                </a:lnTo>
                <a:lnTo>
                  <a:pt x="485614" y="455711"/>
                </a:lnTo>
                <a:lnTo>
                  <a:pt x="539227" y="247216"/>
                </a:lnTo>
                <a:lnTo>
                  <a:pt x="566033" y="166796"/>
                </a:lnTo>
                <a:lnTo>
                  <a:pt x="586883" y="131054"/>
                </a:lnTo>
                <a:lnTo>
                  <a:pt x="610711" y="92334"/>
                </a:lnTo>
                <a:lnTo>
                  <a:pt x="625603" y="44678"/>
                </a:lnTo>
                <a:lnTo>
                  <a:pt x="628582" y="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45137BC9-4937-4DAE-A26E-28B4446DC346}"/>
              </a:ext>
            </a:extLst>
          </p:cNvPr>
          <p:cNvSpPr/>
          <p:nvPr/>
        </p:nvSpPr>
        <p:spPr>
          <a:xfrm>
            <a:off x="4981576" y="2381250"/>
            <a:ext cx="2028825" cy="381000"/>
          </a:xfrm>
          <a:custGeom>
            <a:avLst/>
            <a:gdLst>
              <a:gd name="connsiteX0" fmla="*/ 892969 w 2028825"/>
              <a:gd name="connsiteY0" fmla="*/ 319088 h 381000"/>
              <a:gd name="connsiteX1" fmla="*/ 1381125 w 2028825"/>
              <a:gd name="connsiteY1" fmla="*/ 257175 h 381000"/>
              <a:gd name="connsiteX2" fmla="*/ 1550194 w 2028825"/>
              <a:gd name="connsiteY2" fmla="*/ 235744 h 381000"/>
              <a:gd name="connsiteX3" fmla="*/ 1619250 w 2028825"/>
              <a:gd name="connsiteY3" fmla="*/ 226219 h 381000"/>
              <a:gd name="connsiteX4" fmla="*/ 1712119 w 2028825"/>
              <a:gd name="connsiteY4" fmla="*/ 216694 h 381000"/>
              <a:gd name="connsiteX5" fmla="*/ 1774031 w 2028825"/>
              <a:gd name="connsiteY5" fmla="*/ 216694 h 381000"/>
              <a:gd name="connsiteX6" fmla="*/ 1819275 w 2028825"/>
              <a:gd name="connsiteY6" fmla="*/ 219075 h 381000"/>
              <a:gd name="connsiteX7" fmla="*/ 1890713 w 2028825"/>
              <a:gd name="connsiteY7" fmla="*/ 228600 h 381000"/>
              <a:gd name="connsiteX8" fmla="*/ 1947863 w 2028825"/>
              <a:gd name="connsiteY8" fmla="*/ 238125 h 381000"/>
              <a:gd name="connsiteX9" fmla="*/ 1997869 w 2028825"/>
              <a:gd name="connsiteY9" fmla="*/ 254794 h 381000"/>
              <a:gd name="connsiteX10" fmla="*/ 2009775 w 2028825"/>
              <a:gd name="connsiteY10" fmla="*/ 254794 h 381000"/>
              <a:gd name="connsiteX11" fmla="*/ 2028825 w 2028825"/>
              <a:gd name="connsiteY11" fmla="*/ 80963 h 381000"/>
              <a:gd name="connsiteX12" fmla="*/ 2016919 w 2028825"/>
              <a:gd name="connsiteY12" fmla="*/ 66675 h 381000"/>
              <a:gd name="connsiteX13" fmla="*/ 1945481 w 2028825"/>
              <a:gd name="connsiteY13" fmla="*/ 50006 h 381000"/>
              <a:gd name="connsiteX14" fmla="*/ 1816894 w 2028825"/>
              <a:gd name="connsiteY14" fmla="*/ 16669 h 381000"/>
              <a:gd name="connsiteX15" fmla="*/ 1695450 w 2028825"/>
              <a:gd name="connsiteY15" fmla="*/ 0 h 381000"/>
              <a:gd name="connsiteX16" fmla="*/ 1662113 w 2028825"/>
              <a:gd name="connsiteY16" fmla="*/ 0 h 381000"/>
              <a:gd name="connsiteX17" fmla="*/ 1545431 w 2028825"/>
              <a:gd name="connsiteY17" fmla="*/ 21431 h 381000"/>
              <a:gd name="connsiteX18" fmla="*/ 1212056 w 2028825"/>
              <a:gd name="connsiteY18" fmla="*/ 78581 h 381000"/>
              <a:gd name="connsiteX19" fmla="*/ 845344 w 2028825"/>
              <a:gd name="connsiteY19" fmla="*/ 135731 h 381000"/>
              <a:gd name="connsiteX20" fmla="*/ 423863 w 2028825"/>
              <a:gd name="connsiteY20" fmla="*/ 204788 h 381000"/>
              <a:gd name="connsiteX21" fmla="*/ 311944 w 2028825"/>
              <a:gd name="connsiteY21" fmla="*/ 221456 h 381000"/>
              <a:gd name="connsiteX22" fmla="*/ 300038 w 2028825"/>
              <a:gd name="connsiteY22" fmla="*/ 221456 h 381000"/>
              <a:gd name="connsiteX23" fmla="*/ 261938 w 2028825"/>
              <a:gd name="connsiteY23" fmla="*/ 219075 h 381000"/>
              <a:gd name="connsiteX24" fmla="*/ 83344 w 2028825"/>
              <a:gd name="connsiteY24" fmla="*/ 202406 h 381000"/>
              <a:gd name="connsiteX25" fmla="*/ 9525 w 2028825"/>
              <a:gd name="connsiteY25" fmla="*/ 190500 h 381000"/>
              <a:gd name="connsiteX26" fmla="*/ 0 w 2028825"/>
              <a:gd name="connsiteY26" fmla="*/ 197644 h 381000"/>
              <a:gd name="connsiteX27" fmla="*/ 28575 w 2028825"/>
              <a:gd name="connsiteY27" fmla="*/ 347663 h 381000"/>
              <a:gd name="connsiteX28" fmla="*/ 33338 w 2028825"/>
              <a:gd name="connsiteY28" fmla="*/ 354806 h 381000"/>
              <a:gd name="connsiteX29" fmla="*/ 116681 w 2028825"/>
              <a:gd name="connsiteY29" fmla="*/ 366713 h 381000"/>
              <a:gd name="connsiteX30" fmla="*/ 290513 w 2028825"/>
              <a:gd name="connsiteY30" fmla="*/ 376238 h 381000"/>
              <a:gd name="connsiteX31" fmla="*/ 416719 w 2028825"/>
              <a:gd name="connsiteY31" fmla="*/ 381000 h 381000"/>
              <a:gd name="connsiteX32" fmla="*/ 450056 w 2028825"/>
              <a:gd name="connsiteY32" fmla="*/ 381000 h 381000"/>
              <a:gd name="connsiteX33" fmla="*/ 647700 w 2028825"/>
              <a:gd name="connsiteY33" fmla="*/ 354806 h 381000"/>
              <a:gd name="connsiteX34" fmla="*/ 892969 w 2028825"/>
              <a:gd name="connsiteY34" fmla="*/ 319088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28825" h="381000">
                <a:moveTo>
                  <a:pt x="892969" y="319088"/>
                </a:moveTo>
                <a:lnTo>
                  <a:pt x="1381125" y="257175"/>
                </a:lnTo>
                <a:lnTo>
                  <a:pt x="1550194" y="235744"/>
                </a:lnTo>
                <a:lnTo>
                  <a:pt x="1619250" y="226219"/>
                </a:lnTo>
                <a:lnTo>
                  <a:pt x="1712119" y="216694"/>
                </a:lnTo>
                <a:lnTo>
                  <a:pt x="1774031" y="216694"/>
                </a:lnTo>
                <a:lnTo>
                  <a:pt x="1819275" y="219075"/>
                </a:lnTo>
                <a:lnTo>
                  <a:pt x="1890713" y="228600"/>
                </a:lnTo>
                <a:lnTo>
                  <a:pt x="1947863" y="238125"/>
                </a:lnTo>
                <a:lnTo>
                  <a:pt x="1997869" y="254794"/>
                </a:lnTo>
                <a:lnTo>
                  <a:pt x="2009775" y="254794"/>
                </a:lnTo>
                <a:lnTo>
                  <a:pt x="2028825" y="80963"/>
                </a:lnTo>
                <a:lnTo>
                  <a:pt x="2016919" y="66675"/>
                </a:lnTo>
                <a:lnTo>
                  <a:pt x="1945481" y="50006"/>
                </a:lnTo>
                <a:lnTo>
                  <a:pt x="1816894" y="16669"/>
                </a:lnTo>
                <a:lnTo>
                  <a:pt x="1695450" y="0"/>
                </a:lnTo>
                <a:lnTo>
                  <a:pt x="1662113" y="0"/>
                </a:lnTo>
                <a:lnTo>
                  <a:pt x="1545431" y="21431"/>
                </a:lnTo>
                <a:lnTo>
                  <a:pt x="1212056" y="78581"/>
                </a:lnTo>
                <a:lnTo>
                  <a:pt x="845344" y="135731"/>
                </a:lnTo>
                <a:lnTo>
                  <a:pt x="423863" y="204788"/>
                </a:lnTo>
                <a:lnTo>
                  <a:pt x="311944" y="221456"/>
                </a:lnTo>
                <a:lnTo>
                  <a:pt x="300038" y="221456"/>
                </a:lnTo>
                <a:lnTo>
                  <a:pt x="261938" y="219075"/>
                </a:lnTo>
                <a:lnTo>
                  <a:pt x="83344" y="202406"/>
                </a:lnTo>
                <a:lnTo>
                  <a:pt x="9525" y="190500"/>
                </a:lnTo>
                <a:lnTo>
                  <a:pt x="0" y="197644"/>
                </a:lnTo>
                <a:lnTo>
                  <a:pt x="28575" y="347663"/>
                </a:lnTo>
                <a:lnTo>
                  <a:pt x="33338" y="354806"/>
                </a:lnTo>
                <a:lnTo>
                  <a:pt x="116681" y="366713"/>
                </a:lnTo>
                <a:lnTo>
                  <a:pt x="290513" y="376238"/>
                </a:lnTo>
                <a:lnTo>
                  <a:pt x="416719" y="381000"/>
                </a:lnTo>
                <a:lnTo>
                  <a:pt x="450056" y="381000"/>
                </a:lnTo>
                <a:lnTo>
                  <a:pt x="647700" y="354806"/>
                </a:lnTo>
                <a:lnTo>
                  <a:pt x="892969" y="3190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2060794-68A9-4699-B420-0E123A4A2076}"/>
              </a:ext>
            </a:extLst>
          </p:cNvPr>
          <p:cNvSpPr/>
          <p:nvPr/>
        </p:nvSpPr>
        <p:spPr>
          <a:xfrm>
            <a:off x="5065714" y="3138488"/>
            <a:ext cx="1831975" cy="342900"/>
          </a:xfrm>
          <a:custGeom>
            <a:avLst/>
            <a:gdLst>
              <a:gd name="connsiteX0" fmla="*/ 735806 w 1833562"/>
              <a:gd name="connsiteY0" fmla="*/ 114300 h 342900"/>
              <a:gd name="connsiteX1" fmla="*/ 1254919 w 1833562"/>
              <a:gd name="connsiteY1" fmla="*/ 47625 h 342900"/>
              <a:gd name="connsiteX2" fmla="*/ 1545431 w 1833562"/>
              <a:gd name="connsiteY2" fmla="*/ 11906 h 342900"/>
              <a:gd name="connsiteX3" fmla="*/ 1616869 w 1833562"/>
              <a:gd name="connsiteY3" fmla="*/ 2381 h 342900"/>
              <a:gd name="connsiteX4" fmla="*/ 1635919 w 1833562"/>
              <a:gd name="connsiteY4" fmla="*/ 0 h 342900"/>
              <a:gd name="connsiteX5" fmla="*/ 1678781 w 1833562"/>
              <a:gd name="connsiteY5" fmla="*/ 4762 h 342900"/>
              <a:gd name="connsiteX6" fmla="*/ 1819275 w 1833562"/>
              <a:gd name="connsiteY6" fmla="*/ 23812 h 342900"/>
              <a:gd name="connsiteX7" fmla="*/ 1833562 w 1833562"/>
              <a:gd name="connsiteY7" fmla="*/ 30956 h 342900"/>
              <a:gd name="connsiteX8" fmla="*/ 1752600 w 1833562"/>
              <a:gd name="connsiteY8" fmla="*/ 219075 h 342900"/>
              <a:gd name="connsiteX9" fmla="*/ 1740694 w 1833562"/>
              <a:gd name="connsiteY9" fmla="*/ 207168 h 342900"/>
              <a:gd name="connsiteX10" fmla="*/ 1697831 w 1833562"/>
              <a:gd name="connsiteY10" fmla="*/ 202406 h 342900"/>
              <a:gd name="connsiteX11" fmla="*/ 1397794 w 1833562"/>
              <a:gd name="connsiteY11" fmla="*/ 202406 h 342900"/>
              <a:gd name="connsiteX12" fmla="*/ 1173956 w 1833562"/>
              <a:gd name="connsiteY12" fmla="*/ 219075 h 342900"/>
              <a:gd name="connsiteX13" fmla="*/ 892969 w 1833562"/>
              <a:gd name="connsiteY13" fmla="*/ 252412 h 342900"/>
              <a:gd name="connsiteX14" fmla="*/ 623887 w 1833562"/>
              <a:gd name="connsiteY14" fmla="*/ 295275 h 342900"/>
              <a:gd name="connsiteX15" fmla="*/ 357187 w 1833562"/>
              <a:gd name="connsiteY15" fmla="*/ 321468 h 342900"/>
              <a:gd name="connsiteX16" fmla="*/ 247650 w 1833562"/>
              <a:gd name="connsiteY16" fmla="*/ 333375 h 342900"/>
              <a:gd name="connsiteX17" fmla="*/ 207169 w 1833562"/>
              <a:gd name="connsiteY17" fmla="*/ 338137 h 342900"/>
              <a:gd name="connsiteX18" fmla="*/ 147637 w 1833562"/>
              <a:gd name="connsiteY18" fmla="*/ 330993 h 342900"/>
              <a:gd name="connsiteX19" fmla="*/ 78581 w 1833562"/>
              <a:gd name="connsiteY19" fmla="*/ 319087 h 342900"/>
              <a:gd name="connsiteX20" fmla="*/ 61912 w 1833562"/>
              <a:gd name="connsiteY20" fmla="*/ 323850 h 342900"/>
              <a:gd name="connsiteX21" fmla="*/ 47625 w 1833562"/>
              <a:gd name="connsiteY21" fmla="*/ 342900 h 342900"/>
              <a:gd name="connsiteX22" fmla="*/ 0 w 1833562"/>
              <a:gd name="connsiteY22" fmla="*/ 154781 h 342900"/>
              <a:gd name="connsiteX23" fmla="*/ 14287 w 1833562"/>
              <a:gd name="connsiteY23" fmla="*/ 157162 h 342900"/>
              <a:gd name="connsiteX24" fmla="*/ 59531 w 1833562"/>
              <a:gd name="connsiteY24" fmla="*/ 164306 h 342900"/>
              <a:gd name="connsiteX25" fmla="*/ 152400 w 1833562"/>
              <a:gd name="connsiteY25" fmla="*/ 178593 h 342900"/>
              <a:gd name="connsiteX26" fmla="*/ 180975 w 1833562"/>
              <a:gd name="connsiteY26" fmla="*/ 178593 h 342900"/>
              <a:gd name="connsiteX27" fmla="*/ 254794 w 1833562"/>
              <a:gd name="connsiteY27" fmla="*/ 169068 h 342900"/>
              <a:gd name="connsiteX28" fmla="*/ 502444 w 1833562"/>
              <a:gd name="connsiteY28" fmla="*/ 140493 h 342900"/>
              <a:gd name="connsiteX29" fmla="*/ 735806 w 1833562"/>
              <a:gd name="connsiteY29" fmla="*/ 1143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33562" h="342900">
                <a:moveTo>
                  <a:pt x="735806" y="114300"/>
                </a:moveTo>
                <a:lnTo>
                  <a:pt x="1254919" y="47625"/>
                </a:lnTo>
                <a:lnTo>
                  <a:pt x="1545431" y="11906"/>
                </a:lnTo>
                <a:lnTo>
                  <a:pt x="1616869" y="2381"/>
                </a:lnTo>
                <a:lnTo>
                  <a:pt x="1635919" y="0"/>
                </a:lnTo>
                <a:lnTo>
                  <a:pt x="1678781" y="4762"/>
                </a:lnTo>
                <a:lnTo>
                  <a:pt x="1819275" y="23812"/>
                </a:lnTo>
                <a:lnTo>
                  <a:pt x="1833562" y="30956"/>
                </a:lnTo>
                <a:lnTo>
                  <a:pt x="1752600" y="219075"/>
                </a:lnTo>
                <a:lnTo>
                  <a:pt x="1740694" y="207168"/>
                </a:lnTo>
                <a:lnTo>
                  <a:pt x="1697831" y="202406"/>
                </a:lnTo>
                <a:lnTo>
                  <a:pt x="1397794" y="202406"/>
                </a:lnTo>
                <a:lnTo>
                  <a:pt x="1173956" y="219075"/>
                </a:lnTo>
                <a:lnTo>
                  <a:pt x="892969" y="252412"/>
                </a:lnTo>
                <a:lnTo>
                  <a:pt x="623887" y="295275"/>
                </a:lnTo>
                <a:lnTo>
                  <a:pt x="357187" y="321468"/>
                </a:lnTo>
                <a:lnTo>
                  <a:pt x="247650" y="333375"/>
                </a:lnTo>
                <a:lnTo>
                  <a:pt x="207169" y="338137"/>
                </a:lnTo>
                <a:lnTo>
                  <a:pt x="147637" y="330993"/>
                </a:lnTo>
                <a:lnTo>
                  <a:pt x="78581" y="319087"/>
                </a:lnTo>
                <a:lnTo>
                  <a:pt x="61912" y="323850"/>
                </a:lnTo>
                <a:lnTo>
                  <a:pt x="47625" y="342900"/>
                </a:lnTo>
                <a:lnTo>
                  <a:pt x="0" y="154781"/>
                </a:lnTo>
                <a:lnTo>
                  <a:pt x="14287" y="157162"/>
                </a:lnTo>
                <a:lnTo>
                  <a:pt x="59531" y="164306"/>
                </a:lnTo>
                <a:lnTo>
                  <a:pt x="152400" y="178593"/>
                </a:lnTo>
                <a:lnTo>
                  <a:pt x="180975" y="178593"/>
                </a:lnTo>
                <a:lnTo>
                  <a:pt x="254794" y="169068"/>
                </a:lnTo>
                <a:lnTo>
                  <a:pt x="502444" y="140493"/>
                </a:lnTo>
                <a:lnTo>
                  <a:pt x="735806" y="114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7FB10DC-1F76-4CF3-88E6-3F041282E96F}"/>
              </a:ext>
            </a:extLst>
          </p:cNvPr>
          <p:cNvSpPr/>
          <p:nvPr/>
        </p:nvSpPr>
        <p:spPr>
          <a:xfrm rot="17700000">
            <a:off x="4753769" y="3944144"/>
            <a:ext cx="2246312" cy="1428750"/>
          </a:xfrm>
          <a:custGeom>
            <a:avLst/>
            <a:gdLst>
              <a:gd name="connsiteX0" fmla="*/ 757237 w 2245519"/>
              <a:gd name="connsiteY0" fmla="*/ 909638 h 1428750"/>
              <a:gd name="connsiteX1" fmla="*/ 1433512 w 2245519"/>
              <a:gd name="connsiteY1" fmla="*/ 583406 h 1428750"/>
              <a:gd name="connsiteX2" fmla="*/ 1716881 w 2245519"/>
              <a:gd name="connsiteY2" fmla="*/ 447675 h 1428750"/>
              <a:gd name="connsiteX3" fmla="*/ 1955006 w 2245519"/>
              <a:gd name="connsiteY3" fmla="*/ 335756 h 1428750"/>
              <a:gd name="connsiteX4" fmla="*/ 2009775 w 2245519"/>
              <a:gd name="connsiteY4" fmla="*/ 304800 h 1428750"/>
              <a:gd name="connsiteX5" fmla="*/ 2045494 w 2245519"/>
              <a:gd name="connsiteY5" fmla="*/ 278606 h 1428750"/>
              <a:gd name="connsiteX6" fmla="*/ 2074069 w 2245519"/>
              <a:gd name="connsiteY6" fmla="*/ 252413 h 1428750"/>
              <a:gd name="connsiteX7" fmla="*/ 2109787 w 2245519"/>
              <a:gd name="connsiteY7" fmla="*/ 209550 h 1428750"/>
              <a:gd name="connsiteX8" fmla="*/ 2135981 w 2245519"/>
              <a:gd name="connsiteY8" fmla="*/ 157163 h 1428750"/>
              <a:gd name="connsiteX9" fmla="*/ 2152650 w 2245519"/>
              <a:gd name="connsiteY9" fmla="*/ 97631 h 1428750"/>
              <a:gd name="connsiteX10" fmla="*/ 2164556 w 2245519"/>
              <a:gd name="connsiteY10" fmla="*/ 23813 h 1428750"/>
              <a:gd name="connsiteX11" fmla="*/ 2166937 w 2245519"/>
              <a:gd name="connsiteY11" fmla="*/ 2381 h 1428750"/>
              <a:gd name="connsiteX12" fmla="*/ 2178844 w 2245519"/>
              <a:gd name="connsiteY12" fmla="*/ 0 h 1428750"/>
              <a:gd name="connsiteX13" fmla="*/ 2245519 w 2245519"/>
              <a:gd name="connsiteY13" fmla="*/ 119063 h 1428750"/>
              <a:gd name="connsiteX14" fmla="*/ 2238375 w 2245519"/>
              <a:gd name="connsiteY14" fmla="*/ 204788 h 1428750"/>
              <a:gd name="connsiteX15" fmla="*/ 2224087 w 2245519"/>
              <a:gd name="connsiteY15" fmla="*/ 373856 h 1428750"/>
              <a:gd name="connsiteX16" fmla="*/ 2209800 w 2245519"/>
              <a:gd name="connsiteY16" fmla="*/ 492919 h 1428750"/>
              <a:gd name="connsiteX17" fmla="*/ 2197894 w 2245519"/>
              <a:gd name="connsiteY17" fmla="*/ 542925 h 1428750"/>
              <a:gd name="connsiteX18" fmla="*/ 2183606 w 2245519"/>
              <a:gd name="connsiteY18" fmla="*/ 564356 h 1428750"/>
              <a:gd name="connsiteX19" fmla="*/ 2155031 w 2245519"/>
              <a:gd name="connsiteY19" fmla="*/ 585788 h 1428750"/>
              <a:gd name="connsiteX20" fmla="*/ 2126456 w 2245519"/>
              <a:gd name="connsiteY20" fmla="*/ 602456 h 1428750"/>
              <a:gd name="connsiteX21" fmla="*/ 2109787 w 2245519"/>
              <a:gd name="connsiteY21" fmla="*/ 607219 h 1428750"/>
              <a:gd name="connsiteX22" fmla="*/ 2100262 w 2245519"/>
              <a:gd name="connsiteY22" fmla="*/ 604838 h 1428750"/>
              <a:gd name="connsiteX23" fmla="*/ 2069306 w 2245519"/>
              <a:gd name="connsiteY23" fmla="*/ 602456 h 1428750"/>
              <a:gd name="connsiteX24" fmla="*/ 2021681 w 2245519"/>
              <a:gd name="connsiteY24" fmla="*/ 609600 h 1428750"/>
              <a:gd name="connsiteX25" fmla="*/ 1952625 w 2245519"/>
              <a:gd name="connsiteY25" fmla="*/ 633413 h 1428750"/>
              <a:gd name="connsiteX26" fmla="*/ 1866900 w 2245519"/>
              <a:gd name="connsiteY26" fmla="*/ 673894 h 1428750"/>
              <a:gd name="connsiteX27" fmla="*/ 1754981 w 2245519"/>
              <a:gd name="connsiteY27" fmla="*/ 726281 h 1428750"/>
              <a:gd name="connsiteX28" fmla="*/ 1702594 w 2245519"/>
              <a:gd name="connsiteY28" fmla="*/ 757238 h 1428750"/>
              <a:gd name="connsiteX29" fmla="*/ 1693069 w 2245519"/>
              <a:gd name="connsiteY29" fmla="*/ 754856 h 1428750"/>
              <a:gd name="connsiteX30" fmla="*/ 1683544 w 2245519"/>
              <a:gd name="connsiteY30" fmla="*/ 745331 h 1428750"/>
              <a:gd name="connsiteX31" fmla="*/ 1693069 w 2245519"/>
              <a:gd name="connsiteY31" fmla="*/ 740569 h 1428750"/>
              <a:gd name="connsiteX32" fmla="*/ 1771650 w 2245519"/>
              <a:gd name="connsiteY32" fmla="*/ 719138 h 1428750"/>
              <a:gd name="connsiteX33" fmla="*/ 1650206 w 2245519"/>
              <a:gd name="connsiteY33" fmla="*/ 757238 h 1428750"/>
              <a:gd name="connsiteX34" fmla="*/ 1535906 w 2245519"/>
              <a:gd name="connsiteY34" fmla="*/ 802481 h 1428750"/>
              <a:gd name="connsiteX35" fmla="*/ 1114425 w 2245519"/>
              <a:gd name="connsiteY35" fmla="*/ 1000125 h 1428750"/>
              <a:gd name="connsiteX36" fmla="*/ 564356 w 2245519"/>
              <a:gd name="connsiteY36" fmla="*/ 1257300 h 1428750"/>
              <a:gd name="connsiteX37" fmla="*/ 266700 w 2245519"/>
              <a:gd name="connsiteY37" fmla="*/ 1397794 h 1428750"/>
              <a:gd name="connsiteX38" fmla="*/ 195262 w 2245519"/>
              <a:gd name="connsiteY38" fmla="*/ 1419225 h 1428750"/>
              <a:gd name="connsiteX39" fmla="*/ 154781 w 2245519"/>
              <a:gd name="connsiteY39" fmla="*/ 1428750 h 1428750"/>
              <a:gd name="connsiteX40" fmla="*/ 95250 w 2245519"/>
              <a:gd name="connsiteY40" fmla="*/ 1428750 h 1428750"/>
              <a:gd name="connsiteX41" fmla="*/ 47625 w 2245519"/>
              <a:gd name="connsiteY41" fmla="*/ 1421606 h 1428750"/>
              <a:gd name="connsiteX42" fmla="*/ 21431 w 2245519"/>
              <a:gd name="connsiteY42" fmla="*/ 1404938 h 1428750"/>
              <a:gd name="connsiteX43" fmla="*/ 7144 w 2245519"/>
              <a:gd name="connsiteY43" fmla="*/ 1383506 h 1428750"/>
              <a:gd name="connsiteX44" fmla="*/ 0 w 2245519"/>
              <a:gd name="connsiteY44" fmla="*/ 1343025 h 1428750"/>
              <a:gd name="connsiteX45" fmla="*/ 9525 w 2245519"/>
              <a:gd name="connsiteY45" fmla="*/ 1302544 h 1428750"/>
              <a:gd name="connsiteX46" fmla="*/ 38100 w 2245519"/>
              <a:gd name="connsiteY46" fmla="*/ 1269206 h 1428750"/>
              <a:gd name="connsiteX47" fmla="*/ 90487 w 2245519"/>
              <a:gd name="connsiteY47" fmla="*/ 1233488 h 1428750"/>
              <a:gd name="connsiteX48" fmla="*/ 242887 w 2245519"/>
              <a:gd name="connsiteY48" fmla="*/ 1157288 h 1428750"/>
              <a:gd name="connsiteX49" fmla="*/ 757237 w 2245519"/>
              <a:gd name="connsiteY49" fmla="*/ 909638 h 1428750"/>
              <a:gd name="connsiteX0" fmla="*/ 757237 w 2245519"/>
              <a:gd name="connsiteY0" fmla="*/ 909638 h 1428750"/>
              <a:gd name="connsiteX1" fmla="*/ 1433512 w 2245519"/>
              <a:gd name="connsiteY1" fmla="*/ 583406 h 1428750"/>
              <a:gd name="connsiteX2" fmla="*/ 1716881 w 2245519"/>
              <a:gd name="connsiteY2" fmla="*/ 447675 h 1428750"/>
              <a:gd name="connsiteX3" fmla="*/ 1955006 w 2245519"/>
              <a:gd name="connsiteY3" fmla="*/ 335756 h 1428750"/>
              <a:gd name="connsiteX4" fmla="*/ 2009775 w 2245519"/>
              <a:gd name="connsiteY4" fmla="*/ 304800 h 1428750"/>
              <a:gd name="connsiteX5" fmla="*/ 2045494 w 2245519"/>
              <a:gd name="connsiteY5" fmla="*/ 278606 h 1428750"/>
              <a:gd name="connsiteX6" fmla="*/ 2074069 w 2245519"/>
              <a:gd name="connsiteY6" fmla="*/ 252413 h 1428750"/>
              <a:gd name="connsiteX7" fmla="*/ 2109787 w 2245519"/>
              <a:gd name="connsiteY7" fmla="*/ 209550 h 1428750"/>
              <a:gd name="connsiteX8" fmla="*/ 2135981 w 2245519"/>
              <a:gd name="connsiteY8" fmla="*/ 157163 h 1428750"/>
              <a:gd name="connsiteX9" fmla="*/ 2152650 w 2245519"/>
              <a:gd name="connsiteY9" fmla="*/ 97631 h 1428750"/>
              <a:gd name="connsiteX10" fmla="*/ 2164556 w 2245519"/>
              <a:gd name="connsiteY10" fmla="*/ 23813 h 1428750"/>
              <a:gd name="connsiteX11" fmla="*/ 2166937 w 2245519"/>
              <a:gd name="connsiteY11" fmla="*/ 2381 h 1428750"/>
              <a:gd name="connsiteX12" fmla="*/ 2178844 w 2245519"/>
              <a:gd name="connsiteY12" fmla="*/ 0 h 1428750"/>
              <a:gd name="connsiteX13" fmla="*/ 2245519 w 2245519"/>
              <a:gd name="connsiteY13" fmla="*/ 119063 h 1428750"/>
              <a:gd name="connsiteX14" fmla="*/ 2238375 w 2245519"/>
              <a:gd name="connsiteY14" fmla="*/ 204788 h 1428750"/>
              <a:gd name="connsiteX15" fmla="*/ 2224087 w 2245519"/>
              <a:gd name="connsiteY15" fmla="*/ 373856 h 1428750"/>
              <a:gd name="connsiteX16" fmla="*/ 2209800 w 2245519"/>
              <a:gd name="connsiteY16" fmla="*/ 492919 h 1428750"/>
              <a:gd name="connsiteX17" fmla="*/ 2197894 w 2245519"/>
              <a:gd name="connsiteY17" fmla="*/ 542925 h 1428750"/>
              <a:gd name="connsiteX18" fmla="*/ 2183606 w 2245519"/>
              <a:gd name="connsiteY18" fmla="*/ 564356 h 1428750"/>
              <a:gd name="connsiteX19" fmla="*/ 2155031 w 2245519"/>
              <a:gd name="connsiteY19" fmla="*/ 585788 h 1428750"/>
              <a:gd name="connsiteX20" fmla="*/ 2126456 w 2245519"/>
              <a:gd name="connsiteY20" fmla="*/ 602456 h 1428750"/>
              <a:gd name="connsiteX21" fmla="*/ 2109787 w 2245519"/>
              <a:gd name="connsiteY21" fmla="*/ 607219 h 1428750"/>
              <a:gd name="connsiteX22" fmla="*/ 2100262 w 2245519"/>
              <a:gd name="connsiteY22" fmla="*/ 604838 h 1428750"/>
              <a:gd name="connsiteX23" fmla="*/ 2069306 w 2245519"/>
              <a:gd name="connsiteY23" fmla="*/ 602456 h 1428750"/>
              <a:gd name="connsiteX24" fmla="*/ 2021681 w 2245519"/>
              <a:gd name="connsiteY24" fmla="*/ 609600 h 1428750"/>
              <a:gd name="connsiteX25" fmla="*/ 1952625 w 2245519"/>
              <a:gd name="connsiteY25" fmla="*/ 633413 h 1428750"/>
              <a:gd name="connsiteX26" fmla="*/ 1866900 w 2245519"/>
              <a:gd name="connsiteY26" fmla="*/ 673894 h 1428750"/>
              <a:gd name="connsiteX27" fmla="*/ 1754981 w 2245519"/>
              <a:gd name="connsiteY27" fmla="*/ 726281 h 1428750"/>
              <a:gd name="connsiteX28" fmla="*/ 1702594 w 2245519"/>
              <a:gd name="connsiteY28" fmla="*/ 757238 h 1428750"/>
              <a:gd name="connsiteX29" fmla="*/ 1683544 w 2245519"/>
              <a:gd name="connsiteY29" fmla="*/ 745331 h 1428750"/>
              <a:gd name="connsiteX30" fmla="*/ 1693069 w 2245519"/>
              <a:gd name="connsiteY30" fmla="*/ 740569 h 1428750"/>
              <a:gd name="connsiteX31" fmla="*/ 1771650 w 2245519"/>
              <a:gd name="connsiteY31" fmla="*/ 719138 h 1428750"/>
              <a:gd name="connsiteX32" fmla="*/ 1650206 w 2245519"/>
              <a:gd name="connsiteY32" fmla="*/ 757238 h 1428750"/>
              <a:gd name="connsiteX33" fmla="*/ 1535906 w 2245519"/>
              <a:gd name="connsiteY33" fmla="*/ 802481 h 1428750"/>
              <a:gd name="connsiteX34" fmla="*/ 1114425 w 2245519"/>
              <a:gd name="connsiteY34" fmla="*/ 1000125 h 1428750"/>
              <a:gd name="connsiteX35" fmla="*/ 564356 w 2245519"/>
              <a:gd name="connsiteY35" fmla="*/ 1257300 h 1428750"/>
              <a:gd name="connsiteX36" fmla="*/ 266700 w 2245519"/>
              <a:gd name="connsiteY36" fmla="*/ 1397794 h 1428750"/>
              <a:gd name="connsiteX37" fmla="*/ 195262 w 2245519"/>
              <a:gd name="connsiteY37" fmla="*/ 1419225 h 1428750"/>
              <a:gd name="connsiteX38" fmla="*/ 154781 w 2245519"/>
              <a:gd name="connsiteY38" fmla="*/ 1428750 h 1428750"/>
              <a:gd name="connsiteX39" fmla="*/ 95250 w 2245519"/>
              <a:gd name="connsiteY39" fmla="*/ 1428750 h 1428750"/>
              <a:gd name="connsiteX40" fmla="*/ 47625 w 2245519"/>
              <a:gd name="connsiteY40" fmla="*/ 1421606 h 1428750"/>
              <a:gd name="connsiteX41" fmla="*/ 21431 w 2245519"/>
              <a:gd name="connsiteY41" fmla="*/ 1404938 h 1428750"/>
              <a:gd name="connsiteX42" fmla="*/ 7144 w 2245519"/>
              <a:gd name="connsiteY42" fmla="*/ 1383506 h 1428750"/>
              <a:gd name="connsiteX43" fmla="*/ 0 w 2245519"/>
              <a:gd name="connsiteY43" fmla="*/ 1343025 h 1428750"/>
              <a:gd name="connsiteX44" fmla="*/ 9525 w 2245519"/>
              <a:gd name="connsiteY44" fmla="*/ 1302544 h 1428750"/>
              <a:gd name="connsiteX45" fmla="*/ 38100 w 2245519"/>
              <a:gd name="connsiteY45" fmla="*/ 1269206 h 1428750"/>
              <a:gd name="connsiteX46" fmla="*/ 90487 w 2245519"/>
              <a:gd name="connsiteY46" fmla="*/ 1233488 h 1428750"/>
              <a:gd name="connsiteX47" fmla="*/ 242887 w 2245519"/>
              <a:gd name="connsiteY47" fmla="*/ 1157288 h 1428750"/>
              <a:gd name="connsiteX48" fmla="*/ 757237 w 2245519"/>
              <a:gd name="connsiteY48" fmla="*/ 909638 h 1428750"/>
              <a:gd name="connsiteX0" fmla="*/ 757237 w 2245519"/>
              <a:gd name="connsiteY0" fmla="*/ 909638 h 1428750"/>
              <a:gd name="connsiteX1" fmla="*/ 1433512 w 2245519"/>
              <a:gd name="connsiteY1" fmla="*/ 583406 h 1428750"/>
              <a:gd name="connsiteX2" fmla="*/ 1716881 w 2245519"/>
              <a:gd name="connsiteY2" fmla="*/ 447675 h 1428750"/>
              <a:gd name="connsiteX3" fmla="*/ 1955006 w 2245519"/>
              <a:gd name="connsiteY3" fmla="*/ 335756 h 1428750"/>
              <a:gd name="connsiteX4" fmla="*/ 2009775 w 2245519"/>
              <a:gd name="connsiteY4" fmla="*/ 304800 h 1428750"/>
              <a:gd name="connsiteX5" fmla="*/ 2045494 w 2245519"/>
              <a:gd name="connsiteY5" fmla="*/ 278606 h 1428750"/>
              <a:gd name="connsiteX6" fmla="*/ 2074069 w 2245519"/>
              <a:gd name="connsiteY6" fmla="*/ 252413 h 1428750"/>
              <a:gd name="connsiteX7" fmla="*/ 2109787 w 2245519"/>
              <a:gd name="connsiteY7" fmla="*/ 209550 h 1428750"/>
              <a:gd name="connsiteX8" fmla="*/ 2135981 w 2245519"/>
              <a:gd name="connsiteY8" fmla="*/ 157163 h 1428750"/>
              <a:gd name="connsiteX9" fmla="*/ 2152650 w 2245519"/>
              <a:gd name="connsiteY9" fmla="*/ 97631 h 1428750"/>
              <a:gd name="connsiteX10" fmla="*/ 2164556 w 2245519"/>
              <a:gd name="connsiteY10" fmla="*/ 23813 h 1428750"/>
              <a:gd name="connsiteX11" fmla="*/ 2166937 w 2245519"/>
              <a:gd name="connsiteY11" fmla="*/ 2381 h 1428750"/>
              <a:gd name="connsiteX12" fmla="*/ 2178844 w 2245519"/>
              <a:gd name="connsiteY12" fmla="*/ 0 h 1428750"/>
              <a:gd name="connsiteX13" fmla="*/ 2245519 w 2245519"/>
              <a:gd name="connsiteY13" fmla="*/ 119063 h 1428750"/>
              <a:gd name="connsiteX14" fmla="*/ 2238375 w 2245519"/>
              <a:gd name="connsiteY14" fmla="*/ 204788 h 1428750"/>
              <a:gd name="connsiteX15" fmla="*/ 2224087 w 2245519"/>
              <a:gd name="connsiteY15" fmla="*/ 373856 h 1428750"/>
              <a:gd name="connsiteX16" fmla="*/ 2209800 w 2245519"/>
              <a:gd name="connsiteY16" fmla="*/ 492919 h 1428750"/>
              <a:gd name="connsiteX17" fmla="*/ 2197894 w 2245519"/>
              <a:gd name="connsiteY17" fmla="*/ 542925 h 1428750"/>
              <a:gd name="connsiteX18" fmla="*/ 2183606 w 2245519"/>
              <a:gd name="connsiteY18" fmla="*/ 564356 h 1428750"/>
              <a:gd name="connsiteX19" fmla="*/ 2155031 w 2245519"/>
              <a:gd name="connsiteY19" fmla="*/ 585788 h 1428750"/>
              <a:gd name="connsiteX20" fmla="*/ 2126456 w 2245519"/>
              <a:gd name="connsiteY20" fmla="*/ 602456 h 1428750"/>
              <a:gd name="connsiteX21" fmla="*/ 2109787 w 2245519"/>
              <a:gd name="connsiteY21" fmla="*/ 607219 h 1428750"/>
              <a:gd name="connsiteX22" fmla="*/ 2100262 w 2245519"/>
              <a:gd name="connsiteY22" fmla="*/ 604838 h 1428750"/>
              <a:gd name="connsiteX23" fmla="*/ 2069306 w 2245519"/>
              <a:gd name="connsiteY23" fmla="*/ 602456 h 1428750"/>
              <a:gd name="connsiteX24" fmla="*/ 2021681 w 2245519"/>
              <a:gd name="connsiteY24" fmla="*/ 609600 h 1428750"/>
              <a:gd name="connsiteX25" fmla="*/ 1952625 w 2245519"/>
              <a:gd name="connsiteY25" fmla="*/ 633413 h 1428750"/>
              <a:gd name="connsiteX26" fmla="*/ 1866900 w 2245519"/>
              <a:gd name="connsiteY26" fmla="*/ 673894 h 1428750"/>
              <a:gd name="connsiteX27" fmla="*/ 1754981 w 2245519"/>
              <a:gd name="connsiteY27" fmla="*/ 726281 h 1428750"/>
              <a:gd name="connsiteX28" fmla="*/ 1683544 w 2245519"/>
              <a:gd name="connsiteY28" fmla="*/ 745331 h 1428750"/>
              <a:gd name="connsiteX29" fmla="*/ 1693069 w 2245519"/>
              <a:gd name="connsiteY29" fmla="*/ 740569 h 1428750"/>
              <a:gd name="connsiteX30" fmla="*/ 1771650 w 2245519"/>
              <a:gd name="connsiteY30" fmla="*/ 719138 h 1428750"/>
              <a:gd name="connsiteX31" fmla="*/ 1650206 w 2245519"/>
              <a:gd name="connsiteY31" fmla="*/ 757238 h 1428750"/>
              <a:gd name="connsiteX32" fmla="*/ 1535906 w 2245519"/>
              <a:gd name="connsiteY32" fmla="*/ 802481 h 1428750"/>
              <a:gd name="connsiteX33" fmla="*/ 1114425 w 2245519"/>
              <a:gd name="connsiteY33" fmla="*/ 1000125 h 1428750"/>
              <a:gd name="connsiteX34" fmla="*/ 564356 w 2245519"/>
              <a:gd name="connsiteY34" fmla="*/ 1257300 h 1428750"/>
              <a:gd name="connsiteX35" fmla="*/ 266700 w 2245519"/>
              <a:gd name="connsiteY35" fmla="*/ 1397794 h 1428750"/>
              <a:gd name="connsiteX36" fmla="*/ 195262 w 2245519"/>
              <a:gd name="connsiteY36" fmla="*/ 1419225 h 1428750"/>
              <a:gd name="connsiteX37" fmla="*/ 154781 w 2245519"/>
              <a:gd name="connsiteY37" fmla="*/ 1428750 h 1428750"/>
              <a:gd name="connsiteX38" fmla="*/ 95250 w 2245519"/>
              <a:gd name="connsiteY38" fmla="*/ 1428750 h 1428750"/>
              <a:gd name="connsiteX39" fmla="*/ 47625 w 2245519"/>
              <a:gd name="connsiteY39" fmla="*/ 1421606 h 1428750"/>
              <a:gd name="connsiteX40" fmla="*/ 21431 w 2245519"/>
              <a:gd name="connsiteY40" fmla="*/ 1404938 h 1428750"/>
              <a:gd name="connsiteX41" fmla="*/ 7144 w 2245519"/>
              <a:gd name="connsiteY41" fmla="*/ 1383506 h 1428750"/>
              <a:gd name="connsiteX42" fmla="*/ 0 w 2245519"/>
              <a:gd name="connsiteY42" fmla="*/ 1343025 h 1428750"/>
              <a:gd name="connsiteX43" fmla="*/ 9525 w 2245519"/>
              <a:gd name="connsiteY43" fmla="*/ 1302544 h 1428750"/>
              <a:gd name="connsiteX44" fmla="*/ 38100 w 2245519"/>
              <a:gd name="connsiteY44" fmla="*/ 1269206 h 1428750"/>
              <a:gd name="connsiteX45" fmla="*/ 90487 w 2245519"/>
              <a:gd name="connsiteY45" fmla="*/ 1233488 h 1428750"/>
              <a:gd name="connsiteX46" fmla="*/ 242887 w 2245519"/>
              <a:gd name="connsiteY46" fmla="*/ 1157288 h 1428750"/>
              <a:gd name="connsiteX47" fmla="*/ 757237 w 2245519"/>
              <a:gd name="connsiteY47" fmla="*/ 909638 h 1428750"/>
              <a:gd name="connsiteX0" fmla="*/ 757237 w 2245519"/>
              <a:gd name="connsiteY0" fmla="*/ 909638 h 1428750"/>
              <a:gd name="connsiteX1" fmla="*/ 1433512 w 2245519"/>
              <a:gd name="connsiteY1" fmla="*/ 583406 h 1428750"/>
              <a:gd name="connsiteX2" fmla="*/ 1716881 w 2245519"/>
              <a:gd name="connsiteY2" fmla="*/ 447675 h 1428750"/>
              <a:gd name="connsiteX3" fmla="*/ 1955006 w 2245519"/>
              <a:gd name="connsiteY3" fmla="*/ 335756 h 1428750"/>
              <a:gd name="connsiteX4" fmla="*/ 2009775 w 2245519"/>
              <a:gd name="connsiteY4" fmla="*/ 304800 h 1428750"/>
              <a:gd name="connsiteX5" fmla="*/ 2045494 w 2245519"/>
              <a:gd name="connsiteY5" fmla="*/ 278606 h 1428750"/>
              <a:gd name="connsiteX6" fmla="*/ 2074069 w 2245519"/>
              <a:gd name="connsiteY6" fmla="*/ 252413 h 1428750"/>
              <a:gd name="connsiteX7" fmla="*/ 2109787 w 2245519"/>
              <a:gd name="connsiteY7" fmla="*/ 209550 h 1428750"/>
              <a:gd name="connsiteX8" fmla="*/ 2135981 w 2245519"/>
              <a:gd name="connsiteY8" fmla="*/ 157163 h 1428750"/>
              <a:gd name="connsiteX9" fmla="*/ 2152650 w 2245519"/>
              <a:gd name="connsiteY9" fmla="*/ 97631 h 1428750"/>
              <a:gd name="connsiteX10" fmla="*/ 2164556 w 2245519"/>
              <a:gd name="connsiteY10" fmla="*/ 23813 h 1428750"/>
              <a:gd name="connsiteX11" fmla="*/ 2166937 w 2245519"/>
              <a:gd name="connsiteY11" fmla="*/ 2381 h 1428750"/>
              <a:gd name="connsiteX12" fmla="*/ 2178844 w 2245519"/>
              <a:gd name="connsiteY12" fmla="*/ 0 h 1428750"/>
              <a:gd name="connsiteX13" fmla="*/ 2245519 w 2245519"/>
              <a:gd name="connsiteY13" fmla="*/ 119063 h 1428750"/>
              <a:gd name="connsiteX14" fmla="*/ 2238375 w 2245519"/>
              <a:gd name="connsiteY14" fmla="*/ 204788 h 1428750"/>
              <a:gd name="connsiteX15" fmla="*/ 2224087 w 2245519"/>
              <a:gd name="connsiteY15" fmla="*/ 373856 h 1428750"/>
              <a:gd name="connsiteX16" fmla="*/ 2209800 w 2245519"/>
              <a:gd name="connsiteY16" fmla="*/ 492919 h 1428750"/>
              <a:gd name="connsiteX17" fmla="*/ 2197894 w 2245519"/>
              <a:gd name="connsiteY17" fmla="*/ 542925 h 1428750"/>
              <a:gd name="connsiteX18" fmla="*/ 2183606 w 2245519"/>
              <a:gd name="connsiteY18" fmla="*/ 564356 h 1428750"/>
              <a:gd name="connsiteX19" fmla="*/ 2155031 w 2245519"/>
              <a:gd name="connsiteY19" fmla="*/ 585788 h 1428750"/>
              <a:gd name="connsiteX20" fmla="*/ 2126456 w 2245519"/>
              <a:gd name="connsiteY20" fmla="*/ 602456 h 1428750"/>
              <a:gd name="connsiteX21" fmla="*/ 2109787 w 2245519"/>
              <a:gd name="connsiteY21" fmla="*/ 607219 h 1428750"/>
              <a:gd name="connsiteX22" fmla="*/ 2100262 w 2245519"/>
              <a:gd name="connsiteY22" fmla="*/ 604838 h 1428750"/>
              <a:gd name="connsiteX23" fmla="*/ 2069306 w 2245519"/>
              <a:gd name="connsiteY23" fmla="*/ 602456 h 1428750"/>
              <a:gd name="connsiteX24" fmla="*/ 2021681 w 2245519"/>
              <a:gd name="connsiteY24" fmla="*/ 609600 h 1428750"/>
              <a:gd name="connsiteX25" fmla="*/ 1952625 w 2245519"/>
              <a:gd name="connsiteY25" fmla="*/ 633413 h 1428750"/>
              <a:gd name="connsiteX26" fmla="*/ 1866900 w 2245519"/>
              <a:gd name="connsiteY26" fmla="*/ 673894 h 1428750"/>
              <a:gd name="connsiteX27" fmla="*/ 1754981 w 2245519"/>
              <a:gd name="connsiteY27" fmla="*/ 726281 h 1428750"/>
              <a:gd name="connsiteX28" fmla="*/ 1683544 w 2245519"/>
              <a:gd name="connsiteY28" fmla="*/ 745331 h 1428750"/>
              <a:gd name="connsiteX29" fmla="*/ 1771650 w 2245519"/>
              <a:gd name="connsiteY29" fmla="*/ 719138 h 1428750"/>
              <a:gd name="connsiteX30" fmla="*/ 1650206 w 2245519"/>
              <a:gd name="connsiteY30" fmla="*/ 757238 h 1428750"/>
              <a:gd name="connsiteX31" fmla="*/ 1535906 w 2245519"/>
              <a:gd name="connsiteY31" fmla="*/ 802481 h 1428750"/>
              <a:gd name="connsiteX32" fmla="*/ 1114425 w 2245519"/>
              <a:gd name="connsiteY32" fmla="*/ 1000125 h 1428750"/>
              <a:gd name="connsiteX33" fmla="*/ 564356 w 2245519"/>
              <a:gd name="connsiteY33" fmla="*/ 1257300 h 1428750"/>
              <a:gd name="connsiteX34" fmla="*/ 266700 w 2245519"/>
              <a:gd name="connsiteY34" fmla="*/ 1397794 h 1428750"/>
              <a:gd name="connsiteX35" fmla="*/ 195262 w 2245519"/>
              <a:gd name="connsiteY35" fmla="*/ 1419225 h 1428750"/>
              <a:gd name="connsiteX36" fmla="*/ 154781 w 2245519"/>
              <a:gd name="connsiteY36" fmla="*/ 1428750 h 1428750"/>
              <a:gd name="connsiteX37" fmla="*/ 95250 w 2245519"/>
              <a:gd name="connsiteY37" fmla="*/ 1428750 h 1428750"/>
              <a:gd name="connsiteX38" fmla="*/ 47625 w 2245519"/>
              <a:gd name="connsiteY38" fmla="*/ 1421606 h 1428750"/>
              <a:gd name="connsiteX39" fmla="*/ 21431 w 2245519"/>
              <a:gd name="connsiteY39" fmla="*/ 1404938 h 1428750"/>
              <a:gd name="connsiteX40" fmla="*/ 7144 w 2245519"/>
              <a:gd name="connsiteY40" fmla="*/ 1383506 h 1428750"/>
              <a:gd name="connsiteX41" fmla="*/ 0 w 2245519"/>
              <a:gd name="connsiteY41" fmla="*/ 1343025 h 1428750"/>
              <a:gd name="connsiteX42" fmla="*/ 9525 w 2245519"/>
              <a:gd name="connsiteY42" fmla="*/ 1302544 h 1428750"/>
              <a:gd name="connsiteX43" fmla="*/ 38100 w 2245519"/>
              <a:gd name="connsiteY43" fmla="*/ 1269206 h 1428750"/>
              <a:gd name="connsiteX44" fmla="*/ 90487 w 2245519"/>
              <a:gd name="connsiteY44" fmla="*/ 1233488 h 1428750"/>
              <a:gd name="connsiteX45" fmla="*/ 242887 w 2245519"/>
              <a:gd name="connsiteY45" fmla="*/ 1157288 h 1428750"/>
              <a:gd name="connsiteX46" fmla="*/ 757237 w 2245519"/>
              <a:gd name="connsiteY46" fmla="*/ 909638 h 1428750"/>
              <a:gd name="connsiteX0" fmla="*/ 757237 w 2245519"/>
              <a:gd name="connsiteY0" fmla="*/ 909638 h 1428750"/>
              <a:gd name="connsiteX1" fmla="*/ 1433512 w 2245519"/>
              <a:gd name="connsiteY1" fmla="*/ 583406 h 1428750"/>
              <a:gd name="connsiteX2" fmla="*/ 1716881 w 2245519"/>
              <a:gd name="connsiteY2" fmla="*/ 447675 h 1428750"/>
              <a:gd name="connsiteX3" fmla="*/ 1955006 w 2245519"/>
              <a:gd name="connsiteY3" fmla="*/ 335756 h 1428750"/>
              <a:gd name="connsiteX4" fmla="*/ 2009775 w 2245519"/>
              <a:gd name="connsiteY4" fmla="*/ 304800 h 1428750"/>
              <a:gd name="connsiteX5" fmla="*/ 2045494 w 2245519"/>
              <a:gd name="connsiteY5" fmla="*/ 278606 h 1428750"/>
              <a:gd name="connsiteX6" fmla="*/ 2074069 w 2245519"/>
              <a:gd name="connsiteY6" fmla="*/ 252413 h 1428750"/>
              <a:gd name="connsiteX7" fmla="*/ 2109787 w 2245519"/>
              <a:gd name="connsiteY7" fmla="*/ 209550 h 1428750"/>
              <a:gd name="connsiteX8" fmla="*/ 2135981 w 2245519"/>
              <a:gd name="connsiteY8" fmla="*/ 157163 h 1428750"/>
              <a:gd name="connsiteX9" fmla="*/ 2152650 w 2245519"/>
              <a:gd name="connsiteY9" fmla="*/ 97631 h 1428750"/>
              <a:gd name="connsiteX10" fmla="*/ 2164556 w 2245519"/>
              <a:gd name="connsiteY10" fmla="*/ 23813 h 1428750"/>
              <a:gd name="connsiteX11" fmla="*/ 2166937 w 2245519"/>
              <a:gd name="connsiteY11" fmla="*/ 2381 h 1428750"/>
              <a:gd name="connsiteX12" fmla="*/ 2178844 w 2245519"/>
              <a:gd name="connsiteY12" fmla="*/ 0 h 1428750"/>
              <a:gd name="connsiteX13" fmla="*/ 2245519 w 2245519"/>
              <a:gd name="connsiteY13" fmla="*/ 119063 h 1428750"/>
              <a:gd name="connsiteX14" fmla="*/ 2238375 w 2245519"/>
              <a:gd name="connsiteY14" fmla="*/ 204788 h 1428750"/>
              <a:gd name="connsiteX15" fmla="*/ 2224087 w 2245519"/>
              <a:gd name="connsiteY15" fmla="*/ 373856 h 1428750"/>
              <a:gd name="connsiteX16" fmla="*/ 2209800 w 2245519"/>
              <a:gd name="connsiteY16" fmla="*/ 492919 h 1428750"/>
              <a:gd name="connsiteX17" fmla="*/ 2197894 w 2245519"/>
              <a:gd name="connsiteY17" fmla="*/ 542925 h 1428750"/>
              <a:gd name="connsiteX18" fmla="*/ 2183606 w 2245519"/>
              <a:gd name="connsiteY18" fmla="*/ 564356 h 1428750"/>
              <a:gd name="connsiteX19" fmla="*/ 2155031 w 2245519"/>
              <a:gd name="connsiteY19" fmla="*/ 585788 h 1428750"/>
              <a:gd name="connsiteX20" fmla="*/ 2126456 w 2245519"/>
              <a:gd name="connsiteY20" fmla="*/ 602456 h 1428750"/>
              <a:gd name="connsiteX21" fmla="*/ 2109787 w 2245519"/>
              <a:gd name="connsiteY21" fmla="*/ 607219 h 1428750"/>
              <a:gd name="connsiteX22" fmla="*/ 2100262 w 2245519"/>
              <a:gd name="connsiteY22" fmla="*/ 604838 h 1428750"/>
              <a:gd name="connsiteX23" fmla="*/ 2069306 w 2245519"/>
              <a:gd name="connsiteY23" fmla="*/ 602456 h 1428750"/>
              <a:gd name="connsiteX24" fmla="*/ 2021681 w 2245519"/>
              <a:gd name="connsiteY24" fmla="*/ 609600 h 1428750"/>
              <a:gd name="connsiteX25" fmla="*/ 1952625 w 2245519"/>
              <a:gd name="connsiteY25" fmla="*/ 633413 h 1428750"/>
              <a:gd name="connsiteX26" fmla="*/ 1866900 w 2245519"/>
              <a:gd name="connsiteY26" fmla="*/ 673894 h 1428750"/>
              <a:gd name="connsiteX27" fmla="*/ 1754981 w 2245519"/>
              <a:gd name="connsiteY27" fmla="*/ 726281 h 1428750"/>
              <a:gd name="connsiteX28" fmla="*/ 1771650 w 2245519"/>
              <a:gd name="connsiteY28" fmla="*/ 719138 h 1428750"/>
              <a:gd name="connsiteX29" fmla="*/ 1650206 w 2245519"/>
              <a:gd name="connsiteY29" fmla="*/ 757238 h 1428750"/>
              <a:gd name="connsiteX30" fmla="*/ 1535906 w 2245519"/>
              <a:gd name="connsiteY30" fmla="*/ 802481 h 1428750"/>
              <a:gd name="connsiteX31" fmla="*/ 1114425 w 2245519"/>
              <a:gd name="connsiteY31" fmla="*/ 1000125 h 1428750"/>
              <a:gd name="connsiteX32" fmla="*/ 564356 w 2245519"/>
              <a:gd name="connsiteY32" fmla="*/ 1257300 h 1428750"/>
              <a:gd name="connsiteX33" fmla="*/ 266700 w 2245519"/>
              <a:gd name="connsiteY33" fmla="*/ 1397794 h 1428750"/>
              <a:gd name="connsiteX34" fmla="*/ 195262 w 2245519"/>
              <a:gd name="connsiteY34" fmla="*/ 1419225 h 1428750"/>
              <a:gd name="connsiteX35" fmla="*/ 154781 w 2245519"/>
              <a:gd name="connsiteY35" fmla="*/ 1428750 h 1428750"/>
              <a:gd name="connsiteX36" fmla="*/ 95250 w 2245519"/>
              <a:gd name="connsiteY36" fmla="*/ 1428750 h 1428750"/>
              <a:gd name="connsiteX37" fmla="*/ 47625 w 2245519"/>
              <a:gd name="connsiteY37" fmla="*/ 1421606 h 1428750"/>
              <a:gd name="connsiteX38" fmla="*/ 21431 w 2245519"/>
              <a:gd name="connsiteY38" fmla="*/ 1404938 h 1428750"/>
              <a:gd name="connsiteX39" fmla="*/ 7144 w 2245519"/>
              <a:gd name="connsiteY39" fmla="*/ 1383506 h 1428750"/>
              <a:gd name="connsiteX40" fmla="*/ 0 w 2245519"/>
              <a:gd name="connsiteY40" fmla="*/ 1343025 h 1428750"/>
              <a:gd name="connsiteX41" fmla="*/ 9525 w 2245519"/>
              <a:gd name="connsiteY41" fmla="*/ 1302544 h 1428750"/>
              <a:gd name="connsiteX42" fmla="*/ 38100 w 2245519"/>
              <a:gd name="connsiteY42" fmla="*/ 1269206 h 1428750"/>
              <a:gd name="connsiteX43" fmla="*/ 90487 w 2245519"/>
              <a:gd name="connsiteY43" fmla="*/ 1233488 h 1428750"/>
              <a:gd name="connsiteX44" fmla="*/ 242887 w 2245519"/>
              <a:gd name="connsiteY44" fmla="*/ 1157288 h 1428750"/>
              <a:gd name="connsiteX45" fmla="*/ 757237 w 2245519"/>
              <a:gd name="connsiteY45" fmla="*/ 909638 h 1428750"/>
              <a:gd name="connsiteX0" fmla="*/ 757237 w 2245519"/>
              <a:gd name="connsiteY0" fmla="*/ 909638 h 1428750"/>
              <a:gd name="connsiteX1" fmla="*/ 1433512 w 2245519"/>
              <a:gd name="connsiteY1" fmla="*/ 583406 h 1428750"/>
              <a:gd name="connsiteX2" fmla="*/ 1716881 w 2245519"/>
              <a:gd name="connsiteY2" fmla="*/ 447675 h 1428750"/>
              <a:gd name="connsiteX3" fmla="*/ 1955006 w 2245519"/>
              <a:gd name="connsiteY3" fmla="*/ 335756 h 1428750"/>
              <a:gd name="connsiteX4" fmla="*/ 2009775 w 2245519"/>
              <a:gd name="connsiteY4" fmla="*/ 304800 h 1428750"/>
              <a:gd name="connsiteX5" fmla="*/ 2045494 w 2245519"/>
              <a:gd name="connsiteY5" fmla="*/ 278606 h 1428750"/>
              <a:gd name="connsiteX6" fmla="*/ 2074069 w 2245519"/>
              <a:gd name="connsiteY6" fmla="*/ 252413 h 1428750"/>
              <a:gd name="connsiteX7" fmla="*/ 2109787 w 2245519"/>
              <a:gd name="connsiteY7" fmla="*/ 209550 h 1428750"/>
              <a:gd name="connsiteX8" fmla="*/ 2135981 w 2245519"/>
              <a:gd name="connsiteY8" fmla="*/ 157163 h 1428750"/>
              <a:gd name="connsiteX9" fmla="*/ 2152650 w 2245519"/>
              <a:gd name="connsiteY9" fmla="*/ 97631 h 1428750"/>
              <a:gd name="connsiteX10" fmla="*/ 2164556 w 2245519"/>
              <a:gd name="connsiteY10" fmla="*/ 23813 h 1428750"/>
              <a:gd name="connsiteX11" fmla="*/ 2166937 w 2245519"/>
              <a:gd name="connsiteY11" fmla="*/ 2381 h 1428750"/>
              <a:gd name="connsiteX12" fmla="*/ 2178844 w 2245519"/>
              <a:gd name="connsiteY12" fmla="*/ 0 h 1428750"/>
              <a:gd name="connsiteX13" fmla="*/ 2245519 w 2245519"/>
              <a:gd name="connsiteY13" fmla="*/ 119063 h 1428750"/>
              <a:gd name="connsiteX14" fmla="*/ 2238375 w 2245519"/>
              <a:gd name="connsiteY14" fmla="*/ 204788 h 1428750"/>
              <a:gd name="connsiteX15" fmla="*/ 2224087 w 2245519"/>
              <a:gd name="connsiteY15" fmla="*/ 373856 h 1428750"/>
              <a:gd name="connsiteX16" fmla="*/ 2209800 w 2245519"/>
              <a:gd name="connsiteY16" fmla="*/ 492919 h 1428750"/>
              <a:gd name="connsiteX17" fmla="*/ 2197894 w 2245519"/>
              <a:gd name="connsiteY17" fmla="*/ 542925 h 1428750"/>
              <a:gd name="connsiteX18" fmla="*/ 2183606 w 2245519"/>
              <a:gd name="connsiteY18" fmla="*/ 564356 h 1428750"/>
              <a:gd name="connsiteX19" fmla="*/ 2155031 w 2245519"/>
              <a:gd name="connsiteY19" fmla="*/ 585788 h 1428750"/>
              <a:gd name="connsiteX20" fmla="*/ 2126456 w 2245519"/>
              <a:gd name="connsiteY20" fmla="*/ 602456 h 1428750"/>
              <a:gd name="connsiteX21" fmla="*/ 2109787 w 2245519"/>
              <a:gd name="connsiteY21" fmla="*/ 607219 h 1428750"/>
              <a:gd name="connsiteX22" fmla="*/ 2100262 w 2245519"/>
              <a:gd name="connsiteY22" fmla="*/ 604838 h 1428750"/>
              <a:gd name="connsiteX23" fmla="*/ 2069306 w 2245519"/>
              <a:gd name="connsiteY23" fmla="*/ 602456 h 1428750"/>
              <a:gd name="connsiteX24" fmla="*/ 2021681 w 2245519"/>
              <a:gd name="connsiteY24" fmla="*/ 609600 h 1428750"/>
              <a:gd name="connsiteX25" fmla="*/ 1952625 w 2245519"/>
              <a:gd name="connsiteY25" fmla="*/ 633413 h 1428750"/>
              <a:gd name="connsiteX26" fmla="*/ 1866900 w 2245519"/>
              <a:gd name="connsiteY26" fmla="*/ 673894 h 1428750"/>
              <a:gd name="connsiteX27" fmla="*/ 1771650 w 2245519"/>
              <a:gd name="connsiteY27" fmla="*/ 719138 h 1428750"/>
              <a:gd name="connsiteX28" fmla="*/ 1650206 w 2245519"/>
              <a:gd name="connsiteY28" fmla="*/ 757238 h 1428750"/>
              <a:gd name="connsiteX29" fmla="*/ 1535906 w 2245519"/>
              <a:gd name="connsiteY29" fmla="*/ 802481 h 1428750"/>
              <a:gd name="connsiteX30" fmla="*/ 1114425 w 2245519"/>
              <a:gd name="connsiteY30" fmla="*/ 1000125 h 1428750"/>
              <a:gd name="connsiteX31" fmla="*/ 564356 w 2245519"/>
              <a:gd name="connsiteY31" fmla="*/ 1257300 h 1428750"/>
              <a:gd name="connsiteX32" fmla="*/ 266700 w 2245519"/>
              <a:gd name="connsiteY32" fmla="*/ 1397794 h 1428750"/>
              <a:gd name="connsiteX33" fmla="*/ 195262 w 2245519"/>
              <a:gd name="connsiteY33" fmla="*/ 1419225 h 1428750"/>
              <a:gd name="connsiteX34" fmla="*/ 154781 w 2245519"/>
              <a:gd name="connsiteY34" fmla="*/ 1428750 h 1428750"/>
              <a:gd name="connsiteX35" fmla="*/ 95250 w 2245519"/>
              <a:gd name="connsiteY35" fmla="*/ 1428750 h 1428750"/>
              <a:gd name="connsiteX36" fmla="*/ 47625 w 2245519"/>
              <a:gd name="connsiteY36" fmla="*/ 1421606 h 1428750"/>
              <a:gd name="connsiteX37" fmla="*/ 21431 w 2245519"/>
              <a:gd name="connsiteY37" fmla="*/ 1404938 h 1428750"/>
              <a:gd name="connsiteX38" fmla="*/ 7144 w 2245519"/>
              <a:gd name="connsiteY38" fmla="*/ 1383506 h 1428750"/>
              <a:gd name="connsiteX39" fmla="*/ 0 w 2245519"/>
              <a:gd name="connsiteY39" fmla="*/ 1343025 h 1428750"/>
              <a:gd name="connsiteX40" fmla="*/ 9525 w 2245519"/>
              <a:gd name="connsiteY40" fmla="*/ 1302544 h 1428750"/>
              <a:gd name="connsiteX41" fmla="*/ 38100 w 2245519"/>
              <a:gd name="connsiteY41" fmla="*/ 1269206 h 1428750"/>
              <a:gd name="connsiteX42" fmla="*/ 90487 w 2245519"/>
              <a:gd name="connsiteY42" fmla="*/ 1233488 h 1428750"/>
              <a:gd name="connsiteX43" fmla="*/ 242887 w 2245519"/>
              <a:gd name="connsiteY43" fmla="*/ 1157288 h 1428750"/>
              <a:gd name="connsiteX44" fmla="*/ 757237 w 2245519"/>
              <a:gd name="connsiteY44" fmla="*/ 9096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245519" h="1428750">
                <a:moveTo>
                  <a:pt x="757237" y="909638"/>
                </a:moveTo>
                <a:lnTo>
                  <a:pt x="1433512" y="583406"/>
                </a:lnTo>
                <a:lnTo>
                  <a:pt x="1716881" y="447675"/>
                </a:lnTo>
                <a:lnTo>
                  <a:pt x="1955006" y="335756"/>
                </a:lnTo>
                <a:lnTo>
                  <a:pt x="2009775" y="304800"/>
                </a:lnTo>
                <a:lnTo>
                  <a:pt x="2045494" y="278606"/>
                </a:lnTo>
                <a:lnTo>
                  <a:pt x="2074069" y="252413"/>
                </a:lnTo>
                <a:lnTo>
                  <a:pt x="2109787" y="209550"/>
                </a:lnTo>
                <a:lnTo>
                  <a:pt x="2135981" y="157163"/>
                </a:lnTo>
                <a:lnTo>
                  <a:pt x="2152650" y="97631"/>
                </a:lnTo>
                <a:cubicBezTo>
                  <a:pt x="2164686" y="25411"/>
                  <a:pt x="2164556" y="50335"/>
                  <a:pt x="2164556" y="23813"/>
                </a:cubicBezTo>
                <a:lnTo>
                  <a:pt x="2166937" y="2381"/>
                </a:lnTo>
                <a:lnTo>
                  <a:pt x="2178844" y="0"/>
                </a:lnTo>
                <a:lnTo>
                  <a:pt x="2245519" y="119063"/>
                </a:lnTo>
                <a:lnTo>
                  <a:pt x="2238375" y="204788"/>
                </a:lnTo>
                <a:lnTo>
                  <a:pt x="2224087" y="373856"/>
                </a:lnTo>
                <a:lnTo>
                  <a:pt x="2209800" y="492919"/>
                </a:lnTo>
                <a:lnTo>
                  <a:pt x="2197894" y="542925"/>
                </a:lnTo>
                <a:lnTo>
                  <a:pt x="2183606" y="564356"/>
                </a:lnTo>
                <a:lnTo>
                  <a:pt x="2155031" y="585788"/>
                </a:lnTo>
                <a:lnTo>
                  <a:pt x="2126456" y="602456"/>
                </a:lnTo>
                <a:lnTo>
                  <a:pt x="2109787" y="607219"/>
                </a:lnTo>
                <a:lnTo>
                  <a:pt x="2100262" y="604838"/>
                </a:lnTo>
                <a:lnTo>
                  <a:pt x="2069306" y="602456"/>
                </a:lnTo>
                <a:lnTo>
                  <a:pt x="2021681" y="609600"/>
                </a:lnTo>
                <a:lnTo>
                  <a:pt x="1952625" y="633413"/>
                </a:lnTo>
                <a:lnTo>
                  <a:pt x="1866900" y="673894"/>
                </a:lnTo>
                <a:lnTo>
                  <a:pt x="1771650" y="719138"/>
                </a:lnTo>
                <a:lnTo>
                  <a:pt x="1650206" y="757238"/>
                </a:lnTo>
                <a:lnTo>
                  <a:pt x="1535906" y="802481"/>
                </a:lnTo>
                <a:lnTo>
                  <a:pt x="1114425" y="1000125"/>
                </a:lnTo>
                <a:lnTo>
                  <a:pt x="564356" y="1257300"/>
                </a:lnTo>
                <a:lnTo>
                  <a:pt x="266700" y="1397794"/>
                </a:lnTo>
                <a:lnTo>
                  <a:pt x="195262" y="1419225"/>
                </a:lnTo>
                <a:lnTo>
                  <a:pt x="154781" y="1428750"/>
                </a:lnTo>
                <a:lnTo>
                  <a:pt x="95250" y="1428750"/>
                </a:lnTo>
                <a:lnTo>
                  <a:pt x="47625" y="1421606"/>
                </a:lnTo>
                <a:lnTo>
                  <a:pt x="21431" y="1404938"/>
                </a:lnTo>
                <a:lnTo>
                  <a:pt x="7144" y="1383506"/>
                </a:lnTo>
                <a:lnTo>
                  <a:pt x="0" y="1343025"/>
                </a:lnTo>
                <a:lnTo>
                  <a:pt x="9525" y="1302544"/>
                </a:lnTo>
                <a:lnTo>
                  <a:pt x="38100" y="1269206"/>
                </a:lnTo>
                <a:lnTo>
                  <a:pt x="90487" y="1233488"/>
                </a:lnTo>
                <a:lnTo>
                  <a:pt x="242887" y="1157288"/>
                </a:lnTo>
                <a:lnTo>
                  <a:pt x="757237" y="9096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336E54B-EFDD-4E46-8359-8C3AC1633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1614489"/>
            <a:ext cx="45656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103F013-46BD-4ADC-96F8-978F1F9CD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1595439"/>
            <a:ext cx="45656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E1D043F-F44C-4888-A0F2-8650009AEF12}"/>
              </a:ext>
            </a:extLst>
          </p:cNvPr>
          <p:cNvSpPr/>
          <p:nvPr/>
        </p:nvSpPr>
        <p:spPr>
          <a:xfrm rot="16200000">
            <a:off x="3926683" y="2385220"/>
            <a:ext cx="1811337" cy="587375"/>
          </a:xfrm>
          <a:custGeom>
            <a:avLst/>
            <a:gdLst>
              <a:gd name="connsiteX0" fmla="*/ 814387 w 1812131"/>
              <a:gd name="connsiteY0" fmla="*/ 257175 h 588169"/>
              <a:gd name="connsiteX1" fmla="*/ 1452562 w 1812131"/>
              <a:gd name="connsiteY1" fmla="*/ 161925 h 588169"/>
              <a:gd name="connsiteX2" fmla="*/ 1524000 w 1812131"/>
              <a:gd name="connsiteY2" fmla="*/ 147638 h 588169"/>
              <a:gd name="connsiteX3" fmla="*/ 1566862 w 1812131"/>
              <a:gd name="connsiteY3" fmla="*/ 133350 h 588169"/>
              <a:gd name="connsiteX4" fmla="*/ 1609725 w 1812131"/>
              <a:gd name="connsiteY4" fmla="*/ 114300 h 588169"/>
              <a:gd name="connsiteX5" fmla="*/ 1643062 w 1812131"/>
              <a:gd name="connsiteY5" fmla="*/ 97631 h 588169"/>
              <a:gd name="connsiteX6" fmla="*/ 1681162 w 1812131"/>
              <a:gd name="connsiteY6" fmla="*/ 66675 h 588169"/>
              <a:gd name="connsiteX7" fmla="*/ 1719262 w 1812131"/>
              <a:gd name="connsiteY7" fmla="*/ 33338 h 588169"/>
              <a:gd name="connsiteX8" fmla="*/ 1766887 w 1812131"/>
              <a:gd name="connsiteY8" fmla="*/ 7144 h 588169"/>
              <a:gd name="connsiteX9" fmla="*/ 1793081 w 1812131"/>
              <a:gd name="connsiteY9" fmla="*/ 0 h 588169"/>
              <a:gd name="connsiteX10" fmla="*/ 1802606 w 1812131"/>
              <a:gd name="connsiteY10" fmla="*/ 4763 h 588169"/>
              <a:gd name="connsiteX11" fmla="*/ 1812131 w 1812131"/>
              <a:gd name="connsiteY11" fmla="*/ 16669 h 588169"/>
              <a:gd name="connsiteX12" fmla="*/ 1812131 w 1812131"/>
              <a:gd name="connsiteY12" fmla="*/ 33338 h 588169"/>
              <a:gd name="connsiteX13" fmla="*/ 1797844 w 1812131"/>
              <a:gd name="connsiteY13" fmla="*/ 95250 h 588169"/>
              <a:gd name="connsiteX14" fmla="*/ 1764506 w 1812131"/>
              <a:gd name="connsiteY14" fmla="*/ 197644 h 588169"/>
              <a:gd name="connsiteX15" fmla="*/ 1731169 w 1812131"/>
              <a:gd name="connsiteY15" fmla="*/ 278606 h 588169"/>
              <a:gd name="connsiteX16" fmla="*/ 1702594 w 1812131"/>
              <a:gd name="connsiteY16" fmla="*/ 335756 h 588169"/>
              <a:gd name="connsiteX17" fmla="*/ 1685925 w 1812131"/>
              <a:gd name="connsiteY17" fmla="*/ 361950 h 588169"/>
              <a:gd name="connsiteX18" fmla="*/ 1662112 w 1812131"/>
              <a:gd name="connsiteY18" fmla="*/ 381000 h 588169"/>
              <a:gd name="connsiteX19" fmla="*/ 1612106 w 1812131"/>
              <a:gd name="connsiteY19" fmla="*/ 397669 h 588169"/>
              <a:gd name="connsiteX20" fmla="*/ 1512094 w 1812131"/>
              <a:gd name="connsiteY20" fmla="*/ 416719 h 588169"/>
              <a:gd name="connsiteX21" fmla="*/ 1033462 w 1812131"/>
              <a:gd name="connsiteY21" fmla="*/ 476250 h 588169"/>
              <a:gd name="connsiteX22" fmla="*/ 921544 w 1812131"/>
              <a:gd name="connsiteY22" fmla="*/ 492919 h 588169"/>
              <a:gd name="connsiteX23" fmla="*/ 833437 w 1812131"/>
              <a:gd name="connsiteY23" fmla="*/ 504825 h 588169"/>
              <a:gd name="connsiteX24" fmla="*/ 409575 w 1812131"/>
              <a:gd name="connsiteY24" fmla="*/ 538163 h 588169"/>
              <a:gd name="connsiteX25" fmla="*/ 290512 w 1812131"/>
              <a:gd name="connsiteY25" fmla="*/ 550069 h 588169"/>
              <a:gd name="connsiteX26" fmla="*/ 252412 w 1812131"/>
              <a:gd name="connsiteY26" fmla="*/ 559594 h 588169"/>
              <a:gd name="connsiteX27" fmla="*/ 195262 w 1812131"/>
              <a:gd name="connsiteY27" fmla="*/ 571500 h 588169"/>
              <a:gd name="connsiteX28" fmla="*/ 121444 w 1812131"/>
              <a:gd name="connsiteY28" fmla="*/ 588169 h 588169"/>
              <a:gd name="connsiteX29" fmla="*/ 88106 w 1812131"/>
              <a:gd name="connsiteY29" fmla="*/ 561975 h 588169"/>
              <a:gd name="connsiteX30" fmla="*/ 23812 w 1812131"/>
              <a:gd name="connsiteY30" fmla="*/ 509588 h 588169"/>
              <a:gd name="connsiteX31" fmla="*/ 4762 w 1812131"/>
              <a:gd name="connsiteY31" fmla="*/ 481013 h 588169"/>
              <a:gd name="connsiteX32" fmla="*/ 0 w 1812131"/>
              <a:gd name="connsiteY32" fmla="*/ 459581 h 588169"/>
              <a:gd name="connsiteX33" fmla="*/ 2381 w 1812131"/>
              <a:gd name="connsiteY33" fmla="*/ 438150 h 588169"/>
              <a:gd name="connsiteX34" fmla="*/ 11906 w 1812131"/>
              <a:gd name="connsiteY34" fmla="*/ 414338 h 588169"/>
              <a:gd name="connsiteX35" fmla="*/ 35719 w 1812131"/>
              <a:gd name="connsiteY35" fmla="*/ 392906 h 588169"/>
              <a:gd name="connsiteX36" fmla="*/ 73819 w 1812131"/>
              <a:gd name="connsiteY36" fmla="*/ 376238 h 588169"/>
              <a:gd name="connsiteX37" fmla="*/ 130969 w 1812131"/>
              <a:gd name="connsiteY37" fmla="*/ 357188 h 588169"/>
              <a:gd name="connsiteX38" fmla="*/ 211931 w 1812131"/>
              <a:gd name="connsiteY38" fmla="*/ 347663 h 588169"/>
              <a:gd name="connsiteX39" fmla="*/ 333375 w 1812131"/>
              <a:gd name="connsiteY39" fmla="*/ 328613 h 588169"/>
              <a:gd name="connsiteX40" fmla="*/ 814387 w 1812131"/>
              <a:gd name="connsiteY40" fmla="*/ 257175 h 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812131" h="588169">
                <a:moveTo>
                  <a:pt x="814387" y="257175"/>
                </a:moveTo>
                <a:lnTo>
                  <a:pt x="1452562" y="161925"/>
                </a:lnTo>
                <a:lnTo>
                  <a:pt x="1524000" y="147638"/>
                </a:lnTo>
                <a:lnTo>
                  <a:pt x="1566862" y="133350"/>
                </a:lnTo>
                <a:lnTo>
                  <a:pt x="1609725" y="114300"/>
                </a:lnTo>
                <a:lnTo>
                  <a:pt x="1643062" y="97631"/>
                </a:lnTo>
                <a:lnTo>
                  <a:pt x="1681162" y="66675"/>
                </a:lnTo>
                <a:lnTo>
                  <a:pt x="1719262" y="33338"/>
                </a:lnTo>
                <a:lnTo>
                  <a:pt x="1766887" y="7144"/>
                </a:lnTo>
                <a:lnTo>
                  <a:pt x="1793081" y="0"/>
                </a:lnTo>
                <a:lnTo>
                  <a:pt x="1802606" y="4763"/>
                </a:lnTo>
                <a:lnTo>
                  <a:pt x="1812131" y="16669"/>
                </a:lnTo>
                <a:lnTo>
                  <a:pt x="1812131" y="33338"/>
                </a:lnTo>
                <a:lnTo>
                  <a:pt x="1797844" y="95250"/>
                </a:lnTo>
                <a:lnTo>
                  <a:pt x="1764506" y="197644"/>
                </a:lnTo>
                <a:lnTo>
                  <a:pt x="1731169" y="278606"/>
                </a:lnTo>
                <a:lnTo>
                  <a:pt x="1702594" y="335756"/>
                </a:lnTo>
                <a:lnTo>
                  <a:pt x="1685925" y="361950"/>
                </a:lnTo>
                <a:lnTo>
                  <a:pt x="1662112" y="381000"/>
                </a:lnTo>
                <a:lnTo>
                  <a:pt x="1612106" y="397669"/>
                </a:lnTo>
                <a:lnTo>
                  <a:pt x="1512094" y="416719"/>
                </a:lnTo>
                <a:lnTo>
                  <a:pt x="1033462" y="476250"/>
                </a:lnTo>
                <a:lnTo>
                  <a:pt x="921544" y="492919"/>
                </a:lnTo>
                <a:lnTo>
                  <a:pt x="833437" y="504825"/>
                </a:lnTo>
                <a:lnTo>
                  <a:pt x="409575" y="538163"/>
                </a:lnTo>
                <a:lnTo>
                  <a:pt x="290512" y="550069"/>
                </a:lnTo>
                <a:lnTo>
                  <a:pt x="252412" y="559594"/>
                </a:lnTo>
                <a:lnTo>
                  <a:pt x="195262" y="571500"/>
                </a:lnTo>
                <a:lnTo>
                  <a:pt x="121444" y="588169"/>
                </a:lnTo>
                <a:lnTo>
                  <a:pt x="88106" y="561975"/>
                </a:lnTo>
                <a:lnTo>
                  <a:pt x="23812" y="509588"/>
                </a:lnTo>
                <a:lnTo>
                  <a:pt x="4762" y="481013"/>
                </a:lnTo>
                <a:lnTo>
                  <a:pt x="0" y="459581"/>
                </a:lnTo>
                <a:lnTo>
                  <a:pt x="2381" y="438150"/>
                </a:lnTo>
                <a:lnTo>
                  <a:pt x="11906" y="414338"/>
                </a:lnTo>
                <a:lnTo>
                  <a:pt x="35719" y="392906"/>
                </a:lnTo>
                <a:lnTo>
                  <a:pt x="73819" y="376238"/>
                </a:lnTo>
                <a:lnTo>
                  <a:pt x="130969" y="357188"/>
                </a:lnTo>
                <a:lnTo>
                  <a:pt x="211931" y="347663"/>
                </a:lnTo>
                <a:lnTo>
                  <a:pt x="333375" y="328613"/>
                </a:lnTo>
                <a:lnTo>
                  <a:pt x="814387" y="2571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990EDE0-F461-4CC2-B585-7B4A9F1CDDF1}"/>
              </a:ext>
            </a:extLst>
          </p:cNvPr>
          <p:cNvSpPr/>
          <p:nvPr/>
        </p:nvSpPr>
        <p:spPr>
          <a:xfrm rot="20100000">
            <a:off x="3903663" y="3176588"/>
            <a:ext cx="4132262" cy="2019300"/>
          </a:xfrm>
          <a:custGeom>
            <a:avLst/>
            <a:gdLst>
              <a:gd name="connsiteX0" fmla="*/ 997528 w 4132119"/>
              <a:gd name="connsiteY0" fmla="*/ 547254 h 2019300"/>
              <a:gd name="connsiteX1" fmla="*/ 1950028 w 4132119"/>
              <a:gd name="connsiteY1" fmla="*/ 876300 h 2019300"/>
              <a:gd name="connsiteX2" fmla="*/ 2552700 w 4132119"/>
              <a:gd name="connsiteY2" fmla="*/ 1097972 h 2019300"/>
              <a:gd name="connsiteX3" fmla="*/ 3241964 w 4132119"/>
              <a:gd name="connsiteY3" fmla="*/ 1381991 h 2019300"/>
              <a:gd name="connsiteX4" fmla="*/ 3498273 w 4132119"/>
              <a:gd name="connsiteY4" fmla="*/ 1489363 h 2019300"/>
              <a:gd name="connsiteX5" fmla="*/ 3529446 w 4132119"/>
              <a:gd name="connsiteY5" fmla="*/ 1496291 h 2019300"/>
              <a:gd name="connsiteX6" fmla="*/ 3775364 w 4132119"/>
              <a:gd name="connsiteY6" fmla="*/ 1548245 h 2019300"/>
              <a:gd name="connsiteX7" fmla="*/ 3820391 w 4132119"/>
              <a:gd name="connsiteY7" fmla="*/ 1562100 h 2019300"/>
              <a:gd name="connsiteX8" fmla="*/ 3879273 w 4132119"/>
              <a:gd name="connsiteY8" fmla="*/ 1624445 h 2019300"/>
              <a:gd name="connsiteX9" fmla="*/ 4055919 w 4132119"/>
              <a:gd name="connsiteY9" fmla="*/ 1801091 h 2019300"/>
              <a:gd name="connsiteX10" fmla="*/ 4097482 w 4132119"/>
              <a:gd name="connsiteY10" fmla="*/ 1849581 h 2019300"/>
              <a:gd name="connsiteX11" fmla="*/ 4121728 w 4132119"/>
              <a:gd name="connsiteY11" fmla="*/ 1894609 h 2019300"/>
              <a:gd name="connsiteX12" fmla="*/ 4132119 w 4132119"/>
              <a:gd name="connsiteY12" fmla="*/ 1929245 h 2019300"/>
              <a:gd name="connsiteX13" fmla="*/ 4132119 w 4132119"/>
              <a:gd name="connsiteY13" fmla="*/ 1953491 h 2019300"/>
              <a:gd name="connsiteX14" fmla="*/ 4118264 w 4132119"/>
              <a:gd name="connsiteY14" fmla="*/ 1981200 h 2019300"/>
              <a:gd name="connsiteX15" fmla="*/ 4090555 w 4132119"/>
              <a:gd name="connsiteY15" fmla="*/ 2005445 h 2019300"/>
              <a:gd name="connsiteX16" fmla="*/ 4069773 w 4132119"/>
              <a:gd name="connsiteY16" fmla="*/ 2019300 h 2019300"/>
              <a:gd name="connsiteX17" fmla="*/ 4028210 w 4132119"/>
              <a:gd name="connsiteY17" fmla="*/ 2015836 h 2019300"/>
              <a:gd name="connsiteX18" fmla="*/ 3990110 w 4132119"/>
              <a:gd name="connsiteY18" fmla="*/ 2008909 h 2019300"/>
              <a:gd name="connsiteX19" fmla="*/ 3927764 w 4132119"/>
              <a:gd name="connsiteY19" fmla="*/ 1981200 h 2019300"/>
              <a:gd name="connsiteX20" fmla="*/ 3823855 w 4132119"/>
              <a:gd name="connsiteY20" fmla="*/ 1918854 h 2019300"/>
              <a:gd name="connsiteX21" fmla="*/ 3539837 w 4132119"/>
              <a:gd name="connsiteY21" fmla="*/ 1762991 h 2019300"/>
              <a:gd name="connsiteX22" fmla="*/ 3158837 w 4132119"/>
              <a:gd name="connsiteY22" fmla="*/ 1575954 h 2019300"/>
              <a:gd name="connsiteX23" fmla="*/ 2670464 w 4132119"/>
              <a:gd name="connsiteY23" fmla="*/ 1347354 h 2019300"/>
              <a:gd name="connsiteX24" fmla="*/ 2182091 w 4132119"/>
              <a:gd name="connsiteY24" fmla="*/ 1143000 h 2019300"/>
              <a:gd name="connsiteX25" fmla="*/ 1884219 w 4132119"/>
              <a:gd name="connsiteY25" fmla="*/ 1035627 h 2019300"/>
              <a:gd name="connsiteX26" fmla="*/ 1496291 w 4132119"/>
              <a:gd name="connsiteY26" fmla="*/ 904009 h 2019300"/>
              <a:gd name="connsiteX27" fmla="*/ 1191491 w 4132119"/>
              <a:gd name="connsiteY27" fmla="*/ 807027 h 2019300"/>
              <a:gd name="connsiteX28" fmla="*/ 720437 w 4132119"/>
              <a:gd name="connsiteY28" fmla="*/ 671945 h 2019300"/>
              <a:gd name="connsiteX29" fmla="*/ 574964 w 4132119"/>
              <a:gd name="connsiteY29" fmla="*/ 637309 h 2019300"/>
              <a:gd name="connsiteX30" fmla="*/ 519546 w 4132119"/>
              <a:gd name="connsiteY30" fmla="*/ 623454 h 2019300"/>
              <a:gd name="connsiteX31" fmla="*/ 429491 w 4132119"/>
              <a:gd name="connsiteY31" fmla="*/ 613063 h 2019300"/>
              <a:gd name="connsiteX32" fmla="*/ 342900 w 4132119"/>
              <a:gd name="connsiteY32" fmla="*/ 592281 h 2019300"/>
              <a:gd name="connsiteX33" fmla="*/ 266700 w 4132119"/>
              <a:gd name="connsiteY33" fmla="*/ 568036 h 2019300"/>
              <a:gd name="connsiteX34" fmla="*/ 204355 w 4132119"/>
              <a:gd name="connsiteY34" fmla="*/ 523009 h 2019300"/>
              <a:gd name="connsiteX35" fmla="*/ 128155 w 4132119"/>
              <a:gd name="connsiteY35" fmla="*/ 422563 h 2019300"/>
              <a:gd name="connsiteX36" fmla="*/ 86591 w 4132119"/>
              <a:gd name="connsiteY36" fmla="*/ 346363 h 2019300"/>
              <a:gd name="connsiteX37" fmla="*/ 45028 w 4132119"/>
              <a:gd name="connsiteY37" fmla="*/ 238991 h 2019300"/>
              <a:gd name="connsiteX38" fmla="*/ 6928 w 4132119"/>
              <a:gd name="connsiteY38" fmla="*/ 90054 h 2019300"/>
              <a:gd name="connsiteX39" fmla="*/ 0 w 4132119"/>
              <a:gd name="connsiteY39" fmla="*/ 27709 h 2019300"/>
              <a:gd name="connsiteX40" fmla="*/ 10391 w 4132119"/>
              <a:gd name="connsiteY40" fmla="*/ 6927 h 2019300"/>
              <a:gd name="connsiteX41" fmla="*/ 27710 w 4132119"/>
              <a:gd name="connsiteY41" fmla="*/ 0 h 2019300"/>
              <a:gd name="connsiteX42" fmla="*/ 38100 w 4132119"/>
              <a:gd name="connsiteY42" fmla="*/ 3463 h 2019300"/>
              <a:gd name="connsiteX43" fmla="*/ 51955 w 4132119"/>
              <a:gd name="connsiteY43" fmla="*/ 20781 h 2019300"/>
              <a:gd name="connsiteX44" fmla="*/ 83128 w 4132119"/>
              <a:gd name="connsiteY44" fmla="*/ 65809 h 2019300"/>
              <a:gd name="connsiteX45" fmla="*/ 128155 w 4132119"/>
              <a:gd name="connsiteY45" fmla="*/ 131618 h 2019300"/>
              <a:gd name="connsiteX46" fmla="*/ 173182 w 4132119"/>
              <a:gd name="connsiteY46" fmla="*/ 187036 h 2019300"/>
              <a:gd name="connsiteX47" fmla="*/ 218210 w 4132119"/>
              <a:gd name="connsiteY47" fmla="*/ 225136 h 2019300"/>
              <a:gd name="connsiteX48" fmla="*/ 315191 w 4132119"/>
              <a:gd name="connsiteY48" fmla="*/ 284018 h 2019300"/>
              <a:gd name="connsiteX49" fmla="*/ 498764 w 4132119"/>
              <a:gd name="connsiteY49" fmla="*/ 363681 h 2019300"/>
              <a:gd name="connsiteX50" fmla="*/ 671946 w 4132119"/>
              <a:gd name="connsiteY50" fmla="*/ 429491 h 2019300"/>
              <a:gd name="connsiteX51" fmla="*/ 997528 w 4132119"/>
              <a:gd name="connsiteY51" fmla="*/ 547254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132119" h="2019300">
                <a:moveTo>
                  <a:pt x="997528" y="547254"/>
                </a:moveTo>
                <a:lnTo>
                  <a:pt x="1950028" y="876300"/>
                </a:lnTo>
                <a:lnTo>
                  <a:pt x="2552700" y="1097972"/>
                </a:lnTo>
                <a:lnTo>
                  <a:pt x="3241964" y="1381991"/>
                </a:lnTo>
                <a:lnTo>
                  <a:pt x="3498273" y="1489363"/>
                </a:lnTo>
                <a:lnTo>
                  <a:pt x="3529446" y="1496291"/>
                </a:lnTo>
                <a:lnTo>
                  <a:pt x="3775364" y="1548245"/>
                </a:lnTo>
                <a:lnTo>
                  <a:pt x="3820391" y="1562100"/>
                </a:lnTo>
                <a:lnTo>
                  <a:pt x="3879273" y="1624445"/>
                </a:lnTo>
                <a:lnTo>
                  <a:pt x="4055919" y="1801091"/>
                </a:lnTo>
                <a:lnTo>
                  <a:pt x="4097482" y="1849581"/>
                </a:lnTo>
                <a:lnTo>
                  <a:pt x="4121728" y="1894609"/>
                </a:lnTo>
                <a:lnTo>
                  <a:pt x="4132119" y="1929245"/>
                </a:lnTo>
                <a:lnTo>
                  <a:pt x="4132119" y="1953491"/>
                </a:lnTo>
                <a:lnTo>
                  <a:pt x="4118264" y="1981200"/>
                </a:lnTo>
                <a:lnTo>
                  <a:pt x="4090555" y="2005445"/>
                </a:lnTo>
                <a:lnTo>
                  <a:pt x="4069773" y="2019300"/>
                </a:lnTo>
                <a:lnTo>
                  <a:pt x="4028210" y="2015836"/>
                </a:lnTo>
                <a:lnTo>
                  <a:pt x="3990110" y="2008909"/>
                </a:lnTo>
                <a:lnTo>
                  <a:pt x="3927764" y="1981200"/>
                </a:lnTo>
                <a:lnTo>
                  <a:pt x="3823855" y="1918854"/>
                </a:lnTo>
                <a:lnTo>
                  <a:pt x="3539837" y="1762991"/>
                </a:lnTo>
                <a:lnTo>
                  <a:pt x="3158837" y="1575954"/>
                </a:lnTo>
                <a:lnTo>
                  <a:pt x="2670464" y="1347354"/>
                </a:lnTo>
                <a:lnTo>
                  <a:pt x="2182091" y="1143000"/>
                </a:lnTo>
                <a:lnTo>
                  <a:pt x="1884219" y="1035627"/>
                </a:lnTo>
                <a:lnTo>
                  <a:pt x="1496291" y="904009"/>
                </a:lnTo>
                <a:lnTo>
                  <a:pt x="1191491" y="807027"/>
                </a:lnTo>
                <a:lnTo>
                  <a:pt x="720437" y="671945"/>
                </a:lnTo>
                <a:lnTo>
                  <a:pt x="574964" y="637309"/>
                </a:lnTo>
                <a:lnTo>
                  <a:pt x="519546" y="623454"/>
                </a:lnTo>
                <a:lnTo>
                  <a:pt x="429491" y="613063"/>
                </a:lnTo>
                <a:lnTo>
                  <a:pt x="342900" y="592281"/>
                </a:lnTo>
                <a:lnTo>
                  <a:pt x="266700" y="568036"/>
                </a:lnTo>
                <a:lnTo>
                  <a:pt x="204355" y="523009"/>
                </a:lnTo>
                <a:lnTo>
                  <a:pt x="128155" y="422563"/>
                </a:lnTo>
                <a:lnTo>
                  <a:pt x="86591" y="346363"/>
                </a:lnTo>
                <a:lnTo>
                  <a:pt x="45028" y="238991"/>
                </a:lnTo>
                <a:lnTo>
                  <a:pt x="6928" y="90054"/>
                </a:lnTo>
                <a:lnTo>
                  <a:pt x="0" y="27709"/>
                </a:lnTo>
                <a:lnTo>
                  <a:pt x="10391" y="6927"/>
                </a:lnTo>
                <a:lnTo>
                  <a:pt x="27710" y="0"/>
                </a:lnTo>
                <a:lnTo>
                  <a:pt x="38100" y="3463"/>
                </a:lnTo>
                <a:lnTo>
                  <a:pt x="51955" y="20781"/>
                </a:lnTo>
                <a:lnTo>
                  <a:pt x="83128" y="65809"/>
                </a:lnTo>
                <a:lnTo>
                  <a:pt x="128155" y="131618"/>
                </a:lnTo>
                <a:lnTo>
                  <a:pt x="173182" y="187036"/>
                </a:lnTo>
                <a:lnTo>
                  <a:pt x="218210" y="225136"/>
                </a:lnTo>
                <a:lnTo>
                  <a:pt x="315191" y="284018"/>
                </a:lnTo>
                <a:lnTo>
                  <a:pt x="498764" y="363681"/>
                </a:lnTo>
                <a:lnTo>
                  <a:pt x="671946" y="429491"/>
                </a:lnTo>
                <a:lnTo>
                  <a:pt x="997528" y="5472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7A7B4CA-3DE6-41EF-8639-3D0C723E0EF2}"/>
              </a:ext>
            </a:extLst>
          </p:cNvPr>
          <p:cNvSpPr/>
          <p:nvPr/>
        </p:nvSpPr>
        <p:spPr>
          <a:xfrm>
            <a:off x="4879975" y="1616075"/>
            <a:ext cx="2559050" cy="458788"/>
          </a:xfrm>
          <a:custGeom>
            <a:avLst/>
            <a:gdLst>
              <a:gd name="connsiteX0" fmla="*/ 699948 w 2558533"/>
              <a:gd name="connsiteY0" fmla="*/ 381249 h 1837736"/>
              <a:gd name="connsiteX1" fmla="*/ 816109 w 2558533"/>
              <a:gd name="connsiteY1" fmla="*/ 369335 h 1837736"/>
              <a:gd name="connsiteX2" fmla="*/ 1245014 w 2558533"/>
              <a:gd name="connsiteY2" fmla="*/ 330614 h 1837736"/>
              <a:gd name="connsiteX3" fmla="*/ 1888370 w 2558533"/>
              <a:gd name="connsiteY3" fmla="*/ 271044 h 1837736"/>
              <a:gd name="connsiteX4" fmla="*/ 2031338 w 2558533"/>
              <a:gd name="connsiteY4" fmla="*/ 256152 h 1837736"/>
              <a:gd name="connsiteX5" fmla="*/ 2078994 w 2558533"/>
              <a:gd name="connsiteY5" fmla="*/ 250195 h 1837736"/>
              <a:gd name="connsiteX6" fmla="*/ 2105801 w 2558533"/>
              <a:gd name="connsiteY6" fmla="*/ 253173 h 1837736"/>
              <a:gd name="connsiteX7" fmla="*/ 2129629 w 2558533"/>
              <a:gd name="connsiteY7" fmla="*/ 259130 h 1837736"/>
              <a:gd name="connsiteX8" fmla="*/ 2153457 w 2558533"/>
              <a:gd name="connsiteY8" fmla="*/ 271044 h 1837736"/>
              <a:gd name="connsiteX9" fmla="*/ 2165371 w 2558533"/>
              <a:gd name="connsiteY9" fmla="*/ 282958 h 1837736"/>
              <a:gd name="connsiteX10" fmla="*/ 2171328 w 2558533"/>
              <a:gd name="connsiteY10" fmla="*/ 297851 h 1837736"/>
              <a:gd name="connsiteX11" fmla="*/ 2168349 w 2558533"/>
              <a:gd name="connsiteY11" fmla="*/ 321679 h 1837736"/>
              <a:gd name="connsiteX12" fmla="*/ 2111758 w 2558533"/>
              <a:gd name="connsiteY12" fmla="*/ 774411 h 1837736"/>
              <a:gd name="connsiteX13" fmla="*/ 2105801 w 2558533"/>
              <a:gd name="connsiteY13" fmla="*/ 828024 h 1837736"/>
              <a:gd name="connsiteX14" fmla="*/ 2076016 w 2558533"/>
              <a:gd name="connsiteY14" fmla="*/ 1048433 h 1837736"/>
              <a:gd name="connsiteX15" fmla="*/ 2004532 w 2558533"/>
              <a:gd name="connsiteY15" fmla="*/ 1483294 h 1837736"/>
              <a:gd name="connsiteX16" fmla="*/ 1965811 w 2558533"/>
              <a:gd name="connsiteY16" fmla="*/ 1632219 h 1837736"/>
              <a:gd name="connsiteX17" fmla="*/ 1924112 w 2558533"/>
              <a:gd name="connsiteY17" fmla="*/ 1727531 h 1837736"/>
              <a:gd name="connsiteX18" fmla="*/ 1953897 w 2558533"/>
              <a:gd name="connsiteY18" fmla="*/ 1757316 h 1837736"/>
              <a:gd name="connsiteX19" fmla="*/ 1986661 w 2558533"/>
              <a:gd name="connsiteY19" fmla="*/ 1801994 h 1837736"/>
              <a:gd name="connsiteX20" fmla="*/ 2013467 w 2558533"/>
              <a:gd name="connsiteY20" fmla="*/ 1834757 h 1837736"/>
              <a:gd name="connsiteX21" fmla="*/ 2022403 w 2558533"/>
              <a:gd name="connsiteY21" fmla="*/ 1837736 h 1837736"/>
              <a:gd name="connsiteX22" fmla="*/ 2064102 w 2558533"/>
              <a:gd name="connsiteY22" fmla="*/ 1828800 h 1837736"/>
              <a:gd name="connsiteX23" fmla="*/ 2120693 w 2558533"/>
              <a:gd name="connsiteY23" fmla="*/ 1807951 h 1837736"/>
              <a:gd name="connsiteX24" fmla="*/ 2147500 w 2558533"/>
              <a:gd name="connsiteY24" fmla="*/ 1793058 h 1837736"/>
              <a:gd name="connsiteX25" fmla="*/ 2156435 w 2558533"/>
              <a:gd name="connsiteY25" fmla="*/ 1769230 h 1837736"/>
              <a:gd name="connsiteX26" fmla="*/ 2171328 w 2558533"/>
              <a:gd name="connsiteY26" fmla="*/ 1685832 h 1837736"/>
              <a:gd name="connsiteX27" fmla="*/ 2198134 w 2558533"/>
              <a:gd name="connsiteY27" fmla="*/ 1590520 h 1837736"/>
              <a:gd name="connsiteX28" fmla="*/ 2236855 w 2558533"/>
              <a:gd name="connsiteY28" fmla="*/ 1465423 h 1837736"/>
              <a:gd name="connsiteX29" fmla="*/ 2260683 w 2558533"/>
              <a:gd name="connsiteY29" fmla="*/ 1393939 h 1837736"/>
              <a:gd name="connsiteX30" fmla="*/ 2287489 w 2558533"/>
              <a:gd name="connsiteY30" fmla="*/ 1265864 h 1837736"/>
              <a:gd name="connsiteX31" fmla="*/ 2350038 w 2558533"/>
              <a:gd name="connsiteY31" fmla="*/ 970992 h 1837736"/>
              <a:gd name="connsiteX32" fmla="*/ 2415565 w 2558533"/>
              <a:gd name="connsiteY32" fmla="*/ 691013 h 1837736"/>
              <a:gd name="connsiteX33" fmla="*/ 2469178 w 2558533"/>
              <a:gd name="connsiteY33" fmla="*/ 482518 h 1837736"/>
              <a:gd name="connsiteX34" fmla="*/ 2495984 w 2558533"/>
              <a:gd name="connsiteY34" fmla="*/ 402098 h 1837736"/>
              <a:gd name="connsiteX35" fmla="*/ 2516834 w 2558533"/>
              <a:gd name="connsiteY35" fmla="*/ 366356 h 1837736"/>
              <a:gd name="connsiteX36" fmla="*/ 2540662 w 2558533"/>
              <a:gd name="connsiteY36" fmla="*/ 327636 h 1837736"/>
              <a:gd name="connsiteX37" fmla="*/ 2555554 w 2558533"/>
              <a:gd name="connsiteY37" fmla="*/ 279980 h 1837736"/>
              <a:gd name="connsiteX38" fmla="*/ 2558533 w 2558533"/>
              <a:gd name="connsiteY38" fmla="*/ 235302 h 1837736"/>
              <a:gd name="connsiteX39" fmla="*/ 2537683 w 2558533"/>
              <a:gd name="connsiteY39" fmla="*/ 211474 h 1837736"/>
              <a:gd name="connsiteX40" fmla="*/ 2361952 w 2558533"/>
              <a:gd name="connsiteY40" fmla="*/ 50635 h 1837736"/>
              <a:gd name="connsiteX41" fmla="*/ 2314296 w 2558533"/>
              <a:gd name="connsiteY41" fmla="*/ 8936 h 1837736"/>
              <a:gd name="connsiteX42" fmla="*/ 2278554 w 2558533"/>
              <a:gd name="connsiteY42" fmla="*/ 0 h 1837736"/>
              <a:gd name="connsiteX43" fmla="*/ 2224941 w 2558533"/>
              <a:gd name="connsiteY43" fmla="*/ 0 h 1837736"/>
              <a:gd name="connsiteX44" fmla="*/ 2159414 w 2558533"/>
              <a:gd name="connsiteY44" fmla="*/ 8936 h 1837736"/>
              <a:gd name="connsiteX45" fmla="*/ 2117715 w 2558533"/>
              <a:gd name="connsiteY45" fmla="*/ 20850 h 1837736"/>
              <a:gd name="connsiteX46" fmla="*/ 2058145 w 2558533"/>
              <a:gd name="connsiteY46" fmla="*/ 38721 h 1837736"/>
              <a:gd name="connsiteX47" fmla="*/ 1879435 w 2558533"/>
              <a:gd name="connsiteY47" fmla="*/ 74463 h 1837736"/>
              <a:gd name="connsiteX48" fmla="*/ 1539885 w 2558533"/>
              <a:gd name="connsiteY48" fmla="*/ 125097 h 1837736"/>
              <a:gd name="connsiteX49" fmla="*/ 1230121 w 2558533"/>
              <a:gd name="connsiteY49" fmla="*/ 169775 h 1837736"/>
              <a:gd name="connsiteX50" fmla="*/ 988863 w 2558533"/>
              <a:gd name="connsiteY50" fmla="*/ 205517 h 1837736"/>
              <a:gd name="connsiteX51" fmla="*/ 744625 w 2558533"/>
              <a:gd name="connsiteY51" fmla="*/ 238281 h 1837736"/>
              <a:gd name="connsiteX52" fmla="*/ 485496 w 2558533"/>
              <a:gd name="connsiteY52" fmla="*/ 268066 h 1837736"/>
              <a:gd name="connsiteX53" fmla="*/ 345506 w 2558533"/>
              <a:gd name="connsiteY53" fmla="*/ 277001 h 1837736"/>
              <a:gd name="connsiteX54" fmla="*/ 175732 w 2558533"/>
              <a:gd name="connsiteY54" fmla="*/ 285937 h 1837736"/>
              <a:gd name="connsiteX55" fmla="*/ 71484 w 2558533"/>
              <a:gd name="connsiteY55" fmla="*/ 282958 h 1837736"/>
              <a:gd name="connsiteX56" fmla="*/ 17871 w 2558533"/>
              <a:gd name="connsiteY56" fmla="*/ 282958 h 1837736"/>
              <a:gd name="connsiteX57" fmla="*/ 0 w 2558533"/>
              <a:gd name="connsiteY57" fmla="*/ 271044 h 1837736"/>
              <a:gd name="connsiteX58" fmla="*/ 53613 w 2558533"/>
              <a:gd name="connsiteY58" fmla="*/ 458690 h 1837736"/>
              <a:gd name="connsiteX59" fmla="*/ 187646 w 2558533"/>
              <a:gd name="connsiteY59" fmla="*/ 443797 h 1837736"/>
              <a:gd name="connsiteX60" fmla="*/ 551023 w 2558533"/>
              <a:gd name="connsiteY60" fmla="*/ 399120 h 1837736"/>
              <a:gd name="connsiteX61" fmla="*/ 699948 w 2558533"/>
              <a:gd name="connsiteY61" fmla="*/ 381249 h 1837736"/>
              <a:gd name="connsiteX0" fmla="*/ 699948 w 2558533"/>
              <a:gd name="connsiteY0" fmla="*/ 381249 h 1837736"/>
              <a:gd name="connsiteX1" fmla="*/ 816109 w 2558533"/>
              <a:gd name="connsiteY1" fmla="*/ 369335 h 1837736"/>
              <a:gd name="connsiteX2" fmla="*/ 1245014 w 2558533"/>
              <a:gd name="connsiteY2" fmla="*/ 330614 h 1837736"/>
              <a:gd name="connsiteX3" fmla="*/ 1888370 w 2558533"/>
              <a:gd name="connsiteY3" fmla="*/ 271044 h 1837736"/>
              <a:gd name="connsiteX4" fmla="*/ 2031338 w 2558533"/>
              <a:gd name="connsiteY4" fmla="*/ 256152 h 1837736"/>
              <a:gd name="connsiteX5" fmla="*/ 2078994 w 2558533"/>
              <a:gd name="connsiteY5" fmla="*/ 250195 h 1837736"/>
              <a:gd name="connsiteX6" fmla="*/ 2105801 w 2558533"/>
              <a:gd name="connsiteY6" fmla="*/ 253173 h 1837736"/>
              <a:gd name="connsiteX7" fmla="*/ 2129629 w 2558533"/>
              <a:gd name="connsiteY7" fmla="*/ 259130 h 1837736"/>
              <a:gd name="connsiteX8" fmla="*/ 2153457 w 2558533"/>
              <a:gd name="connsiteY8" fmla="*/ 271044 h 1837736"/>
              <a:gd name="connsiteX9" fmla="*/ 2165371 w 2558533"/>
              <a:gd name="connsiteY9" fmla="*/ 282958 h 1837736"/>
              <a:gd name="connsiteX10" fmla="*/ 2171328 w 2558533"/>
              <a:gd name="connsiteY10" fmla="*/ 297851 h 1837736"/>
              <a:gd name="connsiteX11" fmla="*/ 2168349 w 2558533"/>
              <a:gd name="connsiteY11" fmla="*/ 321679 h 1837736"/>
              <a:gd name="connsiteX12" fmla="*/ 2111758 w 2558533"/>
              <a:gd name="connsiteY12" fmla="*/ 774411 h 1837736"/>
              <a:gd name="connsiteX13" fmla="*/ 2105801 w 2558533"/>
              <a:gd name="connsiteY13" fmla="*/ 828024 h 1837736"/>
              <a:gd name="connsiteX14" fmla="*/ 2076016 w 2558533"/>
              <a:gd name="connsiteY14" fmla="*/ 1048433 h 1837736"/>
              <a:gd name="connsiteX15" fmla="*/ 2004532 w 2558533"/>
              <a:gd name="connsiteY15" fmla="*/ 1483294 h 1837736"/>
              <a:gd name="connsiteX16" fmla="*/ 1965811 w 2558533"/>
              <a:gd name="connsiteY16" fmla="*/ 1632219 h 1837736"/>
              <a:gd name="connsiteX17" fmla="*/ 1953897 w 2558533"/>
              <a:gd name="connsiteY17" fmla="*/ 1757316 h 1837736"/>
              <a:gd name="connsiteX18" fmla="*/ 1986661 w 2558533"/>
              <a:gd name="connsiteY18" fmla="*/ 1801994 h 1837736"/>
              <a:gd name="connsiteX19" fmla="*/ 2013467 w 2558533"/>
              <a:gd name="connsiteY19" fmla="*/ 1834757 h 1837736"/>
              <a:gd name="connsiteX20" fmla="*/ 2022403 w 2558533"/>
              <a:gd name="connsiteY20" fmla="*/ 1837736 h 1837736"/>
              <a:gd name="connsiteX21" fmla="*/ 2064102 w 2558533"/>
              <a:gd name="connsiteY21" fmla="*/ 1828800 h 1837736"/>
              <a:gd name="connsiteX22" fmla="*/ 2120693 w 2558533"/>
              <a:gd name="connsiteY22" fmla="*/ 1807951 h 1837736"/>
              <a:gd name="connsiteX23" fmla="*/ 2147500 w 2558533"/>
              <a:gd name="connsiteY23" fmla="*/ 1793058 h 1837736"/>
              <a:gd name="connsiteX24" fmla="*/ 2156435 w 2558533"/>
              <a:gd name="connsiteY24" fmla="*/ 1769230 h 1837736"/>
              <a:gd name="connsiteX25" fmla="*/ 2171328 w 2558533"/>
              <a:gd name="connsiteY25" fmla="*/ 1685832 h 1837736"/>
              <a:gd name="connsiteX26" fmla="*/ 2198134 w 2558533"/>
              <a:gd name="connsiteY26" fmla="*/ 1590520 h 1837736"/>
              <a:gd name="connsiteX27" fmla="*/ 2236855 w 2558533"/>
              <a:gd name="connsiteY27" fmla="*/ 1465423 h 1837736"/>
              <a:gd name="connsiteX28" fmla="*/ 2260683 w 2558533"/>
              <a:gd name="connsiteY28" fmla="*/ 1393939 h 1837736"/>
              <a:gd name="connsiteX29" fmla="*/ 2287489 w 2558533"/>
              <a:gd name="connsiteY29" fmla="*/ 1265864 h 1837736"/>
              <a:gd name="connsiteX30" fmla="*/ 2350038 w 2558533"/>
              <a:gd name="connsiteY30" fmla="*/ 970992 h 1837736"/>
              <a:gd name="connsiteX31" fmla="*/ 2415565 w 2558533"/>
              <a:gd name="connsiteY31" fmla="*/ 691013 h 1837736"/>
              <a:gd name="connsiteX32" fmla="*/ 2469178 w 2558533"/>
              <a:gd name="connsiteY32" fmla="*/ 482518 h 1837736"/>
              <a:gd name="connsiteX33" fmla="*/ 2495984 w 2558533"/>
              <a:gd name="connsiteY33" fmla="*/ 402098 h 1837736"/>
              <a:gd name="connsiteX34" fmla="*/ 2516834 w 2558533"/>
              <a:gd name="connsiteY34" fmla="*/ 366356 h 1837736"/>
              <a:gd name="connsiteX35" fmla="*/ 2540662 w 2558533"/>
              <a:gd name="connsiteY35" fmla="*/ 327636 h 1837736"/>
              <a:gd name="connsiteX36" fmla="*/ 2555554 w 2558533"/>
              <a:gd name="connsiteY36" fmla="*/ 279980 h 1837736"/>
              <a:gd name="connsiteX37" fmla="*/ 2558533 w 2558533"/>
              <a:gd name="connsiteY37" fmla="*/ 235302 h 1837736"/>
              <a:gd name="connsiteX38" fmla="*/ 2537683 w 2558533"/>
              <a:gd name="connsiteY38" fmla="*/ 211474 h 1837736"/>
              <a:gd name="connsiteX39" fmla="*/ 2361952 w 2558533"/>
              <a:gd name="connsiteY39" fmla="*/ 50635 h 1837736"/>
              <a:gd name="connsiteX40" fmla="*/ 2314296 w 2558533"/>
              <a:gd name="connsiteY40" fmla="*/ 8936 h 1837736"/>
              <a:gd name="connsiteX41" fmla="*/ 2278554 w 2558533"/>
              <a:gd name="connsiteY41" fmla="*/ 0 h 1837736"/>
              <a:gd name="connsiteX42" fmla="*/ 2224941 w 2558533"/>
              <a:gd name="connsiteY42" fmla="*/ 0 h 1837736"/>
              <a:gd name="connsiteX43" fmla="*/ 2159414 w 2558533"/>
              <a:gd name="connsiteY43" fmla="*/ 8936 h 1837736"/>
              <a:gd name="connsiteX44" fmla="*/ 2117715 w 2558533"/>
              <a:gd name="connsiteY44" fmla="*/ 20850 h 1837736"/>
              <a:gd name="connsiteX45" fmla="*/ 2058145 w 2558533"/>
              <a:gd name="connsiteY45" fmla="*/ 38721 h 1837736"/>
              <a:gd name="connsiteX46" fmla="*/ 1879435 w 2558533"/>
              <a:gd name="connsiteY46" fmla="*/ 74463 h 1837736"/>
              <a:gd name="connsiteX47" fmla="*/ 1539885 w 2558533"/>
              <a:gd name="connsiteY47" fmla="*/ 125097 h 1837736"/>
              <a:gd name="connsiteX48" fmla="*/ 1230121 w 2558533"/>
              <a:gd name="connsiteY48" fmla="*/ 169775 h 1837736"/>
              <a:gd name="connsiteX49" fmla="*/ 988863 w 2558533"/>
              <a:gd name="connsiteY49" fmla="*/ 205517 h 1837736"/>
              <a:gd name="connsiteX50" fmla="*/ 744625 w 2558533"/>
              <a:gd name="connsiteY50" fmla="*/ 238281 h 1837736"/>
              <a:gd name="connsiteX51" fmla="*/ 485496 w 2558533"/>
              <a:gd name="connsiteY51" fmla="*/ 268066 h 1837736"/>
              <a:gd name="connsiteX52" fmla="*/ 345506 w 2558533"/>
              <a:gd name="connsiteY52" fmla="*/ 277001 h 1837736"/>
              <a:gd name="connsiteX53" fmla="*/ 175732 w 2558533"/>
              <a:gd name="connsiteY53" fmla="*/ 285937 h 1837736"/>
              <a:gd name="connsiteX54" fmla="*/ 71484 w 2558533"/>
              <a:gd name="connsiteY54" fmla="*/ 282958 h 1837736"/>
              <a:gd name="connsiteX55" fmla="*/ 17871 w 2558533"/>
              <a:gd name="connsiteY55" fmla="*/ 282958 h 1837736"/>
              <a:gd name="connsiteX56" fmla="*/ 0 w 2558533"/>
              <a:gd name="connsiteY56" fmla="*/ 271044 h 1837736"/>
              <a:gd name="connsiteX57" fmla="*/ 53613 w 2558533"/>
              <a:gd name="connsiteY57" fmla="*/ 458690 h 1837736"/>
              <a:gd name="connsiteX58" fmla="*/ 187646 w 2558533"/>
              <a:gd name="connsiteY58" fmla="*/ 443797 h 1837736"/>
              <a:gd name="connsiteX59" fmla="*/ 551023 w 2558533"/>
              <a:gd name="connsiteY59" fmla="*/ 399120 h 1837736"/>
              <a:gd name="connsiteX60" fmla="*/ 699948 w 2558533"/>
              <a:gd name="connsiteY60" fmla="*/ 381249 h 1837736"/>
              <a:gd name="connsiteX0" fmla="*/ 699948 w 2558533"/>
              <a:gd name="connsiteY0" fmla="*/ 381249 h 1837736"/>
              <a:gd name="connsiteX1" fmla="*/ 816109 w 2558533"/>
              <a:gd name="connsiteY1" fmla="*/ 369335 h 1837736"/>
              <a:gd name="connsiteX2" fmla="*/ 1245014 w 2558533"/>
              <a:gd name="connsiteY2" fmla="*/ 330614 h 1837736"/>
              <a:gd name="connsiteX3" fmla="*/ 1888370 w 2558533"/>
              <a:gd name="connsiteY3" fmla="*/ 271044 h 1837736"/>
              <a:gd name="connsiteX4" fmla="*/ 2031338 w 2558533"/>
              <a:gd name="connsiteY4" fmla="*/ 256152 h 1837736"/>
              <a:gd name="connsiteX5" fmla="*/ 2078994 w 2558533"/>
              <a:gd name="connsiteY5" fmla="*/ 250195 h 1837736"/>
              <a:gd name="connsiteX6" fmla="*/ 2105801 w 2558533"/>
              <a:gd name="connsiteY6" fmla="*/ 253173 h 1837736"/>
              <a:gd name="connsiteX7" fmla="*/ 2129629 w 2558533"/>
              <a:gd name="connsiteY7" fmla="*/ 259130 h 1837736"/>
              <a:gd name="connsiteX8" fmla="*/ 2153457 w 2558533"/>
              <a:gd name="connsiteY8" fmla="*/ 271044 h 1837736"/>
              <a:gd name="connsiteX9" fmla="*/ 2165371 w 2558533"/>
              <a:gd name="connsiteY9" fmla="*/ 282958 h 1837736"/>
              <a:gd name="connsiteX10" fmla="*/ 2171328 w 2558533"/>
              <a:gd name="connsiteY10" fmla="*/ 297851 h 1837736"/>
              <a:gd name="connsiteX11" fmla="*/ 2168349 w 2558533"/>
              <a:gd name="connsiteY11" fmla="*/ 321679 h 1837736"/>
              <a:gd name="connsiteX12" fmla="*/ 2111758 w 2558533"/>
              <a:gd name="connsiteY12" fmla="*/ 774411 h 1837736"/>
              <a:gd name="connsiteX13" fmla="*/ 2105801 w 2558533"/>
              <a:gd name="connsiteY13" fmla="*/ 828024 h 1837736"/>
              <a:gd name="connsiteX14" fmla="*/ 2076016 w 2558533"/>
              <a:gd name="connsiteY14" fmla="*/ 1048433 h 1837736"/>
              <a:gd name="connsiteX15" fmla="*/ 2004532 w 2558533"/>
              <a:gd name="connsiteY15" fmla="*/ 1483294 h 1837736"/>
              <a:gd name="connsiteX16" fmla="*/ 1965811 w 2558533"/>
              <a:gd name="connsiteY16" fmla="*/ 1632219 h 1837736"/>
              <a:gd name="connsiteX17" fmla="*/ 1986661 w 2558533"/>
              <a:gd name="connsiteY17" fmla="*/ 1801994 h 1837736"/>
              <a:gd name="connsiteX18" fmla="*/ 2013467 w 2558533"/>
              <a:gd name="connsiteY18" fmla="*/ 1834757 h 1837736"/>
              <a:gd name="connsiteX19" fmla="*/ 2022403 w 2558533"/>
              <a:gd name="connsiteY19" fmla="*/ 1837736 h 1837736"/>
              <a:gd name="connsiteX20" fmla="*/ 2064102 w 2558533"/>
              <a:gd name="connsiteY20" fmla="*/ 1828800 h 1837736"/>
              <a:gd name="connsiteX21" fmla="*/ 2120693 w 2558533"/>
              <a:gd name="connsiteY21" fmla="*/ 1807951 h 1837736"/>
              <a:gd name="connsiteX22" fmla="*/ 2147500 w 2558533"/>
              <a:gd name="connsiteY22" fmla="*/ 1793058 h 1837736"/>
              <a:gd name="connsiteX23" fmla="*/ 2156435 w 2558533"/>
              <a:gd name="connsiteY23" fmla="*/ 1769230 h 1837736"/>
              <a:gd name="connsiteX24" fmla="*/ 2171328 w 2558533"/>
              <a:gd name="connsiteY24" fmla="*/ 1685832 h 1837736"/>
              <a:gd name="connsiteX25" fmla="*/ 2198134 w 2558533"/>
              <a:gd name="connsiteY25" fmla="*/ 1590520 h 1837736"/>
              <a:gd name="connsiteX26" fmla="*/ 2236855 w 2558533"/>
              <a:gd name="connsiteY26" fmla="*/ 1465423 h 1837736"/>
              <a:gd name="connsiteX27" fmla="*/ 2260683 w 2558533"/>
              <a:gd name="connsiteY27" fmla="*/ 1393939 h 1837736"/>
              <a:gd name="connsiteX28" fmla="*/ 2287489 w 2558533"/>
              <a:gd name="connsiteY28" fmla="*/ 1265864 h 1837736"/>
              <a:gd name="connsiteX29" fmla="*/ 2350038 w 2558533"/>
              <a:gd name="connsiteY29" fmla="*/ 970992 h 1837736"/>
              <a:gd name="connsiteX30" fmla="*/ 2415565 w 2558533"/>
              <a:gd name="connsiteY30" fmla="*/ 691013 h 1837736"/>
              <a:gd name="connsiteX31" fmla="*/ 2469178 w 2558533"/>
              <a:gd name="connsiteY31" fmla="*/ 482518 h 1837736"/>
              <a:gd name="connsiteX32" fmla="*/ 2495984 w 2558533"/>
              <a:gd name="connsiteY32" fmla="*/ 402098 h 1837736"/>
              <a:gd name="connsiteX33" fmla="*/ 2516834 w 2558533"/>
              <a:gd name="connsiteY33" fmla="*/ 366356 h 1837736"/>
              <a:gd name="connsiteX34" fmla="*/ 2540662 w 2558533"/>
              <a:gd name="connsiteY34" fmla="*/ 327636 h 1837736"/>
              <a:gd name="connsiteX35" fmla="*/ 2555554 w 2558533"/>
              <a:gd name="connsiteY35" fmla="*/ 279980 h 1837736"/>
              <a:gd name="connsiteX36" fmla="*/ 2558533 w 2558533"/>
              <a:gd name="connsiteY36" fmla="*/ 235302 h 1837736"/>
              <a:gd name="connsiteX37" fmla="*/ 2537683 w 2558533"/>
              <a:gd name="connsiteY37" fmla="*/ 211474 h 1837736"/>
              <a:gd name="connsiteX38" fmla="*/ 2361952 w 2558533"/>
              <a:gd name="connsiteY38" fmla="*/ 50635 h 1837736"/>
              <a:gd name="connsiteX39" fmla="*/ 2314296 w 2558533"/>
              <a:gd name="connsiteY39" fmla="*/ 8936 h 1837736"/>
              <a:gd name="connsiteX40" fmla="*/ 2278554 w 2558533"/>
              <a:gd name="connsiteY40" fmla="*/ 0 h 1837736"/>
              <a:gd name="connsiteX41" fmla="*/ 2224941 w 2558533"/>
              <a:gd name="connsiteY41" fmla="*/ 0 h 1837736"/>
              <a:gd name="connsiteX42" fmla="*/ 2159414 w 2558533"/>
              <a:gd name="connsiteY42" fmla="*/ 8936 h 1837736"/>
              <a:gd name="connsiteX43" fmla="*/ 2117715 w 2558533"/>
              <a:gd name="connsiteY43" fmla="*/ 20850 h 1837736"/>
              <a:gd name="connsiteX44" fmla="*/ 2058145 w 2558533"/>
              <a:gd name="connsiteY44" fmla="*/ 38721 h 1837736"/>
              <a:gd name="connsiteX45" fmla="*/ 1879435 w 2558533"/>
              <a:gd name="connsiteY45" fmla="*/ 74463 h 1837736"/>
              <a:gd name="connsiteX46" fmla="*/ 1539885 w 2558533"/>
              <a:gd name="connsiteY46" fmla="*/ 125097 h 1837736"/>
              <a:gd name="connsiteX47" fmla="*/ 1230121 w 2558533"/>
              <a:gd name="connsiteY47" fmla="*/ 169775 h 1837736"/>
              <a:gd name="connsiteX48" fmla="*/ 988863 w 2558533"/>
              <a:gd name="connsiteY48" fmla="*/ 205517 h 1837736"/>
              <a:gd name="connsiteX49" fmla="*/ 744625 w 2558533"/>
              <a:gd name="connsiteY49" fmla="*/ 238281 h 1837736"/>
              <a:gd name="connsiteX50" fmla="*/ 485496 w 2558533"/>
              <a:gd name="connsiteY50" fmla="*/ 268066 h 1837736"/>
              <a:gd name="connsiteX51" fmla="*/ 345506 w 2558533"/>
              <a:gd name="connsiteY51" fmla="*/ 277001 h 1837736"/>
              <a:gd name="connsiteX52" fmla="*/ 175732 w 2558533"/>
              <a:gd name="connsiteY52" fmla="*/ 285937 h 1837736"/>
              <a:gd name="connsiteX53" fmla="*/ 71484 w 2558533"/>
              <a:gd name="connsiteY53" fmla="*/ 282958 h 1837736"/>
              <a:gd name="connsiteX54" fmla="*/ 17871 w 2558533"/>
              <a:gd name="connsiteY54" fmla="*/ 282958 h 1837736"/>
              <a:gd name="connsiteX55" fmla="*/ 0 w 2558533"/>
              <a:gd name="connsiteY55" fmla="*/ 271044 h 1837736"/>
              <a:gd name="connsiteX56" fmla="*/ 53613 w 2558533"/>
              <a:gd name="connsiteY56" fmla="*/ 458690 h 1837736"/>
              <a:gd name="connsiteX57" fmla="*/ 187646 w 2558533"/>
              <a:gd name="connsiteY57" fmla="*/ 443797 h 1837736"/>
              <a:gd name="connsiteX58" fmla="*/ 551023 w 2558533"/>
              <a:gd name="connsiteY58" fmla="*/ 399120 h 1837736"/>
              <a:gd name="connsiteX59" fmla="*/ 699948 w 2558533"/>
              <a:gd name="connsiteY59" fmla="*/ 381249 h 1837736"/>
              <a:gd name="connsiteX0" fmla="*/ 699948 w 2558533"/>
              <a:gd name="connsiteY0" fmla="*/ 381249 h 1837736"/>
              <a:gd name="connsiteX1" fmla="*/ 816109 w 2558533"/>
              <a:gd name="connsiteY1" fmla="*/ 369335 h 1837736"/>
              <a:gd name="connsiteX2" fmla="*/ 1245014 w 2558533"/>
              <a:gd name="connsiteY2" fmla="*/ 330614 h 1837736"/>
              <a:gd name="connsiteX3" fmla="*/ 1888370 w 2558533"/>
              <a:gd name="connsiteY3" fmla="*/ 271044 h 1837736"/>
              <a:gd name="connsiteX4" fmla="*/ 2031338 w 2558533"/>
              <a:gd name="connsiteY4" fmla="*/ 256152 h 1837736"/>
              <a:gd name="connsiteX5" fmla="*/ 2078994 w 2558533"/>
              <a:gd name="connsiteY5" fmla="*/ 250195 h 1837736"/>
              <a:gd name="connsiteX6" fmla="*/ 2105801 w 2558533"/>
              <a:gd name="connsiteY6" fmla="*/ 253173 h 1837736"/>
              <a:gd name="connsiteX7" fmla="*/ 2129629 w 2558533"/>
              <a:gd name="connsiteY7" fmla="*/ 259130 h 1837736"/>
              <a:gd name="connsiteX8" fmla="*/ 2153457 w 2558533"/>
              <a:gd name="connsiteY8" fmla="*/ 271044 h 1837736"/>
              <a:gd name="connsiteX9" fmla="*/ 2165371 w 2558533"/>
              <a:gd name="connsiteY9" fmla="*/ 282958 h 1837736"/>
              <a:gd name="connsiteX10" fmla="*/ 2171328 w 2558533"/>
              <a:gd name="connsiteY10" fmla="*/ 297851 h 1837736"/>
              <a:gd name="connsiteX11" fmla="*/ 2168349 w 2558533"/>
              <a:gd name="connsiteY11" fmla="*/ 321679 h 1837736"/>
              <a:gd name="connsiteX12" fmla="*/ 2111758 w 2558533"/>
              <a:gd name="connsiteY12" fmla="*/ 774411 h 1837736"/>
              <a:gd name="connsiteX13" fmla="*/ 2105801 w 2558533"/>
              <a:gd name="connsiteY13" fmla="*/ 828024 h 1837736"/>
              <a:gd name="connsiteX14" fmla="*/ 2076016 w 2558533"/>
              <a:gd name="connsiteY14" fmla="*/ 1048433 h 1837736"/>
              <a:gd name="connsiteX15" fmla="*/ 2004532 w 2558533"/>
              <a:gd name="connsiteY15" fmla="*/ 1483294 h 1837736"/>
              <a:gd name="connsiteX16" fmla="*/ 1965811 w 2558533"/>
              <a:gd name="connsiteY16" fmla="*/ 1632219 h 1837736"/>
              <a:gd name="connsiteX17" fmla="*/ 2013467 w 2558533"/>
              <a:gd name="connsiteY17" fmla="*/ 1834757 h 1837736"/>
              <a:gd name="connsiteX18" fmla="*/ 2022403 w 2558533"/>
              <a:gd name="connsiteY18" fmla="*/ 1837736 h 1837736"/>
              <a:gd name="connsiteX19" fmla="*/ 2064102 w 2558533"/>
              <a:gd name="connsiteY19" fmla="*/ 1828800 h 1837736"/>
              <a:gd name="connsiteX20" fmla="*/ 2120693 w 2558533"/>
              <a:gd name="connsiteY20" fmla="*/ 1807951 h 1837736"/>
              <a:gd name="connsiteX21" fmla="*/ 2147500 w 2558533"/>
              <a:gd name="connsiteY21" fmla="*/ 1793058 h 1837736"/>
              <a:gd name="connsiteX22" fmla="*/ 2156435 w 2558533"/>
              <a:gd name="connsiteY22" fmla="*/ 1769230 h 1837736"/>
              <a:gd name="connsiteX23" fmla="*/ 2171328 w 2558533"/>
              <a:gd name="connsiteY23" fmla="*/ 1685832 h 1837736"/>
              <a:gd name="connsiteX24" fmla="*/ 2198134 w 2558533"/>
              <a:gd name="connsiteY24" fmla="*/ 1590520 h 1837736"/>
              <a:gd name="connsiteX25" fmla="*/ 2236855 w 2558533"/>
              <a:gd name="connsiteY25" fmla="*/ 1465423 h 1837736"/>
              <a:gd name="connsiteX26" fmla="*/ 2260683 w 2558533"/>
              <a:gd name="connsiteY26" fmla="*/ 1393939 h 1837736"/>
              <a:gd name="connsiteX27" fmla="*/ 2287489 w 2558533"/>
              <a:gd name="connsiteY27" fmla="*/ 1265864 h 1837736"/>
              <a:gd name="connsiteX28" fmla="*/ 2350038 w 2558533"/>
              <a:gd name="connsiteY28" fmla="*/ 970992 h 1837736"/>
              <a:gd name="connsiteX29" fmla="*/ 2415565 w 2558533"/>
              <a:gd name="connsiteY29" fmla="*/ 691013 h 1837736"/>
              <a:gd name="connsiteX30" fmla="*/ 2469178 w 2558533"/>
              <a:gd name="connsiteY30" fmla="*/ 482518 h 1837736"/>
              <a:gd name="connsiteX31" fmla="*/ 2495984 w 2558533"/>
              <a:gd name="connsiteY31" fmla="*/ 402098 h 1837736"/>
              <a:gd name="connsiteX32" fmla="*/ 2516834 w 2558533"/>
              <a:gd name="connsiteY32" fmla="*/ 366356 h 1837736"/>
              <a:gd name="connsiteX33" fmla="*/ 2540662 w 2558533"/>
              <a:gd name="connsiteY33" fmla="*/ 327636 h 1837736"/>
              <a:gd name="connsiteX34" fmla="*/ 2555554 w 2558533"/>
              <a:gd name="connsiteY34" fmla="*/ 279980 h 1837736"/>
              <a:gd name="connsiteX35" fmla="*/ 2558533 w 2558533"/>
              <a:gd name="connsiteY35" fmla="*/ 235302 h 1837736"/>
              <a:gd name="connsiteX36" fmla="*/ 2537683 w 2558533"/>
              <a:gd name="connsiteY36" fmla="*/ 211474 h 1837736"/>
              <a:gd name="connsiteX37" fmla="*/ 2361952 w 2558533"/>
              <a:gd name="connsiteY37" fmla="*/ 50635 h 1837736"/>
              <a:gd name="connsiteX38" fmla="*/ 2314296 w 2558533"/>
              <a:gd name="connsiteY38" fmla="*/ 8936 h 1837736"/>
              <a:gd name="connsiteX39" fmla="*/ 2278554 w 2558533"/>
              <a:gd name="connsiteY39" fmla="*/ 0 h 1837736"/>
              <a:gd name="connsiteX40" fmla="*/ 2224941 w 2558533"/>
              <a:gd name="connsiteY40" fmla="*/ 0 h 1837736"/>
              <a:gd name="connsiteX41" fmla="*/ 2159414 w 2558533"/>
              <a:gd name="connsiteY41" fmla="*/ 8936 h 1837736"/>
              <a:gd name="connsiteX42" fmla="*/ 2117715 w 2558533"/>
              <a:gd name="connsiteY42" fmla="*/ 20850 h 1837736"/>
              <a:gd name="connsiteX43" fmla="*/ 2058145 w 2558533"/>
              <a:gd name="connsiteY43" fmla="*/ 38721 h 1837736"/>
              <a:gd name="connsiteX44" fmla="*/ 1879435 w 2558533"/>
              <a:gd name="connsiteY44" fmla="*/ 74463 h 1837736"/>
              <a:gd name="connsiteX45" fmla="*/ 1539885 w 2558533"/>
              <a:gd name="connsiteY45" fmla="*/ 125097 h 1837736"/>
              <a:gd name="connsiteX46" fmla="*/ 1230121 w 2558533"/>
              <a:gd name="connsiteY46" fmla="*/ 169775 h 1837736"/>
              <a:gd name="connsiteX47" fmla="*/ 988863 w 2558533"/>
              <a:gd name="connsiteY47" fmla="*/ 205517 h 1837736"/>
              <a:gd name="connsiteX48" fmla="*/ 744625 w 2558533"/>
              <a:gd name="connsiteY48" fmla="*/ 238281 h 1837736"/>
              <a:gd name="connsiteX49" fmla="*/ 485496 w 2558533"/>
              <a:gd name="connsiteY49" fmla="*/ 268066 h 1837736"/>
              <a:gd name="connsiteX50" fmla="*/ 345506 w 2558533"/>
              <a:gd name="connsiteY50" fmla="*/ 277001 h 1837736"/>
              <a:gd name="connsiteX51" fmla="*/ 175732 w 2558533"/>
              <a:gd name="connsiteY51" fmla="*/ 285937 h 1837736"/>
              <a:gd name="connsiteX52" fmla="*/ 71484 w 2558533"/>
              <a:gd name="connsiteY52" fmla="*/ 282958 h 1837736"/>
              <a:gd name="connsiteX53" fmla="*/ 17871 w 2558533"/>
              <a:gd name="connsiteY53" fmla="*/ 282958 h 1837736"/>
              <a:gd name="connsiteX54" fmla="*/ 0 w 2558533"/>
              <a:gd name="connsiteY54" fmla="*/ 271044 h 1837736"/>
              <a:gd name="connsiteX55" fmla="*/ 53613 w 2558533"/>
              <a:gd name="connsiteY55" fmla="*/ 458690 h 1837736"/>
              <a:gd name="connsiteX56" fmla="*/ 187646 w 2558533"/>
              <a:gd name="connsiteY56" fmla="*/ 443797 h 1837736"/>
              <a:gd name="connsiteX57" fmla="*/ 551023 w 2558533"/>
              <a:gd name="connsiteY57" fmla="*/ 399120 h 1837736"/>
              <a:gd name="connsiteX58" fmla="*/ 699948 w 2558533"/>
              <a:gd name="connsiteY58" fmla="*/ 381249 h 1837736"/>
              <a:gd name="connsiteX0" fmla="*/ 699948 w 2558533"/>
              <a:gd name="connsiteY0" fmla="*/ 381249 h 1834757"/>
              <a:gd name="connsiteX1" fmla="*/ 816109 w 2558533"/>
              <a:gd name="connsiteY1" fmla="*/ 369335 h 1834757"/>
              <a:gd name="connsiteX2" fmla="*/ 1245014 w 2558533"/>
              <a:gd name="connsiteY2" fmla="*/ 330614 h 1834757"/>
              <a:gd name="connsiteX3" fmla="*/ 1888370 w 2558533"/>
              <a:gd name="connsiteY3" fmla="*/ 271044 h 1834757"/>
              <a:gd name="connsiteX4" fmla="*/ 2031338 w 2558533"/>
              <a:gd name="connsiteY4" fmla="*/ 256152 h 1834757"/>
              <a:gd name="connsiteX5" fmla="*/ 2078994 w 2558533"/>
              <a:gd name="connsiteY5" fmla="*/ 250195 h 1834757"/>
              <a:gd name="connsiteX6" fmla="*/ 2105801 w 2558533"/>
              <a:gd name="connsiteY6" fmla="*/ 253173 h 1834757"/>
              <a:gd name="connsiteX7" fmla="*/ 2129629 w 2558533"/>
              <a:gd name="connsiteY7" fmla="*/ 259130 h 1834757"/>
              <a:gd name="connsiteX8" fmla="*/ 2153457 w 2558533"/>
              <a:gd name="connsiteY8" fmla="*/ 271044 h 1834757"/>
              <a:gd name="connsiteX9" fmla="*/ 2165371 w 2558533"/>
              <a:gd name="connsiteY9" fmla="*/ 282958 h 1834757"/>
              <a:gd name="connsiteX10" fmla="*/ 2171328 w 2558533"/>
              <a:gd name="connsiteY10" fmla="*/ 297851 h 1834757"/>
              <a:gd name="connsiteX11" fmla="*/ 2168349 w 2558533"/>
              <a:gd name="connsiteY11" fmla="*/ 321679 h 1834757"/>
              <a:gd name="connsiteX12" fmla="*/ 2111758 w 2558533"/>
              <a:gd name="connsiteY12" fmla="*/ 774411 h 1834757"/>
              <a:gd name="connsiteX13" fmla="*/ 2105801 w 2558533"/>
              <a:gd name="connsiteY13" fmla="*/ 828024 h 1834757"/>
              <a:gd name="connsiteX14" fmla="*/ 2076016 w 2558533"/>
              <a:gd name="connsiteY14" fmla="*/ 1048433 h 1834757"/>
              <a:gd name="connsiteX15" fmla="*/ 2004532 w 2558533"/>
              <a:gd name="connsiteY15" fmla="*/ 1483294 h 1834757"/>
              <a:gd name="connsiteX16" fmla="*/ 1965811 w 2558533"/>
              <a:gd name="connsiteY16" fmla="*/ 1632219 h 1834757"/>
              <a:gd name="connsiteX17" fmla="*/ 2013467 w 2558533"/>
              <a:gd name="connsiteY17" fmla="*/ 1834757 h 1834757"/>
              <a:gd name="connsiteX18" fmla="*/ 2064102 w 2558533"/>
              <a:gd name="connsiteY18" fmla="*/ 1828800 h 1834757"/>
              <a:gd name="connsiteX19" fmla="*/ 2120693 w 2558533"/>
              <a:gd name="connsiteY19" fmla="*/ 1807951 h 1834757"/>
              <a:gd name="connsiteX20" fmla="*/ 2147500 w 2558533"/>
              <a:gd name="connsiteY20" fmla="*/ 1793058 h 1834757"/>
              <a:gd name="connsiteX21" fmla="*/ 2156435 w 2558533"/>
              <a:gd name="connsiteY21" fmla="*/ 1769230 h 1834757"/>
              <a:gd name="connsiteX22" fmla="*/ 2171328 w 2558533"/>
              <a:gd name="connsiteY22" fmla="*/ 1685832 h 1834757"/>
              <a:gd name="connsiteX23" fmla="*/ 2198134 w 2558533"/>
              <a:gd name="connsiteY23" fmla="*/ 1590520 h 1834757"/>
              <a:gd name="connsiteX24" fmla="*/ 2236855 w 2558533"/>
              <a:gd name="connsiteY24" fmla="*/ 1465423 h 1834757"/>
              <a:gd name="connsiteX25" fmla="*/ 2260683 w 2558533"/>
              <a:gd name="connsiteY25" fmla="*/ 1393939 h 1834757"/>
              <a:gd name="connsiteX26" fmla="*/ 2287489 w 2558533"/>
              <a:gd name="connsiteY26" fmla="*/ 1265864 h 1834757"/>
              <a:gd name="connsiteX27" fmla="*/ 2350038 w 2558533"/>
              <a:gd name="connsiteY27" fmla="*/ 970992 h 1834757"/>
              <a:gd name="connsiteX28" fmla="*/ 2415565 w 2558533"/>
              <a:gd name="connsiteY28" fmla="*/ 691013 h 1834757"/>
              <a:gd name="connsiteX29" fmla="*/ 2469178 w 2558533"/>
              <a:gd name="connsiteY29" fmla="*/ 482518 h 1834757"/>
              <a:gd name="connsiteX30" fmla="*/ 2495984 w 2558533"/>
              <a:gd name="connsiteY30" fmla="*/ 402098 h 1834757"/>
              <a:gd name="connsiteX31" fmla="*/ 2516834 w 2558533"/>
              <a:gd name="connsiteY31" fmla="*/ 366356 h 1834757"/>
              <a:gd name="connsiteX32" fmla="*/ 2540662 w 2558533"/>
              <a:gd name="connsiteY32" fmla="*/ 327636 h 1834757"/>
              <a:gd name="connsiteX33" fmla="*/ 2555554 w 2558533"/>
              <a:gd name="connsiteY33" fmla="*/ 279980 h 1834757"/>
              <a:gd name="connsiteX34" fmla="*/ 2558533 w 2558533"/>
              <a:gd name="connsiteY34" fmla="*/ 235302 h 1834757"/>
              <a:gd name="connsiteX35" fmla="*/ 2537683 w 2558533"/>
              <a:gd name="connsiteY35" fmla="*/ 211474 h 1834757"/>
              <a:gd name="connsiteX36" fmla="*/ 2361952 w 2558533"/>
              <a:gd name="connsiteY36" fmla="*/ 50635 h 1834757"/>
              <a:gd name="connsiteX37" fmla="*/ 2314296 w 2558533"/>
              <a:gd name="connsiteY37" fmla="*/ 8936 h 1834757"/>
              <a:gd name="connsiteX38" fmla="*/ 2278554 w 2558533"/>
              <a:gd name="connsiteY38" fmla="*/ 0 h 1834757"/>
              <a:gd name="connsiteX39" fmla="*/ 2224941 w 2558533"/>
              <a:gd name="connsiteY39" fmla="*/ 0 h 1834757"/>
              <a:gd name="connsiteX40" fmla="*/ 2159414 w 2558533"/>
              <a:gd name="connsiteY40" fmla="*/ 8936 h 1834757"/>
              <a:gd name="connsiteX41" fmla="*/ 2117715 w 2558533"/>
              <a:gd name="connsiteY41" fmla="*/ 20850 h 1834757"/>
              <a:gd name="connsiteX42" fmla="*/ 2058145 w 2558533"/>
              <a:gd name="connsiteY42" fmla="*/ 38721 h 1834757"/>
              <a:gd name="connsiteX43" fmla="*/ 1879435 w 2558533"/>
              <a:gd name="connsiteY43" fmla="*/ 74463 h 1834757"/>
              <a:gd name="connsiteX44" fmla="*/ 1539885 w 2558533"/>
              <a:gd name="connsiteY44" fmla="*/ 125097 h 1834757"/>
              <a:gd name="connsiteX45" fmla="*/ 1230121 w 2558533"/>
              <a:gd name="connsiteY45" fmla="*/ 169775 h 1834757"/>
              <a:gd name="connsiteX46" fmla="*/ 988863 w 2558533"/>
              <a:gd name="connsiteY46" fmla="*/ 205517 h 1834757"/>
              <a:gd name="connsiteX47" fmla="*/ 744625 w 2558533"/>
              <a:gd name="connsiteY47" fmla="*/ 238281 h 1834757"/>
              <a:gd name="connsiteX48" fmla="*/ 485496 w 2558533"/>
              <a:gd name="connsiteY48" fmla="*/ 268066 h 1834757"/>
              <a:gd name="connsiteX49" fmla="*/ 345506 w 2558533"/>
              <a:gd name="connsiteY49" fmla="*/ 277001 h 1834757"/>
              <a:gd name="connsiteX50" fmla="*/ 175732 w 2558533"/>
              <a:gd name="connsiteY50" fmla="*/ 285937 h 1834757"/>
              <a:gd name="connsiteX51" fmla="*/ 71484 w 2558533"/>
              <a:gd name="connsiteY51" fmla="*/ 282958 h 1834757"/>
              <a:gd name="connsiteX52" fmla="*/ 17871 w 2558533"/>
              <a:gd name="connsiteY52" fmla="*/ 282958 h 1834757"/>
              <a:gd name="connsiteX53" fmla="*/ 0 w 2558533"/>
              <a:gd name="connsiteY53" fmla="*/ 271044 h 1834757"/>
              <a:gd name="connsiteX54" fmla="*/ 53613 w 2558533"/>
              <a:gd name="connsiteY54" fmla="*/ 458690 h 1834757"/>
              <a:gd name="connsiteX55" fmla="*/ 187646 w 2558533"/>
              <a:gd name="connsiteY55" fmla="*/ 443797 h 1834757"/>
              <a:gd name="connsiteX56" fmla="*/ 551023 w 2558533"/>
              <a:gd name="connsiteY56" fmla="*/ 399120 h 1834757"/>
              <a:gd name="connsiteX57" fmla="*/ 699948 w 2558533"/>
              <a:gd name="connsiteY57" fmla="*/ 381249 h 1834757"/>
              <a:gd name="connsiteX0" fmla="*/ 699948 w 2558533"/>
              <a:gd name="connsiteY0" fmla="*/ 381249 h 1828800"/>
              <a:gd name="connsiteX1" fmla="*/ 816109 w 2558533"/>
              <a:gd name="connsiteY1" fmla="*/ 369335 h 1828800"/>
              <a:gd name="connsiteX2" fmla="*/ 1245014 w 2558533"/>
              <a:gd name="connsiteY2" fmla="*/ 330614 h 1828800"/>
              <a:gd name="connsiteX3" fmla="*/ 1888370 w 2558533"/>
              <a:gd name="connsiteY3" fmla="*/ 271044 h 1828800"/>
              <a:gd name="connsiteX4" fmla="*/ 2031338 w 2558533"/>
              <a:gd name="connsiteY4" fmla="*/ 256152 h 1828800"/>
              <a:gd name="connsiteX5" fmla="*/ 2078994 w 2558533"/>
              <a:gd name="connsiteY5" fmla="*/ 250195 h 1828800"/>
              <a:gd name="connsiteX6" fmla="*/ 2105801 w 2558533"/>
              <a:gd name="connsiteY6" fmla="*/ 253173 h 1828800"/>
              <a:gd name="connsiteX7" fmla="*/ 2129629 w 2558533"/>
              <a:gd name="connsiteY7" fmla="*/ 259130 h 1828800"/>
              <a:gd name="connsiteX8" fmla="*/ 2153457 w 2558533"/>
              <a:gd name="connsiteY8" fmla="*/ 271044 h 1828800"/>
              <a:gd name="connsiteX9" fmla="*/ 2165371 w 2558533"/>
              <a:gd name="connsiteY9" fmla="*/ 282958 h 1828800"/>
              <a:gd name="connsiteX10" fmla="*/ 2171328 w 2558533"/>
              <a:gd name="connsiteY10" fmla="*/ 297851 h 1828800"/>
              <a:gd name="connsiteX11" fmla="*/ 2168349 w 2558533"/>
              <a:gd name="connsiteY11" fmla="*/ 321679 h 1828800"/>
              <a:gd name="connsiteX12" fmla="*/ 2111758 w 2558533"/>
              <a:gd name="connsiteY12" fmla="*/ 774411 h 1828800"/>
              <a:gd name="connsiteX13" fmla="*/ 2105801 w 2558533"/>
              <a:gd name="connsiteY13" fmla="*/ 828024 h 1828800"/>
              <a:gd name="connsiteX14" fmla="*/ 2076016 w 2558533"/>
              <a:gd name="connsiteY14" fmla="*/ 1048433 h 1828800"/>
              <a:gd name="connsiteX15" fmla="*/ 2004532 w 2558533"/>
              <a:gd name="connsiteY15" fmla="*/ 1483294 h 1828800"/>
              <a:gd name="connsiteX16" fmla="*/ 1965811 w 2558533"/>
              <a:gd name="connsiteY16" fmla="*/ 1632219 h 1828800"/>
              <a:gd name="connsiteX17" fmla="*/ 2064102 w 2558533"/>
              <a:gd name="connsiteY17" fmla="*/ 1828800 h 1828800"/>
              <a:gd name="connsiteX18" fmla="*/ 2120693 w 2558533"/>
              <a:gd name="connsiteY18" fmla="*/ 1807951 h 1828800"/>
              <a:gd name="connsiteX19" fmla="*/ 2147500 w 2558533"/>
              <a:gd name="connsiteY19" fmla="*/ 1793058 h 1828800"/>
              <a:gd name="connsiteX20" fmla="*/ 2156435 w 2558533"/>
              <a:gd name="connsiteY20" fmla="*/ 1769230 h 1828800"/>
              <a:gd name="connsiteX21" fmla="*/ 2171328 w 2558533"/>
              <a:gd name="connsiteY21" fmla="*/ 1685832 h 1828800"/>
              <a:gd name="connsiteX22" fmla="*/ 2198134 w 2558533"/>
              <a:gd name="connsiteY22" fmla="*/ 1590520 h 1828800"/>
              <a:gd name="connsiteX23" fmla="*/ 2236855 w 2558533"/>
              <a:gd name="connsiteY23" fmla="*/ 1465423 h 1828800"/>
              <a:gd name="connsiteX24" fmla="*/ 2260683 w 2558533"/>
              <a:gd name="connsiteY24" fmla="*/ 1393939 h 1828800"/>
              <a:gd name="connsiteX25" fmla="*/ 2287489 w 2558533"/>
              <a:gd name="connsiteY25" fmla="*/ 1265864 h 1828800"/>
              <a:gd name="connsiteX26" fmla="*/ 2350038 w 2558533"/>
              <a:gd name="connsiteY26" fmla="*/ 970992 h 1828800"/>
              <a:gd name="connsiteX27" fmla="*/ 2415565 w 2558533"/>
              <a:gd name="connsiteY27" fmla="*/ 691013 h 1828800"/>
              <a:gd name="connsiteX28" fmla="*/ 2469178 w 2558533"/>
              <a:gd name="connsiteY28" fmla="*/ 482518 h 1828800"/>
              <a:gd name="connsiteX29" fmla="*/ 2495984 w 2558533"/>
              <a:gd name="connsiteY29" fmla="*/ 402098 h 1828800"/>
              <a:gd name="connsiteX30" fmla="*/ 2516834 w 2558533"/>
              <a:gd name="connsiteY30" fmla="*/ 366356 h 1828800"/>
              <a:gd name="connsiteX31" fmla="*/ 2540662 w 2558533"/>
              <a:gd name="connsiteY31" fmla="*/ 327636 h 1828800"/>
              <a:gd name="connsiteX32" fmla="*/ 2555554 w 2558533"/>
              <a:gd name="connsiteY32" fmla="*/ 279980 h 1828800"/>
              <a:gd name="connsiteX33" fmla="*/ 2558533 w 2558533"/>
              <a:gd name="connsiteY33" fmla="*/ 235302 h 1828800"/>
              <a:gd name="connsiteX34" fmla="*/ 2537683 w 2558533"/>
              <a:gd name="connsiteY34" fmla="*/ 211474 h 1828800"/>
              <a:gd name="connsiteX35" fmla="*/ 2361952 w 2558533"/>
              <a:gd name="connsiteY35" fmla="*/ 50635 h 1828800"/>
              <a:gd name="connsiteX36" fmla="*/ 2314296 w 2558533"/>
              <a:gd name="connsiteY36" fmla="*/ 8936 h 1828800"/>
              <a:gd name="connsiteX37" fmla="*/ 2278554 w 2558533"/>
              <a:gd name="connsiteY37" fmla="*/ 0 h 1828800"/>
              <a:gd name="connsiteX38" fmla="*/ 2224941 w 2558533"/>
              <a:gd name="connsiteY38" fmla="*/ 0 h 1828800"/>
              <a:gd name="connsiteX39" fmla="*/ 2159414 w 2558533"/>
              <a:gd name="connsiteY39" fmla="*/ 8936 h 1828800"/>
              <a:gd name="connsiteX40" fmla="*/ 2117715 w 2558533"/>
              <a:gd name="connsiteY40" fmla="*/ 20850 h 1828800"/>
              <a:gd name="connsiteX41" fmla="*/ 2058145 w 2558533"/>
              <a:gd name="connsiteY41" fmla="*/ 38721 h 1828800"/>
              <a:gd name="connsiteX42" fmla="*/ 1879435 w 2558533"/>
              <a:gd name="connsiteY42" fmla="*/ 74463 h 1828800"/>
              <a:gd name="connsiteX43" fmla="*/ 1539885 w 2558533"/>
              <a:gd name="connsiteY43" fmla="*/ 125097 h 1828800"/>
              <a:gd name="connsiteX44" fmla="*/ 1230121 w 2558533"/>
              <a:gd name="connsiteY44" fmla="*/ 169775 h 1828800"/>
              <a:gd name="connsiteX45" fmla="*/ 988863 w 2558533"/>
              <a:gd name="connsiteY45" fmla="*/ 205517 h 1828800"/>
              <a:gd name="connsiteX46" fmla="*/ 744625 w 2558533"/>
              <a:gd name="connsiteY46" fmla="*/ 238281 h 1828800"/>
              <a:gd name="connsiteX47" fmla="*/ 485496 w 2558533"/>
              <a:gd name="connsiteY47" fmla="*/ 268066 h 1828800"/>
              <a:gd name="connsiteX48" fmla="*/ 345506 w 2558533"/>
              <a:gd name="connsiteY48" fmla="*/ 277001 h 1828800"/>
              <a:gd name="connsiteX49" fmla="*/ 175732 w 2558533"/>
              <a:gd name="connsiteY49" fmla="*/ 285937 h 1828800"/>
              <a:gd name="connsiteX50" fmla="*/ 71484 w 2558533"/>
              <a:gd name="connsiteY50" fmla="*/ 282958 h 1828800"/>
              <a:gd name="connsiteX51" fmla="*/ 17871 w 2558533"/>
              <a:gd name="connsiteY51" fmla="*/ 282958 h 1828800"/>
              <a:gd name="connsiteX52" fmla="*/ 0 w 2558533"/>
              <a:gd name="connsiteY52" fmla="*/ 271044 h 1828800"/>
              <a:gd name="connsiteX53" fmla="*/ 53613 w 2558533"/>
              <a:gd name="connsiteY53" fmla="*/ 458690 h 1828800"/>
              <a:gd name="connsiteX54" fmla="*/ 187646 w 2558533"/>
              <a:gd name="connsiteY54" fmla="*/ 443797 h 1828800"/>
              <a:gd name="connsiteX55" fmla="*/ 551023 w 2558533"/>
              <a:gd name="connsiteY55" fmla="*/ 399120 h 1828800"/>
              <a:gd name="connsiteX56" fmla="*/ 699948 w 2558533"/>
              <a:gd name="connsiteY56" fmla="*/ 381249 h 1828800"/>
              <a:gd name="connsiteX0" fmla="*/ 699948 w 2558533"/>
              <a:gd name="connsiteY0" fmla="*/ 381249 h 1807951"/>
              <a:gd name="connsiteX1" fmla="*/ 816109 w 2558533"/>
              <a:gd name="connsiteY1" fmla="*/ 369335 h 1807951"/>
              <a:gd name="connsiteX2" fmla="*/ 1245014 w 2558533"/>
              <a:gd name="connsiteY2" fmla="*/ 330614 h 1807951"/>
              <a:gd name="connsiteX3" fmla="*/ 1888370 w 2558533"/>
              <a:gd name="connsiteY3" fmla="*/ 271044 h 1807951"/>
              <a:gd name="connsiteX4" fmla="*/ 2031338 w 2558533"/>
              <a:gd name="connsiteY4" fmla="*/ 256152 h 1807951"/>
              <a:gd name="connsiteX5" fmla="*/ 2078994 w 2558533"/>
              <a:gd name="connsiteY5" fmla="*/ 250195 h 1807951"/>
              <a:gd name="connsiteX6" fmla="*/ 2105801 w 2558533"/>
              <a:gd name="connsiteY6" fmla="*/ 253173 h 1807951"/>
              <a:gd name="connsiteX7" fmla="*/ 2129629 w 2558533"/>
              <a:gd name="connsiteY7" fmla="*/ 259130 h 1807951"/>
              <a:gd name="connsiteX8" fmla="*/ 2153457 w 2558533"/>
              <a:gd name="connsiteY8" fmla="*/ 271044 h 1807951"/>
              <a:gd name="connsiteX9" fmla="*/ 2165371 w 2558533"/>
              <a:gd name="connsiteY9" fmla="*/ 282958 h 1807951"/>
              <a:gd name="connsiteX10" fmla="*/ 2171328 w 2558533"/>
              <a:gd name="connsiteY10" fmla="*/ 297851 h 1807951"/>
              <a:gd name="connsiteX11" fmla="*/ 2168349 w 2558533"/>
              <a:gd name="connsiteY11" fmla="*/ 321679 h 1807951"/>
              <a:gd name="connsiteX12" fmla="*/ 2111758 w 2558533"/>
              <a:gd name="connsiteY12" fmla="*/ 774411 h 1807951"/>
              <a:gd name="connsiteX13" fmla="*/ 2105801 w 2558533"/>
              <a:gd name="connsiteY13" fmla="*/ 828024 h 1807951"/>
              <a:gd name="connsiteX14" fmla="*/ 2076016 w 2558533"/>
              <a:gd name="connsiteY14" fmla="*/ 1048433 h 1807951"/>
              <a:gd name="connsiteX15" fmla="*/ 2004532 w 2558533"/>
              <a:gd name="connsiteY15" fmla="*/ 1483294 h 1807951"/>
              <a:gd name="connsiteX16" fmla="*/ 1965811 w 2558533"/>
              <a:gd name="connsiteY16" fmla="*/ 1632219 h 1807951"/>
              <a:gd name="connsiteX17" fmla="*/ 2120693 w 2558533"/>
              <a:gd name="connsiteY17" fmla="*/ 1807951 h 1807951"/>
              <a:gd name="connsiteX18" fmla="*/ 2147500 w 2558533"/>
              <a:gd name="connsiteY18" fmla="*/ 1793058 h 1807951"/>
              <a:gd name="connsiteX19" fmla="*/ 2156435 w 2558533"/>
              <a:gd name="connsiteY19" fmla="*/ 1769230 h 1807951"/>
              <a:gd name="connsiteX20" fmla="*/ 2171328 w 2558533"/>
              <a:gd name="connsiteY20" fmla="*/ 1685832 h 1807951"/>
              <a:gd name="connsiteX21" fmla="*/ 2198134 w 2558533"/>
              <a:gd name="connsiteY21" fmla="*/ 1590520 h 1807951"/>
              <a:gd name="connsiteX22" fmla="*/ 2236855 w 2558533"/>
              <a:gd name="connsiteY22" fmla="*/ 1465423 h 1807951"/>
              <a:gd name="connsiteX23" fmla="*/ 2260683 w 2558533"/>
              <a:gd name="connsiteY23" fmla="*/ 1393939 h 1807951"/>
              <a:gd name="connsiteX24" fmla="*/ 2287489 w 2558533"/>
              <a:gd name="connsiteY24" fmla="*/ 1265864 h 1807951"/>
              <a:gd name="connsiteX25" fmla="*/ 2350038 w 2558533"/>
              <a:gd name="connsiteY25" fmla="*/ 970992 h 1807951"/>
              <a:gd name="connsiteX26" fmla="*/ 2415565 w 2558533"/>
              <a:gd name="connsiteY26" fmla="*/ 691013 h 1807951"/>
              <a:gd name="connsiteX27" fmla="*/ 2469178 w 2558533"/>
              <a:gd name="connsiteY27" fmla="*/ 482518 h 1807951"/>
              <a:gd name="connsiteX28" fmla="*/ 2495984 w 2558533"/>
              <a:gd name="connsiteY28" fmla="*/ 402098 h 1807951"/>
              <a:gd name="connsiteX29" fmla="*/ 2516834 w 2558533"/>
              <a:gd name="connsiteY29" fmla="*/ 366356 h 1807951"/>
              <a:gd name="connsiteX30" fmla="*/ 2540662 w 2558533"/>
              <a:gd name="connsiteY30" fmla="*/ 327636 h 1807951"/>
              <a:gd name="connsiteX31" fmla="*/ 2555554 w 2558533"/>
              <a:gd name="connsiteY31" fmla="*/ 279980 h 1807951"/>
              <a:gd name="connsiteX32" fmla="*/ 2558533 w 2558533"/>
              <a:gd name="connsiteY32" fmla="*/ 235302 h 1807951"/>
              <a:gd name="connsiteX33" fmla="*/ 2537683 w 2558533"/>
              <a:gd name="connsiteY33" fmla="*/ 211474 h 1807951"/>
              <a:gd name="connsiteX34" fmla="*/ 2361952 w 2558533"/>
              <a:gd name="connsiteY34" fmla="*/ 50635 h 1807951"/>
              <a:gd name="connsiteX35" fmla="*/ 2314296 w 2558533"/>
              <a:gd name="connsiteY35" fmla="*/ 8936 h 1807951"/>
              <a:gd name="connsiteX36" fmla="*/ 2278554 w 2558533"/>
              <a:gd name="connsiteY36" fmla="*/ 0 h 1807951"/>
              <a:gd name="connsiteX37" fmla="*/ 2224941 w 2558533"/>
              <a:gd name="connsiteY37" fmla="*/ 0 h 1807951"/>
              <a:gd name="connsiteX38" fmla="*/ 2159414 w 2558533"/>
              <a:gd name="connsiteY38" fmla="*/ 8936 h 1807951"/>
              <a:gd name="connsiteX39" fmla="*/ 2117715 w 2558533"/>
              <a:gd name="connsiteY39" fmla="*/ 20850 h 1807951"/>
              <a:gd name="connsiteX40" fmla="*/ 2058145 w 2558533"/>
              <a:gd name="connsiteY40" fmla="*/ 38721 h 1807951"/>
              <a:gd name="connsiteX41" fmla="*/ 1879435 w 2558533"/>
              <a:gd name="connsiteY41" fmla="*/ 74463 h 1807951"/>
              <a:gd name="connsiteX42" fmla="*/ 1539885 w 2558533"/>
              <a:gd name="connsiteY42" fmla="*/ 125097 h 1807951"/>
              <a:gd name="connsiteX43" fmla="*/ 1230121 w 2558533"/>
              <a:gd name="connsiteY43" fmla="*/ 169775 h 1807951"/>
              <a:gd name="connsiteX44" fmla="*/ 988863 w 2558533"/>
              <a:gd name="connsiteY44" fmla="*/ 205517 h 1807951"/>
              <a:gd name="connsiteX45" fmla="*/ 744625 w 2558533"/>
              <a:gd name="connsiteY45" fmla="*/ 238281 h 1807951"/>
              <a:gd name="connsiteX46" fmla="*/ 485496 w 2558533"/>
              <a:gd name="connsiteY46" fmla="*/ 268066 h 1807951"/>
              <a:gd name="connsiteX47" fmla="*/ 345506 w 2558533"/>
              <a:gd name="connsiteY47" fmla="*/ 277001 h 1807951"/>
              <a:gd name="connsiteX48" fmla="*/ 175732 w 2558533"/>
              <a:gd name="connsiteY48" fmla="*/ 285937 h 1807951"/>
              <a:gd name="connsiteX49" fmla="*/ 71484 w 2558533"/>
              <a:gd name="connsiteY49" fmla="*/ 282958 h 1807951"/>
              <a:gd name="connsiteX50" fmla="*/ 17871 w 2558533"/>
              <a:gd name="connsiteY50" fmla="*/ 282958 h 1807951"/>
              <a:gd name="connsiteX51" fmla="*/ 0 w 2558533"/>
              <a:gd name="connsiteY51" fmla="*/ 271044 h 1807951"/>
              <a:gd name="connsiteX52" fmla="*/ 53613 w 2558533"/>
              <a:gd name="connsiteY52" fmla="*/ 458690 h 1807951"/>
              <a:gd name="connsiteX53" fmla="*/ 187646 w 2558533"/>
              <a:gd name="connsiteY53" fmla="*/ 443797 h 1807951"/>
              <a:gd name="connsiteX54" fmla="*/ 551023 w 2558533"/>
              <a:gd name="connsiteY54" fmla="*/ 399120 h 1807951"/>
              <a:gd name="connsiteX55" fmla="*/ 699948 w 2558533"/>
              <a:gd name="connsiteY55" fmla="*/ 381249 h 1807951"/>
              <a:gd name="connsiteX0" fmla="*/ 699948 w 2558533"/>
              <a:gd name="connsiteY0" fmla="*/ 381249 h 1793058"/>
              <a:gd name="connsiteX1" fmla="*/ 816109 w 2558533"/>
              <a:gd name="connsiteY1" fmla="*/ 369335 h 1793058"/>
              <a:gd name="connsiteX2" fmla="*/ 1245014 w 2558533"/>
              <a:gd name="connsiteY2" fmla="*/ 330614 h 1793058"/>
              <a:gd name="connsiteX3" fmla="*/ 1888370 w 2558533"/>
              <a:gd name="connsiteY3" fmla="*/ 271044 h 1793058"/>
              <a:gd name="connsiteX4" fmla="*/ 2031338 w 2558533"/>
              <a:gd name="connsiteY4" fmla="*/ 256152 h 1793058"/>
              <a:gd name="connsiteX5" fmla="*/ 2078994 w 2558533"/>
              <a:gd name="connsiteY5" fmla="*/ 250195 h 1793058"/>
              <a:gd name="connsiteX6" fmla="*/ 2105801 w 2558533"/>
              <a:gd name="connsiteY6" fmla="*/ 253173 h 1793058"/>
              <a:gd name="connsiteX7" fmla="*/ 2129629 w 2558533"/>
              <a:gd name="connsiteY7" fmla="*/ 259130 h 1793058"/>
              <a:gd name="connsiteX8" fmla="*/ 2153457 w 2558533"/>
              <a:gd name="connsiteY8" fmla="*/ 271044 h 1793058"/>
              <a:gd name="connsiteX9" fmla="*/ 2165371 w 2558533"/>
              <a:gd name="connsiteY9" fmla="*/ 282958 h 1793058"/>
              <a:gd name="connsiteX10" fmla="*/ 2171328 w 2558533"/>
              <a:gd name="connsiteY10" fmla="*/ 297851 h 1793058"/>
              <a:gd name="connsiteX11" fmla="*/ 2168349 w 2558533"/>
              <a:gd name="connsiteY11" fmla="*/ 321679 h 1793058"/>
              <a:gd name="connsiteX12" fmla="*/ 2111758 w 2558533"/>
              <a:gd name="connsiteY12" fmla="*/ 774411 h 1793058"/>
              <a:gd name="connsiteX13" fmla="*/ 2105801 w 2558533"/>
              <a:gd name="connsiteY13" fmla="*/ 828024 h 1793058"/>
              <a:gd name="connsiteX14" fmla="*/ 2076016 w 2558533"/>
              <a:gd name="connsiteY14" fmla="*/ 1048433 h 1793058"/>
              <a:gd name="connsiteX15" fmla="*/ 2004532 w 2558533"/>
              <a:gd name="connsiteY15" fmla="*/ 1483294 h 1793058"/>
              <a:gd name="connsiteX16" fmla="*/ 1965811 w 2558533"/>
              <a:gd name="connsiteY16" fmla="*/ 1632219 h 1793058"/>
              <a:gd name="connsiteX17" fmla="*/ 2147500 w 2558533"/>
              <a:gd name="connsiteY17" fmla="*/ 1793058 h 1793058"/>
              <a:gd name="connsiteX18" fmla="*/ 2156435 w 2558533"/>
              <a:gd name="connsiteY18" fmla="*/ 1769230 h 1793058"/>
              <a:gd name="connsiteX19" fmla="*/ 2171328 w 2558533"/>
              <a:gd name="connsiteY19" fmla="*/ 1685832 h 1793058"/>
              <a:gd name="connsiteX20" fmla="*/ 2198134 w 2558533"/>
              <a:gd name="connsiteY20" fmla="*/ 1590520 h 1793058"/>
              <a:gd name="connsiteX21" fmla="*/ 2236855 w 2558533"/>
              <a:gd name="connsiteY21" fmla="*/ 1465423 h 1793058"/>
              <a:gd name="connsiteX22" fmla="*/ 2260683 w 2558533"/>
              <a:gd name="connsiteY22" fmla="*/ 1393939 h 1793058"/>
              <a:gd name="connsiteX23" fmla="*/ 2287489 w 2558533"/>
              <a:gd name="connsiteY23" fmla="*/ 1265864 h 1793058"/>
              <a:gd name="connsiteX24" fmla="*/ 2350038 w 2558533"/>
              <a:gd name="connsiteY24" fmla="*/ 970992 h 1793058"/>
              <a:gd name="connsiteX25" fmla="*/ 2415565 w 2558533"/>
              <a:gd name="connsiteY25" fmla="*/ 691013 h 1793058"/>
              <a:gd name="connsiteX26" fmla="*/ 2469178 w 2558533"/>
              <a:gd name="connsiteY26" fmla="*/ 482518 h 1793058"/>
              <a:gd name="connsiteX27" fmla="*/ 2495984 w 2558533"/>
              <a:gd name="connsiteY27" fmla="*/ 402098 h 1793058"/>
              <a:gd name="connsiteX28" fmla="*/ 2516834 w 2558533"/>
              <a:gd name="connsiteY28" fmla="*/ 366356 h 1793058"/>
              <a:gd name="connsiteX29" fmla="*/ 2540662 w 2558533"/>
              <a:gd name="connsiteY29" fmla="*/ 327636 h 1793058"/>
              <a:gd name="connsiteX30" fmla="*/ 2555554 w 2558533"/>
              <a:gd name="connsiteY30" fmla="*/ 279980 h 1793058"/>
              <a:gd name="connsiteX31" fmla="*/ 2558533 w 2558533"/>
              <a:gd name="connsiteY31" fmla="*/ 235302 h 1793058"/>
              <a:gd name="connsiteX32" fmla="*/ 2537683 w 2558533"/>
              <a:gd name="connsiteY32" fmla="*/ 211474 h 1793058"/>
              <a:gd name="connsiteX33" fmla="*/ 2361952 w 2558533"/>
              <a:gd name="connsiteY33" fmla="*/ 50635 h 1793058"/>
              <a:gd name="connsiteX34" fmla="*/ 2314296 w 2558533"/>
              <a:gd name="connsiteY34" fmla="*/ 8936 h 1793058"/>
              <a:gd name="connsiteX35" fmla="*/ 2278554 w 2558533"/>
              <a:gd name="connsiteY35" fmla="*/ 0 h 1793058"/>
              <a:gd name="connsiteX36" fmla="*/ 2224941 w 2558533"/>
              <a:gd name="connsiteY36" fmla="*/ 0 h 1793058"/>
              <a:gd name="connsiteX37" fmla="*/ 2159414 w 2558533"/>
              <a:gd name="connsiteY37" fmla="*/ 8936 h 1793058"/>
              <a:gd name="connsiteX38" fmla="*/ 2117715 w 2558533"/>
              <a:gd name="connsiteY38" fmla="*/ 20850 h 1793058"/>
              <a:gd name="connsiteX39" fmla="*/ 2058145 w 2558533"/>
              <a:gd name="connsiteY39" fmla="*/ 38721 h 1793058"/>
              <a:gd name="connsiteX40" fmla="*/ 1879435 w 2558533"/>
              <a:gd name="connsiteY40" fmla="*/ 74463 h 1793058"/>
              <a:gd name="connsiteX41" fmla="*/ 1539885 w 2558533"/>
              <a:gd name="connsiteY41" fmla="*/ 125097 h 1793058"/>
              <a:gd name="connsiteX42" fmla="*/ 1230121 w 2558533"/>
              <a:gd name="connsiteY42" fmla="*/ 169775 h 1793058"/>
              <a:gd name="connsiteX43" fmla="*/ 988863 w 2558533"/>
              <a:gd name="connsiteY43" fmla="*/ 205517 h 1793058"/>
              <a:gd name="connsiteX44" fmla="*/ 744625 w 2558533"/>
              <a:gd name="connsiteY44" fmla="*/ 238281 h 1793058"/>
              <a:gd name="connsiteX45" fmla="*/ 485496 w 2558533"/>
              <a:gd name="connsiteY45" fmla="*/ 268066 h 1793058"/>
              <a:gd name="connsiteX46" fmla="*/ 345506 w 2558533"/>
              <a:gd name="connsiteY46" fmla="*/ 277001 h 1793058"/>
              <a:gd name="connsiteX47" fmla="*/ 175732 w 2558533"/>
              <a:gd name="connsiteY47" fmla="*/ 285937 h 1793058"/>
              <a:gd name="connsiteX48" fmla="*/ 71484 w 2558533"/>
              <a:gd name="connsiteY48" fmla="*/ 282958 h 1793058"/>
              <a:gd name="connsiteX49" fmla="*/ 17871 w 2558533"/>
              <a:gd name="connsiteY49" fmla="*/ 282958 h 1793058"/>
              <a:gd name="connsiteX50" fmla="*/ 0 w 2558533"/>
              <a:gd name="connsiteY50" fmla="*/ 271044 h 1793058"/>
              <a:gd name="connsiteX51" fmla="*/ 53613 w 2558533"/>
              <a:gd name="connsiteY51" fmla="*/ 458690 h 1793058"/>
              <a:gd name="connsiteX52" fmla="*/ 187646 w 2558533"/>
              <a:gd name="connsiteY52" fmla="*/ 443797 h 1793058"/>
              <a:gd name="connsiteX53" fmla="*/ 551023 w 2558533"/>
              <a:gd name="connsiteY53" fmla="*/ 399120 h 1793058"/>
              <a:gd name="connsiteX54" fmla="*/ 699948 w 2558533"/>
              <a:gd name="connsiteY54" fmla="*/ 381249 h 1793058"/>
              <a:gd name="connsiteX0" fmla="*/ 699948 w 2558533"/>
              <a:gd name="connsiteY0" fmla="*/ 381249 h 1769230"/>
              <a:gd name="connsiteX1" fmla="*/ 816109 w 2558533"/>
              <a:gd name="connsiteY1" fmla="*/ 369335 h 1769230"/>
              <a:gd name="connsiteX2" fmla="*/ 1245014 w 2558533"/>
              <a:gd name="connsiteY2" fmla="*/ 330614 h 1769230"/>
              <a:gd name="connsiteX3" fmla="*/ 1888370 w 2558533"/>
              <a:gd name="connsiteY3" fmla="*/ 271044 h 1769230"/>
              <a:gd name="connsiteX4" fmla="*/ 2031338 w 2558533"/>
              <a:gd name="connsiteY4" fmla="*/ 256152 h 1769230"/>
              <a:gd name="connsiteX5" fmla="*/ 2078994 w 2558533"/>
              <a:gd name="connsiteY5" fmla="*/ 250195 h 1769230"/>
              <a:gd name="connsiteX6" fmla="*/ 2105801 w 2558533"/>
              <a:gd name="connsiteY6" fmla="*/ 253173 h 1769230"/>
              <a:gd name="connsiteX7" fmla="*/ 2129629 w 2558533"/>
              <a:gd name="connsiteY7" fmla="*/ 259130 h 1769230"/>
              <a:gd name="connsiteX8" fmla="*/ 2153457 w 2558533"/>
              <a:gd name="connsiteY8" fmla="*/ 271044 h 1769230"/>
              <a:gd name="connsiteX9" fmla="*/ 2165371 w 2558533"/>
              <a:gd name="connsiteY9" fmla="*/ 282958 h 1769230"/>
              <a:gd name="connsiteX10" fmla="*/ 2171328 w 2558533"/>
              <a:gd name="connsiteY10" fmla="*/ 297851 h 1769230"/>
              <a:gd name="connsiteX11" fmla="*/ 2168349 w 2558533"/>
              <a:gd name="connsiteY11" fmla="*/ 321679 h 1769230"/>
              <a:gd name="connsiteX12" fmla="*/ 2111758 w 2558533"/>
              <a:gd name="connsiteY12" fmla="*/ 774411 h 1769230"/>
              <a:gd name="connsiteX13" fmla="*/ 2105801 w 2558533"/>
              <a:gd name="connsiteY13" fmla="*/ 828024 h 1769230"/>
              <a:gd name="connsiteX14" fmla="*/ 2076016 w 2558533"/>
              <a:gd name="connsiteY14" fmla="*/ 1048433 h 1769230"/>
              <a:gd name="connsiteX15" fmla="*/ 2004532 w 2558533"/>
              <a:gd name="connsiteY15" fmla="*/ 1483294 h 1769230"/>
              <a:gd name="connsiteX16" fmla="*/ 1965811 w 2558533"/>
              <a:gd name="connsiteY16" fmla="*/ 1632219 h 1769230"/>
              <a:gd name="connsiteX17" fmla="*/ 2156435 w 2558533"/>
              <a:gd name="connsiteY17" fmla="*/ 1769230 h 1769230"/>
              <a:gd name="connsiteX18" fmla="*/ 2171328 w 2558533"/>
              <a:gd name="connsiteY18" fmla="*/ 1685832 h 1769230"/>
              <a:gd name="connsiteX19" fmla="*/ 2198134 w 2558533"/>
              <a:gd name="connsiteY19" fmla="*/ 1590520 h 1769230"/>
              <a:gd name="connsiteX20" fmla="*/ 2236855 w 2558533"/>
              <a:gd name="connsiteY20" fmla="*/ 1465423 h 1769230"/>
              <a:gd name="connsiteX21" fmla="*/ 2260683 w 2558533"/>
              <a:gd name="connsiteY21" fmla="*/ 1393939 h 1769230"/>
              <a:gd name="connsiteX22" fmla="*/ 2287489 w 2558533"/>
              <a:gd name="connsiteY22" fmla="*/ 1265864 h 1769230"/>
              <a:gd name="connsiteX23" fmla="*/ 2350038 w 2558533"/>
              <a:gd name="connsiteY23" fmla="*/ 970992 h 1769230"/>
              <a:gd name="connsiteX24" fmla="*/ 2415565 w 2558533"/>
              <a:gd name="connsiteY24" fmla="*/ 691013 h 1769230"/>
              <a:gd name="connsiteX25" fmla="*/ 2469178 w 2558533"/>
              <a:gd name="connsiteY25" fmla="*/ 482518 h 1769230"/>
              <a:gd name="connsiteX26" fmla="*/ 2495984 w 2558533"/>
              <a:gd name="connsiteY26" fmla="*/ 402098 h 1769230"/>
              <a:gd name="connsiteX27" fmla="*/ 2516834 w 2558533"/>
              <a:gd name="connsiteY27" fmla="*/ 366356 h 1769230"/>
              <a:gd name="connsiteX28" fmla="*/ 2540662 w 2558533"/>
              <a:gd name="connsiteY28" fmla="*/ 327636 h 1769230"/>
              <a:gd name="connsiteX29" fmla="*/ 2555554 w 2558533"/>
              <a:gd name="connsiteY29" fmla="*/ 279980 h 1769230"/>
              <a:gd name="connsiteX30" fmla="*/ 2558533 w 2558533"/>
              <a:gd name="connsiteY30" fmla="*/ 235302 h 1769230"/>
              <a:gd name="connsiteX31" fmla="*/ 2537683 w 2558533"/>
              <a:gd name="connsiteY31" fmla="*/ 211474 h 1769230"/>
              <a:gd name="connsiteX32" fmla="*/ 2361952 w 2558533"/>
              <a:gd name="connsiteY32" fmla="*/ 50635 h 1769230"/>
              <a:gd name="connsiteX33" fmla="*/ 2314296 w 2558533"/>
              <a:gd name="connsiteY33" fmla="*/ 8936 h 1769230"/>
              <a:gd name="connsiteX34" fmla="*/ 2278554 w 2558533"/>
              <a:gd name="connsiteY34" fmla="*/ 0 h 1769230"/>
              <a:gd name="connsiteX35" fmla="*/ 2224941 w 2558533"/>
              <a:gd name="connsiteY35" fmla="*/ 0 h 1769230"/>
              <a:gd name="connsiteX36" fmla="*/ 2159414 w 2558533"/>
              <a:gd name="connsiteY36" fmla="*/ 8936 h 1769230"/>
              <a:gd name="connsiteX37" fmla="*/ 2117715 w 2558533"/>
              <a:gd name="connsiteY37" fmla="*/ 20850 h 1769230"/>
              <a:gd name="connsiteX38" fmla="*/ 2058145 w 2558533"/>
              <a:gd name="connsiteY38" fmla="*/ 38721 h 1769230"/>
              <a:gd name="connsiteX39" fmla="*/ 1879435 w 2558533"/>
              <a:gd name="connsiteY39" fmla="*/ 74463 h 1769230"/>
              <a:gd name="connsiteX40" fmla="*/ 1539885 w 2558533"/>
              <a:gd name="connsiteY40" fmla="*/ 125097 h 1769230"/>
              <a:gd name="connsiteX41" fmla="*/ 1230121 w 2558533"/>
              <a:gd name="connsiteY41" fmla="*/ 169775 h 1769230"/>
              <a:gd name="connsiteX42" fmla="*/ 988863 w 2558533"/>
              <a:gd name="connsiteY42" fmla="*/ 205517 h 1769230"/>
              <a:gd name="connsiteX43" fmla="*/ 744625 w 2558533"/>
              <a:gd name="connsiteY43" fmla="*/ 238281 h 1769230"/>
              <a:gd name="connsiteX44" fmla="*/ 485496 w 2558533"/>
              <a:gd name="connsiteY44" fmla="*/ 268066 h 1769230"/>
              <a:gd name="connsiteX45" fmla="*/ 345506 w 2558533"/>
              <a:gd name="connsiteY45" fmla="*/ 277001 h 1769230"/>
              <a:gd name="connsiteX46" fmla="*/ 175732 w 2558533"/>
              <a:gd name="connsiteY46" fmla="*/ 285937 h 1769230"/>
              <a:gd name="connsiteX47" fmla="*/ 71484 w 2558533"/>
              <a:gd name="connsiteY47" fmla="*/ 282958 h 1769230"/>
              <a:gd name="connsiteX48" fmla="*/ 17871 w 2558533"/>
              <a:gd name="connsiteY48" fmla="*/ 282958 h 1769230"/>
              <a:gd name="connsiteX49" fmla="*/ 0 w 2558533"/>
              <a:gd name="connsiteY49" fmla="*/ 271044 h 1769230"/>
              <a:gd name="connsiteX50" fmla="*/ 53613 w 2558533"/>
              <a:gd name="connsiteY50" fmla="*/ 458690 h 1769230"/>
              <a:gd name="connsiteX51" fmla="*/ 187646 w 2558533"/>
              <a:gd name="connsiteY51" fmla="*/ 443797 h 1769230"/>
              <a:gd name="connsiteX52" fmla="*/ 551023 w 2558533"/>
              <a:gd name="connsiteY52" fmla="*/ 399120 h 1769230"/>
              <a:gd name="connsiteX53" fmla="*/ 699948 w 2558533"/>
              <a:gd name="connsiteY53" fmla="*/ 381249 h 1769230"/>
              <a:gd name="connsiteX0" fmla="*/ 699948 w 2558533"/>
              <a:gd name="connsiteY0" fmla="*/ 381249 h 1685832"/>
              <a:gd name="connsiteX1" fmla="*/ 816109 w 2558533"/>
              <a:gd name="connsiteY1" fmla="*/ 369335 h 1685832"/>
              <a:gd name="connsiteX2" fmla="*/ 1245014 w 2558533"/>
              <a:gd name="connsiteY2" fmla="*/ 330614 h 1685832"/>
              <a:gd name="connsiteX3" fmla="*/ 1888370 w 2558533"/>
              <a:gd name="connsiteY3" fmla="*/ 271044 h 1685832"/>
              <a:gd name="connsiteX4" fmla="*/ 2031338 w 2558533"/>
              <a:gd name="connsiteY4" fmla="*/ 256152 h 1685832"/>
              <a:gd name="connsiteX5" fmla="*/ 2078994 w 2558533"/>
              <a:gd name="connsiteY5" fmla="*/ 250195 h 1685832"/>
              <a:gd name="connsiteX6" fmla="*/ 2105801 w 2558533"/>
              <a:gd name="connsiteY6" fmla="*/ 253173 h 1685832"/>
              <a:gd name="connsiteX7" fmla="*/ 2129629 w 2558533"/>
              <a:gd name="connsiteY7" fmla="*/ 259130 h 1685832"/>
              <a:gd name="connsiteX8" fmla="*/ 2153457 w 2558533"/>
              <a:gd name="connsiteY8" fmla="*/ 271044 h 1685832"/>
              <a:gd name="connsiteX9" fmla="*/ 2165371 w 2558533"/>
              <a:gd name="connsiteY9" fmla="*/ 282958 h 1685832"/>
              <a:gd name="connsiteX10" fmla="*/ 2171328 w 2558533"/>
              <a:gd name="connsiteY10" fmla="*/ 297851 h 1685832"/>
              <a:gd name="connsiteX11" fmla="*/ 2168349 w 2558533"/>
              <a:gd name="connsiteY11" fmla="*/ 321679 h 1685832"/>
              <a:gd name="connsiteX12" fmla="*/ 2111758 w 2558533"/>
              <a:gd name="connsiteY12" fmla="*/ 774411 h 1685832"/>
              <a:gd name="connsiteX13" fmla="*/ 2105801 w 2558533"/>
              <a:gd name="connsiteY13" fmla="*/ 828024 h 1685832"/>
              <a:gd name="connsiteX14" fmla="*/ 2076016 w 2558533"/>
              <a:gd name="connsiteY14" fmla="*/ 1048433 h 1685832"/>
              <a:gd name="connsiteX15" fmla="*/ 2004532 w 2558533"/>
              <a:gd name="connsiteY15" fmla="*/ 1483294 h 1685832"/>
              <a:gd name="connsiteX16" fmla="*/ 1965811 w 2558533"/>
              <a:gd name="connsiteY16" fmla="*/ 1632219 h 1685832"/>
              <a:gd name="connsiteX17" fmla="*/ 2171328 w 2558533"/>
              <a:gd name="connsiteY17" fmla="*/ 1685832 h 1685832"/>
              <a:gd name="connsiteX18" fmla="*/ 2198134 w 2558533"/>
              <a:gd name="connsiteY18" fmla="*/ 1590520 h 1685832"/>
              <a:gd name="connsiteX19" fmla="*/ 2236855 w 2558533"/>
              <a:gd name="connsiteY19" fmla="*/ 1465423 h 1685832"/>
              <a:gd name="connsiteX20" fmla="*/ 2260683 w 2558533"/>
              <a:gd name="connsiteY20" fmla="*/ 1393939 h 1685832"/>
              <a:gd name="connsiteX21" fmla="*/ 2287489 w 2558533"/>
              <a:gd name="connsiteY21" fmla="*/ 1265864 h 1685832"/>
              <a:gd name="connsiteX22" fmla="*/ 2350038 w 2558533"/>
              <a:gd name="connsiteY22" fmla="*/ 970992 h 1685832"/>
              <a:gd name="connsiteX23" fmla="*/ 2415565 w 2558533"/>
              <a:gd name="connsiteY23" fmla="*/ 691013 h 1685832"/>
              <a:gd name="connsiteX24" fmla="*/ 2469178 w 2558533"/>
              <a:gd name="connsiteY24" fmla="*/ 482518 h 1685832"/>
              <a:gd name="connsiteX25" fmla="*/ 2495984 w 2558533"/>
              <a:gd name="connsiteY25" fmla="*/ 402098 h 1685832"/>
              <a:gd name="connsiteX26" fmla="*/ 2516834 w 2558533"/>
              <a:gd name="connsiteY26" fmla="*/ 366356 h 1685832"/>
              <a:gd name="connsiteX27" fmla="*/ 2540662 w 2558533"/>
              <a:gd name="connsiteY27" fmla="*/ 327636 h 1685832"/>
              <a:gd name="connsiteX28" fmla="*/ 2555554 w 2558533"/>
              <a:gd name="connsiteY28" fmla="*/ 279980 h 1685832"/>
              <a:gd name="connsiteX29" fmla="*/ 2558533 w 2558533"/>
              <a:gd name="connsiteY29" fmla="*/ 235302 h 1685832"/>
              <a:gd name="connsiteX30" fmla="*/ 2537683 w 2558533"/>
              <a:gd name="connsiteY30" fmla="*/ 211474 h 1685832"/>
              <a:gd name="connsiteX31" fmla="*/ 2361952 w 2558533"/>
              <a:gd name="connsiteY31" fmla="*/ 50635 h 1685832"/>
              <a:gd name="connsiteX32" fmla="*/ 2314296 w 2558533"/>
              <a:gd name="connsiteY32" fmla="*/ 8936 h 1685832"/>
              <a:gd name="connsiteX33" fmla="*/ 2278554 w 2558533"/>
              <a:gd name="connsiteY33" fmla="*/ 0 h 1685832"/>
              <a:gd name="connsiteX34" fmla="*/ 2224941 w 2558533"/>
              <a:gd name="connsiteY34" fmla="*/ 0 h 1685832"/>
              <a:gd name="connsiteX35" fmla="*/ 2159414 w 2558533"/>
              <a:gd name="connsiteY35" fmla="*/ 8936 h 1685832"/>
              <a:gd name="connsiteX36" fmla="*/ 2117715 w 2558533"/>
              <a:gd name="connsiteY36" fmla="*/ 20850 h 1685832"/>
              <a:gd name="connsiteX37" fmla="*/ 2058145 w 2558533"/>
              <a:gd name="connsiteY37" fmla="*/ 38721 h 1685832"/>
              <a:gd name="connsiteX38" fmla="*/ 1879435 w 2558533"/>
              <a:gd name="connsiteY38" fmla="*/ 74463 h 1685832"/>
              <a:gd name="connsiteX39" fmla="*/ 1539885 w 2558533"/>
              <a:gd name="connsiteY39" fmla="*/ 125097 h 1685832"/>
              <a:gd name="connsiteX40" fmla="*/ 1230121 w 2558533"/>
              <a:gd name="connsiteY40" fmla="*/ 169775 h 1685832"/>
              <a:gd name="connsiteX41" fmla="*/ 988863 w 2558533"/>
              <a:gd name="connsiteY41" fmla="*/ 205517 h 1685832"/>
              <a:gd name="connsiteX42" fmla="*/ 744625 w 2558533"/>
              <a:gd name="connsiteY42" fmla="*/ 238281 h 1685832"/>
              <a:gd name="connsiteX43" fmla="*/ 485496 w 2558533"/>
              <a:gd name="connsiteY43" fmla="*/ 268066 h 1685832"/>
              <a:gd name="connsiteX44" fmla="*/ 345506 w 2558533"/>
              <a:gd name="connsiteY44" fmla="*/ 277001 h 1685832"/>
              <a:gd name="connsiteX45" fmla="*/ 175732 w 2558533"/>
              <a:gd name="connsiteY45" fmla="*/ 285937 h 1685832"/>
              <a:gd name="connsiteX46" fmla="*/ 71484 w 2558533"/>
              <a:gd name="connsiteY46" fmla="*/ 282958 h 1685832"/>
              <a:gd name="connsiteX47" fmla="*/ 17871 w 2558533"/>
              <a:gd name="connsiteY47" fmla="*/ 282958 h 1685832"/>
              <a:gd name="connsiteX48" fmla="*/ 0 w 2558533"/>
              <a:gd name="connsiteY48" fmla="*/ 271044 h 1685832"/>
              <a:gd name="connsiteX49" fmla="*/ 53613 w 2558533"/>
              <a:gd name="connsiteY49" fmla="*/ 458690 h 1685832"/>
              <a:gd name="connsiteX50" fmla="*/ 187646 w 2558533"/>
              <a:gd name="connsiteY50" fmla="*/ 443797 h 1685832"/>
              <a:gd name="connsiteX51" fmla="*/ 551023 w 2558533"/>
              <a:gd name="connsiteY51" fmla="*/ 399120 h 1685832"/>
              <a:gd name="connsiteX52" fmla="*/ 699948 w 2558533"/>
              <a:gd name="connsiteY52" fmla="*/ 381249 h 1685832"/>
              <a:gd name="connsiteX0" fmla="*/ 699948 w 2558533"/>
              <a:gd name="connsiteY0" fmla="*/ 381249 h 1632219"/>
              <a:gd name="connsiteX1" fmla="*/ 816109 w 2558533"/>
              <a:gd name="connsiteY1" fmla="*/ 369335 h 1632219"/>
              <a:gd name="connsiteX2" fmla="*/ 1245014 w 2558533"/>
              <a:gd name="connsiteY2" fmla="*/ 330614 h 1632219"/>
              <a:gd name="connsiteX3" fmla="*/ 1888370 w 2558533"/>
              <a:gd name="connsiteY3" fmla="*/ 271044 h 1632219"/>
              <a:gd name="connsiteX4" fmla="*/ 2031338 w 2558533"/>
              <a:gd name="connsiteY4" fmla="*/ 256152 h 1632219"/>
              <a:gd name="connsiteX5" fmla="*/ 2078994 w 2558533"/>
              <a:gd name="connsiteY5" fmla="*/ 250195 h 1632219"/>
              <a:gd name="connsiteX6" fmla="*/ 2105801 w 2558533"/>
              <a:gd name="connsiteY6" fmla="*/ 253173 h 1632219"/>
              <a:gd name="connsiteX7" fmla="*/ 2129629 w 2558533"/>
              <a:gd name="connsiteY7" fmla="*/ 259130 h 1632219"/>
              <a:gd name="connsiteX8" fmla="*/ 2153457 w 2558533"/>
              <a:gd name="connsiteY8" fmla="*/ 271044 h 1632219"/>
              <a:gd name="connsiteX9" fmla="*/ 2165371 w 2558533"/>
              <a:gd name="connsiteY9" fmla="*/ 282958 h 1632219"/>
              <a:gd name="connsiteX10" fmla="*/ 2171328 w 2558533"/>
              <a:gd name="connsiteY10" fmla="*/ 297851 h 1632219"/>
              <a:gd name="connsiteX11" fmla="*/ 2168349 w 2558533"/>
              <a:gd name="connsiteY11" fmla="*/ 321679 h 1632219"/>
              <a:gd name="connsiteX12" fmla="*/ 2111758 w 2558533"/>
              <a:gd name="connsiteY12" fmla="*/ 774411 h 1632219"/>
              <a:gd name="connsiteX13" fmla="*/ 2105801 w 2558533"/>
              <a:gd name="connsiteY13" fmla="*/ 828024 h 1632219"/>
              <a:gd name="connsiteX14" fmla="*/ 2076016 w 2558533"/>
              <a:gd name="connsiteY14" fmla="*/ 1048433 h 1632219"/>
              <a:gd name="connsiteX15" fmla="*/ 2004532 w 2558533"/>
              <a:gd name="connsiteY15" fmla="*/ 1483294 h 1632219"/>
              <a:gd name="connsiteX16" fmla="*/ 1965811 w 2558533"/>
              <a:gd name="connsiteY16" fmla="*/ 1632219 h 1632219"/>
              <a:gd name="connsiteX17" fmla="*/ 2198134 w 2558533"/>
              <a:gd name="connsiteY17" fmla="*/ 1590520 h 1632219"/>
              <a:gd name="connsiteX18" fmla="*/ 2236855 w 2558533"/>
              <a:gd name="connsiteY18" fmla="*/ 1465423 h 1632219"/>
              <a:gd name="connsiteX19" fmla="*/ 2260683 w 2558533"/>
              <a:gd name="connsiteY19" fmla="*/ 1393939 h 1632219"/>
              <a:gd name="connsiteX20" fmla="*/ 2287489 w 2558533"/>
              <a:gd name="connsiteY20" fmla="*/ 1265864 h 1632219"/>
              <a:gd name="connsiteX21" fmla="*/ 2350038 w 2558533"/>
              <a:gd name="connsiteY21" fmla="*/ 970992 h 1632219"/>
              <a:gd name="connsiteX22" fmla="*/ 2415565 w 2558533"/>
              <a:gd name="connsiteY22" fmla="*/ 691013 h 1632219"/>
              <a:gd name="connsiteX23" fmla="*/ 2469178 w 2558533"/>
              <a:gd name="connsiteY23" fmla="*/ 482518 h 1632219"/>
              <a:gd name="connsiteX24" fmla="*/ 2495984 w 2558533"/>
              <a:gd name="connsiteY24" fmla="*/ 402098 h 1632219"/>
              <a:gd name="connsiteX25" fmla="*/ 2516834 w 2558533"/>
              <a:gd name="connsiteY25" fmla="*/ 366356 h 1632219"/>
              <a:gd name="connsiteX26" fmla="*/ 2540662 w 2558533"/>
              <a:gd name="connsiteY26" fmla="*/ 327636 h 1632219"/>
              <a:gd name="connsiteX27" fmla="*/ 2555554 w 2558533"/>
              <a:gd name="connsiteY27" fmla="*/ 279980 h 1632219"/>
              <a:gd name="connsiteX28" fmla="*/ 2558533 w 2558533"/>
              <a:gd name="connsiteY28" fmla="*/ 235302 h 1632219"/>
              <a:gd name="connsiteX29" fmla="*/ 2537683 w 2558533"/>
              <a:gd name="connsiteY29" fmla="*/ 211474 h 1632219"/>
              <a:gd name="connsiteX30" fmla="*/ 2361952 w 2558533"/>
              <a:gd name="connsiteY30" fmla="*/ 50635 h 1632219"/>
              <a:gd name="connsiteX31" fmla="*/ 2314296 w 2558533"/>
              <a:gd name="connsiteY31" fmla="*/ 8936 h 1632219"/>
              <a:gd name="connsiteX32" fmla="*/ 2278554 w 2558533"/>
              <a:gd name="connsiteY32" fmla="*/ 0 h 1632219"/>
              <a:gd name="connsiteX33" fmla="*/ 2224941 w 2558533"/>
              <a:gd name="connsiteY33" fmla="*/ 0 h 1632219"/>
              <a:gd name="connsiteX34" fmla="*/ 2159414 w 2558533"/>
              <a:gd name="connsiteY34" fmla="*/ 8936 h 1632219"/>
              <a:gd name="connsiteX35" fmla="*/ 2117715 w 2558533"/>
              <a:gd name="connsiteY35" fmla="*/ 20850 h 1632219"/>
              <a:gd name="connsiteX36" fmla="*/ 2058145 w 2558533"/>
              <a:gd name="connsiteY36" fmla="*/ 38721 h 1632219"/>
              <a:gd name="connsiteX37" fmla="*/ 1879435 w 2558533"/>
              <a:gd name="connsiteY37" fmla="*/ 74463 h 1632219"/>
              <a:gd name="connsiteX38" fmla="*/ 1539885 w 2558533"/>
              <a:gd name="connsiteY38" fmla="*/ 125097 h 1632219"/>
              <a:gd name="connsiteX39" fmla="*/ 1230121 w 2558533"/>
              <a:gd name="connsiteY39" fmla="*/ 169775 h 1632219"/>
              <a:gd name="connsiteX40" fmla="*/ 988863 w 2558533"/>
              <a:gd name="connsiteY40" fmla="*/ 205517 h 1632219"/>
              <a:gd name="connsiteX41" fmla="*/ 744625 w 2558533"/>
              <a:gd name="connsiteY41" fmla="*/ 238281 h 1632219"/>
              <a:gd name="connsiteX42" fmla="*/ 485496 w 2558533"/>
              <a:gd name="connsiteY42" fmla="*/ 268066 h 1632219"/>
              <a:gd name="connsiteX43" fmla="*/ 345506 w 2558533"/>
              <a:gd name="connsiteY43" fmla="*/ 277001 h 1632219"/>
              <a:gd name="connsiteX44" fmla="*/ 175732 w 2558533"/>
              <a:gd name="connsiteY44" fmla="*/ 285937 h 1632219"/>
              <a:gd name="connsiteX45" fmla="*/ 71484 w 2558533"/>
              <a:gd name="connsiteY45" fmla="*/ 282958 h 1632219"/>
              <a:gd name="connsiteX46" fmla="*/ 17871 w 2558533"/>
              <a:gd name="connsiteY46" fmla="*/ 282958 h 1632219"/>
              <a:gd name="connsiteX47" fmla="*/ 0 w 2558533"/>
              <a:gd name="connsiteY47" fmla="*/ 271044 h 1632219"/>
              <a:gd name="connsiteX48" fmla="*/ 53613 w 2558533"/>
              <a:gd name="connsiteY48" fmla="*/ 458690 h 1632219"/>
              <a:gd name="connsiteX49" fmla="*/ 187646 w 2558533"/>
              <a:gd name="connsiteY49" fmla="*/ 443797 h 1632219"/>
              <a:gd name="connsiteX50" fmla="*/ 551023 w 2558533"/>
              <a:gd name="connsiteY50" fmla="*/ 399120 h 1632219"/>
              <a:gd name="connsiteX51" fmla="*/ 699948 w 2558533"/>
              <a:gd name="connsiteY51" fmla="*/ 381249 h 1632219"/>
              <a:gd name="connsiteX0" fmla="*/ 699948 w 2558533"/>
              <a:gd name="connsiteY0" fmla="*/ 381249 h 1632219"/>
              <a:gd name="connsiteX1" fmla="*/ 816109 w 2558533"/>
              <a:gd name="connsiteY1" fmla="*/ 369335 h 1632219"/>
              <a:gd name="connsiteX2" fmla="*/ 1245014 w 2558533"/>
              <a:gd name="connsiteY2" fmla="*/ 330614 h 1632219"/>
              <a:gd name="connsiteX3" fmla="*/ 1888370 w 2558533"/>
              <a:gd name="connsiteY3" fmla="*/ 271044 h 1632219"/>
              <a:gd name="connsiteX4" fmla="*/ 2031338 w 2558533"/>
              <a:gd name="connsiteY4" fmla="*/ 256152 h 1632219"/>
              <a:gd name="connsiteX5" fmla="*/ 2078994 w 2558533"/>
              <a:gd name="connsiteY5" fmla="*/ 250195 h 1632219"/>
              <a:gd name="connsiteX6" fmla="*/ 2105801 w 2558533"/>
              <a:gd name="connsiteY6" fmla="*/ 253173 h 1632219"/>
              <a:gd name="connsiteX7" fmla="*/ 2129629 w 2558533"/>
              <a:gd name="connsiteY7" fmla="*/ 259130 h 1632219"/>
              <a:gd name="connsiteX8" fmla="*/ 2153457 w 2558533"/>
              <a:gd name="connsiteY8" fmla="*/ 271044 h 1632219"/>
              <a:gd name="connsiteX9" fmla="*/ 2165371 w 2558533"/>
              <a:gd name="connsiteY9" fmla="*/ 282958 h 1632219"/>
              <a:gd name="connsiteX10" fmla="*/ 2171328 w 2558533"/>
              <a:gd name="connsiteY10" fmla="*/ 297851 h 1632219"/>
              <a:gd name="connsiteX11" fmla="*/ 2168349 w 2558533"/>
              <a:gd name="connsiteY11" fmla="*/ 321679 h 1632219"/>
              <a:gd name="connsiteX12" fmla="*/ 2111758 w 2558533"/>
              <a:gd name="connsiteY12" fmla="*/ 774411 h 1632219"/>
              <a:gd name="connsiteX13" fmla="*/ 2105801 w 2558533"/>
              <a:gd name="connsiteY13" fmla="*/ 828024 h 1632219"/>
              <a:gd name="connsiteX14" fmla="*/ 2076016 w 2558533"/>
              <a:gd name="connsiteY14" fmla="*/ 1048433 h 1632219"/>
              <a:gd name="connsiteX15" fmla="*/ 2004532 w 2558533"/>
              <a:gd name="connsiteY15" fmla="*/ 1483294 h 1632219"/>
              <a:gd name="connsiteX16" fmla="*/ 1965811 w 2558533"/>
              <a:gd name="connsiteY16" fmla="*/ 1632219 h 1632219"/>
              <a:gd name="connsiteX17" fmla="*/ 2236855 w 2558533"/>
              <a:gd name="connsiteY17" fmla="*/ 1465423 h 1632219"/>
              <a:gd name="connsiteX18" fmla="*/ 2260683 w 2558533"/>
              <a:gd name="connsiteY18" fmla="*/ 1393939 h 1632219"/>
              <a:gd name="connsiteX19" fmla="*/ 2287489 w 2558533"/>
              <a:gd name="connsiteY19" fmla="*/ 1265864 h 1632219"/>
              <a:gd name="connsiteX20" fmla="*/ 2350038 w 2558533"/>
              <a:gd name="connsiteY20" fmla="*/ 970992 h 1632219"/>
              <a:gd name="connsiteX21" fmla="*/ 2415565 w 2558533"/>
              <a:gd name="connsiteY21" fmla="*/ 691013 h 1632219"/>
              <a:gd name="connsiteX22" fmla="*/ 2469178 w 2558533"/>
              <a:gd name="connsiteY22" fmla="*/ 482518 h 1632219"/>
              <a:gd name="connsiteX23" fmla="*/ 2495984 w 2558533"/>
              <a:gd name="connsiteY23" fmla="*/ 402098 h 1632219"/>
              <a:gd name="connsiteX24" fmla="*/ 2516834 w 2558533"/>
              <a:gd name="connsiteY24" fmla="*/ 366356 h 1632219"/>
              <a:gd name="connsiteX25" fmla="*/ 2540662 w 2558533"/>
              <a:gd name="connsiteY25" fmla="*/ 327636 h 1632219"/>
              <a:gd name="connsiteX26" fmla="*/ 2555554 w 2558533"/>
              <a:gd name="connsiteY26" fmla="*/ 279980 h 1632219"/>
              <a:gd name="connsiteX27" fmla="*/ 2558533 w 2558533"/>
              <a:gd name="connsiteY27" fmla="*/ 235302 h 1632219"/>
              <a:gd name="connsiteX28" fmla="*/ 2537683 w 2558533"/>
              <a:gd name="connsiteY28" fmla="*/ 211474 h 1632219"/>
              <a:gd name="connsiteX29" fmla="*/ 2361952 w 2558533"/>
              <a:gd name="connsiteY29" fmla="*/ 50635 h 1632219"/>
              <a:gd name="connsiteX30" fmla="*/ 2314296 w 2558533"/>
              <a:gd name="connsiteY30" fmla="*/ 8936 h 1632219"/>
              <a:gd name="connsiteX31" fmla="*/ 2278554 w 2558533"/>
              <a:gd name="connsiteY31" fmla="*/ 0 h 1632219"/>
              <a:gd name="connsiteX32" fmla="*/ 2224941 w 2558533"/>
              <a:gd name="connsiteY32" fmla="*/ 0 h 1632219"/>
              <a:gd name="connsiteX33" fmla="*/ 2159414 w 2558533"/>
              <a:gd name="connsiteY33" fmla="*/ 8936 h 1632219"/>
              <a:gd name="connsiteX34" fmla="*/ 2117715 w 2558533"/>
              <a:gd name="connsiteY34" fmla="*/ 20850 h 1632219"/>
              <a:gd name="connsiteX35" fmla="*/ 2058145 w 2558533"/>
              <a:gd name="connsiteY35" fmla="*/ 38721 h 1632219"/>
              <a:gd name="connsiteX36" fmla="*/ 1879435 w 2558533"/>
              <a:gd name="connsiteY36" fmla="*/ 74463 h 1632219"/>
              <a:gd name="connsiteX37" fmla="*/ 1539885 w 2558533"/>
              <a:gd name="connsiteY37" fmla="*/ 125097 h 1632219"/>
              <a:gd name="connsiteX38" fmla="*/ 1230121 w 2558533"/>
              <a:gd name="connsiteY38" fmla="*/ 169775 h 1632219"/>
              <a:gd name="connsiteX39" fmla="*/ 988863 w 2558533"/>
              <a:gd name="connsiteY39" fmla="*/ 205517 h 1632219"/>
              <a:gd name="connsiteX40" fmla="*/ 744625 w 2558533"/>
              <a:gd name="connsiteY40" fmla="*/ 238281 h 1632219"/>
              <a:gd name="connsiteX41" fmla="*/ 485496 w 2558533"/>
              <a:gd name="connsiteY41" fmla="*/ 268066 h 1632219"/>
              <a:gd name="connsiteX42" fmla="*/ 345506 w 2558533"/>
              <a:gd name="connsiteY42" fmla="*/ 277001 h 1632219"/>
              <a:gd name="connsiteX43" fmla="*/ 175732 w 2558533"/>
              <a:gd name="connsiteY43" fmla="*/ 285937 h 1632219"/>
              <a:gd name="connsiteX44" fmla="*/ 71484 w 2558533"/>
              <a:gd name="connsiteY44" fmla="*/ 282958 h 1632219"/>
              <a:gd name="connsiteX45" fmla="*/ 17871 w 2558533"/>
              <a:gd name="connsiteY45" fmla="*/ 282958 h 1632219"/>
              <a:gd name="connsiteX46" fmla="*/ 0 w 2558533"/>
              <a:gd name="connsiteY46" fmla="*/ 271044 h 1632219"/>
              <a:gd name="connsiteX47" fmla="*/ 53613 w 2558533"/>
              <a:gd name="connsiteY47" fmla="*/ 458690 h 1632219"/>
              <a:gd name="connsiteX48" fmla="*/ 187646 w 2558533"/>
              <a:gd name="connsiteY48" fmla="*/ 443797 h 1632219"/>
              <a:gd name="connsiteX49" fmla="*/ 551023 w 2558533"/>
              <a:gd name="connsiteY49" fmla="*/ 399120 h 1632219"/>
              <a:gd name="connsiteX50" fmla="*/ 699948 w 2558533"/>
              <a:gd name="connsiteY50" fmla="*/ 381249 h 1632219"/>
              <a:gd name="connsiteX0" fmla="*/ 699948 w 2558533"/>
              <a:gd name="connsiteY0" fmla="*/ 381249 h 1483294"/>
              <a:gd name="connsiteX1" fmla="*/ 816109 w 2558533"/>
              <a:gd name="connsiteY1" fmla="*/ 369335 h 1483294"/>
              <a:gd name="connsiteX2" fmla="*/ 1245014 w 2558533"/>
              <a:gd name="connsiteY2" fmla="*/ 330614 h 1483294"/>
              <a:gd name="connsiteX3" fmla="*/ 1888370 w 2558533"/>
              <a:gd name="connsiteY3" fmla="*/ 271044 h 1483294"/>
              <a:gd name="connsiteX4" fmla="*/ 2031338 w 2558533"/>
              <a:gd name="connsiteY4" fmla="*/ 256152 h 1483294"/>
              <a:gd name="connsiteX5" fmla="*/ 2078994 w 2558533"/>
              <a:gd name="connsiteY5" fmla="*/ 250195 h 1483294"/>
              <a:gd name="connsiteX6" fmla="*/ 2105801 w 2558533"/>
              <a:gd name="connsiteY6" fmla="*/ 253173 h 1483294"/>
              <a:gd name="connsiteX7" fmla="*/ 2129629 w 2558533"/>
              <a:gd name="connsiteY7" fmla="*/ 259130 h 1483294"/>
              <a:gd name="connsiteX8" fmla="*/ 2153457 w 2558533"/>
              <a:gd name="connsiteY8" fmla="*/ 271044 h 1483294"/>
              <a:gd name="connsiteX9" fmla="*/ 2165371 w 2558533"/>
              <a:gd name="connsiteY9" fmla="*/ 282958 h 1483294"/>
              <a:gd name="connsiteX10" fmla="*/ 2171328 w 2558533"/>
              <a:gd name="connsiteY10" fmla="*/ 297851 h 1483294"/>
              <a:gd name="connsiteX11" fmla="*/ 2168349 w 2558533"/>
              <a:gd name="connsiteY11" fmla="*/ 321679 h 1483294"/>
              <a:gd name="connsiteX12" fmla="*/ 2111758 w 2558533"/>
              <a:gd name="connsiteY12" fmla="*/ 774411 h 1483294"/>
              <a:gd name="connsiteX13" fmla="*/ 2105801 w 2558533"/>
              <a:gd name="connsiteY13" fmla="*/ 828024 h 1483294"/>
              <a:gd name="connsiteX14" fmla="*/ 2076016 w 2558533"/>
              <a:gd name="connsiteY14" fmla="*/ 1048433 h 1483294"/>
              <a:gd name="connsiteX15" fmla="*/ 2004532 w 2558533"/>
              <a:gd name="connsiteY15" fmla="*/ 1483294 h 1483294"/>
              <a:gd name="connsiteX16" fmla="*/ 2236855 w 2558533"/>
              <a:gd name="connsiteY16" fmla="*/ 1465423 h 1483294"/>
              <a:gd name="connsiteX17" fmla="*/ 2260683 w 2558533"/>
              <a:gd name="connsiteY17" fmla="*/ 1393939 h 1483294"/>
              <a:gd name="connsiteX18" fmla="*/ 2287489 w 2558533"/>
              <a:gd name="connsiteY18" fmla="*/ 1265864 h 1483294"/>
              <a:gd name="connsiteX19" fmla="*/ 2350038 w 2558533"/>
              <a:gd name="connsiteY19" fmla="*/ 970992 h 1483294"/>
              <a:gd name="connsiteX20" fmla="*/ 2415565 w 2558533"/>
              <a:gd name="connsiteY20" fmla="*/ 691013 h 1483294"/>
              <a:gd name="connsiteX21" fmla="*/ 2469178 w 2558533"/>
              <a:gd name="connsiteY21" fmla="*/ 482518 h 1483294"/>
              <a:gd name="connsiteX22" fmla="*/ 2495984 w 2558533"/>
              <a:gd name="connsiteY22" fmla="*/ 402098 h 1483294"/>
              <a:gd name="connsiteX23" fmla="*/ 2516834 w 2558533"/>
              <a:gd name="connsiteY23" fmla="*/ 366356 h 1483294"/>
              <a:gd name="connsiteX24" fmla="*/ 2540662 w 2558533"/>
              <a:gd name="connsiteY24" fmla="*/ 327636 h 1483294"/>
              <a:gd name="connsiteX25" fmla="*/ 2555554 w 2558533"/>
              <a:gd name="connsiteY25" fmla="*/ 279980 h 1483294"/>
              <a:gd name="connsiteX26" fmla="*/ 2558533 w 2558533"/>
              <a:gd name="connsiteY26" fmla="*/ 235302 h 1483294"/>
              <a:gd name="connsiteX27" fmla="*/ 2537683 w 2558533"/>
              <a:gd name="connsiteY27" fmla="*/ 211474 h 1483294"/>
              <a:gd name="connsiteX28" fmla="*/ 2361952 w 2558533"/>
              <a:gd name="connsiteY28" fmla="*/ 50635 h 1483294"/>
              <a:gd name="connsiteX29" fmla="*/ 2314296 w 2558533"/>
              <a:gd name="connsiteY29" fmla="*/ 8936 h 1483294"/>
              <a:gd name="connsiteX30" fmla="*/ 2278554 w 2558533"/>
              <a:gd name="connsiteY30" fmla="*/ 0 h 1483294"/>
              <a:gd name="connsiteX31" fmla="*/ 2224941 w 2558533"/>
              <a:gd name="connsiteY31" fmla="*/ 0 h 1483294"/>
              <a:gd name="connsiteX32" fmla="*/ 2159414 w 2558533"/>
              <a:gd name="connsiteY32" fmla="*/ 8936 h 1483294"/>
              <a:gd name="connsiteX33" fmla="*/ 2117715 w 2558533"/>
              <a:gd name="connsiteY33" fmla="*/ 20850 h 1483294"/>
              <a:gd name="connsiteX34" fmla="*/ 2058145 w 2558533"/>
              <a:gd name="connsiteY34" fmla="*/ 38721 h 1483294"/>
              <a:gd name="connsiteX35" fmla="*/ 1879435 w 2558533"/>
              <a:gd name="connsiteY35" fmla="*/ 74463 h 1483294"/>
              <a:gd name="connsiteX36" fmla="*/ 1539885 w 2558533"/>
              <a:gd name="connsiteY36" fmla="*/ 125097 h 1483294"/>
              <a:gd name="connsiteX37" fmla="*/ 1230121 w 2558533"/>
              <a:gd name="connsiteY37" fmla="*/ 169775 h 1483294"/>
              <a:gd name="connsiteX38" fmla="*/ 988863 w 2558533"/>
              <a:gd name="connsiteY38" fmla="*/ 205517 h 1483294"/>
              <a:gd name="connsiteX39" fmla="*/ 744625 w 2558533"/>
              <a:gd name="connsiteY39" fmla="*/ 238281 h 1483294"/>
              <a:gd name="connsiteX40" fmla="*/ 485496 w 2558533"/>
              <a:gd name="connsiteY40" fmla="*/ 268066 h 1483294"/>
              <a:gd name="connsiteX41" fmla="*/ 345506 w 2558533"/>
              <a:gd name="connsiteY41" fmla="*/ 277001 h 1483294"/>
              <a:gd name="connsiteX42" fmla="*/ 175732 w 2558533"/>
              <a:gd name="connsiteY42" fmla="*/ 285937 h 1483294"/>
              <a:gd name="connsiteX43" fmla="*/ 71484 w 2558533"/>
              <a:gd name="connsiteY43" fmla="*/ 282958 h 1483294"/>
              <a:gd name="connsiteX44" fmla="*/ 17871 w 2558533"/>
              <a:gd name="connsiteY44" fmla="*/ 282958 h 1483294"/>
              <a:gd name="connsiteX45" fmla="*/ 0 w 2558533"/>
              <a:gd name="connsiteY45" fmla="*/ 271044 h 1483294"/>
              <a:gd name="connsiteX46" fmla="*/ 53613 w 2558533"/>
              <a:gd name="connsiteY46" fmla="*/ 458690 h 1483294"/>
              <a:gd name="connsiteX47" fmla="*/ 187646 w 2558533"/>
              <a:gd name="connsiteY47" fmla="*/ 443797 h 1483294"/>
              <a:gd name="connsiteX48" fmla="*/ 551023 w 2558533"/>
              <a:gd name="connsiteY48" fmla="*/ 399120 h 1483294"/>
              <a:gd name="connsiteX49" fmla="*/ 699948 w 2558533"/>
              <a:gd name="connsiteY49" fmla="*/ 381249 h 1483294"/>
              <a:gd name="connsiteX0" fmla="*/ 699948 w 2558533"/>
              <a:gd name="connsiteY0" fmla="*/ 381249 h 1465423"/>
              <a:gd name="connsiteX1" fmla="*/ 816109 w 2558533"/>
              <a:gd name="connsiteY1" fmla="*/ 369335 h 1465423"/>
              <a:gd name="connsiteX2" fmla="*/ 1245014 w 2558533"/>
              <a:gd name="connsiteY2" fmla="*/ 330614 h 1465423"/>
              <a:gd name="connsiteX3" fmla="*/ 1888370 w 2558533"/>
              <a:gd name="connsiteY3" fmla="*/ 271044 h 1465423"/>
              <a:gd name="connsiteX4" fmla="*/ 2031338 w 2558533"/>
              <a:gd name="connsiteY4" fmla="*/ 256152 h 1465423"/>
              <a:gd name="connsiteX5" fmla="*/ 2078994 w 2558533"/>
              <a:gd name="connsiteY5" fmla="*/ 250195 h 1465423"/>
              <a:gd name="connsiteX6" fmla="*/ 2105801 w 2558533"/>
              <a:gd name="connsiteY6" fmla="*/ 253173 h 1465423"/>
              <a:gd name="connsiteX7" fmla="*/ 2129629 w 2558533"/>
              <a:gd name="connsiteY7" fmla="*/ 259130 h 1465423"/>
              <a:gd name="connsiteX8" fmla="*/ 2153457 w 2558533"/>
              <a:gd name="connsiteY8" fmla="*/ 271044 h 1465423"/>
              <a:gd name="connsiteX9" fmla="*/ 2165371 w 2558533"/>
              <a:gd name="connsiteY9" fmla="*/ 282958 h 1465423"/>
              <a:gd name="connsiteX10" fmla="*/ 2171328 w 2558533"/>
              <a:gd name="connsiteY10" fmla="*/ 297851 h 1465423"/>
              <a:gd name="connsiteX11" fmla="*/ 2168349 w 2558533"/>
              <a:gd name="connsiteY11" fmla="*/ 321679 h 1465423"/>
              <a:gd name="connsiteX12" fmla="*/ 2111758 w 2558533"/>
              <a:gd name="connsiteY12" fmla="*/ 774411 h 1465423"/>
              <a:gd name="connsiteX13" fmla="*/ 2105801 w 2558533"/>
              <a:gd name="connsiteY13" fmla="*/ 828024 h 1465423"/>
              <a:gd name="connsiteX14" fmla="*/ 2076016 w 2558533"/>
              <a:gd name="connsiteY14" fmla="*/ 1048433 h 1465423"/>
              <a:gd name="connsiteX15" fmla="*/ 2236855 w 2558533"/>
              <a:gd name="connsiteY15" fmla="*/ 1465423 h 1465423"/>
              <a:gd name="connsiteX16" fmla="*/ 2260683 w 2558533"/>
              <a:gd name="connsiteY16" fmla="*/ 1393939 h 1465423"/>
              <a:gd name="connsiteX17" fmla="*/ 2287489 w 2558533"/>
              <a:gd name="connsiteY17" fmla="*/ 1265864 h 1465423"/>
              <a:gd name="connsiteX18" fmla="*/ 2350038 w 2558533"/>
              <a:gd name="connsiteY18" fmla="*/ 970992 h 1465423"/>
              <a:gd name="connsiteX19" fmla="*/ 2415565 w 2558533"/>
              <a:gd name="connsiteY19" fmla="*/ 691013 h 1465423"/>
              <a:gd name="connsiteX20" fmla="*/ 2469178 w 2558533"/>
              <a:gd name="connsiteY20" fmla="*/ 482518 h 1465423"/>
              <a:gd name="connsiteX21" fmla="*/ 2495984 w 2558533"/>
              <a:gd name="connsiteY21" fmla="*/ 402098 h 1465423"/>
              <a:gd name="connsiteX22" fmla="*/ 2516834 w 2558533"/>
              <a:gd name="connsiteY22" fmla="*/ 366356 h 1465423"/>
              <a:gd name="connsiteX23" fmla="*/ 2540662 w 2558533"/>
              <a:gd name="connsiteY23" fmla="*/ 327636 h 1465423"/>
              <a:gd name="connsiteX24" fmla="*/ 2555554 w 2558533"/>
              <a:gd name="connsiteY24" fmla="*/ 279980 h 1465423"/>
              <a:gd name="connsiteX25" fmla="*/ 2558533 w 2558533"/>
              <a:gd name="connsiteY25" fmla="*/ 235302 h 1465423"/>
              <a:gd name="connsiteX26" fmla="*/ 2537683 w 2558533"/>
              <a:gd name="connsiteY26" fmla="*/ 211474 h 1465423"/>
              <a:gd name="connsiteX27" fmla="*/ 2361952 w 2558533"/>
              <a:gd name="connsiteY27" fmla="*/ 50635 h 1465423"/>
              <a:gd name="connsiteX28" fmla="*/ 2314296 w 2558533"/>
              <a:gd name="connsiteY28" fmla="*/ 8936 h 1465423"/>
              <a:gd name="connsiteX29" fmla="*/ 2278554 w 2558533"/>
              <a:gd name="connsiteY29" fmla="*/ 0 h 1465423"/>
              <a:gd name="connsiteX30" fmla="*/ 2224941 w 2558533"/>
              <a:gd name="connsiteY30" fmla="*/ 0 h 1465423"/>
              <a:gd name="connsiteX31" fmla="*/ 2159414 w 2558533"/>
              <a:gd name="connsiteY31" fmla="*/ 8936 h 1465423"/>
              <a:gd name="connsiteX32" fmla="*/ 2117715 w 2558533"/>
              <a:gd name="connsiteY32" fmla="*/ 20850 h 1465423"/>
              <a:gd name="connsiteX33" fmla="*/ 2058145 w 2558533"/>
              <a:gd name="connsiteY33" fmla="*/ 38721 h 1465423"/>
              <a:gd name="connsiteX34" fmla="*/ 1879435 w 2558533"/>
              <a:gd name="connsiteY34" fmla="*/ 74463 h 1465423"/>
              <a:gd name="connsiteX35" fmla="*/ 1539885 w 2558533"/>
              <a:gd name="connsiteY35" fmla="*/ 125097 h 1465423"/>
              <a:gd name="connsiteX36" fmla="*/ 1230121 w 2558533"/>
              <a:gd name="connsiteY36" fmla="*/ 169775 h 1465423"/>
              <a:gd name="connsiteX37" fmla="*/ 988863 w 2558533"/>
              <a:gd name="connsiteY37" fmla="*/ 205517 h 1465423"/>
              <a:gd name="connsiteX38" fmla="*/ 744625 w 2558533"/>
              <a:gd name="connsiteY38" fmla="*/ 238281 h 1465423"/>
              <a:gd name="connsiteX39" fmla="*/ 485496 w 2558533"/>
              <a:gd name="connsiteY39" fmla="*/ 268066 h 1465423"/>
              <a:gd name="connsiteX40" fmla="*/ 345506 w 2558533"/>
              <a:gd name="connsiteY40" fmla="*/ 277001 h 1465423"/>
              <a:gd name="connsiteX41" fmla="*/ 175732 w 2558533"/>
              <a:gd name="connsiteY41" fmla="*/ 285937 h 1465423"/>
              <a:gd name="connsiteX42" fmla="*/ 71484 w 2558533"/>
              <a:gd name="connsiteY42" fmla="*/ 282958 h 1465423"/>
              <a:gd name="connsiteX43" fmla="*/ 17871 w 2558533"/>
              <a:gd name="connsiteY43" fmla="*/ 282958 h 1465423"/>
              <a:gd name="connsiteX44" fmla="*/ 0 w 2558533"/>
              <a:gd name="connsiteY44" fmla="*/ 271044 h 1465423"/>
              <a:gd name="connsiteX45" fmla="*/ 53613 w 2558533"/>
              <a:gd name="connsiteY45" fmla="*/ 458690 h 1465423"/>
              <a:gd name="connsiteX46" fmla="*/ 187646 w 2558533"/>
              <a:gd name="connsiteY46" fmla="*/ 443797 h 1465423"/>
              <a:gd name="connsiteX47" fmla="*/ 551023 w 2558533"/>
              <a:gd name="connsiteY47" fmla="*/ 399120 h 1465423"/>
              <a:gd name="connsiteX48" fmla="*/ 699948 w 2558533"/>
              <a:gd name="connsiteY48" fmla="*/ 381249 h 1465423"/>
              <a:gd name="connsiteX0" fmla="*/ 699948 w 2558533"/>
              <a:gd name="connsiteY0" fmla="*/ 381249 h 1393939"/>
              <a:gd name="connsiteX1" fmla="*/ 816109 w 2558533"/>
              <a:gd name="connsiteY1" fmla="*/ 369335 h 1393939"/>
              <a:gd name="connsiteX2" fmla="*/ 1245014 w 2558533"/>
              <a:gd name="connsiteY2" fmla="*/ 330614 h 1393939"/>
              <a:gd name="connsiteX3" fmla="*/ 1888370 w 2558533"/>
              <a:gd name="connsiteY3" fmla="*/ 271044 h 1393939"/>
              <a:gd name="connsiteX4" fmla="*/ 2031338 w 2558533"/>
              <a:gd name="connsiteY4" fmla="*/ 256152 h 1393939"/>
              <a:gd name="connsiteX5" fmla="*/ 2078994 w 2558533"/>
              <a:gd name="connsiteY5" fmla="*/ 250195 h 1393939"/>
              <a:gd name="connsiteX6" fmla="*/ 2105801 w 2558533"/>
              <a:gd name="connsiteY6" fmla="*/ 253173 h 1393939"/>
              <a:gd name="connsiteX7" fmla="*/ 2129629 w 2558533"/>
              <a:gd name="connsiteY7" fmla="*/ 259130 h 1393939"/>
              <a:gd name="connsiteX8" fmla="*/ 2153457 w 2558533"/>
              <a:gd name="connsiteY8" fmla="*/ 271044 h 1393939"/>
              <a:gd name="connsiteX9" fmla="*/ 2165371 w 2558533"/>
              <a:gd name="connsiteY9" fmla="*/ 282958 h 1393939"/>
              <a:gd name="connsiteX10" fmla="*/ 2171328 w 2558533"/>
              <a:gd name="connsiteY10" fmla="*/ 297851 h 1393939"/>
              <a:gd name="connsiteX11" fmla="*/ 2168349 w 2558533"/>
              <a:gd name="connsiteY11" fmla="*/ 321679 h 1393939"/>
              <a:gd name="connsiteX12" fmla="*/ 2111758 w 2558533"/>
              <a:gd name="connsiteY12" fmla="*/ 774411 h 1393939"/>
              <a:gd name="connsiteX13" fmla="*/ 2105801 w 2558533"/>
              <a:gd name="connsiteY13" fmla="*/ 828024 h 1393939"/>
              <a:gd name="connsiteX14" fmla="*/ 2076016 w 2558533"/>
              <a:gd name="connsiteY14" fmla="*/ 1048433 h 1393939"/>
              <a:gd name="connsiteX15" fmla="*/ 2260683 w 2558533"/>
              <a:gd name="connsiteY15" fmla="*/ 1393939 h 1393939"/>
              <a:gd name="connsiteX16" fmla="*/ 2287489 w 2558533"/>
              <a:gd name="connsiteY16" fmla="*/ 1265864 h 1393939"/>
              <a:gd name="connsiteX17" fmla="*/ 2350038 w 2558533"/>
              <a:gd name="connsiteY17" fmla="*/ 970992 h 1393939"/>
              <a:gd name="connsiteX18" fmla="*/ 2415565 w 2558533"/>
              <a:gd name="connsiteY18" fmla="*/ 691013 h 1393939"/>
              <a:gd name="connsiteX19" fmla="*/ 2469178 w 2558533"/>
              <a:gd name="connsiteY19" fmla="*/ 482518 h 1393939"/>
              <a:gd name="connsiteX20" fmla="*/ 2495984 w 2558533"/>
              <a:gd name="connsiteY20" fmla="*/ 402098 h 1393939"/>
              <a:gd name="connsiteX21" fmla="*/ 2516834 w 2558533"/>
              <a:gd name="connsiteY21" fmla="*/ 366356 h 1393939"/>
              <a:gd name="connsiteX22" fmla="*/ 2540662 w 2558533"/>
              <a:gd name="connsiteY22" fmla="*/ 327636 h 1393939"/>
              <a:gd name="connsiteX23" fmla="*/ 2555554 w 2558533"/>
              <a:gd name="connsiteY23" fmla="*/ 279980 h 1393939"/>
              <a:gd name="connsiteX24" fmla="*/ 2558533 w 2558533"/>
              <a:gd name="connsiteY24" fmla="*/ 235302 h 1393939"/>
              <a:gd name="connsiteX25" fmla="*/ 2537683 w 2558533"/>
              <a:gd name="connsiteY25" fmla="*/ 211474 h 1393939"/>
              <a:gd name="connsiteX26" fmla="*/ 2361952 w 2558533"/>
              <a:gd name="connsiteY26" fmla="*/ 50635 h 1393939"/>
              <a:gd name="connsiteX27" fmla="*/ 2314296 w 2558533"/>
              <a:gd name="connsiteY27" fmla="*/ 8936 h 1393939"/>
              <a:gd name="connsiteX28" fmla="*/ 2278554 w 2558533"/>
              <a:gd name="connsiteY28" fmla="*/ 0 h 1393939"/>
              <a:gd name="connsiteX29" fmla="*/ 2224941 w 2558533"/>
              <a:gd name="connsiteY29" fmla="*/ 0 h 1393939"/>
              <a:gd name="connsiteX30" fmla="*/ 2159414 w 2558533"/>
              <a:gd name="connsiteY30" fmla="*/ 8936 h 1393939"/>
              <a:gd name="connsiteX31" fmla="*/ 2117715 w 2558533"/>
              <a:gd name="connsiteY31" fmla="*/ 20850 h 1393939"/>
              <a:gd name="connsiteX32" fmla="*/ 2058145 w 2558533"/>
              <a:gd name="connsiteY32" fmla="*/ 38721 h 1393939"/>
              <a:gd name="connsiteX33" fmla="*/ 1879435 w 2558533"/>
              <a:gd name="connsiteY33" fmla="*/ 74463 h 1393939"/>
              <a:gd name="connsiteX34" fmla="*/ 1539885 w 2558533"/>
              <a:gd name="connsiteY34" fmla="*/ 125097 h 1393939"/>
              <a:gd name="connsiteX35" fmla="*/ 1230121 w 2558533"/>
              <a:gd name="connsiteY35" fmla="*/ 169775 h 1393939"/>
              <a:gd name="connsiteX36" fmla="*/ 988863 w 2558533"/>
              <a:gd name="connsiteY36" fmla="*/ 205517 h 1393939"/>
              <a:gd name="connsiteX37" fmla="*/ 744625 w 2558533"/>
              <a:gd name="connsiteY37" fmla="*/ 238281 h 1393939"/>
              <a:gd name="connsiteX38" fmla="*/ 485496 w 2558533"/>
              <a:gd name="connsiteY38" fmla="*/ 268066 h 1393939"/>
              <a:gd name="connsiteX39" fmla="*/ 345506 w 2558533"/>
              <a:gd name="connsiteY39" fmla="*/ 277001 h 1393939"/>
              <a:gd name="connsiteX40" fmla="*/ 175732 w 2558533"/>
              <a:gd name="connsiteY40" fmla="*/ 285937 h 1393939"/>
              <a:gd name="connsiteX41" fmla="*/ 71484 w 2558533"/>
              <a:gd name="connsiteY41" fmla="*/ 282958 h 1393939"/>
              <a:gd name="connsiteX42" fmla="*/ 17871 w 2558533"/>
              <a:gd name="connsiteY42" fmla="*/ 282958 h 1393939"/>
              <a:gd name="connsiteX43" fmla="*/ 0 w 2558533"/>
              <a:gd name="connsiteY43" fmla="*/ 271044 h 1393939"/>
              <a:gd name="connsiteX44" fmla="*/ 53613 w 2558533"/>
              <a:gd name="connsiteY44" fmla="*/ 458690 h 1393939"/>
              <a:gd name="connsiteX45" fmla="*/ 187646 w 2558533"/>
              <a:gd name="connsiteY45" fmla="*/ 443797 h 1393939"/>
              <a:gd name="connsiteX46" fmla="*/ 551023 w 2558533"/>
              <a:gd name="connsiteY46" fmla="*/ 399120 h 1393939"/>
              <a:gd name="connsiteX47" fmla="*/ 699948 w 2558533"/>
              <a:gd name="connsiteY47" fmla="*/ 381249 h 1393939"/>
              <a:gd name="connsiteX0" fmla="*/ 699948 w 2558533"/>
              <a:gd name="connsiteY0" fmla="*/ 381249 h 1265864"/>
              <a:gd name="connsiteX1" fmla="*/ 816109 w 2558533"/>
              <a:gd name="connsiteY1" fmla="*/ 369335 h 1265864"/>
              <a:gd name="connsiteX2" fmla="*/ 1245014 w 2558533"/>
              <a:gd name="connsiteY2" fmla="*/ 330614 h 1265864"/>
              <a:gd name="connsiteX3" fmla="*/ 1888370 w 2558533"/>
              <a:gd name="connsiteY3" fmla="*/ 271044 h 1265864"/>
              <a:gd name="connsiteX4" fmla="*/ 2031338 w 2558533"/>
              <a:gd name="connsiteY4" fmla="*/ 256152 h 1265864"/>
              <a:gd name="connsiteX5" fmla="*/ 2078994 w 2558533"/>
              <a:gd name="connsiteY5" fmla="*/ 250195 h 1265864"/>
              <a:gd name="connsiteX6" fmla="*/ 2105801 w 2558533"/>
              <a:gd name="connsiteY6" fmla="*/ 253173 h 1265864"/>
              <a:gd name="connsiteX7" fmla="*/ 2129629 w 2558533"/>
              <a:gd name="connsiteY7" fmla="*/ 259130 h 1265864"/>
              <a:gd name="connsiteX8" fmla="*/ 2153457 w 2558533"/>
              <a:gd name="connsiteY8" fmla="*/ 271044 h 1265864"/>
              <a:gd name="connsiteX9" fmla="*/ 2165371 w 2558533"/>
              <a:gd name="connsiteY9" fmla="*/ 282958 h 1265864"/>
              <a:gd name="connsiteX10" fmla="*/ 2171328 w 2558533"/>
              <a:gd name="connsiteY10" fmla="*/ 297851 h 1265864"/>
              <a:gd name="connsiteX11" fmla="*/ 2168349 w 2558533"/>
              <a:gd name="connsiteY11" fmla="*/ 321679 h 1265864"/>
              <a:gd name="connsiteX12" fmla="*/ 2111758 w 2558533"/>
              <a:gd name="connsiteY12" fmla="*/ 774411 h 1265864"/>
              <a:gd name="connsiteX13" fmla="*/ 2105801 w 2558533"/>
              <a:gd name="connsiteY13" fmla="*/ 828024 h 1265864"/>
              <a:gd name="connsiteX14" fmla="*/ 2076016 w 2558533"/>
              <a:gd name="connsiteY14" fmla="*/ 1048433 h 1265864"/>
              <a:gd name="connsiteX15" fmla="*/ 2287489 w 2558533"/>
              <a:gd name="connsiteY15" fmla="*/ 1265864 h 1265864"/>
              <a:gd name="connsiteX16" fmla="*/ 2350038 w 2558533"/>
              <a:gd name="connsiteY16" fmla="*/ 970992 h 1265864"/>
              <a:gd name="connsiteX17" fmla="*/ 2415565 w 2558533"/>
              <a:gd name="connsiteY17" fmla="*/ 691013 h 1265864"/>
              <a:gd name="connsiteX18" fmla="*/ 2469178 w 2558533"/>
              <a:gd name="connsiteY18" fmla="*/ 482518 h 1265864"/>
              <a:gd name="connsiteX19" fmla="*/ 2495984 w 2558533"/>
              <a:gd name="connsiteY19" fmla="*/ 402098 h 1265864"/>
              <a:gd name="connsiteX20" fmla="*/ 2516834 w 2558533"/>
              <a:gd name="connsiteY20" fmla="*/ 366356 h 1265864"/>
              <a:gd name="connsiteX21" fmla="*/ 2540662 w 2558533"/>
              <a:gd name="connsiteY21" fmla="*/ 327636 h 1265864"/>
              <a:gd name="connsiteX22" fmla="*/ 2555554 w 2558533"/>
              <a:gd name="connsiteY22" fmla="*/ 279980 h 1265864"/>
              <a:gd name="connsiteX23" fmla="*/ 2558533 w 2558533"/>
              <a:gd name="connsiteY23" fmla="*/ 235302 h 1265864"/>
              <a:gd name="connsiteX24" fmla="*/ 2537683 w 2558533"/>
              <a:gd name="connsiteY24" fmla="*/ 211474 h 1265864"/>
              <a:gd name="connsiteX25" fmla="*/ 2361952 w 2558533"/>
              <a:gd name="connsiteY25" fmla="*/ 50635 h 1265864"/>
              <a:gd name="connsiteX26" fmla="*/ 2314296 w 2558533"/>
              <a:gd name="connsiteY26" fmla="*/ 8936 h 1265864"/>
              <a:gd name="connsiteX27" fmla="*/ 2278554 w 2558533"/>
              <a:gd name="connsiteY27" fmla="*/ 0 h 1265864"/>
              <a:gd name="connsiteX28" fmla="*/ 2224941 w 2558533"/>
              <a:gd name="connsiteY28" fmla="*/ 0 h 1265864"/>
              <a:gd name="connsiteX29" fmla="*/ 2159414 w 2558533"/>
              <a:gd name="connsiteY29" fmla="*/ 8936 h 1265864"/>
              <a:gd name="connsiteX30" fmla="*/ 2117715 w 2558533"/>
              <a:gd name="connsiteY30" fmla="*/ 20850 h 1265864"/>
              <a:gd name="connsiteX31" fmla="*/ 2058145 w 2558533"/>
              <a:gd name="connsiteY31" fmla="*/ 38721 h 1265864"/>
              <a:gd name="connsiteX32" fmla="*/ 1879435 w 2558533"/>
              <a:gd name="connsiteY32" fmla="*/ 74463 h 1265864"/>
              <a:gd name="connsiteX33" fmla="*/ 1539885 w 2558533"/>
              <a:gd name="connsiteY33" fmla="*/ 125097 h 1265864"/>
              <a:gd name="connsiteX34" fmla="*/ 1230121 w 2558533"/>
              <a:gd name="connsiteY34" fmla="*/ 169775 h 1265864"/>
              <a:gd name="connsiteX35" fmla="*/ 988863 w 2558533"/>
              <a:gd name="connsiteY35" fmla="*/ 205517 h 1265864"/>
              <a:gd name="connsiteX36" fmla="*/ 744625 w 2558533"/>
              <a:gd name="connsiteY36" fmla="*/ 238281 h 1265864"/>
              <a:gd name="connsiteX37" fmla="*/ 485496 w 2558533"/>
              <a:gd name="connsiteY37" fmla="*/ 268066 h 1265864"/>
              <a:gd name="connsiteX38" fmla="*/ 345506 w 2558533"/>
              <a:gd name="connsiteY38" fmla="*/ 277001 h 1265864"/>
              <a:gd name="connsiteX39" fmla="*/ 175732 w 2558533"/>
              <a:gd name="connsiteY39" fmla="*/ 285937 h 1265864"/>
              <a:gd name="connsiteX40" fmla="*/ 71484 w 2558533"/>
              <a:gd name="connsiteY40" fmla="*/ 282958 h 1265864"/>
              <a:gd name="connsiteX41" fmla="*/ 17871 w 2558533"/>
              <a:gd name="connsiteY41" fmla="*/ 282958 h 1265864"/>
              <a:gd name="connsiteX42" fmla="*/ 0 w 2558533"/>
              <a:gd name="connsiteY42" fmla="*/ 271044 h 1265864"/>
              <a:gd name="connsiteX43" fmla="*/ 53613 w 2558533"/>
              <a:gd name="connsiteY43" fmla="*/ 458690 h 1265864"/>
              <a:gd name="connsiteX44" fmla="*/ 187646 w 2558533"/>
              <a:gd name="connsiteY44" fmla="*/ 443797 h 1265864"/>
              <a:gd name="connsiteX45" fmla="*/ 551023 w 2558533"/>
              <a:gd name="connsiteY45" fmla="*/ 399120 h 1265864"/>
              <a:gd name="connsiteX46" fmla="*/ 699948 w 2558533"/>
              <a:gd name="connsiteY46" fmla="*/ 381249 h 1265864"/>
              <a:gd name="connsiteX0" fmla="*/ 699948 w 2558533"/>
              <a:gd name="connsiteY0" fmla="*/ 381249 h 1048433"/>
              <a:gd name="connsiteX1" fmla="*/ 816109 w 2558533"/>
              <a:gd name="connsiteY1" fmla="*/ 369335 h 1048433"/>
              <a:gd name="connsiteX2" fmla="*/ 1245014 w 2558533"/>
              <a:gd name="connsiteY2" fmla="*/ 330614 h 1048433"/>
              <a:gd name="connsiteX3" fmla="*/ 1888370 w 2558533"/>
              <a:gd name="connsiteY3" fmla="*/ 271044 h 1048433"/>
              <a:gd name="connsiteX4" fmla="*/ 2031338 w 2558533"/>
              <a:gd name="connsiteY4" fmla="*/ 256152 h 1048433"/>
              <a:gd name="connsiteX5" fmla="*/ 2078994 w 2558533"/>
              <a:gd name="connsiteY5" fmla="*/ 250195 h 1048433"/>
              <a:gd name="connsiteX6" fmla="*/ 2105801 w 2558533"/>
              <a:gd name="connsiteY6" fmla="*/ 253173 h 1048433"/>
              <a:gd name="connsiteX7" fmla="*/ 2129629 w 2558533"/>
              <a:gd name="connsiteY7" fmla="*/ 259130 h 1048433"/>
              <a:gd name="connsiteX8" fmla="*/ 2153457 w 2558533"/>
              <a:gd name="connsiteY8" fmla="*/ 271044 h 1048433"/>
              <a:gd name="connsiteX9" fmla="*/ 2165371 w 2558533"/>
              <a:gd name="connsiteY9" fmla="*/ 282958 h 1048433"/>
              <a:gd name="connsiteX10" fmla="*/ 2171328 w 2558533"/>
              <a:gd name="connsiteY10" fmla="*/ 297851 h 1048433"/>
              <a:gd name="connsiteX11" fmla="*/ 2168349 w 2558533"/>
              <a:gd name="connsiteY11" fmla="*/ 321679 h 1048433"/>
              <a:gd name="connsiteX12" fmla="*/ 2111758 w 2558533"/>
              <a:gd name="connsiteY12" fmla="*/ 774411 h 1048433"/>
              <a:gd name="connsiteX13" fmla="*/ 2105801 w 2558533"/>
              <a:gd name="connsiteY13" fmla="*/ 828024 h 1048433"/>
              <a:gd name="connsiteX14" fmla="*/ 2076016 w 2558533"/>
              <a:gd name="connsiteY14" fmla="*/ 1048433 h 1048433"/>
              <a:gd name="connsiteX15" fmla="*/ 2350038 w 2558533"/>
              <a:gd name="connsiteY15" fmla="*/ 970992 h 1048433"/>
              <a:gd name="connsiteX16" fmla="*/ 2415565 w 2558533"/>
              <a:gd name="connsiteY16" fmla="*/ 691013 h 1048433"/>
              <a:gd name="connsiteX17" fmla="*/ 2469178 w 2558533"/>
              <a:gd name="connsiteY17" fmla="*/ 482518 h 1048433"/>
              <a:gd name="connsiteX18" fmla="*/ 2495984 w 2558533"/>
              <a:gd name="connsiteY18" fmla="*/ 402098 h 1048433"/>
              <a:gd name="connsiteX19" fmla="*/ 2516834 w 2558533"/>
              <a:gd name="connsiteY19" fmla="*/ 366356 h 1048433"/>
              <a:gd name="connsiteX20" fmla="*/ 2540662 w 2558533"/>
              <a:gd name="connsiteY20" fmla="*/ 327636 h 1048433"/>
              <a:gd name="connsiteX21" fmla="*/ 2555554 w 2558533"/>
              <a:gd name="connsiteY21" fmla="*/ 279980 h 1048433"/>
              <a:gd name="connsiteX22" fmla="*/ 2558533 w 2558533"/>
              <a:gd name="connsiteY22" fmla="*/ 235302 h 1048433"/>
              <a:gd name="connsiteX23" fmla="*/ 2537683 w 2558533"/>
              <a:gd name="connsiteY23" fmla="*/ 211474 h 1048433"/>
              <a:gd name="connsiteX24" fmla="*/ 2361952 w 2558533"/>
              <a:gd name="connsiteY24" fmla="*/ 50635 h 1048433"/>
              <a:gd name="connsiteX25" fmla="*/ 2314296 w 2558533"/>
              <a:gd name="connsiteY25" fmla="*/ 8936 h 1048433"/>
              <a:gd name="connsiteX26" fmla="*/ 2278554 w 2558533"/>
              <a:gd name="connsiteY26" fmla="*/ 0 h 1048433"/>
              <a:gd name="connsiteX27" fmla="*/ 2224941 w 2558533"/>
              <a:gd name="connsiteY27" fmla="*/ 0 h 1048433"/>
              <a:gd name="connsiteX28" fmla="*/ 2159414 w 2558533"/>
              <a:gd name="connsiteY28" fmla="*/ 8936 h 1048433"/>
              <a:gd name="connsiteX29" fmla="*/ 2117715 w 2558533"/>
              <a:gd name="connsiteY29" fmla="*/ 20850 h 1048433"/>
              <a:gd name="connsiteX30" fmla="*/ 2058145 w 2558533"/>
              <a:gd name="connsiteY30" fmla="*/ 38721 h 1048433"/>
              <a:gd name="connsiteX31" fmla="*/ 1879435 w 2558533"/>
              <a:gd name="connsiteY31" fmla="*/ 74463 h 1048433"/>
              <a:gd name="connsiteX32" fmla="*/ 1539885 w 2558533"/>
              <a:gd name="connsiteY32" fmla="*/ 125097 h 1048433"/>
              <a:gd name="connsiteX33" fmla="*/ 1230121 w 2558533"/>
              <a:gd name="connsiteY33" fmla="*/ 169775 h 1048433"/>
              <a:gd name="connsiteX34" fmla="*/ 988863 w 2558533"/>
              <a:gd name="connsiteY34" fmla="*/ 205517 h 1048433"/>
              <a:gd name="connsiteX35" fmla="*/ 744625 w 2558533"/>
              <a:gd name="connsiteY35" fmla="*/ 238281 h 1048433"/>
              <a:gd name="connsiteX36" fmla="*/ 485496 w 2558533"/>
              <a:gd name="connsiteY36" fmla="*/ 268066 h 1048433"/>
              <a:gd name="connsiteX37" fmla="*/ 345506 w 2558533"/>
              <a:gd name="connsiteY37" fmla="*/ 277001 h 1048433"/>
              <a:gd name="connsiteX38" fmla="*/ 175732 w 2558533"/>
              <a:gd name="connsiteY38" fmla="*/ 285937 h 1048433"/>
              <a:gd name="connsiteX39" fmla="*/ 71484 w 2558533"/>
              <a:gd name="connsiteY39" fmla="*/ 282958 h 1048433"/>
              <a:gd name="connsiteX40" fmla="*/ 17871 w 2558533"/>
              <a:gd name="connsiteY40" fmla="*/ 282958 h 1048433"/>
              <a:gd name="connsiteX41" fmla="*/ 0 w 2558533"/>
              <a:gd name="connsiteY41" fmla="*/ 271044 h 1048433"/>
              <a:gd name="connsiteX42" fmla="*/ 53613 w 2558533"/>
              <a:gd name="connsiteY42" fmla="*/ 458690 h 1048433"/>
              <a:gd name="connsiteX43" fmla="*/ 187646 w 2558533"/>
              <a:gd name="connsiteY43" fmla="*/ 443797 h 1048433"/>
              <a:gd name="connsiteX44" fmla="*/ 551023 w 2558533"/>
              <a:gd name="connsiteY44" fmla="*/ 399120 h 1048433"/>
              <a:gd name="connsiteX45" fmla="*/ 699948 w 2558533"/>
              <a:gd name="connsiteY45" fmla="*/ 381249 h 1048433"/>
              <a:gd name="connsiteX0" fmla="*/ 699948 w 2558533"/>
              <a:gd name="connsiteY0" fmla="*/ 381249 h 970992"/>
              <a:gd name="connsiteX1" fmla="*/ 816109 w 2558533"/>
              <a:gd name="connsiteY1" fmla="*/ 369335 h 970992"/>
              <a:gd name="connsiteX2" fmla="*/ 1245014 w 2558533"/>
              <a:gd name="connsiteY2" fmla="*/ 330614 h 970992"/>
              <a:gd name="connsiteX3" fmla="*/ 1888370 w 2558533"/>
              <a:gd name="connsiteY3" fmla="*/ 271044 h 970992"/>
              <a:gd name="connsiteX4" fmla="*/ 2031338 w 2558533"/>
              <a:gd name="connsiteY4" fmla="*/ 256152 h 970992"/>
              <a:gd name="connsiteX5" fmla="*/ 2078994 w 2558533"/>
              <a:gd name="connsiteY5" fmla="*/ 250195 h 970992"/>
              <a:gd name="connsiteX6" fmla="*/ 2105801 w 2558533"/>
              <a:gd name="connsiteY6" fmla="*/ 253173 h 970992"/>
              <a:gd name="connsiteX7" fmla="*/ 2129629 w 2558533"/>
              <a:gd name="connsiteY7" fmla="*/ 259130 h 970992"/>
              <a:gd name="connsiteX8" fmla="*/ 2153457 w 2558533"/>
              <a:gd name="connsiteY8" fmla="*/ 271044 h 970992"/>
              <a:gd name="connsiteX9" fmla="*/ 2165371 w 2558533"/>
              <a:gd name="connsiteY9" fmla="*/ 282958 h 970992"/>
              <a:gd name="connsiteX10" fmla="*/ 2171328 w 2558533"/>
              <a:gd name="connsiteY10" fmla="*/ 297851 h 970992"/>
              <a:gd name="connsiteX11" fmla="*/ 2168349 w 2558533"/>
              <a:gd name="connsiteY11" fmla="*/ 321679 h 970992"/>
              <a:gd name="connsiteX12" fmla="*/ 2111758 w 2558533"/>
              <a:gd name="connsiteY12" fmla="*/ 774411 h 970992"/>
              <a:gd name="connsiteX13" fmla="*/ 2105801 w 2558533"/>
              <a:gd name="connsiteY13" fmla="*/ 828024 h 970992"/>
              <a:gd name="connsiteX14" fmla="*/ 2350038 w 2558533"/>
              <a:gd name="connsiteY14" fmla="*/ 970992 h 970992"/>
              <a:gd name="connsiteX15" fmla="*/ 2415565 w 2558533"/>
              <a:gd name="connsiteY15" fmla="*/ 691013 h 970992"/>
              <a:gd name="connsiteX16" fmla="*/ 2469178 w 2558533"/>
              <a:gd name="connsiteY16" fmla="*/ 482518 h 970992"/>
              <a:gd name="connsiteX17" fmla="*/ 2495984 w 2558533"/>
              <a:gd name="connsiteY17" fmla="*/ 402098 h 970992"/>
              <a:gd name="connsiteX18" fmla="*/ 2516834 w 2558533"/>
              <a:gd name="connsiteY18" fmla="*/ 366356 h 970992"/>
              <a:gd name="connsiteX19" fmla="*/ 2540662 w 2558533"/>
              <a:gd name="connsiteY19" fmla="*/ 327636 h 970992"/>
              <a:gd name="connsiteX20" fmla="*/ 2555554 w 2558533"/>
              <a:gd name="connsiteY20" fmla="*/ 279980 h 970992"/>
              <a:gd name="connsiteX21" fmla="*/ 2558533 w 2558533"/>
              <a:gd name="connsiteY21" fmla="*/ 235302 h 970992"/>
              <a:gd name="connsiteX22" fmla="*/ 2537683 w 2558533"/>
              <a:gd name="connsiteY22" fmla="*/ 211474 h 970992"/>
              <a:gd name="connsiteX23" fmla="*/ 2361952 w 2558533"/>
              <a:gd name="connsiteY23" fmla="*/ 50635 h 970992"/>
              <a:gd name="connsiteX24" fmla="*/ 2314296 w 2558533"/>
              <a:gd name="connsiteY24" fmla="*/ 8936 h 970992"/>
              <a:gd name="connsiteX25" fmla="*/ 2278554 w 2558533"/>
              <a:gd name="connsiteY25" fmla="*/ 0 h 970992"/>
              <a:gd name="connsiteX26" fmla="*/ 2224941 w 2558533"/>
              <a:gd name="connsiteY26" fmla="*/ 0 h 970992"/>
              <a:gd name="connsiteX27" fmla="*/ 2159414 w 2558533"/>
              <a:gd name="connsiteY27" fmla="*/ 8936 h 970992"/>
              <a:gd name="connsiteX28" fmla="*/ 2117715 w 2558533"/>
              <a:gd name="connsiteY28" fmla="*/ 20850 h 970992"/>
              <a:gd name="connsiteX29" fmla="*/ 2058145 w 2558533"/>
              <a:gd name="connsiteY29" fmla="*/ 38721 h 970992"/>
              <a:gd name="connsiteX30" fmla="*/ 1879435 w 2558533"/>
              <a:gd name="connsiteY30" fmla="*/ 74463 h 970992"/>
              <a:gd name="connsiteX31" fmla="*/ 1539885 w 2558533"/>
              <a:gd name="connsiteY31" fmla="*/ 125097 h 970992"/>
              <a:gd name="connsiteX32" fmla="*/ 1230121 w 2558533"/>
              <a:gd name="connsiteY32" fmla="*/ 169775 h 970992"/>
              <a:gd name="connsiteX33" fmla="*/ 988863 w 2558533"/>
              <a:gd name="connsiteY33" fmla="*/ 205517 h 970992"/>
              <a:gd name="connsiteX34" fmla="*/ 744625 w 2558533"/>
              <a:gd name="connsiteY34" fmla="*/ 238281 h 970992"/>
              <a:gd name="connsiteX35" fmla="*/ 485496 w 2558533"/>
              <a:gd name="connsiteY35" fmla="*/ 268066 h 970992"/>
              <a:gd name="connsiteX36" fmla="*/ 345506 w 2558533"/>
              <a:gd name="connsiteY36" fmla="*/ 277001 h 970992"/>
              <a:gd name="connsiteX37" fmla="*/ 175732 w 2558533"/>
              <a:gd name="connsiteY37" fmla="*/ 285937 h 970992"/>
              <a:gd name="connsiteX38" fmla="*/ 71484 w 2558533"/>
              <a:gd name="connsiteY38" fmla="*/ 282958 h 970992"/>
              <a:gd name="connsiteX39" fmla="*/ 17871 w 2558533"/>
              <a:gd name="connsiteY39" fmla="*/ 282958 h 970992"/>
              <a:gd name="connsiteX40" fmla="*/ 0 w 2558533"/>
              <a:gd name="connsiteY40" fmla="*/ 271044 h 970992"/>
              <a:gd name="connsiteX41" fmla="*/ 53613 w 2558533"/>
              <a:gd name="connsiteY41" fmla="*/ 458690 h 970992"/>
              <a:gd name="connsiteX42" fmla="*/ 187646 w 2558533"/>
              <a:gd name="connsiteY42" fmla="*/ 443797 h 970992"/>
              <a:gd name="connsiteX43" fmla="*/ 551023 w 2558533"/>
              <a:gd name="connsiteY43" fmla="*/ 399120 h 970992"/>
              <a:gd name="connsiteX44" fmla="*/ 699948 w 2558533"/>
              <a:gd name="connsiteY44" fmla="*/ 381249 h 970992"/>
              <a:gd name="connsiteX0" fmla="*/ 699948 w 2558533"/>
              <a:gd name="connsiteY0" fmla="*/ 381249 h 970992"/>
              <a:gd name="connsiteX1" fmla="*/ 816109 w 2558533"/>
              <a:gd name="connsiteY1" fmla="*/ 369335 h 970992"/>
              <a:gd name="connsiteX2" fmla="*/ 1245014 w 2558533"/>
              <a:gd name="connsiteY2" fmla="*/ 330614 h 970992"/>
              <a:gd name="connsiteX3" fmla="*/ 1888370 w 2558533"/>
              <a:gd name="connsiteY3" fmla="*/ 271044 h 970992"/>
              <a:gd name="connsiteX4" fmla="*/ 2031338 w 2558533"/>
              <a:gd name="connsiteY4" fmla="*/ 256152 h 970992"/>
              <a:gd name="connsiteX5" fmla="*/ 2078994 w 2558533"/>
              <a:gd name="connsiteY5" fmla="*/ 250195 h 970992"/>
              <a:gd name="connsiteX6" fmla="*/ 2105801 w 2558533"/>
              <a:gd name="connsiteY6" fmla="*/ 253173 h 970992"/>
              <a:gd name="connsiteX7" fmla="*/ 2129629 w 2558533"/>
              <a:gd name="connsiteY7" fmla="*/ 259130 h 970992"/>
              <a:gd name="connsiteX8" fmla="*/ 2153457 w 2558533"/>
              <a:gd name="connsiteY8" fmla="*/ 271044 h 970992"/>
              <a:gd name="connsiteX9" fmla="*/ 2165371 w 2558533"/>
              <a:gd name="connsiteY9" fmla="*/ 282958 h 970992"/>
              <a:gd name="connsiteX10" fmla="*/ 2171328 w 2558533"/>
              <a:gd name="connsiteY10" fmla="*/ 297851 h 970992"/>
              <a:gd name="connsiteX11" fmla="*/ 2168349 w 2558533"/>
              <a:gd name="connsiteY11" fmla="*/ 321679 h 970992"/>
              <a:gd name="connsiteX12" fmla="*/ 2111758 w 2558533"/>
              <a:gd name="connsiteY12" fmla="*/ 774411 h 970992"/>
              <a:gd name="connsiteX13" fmla="*/ 2350038 w 2558533"/>
              <a:gd name="connsiteY13" fmla="*/ 970992 h 970992"/>
              <a:gd name="connsiteX14" fmla="*/ 2415565 w 2558533"/>
              <a:gd name="connsiteY14" fmla="*/ 691013 h 970992"/>
              <a:gd name="connsiteX15" fmla="*/ 2469178 w 2558533"/>
              <a:gd name="connsiteY15" fmla="*/ 482518 h 970992"/>
              <a:gd name="connsiteX16" fmla="*/ 2495984 w 2558533"/>
              <a:gd name="connsiteY16" fmla="*/ 402098 h 970992"/>
              <a:gd name="connsiteX17" fmla="*/ 2516834 w 2558533"/>
              <a:gd name="connsiteY17" fmla="*/ 366356 h 970992"/>
              <a:gd name="connsiteX18" fmla="*/ 2540662 w 2558533"/>
              <a:gd name="connsiteY18" fmla="*/ 327636 h 970992"/>
              <a:gd name="connsiteX19" fmla="*/ 2555554 w 2558533"/>
              <a:gd name="connsiteY19" fmla="*/ 279980 h 970992"/>
              <a:gd name="connsiteX20" fmla="*/ 2558533 w 2558533"/>
              <a:gd name="connsiteY20" fmla="*/ 235302 h 970992"/>
              <a:gd name="connsiteX21" fmla="*/ 2537683 w 2558533"/>
              <a:gd name="connsiteY21" fmla="*/ 211474 h 970992"/>
              <a:gd name="connsiteX22" fmla="*/ 2361952 w 2558533"/>
              <a:gd name="connsiteY22" fmla="*/ 50635 h 970992"/>
              <a:gd name="connsiteX23" fmla="*/ 2314296 w 2558533"/>
              <a:gd name="connsiteY23" fmla="*/ 8936 h 970992"/>
              <a:gd name="connsiteX24" fmla="*/ 2278554 w 2558533"/>
              <a:gd name="connsiteY24" fmla="*/ 0 h 970992"/>
              <a:gd name="connsiteX25" fmla="*/ 2224941 w 2558533"/>
              <a:gd name="connsiteY25" fmla="*/ 0 h 970992"/>
              <a:gd name="connsiteX26" fmla="*/ 2159414 w 2558533"/>
              <a:gd name="connsiteY26" fmla="*/ 8936 h 970992"/>
              <a:gd name="connsiteX27" fmla="*/ 2117715 w 2558533"/>
              <a:gd name="connsiteY27" fmla="*/ 20850 h 970992"/>
              <a:gd name="connsiteX28" fmla="*/ 2058145 w 2558533"/>
              <a:gd name="connsiteY28" fmla="*/ 38721 h 970992"/>
              <a:gd name="connsiteX29" fmla="*/ 1879435 w 2558533"/>
              <a:gd name="connsiteY29" fmla="*/ 74463 h 970992"/>
              <a:gd name="connsiteX30" fmla="*/ 1539885 w 2558533"/>
              <a:gd name="connsiteY30" fmla="*/ 125097 h 970992"/>
              <a:gd name="connsiteX31" fmla="*/ 1230121 w 2558533"/>
              <a:gd name="connsiteY31" fmla="*/ 169775 h 970992"/>
              <a:gd name="connsiteX32" fmla="*/ 988863 w 2558533"/>
              <a:gd name="connsiteY32" fmla="*/ 205517 h 970992"/>
              <a:gd name="connsiteX33" fmla="*/ 744625 w 2558533"/>
              <a:gd name="connsiteY33" fmla="*/ 238281 h 970992"/>
              <a:gd name="connsiteX34" fmla="*/ 485496 w 2558533"/>
              <a:gd name="connsiteY34" fmla="*/ 268066 h 970992"/>
              <a:gd name="connsiteX35" fmla="*/ 345506 w 2558533"/>
              <a:gd name="connsiteY35" fmla="*/ 277001 h 970992"/>
              <a:gd name="connsiteX36" fmla="*/ 175732 w 2558533"/>
              <a:gd name="connsiteY36" fmla="*/ 285937 h 970992"/>
              <a:gd name="connsiteX37" fmla="*/ 71484 w 2558533"/>
              <a:gd name="connsiteY37" fmla="*/ 282958 h 970992"/>
              <a:gd name="connsiteX38" fmla="*/ 17871 w 2558533"/>
              <a:gd name="connsiteY38" fmla="*/ 282958 h 970992"/>
              <a:gd name="connsiteX39" fmla="*/ 0 w 2558533"/>
              <a:gd name="connsiteY39" fmla="*/ 271044 h 970992"/>
              <a:gd name="connsiteX40" fmla="*/ 53613 w 2558533"/>
              <a:gd name="connsiteY40" fmla="*/ 458690 h 970992"/>
              <a:gd name="connsiteX41" fmla="*/ 187646 w 2558533"/>
              <a:gd name="connsiteY41" fmla="*/ 443797 h 970992"/>
              <a:gd name="connsiteX42" fmla="*/ 551023 w 2558533"/>
              <a:gd name="connsiteY42" fmla="*/ 399120 h 970992"/>
              <a:gd name="connsiteX43" fmla="*/ 699948 w 2558533"/>
              <a:gd name="connsiteY43" fmla="*/ 381249 h 970992"/>
              <a:gd name="connsiteX0" fmla="*/ 699948 w 2558533"/>
              <a:gd name="connsiteY0" fmla="*/ 381249 h 970992"/>
              <a:gd name="connsiteX1" fmla="*/ 816109 w 2558533"/>
              <a:gd name="connsiteY1" fmla="*/ 369335 h 970992"/>
              <a:gd name="connsiteX2" fmla="*/ 1245014 w 2558533"/>
              <a:gd name="connsiteY2" fmla="*/ 330614 h 970992"/>
              <a:gd name="connsiteX3" fmla="*/ 1888370 w 2558533"/>
              <a:gd name="connsiteY3" fmla="*/ 271044 h 970992"/>
              <a:gd name="connsiteX4" fmla="*/ 2031338 w 2558533"/>
              <a:gd name="connsiteY4" fmla="*/ 256152 h 970992"/>
              <a:gd name="connsiteX5" fmla="*/ 2078994 w 2558533"/>
              <a:gd name="connsiteY5" fmla="*/ 250195 h 970992"/>
              <a:gd name="connsiteX6" fmla="*/ 2105801 w 2558533"/>
              <a:gd name="connsiteY6" fmla="*/ 253173 h 970992"/>
              <a:gd name="connsiteX7" fmla="*/ 2129629 w 2558533"/>
              <a:gd name="connsiteY7" fmla="*/ 259130 h 970992"/>
              <a:gd name="connsiteX8" fmla="*/ 2153457 w 2558533"/>
              <a:gd name="connsiteY8" fmla="*/ 271044 h 970992"/>
              <a:gd name="connsiteX9" fmla="*/ 2165371 w 2558533"/>
              <a:gd name="connsiteY9" fmla="*/ 282958 h 970992"/>
              <a:gd name="connsiteX10" fmla="*/ 2171328 w 2558533"/>
              <a:gd name="connsiteY10" fmla="*/ 297851 h 970992"/>
              <a:gd name="connsiteX11" fmla="*/ 2168349 w 2558533"/>
              <a:gd name="connsiteY11" fmla="*/ 321679 h 970992"/>
              <a:gd name="connsiteX12" fmla="*/ 2350038 w 2558533"/>
              <a:gd name="connsiteY12" fmla="*/ 970992 h 970992"/>
              <a:gd name="connsiteX13" fmla="*/ 2415565 w 2558533"/>
              <a:gd name="connsiteY13" fmla="*/ 691013 h 970992"/>
              <a:gd name="connsiteX14" fmla="*/ 2469178 w 2558533"/>
              <a:gd name="connsiteY14" fmla="*/ 482518 h 970992"/>
              <a:gd name="connsiteX15" fmla="*/ 2495984 w 2558533"/>
              <a:gd name="connsiteY15" fmla="*/ 402098 h 970992"/>
              <a:gd name="connsiteX16" fmla="*/ 2516834 w 2558533"/>
              <a:gd name="connsiteY16" fmla="*/ 366356 h 970992"/>
              <a:gd name="connsiteX17" fmla="*/ 2540662 w 2558533"/>
              <a:gd name="connsiteY17" fmla="*/ 327636 h 970992"/>
              <a:gd name="connsiteX18" fmla="*/ 2555554 w 2558533"/>
              <a:gd name="connsiteY18" fmla="*/ 279980 h 970992"/>
              <a:gd name="connsiteX19" fmla="*/ 2558533 w 2558533"/>
              <a:gd name="connsiteY19" fmla="*/ 235302 h 970992"/>
              <a:gd name="connsiteX20" fmla="*/ 2537683 w 2558533"/>
              <a:gd name="connsiteY20" fmla="*/ 211474 h 970992"/>
              <a:gd name="connsiteX21" fmla="*/ 2361952 w 2558533"/>
              <a:gd name="connsiteY21" fmla="*/ 50635 h 970992"/>
              <a:gd name="connsiteX22" fmla="*/ 2314296 w 2558533"/>
              <a:gd name="connsiteY22" fmla="*/ 8936 h 970992"/>
              <a:gd name="connsiteX23" fmla="*/ 2278554 w 2558533"/>
              <a:gd name="connsiteY23" fmla="*/ 0 h 970992"/>
              <a:gd name="connsiteX24" fmla="*/ 2224941 w 2558533"/>
              <a:gd name="connsiteY24" fmla="*/ 0 h 970992"/>
              <a:gd name="connsiteX25" fmla="*/ 2159414 w 2558533"/>
              <a:gd name="connsiteY25" fmla="*/ 8936 h 970992"/>
              <a:gd name="connsiteX26" fmla="*/ 2117715 w 2558533"/>
              <a:gd name="connsiteY26" fmla="*/ 20850 h 970992"/>
              <a:gd name="connsiteX27" fmla="*/ 2058145 w 2558533"/>
              <a:gd name="connsiteY27" fmla="*/ 38721 h 970992"/>
              <a:gd name="connsiteX28" fmla="*/ 1879435 w 2558533"/>
              <a:gd name="connsiteY28" fmla="*/ 74463 h 970992"/>
              <a:gd name="connsiteX29" fmla="*/ 1539885 w 2558533"/>
              <a:gd name="connsiteY29" fmla="*/ 125097 h 970992"/>
              <a:gd name="connsiteX30" fmla="*/ 1230121 w 2558533"/>
              <a:gd name="connsiteY30" fmla="*/ 169775 h 970992"/>
              <a:gd name="connsiteX31" fmla="*/ 988863 w 2558533"/>
              <a:gd name="connsiteY31" fmla="*/ 205517 h 970992"/>
              <a:gd name="connsiteX32" fmla="*/ 744625 w 2558533"/>
              <a:gd name="connsiteY32" fmla="*/ 238281 h 970992"/>
              <a:gd name="connsiteX33" fmla="*/ 485496 w 2558533"/>
              <a:gd name="connsiteY33" fmla="*/ 268066 h 970992"/>
              <a:gd name="connsiteX34" fmla="*/ 345506 w 2558533"/>
              <a:gd name="connsiteY34" fmla="*/ 277001 h 970992"/>
              <a:gd name="connsiteX35" fmla="*/ 175732 w 2558533"/>
              <a:gd name="connsiteY35" fmla="*/ 285937 h 970992"/>
              <a:gd name="connsiteX36" fmla="*/ 71484 w 2558533"/>
              <a:gd name="connsiteY36" fmla="*/ 282958 h 970992"/>
              <a:gd name="connsiteX37" fmla="*/ 17871 w 2558533"/>
              <a:gd name="connsiteY37" fmla="*/ 282958 h 970992"/>
              <a:gd name="connsiteX38" fmla="*/ 0 w 2558533"/>
              <a:gd name="connsiteY38" fmla="*/ 271044 h 970992"/>
              <a:gd name="connsiteX39" fmla="*/ 53613 w 2558533"/>
              <a:gd name="connsiteY39" fmla="*/ 458690 h 970992"/>
              <a:gd name="connsiteX40" fmla="*/ 187646 w 2558533"/>
              <a:gd name="connsiteY40" fmla="*/ 443797 h 970992"/>
              <a:gd name="connsiteX41" fmla="*/ 551023 w 2558533"/>
              <a:gd name="connsiteY41" fmla="*/ 399120 h 970992"/>
              <a:gd name="connsiteX42" fmla="*/ 699948 w 2558533"/>
              <a:gd name="connsiteY42" fmla="*/ 381249 h 970992"/>
              <a:gd name="connsiteX0" fmla="*/ 699948 w 2558533"/>
              <a:gd name="connsiteY0" fmla="*/ 381249 h 691013"/>
              <a:gd name="connsiteX1" fmla="*/ 816109 w 2558533"/>
              <a:gd name="connsiteY1" fmla="*/ 369335 h 691013"/>
              <a:gd name="connsiteX2" fmla="*/ 1245014 w 2558533"/>
              <a:gd name="connsiteY2" fmla="*/ 330614 h 691013"/>
              <a:gd name="connsiteX3" fmla="*/ 1888370 w 2558533"/>
              <a:gd name="connsiteY3" fmla="*/ 271044 h 691013"/>
              <a:gd name="connsiteX4" fmla="*/ 2031338 w 2558533"/>
              <a:gd name="connsiteY4" fmla="*/ 256152 h 691013"/>
              <a:gd name="connsiteX5" fmla="*/ 2078994 w 2558533"/>
              <a:gd name="connsiteY5" fmla="*/ 250195 h 691013"/>
              <a:gd name="connsiteX6" fmla="*/ 2105801 w 2558533"/>
              <a:gd name="connsiteY6" fmla="*/ 253173 h 691013"/>
              <a:gd name="connsiteX7" fmla="*/ 2129629 w 2558533"/>
              <a:gd name="connsiteY7" fmla="*/ 259130 h 691013"/>
              <a:gd name="connsiteX8" fmla="*/ 2153457 w 2558533"/>
              <a:gd name="connsiteY8" fmla="*/ 271044 h 691013"/>
              <a:gd name="connsiteX9" fmla="*/ 2165371 w 2558533"/>
              <a:gd name="connsiteY9" fmla="*/ 282958 h 691013"/>
              <a:gd name="connsiteX10" fmla="*/ 2171328 w 2558533"/>
              <a:gd name="connsiteY10" fmla="*/ 297851 h 691013"/>
              <a:gd name="connsiteX11" fmla="*/ 2168349 w 2558533"/>
              <a:gd name="connsiteY11" fmla="*/ 321679 h 691013"/>
              <a:gd name="connsiteX12" fmla="*/ 2415565 w 2558533"/>
              <a:gd name="connsiteY12" fmla="*/ 691013 h 691013"/>
              <a:gd name="connsiteX13" fmla="*/ 2469178 w 2558533"/>
              <a:gd name="connsiteY13" fmla="*/ 482518 h 691013"/>
              <a:gd name="connsiteX14" fmla="*/ 2495984 w 2558533"/>
              <a:gd name="connsiteY14" fmla="*/ 402098 h 691013"/>
              <a:gd name="connsiteX15" fmla="*/ 2516834 w 2558533"/>
              <a:gd name="connsiteY15" fmla="*/ 366356 h 691013"/>
              <a:gd name="connsiteX16" fmla="*/ 2540662 w 2558533"/>
              <a:gd name="connsiteY16" fmla="*/ 327636 h 691013"/>
              <a:gd name="connsiteX17" fmla="*/ 2555554 w 2558533"/>
              <a:gd name="connsiteY17" fmla="*/ 279980 h 691013"/>
              <a:gd name="connsiteX18" fmla="*/ 2558533 w 2558533"/>
              <a:gd name="connsiteY18" fmla="*/ 235302 h 691013"/>
              <a:gd name="connsiteX19" fmla="*/ 2537683 w 2558533"/>
              <a:gd name="connsiteY19" fmla="*/ 211474 h 691013"/>
              <a:gd name="connsiteX20" fmla="*/ 2361952 w 2558533"/>
              <a:gd name="connsiteY20" fmla="*/ 50635 h 691013"/>
              <a:gd name="connsiteX21" fmla="*/ 2314296 w 2558533"/>
              <a:gd name="connsiteY21" fmla="*/ 8936 h 691013"/>
              <a:gd name="connsiteX22" fmla="*/ 2278554 w 2558533"/>
              <a:gd name="connsiteY22" fmla="*/ 0 h 691013"/>
              <a:gd name="connsiteX23" fmla="*/ 2224941 w 2558533"/>
              <a:gd name="connsiteY23" fmla="*/ 0 h 691013"/>
              <a:gd name="connsiteX24" fmla="*/ 2159414 w 2558533"/>
              <a:gd name="connsiteY24" fmla="*/ 8936 h 691013"/>
              <a:gd name="connsiteX25" fmla="*/ 2117715 w 2558533"/>
              <a:gd name="connsiteY25" fmla="*/ 20850 h 691013"/>
              <a:gd name="connsiteX26" fmla="*/ 2058145 w 2558533"/>
              <a:gd name="connsiteY26" fmla="*/ 38721 h 691013"/>
              <a:gd name="connsiteX27" fmla="*/ 1879435 w 2558533"/>
              <a:gd name="connsiteY27" fmla="*/ 74463 h 691013"/>
              <a:gd name="connsiteX28" fmla="*/ 1539885 w 2558533"/>
              <a:gd name="connsiteY28" fmla="*/ 125097 h 691013"/>
              <a:gd name="connsiteX29" fmla="*/ 1230121 w 2558533"/>
              <a:gd name="connsiteY29" fmla="*/ 169775 h 691013"/>
              <a:gd name="connsiteX30" fmla="*/ 988863 w 2558533"/>
              <a:gd name="connsiteY30" fmla="*/ 205517 h 691013"/>
              <a:gd name="connsiteX31" fmla="*/ 744625 w 2558533"/>
              <a:gd name="connsiteY31" fmla="*/ 238281 h 691013"/>
              <a:gd name="connsiteX32" fmla="*/ 485496 w 2558533"/>
              <a:gd name="connsiteY32" fmla="*/ 268066 h 691013"/>
              <a:gd name="connsiteX33" fmla="*/ 345506 w 2558533"/>
              <a:gd name="connsiteY33" fmla="*/ 277001 h 691013"/>
              <a:gd name="connsiteX34" fmla="*/ 175732 w 2558533"/>
              <a:gd name="connsiteY34" fmla="*/ 285937 h 691013"/>
              <a:gd name="connsiteX35" fmla="*/ 71484 w 2558533"/>
              <a:gd name="connsiteY35" fmla="*/ 282958 h 691013"/>
              <a:gd name="connsiteX36" fmla="*/ 17871 w 2558533"/>
              <a:gd name="connsiteY36" fmla="*/ 282958 h 691013"/>
              <a:gd name="connsiteX37" fmla="*/ 0 w 2558533"/>
              <a:gd name="connsiteY37" fmla="*/ 271044 h 691013"/>
              <a:gd name="connsiteX38" fmla="*/ 53613 w 2558533"/>
              <a:gd name="connsiteY38" fmla="*/ 458690 h 691013"/>
              <a:gd name="connsiteX39" fmla="*/ 187646 w 2558533"/>
              <a:gd name="connsiteY39" fmla="*/ 443797 h 691013"/>
              <a:gd name="connsiteX40" fmla="*/ 551023 w 2558533"/>
              <a:gd name="connsiteY40" fmla="*/ 399120 h 691013"/>
              <a:gd name="connsiteX41" fmla="*/ 699948 w 2558533"/>
              <a:gd name="connsiteY41" fmla="*/ 381249 h 691013"/>
              <a:gd name="connsiteX0" fmla="*/ 699948 w 2558533"/>
              <a:gd name="connsiteY0" fmla="*/ 381249 h 482518"/>
              <a:gd name="connsiteX1" fmla="*/ 816109 w 2558533"/>
              <a:gd name="connsiteY1" fmla="*/ 369335 h 482518"/>
              <a:gd name="connsiteX2" fmla="*/ 1245014 w 2558533"/>
              <a:gd name="connsiteY2" fmla="*/ 330614 h 482518"/>
              <a:gd name="connsiteX3" fmla="*/ 1888370 w 2558533"/>
              <a:gd name="connsiteY3" fmla="*/ 271044 h 482518"/>
              <a:gd name="connsiteX4" fmla="*/ 2031338 w 2558533"/>
              <a:gd name="connsiteY4" fmla="*/ 256152 h 482518"/>
              <a:gd name="connsiteX5" fmla="*/ 2078994 w 2558533"/>
              <a:gd name="connsiteY5" fmla="*/ 250195 h 482518"/>
              <a:gd name="connsiteX6" fmla="*/ 2105801 w 2558533"/>
              <a:gd name="connsiteY6" fmla="*/ 253173 h 482518"/>
              <a:gd name="connsiteX7" fmla="*/ 2129629 w 2558533"/>
              <a:gd name="connsiteY7" fmla="*/ 259130 h 482518"/>
              <a:gd name="connsiteX8" fmla="*/ 2153457 w 2558533"/>
              <a:gd name="connsiteY8" fmla="*/ 271044 h 482518"/>
              <a:gd name="connsiteX9" fmla="*/ 2165371 w 2558533"/>
              <a:gd name="connsiteY9" fmla="*/ 282958 h 482518"/>
              <a:gd name="connsiteX10" fmla="*/ 2171328 w 2558533"/>
              <a:gd name="connsiteY10" fmla="*/ 297851 h 482518"/>
              <a:gd name="connsiteX11" fmla="*/ 2168349 w 2558533"/>
              <a:gd name="connsiteY11" fmla="*/ 321679 h 482518"/>
              <a:gd name="connsiteX12" fmla="*/ 2469178 w 2558533"/>
              <a:gd name="connsiteY12" fmla="*/ 482518 h 482518"/>
              <a:gd name="connsiteX13" fmla="*/ 2495984 w 2558533"/>
              <a:gd name="connsiteY13" fmla="*/ 402098 h 482518"/>
              <a:gd name="connsiteX14" fmla="*/ 2516834 w 2558533"/>
              <a:gd name="connsiteY14" fmla="*/ 366356 h 482518"/>
              <a:gd name="connsiteX15" fmla="*/ 2540662 w 2558533"/>
              <a:gd name="connsiteY15" fmla="*/ 327636 h 482518"/>
              <a:gd name="connsiteX16" fmla="*/ 2555554 w 2558533"/>
              <a:gd name="connsiteY16" fmla="*/ 279980 h 482518"/>
              <a:gd name="connsiteX17" fmla="*/ 2558533 w 2558533"/>
              <a:gd name="connsiteY17" fmla="*/ 235302 h 482518"/>
              <a:gd name="connsiteX18" fmla="*/ 2537683 w 2558533"/>
              <a:gd name="connsiteY18" fmla="*/ 211474 h 482518"/>
              <a:gd name="connsiteX19" fmla="*/ 2361952 w 2558533"/>
              <a:gd name="connsiteY19" fmla="*/ 50635 h 482518"/>
              <a:gd name="connsiteX20" fmla="*/ 2314296 w 2558533"/>
              <a:gd name="connsiteY20" fmla="*/ 8936 h 482518"/>
              <a:gd name="connsiteX21" fmla="*/ 2278554 w 2558533"/>
              <a:gd name="connsiteY21" fmla="*/ 0 h 482518"/>
              <a:gd name="connsiteX22" fmla="*/ 2224941 w 2558533"/>
              <a:gd name="connsiteY22" fmla="*/ 0 h 482518"/>
              <a:gd name="connsiteX23" fmla="*/ 2159414 w 2558533"/>
              <a:gd name="connsiteY23" fmla="*/ 8936 h 482518"/>
              <a:gd name="connsiteX24" fmla="*/ 2117715 w 2558533"/>
              <a:gd name="connsiteY24" fmla="*/ 20850 h 482518"/>
              <a:gd name="connsiteX25" fmla="*/ 2058145 w 2558533"/>
              <a:gd name="connsiteY25" fmla="*/ 38721 h 482518"/>
              <a:gd name="connsiteX26" fmla="*/ 1879435 w 2558533"/>
              <a:gd name="connsiteY26" fmla="*/ 74463 h 482518"/>
              <a:gd name="connsiteX27" fmla="*/ 1539885 w 2558533"/>
              <a:gd name="connsiteY27" fmla="*/ 125097 h 482518"/>
              <a:gd name="connsiteX28" fmla="*/ 1230121 w 2558533"/>
              <a:gd name="connsiteY28" fmla="*/ 169775 h 482518"/>
              <a:gd name="connsiteX29" fmla="*/ 988863 w 2558533"/>
              <a:gd name="connsiteY29" fmla="*/ 205517 h 482518"/>
              <a:gd name="connsiteX30" fmla="*/ 744625 w 2558533"/>
              <a:gd name="connsiteY30" fmla="*/ 238281 h 482518"/>
              <a:gd name="connsiteX31" fmla="*/ 485496 w 2558533"/>
              <a:gd name="connsiteY31" fmla="*/ 268066 h 482518"/>
              <a:gd name="connsiteX32" fmla="*/ 345506 w 2558533"/>
              <a:gd name="connsiteY32" fmla="*/ 277001 h 482518"/>
              <a:gd name="connsiteX33" fmla="*/ 175732 w 2558533"/>
              <a:gd name="connsiteY33" fmla="*/ 285937 h 482518"/>
              <a:gd name="connsiteX34" fmla="*/ 71484 w 2558533"/>
              <a:gd name="connsiteY34" fmla="*/ 282958 h 482518"/>
              <a:gd name="connsiteX35" fmla="*/ 17871 w 2558533"/>
              <a:gd name="connsiteY35" fmla="*/ 282958 h 482518"/>
              <a:gd name="connsiteX36" fmla="*/ 0 w 2558533"/>
              <a:gd name="connsiteY36" fmla="*/ 271044 h 482518"/>
              <a:gd name="connsiteX37" fmla="*/ 53613 w 2558533"/>
              <a:gd name="connsiteY37" fmla="*/ 458690 h 482518"/>
              <a:gd name="connsiteX38" fmla="*/ 187646 w 2558533"/>
              <a:gd name="connsiteY38" fmla="*/ 443797 h 482518"/>
              <a:gd name="connsiteX39" fmla="*/ 551023 w 2558533"/>
              <a:gd name="connsiteY39" fmla="*/ 399120 h 482518"/>
              <a:gd name="connsiteX40" fmla="*/ 699948 w 2558533"/>
              <a:gd name="connsiteY40" fmla="*/ 381249 h 482518"/>
              <a:gd name="connsiteX0" fmla="*/ 699948 w 2558533"/>
              <a:gd name="connsiteY0" fmla="*/ 381249 h 458690"/>
              <a:gd name="connsiteX1" fmla="*/ 816109 w 2558533"/>
              <a:gd name="connsiteY1" fmla="*/ 369335 h 458690"/>
              <a:gd name="connsiteX2" fmla="*/ 1245014 w 2558533"/>
              <a:gd name="connsiteY2" fmla="*/ 330614 h 458690"/>
              <a:gd name="connsiteX3" fmla="*/ 1888370 w 2558533"/>
              <a:gd name="connsiteY3" fmla="*/ 271044 h 458690"/>
              <a:gd name="connsiteX4" fmla="*/ 2031338 w 2558533"/>
              <a:gd name="connsiteY4" fmla="*/ 256152 h 458690"/>
              <a:gd name="connsiteX5" fmla="*/ 2078994 w 2558533"/>
              <a:gd name="connsiteY5" fmla="*/ 250195 h 458690"/>
              <a:gd name="connsiteX6" fmla="*/ 2105801 w 2558533"/>
              <a:gd name="connsiteY6" fmla="*/ 253173 h 458690"/>
              <a:gd name="connsiteX7" fmla="*/ 2129629 w 2558533"/>
              <a:gd name="connsiteY7" fmla="*/ 259130 h 458690"/>
              <a:gd name="connsiteX8" fmla="*/ 2153457 w 2558533"/>
              <a:gd name="connsiteY8" fmla="*/ 271044 h 458690"/>
              <a:gd name="connsiteX9" fmla="*/ 2165371 w 2558533"/>
              <a:gd name="connsiteY9" fmla="*/ 282958 h 458690"/>
              <a:gd name="connsiteX10" fmla="*/ 2171328 w 2558533"/>
              <a:gd name="connsiteY10" fmla="*/ 297851 h 458690"/>
              <a:gd name="connsiteX11" fmla="*/ 2168349 w 2558533"/>
              <a:gd name="connsiteY11" fmla="*/ 321679 h 458690"/>
              <a:gd name="connsiteX12" fmla="*/ 2495984 w 2558533"/>
              <a:gd name="connsiteY12" fmla="*/ 402098 h 458690"/>
              <a:gd name="connsiteX13" fmla="*/ 2516834 w 2558533"/>
              <a:gd name="connsiteY13" fmla="*/ 366356 h 458690"/>
              <a:gd name="connsiteX14" fmla="*/ 2540662 w 2558533"/>
              <a:gd name="connsiteY14" fmla="*/ 327636 h 458690"/>
              <a:gd name="connsiteX15" fmla="*/ 2555554 w 2558533"/>
              <a:gd name="connsiteY15" fmla="*/ 279980 h 458690"/>
              <a:gd name="connsiteX16" fmla="*/ 2558533 w 2558533"/>
              <a:gd name="connsiteY16" fmla="*/ 235302 h 458690"/>
              <a:gd name="connsiteX17" fmla="*/ 2537683 w 2558533"/>
              <a:gd name="connsiteY17" fmla="*/ 211474 h 458690"/>
              <a:gd name="connsiteX18" fmla="*/ 2361952 w 2558533"/>
              <a:gd name="connsiteY18" fmla="*/ 50635 h 458690"/>
              <a:gd name="connsiteX19" fmla="*/ 2314296 w 2558533"/>
              <a:gd name="connsiteY19" fmla="*/ 8936 h 458690"/>
              <a:gd name="connsiteX20" fmla="*/ 2278554 w 2558533"/>
              <a:gd name="connsiteY20" fmla="*/ 0 h 458690"/>
              <a:gd name="connsiteX21" fmla="*/ 2224941 w 2558533"/>
              <a:gd name="connsiteY21" fmla="*/ 0 h 458690"/>
              <a:gd name="connsiteX22" fmla="*/ 2159414 w 2558533"/>
              <a:gd name="connsiteY22" fmla="*/ 8936 h 458690"/>
              <a:gd name="connsiteX23" fmla="*/ 2117715 w 2558533"/>
              <a:gd name="connsiteY23" fmla="*/ 20850 h 458690"/>
              <a:gd name="connsiteX24" fmla="*/ 2058145 w 2558533"/>
              <a:gd name="connsiteY24" fmla="*/ 38721 h 458690"/>
              <a:gd name="connsiteX25" fmla="*/ 1879435 w 2558533"/>
              <a:gd name="connsiteY25" fmla="*/ 74463 h 458690"/>
              <a:gd name="connsiteX26" fmla="*/ 1539885 w 2558533"/>
              <a:gd name="connsiteY26" fmla="*/ 125097 h 458690"/>
              <a:gd name="connsiteX27" fmla="*/ 1230121 w 2558533"/>
              <a:gd name="connsiteY27" fmla="*/ 169775 h 458690"/>
              <a:gd name="connsiteX28" fmla="*/ 988863 w 2558533"/>
              <a:gd name="connsiteY28" fmla="*/ 205517 h 458690"/>
              <a:gd name="connsiteX29" fmla="*/ 744625 w 2558533"/>
              <a:gd name="connsiteY29" fmla="*/ 238281 h 458690"/>
              <a:gd name="connsiteX30" fmla="*/ 485496 w 2558533"/>
              <a:gd name="connsiteY30" fmla="*/ 268066 h 458690"/>
              <a:gd name="connsiteX31" fmla="*/ 345506 w 2558533"/>
              <a:gd name="connsiteY31" fmla="*/ 277001 h 458690"/>
              <a:gd name="connsiteX32" fmla="*/ 175732 w 2558533"/>
              <a:gd name="connsiteY32" fmla="*/ 285937 h 458690"/>
              <a:gd name="connsiteX33" fmla="*/ 71484 w 2558533"/>
              <a:gd name="connsiteY33" fmla="*/ 282958 h 458690"/>
              <a:gd name="connsiteX34" fmla="*/ 17871 w 2558533"/>
              <a:gd name="connsiteY34" fmla="*/ 282958 h 458690"/>
              <a:gd name="connsiteX35" fmla="*/ 0 w 2558533"/>
              <a:gd name="connsiteY35" fmla="*/ 271044 h 458690"/>
              <a:gd name="connsiteX36" fmla="*/ 53613 w 2558533"/>
              <a:gd name="connsiteY36" fmla="*/ 458690 h 458690"/>
              <a:gd name="connsiteX37" fmla="*/ 187646 w 2558533"/>
              <a:gd name="connsiteY37" fmla="*/ 443797 h 458690"/>
              <a:gd name="connsiteX38" fmla="*/ 551023 w 2558533"/>
              <a:gd name="connsiteY38" fmla="*/ 399120 h 458690"/>
              <a:gd name="connsiteX39" fmla="*/ 699948 w 2558533"/>
              <a:gd name="connsiteY39" fmla="*/ 381249 h 458690"/>
              <a:gd name="connsiteX0" fmla="*/ 699948 w 2558533"/>
              <a:gd name="connsiteY0" fmla="*/ 381249 h 458690"/>
              <a:gd name="connsiteX1" fmla="*/ 816109 w 2558533"/>
              <a:gd name="connsiteY1" fmla="*/ 369335 h 458690"/>
              <a:gd name="connsiteX2" fmla="*/ 1245014 w 2558533"/>
              <a:gd name="connsiteY2" fmla="*/ 330614 h 458690"/>
              <a:gd name="connsiteX3" fmla="*/ 1888370 w 2558533"/>
              <a:gd name="connsiteY3" fmla="*/ 271044 h 458690"/>
              <a:gd name="connsiteX4" fmla="*/ 2031338 w 2558533"/>
              <a:gd name="connsiteY4" fmla="*/ 256152 h 458690"/>
              <a:gd name="connsiteX5" fmla="*/ 2078994 w 2558533"/>
              <a:gd name="connsiteY5" fmla="*/ 250195 h 458690"/>
              <a:gd name="connsiteX6" fmla="*/ 2105801 w 2558533"/>
              <a:gd name="connsiteY6" fmla="*/ 253173 h 458690"/>
              <a:gd name="connsiteX7" fmla="*/ 2129629 w 2558533"/>
              <a:gd name="connsiteY7" fmla="*/ 259130 h 458690"/>
              <a:gd name="connsiteX8" fmla="*/ 2153457 w 2558533"/>
              <a:gd name="connsiteY8" fmla="*/ 271044 h 458690"/>
              <a:gd name="connsiteX9" fmla="*/ 2165371 w 2558533"/>
              <a:gd name="connsiteY9" fmla="*/ 282958 h 458690"/>
              <a:gd name="connsiteX10" fmla="*/ 2171328 w 2558533"/>
              <a:gd name="connsiteY10" fmla="*/ 297851 h 458690"/>
              <a:gd name="connsiteX11" fmla="*/ 2168349 w 2558533"/>
              <a:gd name="connsiteY11" fmla="*/ 321679 h 458690"/>
              <a:gd name="connsiteX12" fmla="*/ 2516834 w 2558533"/>
              <a:gd name="connsiteY12" fmla="*/ 366356 h 458690"/>
              <a:gd name="connsiteX13" fmla="*/ 2540662 w 2558533"/>
              <a:gd name="connsiteY13" fmla="*/ 327636 h 458690"/>
              <a:gd name="connsiteX14" fmla="*/ 2555554 w 2558533"/>
              <a:gd name="connsiteY14" fmla="*/ 279980 h 458690"/>
              <a:gd name="connsiteX15" fmla="*/ 2558533 w 2558533"/>
              <a:gd name="connsiteY15" fmla="*/ 235302 h 458690"/>
              <a:gd name="connsiteX16" fmla="*/ 2537683 w 2558533"/>
              <a:gd name="connsiteY16" fmla="*/ 211474 h 458690"/>
              <a:gd name="connsiteX17" fmla="*/ 2361952 w 2558533"/>
              <a:gd name="connsiteY17" fmla="*/ 50635 h 458690"/>
              <a:gd name="connsiteX18" fmla="*/ 2314296 w 2558533"/>
              <a:gd name="connsiteY18" fmla="*/ 8936 h 458690"/>
              <a:gd name="connsiteX19" fmla="*/ 2278554 w 2558533"/>
              <a:gd name="connsiteY19" fmla="*/ 0 h 458690"/>
              <a:gd name="connsiteX20" fmla="*/ 2224941 w 2558533"/>
              <a:gd name="connsiteY20" fmla="*/ 0 h 458690"/>
              <a:gd name="connsiteX21" fmla="*/ 2159414 w 2558533"/>
              <a:gd name="connsiteY21" fmla="*/ 8936 h 458690"/>
              <a:gd name="connsiteX22" fmla="*/ 2117715 w 2558533"/>
              <a:gd name="connsiteY22" fmla="*/ 20850 h 458690"/>
              <a:gd name="connsiteX23" fmla="*/ 2058145 w 2558533"/>
              <a:gd name="connsiteY23" fmla="*/ 38721 h 458690"/>
              <a:gd name="connsiteX24" fmla="*/ 1879435 w 2558533"/>
              <a:gd name="connsiteY24" fmla="*/ 74463 h 458690"/>
              <a:gd name="connsiteX25" fmla="*/ 1539885 w 2558533"/>
              <a:gd name="connsiteY25" fmla="*/ 125097 h 458690"/>
              <a:gd name="connsiteX26" fmla="*/ 1230121 w 2558533"/>
              <a:gd name="connsiteY26" fmla="*/ 169775 h 458690"/>
              <a:gd name="connsiteX27" fmla="*/ 988863 w 2558533"/>
              <a:gd name="connsiteY27" fmla="*/ 205517 h 458690"/>
              <a:gd name="connsiteX28" fmla="*/ 744625 w 2558533"/>
              <a:gd name="connsiteY28" fmla="*/ 238281 h 458690"/>
              <a:gd name="connsiteX29" fmla="*/ 485496 w 2558533"/>
              <a:gd name="connsiteY29" fmla="*/ 268066 h 458690"/>
              <a:gd name="connsiteX30" fmla="*/ 345506 w 2558533"/>
              <a:gd name="connsiteY30" fmla="*/ 277001 h 458690"/>
              <a:gd name="connsiteX31" fmla="*/ 175732 w 2558533"/>
              <a:gd name="connsiteY31" fmla="*/ 285937 h 458690"/>
              <a:gd name="connsiteX32" fmla="*/ 71484 w 2558533"/>
              <a:gd name="connsiteY32" fmla="*/ 282958 h 458690"/>
              <a:gd name="connsiteX33" fmla="*/ 17871 w 2558533"/>
              <a:gd name="connsiteY33" fmla="*/ 282958 h 458690"/>
              <a:gd name="connsiteX34" fmla="*/ 0 w 2558533"/>
              <a:gd name="connsiteY34" fmla="*/ 271044 h 458690"/>
              <a:gd name="connsiteX35" fmla="*/ 53613 w 2558533"/>
              <a:gd name="connsiteY35" fmla="*/ 458690 h 458690"/>
              <a:gd name="connsiteX36" fmla="*/ 187646 w 2558533"/>
              <a:gd name="connsiteY36" fmla="*/ 443797 h 458690"/>
              <a:gd name="connsiteX37" fmla="*/ 551023 w 2558533"/>
              <a:gd name="connsiteY37" fmla="*/ 399120 h 458690"/>
              <a:gd name="connsiteX38" fmla="*/ 699948 w 2558533"/>
              <a:gd name="connsiteY38" fmla="*/ 381249 h 458690"/>
              <a:gd name="connsiteX0" fmla="*/ 699948 w 2558533"/>
              <a:gd name="connsiteY0" fmla="*/ 381249 h 458690"/>
              <a:gd name="connsiteX1" fmla="*/ 816109 w 2558533"/>
              <a:gd name="connsiteY1" fmla="*/ 369335 h 458690"/>
              <a:gd name="connsiteX2" fmla="*/ 1245014 w 2558533"/>
              <a:gd name="connsiteY2" fmla="*/ 330614 h 458690"/>
              <a:gd name="connsiteX3" fmla="*/ 1888370 w 2558533"/>
              <a:gd name="connsiteY3" fmla="*/ 271044 h 458690"/>
              <a:gd name="connsiteX4" fmla="*/ 2031338 w 2558533"/>
              <a:gd name="connsiteY4" fmla="*/ 256152 h 458690"/>
              <a:gd name="connsiteX5" fmla="*/ 2078994 w 2558533"/>
              <a:gd name="connsiteY5" fmla="*/ 250195 h 458690"/>
              <a:gd name="connsiteX6" fmla="*/ 2105801 w 2558533"/>
              <a:gd name="connsiteY6" fmla="*/ 253173 h 458690"/>
              <a:gd name="connsiteX7" fmla="*/ 2129629 w 2558533"/>
              <a:gd name="connsiteY7" fmla="*/ 259130 h 458690"/>
              <a:gd name="connsiteX8" fmla="*/ 2153457 w 2558533"/>
              <a:gd name="connsiteY8" fmla="*/ 271044 h 458690"/>
              <a:gd name="connsiteX9" fmla="*/ 2165371 w 2558533"/>
              <a:gd name="connsiteY9" fmla="*/ 282958 h 458690"/>
              <a:gd name="connsiteX10" fmla="*/ 2171328 w 2558533"/>
              <a:gd name="connsiteY10" fmla="*/ 297851 h 458690"/>
              <a:gd name="connsiteX11" fmla="*/ 2516834 w 2558533"/>
              <a:gd name="connsiteY11" fmla="*/ 366356 h 458690"/>
              <a:gd name="connsiteX12" fmla="*/ 2540662 w 2558533"/>
              <a:gd name="connsiteY12" fmla="*/ 327636 h 458690"/>
              <a:gd name="connsiteX13" fmla="*/ 2555554 w 2558533"/>
              <a:gd name="connsiteY13" fmla="*/ 279980 h 458690"/>
              <a:gd name="connsiteX14" fmla="*/ 2558533 w 2558533"/>
              <a:gd name="connsiteY14" fmla="*/ 235302 h 458690"/>
              <a:gd name="connsiteX15" fmla="*/ 2537683 w 2558533"/>
              <a:gd name="connsiteY15" fmla="*/ 211474 h 458690"/>
              <a:gd name="connsiteX16" fmla="*/ 2361952 w 2558533"/>
              <a:gd name="connsiteY16" fmla="*/ 50635 h 458690"/>
              <a:gd name="connsiteX17" fmla="*/ 2314296 w 2558533"/>
              <a:gd name="connsiteY17" fmla="*/ 8936 h 458690"/>
              <a:gd name="connsiteX18" fmla="*/ 2278554 w 2558533"/>
              <a:gd name="connsiteY18" fmla="*/ 0 h 458690"/>
              <a:gd name="connsiteX19" fmla="*/ 2224941 w 2558533"/>
              <a:gd name="connsiteY19" fmla="*/ 0 h 458690"/>
              <a:gd name="connsiteX20" fmla="*/ 2159414 w 2558533"/>
              <a:gd name="connsiteY20" fmla="*/ 8936 h 458690"/>
              <a:gd name="connsiteX21" fmla="*/ 2117715 w 2558533"/>
              <a:gd name="connsiteY21" fmla="*/ 20850 h 458690"/>
              <a:gd name="connsiteX22" fmla="*/ 2058145 w 2558533"/>
              <a:gd name="connsiteY22" fmla="*/ 38721 h 458690"/>
              <a:gd name="connsiteX23" fmla="*/ 1879435 w 2558533"/>
              <a:gd name="connsiteY23" fmla="*/ 74463 h 458690"/>
              <a:gd name="connsiteX24" fmla="*/ 1539885 w 2558533"/>
              <a:gd name="connsiteY24" fmla="*/ 125097 h 458690"/>
              <a:gd name="connsiteX25" fmla="*/ 1230121 w 2558533"/>
              <a:gd name="connsiteY25" fmla="*/ 169775 h 458690"/>
              <a:gd name="connsiteX26" fmla="*/ 988863 w 2558533"/>
              <a:gd name="connsiteY26" fmla="*/ 205517 h 458690"/>
              <a:gd name="connsiteX27" fmla="*/ 744625 w 2558533"/>
              <a:gd name="connsiteY27" fmla="*/ 238281 h 458690"/>
              <a:gd name="connsiteX28" fmla="*/ 485496 w 2558533"/>
              <a:gd name="connsiteY28" fmla="*/ 268066 h 458690"/>
              <a:gd name="connsiteX29" fmla="*/ 345506 w 2558533"/>
              <a:gd name="connsiteY29" fmla="*/ 277001 h 458690"/>
              <a:gd name="connsiteX30" fmla="*/ 175732 w 2558533"/>
              <a:gd name="connsiteY30" fmla="*/ 285937 h 458690"/>
              <a:gd name="connsiteX31" fmla="*/ 71484 w 2558533"/>
              <a:gd name="connsiteY31" fmla="*/ 282958 h 458690"/>
              <a:gd name="connsiteX32" fmla="*/ 17871 w 2558533"/>
              <a:gd name="connsiteY32" fmla="*/ 282958 h 458690"/>
              <a:gd name="connsiteX33" fmla="*/ 0 w 2558533"/>
              <a:gd name="connsiteY33" fmla="*/ 271044 h 458690"/>
              <a:gd name="connsiteX34" fmla="*/ 53613 w 2558533"/>
              <a:gd name="connsiteY34" fmla="*/ 458690 h 458690"/>
              <a:gd name="connsiteX35" fmla="*/ 187646 w 2558533"/>
              <a:gd name="connsiteY35" fmla="*/ 443797 h 458690"/>
              <a:gd name="connsiteX36" fmla="*/ 551023 w 2558533"/>
              <a:gd name="connsiteY36" fmla="*/ 399120 h 458690"/>
              <a:gd name="connsiteX37" fmla="*/ 699948 w 2558533"/>
              <a:gd name="connsiteY37" fmla="*/ 381249 h 458690"/>
              <a:gd name="connsiteX0" fmla="*/ 699948 w 2558533"/>
              <a:gd name="connsiteY0" fmla="*/ 381249 h 458690"/>
              <a:gd name="connsiteX1" fmla="*/ 816109 w 2558533"/>
              <a:gd name="connsiteY1" fmla="*/ 369335 h 458690"/>
              <a:gd name="connsiteX2" fmla="*/ 1245014 w 2558533"/>
              <a:gd name="connsiteY2" fmla="*/ 330614 h 458690"/>
              <a:gd name="connsiteX3" fmla="*/ 1888370 w 2558533"/>
              <a:gd name="connsiteY3" fmla="*/ 271044 h 458690"/>
              <a:gd name="connsiteX4" fmla="*/ 2031338 w 2558533"/>
              <a:gd name="connsiteY4" fmla="*/ 256152 h 458690"/>
              <a:gd name="connsiteX5" fmla="*/ 2078994 w 2558533"/>
              <a:gd name="connsiteY5" fmla="*/ 250195 h 458690"/>
              <a:gd name="connsiteX6" fmla="*/ 2105801 w 2558533"/>
              <a:gd name="connsiteY6" fmla="*/ 253173 h 458690"/>
              <a:gd name="connsiteX7" fmla="*/ 2129629 w 2558533"/>
              <a:gd name="connsiteY7" fmla="*/ 259130 h 458690"/>
              <a:gd name="connsiteX8" fmla="*/ 2153457 w 2558533"/>
              <a:gd name="connsiteY8" fmla="*/ 271044 h 458690"/>
              <a:gd name="connsiteX9" fmla="*/ 2165371 w 2558533"/>
              <a:gd name="connsiteY9" fmla="*/ 282958 h 458690"/>
              <a:gd name="connsiteX10" fmla="*/ 2516834 w 2558533"/>
              <a:gd name="connsiteY10" fmla="*/ 366356 h 458690"/>
              <a:gd name="connsiteX11" fmla="*/ 2540662 w 2558533"/>
              <a:gd name="connsiteY11" fmla="*/ 327636 h 458690"/>
              <a:gd name="connsiteX12" fmla="*/ 2555554 w 2558533"/>
              <a:gd name="connsiteY12" fmla="*/ 279980 h 458690"/>
              <a:gd name="connsiteX13" fmla="*/ 2558533 w 2558533"/>
              <a:gd name="connsiteY13" fmla="*/ 235302 h 458690"/>
              <a:gd name="connsiteX14" fmla="*/ 2537683 w 2558533"/>
              <a:gd name="connsiteY14" fmla="*/ 211474 h 458690"/>
              <a:gd name="connsiteX15" fmla="*/ 2361952 w 2558533"/>
              <a:gd name="connsiteY15" fmla="*/ 50635 h 458690"/>
              <a:gd name="connsiteX16" fmla="*/ 2314296 w 2558533"/>
              <a:gd name="connsiteY16" fmla="*/ 8936 h 458690"/>
              <a:gd name="connsiteX17" fmla="*/ 2278554 w 2558533"/>
              <a:gd name="connsiteY17" fmla="*/ 0 h 458690"/>
              <a:gd name="connsiteX18" fmla="*/ 2224941 w 2558533"/>
              <a:gd name="connsiteY18" fmla="*/ 0 h 458690"/>
              <a:gd name="connsiteX19" fmla="*/ 2159414 w 2558533"/>
              <a:gd name="connsiteY19" fmla="*/ 8936 h 458690"/>
              <a:gd name="connsiteX20" fmla="*/ 2117715 w 2558533"/>
              <a:gd name="connsiteY20" fmla="*/ 20850 h 458690"/>
              <a:gd name="connsiteX21" fmla="*/ 2058145 w 2558533"/>
              <a:gd name="connsiteY21" fmla="*/ 38721 h 458690"/>
              <a:gd name="connsiteX22" fmla="*/ 1879435 w 2558533"/>
              <a:gd name="connsiteY22" fmla="*/ 74463 h 458690"/>
              <a:gd name="connsiteX23" fmla="*/ 1539885 w 2558533"/>
              <a:gd name="connsiteY23" fmla="*/ 125097 h 458690"/>
              <a:gd name="connsiteX24" fmla="*/ 1230121 w 2558533"/>
              <a:gd name="connsiteY24" fmla="*/ 169775 h 458690"/>
              <a:gd name="connsiteX25" fmla="*/ 988863 w 2558533"/>
              <a:gd name="connsiteY25" fmla="*/ 205517 h 458690"/>
              <a:gd name="connsiteX26" fmla="*/ 744625 w 2558533"/>
              <a:gd name="connsiteY26" fmla="*/ 238281 h 458690"/>
              <a:gd name="connsiteX27" fmla="*/ 485496 w 2558533"/>
              <a:gd name="connsiteY27" fmla="*/ 268066 h 458690"/>
              <a:gd name="connsiteX28" fmla="*/ 345506 w 2558533"/>
              <a:gd name="connsiteY28" fmla="*/ 277001 h 458690"/>
              <a:gd name="connsiteX29" fmla="*/ 175732 w 2558533"/>
              <a:gd name="connsiteY29" fmla="*/ 285937 h 458690"/>
              <a:gd name="connsiteX30" fmla="*/ 71484 w 2558533"/>
              <a:gd name="connsiteY30" fmla="*/ 282958 h 458690"/>
              <a:gd name="connsiteX31" fmla="*/ 17871 w 2558533"/>
              <a:gd name="connsiteY31" fmla="*/ 282958 h 458690"/>
              <a:gd name="connsiteX32" fmla="*/ 0 w 2558533"/>
              <a:gd name="connsiteY32" fmla="*/ 271044 h 458690"/>
              <a:gd name="connsiteX33" fmla="*/ 53613 w 2558533"/>
              <a:gd name="connsiteY33" fmla="*/ 458690 h 458690"/>
              <a:gd name="connsiteX34" fmla="*/ 187646 w 2558533"/>
              <a:gd name="connsiteY34" fmla="*/ 443797 h 458690"/>
              <a:gd name="connsiteX35" fmla="*/ 551023 w 2558533"/>
              <a:gd name="connsiteY35" fmla="*/ 399120 h 458690"/>
              <a:gd name="connsiteX36" fmla="*/ 699948 w 2558533"/>
              <a:gd name="connsiteY36" fmla="*/ 381249 h 458690"/>
              <a:gd name="connsiteX0" fmla="*/ 699948 w 2558533"/>
              <a:gd name="connsiteY0" fmla="*/ 381249 h 458690"/>
              <a:gd name="connsiteX1" fmla="*/ 816109 w 2558533"/>
              <a:gd name="connsiteY1" fmla="*/ 369335 h 458690"/>
              <a:gd name="connsiteX2" fmla="*/ 1245014 w 2558533"/>
              <a:gd name="connsiteY2" fmla="*/ 330614 h 458690"/>
              <a:gd name="connsiteX3" fmla="*/ 1888370 w 2558533"/>
              <a:gd name="connsiteY3" fmla="*/ 271044 h 458690"/>
              <a:gd name="connsiteX4" fmla="*/ 2031338 w 2558533"/>
              <a:gd name="connsiteY4" fmla="*/ 256152 h 458690"/>
              <a:gd name="connsiteX5" fmla="*/ 2078994 w 2558533"/>
              <a:gd name="connsiteY5" fmla="*/ 250195 h 458690"/>
              <a:gd name="connsiteX6" fmla="*/ 2105801 w 2558533"/>
              <a:gd name="connsiteY6" fmla="*/ 253173 h 458690"/>
              <a:gd name="connsiteX7" fmla="*/ 2129629 w 2558533"/>
              <a:gd name="connsiteY7" fmla="*/ 259130 h 458690"/>
              <a:gd name="connsiteX8" fmla="*/ 2153457 w 2558533"/>
              <a:gd name="connsiteY8" fmla="*/ 271044 h 458690"/>
              <a:gd name="connsiteX9" fmla="*/ 2165371 w 2558533"/>
              <a:gd name="connsiteY9" fmla="*/ 282958 h 458690"/>
              <a:gd name="connsiteX10" fmla="*/ 2540662 w 2558533"/>
              <a:gd name="connsiteY10" fmla="*/ 327636 h 458690"/>
              <a:gd name="connsiteX11" fmla="*/ 2555554 w 2558533"/>
              <a:gd name="connsiteY11" fmla="*/ 279980 h 458690"/>
              <a:gd name="connsiteX12" fmla="*/ 2558533 w 2558533"/>
              <a:gd name="connsiteY12" fmla="*/ 235302 h 458690"/>
              <a:gd name="connsiteX13" fmla="*/ 2537683 w 2558533"/>
              <a:gd name="connsiteY13" fmla="*/ 211474 h 458690"/>
              <a:gd name="connsiteX14" fmla="*/ 2361952 w 2558533"/>
              <a:gd name="connsiteY14" fmla="*/ 50635 h 458690"/>
              <a:gd name="connsiteX15" fmla="*/ 2314296 w 2558533"/>
              <a:gd name="connsiteY15" fmla="*/ 8936 h 458690"/>
              <a:gd name="connsiteX16" fmla="*/ 2278554 w 2558533"/>
              <a:gd name="connsiteY16" fmla="*/ 0 h 458690"/>
              <a:gd name="connsiteX17" fmla="*/ 2224941 w 2558533"/>
              <a:gd name="connsiteY17" fmla="*/ 0 h 458690"/>
              <a:gd name="connsiteX18" fmla="*/ 2159414 w 2558533"/>
              <a:gd name="connsiteY18" fmla="*/ 8936 h 458690"/>
              <a:gd name="connsiteX19" fmla="*/ 2117715 w 2558533"/>
              <a:gd name="connsiteY19" fmla="*/ 20850 h 458690"/>
              <a:gd name="connsiteX20" fmla="*/ 2058145 w 2558533"/>
              <a:gd name="connsiteY20" fmla="*/ 38721 h 458690"/>
              <a:gd name="connsiteX21" fmla="*/ 1879435 w 2558533"/>
              <a:gd name="connsiteY21" fmla="*/ 74463 h 458690"/>
              <a:gd name="connsiteX22" fmla="*/ 1539885 w 2558533"/>
              <a:gd name="connsiteY22" fmla="*/ 125097 h 458690"/>
              <a:gd name="connsiteX23" fmla="*/ 1230121 w 2558533"/>
              <a:gd name="connsiteY23" fmla="*/ 169775 h 458690"/>
              <a:gd name="connsiteX24" fmla="*/ 988863 w 2558533"/>
              <a:gd name="connsiteY24" fmla="*/ 205517 h 458690"/>
              <a:gd name="connsiteX25" fmla="*/ 744625 w 2558533"/>
              <a:gd name="connsiteY25" fmla="*/ 238281 h 458690"/>
              <a:gd name="connsiteX26" fmla="*/ 485496 w 2558533"/>
              <a:gd name="connsiteY26" fmla="*/ 268066 h 458690"/>
              <a:gd name="connsiteX27" fmla="*/ 345506 w 2558533"/>
              <a:gd name="connsiteY27" fmla="*/ 277001 h 458690"/>
              <a:gd name="connsiteX28" fmla="*/ 175732 w 2558533"/>
              <a:gd name="connsiteY28" fmla="*/ 285937 h 458690"/>
              <a:gd name="connsiteX29" fmla="*/ 71484 w 2558533"/>
              <a:gd name="connsiteY29" fmla="*/ 282958 h 458690"/>
              <a:gd name="connsiteX30" fmla="*/ 17871 w 2558533"/>
              <a:gd name="connsiteY30" fmla="*/ 282958 h 458690"/>
              <a:gd name="connsiteX31" fmla="*/ 0 w 2558533"/>
              <a:gd name="connsiteY31" fmla="*/ 271044 h 458690"/>
              <a:gd name="connsiteX32" fmla="*/ 53613 w 2558533"/>
              <a:gd name="connsiteY32" fmla="*/ 458690 h 458690"/>
              <a:gd name="connsiteX33" fmla="*/ 187646 w 2558533"/>
              <a:gd name="connsiteY33" fmla="*/ 443797 h 458690"/>
              <a:gd name="connsiteX34" fmla="*/ 551023 w 2558533"/>
              <a:gd name="connsiteY34" fmla="*/ 399120 h 458690"/>
              <a:gd name="connsiteX35" fmla="*/ 699948 w 2558533"/>
              <a:gd name="connsiteY35" fmla="*/ 381249 h 458690"/>
              <a:gd name="connsiteX0" fmla="*/ 699948 w 2558533"/>
              <a:gd name="connsiteY0" fmla="*/ 381249 h 458690"/>
              <a:gd name="connsiteX1" fmla="*/ 816109 w 2558533"/>
              <a:gd name="connsiteY1" fmla="*/ 369335 h 458690"/>
              <a:gd name="connsiteX2" fmla="*/ 1245014 w 2558533"/>
              <a:gd name="connsiteY2" fmla="*/ 330614 h 458690"/>
              <a:gd name="connsiteX3" fmla="*/ 1888370 w 2558533"/>
              <a:gd name="connsiteY3" fmla="*/ 271044 h 458690"/>
              <a:gd name="connsiteX4" fmla="*/ 2031338 w 2558533"/>
              <a:gd name="connsiteY4" fmla="*/ 256152 h 458690"/>
              <a:gd name="connsiteX5" fmla="*/ 2078994 w 2558533"/>
              <a:gd name="connsiteY5" fmla="*/ 250195 h 458690"/>
              <a:gd name="connsiteX6" fmla="*/ 2105801 w 2558533"/>
              <a:gd name="connsiteY6" fmla="*/ 253173 h 458690"/>
              <a:gd name="connsiteX7" fmla="*/ 2129629 w 2558533"/>
              <a:gd name="connsiteY7" fmla="*/ 259130 h 458690"/>
              <a:gd name="connsiteX8" fmla="*/ 2153457 w 2558533"/>
              <a:gd name="connsiteY8" fmla="*/ 271044 h 458690"/>
              <a:gd name="connsiteX9" fmla="*/ 2165371 w 2558533"/>
              <a:gd name="connsiteY9" fmla="*/ 282958 h 458690"/>
              <a:gd name="connsiteX10" fmla="*/ 2555554 w 2558533"/>
              <a:gd name="connsiteY10" fmla="*/ 279980 h 458690"/>
              <a:gd name="connsiteX11" fmla="*/ 2558533 w 2558533"/>
              <a:gd name="connsiteY11" fmla="*/ 235302 h 458690"/>
              <a:gd name="connsiteX12" fmla="*/ 2537683 w 2558533"/>
              <a:gd name="connsiteY12" fmla="*/ 211474 h 458690"/>
              <a:gd name="connsiteX13" fmla="*/ 2361952 w 2558533"/>
              <a:gd name="connsiteY13" fmla="*/ 50635 h 458690"/>
              <a:gd name="connsiteX14" fmla="*/ 2314296 w 2558533"/>
              <a:gd name="connsiteY14" fmla="*/ 8936 h 458690"/>
              <a:gd name="connsiteX15" fmla="*/ 2278554 w 2558533"/>
              <a:gd name="connsiteY15" fmla="*/ 0 h 458690"/>
              <a:gd name="connsiteX16" fmla="*/ 2224941 w 2558533"/>
              <a:gd name="connsiteY16" fmla="*/ 0 h 458690"/>
              <a:gd name="connsiteX17" fmla="*/ 2159414 w 2558533"/>
              <a:gd name="connsiteY17" fmla="*/ 8936 h 458690"/>
              <a:gd name="connsiteX18" fmla="*/ 2117715 w 2558533"/>
              <a:gd name="connsiteY18" fmla="*/ 20850 h 458690"/>
              <a:gd name="connsiteX19" fmla="*/ 2058145 w 2558533"/>
              <a:gd name="connsiteY19" fmla="*/ 38721 h 458690"/>
              <a:gd name="connsiteX20" fmla="*/ 1879435 w 2558533"/>
              <a:gd name="connsiteY20" fmla="*/ 74463 h 458690"/>
              <a:gd name="connsiteX21" fmla="*/ 1539885 w 2558533"/>
              <a:gd name="connsiteY21" fmla="*/ 125097 h 458690"/>
              <a:gd name="connsiteX22" fmla="*/ 1230121 w 2558533"/>
              <a:gd name="connsiteY22" fmla="*/ 169775 h 458690"/>
              <a:gd name="connsiteX23" fmla="*/ 988863 w 2558533"/>
              <a:gd name="connsiteY23" fmla="*/ 205517 h 458690"/>
              <a:gd name="connsiteX24" fmla="*/ 744625 w 2558533"/>
              <a:gd name="connsiteY24" fmla="*/ 238281 h 458690"/>
              <a:gd name="connsiteX25" fmla="*/ 485496 w 2558533"/>
              <a:gd name="connsiteY25" fmla="*/ 268066 h 458690"/>
              <a:gd name="connsiteX26" fmla="*/ 345506 w 2558533"/>
              <a:gd name="connsiteY26" fmla="*/ 277001 h 458690"/>
              <a:gd name="connsiteX27" fmla="*/ 175732 w 2558533"/>
              <a:gd name="connsiteY27" fmla="*/ 285937 h 458690"/>
              <a:gd name="connsiteX28" fmla="*/ 71484 w 2558533"/>
              <a:gd name="connsiteY28" fmla="*/ 282958 h 458690"/>
              <a:gd name="connsiteX29" fmla="*/ 17871 w 2558533"/>
              <a:gd name="connsiteY29" fmla="*/ 282958 h 458690"/>
              <a:gd name="connsiteX30" fmla="*/ 0 w 2558533"/>
              <a:gd name="connsiteY30" fmla="*/ 271044 h 458690"/>
              <a:gd name="connsiteX31" fmla="*/ 53613 w 2558533"/>
              <a:gd name="connsiteY31" fmla="*/ 458690 h 458690"/>
              <a:gd name="connsiteX32" fmla="*/ 187646 w 2558533"/>
              <a:gd name="connsiteY32" fmla="*/ 443797 h 458690"/>
              <a:gd name="connsiteX33" fmla="*/ 551023 w 2558533"/>
              <a:gd name="connsiteY33" fmla="*/ 399120 h 458690"/>
              <a:gd name="connsiteX34" fmla="*/ 699948 w 2558533"/>
              <a:gd name="connsiteY34" fmla="*/ 381249 h 45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58533" h="458690">
                <a:moveTo>
                  <a:pt x="699948" y="381249"/>
                </a:moveTo>
                <a:lnTo>
                  <a:pt x="816109" y="369335"/>
                </a:lnTo>
                <a:lnTo>
                  <a:pt x="1245014" y="330614"/>
                </a:lnTo>
                <a:lnTo>
                  <a:pt x="1888370" y="271044"/>
                </a:lnTo>
                <a:lnTo>
                  <a:pt x="2031338" y="256152"/>
                </a:lnTo>
                <a:lnTo>
                  <a:pt x="2078994" y="250195"/>
                </a:lnTo>
                <a:lnTo>
                  <a:pt x="2105801" y="253173"/>
                </a:lnTo>
                <a:lnTo>
                  <a:pt x="2129629" y="259130"/>
                </a:lnTo>
                <a:lnTo>
                  <a:pt x="2153457" y="271044"/>
                </a:lnTo>
                <a:lnTo>
                  <a:pt x="2165371" y="282958"/>
                </a:lnTo>
                <a:lnTo>
                  <a:pt x="2555554" y="279980"/>
                </a:lnTo>
                <a:lnTo>
                  <a:pt x="2558533" y="235302"/>
                </a:lnTo>
                <a:lnTo>
                  <a:pt x="2537683" y="211474"/>
                </a:lnTo>
                <a:lnTo>
                  <a:pt x="2361952" y="50635"/>
                </a:lnTo>
                <a:lnTo>
                  <a:pt x="2314296" y="8936"/>
                </a:lnTo>
                <a:lnTo>
                  <a:pt x="2278554" y="0"/>
                </a:lnTo>
                <a:lnTo>
                  <a:pt x="2224941" y="0"/>
                </a:lnTo>
                <a:lnTo>
                  <a:pt x="2159414" y="8936"/>
                </a:lnTo>
                <a:lnTo>
                  <a:pt x="2117715" y="20850"/>
                </a:lnTo>
                <a:lnTo>
                  <a:pt x="2058145" y="38721"/>
                </a:lnTo>
                <a:lnTo>
                  <a:pt x="1879435" y="74463"/>
                </a:lnTo>
                <a:lnTo>
                  <a:pt x="1539885" y="125097"/>
                </a:lnTo>
                <a:lnTo>
                  <a:pt x="1230121" y="169775"/>
                </a:lnTo>
                <a:lnTo>
                  <a:pt x="988863" y="205517"/>
                </a:lnTo>
                <a:lnTo>
                  <a:pt x="744625" y="238281"/>
                </a:lnTo>
                <a:lnTo>
                  <a:pt x="485496" y="268066"/>
                </a:lnTo>
                <a:lnTo>
                  <a:pt x="345506" y="277001"/>
                </a:lnTo>
                <a:lnTo>
                  <a:pt x="175732" y="285937"/>
                </a:lnTo>
                <a:lnTo>
                  <a:pt x="71484" y="282958"/>
                </a:lnTo>
                <a:lnTo>
                  <a:pt x="17871" y="282958"/>
                </a:lnTo>
                <a:lnTo>
                  <a:pt x="0" y="271044"/>
                </a:lnTo>
                <a:lnTo>
                  <a:pt x="53613" y="458690"/>
                </a:lnTo>
                <a:lnTo>
                  <a:pt x="187646" y="443797"/>
                </a:lnTo>
                <a:lnTo>
                  <a:pt x="551023" y="399120"/>
                </a:lnTo>
                <a:lnTo>
                  <a:pt x="699948" y="3812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4CE2F19-FBF2-418C-BA77-A7D02EA3EB5A}"/>
              </a:ext>
            </a:extLst>
          </p:cNvPr>
          <p:cNvSpPr/>
          <p:nvPr/>
        </p:nvSpPr>
        <p:spPr>
          <a:xfrm>
            <a:off x="6808788" y="1852614"/>
            <a:ext cx="627062" cy="1601787"/>
          </a:xfrm>
          <a:custGeom>
            <a:avLst/>
            <a:gdLst>
              <a:gd name="connsiteX0" fmla="*/ 699948 w 2558533"/>
              <a:gd name="connsiteY0" fmla="*/ 381249 h 1837736"/>
              <a:gd name="connsiteX1" fmla="*/ 816109 w 2558533"/>
              <a:gd name="connsiteY1" fmla="*/ 369335 h 1837736"/>
              <a:gd name="connsiteX2" fmla="*/ 1245014 w 2558533"/>
              <a:gd name="connsiteY2" fmla="*/ 330614 h 1837736"/>
              <a:gd name="connsiteX3" fmla="*/ 1888370 w 2558533"/>
              <a:gd name="connsiteY3" fmla="*/ 271044 h 1837736"/>
              <a:gd name="connsiteX4" fmla="*/ 2031338 w 2558533"/>
              <a:gd name="connsiteY4" fmla="*/ 256152 h 1837736"/>
              <a:gd name="connsiteX5" fmla="*/ 2078994 w 2558533"/>
              <a:gd name="connsiteY5" fmla="*/ 250195 h 1837736"/>
              <a:gd name="connsiteX6" fmla="*/ 2105801 w 2558533"/>
              <a:gd name="connsiteY6" fmla="*/ 253173 h 1837736"/>
              <a:gd name="connsiteX7" fmla="*/ 2129629 w 2558533"/>
              <a:gd name="connsiteY7" fmla="*/ 259130 h 1837736"/>
              <a:gd name="connsiteX8" fmla="*/ 2153457 w 2558533"/>
              <a:gd name="connsiteY8" fmla="*/ 271044 h 1837736"/>
              <a:gd name="connsiteX9" fmla="*/ 2165371 w 2558533"/>
              <a:gd name="connsiteY9" fmla="*/ 282958 h 1837736"/>
              <a:gd name="connsiteX10" fmla="*/ 2171328 w 2558533"/>
              <a:gd name="connsiteY10" fmla="*/ 297851 h 1837736"/>
              <a:gd name="connsiteX11" fmla="*/ 2168349 w 2558533"/>
              <a:gd name="connsiteY11" fmla="*/ 321679 h 1837736"/>
              <a:gd name="connsiteX12" fmla="*/ 2111758 w 2558533"/>
              <a:gd name="connsiteY12" fmla="*/ 774411 h 1837736"/>
              <a:gd name="connsiteX13" fmla="*/ 2105801 w 2558533"/>
              <a:gd name="connsiteY13" fmla="*/ 828024 h 1837736"/>
              <a:gd name="connsiteX14" fmla="*/ 2076016 w 2558533"/>
              <a:gd name="connsiteY14" fmla="*/ 1048433 h 1837736"/>
              <a:gd name="connsiteX15" fmla="*/ 2004532 w 2558533"/>
              <a:gd name="connsiteY15" fmla="*/ 1483294 h 1837736"/>
              <a:gd name="connsiteX16" fmla="*/ 1965811 w 2558533"/>
              <a:gd name="connsiteY16" fmla="*/ 1632219 h 1837736"/>
              <a:gd name="connsiteX17" fmla="*/ 1924112 w 2558533"/>
              <a:gd name="connsiteY17" fmla="*/ 1727531 h 1837736"/>
              <a:gd name="connsiteX18" fmla="*/ 1953897 w 2558533"/>
              <a:gd name="connsiteY18" fmla="*/ 1757316 h 1837736"/>
              <a:gd name="connsiteX19" fmla="*/ 1986661 w 2558533"/>
              <a:gd name="connsiteY19" fmla="*/ 1801994 h 1837736"/>
              <a:gd name="connsiteX20" fmla="*/ 2013467 w 2558533"/>
              <a:gd name="connsiteY20" fmla="*/ 1834757 h 1837736"/>
              <a:gd name="connsiteX21" fmla="*/ 2022403 w 2558533"/>
              <a:gd name="connsiteY21" fmla="*/ 1837736 h 1837736"/>
              <a:gd name="connsiteX22" fmla="*/ 2064102 w 2558533"/>
              <a:gd name="connsiteY22" fmla="*/ 1828800 h 1837736"/>
              <a:gd name="connsiteX23" fmla="*/ 2120693 w 2558533"/>
              <a:gd name="connsiteY23" fmla="*/ 1807951 h 1837736"/>
              <a:gd name="connsiteX24" fmla="*/ 2147500 w 2558533"/>
              <a:gd name="connsiteY24" fmla="*/ 1793058 h 1837736"/>
              <a:gd name="connsiteX25" fmla="*/ 2156435 w 2558533"/>
              <a:gd name="connsiteY25" fmla="*/ 1769230 h 1837736"/>
              <a:gd name="connsiteX26" fmla="*/ 2171328 w 2558533"/>
              <a:gd name="connsiteY26" fmla="*/ 1685832 h 1837736"/>
              <a:gd name="connsiteX27" fmla="*/ 2198134 w 2558533"/>
              <a:gd name="connsiteY27" fmla="*/ 1590520 h 1837736"/>
              <a:gd name="connsiteX28" fmla="*/ 2236855 w 2558533"/>
              <a:gd name="connsiteY28" fmla="*/ 1465423 h 1837736"/>
              <a:gd name="connsiteX29" fmla="*/ 2260683 w 2558533"/>
              <a:gd name="connsiteY29" fmla="*/ 1393939 h 1837736"/>
              <a:gd name="connsiteX30" fmla="*/ 2287489 w 2558533"/>
              <a:gd name="connsiteY30" fmla="*/ 1265864 h 1837736"/>
              <a:gd name="connsiteX31" fmla="*/ 2350038 w 2558533"/>
              <a:gd name="connsiteY31" fmla="*/ 970992 h 1837736"/>
              <a:gd name="connsiteX32" fmla="*/ 2415565 w 2558533"/>
              <a:gd name="connsiteY32" fmla="*/ 691013 h 1837736"/>
              <a:gd name="connsiteX33" fmla="*/ 2469178 w 2558533"/>
              <a:gd name="connsiteY33" fmla="*/ 482518 h 1837736"/>
              <a:gd name="connsiteX34" fmla="*/ 2495984 w 2558533"/>
              <a:gd name="connsiteY34" fmla="*/ 402098 h 1837736"/>
              <a:gd name="connsiteX35" fmla="*/ 2516834 w 2558533"/>
              <a:gd name="connsiteY35" fmla="*/ 366356 h 1837736"/>
              <a:gd name="connsiteX36" fmla="*/ 2540662 w 2558533"/>
              <a:gd name="connsiteY36" fmla="*/ 327636 h 1837736"/>
              <a:gd name="connsiteX37" fmla="*/ 2555554 w 2558533"/>
              <a:gd name="connsiteY37" fmla="*/ 279980 h 1837736"/>
              <a:gd name="connsiteX38" fmla="*/ 2558533 w 2558533"/>
              <a:gd name="connsiteY38" fmla="*/ 235302 h 1837736"/>
              <a:gd name="connsiteX39" fmla="*/ 2537683 w 2558533"/>
              <a:gd name="connsiteY39" fmla="*/ 211474 h 1837736"/>
              <a:gd name="connsiteX40" fmla="*/ 2361952 w 2558533"/>
              <a:gd name="connsiteY40" fmla="*/ 50635 h 1837736"/>
              <a:gd name="connsiteX41" fmla="*/ 2314296 w 2558533"/>
              <a:gd name="connsiteY41" fmla="*/ 8936 h 1837736"/>
              <a:gd name="connsiteX42" fmla="*/ 2278554 w 2558533"/>
              <a:gd name="connsiteY42" fmla="*/ 0 h 1837736"/>
              <a:gd name="connsiteX43" fmla="*/ 2224941 w 2558533"/>
              <a:gd name="connsiteY43" fmla="*/ 0 h 1837736"/>
              <a:gd name="connsiteX44" fmla="*/ 2159414 w 2558533"/>
              <a:gd name="connsiteY44" fmla="*/ 8936 h 1837736"/>
              <a:gd name="connsiteX45" fmla="*/ 2117715 w 2558533"/>
              <a:gd name="connsiteY45" fmla="*/ 20850 h 1837736"/>
              <a:gd name="connsiteX46" fmla="*/ 2058145 w 2558533"/>
              <a:gd name="connsiteY46" fmla="*/ 38721 h 1837736"/>
              <a:gd name="connsiteX47" fmla="*/ 1879435 w 2558533"/>
              <a:gd name="connsiteY47" fmla="*/ 74463 h 1837736"/>
              <a:gd name="connsiteX48" fmla="*/ 1539885 w 2558533"/>
              <a:gd name="connsiteY48" fmla="*/ 125097 h 1837736"/>
              <a:gd name="connsiteX49" fmla="*/ 1230121 w 2558533"/>
              <a:gd name="connsiteY49" fmla="*/ 169775 h 1837736"/>
              <a:gd name="connsiteX50" fmla="*/ 988863 w 2558533"/>
              <a:gd name="connsiteY50" fmla="*/ 205517 h 1837736"/>
              <a:gd name="connsiteX51" fmla="*/ 744625 w 2558533"/>
              <a:gd name="connsiteY51" fmla="*/ 238281 h 1837736"/>
              <a:gd name="connsiteX52" fmla="*/ 485496 w 2558533"/>
              <a:gd name="connsiteY52" fmla="*/ 268066 h 1837736"/>
              <a:gd name="connsiteX53" fmla="*/ 345506 w 2558533"/>
              <a:gd name="connsiteY53" fmla="*/ 277001 h 1837736"/>
              <a:gd name="connsiteX54" fmla="*/ 175732 w 2558533"/>
              <a:gd name="connsiteY54" fmla="*/ 285937 h 1837736"/>
              <a:gd name="connsiteX55" fmla="*/ 71484 w 2558533"/>
              <a:gd name="connsiteY55" fmla="*/ 282958 h 1837736"/>
              <a:gd name="connsiteX56" fmla="*/ 17871 w 2558533"/>
              <a:gd name="connsiteY56" fmla="*/ 282958 h 1837736"/>
              <a:gd name="connsiteX57" fmla="*/ 0 w 2558533"/>
              <a:gd name="connsiteY57" fmla="*/ 271044 h 1837736"/>
              <a:gd name="connsiteX58" fmla="*/ 53613 w 2558533"/>
              <a:gd name="connsiteY58" fmla="*/ 458690 h 1837736"/>
              <a:gd name="connsiteX59" fmla="*/ 187646 w 2558533"/>
              <a:gd name="connsiteY59" fmla="*/ 443797 h 1837736"/>
              <a:gd name="connsiteX60" fmla="*/ 551023 w 2558533"/>
              <a:gd name="connsiteY60" fmla="*/ 399120 h 1837736"/>
              <a:gd name="connsiteX61" fmla="*/ 699948 w 2558533"/>
              <a:gd name="connsiteY61" fmla="*/ 381249 h 1837736"/>
              <a:gd name="connsiteX0" fmla="*/ 699948 w 2558533"/>
              <a:gd name="connsiteY0" fmla="*/ 381249 h 1837736"/>
              <a:gd name="connsiteX1" fmla="*/ 816109 w 2558533"/>
              <a:gd name="connsiteY1" fmla="*/ 369335 h 1837736"/>
              <a:gd name="connsiteX2" fmla="*/ 1245014 w 2558533"/>
              <a:gd name="connsiteY2" fmla="*/ 330614 h 1837736"/>
              <a:gd name="connsiteX3" fmla="*/ 1888370 w 2558533"/>
              <a:gd name="connsiteY3" fmla="*/ 271044 h 1837736"/>
              <a:gd name="connsiteX4" fmla="*/ 2031338 w 2558533"/>
              <a:gd name="connsiteY4" fmla="*/ 256152 h 1837736"/>
              <a:gd name="connsiteX5" fmla="*/ 2078994 w 2558533"/>
              <a:gd name="connsiteY5" fmla="*/ 250195 h 1837736"/>
              <a:gd name="connsiteX6" fmla="*/ 2105801 w 2558533"/>
              <a:gd name="connsiteY6" fmla="*/ 253173 h 1837736"/>
              <a:gd name="connsiteX7" fmla="*/ 2129629 w 2558533"/>
              <a:gd name="connsiteY7" fmla="*/ 259130 h 1837736"/>
              <a:gd name="connsiteX8" fmla="*/ 2153457 w 2558533"/>
              <a:gd name="connsiteY8" fmla="*/ 271044 h 1837736"/>
              <a:gd name="connsiteX9" fmla="*/ 2165371 w 2558533"/>
              <a:gd name="connsiteY9" fmla="*/ 282958 h 1837736"/>
              <a:gd name="connsiteX10" fmla="*/ 2171328 w 2558533"/>
              <a:gd name="connsiteY10" fmla="*/ 297851 h 1837736"/>
              <a:gd name="connsiteX11" fmla="*/ 2168349 w 2558533"/>
              <a:gd name="connsiteY11" fmla="*/ 321679 h 1837736"/>
              <a:gd name="connsiteX12" fmla="*/ 2111758 w 2558533"/>
              <a:gd name="connsiteY12" fmla="*/ 774411 h 1837736"/>
              <a:gd name="connsiteX13" fmla="*/ 2105801 w 2558533"/>
              <a:gd name="connsiteY13" fmla="*/ 828024 h 1837736"/>
              <a:gd name="connsiteX14" fmla="*/ 2076016 w 2558533"/>
              <a:gd name="connsiteY14" fmla="*/ 1048433 h 1837736"/>
              <a:gd name="connsiteX15" fmla="*/ 2004532 w 2558533"/>
              <a:gd name="connsiteY15" fmla="*/ 1483294 h 1837736"/>
              <a:gd name="connsiteX16" fmla="*/ 1965811 w 2558533"/>
              <a:gd name="connsiteY16" fmla="*/ 1632219 h 1837736"/>
              <a:gd name="connsiteX17" fmla="*/ 1924112 w 2558533"/>
              <a:gd name="connsiteY17" fmla="*/ 1727531 h 1837736"/>
              <a:gd name="connsiteX18" fmla="*/ 1953897 w 2558533"/>
              <a:gd name="connsiteY18" fmla="*/ 1757316 h 1837736"/>
              <a:gd name="connsiteX19" fmla="*/ 1986661 w 2558533"/>
              <a:gd name="connsiteY19" fmla="*/ 1801994 h 1837736"/>
              <a:gd name="connsiteX20" fmla="*/ 2013467 w 2558533"/>
              <a:gd name="connsiteY20" fmla="*/ 1834757 h 1837736"/>
              <a:gd name="connsiteX21" fmla="*/ 2022403 w 2558533"/>
              <a:gd name="connsiteY21" fmla="*/ 1837736 h 1837736"/>
              <a:gd name="connsiteX22" fmla="*/ 2064102 w 2558533"/>
              <a:gd name="connsiteY22" fmla="*/ 1828800 h 1837736"/>
              <a:gd name="connsiteX23" fmla="*/ 2120693 w 2558533"/>
              <a:gd name="connsiteY23" fmla="*/ 1807951 h 1837736"/>
              <a:gd name="connsiteX24" fmla="*/ 2147500 w 2558533"/>
              <a:gd name="connsiteY24" fmla="*/ 1793058 h 1837736"/>
              <a:gd name="connsiteX25" fmla="*/ 2156435 w 2558533"/>
              <a:gd name="connsiteY25" fmla="*/ 1769230 h 1837736"/>
              <a:gd name="connsiteX26" fmla="*/ 2171328 w 2558533"/>
              <a:gd name="connsiteY26" fmla="*/ 1685832 h 1837736"/>
              <a:gd name="connsiteX27" fmla="*/ 2198134 w 2558533"/>
              <a:gd name="connsiteY27" fmla="*/ 1590520 h 1837736"/>
              <a:gd name="connsiteX28" fmla="*/ 2236855 w 2558533"/>
              <a:gd name="connsiteY28" fmla="*/ 1465423 h 1837736"/>
              <a:gd name="connsiteX29" fmla="*/ 2260683 w 2558533"/>
              <a:gd name="connsiteY29" fmla="*/ 1393939 h 1837736"/>
              <a:gd name="connsiteX30" fmla="*/ 2287489 w 2558533"/>
              <a:gd name="connsiteY30" fmla="*/ 1265864 h 1837736"/>
              <a:gd name="connsiteX31" fmla="*/ 2350038 w 2558533"/>
              <a:gd name="connsiteY31" fmla="*/ 970992 h 1837736"/>
              <a:gd name="connsiteX32" fmla="*/ 2415565 w 2558533"/>
              <a:gd name="connsiteY32" fmla="*/ 691013 h 1837736"/>
              <a:gd name="connsiteX33" fmla="*/ 2469178 w 2558533"/>
              <a:gd name="connsiteY33" fmla="*/ 482518 h 1837736"/>
              <a:gd name="connsiteX34" fmla="*/ 2495984 w 2558533"/>
              <a:gd name="connsiteY34" fmla="*/ 402098 h 1837736"/>
              <a:gd name="connsiteX35" fmla="*/ 2516834 w 2558533"/>
              <a:gd name="connsiteY35" fmla="*/ 366356 h 1837736"/>
              <a:gd name="connsiteX36" fmla="*/ 2540662 w 2558533"/>
              <a:gd name="connsiteY36" fmla="*/ 327636 h 1837736"/>
              <a:gd name="connsiteX37" fmla="*/ 2555554 w 2558533"/>
              <a:gd name="connsiteY37" fmla="*/ 279980 h 1837736"/>
              <a:gd name="connsiteX38" fmla="*/ 2558533 w 2558533"/>
              <a:gd name="connsiteY38" fmla="*/ 235302 h 1837736"/>
              <a:gd name="connsiteX39" fmla="*/ 2537683 w 2558533"/>
              <a:gd name="connsiteY39" fmla="*/ 211474 h 1837736"/>
              <a:gd name="connsiteX40" fmla="*/ 2361952 w 2558533"/>
              <a:gd name="connsiteY40" fmla="*/ 50635 h 1837736"/>
              <a:gd name="connsiteX41" fmla="*/ 2314296 w 2558533"/>
              <a:gd name="connsiteY41" fmla="*/ 8936 h 1837736"/>
              <a:gd name="connsiteX42" fmla="*/ 2278554 w 2558533"/>
              <a:gd name="connsiteY42" fmla="*/ 0 h 1837736"/>
              <a:gd name="connsiteX43" fmla="*/ 2224941 w 2558533"/>
              <a:gd name="connsiteY43" fmla="*/ 0 h 1837736"/>
              <a:gd name="connsiteX44" fmla="*/ 2159414 w 2558533"/>
              <a:gd name="connsiteY44" fmla="*/ 8936 h 1837736"/>
              <a:gd name="connsiteX45" fmla="*/ 2117715 w 2558533"/>
              <a:gd name="connsiteY45" fmla="*/ 20850 h 1837736"/>
              <a:gd name="connsiteX46" fmla="*/ 2058145 w 2558533"/>
              <a:gd name="connsiteY46" fmla="*/ 38721 h 1837736"/>
              <a:gd name="connsiteX47" fmla="*/ 1879435 w 2558533"/>
              <a:gd name="connsiteY47" fmla="*/ 74463 h 1837736"/>
              <a:gd name="connsiteX48" fmla="*/ 1539885 w 2558533"/>
              <a:gd name="connsiteY48" fmla="*/ 125097 h 1837736"/>
              <a:gd name="connsiteX49" fmla="*/ 1230121 w 2558533"/>
              <a:gd name="connsiteY49" fmla="*/ 169775 h 1837736"/>
              <a:gd name="connsiteX50" fmla="*/ 988863 w 2558533"/>
              <a:gd name="connsiteY50" fmla="*/ 205517 h 1837736"/>
              <a:gd name="connsiteX51" fmla="*/ 744625 w 2558533"/>
              <a:gd name="connsiteY51" fmla="*/ 238281 h 1837736"/>
              <a:gd name="connsiteX52" fmla="*/ 485496 w 2558533"/>
              <a:gd name="connsiteY52" fmla="*/ 268066 h 1837736"/>
              <a:gd name="connsiteX53" fmla="*/ 345506 w 2558533"/>
              <a:gd name="connsiteY53" fmla="*/ 277001 h 1837736"/>
              <a:gd name="connsiteX54" fmla="*/ 175732 w 2558533"/>
              <a:gd name="connsiteY54" fmla="*/ 285937 h 1837736"/>
              <a:gd name="connsiteX55" fmla="*/ 71484 w 2558533"/>
              <a:gd name="connsiteY55" fmla="*/ 282958 h 1837736"/>
              <a:gd name="connsiteX56" fmla="*/ 17871 w 2558533"/>
              <a:gd name="connsiteY56" fmla="*/ 282958 h 1837736"/>
              <a:gd name="connsiteX57" fmla="*/ 0 w 2558533"/>
              <a:gd name="connsiteY57" fmla="*/ 271044 h 1837736"/>
              <a:gd name="connsiteX58" fmla="*/ 187646 w 2558533"/>
              <a:gd name="connsiteY58" fmla="*/ 443797 h 1837736"/>
              <a:gd name="connsiteX59" fmla="*/ 551023 w 2558533"/>
              <a:gd name="connsiteY59" fmla="*/ 399120 h 1837736"/>
              <a:gd name="connsiteX60" fmla="*/ 699948 w 2558533"/>
              <a:gd name="connsiteY60" fmla="*/ 381249 h 1837736"/>
              <a:gd name="connsiteX0" fmla="*/ 682077 w 2540662"/>
              <a:gd name="connsiteY0" fmla="*/ 381249 h 1837736"/>
              <a:gd name="connsiteX1" fmla="*/ 798238 w 2540662"/>
              <a:gd name="connsiteY1" fmla="*/ 369335 h 1837736"/>
              <a:gd name="connsiteX2" fmla="*/ 1227143 w 2540662"/>
              <a:gd name="connsiteY2" fmla="*/ 330614 h 1837736"/>
              <a:gd name="connsiteX3" fmla="*/ 1870499 w 2540662"/>
              <a:gd name="connsiteY3" fmla="*/ 271044 h 1837736"/>
              <a:gd name="connsiteX4" fmla="*/ 2013467 w 2540662"/>
              <a:gd name="connsiteY4" fmla="*/ 256152 h 1837736"/>
              <a:gd name="connsiteX5" fmla="*/ 2061123 w 2540662"/>
              <a:gd name="connsiteY5" fmla="*/ 250195 h 1837736"/>
              <a:gd name="connsiteX6" fmla="*/ 2087930 w 2540662"/>
              <a:gd name="connsiteY6" fmla="*/ 253173 h 1837736"/>
              <a:gd name="connsiteX7" fmla="*/ 2111758 w 2540662"/>
              <a:gd name="connsiteY7" fmla="*/ 259130 h 1837736"/>
              <a:gd name="connsiteX8" fmla="*/ 2135586 w 2540662"/>
              <a:gd name="connsiteY8" fmla="*/ 271044 h 1837736"/>
              <a:gd name="connsiteX9" fmla="*/ 2147500 w 2540662"/>
              <a:gd name="connsiteY9" fmla="*/ 282958 h 1837736"/>
              <a:gd name="connsiteX10" fmla="*/ 2153457 w 2540662"/>
              <a:gd name="connsiteY10" fmla="*/ 297851 h 1837736"/>
              <a:gd name="connsiteX11" fmla="*/ 2150478 w 2540662"/>
              <a:gd name="connsiteY11" fmla="*/ 321679 h 1837736"/>
              <a:gd name="connsiteX12" fmla="*/ 2093887 w 2540662"/>
              <a:gd name="connsiteY12" fmla="*/ 774411 h 1837736"/>
              <a:gd name="connsiteX13" fmla="*/ 2087930 w 2540662"/>
              <a:gd name="connsiteY13" fmla="*/ 828024 h 1837736"/>
              <a:gd name="connsiteX14" fmla="*/ 2058145 w 2540662"/>
              <a:gd name="connsiteY14" fmla="*/ 1048433 h 1837736"/>
              <a:gd name="connsiteX15" fmla="*/ 1986661 w 2540662"/>
              <a:gd name="connsiteY15" fmla="*/ 1483294 h 1837736"/>
              <a:gd name="connsiteX16" fmla="*/ 1947940 w 2540662"/>
              <a:gd name="connsiteY16" fmla="*/ 1632219 h 1837736"/>
              <a:gd name="connsiteX17" fmla="*/ 1906241 w 2540662"/>
              <a:gd name="connsiteY17" fmla="*/ 1727531 h 1837736"/>
              <a:gd name="connsiteX18" fmla="*/ 1936026 w 2540662"/>
              <a:gd name="connsiteY18" fmla="*/ 1757316 h 1837736"/>
              <a:gd name="connsiteX19" fmla="*/ 1968790 w 2540662"/>
              <a:gd name="connsiteY19" fmla="*/ 1801994 h 1837736"/>
              <a:gd name="connsiteX20" fmla="*/ 1995596 w 2540662"/>
              <a:gd name="connsiteY20" fmla="*/ 1834757 h 1837736"/>
              <a:gd name="connsiteX21" fmla="*/ 2004532 w 2540662"/>
              <a:gd name="connsiteY21" fmla="*/ 1837736 h 1837736"/>
              <a:gd name="connsiteX22" fmla="*/ 2046231 w 2540662"/>
              <a:gd name="connsiteY22" fmla="*/ 1828800 h 1837736"/>
              <a:gd name="connsiteX23" fmla="*/ 2102822 w 2540662"/>
              <a:gd name="connsiteY23" fmla="*/ 1807951 h 1837736"/>
              <a:gd name="connsiteX24" fmla="*/ 2129629 w 2540662"/>
              <a:gd name="connsiteY24" fmla="*/ 1793058 h 1837736"/>
              <a:gd name="connsiteX25" fmla="*/ 2138564 w 2540662"/>
              <a:gd name="connsiteY25" fmla="*/ 1769230 h 1837736"/>
              <a:gd name="connsiteX26" fmla="*/ 2153457 w 2540662"/>
              <a:gd name="connsiteY26" fmla="*/ 1685832 h 1837736"/>
              <a:gd name="connsiteX27" fmla="*/ 2180263 w 2540662"/>
              <a:gd name="connsiteY27" fmla="*/ 1590520 h 1837736"/>
              <a:gd name="connsiteX28" fmla="*/ 2218984 w 2540662"/>
              <a:gd name="connsiteY28" fmla="*/ 1465423 h 1837736"/>
              <a:gd name="connsiteX29" fmla="*/ 2242812 w 2540662"/>
              <a:gd name="connsiteY29" fmla="*/ 1393939 h 1837736"/>
              <a:gd name="connsiteX30" fmla="*/ 2269618 w 2540662"/>
              <a:gd name="connsiteY30" fmla="*/ 1265864 h 1837736"/>
              <a:gd name="connsiteX31" fmla="*/ 2332167 w 2540662"/>
              <a:gd name="connsiteY31" fmla="*/ 970992 h 1837736"/>
              <a:gd name="connsiteX32" fmla="*/ 2397694 w 2540662"/>
              <a:gd name="connsiteY32" fmla="*/ 691013 h 1837736"/>
              <a:gd name="connsiteX33" fmla="*/ 2451307 w 2540662"/>
              <a:gd name="connsiteY33" fmla="*/ 482518 h 1837736"/>
              <a:gd name="connsiteX34" fmla="*/ 2478113 w 2540662"/>
              <a:gd name="connsiteY34" fmla="*/ 402098 h 1837736"/>
              <a:gd name="connsiteX35" fmla="*/ 2498963 w 2540662"/>
              <a:gd name="connsiteY35" fmla="*/ 366356 h 1837736"/>
              <a:gd name="connsiteX36" fmla="*/ 2522791 w 2540662"/>
              <a:gd name="connsiteY36" fmla="*/ 327636 h 1837736"/>
              <a:gd name="connsiteX37" fmla="*/ 2537683 w 2540662"/>
              <a:gd name="connsiteY37" fmla="*/ 279980 h 1837736"/>
              <a:gd name="connsiteX38" fmla="*/ 2540662 w 2540662"/>
              <a:gd name="connsiteY38" fmla="*/ 235302 h 1837736"/>
              <a:gd name="connsiteX39" fmla="*/ 2519812 w 2540662"/>
              <a:gd name="connsiteY39" fmla="*/ 211474 h 1837736"/>
              <a:gd name="connsiteX40" fmla="*/ 2344081 w 2540662"/>
              <a:gd name="connsiteY40" fmla="*/ 50635 h 1837736"/>
              <a:gd name="connsiteX41" fmla="*/ 2296425 w 2540662"/>
              <a:gd name="connsiteY41" fmla="*/ 8936 h 1837736"/>
              <a:gd name="connsiteX42" fmla="*/ 2260683 w 2540662"/>
              <a:gd name="connsiteY42" fmla="*/ 0 h 1837736"/>
              <a:gd name="connsiteX43" fmla="*/ 2207070 w 2540662"/>
              <a:gd name="connsiteY43" fmla="*/ 0 h 1837736"/>
              <a:gd name="connsiteX44" fmla="*/ 2141543 w 2540662"/>
              <a:gd name="connsiteY44" fmla="*/ 8936 h 1837736"/>
              <a:gd name="connsiteX45" fmla="*/ 2099844 w 2540662"/>
              <a:gd name="connsiteY45" fmla="*/ 20850 h 1837736"/>
              <a:gd name="connsiteX46" fmla="*/ 2040274 w 2540662"/>
              <a:gd name="connsiteY46" fmla="*/ 38721 h 1837736"/>
              <a:gd name="connsiteX47" fmla="*/ 1861564 w 2540662"/>
              <a:gd name="connsiteY47" fmla="*/ 74463 h 1837736"/>
              <a:gd name="connsiteX48" fmla="*/ 1522014 w 2540662"/>
              <a:gd name="connsiteY48" fmla="*/ 125097 h 1837736"/>
              <a:gd name="connsiteX49" fmla="*/ 1212250 w 2540662"/>
              <a:gd name="connsiteY49" fmla="*/ 169775 h 1837736"/>
              <a:gd name="connsiteX50" fmla="*/ 970992 w 2540662"/>
              <a:gd name="connsiteY50" fmla="*/ 205517 h 1837736"/>
              <a:gd name="connsiteX51" fmla="*/ 726754 w 2540662"/>
              <a:gd name="connsiteY51" fmla="*/ 238281 h 1837736"/>
              <a:gd name="connsiteX52" fmla="*/ 467625 w 2540662"/>
              <a:gd name="connsiteY52" fmla="*/ 268066 h 1837736"/>
              <a:gd name="connsiteX53" fmla="*/ 327635 w 2540662"/>
              <a:gd name="connsiteY53" fmla="*/ 277001 h 1837736"/>
              <a:gd name="connsiteX54" fmla="*/ 157861 w 2540662"/>
              <a:gd name="connsiteY54" fmla="*/ 285937 h 1837736"/>
              <a:gd name="connsiteX55" fmla="*/ 53613 w 2540662"/>
              <a:gd name="connsiteY55" fmla="*/ 282958 h 1837736"/>
              <a:gd name="connsiteX56" fmla="*/ 0 w 2540662"/>
              <a:gd name="connsiteY56" fmla="*/ 282958 h 1837736"/>
              <a:gd name="connsiteX57" fmla="*/ 169775 w 2540662"/>
              <a:gd name="connsiteY57" fmla="*/ 443797 h 1837736"/>
              <a:gd name="connsiteX58" fmla="*/ 533152 w 2540662"/>
              <a:gd name="connsiteY58" fmla="*/ 399120 h 1837736"/>
              <a:gd name="connsiteX59" fmla="*/ 682077 w 2540662"/>
              <a:gd name="connsiteY59" fmla="*/ 381249 h 1837736"/>
              <a:gd name="connsiteX0" fmla="*/ 628464 w 2487049"/>
              <a:gd name="connsiteY0" fmla="*/ 381249 h 1837736"/>
              <a:gd name="connsiteX1" fmla="*/ 744625 w 2487049"/>
              <a:gd name="connsiteY1" fmla="*/ 369335 h 1837736"/>
              <a:gd name="connsiteX2" fmla="*/ 1173530 w 2487049"/>
              <a:gd name="connsiteY2" fmla="*/ 330614 h 1837736"/>
              <a:gd name="connsiteX3" fmla="*/ 1816886 w 2487049"/>
              <a:gd name="connsiteY3" fmla="*/ 271044 h 1837736"/>
              <a:gd name="connsiteX4" fmla="*/ 1959854 w 2487049"/>
              <a:gd name="connsiteY4" fmla="*/ 256152 h 1837736"/>
              <a:gd name="connsiteX5" fmla="*/ 2007510 w 2487049"/>
              <a:gd name="connsiteY5" fmla="*/ 250195 h 1837736"/>
              <a:gd name="connsiteX6" fmla="*/ 2034317 w 2487049"/>
              <a:gd name="connsiteY6" fmla="*/ 253173 h 1837736"/>
              <a:gd name="connsiteX7" fmla="*/ 2058145 w 2487049"/>
              <a:gd name="connsiteY7" fmla="*/ 259130 h 1837736"/>
              <a:gd name="connsiteX8" fmla="*/ 2081973 w 2487049"/>
              <a:gd name="connsiteY8" fmla="*/ 271044 h 1837736"/>
              <a:gd name="connsiteX9" fmla="*/ 2093887 w 2487049"/>
              <a:gd name="connsiteY9" fmla="*/ 282958 h 1837736"/>
              <a:gd name="connsiteX10" fmla="*/ 2099844 w 2487049"/>
              <a:gd name="connsiteY10" fmla="*/ 297851 h 1837736"/>
              <a:gd name="connsiteX11" fmla="*/ 2096865 w 2487049"/>
              <a:gd name="connsiteY11" fmla="*/ 321679 h 1837736"/>
              <a:gd name="connsiteX12" fmla="*/ 2040274 w 2487049"/>
              <a:gd name="connsiteY12" fmla="*/ 774411 h 1837736"/>
              <a:gd name="connsiteX13" fmla="*/ 2034317 w 2487049"/>
              <a:gd name="connsiteY13" fmla="*/ 828024 h 1837736"/>
              <a:gd name="connsiteX14" fmla="*/ 2004532 w 2487049"/>
              <a:gd name="connsiteY14" fmla="*/ 1048433 h 1837736"/>
              <a:gd name="connsiteX15" fmla="*/ 1933048 w 2487049"/>
              <a:gd name="connsiteY15" fmla="*/ 1483294 h 1837736"/>
              <a:gd name="connsiteX16" fmla="*/ 1894327 w 2487049"/>
              <a:gd name="connsiteY16" fmla="*/ 1632219 h 1837736"/>
              <a:gd name="connsiteX17" fmla="*/ 1852628 w 2487049"/>
              <a:gd name="connsiteY17" fmla="*/ 1727531 h 1837736"/>
              <a:gd name="connsiteX18" fmla="*/ 1882413 w 2487049"/>
              <a:gd name="connsiteY18" fmla="*/ 1757316 h 1837736"/>
              <a:gd name="connsiteX19" fmla="*/ 1915177 w 2487049"/>
              <a:gd name="connsiteY19" fmla="*/ 1801994 h 1837736"/>
              <a:gd name="connsiteX20" fmla="*/ 1941983 w 2487049"/>
              <a:gd name="connsiteY20" fmla="*/ 1834757 h 1837736"/>
              <a:gd name="connsiteX21" fmla="*/ 1950919 w 2487049"/>
              <a:gd name="connsiteY21" fmla="*/ 1837736 h 1837736"/>
              <a:gd name="connsiteX22" fmla="*/ 1992618 w 2487049"/>
              <a:gd name="connsiteY22" fmla="*/ 1828800 h 1837736"/>
              <a:gd name="connsiteX23" fmla="*/ 2049209 w 2487049"/>
              <a:gd name="connsiteY23" fmla="*/ 1807951 h 1837736"/>
              <a:gd name="connsiteX24" fmla="*/ 2076016 w 2487049"/>
              <a:gd name="connsiteY24" fmla="*/ 1793058 h 1837736"/>
              <a:gd name="connsiteX25" fmla="*/ 2084951 w 2487049"/>
              <a:gd name="connsiteY25" fmla="*/ 1769230 h 1837736"/>
              <a:gd name="connsiteX26" fmla="*/ 2099844 w 2487049"/>
              <a:gd name="connsiteY26" fmla="*/ 1685832 h 1837736"/>
              <a:gd name="connsiteX27" fmla="*/ 2126650 w 2487049"/>
              <a:gd name="connsiteY27" fmla="*/ 1590520 h 1837736"/>
              <a:gd name="connsiteX28" fmla="*/ 2165371 w 2487049"/>
              <a:gd name="connsiteY28" fmla="*/ 1465423 h 1837736"/>
              <a:gd name="connsiteX29" fmla="*/ 2189199 w 2487049"/>
              <a:gd name="connsiteY29" fmla="*/ 1393939 h 1837736"/>
              <a:gd name="connsiteX30" fmla="*/ 2216005 w 2487049"/>
              <a:gd name="connsiteY30" fmla="*/ 1265864 h 1837736"/>
              <a:gd name="connsiteX31" fmla="*/ 2278554 w 2487049"/>
              <a:gd name="connsiteY31" fmla="*/ 970992 h 1837736"/>
              <a:gd name="connsiteX32" fmla="*/ 2344081 w 2487049"/>
              <a:gd name="connsiteY32" fmla="*/ 691013 h 1837736"/>
              <a:gd name="connsiteX33" fmla="*/ 2397694 w 2487049"/>
              <a:gd name="connsiteY33" fmla="*/ 482518 h 1837736"/>
              <a:gd name="connsiteX34" fmla="*/ 2424500 w 2487049"/>
              <a:gd name="connsiteY34" fmla="*/ 402098 h 1837736"/>
              <a:gd name="connsiteX35" fmla="*/ 2445350 w 2487049"/>
              <a:gd name="connsiteY35" fmla="*/ 366356 h 1837736"/>
              <a:gd name="connsiteX36" fmla="*/ 2469178 w 2487049"/>
              <a:gd name="connsiteY36" fmla="*/ 327636 h 1837736"/>
              <a:gd name="connsiteX37" fmla="*/ 2484070 w 2487049"/>
              <a:gd name="connsiteY37" fmla="*/ 279980 h 1837736"/>
              <a:gd name="connsiteX38" fmla="*/ 2487049 w 2487049"/>
              <a:gd name="connsiteY38" fmla="*/ 235302 h 1837736"/>
              <a:gd name="connsiteX39" fmla="*/ 2466199 w 2487049"/>
              <a:gd name="connsiteY39" fmla="*/ 211474 h 1837736"/>
              <a:gd name="connsiteX40" fmla="*/ 2290468 w 2487049"/>
              <a:gd name="connsiteY40" fmla="*/ 50635 h 1837736"/>
              <a:gd name="connsiteX41" fmla="*/ 2242812 w 2487049"/>
              <a:gd name="connsiteY41" fmla="*/ 8936 h 1837736"/>
              <a:gd name="connsiteX42" fmla="*/ 2207070 w 2487049"/>
              <a:gd name="connsiteY42" fmla="*/ 0 h 1837736"/>
              <a:gd name="connsiteX43" fmla="*/ 2153457 w 2487049"/>
              <a:gd name="connsiteY43" fmla="*/ 0 h 1837736"/>
              <a:gd name="connsiteX44" fmla="*/ 2087930 w 2487049"/>
              <a:gd name="connsiteY44" fmla="*/ 8936 h 1837736"/>
              <a:gd name="connsiteX45" fmla="*/ 2046231 w 2487049"/>
              <a:gd name="connsiteY45" fmla="*/ 20850 h 1837736"/>
              <a:gd name="connsiteX46" fmla="*/ 1986661 w 2487049"/>
              <a:gd name="connsiteY46" fmla="*/ 38721 h 1837736"/>
              <a:gd name="connsiteX47" fmla="*/ 1807951 w 2487049"/>
              <a:gd name="connsiteY47" fmla="*/ 74463 h 1837736"/>
              <a:gd name="connsiteX48" fmla="*/ 1468401 w 2487049"/>
              <a:gd name="connsiteY48" fmla="*/ 125097 h 1837736"/>
              <a:gd name="connsiteX49" fmla="*/ 1158637 w 2487049"/>
              <a:gd name="connsiteY49" fmla="*/ 169775 h 1837736"/>
              <a:gd name="connsiteX50" fmla="*/ 917379 w 2487049"/>
              <a:gd name="connsiteY50" fmla="*/ 205517 h 1837736"/>
              <a:gd name="connsiteX51" fmla="*/ 673141 w 2487049"/>
              <a:gd name="connsiteY51" fmla="*/ 238281 h 1837736"/>
              <a:gd name="connsiteX52" fmla="*/ 414012 w 2487049"/>
              <a:gd name="connsiteY52" fmla="*/ 268066 h 1837736"/>
              <a:gd name="connsiteX53" fmla="*/ 274022 w 2487049"/>
              <a:gd name="connsiteY53" fmla="*/ 277001 h 1837736"/>
              <a:gd name="connsiteX54" fmla="*/ 104248 w 2487049"/>
              <a:gd name="connsiteY54" fmla="*/ 285937 h 1837736"/>
              <a:gd name="connsiteX55" fmla="*/ 0 w 2487049"/>
              <a:gd name="connsiteY55" fmla="*/ 282958 h 1837736"/>
              <a:gd name="connsiteX56" fmla="*/ 116162 w 2487049"/>
              <a:gd name="connsiteY56" fmla="*/ 443797 h 1837736"/>
              <a:gd name="connsiteX57" fmla="*/ 479539 w 2487049"/>
              <a:gd name="connsiteY57" fmla="*/ 399120 h 1837736"/>
              <a:gd name="connsiteX58" fmla="*/ 628464 w 2487049"/>
              <a:gd name="connsiteY58" fmla="*/ 381249 h 1837736"/>
              <a:gd name="connsiteX0" fmla="*/ 524216 w 2382801"/>
              <a:gd name="connsiteY0" fmla="*/ 381249 h 1837736"/>
              <a:gd name="connsiteX1" fmla="*/ 640377 w 2382801"/>
              <a:gd name="connsiteY1" fmla="*/ 369335 h 1837736"/>
              <a:gd name="connsiteX2" fmla="*/ 1069282 w 2382801"/>
              <a:gd name="connsiteY2" fmla="*/ 330614 h 1837736"/>
              <a:gd name="connsiteX3" fmla="*/ 1712638 w 2382801"/>
              <a:gd name="connsiteY3" fmla="*/ 271044 h 1837736"/>
              <a:gd name="connsiteX4" fmla="*/ 1855606 w 2382801"/>
              <a:gd name="connsiteY4" fmla="*/ 256152 h 1837736"/>
              <a:gd name="connsiteX5" fmla="*/ 1903262 w 2382801"/>
              <a:gd name="connsiteY5" fmla="*/ 250195 h 1837736"/>
              <a:gd name="connsiteX6" fmla="*/ 1930069 w 2382801"/>
              <a:gd name="connsiteY6" fmla="*/ 253173 h 1837736"/>
              <a:gd name="connsiteX7" fmla="*/ 1953897 w 2382801"/>
              <a:gd name="connsiteY7" fmla="*/ 259130 h 1837736"/>
              <a:gd name="connsiteX8" fmla="*/ 1977725 w 2382801"/>
              <a:gd name="connsiteY8" fmla="*/ 271044 h 1837736"/>
              <a:gd name="connsiteX9" fmla="*/ 1989639 w 2382801"/>
              <a:gd name="connsiteY9" fmla="*/ 282958 h 1837736"/>
              <a:gd name="connsiteX10" fmla="*/ 1995596 w 2382801"/>
              <a:gd name="connsiteY10" fmla="*/ 297851 h 1837736"/>
              <a:gd name="connsiteX11" fmla="*/ 1992617 w 2382801"/>
              <a:gd name="connsiteY11" fmla="*/ 321679 h 1837736"/>
              <a:gd name="connsiteX12" fmla="*/ 1936026 w 2382801"/>
              <a:gd name="connsiteY12" fmla="*/ 774411 h 1837736"/>
              <a:gd name="connsiteX13" fmla="*/ 1930069 w 2382801"/>
              <a:gd name="connsiteY13" fmla="*/ 828024 h 1837736"/>
              <a:gd name="connsiteX14" fmla="*/ 1900284 w 2382801"/>
              <a:gd name="connsiteY14" fmla="*/ 1048433 h 1837736"/>
              <a:gd name="connsiteX15" fmla="*/ 1828800 w 2382801"/>
              <a:gd name="connsiteY15" fmla="*/ 1483294 h 1837736"/>
              <a:gd name="connsiteX16" fmla="*/ 1790079 w 2382801"/>
              <a:gd name="connsiteY16" fmla="*/ 1632219 h 1837736"/>
              <a:gd name="connsiteX17" fmla="*/ 1748380 w 2382801"/>
              <a:gd name="connsiteY17" fmla="*/ 1727531 h 1837736"/>
              <a:gd name="connsiteX18" fmla="*/ 1778165 w 2382801"/>
              <a:gd name="connsiteY18" fmla="*/ 1757316 h 1837736"/>
              <a:gd name="connsiteX19" fmla="*/ 1810929 w 2382801"/>
              <a:gd name="connsiteY19" fmla="*/ 1801994 h 1837736"/>
              <a:gd name="connsiteX20" fmla="*/ 1837735 w 2382801"/>
              <a:gd name="connsiteY20" fmla="*/ 1834757 h 1837736"/>
              <a:gd name="connsiteX21" fmla="*/ 1846671 w 2382801"/>
              <a:gd name="connsiteY21" fmla="*/ 1837736 h 1837736"/>
              <a:gd name="connsiteX22" fmla="*/ 1888370 w 2382801"/>
              <a:gd name="connsiteY22" fmla="*/ 1828800 h 1837736"/>
              <a:gd name="connsiteX23" fmla="*/ 1944961 w 2382801"/>
              <a:gd name="connsiteY23" fmla="*/ 1807951 h 1837736"/>
              <a:gd name="connsiteX24" fmla="*/ 1971768 w 2382801"/>
              <a:gd name="connsiteY24" fmla="*/ 1793058 h 1837736"/>
              <a:gd name="connsiteX25" fmla="*/ 1980703 w 2382801"/>
              <a:gd name="connsiteY25" fmla="*/ 1769230 h 1837736"/>
              <a:gd name="connsiteX26" fmla="*/ 1995596 w 2382801"/>
              <a:gd name="connsiteY26" fmla="*/ 1685832 h 1837736"/>
              <a:gd name="connsiteX27" fmla="*/ 2022402 w 2382801"/>
              <a:gd name="connsiteY27" fmla="*/ 1590520 h 1837736"/>
              <a:gd name="connsiteX28" fmla="*/ 2061123 w 2382801"/>
              <a:gd name="connsiteY28" fmla="*/ 1465423 h 1837736"/>
              <a:gd name="connsiteX29" fmla="*/ 2084951 w 2382801"/>
              <a:gd name="connsiteY29" fmla="*/ 1393939 h 1837736"/>
              <a:gd name="connsiteX30" fmla="*/ 2111757 w 2382801"/>
              <a:gd name="connsiteY30" fmla="*/ 1265864 h 1837736"/>
              <a:gd name="connsiteX31" fmla="*/ 2174306 w 2382801"/>
              <a:gd name="connsiteY31" fmla="*/ 970992 h 1837736"/>
              <a:gd name="connsiteX32" fmla="*/ 2239833 w 2382801"/>
              <a:gd name="connsiteY32" fmla="*/ 691013 h 1837736"/>
              <a:gd name="connsiteX33" fmla="*/ 2293446 w 2382801"/>
              <a:gd name="connsiteY33" fmla="*/ 482518 h 1837736"/>
              <a:gd name="connsiteX34" fmla="*/ 2320252 w 2382801"/>
              <a:gd name="connsiteY34" fmla="*/ 402098 h 1837736"/>
              <a:gd name="connsiteX35" fmla="*/ 2341102 w 2382801"/>
              <a:gd name="connsiteY35" fmla="*/ 366356 h 1837736"/>
              <a:gd name="connsiteX36" fmla="*/ 2364930 w 2382801"/>
              <a:gd name="connsiteY36" fmla="*/ 327636 h 1837736"/>
              <a:gd name="connsiteX37" fmla="*/ 2379822 w 2382801"/>
              <a:gd name="connsiteY37" fmla="*/ 279980 h 1837736"/>
              <a:gd name="connsiteX38" fmla="*/ 2382801 w 2382801"/>
              <a:gd name="connsiteY38" fmla="*/ 235302 h 1837736"/>
              <a:gd name="connsiteX39" fmla="*/ 2361951 w 2382801"/>
              <a:gd name="connsiteY39" fmla="*/ 211474 h 1837736"/>
              <a:gd name="connsiteX40" fmla="*/ 2186220 w 2382801"/>
              <a:gd name="connsiteY40" fmla="*/ 50635 h 1837736"/>
              <a:gd name="connsiteX41" fmla="*/ 2138564 w 2382801"/>
              <a:gd name="connsiteY41" fmla="*/ 8936 h 1837736"/>
              <a:gd name="connsiteX42" fmla="*/ 2102822 w 2382801"/>
              <a:gd name="connsiteY42" fmla="*/ 0 h 1837736"/>
              <a:gd name="connsiteX43" fmla="*/ 2049209 w 2382801"/>
              <a:gd name="connsiteY43" fmla="*/ 0 h 1837736"/>
              <a:gd name="connsiteX44" fmla="*/ 1983682 w 2382801"/>
              <a:gd name="connsiteY44" fmla="*/ 8936 h 1837736"/>
              <a:gd name="connsiteX45" fmla="*/ 1941983 w 2382801"/>
              <a:gd name="connsiteY45" fmla="*/ 20850 h 1837736"/>
              <a:gd name="connsiteX46" fmla="*/ 1882413 w 2382801"/>
              <a:gd name="connsiteY46" fmla="*/ 38721 h 1837736"/>
              <a:gd name="connsiteX47" fmla="*/ 1703703 w 2382801"/>
              <a:gd name="connsiteY47" fmla="*/ 74463 h 1837736"/>
              <a:gd name="connsiteX48" fmla="*/ 1364153 w 2382801"/>
              <a:gd name="connsiteY48" fmla="*/ 125097 h 1837736"/>
              <a:gd name="connsiteX49" fmla="*/ 1054389 w 2382801"/>
              <a:gd name="connsiteY49" fmla="*/ 169775 h 1837736"/>
              <a:gd name="connsiteX50" fmla="*/ 813131 w 2382801"/>
              <a:gd name="connsiteY50" fmla="*/ 205517 h 1837736"/>
              <a:gd name="connsiteX51" fmla="*/ 568893 w 2382801"/>
              <a:gd name="connsiteY51" fmla="*/ 238281 h 1837736"/>
              <a:gd name="connsiteX52" fmla="*/ 309764 w 2382801"/>
              <a:gd name="connsiteY52" fmla="*/ 268066 h 1837736"/>
              <a:gd name="connsiteX53" fmla="*/ 169774 w 2382801"/>
              <a:gd name="connsiteY53" fmla="*/ 277001 h 1837736"/>
              <a:gd name="connsiteX54" fmla="*/ 0 w 2382801"/>
              <a:gd name="connsiteY54" fmla="*/ 285937 h 1837736"/>
              <a:gd name="connsiteX55" fmla="*/ 11914 w 2382801"/>
              <a:gd name="connsiteY55" fmla="*/ 443797 h 1837736"/>
              <a:gd name="connsiteX56" fmla="*/ 375291 w 2382801"/>
              <a:gd name="connsiteY56" fmla="*/ 399120 h 1837736"/>
              <a:gd name="connsiteX57" fmla="*/ 524216 w 2382801"/>
              <a:gd name="connsiteY57" fmla="*/ 381249 h 1837736"/>
              <a:gd name="connsiteX0" fmla="*/ 512302 w 2370887"/>
              <a:gd name="connsiteY0" fmla="*/ 381249 h 1837736"/>
              <a:gd name="connsiteX1" fmla="*/ 628463 w 2370887"/>
              <a:gd name="connsiteY1" fmla="*/ 369335 h 1837736"/>
              <a:gd name="connsiteX2" fmla="*/ 1057368 w 2370887"/>
              <a:gd name="connsiteY2" fmla="*/ 330614 h 1837736"/>
              <a:gd name="connsiteX3" fmla="*/ 1700724 w 2370887"/>
              <a:gd name="connsiteY3" fmla="*/ 271044 h 1837736"/>
              <a:gd name="connsiteX4" fmla="*/ 1843692 w 2370887"/>
              <a:gd name="connsiteY4" fmla="*/ 256152 h 1837736"/>
              <a:gd name="connsiteX5" fmla="*/ 1891348 w 2370887"/>
              <a:gd name="connsiteY5" fmla="*/ 250195 h 1837736"/>
              <a:gd name="connsiteX6" fmla="*/ 1918155 w 2370887"/>
              <a:gd name="connsiteY6" fmla="*/ 253173 h 1837736"/>
              <a:gd name="connsiteX7" fmla="*/ 1941983 w 2370887"/>
              <a:gd name="connsiteY7" fmla="*/ 259130 h 1837736"/>
              <a:gd name="connsiteX8" fmla="*/ 1965811 w 2370887"/>
              <a:gd name="connsiteY8" fmla="*/ 271044 h 1837736"/>
              <a:gd name="connsiteX9" fmla="*/ 1977725 w 2370887"/>
              <a:gd name="connsiteY9" fmla="*/ 282958 h 1837736"/>
              <a:gd name="connsiteX10" fmla="*/ 1983682 w 2370887"/>
              <a:gd name="connsiteY10" fmla="*/ 297851 h 1837736"/>
              <a:gd name="connsiteX11" fmla="*/ 1980703 w 2370887"/>
              <a:gd name="connsiteY11" fmla="*/ 321679 h 1837736"/>
              <a:gd name="connsiteX12" fmla="*/ 1924112 w 2370887"/>
              <a:gd name="connsiteY12" fmla="*/ 774411 h 1837736"/>
              <a:gd name="connsiteX13" fmla="*/ 1918155 w 2370887"/>
              <a:gd name="connsiteY13" fmla="*/ 828024 h 1837736"/>
              <a:gd name="connsiteX14" fmla="*/ 1888370 w 2370887"/>
              <a:gd name="connsiteY14" fmla="*/ 1048433 h 1837736"/>
              <a:gd name="connsiteX15" fmla="*/ 1816886 w 2370887"/>
              <a:gd name="connsiteY15" fmla="*/ 1483294 h 1837736"/>
              <a:gd name="connsiteX16" fmla="*/ 1778165 w 2370887"/>
              <a:gd name="connsiteY16" fmla="*/ 1632219 h 1837736"/>
              <a:gd name="connsiteX17" fmla="*/ 1736466 w 2370887"/>
              <a:gd name="connsiteY17" fmla="*/ 1727531 h 1837736"/>
              <a:gd name="connsiteX18" fmla="*/ 1766251 w 2370887"/>
              <a:gd name="connsiteY18" fmla="*/ 1757316 h 1837736"/>
              <a:gd name="connsiteX19" fmla="*/ 1799015 w 2370887"/>
              <a:gd name="connsiteY19" fmla="*/ 1801994 h 1837736"/>
              <a:gd name="connsiteX20" fmla="*/ 1825821 w 2370887"/>
              <a:gd name="connsiteY20" fmla="*/ 1834757 h 1837736"/>
              <a:gd name="connsiteX21" fmla="*/ 1834757 w 2370887"/>
              <a:gd name="connsiteY21" fmla="*/ 1837736 h 1837736"/>
              <a:gd name="connsiteX22" fmla="*/ 1876456 w 2370887"/>
              <a:gd name="connsiteY22" fmla="*/ 1828800 h 1837736"/>
              <a:gd name="connsiteX23" fmla="*/ 1933047 w 2370887"/>
              <a:gd name="connsiteY23" fmla="*/ 1807951 h 1837736"/>
              <a:gd name="connsiteX24" fmla="*/ 1959854 w 2370887"/>
              <a:gd name="connsiteY24" fmla="*/ 1793058 h 1837736"/>
              <a:gd name="connsiteX25" fmla="*/ 1968789 w 2370887"/>
              <a:gd name="connsiteY25" fmla="*/ 1769230 h 1837736"/>
              <a:gd name="connsiteX26" fmla="*/ 1983682 w 2370887"/>
              <a:gd name="connsiteY26" fmla="*/ 1685832 h 1837736"/>
              <a:gd name="connsiteX27" fmla="*/ 2010488 w 2370887"/>
              <a:gd name="connsiteY27" fmla="*/ 1590520 h 1837736"/>
              <a:gd name="connsiteX28" fmla="*/ 2049209 w 2370887"/>
              <a:gd name="connsiteY28" fmla="*/ 1465423 h 1837736"/>
              <a:gd name="connsiteX29" fmla="*/ 2073037 w 2370887"/>
              <a:gd name="connsiteY29" fmla="*/ 1393939 h 1837736"/>
              <a:gd name="connsiteX30" fmla="*/ 2099843 w 2370887"/>
              <a:gd name="connsiteY30" fmla="*/ 1265864 h 1837736"/>
              <a:gd name="connsiteX31" fmla="*/ 2162392 w 2370887"/>
              <a:gd name="connsiteY31" fmla="*/ 970992 h 1837736"/>
              <a:gd name="connsiteX32" fmla="*/ 2227919 w 2370887"/>
              <a:gd name="connsiteY32" fmla="*/ 691013 h 1837736"/>
              <a:gd name="connsiteX33" fmla="*/ 2281532 w 2370887"/>
              <a:gd name="connsiteY33" fmla="*/ 482518 h 1837736"/>
              <a:gd name="connsiteX34" fmla="*/ 2308338 w 2370887"/>
              <a:gd name="connsiteY34" fmla="*/ 402098 h 1837736"/>
              <a:gd name="connsiteX35" fmla="*/ 2329188 w 2370887"/>
              <a:gd name="connsiteY35" fmla="*/ 366356 h 1837736"/>
              <a:gd name="connsiteX36" fmla="*/ 2353016 w 2370887"/>
              <a:gd name="connsiteY36" fmla="*/ 327636 h 1837736"/>
              <a:gd name="connsiteX37" fmla="*/ 2367908 w 2370887"/>
              <a:gd name="connsiteY37" fmla="*/ 279980 h 1837736"/>
              <a:gd name="connsiteX38" fmla="*/ 2370887 w 2370887"/>
              <a:gd name="connsiteY38" fmla="*/ 235302 h 1837736"/>
              <a:gd name="connsiteX39" fmla="*/ 2350037 w 2370887"/>
              <a:gd name="connsiteY39" fmla="*/ 211474 h 1837736"/>
              <a:gd name="connsiteX40" fmla="*/ 2174306 w 2370887"/>
              <a:gd name="connsiteY40" fmla="*/ 50635 h 1837736"/>
              <a:gd name="connsiteX41" fmla="*/ 2126650 w 2370887"/>
              <a:gd name="connsiteY41" fmla="*/ 8936 h 1837736"/>
              <a:gd name="connsiteX42" fmla="*/ 2090908 w 2370887"/>
              <a:gd name="connsiteY42" fmla="*/ 0 h 1837736"/>
              <a:gd name="connsiteX43" fmla="*/ 2037295 w 2370887"/>
              <a:gd name="connsiteY43" fmla="*/ 0 h 1837736"/>
              <a:gd name="connsiteX44" fmla="*/ 1971768 w 2370887"/>
              <a:gd name="connsiteY44" fmla="*/ 8936 h 1837736"/>
              <a:gd name="connsiteX45" fmla="*/ 1930069 w 2370887"/>
              <a:gd name="connsiteY45" fmla="*/ 20850 h 1837736"/>
              <a:gd name="connsiteX46" fmla="*/ 1870499 w 2370887"/>
              <a:gd name="connsiteY46" fmla="*/ 38721 h 1837736"/>
              <a:gd name="connsiteX47" fmla="*/ 1691789 w 2370887"/>
              <a:gd name="connsiteY47" fmla="*/ 74463 h 1837736"/>
              <a:gd name="connsiteX48" fmla="*/ 1352239 w 2370887"/>
              <a:gd name="connsiteY48" fmla="*/ 125097 h 1837736"/>
              <a:gd name="connsiteX49" fmla="*/ 1042475 w 2370887"/>
              <a:gd name="connsiteY49" fmla="*/ 169775 h 1837736"/>
              <a:gd name="connsiteX50" fmla="*/ 801217 w 2370887"/>
              <a:gd name="connsiteY50" fmla="*/ 205517 h 1837736"/>
              <a:gd name="connsiteX51" fmla="*/ 556979 w 2370887"/>
              <a:gd name="connsiteY51" fmla="*/ 238281 h 1837736"/>
              <a:gd name="connsiteX52" fmla="*/ 297850 w 2370887"/>
              <a:gd name="connsiteY52" fmla="*/ 268066 h 1837736"/>
              <a:gd name="connsiteX53" fmla="*/ 157860 w 2370887"/>
              <a:gd name="connsiteY53" fmla="*/ 277001 h 1837736"/>
              <a:gd name="connsiteX54" fmla="*/ 0 w 2370887"/>
              <a:gd name="connsiteY54" fmla="*/ 443797 h 1837736"/>
              <a:gd name="connsiteX55" fmla="*/ 363377 w 2370887"/>
              <a:gd name="connsiteY55" fmla="*/ 399120 h 1837736"/>
              <a:gd name="connsiteX56" fmla="*/ 512302 w 2370887"/>
              <a:gd name="connsiteY56" fmla="*/ 381249 h 1837736"/>
              <a:gd name="connsiteX0" fmla="*/ 512302 w 2370887"/>
              <a:gd name="connsiteY0" fmla="*/ 381249 h 1837736"/>
              <a:gd name="connsiteX1" fmla="*/ 628463 w 2370887"/>
              <a:gd name="connsiteY1" fmla="*/ 369335 h 1837736"/>
              <a:gd name="connsiteX2" fmla="*/ 1057368 w 2370887"/>
              <a:gd name="connsiteY2" fmla="*/ 330614 h 1837736"/>
              <a:gd name="connsiteX3" fmla="*/ 1700724 w 2370887"/>
              <a:gd name="connsiteY3" fmla="*/ 271044 h 1837736"/>
              <a:gd name="connsiteX4" fmla="*/ 1843692 w 2370887"/>
              <a:gd name="connsiteY4" fmla="*/ 256152 h 1837736"/>
              <a:gd name="connsiteX5" fmla="*/ 1891348 w 2370887"/>
              <a:gd name="connsiteY5" fmla="*/ 250195 h 1837736"/>
              <a:gd name="connsiteX6" fmla="*/ 1918155 w 2370887"/>
              <a:gd name="connsiteY6" fmla="*/ 253173 h 1837736"/>
              <a:gd name="connsiteX7" fmla="*/ 1941983 w 2370887"/>
              <a:gd name="connsiteY7" fmla="*/ 259130 h 1837736"/>
              <a:gd name="connsiteX8" fmla="*/ 1965811 w 2370887"/>
              <a:gd name="connsiteY8" fmla="*/ 271044 h 1837736"/>
              <a:gd name="connsiteX9" fmla="*/ 1977725 w 2370887"/>
              <a:gd name="connsiteY9" fmla="*/ 282958 h 1837736"/>
              <a:gd name="connsiteX10" fmla="*/ 1983682 w 2370887"/>
              <a:gd name="connsiteY10" fmla="*/ 297851 h 1837736"/>
              <a:gd name="connsiteX11" fmla="*/ 1980703 w 2370887"/>
              <a:gd name="connsiteY11" fmla="*/ 321679 h 1837736"/>
              <a:gd name="connsiteX12" fmla="*/ 1924112 w 2370887"/>
              <a:gd name="connsiteY12" fmla="*/ 774411 h 1837736"/>
              <a:gd name="connsiteX13" fmla="*/ 1918155 w 2370887"/>
              <a:gd name="connsiteY13" fmla="*/ 828024 h 1837736"/>
              <a:gd name="connsiteX14" fmla="*/ 1888370 w 2370887"/>
              <a:gd name="connsiteY14" fmla="*/ 1048433 h 1837736"/>
              <a:gd name="connsiteX15" fmla="*/ 1816886 w 2370887"/>
              <a:gd name="connsiteY15" fmla="*/ 1483294 h 1837736"/>
              <a:gd name="connsiteX16" fmla="*/ 1778165 w 2370887"/>
              <a:gd name="connsiteY16" fmla="*/ 1632219 h 1837736"/>
              <a:gd name="connsiteX17" fmla="*/ 1736466 w 2370887"/>
              <a:gd name="connsiteY17" fmla="*/ 1727531 h 1837736"/>
              <a:gd name="connsiteX18" fmla="*/ 1766251 w 2370887"/>
              <a:gd name="connsiteY18" fmla="*/ 1757316 h 1837736"/>
              <a:gd name="connsiteX19" fmla="*/ 1799015 w 2370887"/>
              <a:gd name="connsiteY19" fmla="*/ 1801994 h 1837736"/>
              <a:gd name="connsiteX20" fmla="*/ 1825821 w 2370887"/>
              <a:gd name="connsiteY20" fmla="*/ 1834757 h 1837736"/>
              <a:gd name="connsiteX21" fmla="*/ 1834757 w 2370887"/>
              <a:gd name="connsiteY21" fmla="*/ 1837736 h 1837736"/>
              <a:gd name="connsiteX22" fmla="*/ 1876456 w 2370887"/>
              <a:gd name="connsiteY22" fmla="*/ 1828800 h 1837736"/>
              <a:gd name="connsiteX23" fmla="*/ 1933047 w 2370887"/>
              <a:gd name="connsiteY23" fmla="*/ 1807951 h 1837736"/>
              <a:gd name="connsiteX24" fmla="*/ 1959854 w 2370887"/>
              <a:gd name="connsiteY24" fmla="*/ 1793058 h 1837736"/>
              <a:gd name="connsiteX25" fmla="*/ 1968789 w 2370887"/>
              <a:gd name="connsiteY25" fmla="*/ 1769230 h 1837736"/>
              <a:gd name="connsiteX26" fmla="*/ 1983682 w 2370887"/>
              <a:gd name="connsiteY26" fmla="*/ 1685832 h 1837736"/>
              <a:gd name="connsiteX27" fmla="*/ 2010488 w 2370887"/>
              <a:gd name="connsiteY27" fmla="*/ 1590520 h 1837736"/>
              <a:gd name="connsiteX28" fmla="*/ 2049209 w 2370887"/>
              <a:gd name="connsiteY28" fmla="*/ 1465423 h 1837736"/>
              <a:gd name="connsiteX29" fmla="*/ 2073037 w 2370887"/>
              <a:gd name="connsiteY29" fmla="*/ 1393939 h 1837736"/>
              <a:gd name="connsiteX30" fmla="*/ 2099843 w 2370887"/>
              <a:gd name="connsiteY30" fmla="*/ 1265864 h 1837736"/>
              <a:gd name="connsiteX31" fmla="*/ 2162392 w 2370887"/>
              <a:gd name="connsiteY31" fmla="*/ 970992 h 1837736"/>
              <a:gd name="connsiteX32" fmla="*/ 2227919 w 2370887"/>
              <a:gd name="connsiteY32" fmla="*/ 691013 h 1837736"/>
              <a:gd name="connsiteX33" fmla="*/ 2281532 w 2370887"/>
              <a:gd name="connsiteY33" fmla="*/ 482518 h 1837736"/>
              <a:gd name="connsiteX34" fmla="*/ 2308338 w 2370887"/>
              <a:gd name="connsiteY34" fmla="*/ 402098 h 1837736"/>
              <a:gd name="connsiteX35" fmla="*/ 2329188 w 2370887"/>
              <a:gd name="connsiteY35" fmla="*/ 366356 h 1837736"/>
              <a:gd name="connsiteX36" fmla="*/ 2353016 w 2370887"/>
              <a:gd name="connsiteY36" fmla="*/ 327636 h 1837736"/>
              <a:gd name="connsiteX37" fmla="*/ 2367908 w 2370887"/>
              <a:gd name="connsiteY37" fmla="*/ 279980 h 1837736"/>
              <a:gd name="connsiteX38" fmla="*/ 2370887 w 2370887"/>
              <a:gd name="connsiteY38" fmla="*/ 235302 h 1837736"/>
              <a:gd name="connsiteX39" fmla="*/ 2350037 w 2370887"/>
              <a:gd name="connsiteY39" fmla="*/ 211474 h 1837736"/>
              <a:gd name="connsiteX40" fmla="*/ 2174306 w 2370887"/>
              <a:gd name="connsiteY40" fmla="*/ 50635 h 1837736"/>
              <a:gd name="connsiteX41" fmla="*/ 2126650 w 2370887"/>
              <a:gd name="connsiteY41" fmla="*/ 8936 h 1837736"/>
              <a:gd name="connsiteX42" fmla="*/ 2090908 w 2370887"/>
              <a:gd name="connsiteY42" fmla="*/ 0 h 1837736"/>
              <a:gd name="connsiteX43" fmla="*/ 2037295 w 2370887"/>
              <a:gd name="connsiteY43" fmla="*/ 0 h 1837736"/>
              <a:gd name="connsiteX44" fmla="*/ 1971768 w 2370887"/>
              <a:gd name="connsiteY44" fmla="*/ 8936 h 1837736"/>
              <a:gd name="connsiteX45" fmla="*/ 1930069 w 2370887"/>
              <a:gd name="connsiteY45" fmla="*/ 20850 h 1837736"/>
              <a:gd name="connsiteX46" fmla="*/ 1870499 w 2370887"/>
              <a:gd name="connsiteY46" fmla="*/ 38721 h 1837736"/>
              <a:gd name="connsiteX47" fmla="*/ 1691789 w 2370887"/>
              <a:gd name="connsiteY47" fmla="*/ 74463 h 1837736"/>
              <a:gd name="connsiteX48" fmla="*/ 1352239 w 2370887"/>
              <a:gd name="connsiteY48" fmla="*/ 125097 h 1837736"/>
              <a:gd name="connsiteX49" fmla="*/ 1042475 w 2370887"/>
              <a:gd name="connsiteY49" fmla="*/ 169775 h 1837736"/>
              <a:gd name="connsiteX50" fmla="*/ 801217 w 2370887"/>
              <a:gd name="connsiteY50" fmla="*/ 205517 h 1837736"/>
              <a:gd name="connsiteX51" fmla="*/ 556979 w 2370887"/>
              <a:gd name="connsiteY51" fmla="*/ 238281 h 1837736"/>
              <a:gd name="connsiteX52" fmla="*/ 297850 w 2370887"/>
              <a:gd name="connsiteY52" fmla="*/ 268066 h 1837736"/>
              <a:gd name="connsiteX53" fmla="*/ 0 w 2370887"/>
              <a:gd name="connsiteY53" fmla="*/ 443797 h 1837736"/>
              <a:gd name="connsiteX54" fmla="*/ 363377 w 2370887"/>
              <a:gd name="connsiteY54" fmla="*/ 399120 h 1837736"/>
              <a:gd name="connsiteX55" fmla="*/ 512302 w 2370887"/>
              <a:gd name="connsiteY55" fmla="*/ 381249 h 1837736"/>
              <a:gd name="connsiteX0" fmla="*/ 214452 w 2073037"/>
              <a:gd name="connsiteY0" fmla="*/ 381249 h 1837736"/>
              <a:gd name="connsiteX1" fmla="*/ 330613 w 2073037"/>
              <a:gd name="connsiteY1" fmla="*/ 369335 h 1837736"/>
              <a:gd name="connsiteX2" fmla="*/ 759518 w 2073037"/>
              <a:gd name="connsiteY2" fmla="*/ 330614 h 1837736"/>
              <a:gd name="connsiteX3" fmla="*/ 1402874 w 2073037"/>
              <a:gd name="connsiteY3" fmla="*/ 271044 h 1837736"/>
              <a:gd name="connsiteX4" fmla="*/ 1545842 w 2073037"/>
              <a:gd name="connsiteY4" fmla="*/ 256152 h 1837736"/>
              <a:gd name="connsiteX5" fmla="*/ 1593498 w 2073037"/>
              <a:gd name="connsiteY5" fmla="*/ 250195 h 1837736"/>
              <a:gd name="connsiteX6" fmla="*/ 1620305 w 2073037"/>
              <a:gd name="connsiteY6" fmla="*/ 253173 h 1837736"/>
              <a:gd name="connsiteX7" fmla="*/ 1644133 w 2073037"/>
              <a:gd name="connsiteY7" fmla="*/ 259130 h 1837736"/>
              <a:gd name="connsiteX8" fmla="*/ 1667961 w 2073037"/>
              <a:gd name="connsiteY8" fmla="*/ 271044 h 1837736"/>
              <a:gd name="connsiteX9" fmla="*/ 1679875 w 2073037"/>
              <a:gd name="connsiteY9" fmla="*/ 282958 h 1837736"/>
              <a:gd name="connsiteX10" fmla="*/ 1685832 w 2073037"/>
              <a:gd name="connsiteY10" fmla="*/ 297851 h 1837736"/>
              <a:gd name="connsiteX11" fmla="*/ 1682853 w 2073037"/>
              <a:gd name="connsiteY11" fmla="*/ 321679 h 1837736"/>
              <a:gd name="connsiteX12" fmla="*/ 1626262 w 2073037"/>
              <a:gd name="connsiteY12" fmla="*/ 774411 h 1837736"/>
              <a:gd name="connsiteX13" fmla="*/ 1620305 w 2073037"/>
              <a:gd name="connsiteY13" fmla="*/ 828024 h 1837736"/>
              <a:gd name="connsiteX14" fmla="*/ 1590520 w 2073037"/>
              <a:gd name="connsiteY14" fmla="*/ 1048433 h 1837736"/>
              <a:gd name="connsiteX15" fmla="*/ 1519036 w 2073037"/>
              <a:gd name="connsiteY15" fmla="*/ 1483294 h 1837736"/>
              <a:gd name="connsiteX16" fmla="*/ 1480315 w 2073037"/>
              <a:gd name="connsiteY16" fmla="*/ 1632219 h 1837736"/>
              <a:gd name="connsiteX17" fmla="*/ 1438616 w 2073037"/>
              <a:gd name="connsiteY17" fmla="*/ 1727531 h 1837736"/>
              <a:gd name="connsiteX18" fmla="*/ 1468401 w 2073037"/>
              <a:gd name="connsiteY18" fmla="*/ 1757316 h 1837736"/>
              <a:gd name="connsiteX19" fmla="*/ 1501165 w 2073037"/>
              <a:gd name="connsiteY19" fmla="*/ 1801994 h 1837736"/>
              <a:gd name="connsiteX20" fmla="*/ 1527971 w 2073037"/>
              <a:gd name="connsiteY20" fmla="*/ 1834757 h 1837736"/>
              <a:gd name="connsiteX21" fmla="*/ 1536907 w 2073037"/>
              <a:gd name="connsiteY21" fmla="*/ 1837736 h 1837736"/>
              <a:gd name="connsiteX22" fmla="*/ 1578606 w 2073037"/>
              <a:gd name="connsiteY22" fmla="*/ 1828800 h 1837736"/>
              <a:gd name="connsiteX23" fmla="*/ 1635197 w 2073037"/>
              <a:gd name="connsiteY23" fmla="*/ 1807951 h 1837736"/>
              <a:gd name="connsiteX24" fmla="*/ 1662004 w 2073037"/>
              <a:gd name="connsiteY24" fmla="*/ 1793058 h 1837736"/>
              <a:gd name="connsiteX25" fmla="*/ 1670939 w 2073037"/>
              <a:gd name="connsiteY25" fmla="*/ 1769230 h 1837736"/>
              <a:gd name="connsiteX26" fmla="*/ 1685832 w 2073037"/>
              <a:gd name="connsiteY26" fmla="*/ 1685832 h 1837736"/>
              <a:gd name="connsiteX27" fmla="*/ 1712638 w 2073037"/>
              <a:gd name="connsiteY27" fmla="*/ 1590520 h 1837736"/>
              <a:gd name="connsiteX28" fmla="*/ 1751359 w 2073037"/>
              <a:gd name="connsiteY28" fmla="*/ 1465423 h 1837736"/>
              <a:gd name="connsiteX29" fmla="*/ 1775187 w 2073037"/>
              <a:gd name="connsiteY29" fmla="*/ 1393939 h 1837736"/>
              <a:gd name="connsiteX30" fmla="*/ 1801993 w 2073037"/>
              <a:gd name="connsiteY30" fmla="*/ 1265864 h 1837736"/>
              <a:gd name="connsiteX31" fmla="*/ 1864542 w 2073037"/>
              <a:gd name="connsiteY31" fmla="*/ 970992 h 1837736"/>
              <a:gd name="connsiteX32" fmla="*/ 1930069 w 2073037"/>
              <a:gd name="connsiteY32" fmla="*/ 691013 h 1837736"/>
              <a:gd name="connsiteX33" fmla="*/ 1983682 w 2073037"/>
              <a:gd name="connsiteY33" fmla="*/ 482518 h 1837736"/>
              <a:gd name="connsiteX34" fmla="*/ 2010488 w 2073037"/>
              <a:gd name="connsiteY34" fmla="*/ 402098 h 1837736"/>
              <a:gd name="connsiteX35" fmla="*/ 2031338 w 2073037"/>
              <a:gd name="connsiteY35" fmla="*/ 366356 h 1837736"/>
              <a:gd name="connsiteX36" fmla="*/ 2055166 w 2073037"/>
              <a:gd name="connsiteY36" fmla="*/ 327636 h 1837736"/>
              <a:gd name="connsiteX37" fmla="*/ 2070058 w 2073037"/>
              <a:gd name="connsiteY37" fmla="*/ 279980 h 1837736"/>
              <a:gd name="connsiteX38" fmla="*/ 2073037 w 2073037"/>
              <a:gd name="connsiteY38" fmla="*/ 235302 h 1837736"/>
              <a:gd name="connsiteX39" fmla="*/ 2052187 w 2073037"/>
              <a:gd name="connsiteY39" fmla="*/ 211474 h 1837736"/>
              <a:gd name="connsiteX40" fmla="*/ 1876456 w 2073037"/>
              <a:gd name="connsiteY40" fmla="*/ 50635 h 1837736"/>
              <a:gd name="connsiteX41" fmla="*/ 1828800 w 2073037"/>
              <a:gd name="connsiteY41" fmla="*/ 8936 h 1837736"/>
              <a:gd name="connsiteX42" fmla="*/ 1793058 w 2073037"/>
              <a:gd name="connsiteY42" fmla="*/ 0 h 1837736"/>
              <a:gd name="connsiteX43" fmla="*/ 1739445 w 2073037"/>
              <a:gd name="connsiteY43" fmla="*/ 0 h 1837736"/>
              <a:gd name="connsiteX44" fmla="*/ 1673918 w 2073037"/>
              <a:gd name="connsiteY44" fmla="*/ 8936 h 1837736"/>
              <a:gd name="connsiteX45" fmla="*/ 1632219 w 2073037"/>
              <a:gd name="connsiteY45" fmla="*/ 20850 h 1837736"/>
              <a:gd name="connsiteX46" fmla="*/ 1572649 w 2073037"/>
              <a:gd name="connsiteY46" fmla="*/ 38721 h 1837736"/>
              <a:gd name="connsiteX47" fmla="*/ 1393939 w 2073037"/>
              <a:gd name="connsiteY47" fmla="*/ 74463 h 1837736"/>
              <a:gd name="connsiteX48" fmla="*/ 1054389 w 2073037"/>
              <a:gd name="connsiteY48" fmla="*/ 125097 h 1837736"/>
              <a:gd name="connsiteX49" fmla="*/ 744625 w 2073037"/>
              <a:gd name="connsiteY49" fmla="*/ 169775 h 1837736"/>
              <a:gd name="connsiteX50" fmla="*/ 503367 w 2073037"/>
              <a:gd name="connsiteY50" fmla="*/ 205517 h 1837736"/>
              <a:gd name="connsiteX51" fmla="*/ 259129 w 2073037"/>
              <a:gd name="connsiteY51" fmla="*/ 238281 h 1837736"/>
              <a:gd name="connsiteX52" fmla="*/ 0 w 2073037"/>
              <a:gd name="connsiteY52" fmla="*/ 268066 h 1837736"/>
              <a:gd name="connsiteX53" fmla="*/ 65527 w 2073037"/>
              <a:gd name="connsiteY53" fmla="*/ 399120 h 1837736"/>
              <a:gd name="connsiteX54" fmla="*/ 214452 w 2073037"/>
              <a:gd name="connsiteY54" fmla="*/ 381249 h 1837736"/>
              <a:gd name="connsiteX0" fmla="*/ 214452 w 2073037"/>
              <a:gd name="connsiteY0" fmla="*/ 381249 h 1837736"/>
              <a:gd name="connsiteX1" fmla="*/ 330613 w 2073037"/>
              <a:gd name="connsiteY1" fmla="*/ 369335 h 1837736"/>
              <a:gd name="connsiteX2" fmla="*/ 759518 w 2073037"/>
              <a:gd name="connsiteY2" fmla="*/ 330614 h 1837736"/>
              <a:gd name="connsiteX3" fmla="*/ 1402874 w 2073037"/>
              <a:gd name="connsiteY3" fmla="*/ 271044 h 1837736"/>
              <a:gd name="connsiteX4" fmla="*/ 1545842 w 2073037"/>
              <a:gd name="connsiteY4" fmla="*/ 256152 h 1837736"/>
              <a:gd name="connsiteX5" fmla="*/ 1593498 w 2073037"/>
              <a:gd name="connsiteY5" fmla="*/ 250195 h 1837736"/>
              <a:gd name="connsiteX6" fmla="*/ 1620305 w 2073037"/>
              <a:gd name="connsiteY6" fmla="*/ 253173 h 1837736"/>
              <a:gd name="connsiteX7" fmla="*/ 1644133 w 2073037"/>
              <a:gd name="connsiteY7" fmla="*/ 259130 h 1837736"/>
              <a:gd name="connsiteX8" fmla="*/ 1667961 w 2073037"/>
              <a:gd name="connsiteY8" fmla="*/ 271044 h 1837736"/>
              <a:gd name="connsiteX9" fmla="*/ 1679875 w 2073037"/>
              <a:gd name="connsiteY9" fmla="*/ 282958 h 1837736"/>
              <a:gd name="connsiteX10" fmla="*/ 1685832 w 2073037"/>
              <a:gd name="connsiteY10" fmla="*/ 297851 h 1837736"/>
              <a:gd name="connsiteX11" fmla="*/ 1682853 w 2073037"/>
              <a:gd name="connsiteY11" fmla="*/ 321679 h 1837736"/>
              <a:gd name="connsiteX12" fmla="*/ 1626262 w 2073037"/>
              <a:gd name="connsiteY12" fmla="*/ 774411 h 1837736"/>
              <a:gd name="connsiteX13" fmla="*/ 1620305 w 2073037"/>
              <a:gd name="connsiteY13" fmla="*/ 828024 h 1837736"/>
              <a:gd name="connsiteX14" fmla="*/ 1590520 w 2073037"/>
              <a:gd name="connsiteY14" fmla="*/ 1048433 h 1837736"/>
              <a:gd name="connsiteX15" fmla="*/ 1519036 w 2073037"/>
              <a:gd name="connsiteY15" fmla="*/ 1483294 h 1837736"/>
              <a:gd name="connsiteX16" fmla="*/ 1480315 w 2073037"/>
              <a:gd name="connsiteY16" fmla="*/ 1632219 h 1837736"/>
              <a:gd name="connsiteX17" fmla="*/ 1438616 w 2073037"/>
              <a:gd name="connsiteY17" fmla="*/ 1727531 h 1837736"/>
              <a:gd name="connsiteX18" fmla="*/ 1468401 w 2073037"/>
              <a:gd name="connsiteY18" fmla="*/ 1757316 h 1837736"/>
              <a:gd name="connsiteX19" fmla="*/ 1501165 w 2073037"/>
              <a:gd name="connsiteY19" fmla="*/ 1801994 h 1837736"/>
              <a:gd name="connsiteX20" fmla="*/ 1527971 w 2073037"/>
              <a:gd name="connsiteY20" fmla="*/ 1834757 h 1837736"/>
              <a:gd name="connsiteX21" fmla="*/ 1536907 w 2073037"/>
              <a:gd name="connsiteY21" fmla="*/ 1837736 h 1837736"/>
              <a:gd name="connsiteX22" fmla="*/ 1578606 w 2073037"/>
              <a:gd name="connsiteY22" fmla="*/ 1828800 h 1837736"/>
              <a:gd name="connsiteX23" fmla="*/ 1635197 w 2073037"/>
              <a:gd name="connsiteY23" fmla="*/ 1807951 h 1837736"/>
              <a:gd name="connsiteX24" fmla="*/ 1662004 w 2073037"/>
              <a:gd name="connsiteY24" fmla="*/ 1793058 h 1837736"/>
              <a:gd name="connsiteX25" fmla="*/ 1670939 w 2073037"/>
              <a:gd name="connsiteY25" fmla="*/ 1769230 h 1837736"/>
              <a:gd name="connsiteX26" fmla="*/ 1685832 w 2073037"/>
              <a:gd name="connsiteY26" fmla="*/ 1685832 h 1837736"/>
              <a:gd name="connsiteX27" fmla="*/ 1712638 w 2073037"/>
              <a:gd name="connsiteY27" fmla="*/ 1590520 h 1837736"/>
              <a:gd name="connsiteX28" fmla="*/ 1751359 w 2073037"/>
              <a:gd name="connsiteY28" fmla="*/ 1465423 h 1837736"/>
              <a:gd name="connsiteX29" fmla="*/ 1775187 w 2073037"/>
              <a:gd name="connsiteY29" fmla="*/ 1393939 h 1837736"/>
              <a:gd name="connsiteX30" fmla="*/ 1801993 w 2073037"/>
              <a:gd name="connsiteY30" fmla="*/ 1265864 h 1837736"/>
              <a:gd name="connsiteX31" fmla="*/ 1864542 w 2073037"/>
              <a:gd name="connsiteY31" fmla="*/ 970992 h 1837736"/>
              <a:gd name="connsiteX32" fmla="*/ 1930069 w 2073037"/>
              <a:gd name="connsiteY32" fmla="*/ 691013 h 1837736"/>
              <a:gd name="connsiteX33" fmla="*/ 1983682 w 2073037"/>
              <a:gd name="connsiteY33" fmla="*/ 482518 h 1837736"/>
              <a:gd name="connsiteX34" fmla="*/ 2010488 w 2073037"/>
              <a:gd name="connsiteY34" fmla="*/ 402098 h 1837736"/>
              <a:gd name="connsiteX35" fmla="*/ 2031338 w 2073037"/>
              <a:gd name="connsiteY35" fmla="*/ 366356 h 1837736"/>
              <a:gd name="connsiteX36" fmla="*/ 2055166 w 2073037"/>
              <a:gd name="connsiteY36" fmla="*/ 327636 h 1837736"/>
              <a:gd name="connsiteX37" fmla="*/ 2070058 w 2073037"/>
              <a:gd name="connsiteY37" fmla="*/ 279980 h 1837736"/>
              <a:gd name="connsiteX38" fmla="*/ 2073037 w 2073037"/>
              <a:gd name="connsiteY38" fmla="*/ 235302 h 1837736"/>
              <a:gd name="connsiteX39" fmla="*/ 2052187 w 2073037"/>
              <a:gd name="connsiteY39" fmla="*/ 211474 h 1837736"/>
              <a:gd name="connsiteX40" fmla="*/ 1876456 w 2073037"/>
              <a:gd name="connsiteY40" fmla="*/ 50635 h 1837736"/>
              <a:gd name="connsiteX41" fmla="*/ 1828800 w 2073037"/>
              <a:gd name="connsiteY41" fmla="*/ 8936 h 1837736"/>
              <a:gd name="connsiteX42" fmla="*/ 1793058 w 2073037"/>
              <a:gd name="connsiteY42" fmla="*/ 0 h 1837736"/>
              <a:gd name="connsiteX43" fmla="*/ 1739445 w 2073037"/>
              <a:gd name="connsiteY43" fmla="*/ 0 h 1837736"/>
              <a:gd name="connsiteX44" fmla="*/ 1673918 w 2073037"/>
              <a:gd name="connsiteY44" fmla="*/ 8936 h 1837736"/>
              <a:gd name="connsiteX45" fmla="*/ 1632219 w 2073037"/>
              <a:gd name="connsiteY45" fmla="*/ 20850 h 1837736"/>
              <a:gd name="connsiteX46" fmla="*/ 1572649 w 2073037"/>
              <a:gd name="connsiteY46" fmla="*/ 38721 h 1837736"/>
              <a:gd name="connsiteX47" fmla="*/ 1393939 w 2073037"/>
              <a:gd name="connsiteY47" fmla="*/ 74463 h 1837736"/>
              <a:gd name="connsiteX48" fmla="*/ 1054389 w 2073037"/>
              <a:gd name="connsiteY48" fmla="*/ 125097 h 1837736"/>
              <a:gd name="connsiteX49" fmla="*/ 744625 w 2073037"/>
              <a:gd name="connsiteY49" fmla="*/ 169775 h 1837736"/>
              <a:gd name="connsiteX50" fmla="*/ 503367 w 2073037"/>
              <a:gd name="connsiteY50" fmla="*/ 205517 h 1837736"/>
              <a:gd name="connsiteX51" fmla="*/ 259129 w 2073037"/>
              <a:gd name="connsiteY51" fmla="*/ 238281 h 1837736"/>
              <a:gd name="connsiteX52" fmla="*/ 0 w 2073037"/>
              <a:gd name="connsiteY52" fmla="*/ 268066 h 1837736"/>
              <a:gd name="connsiteX53" fmla="*/ 214452 w 2073037"/>
              <a:gd name="connsiteY53" fmla="*/ 381249 h 1837736"/>
              <a:gd name="connsiteX0" fmla="*/ 0 w 1858585"/>
              <a:gd name="connsiteY0" fmla="*/ 381249 h 1837736"/>
              <a:gd name="connsiteX1" fmla="*/ 116161 w 1858585"/>
              <a:gd name="connsiteY1" fmla="*/ 369335 h 1837736"/>
              <a:gd name="connsiteX2" fmla="*/ 545066 w 1858585"/>
              <a:gd name="connsiteY2" fmla="*/ 330614 h 1837736"/>
              <a:gd name="connsiteX3" fmla="*/ 1188422 w 1858585"/>
              <a:gd name="connsiteY3" fmla="*/ 271044 h 1837736"/>
              <a:gd name="connsiteX4" fmla="*/ 1331390 w 1858585"/>
              <a:gd name="connsiteY4" fmla="*/ 256152 h 1837736"/>
              <a:gd name="connsiteX5" fmla="*/ 1379046 w 1858585"/>
              <a:gd name="connsiteY5" fmla="*/ 250195 h 1837736"/>
              <a:gd name="connsiteX6" fmla="*/ 1405853 w 1858585"/>
              <a:gd name="connsiteY6" fmla="*/ 253173 h 1837736"/>
              <a:gd name="connsiteX7" fmla="*/ 1429681 w 1858585"/>
              <a:gd name="connsiteY7" fmla="*/ 259130 h 1837736"/>
              <a:gd name="connsiteX8" fmla="*/ 1453509 w 1858585"/>
              <a:gd name="connsiteY8" fmla="*/ 271044 h 1837736"/>
              <a:gd name="connsiteX9" fmla="*/ 1465423 w 1858585"/>
              <a:gd name="connsiteY9" fmla="*/ 282958 h 1837736"/>
              <a:gd name="connsiteX10" fmla="*/ 1471380 w 1858585"/>
              <a:gd name="connsiteY10" fmla="*/ 297851 h 1837736"/>
              <a:gd name="connsiteX11" fmla="*/ 1468401 w 1858585"/>
              <a:gd name="connsiteY11" fmla="*/ 321679 h 1837736"/>
              <a:gd name="connsiteX12" fmla="*/ 1411810 w 1858585"/>
              <a:gd name="connsiteY12" fmla="*/ 774411 h 1837736"/>
              <a:gd name="connsiteX13" fmla="*/ 1405853 w 1858585"/>
              <a:gd name="connsiteY13" fmla="*/ 828024 h 1837736"/>
              <a:gd name="connsiteX14" fmla="*/ 1376068 w 1858585"/>
              <a:gd name="connsiteY14" fmla="*/ 1048433 h 1837736"/>
              <a:gd name="connsiteX15" fmla="*/ 1304584 w 1858585"/>
              <a:gd name="connsiteY15" fmla="*/ 1483294 h 1837736"/>
              <a:gd name="connsiteX16" fmla="*/ 1265863 w 1858585"/>
              <a:gd name="connsiteY16" fmla="*/ 1632219 h 1837736"/>
              <a:gd name="connsiteX17" fmla="*/ 1224164 w 1858585"/>
              <a:gd name="connsiteY17" fmla="*/ 1727531 h 1837736"/>
              <a:gd name="connsiteX18" fmla="*/ 1253949 w 1858585"/>
              <a:gd name="connsiteY18" fmla="*/ 1757316 h 1837736"/>
              <a:gd name="connsiteX19" fmla="*/ 1286713 w 1858585"/>
              <a:gd name="connsiteY19" fmla="*/ 1801994 h 1837736"/>
              <a:gd name="connsiteX20" fmla="*/ 1313519 w 1858585"/>
              <a:gd name="connsiteY20" fmla="*/ 1834757 h 1837736"/>
              <a:gd name="connsiteX21" fmla="*/ 1322455 w 1858585"/>
              <a:gd name="connsiteY21" fmla="*/ 1837736 h 1837736"/>
              <a:gd name="connsiteX22" fmla="*/ 1364154 w 1858585"/>
              <a:gd name="connsiteY22" fmla="*/ 1828800 h 1837736"/>
              <a:gd name="connsiteX23" fmla="*/ 1420745 w 1858585"/>
              <a:gd name="connsiteY23" fmla="*/ 1807951 h 1837736"/>
              <a:gd name="connsiteX24" fmla="*/ 1447552 w 1858585"/>
              <a:gd name="connsiteY24" fmla="*/ 1793058 h 1837736"/>
              <a:gd name="connsiteX25" fmla="*/ 1456487 w 1858585"/>
              <a:gd name="connsiteY25" fmla="*/ 1769230 h 1837736"/>
              <a:gd name="connsiteX26" fmla="*/ 1471380 w 1858585"/>
              <a:gd name="connsiteY26" fmla="*/ 1685832 h 1837736"/>
              <a:gd name="connsiteX27" fmla="*/ 1498186 w 1858585"/>
              <a:gd name="connsiteY27" fmla="*/ 1590520 h 1837736"/>
              <a:gd name="connsiteX28" fmla="*/ 1536907 w 1858585"/>
              <a:gd name="connsiteY28" fmla="*/ 1465423 h 1837736"/>
              <a:gd name="connsiteX29" fmla="*/ 1560735 w 1858585"/>
              <a:gd name="connsiteY29" fmla="*/ 1393939 h 1837736"/>
              <a:gd name="connsiteX30" fmla="*/ 1587541 w 1858585"/>
              <a:gd name="connsiteY30" fmla="*/ 1265864 h 1837736"/>
              <a:gd name="connsiteX31" fmla="*/ 1650090 w 1858585"/>
              <a:gd name="connsiteY31" fmla="*/ 970992 h 1837736"/>
              <a:gd name="connsiteX32" fmla="*/ 1715617 w 1858585"/>
              <a:gd name="connsiteY32" fmla="*/ 691013 h 1837736"/>
              <a:gd name="connsiteX33" fmla="*/ 1769230 w 1858585"/>
              <a:gd name="connsiteY33" fmla="*/ 482518 h 1837736"/>
              <a:gd name="connsiteX34" fmla="*/ 1796036 w 1858585"/>
              <a:gd name="connsiteY34" fmla="*/ 402098 h 1837736"/>
              <a:gd name="connsiteX35" fmla="*/ 1816886 w 1858585"/>
              <a:gd name="connsiteY35" fmla="*/ 366356 h 1837736"/>
              <a:gd name="connsiteX36" fmla="*/ 1840714 w 1858585"/>
              <a:gd name="connsiteY36" fmla="*/ 327636 h 1837736"/>
              <a:gd name="connsiteX37" fmla="*/ 1855606 w 1858585"/>
              <a:gd name="connsiteY37" fmla="*/ 279980 h 1837736"/>
              <a:gd name="connsiteX38" fmla="*/ 1858585 w 1858585"/>
              <a:gd name="connsiteY38" fmla="*/ 235302 h 1837736"/>
              <a:gd name="connsiteX39" fmla="*/ 1837735 w 1858585"/>
              <a:gd name="connsiteY39" fmla="*/ 211474 h 1837736"/>
              <a:gd name="connsiteX40" fmla="*/ 1662004 w 1858585"/>
              <a:gd name="connsiteY40" fmla="*/ 50635 h 1837736"/>
              <a:gd name="connsiteX41" fmla="*/ 1614348 w 1858585"/>
              <a:gd name="connsiteY41" fmla="*/ 8936 h 1837736"/>
              <a:gd name="connsiteX42" fmla="*/ 1578606 w 1858585"/>
              <a:gd name="connsiteY42" fmla="*/ 0 h 1837736"/>
              <a:gd name="connsiteX43" fmla="*/ 1524993 w 1858585"/>
              <a:gd name="connsiteY43" fmla="*/ 0 h 1837736"/>
              <a:gd name="connsiteX44" fmla="*/ 1459466 w 1858585"/>
              <a:gd name="connsiteY44" fmla="*/ 8936 h 1837736"/>
              <a:gd name="connsiteX45" fmla="*/ 1417767 w 1858585"/>
              <a:gd name="connsiteY45" fmla="*/ 20850 h 1837736"/>
              <a:gd name="connsiteX46" fmla="*/ 1358197 w 1858585"/>
              <a:gd name="connsiteY46" fmla="*/ 38721 h 1837736"/>
              <a:gd name="connsiteX47" fmla="*/ 1179487 w 1858585"/>
              <a:gd name="connsiteY47" fmla="*/ 74463 h 1837736"/>
              <a:gd name="connsiteX48" fmla="*/ 839937 w 1858585"/>
              <a:gd name="connsiteY48" fmla="*/ 125097 h 1837736"/>
              <a:gd name="connsiteX49" fmla="*/ 530173 w 1858585"/>
              <a:gd name="connsiteY49" fmla="*/ 169775 h 1837736"/>
              <a:gd name="connsiteX50" fmla="*/ 288915 w 1858585"/>
              <a:gd name="connsiteY50" fmla="*/ 205517 h 1837736"/>
              <a:gd name="connsiteX51" fmla="*/ 44677 w 1858585"/>
              <a:gd name="connsiteY51" fmla="*/ 238281 h 1837736"/>
              <a:gd name="connsiteX52" fmla="*/ 0 w 1858585"/>
              <a:gd name="connsiteY52" fmla="*/ 381249 h 1837736"/>
              <a:gd name="connsiteX0" fmla="*/ 0 w 1858585"/>
              <a:gd name="connsiteY0" fmla="*/ 381249 h 1837736"/>
              <a:gd name="connsiteX1" fmla="*/ 116161 w 1858585"/>
              <a:gd name="connsiteY1" fmla="*/ 369335 h 1837736"/>
              <a:gd name="connsiteX2" fmla="*/ 545066 w 1858585"/>
              <a:gd name="connsiteY2" fmla="*/ 330614 h 1837736"/>
              <a:gd name="connsiteX3" fmla="*/ 1188422 w 1858585"/>
              <a:gd name="connsiteY3" fmla="*/ 271044 h 1837736"/>
              <a:gd name="connsiteX4" fmla="*/ 1331390 w 1858585"/>
              <a:gd name="connsiteY4" fmla="*/ 256152 h 1837736"/>
              <a:gd name="connsiteX5" fmla="*/ 1379046 w 1858585"/>
              <a:gd name="connsiteY5" fmla="*/ 250195 h 1837736"/>
              <a:gd name="connsiteX6" fmla="*/ 1405853 w 1858585"/>
              <a:gd name="connsiteY6" fmla="*/ 253173 h 1837736"/>
              <a:gd name="connsiteX7" fmla="*/ 1429681 w 1858585"/>
              <a:gd name="connsiteY7" fmla="*/ 259130 h 1837736"/>
              <a:gd name="connsiteX8" fmla="*/ 1453509 w 1858585"/>
              <a:gd name="connsiteY8" fmla="*/ 271044 h 1837736"/>
              <a:gd name="connsiteX9" fmla="*/ 1465423 w 1858585"/>
              <a:gd name="connsiteY9" fmla="*/ 282958 h 1837736"/>
              <a:gd name="connsiteX10" fmla="*/ 1471380 w 1858585"/>
              <a:gd name="connsiteY10" fmla="*/ 297851 h 1837736"/>
              <a:gd name="connsiteX11" fmla="*/ 1468401 w 1858585"/>
              <a:gd name="connsiteY11" fmla="*/ 321679 h 1837736"/>
              <a:gd name="connsiteX12" fmla="*/ 1411810 w 1858585"/>
              <a:gd name="connsiteY12" fmla="*/ 774411 h 1837736"/>
              <a:gd name="connsiteX13" fmla="*/ 1405853 w 1858585"/>
              <a:gd name="connsiteY13" fmla="*/ 828024 h 1837736"/>
              <a:gd name="connsiteX14" fmla="*/ 1376068 w 1858585"/>
              <a:gd name="connsiteY14" fmla="*/ 1048433 h 1837736"/>
              <a:gd name="connsiteX15" fmla="*/ 1304584 w 1858585"/>
              <a:gd name="connsiteY15" fmla="*/ 1483294 h 1837736"/>
              <a:gd name="connsiteX16" fmla="*/ 1265863 w 1858585"/>
              <a:gd name="connsiteY16" fmla="*/ 1632219 h 1837736"/>
              <a:gd name="connsiteX17" fmla="*/ 1224164 w 1858585"/>
              <a:gd name="connsiteY17" fmla="*/ 1727531 h 1837736"/>
              <a:gd name="connsiteX18" fmla="*/ 1253949 w 1858585"/>
              <a:gd name="connsiteY18" fmla="*/ 1757316 h 1837736"/>
              <a:gd name="connsiteX19" fmla="*/ 1286713 w 1858585"/>
              <a:gd name="connsiteY19" fmla="*/ 1801994 h 1837736"/>
              <a:gd name="connsiteX20" fmla="*/ 1313519 w 1858585"/>
              <a:gd name="connsiteY20" fmla="*/ 1834757 h 1837736"/>
              <a:gd name="connsiteX21" fmla="*/ 1322455 w 1858585"/>
              <a:gd name="connsiteY21" fmla="*/ 1837736 h 1837736"/>
              <a:gd name="connsiteX22" fmla="*/ 1364154 w 1858585"/>
              <a:gd name="connsiteY22" fmla="*/ 1828800 h 1837736"/>
              <a:gd name="connsiteX23" fmla="*/ 1420745 w 1858585"/>
              <a:gd name="connsiteY23" fmla="*/ 1807951 h 1837736"/>
              <a:gd name="connsiteX24" fmla="*/ 1447552 w 1858585"/>
              <a:gd name="connsiteY24" fmla="*/ 1793058 h 1837736"/>
              <a:gd name="connsiteX25" fmla="*/ 1456487 w 1858585"/>
              <a:gd name="connsiteY25" fmla="*/ 1769230 h 1837736"/>
              <a:gd name="connsiteX26" fmla="*/ 1471380 w 1858585"/>
              <a:gd name="connsiteY26" fmla="*/ 1685832 h 1837736"/>
              <a:gd name="connsiteX27" fmla="*/ 1498186 w 1858585"/>
              <a:gd name="connsiteY27" fmla="*/ 1590520 h 1837736"/>
              <a:gd name="connsiteX28" fmla="*/ 1536907 w 1858585"/>
              <a:gd name="connsiteY28" fmla="*/ 1465423 h 1837736"/>
              <a:gd name="connsiteX29" fmla="*/ 1560735 w 1858585"/>
              <a:gd name="connsiteY29" fmla="*/ 1393939 h 1837736"/>
              <a:gd name="connsiteX30" fmla="*/ 1587541 w 1858585"/>
              <a:gd name="connsiteY30" fmla="*/ 1265864 h 1837736"/>
              <a:gd name="connsiteX31" fmla="*/ 1650090 w 1858585"/>
              <a:gd name="connsiteY31" fmla="*/ 970992 h 1837736"/>
              <a:gd name="connsiteX32" fmla="*/ 1715617 w 1858585"/>
              <a:gd name="connsiteY32" fmla="*/ 691013 h 1837736"/>
              <a:gd name="connsiteX33" fmla="*/ 1769230 w 1858585"/>
              <a:gd name="connsiteY33" fmla="*/ 482518 h 1837736"/>
              <a:gd name="connsiteX34" fmla="*/ 1796036 w 1858585"/>
              <a:gd name="connsiteY34" fmla="*/ 402098 h 1837736"/>
              <a:gd name="connsiteX35" fmla="*/ 1816886 w 1858585"/>
              <a:gd name="connsiteY35" fmla="*/ 366356 h 1837736"/>
              <a:gd name="connsiteX36" fmla="*/ 1840714 w 1858585"/>
              <a:gd name="connsiteY36" fmla="*/ 327636 h 1837736"/>
              <a:gd name="connsiteX37" fmla="*/ 1855606 w 1858585"/>
              <a:gd name="connsiteY37" fmla="*/ 279980 h 1837736"/>
              <a:gd name="connsiteX38" fmla="*/ 1858585 w 1858585"/>
              <a:gd name="connsiteY38" fmla="*/ 235302 h 1837736"/>
              <a:gd name="connsiteX39" fmla="*/ 1837735 w 1858585"/>
              <a:gd name="connsiteY39" fmla="*/ 211474 h 1837736"/>
              <a:gd name="connsiteX40" fmla="*/ 1662004 w 1858585"/>
              <a:gd name="connsiteY40" fmla="*/ 50635 h 1837736"/>
              <a:gd name="connsiteX41" fmla="*/ 1614348 w 1858585"/>
              <a:gd name="connsiteY41" fmla="*/ 8936 h 1837736"/>
              <a:gd name="connsiteX42" fmla="*/ 1578606 w 1858585"/>
              <a:gd name="connsiteY42" fmla="*/ 0 h 1837736"/>
              <a:gd name="connsiteX43" fmla="*/ 1524993 w 1858585"/>
              <a:gd name="connsiteY43" fmla="*/ 0 h 1837736"/>
              <a:gd name="connsiteX44" fmla="*/ 1459466 w 1858585"/>
              <a:gd name="connsiteY44" fmla="*/ 8936 h 1837736"/>
              <a:gd name="connsiteX45" fmla="*/ 1417767 w 1858585"/>
              <a:gd name="connsiteY45" fmla="*/ 20850 h 1837736"/>
              <a:gd name="connsiteX46" fmla="*/ 1358197 w 1858585"/>
              <a:gd name="connsiteY46" fmla="*/ 38721 h 1837736"/>
              <a:gd name="connsiteX47" fmla="*/ 1179487 w 1858585"/>
              <a:gd name="connsiteY47" fmla="*/ 74463 h 1837736"/>
              <a:gd name="connsiteX48" fmla="*/ 839937 w 1858585"/>
              <a:gd name="connsiteY48" fmla="*/ 125097 h 1837736"/>
              <a:gd name="connsiteX49" fmla="*/ 530173 w 1858585"/>
              <a:gd name="connsiteY49" fmla="*/ 169775 h 1837736"/>
              <a:gd name="connsiteX50" fmla="*/ 288915 w 1858585"/>
              <a:gd name="connsiteY50" fmla="*/ 205517 h 1837736"/>
              <a:gd name="connsiteX51" fmla="*/ 0 w 1858585"/>
              <a:gd name="connsiteY51" fmla="*/ 381249 h 1837736"/>
              <a:gd name="connsiteX0" fmla="*/ 172754 w 1742424"/>
              <a:gd name="connsiteY0" fmla="*/ 205517 h 1837736"/>
              <a:gd name="connsiteX1" fmla="*/ 0 w 1742424"/>
              <a:gd name="connsiteY1" fmla="*/ 369335 h 1837736"/>
              <a:gd name="connsiteX2" fmla="*/ 428905 w 1742424"/>
              <a:gd name="connsiteY2" fmla="*/ 330614 h 1837736"/>
              <a:gd name="connsiteX3" fmla="*/ 1072261 w 1742424"/>
              <a:gd name="connsiteY3" fmla="*/ 271044 h 1837736"/>
              <a:gd name="connsiteX4" fmla="*/ 1215229 w 1742424"/>
              <a:gd name="connsiteY4" fmla="*/ 256152 h 1837736"/>
              <a:gd name="connsiteX5" fmla="*/ 1262885 w 1742424"/>
              <a:gd name="connsiteY5" fmla="*/ 250195 h 1837736"/>
              <a:gd name="connsiteX6" fmla="*/ 1289692 w 1742424"/>
              <a:gd name="connsiteY6" fmla="*/ 253173 h 1837736"/>
              <a:gd name="connsiteX7" fmla="*/ 1313520 w 1742424"/>
              <a:gd name="connsiteY7" fmla="*/ 259130 h 1837736"/>
              <a:gd name="connsiteX8" fmla="*/ 1337348 w 1742424"/>
              <a:gd name="connsiteY8" fmla="*/ 271044 h 1837736"/>
              <a:gd name="connsiteX9" fmla="*/ 1349262 w 1742424"/>
              <a:gd name="connsiteY9" fmla="*/ 282958 h 1837736"/>
              <a:gd name="connsiteX10" fmla="*/ 1355219 w 1742424"/>
              <a:gd name="connsiteY10" fmla="*/ 297851 h 1837736"/>
              <a:gd name="connsiteX11" fmla="*/ 1352240 w 1742424"/>
              <a:gd name="connsiteY11" fmla="*/ 321679 h 1837736"/>
              <a:gd name="connsiteX12" fmla="*/ 1295649 w 1742424"/>
              <a:gd name="connsiteY12" fmla="*/ 774411 h 1837736"/>
              <a:gd name="connsiteX13" fmla="*/ 1289692 w 1742424"/>
              <a:gd name="connsiteY13" fmla="*/ 828024 h 1837736"/>
              <a:gd name="connsiteX14" fmla="*/ 1259907 w 1742424"/>
              <a:gd name="connsiteY14" fmla="*/ 1048433 h 1837736"/>
              <a:gd name="connsiteX15" fmla="*/ 1188423 w 1742424"/>
              <a:gd name="connsiteY15" fmla="*/ 1483294 h 1837736"/>
              <a:gd name="connsiteX16" fmla="*/ 1149702 w 1742424"/>
              <a:gd name="connsiteY16" fmla="*/ 1632219 h 1837736"/>
              <a:gd name="connsiteX17" fmla="*/ 1108003 w 1742424"/>
              <a:gd name="connsiteY17" fmla="*/ 1727531 h 1837736"/>
              <a:gd name="connsiteX18" fmla="*/ 1137788 w 1742424"/>
              <a:gd name="connsiteY18" fmla="*/ 1757316 h 1837736"/>
              <a:gd name="connsiteX19" fmla="*/ 1170552 w 1742424"/>
              <a:gd name="connsiteY19" fmla="*/ 1801994 h 1837736"/>
              <a:gd name="connsiteX20" fmla="*/ 1197358 w 1742424"/>
              <a:gd name="connsiteY20" fmla="*/ 1834757 h 1837736"/>
              <a:gd name="connsiteX21" fmla="*/ 1206294 w 1742424"/>
              <a:gd name="connsiteY21" fmla="*/ 1837736 h 1837736"/>
              <a:gd name="connsiteX22" fmla="*/ 1247993 w 1742424"/>
              <a:gd name="connsiteY22" fmla="*/ 1828800 h 1837736"/>
              <a:gd name="connsiteX23" fmla="*/ 1304584 w 1742424"/>
              <a:gd name="connsiteY23" fmla="*/ 1807951 h 1837736"/>
              <a:gd name="connsiteX24" fmla="*/ 1331391 w 1742424"/>
              <a:gd name="connsiteY24" fmla="*/ 1793058 h 1837736"/>
              <a:gd name="connsiteX25" fmla="*/ 1340326 w 1742424"/>
              <a:gd name="connsiteY25" fmla="*/ 1769230 h 1837736"/>
              <a:gd name="connsiteX26" fmla="*/ 1355219 w 1742424"/>
              <a:gd name="connsiteY26" fmla="*/ 1685832 h 1837736"/>
              <a:gd name="connsiteX27" fmla="*/ 1382025 w 1742424"/>
              <a:gd name="connsiteY27" fmla="*/ 1590520 h 1837736"/>
              <a:gd name="connsiteX28" fmla="*/ 1420746 w 1742424"/>
              <a:gd name="connsiteY28" fmla="*/ 1465423 h 1837736"/>
              <a:gd name="connsiteX29" fmla="*/ 1444574 w 1742424"/>
              <a:gd name="connsiteY29" fmla="*/ 1393939 h 1837736"/>
              <a:gd name="connsiteX30" fmla="*/ 1471380 w 1742424"/>
              <a:gd name="connsiteY30" fmla="*/ 1265864 h 1837736"/>
              <a:gd name="connsiteX31" fmla="*/ 1533929 w 1742424"/>
              <a:gd name="connsiteY31" fmla="*/ 970992 h 1837736"/>
              <a:gd name="connsiteX32" fmla="*/ 1599456 w 1742424"/>
              <a:gd name="connsiteY32" fmla="*/ 691013 h 1837736"/>
              <a:gd name="connsiteX33" fmla="*/ 1653069 w 1742424"/>
              <a:gd name="connsiteY33" fmla="*/ 482518 h 1837736"/>
              <a:gd name="connsiteX34" fmla="*/ 1679875 w 1742424"/>
              <a:gd name="connsiteY34" fmla="*/ 402098 h 1837736"/>
              <a:gd name="connsiteX35" fmla="*/ 1700725 w 1742424"/>
              <a:gd name="connsiteY35" fmla="*/ 366356 h 1837736"/>
              <a:gd name="connsiteX36" fmla="*/ 1724553 w 1742424"/>
              <a:gd name="connsiteY36" fmla="*/ 327636 h 1837736"/>
              <a:gd name="connsiteX37" fmla="*/ 1739445 w 1742424"/>
              <a:gd name="connsiteY37" fmla="*/ 279980 h 1837736"/>
              <a:gd name="connsiteX38" fmla="*/ 1742424 w 1742424"/>
              <a:gd name="connsiteY38" fmla="*/ 235302 h 1837736"/>
              <a:gd name="connsiteX39" fmla="*/ 1721574 w 1742424"/>
              <a:gd name="connsiteY39" fmla="*/ 211474 h 1837736"/>
              <a:gd name="connsiteX40" fmla="*/ 1545843 w 1742424"/>
              <a:gd name="connsiteY40" fmla="*/ 50635 h 1837736"/>
              <a:gd name="connsiteX41" fmla="*/ 1498187 w 1742424"/>
              <a:gd name="connsiteY41" fmla="*/ 8936 h 1837736"/>
              <a:gd name="connsiteX42" fmla="*/ 1462445 w 1742424"/>
              <a:gd name="connsiteY42" fmla="*/ 0 h 1837736"/>
              <a:gd name="connsiteX43" fmla="*/ 1408832 w 1742424"/>
              <a:gd name="connsiteY43" fmla="*/ 0 h 1837736"/>
              <a:gd name="connsiteX44" fmla="*/ 1343305 w 1742424"/>
              <a:gd name="connsiteY44" fmla="*/ 8936 h 1837736"/>
              <a:gd name="connsiteX45" fmla="*/ 1301606 w 1742424"/>
              <a:gd name="connsiteY45" fmla="*/ 20850 h 1837736"/>
              <a:gd name="connsiteX46" fmla="*/ 1242036 w 1742424"/>
              <a:gd name="connsiteY46" fmla="*/ 38721 h 1837736"/>
              <a:gd name="connsiteX47" fmla="*/ 1063326 w 1742424"/>
              <a:gd name="connsiteY47" fmla="*/ 74463 h 1837736"/>
              <a:gd name="connsiteX48" fmla="*/ 723776 w 1742424"/>
              <a:gd name="connsiteY48" fmla="*/ 125097 h 1837736"/>
              <a:gd name="connsiteX49" fmla="*/ 414012 w 1742424"/>
              <a:gd name="connsiteY49" fmla="*/ 169775 h 1837736"/>
              <a:gd name="connsiteX50" fmla="*/ 172754 w 1742424"/>
              <a:gd name="connsiteY50" fmla="*/ 205517 h 1837736"/>
              <a:gd name="connsiteX0" fmla="*/ 0 w 1569670"/>
              <a:gd name="connsiteY0" fmla="*/ 205517 h 1837736"/>
              <a:gd name="connsiteX1" fmla="*/ 256151 w 1569670"/>
              <a:gd name="connsiteY1" fmla="*/ 330614 h 1837736"/>
              <a:gd name="connsiteX2" fmla="*/ 899507 w 1569670"/>
              <a:gd name="connsiteY2" fmla="*/ 271044 h 1837736"/>
              <a:gd name="connsiteX3" fmla="*/ 1042475 w 1569670"/>
              <a:gd name="connsiteY3" fmla="*/ 256152 h 1837736"/>
              <a:gd name="connsiteX4" fmla="*/ 1090131 w 1569670"/>
              <a:gd name="connsiteY4" fmla="*/ 250195 h 1837736"/>
              <a:gd name="connsiteX5" fmla="*/ 1116938 w 1569670"/>
              <a:gd name="connsiteY5" fmla="*/ 253173 h 1837736"/>
              <a:gd name="connsiteX6" fmla="*/ 1140766 w 1569670"/>
              <a:gd name="connsiteY6" fmla="*/ 259130 h 1837736"/>
              <a:gd name="connsiteX7" fmla="*/ 1164594 w 1569670"/>
              <a:gd name="connsiteY7" fmla="*/ 271044 h 1837736"/>
              <a:gd name="connsiteX8" fmla="*/ 1176508 w 1569670"/>
              <a:gd name="connsiteY8" fmla="*/ 282958 h 1837736"/>
              <a:gd name="connsiteX9" fmla="*/ 1182465 w 1569670"/>
              <a:gd name="connsiteY9" fmla="*/ 297851 h 1837736"/>
              <a:gd name="connsiteX10" fmla="*/ 1179486 w 1569670"/>
              <a:gd name="connsiteY10" fmla="*/ 321679 h 1837736"/>
              <a:gd name="connsiteX11" fmla="*/ 1122895 w 1569670"/>
              <a:gd name="connsiteY11" fmla="*/ 774411 h 1837736"/>
              <a:gd name="connsiteX12" fmla="*/ 1116938 w 1569670"/>
              <a:gd name="connsiteY12" fmla="*/ 828024 h 1837736"/>
              <a:gd name="connsiteX13" fmla="*/ 1087153 w 1569670"/>
              <a:gd name="connsiteY13" fmla="*/ 1048433 h 1837736"/>
              <a:gd name="connsiteX14" fmla="*/ 1015669 w 1569670"/>
              <a:gd name="connsiteY14" fmla="*/ 1483294 h 1837736"/>
              <a:gd name="connsiteX15" fmla="*/ 976948 w 1569670"/>
              <a:gd name="connsiteY15" fmla="*/ 1632219 h 1837736"/>
              <a:gd name="connsiteX16" fmla="*/ 935249 w 1569670"/>
              <a:gd name="connsiteY16" fmla="*/ 1727531 h 1837736"/>
              <a:gd name="connsiteX17" fmla="*/ 965034 w 1569670"/>
              <a:gd name="connsiteY17" fmla="*/ 1757316 h 1837736"/>
              <a:gd name="connsiteX18" fmla="*/ 997798 w 1569670"/>
              <a:gd name="connsiteY18" fmla="*/ 1801994 h 1837736"/>
              <a:gd name="connsiteX19" fmla="*/ 1024604 w 1569670"/>
              <a:gd name="connsiteY19" fmla="*/ 1834757 h 1837736"/>
              <a:gd name="connsiteX20" fmla="*/ 1033540 w 1569670"/>
              <a:gd name="connsiteY20" fmla="*/ 1837736 h 1837736"/>
              <a:gd name="connsiteX21" fmla="*/ 1075239 w 1569670"/>
              <a:gd name="connsiteY21" fmla="*/ 1828800 h 1837736"/>
              <a:gd name="connsiteX22" fmla="*/ 1131830 w 1569670"/>
              <a:gd name="connsiteY22" fmla="*/ 1807951 h 1837736"/>
              <a:gd name="connsiteX23" fmla="*/ 1158637 w 1569670"/>
              <a:gd name="connsiteY23" fmla="*/ 1793058 h 1837736"/>
              <a:gd name="connsiteX24" fmla="*/ 1167572 w 1569670"/>
              <a:gd name="connsiteY24" fmla="*/ 1769230 h 1837736"/>
              <a:gd name="connsiteX25" fmla="*/ 1182465 w 1569670"/>
              <a:gd name="connsiteY25" fmla="*/ 1685832 h 1837736"/>
              <a:gd name="connsiteX26" fmla="*/ 1209271 w 1569670"/>
              <a:gd name="connsiteY26" fmla="*/ 1590520 h 1837736"/>
              <a:gd name="connsiteX27" fmla="*/ 1247992 w 1569670"/>
              <a:gd name="connsiteY27" fmla="*/ 1465423 h 1837736"/>
              <a:gd name="connsiteX28" fmla="*/ 1271820 w 1569670"/>
              <a:gd name="connsiteY28" fmla="*/ 1393939 h 1837736"/>
              <a:gd name="connsiteX29" fmla="*/ 1298626 w 1569670"/>
              <a:gd name="connsiteY29" fmla="*/ 1265864 h 1837736"/>
              <a:gd name="connsiteX30" fmla="*/ 1361175 w 1569670"/>
              <a:gd name="connsiteY30" fmla="*/ 970992 h 1837736"/>
              <a:gd name="connsiteX31" fmla="*/ 1426702 w 1569670"/>
              <a:gd name="connsiteY31" fmla="*/ 691013 h 1837736"/>
              <a:gd name="connsiteX32" fmla="*/ 1480315 w 1569670"/>
              <a:gd name="connsiteY32" fmla="*/ 482518 h 1837736"/>
              <a:gd name="connsiteX33" fmla="*/ 1507121 w 1569670"/>
              <a:gd name="connsiteY33" fmla="*/ 402098 h 1837736"/>
              <a:gd name="connsiteX34" fmla="*/ 1527971 w 1569670"/>
              <a:gd name="connsiteY34" fmla="*/ 366356 h 1837736"/>
              <a:gd name="connsiteX35" fmla="*/ 1551799 w 1569670"/>
              <a:gd name="connsiteY35" fmla="*/ 327636 h 1837736"/>
              <a:gd name="connsiteX36" fmla="*/ 1566691 w 1569670"/>
              <a:gd name="connsiteY36" fmla="*/ 279980 h 1837736"/>
              <a:gd name="connsiteX37" fmla="*/ 1569670 w 1569670"/>
              <a:gd name="connsiteY37" fmla="*/ 235302 h 1837736"/>
              <a:gd name="connsiteX38" fmla="*/ 1548820 w 1569670"/>
              <a:gd name="connsiteY38" fmla="*/ 211474 h 1837736"/>
              <a:gd name="connsiteX39" fmla="*/ 1373089 w 1569670"/>
              <a:gd name="connsiteY39" fmla="*/ 50635 h 1837736"/>
              <a:gd name="connsiteX40" fmla="*/ 1325433 w 1569670"/>
              <a:gd name="connsiteY40" fmla="*/ 8936 h 1837736"/>
              <a:gd name="connsiteX41" fmla="*/ 1289691 w 1569670"/>
              <a:gd name="connsiteY41" fmla="*/ 0 h 1837736"/>
              <a:gd name="connsiteX42" fmla="*/ 1236078 w 1569670"/>
              <a:gd name="connsiteY42" fmla="*/ 0 h 1837736"/>
              <a:gd name="connsiteX43" fmla="*/ 1170551 w 1569670"/>
              <a:gd name="connsiteY43" fmla="*/ 8936 h 1837736"/>
              <a:gd name="connsiteX44" fmla="*/ 1128852 w 1569670"/>
              <a:gd name="connsiteY44" fmla="*/ 20850 h 1837736"/>
              <a:gd name="connsiteX45" fmla="*/ 1069282 w 1569670"/>
              <a:gd name="connsiteY45" fmla="*/ 38721 h 1837736"/>
              <a:gd name="connsiteX46" fmla="*/ 890572 w 1569670"/>
              <a:gd name="connsiteY46" fmla="*/ 74463 h 1837736"/>
              <a:gd name="connsiteX47" fmla="*/ 551022 w 1569670"/>
              <a:gd name="connsiteY47" fmla="*/ 125097 h 1837736"/>
              <a:gd name="connsiteX48" fmla="*/ 241258 w 1569670"/>
              <a:gd name="connsiteY48" fmla="*/ 169775 h 1837736"/>
              <a:gd name="connsiteX49" fmla="*/ 0 w 1569670"/>
              <a:gd name="connsiteY49" fmla="*/ 205517 h 1837736"/>
              <a:gd name="connsiteX0" fmla="*/ 0 w 1328412"/>
              <a:gd name="connsiteY0" fmla="*/ 169775 h 1837736"/>
              <a:gd name="connsiteX1" fmla="*/ 14893 w 1328412"/>
              <a:gd name="connsiteY1" fmla="*/ 330614 h 1837736"/>
              <a:gd name="connsiteX2" fmla="*/ 658249 w 1328412"/>
              <a:gd name="connsiteY2" fmla="*/ 271044 h 1837736"/>
              <a:gd name="connsiteX3" fmla="*/ 801217 w 1328412"/>
              <a:gd name="connsiteY3" fmla="*/ 256152 h 1837736"/>
              <a:gd name="connsiteX4" fmla="*/ 848873 w 1328412"/>
              <a:gd name="connsiteY4" fmla="*/ 250195 h 1837736"/>
              <a:gd name="connsiteX5" fmla="*/ 875680 w 1328412"/>
              <a:gd name="connsiteY5" fmla="*/ 253173 h 1837736"/>
              <a:gd name="connsiteX6" fmla="*/ 899508 w 1328412"/>
              <a:gd name="connsiteY6" fmla="*/ 259130 h 1837736"/>
              <a:gd name="connsiteX7" fmla="*/ 923336 w 1328412"/>
              <a:gd name="connsiteY7" fmla="*/ 271044 h 1837736"/>
              <a:gd name="connsiteX8" fmla="*/ 935250 w 1328412"/>
              <a:gd name="connsiteY8" fmla="*/ 282958 h 1837736"/>
              <a:gd name="connsiteX9" fmla="*/ 941207 w 1328412"/>
              <a:gd name="connsiteY9" fmla="*/ 297851 h 1837736"/>
              <a:gd name="connsiteX10" fmla="*/ 938228 w 1328412"/>
              <a:gd name="connsiteY10" fmla="*/ 321679 h 1837736"/>
              <a:gd name="connsiteX11" fmla="*/ 881637 w 1328412"/>
              <a:gd name="connsiteY11" fmla="*/ 774411 h 1837736"/>
              <a:gd name="connsiteX12" fmla="*/ 875680 w 1328412"/>
              <a:gd name="connsiteY12" fmla="*/ 828024 h 1837736"/>
              <a:gd name="connsiteX13" fmla="*/ 845895 w 1328412"/>
              <a:gd name="connsiteY13" fmla="*/ 1048433 h 1837736"/>
              <a:gd name="connsiteX14" fmla="*/ 774411 w 1328412"/>
              <a:gd name="connsiteY14" fmla="*/ 1483294 h 1837736"/>
              <a:gd name="connsiteX15" fmla="*/ 735690 w 1328412"/>
              <a:gd name="connsiteY15" fmla="*/ 1632219 h 1837736"/>
              <a:gd name="connsiteX16" fmla="*/ 693991 w 1328412"/>
              <a:gd name="connsiteY16" fmla="*/ 1727531 h 1837736"/>
              <a:gd name="connsiteX17" fmla="*/ 723776 w 1328412"/>
              <a:gd name="connsiteY17" fmla="*/ 1757316 h 1837736"/>
              <a:gd name="connsiteX18" fmla="*/ 756540 w 1328412"/>
              <a:gd name="connsiteY18" fmla="*/ 1801994 h 1837736"/>
              <a:gd name="connsiteX19" fmla="*/ 783346 w 1328412"/>
              <a:gd name="connsiteY19" fmla="*/ 1834757 h 1837736"/>
              <a:gd name="connsiteX20" fmla="*/ 792282 w 1328412"/>
              <a:gd name="connsiteY20" fmla="*/ 1837736 h 1837736"/>
              <a:gd name="connsiteX21" fmla="*/ 833981 w 1328412"/>
              <a:gd name="connsiteY21" fmla="*/ 1828800 h 1837736"/>
              <a:gd name="connsiteX22" fmla="*/ 890572 w 1328412"/>
              <a:gd name="connsiteY22" fmla="*/ 1807951 h 1837736"/>
              <a:gd name="connsiteX23" fmla="*/ 917379 w 1328412"/>
              <a:gd name="connsiteY23" fmla="*/ 1793058 h 1837736"/>
              <a:gd name="connsiteX24" fmla="*/ 926314 w 1328412"/>
              <a:gd name="connsiteY24" fmla="*/ 1769230 h 1837736"/>
              <a:gd name="connsiteX25" fmla="*/ 941207 w 1328412"/>
              <a:gd name="connsiteY25" fmla="*/ 1685832 h 1837736"/>
              <a:gd name="connsiteX26" fmla="*/ 968013 w 1328412"/>
              <a:gd name="connsiteY26" fmla="*/ 1590520 h 1837736"/>
              <a:gd name="connsiteX27" fmla="*/ 1006734 w 1328412"/>
              <a:gd name="connsiteY27" fmla="*/ 1465423 h 1837736"/>
              <a:gd name="connsiteX28" fmla="*/ 1030562 w 1328412"/>
              <a:gd name="connsiteY28" fmla="*/ 1393939 h 1837736"/>
              <a:gd name="connsiteX29" fmla="*/ 1057368 w 1328412"/>
              <a:gd name="connsiteY29" fmla="*/ 1265864 h 1837736"/>
              <a:gd name="connsiteX30" fmla="*/ 1119917 w 1328412"/>
              <a:gd name="connsiteY30" fmla="*/ 970992 h 1837736"/>
              <a:gd name="connsiteX31" fmla="*/ 1185444 w 1328412"/>
              <a:gd name="connsiteY31" fmla="*/ 691013 h 1837736"/>
              <a:gd name="connsiteX32" fmla="*/ 1239057 w 1328412"/>
              <a:gd name="connsiteY32" fmla="*/ 482518 h 1837736"/>
              <a:gd name="connsiteX33" fmla="*/ 1265863 w 1328412"/>
              <a:gd name="connsiteY33" fmla="*/ 402098 h 1837736"/>
              <a:gd name="connsiteX34" fmla="*/ 1286713 w 1328412"/>
              <a:gd name="connsiteY34" fmla="*/ 366356 h 1837736"/>
              <a:gd name="connsiteX35" fmla="*/ 1310541 w 1328412"/>
              <a:gd name="connsiteY35" fmla="*/ 327636 h 1837736"/>
              <a:gd name="connsiteX36" fmla="*/ 1325433 w 1328412"/>
              <a:gd name="connsiteY36" fmla="*/ 279980 h 1837736"/>
              <a:gd name="connsiteX37" fmla="*/ 1328412 w 1328412"/>
              <a:gd name="connsiteY37" fmla="*/ 235302 h 1837736"/>
              <a:gd name="connsiteX38" fmla="*/ 1307562 w 1328412"/>
              <a:gd name="connsiteY38" fmla="*/ 211474 h 1837736"/>
              <a:gd name="connsiteX39" fmla="*/ 1131831 w 1328412"/>
              <a:gd name="connsiteY39" fmla="*/ 50635 h 1837736"/>
              <a:gd name="connsiteX40" fmla="*/ 1084175 w 1328412"/>
              <a:gd name="connsiteY40" fmla="*/ 8936 h 1837736"/>
              <a:gd name="connsiteX41" fmla="*/ 1048433 w 1328412"/>
              <a:gd name="connsiteY41" fmla="*/ 0 h 1837736"/>
              <a:gd name="connsiteX42" fmla="*/ 994820 w 1328412"/>
              <a:gd name="connsiteY42" fmla="*/ 0 h 1837736"/>
              <a:gd name="connsiteX43" fmla="*/ 929293 w 1328412"/>
              <a:gd name="connsiteY43" fmla="*/ 8936 h 1837736"/>
              <a:gd name="connsiteX44" fmla="*/ 887594 w 1328412"/>
              <a:gd name="connsiteY44" fmla="*/ 20850 h 1837736"/>
              <a:gd name="connsiteX45" fmla="*/ 828024 w 1328412"/>
              <a:gd name="connsiteY45" fmla="*/ 38721 h 1837736"/>
              <a:gd name="connsiteX46" fmla="*/ 649314 w 1328412"/>
              <a:gd name="connsiteY46" fmla="*/ 74463 h 1837736"/>
              <a:gd name="connsiteX47" fmla="*/ 309764 w 1328412"/>
              <a:gd name="connsiteY47" fmla="*/ 125097 h 1837736"/>
              <a:gd name="connsiteX48" fmla="*/ 0 w 1328412"/>
              <a:gd name="connsiteY48" fmla="*/ 169775 h 1837736"/>
              <a:gd name="connsiteX0" fmla="*/ 294871 w 1313519"/>
              <a:gd name="connsiteY0" fmla="*/ 125097 h 1837736"/>
              <a:gd name="connsiteX1" fmla="*/ 0 w 1313519"/>
              <a:gd name="connsiteY1" fmla="*/ 330614 h 1837736"/>
              <a:gd name="connsiteX2" fmla="*/ 643356 w 1313519"/>
              <a:gd name="connsiteY2" fmla="*/ 271044 h 1837736"/>
              <a:gd name="connsiteX3" fmla="*/ 786324 w 1313519"/>
              <a:gd name="connsiteY3" fmla="*/ 256152 h 1837736"/>
              <a:gd name="connsiteX4" fmla="*/ 833980 w 1313519"/>
              <a:gd name="connsiteY4" fmla="*/ 250195 h 1837736"/>
              <a:gd name="connsiteX5" fmla="*/ 860787 w 1313519"/>
              <a:gd name="connsiteY5" fmla="*/ 253173 h 1837736"/>
              <a:gd name="connsiteX6" fmla="*/ 884615 w 1313519"/>
              <a:gd name="connsiteY6" fmla="*/ 259130 h 1837736"/>
              <a:gd name="connsiteX7" fmla="*/ 908443 w 1313519"/>
              <a:gd name="connsiteY7" fmla="*/ 271044 h 1837736"/>
              <a:gd name="connsiteX8" fmla="*/ 920357 w 1313519"/>
              <a:gd name="connsiteY8" fmla="*/ 282958 h 1837736"/>
              <a:gd name="connsiteX9" fmla="*/ 926314 w 1313519"/>
              <a:gd name="connsiteY9" fmla="*/ 297851 h 1837736"/>
              <a:gd name="connsiteX10" fmla="*/ 923335 w 1313519"/>
              <a:gd name="connsiteY10" fmla="*/ 321679 h 1837736"/>
              <a:gd name="connsiteX11" fmla="*/ 866744 w 1313519"/>
              <a:gd name="connsiteY11" fmla="*/ 774411 h 1837736"/>
              <a:gd name="connsiteX12" fmla="*/ 860787 w 1313519"/>
              <a:gd name="connsiteY12" fmla="*/ 828024 h 1837736"/>
              <a:gd name="connsiteX13" fmla="*/ 831002 w 1313519"/>
              <a:gd name="connsiteY13" fmla="*/ 1048433 h 1837736"/>
              <a:gd name="connsiteX14" fmla="*/ 759518 w 1313519"/>
              <a:gd name="connsiteY14" fmla="*/ 1483294 h 1837736"/>
              <a:gd name="connsiteX15" fmla="*/ 720797 w 1313519"/>
              <a:gd name="connsiteY15" fmla="*/ 1632219 h 1837736"/>
              <a:gd name="connsiteX16" fmla="*/ 679098 w 1313519"/>
              <a:gd name="connsiteY16" fmla="*/ 1727531 h 1837736"/>
              <a:gd name="connsiteX17" fmla="*/ 708883 w 1313519"/>
              <a:gd name="connsiteY17" fmla="*/ 1757316 h 1837736"/>
              <a:gd name="connsiteX18" fmla="*/ 741647 w 1313519"/>
              <a:gd name="connsiteY18" fmla="*/ 1801994 h 1837736"/>
              <a:gd name="connsiteX19" fmla="*/ 768453 w 1313519"/>
              <a:gd name="connsiteY19" fmla="*/ 1834757 h 1837736"/>
              <a:gd name="connsiteX20" fmla="*/ 777389 w 1313519"/>
              <a:gd name="connsiteY20" fmla="*/ 1837736 h 1837736"/>
              <a:gd name="connsiteX21" fmla="*/ 819088 w 1313519"/>
              <a:gd name="connsiteY21" fmla="*/ 1828800 h 1837736"/>
              <a:gd name="connsiteX22" fmla="*/ 875679 w 1313519"/>
              <a:gd name="connsiteY22" fmla="*/ 1807951 h 1837736"/>
              <a:gd name="connsiteX23" fmla="*/ 902486 w 1313519"/>
              <a:gd name="connsiteY23" fmla="*/ 1793058 h 1837736"/>
              <a:gd name="connsiteX24" fmla="*/ 911421 w 1313519"/>
              <a:gd name="connsiteY24" fmla="*/ 1769230 h 1837736"/>
              <a:gd name="connsiteX25" fmla="*/ 926314 w 1313519"/>
              <a:gd name="connsiteY25" fmla="*/ 1685832 h 1837736"/>
              <a:gd name="connsiteX26" fmla="*/ 953120 w 1313519"/>
              <a:gd name="connsiteY26" fmla="*/ 1590520 h 1837736"/>
              <a:gd name="connsiteX27" fmla="*/ 991841 w 1313519"/>
              <a:gd name="connsiteY27" fmla="*/ 1465423 h 1837736"/>
              <a:gd name="connsiteX28" fmla="*/ 1015669 w 1313519"/>
              <a:gd name="connsiteY28" fmla="*/ 1393939 h 1837736"/>
              <a:gd name="connsiteX29" fmla="*/ 1042475 w 1313519"/>
              <a:gd name="connsiteY29" fmla="*/ 1265864 h 1837736"/>
              <a:gd name="connsiteX30" fmla="*/ 1105024 w 1313519"/>
              <a:gd name="connsiteY30" fmla="*/ 970992 h 1837736"/>
              <a:gd name="connsiteX31" fmla="*/ 1170551 w 1313519"/>
              <a:gd name="connsiteY31" fmla="*/ 691013 h 1837736"/>
              <a:gd name="connsiteX32" fmla="*/ 1224164 w 1313519"/>
              <a:gd name="connsiteY32" fmla="*/ 482518 h 1837736"/>
              <a:gd name="connsiteX33" fmla="*/ 1250970 w 1313519"/>
              <a:gd name="connsiteY33" fmla="*/ 402098 h 1837736"/>
              <a:gd name="connsiteX34" fmla="*/ 1271820 w 1313519"/>
              <a:gd name="connsiteY34" fmla="*/ 366356 h 1837736"/>
              <a:gd name="connsiteX35" fmla="*/ 1295648 w 1313519"/>
              <a:gd name="connsiteY35" fmla="*/ 327636 h 1837736"/>
              <a:gd name="connsiteX36" fmla="*/ 1310540 w 1313519"/>
              <a:gd name="connsiteY36" fmla="*/ 279980 h 1837736"/>
              <a:gd name="connsiteX37" fmla="*/ 1313519 w 1313519"/>
              <a:gd name="connsiteY37" fmla="*/ 235302 h 1837736"/>
              <a:gd name="connsiteX38" fmla="*/ 1292669 w 1313519"/>
              <a:gd name="connsiteY38" fmla="*/ 211474 h 1837736"/>
              <a:gd name="connsiteX39" fmla="*/ 1116938 w 1313519"/>
              <a:gd name="connsiteY39" fmla="*/ 50635 h 1837736"/>
              <a:gd name="connsiteX40" fmla="*/ 1069282 w 1313519"/>
              <a:gd name="connsiteY40" fmla="*/ 8936 h 1837736"/>
              <a:gd name="connsiteX41" fmla="*/ 1033540 w 1313519"/>
              <a:gd name="connsiteY41" fmla="*/ 0 h 1837736"/>
              <a:gd name="connsiteX42" fmla="*/ 979927 w 1313519"/>
              <a:gd name="connsiteY42" fmla="*/ 0 h 1837736"/>
              <a:gd name="connsiteX43" fmla="*/ 914400 w 1313519"/>
              <a:gd name="connsiteY43" fmla="*/ 8936 h 1837736"/>
              <a:gd name="connsiteX44" fmla="*/ 872701 w 1313519"/>
              <a:gd name="connsiteY44" fmla="*/ 20850 h 1837736"/>
              <a:gd name="connsiteX45" fmla="*/ 813131 w 1313519"/>
              <a:gd name="connsiteY45" fmla="*/ 38721 h 1837736"/>
              <a:gd name="connsiteX46" fmla="*/ 634421 w 1313519"/>
              <a:gd name="connsiteY46" fmla="*/ 74463 h 1837736"/>
              <a:gd name="connsiteX47" fmla="*/ 294871 w 1313519"/>
              <a:gd name="connsiteY47" fmla="*/ 125097 h 1837736"/>
              <a:gd name="connsiteX0" fmla="*/ 0 w 1018648"/>
              <a:gd name="connsiteY0" fmla="*/ 125097 h 1837736"/>
              <a:gd name="connsiteX1" fmla="*/ 348485 w 1018648"/>
              <a:gd name="connsiteY1" fmla="*/ 271044 h 1837736"/>
              <a:gd name="connsiteX2" fmla="*/ 491453 w 1018648"/>
              <a:gd name="connsiteY2" fmla="*/ 256152 h 1837736"/>
              <a:gd name="connsiteX3" fmla="*/ 539109 w 1018648"/>
              <a:gd name="connsiteY3" fmla="*/ 250195 h 1837736"/>
              <a:gd name="connsiteX4" fmla="*/ 565916 w 1018648"/>
              <a:gd name="connsiteY4" fmla="*/ 253173 h 1837736"/>
              <a:gd name="connsiteX5" fmla="*/ 589744 w 1018648"/>
              <a:gd name="connsiteY5" fmla="*/ 259130 h 1837736"/>
              <a:gd name="connsiteX6" fmla="*/ 613572 w 1018648"/>
              <a:gd name="connsiteY6" fmla="*/ 271044 h 1837736"/>
              <a:gd name="connsiteX7" fmla="*/ 625486 w 1018648"/>
              <a:gd name="connsiteY7" fmla="*/ 282958 h 1837736"/>
              <a:gd name="connsiteX8" fmla="*/ 631443 w 1018648"/>
              <a:gd name="connsiteY8" fmla="*/ 297851 h 1837736"/>
              <a:gd name="connsiteX9" fmla="*/ 628464 w 1018648"/>
              <a:gd name="connsiteY9" fmla="*/ 321679 h 1837736"/>
              <a:gd name="connsiteX10" fmla="*/ 571873 w 1018648"/>
              <a:gd name="connsiteY10" fmla="*/ 774411 h 1837736"/>
              <a:gd name="connsiteX11" fmla="*/ 565916 w 1018648"/>
              <a:gd name="connsiteY11" fmla="*/ 828024 h 1837736"/>
              <a:gd name="connsiteX12" fmla="*/ 536131 w 1018648"/>
              <a:gd name="connsiteY12" fmla="*/ 1048433 h 1837736"/>
              <a:gd name="connsiteX13" fmla="*/ 464647 w 1018648"/>
              <a:gd name="connsiteY13" fmla="*/ 1483294 h 1837736"/>
              <a:gd name="connsiteX14" fmla="*/ 425926 w 1018648"/>
              <a:gd name="connsiteY14" fmla="*/ 1632219 h 1837736"/>
              <a:gd name="connsiteX15" fmla="*/ 384227 w 1018648"/>
              <a:gd name="connsiteY15" fmla="*/ 1727531 h 1837736"/>
              <a:gd name="connsiteX16" fmla="*/ 414012 w 1018648"/>
              <a:gd name="connsiteY16" fmla="*/ 1757316 h 1837736"/>
              <a:gd name="connsiteX17" fmla="*/ 446776 w 1018648"/>
              <a:gd name="connsiteY17" fmla="*/ 1801994 h 1837736"/>
              <a:gd name="connsiteX18" fmla="*/ 473582 w 1018648"/>
              <a:gd name="connsiteY18" fmla="*/ 1834757 h 1837736"/>
              <a:gd name="connsiteX19" fmla="*/ 482518 w 1018648"/>
              <a:gd name="connsiteY19" fmla="*/ 1837736 h 1837736"/>
              <a:gd name="connsiteX20" fmla="*/ 524217 w 1018648"/>
              <a:gd name="connsiteY20" fmla="*/ 1828800 h 1837736"/>
              <a:gd name="connsiteX21" fmla="*/ 580808 w 1018648"/>
              <a:gd name="connsiteY21" fmla="*/ 1807951 h 1837736"/>
              <a:gd name="connsiteX22" fmla="*/ 607615 w 1018648"/>
              <a:gd name="connsiteY22" fmla="*/ 1793058 h 1837736"/>
              <a:gd name="connsiteX23" fmla="*/ 616550 w 1018648"/>
              <a:gd name="connsiteY23" fmla="*/ 1769230 h 1837736"/>
              <a:gd name="connsiteX24" fmla="*/ 631443 w 1018648"/>
              <a:gd name="connsiteY24" fmla="*/ 1685832 h 1837736"/>
              <a:gd name="connsiteX25" fmla="*/ 658249 w 1018648"/>
              <a:gd name="connsiteY25" fmla="*/ 1590520 h 1837736"/>
              <a:gd name="connsiteX26" fmla="*/ 696970 w 1018648"/>
              <a:gd name="connsiteY26" fmla="*/ 1465423 h 1837736"/>
              <a:gd name="connsiteX27" fmla="*/ 720798 w 1018648"/>
              <a:gd name="connsiteY27" fmla="*/ 1393939 h 1837736"/>
              <a:gd name="connsiteX28" fmla="*/ 747604 w 1018648"/>
              <a:gd name="connsiteY28" fmla="*/ 1265864 h 1837736"/>
              <a:gd name="connsiteX29" fmla="*/ 810153 w 1018648"/>
              <a:gd name="connsiteY29" fmla="*/ 970992 h 1837736"/>
              <a:gd name="connsiteX30" fmla="*/ 875680 w 1018648"/>
              <a:gd name="connsiteY30" fmla="*/ 691013 h 1837736"/>
              <a:gd name="connsiteX31" fmla="*/ 929293 w 1018648"/>
              <a:gd name="connsiteY31" fmla="*/ 482518 h 1837736"/>
              <a:gd name="connsiteX32" fmla="*/ 956099 w 1018648"/>
              <a:gd name="connsiteY32" fmla="*/ 402098 h 1837736"/>
              <a:gd name="connsiteX33" fmla="*/ 976949 w 1018648"/>
              <a:gd name="connsiteY33" fmla="*/ 366356 h 1837736"/>
              <a:gd name="connsiteX34" fmla="*/ 1000777 w 1018648"/>
              <a:gd name="connsiteY34" fmla="*/ 327636 h 1837736"/>
              <a:gd name="connsiteX35" fmla="*/ 1015669 w 1018648"/>
              <a:gd name="connsiteY35" fmla="*/ 279980 h 1837736"/>
              <a:gd name="connsiteX36" fmla="*/ 1018648 w 1018648"/>
              <a:gd name="connsiteY36" fmla="*/ 235302 h 1837736"/>
              <a:gd name="connsiteX37" fmla="*/ 997798 w 1018648"/>
              <a:gd name="connsiteY37" fmla="*/ 211474 h 1837736"/>
              <a:gd name="connsiteX38" fmla="*/ 822067 w 1018648"/>
              <a:gd name="connsiteY38" fmla="*/ 50635 h 1837736"/>
              <a:gd name="connsiteX39" fmla="*/ 774411 w 1018648"/>
              <a:gd name="connsiteY39" fmla="*/ 8936 h 1837736"/>
              <a:gd name="connsiteX40" fmla="*/ 738669 w 1018648"/>
              <a:gd name="connsiteY40" fmla="*/ 0 h 1837736"/>
              <a:gd name="connsiteX41" fmla="*/ 685056 w 1018648"/>
              <a:gd name="connsiteY41" fmla="*/ 0 h 1837736"/>
              <a:gd name="connsiteX42" fmla="*/ 619529 w 1018648"/>
              <a:gd name="connsiteY42" fmla="*/ 8936 h 1837736"/>
              <a:gd name="connsiteX43" fmla="*/ 577830 w 1018648"/>
              <a:gd name="connsiteY43" fmla="*/ 20850 h 1837736"/>
              <a:gd name="connsiteX44" fmla="*/ 518260 w 1018648"/>
              <a:gd name="connsiteY44" fmla="*/ 38721 h 1837736"/>
              <a:gd name="connsiteX45" fmla="*/ 339550 w 1018648"/>
              <a:gd name="connsiteY45" fmla="*/ 74463 h 1837736"/>
              <a:gd name="connsiteX46" fmla="*/ 0 w 1018648"/>
              <a:gd name="connsiteY46" fmla="*/ 125097 h 1837736"/>
              <a:gd name="connsiteX0" fmla="*/ 0 w 679098"/>
              <a:gd name="connsiteY0" fmla="*/ 74463 h 1837736"/>
              <a:gd name="connsiteX1" fmla="*/ 8935 w 679098"/>
              <a:gd name="connsiteY1" fmla="*/ 271044 h 1837736"/>
              <a:gd name="connsiteX2" fmla="*/ 151903 w 679098"/>
              <a:gd name="connsiteY2" fmla="*/ 256152 h 1837736"/>
              <a:gd name="connsiteX3" fmla="*/ 199559 w 679098"/>
              <a:gd name="connsiteY3" fmla="*/ 250195 h 1837736"/>
              <a:gd name="connsiteX4" fmla="*/ 226366 w 679098"/>
              <a:gd name="connsiteY4" fmla="*/ 253173 h 1837736"/>
              <a:gd name="connsiteX5" fmla="*/ 250194 w 679098"/>
              <a:gd name="connsiteY5" fmla="*/ 259130 h 1837736"/>
              <a:gd name="connsiteX6" fmla="*/ 274022 w 679098"/>
              <a:gd name="connsiteY6" fmla="*/ 271044 h 1837736"/>
              <a:gd name="connsiteX7" fmla="*/ 285936 w 679098"/>
              <a:gd name="connsiteY7" fmla="*/ 282958 h 1837736"/>
              <a:gd name="connsiteX8" fmla="*/ 291893 w 679098"/>
              <a:gd name="connsiteY8" fmla="*/ 297851 h 1837736"/>
              <a:gd name="connsiteX9" fmla="*/ 288914 w 679098"/>
              <a:gd name="connsiteY9" fmla="*/ 321679 h 1837736"/>
              <a:gd name="connsiteX10" fmla="*/ 232323 w 679098"/>
              <a:gd name="connsiteY10" fmla="*/ 774411 h 1837736"/>
              <a:gd name="connsiteX11" fmla="*/ 226366 w 679098"/>
              <a:gd name="connsiteY11" fmla="*/ 828024 h 1837736"/>
              <a:gd name="connsiteX12" fmla="*/ 196581 w 679098"/>
              <a:gd name="connsiteY12" fmla="*/ 1048433 h 1837736"/>
              <a:gd name="connsiteX13" fmla="*/ 125097 w 679098"/>
              <a:gd name="connsiteY13" fmla="*/ 1483294 h 1837736"/>
              <a:gd name="connsiteX14" fmla="*/ 86376 w 679098"/>
              <a:gd name="connsiteY14" fmla="*/ 1632219 h 1837736"/>
              <a:gd name="connsiteX15" fmla="*/ 44677 w 679098"/>
              <a:gd name="connsiteY15" fmla="*/ 1727531 h 1837736"/>
              <a:gd name="connsiteX16" fmla="*/ 74462 w 679098"/>
              <a:gd name="connsiteY16" fmla="*/ 1757316 h 1837736"/>
              <a:gd name="connsiteX17" fmla="*/ 107226 w 679098"/>
              <a:gd name="connsiteY17" fmla="*/ 1801994 h 1837736"/>
              <a:gd name="connsiteX18" fmla="*/ 134032 w 679098"/>
              <a:gd name="connsiteY18" fmla="*/ 1834757 h 1837736"/>
              <a:gd name="connsiteX19" fmla="*/ 142968 w 679098"/>
              <a:gd name="connsiteY19" fmla="*/ 1837736 h 1837736"/>
              <a:gd name="connsiteX20" fmla="*/ 184667 w 679098"/>
              <a:gd name="connsiteY20" fmla="*/ 1828800 h 1837736"/>
              <a:gd name="connsiteX21" fmla="*/ 241258 w 679098"/>
              <a:gd name="connsiteY21" fmla="*/ 1807951 h 1837736"/>
              <a:gd name="connsiteX22" fmla="*/ 268065 w 679098"/>
              <a:gd name="connsiteY22" fmla="*/ 1793058 h 1837736"/>
              <a:gd name="connsiteX23" fmla="*/ 277000 w 679098"/>
              <a:gd name="connsiteY23" fmla="*/ 1769230 h 1837736"/>
              <a:gd name="connsiteX24" fmla="*/ 291893 w 679098"/>
              <a:gd name="connsiteY24" fmla="*/ 1685832 h 1837736"/>
              <a:gd name="connsiteX25" fmla="*/ 318699 w 679098"/>
              <a:gd name="connsiteY25" fmla="*/ 1590520 h 1837736"/>
              <a:gd name="connsiteX26" fmla="*/ 357420 w 679098"/>
              <a:gd name="connsiteY26" fmla="*/ 1465423 h 1837736"/>
              <a:gd name="connsiteX27" fmla="*/ 381248 w 679098"/>
              <a:gd name="connsiteY27" fmla="*/ 1393939 h 1837736"/>
              <a:gd name="connsiteX28" fmla="*/ 408054 w 679098"/>
              <a:gd name="connsiteY28" fmla="*/ 1265864 h 1837736"/>
              <a:gd name="connsiteX29" fmla="*/ 470603 w 679098"/>
              <a:gd name="connsiteY29" fmla="*/ 970992 h 1837736"/>
              <a:gd name="connsiteX30" fmla="*/ 536130 w 679098"/>
              <a:gd name="connsiteY30" fmla="*/ 691013 h 1837736"/>
              <a:gd name="connsiteX31" fmla="*/ 589743 w 679098"/>
              <a:gd name="connsiteY31" fmla="*/ 482518 h 1837736"/>
              <a:gd name="connsiteX32" fmla="*/ 616549 w 679098"/>
              <a:gd name="connsiteY32" fmla="*/ 402098 h 1837736"/>
              <a:gd name="connsiteX33" fmla="*/ 637399 w 679098"/>
              <a:gd name="connsiteY33" fmla="*/ 366356 h 1837736"/>
              <a:gd name="connsiteX34" fmla="*/ 661227 w 679098"/>
              <a:gd name="connsiteY34" fmla="*/ 327636 h 1837736"/>
              <a:gd name="connsiteX35" fmla="*/ 676119 w 679098"/>
              <a:gd name="connsiteY35" fmla="*/ 279980 h 1837736"/>
              <a:gd name="connsiteX36" fmla="*/ 679098 w 679098"/>
              <a:gd name="connsiteY36" fmla="*/ 235302 h 1837736"/>
              <a:gd name="connsiteX37" fmla="*/ 658248 w 679098"/>
              <a:gd name="connsiteY37" fmla="*/ 211474 h 1837736"/>
              <a:gd name="connsiteX38" fmla="*/ 482517 w 679098"/>
              <a:gd name="connsiteY38" fmla="*/ 50635 h 1837736"/>
              <a:gd name="connsiteX39" fmla="*/ 434861 w 679098"/>
              <a:gd name="connsiteY39" fmla="*/ 8936 h 1837736"/>
              <a:gd name="connsiteX40" fmla="*/ 399119 w 679098"/>
              <a:gd name="connsiteY40" fmla="*/ 0 h 1837736"/>
              <a:gd name="connsiteX41" fmla="*/ 345506 w 679098"/>
              <a:gd name="connsiteY41" fmla="*/ 0 h 1837736"/>
              <a:gd name="connsiteX42" fmla="*/ 279979 w 679098"/>
              <a:gd name="connsiteY42" fmla="*/ 8936 h 1837736"/>
              <a:gd name="connsiteX43" fmla="*/ 238280 w 679098"/>
              <a:gd name="connsiteY43" fmla="*/ 20850 h 1837736"/>
              <a:gd name="connsiteX44" fmla="*/ 178710 w 679098"/>
              <a:gd name="connsiteY44" fmla="*/ 38721 h 1837736"/>
              <a:gd name="connsiteX45" fmla="*/ 0 w 679098"/>
              <a:gd name="connsiteY45" fmla="*/ 74463 h 1837736"/>
              <a:gd name="connsiteX0" fmla="*/ 169775 w 670163"/>
              <a:gd name="connsiteY0" fmla="*/ 38721 h 1837736"/>
              <a:gd name="connsiteX1" fmla="*/ 0 w 670163"/>
              <a:gd name="connsiteY1" fmla="*/ 271044 h 1837736"/>
              <a:gd name="connsiteX2" fmla="*/ 142968 w 670163"/>
              <a:gd name="connsiteY2" fmla="*/ 256152 h 1837736"/>
              <a:gd name="connsiteX3" fmla="*/ 190624 w 670163"/>
              <a:gd name="connsiteY3" fmla="*/ 250195 h 1837736"/>
              <a:gd name="connsiteX4" fmla="*/ 217431 w 670163"/>
              <a:gd name="connsiteY4" fmla="*/ 253173 h 1837736"/>
              <a:gd name="connsiteX5" fmla="*/ 241259 w 670163"/>
              <a:gd name="connsiteY5" fmla="*/ 259130 h 1837736"/>
              <a:gd name="connsiteX6" fmla="*/ 265087 w 670163"/>
              <a:gd name="connsiteY6" fmla="*/ 271044 h 1837736"/>
              <a:gd name="connsiteX7" fmla="*/ 277001 w 670163"/>
              <a:gd name="connsiteY7" fmla="*/ 282958 h 1837736"/>
              <a:gd name="connsiteX8" fmla="*/ 282958 w 670163"/>
              <a:gd name="connsiteY8" fmla="*/ 297851 h 1837736"/>
              <a:gd name="connsiteX9" fmla="*/ 279979 w 670163"/>
              <a:gd name="connsiteY9" fmla="*/ 321679 h 1837736"/>
              <a:gd name="connsiteX10" fmla="*/ 223388 w 670163"/>
              <a:gd name="connsiteY10" fmla="*/ 774411 h 1837736"/>
              <a:gd name="connsiteX11" fmla="*/ 217431 w 670163"/>
              <a:gd name="connsiteY11" fmla="*/ 828024 h 1837736"/>
              <a:gd name="connsiteX12" fmla="*/ 187646 w 670163"/>
              <a:gd name="connsiteY12" fmla="*/ 1048433 h 1837736"/>
              <a:gd name="connsiteX13" fmla="*/ 116162 w 670163"/>
              <a:gd name="connsiteY13" fmla="*/ 1483294 h 1837736"/>
              <a:gd name="connsiteX14" fmla="*/ 77441 w 670163"/>
              <a:gd name="connsiteY14" fmla="*/ 1632219 h 1837736"/>
              <a:gd name="connsiteX15" fmla="*/ 35742 w 670163"/>
              <a:gd name="connsiteY15" fmla="*/ 1727531 h 1837736"/>
              <a:gd name="connsiteX16" fmla="*/ 65527 w 670163"/>
              <a:gd name="connsiteY16" fmla="*/ 1757316 h 1837736"/>
              <a:gd name="connsiteX17" fmla="*/ 98291 w 670163"/>
              <a:gd name="connsiteY17" fmla="*/ 1801994 h 1837736"/>
              <a:gd name="connsiteX18" fmla="*/ 125097 w 670163"/>
              <a:gd name="connsiteY18" fmla="*/ 1834757 h 1837736"/>
              <a:gd name="connsiteX19" fmla="*/ 134033 w 670163"/>
              <a:gd name="connsiteY19" fmla="*/ 1837736 h 1837736"/>
              <a:gd name="connsiteX20" fmla="*/ 175732 w 670163"/>
              <a:gd name="connsiteY20" fmla="*/ 1828800 h 1837736"/>
              <a:gd name="connsiteX21" fmla="*/ 232323 w 670163"/>
              <a:gd name="connsiteY21" fmla="*/ 1807951 h 1837736"/>
              <a:gd name="connsiteX22" fmla="*/ 259130 w 670163"/>
              <a:gd name="connsiteY22" fmla="*/ 1793058 h 1837736"/>
              <a:gd name="connsiteX23" fmla="*/ 268065 w 670163"/>
              <a:gd name="connsiteY23" fmla="*/ 1769230 h 1837736"/>
              <a:gd name="connsiteX24" fmla="*/ 282958 w 670163"/>
              <a:gd name="connsiteY24" fmla="*/ 1685832 h 1837736"/>
              <a:gd name="connsiteX25" fmla="*/ 309764 w 670163"/>
              <a:gd name="connsiteY25" fmla="*/ 1590520 h 1837736"/>
              <a:gd name="connsiteX26" fmla="*/ 348485 w 670163"/>
              <a:gd name="connsiteY26" fmla="*/ 1465423 h 1837736"/>
              <a:gd name="connsiteX27" fmla="*/ 372313 w 670163"/>
              <a:gd name="connsiteY27" fmla="*/ 1393939 h 1837736"/>
              <a:gd name="connsiteX28" fmla="*/ 399119 w 670163"/>
              <a:gd name="connsiteY28" fmla="*/ 1265864 h 1837736"/>
              <a:gd name="connsiteX29" fmla="*/ 461668 w 670163"/>
              <a:gd name="connsiteY29" fmla="*/ 970992 h 1837736"/>
              <a:gd name="connsiteX30" fmla="*/ 527195 w 670163"/>
              <a:gd name="connsiteY30" fmla="*/ 691013 h 1837736"/>
              <a:gd name="connsiteX31" fmla="*/ 580808 w 670163"/>
              <a:gd name="connsiteY31" fmla="*/ 482518 h 1837736"/>
              <a:gd name="connsiteX32" fmla="*/ 607614 w 670163"/>
              <a:gd name="connsiteY32" fmla="*/ 402098 h 1837736"/>
              <a:gd name="connsiteX33" fmla="*/ 628464 w 670163"/>
              <a:gd name="connsiteY33" fmla="*/ 366356 h 1837736"/>
              <a:gd name="connsiteX34" fmla="*/ 652292 w 670163"/>
              <a:gd name="connsiteY34" fmla="*/ 327636 h 1837736"/>
              <a:gd name="connsiteX35" fmla="*/ 667184 w 670163"/>
              <a:gd name="connsiteY35" fmla="*/ 279980 h 1837736"/>
              <a:gd name="connsiteX36" fmla="*/ 670163 w 670163"/>
              <a:gd name="connsiteY36" fmla="*/ 235302 h 1837736"/>
              <a:gd name="connsiteX37" fmla="*/ 649313 w 670163"/>
              <a:gd name="connsiteY37" fmla="*/ 211474 h 1837736"/>
              <a:gd name="connsiteX38" fmla="*/ 473582 w 670163"/>
              <a:gd name="connsiteY38" fmla="*/ 50635 h 1837736"/>
              <a:gd name="connsiteX39" fmla="*/ 425926 w 670163"/>
              <a:gd name="connsiteY39" fmla="*/ 8936 h 1837736"/>
              <a:gd name="connsiteX40" fmla="*/ 390184 w 670163"/>
              <a:gd name="connsiteY40" fmla="*/ 0 h 1837736"/>
              <a:gd name="connsiteX41" fmla="*/ 336571 w 670163"/>
              <a:gd name="connsiteY41" fmla="*/ 0 h 1837736"/>
              <a:gd name="connsiteX42" fmla="*/ 271044 w 670163"/>
              <a:gd name="connsiteY42" fmla="*/ 8936 h 1837736"/>
              <a:gd name="connsiteX43" fmla="*/ 229345 w 670163"/>
              <a:gd name="connsiteY43" fmla="*/ 20850 h 1837736"/>
              <a:gd name="connsiteX44" fmla="*/ 169775 w 670163"/>
              <a:gd name="connsiteY44" fmla="*/ 38721 h 1837736"/>
              <a:gd name="connsiteX0" fmla="*/ 134033 w 634421"/>
              <a:gd name="connsiteY0" fmla="*/ 38721 h 1837736"/>
              <a:gd name="connsiteX1" fmla="*/ 107226 w 634421"/>
              <a:gd name="connsiteY1" fmla="*/ 256152 h 1837736"/>
              <a:gd name="connsiteX2" fmla="*/ 154882 w 634421"/>
              <a:gd name="connsiteY2" fmla="*/ 250195 h 1837736"/>
              <a:gd name="connsiteX3" fmla="*/ 181689 w 634421"/>
              <a:gd name="connsiteY3" fmla="*/ 253173 h 1837736"/>
              <a:gd name="connsiteX4" fmla="*/ 205517 w 634421"/>
              <a:gd name="connsiteY4" fmla="*/ 259130 h 1837736"/>
              <a:gd name="connsiteX5" fmla="*/ 229345 w 634421"/>
              <a:gd name="connsiteY5" fmla="*/ 271044 h 1837736"/>
              <a:gd name="connsiteX6" fmla="*/ 241259 w 634421"/>
              <a:gd name="connsiteY6" fmla="*/ 282958 h 1837736"/>
              <a:gd name="connsiteX7" fmla="*/ 247216 w 634421"/>
              <a:gd name="connsiteY7" fmla="*/ 297851 h 1837736"/>
              <a:gd name="connsiteX8" fmla="*/ 244237 w 634421"/>
              <a:gd name="connsiteY8" fmla="*/ 321679 h 1837736"/>
              <a:gd name="connsiteX9" fmla="*/ 187646 w 634421"/>
              <a:gd name="connsiteY9" fmla="*/ 774411 h 1837736"/>
              <a:gd name="connsiteX10" fmla="*/ 181689 w 634421"/>
              <a:gd name="connsiteY10" fmla="*/ 828024 h 1837736"/>
              <a:gd name="connsiteX11" fmla="*/ 151904 w 634421"/>
              <a:gd name="connsiteY11" fmla="*/ 1048433 h 1837736"/>
              <a:gd name="connsiteX12" fmla="*/ 80420 w 634421"/>
              <a:gd name="connsiteY12" fmla="*/ 1483294 h 1837736"/>
              <a:gd name="connsiteX13" fmla="*/ 41699 w 634421"/>
              <a:gd name="connsiteY13" fmla="*/ 1632219 h 1837736"/>
              <a:gd name="connsiteX14" fmla="*/ 0 w 634421"/>
              <a:gd name="connsiteY14" fmla="*/ 1727531 h 1837736"/>
              <a:gd name="connsiteX15" fmla="*/ 29785 w 634421"/>
              <a:gd name="connsiteY15" fmla="*/ 1757316 h 1837736"/>
              <a:gd name="connsiteX16" fmla="*/ 62549 w 634421"/>
              <a:gd name="connsiteY16" fmla="*/ 1801994 h 1837736"/>
              <a:gd name="connsiteX17" fmla="*/ 89355 w 634421"/>
              <a:gd name="connsiteY17" fmla="*/ 1834757 h 1837736"/>
              <a:gd name="connsiteX18" fmla="*/ 98291 w 634421"/>
              <a:gd name="connsiteY18" fmla="*/ 1837736 h 1837736"/>
              <a:gd name="connsiteX19" fmla="*/ 139990 w 634421"/>
              <a:gd name="connsiteY19" fmla="*/ 1828800 h 1837736"/>
              <a:gd name="connsiteX20" fmla="*/ 196581 w 634421"/>
              <a:gd name="connsiteY20" fmla="*/ 1807951 h 1837736"/>
              <a:gd name="connsiteX21" fmla="*/ 223388 w 634421"/>
              <a:gd name="connsiteY21" fmla="*/ 1793058 h 1837736"/>
              <a:gd name="connsiteX22" fmla="*/ 232323 w 634421"/>
              <a:gd name="connsiteY22" fmla="*/ 1769230 h 1837736"/>
              <a:gd name="connsiteX23" fmla="*/ 247216 w 634421"/>
              <a:gd name="connsiteY23" fmla="*/ 1685832 h 1837736"/>
              <a:gd name="connsiteX24" fmla="*/ 274022 w 634421"/>
              <a:gd name="connsiteY24" fmla="*/ 1590520 h 1837736"/>
              <a:gd name="connsiteX25" fmla="*/ 312743 w 634421"/>
              <a:gd name="connsiteY25" fmla="*/ 1465423 h 1837736"/>
              <a:gd name="connsiteX26" fmla="*/ 336571 w 634421"/>
              <a:gd name="connsiteY26" fmla="*/ 1393939 h 1837736"/>
              <a:gd name="connsiteX27" fmla="*/ 363377 w 634421"/>
              <a:gd name="connsiteY27" fmla="*/ 1265864 h 1837736"/>
              <a:gd name="connsiteX28" fmla="*/ 425926 w 634421"/>
              <a:gd name="connsiteY28" fmla="*/ 970992 h 1837736"/>
              <a:gd name="connsiteX29" fmla="*/ 491453 w 634421"/>
              <a:gd name="connsiteY29" fmla="*/ 691013 h 1837736"/>
              <a:gd name="connsiteX30" fmla="*/ 545066 w 634421"/>
              <a:gd name="connsiteY30" fmla="*/ 482518 h 1837736"/>
              <a:gd name="connsiteX31" fmla="*/ 571872 w 634421"/>
              <a:gd name="connsiteY31" fmla="*/ 402098 h 1837736"/>
              <a:gd name="connsiteX32" fmla="*/ 592722 w 634421"/>
              <a:gd name="connsiteY32" fmla="*/ 366356 h 1837736"/>
              <a:gd name="connsiteX33" fmla="*/ 616550 w 634421"/>
              <a:gd name="connsiteY33" fmla="*/ 327636 h 1837736"/>
              <a:gd name="connsiteX34" fmla="*/ 631442 w 634421"/>
              <a:gd name="connsiteY34" fmla="*/ 279980 h 1837736"/>
              <a:gd name="connsiteX35" fmla="*/ 634421 w 634421"/>
              <a:gd name="connsiteY35" fmla="*/ 235302 h 1837736"/>
              <a:gd name="connsiteX36" fmla="*/ 613571 w 634421"/>
              <a:gd name="connsiteY36" fmla="*/ 211474 h 1837736"/>
              <a:gd name="connsiteX37" fmla="*/ 437840 w 634421"/>
              <a:gd name="connsiteY37" fmla="*/ 50635 h 1837736"/>
              <a:gd name="connsiteX38" fmla="*/ 390184 w 634421"/>
              <a:gd name="connsiteY38" fmla="*/ 8936 h 1837736"/>
              <a:gd name="connsiteX39" fmla="*/ 354442 w 634421"/>
              <a:gd name="connsiteY39" fmla="*/ 0 h 1837736"/>
              <a:gd name="connsiteX40" fmla="*/ 300829 w 634421"/>
              <a:gd name="connsiteY40" fmla="*/ 0 h 1837736"/>
              <a:gd name="connsiteX41" fmla="*/ 235302 w 634421"/>
              <a:gd name="connsiteY41" fmla="*/ 8936 h 1837736"/>
              <a:gd name="connsiteX42" fmla="*/ 193603 w 634421"/>
              <a:gd name="connsiteY42" fmla="*/ 20850 h 1837736"/>
              <a:gd name="connsiteX43" fmla="*/ 134033 w 634421"/>
              <a:gd name="connsiteY43" fmla="*/ 38721 h 1837736"/>
              <a:gd name="connsiteX0" fmla="*/ 134033 w 634421"/>
              <a:gd name="connsiteY0" fmla="*/ 38721 h 1837736"/>
              <a:gd name="connsiteX1" fmla="*/ 154882 w 634421"/>
              <a:gd name="connsiteY1" fmla="*/ 250195 h 1837736"/>
              <a:gd name="connsiteX2" fmla="*/ 181689 w 634421"/>
              <a:gd name="connsiteY2" fmla="*/ 253173 h 1837736"/>
              <a:gd name="connsiteX3" fmla="*/ 205517 w 634421"/>
              <a:gd name="connsiteY3" fmla="*/ 259130 h 1837736"/>
              <a:gd name="connsiteX4" fmla="*/ 229345 w 634421"/>
              <a:gd name="connsiteY4" fmla="*/ 271044 h 1837736"/>
              <a:gd name="connsiteX5" fmla="*/ 241259 w 634421"/>
              <a:gd name="connsiteY5" fmla="*/ 282958 h 1837736"/>
              <a:gd name="connsiteX6" fmla="*/ 247216 w 634421"/>
              <a:gd name="connsiteY6" fmla="*/ 297851 h 1837736"/>
              <a:gd name="connsiteX7" fmla="*/ 244237 w 634421"/>
              <a:gd name="connsiteY7" fmla="*/ 321679 h 1837736"/>
              <a:gd name="connsiteX8" fmla="*/ 187646 w 634421"/>
              <a:gd name="connsiteY8" fmla="*/ 774411 h 1837736"/>
              <a:gd name="connsiteX9" fmla="*/ 181689 w 634421"/>
              <a:gd name="connsiteY9" fmla="*/ 828024 h 1837736"/>
              <a:gd name="connsiteX10" fmla="*/ 151904 w 634421"/>
              <a:gd name="connsiteY10" fmla="*/ 1048433 h 1837736"/>
              <a:gd name="connsiteX11" fmla="*/ 80420 w 634421"/>
              <a:gd name="connsiteY11" fmla="*/ 1483294 h 1837736"/>
              <a:gd name="connsiteX12" fmla="*/ 41699 w 634421"/>
              <a:gd name="connsiteY12" fmla="*/ 1632219 h 1837736"/>
              <a:gd name="connsiteX13" fmla="*/ 0 w 634421"/>
              <a:gd name="connsiteY13" fmla="*/ 1727531 h 1837736"/>
              <a:gd name="connsiteX14" fmla="*/ 29785 w 634421"/>
              <a:gd name="connsiteY14" fmla="*/ 1757316 h 1837736"/>
              <a:gd name="connsiteX15" fmla="*/ 62549 w 634421"/>
              <a:gd name="connsiteY15" fmla="*/ 1801994 h 1837736"/>
              <a:gd name="connsiteX16" fmla="*/ 89355 w 634421"/>
              <a:gd name="connsiteY16" fmla="*/ 1834757 h 1837736"/>
              <a:gd name="connsiteX17" fmla="*/ 98291 w 634421"/>
              <a:gd name="connsiteY17" fmla="*/ 1837736 h 1837736"/>
              <a:gd name="connsiteX18" fmla="*/ 139990 w 634421"/>
              <a:gd name="connsiteY18" fmla="*/ 1828800 h 1837736"/>
              <a:gd name="connsiteX19" fmla="*/ 196581 w 634421"/>
              <a:gd name="connsiteY19" fmla="*/ 1807951 h 1837736"/>
              <a:gd name="connsiteX20" fmla="*/ 223388 w 634421"/>
              <a:gd name="connsiteY20" fmla="*/ 1793058 h 1837736"/>
              <a:gd name="connsiteX21" fmla="*/ 232323 w 634421"/>
              <a:gd name="connsiteY21" fmla="*/ 1769230 h 1837736"/>
              <a:gd name="connsiteX22" fmla="*/ 247216 w 634421"/>
              <a:gd name="connsiteY22" fmla="*/ 1685832 h 1837736"/>
              <a:gd name="connsiteX23" fmla="*/ 274022 w 634421"/>
              <a:gd name="connsiteY23" fmla="*/ 1590520 h 1837736"/>
              <a:gd name="connsiteX24" fmla="*/ 312743 w 634421"/>
              <a:gd name="connsiteY24" fmla="*/ 1465423 h 1837736"/>
              <a:gd name="connsiteX25" fmla="*/ 336571 w 634421"/>
              <a:gd name="connsiteY25" fmla="*/ 1393939 h 1837736"/>
              <a:gd name="connsiteX26" fmla="*/ 363377 w 634421"/>
              <a:gd name="connsiteY26" fmla="*/ 1265864 h 1837736"/>
              <a:gd name="connsiteX27" fmla="*/ 425926 w 634421"/>
              <a:gd name="connsiteY27" fmla="*/ 970992 h 1837736"/>
              <a:gd name="connsiteX28" fmla="*/ 491453 w 634421"/>
              <a:gd name="connsiteY28" fmla="*/ 691013 h 1837736"/>
              <a:gd name="connsiteX29" fmla="*/ 545066 w 634421"/>
              <a:gd name="connsiteY29" fmla="*/ 482518 h 1837736"/>
              <a:gd name="connsiteX30" fmla="*/ 571872 w 634421"/>
              <a:gd name="connsiteY30" fmla="*/ 402098 h 1837736"/>
              <a:gd name="connsiteX31" fmla="*/ 592722 w 634421"/>
              <a:gd name="connsiteY31" fmla="*/ 366356 h 1837736"/>
              <a:gd name="connsiteX32" fmla="*/ 616550 w 634421"/>
              <a:gd name="connsiteY32" fmla="*/ 327636 h 1837736"/>
              <a:gd name="connsiteX33" fmla="*/ 631442 w 634421"/>
              <a:gd name="connsiteY33" fmla="*/ 279980 h 1837736"/>
              <a:gd name="connsiteX34" fmla="*/ 634421 w 634421"/>
              <a:gd name="connsiteY34" fmla="*/ 235302 h 1837736"/>
              <a:gd name="connsiteX35" fmla="*/ 613571 w 634421"/>
              <a:gd name="connsiteY35" fmla="*/ 211474 h 1837736"/>
              <a:gd name="connsiteX36" fmla="*/ 437840 w 634421"/>
              <a:gd name="connsiteY36" fmla="*/ 50635 h 1837736"/>
              <a:gd name="connsiteX37" fmla="*/ 390184 w 634421"/>
              <a:gd name="connsiteY37" fmla="*/ 8936 h 1837736"/>
              <a:gd name="connsiteX38" fmla="*/ 354442 w 634421"/>
              <a:gd name="connsiteY38" fmla="*/ 0 h 1837736"/>
              <a:gd name="connsiteX39" fmla="*/ 300829 w 634421"/>
              <a:gd name="connsiteY39" fmla="*/ 0 h 1837736"/>
              <a:gd name="connsiteX40" fmla="*/ 235302 w 634421"/>
              <a:gd name="connsiteY40" fmla="*/ 8936 h 1837736"/>
              <a:gd name="connsiteX41" fmla="*/ 193603 w 634421"/>
              <a:gd name="connsiteY41" fmla="*/ 20850 h 1837736"/>
              <a:gd name="connsiteX42" fmla="*/ 134033 w 634421"/>
              <a:gd name="connsiteY42" fmla="*/ 38721 h 1837736"/>
              <a:gd name="connsiteX0" fmla="*/ 193603 w 634421"/>
              <a:gd name="connsiteY0" fmla="*/ 20850 h 1837736"/>
              <a:gd name="connsiteX1" fmla="*/ 154882 w 634421"/>
              <a:gd name="connsiteY1" fmla="*/ 250195 h 1837736"/>
              <a:gd name="connsiteX2" fmla="*/ 181689 w 634421"/>
              <a:gd name="connsiteY2" fmla="*/ 253173 h 1837736"/>
              <a:gd name="connsiteX3" fmla="*/ 205517 w 634421"/>
              <a:gd name="connsiteY3" fmla="*/ 259130 h 1837736"/>
              <a:gd name="connsiteX4" fmla="*/ 229345 w 634421"/>
              <a:gd name="connsiteY4" fmla="*/ 271044 h 1837736"/>
              <a:gd name="connsiteX5" fmla="*/ 241259 w 634421"/>
              <a:gd name="connsiteY5" fmla="*/ 282958 h 1837736"/>
              <a:gd name="connsiteX6" fmla="*/ 247216 w 634421"/>
              <a:gd name="connsiteY6" fmla="*/ 297851 h 1837736"/>
              <a:gd name="connsiteX7" fmla="*/ 244237 w 634421"/>
              <a:gd name="connsiteY7" fmla="*/ 321679 h 1837736"/>
              <a:gd name="connsiteX8" fmla="*/ 187646 w 634421"/>
              <a:gd name="connsiteY8" fmla="*/ 774411 h 1837736"/>
              <a:gd name="connsiteX9" fmla="*/ 181689 w 634421"/>
              <a:gd name="connsiteY9" fmla="*/ 828024 h 1837736"/>
              <a:gd name="connsiteX10" fmla="*/ 151904 w 634421"/>
              <a:gd name="connsiteY10" fmla="*/ 1048433 h 1837736"/>
              <a:gd name="connsiteX11" fmla="*/ 80420 w 634421"/>
              <a:gd name="connsiteY11" fmla="*/ 1483294 h 1837736"/>
              <a:gd name="connsiteX12" fmla="*/ 41699 w 634421"/>
              <a:gd name="connsiteY12" fmla="*/ 1632219 h 1837736"/>
              <a:gd name="connsiteX13" fmla="*/ 0 w 634421"/>
              <a:gd name="connsiteY13" fmla="*/ 1727531 h 1837736"/>
              <a:gd name="connsiteX14" fmla="*/ 29785 w 634421"/>
              <a:gd name="connsiteY14" fmla="*/ 1757316 h 1837736"/>
              <a:gd name="connsiteX15" fmla="*/ 62549 w 634421"/>
              <a:gd name="connsiteY15" fmla="*/ 1801994 h 1837736"/>
              <a:gd name="connsiteX16" fmla="*/ 89355 w 634421"/>
              <a:gd name="connsiteY16" fmla="*/ 1834757 h 1837736"/>
              <a:gd name="connsiteX17" fmla="*/ 98291 w 634421"/>
              <a:gd name="connsiteY17" fmla="*/ 1837736 h 1837736"/>
              <a:gd name="connsiteX18" fmla="*/ 139990 w 634421"/>
              <a:gd name="connsiteY18" fmla="*/ 1828800 h 1837736"/>
              <a:gd name="connsiteX19" fmla="*/ 196581 w 634421"/>
              <a:gd name="connsiteY19" fmla="*/ 1807951 h 1837736"/>
              <a:gd name="connsiteX20" fmla="*/ 223388 w 634421"/>
              <a:gd name="connsiteY20" fmla="*/ 1793058 h 1837736"/>
              <a:gd name="connsiteX21" fmla="*/ 232323 w 634421"/>
              <a:gd name="connsiteY21" fmla="*/ 1769230 h 1837736"/>
              <a:gd name="connsiteX22" fmla="*/ 247216 w 634421"/>
              <a:gd name="connsiteY22" fmla="*/ 1685832 h 1837736"/>
              <a:gd name="connsiteX23" fmla="*/ 274022 w 634421"/>
              <a:gd name="connsiteY23" fmla="*/ 1590520 h 1837736"/>
              <a:gd name="connsiteX24" fmla="*/ 312743 w 634421"/>
              <a:gd name="connsiteY24" fmla="*/ 1465423 h 1837736"/>
              <a:gd name="connsiteX25" fmla="*/ 336571 w 634421"/>
              <a:gd name="connsiteY25" fmla="*/ 1393939 h 1837736"/>
              <a:gd name="connsiteX26" fmla="*/ 363377 w 634421"/>
              <a:gd name="connsiteY26" fmla="*/ 1265864 h 1837736"/>
              <a:gd name="connsiteX27" fmla="*/ 425926 w 634421"/>
              <a:gd name="connsiteY27" fmla="*/ 970992 h 1837736"/>
              <a:gd name="connsiteX28" fmla="*/ 491453 w 634421"/>
              <a:gd name="connsiteY28" fmla="*/ 691013 h 1837736"/>
              <a:gd name="connsiteX29" fmla="*/ 545066 w 634421"/>
              <a:gd name="connsiteY29" fmla="*/ 482518 h 1837736"/>
              <a:gd name="connsiteX30" fmla="*/ 571872 w 634421"/>
              <a:gd name="connsiteY30" fmla="*/ 402098 h 1837736"/>
              <a:gd name="connsiteX31" fmla="*/ 592722 w 634421"/>
              <a:gd name="connsiteY31" fmla="*/ 366356 h 1837736"/>
              <a:gd name="connsiteX32" fmla="*/ 616550 w 634421"/>
              <a:gd name="connsiteY32" fmla="*/ 327636 h 1837736"/>
              <a:gd name="connsiteX33" fmla="*/ 631442 w 634421"/>
              <a:gd name="connsiteY33" fmla="*/ 279980 h 1837736"/>
              <a:gd name="connsiteX34" fmla="*/ 634421 w 634421"/>
              <a:gd name="connsiteY34" fmla="*/ 235302 h 1837736"/>
              <a:gd name="connsiteX35" fmla="*/ 613571 w 634421"/>
              <a:gd name="connsiteY35" fmla="*/ 211474 h 1837736"/>
              <a:gd name="connsiteX36" fmla="*/ 437840 w 634421"/>
              <a:gd name="connsiteY36" fmla="*/ 50635 h 1837736"/>
              <a:gd name="connsiteX37" fmla="*/ 390184 w 634421"/>
              <a:gd name="connsiteY37" fmla="*/ 8936 h 1837736"/>
              <a:gd name="connsiteX38" fmla="*/ 354442 w 634421"/>
              <a:gd name="connsiteY38" fmla="*/ 0 h 1837736"/>
              <a:gd name="connsiteX39" fmla="*/ 300829 w 634421"/>
              <a:gd name="connsiteY39" fmla="*/ 0 h 1837736"/>
              <a:gd name="connsiteX40" fmla="*/ 235302 w 634421"/>
              <a:gd name="connsiteY40" fmla="*/ 8936 h 1837736"/>
              <a:gd name="connsiteX41" fmla="*/ 193603 w 634421"/>
              <a:gd name="connsiteY41" fmla="*/ 20850 h 1837736"/>
              <a:gd name="connsiteX0" fmla="*/ 235302 w 634421"/>
              <a:gd name="connsiteY0" fmla="*/ 8936 h 1837736"/>
              <a:gd name="connsiteX1" fmla="*/ 154882 w 634421"/>
              <a:gd name="connsiteY1" fmla="*/ 250195 h 1837736"/>
              <a:gd name="connsiteX2" fmla="*/ 181689 w 634421"/>
              <a:gd name="connsiteY2" fmla="*/ 253173 h 1837736"/>
              <a:gd name="connsiteX3" fmla="*/ 205517 w 634421"/>
              <a:gd name="connsiteY3" fmla="*/ 259130 h 1837736"/>
              <a:gd name="connsiteX4" fmla="*/ 229345 w 634421"/>
              <a:gd name="connsiteY4" fmla="*/ 271044 h 1837736"/>
              <a:gd name="connsiteX5" fmla="*/ 241259 w 634421"/>
              <a:gd name="connsiteY5" fmla="*/ 282958 h 1837736"/>
              <a:gd name="connsiteX6" fmla="*/ 247216 w 634421"/>
              <a:gd name="connsiteY6" fmla="*/ 297851 h 1837736"/>
              <a:gd name="connsiteX7" fmla="*/ 244237 w 634421"/>
              <a:gd name="connsiteY7" fmla="*/ 321679 h 1837736"/>
              <a:gd name="connsiteX8" fmla="*/ 187646 w 634421"/>
              <a:gd name="connsiteY8" fmla="*/ 774411 h 1837736"/>
              <a:gd name="connsiteX9" fmla="*/ 181689 w 634421"/>
              <a:gd name="connsiteY9" fmla="*/ 828024 h 1837736"/>
              <a:gd name="connsiteX10" fmla="*/ 151904 w 634421"/>
              <a:gd name="connsiteY10" fmla="*/ 1048433 h 1837736"/>
              <a:gd name="connsiteX11" fmla="*/ 80420 w 634421"/>
              <a:gd name="connsiteY11" fmla="*/ 1483294 h 1837736"/>
              <a:gd name="connsiteX12" fmla="*/ 41699 w 634421"/>
              <a:gd name="connsiteY12" fmla="*/ 1632219 h 1837736"/>
              <a:gd name="connsiteX13" fmla="*/ 0 w 634421"/>
              <a:gd name="connsiteY13" fmla="*/ 1727531 h 1837736"/>
              <a:gd name="connsiteX14" fmla="*/ 29785 w 634421"/>
              <a:gd name="connsiteY14" fmla="*/ 1757316 h 1837736"/>
              <a:gd name="connsiteX15" fmla="*/ 62549 w 634421"/>
              <a:gd name="connsiteY15" fmla="*/ 1801994 h 1837736"/>
              <a:gd name="connsiteX16" fmla="*/ 89355 w 634421"/>
              <a:gd name="connsiteY16" fmla="*/ 1834757 h 1837736"/>
              <a:gd name="connsiteX17" fmla="*/ 98291 w 634421"/>
              <a:gd name="connsiteY17" fmla="*/ 1837736 h 1837736"/>
              <a:gd name="connsiteX18" fmla="*/ 139990 w 634421"/>
              <a:gd name="connsiteY18" fmla="*/ 1828800 h 1837736"/>
              <a:gd name="connsiteX19" fmla="*/ 196581 w 634421"/>
              <a:gd name="connsiteY19" fmla="*/ 1807951 h 1837736"/>
              <a:gd name="connsiteX20" fmla="*/ 223388 w 634421"/>
              <a:gd name="connsiteY20" fmla="*/ 1793058 h 1837736"/>
              <a:gd name="connsiteX21" fmla="*/ 232323 w 634421"/>
              <a:gd name="connsiteY21" fmla="*/ 1769230 h 1837736"/>
              <a:gd name="connsiteX22" fmla="*/ 247216 w 634421"/>
              <a:gd name="connsiteY22" fmla="*/ 1685832 h 1837736"/>
              <a:gd name="connsiteX23" fmla="*/ 274022 w 634421"/>
              <a:gd name="connsiteY23" fmla="*/ 1590520 h 1837736"/>
              <a:gd name="connsiteX24" fmla="*/ 312743 w 634421"/>
              <a:gd name="connsiteY24" fmla="*/ 1465423 h 1837736"/>
              <a:gd name="connsiteX25" fmla="*/ 336571 w 634421"/>
              <a:gd name="connsiteY25" fmla="*/ 1393939 h 1837736"/>
              <a:gd name="connsiteX26" fmla="*/ 363377 w 634421"/>
              <a:gd name="connsiteY26" fmla="*/ 1265864 h 1837736"/>
              <a:gd name="connsiteX27" fmla="*/ 425926 w 634421"/>
              <a:gd name="connsiteY27" fmla="*/ 970992 h 1837736"/>
              <a:gd name="connsiteX28" fmla="*/ 491453 w 634421"/>
              <a:gd name="connsiteY28" fmla="*/ 691013 h 1837736"/>
              <a:gd name="connsiteX29" fmla="*/ 545066 w 634421"/>
              <a:gd name="connsiteY29" fmla="*/ 482518 h 1837736"/>
              <a:gd name="connsiteX30" fmla="*/ 571872 w 634421"/>
              <a:gd name="connsiteY30" fmla="*/ 402098 h 1837736"/>
              <a:gd name="connsiteX31" fmla="*/ 592722 w 634421"/>
              <a:gd name="connsiteY31" fmla="*/ 366356 h 1837736"/>
              <a:gd name="connsiteX32" fmla="*/ 616550 w 634421"/>
              <a:gd name="connsiteY32" fmla="*/ 327636 h 1837736"/>
              <a:gd name="connsiteX33" fmla="*/ 631442 w 634421"/>
              <a:gd name="connsiteY33" fmla="*/ 279980 h 1837736"/>
              <a:gd name="connsiteX34" fmla="*/ 634421 w 634421"/>
              <a:gd name="connsiteY34" fmla="*/ 235302 h 1837736"/>
              <a:gd name="connsiteX35" fmla="*/ 613571 w 634421"/>
              <a:gd name="connsiteY35" fmla="*/ 211474 h 1837736"/>
              <a:gd name="connsiteX36" fmla="*/ 437840 w 634421"/>
              <a:gd name="connsiteY36" fmla="*/ 50635 h 1837736"/>
              <a:gd name="connsiteX37" fmla="*/ 390184 w 634421"/>
              <a:gd name="connsiteY37" fmla="*/ 8936 h 1837736"/>
              <a:gd name="connsiteX38" fmla="*/ 354442 w 634421"/>
              <a:gd name="connsiteY38" fmla="*/ 0 h 1837736"/>
              <a:gd name="connsiteX39" fmla="*/ 300829 w 634421"/>
              <a:gd name="connsiteY39" fmla="*/ 0 h 1837736"/>
              <a:gd name="connsiteX40" fmla="*/ 235302 w 634421"/>
              <a:gd name="connsiteY40" fmla="*/ 8936 h 1837736"/>
              <a:gd name="connsiteX0" fmla="*/ 300829 w 634421"/>
              <a:gd name="connsiteY0" fmla="*/ 0 h 1837736"/>
              <a:gd name="connsiteX1" fmla="*/ 154882 w 634421"/>
              <a:gd name="connsiteY1" fmla="*/ 250195 h 1837736"/>
              <a:gd name="connsiteX2" fmla="*/ 181689 w 634421"/>
              <a:gd name="connsiteY2" fmla="*/ 253173 h 1837736"/>
              <a:gd name="connsiteX3" fmla="*/ 205517 w 634421"/>
              <a:gd name="connsiteY3" fmla="*/ 259130 h 1837736"/>
              <a:gd name="connsiteX4" fmla="*/ 229345 w 634421"/>
              <a:gd name="connsiteY4" fmla="*/ 271044 h 1837736"/>
              <a:gd name="connsiteX5" fmla="*/ 241259 w 634421"/>
              <a:gd name="connsiteY5" fmla="*/ 282958 h 1837736"/>
              <a:gd name="connsiteX6" fmla="*/ 247216 w 634421"/>
              <a:gd name="connsiteY6" fmla="*/ 297851 h 1837736"/>
              <a:gd name="connsiteX7" fmla="*/ 244237 w 634421"/>
              <a:gd name="connsiteY7" fmla="*/ 321679 h 1837736"/>
              <a:gd name="connsiteX8" fmla="*/ 187646 w 634421"/>
              <a:gd name="connsiteY8" fmla="*/ 774411 h 1837736"/>
              <a:gd name="connsiteX9" fmla="*/ 181689 w 634421"/>
              <a:gd name="connsiteY9" fmla="*/ 828024 h 1837736"/>
              <a:gd name="connsiteX10" fmla="*/ 151904 w 634421"/>
              <a:gd name="connsiteY10" fmla="*/ 1048433 h 1837736"/>
              <a:gd name="connsiteX11" fmla="*/ 80420 w 634421"/>
              <a:gd name="connsiteY11" fmla="*/ 1483294 h 1837736"/>
              <a:gd name="connsiteX12" fmla="*/ 41699 w 634421"/>
              <a:gd name="connsiteY12" fmla="*/ 1632219 h 1837736"/>
              <a:gd name="connsiteX13" fmla="*/ 0 w 634421"/>
              <a:gd name="connsiteY13" fmla="*/ 1727531 h 1837736"/>
              <a:gd name="connsiteX14" fmla="*/ 29785 w 634421"/>
              <a:gd name="connsiteY14" fmla="*/ 1757316 h 1837736"/>
              <a:gd name="connsiteX15" fmla="*/ 62549 w 634421"/>
              <a:gd name="connsiteY15" fmla="*/ 1801994 h 1837736"/>
              <a:gd name="connsiteX16" fmla="*/ 89355 w 634421"/>
              <a:gd name="connsiteY16" fmla="*/ 1834757 h 1837736"/>
              <a:gd name="connsiteX17" fmla="*/ 98291 w 634421"/>
              <a:gd name="connsiteY17" fmla="*/ 1837736 h 1837736"/>
              <a:gd name="connsiteX18" fmla="*/ 139990 w 634421"/>
              <a:gd name="connsiteY18" fmla="*/ 1828800 h 1837736"/>
              <a:gd name="connsiteX19" fmla="*/ 196581 w 634421"/>
              <a:gd name="connsiteY19" fmla="*/ 1807951 h 1837736"/>
              <a:gd name="connsiteX20" fmla="*/ 223388 w 634421"/>
              <a:gd name="connsiteY20" fmla="*/ 1793058 h 1837736"/>
              <a:gd name="connsiteX21" fmla="*/ 232323 w 634421"/>
              <a:gd name="connsiteY21" fmla="*/ 1769230 h 1837736"/>
              <a:gd name="connsiteX22" fmla="*/ 247216 w 634421"/>
              <a:gd name="connsiteY22" fmla="*/ 1685832 h 1837736"/>
              <a:gd name="connsiteX23" fmla="*/ 274022 w 634421"/>
              <a:gd name="connsiteY23" fmla="*/ 1590520 h 1837736"/>
              <a:gd name="connsiteX24" fmla="*/ 312743 w 634421"/>
              <a:gd name="connsiteY24" fmla="*/ 1465423 h 1837736"/>
              <a:gd name="connsiteX25" fmla="*/ 336571 w 634421"/>
              <a:gd name="connsiteY25" fmla="*/ 1393939 h 1837736"/>
              <a:gd name="connsiteX26" fmla="*/ 363377 w 634421"/>
              <a:gd name="connsiteY26" fmla="*/ 1265864 h 1837736"/>
              <a:gd name="connsiteX27" fmla="*/ 425926 w 634421"/>
              <a:gd name="connsiteY27" fmla="*/ 970992 h 1837736"/>
              <a:gd name="connsiteX28" fmla="*/ 491453 w 634421"/>
              <a:gd name="connsiteY28" fmla="*/ 691013 h 1837736"/>
              <a:gd name="connsiteX29" fmla="*/ 545066 w 634421"/>
              <a:gd name="connsiteY29" fmla="*/ 482518 h 1837736"/>
              <a:gd name="connsiteX30" fmla="*/ 571872 w 634421"/>
              <a:gd name="connsiteY30" fmla="*/ 402098 h 1837736"/>
              <a:gd name="connsiteX31" fmla="*/ 592722 w 634421"/>
              <a:gd name="connsiteY31" fmla="*/ 366356 h 1837736"/>
              <a:gd name="connsiteX32" fmla="*/ 616550 w 634421"/>
              <a:gd name="connsiteY32" fmla="*/ 327636 h 1837736"/>
              <a:gd name="connsiteX33" fmla="*/ 631442 w 634421"/>
              <a:gd name="connsiteY33" fmla="*/ 279980 h 1837736"/>
              <a:gd name="connsiteX34" fmla="*/ 634421 w 634421"/>
              <a:gd name="connsiteY34" fmla="*/ 235302 h 1837736"/>
              <a:gd name="connsiteX35" fmla="*/ 613571 w 634421"/>
              <a:gd name="connsiteY35" fmla="*/ 211474 h 1837736"/>
              <a:gd name="connsiteX36" fmla="*/ 437840 w 634421"/>
              <a:gd name="connsiteY36" fmla="*/ 50635 h 1837736"/>
              <a:gd name="connsiteX37" fmla="*/ 390184 w 634421"/>
              <a:gd name="connsiteY37" fmla="*/ 8936 h 1837736"/>
              <a:gd name="connsiteX38" fmla="*/ 354442 w 634421"/>
              <a:gd name="connsiteY38" fmla="*/ 0 h 1837736"/>
              <a:gd name="connsiteX39" fmla="*/ 300829 w 634421"/>
              <a:gd name="connsiteY39" fmla="*/ 0 h 1837736"/>
              <a:gd name="connsiteX0" fmla="*/ 354442 w 634421"/>
              <a:gd name="connsiteY0" fmla="*/ 0 h 1837736"/>
              <a:gd name="connsiteX1" fmla="*/ 154882 w 634421"/>
              <a:gd name="connsiteY1" fmla="*/ 250195 h 1837736"/>
              <a:gd name="connsiteX2" fmla="*/ 181689 w 634421"/>
              <a:gd name="connsiteY2" fmla="*/ 253173 h 1837736"/>
              <a:gd name="connsiteX3" fmla="*/ 205517 w 634421"/>
              <a:gd name="connsiteY3" fmla="*/ 259130 h 1837736"/>
              <a:gd name="connsiteX4" fmla="*/ 229345 w 634421"/>
              <a:gd name="connsiteY4" fmla="*/ 271044 h 1837736"/>
              <a:gd name="connsiteX5" fmla="*/ 241259 w 634421"/>
              <a:gd name="connsiteY5" fmla="*/ 282958 h 1837736"/>
              <a:gd name="connsiteX6" fmla="*/ 247216 w 634421"/>
              <a:gd name="connsiteY6" fmla="*/ 297851 h 1837736"/>
              <a:gd name="connsiteX7" fmla="*/ 244237 w 634421"/>
              <a:gd name="connsiteY7" fmla="*/ 321679 h 1837736"/>
              <a:gd name="connsiteX8" fmla="*/ 187646 w 634421"/>
              <a:gd name="connsiteY8" fmla="*/ 774411 h 1837736"/>
              <a:gd name="connsiteX9" fmla="*/ 181689 w 634421"/>
              <a:gd name="connsiteY9" fmla="*/ 828024 h 1837736"/>
              <a:gd name="connsiteX10" fmla="*/ 151904 w 634421"/>
              <a:gd name="connsiteY10" fmla="*/ 1048433 h 1837736"/>
              <a:gd name="connsiteX11" fmla="*/ 80420 w 634421"/>
              <a:gd name="connsiteY11" fmla="*/ 1483294 h 1837736"/>
              <a:gd name="connsiteX12" fmla="*/ 41699 w 634421"/>
              <a:gd name="connsiteY12" fmla="*/ 1632219 h 1837736"/>
              <a:gd name="connsiteX13" fmla="*/ 0 w 634421"/>
              <a:gd name="connsiteY13" fmla="*/ 1727531 h 1837736"/>
              <a:gd name="connsiteX14" fmla="*/ 29785 w 634421"/>
              <a:gd name="connsiteY14" fmla="*/ 1757316 h 1837736"/>
              <a:gd name="connsiteX15" fmla="*/ 62549 w 634421"/>
              <a:gd name="connsiteY15" fmla="*/ 1801994 h 1837736"/>
              <a:gd name="connsiteX16" fmla="*/ 89355 w 634421"/>
              <a:gd name="connsiteY16" fmla="*/ 1834757 h 1837736"/>
              <a:gd name="connsiteX17" fmla="*/ 98291 w 634421"/>
              <a:gd name="connsiteY17" fmla="*/ 1837736 h 1837736"/>
              <a:gd name="connsiteX18" fmla="*/ 139990 w 634421"/>
              <a:gd name="connsiteY18" fmla="*/ 1828800 h 1837736"/>
              <a:gd name="connsiteX19" fmla="*/ 196581 w 634421"/>
              <a:gd name="connsiteY19" fmla="*/ 1807951 h 1837736"/>
              <a:gd name="connsiteX20" fmla="*/ 223388 w 634421"/>
              <a:gd name="connsiteY20" fmla="*/ 1793058 h 1837736"/>
              <a:gd name="connsiteX21" fmla="*/ 232323 w 634421"/>
              <a:gd name="connsiteY21" fmla="*/ 1769230 h 1837736"/>
              <a:gd name="connsiteX22" fmla="*/ 247216 w 634421"/>
              <a:gd name="connsiteY22" fmla="*/ 1685832 h 1837736"/>
              <a:gd name="connsiteX23" fmla="*/ 274022 w 634421"/>
              <a:gd name="connsiteY23" fmla="*/ 1590520 h 1837736"/>
              <a:gd name="connsiteX24" fmla="*/ 312743 w 634421"/>
              <a:gd name="connsiteY24" fmla="*/ 1465423 h 1837736"/>
              <a:gd name="connsiteX25" fmla="*/ 336571 w 634421"/>
              <a:gd name="connsiteY25" fmla="*/ 1393939 h 1837736"/>
              <a:gd name="connsiteX26" fmla="*/ 363377 w 634421"/>
              <a:gd name="connsiteY26" fmla="*/ 1265864 h 1837736"/>
              <a:gd name="connsiteX27" fmla="*/ 425926 w 634421"/>
              <a:gd name="connsiteY27" fmla="*/ 970992 h 1837736"/>
              <a:gd name="connsiteX28" fmla="*/ 491453 w 634421"/>
              <a:gd name="connsiteY28" fmla="*/ 691013 h 1837736"/>
              <a:gd name="connsiteX29" fmla="*/ 545066 w 634421"/>
              <a:gd name="connsiteY29" fmla="*/ 482518 h 1837736"/>
              <a:gd name="connsiteX30" fmla="*/ 571872 w 634421"/>
              <a:gd name="connsiteY30" fmla="*/ 402098 h 1837736"/>
              <a:gd name="connsiteX31" fmla="*/ 592722 w 634421"/>
              <a:gd name="connsiteY31" fmla="*/ 366356 h 1837736"/>
              <a:gd name="connsiteX32" fmla="*/ 616550 w 634421"/>
              <a:gd name="connsiteY32" fmla="*/ 327636 h 1837736"/>
              <a:gd name="connsiteX33" fmla="*/ 631442 w 634421"/>
              <a:gd name="connsiteY33" fmla="*/ 279980 h 1837736"/>
              <a:gd name="connsiteX34" fmla="*/ 634421 w 634421"/>
              <a:gd name="connsiteY34" fmla="*/ 235302 h 1837736"/>
              <a:gd name="connsiteX35" fmla="*/ 613571 w 634421"/>
              <a:gd name="connsiteY35" fmla="*/ 211474 h 1837736"/>
              <a:gd name="connsiteX36" fmla="*/ 437840 w 634421"/>
              <a:gd name="connsiteY36" fmla="*/ 50635 h 1837736"/>
              <a:gd name="connsiteX37" fmla="*/ 390184 w 634421"/>
              <a:gd name="connsiteY37" fmla="*/ 8936 h 1837736"/>
              <a:gd name="connsiteX38" fmla="*/ 354442 w 634421"/>
              <a:gd name="connsiteY38" fmla="*/ 0 h 1837736"/>
              <a:gd name="connsiteX0" fmla="*/ 390184 w 634421"/>
              <a:gd name="connsiteY0" fmla="*/ 0 h 1828800"/>
              <a:gd name="connsiteX1" fmla="*/ 154882 w 634421"/>
              <a:gd name="connsiteY1" fmla="*/ 241259 h 1828800"/>
              <a:gd name="connsiteX2" fmla="*/ 181689 w 634421"/>
              <a:gd name="connsiteY2" fmla="*/ 244237 h 1828800"/>
              <a:gd name="connsiteX3" fmla="*/ 205517 w 634421"/>
              <a:gd name="connsiteY3" fmla="*/ 250194 h 1828800"/>
              <a:gd name="connsiteX4" fmla="*/ 229345 w 634421"/>
              <a:gd name="connsiteY4" fmla="*/ 262108 h 1828800"/>
              <a:gd name="connsiteX5" fmla="*/ 241259 w 634421"/>
              <a:gd name="connsiteY5" fmla="*/ 274022 h 1828800"/>
              <a:gd name="connsiteX6" fmla="*/ 247216 w 634421"/>
              <a:gd name="connsiteY6" fmla="*/ 288915 h 1828800"/>
              <a:gd name="connsiteX7" fmla="*/ 244237 w 634421"/>
              <a:gd name="connsiteY7" fmla="*/ 312743 h 1828800"/>
              <a:gd name="connsiteX8" fmla="*/ 187646 w 634421"/>
              <a:gd name="connsiteY8" fmla="*/ 765475 h 1828800"/>
              <a:gd name="connsiteX9" fmla="*/ 181689 w 634421"/>
              <a:gd name="connsiteY9" fmla="*/ 819088 h 1828800"/>
              <a:gd name="connsiteX10" fmla="*/ 151904 w 634421"/>
              <a:gd name="connsiteY10" fmla="*/ 1039497 h 1828800"/>
              <a:gd name="connsiteX11" fmla="*/ 80420 w 634421"/>
              <a:gd name="connsiteY11" fmla="*/ 1474358 h 1828800"/>
              <a:gd name="connsiteX12" fmla="*/ 41699 w 634421"/>
              <a:gd name="connsiteY12" fmla="*/ 1623283 h 1828800"/>
              <a:gd name="connsiteX13" fmla="*/ 0 w 634421"/>
              <a:gd name="connsiteY13" fmla="*/ 1718595 h 1828800"/>
              <a:gd name="connsiteX14" fmla="*/ 29785 w 634421"/>
              <a:gd name="connsiteY14" fmla="*/ 1748380 h 1828800"/>
              <a:gd name="connsiteX15" fmla="*/ 62549 w 634421"/>
              <a:gd name="connsiteY15" fmla="*/ 1793058 h 1828800"/>
              <a:gd name="connsiteX16" fmla="*/ 89355 w 634421"/>
              <a:gd name="connsiteY16" fmla="*/ 1825821 h 1828800"/>
              <a:gd name="connsiteX17" fmla="*/ 98291 w 634421"/>
              <a:gd name="connsiteY17" fmla="*/ 1828800 h 1828800"/>
              <a:gd name="connsiteX18" fmla="*/ 139990 w 634421"/>
              <a:gd name="connsiteY18" fmla="*/ 1819864 h 1828800"/>
              <a:gd name="connsiteX19" fmla="*/ 196581 w 634421"/>
              <a:gd name="connsiteY19" fmla="*/ 1799015 h 1828800"/>
              <a:gd name="connsiteX20" fmla="*/ 223388 w 634421"/>
              <a:gd name="connsiteY20" fmla="*/ 1784122 h 1828800"/>
              <a:gd name="connsiteX21" fmla="*/ 232323 w 634421"/>
              <a:gd name="connsiteY21" fmla="*/ 1760294 h 1828800"/>
              <a:gd name="connsiteX22" fmla="*/ 247216 w 634421"/>
              <a:gd name="connsiteY22" fmla="*/ 1676896 h 1828800"/>
              <a:gd name="connsiteX23" fmla="*/ 274022 w 634421"/>
              <a:gd name="connsiteY23" fmla="*/ 1581584 h 1828800"/>
              <a:gd name="connsiteX24" fmla="*/ 312743 w 634421"/>
              <a:gd name="connsiteY24" fmla="*/ 1456487 h 1828800"/>
              <a:gd name="connsiteX25" fmla="*/ 336571 w 634421"/>
              <a:gd name="connsiteY25" fmla="*/ 1385003 h 1828800"/>
              <a:gd name="connsiteX26" fmla="*/ 363377 w 634421"/>
              <a:gd name="connsiteY26" fmla="*/ 1256928 h 1828800"/>
              <a:gd name="connsiteX27" fmla="*/ 425926 w 634421"/>
              <a:gd name="connsiteY27" fmla="*/ 962056 h 1828800"/>
              <a:gd name="connsiteX28" fmla="*/ 491453 w 634421"/>
              <a:gd name="connsiteY28" fmla="*/ 682077 h 1828800"/>
              <a:gd name="connsiteX29" fmla="*/ 545066 w 634421"/>
              <a:gd name="connsiteY29" fmla="*/ 473582 h 1828800"/>
              <a:gd name="connsiteX30" fmla="*/ 571872 w 634421"/>
              <a:gd name="connsiteY30" fmla="*/ 393162 h 1828800"/>
              <a:gd name="connsiteX31" fmla="*/ 592722 w 634421"/>
              <a:gd name="connsiteY31" fmla="*/ 357420 h 1828800"/>
              <a:gd name="connsiteX32" fmla="*/ 616550 w 634421"/>
              <a:gd name="connsiteY32" fmla="*/ 318700 h 1828800"/>
              <a:gd name="connsiteX33" fmla="*/ 631442 w 634421"/>
              <a:gd name="connsiteY33" fmla="*/ 271044 h 1828800"/>
              <a:gd name="connsiteX34" fmla="*/ 634421 w 634421"/>
              <a:gd name="connsiteY34" fmla="*/ 226366 h 1828800"/>
              <a:gd name="connsiteX35" fmla="*/ 613571 w 634421"/>
              <a:gd name="connsiteY35" fmla="*/ 202538 h 1828800"/>
              <a:gd name="connsiteX36" fmla="*/ 437840 w 634421"/>
              <a:gd name="connsiteY36" fmla="*/ 41699 h 1828800"/>
              <a:gd name="connsiteX37" fmla="*/ 390184 w 634421"/>
              <a:gd name="connsiteY37" fmla="*/ 0 h 1828800"/>
              <a:gd name="connsiteX0" fmla="*/ 437840 w 634421"/>
              <a:gd name="connsiteY0" fmla="*/ 0 h 1787101"/>
              <a:gd name="connsiteX1" fmla="*/ 154882 w 634421"/>
              <a:gd name="connsiteY1" fmla="*/ 199560 h 1787101"/>
              <a:gd name="connsiteX2" fmla="*/ 181689 w 634421"/>
              <a:gd name="connsiteY2" fmla="*/ 202538 h 1787101"/>
              <a:gd name="connsiteX3" fmla="*/ 205517 w 634421"/>
              <a:gd name="connsiteY3" fmla="*/ 208495 h 1787101"/>
              <a:gd name="connsiteX4" fmla="*/ 229345 w 634421"/>
              <a:gd name="connsiteY4" fmla="*/ 220409 h 1787101"/>
              <a:gd name="connsiteX5" fmla="*/ 241259 w 634421"/>
              <a:gd name="connsiteY5" fmla="*/ 232323 h 1787101"/>
              <a:gd name="connsiteX6" fmla="*/ 247216 w 634421"/>
              <a:gd name="connsiteY6" fmla="*/ 247216 h 1787101"/>
              <a:gd name="connsiteX7" fmla="*/ 244237 w 634421"/>
              <a:gd name="connsiteY7" fmla="*/ 271044 h 1787101"/>
              <a:gd name="connsiteX8" fmla="*/ 187646 w 634421"/>
              <a:gd name="connsiteY8" fmla="*/ 723776 h 1787101"/>
              <a:gd name="connsiteX9" fmla="*/ 181689 w 634421"/>
              <a:gd name="connsiteY9" fmla="*/ 777389 h 1787101"/>
              <a:gd name="connsiteX10" fmla="*/ 151904 w 634421"/>
              <a:gd name="connsiteY10" fmla="*/ 997798 h 1787101"/>
              <a:gd name="connsiteX11" fmla="*/ 80420 w 634421"/>
              <a:gd name="connsiteY11" fmla="*/ 1432659 h 1787101"/>
              <a:gd name="connsiteX12" fmla="*/ 41699 w 634421"/>
              <a:gd name="connsiteY12" fmla="*/ 1581584 h 1787101"/>
              <a:gd name="connsiteX13" fmla="*/ 0 w 634421"/>
              <a:gd name="connsiteY13" fmla="*/ 1676896 h 1787101"/>
              <a:gd name="connsiteX14" fmla="*/ 29785 w 634421"/>
              <a:gd name="connsiteY14" fmla="*/ 1706681 h 1787101"/>
              <a:gd name="connsiteX15" fmla="*/ 62549 w 634421"/>
              <a:gd name="connsiteY15" fmla="*/ 1751359 h 1787101"/>
              <a:gd name="connsiteX16" fmla="*/ 89355 w 634421"/>
              <a:gd name="connsiteY16" fmla="*/ 1784122 h 1787101"/>
              <a:gd name="connsiteX17" fmla="*/ 98291 w 634421"/>
              <a:gd name="connsiteY17" fmla="*/ 1787101 h 1787101"/>
              <a:gd name="connsiteX18" fmla="*/ 139990 w 634421"/>
              <a:gd name="connsiteY18" fmla="*/ 1778165 h 1787101"/>
              <a:gd name="connsiteX19" fmla="*/ 196581 w 634421"/>
              <a:gd name="connsiteY19" fmla="*/ 1757316 h 1787101"/>
              <a:gd name="connsiteX20" fmla="*/ 223388 w 634421"/>
              <a:gd name="connsiteY20" fmla="*/ 1742423 h 1787101"/>
              <a:gd name="connsiteX21" fmla="*/ 232323 w 634421"/>
              <a:gd name="connsiteY21" fmla="*/ 1718595 h 1787101"/>
              <a:gd name="connsiteX22" fmla="*/ 247216 w 634421"/>
              <a:gd name="connsiteY22" fmla="*/ 1635197 h 1787101"/>
              <a:gd name="connsiteX23" fmla="*/ 274022 w 634421"/>
              <a:gd name="connsiteY23" fmla="*/ 1539885 h 1787101"/>
              <a:gd name="connsiteX24" fmla="*/ 312743 w 634421"/>
              <a:gd name="connsiteY24" fmla="*/ 1414788 h 1787101"/>
              <a:gd name="connsiteX25" fmla="*/ 336571 w 634421"/>
              <a:gd name="connsiteY25" fmla="*/ 1343304 h 1787101"/>
              <a:gd name="connsiteX26" fmla="*/ 363377 w 634421"/>
              <a:gd name="connsiteY26" fmla="*/ 1215229 h 1787101"/>
              <a:gd name="connsiteX27" fmla="*/ 425926 w 634421"/>
              <a:gd name="connsiteY27" fmla="*/ 920357 h 1787101"/>
              <a:gd name="connsiteX28" fmla="*/ 491453 w 634421"/>
              <a:gd name="connsiteY28" fmla="*/ 640378 h 1787101"/>
              <a:gd name="connsiteX29" fmla="*/ 545066 w 634421"/>
              <a:gd name="connsiteY29" fmla="*/ 431883 h 1787101"/>
              <a:gd name="connsiteX30" fmla="*/ 571872 w 634421"/>
              <a:gd name="connsiteY30" fmla="*/ 351463 h 1787101"/>
              <a:gd name="connsiteX31" fmla="*/ 592722 w 634421"/>
              <a:gd name="connsiteY31" fmla="*/ 315721 h 1787101"/>
              <a:gd name="connsiteX32" fmla="*/ 616550 w 634421"/>
              <a:gd name="connsiteY32" fmla="*/ 277001 h 1787101"/>
              <a:gd name="connsiteX33" fmla="*/ 631442 w 634421"/>
              <a:gd name="connsiteY33" fmla="*/ 229345 h 1787101"/>
              <a:gd name="connsiteX34" fmla="*/ 634421 w 634421"/>
              <a:gd name="connsiteY34" fmla="*/ 184667 h 1787101"/>
              <a:gd name="connsiteX35" fmla="*/ 613571 w 634421"/>
              <a:gd name="connsiteY35" fmla="*/ 160839 h 1787101"/>
              <a:gd name="connsiteX36" fmla="*/ 437840 w 634421"/>
              <a:gd name="connsiteY36" fmla="*/ 0 h 1787101"/>
              <a:gd name="connsiteX0" fmla="*/ 613571 w 634421"/>
              <a:gd name="connsiteY0" fmla="*/ 0 h 1626262"/>
              <a:gd name="connsiteX1" fmla="*/ 154882 w 634421"/>
              <a:gd name="connsiteY1" fmla="*/ 38721 h 1626262"/>
              <a:gd name="connsiteX2" fmla="*/ 181689 w 634421"/>
              <a:gd name="connsiteY2" fmla="*/ 41699 h 1626262"/>
              <a:gd name="connsiteX3" fmla="*/ 205517 w 634421"/>
              <a:gd name="connsiteY3" fmla="*/ 47656 h 1626262"/>
              <a:gd name="connsiteX4" fmla="*/ 229345 w 634421"/>
              <a:gd name="connsiteY4" fmla="*/ 59570 h 1626262"/>
              <a:gd name="connsiteX5" fmla="*/ 241259 w 634421"/>
              <a:gd name="connsiteY5" fmla="*/ 71484 h 1626262"/>
              <a:gd name="connsiteX6" fmla="*/ 247216 w 634421"/>
              <a:gd name="connsiteY6" fmla="*/ 86377 h 1626262"/>
              <a:gd name="connsiteX7" fmla="*/ 244237 w 634421"/>
              <a:gd name="connsiteY7" fmla="*/ 110205 h 1626262"/>
              <a:gd name="connsiteX8" fmla="*/ 187646 w 634421"/>
              <a:gd name="connsiteY8" fmla="*/ 562937 h 1626262"/>
              <a:gd name="connsiteX9" fmla="*/ 181689 w 634421"/>
              <a:gd name="connsiteY9" fmla="*/ 616550 h 1626262"/>
              <a:gd name="connsiteX10" fmla="*/ 151904 w 634421"/>
              <a:gd name="connsiteY10" fmla="*/ 836959 h 1626262"/>
              <a:gd name="connsiteX11" fmla="*/ 80420 w 634421"/>
              <a:gd name="connsiteY11" fmla="*/ 1271820 h 1626262"/>
              <a:gd name="connsiteX12" fmla="*/ 41699 w 634421"/>
              <a:gd name="connsiteY12" fmla="*/ 1420745 h 1626262"/>
              <a:gd name="connsiteX13" fmla="*/ 0 w 634421"/>
              <a:gd name="connsiteY13" fmla="*/ 1516057 h 1626262"/>
              <a:gd name="connsiteX14" fmla="*/ 29785 w 634421"/>
              <a:gd name="connsiteY14" fmla="*/ 1545842 h 1626262"/>
              <a:gd name="connsiteX15" fmla="*/ 62549 w 634421"/>
              <a:gd name="connsiteY15" fmla="*/ 1590520 h 1626262"/>
              <a:gd name="connsiteX16" fmla="*/ 89355 w 634421"/>
              <a:gd name="connsiteY16" fmla="*/ 1623283 h 1626262"/>
              <a:gd name="connsiteX17" fmla="*/ 98291 w 634421"/>
              <a:gd name="connsiteY17" fmla="*/ 1626262 h 1626262"/>
              <a:gd name="connsiteX18" fmla="*/ 139990 w 634421"/>
              <a:gd name="connsiteY18" fmla="*/ 1617326 h 1626262"/>
              <a:gd name="connsiteX19" fmla="*/ 196581 w 634421"/>
              <a:gd name="connsiteY19" fmla="*/ 1596477 h 1626262"/>
              <a:gd name="connsiteX20" fmla="*/ 223388 w 634421"/>
              <a:gd name="connsiteY20" fmla="*/ 1581584 h 1626262"/>
              <a:gd name="connsiteX21" fmla="*/ 232323 w 634421"/>
              <a:gd name="connsiteY21" fmla="*/ 1557756 h 1626262"/>
              <a:gd name="connsiteX22" fmla="*/ 247216 w 634421"/>
              <a:gd name="connsiteY22" fmla="*/ 1474358 h 1626262"/>
              <a:gd name="connsiteX23" fmla="*/ 274022 w 634421"/>
              <a:gd name="connsiteY23" fmla="*/ 1379046 h 1626262"/>
              <a:gd name="connsiteX24" fmla="*/ 312743 w 634421"/>
              <a:gd name="connsiteY24" fmla="*/ 1253949 h 1626262"/>
              <a:gd name="connsiteX25" fmla="*/ 336571 w 634421"/>
              <a:gd name="connsiteY25" fmla="*/ 1182465 h 1626262"/>
              <a:gd name="connsiteX26" fmla="*/ 363377 w 634421"/>
              <a:gd name="connsiteY26" fmla="*/ 1054390 h 1626262"/>
              <a:gd name="connsiteX27" fmla="*/ 425926 w 634421"/>
              <a:gd name="connsiteY27" fmla="*/ 759518 h 1626262"/>
              <a:gd name="connsiteX28" fmla="*/ 491453 w 634421"/>
              <a:gd name="connsiteY28" fmla="*/ 479539 h 1626262"/>
              <a:gd name="connsiteX29" fmla="*/ 545066 w 634421"/>
              <a:gd name="connsiteY29" fmla="*/ 271044 h 1626262"/>
              <a:gd name="connsiteX30" fmla="*/ 571872 w 634421"/>
              <a:gd name="connsiteY30" fmla="*/ 190624 h 1626262"/>
              <a:gd name="connsiteX31" fmla="*/ 592722 w 634421"/>
              <a:gd name="connsiteY31" fmla="*/ 154882 h 1626262"/>
              <a:gd name="connsiteX32" fmla="*/ 616550 w 634421"/>
              <a:gd name="connsiteY32" fmla="*/ 116162 h 1626262"/>
              <a:gd name="connsiteX33" fmla="*/ 631442 w 634421"/>
              <a:gd name="connsiteY33" fmla="*/ 68506 h 1626262"/>
              <a:gd name="connsiteX34" fmla="*/ 634421 w 634421"/>
              <a:gd name="connsiteY34" fmla="*/ 23828 h 1626262"/>
              <a:gd name="connsiteX35" fmla="*/ 613571 w 634421"/>
              <a:gd name="connsiteY35" fmla="*/ 0 h 1626262"/>
              <a:gd name="connsiteX0" fmla="*/ 634421 w 634421"/>
              <a:gd name="connsiteY0" fmla="*/ 0 h 1602434"/>
              <a:gd name="connsiteX1" fmla="*/ 154882 w 634421"/>
              <a:gd name="connsiteY1" fmla="*/ 14893 h 1602434"/>
              <a:gd name="connsiteX2" fmla="*/ 181689 w 634421"/>
              <a:gd name="connsiteY2" fmla="*/ 17871 h 1602434"/>
              <a:gd name="connsiteX3" fmla="*/ 205517 w 634421"/>
              <a:gd name="connsiteY3" fmla="*/ 23828 h 1602434"/>
              <a:gd name="connsiteX4" fmla="*/ 229345 w 634421"/>
              <a:gd name="connsiteY4" fmla="*/ 35742 h 1602434"/>
              <a:gd name="connsiteX5" fmla="*/ 241259 w 634421"/>
              <a:gd name="connsiteY5" fmla="*/ 47656 h 1602434"/>
              <a:gd name="connsiteX6" fmla="*/ 247216 w 634421"/>
              <a:gd name="connsiteY6" fmla="*/ 62549 h 1602434"/>
              <a:gd name="connsiteX7" fmla="*/ 244237 w 634421"/>
              <a:gd name="connsiteY7" fmla="*/ 86377 h 1602434"/>
              <a:gd name="connsiteX8" fmla="*/ 187646 w 634421"/>
              <a:gd name="connsiteY8" fmla="*/ 539109 h 1602434"/>
              <a:gd name="connsiteX9" fmla="*/ 181689 w 634421"/>
              <a:gd name="connsiteY9" fmla="*/ 592722 h 1602434"/>
              <a:gd name="connsiteX10" fmla="*/ 151904 w 634421"/>
              <a:gd name="connsiteY10" fmla="*/ 813131 h 1602434"/>
              <a:gd name="connsiteX11" fmla="*/ 80420 w 634421"/>
              <a:gd name="connsiteY11" fmla="*/ 1247992 h 1602434"/>
              <a:gd name="connsiteX12" fmla="*/ 41699 w 634421"/>
              <a:gd name="connsiteY12" fmla="*/ 1396917 h 1602434"/>
              <a:gd name="connsiteX13" fmla="*/ 0 w 634421"/>
              <a:gd name="connsiteY13" fmla="*/ 1492229 h 1602434"/>
              <a:gd name="connsiteX14" fmla="*/ 29785 w 634421"/>
              <a:gd name="connsiteY14" fmla="*/ 1522014 h 1602434"/>
              <a:gd name="connsiteX15" fmla="*/ 62549 w 634421"/>
              <a:gd name="connsiteY15" fmla="*/ 1566692 h 1602434"/>
              <a:gd name="connsiteX16" fmla="*/ 89355 w 634421"/>
              <a:gd name="connsiteY16" fmla="*/ 1599455 h 1602434"/>
              <a:gd name="connsiteX17" fmla="*/ 98291 w 634421"/>
              <a:gd name="connsiteY17" fmla="*/ 1602434 h 1602434"/>
              <a:gd name="connsiteX18" fmla="*/ 139990 w 634421"/>
              <a:gd name="connsiteY18" fmla="*/ 1593498 h 1602434"/>
              <a:gd name="connsiteX19" fmla="*/ 196581 w 634421"/>
              <a:gd name="connsiteY19" fmla="*/ 1572649 h 1602434"/>
              <a:gd name="connsiteX20" fmla="*/ 223388 w 634421"/>
              <a:gd name="connsiteY20" fmla="*/ 1557756 h 1602434"/>
              <a:gd name="connsiteX21" fmla="*/ 232323 w 634421"/>
              <a:gd name="connsiteY21" fmla="*/ 1533928 h 1602434"/>
              <a:gd name="connsiteX22" fmla="*/ 247216 w 634421"/>
              <a:gd name="connsiteY22" fmla="*/ 1450530 h 1602434"/>
              <a:gd name="connsiteX23" fmla="*/ 274022 w 634421"/>
              <a:gd name="connsiteY23" fmla="*/ 1355218 h 1602434"/>
              <a:gd name="connsiteX24" fmla="*/ 312743 w 634421"/>
              <a:gd name="connsiteY24" fmla="*/ 1230121 h 1602434"/>
              <a:gd name="connsiteX25" fmla="*/ 336571 w 634421"/>
              <a:gd name="connsiteY25" fmla="*/ 1158637 h 1602434"/>
              <a:gd name="connsiteX26" fmla="*/ 363377 w 634421"/>
              <a:gd name="connsiteY26" fmla="*/ 1030562 h 1602434"/>
              <a:gd name="connsiteX27" fmla="*/ 425926 w 634421"/>
              <a:gd name="connsiteY27" fmla="*/ 735690 h 1602434"/>
              <a:gd name="connsiteX28" fmla="*/ 491453 w 634421"/>
              <a:gd name="connsiteY28" fmla="*/ 455711 h 1602434"/>
              <a:gd name="connsiteX29" fmla="*/ 545066 w 634421"/>
              <a:gd name="connsiteY29" fmla="*/ 247216 h 1602434"/>
              <a:gd name="connsiteX30" fmla="*/ 571872 w 634421"/>
              <a:gd name="connsiteY30" fmla="*/ 166796 h 1602434"/>
              <a:gd name="connsiteX31" fmla="*/ 592722 w 634421"/>
              <a:gd name="connsiteY31" fmla="*/ 131054 h 1602434"/>
              <a:gd name="connsiteX32" fmla="*/ 616550 w 634421"/>
              <a:gd name="connsiteY32" fmla="*/ 92334 h 1602434"/>
              <a:gd name="connsiteX33" fmla="*/ 631442 w 634421"/>
              <a:gd name="connsiteY33" fmla="*/ 44678 h 1602434"/>
              <a:gd name="connsiteX34" fmla="*/ 634421 w 634421"/>
              <a:gd name="connsiteY34" fmla="*/ 0 h 1602434"/>
              <a:gd name="connsiteX0" fmla="*/ 634421 w 634421"/>
              <a:gd name="connsiteY0" fmla="*/ 0 h 1602434"/>
              <a:gd name="connsiteX1" fmla="*/ 154882 w 634421"/>
              <a:gd name="connsiteY1" fmla="*/ 14893 h 1602434"/>
              <a:gd name="connsiteX2" fmla="*/ 205517 w 634421"/>
              <a:gd name="connsiteY2" fmla="*/ 23828 h 1602434"/>
              <a:gd name="connsiteX3" fmla="*/ 229345 w 634421"/>
              <a:gd name="connsiteY3" fmla="*/ 35742 h 1602434"/>
              <a:gd name="connsiteX4" fmla="*/ 241259 w 634421"/>
              <a:gd name="connsiteY4" fmla="*/ 47656 h 1602434"/>
              <a:gd name="connsiteX5" fmla="*/ 247216 w 634421"/>
              <a:gd name="connsiteY5" fmla="*/ 62549 h 1602434"/>
              <a:gd name="connsiteX6" fmla="*/ 244237 w 634421"/>
              <a:gd name="connsiteY6" fmla="*/ 86377 h 1602434"/>
              <a:gd name="connsiteX7" fmla="*/ 187646 w 634421"/>
              <a:gd name="connsiteY7" fmla="*/ 539109 h 1602434"/>
              <a:gd name="connsiteX8" fmla="*/ 181689 w 634421"/>
              <a:gd name="connsiteY8" fmla="*/ 592722 h 1602434"/>
              <a:gd name="connsiteX9" fmla="*/ 151904 w 634421"/>
              <a:gd name="connsiteY9" fmla="*/ 813131 h 1602434"/>
              <a:gd name="connsiteX10" fmla="*/ 80420 w 634421"/>
              <a:gd name="connsiteY10" fmla="*/ 1247992 h 1602434"/>
              <a:gd name="connsiteX11" fmla="*/ 41699 w 634421"/>
              <a:gd name="connsiteY11" fmla="*/ 1396917 h 1602434"/>
              <a:gd name="connsiteX12" fmla="*/ 0 w 634421"/>
              <a:gd name="connsiteY12" fmla="*/ 1492229 h 1602434"/>
              <a:gd name="connsiteX13" fmla="*/ 29785 w 634421"/>
              <a:gd name="connsiteY13" fmla="*/ 1522014 h 1602434"/>
              <a:gd name="connsiteX14" fmla="*/ 62549 w 634421"/>
              <a:gd name="connsiteY14" fmla="*/ 1566692 h 1602434"/>
              <a:gd name="connsiteX15" fmla="*/ 89355 w 634421"/>
              <a:gd name="connsiteY15" fmla="*/ 1599455 h 1602434"/>
              <a:gd name="connsiteX16" fmla="*/ 98291 w 634421"/>
              <a:gd name="connsiteY16" fmla="*/ 1602434 h 1602434"/>
              <a:gd name="connsiteX17" fmla="*/ 139990 w 634421"/>
              <a:gd name="connsiteY17" fmla="*/ 1593498 h 1602434"/>
              <a:gd name="connsiteX18" fmla="*/ 196581 w 634421"/>
              <a:gd name="connsiteY18" fmla="*/ 1572649 h 1602434"/>
              <a:gd name="connsiteX19" fmla="*/ 223388 w 634421"/>
              <a:gd name="connsiteY19" fmla="*/ 1557756 h 1602434"/>
              <a:gd name="connsiteX20" fmla="*/ 232323 w 634421"/>
              <a:gd name="connsiteY20" fmla="*/ 1533928 h 1602434"/>
              <a:gd name="connsiteX21" fmla="*/ 247216 w 634421"/>
              <a:gd name="connsiteY21" fmla="*/ 1450530 h 1602434"/>
              <a:gd name="connsiteX22" fmla="*/ 274022 w 634421"/>
              <a:gd name="connsiteY22" fmla="*/ 1355218 h 1602434"/>
              <a:gd name="connsiteX23" fmla="*/ 312743 w 634421"/>
              <a:gd name="connsiteY23" fmla="*/ 1230121 h 1602434"/>
              <a:gd name="connsiteX24" fmla="*/ 336571 w 634421"/>
              <a:gd name="connsiteY24" fmla="*/ 1158637 h 1602434"/>
              <a:gd name="connsiteX25" fmla="*/ 363377 w 634421"/>
              <a:gd name="connsiteY25" fmla="*/ 1030562 h 1602434"/>
              <a:gd name="connsiteX26" fmla="*/ 425926 w 634421"/>
              <a:gd name="connsiteY26" fmla="*/ 735690 h 1602434"/>
              <a:gd name="connsiteX27" fmla="*/ 491453 w 634421"/>
              <a:gd name="connsiteY27" fmla="*/ 455711 h 1602434"/>
              <a:gd name="connsiteX28" fmla="*/ 545066 w 634421"/>
              <a:gd name="connsiteY28" fmla="*/ 247216 h 1602434"/>
              <a:gd name="connsiteX29" fmla="*/ 571872 w 634421"/>
              <a:gd name="connsiteY29" fmla="*/ 166796 h 1602434"/>
              <a:gd name="connsiteX30" fmla="*/ 592722 w 634421"/>
              <a:gd name="connsiteY30" fmla="*/ 131054 h 1602434"/>
              <a:gd name="connsiteX31" fmla="*/ 616550 w 634421"/>
              <a:gd name="connsiteY31" fmla="*/ 92334 h 1602434"/>
              <a:gd name="connsiteX32" fmla="*/ 631442 w 634421"/>
              <a:gd name="connsiteY32" fmla="*/ 44678 h 1602434"/>
              <a:gd name="connsiteX33" fmla="*/ 634421 w 634421"/>
              <a:gd name="connsiteY33" fmla="*/ 0 h 1602434"/>
              <a:gd name="connsiteX0" fmla="*/ 634421 w 634421"/>
              <a:gd name="connsiteY0" fmla="*/ 0 h 1602434"/>
              <a:gd name="connsiteX1" fmla="*/ 205517 w 634421"/>
              <a:gd name="connsiteY1" fmla="*/ 23828 h 1602434"/>
              <a:gd name="connsiteX2" fmla="*/ 229345 w 634421"/>
              <a:gd name="connsiteY2" fmla="*/ 35742 h 1602434"/>
              <a:gd name="connsiteX3" fmla="*/ 241259 w 634421"/>
              <a:gd name="connsiteY3" fmla="*/ 47656 h 1602434"/>
              <a:gd name="connsiteX4" fmla="*/ 247216 w 634421"/>
              <a:gd name="connsiteY4" fmla="*/ 62549 h 1602434"/>
              <a:gd name="connsiteX5" fmla="*/ 244237 w 634421"/>
              <a:gd name="connsiteY5" fmla="*/ 86377 h 1602434"/>
              <a:gd name="connsiteX6" fmla="*/ 187646 w 634421"/>
              <a:gd name="connsiteY6" fmla="*/ 539109 h 1602434"/>
              <a:gd name="connsiteX7" fmla="*/ 181689 w 634421"/>
              <a:gd name="connsiteY7" fmla="*/ 592722 h 1602434"/>
              <a:gd name="connsiteX8" fmla="*/ 151904 w 634421"/>
              <a:gd name="connsiteY8" fmla="*/ 813131 h 1602434"/>
              <a:gd name="connsiteX9" fmla="*/ 80420 w 634421"/>
              <a:gd name="connsiteY9" fmla="*/ 1247992 h 1602434"/>
              <a:gd name="connsiteX10" fmla="*/ 41699 w 634421"/>
              <a:gd name="connsiteY10" fmla="*/ 1396917 h 1602434"/>
              <a:gd name="connsiteX11" fmla="*/ 0 w 634421"/>
              <a:gd name="connsiteY11" fmla="*/ 1492229 h 1602434"/>
              <a:gd name="connsiteX12" fmla="*/ 29785 w 634421"/>
              <a:gd name="connsiteY12" fmla="*/ 1522014 h 1602434"/>
              <a:gd name="connsiteX13" fmla="*/ 62549 w 634421"/>
              <a:gd name="connsiteY13" fmla="*/ 1566692 h 1602434"/>
              <a:gd name="connsiteX14" fmla="*/ 89355 w 634421"/>
              <a:gd name="connsiteY14" fmla="*/ 1599455 h 1602434"/>
              <a:gd name="connsiteX15" fmla="*/ 98291 w 634421"/>
              <a:gd name="connsiteY15" fmla="*/ 1602434 h 1602434"/>
              <a:gd name="connsiteX16" fmla="*/ 139990 w 634421"/>
              <a:gd name="connsiteY16" fmla="*/ 1593498 h 1602434"/>
              <a:gd name="connsiteX17" fmla="*/ 196581 w 634421"/>
              <a:gd name="connsiteY17" fmla="*/ 1572649 h 1602434"/>
              <a:gd name="connsiteX18" fmla="*/ 223388 w 634421"/>
              <a:gd name="connsiteY18" fmla="*/ 1557756 h 1602434"/>
              <a:gd name="connsiteX19" fmla="*/ 232323 w 634421"/>
              <a:gd name="connsiteY19" fmla="*/ 1533928 h 1602434"/>
              <a:gd name="connsiteX20" fmla="*/ 247216 w 634421"/>
              <a:gd name="connsiteY20" fmla="*/ 1450530 h 1602434"/>
              <a:gd name="connsiteX21" fmla="*/ 274022 w 634421"/>
              <a:gd name="connsiteY21" fmla="*/ 1355218 h 1602434"/>
              <a:gd name="connsiteX22" fmla="*/ 312743 w 634421"/>
              <a:gd name="connsiteY22" fmla="*/ 1230121 h 1602434"/>
              <a:gd name="connsiteX23" fmla="*/ 336571 w 634421"/>
              <a:gd name="connsiteY23" fmla="*/ 1158637 h 1602434"/>
              <a:gd name="connsiteX24" fmla="*/ 363377 w 634421"/>
              <a:gd name="connsiteY24" fmla="*/ 1030562 h 1602434"/>
              <a:gd name="connsiteX25" fmla="*/ 425926 w 634421"/>
              <a:gd name="connsiteY25" fmla="*/ 735690 h 1602434"/>
              <a:gd name="connsiteX26" fmla="*/ 491453 w 634421"/>
              <a:gd name="connsiteY26" fmla="*/ 455711 h 1602434"/>
              <a:gd name="connsiteX27" fmla="*/ 545066 w 634421"/>
              <a:gd name="connsiteY27" fmla="*/ 247216 h 1602434"/>
              <a:gd name="connsiteX28" fmla="*/ 571872 w 634421"/>
              <a:gd name="connsiteY28" fmla="*/ 166796 h 1602434"/>
              <a:gd name="connsiteX29" fmla="*/ 592722 w 634421"/>
              <a:gd name="connsiteY29" fmla="*/ 131054 h 1602434"/>
              <a:gd name="connsiteX30" fmla="*/ 616550 w 634421"/>
              <a:gd name="connsiteY30" fmla="*/ 92334 h 1602434"/>
              <a:gd name="connsiteX31" fmla="*/ 631442 w 634421"/>
              <a:gd name="connsiteY31" fmla="*/ 44678 h 1602434"/>
              <a:gd name="connsiteX32" fmla="*/ 634421 w 634421"/>
              <a:gd name="connsiteY32" fmla="*/ 0 h 1602434"/>
              <a:gd name="connsiteX0" fmla="*/ 634421 w 634421"/>
              <a:gd name="connsiteY0" fmla="*/ 0 h 1602434"/>
              <a:gd name="connsiteX1" fmla="*/ 229345 w 634421"/>
              <a:gd name="connsiteY1" fmla="*/ 35742 h 1602434"/>
              <a:gd name="connsiteX2" fmla="*/ 241259 w 634421"/>
              <a:gd name="connsiteY2" fmla="*/ 47656 h 1602434"/>
              <a:gd name="connsiteX3" fmla="*/ 247216 w 634421"/>
              <a:gd name="connsiteY3" fmla="*/ 62549 h 1602434"/>
              <a:gd name="connsiteX4" fmla="*/ 244237 w 634421"/>
              <a:gd name="connsiteY4" fmla="*/ 86377 h 1602434"/>
              <a:gd name="connsiteX5" fmla="*/ 187646 w 634421"/>
              <a:gd name="connsiteY5" fmla="*/ 539109 h 1602434"/>
              <a:gd name="connsiteX6" fmla="*/ 181689 w 634421"/>
              <a:gd name="connsiteY6" fmla="*/ 592722 h 1602434"/>
              <a:gd name="connsiteX7" fmla="*/ 151904 w 634421"/>
              <a:gd name="connsiteY7" fmla="*/ 813131 h 1602434"/>
              <a:gd name="connsiteX8" fmla="*/ 80420 w 634421"/>
              <a:gd name="connsiteY8" fmla="*/ 1247992 h 1602434"/>
              <a:gd name="connsiteX9" fmla="*/ 41699 w 634421"/>
              <a:gd name="connsiteY9" fmla="*/ 1396917 h 1602434"/>
              <a:gd name="connsiteX10" fmla="*/ 0 w 634421"/>
              <a:gd name="connsiteY10" fmla="*/ 1492229 h 1602434"/>
              <a:gd name="connsiteX11" fmla="*/ 29785 w 634421"/>
              <a:gd name="connsiteY11" fmla="*/ 1522014 h 1602434"/>
              <a:gd name="connsiteX12" fmla="*/ 62549 w 634421"/>
              <a:gd name="connsiteY12" fmla="*/ 1566692 h 1602434"/>
              <a:gd name="connsiteX13" fmla="*/ 89355 w 634421"/>
              <a:gd name="connsiteY13" fmla="*/ 1599455 h 1602434"/>
              <a:gd name="connsiteX14" fmla="*/ 98291 w 634421"/>
              <a:gd name="connsiteY14" fmla="*/ 1602434 h 1602434"/>
              <a:gd name="connsiteX15" fmla="*/ 139990 w 634421"/>
              <a:gd name="connsiteY15" fmla="*/ 1593498 h 1602434"/>
              <a:gd name="connsiteX16" fmla="*/ 196581 w 634421"/>
              <a:gd name="connsiteY16" fmla="*/ 1572649 h 1602434"/>
              <a:gd name="connsiteX17" fmla="*/ 223388 w 634421"/>
              <a:gd name="connsiteY17" fmla="*/ 1557756 h 1602434"/>
              <a:gd name="connsiteX18" fmla="*/ 232323 w 634421"/>
              <a:gd name="connsiteY18" fmla="*/ 1533928 h 1602434"/>
              <a:gd name="connsiteX19" fmla="*/ 247216 w 634421"/>
              <a:gd name="connsiteY19" fmla="*/ 1450530 h 1602434"/>
              <a:gd name="connsiteX20" fmla="*/ 274022 w 634421"/>
              <a:gd name="connsiteY20" fmla="*/ 1355218 h 1602434"/>
              <a:gd name="connsiteX21" fmla="*/ 312743 w 634421"/>
              <a:gd name="connsiteY21" fmla="*/ 1230121 h 1602434"/>
              <a:gd name="connsiteX22" fmla="*/ 336571 w 634421"/>
              <a:gd name="connsiteY22" fmla="*/ 1158637 h 1602434"/>
              <a:gd name="connsiteX23" fmla="*/ 363377 w 634421"/>
              <a:gd name="connsiteY23" fmla="*/ 1030562 h 1602434"/>
              <a:gd name="connsiteX24" fmla="*/ 425926 w 634421"/>
              <a:gd name="connsiteY24" fmla="*/ 735690 h 1602434"/>
              <a:gd name="connsiteX25" fmla="*/ 491453 w 634421"/>
              <a:gd name="connsiteY25" fmla="*/ 455711 h 1602434"/>
              <a:gd name="connsiteX26" fmla="*/ 545066 w 634421"/>
              <a:gd name="connsiteY26" fmla="*/ 247216 h 1602434"/>
              <a:gd name="connsiteX27" fmla="*/ 571872 w 634421"/>
              <a:gd name="connsiteY27" fmla="*/ 166796 h 1602434"/>
              <a:gd name="connsiteX28" fmla="*/ 592722 w 634421"/>
              <a:gd name="connsiteY28" fmla="*/ 131054 h 1602434"/>
              <a:gd name="connsiteX29" fmla="*/ 616550 w 634421"/>
              <a:gd name="connsiteY29" fmla="*/ 92334 h 1602434"/>
              <a:gd name="connsiteX30" fmla="*/ 631442 w 634421"/>
              <a:gd name="connsiteY30" fmla="*/ 44678 h 1602434"/>
              <a:gd name="connsiteX31" fmla="*/ 634421 w 634421"/>
              <a:gd name="connsiteY31" fmla="*/ 0 h 1602434"/>
              <a:gd name="connsiteX0" fmla="*/ 723734 w 723734"/>
              <a:gd name="connsiteY0" fmla="*/ 0 h 1611167"/>
              <a:gd name="connsiteX1" fmla="*/ 318658 w 723734"/>
              <a:gd name="connsiteY1" fmla="*/ 35742 h 1611167"/>
              <a:gd name="connsiteX2" fmla="*/ 330572 w 723734"/>
              <a:gd name="connsiteY2" fmla="*/ 47656 h 1611167"/>
              <a:gd name="connsiteX3" fmla="*/ 336529 w 723734"/>
              <a:gd name="connsiteY3" fmla="*/ 62549 h 1611167"/>
              <a:gd name="connsiteX4" fmla="*/ 333550 w 723734"/>
              <a:gd name="connsiteY4" fmla="*/ 86377 h 1611167"/>
              <a:gd name="connsiteX5" fmla="*/ 276959 w 723734"/>
              <a:gd name="connsiteY5" fmla="*/ 539109 h 1611167"/>
              <a:gd name="connsiteX6" fmla="*/ 271002 w 723734"/>
              <a:gd name="connsiteY6" fmla="*/ 592722 h 1611167"/>
              <a:gd name="connsiteX7" fmla="*/ 241217 w 723734"/>
              <a:gd name="connsiteY7" fmla="*/ 813131 h 1611167"/>
              <a:gd name="connsiteX8" fmla="*/ 169733 w 723734"/>
              <a:gd name="connsiteY8" fmla="*/ 1247992 h 1611167"/>
              <a:gd name="connsiteX9" fmla="*/ 131012 w 723734"/>
              <a:gd name="connsiteY9" fmla="*/ 1396917 h 1611167"/>
              <a:gd name="connsiteX10" fmla="*/ 89313 w 723734"/>
              <a:gd name="connsiteY10" fmla="*/ 1492229 h 1611167"/>
              <a:gd name="connsiteX11" fmla="*/ 0 w 723734"/>
              <a:gd name="connsiteY11" fmla="*/ 1593428 h 1611167"/>
              <a:gd name="connsiteX12" fmla="*/ 151862 w 723734"/>
              <a:gd name="connsiteY12" fmla="*/ 1566692 h 1611167"/>
              <a:gd name="connsiteX13" fmla="*/ 178668 w 723734"/>
              <a:gd name="connsiteY13" fmla="*/ 1599455 h 1611167"/>
              <a:gd name="connsiteX14" fmla="*/ 187604 w 723734"/>
              <a:gd name="connsiteY14" fmla="*/ 1602434 h 1611167"/>
              <a:gd name="connsiteX15" fmla="*/ 229303 w 723734"/>
              <a:gd name="connsiteY15" fmla="*/ 1593498 h 1611167"/>
              <a:gd name="connsiteX16" fmla="*/ 285894 w 723734"/>
              <a:gd name="connsiteY16" fmla="*/ 1572649 h 1611167"/>
              <a:gd name="connsiteX17" fmla="*/ 312701 w 723734"/>
              <a:gd name="connsiteY17" fmla="*/ 1557756 h 1611167"/>
              <a:gd name="connsiteX18" fmla="*/ 321636 w 723734"/>
              <a:gd name="connsiteY18" fmla="*/ 1533928 h 1611167"/>
              <a:gd name="connsiteX19" fmla="*/ 336529 w 723734"/>
              <a:gd name="connsiteY19" fmla="*/ 1450530 h 1611167"/>
              <a:gd name="connsiteX20" fmla="*/ 363335 w 723734"/>
              <a:gd name="connsiteY20" fmla="*/ 1355218 h 1611167"/>
              <a:gd name="connsiteX21" fmla="*/ 402056 w 723734"/>
              <a:gd name="connsiteY21" fmla="*/ 1230121 h 1611167"/>
              <a:gd name="connsiteX22" fmla="*/ 425884 w 723734"/>
              <a:gd name="connsiteY22" fmla="*/ 1158637 h 1611167"/>
              <a:gd name="connsiteX23" fmla="*/ 452690 w 723734"/>
              <a:gd name="connsiteY23" fmla="*/ 1030562 h 1611167"/>
              <a:gd name="connsiteX24" fmla="*/ 515239 w 723734"/>
              <a:gd name="connsiteY24" fmla="*/ 735690 h 1611167"/>
              <a:gd name="connsiteX25" fmla="*/ 580766 w 723734"/>
              <a:gd name="connsiteY25" fmla="*/ 455711 h 1611167"/>
              <a:gd name="connsiteX26" fmla="*/ 634379 w 723734"/>
              <a:gd name="connsiteY26" fmla="*/ 247216 h 1611167"/>
              <a:gd name="connsiteX27" fmla="*/ 661185 w 723734"/>
              <a:gd name="connsiteY27" fmla="*/ 166796 h 1611167"/>
              <a:gd name="connsiteX28" fmla="*/ 682035 w 723734"/>
              <a:gd name="connsiteY28" fmla="*/ 131054 h 1611167"/>
              <a:gd name="connsiteX29" fmla="*/ 705863 w 723734"/>
              <a:gd name="connsiteY29" fmla="*/ 92334 h 1611167"/>
              <a:gd name="connsiteX30" fmla="*/ 720755 w 723734"/>
              <a:gd name="connsiteY30" fmla="*/ 44678 h 1611167"/>
              <a:gd name="connsiteX31" fmla="*/ 723734 w 723734"/>
              <a:gd name="connsiteY31" fmla="*/ 0 h 1611167"/>
              <a:gd name="connsiteX0" fmla="*/ 723734 w 723734"/>
              <a:gd name="connsiteY0" fmla="*/ 0 h 1611167"/>
              <a:gd name="connsiteX1" fmla="*/ 318658 w 723734"/>
              <a:gd name="connsiteY1" fmla="*/ 35742 h 1611167"/>
              <a:gd name="connsiteX2" fmla="*/ 330572 w 723734"/>
              <a:gd name="connsiteY2" fmla="*/ 47656 h 1611167"/>
              <a:gd name="connsiteX3" fmla="*/ 336529 w 723734"/>
              <a:gd name="connsiteY3" fmla="*/ 62549 h 1611167"/>
              <a:gd name="connsiteX4" fmla="*/ 333550 w 723734"/>
              <a:gd name="connsiteY4" fmla="*/ 86377 h 1611167"/>
              <a:gd name="connsiteX5" fmla="*/ 276959 w 723734"/>
              <a:gd name="connsiteY5" fmla="*/ 539109 h 1611167"/>
              <a:gd name="connsiteX6" fmla="*/ 271002 w 723734"/>
              <a:gd name="connsiteY6" fmla="*/ 592722 h 1611167"/>
              <a:gd name="connsiteX7" fmla="*/ 241217 w 723734"/>
              <a:gd name="connsiteY7" fmla="*/ 813131 h 1611167"/>
              <a:gd name="connsiteX8" fmla="*/ 169733 w 723734"/>
              <a:gd name="connsiteY8" fmla="*/ 1247992 h 1611167"/>
              <a:gd name="connsiteX9" fmla="*/ 131012 w 723734"/>
              <a:gd name="connsiteY9" fmla="*/ 1396917 h 1611167"/>
              <a:gd name="connsiteX10" fmla="*/ 89313 w 723734"/>
              <a:gd name="connsiteY10" fmla="*/ 1492229 h 1611167"/>
              <a:gd name="connsiteX11" fmla="*/ 0 w 723734"/>
              <a:gd name="connsiteY11" fmla="*/ 1593428 h 1611167"/>
              <a:gd name="connsiteX12" fmla="*/ 151862 w 723734"/>
              <a:gd name="connsiteY12" fmla="*/ 1566692 h 1611167"/>
              <a:gd name="connsiteX13" fmla="*/ 178668 w 723734"/>
              <a:gd name="connsiteY13" fmla="*/ 1599455 h 1611167"/>
              <a:gd name="connsiteX14" fmla="*/ 187604 w 723734"/>
              <a:gd name="connsiteY14" fmla="*/ 1602434 h 1611167"/>
              <a:gd name="connsiteX15" fmla="*/ 229303 w 723734"/>
              <a:gd name="connsiteY15" fmla="*/ 1593498 h 1611167"/>
              <a:gd name="connsiteX16" fmla="*/ 285894 w 723734"/>
              <a:gd name="connsiteY16" fmla="*/ 1572649 h 1611167"/>
              <a:gd name="connsiteX17" fmla="*/ 312701 w 723734"/>
              <a:gd name="connsiteY17" fmla="*/ 1557756 h 1611167"/>
              <a:gd name="connsiteX18" fmla="*/ 321636 w 723734"/>
              <a:gd name="connsiteY18" fmla="*/ 1533928 h 1611167"/>
              <a:gd name="connsiteX19" fmla="*/ 336529 w 723734"/>
              <a:gd name="connsiteY19" fmla="*/ 1450530 h 1611167"/>
              <a:gd name="connsiteX20" fmla="*/ 363335 w 723734"/>
              <a:gd name="connsiteY20" fmla="*/ 1355218 h 1611167"/>
              <a:gd name="connsiteX21" fmla="*/ 402056 w 723734"/>
              <a:gd name="connsiteY21" fmla="*/ 1230121 h 1611167"/>
              <a:gd name="connsiteX22" fmla="*/ 425884 w 723734"/>
              <a:gd name="connsiteY22" fmla="*/ 1158637 h 1611167"/>
              <a:gd name="connsiteX23" fmla="*/ 452690 w 723734"/>
              <a:gd name="connsiteY23" fmla="*/ 1030562 h 1611167"/>
              <a:gd name="connsiteX24" fmla="*/ 515239 w 723734"/>
              <a:gd name="connsiteY24" fmla="*/ 735690 h 1611167"/>
              <a:gd name="connsiteX25" fmla="*/ 580766 w 723734"/>
              <a:gd name="connsiteY25" fmla="*/ 455711 h 1611167"/>
              <a:gd name="connsiteX26" fmla="*/ 634379 w 723734"/>
              <a:gd name="connsiteY26" fmla="*/ 247216 h 1611167"/>
              <a:gd name="connsiteX27" fmla="*/ 661185 w 723734"/>
              <a:gd name="connsiteY27" fmla="*/ 166796 h 1611167"/>
              <a:gd name="connsiteX28" fmla="*/ 682035 w 723734"/>
              <a:gd name="connsiteY28" fmla="*/ 131054 h 1611167"/>
              <a:gd name="connsiteX29" fmla="*/ 705863 w 723734"/>
              <a:gd name="connsiteY29" fmla="*/ 92334 h 1611167"/>
              <a:gd name="connsiteX30" fmla="*/ 720755 w 723734"/>
              <a:gd name="connsiteY30" fmla="*/ 44678 h 1611167"/>
              <a:gd name="connsiteX31" fmla="*/ 723734 w 723734"/>
              <a:gd name="connsiteY31" fmla="*/ 0 h 1611167"/>
              <a:gd name="connsiteX0" fmla="*/ 733186 w 733186"/>
              <a:gd name="connsiteY0" fmla="*/ 0 h 1602434"/>
              <a:gd name="connsiteX1" fmla="*/ 328110 w 733186"/>
              <a:gd name="connsiteY1" fmla="*/ 35742 h 1602434"/>
              <a:gd name="connsiteX2" fmla="*/ 340024 w 733186"/>
              <a:gd name="connsiteY2" fmla="*/ 47656 h 1602434"/>
              <a:gd name="connsiteX3" fmla="*/ 345981 w 733186"/>
              <a:gd name="connsiteY3" fmla="*/ 62549 h 1602434"/>
              <a:gd name="connsiteX4" fmla="*/ 343002 w 733186"/>
              <a:gd name="connsiteY4" fmla="*/ 86377 h 1602434"/>
              <a:gd name="connsiteX5" fmla="*/ 286411 w 733186"/>
              <a:gd name="connsiteY5" fmla="*/ 539109 h 1602434"/>
              <a:gd name="connsiteX6" fmla="*/ 280454 w 733186"/>
              <a:gd name="connsiteY6" fmla="*/ 592722 h 1602434"/>
              <a:gd name="connsiteX7" fmla="*/ 250669 w 733186"/>
              <a:gd name="connsiteY7" fmla="*/ 813131 h 1602434"/>
              <a:gd name="connsiteX8" fmla="*/ 179185 w 733186"/>
              <a:gd name="connsiteY8" fmla="*/ 1247992 h 1602434"/>
              <a:gd name="connsiteX9" fmla="*/ 140464 w 733186"/>
              <a:gd name="connsiteY9" fmla="*/ 1396917 h 1602434"/>
              <a:gd name="connsiteX10" fmla="*/ 98765 w 733186"/>
              <a:gd name="connsiteY10" fmla="*/ 1492229 h 1602434"/>
              <a:gd name="connsiteX11" fmla="*/ 104604 w 733186"/>
              <a:gd name="connsiteY11" fmla="*/ 1485885 h 1602434"/>
              <a:gd name="connsiteX12" fmla="*/ 9452 w 733186"/>
              <a:gd name="connsiteY12" fmla="*/ 1593428 h 1602434"/>
              <a:gd name="connsiteX13" fmla="*/ 161314 w 733186"/>
              <a:gd name="connsiteY13" fmla="*/ 1566692 h 1602434"/>
              <a:gd name="connsiteX14" fmla="*/ 188120 w 733186"/>
              <a:gd name="connsiteY14" fmla="*/ 1599455 h 1602434"/>
              <a:gd name="connsiteX15" fmla="*/ 197056 w 733186"/>
              <a:gd name="connsiteY15" fmla="*/ 1602434 h 1602434"/>
              <a:gd name="connsiteX16" fmla="*/ 238755 w 733186"/>
              <a:gd name="connsiteY16" fmla="*/ 1593498 h 1602434"/>
              <a:gd name="connsiteX17" fmla="*/ 295346 w 733186"/>
              <a:gd name="connsiteY17" fmla="*/ 1572649 h 1602434"/>
              <a:gd name="connsiteX18" fmla="*/ 322153 w 733186"/>
              <a:gd name="connsiteY18" fmla="*/ 1557756 h 1602434"/>
              <a:gd name="connsiteX19" fmla="*/ 331088 w 733186"/>
              <a:gd name="connsiteY19" fmla="*/ 1533928 h 1602434"/>
              <a:gd name="connsiteX20" fmla="*/ 345981 w 733186"/>
              <a:gd name="connsiteY20" fmla="*/ 1450530 h 1602434"/>
              <a:gd name="connsiteX21" fmla="*/ 372787 w 733186"/>
              <a:gd name="connsiteY21" fmla="*/ 1355218 h 1602434"/>
              <a:gd name="connsiteX22" fmla="*/ 411508 w 733186"/>
              <a:gd name="connsiteY22" fmla="*/ 1230121 h 1602434"/>
              <a:gd name="connsiteX23" fmla="*/ 435336 w 733186"/>
              <a:gd name="connsiteY23" fmla="*/ 1158637 h 1602434"/>
              <a:gd name="connsiteX24" fmla="*/ 462142 w 733186"/>
              <a:gd name="connsiteY24" fmla="*/ 1030562 h 1602434"/>
              <a:gd name="connsiteX25" fmla="*/ 524691 w 733186"/>
              <a:gd name="connsiteY25" fmla="*/ 735690 h 1602434"/>
              <a:gd name="connsiteX26" fmla="*/ 590218 w 733186"/>
              <a:gd name="connsiteY26" fmla="*/ 455711 h 1602434"/>
              <a:gd name="connsiteX27" fmla="*/ 643831 w 733186"/>
              <a:gd name="connsiteY27" fmla="*/ 247216 h 1602434"/>
              <a:gd name="connsiteX28" fmla="*/ 670637 w 733186"/>
              <a:gd name="connsiteY28" fmla="*/ 166796 h 1602434"/>
              <a:gd name="connsiteX29" fmla="*/ 691487 w 733186"/>
              <a:gd name="connsiteY29" fmla="*/ 131054 h 1602434"/>
              <a:gd name="connsiteX30" fmla="*/ 715315 w 733186"/>
              <a:gd name="connsiteY30" fmla="*/ 92334 h 1602434"/>
              <a:gd name="connsiteX31" fmla="*/ 730207 w 733186"/>
              <a:gd name="connsiteY31" fmla="*/ 44678 h 1602434"/>
              <a:gd name="connsiteX32" fmla="*/ 733186 w 733186"/>
              <a:gd name="connsiteY32" fmla="*/ 0 h 1602434"/>
              <a:gd name="connsiteX0" fmla="*/ 640398 w 640398"/>
              <a:gd name="connsiteY0" fmla="*/ 0 h 1602434"/>
              <a:gd name="connsiteX1" fmla="*/ 235322 w 640398"/>
              <a:gd name="connsiteY1" fmla="*/ 35742 h 1602434"/>
              <a:gd name="connsiteX2" fmla="*/ 247236 w 640398"/>
              <a:gd name="connsiteY2" fmla="*/ 47656 h 1602434"/>
              <a:gd name="connsiteX3" fmla="*/ 253193 w 640398"/>
              <a:gd name="connsiteY3" fmla="*/ 62549 h 1602434"/>
              <a:gd name="connsiteX4" fmla="*/ 250214 w 640398"/>
              <a:gd name="connsiteY4" fmla="*/ 86377 h 1602434"/>
              <a:gd name="connsiteX5" fmla="*/ 193623 w 640398"/>
              <a:gd name="connsiteY5" fmla="*/ 539109 h 1602434"/>
              <a:gd name="connsiteX6" fmla="*/ 187666 w 640398"/>
              <a:gd name="connsiteY6" fmla="*/ 592722 h 1602434"/>
              <a:gd name="connsiteX7" fmla="*/ 157881 w 640398"/>
              <a:gd name="connsiteY7" fmla="*/ 813131 h 1602434"/>
              <a:gd name="connsiteX8" fmla="*/ 86397 w 640398"/>
              <a:gd name="connsiteY8" fmla="*/ 1247992 h 1602434"/>
              <a:gd name="connsiteX9" fmla="*/ 47676 w 640398"/>
              <a:gd name="connsiteY9" fmla="*/ 1396917 h 1602434"/>
              <a:gd name="connsiteX10" fmla="*/ 5977 w 640398"/>
              <a:gd name="connsiteY10" fmla="*/ 1492229 h 1602434"/>
              <a:gd name="connsiteX11" fmla="*/ 11816 w 640398"/>
              <a:gd name="connsiteY11" fmla="*/ 1485885 h 1602434"/>
              <a:gd name="connsiteX12" fmla="*/ 68526 w 640398"/>
              <a:gd name="connsiteY12" fmla="*/ 1566692 h 1602434"/>
              <a:gd name="connsiteX13" fmla="*/ 95332 w 640398"/>
              <a:gd name="connsiteY13" fmla="*/ 1599455 h 1602434"/>
              <a:gd name="connsiteX14" fmla="*/ 104268 w 640398"/>
              <a:gd name="connsiteY14" fmla="*/ 1602434 h 1602434"/>
              <a:gd name="connsiteX15" fmla="*/ 145967 w 640398"/>
              <a:gd name="connsiteY15" fmla="*/ 1593498 h 1602434"/>
              <a:gd name="connsiteX16" fmla="*/ 202558 w 640398"/>
              <a:gd name="connsiteY16" fmla="*/ 1572649 h 1602434"/>
              <a:gd name="connsiteX17" fmla="*/ 229365 w 640398"/>
              <a:gd name="connsiteY17" fmla="*/ 1557756 h 1602434"/>
              <a:gd name="connsiteX18" fmla="*/ 238300 w 640398"/>
              <a:gd name="connsiteY18" fmla="*/ 1533928 h 1602434"/>
              <a:gd name="connsiteX19" fmla="*/ 253193 w 640398"/>
              <a:gd name="connsiteY19" fmla="*/ 1450530 h 1602434"/>
              <a:gd name="connsiteX20" fmla="*/ 279999 w 640398"/>
              <a:gd name="connsiteY20" fmla="*/ 1355218 h 1602434"/>
              <a:gd name="connsiteX21" fmla="*/ 318720 w 640398"/>
              <a:gd name="connsiteY21" fmla="*/ 1230121 h 1602434"/>
              <a:gd name="connsiteX22" fmla="*/ 342548 w 640398"/>
              <a:gd name="connsiteY22" fmla="*/ 1158637 h 1602434"/>
              <a:gd name="connsiteX23" fmla="*/ 369354 w 640398"/>
              <a:gd name="connsiteY23" fmla="*/ 1030562 h 1602434"/>
              <a:gd name="connsiteX24" fmla="*/ 431903 w 640398"/>
              <a:gd name="connsiteY24" fmla="*/ 735690 h 1602434"/>
              <a:gd name="connsiteX25" fmla="*/ 497430 w 640398"/>
              <a:gd name="connsiteY25" fmla="*/ 455711 h 1602434"/>
              <a:gd name="connsiteX26" fmla="*/ 551043 w 640398"/>
              <a:gd name="connsiteY26" fmla="*/ 247216 h 1602434"/>
              <a:gd name="connsiteX27" fmla="*/ 577849 w 640398"/>
              <a:gd name="connsiteY27" fmla="*/ 166796 h 1602434"/>
              <a:gd name="connsiteX28" fmla="*/ 598699 w 640398"/>
              <a:gd name="connsiteY28" fmla="*/ 131054 h 1602434"/>
              <a:gd name="connsiteX29" fmla="*/ 622527 w 640398"/>
              <a:gd name="connsiteY29" fmla="*/ 92334 h 1602434"/>
              <a:gd name="connsiteX30" fmla="*/ 637419 w 640398"/>
              <a:gd name="connsiteY30" fmla="*/ 44678 h 1602434"/>
              <a:gd name="connsiteX31" fmla="*/ 640398 w 640398"/>
              <a:gd name="connsiteY31" fmla="*/ 0 h 1602434"/>
              <a:gd name="connsiteX0" fmla="*/ 628582 w 628582"/>
              <a:gd name="connsiteY0" fmla="*/ 0 h 1602434"/>
              <a:gd name="connsiteX1" fmla="*/ 223506 w 628582"/>
              <a:gd name="connsiteY1" fmla="*/ 35742 h 1602434"/>
              <a:gd name="connsiteX2" fmla="*/ 235420 w 628582"/>
              <a:gd name="connsiteY2" fmla="*/ 47656 h 1602434"/>
              <a:gd name="connsiteX3" fmla="*/ 241377 w 628582"/>
              <a:gd name="connsiteY3" fmla="*/ 62549 h 1602434"/>
              <a:gd name="connsiteX4" fmla="*/ 238398 w 628582"/>
              <a:gd name="connsiteY4" fmla="*/ 86377 h 1602434"/>
              <a:gd name="connsiteX5" fmla="*/ 181807 w 628582"/>
              <a:gd name="connsiteY5" fmla="*/ 539109 h 1602434"/>
              <a:gd name="connsiteX6" fmla="*/ 175850 w 628582"/>
              <a:gd name="connsiteY6" fmla="*/ 592722 h 1602434"/>
              <a:gd name="connsiteX7" fmla="*/ 146065 w 628582"/>
              <a:gd name="connsiteY7" fmla="*/ 813131 h 1602434"/>
              <a:gd name="connsiteX8" fmla="*/ 74581 w 628582"/>
              <a:gd name="connsiteY8" fmla="*/ 1247992 h 1602434"/>
              <a:gd name="connsiteX9" fmla="*/ 35860 w 628582"/>
              <a:gd name="connsiteY9" fmla="*/ 1396917 h 1602434"/>
              <a:gd name="connsiteX10" fmla="*/ 0 w 628582"/>
              <a:gd name="connsiteY10" fmla="*/ 1485885 h 1602434"/>
              <a:gd name="connsiteX11" fmla="*/ 56710 w 628582"/>
              <a:gd name="connsiteY11" fmla="*/ 1566692 h 1602434"/>
              <a:gd name="connsiteX12" fmla="*/ 83516 w 628582"/>
              <a:gd name="connsiteY12" fmla="*/ 1599455 h 1602434"/>
              <a:gd name="connsiteX13" fmla="*/ 92452 w 628582"/>
              <a:gd name="connsiteY13" fmla="*/ 1602434 h 1602434"/>
              <a:gd name="connsiteX14" fmla="*/ 134151 w 628582"/>
              <a:gd name="connsiteY14" fmla="*/ 1593498 h 1602434"/>
              <a:gd name="connsiteX15" fmla="*/ 190742 w 628582"/>
              <a:gd name="connsiteY15" fmla="*/ 1572649 h 1602434"/>
              <a:gd name="connsiteX16" fmla="*/ 217549 w 628582"/>
              <a:gd name="connsiteY16" fmla="*/ 1557756 h 1602434"/>
              <a:gd name="connsiteX17" fmla="*/ 226484 w 628582"/>
              <a:gd name="connsiteY17" fmla="*/ 1533928 h 1602434"/>
              <a:gd name="connsiteX18" fmla="*/ 241377 w 628582"/>
              <a:gd name="connsiteY18" fmla="*/ 1450530 h 1602434"/>
              <a:gd name="connsiteX19" fmla="*/ 268183 w 628582"/>
              <a:gd name="connsiteY19" fmla="*/ 1355218 h 1602434"/>
              <a:gd name="connsiteX20" fmla="*/ 306904 w 628582"/>
              <a:gd name="connsiteY20" fmla="*/ 1230121 h 1602434"/>
              <a:gd name="connsiteX21" fmla="*/ 330732 w 628582"/>
              <a:gd name="connsiteY21" fmla="*/ 1158637 h 1602434"/>
              <a:gd name="connsiteX22" fmla="*/ 357538 w 628582"/>
              <a:gd name="connsiteY22" fmla="*/ 1030562 h 1602434"/>
              <a:gd name="connsiteX23" fmla="*/ 420087 w 628582"/>
              <a:gd name="connsiteY23" fmla="*/ 735690 h 1602434"/>
              <a:gd name="connsiteX24" fmla="*/ 485614 w 628582"/>
              <a:gd name="connsiteY24" fmla="*/ 455711 h 1602434"/>
              <a:gd name="connsiteX25" fmla="*/ 539227 w 628582"/>
              <a:gd name="connsiteY25" fmla="*/ 247216 h 1602434"/>
              <a:gd name="connsiteX26" fmla="*/ 566033 w 628582"/>
              <a:gd name="connsiteY26" fmla="*/ 166796 h 1602434"/>
              <a:gd name="connsiteX27" fmla="*/ 586883 w 628582"/>
              <a:gd name="connsiteY27" fmla="*/ 131054 h 1602434"/>
              <a:gd name="connsiteX28" fmla="*/ 610711 w 628582"/>
              <a:gd name="connsiteY28" fmla="*/ 92334 h 1602434"/>
              <a:gd name="connsiteX29" fmla="*/ 625603 w 628582"/>
              <a:gd name="connsiteY29" fmla="*/ 44678 h 1602434"/>
              <a:gd name="connsiteX30" fmla="*/ 628582 w 628582"/>
              <a:gd name="connsiteY30" fmla="*/ 0 h 1602434"/>
              <a:gd name="connsiteX0" fmla="*/ 747680 w 747680"/>
              <a:gd name="connsiteY0" fmla="*/ 0 h 1602434"/>
              <a:gd name="connsiteX1" fmla="*/ 342604 w 747680"/>
              <a:gd name="connsiteY1" fmla="*/ 35742 h 1602434"/>
              <a:gd name="connsiteX2" fmla="*/ 354518 w 747680"/>
              <a:gd name="connsiteY2" fmla="*/ 47656 h 1602434"/>
              <a:gd name="connsiteX3" fmla="*/ 360475 w 747680"/>
              <a:gd name="connsiteY3" fmla="*/ 62549 h 1602434"/>
              <a:gd name="connsiteX4" fmla="*/ 357496 w 747680"/>
              <a:gd name="connsiteY4" fmla="*/ 86377 h 1602434"/>
              <a:gd name="connsiteX5" fmla="*/ 300905 w 747680"/>
              <a:gd name="connsiteY5" fmla="*/ 539109 h 1602434"/>
              <a:gd name="connsiteX6" fmla="*/ 294948 w 747680"/>
              <a:gd name="connsiteY6" fmla="*/ 592722 h 1602434"/>
              <a:gd name="connsiteX7" fmla="*/ 265163 w 747680"/>
              <a:gd name="connsiteY7" fmla="*/ 813131 h 1602434"/>
              <a:gd name="connsiteX8" fmla="*/ 193679 w 747680"/>
              <a:gd name="connsiteY8" fmla="*/ 1247992 h 1602434"/>
              <a:gd name="connsiteX9" fmla="*/ 154958 w 747680"/>
              <a:gd name="connsiteY9" fmla="*/ 1396917 h 1602434"/>
              <a:gd name="connsiteX10" fmla="*/ 0 w 747680"/>
              <a:gd name="connsiteY10" fmla="*/ 1342985 h 1602434"/>
              <a:gd name="connsiteX11" fmla="*/ 175808 w 747680"/>
              <a:gd name="connsiteY11" fmla="*/ 1566692 h 1602434"/>
              <a:gd name="connsiteX12" fmla="*/ 202614 w 747680"/>
              <a:gd name="connsiteY12" fmla="*/ 1599455 h 1602434"/>
              <a:gd name="connsiteX13" fmla="*/ 211550 w 747680"/>
              <a:gd name="connsiteY13" fmla="*/ 1602434 h 1602434"/>
              <a:gd name="connsiteX14" fmla="*/ 253249 w 747680"/>
              <a:gd name="connsiteY14" fmla="*/ 1593498 h 1602434"/>
              <a:gd name="connsiteX15" fmla="*/ 309840 w 747680"/>
              <a:gd name="connsiteY15" fmla="*/ 1572649 h 1602434"/>
              <a:gd name="connsiteX16" fmla="*/ 336647 w 747680"/>
              <a:gd name="connsiteY16" fmla="*/ 1557756 h 1602434"/>
              <a:gd name="connsiteX17" fmla="*/ 345582 w 747680"/>
              <a:gd name="connsiteY17" fmla="*/ 1533928 h 1602434"/>
              <a:gd name="connsiteX18" fmla="*/ 360475 w 747680"/>
              <a:gd name="connsiteY18" fmla="*/ 1450530 h 1602434"/>
              <a:gd name="connsiteX19" fmla="*/ 387281 w 747680"/>
              <a:gd name="connsiteY19" fmla="*/ 1355218 h 1602434"/>
              <a:gd name="connsiteX20" fmla="*/ 426002 w 747680"/>
              <a:gd name="connsiteY20" fmla="*/ 1230121 h 1602434"/>
              <a:gd name="connsiteX21" fmla="*/ 449830 w 747680"/>
              <a:gd name="connsiteY21" fmla="*/ 1158637 h 1602434"/>
              <a:gd name="connsiteX22" fmla="*/ 476636 w 747680"/>
              <a:gd name="connsiteY22" fmla="*/ 1030562 h 1602434"/>
              <a:gd name="connsiteX23" fmla="*/ 539185 w 747680"/>
              <a:gd name="connsiteY23" fmla="*/ 735690 h 1602434"/>
              <a:gd name="connsiteX24" fmla="*/ 604712 w 747680"/>
              <a:gd name="connsiteY24" fmla="*/ 455711 h 1602434"/>
              <a:gd name="connsiteX25" fmla="*/ 658325 w 747680"/>
              <a:gd name="connsiteY25" fmla="*/ 247216 h 1602434"/>
              <a:gd name="connsiteX26" fmla="*/ 685131 w 747680"/>
              <a:gd name="connsiteY26" fmla="*/ 166796 h 1602434"/>
              <a:gd name="connsiteX27" fmla="*/ 705981 w 747680"/>
              <a:gd name="connsiteY27" fmla="*/ 131054 h 1602434"/>
              <a:gd name="connsiteX28" fmla="*/ 729809 w 747680"/>
              <a:gd name="connsiteY28" fmla="*/ 92334 h 1602434"/>
              <a:gd name="connsiteX29" fmla="*/ 744701 w 747680"/>
              <a:gd name="connsiteY29" fmla="*/ 44678 h 1602434"/>
              <a:gd name="connsiteX30" fmla="*/ 747680 w 747680"/>
              <a:gd name="connsiteY30" fmla="*/ 0 h 1602434"/>
              <a:gd name="connsiteX0" fmla="*/ 753657 w 753657"/>
              <a:gd name="connsiteY0" fmla="*/ 0 h 1602434"/>
              <a:gd name="connsiteX1" fmla="*/ 348581 w 753657"/>
              <a:gd name="connsiteY1" fmla="*/ 35742 h 1602434"/>
              <a:gd name="connsiteX2" fmla="*/ 360495 w 753657"/>
              <a:gd name="connsiteY2" fmla="*/ 47656 h 1602434"/>
              <a:gd name="connsiteX3" fmla="*/ 366452 w 753657"/>
              <a:gd name="connsiteY3" fmla="*/ 62549 h 1602434"/>
              <a:gd name="connsiteX4" fmla="*/ 363473 w 753657"/>
              <a:gd name="connsiteY4" fmla="*/ 86377 h 1602434"/>
              <a:gd name="connsiteX5" fmla="*/ 306882 w 753657"/>
              <a:gd name="connsiteY5" fmla="*/ 539109 h 1602434"/>
              <a:gd name="connsiteX6" fmla="*/ 300925 w 753657"/>
              <a:gd name="connsiteY6" fmla="*/ 592722 h 1602434"/>
              <a:gd name="connsiteX7" fmla="*/ 271140 w 753657"/>
              <a:gd name="connsiteY7" fmla="*/ 813131 h 1602434"/>
              <a:gd name="connsiteX8" fmla="*/ 199656 w 753657"/>
              <a:gd name="connsiteY8" fmla="*/ 1247992 h 1602434"/>
              <a:gd name="connsiteX9" fmla="*/ 160935 w 753657"/>
              <a:gd name="connsiteY9" fmla="*/ 1396917 h 1602434"/>
              <a:gd name="connsiteX10" fmla="*/ 5977 w 753657"/>
              <a:gd name="connsiteY10" fmla="*/ 1342985 h 1602434"/>
              <a:gd name="connsiteX11" fmla="*/ 125075 w 753657"/>
              <a:gd name="connsiteY11" fmla="*/ 1495410 h 1602434"/>
              <a:gd name="connsiteX12" fmla="*/ 181785 w 753657"/>
              <a:gd name="connsiteY12" fmla="*/ 1566692 h 1602434"/>
              <a:gd name="connsiteX13" fmla="*/ 208591 w 753657"/>
              <a:gd name="connsiteY13" fmla="*/ 1599455 h 1602434"/>
              <a:gd name="connsiteX14" fmla="*/ 217527 w 753657"/>
              <a:gd name="connsiteY14" fmla="*/ 1602434 h 1602434"/>
              <a:gd name="connsiteX15" fmla="*/ 259226 w 753657"/>
              <a:gd name="connsiteY15" fmla="*/ 1593498 h 1602434"/>
              <a:gd name="connsiteX16" fmla="*/ 315817 w 753657"/>
              <a:gd name="connsiteY16" fmla="*/ 1572649 h 1602434"/>
              <a:gd name="connsiteX17" fmla="*/ 342624 w 753657"/>
              <a:gd name="connsiteY17" fmla="*/ 1557756 h 1602434"/>
              <a:gd name="connsiteX18" fmla="*/ 351559 w 753657"/>
              <a:gd name="connsiteY18" fmla="*/ 1533928 h 1602434"/>
              <a:gd name="connsiteX19" fmla="*/ 366452 w 753657"/>
              <a:gd name="connsiteY19" fmla="*/ 1450530 h 1602434"/>
              <a:gd name="connsiteX20" fmla="*/ 393258 w 753657"/>
              <a:gd name="connsiteY20" fmla="*/ 1355218 h 1602434"/>
              <a:gd name="connsiteX21" fmla="*/ 431979 w 753657"/>
              <a:gd name="connsiteY21" fmla="*/ 1230121 h 1602434"/>
              <a:gd name="connsiteX22" fmla="*/ 455807 w 753657"/>
              <a:gd name="connsiteY22" fmla="*/ 1158637 h 1602434"/>
              <a:gd name="connsiteX23" fmla="*/ 482613 w 753657"/>
              <a:gd name="connsiteY23" fmla="*/ 1030562 h 1602434"/>
              <a:gd name="connsiteX24" fmla="*/ 545162 w 753657"/>
              <a:gd name="connsiteY24" fmla="*/ 735690 h 1602434"/>
              <a:gd name="connsiteX25" fmla="*/ 610689 w 753657"/>
              <a:gd name="connsiteY25" fmla="*/ 455711 h 1602434"/>
              <a:gd name="connsiteX26" fmla="*/ 664302 w 753657"/>
              <a:gd name="connsiteY26" fmla="*/ 247216 h 1602434"/>
              <a:gd name="connsiteX27" fmla="*/ 691108 w 753657"/>
              <a:gd name="connsiteY27" fmla="*/ 166796 h 1602434"/>
              <a:gd name="connsiteX28" fmla="*/ 711958 w 753657"/>
              <a:gd name="connsiteY28" fmla="*/ 131054 h 1602434"/>
              <a:gd name="connsiteX29" fmla="*/ 735786 w 753657"/>
              <a:gd name="connsiteY29" fmla="*/ 92334 h 1602434"/>
              <a:gd name="connsiteX30" fmla="*/ 750678 w 753657"/>
              <a:gd name="connsiteY30" fmla="*/ 44678 h 1602434"/>
              <a:gd name="connsiteX31" fmla="*/ 753657 w 753657"/>
              <a:gd name="connsiteY31" fmla="*/ 0 h 1602434"/>
              <a:gd name="connsiteX0" fmla="*/ 628582 w 628582"/>
              <a:gd name="connsiteY0" fmla="*/ 0 h 1602434"/>
              <a:gd name="connsiteX1" fmla="*/ 223506 w 628582"/>
              <a:gd name="connsiteY1" fmla="*/ 35742 h 1602434"/>
              <a:gd name="connsiteX2" fmla="*/ 235420 w 628582"/>
              <a:gd name="connsiteY2" fmla="*/ 47656 h 1602434"/>
              <a:gd name="connsiteX3" fmla="*/ 241377 w 628582"/>
              <a:gd name="connsiteY3" fmla="*/ 62549 h 1602434"/>
              <a:gd name="connsiteX4" fmla="*/ 238398 w 628582"/>
              <a:gd name="connsiteY4" fmla="*/ 86377 h 1602434"/>
              <a:gd name="connsiteX5" fmla="*/ 181807 w 628582"/>
              <a:gd name="connsiteY5" fmla="*/ 539109 h 1602434"/>
              <a:gd name="connsiteX6" fmla="*/ 175850 w 628582"/>
              <a:gd name="connsiteY6" fmla="*/ 592722 h 1602434"/>
              <a:gd name="connsiteX7" fmla="*/ 146065 w 628582"/>
              <a:gd name="connsiteY7" fmla="*/ 813131 h 1602434"/>
              <a:gd name="connsiteX8" fmla="*/ 74581 w 628582"/>
              <a:gd name="connsiteY8" fmla="*/ 1247992 h 1602434"/>
              <a:gd name="connsiteX9" fmla="*/ 35860 w 628582"/>
              <a:gd name="connsiteY9" fmla="*/ 1396917 h 1602434"/>
              <a:gd name="connsiteX10" fmla="*/ 0 w 628582"/>
              <a:gd name="connsiteY10" fmla="*/ 1495410 h 1602434"/>
              <a:gd name="connsiteX11" fmla="*/ 56710 w 628582"/>
              <a:gd name="connsiteY11" fmla="*/ 1566692 h 1602434"/>
              <a:gd name="connsiteX12" fmla="*/ 83516 w 628582"/>
              <a:gd name="connsiteY12" fmla="*/ 1599455 h 1602434"/>
              <a:gd name="connsiteX13" fmla="*/ 92452 w 628582"/>
              <a:gd name="connsiteY13" fmla="*/ 1602434 h 1602434"/>
              <a:gd name="connsiteX14" fmla="*/ 134151 w 628582"/>
              <a:gd name="connsiteY14" fmla="*/ 1593498 h 1602434"/>
              <a:gd name="connsiteX15" fmla="*/ 190742 w 628582"/>
              <a:gd name="connsiteY15" fmla="*/ 1572649 h 1602434"/>
              <a:gd name="connsiteX16" fmla="*/ 217549 w 628582"/>
              <a:gd name="connsiteY16" fmla="*/ 1557756 h 1602434"/>
              <a:gd name="connsiteX17" fmla="*/ 226484 w 628582"/>
              <a:gd name="connsiteY17" fmla="*/ 1533928 h 1602434"/>
              <a:gd name="connsiteX18" fmla="*/ 241377 w 628582"/>
              <a:gd name="connsiteY18" fmla="*/ 1450530 h 1602434"/>
              <a:gd name="connsiteX19" fmla="*/ 268183 w 628582"/>
              <a:gd name="connsiteY19" fmla="*/ 1355218 h 1602434"/>
              <a:gd name="connsiteX20" fmla="*/ 306904 w 628582"/>
              <a:gd name="connsiteY20" fmla="*/ 1230121 h 1602434"/>
              <a:gd name="connsiteX21" fmla="*/ 330732 w 628582"/>
              <a:gd name="connsiteY21" fmla="*/ 1158637 h 1602434"/>
              <a:gd name="connsiteX22" fmla="*/ 357538 w 628582"/>
              <a:gd name="connsiteY22" fmla="*/ 1030562 h 1602434"/>
              <a:gd name="connsiteX23" fmla="*/ 420087 w 628582"/>
              <a:gd name="connsiteY23" fmla="*/ 735690 h 1602434"/>
              <a:gd name="connsiteX24" fmla="*/ 485614 w 628582"/>
              <a:gd name="connsiteY24" fmla="*/ 455711 h 1602434"/>
              <a:gd name="connsiteX25" fmla="*/ 539227 w 628582"/>
              <a:gd name="connsiteY25" fmla="*/ 247216 h 1602434"/>
              <a:gd name="connsiteX26" fmla="*/ 566033 w 628582"/>
              <a:gd name="connsiteY26" fmla="*/ 166796 h 1602434"/>
              <a:gd name="connsiteX27" fmla="*/ 586883 w 628582"/>
              <a:gd name="connsiteY27" fmla="*/ 131054 h 1602434"/>
              <a:gd name="connsiteX28" fmla="*/ 610711 w 628582"/>
              <a:gd name="connsiteY28" fmla="*/ 92334 h 1602434"/>
              <a:gd name="connsiteX29" fmla="*/ 625603 w 628582"/>
              <a:gd name="connsiteY29" fmla="*/ 44678 h 1602434"/>
              <a:gd name="connsiteX30" fmla="*/ 628582 w 628582"/>
              <a:gd name="connsiteY30" fmla="*/ 0 h 160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28582" h="1602434">
                <a:moveTo>
                  <a:pt x="628582" y="0"/>
                </a:moveTo>
                <a:lnTo>
                  <a:pt x="223506" y="35742"/>
                </a:lnTo>
                <a:lnTo>
                  <a:pt x="235420" y="47656"/>
                </a:lnTo>
                <a:lnTo>
                  <a:pt x="241377" y="62549"/>
                </a:lnTo>
                <a:lnTo>
                  <a:pt x="238398" y="86377"/>
                </a:lnTo>
                <a:lnTo>
                  <a:pt x="181807" y="539109"/>
                </a:lnTo>
                <a:lnTo>
                  <a:pt x="175850" y="592722"/>
                </a:lnTo>
                <a:lnTo>
                  <a:pt x="146065" y="813131"/>
                </a:lnTo>
                <a:lnTo>
                  <a:pt x="74581" y="1247992"/>
                </a:lnTo>
                <a:lnTo>
                  <a:pt x="35860" y="1396917"/>
                </a:lnTo>
                <a:lnTo>
                  <a:pt x="0" y="1495410"/>
                </a:lnTo>
                <a:cubicBezTo>
                  <a:pt x="29301" y="1532695"/>
                  <a:pt x="42791" y="1549351"/>
                  <a:pt x="56710" y="1566692"/>
                </a:cubicBezTo>
                <a:lnTo>
                  <a:pt x="83516" y="1599455"/>
                </a:lnTo>
                <a:lnTo>
                  <a:pt x="92452" y="1602434"/>
                </a:lnTo>
                <a:lnTo>
                  <a:pt x="134151" y="1593498"/>
                </a:lnTo>
                <a:lnTo>
                  <a:pt x="190742" y="1572649"/>
                </a:lnTo>
                <a:lnTo>
                  <a:pt x="217549" y="1557756"/>
                </a:lnTo>
                <a:lnTo>
                  <a:pt x="226484" y="1533928"/>
                </a:lnTo>
                <a:lnTo>
                  <a:pt x="241377" y="1450530"/>
                </a:lnTo>
                <a:lnTo>
                  <a:pt x="268183" y="1355218"/>
                </a:lnTo>
                <a:lnTo>
                  <a:pt x="306904" y="1230121"/>
                </a:lnTo>
                <a:lnTo>
                  <a:pt x="330732" y="1158637"/>
                </a:lnTo>
                <a:lnTo>
                  <a:pt x="357538" y="1030562"/>
                </a:lnTo>
                <a:lnTo>
                  <a:pt x="420087" y="735690"/>
                </a:lnTo>
                <a:lnTo>
                  <a:pt x="485614" y="455711"/>
                </a:lnTo>
                <a:lnTo>
                  <a:pt x="539227" y="247216"/>
                </a:lnTo>
                <a:lnTo>
                  <a:pt x="566033" y="166796"/>
                </a:lnTo>
                <a:lnTo>
                  <a:pt x="586883" y="131054"/>
                </a:lnTo>
                <a:lnTo>
                  <a:pt x="610711" y="92334"/>
                </a:lnTo>
                <a:lnTo>
                  <a:pt x="625603" y="44678"/>
                </a:lnTo>
                <a:lnTo>
                  <a:pt x="62858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9CA925E-6FCF-440A-94BE-EE7E1CE896C0}"/>
              </a:ext>
            </a:extLst>
          </p:cNvPr>
          <p:cNvSpPr/>
          <p:nvPr/>
        </p:nvSpPr>
        <p:spPr>
          <a:xfrm>
            <a:off x="4981576" y="2381250"/>
            <a:ext cx="2028825" cy="381000"/>
          </a:xfrm>
          <a:custGeom>
            <a:avLst/>
            <a:gdLst>
              <a:gd name="connsiteX0" fmla="*/ 892969 w 2028825"/>
              <a:gd name="connsiteY0" fmla="*/ 319088 h 381000"/>
              <a:gd name="connsiteX1" fmla="*/ 1381125 w 2028825"/>
              <a:gd name="connsiteY1" fmla="*/ 257175 h 381000"/>
              <a:gd name="connsiteX2" fmla="*/ 1550194 w 2028825"/>
              <a:gd name="connsiteY2" fmla="*/ 235744 h 381000"/>
              <a:gd name="connsiteX3" fmla="*/ 1619250 w 2028825"/>
              <a:gd name="connsiteY3" fmla="*/ 226219 h 381000"/>
              <a:gd name="connsiteX4" fmla="*/ 1712119 w 2028825"/>
              <a:gd name="connsiteY4" fmla="*/ 216694 h 381000"/>
              <a:gd name="connsiteX5" fmla="*/ 1774031 w 2028825"/>
              <a:gd name="connsiteY5" fmla="*/ 216694 h 381000"/>
              <a:gd name="connsiteX6" fmla="*/ 1819275 w 2028825"/>
              <a:gd name="connsiteY6" fmla="*/ 219075 h 381000"/>
              <a:gd name="connsiteX7" fmla="*/ 1890713 w 2028825"/>
              <a:gd name="connsiteY7" fmla="*/ 228600 h 381000"/>
              <a:gd name="connsiteX8" fmla="*/ 1947863 w 2028825"/>
              <a:gd name="connsiteY8" fmla="*/ 238125 h 381000"/>
              <a:gd name="connsiteX9" fmla="*/ 1997869 w 2028825"/>
              <a:gd name="connsiteY9" fmla="*/ 254794 h 381000"/>
              <a:gd name="connsiteX10" fmla="*/ 2009775 w 2028825"/>
              <a:gd name="connsiteY10" fmla="*/ 254794 h 381000"/>
              <a:gd name="connsiteX11" fmla="*/ 2028825 w 2028825"/>
              <a:gd name="connsiteY11" fmla="*/ 80963 h 381000"/>
              <a:gd name="connsiteX12" fmla="*/ 2016919 w 2028825"/>
              <a:gd name="connsiteY12" fmla="*/ 66675 h 381000"/>
              <a:gd name="connsiteX13" fmla="*/ 1945481 w 2028825"/>
              <a:gd name="connsiteY13" fmla="*/ 50006 h 381000"/>
              <a:gd name="connsiteX14" fmla="*/ 1816894 w 2028825"/>
              <a:gd name="connsiteY14" fmla="*/ 16669 h 381000"/>
              <a:gd name="connsiteX15" fmla="*/ 1695450 w 2028825"/>
              <a:gd name="connsiteY15" fmla="*/ 0 h 381000"/>
              <a:gd name="connsiteX16" fmla="*/ 1662113 w 2028825"/>
              <a:gd name="connsiteY16" fmla="*/ 0 h 381000"/>
              <a:gd name="connsiteX17" fmla="*/ 1545431 w 2028825"/>
              <a:gd name="connsiteY17" fmla="*/ 21431 h 381000"/>
              <a:gd name="connsiteX18" fmla="*/ 1212056 w 2028825"/>
              <a:gd name="connsiteY18" fmla="*/ 78581 h 381000"/>
              <a:gd name="connsiteX19" fmla="*/ 845344 w 2028825"/>
              <a:gd name="connsiteY19" fmla="*/ 135731 h 381000"/>
              <a:gd name="connsiteX20" fmla="*/ 423863 w 2028825"/>
              <a:gd name="connsiteY20" fmla="*/ 204788 h 381000"/>
              <a:gd name="connsiteX21" fmla="*/ 311944 w 2028825"/>
              <a:gd name="connsiteY21" fmla="*/ 221456 h 381000"/>
              <a:gd name="connsiteX22" fmla="*/ 300038 w 2028825"/>
              <a:gd name="connsiteY22" fmla="*/ 221456 h 381000"/>
              <a:gd name="connsiteX23" fmla="*/ 261938 w 2028825"/>
              <a:gd name="connsiteY23" fmla="*/ 219075 h 381000"/>
              <a:gd name="connsiteX24" fmla="*/ 83344 w 2028825"/>
              <a:gd name="connsiteY24" fmla="*/ 202406 h 381000"/>
              <a:gd name="connsiteX25" fmla="*/ 9525 w 2028825"/>
              <a:gd name="connsiteY25" fmla="*/ 190500 h 381000"/>
              <a:gd name="connsiteX26" fmla="*/ 0 w 2028825"/>
              <a:gd name="connsiteY26" fmla="*/ 197644 h 381000"/>
              <a:gd name="connsiteX27" fmla="*/ 28575 w 2028825"/>
              <a:gd name="connsiteY27" fmla="*/ 347663 h 381000"/>
              <a:gd name="connsiteX28" fmla="*/ 33338 w 2028825"/>
              <a:gd name="connsiteY28" fmla="*/ 354806 h 381000"/>
              <a:gd name="connsiteX29" fmla="*/ 116681 w 2028825"/>
              <a:gd name="connsiteY29" fmla="*/ 366713 h 381000"/>
              <a:gd name="connsiteX30" fmla="*/ 290513 w 2028825"/>
              <a:gd name="connsiteY30" fmla="*/ 376238 h 381000"/>
              <a:gd name="connsiteX31" fmla="*/ 416719 w 2028825"/>
              <a:gd name="connsiteY31" fmla="*/ 381000 h 381000"/>
              <a:gd name="connsiteX32" fmla="*/ 450056 w 2028825"/>
              <a:gd name="connsiteY32" fmla="*/ 381000 h 381000"/>
              <a:gd name="connsiteX33" fmla="*/ 647700 w 2028825"/>
              <a:gd name="connsiteY33" fmla="*/ 354806 h 381000"/>
              <a:gd name="connsiteX34" fmla="*/ 892969 w 2028825"/>
              <a:gd name="connsiteY34" fmla="*/ 319088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28825" h="381000">
                <a:moveTo>
                  <a:pt x="892969" y="319088"/>
                </a:moveTo>
                <a:lnTo>
                  <a:pt x="1381125" y="257175"/>
                </a:lnTo>
                <a:lnTo>
                  <a:pt x="1550194" y="235744"/>
                </a:lnTo>
                <a:lnTo>
                  <a:pt x="1619250" y="226219"/>
                </a:lnTo>
                <a:lnTo>
                  <a:pt x="1712119" y="216694"/>
                </a:lnTo>
                <a:lnTo>
                  <a:pt x="1774031" y="216694"/>
                </a:lnTo>
                <a:lnTo>
                  <a:pt x="1819275" y="219075"/>
                </a:lnTo>
                <a:lnTo>
                  <a:pt x="1890713" y="228600"/>
                </a:lnTo>
                <a:lnTo>
                  <a:pt x="1947863" y="238125"/>
                </a:lnTo>
                <a:lnTo>
                  <a:pt x="1997869" y="254794"/>
                </a:lnTo>
                <a:lnTo>
                  <a:pt x="2009775" y="254794"/>
                </a:lnTo>
                <a:lnTo>
                  <a:pt x="2028825" y="80963"/>
                </a:lnTo>
                <a:lnTo>
                  <a:pt x="2016919" y="66675"/>
                </a:lnTo>
                <a:lnTo>
                  <a:pt x="1945481" y="50006"/>
                </a:lnTo>
                <a:lnTo>
                  <a:pt x="1816894" y="16669"/>
                </a:lnTo>
                <a:lnTo>
                  <a:pt x="1695450" y="0"/>
                </a:lnTo>
                <a:lnTo>
                  <a:pt x="1662113" y="0"/>
                </a:lnTo>
                <a:lnTo>
                  <a:pt x="1545431" y="21431"/>
                </a:lnTo>
                <a:lnTo>
                  <a:pt x="1212056" y="78581"/>
                </a:lnTo>
                <a:lnTo>
                  <a:pt x="845344" y="135731"/>
                </a:lnTo>
                <a:lnTo>
                  <a:pt x="423863" y="204788"/>
                </a:lnTo>
                <a:lnTo>
                  <a:pt x="311944" y="221456"/>
                </a:lnTo>
                <a:lnTo>
                  <a:pt x="300038" y="221456"/>
                </a:lnTo>
                <a:lnTo>
                  <a:pt x="261938" y="219075"/>
                </a:lnTo>
                <a:lnTo>
                  <a:pt x="83344" y="202406"/>
                </a:lnTo>
                <a:lnTo>
                  <a:pt x="9525" y="190500"/>
                </a:lnTo>
                <a:lnTo>
                  <a:pt x="0" y="197644"/>
                </a:lnTo>
                <a:lnTo>
                  <a:pt x="28575" y="347663"/>
                </a:lnTo>
                <a:lnTo>
                  <a:pt x="33338" y="354806"/>
                </a:lnTo>
                <a:lnTo>
                  <a:pt x="116681" y="366713"/>
                </a:lnTo>
                <a:lnTo>
                  <a:pt x="290513" y="376238"/>
                </a:lnTo>
                <a:lnTo>
                  <a:pt x="416719" y="381000"/>
                </a:lnTo>
                <a:lnTo>
                  <a:pt x="450056" y="381000"/>
                </a:lnTo>
                <a:lnTo>
                  <a:pt x="647700" y="354806"/>
                </a:lnTo>
                <a:lnTo>
                  <a:pt x="892969" y="3190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9FA6CFA-FB0B-408C-BA24-BBBFE2526330}"/>
              </a:ext>
            </a:extLst>
          </p:cNvPr>
          <p:cNvSpPr/>
          <p:nvPr/>
        </p:nvSpPr>
        <p:spPr>
          <a:xfrm>
            <a:off x="5065714" y="3138488"/>
            <a:ext cx="1831975" cy="342900"/>
          </a:xfrm>
          <a:custGeom>
            <a:avLst/>
            <a:gdLst>
              <a:gd name="connsiteX0" fmla="*/ 735806 w 1833562"/>
              <a:gd name="connsiteY0" fmla="*/ 114300 h 342900"/>
              <a:gd name="connsiteX1" fmla="*/ 1254919 w 1833562"/>
              <a:gd name="connsiteY1" fmla="*/ 47625 h 342900"/>
              <a:gd name="connsiteX2" fmla="*/ 1545431 w 1833562"/>
              <a:gd name="connsiteY2" fmla="*/ 11906 h 342900"/>
              <a:gd name="connsiteX3" fmla="*/ 1616869 w 1833562"/>
              <a:gd name="connsiteY3" fmla="*/ 2381 h 342900"/>
              <a:gd name="connsiteX4" fmla="*/ 1635919 w 1833562"/>
              <a:gd name="connsiteY4" fmla="*/ 0 h 342900"/>
              <a:gd name="connsiteX5" fmla="*/ 1678781 w 1833562"/>
              <a:gd name="connsiteY5" fmla="*/ 4762 h 342900"/>
              <a:gd name="connsiteX6" fmla="*/ 1819275 w 1833562"/>
              <a:gd name="connsiteY6" fmla="*/ 23812 h 342900"/>
              <a:gd name="connsiteX7" fmla="*/ 1833562 w 1833562"/>
              <a:gd name="connsiteY7" fmla="*/ 30956 h 342900"/>
              <a:gd name="connsiteX8" fmla="*/ 1752600 w 1833562"/>
              <a:gd name="connsiteY8" fmla="*/ 219075 h 342900"/>
              <a:gd name="connsiteX9" fmla="*/ 1740694 w 1833562"/>
              <a:gd name="connsiteY9" fmla="*/ 207168 h 342900"/>
              <a:gd name="connsiteX10" fmla="*/ 1697831 w 1833562"/>
              <a:gd name="connsiteY10" fmla="*/ 202406 h 342900"/>
              <a:gd name="connsiteX11" fmla="*/ 1397794 w 1833562"/>
              <a:gd name="connsiteY11" fmla="*/ 202406 h 342900"/>
              <a:gd name="connsiteX12" fmla="*/ 1173956 w 1833562"/>
              <a:gd name="connsiteY12" fmla="*/ 219075 h 342900"/>
              <a:gd name="connsiteX13" fmla="*/ 892969 w 1833562"/>
              <a:gd name="connsiteY13" fmla="*/ 252412 h 342900"/>
              <a:gd name="connsiteX14" fmla="*/ 623887 w 1833562"/>
              <a:gd name="connsiteY14" fmla="*/ 295275 h 342900"/>
              <a:gd name="connsiteX15" fmla="*/ 357187 w 1833562"/>
              <a:gd name="connsiteY15" fmla="*/ 321468 h 342900"/>
              <a:gd name="connsiteX16" fmla="*/ 247650 w 1833562"/>
              <a:gd name="connsiteY16" fmla="*/ 333375 h 342900"/>
              <a:gd name="connsiteX17" fmla="*/ 207169 w 1833562"/>
              <a:gd name="connsiteY17" fmla="*/ 338137 h 342900"/>
              <a:gd name="connsiteX18" fmla="*/ 147637 w 1833562"/>
              <a:gd name="connsiteY18" fmla="*/ 330993 h 342900"/>
              <a:gd name="connsiteX19" fmla="*/ 78581 w 1833562"/>
              <a:gd name="connsiteY19" fmla="*/ 319087 h 342900"/>
              <a:gd name="connsiteX20" fmla="*/ 61912 w 1833562"/>
              <a:gd name="connsiteY20" fmla="*/ 323850 h 342900"/>
              <a:gd name="connsiteX21" fmla="*/ 47625 w 1833562"/>
              <a:gd name="connsiteY21" fmla="*/ 342900 h 342900"/>
              <a:gd name="connsiteX22" fmla="*/ 0 w 1833562"/>
              <a:gd name="connsiteY22" fmla="*/ 154781 h 342900"/>
              <a:gd name="connsiteX23" fmla="*/ 14287 w 1833562"/>
              <a:gd name="connsiteY23" fmla="*/ 157162 h 342900"/>
              <a:gd name="connsiteX24" fmla="*/ 59531 w 1833562"/>
              <a:gd name="connsiteY24" fmla="*/ 164306 h 342900"/>
              <a:gd name="connsiteX25" fmla="*/ 152400 w 1833562"/>
              <a:gd name="connsiteY25" fmla="*/ 178593 h 342900"/>
              <a:gd name="connsiteX26" fmla="*/ 180975 w 1833562"/>
              <a:gd name="connsiteY26" fmla="*/ 178593 h 342900"/>
              <a:gd name="connsiteX27" fmla="*/ 254794 w 1833562"/>
              <a:gd name="connsiteY27" fmla="*/ 169068 h 342900"/>
              <a:gd name="connsiteX28" fmla="*/ 502444 w 1833562"/>
              <a:gd name="connsiteY28" fmla="*/ 140493 h 342900"/>
              <a:gd name="connsiteX29" fmla="*/ 735806 w 1833562"/>
              <a:gd name="connsiteY29" fmla="*/ 1143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33562" h="342900">
                <a:moveTo>
                  <a:pt x="735806" y="114300"/>
                </a:moveTo>
                <a:lnTo>
                  <a:pt x="1254919" y="47625"/>
                </a:lnTo>
                <a:lnTo>
                  <a:pt x="1545431" y="11906"/>
                </a:lnTo>
                <a:lnTo>
                  <a:pt x="1616869" y="2381"/>
                </a:lnTo>
                <a:lnTo>
                  <a:pt x="1635919" y="0"/>
                </a:lnTo>
                <a:lnTo>
                  <a:pt x="1678781" y="4762"/>
                </a:lnTo>
                <a:lnTo>
                  <a:pt x="1819275" y="23812"/>
                </a:lnTo>
                <a:lnTo>
                  <a:pt x="1833562" y="30956"/>
                </a:lnTo>
                <a:lnTo>
                  <a:pt x="1752600" y="219075"/>
                </a:lnTo>
                <a:lnTo>
                  <a:pt x="1740694" y="207168"/>
                </a:lnTo>
                <a:lnTo>
                  <a:pt x="1697831" y="202406"/>
                </a:lnTo>
                <a:lnTo>
                  <a:pt x="1397794" y="202406"/>
                </a:lnTo>
                <a:lnTo>
                  <a:pt x="1173956" y="219075"/>
                </a:lnTo>
                <a:lnTo>
                  <a:pt x="892969" y="252412"/>
                </a:lnTo>
                <a:lnTo>
                  <a:pt x="623887" y="295275"/>
                </a:lnTo>
                <a:lnTo>
                  <a:pt x="357187" y="321468"/>
                </a:lnTo>
                <a:lnTo>
                  <a:pt x="247650" y="333375"/>
                </a:lnTo>
                <a:lnTo>
                  <a:pt x="207169" y="338137"/>
                </a:lnTo>
                <a:lnTo>
                  <a:pt x="147637" y="330993"/>
                </a:lnTo>
                <a:lnTo>
                  <a:pt x="78581" y="319087"/>
                </a:lnTo>
                <a:lnTo>
                  <a:pt x="61912" y="323850"/>
                </a:lnTo>
                <a:lnTo>
                  <a:pt x="47625" y="342900"/>
                </a:lnTo>
                <a:lnTo>
                  <a:pt x="0" y="154781"/>
                </a:lnTo>
                <a:lnTo>
                  <a:pt x="14287" y="157162"/>
                </a:lnTo>
                <a:lnTo>
                  <a:pt x="59531" y="164306"/>
                </a:lnTo>
                <a:lnTo>
                  <a:pt x="152400" y="178593"/>
                </a:lnTo>
                <a:lnTo>
                  <a:pt x="180975" y="178593"/>
                </a:lnTo>
                <a:lnTo>
                  <a:pt x="254794" y="169068"/>
                </a:lnTo>
                <a:lnTo>
                  <a:pt x="502444" y="140493"/>
                </a:lnTo>
                <a:lnTo>
                  <a:pt x="735806" y="1143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B81F2CE-CEC5-41A6-A8B5-4D89C568BEE9}"/>
              </a:ext>
            </a:extLst>
          </p:cNvPr>
          <p:cNvSpPr/>
          <p:nvPr/>
        </p:nvSpPr>
        <p:spPr>
          <a:xfrm rot="17700000">
            <a:off x="4753769" y="3944144"/>
            <a:ext cx="2246312" cy="1428750"/>
          </a:xfrm>
          <a:custGeom>
            <a:avLst/>
            <a:gdLst>
              <a:gd name="connsiteX0" fmla="*/ 757237 w 2245519"/>
              <a:gd name="connsiteY0" fmla="*/ 909638 h 1428750"/>
              <a:gd name="connsiteX1" fmla="*/ 1433512 w 2245519"/>
              <a:gd name="connsiteY1" fmla="*/ 583406 h 1428750"/>
              <a:gd name="connsiteX2" fmla="*/ 1716881 w 2245519"/>
              <a:gd name="connsiteY2" fmla="*/ 447675 h 1428750"/>
              <a:gd name="connsiteX3" fmla="*/ 1955006 w 2245519"/>
              <a:gd name="connsiteY3" fmla="*/ 335756 h 1428750"/>
              <a:gd name="connsiteX4" fmla="*/ 2009775 w 2245519"/>
              <a:gd name="connsiteY4" fmla="*/ 304800 h 1428750"/>
              <a:gd name="connsiteX5" fmla="*/ 2045494 w 2245519"/>
              <a:gd name="connsiteY5" fmla="*/ 278606 h 1428750"/>
              <a:gd name="connsiteX6" fmla="*/ 2074069 w 2245519"/>
              <a:gd name="connsiteY6" fmla="*/ 252413 h 1428750"/>
              <a:gd name="connsiteX7" fmla="*/ 2109787 w 2245519"/>
              <a:gd name="connsiteY7" fmla="*/ 209550 h 1428750"/>
              <a:gd name="connsiteX8" fmla="*/ 2135981 w 2245519"/>
              <a:gd name="connsiteY8" fmla="*/ 157163 h 1428750"/>
              <a:gd name="connsiteX9" fmla="*/ 2152650 w 2245519"/>
              <a:gd name="connsiteY9" fmla="*/ 97631 h 1428750"/>
              <a:gd name="connsiteX10" fmla="*/ 2164556 w 2245519"/>
              <a:gd name="connsiteY10" fmla="*/ 23813 h 1428750"/>
              <a:gd name="connsiteX11" fmla="*/ 2166937 w 2245519"/>
              <a:gd name="connsiteY11" fmla="*/ 2381 h 1428750"/>
              <a:gd name="connsiteX12" fmla="*/ 2178844 w 2245519"/>
              <a:gd name="connsiteY12" fmla="*/ 0 h 1428750"/>
              <a:gd name="connsiteX13" fmla="*/ 2245519 w 2245519"/>
              <a:gd name="connsiteY13" fmla="*/ 119063 h 1428750"/>
              <a:gd name="connsiteX14" fmla="*/ 2238375 w 2245519"/>
              <a:gd name="connsiteY14" fmla="*/ 204788 h 1428750"/>
              <a:gd name="connsiteX15" fmla="*/ 2224087 w 2245519"/>
              <a:gd name="connsiteY15" fmla="*/ 373856 h 1428750"/>
              <a:gd name="connsiteX16" fmla="*/ 2209800 w 2245519"/>
              <a:gd name="connsiteY16" fmla="*/ 492919 h 1428750"/>
              <a:gd name="connsiteX17" fmla="*/ 2197894 w 2245519"/>
              <a:gd name="connsiteY17" fmla="*/ 542925 h 1428750"/>
              <a:gd name="connsiteX18" fmla="*/ 2183606 w 2245519"/>
              <a:gd name="connsiteY18" fmla="*/ 564356 h 1428750"/>
              <a:gd name="connsiteX19" fmla="*/ 2155031 w 2245519"/>
              <a:gd name="connsiteY19" fmla="*/ 585788 h 1428750"/>
              <a:gd name="connsiteX20" fmla="*/ 2126456 w 2245519"/>
              <a:gd name="connsiteY20" fmla="*/ 602456 h 1428750"/>
              <a:gd name="connsiteX21" fmla="*/ 2109787 w 2245519"/>
              <a:gd name="connsiteY21" fmla="*/ 607219 h 1428750"/>
              <a:gd name="connsiteX22" fmla="*/ 2100262 w 2245519"/>
              <a:gd name="connsiteY22" fmla="*/ 604838 h 1428750"/>
              <a:gd name="connsiteX23" fmla="*/ 2069306 w 2245519"/>
              <a:gd name="connsiteY23" fmla="*/ 602456 h 1428750"/>
              <a:gd name="connsiteX24" fmla="*/ 2021681 w 2245519"/>
              <a:gd name="connsiteY24" fmla="*/ 609600 h 1428750"/>
              <a:gd name="connsiteX25" fmla="*/ 1952625 w 2245519"/>
              <a:gd name="connsiteY25" fmla="*/ 633413 h 1428750"/>
              <a:gd name="connsiteX26" fmla="*/ 1866900 w 2245519"/>
              <a:gd name="connsiteY26" fmla="*/ 673894 h 1428750"/>
              <a:gd name="connsiteX27" fmla="*/ 1754981 w 2245519"/>
              <a:gd name="connsiteY27" fmla="*/ 726281 h 1428750"/>
              <a:gd name="connsiteX28" fmla="*/ 1702594 w 2245519"/>
              <a:gd name="connsiteY28" fmla="*/ 757238 h 1428750"/>
              <a:gd name="connsiteX29" fmla="*/ 1693069 w 2245519"/>
              <a:gd name="connsiteY29" fmla="*/ 754856 h 1428750"/>
              <a:gd name="connsiteX30" fmla="*/ 1683544 w 2245519"/>
              <a:gd name="connsiteY30" fmla="*/ 745331 h 1428750"/>
              <a:gd name="connsiteX31" fmla="*/ 1693069 w 2245519"/>
              <a:gd name="connsiteY31" fmla="*/ 740569 h 1428750"/>
              <a:gd name="connsiteX32" fmla="*/ 1771650 w 2245519"/>
              <a:gd name="connsiteY32" fmla="*/ 719138 h 1428750"/>
              <a:gd name="connsiteX33" fmla="*/ 1650206 w 2245519"/>
              <a:gd name="connsiteY33" fmla="*/ 757238 h 1428750"/>
              <a:gd name="connsiteX34" fmla="*/ 1535906 w 2245519"/>
              <a:gd name="connsiteY34" fmla="*/ 802481 h 1428750"/>
              <a:gd name="connsiteX35" fmla="*/ 1114425 w 2245519"/>
              <a:gd name="connsiteY35" fmla="*/ 1000125 h 1428750"/>
              <a:gd name="connsiteX36" fmla="*/ 564356 w 2245519"/>
              <a:gd name="connsiteY36" fmla="*/ 1257300 h 1428750"/>
              <a:gd name="connsiteX37" fmla="*/ 266700 w 2245519"/>
              <a:gd name="connsiteY37" fmla="*/ 1397794 h 1428750"/>
              <a:gd name="connsiteX38" fmla="*/ 195262 w 2245519"/>
              <a:gd name="connsiteY38" fmla="*/ 1419225 h 1428750"/>
              <a:gd name="connsiteX39" fmla="*/ 154781 w 2245519"/>
              <a:gd name="connsiteY39" fmla="*/ 1428750 h 1428750"/>
              <a:gd name="connsiteX40" fmla="*/ 95250 w 2245519"/>
              <a:gd name="connsiteY40" fmla="*/ 1428750 h 1428750"/>
              <a:gd name="connsiteX41" fmla="*/ 47625 w 2245519"/>
              <a:gd name="connsiteY41" fmla="*/ 1421606 h 1428750"/>
              <a:gd name="connsiteX42" fmla="*/ 21431 w 2245519"/>
              <a:gd name="connsiteY42" fmla="*/ 1404938 h 1428750"/>
              <a:gd name="connsiteX43" fmla="*/ 7144 w 2245519"/>
              <a:gd name="connsiteY43" fmla="*/ 1383506 h 1428750"/>
              <a:gd name="connsiteX44" fmla="*/ 0 w 2245519"/>
              <a:gd name="connsiteY44" fmla="*/ 1343025 h 1428750"/>
              <a:gd name="connsiteX45" fmla="*/ 9525 w 2245519"/>
              <a:gd name="connsiteY45" fmla="*/ 1302544 h 1428750"/>
              <a:gd name="connsiteX46" fmla="*/ 38100 w 2245519"/>
              <a:gd name="connsiteY46" fmla="*/ 1269206 h 1428750"/>
              <a:gd name="connsiteX47" fmla="*/ 90487 w 2245519"/>
              <a:gd name="connsiteY47" fmla="*/ 1233488 h 1428750"/>
              <a:gd name="connsiteX48" fmla="*/ 242887 w 2245519"/>
              <a:gd name="connsiteY48" fmla="*/ 1157288 h 1428750"/>
              <a:gd name="connsiteX49" fmla="*/ 757237 w 2245519"/>
              <a:gd name="connsiteY49" fmla="*/ 909638 h 1428750"/>
              <a:gd name="connsiteX0" fmla="*/ 757237 w 2245519"/>
              <a:gd name="connsiteY0" fmla="*/ 909638 h 1428750"/>
              <a:gd name="connsiteX1" fmla="*/ 1433512 w 2245519"/>
              <a:gd name="connsiteY1" fmla="*/ 583406 h 1428750"/>
              <a:gd name="connsiteX2" fmla="*/ 1716881 w 2245519"/>
              <a:gd name="connsiteY2" fmla="*/ 447675 h 1428750"/>
              <a:gd name="connsiteX3" fmla="*/ 1955006 w 2245519"/>
              <a:gd name="connsiteY3" fmla="*/ 335756 h 1428750"/>
              <a:gd name="connsiteX4" fmla="*/ 2009775 w 2245519"/>
              <a:gd name="connsiteY4" fmla="*/ 304800 h 1428750"/>
              <a:gd name="connsiteX5" fmla="*/ 2045494 w 2245519"/>
              <a:gd name="connsiteY5" fmla="*/ 278606 h 1428750"/>
              <a:gd name="connsiteX6" fmla="*/ 2074069 w 2245519"/>
              <a:gd name="connsiteY6" fmla="*/ 252413 h 1428750"/>
              <a:gd name="connsiteX7" fmla="*/ 2109787 w 2245519"/>
              <a:gd name="connsiteY7" fmla="*/ 209550 h 1428750"/>
              <a:gd name="connsiteX8" fmla="*/ 2135981 w 2245519"/>
              <a:gd name="connsiteY8" fmla="*/ 157163 h 1428750"/>
              <a:gd name="connsiteX9" fmla="*/ 2152650 w 2245519"/>
              <a:gd name="connsiteY9" fmla="*/ 97631 h 1428750"/>
              <a:gd name="connsiteX10" fmla="*/ 2164556 w 2245519"/>
              <a:gd name="connsiteY10" fmla="*/ 23813 h 1428750"/>
              <a:gd name="connsiteX11" fmla="*/ 2166937 w 2245519"/>
              <a:gd name="connsiteY11" fmla="*/ 2381 h 1428750"/>
              <a:gd name="connsiteX12" fmla="*/ 2178844 w 2245519"/>
              <a:gd name="connsiteY12" fmla="*/ 0 h 1428750"/>
              <a:gd name="connsiteX13" fmla="*/ 2245519 w 2245519"/>
              <a:gd name="connsiteY13" fmla="*/ 119063 h 1428750"/>
              <a:gd name="connsiteX14" fmla="*/ 2238375 w 2245519"/>
              <a:gd name="connsiteY14" fmla="*/ 204788 h 1428750"/>
              <a:gd name="connsiteX15" fmla="*/ 2224087 w 2245519"/>
              <a:gd name="connsiteY15" fmla="*/ 373856 h 1428750"/>
              <a:gd name="connsiteX16" fmla="*/ 2209800 w 2245519"/>
              <a:gd name="connsiteY16" fmla="*/ 492919 h 1428750"/>
              <a:gd name="connsiteX17" fmla="*/ 2197894 w 2245519"/>
              <a:gd name="connsiteY17" fmla="*/ 542925 h 1428750"/>
              <a:gd name="connsiteX18" fmla="*/ 2183606 w 2245519"/>
              <a:gd name="connsiteY18" fmla="*/ 564356 h 1428750"/>
              <a:gd name="connsiteX19" fmla="*/ 2155031 w 2245519"/>
              <a:gd name="connsiteY19" fmla="*/ 585788 h 1428750"/>
              <a:gd name="connsiteX20" fmla="*/ 2126456 w 2245519"/>
              <a:gd name="connsiteY20" fmla="*/ 602456 h 1428750"/>
              <a:gd name="connsiteX21" fmla="*/ 2109787 w 2245519"/>
              <a:gd name="connsiteY21" fmla="*/ 607219 h 1428750"/>
              <a:gd name="connsiteX22" fmla="*/ 2100262 w 2245519"/>
              <a:gd name="connsiteY22" fmla="*/ 604838 h 1428750"/>
              <a:gd name="connsiteX23" fmla="*/ 2069306 w 2245519"/>
              <a:gd name="connsiteY23" fmla="*/ 602456 h 1428750"/>
              <a:gd name="connsiteX24" fmla="*/ 2021681 w 2245519"/>
              <a:gd name="connsiteY24" fmla="*/ 609600 h 1428750"/>
              <a:gd name="connsiteX25" fmla="*/ 1952625 w 2245519"/>
              <a:gd name="connsiteY25" fmla="*/ 633413 h 1428750"/>
              <a:gd name="connsiteX26" fmla="*/ 1866900 w 2245519"/>
              <a:gd name="connsiteY26" fmla="*/ 673894 h 1428750"/>
              <a:gd name="connsiteX27" fmla="*/ 1754981 w 2245519"/>
              <a:gd name="connsiteY27" fmla="*/ 726281 h 1428750"/>
              <a:gd name="connsiteX28" fmla="*/ 1702594 w 2245519"/>
              <a:gd name="connsiteY28" fmla="*/ 757238 h 1428750"/>
              <a:gd name="connsiteX29" fmla="*/ 1683544 w 2245519"/>
              <a:gd name="connsiteY29" fmla="*/ 745331 h 1428750"/>
              <a:gd name="connsiteX30" fmla="*/ 1693069 w 2245519"/>
              <a:gd name="connsiteY30" fmla="*/ 740569 h 1428750"/>
              <a:gd name="connsiteX31" fmla="*/ 1771650 w 2245519"/>
              <a:gd name="connsiteY31" fmla="*/ 719138 h 1428750"/>
              <a:gd name="connsiteX32" fmla="*/ 1650206 w 2245519"/>
              <a:gd name="connsiteY32" fmla="*/ 757238 h 1428750"/>
              <a:gd name="connsiteX33" fmla="*/ 1535906 w 2245519"/>
              <a:gd name="connsiteY33" fmla="*/ 802481 h 1428750"/>
              <a:gd name="connsiteX34" fmla="*/ 1114425 w 2245519"/>
              <a:gd name="connsiteY34" fmla="*/ 1000125 h 1428750"/>
              <a:gd name="connsiteX35" fmla="*/ 564356 w 2245519"/>
              <a:gd name="connsiteY35" fmla="*/ 1257300 h 1428750"/>
              <a:gd name="connsiteX36" fmla="*/ 266700 w 2245519"/>
              <a:gd name="connsiteY36" fmla="*/ 1397794 h 1428750"/>
              <a:gd name="connsiteX37" fmla="*/ 195262 w 2245519"/>
              <a:gd name="connsiteY37" fmla="*/ 1419225 h 1428750"/>
              <a:gd name="connsiteX38" fmla="*/ 154781 w 2245519"/>
              <a:gd name="connsiteY38" fmla="*/ 1428750 h 1428750"/>
              <a:gd name="connsiteX39" fmla="*/ 95250 w 2245519"/>
              <a:gd name="connsiteY39" fmla="*/ 1428750 h 1428750"/>
              <a:gd name="connsiteX40" fmla="*/ 47625 w 2245519"/>
              <a:gd name="connsiteY40" fmla="*/ 1421606 h 1428750"/>
              <a:gd name="connsiteX41" fmla="*/ 21431 w 2245519"/>
              <a:gd name="connsiteY41" fmla="*/ 1404938 h 1428750"/>
              <a:gd name="connsiteX42" fmla="*/ 7144 w 2245519"/>
              <a:gd name="connsiteY42" fmla="*/ 1383506 h 1428750"/>
              <a:gd name="connsiteX43" fmla="*/ 0 w 2245519"/>
              <a:gd name="connsiteY43" fmla="*/ 1343025 h 1428750"/>
              <a:gd name="connsiteX44" fmla="*/ 9525 w 2245519"/>
              <a:gd name="connsiteY44" fmla="*/ 1302544 h 1428750"/>
              <a:gd name="connsiteX45" fmla="*/ 38100 w 2245519"/>
              <a:gd name="connsiteY45" fmla="*/ 1269206 h 1428750"/>
              <a:gd name="connsiteX46" fmla="*/ 90487 w 2245519"/>
              <a:gd name="connsiteY46" fmla="*/ 1233488 h 1428750"/>
              <a:gd name="connsiteX47" fmla="*/ 242887 w 2245519"/>
              <a:gd name="connsiteY47" fmla="*/ 1157288 h 1428750"/>
              <a:gd name="connsiteX48" fmla="*/ 757237 w 2245519"/>
              <a:gd name="connsiteY48" fmla="*/ 909638 h 1428750"/>
              <a:gd name="connsiteX0" fmla="*/ 757237 w 2245519"/>
              <a:gd name="connsiteY0" fmla="*/ 909638 h 1428750"/>
              <a:gd name="connsiteX1" fmla="*/ 1433512 w 2245519"/>
              <a:gd name="connsiteY1" fmla="*/ 583406 h 1428750"/>
              <a:gd name="connsiteX2" fmla="*/ 1716881 w 2245519"/>
              <a:gd name="connsiteY2" fmla="*/ 447675 h 1428750"/>
              <a:gd name="connsiteX3" fmla="*/ 1955006 w 2245519"/>
              <a:gd name="connsiteY3" fmla="*/ 335756 h 1428750"/>
              <a:gd name="connsiteX4" fmla="*/ 2009775 w 2245519"/>
              <a:gd name="connsiteY4" fmla="*/ 304800 h 1428750"/>
              <a:gd name="connsiteX5" fmla="*/ 2045494 w 2245519"/>
              <a:gd name="connsiteY5" fmla="*/ 278606 h 1428750"/>
              <a:gd name="connsiteX6" fmla="*/ 2074069 w 2245519"/>
              <a:gd name="connsiteY6" fmla="*/ 252413 h 1428750"/>
              <a:gd name="connsiteX7" fmla="*/ 2109787 w 2245519"/>
              <a:gd name="connsiteY7" fmla="*/ 209550 h 1428750"/>
              <a:gd name="connsiteX8" fmla="*/ 2135981 w 2245519"/>
              <a:gd name="connsiteY8" fmla="*/ 157163 h 1428750"/>
              <a:gd name="connsiteX9" fmla="*/ 2152650 w 2245519"/>
              <a:gd name="connsiteY9" fmla="*/ 97631 h 1428750"/>
              <a:gd name="connsiteX10" fmla="*/ 2164556 w 2245519"/>
              <a:gd name="connsiteY10" fmla="*/ 23813 h 1428750"/>
              <a:gd name="connsiteX11" fmla="*/ 2166937 w 2245519"/>
              <a:gd name="connsiteY11" fmla="*/ 2381 h 1428750"/>
              <a:gd name="connsiteX12" fmla="*/ 2178844 w 2245519"/>
              <a:gd name="connsiteY12" fmla="*/ 0 h 1428750"/>
              <a:gd name="connsiteX13" fmla="*/ 2245519 w 2245519"/>
              <a:gd name="connsiteY13" fmla="*/ 119063 h 1428750"/>
              <a:gd name="connsiteX14" fmla="*/ 2238375 w 2245519"/>
              <a:gd name="connsiteY14" fmla="*/ 204788 h 1428750"/>
              <a:gd name="connsiteX15" fmla="*/ 2224087 w 2245519"/>
              <a:gd name="connsiteY15" fmla="*/ 373856 h 1428750"/>
              <a:gd name="connsiteX16" fmla="*/ 2209800 w 2245519"/>
              <a:gd name="connsiteY16" fmla="*/ 492919 h 1428750"/>
              <a:gd name="connsiteX17" fmla="*/ 2197894 w 2245519"/>
              <a:gd name="connsiteY17" fmla="*/ 542925 h 1428750"/>
              <a:gd name="connsiteX18" fmla="*/ 2183606 w 2245519"/>
              <a:gd name="connsiteY18" fmla="*/ 564356 h 1428750"/>
              <a:gd name="connsiteX19" fmla="*/ 2155031 w 2245519"/>
              <a:gd name="connsiteY19" fmla="*/ 585788 h 1428750"/>
              <a:gd name="connsiteX20" fmla="*/ 2126456 w 2245519"/>
              <a:gd name="connsiteY20" fmla="*/ 602456 h 1428750"/>
              <a:gd name="connsiteX21" fmla="*/ 2109787 w 2245519"/>
              <a:gd name="connsiteY21" fmla="*/ 607219 h 1428750"/>
              <a:gd name="connsiteX22" fmla="*/ 2100262 w 2245519"/>
              <a:gd name="connsiteY22" fmla="*/ 604838 h 1428750"/>
              <a:gd name="connsiteX23" fmla="*/ 2069306 w 2245519"/>
              <a:gd name="connsiteY23" fmla="*/ 602456 h 1428750"/>
              <a:gd name="connsiteX24" fmla="*/ 2021681 w 2245519"/>
              <a:gd name="connsiteY24" fmla="*/ 609600 h 1428750"/>
              <a:gd name="connsiteX25" fmla="*/ 1952625 w 2245519"/>
              <a:gd name="connsiteY25" fmla="*/ 633413 h 1428750"/>
              <a:gd name="connsiteX26" fmla="*/ 1866900 w 2245519"/>
              <a:gd name="connsiteY26" fmla="*/ 673894 h 1428750"/>
              <a:gd name="connsiteX27" fmla="*/ 1754981 w 2245519"/>
              <a:gd name="connsiteY27" fmla="*/ 726281 h 1428750"/>
              <a:gd name="connsiteX28" fmla="*/ 1683544 w 2245519"/>
              <a:gd name="connsiteY28" fmla="*/ 745331 h 1428750"/>
              <a:gd name="connsiteX29" fmla="*/ 1693069 w 2245519"/>
              <a:gd name="connsiteY29" fmla="*/ 740569 h 1428750"/>
              <a:gd name="connsiteX30" fmla="*/ 1771650 w 2245519"/>
              <a:gd name="connsiteY30" fmla="*/ 719138 h 1428750"/>
              <a:gd name="connsiteX31" fmla="*/ 1650206 w 2245519"/>
              <a:gd name="connsiteY31" fmla="*/ 757238 h 1428750"/>
              <a:gd name="connsiteX32" fmla="*/ 1535906 w 2245519"/>
              <a:gd name="connsiteY32" fmla="*/ 802481 h 1428750"/>
              <a:gd name="connsiteX33" fmla="*/ 1114425 w 2245519"/>
              <a:gd name="connsiteY33" fmla="*/ 1000125 h 1428750"/>
              <a:gd name="connsiteX34" fmla="*/ 564356 w 2245519"/>
              <a:gd name="connsiteY34" fmla="*/ 1257300 h 1428750"/>
              <a:gd name="connsiteX35" fmla="*/ 266700 w 2245519"/>
              <a:gd name="connsiteY35" fmla="*/ 1397794 h 1428750"/>
              <a:gd name="connsiteX36" fmla="*/ 195262 w 2245519"/>
              <a:gd name="connsiteY36" fmla="*/ 1419225 h 1428750"/>
              <a:gd name="connsiteX37" fmla="*/ 154781 w 2245519"/>
              <a:gd name="connsiteY37" fmla="*/ 1428750 h 1428750"/>
              <a:gd name="connsiteX38" fmla="*/ 95250 w 2245519"/>
              <a:gd name="connsiteY38" fmla="*/ 1428750 h 1428750"/>
              <a:gd name="connsiteX39" fmla="*/ 47625 w 2245519"/>
              <a:gd name="connsiteY39" fmla="*/ 1421606 h 1428750"/>
              <a:gd name="connsiteX40" fmla="*/ 21431 w 2245519"/>
              <a:gd name="connsiteY40" fmla="*/ 1404938 h 1428750"/>
              <a:gd name="connsiteX41" fmla="*/ 7144 w 2245519"/>
              <a:gd name="connsiteY41" fmla="*/ 1383506 h 1428750"/>
              <a:gd name="connsiteX42" fmla="*/ 0 w 2245519"/>
              <a:gd name="connsiteY42" fmla="*/ 1343025 h 1428750"/>
              <a:gd name="connsiteX43" fmla="*/ 9525 w 2245519"/>
              <a:gd name="connsiteY43" fmla="*/ 1302544 h 1428750"/>
              <a:gd name="connsiteX44" fmla="*/ 38100 w 2245519"/>
              <a:gd name="connsiteY44" fmla="*/ 1269206 h 1428750"/>
              <a:gd name="connsiteX45" fmla="*/ 90487 w 2245519"/>
              <a:gd name="connsiteY45" fmla="*/ 1233488 h 1428750"/>
              <a:gd name="connsiteX46" fmla="*/ 242887 w 2245519"/>
              <a:gd name="connsiteY46" fmla="*/ 1157288 h 1428750"/>
              <a:gd name="connsiteX47" fmla="*/ 757237 w 2245519"/>
              <a:gd name="connsiteY47" fmla="*/ 909638 h 1428750"/>
              <a:gd name="connsiteX0" fmla="*/ 757237 w 2245519"/>
              <a:gd name="connsiteY0" fmla="*/ 909638 h 1428750"/>
              <a:gd name="connsiteX1" fmla="*/ 1433512 w 2245519"/>
              <a:gd name="connsiteY1" fmla="*/ 583406 h 1428750"/>
              <a:gd name="connsiteX2" fmla="*/ 1716881 w 2245519"/>
              <a:gd name="connsiteY2" fmla="*/ 447675 h 1428750"/>
              <a:gd name="connsiteX3" fmla="*/ 1955006 w 2245519"/>
              <a:gd name="connsiteY3" fmla="*/ 335756 h 1428750"/>
              <a:gd name="connsiteX4" fmla="*/ 2009775 w 2245519"/>
              <a:gd name="connsiteY4" fmla="*/ 304800 h 1428750"/>
              <a:gd name="connsiteX5" fmla="*/ 2045494 w 2245519"/>
              <a:gd name="connsiteY5" fmla="*/ 278606 h 1428750"/>
              <a:gd name="connsiteX6" fmla="*/ 2074069 w 2245519"/>
              <a:gd name="connsiteY6" fmla="*/ 252413 h 1428750"/>
              <a:gd name="connsiteX7" fmla="*/ 2109787 w 2245519"/>
              <a:gd name="connsiteY7" fmla="*/ 209550 h 1428750"/>
              <a:gd name="connsiteX8" fmla="*/ 2135981 w 2245519"/>
              <a:gd name="connsiteY8" fmla="*/ 157163 h 1428750"/>
              <a:gd name="connsiteX9" fmla="*/ 2152650 w 2245519"/>
              <a:gd name="connsiteY9" fmla="*/ 97631 h 1428750"/>
              <a:gd name="connsiteX10" fmla="*/ 2164556 w 2245519"/>
              <a:gd name="connsiteY10" fmla="*/ 23813 h 1428750"/>
              <a:gd name="connsiteX11" fmla="*/ 2166937 w 2245519"/>
              <a:gd name="connsiteY11" fmla="*/ 2381 h 1428750"/>
              <a:gd name="connsiteX12" fmla="*/ 2178844 w 2245519"/>
              <a:gd name="connsiteY12" fmla="*/ 0 h 1428750"/>
              <a:gd name="connsiteX13" fmla="*/ 2245519 w 2245519"/>
              <a:gd name="connsiteY13" fmla="*/ 119063 h 1428750"/>
              <a:gd name="connsiteX14" fmla="*/ 2238375 w 2245519"/>
              <a:gd name="connsiteY14" fmla="*/ 204788 h 1428750"/>
              <a:gd name="connsiteX15" fmla="*/ 2224087 w 2245519"/>
              <a:gd name="connsiteY15" fmla="*/ 373856 h 1428750"/>
              <a:gd name="connsiteX16" fmla="*/ 2209800 w 2245519"/>
              <a:gd name="connsiteY16" fmla="*/ 492919 h 1428750"/>
              <a:gd name="connsiteX17" fmla="*/ 2197894 w 2245519"/>
              <a:gd name="connsiteY17" fmla="*/ 542925 h 1428750"/>
              <a:gd name="connsiteX18" fmla="*/ 2183606 w 2245519"/>
              <a:gd name="connsiteY18" fmla="*/ 564356 h 1428750"/>
              <a:gd name="connsiteX19" fmla="*/ 2155031 w 2245519"/>
              <a:gd name="connsiteY19" fmla="*/ 585788 h 1428750"/>
              <a:gd name="connsiteX20" fmla="*/ 2126456 w 2245519"/>
              <a:gd name="connsiteY20" fmla="*/ 602456 h 1428750"/>
              <a:gd name="connsiteX21" fmla="*/ 2109787 w 2245519"/>
              <a:gd name="connsiteY21" fmla="*/ 607219 h 1428750"/>
              <a:gd name="connsiteX22" fmla="*/ 2100262 w 2245519"/>
              <a:gd name="connsiteY22" fmla="*/ 604838 h 1428750"/>
              <a:gd name="connsiteX23" fmla="*/ 2069306 w 2245519"/>
              <a:gd name="connsiteY23" fmla="*/ 602456 h 1428750"/>
              <a:gd name="connsiteX24" fmla="*/ 2021681 w 2245519"/>
              <a:gd name="connsiteY24" fmla="*/ 609600 h 1428750"/>
              <a:gd name="connsiteX25" fmla="*/ 1952625 w 2245519"/>
              <a:gd name="connsiteY25" fmla="*/ 633413 h 1428750"/>
              <a:gd name="connsiteX26" fmla="*/ 1866900 w 2245519"/>
              <a:gd name="connsiteY26" fmla="*/ 673894 h 1428750"/>
              <a:gd name="connsiteX27" fmla="*/ 1754981 w 2245519"/>
              <a:gd name="connsiteY27" fmla="*/ 726281 h 1428750"/>
              <a:gd name="connsiteX28" fmla="*/ 1683544 w 2245519"/>
              <a:gd name="connsiteY28" fmla="*/ 745331 h 1428750"/>
              <a:gd name="connsiteX29" fmla="*/ 1771650 w 2245519"/>
              <a:gd name="connsiteY29" fmla="*/ 719138 h 1428750"/>
              <a:gd name="connsiteX30" fmla="*/ 1650206 w 2245519"/>
              <a:gd name="connsiteY30" fmla="*/ 757238 h 1428750"/>
              <a:gd name="connsiteX31" fmla="*/ 1535906 w 2245519"/>
              <a:gd name="connsiteY31" fmla="*/ 802481 h 1428750"/>
              <a:gd name="connsiteX32" fmla="*/ 1114425 w 2245519"/>
              <a:gd name="connsiteY32" fmla="*/ 1000125 h 1428750"/>
              <a:gd name="connsiteX33" fmla="*/ 564356 w 2245519"/>
              <a:gd name="connsiteY33" fmla="*/ 1257300 h 1428750"/>
              <a:gd name="connsiteX34" fmla="*/ 266700 w 2245519"/>
              <a:gd name="connsiteY34" fmla="*/ 1397794 h 1428750"/>
              <a:gd name="connsiteX35" fmla="*/ 195262 w 2245519"/>
              <a:gd name="connsiteY35" fmla="*/ 1419225 h 1428750"/>
              <a:gd name="connsiteX36" fmla="*/ 154781 w 2245519"/>
              <a:gd name="connsiteY36" fmla="*/ 1428750 h 1428750"/>
              <a:gd name="connsiteX37" fmla="*/ 95250 w 2245519"/>
              <a:gd name="connsiteY37" fmla="*/ 1428750 h 1428750"/>
              <a:gd name="connsiteX38" fmla="*/ 47625 w 2245519"/>
              <a:gd name="connsiteY38" fmla="*/ 1421606 h 1428750"/>
              <a:gd name="connsiteX39" fmla="*/ 21431 w 2245519"/>
              <a:gd name="connsiteY39" fmla="*/ 1404938 h 1428750"/>
              <a:gd name="connsiteX40" fmla="*/ 7144 w 2245519"/>
              <a:gd name="connsiteY40" fmla="*/ 1383506 h 1428750"/>
              <a:gd name="connsiteX41" fmla="*/ 0 w 2245519"/>
              <a:gd name="connsiteY41" fmla="*/ 1343025 h 1428750"/>
              <a:gd name="connsiteX42" fmla="*/ 9525 w 2245519"/>
              <a:gd name="connsiteY42" fmla="*/ 1302544 h 1428750"/>
              <a:gd name="connsiteX43" fmla="*/ 38100 w 2245519"/>
              <a:gd name="connsiteY43" fmla="*/ 1269206 h 1428750"/>
              <a:gd name="connsiteX44" fmla="*/ 90487 w 2245519"/>
              <a:gd name="connsiteY44" fmla="*/ 1233488 h 1428750"/>
              <a:gd name="connsiteX45" fmla="*/ 242887 w 2245519"/>
              <a:gd name="connsiteY45" fmla="*/ 1157288 h 1428750"/>
              <a:gd name="connsiteX46" fmla="*/ 757237 w 2245519"/>
              <a:gd name="connsiteY46" fmla="*/ 909638 h 1428750"/>
              <a:gd name="connsiteX0" fmla="*/ 757237 w 2245519"/>
              <a:gd name="connsiteY0" fmla="*/ 909638 h 1428750"/>
              <a:gd name="connsiteX1" fmla="*/ 1433512 w 2245519"/>
              <a:gd name="connsiteY1" fmla="*/ 583406 h 1428750"/>
              <a:gd name="connsiteX2" fmla="*/ 1716881 w 2245519"/>
              <a:gd name="connsiteY2" fmla="*/ 447675 h 1428750"/>
              <a:gd name="connsiteX3" fmla="*/ 1955006 w 2245519"/>
              <a:gd name="connsiteY3" fmla="*/ 335756 h 1428750"/>
              <a:gd name="connsiteX4" fmla="*/ 2009775 w 2245519"/>
              <a:gd name="connsiteY4" fmla="*/ 304800 h 1428750"/>
              <a:gd name="connsiteX5" fmla="*/ 2045494 w 2245519"/>
              <a:gd name="connsiteY5" fmla="*/ 278606 h 1428750"/>
              <a:gd name="connsiteX6" fmla="*/ 2074069 w 2245519"/>
              <a:gd name="connsiteY6" fmla="*/ 252413 h 1428750"/>
              <a:gd name="connsiteX7" fmla="*/ 2109787 w 2245519"/>
              <a:gd name="connsiteY7" fmla="*/ 209550 h 1428750"/>
              <a:gd name="connsiteX8" fmla="*/ 2135981 w 2245519"/>
              <a:gd name="connsiteY8" fmla="*/ 157163 h 1428750"/>
              <a:gd name="connsiteX9" fmla="*/ 2152650 w 2245519"/>
              <a:gd name="connsiteY9" fmla="*/ 97631 h 1428750"/>
              <a:gd name="connsiteX10" fmla="*/ 2164556 w 2245519"/>
              <a:gd name="connsiteY10" fmla="*/ 23813 h 1428750"/>
              <a:gd name="connsiteX11" fmla="*/ 2166937 w 2245519"/>
              <a:gd name="connsiteY11" fmla="*/ 2381 h 1428750"/>
              <a:gd name="connsiteX12" fmla="*/ 2178844 w 2245519"/>
              <a:gd name="connsiteY12" fmla="*/ 0 h 1428750"/>
              <a:gd name="connsiteX13" fmla="*/ 2245519 w 2245519"/>
              <a:gd name="connsiteY13" fmla="*/ 119063 h 1428750"/>
              <a:gd name="connsiteX14" fmla="*/ 2238375 w 2245519"/>
              <a:gd name="connsiteY14" fmla="*/ 204788 h 1428750"/>
              <a:gd name="connsiteX15" fmla="*/ 2224087 w 2245519"/>
              <a:gd name="connsiteY15" fmla="*/ 373856 h 1428750"/>
              <a:gd name="connsiteX16" fmla="*/ 2209800 w 2245519"/>
              <a:gd name="connsiteY16" fmla="*/ 492919 h 1428750"/>
              <a:gd name="connsiteX17" fmla="*/ 2197894 w 2245519"/>
              <a:gd name="connsiteY17" fmla="*/ 542925 h 1428750"/>
              <a:gd name="connsiteX18" fmla="*/ 2183606 w 2245519"/>
              <a:gd name="connsiteY18" fmla="*/ 564356 h 1428750"/>
              <a:gd name="connsiteX19" fmla="*/ 2155031 w 2245519"/>
              <a:gd name="connsiteY19" fmla="*/ 585788 h 1428750"/>
              <a:gd name="connsiteX20" fmla="*/ 2126456 w 2245519"/>
              <a:gd name="connsiteY20" fmla="*/ 602456 h 1428750"/>
              <a:gd name="connsiteX21" fmla="*/ 2109787 w 2245519"/>
              <a:gd name="connsiteY21" fmla="*/ 607219 h 1428750"/>
              <a:gd name="connsiteX22" fmla="*/ 2100262 w 2245519"/>
              <a:gd name="connsiteY22" fmla="*/ 604838 h 1428750"/>
              <a:gd name="connsiteX23" fmla="*/ 2069306 w 2245519"/>
              <a:gd name="connsiteY23" fmla="*/ 602456 h 1428750"/>
              <a:gd name="connsiteX24" fmla="*/ 2021681 w 2245519"/>
              <a:gd name="connsiteY24" fmla="*/ 609600 h 1428750"/>
              <a:gd name="connsiteX25" fmla="*/ 1952625 w 2245519"/>
              <a:gd name="connsiteY25" fmla="*/ 633413 h 1428750"/>
              <a:gd name="connsiteX26" fmla="*/ 1866900 w 2245519"/>
              <a:gd name="connsiteY26" fmla="*/ 673894 h 1428750"/>
              <a:gd name="connsiteX27" fmla="*/ 1754981 w 2245519"/>
              <a:gd name="connsiteY27" fmla="*/ 726281 h 1428750"/>
              <a:gd name="connsiteX28" fmla="*/ 1771650 w 2245519"/>
              <a:gd name="connsiteY28" fmla="*/ 719138 h 1428750"/>
              <a:gd name="connsiteX29" fmla="*/ 1650206 w 2245519"/>
              <a:gd name="connsiteY29" fmla="*/ 757238 h 1428750"/>
              <a:gd name="connsiteX30" fmla="*/ 1535906 w 2245519"/>
              <a:gd name="connsiteY30" fmla="*/ 802481 h 1428750"/>
              <a:gd name="connsiteX31" fmla="*/ 1114425 w 2245519"/>
              <a:gd name="connsiteY31" fmla="*/ 1000125 h 1428750"/>
              <a:gd name="connsiteX32" fmla="*/ 564356 w 2245519"/>
              <a:gd name="connsiteY32" fmla="*/ 1257300 h 1428750"/>
              <a:gd name="connsiteX33" fmla="*/ 266700 w 2245519"/>
              <a:gd name="connsiteY33" fmla="*/ 1397794 h 1428750"/>
              <a:gd name="connsiteX34" fmla="*/ 195262 w 2245519"/>
              <a:gd name="connsiteY34" fmla="*/ 1419225 h 1428750"/>
              <a:gd name="connsiteX35" fmla="*/ 154781 w 2245519"/>
              <a:gd name="connsiteY35" fmla="*/ 1428750 h 1428750"/>
              <a:gd name="connsiteX36" fmla="*/ 95250 w 2245519"/>
              <a:gd name="connsiteY36" fmla="*/ 1428750 h 1428750"/>
              <a:gd name="connsiteX37" fmla="*/ 47625 w 2245519"/>
              <a:gd name="connsiteY37" fmla="*/ 1421606 h 1428750"/>
              <a:gd name="connsiteX38" fmla="*/ 21431 w 2245519"/>
              <a:gd name="connsiteY38" fmla="*/ 1404938 h 1428750"/>
              <a:gd name="connsiteX39" fmla="*/ 7144 w 2245519"/>
              <a:gd name="connsiteY39" fmla="*/ 1383506 h 1428750"/>
              <a:gd name="connsiteX40" fmla="*/ 0 w 2245519"/>
              <a:gd name="connsiteY40" fmla="*/ 1343025 h 1428750"/>
              <a:gd name="connsiteX41" fmla="*/ 9525 w 2245519"/>
              <a:gd name="connsiteY41" fmla="*/ 1302544 h 1428750"/>
              <a:gd name="connsiteX42" fmla="*/ 38100 w 2245519"/>
              <a:gd name="connsiteY42" fmla="*/ 1269206 h 1428750"/>
              <a:gd name="connsiteX43" fmla="*/ 90487 w 2245519"/>
              <a:gd name="connsiteY43" fmla="*/ 1233488 h 1428750"/>
              <a:gd name="connsiteX44" fmla="*/ 242887 w 2245519"/>
              <a:gd name="connsiteY44" fmla="*/ 1157288 h 1428750"/>
              <a:gd name="connsiteX45" fmla="*/ 757237 w 2245519"/>
              <a:gd name="connsiteY45" fmla="*/ 909638 h 1428750"/>
              <a:gd name="connsiteX0" fmla="*/ 757237 w 2245519"/>
              <a:gd name="connsiteY0" fmla="*/ 909638 h 1428750"/>
              <a:gd name="connsiteX1" fmla="*/ 1433512 w 2245519"/>
              <a:gd name="connsiteY1" fmla="*/ 583406 h 1428750"/>
              <a:gd name="connsiteX2" fmla="*/ 1716881 w 2245519"/>
              <a:gd name="connsiteY2" fmla="*/ 447675 h 1428750"/>
              <a:gd name="connsiteX3" fmla="*/ 1955006 w 2245519"/>
              <a:gd name="connsiteY3" fmla="*/ 335756 h 1428750"/>
              <a:gd name="connsiteX4" fmla="*/ 2009775 w 2245519"/>
              <a:gd name="connsiteY4" fmla="*/ 304800 h 1428750"/>
              <a:gd name="connsiteX5" fmla="*/ 2045494 w 2245519"/>
              <a:gd name="connsiteY5" fmla="*/ 278606 h 1428750"/>
              <a:gd name="connsiteX6" fmla="*/ 2074069 w 2245519"/>
              <a:gd name="connsiteY6" fmla="*/ 252413 h 1428750"/>
              <a:gd name="connsiteX7" fmla="*/ 2109787 w 2245519"/>
              <a:gd name="connsiteY7" fmla="*/ 209550 h 1428750"/>
              <a:gd name="connsiteX8" fmla="*/ 2135981 w 2245519"/>
              <a:gd name="connsiteY8" fmla="*/ 157163 h 1428750"/>
              <a:gd name="connsiteX9" fmla="*/ 2152650 w 2245519"/>
              <a:gd name="connsiteY9" fmla="*/ 97631 h 1428750"/>
              <a:gd name="connsiteX10" fmla="*/ 2164556 w 2245519"/>
              <a:gd name="connsiteY10" fmla="*/ 23813 h 1428750"/>
              <a:gd name="connsiteX11" fmla="*/ 2166937 w 2245519"/>
              <a:gd name="connsiteY11" fmla="*/ 2381 h 1428750"/>
              <a:gd name="connsiteX12" fmla="*/ 2178844 w 2245519"/>
              <a:gd name="connsiteY12" fmla="*/ 0 h 1428750"/>
              <a:gd name="connsiteX13" fmla="*/ 2245519 w 2245519"/>
              <a:gd name="connsiteY13" fmla="*/ 119063 h 1428750"/>
              <a:gd name="connsiteX14" fmla="*/ 2238375 w 2245519"/>
              <a:gd name="connsiteY14" fmla="*/ 204788 h 1428750"/>
              <a:gd name="connsiteX15" fmla="*/ 2224087 w 2245519"/>
              <a:gd name="connsiteY15" fmla="*/ 373856 h 1428750"/>
              <a:gd name="connsiteX16" fmla="*/ 2209800 w 2245519"/>
              <a:gd name="connsiteY16" fmla="*/ 492919 h 1428750"/>
              <a:gd name="connsiteX17" fmla="*/ 2197894 w 2245519"/>
              <a:gd name="connsiteY17" fmla="*/ 542925 h 1428750"/>
              <a:gd name="connsiteX18" fmla="*/ 2183606 w 2245519"/>
              <a:gd name="connsiteY18" fmla="*/ 564356 h 1428750"/>
              <a:gd name="connsiteX19" fmla="*/ 2155031 w 2245519"/>
              <a:gd name="connsiteY19" fmla="*/ 585788 h 1428750"/>
              <a:gd name="connsiteX20" fmla="*/ 2126456 w 2245519"/>
              <a:gd name="connsiteY20" fmla="*/ 602456 h 1428750"/>
              <a:gd name="connsiteX21" fmla="*/ 2109787 w 2245519"/>
              <a:gd name="connsiteY21" fmla="*/ 607219 h 1428750"/>
              <a:gd name="connsiteX22" fmla="*/ 2100262 w 2245519"/>
              <a:gd name="connsiteY22" fmla="*/ 604838 h 1428750"/>
              <a:gd name="connsiteX23" fmla="*/ 2069306 w 2245519"/>
              <a:gd name="connsiteY23" fmla="*/ 602456 h 1428750"/>
              <a:gd name="connsiteX24" fmla="*/ 2021681 w 2245519"/>
              <a:gd name="connsiteY24" fmla="*/ 609600 h 1428750"/>
              <a:gd name="connsiteX25" fmla="*/ 1952625 w 2245519"/>
              <a:gd name="connsiteY25" fmla="*/ 633413 h 1428750"/>
              <a:gd name="connsiteX26" fmla="*/ 1866900 w 2245519"/>
              <a:gd name="connsiteY26" fmla="*/ 673894 h 1428750"/>
              <a:gd name="connsiteX27" fmla="*/ 1771650 w 2245519"/>
              <a:gd name="connsiteY27" fmla="*/ 719138 h 1428750"/>
              <a:gd name="connsiteX28" fmla="*/ 1650206 w 2245519"/>
              <a:gd name="connsiteY28" fmla="*/ 757238 h 1428750"/>
              <a:gd name="connsiteX29" fmla="*/ 1535906 w 2245519"/>
              <a:gd name="connsiteY29" fmla="*/ 802481 h 1428750"/>
              <a:gd name="connsiteX30" fmla="*/ 1114425 w 2245519"/>
              <a:gd name="connsiteY30" fmla="*/ 1000125 h 1428750"/>
              <a:gd name="connsiteX31" fmla="*/ 564356 w 2245519"/>
              <a:gd name="connsiteY31" fmla="*/ 1257300 h 1428750"/>
              <a:gd name="connsiteX32" fmla="*/ 266700 w 2245519"/>
              <a:gd name="connsiteY32" fmla="*/ 1397794 h 1428750"/>
              <a:gd name="connsiteX33" fmla="*/ 195262 w 2245519"/>
              <a:gd name="connsiteY33" fmla="*/ 1419225 h 1428750"/>
              <a:gd name="connsiteX34" fmla="*/ 154781 w 2245519"/>
              <a:gd name="connsiteY34" fmla="*/ 1428750 h 1428750"/>
              <a:gd name="connsiteX35" fmla="*/ 95250 w 2245519"/>
              <a:gd name="connsiteY35" fmla="*/ 1428750 h 1428750"/>
              <a:gd name="connsiteX36" fmla="*/ 47625 w 2245519"/>
              <a:gd name="connsiteY36" fmla="*/ 1421606 h 1428750"/>
              <a:gd name="connsiteX37" fmla="*/ 21431 w 2245519"/>
              <a:gd name="connsiteY37" fmla="*/ 1404938 h 1428750"/>
              <a:gd name="connsiteX38" fmla="*/ 7144 w 2245519"/>
              <a:gd name="connsiteY38" fmla="*/ 1383506 h 1428750"/>
              <a:gd name="connsiteX39" fmla="*/ 0 w 2245519"/>
              <a:gd name="connsiteY39" fmla="*/ 1343025 h 1428750"/>
              <a:gd name="connsiteX40" fmla="*/ 9525 w 2245519"/>
              <a:gd name="connsiteY40" fmla="*/ 1302544 h 1428750"/>
              <a:gd name="connsiteX41" fmla="*/ 38100 w 2245519"/>
              <a:gd name="connsiteY41" fmla="*/ 1269206 h 1428750"/>
              <a:gd name="connsiteX42" fmla="*/ 90487 w 2245519"/>
              <a:gd name="connsiteY42" fmla="*/ 1233488 h 1428750"/>
              <a:gd name="connsiteX43" fmla="*/ 242887 w 2245519"/>
              <a:gd name="connsiteY43" fmla="*/ 1157288 h 1428750"/>
              <a:gd name="connsiteX44" fmla="*/ 757237 w 2245519"/>
              <a:gd name="connsiteY44" fmla="*/ 9096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245519" h="1428750">
                <a:moveTo>
                  <a:pt x="757237" y="909638"/>
                </a:moveTo>
                <a:lnTo>
                  <a:pt x="1433512" y="583406"/>
                </a:lnTo>
                <a:lnTo>
                  <a:pt x="1716881" y="447675"/>
                </a:lnTo>
                <a:lnTo>
                  <a:pt x="1955006" y="335756"/>
                </a:lnTo>
                <a:lnTo>
                  <a:pt x="2009775" y="304800"/>
                </a:lnTo>
                <a:lnTo>
                  <a:pt x="2045494" y="278606"/>
                </a:lnTo>
                <a:lnTo>
                  <a:pt x="2074069" y="252413"/>
                </a:lnTo>
                <a:lnTo>
                  <a:pt x="2109787" y="209550"/>
                </a:lnTo>
                <a:lnTo>
                  <a:pt x="2135981" y="157163"/>
                </a:lnTo>
                <a:lnTo>
                  <a:pt x="2152650" y="97631"/>
                </a:lnTo>
                <a:cubicBezTo>
                  <a:pt x="2164686" y="25411"/>
                  <a:pt x="2164556" y="50335"/>
                  <a:pt x="2164556" y="23813"/>
                </a:cubicBezTo>
                <a:lnTo>
                  <a:pt x="2166937" y="2381"/>
                </a:lnTo>
                <a:lnTo>
                  <a:pt x="2178844" y="0"/>
                </a:lnTo>
                <a:lnTo>
                  <a:pt x="2245519" y="119063"/>
                </a:lnTo>
                <a:lnTo>
                  <a:pt x="2238375" y="204788"/>
                </a:lnTo>
                <a:lnTo>
                  <a:pt x="2224087" y="373856"/>
                </a:lnTo>
                <a:lnTo>
                  <a:pt x="2209800" y="492919"/>
                </a:lnTo>
                <a:lnTo>
                  <a:pt x="2197894" y="542925"/>
                </a:lnTo>
                <a:lnTo>
                  <a:pt x="2183606" y="564356"/>
                </a:lnTo>
                <a:lnTo>
                  <a:pt x="2155031" y="585788"/>
                </a:lnTo>
                <a:lnTo>
                  <a:pt x="2126456" y="602456"/>
                </a:lnTo>
                <a:lnTo>
                  <a:pt x="2109787" y="607219"/>
                </a:lnTo>
                <a:lnTo>
                  <a:pt x="2100262" y="604838"/>
                </a:lnTo>
                <a:lnTo>
                  <a:pt x="2069306" y="602456"/>
                </a:lnTo>
                <a:lnTo>
                  <a:pt x="2021681" y="609600"/>
                </a:lnTo>
                <a:lnTo>
                  <a:pt x="1952625" y="633413"/>
                </a:lnTo>
                <a:lnTo>
                  <a:pt x="1866900" y="673894"/>
                </a:lnTo>
                <a:lnTo>
                  <a:pt x="1771650" y="719138"/>
                </a:lnTo>
                <a:lnTo>
                  <a:pt x="1650206" y="757238"/>
                </a:lnTo>
                <a:lnTo>
                  <a:pt x="1535906" y="802481"/>
                </a:lnTo>
                <a:lnTo>
                  <a:pt x="1114425" y="1000125"/>
                </a:lnTo>
                <a:lnTo>
                  <a:pt x="564356" y="1257300"/>
                </a:lnTo>
                <a:lnTo>
                  <a:pt x="266700" y="1397794"/>
                </a:lnTo>
                <a:lnTo>
                  <a:pt x="195262" y="1419225"/>
                </a:lnTo>
                <a:lnTo>
                  <a:pt x="154781" y="1428750"/>
                </a:lnTo>
                <a:lnTo>
                  <a:pt x="95250" y="1428750"/>
                </a:lnTo>
                <a:lnTo>
                  <a:pt x="47625" y="1421606"/>
                </a:lnTo>
                <a:lnTo>
                  <a:pt x="21431" y="1404938"/>
                </a:lnTo>
                <a:lnTo>
                  <a:pt x="7144" y="1383506"/>
                </a:lnTo>
                <a:lnTo>
                  <a:pt x="0" y="1343025"/>
                </a:lnTo>
                <a:lnTo>
                  <a:pt x="9525" y="1302544"/>
                </a:lnTo>
                <a:lnTo>
                  <a:pt x="38100" y="1269206"/>
                </a:lnTo>
                <a:lnTo>
                  <a:pt x="90487" y="1233488"/>
                </a:lnTo>
                <a:lnTo>
                  <a:pt x="242887" y="1157288"/>
                </a:lnTo>
                <a:lnTo>
                  <a:pt x="757237" y="9096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E998C19-459C-441F-95C0-A7A66522B6BB}"/>
              </a:ext>
            </a:extLst>
          </p:cNvPr>
          <p:cNvSpPr/>
          <p:nvPr/>
        </p:nvSpPr>
        <p:spPr>
          <a:xfrm>
            <a:off x="4498975" y="1865313"/>
            <a:ext cx="673100" cy="1363662"/>
          </a:xfrm>
          <a:custGeom>
            <a:avLst/>
            <a:gdLst>
              <a:gd name="connsiteX0" fmla="*/ 583407 w 673894"/>
              <a:gd name="connsiteY0" fmla="*/ 819150 h 1364456"/>
              <a:gd name="connsiteX1" fmla="*/ 469107 w 673894"/>
              <a:gd name="connsiteY1" fmla="*/ 297656 h 1364456"/>
              <a:gd name="connsiteX2" fmla="*/ 450057 w 673894"/>
              <a:gd name="connsiteY2" fmla="*/ 216694 h 1364456"/>
              <a:gd name="connsiteX3" fmla="*/ 426244 w 673894"/>
              <a:gd name="connsiteY3" fmla="*/ 169069 h 1364456"/>
              <a:gd name="connsiteX4" fmla="*/ 390525 w 673894"/>
              <a:gd name="connsiteY4" fmla="*/ 126206 h 1364456"/>
              <a:gd name="connsiteX5" fmla="*/ 321469 w 673894"/>
              <a:gd name="connsiteY5" fmla="*/ 69056 h 1364456"/>
              <a:gd name="connsiteX6" fmla="*/ 283369 w 673894"/>
              <a:gd name="connsiteY6" fmla="*/ 54769 h 1364456"/>
              <a:gd name="connsiteX7" fmla="*/ 192882 w 673894"/>
              <a:gd name="connsiteY7" fmla="*/ 28575 h 1364456"/>
              <a:gd name="connsiteX8" fmla="*/ 140494 w 673894"/>
              <a:gd name="connsiteY8" fmla="*/ 11906 h 1364456"/>
              <a:gd name="connsiteX9" fmla="*/ 104775 w 673894"/>
              <a:gd name="connsiteY9" fmla="*/ 7144 h 1364456"/>
              <a:gd name="connsiteX10" fmla="*/ 50007 w 673894"/>
              <a:gd name="connsiteY10" fmla="*/ 0 h 1364456"/>
              <a:gd name="connsiteX11" fmla="*/ 28575 w 673894"/>
              <a:gd name="connsiteY11" fmla="*/ 0 h 1364456"/>
              <a:gd name="connsiteX12" fmla="*/ 14288 w 673894"/>
              <a:gd name="connsiteY12" fmla="*/ 4762 h 1364456"/>
              <a:gd name="connsiteX13" fmla="*/ 0 w 673894"/>
              <a:gd name="connsiteY13" fmla="*/ 16669 h 1364456"/>
              <a:gd name="connsiteX14" fmla="*/ 2382 w 673894"/>
              <a:gd name="connsiteY14" fmla="*/ 30956 h 1364456"/>
              <a:gd name="connsiteX15" fmla="*/ 19050 w 673894"/>
              <a:gd name="connsiteY15" fmla="*/ 54769 h 1364456"/>
              <a:gd name="connsiteX16" fmla="*/ 59532 w 673894"/>
              <a:gd name="connsiteY16" fmla="*/ 100012 h 1364456"/>
              <a:gd name="connsiteX17" fmla="*/ 107157 w 673894"/>
              <a:gd name="connsiteY17" fmla="*/ 142875 h 1364456"/>
              <a:gd name="connsiteX18" fmla="*/ 161925 w 673894"/>
              <a:gd name="connsiteY18" fmla="*/ 209550 h 1364456"/>
              <a:gd name="connsiteX19" fmla="*/ 192882 w 673894"/>
              <a:gd name="connsiteY19" fmla="*/ 252412 h 1364456"/>
              <a:gd name="connsiteX20" fmla="*/ 223838 w 673894"/>
              <a:gd name="connsiteY20" fmla="*/ 309562 h 1364456"/>
              <a:gd name="connsiteX21" fmla="*/ 257175 w 673894"/>
              <a:gd name="connsiteY21" fmla="*/ 381000 h 1364456"/>
              <a:gd name="connsiteX22" fmla="*/ 269082 w 673894"/>
              <a:gd name="connsiteY22" fmla="*/ 419100 h 1364456"/>
              <a:gd name="connsiteX23" fmla="*/ 280988 w 673894"/>
              <a:gd name="connsiteY23" fmla="*/ 461962 h 1364456"/>
              <a:gd name="connsiteX24" fmla="*/ 323850 w 673894"/>
              <a:gd name="connsiteY24" fmla="*/ 707231 h 1364456"/>
              <a:gd name="connsiteX25" fmla="*/ 347663 w 673894"/>
              <a:gd name="connsiteY25" fmla="*/ 862012 h 1364456"/>
              <a:gd name="connsiteX26" fmla="*/ 366713 w 673894"/>
              <a:gd name="connsiteY26" fmla="*/ 992981 h 1364456"/>
              <a:gd name="connsiteX27" fmla="*/ 376238 w 673894"/>
              <a:gd name="connsiteY27" fmla="*/ 1059656 h 1364456"/>
              <a:gd name="connsiteX28" fmla="*/ 381000 w 673894"/>
              <a:gd name="connsiteY28" fmla="*/ 1100137 h 1364456"/>
              <a:gd name="connsiteX29" fmla="*/ 385763 w 673894"/>
              <a:gd name="connsiteY29" fmla="*/ 1119187 h 1364456"/>
              <a:gd name="connsiteX30" fmla="*/ 414338 w 673894"/>
              <a:gd name="connsiteY30" fmla="*/ 1185862 h 1364456"/>
              <a:gd name="connsiteX31" fmla="*/ 459582 w 673894"/>
              <a:gd name="connsiteY31" fmla="*/ 1259681 h 1364456"/>
              <a:gd name="connsiteX32" fmla="*/ 490538 w 673894"/>
              <a:gd name="connsiteY32" fmla="*/ 1302544 h 1364456"/>
              <a:gd name="connsiteX33" fmla="*/ 519113 w 673894"/>
              <a:gd name="connsiteY33" fmla="*/ 1333500 h 1364456"/>
              <a:gd name="connsiteX34" fmla="*/ 550069 w 673894"/>
              <a:gd name="connsiteY34" fmla="*/ 1352550 h 1364456"/>
              <a:gd name="connsiteX35" fmla="*/ 576263 w 673894"/>
              <a:gd name="connsiteY35" fmla="*/ 1362075 h 1364456"/>
              <a:gd name="connsiteX36" fmla="*/ 595313 w 673894"/>
              <a:gd name="connsiteY36" fmla="*/ 1364456 h 1364456"/>
              <a:gd name="connsiteX37" fmla="*/ 616744 w 673894"/>
              <a:gd name="connsiteY37" fmla="*/ 1359694 h 1364456"/>
              <a:gd name="connsiteX38" fmla="*/ 638175 w 673894"/>
              <a:gd name="connsiteY38" fmla="*/ 1350169 h 1364456"/>
              <a:gd name="connsiteX39" fmla="*/ 659607 w 673894"/>
              <a:gd name="connsiteY39" fmla="*/ 1333500 h 1364456"/>
              <a:gd name="connsiteX40" fmla="*/ 666750 w 673894"/>
              <a:gd name="connsiteY40" fmla="*/ 1288256 h 1364456"/>
              <a:gd name="connsiteX41" fmla="*/ 671513 w 673894"/>
              <a:gd name="connsiteY41" fmla="*/ 1238250 h 1364456"/>
              <a:gd name="connsiteX42" fmla="*/ 673894 w 673894"/>
              <a:gd name="connsiteY42" fmla="*/ 1183481 h 1364456"/>
              <a:gd name="connsiteX43" fmla="*/ 661988 w 673894"/>
              <a:gd name="connsiteY43" fmla="*/ 1126331 h 1364456"/>
              <a:gd name="connsiteX44" fmla="*/ 631032 w 673894"/>
              <a:gd name="connsiteY44" fmla="*/ 1021556 h 1364456"/>
              <a:gd name="connsiteX45" fmla="*/ 602457 w 673894"/>
              <a:gd name="connsiteY45" fmla="*/ 909637 h 1364456"/>
              <a:gd name="connsiteX46" fmla="*/ 583407 w 673894"/>
              <a:gd name="connsiteY46" fmla="*/ 819150 h 13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73894" h="1364456">
                <a:moveTo>
                  <a:pt x="583407" y="819150"/>
                </a:moveTo>
                <a:lnTo>
                  <a:pt x="469107" y="297656"/>
                </a:lnTo>
                <a:lnTo>
                  <a:pt x="450057" y="216694"/>
                </a:lnTo>
                <a:lnTo>
                  <a:pt x="426244" y="169069"/>
                </a:lnTo>
                <a:lnTo>
                  <a:pt x="390525" y="126206"/>
                </a:lnTo>
                <a:lnTo>
                  <a:pt x="321469" y="69056"/>
                </a:lnTo>
                <a:lnTo>
                  <a:pt x="283369" y="54769"/>
                </a:lnTo>
                <a:lnTo>
                  <a:pt x="192882" y="28575"/>
                </a:lnTo>
                <a:lnTo>
                  <a:pt x="140494" y="11906"/>
                </a:lnTo>
                <a:lnTo>
                  <a:pt x="104775" y="7144"/>
                </a:lnTo>
                <a:lnTo>
                  <a:pt x="50007" y="0"/>
                </a:lnTo>
                <a:lnTo>
                  <a:pt x="28575" y="0"/>
                </a:lnTo>
                <a:lnTo>
                  <a:pt x="14288" y="4762"/>
                </a:lnTo>
                <a:lnTo>
                  <a:pt x="0" y="16669"/>
                </a:lnTo>
                <a:lnTo>
                  <a:pt x="2382" y="30956"/>
                </a:lnTo>
                <a:lnTo>
                  <a:pt x="19050" y="54769"/>
                </a:lnTo>
                <a:lnTo>
                  <a:pt x="59532" y="100012"/>
                </a:lnTo>
                <a:lnTo>
                  <a:pt x="107157" y="142875"/>
                </a:lnTo>
                <a:lnTo>
                  <a:pt x="161925" y="209550"/>
                </a:lnTo>
                <a:lnTo>
                  <a:pt x="192882" y="252412"/>
                </a:lnTo>
                <a:lnTo>
                  <a:pt x="223838" y="309562"/>
                </a:lnTo>
                <a:lnTo>
                  <a:pt x="257175" y="381000"/>
                </a:lnTo>
                <a:lnTo>
                  <a:pt x="269082" y="419100"/>
                </a:lnTo>
                <a:lnTo>
                  <a:pt x="280988" y="461962"/>
                </a:lnTo>
                <a:lnTo>
                  <a:pt x="323850" y="707231"/>
                </a:lnTo>
                <a:lnTo>
                  <a:pt x="347663" y="862012"/>
                </a:lnTo>
                <a:lnTo>
                  <a:pt x="366713" y="992981"/>
                </a:lnTo>
                <a:lnTo>
                  <a:pt x="376238" y="1059656"/>
                </a:lnTo>
                <a:lnTo>
                  <a:pt x="381000" y="1100137"/>
                </a:lnTo>
                <a:lnTo>
                  <a:pt x="385763" y="1119187"/>
                </a:lnTo>
                <a:lnTo>
                  <a:pt x="414338" y="1185862"/>
                </a:lnTo>
                <a:lnTo>
                  <a:pt x="459582" y="1259681"/>
                </a:lnTo>
                <a:lnTo>
                  <a:pt x="490538" y="1302544"/>
                </a:lnTo>
                <a:lnTo>
                  <a:pt x="519113" y="1333500"/>
                </a:lnTo>
                <a:lnTo>
                  <a:pt x="550069" y="1352550"/>
                </a:lnTo>
                <a:lnTo>
                  <a:pt x="576263" y="1362075"/>
                </a:lnTo>
                <a:lnTo>
                  <a:pt x="595313" y="1364456"/>
                </a:lnTo>
                <a:lnTo>
                  <a:pt x="616744" y="1359694"/>
                </a:lnTo>
                <a:lnTo>
                  <a:pt x="638175" y="1350169"/>
                </a:lnTo>
                <a:lnTo>
                  <a:pt x="659607" y="1333500"/>
                </a:lnTo>
                <a:lnTo>
                  <a:pt x="666750" y="1288256"/>
                </a:lnTo>
                <a:lnTo>
                  <a:pt x="671513" y="1238250"/>
                </a:lnTo>
                <a:cubicBezTo>
                  <a:pt x="672307" y="1219994"/>
                  <a:pt x="673100" y="1201737"/>
                  <a:pt x="673894" y="1183481"/>
                </a:cubicBezTo>
                <a:lnTo>
                  <a:pt x="661988" y="1126331"/>
                </a:lnTo>
                <a:lnTo>
                  <a:pt x="631032" y="1021556"/>
                </a:lnTo>
                <a:lnTo>
                  <a:pt x="602457" y="909637"/>
                </a:lnTo>
                <a:lnTo>
                  <a:pt x="583407" y="81915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26A3F74-BFC0-4A7A-BCB8-EA878EAE2872}"/>
              </a:ext>
            </a:extLst>
          </p:cNvPr>
          <p:cNvSpPr/>
          <p:nvPr/>
        </p:nvSpPr>
        <p:spPr>
          <a:xfrm rot="16200000">
            <a:off x="3334545" y="4050508"/>
            <a:ext cx="2092325" cy="1385887"/>
          </a:xfrm>
          <a:custGeom>
            <a:avLst/>
            <a:gdLst>
              <a:gd name="connsiteX0" fmla="*/ 1014413 w 2093119"/>
              <a:gd name="connsiteY0" fmla="*/ 757237 h 1386029"/>
              <a:gd name="connsiteX1" fmla="*/ 1188244 w 2093119"/>
              <a:gd name="connsiteY1" fmla="*/ 842962 h 1386029"/>
              <a:gd name="connsiteX2" fmla="*/ 1340644 w 2093119"/>
              <a:gd name="connsiteY2" fmla="*/ 912019 h 1386029"/>
              <a:gd name="connsiteX3" fmla="*/ 1538288 w 2093119"/>
              <a:gd name="connsiteY3" fmla="*/ 995362 h 1386029"/>
              <a:gd name="connsiteX4" fmla="*/ 1666875 w 2093119"/>
              <a:gd name="connsiteY4" fmla="*/ 1035844 h 1386029"/>
              <a:gd name="connsiteX5" fmla="*/ 1776413 w 2093119"/>
              <a:gd name="connsiteY5" fmla="*/ 1059656 h 1386029"/>
              <a:gd name="connsiteX6" fmla="*/ 1828800 w 2093119"/>
              <a:gd name="connsiteY6" fmla="*/ 1062037 h 1386029"/>
              <a:gd name="connsiteX7" fmla="*/ 1871663 w 2093119"/>
              <a:gd name="connsiteY7" fmla="*/ 1052512 h 1386029"/>
              <a:gd name="connsiteX8" fmla="*/ 1919288 w 2093119"/>
              <a:gd name="connsiteY8" fmla="*/ 1026319 h 1386029"/>
              <a:gd name="connsiteX9" fmla="*/ 1962150 w 2093119"/>
              <a:gd name="connsiteY9" fmla="*/ 995362 h 1386029"/>
              <a:gd name="connsiteX10" fmla="*/ 2000250 w 2093119"/>
              <a:gd name="connsiteY10" fmla="*/ 957262 h 1386029"/>
              <a:gd name="connsiteX11" fmla="*/ 2031207 w 2093119"/>
              <a:gd name="connsiteY11" fmla="*/ 921544 h 1386029"/>
              <a:gd name="connsiteX12" fmla="*/ 2055019 w 2093119"/>
              <a:gd name="connsiteY12" fmla="*/ 895350 h 1386029"/>
              <a:gd name="connsiteX13" fmla="*/ 2071688 w 2093119"/>
              <a:gd name="connsiteY13" fmla="*/ 888206 h 1386029"/>
              <a:gd name="connsiteX14" fmla="*/ 2083594 w 2093119"/>
              <a:gd name="connsiteY14" fmla="*/ 890587 h 1386029"/>
              <a:gd name="connsiteX15" fmla="*/ 2090738 w 2093119"/>
              <a:gd name="connsiteY15" fmla="*/ 902494 h 1386029"/>
              <a:gd name="connsiteX16" fmla="*/ 2093119 w 2093119"/>
              <a:gd name="connsiteY16" fmla="*/ 931069 h 1386029"/>
              <a:gd name="connsiteX17" fmla="*/ 2088357 w 2093119"/>
              <a:gd name="connsiteY17" fmla="*/ 988219 h 1386029"/>
              <a:gd name="connsiteX18" fmla="*/ 2083594 w 2093119"/>
              <a:gd name="connsiteY18" fmla="*/ 1038225 h 1386029"/>
              <a:gd name="connsiteX19" fmla="*/ 2071688 w 2093119"/>
              <a:gd name="connsiteY19" fmla="*/ 1092994 h 1386029"/>
              <a:gd name="connsiteX20" fmla="*/ 2047875 w 2093119"/>
              <a:gd name="connsiteY20" fmla="*/ 1152525 h 1386029"/>
              <a:gd name="connsiteX21" fmla="*/ 2026444 w 2093119"/>
              <a:gd name="connsiteY21" fmla="*/ 1200150 h 1386029"/>
              <a:gd name="connsiteX22" fmla="*/ 2000250 w 2093119"/>
              <a:gd name="connsiteY22" fmla="*/ 1254919 h 1386029"/>
              <a:gd name="connsiteX23" fmla="*/ 1962150 w 2093119"/>
              <a:gd name="connsiteY23" fmla="*/ 1304925 h 1386029"/>
              <a:gd name="connsiteX24" fmla="*/ 1912144 w 2093119"/>
              <a:gd name="connsiteY24" fmla="*/ 1352550 h 1386029"/>
              <a:gd name="connsiteX25" fmla="*/ 1871663 w 2093119"/>
              <a:gd name="connsiteY25" fmla="*/ 1381125 h 1386029"/>
              <a:gd name="connsiteX26" fmla="*/ 1843088 w 2093119"/>
              <a:gd name="connsiteY26" fmla="*/ 1385887 h 1386029"/>
              <a:gd name="connsiteX27" fmla="*/ 1804988 w 2093119"/>
              <a:gd name="connsiteY27" fmla="*/ 1383506 h 1386029"/>
              <a:gd name="connsiteX28" fmla="*/ 1769269 w 2093119"/>
              <a:gd name="connsiteY28" fmla="*/ 1371600 h 1386029"/>
              <a:gd name="connsiteX29" fmla="*/ 1712119 w 2093119"/>
              <a:gd name="connsiteY29" fmla="*/ 1338262 h 1386029"/>
              <a:gd name="connsiteX30" fmla="*/ 1638300 w 2093119"/>
              <a:gd name="connsiteY30" fmla="*/ 1302544 h 1386029"/>
              <a:gd name="connsiteX31" fmla="*/ 1524000 w 2093119"/>
              <a:gd name="connsiteY31" fmla="*/ 1257300 h 1386029"/>
              <a:gd name="connsiteX32" fmla="*/ 1371600 w 2093119"/>
              <a:gd name="connsiteY32" fmla="*/ 1202531 h 1386029"/>
              <a:gd name="connsiteX33" fmla="*/ 1290638 w 2093119"/>
              <a:gd name="connsiteY33" fmla="*/ 1173956 h 1386029"/>
              <a:gd name="connsiteX34" fmla="*/ 1204913 w 2093119"/>
              <a:gd name="connsiteY34" fmla="*/ 1131094 h 1386029"/>
              <a:gd name="connsiteX35" fmla="*/ 1040607 w 2093119"/>
              <a:gd name="connsiteY35" fmla="*/ 1038225 h 1386029"/>
              <a:gd name="connsiteX36" fmla="*/ 819150 w 2093119"/>
              <a:gd name="connsiteY36" fmla="*/ 897731 h 1386029"/>
              <a:gd name="connsiteX37" fmla="*/ 654844 w 2093119"/>
              <a:gd name="connsiteY37" fmla="*/ 773906 h 1386029"/>
              <a:gd name="connsiteX38" fmla="*/ 500063 w 2093119"/>
              <a:gd name="connsiteY38" fmla="*/ 635794 h 1386029"/>
              <a:gd name="connsiteX39" fmla="*/ 409575 w 2093119"/>
              <a:gd name="connsiteY39" fmla="*/ 550069 h 1386029"/>
              <a:gd name="connsiteX40" fmla="*/ 316707 w 2093119"/>
              <a:gd name="connsiteY40" fmla="*/ 442912 h 1386029"/>
              <a:gd name="connsiteX41" fmla="*/ 178594 w 2093119"/>
              <a:gd name="connsiteY41" fmla="*/ 273844 h 1386029"/>
              <a:gd name="connsiteX42" fmla="*/ 50007 w 2093119"/>
              <a:gd name="connsiteY42" fmla="*/ 109537 h 1386029"/>
              <a:gd name="connsiteX43" fmla="*/ 16669 w 2093119"/>
              <a:gd name="connsiteY43" fmla="*/ 61912 h 1386029"/>
              <a:gd name="connsiteX44" fmla="*/ 4763 w 2093119"/>
              <a:gd name="connsiteY44" fmla="*/ 35719 h 1386029"/>
              <a:gd name="connsiteX45" fmla="*/ 0 w 2093119"/>
              <a:gd name="connsiteY45" fmla="*/ 11906 h 1386029"/>
              <a:gd name="connsiteX46" fmla="*/ 7144 w 2093119"/>
              <a:gd name="connsiteY46" fmla="*/ 0 h 1386029"/>
              <a:gd name="connsiteX47" fmla="*/ 33338 w 2093119"/>
              <a:gd name="connsiteY47" fmla="*/ 2381 h 1386029"/>
              <a:gd name="connsiteX48" fmla="*/ 54769 w 2093119"/>
              <a:gd name="connsiteY48" fmla="*/ 9525 h 1386029"/>
              <a:gd name="connsiteX49" fmla="*/ 76200 w 2093119"/>
              <a:gd name="connsiteY49" fmla="*/ 28575 h 1386029"/>
              <a:gd name="connsiteX50" fmla="*/ 107157 w 2093119"/>
              <a:gd name="connsiteY50" fmla="*/ 64294 h 1386029"/>
              <a:gd name="connsiteX51" fmla="*/ 254794 w 2093119"/>
              <a:gd name="connsiteY51" fmla="*/ 214312 h 1386029"/>
              <a:gd name="connsiteX52" fmla="*/ 359569 w 2093119"/>
              <a:gd name="connsiteY52" fmla="*/ 302419 h 1386029"/>
              <a:gd name="connsiteX53" fmla="*/ 461963 w 2093119"/>
              <a:gd name="connsiteY53" fmla="*/ 388144 h 1386029"/>
              <a:gd name="connsiteX54" fmla="*/ 600075 w 2093119"/>
              <a:gd name="connsiteY54" fmla="*/ 495300 h 1386029"/>
              <a:gd name="connsiteX55" fmla="*/ 719138 w 2093119"/>
              <a:gd name="connsiteY55" fmla="*/ 581025 h 1386029"/>
              <a:gd name="connsiteX56" fmla="*/ 847725 w 2093119"/>
              <a:gd name="connsiteY56" fmla="*/ 661987 h 1386029"/>
              <a:gd name="connsiteX57" fmla="*/ 1014413 w 2093119"/>
              <a:gd name="connsiteY57" fmla="*/ 757237 h 1386029"/>
              <a:gd name="connsiteX0" fmla="*/ 1014413 w 2093119"/>
              <a:gd name="connsiteY0" fmla="*/ 757237 h 1386029"/>
              <a:gd name="connsiteX1" fmla="*/ 1188244 w 2093119"/>
              <a:gd name="connsiteY1" fmla="*/ 842962 h 1386029"/>
              <a:gd name="connsiteX2" fmla="*/ 1340644 w 2093119"/>
              <a:gd name="connsiteY2" fmla="*/ 912019 h 1386029"/>
              <a:gd name="connsiteX3" fmla="*/ 1538288 w 2093119"/>
              <a:gd name="connsiteY3" fmla="*/ 995362 h 1386029"/>
              <a:gd name="connsiteX4" fmla="*/ 1666875 w 2093119"/>
              <a:gd name="connsiteY4" fmla="*/ 1035844 h 1386029"/>
              <a:gd name="connsiteX5" fmla="*/ 1776413 w 2093119"/>
              <a:gd name="connsiteY5" fmla="*/ 1059656 h 1386029"/>
              <a:gd name="connsiteX6" fmla="*/ 1828800 w 2093119"/>
              <a:gd name="connsiteY6" fmla="*/ 1062037 h 1386029"/>
              <a:gd name="connsiteX7" fmla="*/ 1871663 w 2093119"/>
              <a:gd name="connsiteY7" fmla="*/ 1052512 h 1386029"/>
              <a:gd name="connsiteX8" fmla="*/ 1919288 w 2093119"/>
              <a:gd name="connsiteY8" fmla="*/ 1026319 h 1386029"/>
              <a:gd name="connsiteX9" fmla="*/ 1962150 w 2093119"/>
              <a:gd name="connsiteY9" fmla="*/ 995362 h 1386029"/>
              <a:gd name="connsiteX10" fmla="*/ 2000250 w 2093119"/>
              <a:gd name="connsiteY10" fmla="*/ 957262 h 1386029"/>
              <a:gd name="connsiteX11" fmla="*/ 2031207 w 2093119"/>
              <a:gd name="connsiteY11" fmla="*/ 921544 h 1386029"/>
              <a:gd name="connsiteX12" fmla="*/ 2055019 w 2093119"/>
              <a:gd name="connsiteY12" fmla="*/ 895350 h 1386029"/>
              <a:gd name="connsiteX13" fmla="*/ 2071688 w 2093119"/>
              <a:gd name="connsiteY13" fmla="*/ 888206 h 1386029"/>
              <a:gd name="connsiteX14" fmla="*/ 2083594 w 2093119"/>
              <a:gd name="connsiteY14" fmla="*/ 890587 h 1386029"/>
              <a:gd name="connsiteX15" fmla="*/ 2090738 w 2093119"/>
              <a:gd name="connsiteY15" fmla="*/ 902494 h 1386029"/>
              <a:gd name="connsiteX16" fmla="*/ 2093119 w 2093119"/>
              <a:gd name="connsiteY16" fmla="*/ 931069 h 1386029"/>
              <a:gd name="connsiteX17" fmla="*/ 2088357 w 2093119"/>
              <a:gd name="connsiteY17" fmla="*/ 988219 h 1386029"/>
              <a:gd name="connsiteX18" fmla="*/ 2083594 w 2093119"/>
              <a:gd name="connsiteY18" fmla="*/ 1038225 h 1386029"/>
              <a:gd name="connsiteX19" fmla="*/ 2071688 w 2093119"/>
              <a:gd name="connsiteY19" fmla="*/ 1092994 h 1386029"/>
              <a:gd name="connsiteX20" fmla="*/ 2047875 w 2093119"/>
              <a:gd name="connsiteY20" fmla="*/ 1152525 h 1386029"/>
              <a:gd name="connsiteX21" fmla="*/ 2000250 w 2093119"/>
              <a:gd name="connsiteY21" fmla="*/ 1254919 h 1386029"/>
              <a:gd name="connsiteX22" fmla="*/ 1962150 w 2093119"/>
              <a:gd name="connsiteY22" fmla="*/ 1304925 h 1386029"/>
              <a:gd name="connsiteX23" fmla="*/ 1912144 w 2093119"/>
              <a:gd name="connsiteY23" fmla="*/ 1352550 h 1386029"/>
              <a:gd name="connsiteX24" fmla="*/ 1871663 w 2093119"/>
              <a:gd name="connsiteY24" fmla="*/ 1381125 h 1386029"/>
              <a:gd name="connsiteX25" fmla="*/ 1843088 w 2093119"/>
              <a:gd name="connsiteY25" fmla="*/ 1385887 h 1386029"/>
              <a:gd name="connsiteX26" fmla="*/ 1804988 w 2093119"/>
              <a:gd name="connsiteY26" fmla="*/ 1383506 h 1386029"/>
              <a:gd name="connsiteX27" fmla="*/ 1769269 w 2093119"/>
              <a:gd name="connsiteY27" fmla="*/ 1371600 h 1386029"/>
              <a:gd name="connsiteX28" fmla="*/ 1712119 w 2093119"/>
              <a:gd name="connsiteY28" fmla="*/ 1338262 h 1386029"/>
              <a:gd name="connsiteX29" fmla="*/ 1638300 w 2093119"/>
              <a:gd name="connsiteY29" fmla="*/ 1302544 h 1386029"/>
              <a:gd name="connsiteX30" fmla="*/ 1524000 w 2093119"/>
              <a:gd name="connsiteY30" fmla="*/ 1257300 h 1386029"/>
              <a:gd name="connsiteX31" fmla="*/ 1371600 w 2093119"/>
              <a:gd name="connsiteY31" fmla="*/ 1202531 h 1386029"/>
              <a:gd name="connsiteX32" fmla="*/ 1290638 w 2093119"/>
              <a:gd name="connsiteY32" fmla="*/ 1173956 h 1386029"/>
              <a:gd name="connsiteX33" fmla="*/ 1204913 w 2093119"/>
              <a:gd name="connsiteY33" fmla="*/ 1131094 h 1386029"/>
              <a:gd name="connsiteX34" fmla="*/ 1040607 w 2093119"/>
              <a:gd name="connsiteY34" fmla="*/ 1038225 h 1386029"/>
              <a:gd name="connsiteX35" fmla="*/ 819150 w 2093119"/>
              <a:gd name="connsiteY35" fmla="*/ 897731 h 1386029"/>
              <a:gd name="connsiteX36" fmla="*/ 654844 w 2093119"/>
              <a:gd name="connsiteY36" fmla="*/ 773906 h 1386029"/>
              <a:gd name="connsiteX37" fmla="*/ 500063 w 2093119"/>
              <a:gd name="connsiteY37" fmla="*/ 635794 h 1386029"/>
              <a:gd name="connsiteX38" fmla="*/ 409575 w 2093119"/>
              <a:gd name="connsiteY38" fmla="*/ 550069 h 1386029"/>
              <a:gd name="connsiteX39" fmla="*/ 316707 w 2093119"/>
              <a:gd name="connsiteY39" fmla="*/ 442912 h 1386029"/>
              <a:gd name="connsiteX40" fmla="*/ 178594 w 2093119"/>
              <a:gd name="connsiteY40" fmla="*/ 273844 h 1386029"/>
              <a:gd name="connsiteX41" fmla="*/ 50007 w 2093119"/>
              <a:gd name="connsiteY41" fmla="*/ 109537 h 1386029"/>
              <a:gd name="connsiteX42" fmla="*/ 16669 w 2093119"/>
              <a:gd name="connsiteY42" fmla="*/ 61912 h 1386029"/>
              <a:gd name="connsiteX43" fmla="*/ 4763 w 2093119"/>
              <a:gd name="connsiteY43" fmla="*/ 35719 h 1386029"/>
              <a:gd name="connsiteX44" fmla="*/ 0 w 2093119"/>
              <a:gd name="connsiteY44" fmla="*/ 11906 h 1386029"/>
              <a:gd name="connsiteX45" fmla="*/ 7144 w 2093119"/>
              <a:gd name="connsiteY45" fmla="*/ 0 h 1386029"/>
              <a:gd name="connsiteX46" fmla="*/ 33338 w 2093119"/>
              <a:gd name="connsiteY46" fmla="*/ 2381 h 1386029"/>
              <a:gd name="connsiteX47" fmla="*/ 54769 w 2093119"/>
              <a:gd name="connsiteY47" fmla="*/ 9525 h 1386029"/>
              <a:gd name="connsiteX48" fmla="*/ 76200 w 2093119"/>
              <a:gd name="connsiteY48" fmla="*/ 28575 h 1386029"/>
              <a:gd name="connsiteX49" fmla="*/ 107157 w 2093119"/>
              <a:gd name="connsiteY49" fmla="*/ 64294 h 1386029"/>
              <a:gd name="connsiteX50" fmla="*/ 254794 w 2093119"/>
              <a:gd name="connsiteY50" fmla="*/ 214312 h 1386029"/>
              <a:gd name="connsiteX51" fmla="*/ 359569 w 2093119"/>
              <a:gd name="connsiteY51" fmla="*/ 302419 h 1386029"/>
              <a:gd name="connsiteX52" fmla="*/ 461963 w 2093119"/>
              <a:gd name="connsiteY52" fmla="*/ 388144 h 1386029"/>
              <a:gd name="connsiteX53" fmla="*/ 600075 w 2093119"/>
              <a:gd name="connsiteY53" fmla="*/ 495300 h 1386029"/>
              <a:gd name="connsiteX54" fmla="*/ 719138 w 2093119"/>
              <a:gd name="connsiteY54" fmla="*/ 581025 h 1386029"/>
              <a:gd name="connsiteX55" fmla="*/ 847725 w 2093119"/>
              <a:gd name="connsiteY55" fmla="*/ 661987 h 1386029"/>
              <a:gd name="connsiteX56" fmla="*/ 1014413 w 2093119"/>
              <a:gd name="connsiteY56" fmla="*/ 757237 h 138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093119" h="1386029">
                <a:moveTo>
                  <a:pt x="1014413" y="757237"/>
                </a:moveTo>
                <a:lnTo>
                  <a:pt x="1188244" y="842962"/>
                </a:lnTo>
                <a:lnTo>
                  <a:pt x="1340644" y="912019"/>
                </a:lnTo>
                <a:lnTo>
                  <a:pt x="1538288" y="995362"/>
                </a:lnTo>
                <a:lnTo>
                  <a:pt x="1666875" y="1035844"/>
                </a:lnTo>
                <a:lnTo>
                  <a:pt x="1776413" y="1059656"/>
                </a:lnTo>
                <a:lnTo>
                  <a:pt x="1828800" y="1062037"/>
                </a:lnTo>
                <a:lnTo>
                  <a:pt x="1871663" y="1052512"/>
                </a:lnTo>
                <a:lnTo>
                  <a:pt x="1919288" y="1026319"/>
                </a:lnTo>
                <a:lnTo>
                  <a:pt x="1962150" y="995362"/>
                </a:lnTo>
                <a:lnTo>
                  <a:pt x="2000250" y="957262"/>
                </a:lnTo>
                <a:lnTo>
                  <a:pt x="2031207" y="921544"/>
                </a:lnTo>
                <a:lnTo>
                  <a:pt x="2055019" y="895350"/>
                </a:lnTo>
                <a:lnTo>
                  <a:pt x="2071688" y="888206"/>
                </a:lnTo>
                <a:lnTo>
                  <a:pt x="2083594" y="890587"/>
                </a:lnTo>
                <a:lnTo>
                  <a:pt x="2090738" y="902494"/>
                </a:lnTo>
                <a:lnTo>
                  <a:pt x="2093119" y="931069"/>
                </a:lnTo>
                <a:lnTo>
                  <a:pt x="2088357" y="988219"/>
                </a:lnTo>
                <a:lnTo>
                  <a:pt x="2083594" y="1038225"/>
                </a:lnTo>
                <a:lnTo>
                  <a:pt x="2071688" y="1092994"/>
                </a:lnTo>
                <a:lnTo>
                  <a:pt x="2047875" y="1152525"/>
                </a:lnTo>
                <a:cubicBezTo>
                  <a:pt x="2035969" y="1179512"/>
                  <a:pt x="2014537" y="1229519"/>
                  <a:pt x="2000250" y="1254919"/>
                </a:cubicBezTo>
                <a:lnTo>
                  <a:pt x="1962150" y="1304925"/>
                </a:lnTo>
                <a:lnTo>
                  <a:pt x="1912144" y="1352550"/>
                </a:lnTo>
                <a:lnTo>
                  <a:pt x="1871663" y="1381125"/>
                </a:lnTo>
                <a:cubicBezTo>
                  <a:pt x="1844688" y="1386029"/>
                  <a:pt x="1854343" y="1385887"/>
                  <a:pt x="1843088" y="1385887"/>
                </a:cubicBezTo>
                <a:lnTo>
                  <a:pt x="1804988" y="1383506"/>
                </a:lnTo>
                <a:lnTo>
                  <a:pt x="1769269" y="1371600"/>
                </a:lnTo>
                <a:lnTo>
                  <a:pt x="1712119" y="1338262"/>
                </a:lnTo>
                <a:lnTo>
                  <a:pt x="1638300" y="1302544"/>
                </a:lnTo>
                <a:lnTo>
                  <a:pt x="1524000" y="1257300"/>
                </a:lnTo>
                <a:lnTo>
                  <a:pt x="1371600" y="1202531"/>
                </a:lnTo>
                <a:lnTo>
                  <a:pt x="1290638" y="1173956"/>
                </a:lnTo>
                <a:lnTo>
                  <a:pt x="1204913" y="1131094"/>
                </a:lnTo>
                <a:lnTo>
                  <a:pt x="1040607" y="1038225"/>
                </a:lnTo>
                <a:lnTo>
                  <a:pt x="819150" y="897731"/>
                </a:lnTo>
                <a:lnTo>
                  <a:pt x="654844" y="773906"/>
                </a:lnTo>
                <a:lnTo>
                  <a:pt x="500063" y="635794"/>
                </a:lnTo>
                <a:lnTo>
                  <a:pt x="409575" y="550069"/>
                </a:lnTo>
                <a:lnTo>
                  <a:pt x="316707" y="442912"/>
                </a:lnTo>
                <a:lnTo>
                  <a:pt x="178594" y="273844"/>
                </a:lnTo>
                <a:lnTo>
                  <a:pt x="50007" y="109537"/>
                </a:lnTo>
                <a:lnTo>
                  <a:pt x="16669" y="61912"/>
                </a:lnTo>
                <a:lnTo>
                  <a:pt x="4763" y="35719"/>
                </a:lnTo>
                <a:lnTo>
                  <a:pt x="0" y="11906"/>
                </a:lnTo>
                <a:lnTo>
                  <a:pt x="7144" y="0"/>
                </a:lnTo>
                <a:lnTo>
                  <a:pt x="33338" y="2381"/>
                </a:lnTo>
                <a:lnTo>
                  <a:pt x="54769" y="9525"/>
                </a:lnTo>
                <a:lnTo>
                  <a:pt x="76200" y="28575"/>
                </a:lnTo>
                <a:lnTo>
                  <a:pt x="107157" y="64294"/>
                </a:lnTo>
                <a:lnTo>
                  <a:pt x="254794" y="214312"/>
                </a:lnTo>
                <a:lnTo>
                  <a:pt x="359569" y="302419"/>
                </a:lnTo>
                <a:lnTo>
                  <a:pt x="461963" y="388144"/>
                </a:lnTo>
                <a:lnTo>
                  <a:pt x="600075" y="495300"/>
                </a:lnTo>
                <a:lnTo>
                  <a:pt x="719138" y="581025"/>
                </a:lnTo>
                <a:lnTo>
                  <a:pt x="847725" y="661987"/>
                </a:lnTo>
                <a:lnTo>
                  <a:pt x="1014413" y="7572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D870FD6-1710-45A5-8C6E-E9B7D59F84D2}"/>
              </a:ext>
            </a:extLst>
          </p:cNvPr>
          <p:cNvSpPr/>
          <p:nvPr/>
        </p:nvSpPr>
        <p:spPr>
          <a:xfrm>
            <a:off x="4800600" y="1601788"/>
            <a:ext cx="2527300" cy="495300"/>
          </a:xfrm>
          <a:custGeom>
            <a:avLst/>
            <a:gdLst>
              <a:gd name="connsiteX0" fmla="*/ 1145381 w 2526506"/>
              <a:gd name="connsiteY0" fmla="*/ 373857 h 495300"/>
              <a:gd name="connsiteX1" fmla="*/ 1671638 w 2526506"/>
              <a:gd name="connsiteY1" fmla="*/ 280988 h 495300"/>
              <a:gd name="connsiteX2" fmla="*/ 1959769 w 2526506"/>
              <a:gd name="connsiteY2" fmla="*/ 228600 h 495300"/>
              <a:gd name="connsiteX3" fmla="*/ 2005013 w 2526506"/>
              <a:gd name="connsiteY3" fmla="*/ 221457 h 495300"/>
              <a:gd name="connsiteX4" fmla="*/ 2031206 w 2526506"/>
              <a:gd name="connsiteY4" fmla="*/ 223838 h 495300"/>
              <a:gd name="connsiteX5" fmla="*/ 2047875 w 2526506"/>
              <a:gd name="connsiteY5" fmla="*/ 228600 h 495300"/>
              <a:gd name="connsiteX6" fmla="*/ 2066925 w 2526506"/>
              <a:gd name="connsiteY6" fmla="*/ 235744 h 495300"/>
              <a:gd name="connsiteX7" fmla="*/ 2083594 w 2526506"/>
              <a:gd name="connsiteY7" fmla="*/ 247650 h 495300"/>
              <a:gd name="connsiteX8" fmla="*/ 2090738 w 2526506"/>
              <a:gd name="connsiteY8" fmla="*/ 259557 h 495300"/>
              <a:gd name="connsiteX9" fmla="*/ 2526506 w 2526506"/>
              <a:gd name="connsiteY9" fmla="*/ 333375 h 495300"/>
              <a:gd name="connsiteX10" fmla="*/ 2526506 w 2526506"/>
              <a:gd name="connsiteY10" fmla="*/ 326232 h 495300"/>
              <a:gd name="connsiteX11" fmla="*/ 2521744 w 2526506"/>
              <a:gd name="connsiteY11" fmla="*/ 311944 h 495300"/>
              <a:gd name="connsiteX12" fmla="*/ 2505075 w 2526506"/>
              <a:gd name="connsiteY12" fmla="*/ 283369 h 495300"/>
              <a:gd name="connsiteX13" fmla="*/ 2469356 w 2526506"/>
              <a:gd name="connsiteY13" fmla="*/ 242888 h 495300"/>
              <a:gd name="connsiteX14" fmla="*/ 2393156 w 2526506"/>
              <a:gd name="connsiteY14" fmla="*/ 178594 h 495300"/>
              <a:gd name="connsiteX15" fmla="*/ 2255044 w 2526506"/>
              <a:gd name="connsiteY15" fmla="*/ 71438 h 495300"/>
              <a:gd name="connsiteX16" fmla="*/ 2183606 w 2526506"/>
              <a:gd name="connsiteY16" fmla="*/ 26194 h 495300"/>
              <a:gd name="connsiteX17" fmla="*/ 2145506 w 2526506"/>
              <a:gd name="connsiteY17" fmla="*/ 7144 h 495300"/>
              <a:gd name="connsiteX18" fmla="*/ 2126456 w 2526506"/>
              <a:gd name="connsiteY18" fmla="*/ 0 h 495300"/>
              <a:gd name="connsiteX19" fmla="*/ 2102644 w 2526506"/>
              <a:gd name="connsiteY19" fmla="*/ 0 h 495300"/>
              <a:gd name="connsiteX20" fmla="*/ 2071688 w 2526506"/>
              <a:gd name="connsiteY20" fmla="*/ 0 h 495300"/>
              <a:gd name="connsiteX21" fmla="*/ 2038350 w 2526506"/>
              <a:gd name="connsiteY21" fmla="*/ 4763 h 495300"/>
              <a:gd name="connsiteX22" fmla="*/ 2014538 w 2526506"/>
              <a:gd name="connsiteY22" fmla="*/ 14288 h 495300"/>
              <a:gd name="connsiteX23" fmla="*/ 1981200 w 2526506"/>
              <a:gd name="connsiteY23" fmla="*/ 23813 h 495300"/>
              <a:gd name="connsiteX24" fmla="*/ 1838325 w 2526506"/>
              <a:gd name="connsiteY24" fmla="*/ 54769 h 495300"/>
              <a:gd name="connsiteX25" fmla="*/ 1600200 w 2526506"/>
              <a:gd name="connsiteY25" fmla="*/ 102394 h 495300"/>
              <a:gd name="connsiteX26" fmla="*/ 1285875 w 2526506"/>
              <a:gd name="connsiteY26" fmla="*/ 161925 h 495300"/>
              <a:gd name="connsiteX27" fmla="*/ 1023938 w 2526506"/>
              <a:gd name="connsiteY27" fmla="*/ 214313 h 495300"/>
              <a:gd name="connsiteX28" fmla="*/ 771525 w 2526506"/>
              <a:gd name="connsiteY28" fmla="*/ 257175 h 495300"/>
              <a:gd name="connsiteX29" fmla="*/ 547688 w 2526506"/>
              <a:gd name="connsiteY29" fmla="*/ 288132 h 495300"/>
              <a:gd name="connsiteX30" fmla="*/ 347663 w 2526506"/>
              <a:gd name="connsiteY30" fmla="*/ 311944 h 495300"/>
              <a:gd name="connsiteX31" fmla="*/ 119063 w 2526506"/>
              <a:gd name="connsiteY31" fmla="*/ 328613 h 495300"/>
              <a:gd name="connsiteX32" fmla="*/ 40481 w 2526506"/>
              <a:gd name="connsiteY32" fmla="*/ 333375 h 495300"/>
              <a:gd name="connsiteX33" fmla="*/ 0 w 2526506"/>
              <a:gd name="connsiteY33" fmla="*/ 326232 h 495300"/>
              <a:gd name="connsiteX34" fmla="*/ 126206 w 2526506"/>
              <a:gd name="connsiteY34" fmla="*/ 495300 h 495300"/>
              <a:gd name="connsiteX35" fmla="*/ 200025 w 2526506"/>
              <a:gd name="connsiteY35" fmla="*/ 492919 h 495300"/>
              <a:gd name="connsiteX36" fmla="*/ 283369 w 2526506"/>
              <a:gd name="connsiteY36" fmla="*/ 490538 h 495300"/>
              <a:gd name="connsiteX37" fmla="*/ 423863 w 2526506"/>
              <a:gd name="connsiteY37" fmla="*/ 476250 h 495300"/>
              <a:gd name="connsiteX38" fmla="*/ 631031 w 2526506"/>
              <a:gd name="connsiteY38" fmla="*/ 450057 h 495300"/>
              <a:gd name="connsiteX39" fmla="*/ 850106 w 2526506"/>
              <a:gd name="connsiteY39" fmla="*/ 421482 h 495300"/>
              <a:gd name="connsiteX40" fmla="*/ 1145381 w 2526506"/>
              <a:gd name="connsiteY40" fmla="*/ 373857 h 495300"/>
              <a:gd name="connsiteX0" fmla="*/ 1145381 w 2526506"/>
              <a:gd name="connsiteY0" fmla="*/ 373857 h 495300"/>
              <a:gd name="connsiteX1" fmla="*/ 1671638 w 2526506"/>
              <a:gd name="connsiteY1" fmla="*/ 280988 h 495300"/>
              <a:gd name="connsiteX2" fmla="*/ 1959769 w 2526506"/>
              <a:gd name="connsiteY2" fmla="*/ 228600 h 495300"/>
              <a:gd name="connsiteX3" fmla="*/ 2005013 w 2526506"/>
              <a:gd name="connsiteY3" fmla="*/ 221457 h 495300"/>
              <a:gd name="connsiteX4" fmla="*/ 2031206 w 2526506"/>
              <a:gd name="connsiteY4" fmla="*/ 223838 h 495300"/>
              <a:gd name="connsiteX5" fmla="*/ 2047875 w 2526506"/>
              <a:gd name="connsiteY5" fmla="*/ 228600 h 495300"/>
              <a:gd name="connsiteX6" fmla="*/ 2066925 w 2526506"/>
              <a:gd name="connsiteY6" fmla="*/ 235744 h 495300"/>
              <a:gd name="connsiteX7" fmla="*/ 2083594 w 2526506"/>
              <a:gd name="connsiteY7" fmla="*/ 247650 h 495300"/>
              <a:gd name="connsiteX8" fmla="*/ 2090738 w 2526506"/>
              <a:gd name="connsiteY8" fmla="*/ 259557 h 495300"/>
              <a:gd name="connsiteX9" fmla="*/ 2526506 w 2526506"/>
              <a:gd name="connsiteY9" fmla="*/ 333375 h 495300"/>
              <a:gd name="connsiteX10" fmla="*/ 2526506 w 2526506"/>
              <a:gd name="connsiteY10" fmla="*/ 326232 h 495300"/>
              <a:gd name="connsiteX11" fmla="*/ 2521744 w 2526506"/>
              <a:gd name="connsiteY11" fmla="*/ 311944 h 495300"/>
              <a:gd name="connsiteX12" fmla="*/ 2505075 w 2526506"/>
              <a:gd name="connsiteY12" fmla="*/ 283369 h 495300"/>
              <a:gd name="connsiteX13" fmla="*/ 2469356 w 2526506"/>
              <a:gd name="connsiteY13" fmla="*/ 242888 h 495300"/>
              <a:gd name="connsiteX14" fmla="*/ 2393156 w 2526506"/>
              <a:gd name="connsiteY14" fmla="*/ 178594 h 495300"/>
              <a:gd name="connsiteX15" fmla="*/ 2255044 w 2526506"/>
              <a:gd name="connsiteY15" fmla="*/ 71438 h 495300"/>
              <a:gd name="connsiteX16" fmla="*/ 2183606 w 2526506"/>
              <a:gd name="connsiteY16" fmla="*/ 26194 h 495300"/>
              <a:gd name="connsiteX17" fmla="*/ 2145506 w 2526506"/>
              <a:gd name="connsiteY17" fmla="*/ 7144 h 495300"/>
              <a:gd name="connsiteX18" fmla="*/ 2126456 w 2526506"/>
              <a:gd name="connsiteY18" fmla="*/ 0 h 495300"/>
              <a:gd name="connsiteX19" fmla="*/ 2102644 w 2526506"/>
              <a:gd name="connsiteY19" fmla="*/ 0 h 495300"/>
              <a:gd name="connsiteX20" fmla="*/ 2071688 w 2526506"/>
              <a:gd name="connsiteY20" fmla="*/ 0 h 495300"/>
              <a:gd name="connsiteX21" fmla="*/ 2038350 w 2526506"/>
              <a:gd name="connsiteY21" fmla="*/ 4763 h 495300"/>
              <a:gd name="connsiteX22" fmla="*/ 2014538 w 2526506"/>
              <a:gd name="connsiteY22" fmla="*/ 14288 h 495300"/>
              <a:gd name="connsiteX23" fmla="*/ 1981200 w 2526506"/>
              <a:gd name="connsiteY23" fmla="*/ 23813 h 495300"/>
              <a:gd name="connsiteX24" fmla="*/ 1838325 w 2526506"/>
              <a:gd name="connsiteY24" fmla="*/ 54769 h 495300"/>
              <a:gd name="connsiteX25" fmla="*/ 1626394 w 2526506"/>
              <a:gd name="connsiteY25" fmla="*/ 95250 h 495300"/>
              <a:gd name="connsiteX26" fmla="*/ 1600200 w 2526506"/>
              <a:gd name="connsiteY26" fmla="*/ 102394 h 495300"/>
              <a:gd name="connsiteX27" fmla="*/ 1285875 w 2526506"/>
              <a:gd name="connsiteY27" fmla="*/ 161925 h 495300"/>
              <a:gd name="connsiteX28" fmla="*/ 1023938 w 2526506"/>
              <a:gd name="connsiteY28" fmla="*/ 214313 h 495300"/>
              <a:gd name="connsiteX29" fmla="*/ 771525 w 2526506"/>
              <a:gd name="connsiteY29" fmla="*/ 257175 h 495300"/>
              <a:gd name="connsiteX30" fmla="*/ 547688 w 2526506"/>
              <a:gd name="connsiteY30" fmla="*/ 288132 h 495300"/>
              <a:gd name="connsiteX31" fmla="*/ 347663 w 2526506"/>
              <a:gd name="connsiteY31" fmla="*/ 311944 h 495300"/>
              <a:gd name="connsiteX32" fmla="*/ 119063 w 2526506"/>
              <a:gd name="connsiteY32" fmla="*/ 328613 h 495300"/>
              <a:gd name="connsiteX33" fmla="*/ 40481 w 2526506"/>
              <a:gd name="connsiteY33" fmla="*/ 333375 h 495300"/>
              <a:gd name="connsiteX34" fmla="*/ 0 w 2526506"/>
              <a:gd name="connsiteY34" fmla="*/ 326232 h 495300"/>
              <a:gd name="connsiteX35" fmla="*/ 126206 w 2526506"/>
              <a:gd name="connsiteY35" fmla="*/ 495300 h 495300"/>
              <a:gd name="connsiteX36" fmla="*/ 200025 w 2526506"/>
              <a:gd name="connsiteY36" fmla="*/ 492919 h 495300"/>
              <a:gd name="connsiteX37" fmla="*/ 283369 w 2526506"/>
              <a:gd name="connsiteY37" fmla="*/ 490538 h 495300"/>
              <a:gd name="connsiteX38" fmla="*/ 423863 w 2526506"/>
              <a:gd name="connsiteY38" fmla="*/ 476250 h 495300"/>
              <a:gd name="connsiteX39" fmla="*/ 631031 w 2526506"/>
              <a:gd name="connsiteY39" fmla="*/ 450057 h 495300"/>
              <a:gd name="connsiteX40" fmla="*/ 850106 w 2526506"/>
              <a:gd name="connsiteY40" fmla="*/ 421482 h 495300"/>
              <a:gd name="connsiteX41" fmla="*/ 1145381 w 2526506"/>
              <a:gd name="connsiteY41" fmla="*/ 373857 h 495300"/>
              <a:gd name="connsiteX0" fmla="*/ 1145381 w 2526506"/>
              <a:gd name="connsiteY0" fmla="*/ 373857 h 495300"/>
              <a:gd name="connsiteX1" fmla="*/ 1671638 w 2526506"/>
              <a:gd name="connsiteY1" fmla="*/ 280988 h 495300"/>
              <a:gd name="connsiteX2" fmla="*/ 1959769 w 2526506"/>
              <a:gd name="connsiteY2" fmla="*/ 228600 h 495300"/>
              <a:gd name="connsiteX3" fmla="*/ 2005013 w 2526506"/>
              <a:gd name="connsiteY3" fmla="*/ 221457 h 495300"/>
              <a:gd name="connsiteX4" fmla="*/ 2031206 w 2526506"/>
              <a:gd name="connsiteY4" fmla="*/ 223838 h 495300"/>
              <a:gd name="connsiteX5" fmla="*/ 2047875 w 2526506"/>
              <a:gd name="connsiteY5" fmla="*/ 228600 h 495300"/>
              <a:gd name="connsiteX6" fmla="*/ 2066925 w 2526506"/>
              <a:gd name="connsiteY6" fmla="*/ 235744 h 495300"/>
              <a:gd name="connsiteX7" fmla="*/ 2083594 w 2526506"/>
              <a:gd name="connsiteY7" fmla="*/ 247650 h 495300"/>
              <a:gd name="connsiteX8" fmla="*/ 2090738 w 2526506"/>
              <a:gd name="connsiteY8" fmla="*/ 259557 h 495300"/>
              <a:gd name="connsiteX9" fmla="*/ 2526506 w 2526506"/>
              <a:gd name="connsiteY9" fmla="*/ 333375 h 495300"/>
              <a:gd name="connsiteX10" fmla="*/ 2526506 w 2526506"/>
              <a:gd name="connsiteY10" fmla="*/ 326232 h 495300"/>
              <a:gd name="connsiteX11" fmla="*/ 2521744 w 2526506"/>
              <a:gd name="connsiteY11" fmla="*/ 311944 h 495300"/>
              <a:gd name="connsiteX12" fmla="*/ 2505075 w 2526506"/>
              <a:gd name="connsiteY12" fmla="*/ 283369 h 495300"/>
              <a:gd name="connsiteX13" fmla="*/ 2469356 w 2526506"/>
              <a:gd name="connsiteY13" fmla="*/ 242888 h 495300"/>
              <a:gd name="connsiteX14" fmla="*/ 2393156 w 2526506"/>
              <a:gd name="connsiteY14" fmla="*/ 178594 h 495300"/>
              <a:gd name="connsiteX15" fmla="*/ 2255044 w 2526506"/>
              <a:gd name="connsiteY15" fmla="*/ 71438 h 495300"/>
              <a:gd name="connsiteX16" fmla="*/ 2183606 w 2526506"/>
              <a:gd name="connsiteY16" fmla="*/ 26194 h 495300"/>
              <a:gd name="connsiteX17" fmla="*/ 2145506 w 2526506"/>
              <a:gd name="connsiteY17" fmla="*/ 7144 h 495300"/>
              <a:gd name="connsiteX18" fmla="*/ 2126456 w 2526506"/>
              <a:gd name="connsiteY18" fmla="*/ 0 h 495300"/>
              <a:gd name="connsiteX19" fmla="*/ 2102644 w 2526506"/>
              <a:gd name="connsiteY19" fmla="*/ 0 h 495300"/>
              <a:gd name="connsiteX20" fmla="*/ 2071688 w 2526506"/>
              <a:gd name="connsiteY20" fmla="*/ 0 h 495300"/>
              <a:gd name="connsiteX21" fmla="*/ 2038350 w 2526506"/>
              <a:gd name="connsiteY21" fmla="*/ 4763 h 495300"/>
              <a:gd name="connsiteX22" fmla="*/ 2014538 w 2526506"/>
              <a:gd name="connsiteY22" fmla="*/ 14288 h 495300"/>
              <a:gd name="connsiteX23" fmla="*/ 1981200 w 2526506"/>
              <a:gd name="connsiteY23" fmla="*/ 23813 h 495300"/>
              <a:gd name="connsiteX24" fmla="*/ 1838325 w 2526506"/>
              <a:gd name="connsiteY24" fmla="*/ 54769 h 495300"/>
              <a:gd name="connsiteX25" fmla="*/ 1626394 w 2526506"/>
              <a:gd name="connsiteY25" fmla="*/ 95250 h 495300"/>
              <a:gd name="connsiteX26" fmla="*/ 1285875 w 2526506"/>
              <a:gd name="connsiteY26" fmla="*/ 161925 h 495300"/>
              <a:gd name="connsiteX27" fmla="*/ 1023938 w 2526506"/>
              <a:gd name="connsiteY27" fmla="*/ 214313 h 495300"/>
              <a:gd name="connsiteX28" fmla="*/ 771525 w 2526506"/>
              <a:gd name="connsiteY28" fmla="*/ 257175 h 495300"/>
              <a:gd name="connsiteX29" fmla="*/ 547688 w 2526506"/>
              <a:gd name="connsiteY29" fmla="*/ 288132 h 495300"/>
              <a:gd name="connsiteX30" fmla="*/ 347663 w 2526506"/>
              <a:gd name="connsiteY30" fmla="*/ 311944 h 495300"/>
              <a:gd name="connsiteX31" fmla="*/ 119063 w 2526506"/>
              <a:gd name="connsiteY31" fmla="*/ 328613 h 495300"/>
              <a:gd name="connsiteX32" fmla="*/ 40481 w 2526506"/>
              <a:gd name="connsiteY32" fmla="*/ 333375 h 495300"/>
              <a:gd name="connsiteX33" fmla="*/ 0 w 2526506"/>
              <a:gd name="connsiteY33" fmla="*/ 326232 h 495300"/>
              <a:gd name="connsiteX34" fmla="*/ 126206 w 2526506"/>
              <a:gd name="connsiteY34" fmla="*/ 495300 h 495300"/>
              <a:gd name="connsiteX35" fmla="*/ 200025 w 2526506"/>
              <a:gd name="connsiteY35" fmla="*/ 492919 h 495300"/>
              <a:gd name="connsiteX36" fmla="*/ 283369 w 2526506"/>
              <a:gd name="connsiteY36" fmla="*/ 490538 h 495300"/>
              <a:gd name="connsiteX37" fmla="*/ 423863 w 2526506"/>
              <a:gd name="connsiteY37" fmla="*/ 476250 h 495300"/>
              <a:gd name="connsiteX38" fmla="*/ 631031 w 2526506"/>
              <a:gd name="connsiteY38" fmla="*/ 450057 h 495300"/>
              <a:gd name="connsiteX39" fmla="*/ 850106 w 2526506"/>
              <a:gd name="connsiteY39" fmla="*/ 421482 h 495300"/>
              <a:gd name="connsiteX40" fmla="*/ 1145381 w 2526506"/>
              <a:gd name="connsiteY40" fmla="*/ 373857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26506" h="495300">
                <a:moveTo>
                  <a:pt x="1145381" y="373857"/>
                </a:moveTo>
                <a:lnTo>
                  <a:pt x="1671638" y="280988"/>
                </a:lnTo>
                <a:lnTo>
                  <a:pt x="1959769" y="228600"/>
                </a:lnTo>
                <a:lnTo>
                  <a:pt x="2005013" y="221457"/>
                </a:lnTo>
                <a:lnTo>
                  <a:pt x="2031206" y="223838"/>
                </a:lnTo>
                <a:lnTo>
                  <a:pt x="2047875" y="228600"/>
                </a:lnTo>
                <a:lnTo>
                  <a:pt x="2066925" y="235744"/>
                </a:lnTo>
                <a:lnTo>
                  <a:pt x="2083594" y="247650"/>
                </a:lnTo>
                <a:lnTo>
                  <a:pt x="2090738" y="259557"/>
                </a:lnTo>
                <a:lnTo>
                  <a:pt x="2526506" y="333375"/>
                </a:lnTo>
                <a:lnTo>
                  <a:pt x="2526506" y="326232"/>
                </a:lnTo>
                <a:lnTo>
                  <a:pt x="2521744" y="311944"/>
                </a:lnTo>
                <a:lnTo>
                  <a:pt x="2505075" y="283369"/>
                </a:lnTo>
                <a:lnTo>
                  <a:pt x="2469356" y="242888"/>
                </a:lnTo>
                <a:lnTo>
                  <a:pt x="2393156" y="178594"/>
                </a:lnTo>
                <a:lnTo>
                  <a:pt x="2255044" y="71438"/>
                </a:lnTo>
                <a:lnTo>
                  <a:pt x="2183606" y="26194"/>
                </a:lnTo>
                <a:lnTo>
                  <a:pt x="2145506" y="7144"/>
                </a:lnTo>
                <a:lnTo>
                  <a:pt x="2126456" y="0"/>
                </a:lnTo>
                <a:lnTo>
                  <a:pt x="2102644" y="0"/>
                </a:lnTo>
                <a:lnTo>
                  <a:pt x="2071688" y="0"/>
                </a:lnTo>
                <a:lnTo>
                  <a:pt x="2038350" y="4763"/>
                </a:lnTo>
                <a:lnTo>
                  <a:pt x="2014538" y="14288"/>
                </a:lnTo>
                <a:lnTo>
                  <a:pt x="1981200" y="23813"/>
                </a:lnTo>
                <a:lnTo>
                  <a:pt x="1838325" y="54769"/>
                </a:lnTo>
                <a:lnTo>
                  <a:pt x="1626394" y="95250"/>
                </a:lnTo>
                <a:lnTo>
                  <a:pt x="1285875" y="161925"/>
                </a:lnTo>
                <a:lnTo>
                  <a:pt x="1023938" y="214313"/>
                </a:lnTo>
                <a:lnTo>
                  <a:pt x="771525" y="257175"/>
                </a:lnTo>
                <a:lnTo>
                  <a:pt x="547688" y="288132"/>
                </a:lnTo>
                <a:lnTo>
                  <a:pt x="347663" y="311944"/>
                </a:lnTo>
                <a:lnTo>
                  <a:pt x="119063" y="328613"/>
                </a:lnTo>
                <a:lnTo>
                  <a:pt x="40481" y="333375"/>
                </a:lnTo>
                <a:lnTo>
                  <a:pt x="0" y="326232"/>
                </a:lnTo>
                <a:lnTo>
                  <a:pt x="126206" y="495300"/>
                </a:lnTo>
                <a:lnTo>
                  <a:pt x="200025" y="492919"/>
                </a:lnTo>
                <a:lnTo>
                  <a:pt x="283369" y="490538"/>
                </a:lnTo>
                <a:lnTo>
                  <a:pt x="423863" y="476250"/>
                </a:lnTo>
                <a:lnTo>
                  <a:pt x="631031" y="450057"/>
                </a:lnTo>
                <a:lnTo>
                  <a:pt x="850106" y="421482"/>
                </a:lnTo>
                <a:lnTo>
                  <a:pt x="1145381" y="37385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858E3B5-9BB8-4053-802D-604E85FF5CBC}"/>
              </a:ext>
            </a:extLst>
          </p:cNvPr>
          <p:cNvSpPr/>
          <p:nvPr/>
        </p:nvSpPr>
        <p:spPr>
          <a:xfrm>
            <a:off x="6734176" y="1849439"/>
            <a:ext cx="593725" cy="1112837"/>
          </a:xfrm>
          <a:custGeom>
            <a:avLst/>
            <a:gdLst>
              <a:gd name="connsiteX0" fmla="*/ 111919 w 592931"/>
              <a:gd name="connsiteY0" fmla="*/ 566738 h 1112044"/>
              <a:gd name="connsiteX1" fmla="*/ 140494 w 592931"/>
              <a:gd name="connsiteY1" fmla="*/ 440532 h 1112044"/>
              <a:gd name="connsiteX2" fmla="*/ 157163 w 592931"/>
              <a:gd name="connsiteY2" fmla="*/ 352425 h 1112044"/>
              <a:gd name="connsiteX3" fmla="*/ 166688 w 592931"/>
              <a:gd name="connsiteY3" fmla="*/ 269082 h 1112044"/>
              <a:gd name="connsiteX4" fmla="*/ 176213 w 592931"/>
              <a:gd name="connsiteY4" fmla="*/ 169069 h 1112044"/>
              <a:gd name="connsiteX5" fmla="*/ 180975 w 592931"/>
              <a:gd name="connsiteY5" fmla="*/ 90488 h 1112044"/>
              <a:gd name="connsiteX6" fmla="*/ 176213 w 592931"/>
              <a:gd name="connsiteY6" fmla="*/ 47625 h 1112044"/>
              <a:gd name="connsiteX7" fmla="*/ 166688 w 592931"/>
              <a:gd name="connsiteY7" fmla="*/ 26194 h 1112044"/>
              <a:gd name="connsiteX8" fmla="*/ 152400 w 592931"/>
              <a:gd name="connsiteY8" fmla="*/ 0 h 1112044"/>
              <a:gd name="connsiteX9" fmla="*/ 588169 w 592931"/>
              <a:gd name="connsiteY9" fmla="*/ 69057 h 1112044"/>
              <a:gd name="connsiteX10" fmla="*/ 592931 w 592931"/>
              <a:gd name="connsiteY10" fmla="*/ 83344 h 1112044"/>
              <a:gd name="connsiteX11" fmla="*/ 592931 w 592931"/>
              <a:gd name="connsiteY11" fmla="*/ 95250 h 1112044"/>
              <a:gd name="connsiteX12" fmla="*/ 592931 w 592931"/>
              <a:gd name="connsiteY12" fmla="*/ 107157 h 1112044"/>
              <a:gd name="connsiteX13" fmla="*/ 590550 w 592931"/>
              <a:gd name="connsiteY13" fmla="*/ 116682 h 1112044"/>
              <a:gd name="connsiteX14" fmla="*/ 578644 w 592931"/>
              <a:gd name="connsiteY14" fmla="*/ 135732 h 1112044"/>
              <a:gd name="connsiteX15" fmla="*/ 566738 w 592931"/>
              <a:gd name="connsiteY15" fmla="*/ 150019 h 1112044"/>
              <a:gd name="connsiteX16" fmla="*/ 552450 w 592931"/>
              <a:gd name="connsiteY16" fmla="*/ 164307 h 1112044"/>
              <a:gd name="connsiteX17" fmla="*/ 535781 w 592931"/>
              <a:gd name="connsiteY17" fmla="*/ 173832 h 1112044"/>
              <a:gd name="connsiteX18" fmla="*/ 516731 w 592931"/>
              <a:gd name="connsiteY18" fmla="*/ 192882 h 1112044"/>
              <a:gd name="connsiteX19" fmla="*/ 495300 w 592931"/>
              <a:gd name="connsiteY19" fmla="*/ 223838 h 1112044"/>
              <a:gd name="connsiteX20" fmla="*/ 476250 w 592931"/>
              <a:gd name="connsiteY20" fmla="*/ 261938 h 1112044"/>
              <a:gd name="connsiteX21" fmla="*/ 461963 w 592931"/>
              <a:gd name="connsiteY21" fmla="*/ 309563 h 1112044"/>
              <a:gd name="connsiteX22" fmla="*/ 440531 w 592931"/>
              <a:gd name="connsiteY22" fmla="*/ 388144 h 1112044"/>
              <a:gd name="connsiteX23" fmla="*/ 302419 w 592931"/>
              <a:gd name="connsiteY23" fmla="*/ 842963 h 1112044"/>
              <a:gd name="connsiteX24" fmla="*/ 250031 w 592931"/>
              <a:gd name="connsiteY24" fmla="*/ 995363 h 1112044"/>
              <a:gd name="connsiteX25" fmla="*/ 228600 w 592931"/>
              <a:gd name="connsiteY25" fmla="*/ 1045369 h 1112044"/>
              <a:gd name="connsiteX26" fmla="*/ 195263 w 592931"/>
              <a:gd name="connsiteY26" fmla="*/ 1085850 h 1112044"/>
              <a:gd name="connsiteX27" fmla="*/ 180975 w 592931"/>
              <a:gd name="connsiteY27" fmla="*/ 1097757 h 1112044"/>
              <a:gd name="connsiteX28" fmla="*/ 164306 w 592931"/>
              <a:gd name="connsiteY28" fmla="*/ 1104900 h 1112044"/>
              <a:gd name="connsiteX29" fmla="*/ 147638 w 592931"/>
              <a:gd name="connsiteY29" fmla="*/ 1112044 h 1112044"/>
              <a:gd name="connsiteX30" fmla="*/ 128588 w 592931"/>
              <a:gd name="connsiteY30" fmla="*/ 1112044 h 1112044"/>
              <a:gd name="connsiteX31" fmla="*/ 102394 w 592931"/>
              <a:gd name="connsiteY31" fmla="*/ 1109663 h 1112044"/>
              <a:gd name="connsiteX32" fmla="*/ 80963 w 592931"/>
              <a:gd name="connsiteY32" fmla="*/ 1100138 h 1112044"/>
              <a:gd name="connsiteX33" fmla="*/ 42863 w 592931"/>
              <a:gd name="connsiteY33" fmla="*/ 1078707 h 1112044"/>
              <a:gd name="connsiteX34" fmla="*/ 16669 w 592931"/>
              <a:gd name="connsiteY34" fmla="*/ 1059657 h 1112044"/>
              <a:gd name="connsiteX35" fmla="*/ 0 w 592931"/>
              <a:gd name="connsiteY35" fmla="*/ 1052513 h 1112044"/>
              <a:gd name="connsiteX36" fmla="*/ 50006 w 592931"/>
              <a:gd name="connsiteY36" fmla="*/ 823913 h 1112044"/>
              <a:gd name="connsiteX37" fmla="*/ 66675 w 592931"/>
              <a:gd name="connsiteY37" fmla="*/ 752475 h 1112044"/>
              <a:gd name="connsiteX38" fmla="*/ 111919 w 592931"/>
              <a:gd name="connsiteY38" fmla="*/ 566738 h 1112044"/>
              <a:gd name="connsiteX0" fmla="*/ 111919 w 592931"/>
              <a:gd name="connsiteY0" fmla="*/ 566738 h 1112044"/>
              <a:gd name="connsiteX1" fmla="*/ 140494 w 592931"/>
              <a:gd name="connsiteY1" fmla="*/ 440532 h 1112044"/>
              <a:gd name="connsiteX2" fmla="*/ 157163 w 592931"/>
              <a:gd name="connsiteY2" fmla="*/ 352425 h 1112044"/>
              <a:gd name="connsiteX3" fmla="*/ 166688 w 592931"/>
              <a:gd name="connsiteY3" fmla="*/ 269082 h 1112044"/>
              <a:gd name="connsiteX4" fmla="*/ 176213 w 592931"/>
              <a:gd name="connsiteY4" fmla="*/ 169069 h 1112044"/>
              <a:gd name="connsiteX5" fmla="*/ 180975 w 592931"/>
              <a:gd name="connsiteY5" fmla="*/ 90488 h 1112044"/>
              <a:gd name="connsiteX6" fmla="*/ 176213 w 592931"/>
              <a:gd name="connsiteY6" fmla="*/ 47625 h 1112044"/>
              <a:gd name="connsiteX7" fmla="*/ 166688 w 592931"/>
              <a:gd name="connsiteY7" fmla="*/ 26194 h 1112044"/>
              <a:gd name="connsiteX8" fmla="*/ 152400 w 592931"/>
              <a:gd name="connsiteY8" fmla="*/ 0 h 1112044"/>
              <a:gd name="connsiteX9" fmla="*/ 588169 w 592931"/>
              <a:gd name="connsiteY9" fmla="*/ 69057 h 1112044"/>
              <a:gd name="connsiteX10" fmla="*/ 592931 w 592931"/>
              <a:gd name="connsiteY10" fmla="*/ 83344 h 1112044"/>
              <a:gd name="connsiteX11" fmla="*/ 592931 w 592931"/>
              <a:gd name="connsiteY11" fmla="*/ 95250 h 1112044"/>
              <a:gd name="connsiteX12" fmla="*/ 592931 w 592931"/>
              <a:gd name="connsiteY12" fmla="*/ 107157 h 1112044"/>
              <a:gd name="connsiteX13" fmla="*/ 590550 w 592931"/>
              <a:gd name="connsiteY13" fmla="*/ 116682 h 1112044"/>
              <a:gd name="connsiteX14" fmla="*/ 578644 w 592931"/>
              <a:gd name="connsiteY14" fmla="*/ 135732 h 1112044"/>
              <a:gd name="connsiteX15" fmla="*/ 566738 w 592931"/>
              <a:gd name="connsiteY15" fmla="*/ 150019 h 1112044"/>
              <a:gd name="connsiteX16" fmla="*/ 552450 w 592931"/>
              <a:gd name="connsiteY16" fmla="*/ 164307 h 1112044"/>
              <a:gd name="connsiteX17" fmla="*/ 535781 w 592931"/>
              <a:gd name="connsiteY17" fmla="*/ 173832 h 1112044"/>
              <a:gd name="connsiteX18" fmla="*/ 516731 w 592931"/>
              <a:gd name="connsiteY18" fmla="*/ 192882 h 1112044"/>
              <a:gd name="connsiteX19" fmla="*/ 495300 w 592931"/>
              <a:gd name="connsiteY19" fmla="*/ 223838 h 1112044"/>
              <a:gd name="connsiteX20" fmla="*/ 476250 w 592931"/>
              <a:gd name="connsiteY20" fmla="*/ 261938 h 1112044"/>
              <a:gd name="connsiteX21" fmla="*/ 461963 w 592931"/>
              <a:gd name="connsiteY21" fmla="*/ 309563 h 1112044"/>
              <a:gd name="connsiteX22" fmla="*/ 440531 w 592931"/>
              <a:gd name="connsiteY22" fmla="*/ 388144 h 1112044"/>
              <a:gd name="connsiteX23" fmla="*/ 302419 w 592931"/>
              <a:gd name="connsiteY23" fmla="*/ 842963 h 1112044"/>
              <a:gd name="connsiteX24" fmla="*/ 250031 w 592931"/>
              <a:gd name="connsiteY24" fmla="*/ 995363 h 1112044"/>
              <a:gd name="connsiteX25" fmla="*/ 195263 w 592931"/>
              <a:gd name="connsiteY25" fmla="*/ 1085850 h 1112044"/>
              <a:gd name="connsiteX26" fmla="*/ 180975 w 592931"/>
              <a:gd name="connsiteY26" fmla="*/ 1097757 h 1112044"/>
              <a:gd name="connsiteX27" fmla="*/ 164306 w 592931"/>
              <a:gd name="connsiteY27" fmla="*/ 1104900 h 1112044"/>
              <a:gd name="connsiteX28" fmla="*/ 147638 w 592931"/>
              <a:gd name="connsiteY28" fmla="*/ 1112044 h 1112044"/>
              <a:gd name="connsiteX29" fmla="*/ 128588 w 592931"/>
              <a:gd name="connsiteY29" fmla="*/ 1112044 h 1112044"/>
              <a:gd name="connsiteX30" fmla="*/ 102394 w 592931"/>
              <a:gd name="connsiteY30" fmla="*/ 1109663 h 1112044"/>
              <a:gd name="connsiteX31" fmla="*/ 80963 w 592931"/>
              <a:gd name="connsiteY31" fmla="*/ 1100138 h 1112044"/>
              <a:gd name="connsiteX32" fmla="*/ 42863 w 592931"/>
              <a:gd name="connsiteY32" fmla="*/ 1078707 h 1112044"/>
              <a:gd name="connsiteX33" fmla="*/ 16669 w 592931"/>
              <a:gd name="connsiteY33" fmla="*/ 1059657 h 1112044"/>
              <a:gd name="connsiteX34" fmla="*/ 0 w 592931"/>
              <a:gd name="connsiteY34" fmla="*/ 1052513 h 1112044"/>
              <a:gd name="connsiteX35" fmla="*/ 50006 w 592931"/>
              <a:gd name="connsiteY35" fmla="*/ 823913 h 1112044"/>
              <a:gd name="connsiteX36" fmla="*/ 66675 w 592931"/>
              <a:gd name="connsiteY36" fmla="*/ 752475 h 1112044"/>
              <a:gd name="connsiteX37" fmla="*/ 111919 w 592931"/>
              <a:gd name="connsiteY37" fmla="*/ 566738 h 111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92931" h="1112044">
                <a:moveTo>
                  <a:pt x="111919" y="566738"/>
                </a:moveTo>
                <a:lnTo>
                  <a:pt x="140494" y="440532"/>
                </a:lnTo>
                <a:lnTo>
                  <a:pt x="157163" y="352425"/>
                </a:lnTo>
                <a:lnTo>
                  <a:pt x="166688" y="269082"/>
                </a:lnTo>
                <a:lnTo>
                  <a:pt x="176213" y="169069"/>
                </a:lnTo>
                <a:lnTo>
                  <a:pt x="180975" y="90488"/>
                </a:lnTo>
                <a:lnTo>
                  <a:pt x="176213" y="47625"/>
                </a:lnTo>
                <a:lnTo>
                  <a:pt x="166688" y="26194"/>
                </a:lnTo>
                <a:lnTo>
                  <a:pt x="152400" y="0"/>
                </a:lnTo>
                <a:lnTo>
                  <a:pt x="588169" y="69057"/>
                </a:lnTo>
                <a:lnTo>
                  <a:pt x="592931" y="83344"/>
                </a:lnTo>
                <a:lnTo>
                  <a:pt x="592931" y="95250"/>
                </a:lnTo>
                <a:lnTo>
                  <a:pt x="592931" y="107157"/>
                </a:lnTo>
                <a:lnTo>
                  <a:pt x="590550" y="116682"/>
                </a:lnTo>
                <a:lnTo>
                  <a:pt x="578644" y="135732"/>
                </a:lnTo>
                <a:lnTo>
                  <a:pt x="566738" y="150019"/>
                </a:lnTo>
                <a:lnTo>
                  <a:pt x="552450" y="164307"/>
                </a:lnTo>
                <a:lnTo>
                  <a:pt x="535781" y="173832"/>
                </a:lnTo>
                <a:lnTo>
                  <a:pt x="516731" y="192882"/>
                </a:lnTo>
                <a:lnTo>
                  <a:pt x="495300" y="223838"/>
                </a:lnTo>
                <a:lnTo>
                  <a:pt x="476250" y="261938"/>
                </a:lnTo>
                <a:lnTo>
                  <a:pt x="461963" y="309563"/>
                </a:lnTo>
                <a:lnTo>
                  <a:pt x="440531" y="388144"/>
                </a:lnTo>
                <a:lnTo>
                  <a:pt x="302419" y="842963"/>
                </a:lnTo>
                <a:lnTo>
                  <a:pt x="250031" y="995363"/>
                </a:lnTo>
                <a:cubicBezTo>
                  <a:pt x="232172" y="1035844"/>
                  <a:pt x="206772" y="1068784"/>
                  <a:pt x="195263" y="1085850"/>
                </a:cubicBezTo>
                <a:lnTo>
                  <a:pt x="180975" y="1097757"/>
                </a:lnTo>
                <a:lnTo>
                  <a:pt x="164306" y="1104900"/>
                </a:lnTo>
                <a:lnTo>
                  <a:pt x="147638" y="1112044"/>
                </a:lnTo>
                <a:lnTo>
                  <a:pt x="128588" y="1112044"/>
                </a:lnTo>
                <a:lnTo>
                  <a:pt x="102394" y="1109663"/>
                </a:lnTo>
                <a:lnTo>
                  <a:pt x="80963" y="1100138"/>
                </a:lnTo>
                <a:lnTo>
                  <a:pt x="42863" y="1078707"/>
                </a:lnTo>
                <a:lnTo>
                  <a:pt x="16669" y="1059657"/>
                </a:lnTo>
                <a:lnTo>
                  <a:pt x="0" y="1052513"/>
                </a:lnTo>
                <a:lnTo>
                  <a:pt x="50006" y="823913"/>
                </a:lnTo>
                <a:lnTo>
                  <a:pt x="66675" y="752475"/>
                </a:lnTo>
                <a:lnTo>
                  <a:pt x="111919" y="56673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4CFD087F-7833-446B-AC43-A740520717C3}"/>
              </a:ext>
            </a:extLst>
          </p:cNvPr>
          <p:cNvSpPr/>
          <p:nvPr/>
        </p:nvSpPr>
        <p:spPr>
          <a:xfrm>
            <a:off x="5099051" y="2671764"/>
            <a:ext cx="1700213" cy="384175"/>
          </a:xfrm>
          <a:custGeom>
            <a:avLst/>
            <a:gdLst>
              <a:gd name="connsiteX0" fmla="*/ 1052513 w 1700213"/>
              <a:gd name="connsiteY0" fmla="*/ 261937 h 383381"/>
              <a:gd name="connsiteX1" fmla="*/ 1257300 w 1700213"/>
              <a:gd name="connsiteY1" fmla="*/ 233362 h 383381"/>
              <a:gd name="connsiteX2" fmla="*/ 1414463 w 1700213"/>
              <a:gd name="connsiteY2" fmla="*/ 211931 h 383381"/>
              <a:gd name="connsiteX3" fmla="*/ 1497807 w 1700213"/>
              <a:gd name="connsiteY3" fmla="*/ 202406 h 383381"/>
              <a:gd name="connsiteX4" fmla="*/ 1535907 w 1700213"/>
              <a:gd name="connsiteY4" fmla="*/ 200025 h 383381"/>
              <a:gd name="connsiteX5" fmla="*/ 1566863 w 1700213"/>
              <a:gd name="connsiteY5" fmla="*/ 202406 h 383381"/>
              <a:gd name="connsiteX6" fmla="*/ 1612107 w 1700213"/>
              <a:gd name="connsiteY6" fmla="*/ 219075 h 383381"/>
              <a:gd name="connsiteX7" fmla="*/ 1652588 w 1700213"/>
              <a:gd name="connsiteY7" fmla="*/ 238125 h 383381"/>
              <a:gd name="connsiteX8" fmla="*/ 1700213 w 1700213"/>
              <a:gd name="connsiteY8" fmla="*/ 23812 h 383381"/>
              <a:gd name="connsiteX9" fmla="*/ 1647825 w 1700213"/>
              <a:gd name="connsiteY9" fmla="*/ 14287 h 383381"/>
              <a:gd name="connsiteX10" fmla="*/ 1559719 w 1700213"/>
              <a:gd name="connsiteY10" fmla="*/ 2381 h 383381"/>
              <a:gd name="connsiteX11" fmla="*/ 1516857 w 1700213"/>
              <a:gd name="connsiteY11" fmla="*/ 0 h 383381"/>
              <a:gd name="connsiteX12" fmla="*/ 1395413 w 1700213"/>
              <a:gd name="connsiteY12" fmla="*/ 23812 h 383381"/>
              <a:gd name="connsiteX13" fmla="*/ 1190625 w 1700213"/>
              <a:gd name="connsiteY13" fmla="*/ 61912 h 383381"/>
              <a:gd name="connsiteX14" fmla="*/ 907257 w 1700213"/>
              <a:gd name="connsiteY14" fmla="*/ 111918 h 383381"/>
              <a:gd name="connsiteX15" fmla="*/ 669132 w 1700213"/>
              <a:gd name="connsiteY15" fmla="*/ 154781 h 383381"/>
              <a:gd name="connsiteX16" fmla="*/ 450057 w 1700213"/>
              <a:gd name="connsiteY16" fmla="*/ 188118 h 383381"/>
              <a:gd name="connsiteX17" fmla="*/ 280988 w 1700213"/>
              <a:gd name="connsiteY17" fmla="*/ 209550 h 383381"/>
              <a:gd name="connsiteX18" fmla="*/ 147638 w 1700213"/>
              <a:gd name="connsiteY18" fmla="*/ 219075 h 383381"/>
              <a:gd name="connsiteX19" fmla="*/ 4763 w 1700213"/>
              <a:gd name="connsiteY19" fmla="*/ 219075 h 383381"/>
              <a:gd name="connsiteX20" fmla="*/ 0 w 1700213"/>
              <a:gd name="connsiteY20" fmla="*/ 223837 h 383381"/>
              <a:gd name="connsiteX21" fmla="*/ 52388 w 1700213"/>
              <a:gd name="connsiteY21" fmla="*/ 383381 h 383381"/>
              <a:gd name="connsiteX22" fmla="*/ 130969 w 1700213"/>
              <a:gd name="connsiteY22" fmla="*/ 378618 h 383381"/>
              <a:gd name="connsiteX23" fmla="*/ 276225 w 1700213"/>
              <a:gd name="connsiteY23" fmla="*/ 369093 h 383381"/>
              <a:gd name="connsiteX24" fmla="*/ 421482 w 1700213"/>
              <a:gd name="connsiteY24" fmla="*/ 350043 h 383381"/>
              <a:gd name="connsiteX25" fmla="*/ 509588 w 1700213"/>
              <a:gd name="connsiteY25" fmla="*/ 333375 h 383381"/>
              <a:gd name="connsiteX26" fmla="*/ 764382 w 1700213"/>
              <a:gd name="connsiteY26" fmla="*/ 307181 h 383381"/>
              <a:gd name="connsiteX27" fmla="*/ 912019 w 1700213"/>
              <a:gd name="connsiteY27" fmla="*/ 283368 h 383381"/>
              <a:gd name="connsiteX28" fmla="*/ 1052513 w 1700213"/>
              <a:gd name="connsiteY28" fmla="*/ 261937 h 383381"/>
              <a:gd name="connsiteX0" fmla="*/ 1052513 w 1700213"/>
              <a:gd name="connsiteY0" fmla="*/ 261937 h 383381"/>
              <a:gd name="connsiteX1" fmla="*/ 1257300 w 1700213"/>
              <a:gd name="connsiteY1" fmla="*/ 233362 h 383381"/>
              <a:gd name="connsiteX2" fmla="*/ 1414463 w 1700213"/>
              <a:gd name="connsiteY2" fmla="*/ 211931 h 383381"/>
              <a:gd name="connsiteX3" fmla="*/ 1497807 w 1700213"/>
              <a:gd name="connsiteY3" fmla="*/ 202406 h 383381"/>
              <a:gd name="connsiteX4" fmla="*/ 1535907 w 1700213"/>
              <a:gd name="connsiteY4" fmla="*/ 200025 h 383381"/>
              <a:gd name="connsiteX5" fmla="*/ 1612107 w 1700213"/>
              <a:gd name="connsiteY5" fmla="*/ 219075 h 383381"/>
              <a:gd name="connsiteX6" fmla="*/ 1652588 w 1700213"/>
              <a:gd name="connsiteY6" fmla="*/ 238125 h 383381"/>
              <a:gd name="connsiteX7" fmla="*/ 1700213 w 1700213"/>
              <a:gd name="connsiteY7" fmla="*/ 23812 h 383381"/>
              <a:gd name="connsiteX8" fmla="*/ 1647825 w 1700213"/>
              <a:gd name="connsiteY8" fmla="*/ 14287 h 383381"/>
              <a:gd name="connsiteX9" fmla="*/ 1559719 w 1700213"/>
              <a:gd name="connsiteY9" fmla="*/ 2381 h 383381"/>
              <a:gd name="connsiteX10" fmla="*/ 1516857 w 1700213"/>
              <a:gd name="connsiteY10" fmla="*/ 0 h 383381"/>
              <a:gd name="connsiteX11" fmla="*/ 1395413 w 1700213"/>
              <a:gd name="connsiteY11" fmla="*/ 23812 h 383381"/>
              <a:gd name="connsiteX12" fmla="*/ 1190625 w 1700213"/>
              <a:gd name="connsiteY12" fmla="*/ 61912 h 383381"/>
              <a:gd name="connsiteX13" fmla="*/ 907257 w 1700213"/>
              <a:gd name="connsiteY13" fmla="*/ 111918 h 383381"/>
              <a:gd name="connsiteX14" fmla="*/ 669132 w 1700213"/>
              <a:gd name="connsiteY14" fmla="*/ 154781 h 383381"/>
              <a:gd name="connsiteX15" fmla="*/ 450057 w 1700213"/>
              <a:gd name="connsiteY15" fmla="*/ 188118 h 383381"/>
              <a:gd name="connsiteX16" fmla="*/ 280988 w 1700213"/>
              <a:gd name="connsiteY16" fmla="*/ 209550 h 383381"/>
              <a:gd name="connsiteX17" fmla="*/ 147638 w 1700213"/>
              <a:gd name="connsiteY17" fmla="*/ 219075 h 383381"/>
              <a:gd name="connsiteX18" fmla="*/ 4763 w 1700213"/>
              <a:gd name="connsiteY18" fmla="*/ 219075 h 383381"/>
              <a:gd name="connsiteX19" fmla="*/ 0 w 1700213"/>
              <a:gd name="connsiteY19" fmla="*/ 223837 h 383381"/>
              <a:gd name="connsiteX20" fmla="*/ 52388 w 1700213"/>
              <a:gd name="connsiteY20" fmla="*/ 383381 h 383381"/>
              <a:gd name="connsiteX21" fmla="*/ 130969 w 1700213"/>
              <a:gd name="connsiteY21" fmla="*/ 378618 h 383381"/>
              <a:gd name="connsiteX22" fmla="*/ 276225 w 1700213"/>
              <a:gd name="connsiteY22" fmla="*/ 369093 h 383381"/>
              <a:gd name="connsiteX23" fmla="*/ 421482 w 1700213"/>
              <a:gd name="connsiteY23" fmla="*/ 350043 h 383381"/>
              <a:gd name="connsiteX24" fmla="*/ 509588 w 1700213"/>
              <a:gd name="connsiteY24" fmla="*/ 333375 h 383381"/>
              <a:gd name="connsiteX25" fmla="*/ 764382 w 1700213"/>
              <a:gd name="connsiteY25" fmla="*/ 307181 h 383381"/>
              <a:gd name="connsiteX26" fmla="*/ 912019 w 1700213"/>
              <a:gd name="connsiteY26" fmla="*/ 283368 h 383381"/>
              <a:gd name="connsiteX27" fmla="*/ 1052513 w 1700213"/>
              <a:gd name="connsiteY27" fmla="*/ 261937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00213" h="383381">
                <a:moveTo>
                  <a:pt x="1052513" y="261937"/>
                </a:moveTo>
                <a:lnTo>
                  <a:pt x="1257300" y="233362"/>
                </a:lnTo>
                <a:lnTo>
                  <a:pt x="1414463" y="211931"/>
                </a:lnTo>
                <a:lnTo>
                  <a:pt x="1497807" y="202406"/>
                </a:lnTo>
                <a:lnTo>
                  <a:pt x="1535907" y="200025"/>
                </a:lnTo>
                <a:cubicBezTo>
                  <a:pt x="1554957" y="202803"/>
                  <a:pt x="1592660" y="212725"/>
                  <a:pt x="1612107" y="219075"/>
                </a:cubicBezTo>
                <a:lnTo>
                  <a:pt x="1652588" y="238125"/>
                </a:lnTo>
                <a:lnTo>
                  <a:pt x="1700213" y="23812"/>
                </a:lnTo>
                <a:lnTo>
                  <a:pt x="1647825" y="14287"/>
                </a:lnTo>
                <a:lnTo>
                  <a:pt x="1559719" y="2381"/>
                </a:lnTo>
                <a:lnTo>
                  <a:pt x="1516857" y="0"/>
                </a:lnTo>
                <a:lnTo>
                  <a:pt x="1395413" y="23812"/>
                </a:lnTo>
                <a:lnTo>
                  <a:pt x="1190625" y="61912"/>
                </a:lnTo>
                <a:lnTo>
                  <a:pt x="907257" y="111918"/>
                </a:lnTo>
                <a:lnTo>
                  <a:pt x="669132" y="154781"/>
                </a:lnTo>
                <a:lnTo>
                  <a:pt x="450057" y="188118"/>
                </a:lnTo>
                <a:lnTo>
                  <a:pt x="280988" y="209550"/>
                </a:lnTo>
                <a:lnTo>
                  <a:pt x="147638" y="219075"/>
                </a:lnTo>
                <a:lnTo>
                  <a:pt x="4763" y="219075"/>
                </a:lnTo>
                <a:lnTo>
                  <a:pt x="0" y="223837"/>
                </a:lnTo>
                <a:lnTo>
                  <a:pt x="52388" y="383381"/>
                </a:lnTo>
                <a:lnTo>
                  <a:pt x="130969" y="378618"/>
                </a:lnTo>
                <a:lnTo>
                  <a:pt x="276225" y="369093"/>
                </a:lnTo>
                <a:lnTo>
                  <a:pt x="421482" y="350043"/>
                </a:lnTo>
                <a:lnTo>
                  <a:pt x="509588" y="333375"/>
                </a:lnTo>
                <a:lnTo>
                  <a:pt x="764382" y="307181"/>
                </a:lnTo>
                <a:lnTo>
                  <a:pt x="912019" y="283368"/>
                </a:lnTo>
                <a:lnTo>
                  <a:pt x="1052513" y="261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0F17D829-416B-4162-8046-5197A3A2BB5E}"/>
              </a:ext>
            </a:extLst>
          </p:cNvPr>
          <p:cNvSpPr/>
          <p:nvPr/>
        </p:nvSpPr>
        <p:spPr>
          <a:xfrm rot="16200000">
            <a:off x="4774407" y="3756819"/>
            <a:ext cx="2087562" cy="501650"/>
          </a:xfrm>
          <a:custGeom>
            <a:avLst/>
            <a:gdLst>
              <a:gd name="connsiteX0" fmla="*/ 878681 w 2088356"/>
              <a:gd name="connsiteY0" fmla="*/ 230981 h 502444"/>
              <a:gd name="connsiteX1" fmla="*/ 1193006 w 2088356"/>
              <a:gd name="connsiteY1" fmla="*/ 230981 h 502444"/>
              <a:gd name="connsiteX2" fmla="*/ 1514475 w 2088356"/>
              <a:gd name="connsiteY2" fmla="*/ 230981 h 502444"/>
              <a:gd name="connsiteX3" fmla="*/ 1635919 w 2088356"/>
              <a:gd name="connsiteY3" fmla="*/ 233363 h 502444"/>
              <a:gd name="connsiteX4" fmla="*/ 1719262 w 2088356"/>
              <a:gd name="connsiteY4" fmla="*/ 223838 h 502444"/>
              <a:gd name="connsiteX5" fmla="*/ 1793081 w 2088356"/>
              <a:gd name="connsiteY5" fmla="*/ 207169 h 502444"/>
              <a:gd name="connsiteX6" fmla="*/ 1845469 w 2088356"/>
              <a:gd name="connsiteY6" fmla="*/ 188119 h 502444"/>
              <a:gd name="connsiteX7" fmla="*/ 1902619 w 2088356"/>
              <a:gd name="connsiteY7" fmla="*/ 159544 h 502444"/>
              <a:gd name="connsiteX8" fmla="*/ 1955006 w 2088356"/>
              <a:gd name="connsiteY8" fmla="*/ 123825 h 502444"/>
              <a:gd name="connsiteX9" fmla="*/ 2014537 w 2088356"/>
              <a:gd name="connsiteY9" fmla="*/ 66675 h 502444"/>
              <a:gd name="connsiteX10" fmla="*/ 2064544 w 2088356"/>
              <a:gd name="connsiteY10" fmla="*/ 0 h 502444"/>
              <a:gd name="connsiteX11" fmla="*/ 2081212 w 2088356"/>
              <a:gd name="connsiteY11" fmla="*/ 4763 h 502444"/>
              <a:gd name="connsiteX12" fmla="*/ 2088356 w 2088356"/>
              <a:gd name="connsiteY12" fmla="*/ 233363 h 502444"/>
              <a:gd name="connsiteX13" fmla="*/ 2028825 w 2088356"/>
              <a:gd name="connsiteY13" fmla="*/ 309563 h 502444"/>
              <a:gd name="connsiteX14" fmla="*/ 1976437 w 2088356"/>
              <a:gd name="connsiteY14" fmla="*/ 369094 h 502444"/>
              <a:gd name="connsiteX15" fmla="*/ 1919287 w 2088356"/>
              <a:gd name="connsiteY15" fmla="*/ 428625 h 502444"/>
              <a:gd name="connsiteX16" fmla="*/ 1857375 w 2088356"/>
              <a:gd name="connsiteY16" fmla="*/ 469106 h 502444"/>
              <a:gd name="connsiteX17" fmla="*/ 1807369 w 2088356"/>
              <a:gd name="connsiteY17" fmla="*/ 490538 h 502444"/>
              <a:gd name="connsiteX18" fmla="*/ 1764506 w 2088356"/>
              <a:gd name="connsiteY18" fmla="*/ 502444 h 502444"/>
              <a:gd name="connsiteX19" fmla="*/ 1690687 w 2088356"/>
              <a:gd name="connsiteY19" fmla="*/ 497681 h 502444"/>
              <a:gd name="connsiteX20" fmla="*/ 1557337 w 2088356"/>
              <a:gd name="connsiteY20" fmla="*/ 485775 h 502444"/>
              <a:gd name="connsiteX21" fmla="*/ 1257300 w 2088356"/>
              <a:gd name="connsiteY21" fmla="*/ 476250 h 502444"/>
              <a:gd name="connsiteX22" fmla="*/ 978694 w 2088356"/>
              <a:gd name="connsiteY22" fmla="*/ 473869 h 502444"/>
              <a:gd name="connsiteX23" fmla="*/ 533400 w 2088356"/>
              <a:gd name="connsiteY23" fmla="*/ 454819 h 502444"/>
              <a:gd name="connsiteX24" fmla="*/ 38100 w 2088356"/>
              <a:gd name="connsiteY24" fmla="*/ 433388 h 502444"/>
              <a:gd name="connsiteX25" fmla="*/ 11906 w 2088356"/>
              <a:gd name="connsiteY25" fmla="*/ 433388 h 502444"/>
              <a:gd name="connsiteX26" fmla="*/ 0 w 2088356"/>
              <a:gd name="connsiteY26" fmla="*/ 421481 h 502444"/>
              <a:gd name="connsiteX27" fmla="*/ 97631 w 2088356"/>
              <a:gd name="connsiteY27" fmla="*/ 204788 h 502444"/>
              <a:gd name="connsiteX28" fmla="*/ 154781 w 2088356"/>
              <a:gd name="connsiteY28" fmla="*/ 214313 h 502444"/>
              <a:gd name="connsiteX29" fmla="*/ 316706 w 2088356"/>
              <a:gd name="connsiteY29" fmla="*/ 226219 h 502444"/>
              <a:gd name="connsiteX30" fmla="*/ 509587 w 2088356"/>
              <a:gd name="connsiteY30" fmla="*/ 233363 h 502444"/>
              <a:gd name="connsiteX31" fmla="*/ 731044 w 2088356"/>
              <a:gd name="connsiteY31" fmla="*/ 230981 h 502444"/>
              <a:gd name="connsiteX32" fmla="*/ 878681 w 2088356"/>
              <a:gd name="connsiteY32" fmla="*/ 230981 h 502444"/>
              <a:gd name="connsiteX0" fmla="*/ 878681 w 2088356"/>
              <a:gd name="connsiteY0" fmla="*/ 230981 h 502444"/>
              <a:gd name="connsiteX1" fmla="*/ 1193006 w 2088356"/>
              <a:gd name="connsiteY1" fmla="*/ 230981 h 502444"/>
              <a:gd name="connsiteX2" fmla="*/ 1514475 w 2088356"/>
              <a:gd name="connsiteY2" fmla="*/ 230981 h 502444"/>
              <a:gd name="connsiteX3" fmla="*/ 1635919 w 2088356"/>
              <a:gd name="connsiteY3" fmla="*/ 233363 h 502444"/>
              <a:gd name="connsiteX4" fmla="*/ 1719262 w 2088356"/>
              <a:gd name="connsiteY4" fmla="*/ 223838 h 502444"/>
              <a:gd name="connsiteX5" fmla="*/ 1793081 w 2088356"/>
              <a:gd name="connsiteY5" fmla="*/ 207169 h 502444"/>
              <a:gd name="connsiteX6" fmla="*/ 1845469 w 2088356"/>
              <a:gd name="connsiteY6" fmla="*/ 188119 h 502444"/>
              <a:gd name="connsiteX7" fmla="*/ 1902619 w 2088356"/>
              <a:gd name="connsiteY7" fmla="*/ 159544 h 502444"/>
              <a:gd name="connsiteX8" fmla="*/ 1955006 w 2088356"/>
              <a:gd name="connsiteY8" fmla="*/ 123825 h 502444"/>
              <a:gd name="connsiteX9" fmla="*/ 1985962 w 2088356"/>
              <a:gd name="connsiteY9" fmla="*/ 97631 h 502444"/>
              <a:gd name="connsiteX10" fmla="*/ 2014537 w 2088356"/>
              <a:gd name="connsiteY10" fmla="*/ 66675 h 502444"/>
              <a:gd name="connsiteX11" fmla="*/ 2064544 w 2088356"/>
              <a:gd name="connsiteY11" fmla="*/ 0 h 502444"/>
              <a:gd name="connsiteX12" fmla="*/ 2081212 w 2088356"/>
              <a:gd name="connsiteY12" fmla="*/ 4763 h 502444"/>
              <a:gd name="connsiteX13" fmla="*/ 2088356 w 2088356"/>
              <a:gd name="connsiteY13" fmla="*/ 233363 h 502444"/>
              <a:gd name="connsiteX14" fmla="*/ 2028825 w 2088356"/>
              <a:gd name="connsiteY14" fmla="*/ 309563 h 502444"/>
              <a:gd name="connsiteX15" fmla="*/ 1976437 w 2088356"/>
              <a:gd name="connsiteY15" fmla="*/ 369094 h 502444"/>
              <a:gd name="connsiteX16" fmla="*/ 1919287 w 2088356"/>
              <a:gd name="connsiteY16" fmla="*/ 428625 h 502444"/>
              <a:gd name="connsiteX17" fmla="*/ 1857375 w 2088356"/>
              <a:gd name="connsiteY17" fmla="*/ 469106 h 502444"/>
              <a:gd name="connsiteX18" fmla="*/ 1807369 w 2088356"/>
              <a:gd name="connsiteY18" fmla="*/ 490538 h 502444"/>
              <a:gd name="connsiteX19" fmla="*/ 1764506 w 2088356"/>
              <a:gd name="connsiteY19" fmla="*/ 502444 h 502444"/>
              <a:gd name="connsiteX20" fmla="*/ 1690687 w 2088356"/>
              <a:gd name="connsiteY20" fmla="*/ 497681 h 502444"/>
              <a:gd name="connsiteX21" fmla="*/ 1557337 w 2088356"/>
              <a:gd name="connsiteY21" fmla="*/ 485775 h 502444"/>
              <a:gd name="connsiteX22" fmla="*/ 1257300 w 2088356"/>
              <a:gd name="connsiteY22" fmla="*/ 476250 h 502444"/>
              <a:gd name="connsiteX23" fmla="*/ 978694 w 2088356"/>
              <a:gd name="connsiteY23" fmla="*/ 473869 h 502444"/>
              <a:gd name="connsiteX24" fmla="*/ 533400 w 2088356"/>
              <a:gd name="connsiteY24" fmla="*/ 454819 h 502444"/>
              <a:gd name="connsiteX25" fmla="*/ 38100 w 2088356"/>
              <a:gd name="connsiteY25" fmla="*/ 433388 h 502444"/>
              <a:gd name="connsiteX26" fmla="*/ 11906 w 2088356"/>
              <a:gd name="connsiteY26" fmla="*/ 433388 h 502444"/>
              <a:gd name="connsiteX27" fmla="*/ 0 w 2088356"/>
              <a:gd name="connsiteY27" fmla="*/ 421481 h 502444"/>
              <a:gd name="connsiteX28" fmla="*/ 97631 w 2088356"/>
              <a:gd name="connsiteY28" fmla="*/ 204788 h 502444"/>
              <a:gd name="connsiteX29" fmla="*/ 154781 w 2088356"/>
              <a:gd name="connsiteY29" fmla="*/ 214313 h 502444"/>
              <a:gd name="connsiteX30" fmla="*/ 316706 w 2088356"/>
              <a:gd name="connsiteY30" fmla="*/ 226219 h 502444"/>
              <a:gd name="connsiteX31" fmla="*/ 509587 w 2088356"/>
              <a:gd name="connsiteY31" fmla="*/ 233363 h 502444"/>
              <a:gd name="connsiteX32" fmla="*/ 731044 w 2088356"/>
              <a:gd name="connsiteY32" fmla="*/ 230981 h 502444"/>
              <a:gd name="connsiteX33" fmla="*/ 878681 w 2088356"/>
              <a:gd name="connsiteY33" fmla="*/ 230981 h 502444"/>
              <a:gd name="connsiteX0" fmla="*/ 878681 w 2088356"/>
              <a:gd name="connsiteY0" fmla="*/ 230981 h 502444"/>
              <a:gd name="connsiteX1" fmla="*/ 1193006 w 2088356"/>
              <a:gd name="connsiteY1" fmla="*/ 230981 h 502444"/>
              <a:gd name="connsiteX2" fmla="*/ 1514475 w 2088356"/>
              <a:gd name="connsiteY2" fmla="*/ 230981 h 502444"/>
              <a:gd name="connsiteX3" fmla="*/ 1635919 w 2088356"/>
              <a:gd name="connsiteY3" fmla="*/ 233363 h 502444"/>
              <a:gd name="connsiteX4" fmla="*/ 1719262 w 2088356"/>
              <a:gd name="connsiteY4" fmla="*/ 223838 h 502444"/>
              <a:gd name="connsiteX5" fmla="*/ 1793081 w 2088356"/>
              <a:gd name="connsiteY5" fmla="*/ 207169 h 502444"/>
              <a:gd name="connsiteX6" fmla="*/ 1845469 w 2088356"/>
              <a:gd name="connsiteY6" fmla="*/ 188119 h 502444"/>
              <a:gd name="connsiteX7" fmla="*/ 1902619 w 2088356"/>
              <a:gd name="connsiteY7" fmla="*/ 159544 h 502444"/>
              <a:gd name="connsiteX8" fmla="*/ 1955006 w 2088356"/>
              <a:gd name="connsiteY8" fmla="*/ 123825 h 502444"/>
              <a:gd name="connsiteX9" fmla="*/ 1985962 w 2088356"/>
              <a:gd name="connsiteY9" fmla="*/ 97631 h 502444"/>
              <a:gd name="connsiteX10" fmla="*/ 2014537 w 2088356"/>
              <a:gd name="connsiteY10" fmla="*/ 66675 h 502444"/>
              <a:gd name="connsiteX11" fmla="*/ 2033587 w 2088356"/>
              <a:gd name="connsiteY11" fmla="*/ 45244 h 502444"/>
              <a:gd name="connsiteX12" fmla="*/ 2064544 w 2088356"/>
              <a:gd name="connsiteY12" fmla="*/ 0 h 502444"/>
              <a:gd name="connsiteX13" fmla="*/ 2081212 w 2088356"/>
              <a:gd name="connsiteY13" fmla="*/ 4763 h 502444"/>
              <a:gd name="connsiteX14" fmla="*/ 2088356 w 2088356"/>
              <a:gd name="connsiteY14" fmla="*/ 233363 h 502444"/>
              <a:gd name="connsiteX15" fmla="*/ 2028825 w 2088356"/>
              <a:gd name="connsiteY15" fmla="*/ 309563 h 502444"/>
              <a:gd name="connsiteX16" fmla="*/ 1976437 w 2088356"/>
              <a:gd name="connsiteY16" fmla="*/ 369094 h 502444"/>
              <a:gd name="connsiteX17" fmla="*/ 1919287 w 2088356"/>
              <a:gd name="connsiteY17" fmla="*/ 428625 h 502444"/>
              <a:gd name="connsiteX18" fmla="*/ 1857375 w 2088356"/>
              <a:gd name="connsiteY18" fmla="*/ 469106 h 502444"/>
              <a:gd name="connsiteX19" fmla="*/ 1807369 w 2088356"/>
              <a:gd name="connsiteY19" fmla="*/ 490538 h 502444"/>
              <a:gd name="connsiteX20" fmla="*/ 1764506 w 2088356"/>
              <a:gd name="connsiteY20" fmla="*/ 502444 h 502444"/>
              <a:gd name="connsiteX21" fmla="*/ 1690687 w 2088356"/>
              <a:gd name="connsiteY21" fmla="*/ 497681 h 502444"/>
              <a:gd name="connsiteX22" fmla="*/ 1557337 w 2088356"/>
              <a:gd name="connsiteY22" fmla="*/ 485775 h 502444"/>
              <a:gd name="connsiteX23" fmla="*/ 1257300 w 2088356"/>
              <a:gd name="connsiteY23" fmla="*/ 476250 h 502444"/>
              <a:gd name="connsiteX24" fmla="*/ 978694 w 2088356"/>
              <a:gd name="connsiteY24" fmla="*/ 473869 h 502444"/>
              <a:gd name="connsiteX25" fmla="*/ 533400 w 2088356"/>
              <a:gd name="connsiteY25" fmla="*/ 454819 h 502444"/>
              <a:gd name="connsiteX26" fmla="*/ 38100 w 2088356"/>
              <a:gd name="connsiteY26" fmla="*/ 433388 h 502444"/>
              <a:gd name="connsiteX27" fmla="*/ 11906 w 2088356"/>
              <a:gd name="connsiteY27" fmla="*/ 433388 h 502444"/>
              <a:gd name="connsiteX28" fmla="*/ 0 w 2088356"/>
              <a:gd name="connsiteY28" fmla="*/ 421481 h 502444"/>
              <a:gd name="connsiteX29" fmla="*/ 97631 w 2088356"/>
              <a:gd name="connsiteY29" fmla="*/ 204788 h 502444"/>
              <a:gd name="connsiteX30" fmla="*/ 154781 w 2088356"/>
              <a:gd name="connsiteY30" fmla="*/ 214313 h 502444"/>
              <a:gd name="connsiteX31" fmla="*/ 316706 w 2088356"/>
              <a:gd name="connsiteY31" fmla="*/ 226219 h 502444"/>
              <a:gd name="connsiteX32" fmla="*/ 509587 w 2088356"/>
              <a:gd name="connsiteY32" fmla="*/ 233363 h 502444"/>
              <a:gd name="connsiteX33" fmla="*/ 731044 w 2088356"/>
              <a:gd name="connsiteY33" fmla="*/ 230981 h 502444"/>
              <a:gd name="connsiteX34" fmla="*/ 878681 w 2088356"/>
              <a:gd name="connsiteY34" fmla="*/ 230981 h 502444"/>
              <a:gd name="connsiteX0" fmla="*/ 878681 w 2088356"/>
              <a:gd name="connsiteY0" fmla="*/ 230981 h 502444"/>
              <a:gd name="connsiteX1" fmla="*/ 1193006 w 2088356"/>
              <a:gd name="connsiteY1" fmla="*/ 230981 h 502444"/>
              <a:gd name="connsiteX2" fmla="*/ 1514475 w 2088356"/>
              <a:gd name="connsiteY2" fmla="*/ 230981 h 502444"/>
              <a:gd name="connsiteX3" fmla="*/ 1635919 w 2088356"/>
              <a:gd name="connsiteY3" fmla="*/ 233363 h 502444"/>
              <a:gd name="connsiteX4" fmla="*/ 1719262 w 2088356"/>
              <a:gd name="connsiteY4" fmla="*/ 223838 h 502444"/>
              <a:gd name="connsiteX5" fmla="*/ 1793081 w 2088356"/>
              <a:gd name="connsiteY5" fmla="*/ 207169 h 502444"/>
              <a:gd name="connsiteX6" fmla="*/ 1845469 w 2088356"/>
              <a:gd name="connsiteY6" fmla="*/ 188119 h 502444"/>
              <a:gd name="connsiteX7" fmla="*/ 1902619 w 2088356"/>
              <a:gd name="connsiteY7" fmla="*/ 159544 h 502444"/>
              <a:gd name="connsiteX8" fmla="*/ 1955006 w 2088356"/>
              <a:gd name="connsiteY8" fmla="*/ 123825 h 502444"/>
              <a:gd name="connsiteX9" fmla="*/ 1985962 w 2088356"/>
              <a:gd name="connsiteY9" fmla="*/ 97631 h 502444"/>
              <a:gd name="connsiteX10" fmla="*/ 2033587 w 2088356"/>
              <a:gd name="connsiteY10" fmla="*/ 45244 h 502444"/>
              <a:gd name="connsiteX11" fmla="*/ 2064544 w 2088356"/>
              <a:gd name="connsiteY11" fmla="*/ 0 h 502444"/>
              <a:gd name="connsiteX12" fmla="*/ 2081212 w 2088356"/>
              <a:gd name="connsiteY12" fmla="*/ 4763 h 502444"/>
              <a:gd name="connsiteX13" fmla="*/ 2088356 w 2088356"/>
              <a:gd name="connsiteY13" fmla="*/ 233363 h 502444"/>
              <a:gd name="connsiteX14" fmla="*/ 2028825 w 2088356"/>
              <a:gd name="connsiteY14" fmla="*/ 309563 h 502444"/>
              <a:gd name="connsiteX15" fmla="*/ 1976437 w 2088356"/>
              <a:gd name="connsiteY15" fmla="*/ 369094 h 502444"/>
              <a:gd name="connsiteX16" fmla="*/ 1919287 w 2088356"/>
              <a:gd name="connsiteY16" fmla="*/ 428625 h 502444"/>
              <a:gd name="connsiteX17" fmla="*/ 1857375 w 2088356"/>
              <a:gd name="connsiteY17" fmla="*/ 469106 h 502444"/>
              <a:gd name="connsiteX18" fmla="*/ 1807369 w 2088356"/>
              <a:gd name="connsiteY18" fmla="*/ 490538 h 502444"/>
              <a:gd name="connsiteX19" fmla="*/ 1764506 w 2088356"/>
              <a:gd name="connsiteY19" fmla="*/ 502444 h 502444"/>
              <a:gd name="connsiteX20" fmla="*/ 1690687 w 2088356"/>
              <a:gd name="connsiteY20" fmla="*/ 497681 h 502444"/>
              <a:gd name="connsiteX21" fmla="*/ 1557337 w 2088356"/>
              <a:gd name="connsiteY21" fmla="*/ 485775 h 502444"/>
              <a:gd name="connsiteX22" fmla="*/ 1257300 w 2088356"/>
              <a:gd name="connsiteY22" fmla="*/ 476250 h 502444"/>
              <a:gd name="connsiteX23" fmla="*/ 978694 w 2088356"/>
              <a:gd name="connsiteY23" fmla="*/ 473869 h 502444"/>
              <a:gd name="connsiteX24" fmla="*/ 533400 w 2088356"/>
              <a:gd name="connsiteY24" fmla="*/ 454819 h 502444"/>
              <a:gd name="connsiteX25" fmla="*/ 38100 w 2088356"/>
              <a:gd name="connsiteY25" fmla="*/ 433388 h 502444"/>
              <a:gd name="connsiteX26" fmla="*/ 11906 w 2088356"/>
              <a:gd name="connsiteY26" fmla="*/ 433388 h 502444"/>
              <a:gd name="connsiteX27" fmla="*/ 0 w 2088356"/>
              <a:gd name="connsiteY27" fmla="*/ 421481 h 502444"/>
              <a:gd name="connsiteX28" fmla="*/ 97631 w 2088356"/>
              <a:gd name="connsiteY28" fmla="*/ 204788 h 502444"/>
              <a:gd name="connsiteX29" fmla="*/ 154781 w 2088356"/>
              <a:gd name="connsiteY29" fmla="*/ 214313 h 502444"/>
              <a:gd name="connsiteX30" fmla="*/ 316706 w 2088356"/>
              <a:gd name="connsiteY30" fmla="*/ 226219 h 502444"/>
              <a:gd name="connsiteX31" fmla="*/ 509587 w 2088356"/>
              <a:gd name="connsiteY31" fmla="*/ 233363 h 502444"/>
              <a:gd name="connsiteX32" fmla="*/ 731044 w 2088356"/>
              <a:gd name="connsiteY32" fmla="*/ 230981 h 502444"/>
              <a:gd name="connsiteX33" fmla="*/ 878681 w 2088356"/>
              <a:gd name="connsiteY33" fmla="*/ 230981 h 5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88356" h="502444">
                <a:moveTo>
                  <a:pt x="878681" y="230981"/>
                </a:moveTo>
                <a:lnTo>
                  <a:pt x="1193006" y="230981"/>
                </a:lnTo>
                <a:lnTo>
                  <a:pt x="1514475" y="230981"/>
                </a:lnTo>
                <a:lnTo>
                  <a:pt x="1635919" y="233363"/>
                </a:lnTo>
                <a:lnTo>
                  <a:pt x="1719262" y="223838"/>
                </a:lnTo>
                <a:lnTo>
                  <a:pt x="1793081" y="207169"/>
                </a:lnTo>
                <a:lnTo>
                  <a:pt x="1845469" y="188119"/>
                </a:lnTo>
                <a:lnTo>
                  <a:pt x="1902619" y="159544"/>
                </a:lnTo>
                <a:lnTo>
                  <a:pt x="1955006" y="123825"/>
                </a:lnTo>
                <a:cubicBezTo>
                  <a:pt x="1968897" y="113506"/>
                  <a:pt x="1972865" y="110728"/>
                  <a:pt x="1985962" y="97631"/>
                </a:cubicBezTo>
                <a:cubicBezTo>
                  <a:pt x="1999059" y="84534"/>
                  <a:pt x="2020490" y="61516"/>
                  <a:pt x="2033587" y="45244"/>
                </a:cubicBezTo>
                <a:lnTo>
                  <a:pt x="2064544" y="0"/>
                </a:lnTo>
                <a:cubicBezTo>
                  <a:pt x="2079584" y="5014"/>
                  <a:pt x="2073811" y="4763"/>
                  <a:pt x="2081212" y="4763"/>
                </a:cubicBezTo>
                <a:lnTo>
                  <a:pt x="2088356" y="233363"/>
                </a:lnTo>
                <a:lnTo>
                  <a:pt x="2028825" y="309563"/>
                </a:lnTo>
                <a:lnTo>
                  <a:pt x="1976437" y="369094"/>
                </a:lnTo>
                <a:lnTo>
                  <a:pt x="1919287" y="428625"/>
                </a:lnTo>
                <a:lnTo>
                  <a:pt x="1857375" y="469106"/>
                </a:lnTo>
                <a:lnTo>
                  <a:pt x="1807369" y="490538"/>
                </a:lnTo>
                <a:lnTo>
                  <a:pt x="1764506" y="502444"/>
                </a:lnTo>
                <a:lnTo>
                  <a:pt x="1690687" y="497681"/>
                </a:lnTo>
                <a:lnTo>
                  <a:pt x="1557337" y="485775"/>
                </a:lnTo>
                <a:lnTo>
                  <a:pt x="1257300" y="476250"/>
                </a:lnTo>
                <a:lnTo>
                  <a:pt x="978694" y="473869"/>
                </a:lnTo>
                <a:lnTo>
                  <a:pt x="533400" y="454819"/>
                </a:lnTo>
                <a:lnTo>
                  <a:pt x="38100" y="433388"/>
                </a:lnTo>
                <a:lnTo>
                  <a:pt x="11906" y="433388"/>
                </a:lnTo>
                <a:lnTo>
                  <a:pt x="0" y="421481"/>
                </a:lnTo>
                <a:lnTo>
                  <a:pt x="97631" y="204788"/>
                </a:lnTo>
                <a:lnTo>
                  <a:pt x="154781" y="214313"/>
                </a:lnTo>
                <a:lnTo>
                  <a:pt x="316706" y="226219"/>
                </a:lnTo>
                <a:lnTo>
                  <a:pt x="509587" y="233363"/>
                </a:lnTo>
                <a:lnTo>
                  <a:pt x="731044" y="230981"/>
                </a:lnTo>
                <a:lnTo>
                  <a:pt x="878681" y="230981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00CDD12-7C13-45F6-A170-B35FDF3C7229}"/>
              </a:ext>
            </a:extLst>
          </p:cNvPr>
          <p:cNvSpPr/>
          <p:nvPr/>
        </p:nvSpPr>
        <p:spPr>
          <a:xfrm>
            <a:off x="6011863" y="3554413"/>
            <a:ext cx="1339850" cy="463550"/>
          </a:xfrm>
          <a:custGeom>
            <a:avLst/>
            <a:gdLst>
              <a:gd name="connsiteX0" fmla="*/ 433388 w 1338263"/>
              <a:gd name="connsiteY0" fmla="*/ 411957 h 461963"/>
              <a:gd name="connsiteX1" fmla="*/ 633413 w 1338263"/>
              <a:gd name="connsiteY1" fmla="*/ 378619 h 461963"/>
              <a:gd name="connsiteX2" fmla="*/ 871538 w 1338263"/>
              <a:gd name="connsiteY2" fmla="*/ 330994 h 461963"/>
              <a:gd name="connsiteX3" fmla="*/ 1071563 w 1338263"/>
              <a:gd name="connsiteY3" fmla="*/ 280988 h 461963"/>
              <a:gd name="connsiteX4" fmla="*/ 1159669 w 1338263"/>
              <a:gd name="connsiteY4" fmla="*/ 257175 h 461963"/>
              <a:gd name="connsiteX5" fmla="*/ 1219200 w 1338263"/>
              <a:gd name="connsiteY5" fmla="*/ 233363 h 461963"/>
              <a:gd name="connsiteX6" fmla="*/ 1278732 w 1338263"/>
              <a:gd name="connsiteY6" fmla="*/ 207169 h 461963"/>
              <a:gd name="connsiteX7" fmla="*/ 1319213 w 1338263"/>
              <a:gd name="connsiteY7" fmla="*/ 173832 h 461963"/>
              <a:gd name="connsiteX8" fmla="*/ 1338263 w 1338263"/>
              <a:gd name="connsiteY8" fmla="*/ 150019 h 461963"/>
              <a:gd name="connsiteX9" fmla="*/ 1338263 w 1338263"/>
              <a:gd name="connsiteY9" fmla="*/ 133350 h 461963"/>
              <a:gd name="connsiteX10" fmla="*/ 1328738 w 1338263"/>
              <a:gd name="connsiteY10" fmla="*/ 104775 h 461963"/>
              <a:gd name="connsiteX11" fmla="*/ 1290638 w 1338263"/>
              <a:gd name="connsiteY11" fmla="*/ 71438 h 461963"/>
              <a:gd name="connsiteX12" fmla="*/ 1235869 w 1338263"/>
              <a:gd name="connsiteY12" fmla="*/ 40482 h 461963"/>
              <a:gd name="connsiteX13" fmla="*/ 1188244 w 1338263"/>
              <a:gd name="connsiteY13" fmla="*/ 23813 h 461963"/>
              <a:gd name="connsiteX14" fmla="*/ 1116807 w 1338263"/>
              <a:gd name="connsiteY14" fmla="*/ 7144 h 461963"/>
              <a:gd name="connsiteX15" fmla="*/ 1047750 w 1338263"/>
              <a:gd name="connsiteY15" fmla="*/ 0 h 461963"/>
              <a:gd name="connsiteX16" fmla="*/ 1002507 w 1338263"/>
              <a:gd name="connsiteY16" fmla="*/ 2382 h 461963"/>
              <a:gd name="connsiteX17" fmla="*/ 973932 w 1338263"/>
              <a:gd name="connsiteY17" fmla="*/ 19050 h 461963"/>
              <a:gd name="connsiteX18" fmla="*/ 900113 w 1338263"/>
              <a:gd name="connsiteY18" fmla="*/ 66675 h 461963"/>
              <a:gd name="connsiteX19" fmla="*/ 804863 w 1338263"/>
              <a:gd name="connsiteY19" fmla="*/ 109538 h 461963"/>
              <a:gd name="connsiteX20" fmla="*/ 673894 w 1338263"/>
              <a:gd name="connsiteY20" fmla="*/ 154782 h 461963"/>
              <a:gd name="connsiteX21" fmla="*/ 504825 w 1338263"/>
              <a:gd name="connsiteY21" fmla="*/ 200025 h 461963"/>
              <a:gd name="connsiteX22" fmla="*/ 238125 w 1338263"/>
              <a:gd name="connsiteY22" fmla="*/ 250032 h 461963"/>
              <a:gd name="connsiteX23" fmla="*/ 104775 w 1338263"/>
              <a:gd name="connsiteY23" fmla="*/ 269082 h 461963"/>
              <a:gd name="connsiteX24" fmla="*/ 7144 w 1338263"/>
              <a:gd name="connsiteY24" fmla="*/ 276225 h 461963"/>
              <a:gd name="connsiteX25" fmla="*/ 0 w 1338263"/>
              <a:gd name="connsiteY25" fmla="*/ 278607 h 461963"/>
              <a:gd name="connsiteX26" fmla="*/ 4763 w 1338263"/>
              <a:gd name="connsiteY26" fmla="*/ 461963 h 461963"/>
              <a:gd name="connsiteX27" fmla="*/ 88107 w 1338263"/>
              <a:gd name="connsiteY27" fmla="*/ 452438 h 461963"/>
              <a:gd name="connsiteX28" fmla="*/ 285750 w 1338263"/>
              <a:gd name="connsiteY28" fmla="*/ 431007 h 461963"/>
              <a:gd name="connsiteX29" fmla="*/ 433388 w 1338263"/>
              <a:gd name="connsiteY29" fmla="*/ 411957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8263" h="461963">
                <a:moveTo>
                  <a:pt x="433388" y="411957"/>
                </a:moveTo>
                <a:lnTo>
                  <a:pt x="633413" y="378619"/>
                </a:lnTo>
                <a:lnTo>
                  <a:pt x="871538" y="330994"/>
                </a:lnTo>
                <a:lnTo>
                  <a:pt x="1071563" y="280988"/>
                </a:lnTo>
                <a:lnTo>
                  <a:pt x="1159669" y="257175"/>
                </a:lnTo>
                <a:lnTo>
                  <a:pt x="1219200" y="233363"/>
                </a:lnTo>
                <a:lnTo>
                  <a:pt x="1278732" y="207169"/>
                </a:lnTo>
                <a:lnTo>
                  <a:pt x="1319213" y="173832"/>
                </a:lnTo>
                <a:lnTo>
                  <a:pt x="1338263" y="150019"/>
                </a:lnTo>
                <a:lnTo>
                  <a:pt x="1338263" y="133350"/>
                </a:lnTo>
                <a:lnTo>
                  <a:pt x="1328738" y="104775"/>
                </a:lnTo>
                <a:lnTo>
                  <a:pt x="1290638" y="71438"/>
                </a:lnTo>
                <a:lnTo>
                  <a:pt x="1235869" y="40482"/>
                </a:lnTo>
                <a:lnTo>
                  <a:pt x="1188244" y="23813"/>
                </a:lnTo>
                <a:lnTo>
                  <a:pt x="1116807" y="7144"/>
                </a:lnTo>
                <a:lnTo>
                  <a:pt x="1047750" y="0"/>
                </a:lnTo>
                <a:lnTo>
                  <a:pt x="1002507" y="2382"/>
                </a:lnTo>
                <a:lnTo>
                  <a:pt x="973932" y="19050"/>
                </a:lnTo>
                <a:lnTo>
                  <a:pt x="900113" y="66675"/>
                </a:lnTo>
                <a:lnTo>
                  <a:pt x="804863" y="109538"/>
                </a:lnTo>
                <a:lnTo>
                  <a:pt x="673894" y="154782"/>
                </a:lnTo>
                <a:lnTo>
                  <a:pt x="504825" y="200025"/>
                </a:lnTo>
                <a:lnTo>
                  <a:pt x="238125" y="250032"/>
                </a:lnTo>
                <a:lnTo>
                  <a:pt x="104775" y="269082"/>
                </a:lnTo>
                <a:lnTo>
                  <a:pt x="7144" y="276225"/>
                </a:lnTo>
                <a:lnTo>
                  <a:pt x="0" y="278607"/>
                </a:lnTo>
                <a:lnTo>
                  <a:pt x="4763" y="461963"/>
                </a:lnTo>
                <a:lnTo>
                  <a:pt x="88107" y="452438"/>
                </a:lnTo>
                <a:lnTo>
                  <a:pt x="285750" y="431007"/>
                </a:lnTo>
                <a:lnTo>
                  <a:pt x="433388" y="411957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68F6FA44-AC5F-4BCB-9176-417DA425F232}"/>
              </a:ext>
            </a:extLst>
          </p:cNvPr>
          <p:cNvSpPr/>
          <p:nvPr/>
        </p:nvSpPr>
        <p:spPr>
          <a:xfrm>
            <a:off x="4806951" y="4411663"/>
            <a:ext cx="3579813" cy="1497012"/>
          </a:xfrm>
          <a:custGeom>
            <a:avLst/>
            <a:gdLst>
              <a:gd name="connsiteX0" fmla="*/ 577829 w 3580670"/>
              <a:gd name="connsiteY0" fmla="*/ 458689 h 1498186"/>
              <a:gd name="connsiteX1" fmla="*/ 836959 w 3580670"/>
              <a:gd name="connsiteY1" fmla="*/ 619528 h 1498186"/>
              <a:gd name="connsiteX2" fmla="*/ 1301605 w 3580670"/>
              <a:gd name="connsiteY2" fmla="*/ 908443 h 1498186"/>
              <a:gd name="connsiteX3" fmla="*/ 1581584 w 3580670"/>
              <a:gd name="connsiteY3" fmla="*/ 1075239 h 1498186"/>
              <a:gd name="connsiteX4" fmla="*/ 1986661 w 3580670"/>
              <a:gd name="connsiteY4" fmla="*/ 1298627 h 1498186"/>
              <a:gd name="connsiteX5" fmla="*/ 2233876 w 3580670"/>
              <a:gd name="connsiteY5" fmla="*/ 1417767 h 1498186"/>
              <a:gd name="connsiteX6" fmla="*/ 2370887 w 3580670"/>
              <a:gd name="connsiteY6" fmla="*/ 1468401 h 1498186"/>
              <a:gd name="connsiteX7" fmla="*/ 2442371 w 3580670"/>
              <a:gd name="connsiteY7" fmla="*/ 1492229 h 1498186"/>
              <a:gd name="connsiteX8" fmla="*/ 2487049 w 3580670"/>
              <a:gd name="connsiteY8" fmla="*/ 1498186 h 1498186"/>
              <a:gd name="connsiteX9" fmla="*/ 2564490 w 3580670"/>
              <a:gd name="connsiteY9" fmla="*/ 1498186 h 1498186"/>
              <a:gd name="connsiteX10" fmla="*/ 2728307 w 3580670"/>
              <a:gd name="connsiteY10" fmla="*/ 1489251 h 1498186"/>
              <a:gd name="connsiteX11" fmla="*/ 2883190 w 3580670"/>
              <a:gd name="connsiteY11" fmla="*/ 1465423 h 1498186"/>
              <a:gd name="connsiteX12" fmla="*/ 3038072 w 3580670"/>
              <a:gd name="connsiteY12" fmla="*/ 1435638 h 1498186"/>
              <a:gd name="connsiteX13" fmla="*/ 3416341 w 3580670"/>
              <a:gd name="connsiteY13" fmla="*/ 1349261 h 1498186"/>
              <a:gd name="connsiteX14" fmla="*/ 3517610 w 3580670"/>
              <a:gd name="connsiteY14" fmla="*/ 1325433 h 1498186"/>
              <a:gd name="connsiteX15" fmla="*/ 3547395 w 3580670"/>
              <a:gd name="connsiteY15" fmla="*/ 1313519 h 1498186"/>
              <a:gd name="connsiteX16" fmla="*/ 3571223 w 3580670"/>
              <a:gd name="connsiteY16" fmla="*/ 1289691 h 1498186"/>
              <a:gd name="connsiteX17" fmla="*/ 3580159 w 3580670"/>
              <a:gd name="connsiteY17" fmla="*/ 1271820 h 1498186"/>
              <a:gd name="connsiteX18" fmla="*/ 3580159 w 3580670"/>
              <a:gd name="connsiteY18" fmla="*/ 1262885 h 1498186"/>
              <a:gd name="connsiteX19" fmla="*/ 3568245 w 3580670"/>
              <a:gd name="connsiteY19" fmla="*/ 1253949 h 1498186"/>
              <a:gd name="connsiteX20" fmla="*/ 3523567 w 3580670"/>
              <a:gd name="connsiteY20" fmla="*/ 1247992 h 1498186"/>
              <a:gd name="connsiteX21" fmla="*/ 3431234 w 3580670"/>
              <a:gd name="connsiteY21" fmla="*/ 1236078 h 1498186"/>
              <a:gd name="connsiteX22" fmla="*/ 3142319 w 3580670"/>
              <a:gd name="connsiteY22" fmla="*/ 1185444 h 1498186"/>
              <a:gd name="connsiteX23" fmla="*/ 2778942 w 3580670"/>
              <a:gd name="connsiteY23" fmla="*/ 1116938 h 1498186"/>
              <a:gd name="connsiteX24" fmla="*/ 2495984 w 3580670"/>
              <a:gd name="connsiteY24" fmla="*/ 1063325 h 1498186"/>
              <a:gd name="connsiteX25" fmla="*/ 2123672 w 3580670"/>
              <a:gd name="connsiteY25" fmla="*/ 973970 h 1498186"/>
              <a:gd name="connsiteX26" fmla="*/ 1891349 w 3580670"/>
              <a:gd name="connsiteY26" fmla="*/ 899507 h 1498186"/>
              <a:gd name="connsiteX27" fmla="*/ 1426702 w 3580670"/>
              <a:gd name="connsiteY27" fmla="*/ 711862 h 1498186"/>
              <a:gd name="connsiteX28" fmla="*/ 1197358 w 3580670"/>
              <a:gd name="connsiteY28" fmla="*/ 607614 h 1498186"/>
              <a:gd name="connsiteX29" fmla="*/ 893550 w 3580670"/>
              <a:gd name="connsiteY29" fmla="*/ 476560 h 1498186"/>
              <a:gd name="connsiteX30" fmla="*/ 551023 w 3580670"/>
              <a:gd name="connsiteY30" fmla="*/ 288915 h 1498186"/>
              <a:gd name="connsiteX31" fmla="*/ 300829 w 3580670"/>
              <a:gd name="connsiteY31" fmla="*/ 148925 h 1498186"/>
              <a:gd name="connsiteX32" fmla="*/ 53613 w 3580670"/>
              <a:gd name="connsiteY32" fmla="*/ 2978 h 1498186"/>
              <a:gd name="connsiteX33" fmla="*/ 35742 w 3580670"/>
              <a:gd name="connsiteY33" fmla="*/ 0 h 1498186"/>
              <a:gd name="connsiteX34" fmla="*/ 8936 w 3580670"/>
              <a:gd name="connsiteY34" fmla="*/ 8935 h 1498186"/>
              <a:gd name="connsiteX35" fmla="*/ 0 w 3580670"/>
              <a:gd name="connsiteY35" fmla="*/ 74462 h 1498186"/>
              <a:gd name="connsiteX36" fmla="*/ 17871 w 3580670"/>
              <a:gd name="connsiteY36" fmla="*/ 131054 h 1498186"/>
              <a:gd name="connsiteX37" fmla="*/ 131054 w 3580670"/>
              <a:gd name="connsiteY37" fmla="*/ 193603 h 1498186"/>
              <a:gd name="connsiteX38" fmla="*/ 360399 w 3580670"/>
              <a:gd name="connsiteY38" fmla="*/ 327635 h 1498186"/>
              <a:gd name="connsiteX39" fmla="*/ 577829 w 3580670"/>
              <a:gd name="connsiteY39" fmla="*/ 458689 h 149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80670" h="1498186">
                <a:moveTo>
                  <a:pt x="577829" y="458689"/>
                </a:moveTo>
                <a:lnTo>
                  <a:pt x="836959" y="619528"/>
                </a:lnTo>
                <a:lnTo>
                  <a:pt x="1301605" y="908443"/>
                </a:lnTo>
                <a:lnTo>
                  <a:pt x="1581584" y="1075239"/>
                </a:lnTo>
                <a:lnTo>
                  <a:pt x="1986661" y="1298627"/>
                </a:lnTo>
                <a:lnTo>
                  <a:pt x="2233876" y="1417767"/>
                </a:lnTo>
                <a:lnTo>
                  <a:pt x="2370887" y="1468401"/>
                </a:lnTo>
                <a:lnTo>
                  <a:pt x="2442371" y="1492229"/>
                </a:lnTo>
                <a:lnTo>
                  <a:pt x="2487049" y="1498186"/>
                </a:lnTo>
                <a:lnTo>
                  <a:pt x="2564490" y="1498186"/>
                </a:lnTo>
                <a:lnTo>
                  <a:pt x="2728307" y="1489251"/>
                </a:lnTo>
                <a:lnTo>
                  <a:pt x="2883190" y="1465423"/>
                </a:lnTo>
                <a:lnTo>
                  <a:pt x="3038072" y="1435638"/>
                </a:lnTo>
                <a:lnTo>
                  <a:pt x="3416341" y="1349261"/>
                </a:lnTo>
                <a:lnTo>
                  <a:pt x="3517610" y="1325433"/>
                </a:lnTo>
                <a:lnTo>
                  <a:pt x="3547395" y="1313519"/>
                </a:lnTo>
                <a:lnTo>
                  <a:pt x="3571223" y="1289691"/>
                </a:lnTo>
                <a:cubicBezTo>
                  <a:pt x="3580670" y="1273948"/>
                  <a:pt x="3580159" y="1280588"/>
                  <a:pt x="3580159" y="1271820"/>
                </a:cubicBezTo>
                <a:lnTo>
                  <a:pt x="3580159" y="1262885"/>
                </a:lnTo>
                <a:lnTo>
                  <a:pt x="3568245" y="1253949"/>
                </a:lnTo>
                <a:lnTo>
                  <a:pt x="3523567" y="1247992"/>
                </a:lnTo>
                <a:lnTo>
                  <a:pt x="3431234" y="1236078"/>
                </a:lnTo>
                <a:lnTo>
                  <a:pt x="3142319" y="1185444"/>
                </a:lnTo>
                <a:lnTo>
                  <a:pt x="2778942" y="1116938"/>
                </a:lnTo>
                <a:lnTo>
                  <a:pt x="2495984" y="1063325"/>
                </a:lnTo>
                <a:lnTo>
                  <a:pt x="2123672" y="973970"/>
                </a:lnTo>
                <a:lnTo>
                  <a:pt x="1891349" y="899507"/>
                </a:lnTo>
                <a:lnTo>
                  <a:pt x="1426702" y="711862"/>
                </a:lnTo>
                <a:lnTo>
                  <a:pt x="1197358" y="607614"/>
                </a:lnTo>
                <a:lnTo>
                  <a:pt x="893550" y="476560"/>
                </a:lnTo>
                <a:lnTo>
                  <a:pt x="551023" y="288915"/>
                </a:lnTo>
                <a:lnTo>
                  <a:pt x="300829" y="148925"/>
                </a:lnTo>
                <a:lnTo>
                  <a:pt x="53613" y="2978"/>
                </a:lnTo>
                <a:lnTo>
                  <a:pt x="35742" y="0"/>
                </a:lnTo>
                <a:lnTo>
                  <a:pt x="8936" y="8935"/>
                </a:lnTo>
                <a:lnTo>
                  <a:pt x="0" y="74462"/>
                </a:lnTo>
                <a:lnTo>
                  <a:pt x="17871" y="131054"/>
                </a:lnTo>
                <a:lnTo>
                  <a:pt x="131054" y="193603"/>
                </a:lnTo>
                <a:lnTo>
                  <a:pt x="360399" y="327635"/>
                </a:lnTo>
                <a:lnTo>
                  <a:pt x="577829" y="4586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153E104-D1F8-41D9-AF58-63FC471C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633538"/>
            <a:ext cx="470058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27E5D97-B391-42E5-96F3-13D49F3D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1624013"/>
            <a:ext cx="46990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8DE352B-FBEE-4965-8BF1-7CA5E3E9ED82}"/>
              </a:ext>
            </a:extLst>
          </p:cNvPr>
          <p:cNvSpPr/>
          <p:nvPr/>
        </p:nvSpPr>
        <p:spPr>
          <a:xfrm>
            <a:off x="4670426" y="1392239"/>
            <a:ext cx="2085975" cy="904875"/>
          </a:xfrm>
          <a:custGeom>
            <a:avLst/>
            <a:gdLst>
              <a:gd name="connsiteX0" fmla="*/ 721519 w 2085975"/>
              <a:gd name="connsiteY0" fmla="*/ 631031 h 902493"/>
              <a:gd name="connsiteX1" fmla="*/ 885825 w 2085975"/>
              <a:gd name="connsiteY1" fmla="*/ 569118 h 902493"/>
              <a:gd name="connsiteX2" fmla="*/ 1107282 w 2085975"/>
              <a:gd name="connsiteY2" fmla="*/ 478631 h 902493"/>
              <a:gd name="connsiteX3" fmla="*/ 1319213 w 2085975"/>
              <a:gd name="connsiteY3" fmla="*/ 369093 h 902493"/>
              <a:gd name="connsiteX4" fmla="*/ 1464469 w 2085975"/>
              <a:gd name="connsiteY4" fmla="*/ 288131 h 902493"/>
              <a:gd name="connsiteX5" fmla="*/ 1545432 w 2085975"/>
              <a:gd name="connsiteY5" fmla="*/ 233362 h 902493"/>
              <a:gd name="connsiteX6" fmla="*/ 1566863 w 2085975"/>
              <a:gd name="connsiteY6" fmla="*/ 207168 h 902493"/>
              <a:gd name="connsiteX7" fmla="*/ 1581150 w 2085975"/>
              <a:gd name="connsiteY7" fmla="*/ 176212 h 902493"/>
              <a:gd name="connsiteX8" fmla="*/ 1583532 w 2085975"/>
              <a:gd name="connsiteY8" fmla="*/ 147637 h 902493"/>
              <a:gd name="connsiteX9" fmla="*/ 1576388 w 2085975"/>
              <a:gd name="connsiteY9" fmla="*/ 123825 h 902493"/>
              <a:gd name="connsiteX10" fmla="*/ 1547813 w 2085975"/>
              <a:gd name="connsiteY10" fmla="*/ 88106 h 902493"/>
              <a:gd name="connsiteX11" fmla="*/ 1519238 w 2085975"/>
              <a:gd name="connsiteY11" fmla="*/ 64293 h 902493"/>
              <a:gd name="connsiteX12" fmla="*/ 1495425 w 2085975"/>
              <a:gd name="connsiteY12" fmla="*/ 38100 h 902493"/>
              <a:gd name="connsiteX13" fmla="*/ 1493044 w 2085975"/>
              <a:gd name="connsiteY13" fmla="*/ 21431 h 902493"/>
              <a:gd name="connsiteX14" fmla="*/ 1500188 w 2085975"/>
              <a:gd name="connsiteY14" fmla="*/ 4762 h 902493"/>
              <a:gd name="connsiteX15" fmla="*/ 1519238 w 2085975"/>
              <a:gd name="connsiteY15" fmla="*/ 0 h 902493"/>
              <a:gd name="connsiteX16" fmla="*/ 1557338 w 2085975"/>
              <a:gd name="connsiteY16" fmla="*/ 0 h 902493"/>
              <a:gd name="connsiteX17" fmla="*/ 1652588 w 2085975"/>
              <a:gd name="connsiteY17" fmla="*/ 28575 h 902493"/>
              <a:gd name="connsiteX18" fmla="*/ 1731169 w 2085975"/>
              <a:gd name="connsiteY18" fmla="*/ 59531 h 902493"/>
              <a:gd name="connsiteX19" fmla="*/ 1809750 w 2085975"/>
              <a:gd name="connsiteY19" fmla="*/ 102393 h 902493"/>
              <a:gd name="connsiteX20" fmla="*/ 1900238 w 2085975"/>
              <a:gd name="connsiteY20" fmla="*/ 161925 h 902493"/>
              <a:gd name="connsiteX21" fmla="*/ 1950244 w 2085975"/>
              <a:gd name="connsiteY21" fmla="*/ 197643 h 902493"/>
              <a:gd name="connsiteX22" fmla="*/ 1993107 w 2085975"/>
              <a:gd name="connsiteY22" fmla="*/ 233362 h 902493"/>
              <a:gd name="connsiteX23" fmla="*/ 2035969 w 2085975"/>
              <a:gd name="connsiteY23" fmla="*/ 280987 h 902493"/>
              <a:gd name="connsiteX24" fmla="*/ 2076450 w 2085975"/>
              <a:gd name="connsiteY24" fmla="*/ 333375 h 902493"/>
              <a:gd name="connsiteX25" fmla="*/ 2081213 w 2085975"/>
              <a:gd name="connsiteY25" fmla="*/ 347662 h 902493"/>
              <a:gd name="connsiteX26" fmla="*/ 2085975 w 2085975"/>
              <a:gd name="connsiteY26" fmla="*/ 366712 h 902493"/>
              <a:gd name="connsiteX27" fmla="*/ 2083594 w 2085975"/>
              <a:gd name="connsiteY27" fmla="*/ 388143 h 902493"/>
              <a:gd name="connsiteX28" fmla="*/ 2069307 w 2085975"/>
              <a:gd name="connsiteY28" fmla="*/ 407193 h 902493"/>
              <a:gd name="connsiteX29" fmla="*/ 2045494 w 2085975"/>
              <a:gd name="connsiteY29" fmla="*/ 428625 h 902493"/>
              <a:gd name="connsiteX30" fmla="*/ 2009775 w 2085975"/>
              <a:gd name="connsiteY30" fmla="*/ 442912 h 902493"/>
              <a:gd name="connsiteX31" fmla="*/ 1964532 w 2085975"/>
              <a:gd name="connsiteY31" fmla="*/ 454818 h 902493"/>
              <a:gd name="connsiteX32" fmla="*/ 1897857 w 2085975"/>
              <a:gd name="connsiteY32" fmla="*/ 466725 h 902493"/>
              <a:gd name="connsiteX33" fmla="*/ 1862138 w 2085975"/>
              <a:gd name="connsiteY33" fmla="*/ 469106 h 902493"/>
              <a:gd name="connsiteX34" fmla="*/ 1833563 w 2085975"/>
              <a:gd name="connsiteY34" fmla="*/ 473868 h 902493"/>
              <a:gd name="connsiteX35" fmla="*/ 1764507 w 2085975"/>
              <a:gd name="connsiteY35" fmla="*/ 492918 h 902493"/>
              <a:gd name="connsiteX36" fmla="*/ 1378744 w 2085975"/>
              <a:gd name="connsiteY36" fmla="*/ 602456 h 902493"/>
              <a:gd name="connsiteX37" fmla="*/ 1116807 w 2085975"/>
              <a:gd name="connsiteY37" fmla="*/ 685800 h 902493"/>
              <a:gd name="connsiteX38" fmla="*/ 1035844 w 2085975"/>
              <a:gd name="connsiteY38" fmla="*/ 711993 h 902493"/>
              <a:gd name="connsiteX39" fmla="*/ 997744 w 2085975"/>
              <a:gd name="connsiteY39" fmla="*/ 721518 h 902493"/>
              <a:gd name="connsiteX40" fmla="*/ 931069 w 2085975"/>
              <a:gd name="connsiteY40" fmla="*/ 740568 h 902493"/>
              <a:gd name="connsiteX41" fmla="*/ 847725 w 2085975"/>
              <a:gd name="connsiteY41" fmla="*/ 757237 h 902493"/>
              <a:gd name="connsiteX42" fmla="*/ 609600 w 2085975"/>
              <a:gd name="connsiteY42" fmla="*/ 802481 h 902493"/>
              <a:gd name="connsiteX43" fmla="*/ 428625 w 2085975"/>
              <a:gd name="connsiteY43" fmla="*/ 835818 h 902493"/>
              <a:gd name="connsiteX44" fmla="*/ 245269 w 2085975"/>
              <a:gd name="connsiteY44" fmla="*/ 866775 h 902493"/>
              <a:gd name="connsiteX45" fmla="*/ 71438 w 2085975"/>
              <a:gd name="connsiteY45" fmla="*/ 895350 h 902493"/>
              <a:gd name="connsiteX46" fmla="*/ 33338 w 2085975"/>
              <a:gd name="connsiteY46" fmla="*/ 900112 h 902493"/>
              <a:gd name="connsiteX47" fmla="*/ 11907 w 2085975"/>
              <a:gd name="connsiteY47" fmla="*/ 902493 h 902493"/>
              <a:gd name="connsiteX48" fmla="*/ 0 w 2085975"/>
              <a:gd name="connsiteY48" fmla="*/ 890587 h 902493"/>
              <a:gd name="connsiteX49" fmla="*/ 0 w 2085975"/>
              <a:gd name="connsiteY49" fmla="*/ 876300 h 902493"/>
              <a:gd name="connsiteX50" fmla="*/ 9525 w 2085975"/>
              <a:gd name="connsiteY50" fmla="*/ 854868 h 902493"/>
              <a:gd name="connsiteX51" fmla="*/ 42863 w 2085975"/>
              <a:gd name="connsiteY51" fmla="*/ 842962 h 902493"/>
              <a:gd name="connsiteX52" fmla="*/ 178594 w 2085975"/>
              <a:gd name="connsiteY52" fmla="*/ 802481 h 902493"/>
              <a:gd name="connsiteX53" fmla="*/ 376238 w 2085975"/>
              <a:gd name="connsiteY53" fmla="*/ 747712 h 902493"/>
              <a:gd name="connsiteX54" fmla="*/ 585788 w 2085975"/>
              <a:gd name="connsiteY54" fmla="*/ 678656 h 902493"/>
              <a:gd name="connsiteX55" fmla="*/ 721519 w 2085975"/>
              <a:gd name="connsiteY55" fmla="*/ 631031 h 902493"/>
              <a:gd name="connsiteX0" fmla="*/ 721519 w 2085975"/>
              <a:gd name="connsiteY0" fmla="*/ 635000 h 906462"/>
              <a:gd name="connsiteX1" fmla="*/ 885825 w 2085975"/>
              <a:gd name="connsiteY1" fmla="*/ 573087 h 906462"/>
              <a:gd name="connsiteX2" fmla="*/ 1107282 w 2085975"/>
              <a:gd name="connsiteY2" fmla="*/ 482600 h 906462"/>
              <a:gd name="connsiteX3" fmla="*/ 1319213 w 2085975"/>
              <a:gd name="connsiteY3" fmla="*/ 373062 h 906462"/>
              <a:gd name="connsiteX4" fmla="*/ 1464469 w 2085975"/>
              <a:gd name="connsiteY4" fmla="*/ 292100 h 906462"/>
              <a:gd name="connsiteX5" fmla="*/ 1545432 w 2085975"/>
              <a:gd name="connsiteY5" fmla="*/ 237331 h 906462"/>
              <a:gd name="connsiteX6" fmla="*/ 1566863 w 2085975"/>
              <a:gd name="connsiteY6" fmla="*/ 211137 h 906462"/>
              <a:gd name="connsiteX7" fmla="*/ 1581150 w 2085975"/>
              <a:gd name="connsiteY7" fmla="*/ 180181 h 906462"/>
              <a:gd name="connsiteX8" fmla="*/ 1583532 w 2085975"/>
              <a:gd name="connsiteY8" fmla="*/ 151606 h 906462"/>
              <a:gd name="connsiteX9" fmla="*/ 1576388 w 2085975"/>
              <a:gd name="connsiteY9" fmla="*/ 127794 h 906462"/>
              <a:gd name="connsiteX10" fmla="*/ 1547813 w 2085975"/>
              <a:gd name="connsiteY10" fmla="*/ 92075 h 906462"/>
              <a:gd name="connsiteX11" fmla="*/ 1519238 w 2085975"/>
              <a:gd name="connsiteY11" fmla="*/ 68262 h 906462"/>
              <a:gd name="connsiteX12" fmla="*/ 1495425 w 2085975"/>
              <a:gd name="connsiteY12" fmla="*/ 42069 h 906462"/>
              <a:gd name="connsiteX13" fmla="*/ 1493044 w 2085975"/>
              <a:gd name="connsiteY13" fmla="*/ 25400 h 906462"/>
              <a:gd name="connsiteX14" fmla="*/ 1500188 w 2085975"/>
              <a:gd name="connsiteY14" fmla="*/ 8731 h 906462"/>
              <a:gd name="connsiteX15" fmla="*/ 1557338 w 2085975"/>
              <a:gd name="connsiteY15" fmla="*/ 3969 h 906462"/>
              <a:gd name="connsiteX16" fmla="*/ 1652588 w 2085975"/>
              <a:gd name="connsiteY16" fmla="*/ 32544 h 906462"/>
              <a:gd name="connsiteX17" fmla="*/ 1731169 w 2085975"/>
              <a:gd name="connsiteY17" fmla="*/ 63500 h 906462"/>
              <a:gd name="connsiteX18" fmla="*/ 1809750 w 2085975"/>
              <a:gd name="connsiteY18" fmla="*/ 106362 h 906462"/>
              <a:gd name="connsiteX19" fmla="*/ 1900238 w 2085975"/>
              <a:gd name="connsiteY19" fmla="*/ 165894 h 906462"/>
              <a:gd name="connsiteX20" fmla="*/ 1950244 w 2085975"/>
              <a:gd name="connsiteY20" fmla="*/ 201612 h 906462"/>
              <a:gd name="connsiteX21" fmla="*/ 1993107 w 2085975"/>
              <a:gd name="connsiteY21" fmla="*/ 237331 h 906462"/>
              <a:gd name="connsiteX22" fmla="*/ 2035969 w 2085975"/>
              <a:gd name="connsiteY22" fmla="*/ 284956 h 906462"/>
              <a:gd name="connsiteX23" fmla="*/ 2076450 w 2085975"/>
              <a:gd name="connsiteY23" fmla="*/ 337344 h 906462"/>
              <a:gd name="connsiteX24" fmla="*/ 2081213 w 2085975"/>
              <a:gd name="connsiteY24" fmla="*/ 351631 h 906462"/>
              <a:gd name="connsiteX25" fmla="*/ 2085975 w 2085975"/>
              <a:gd name="connsiteY25" fmla="*/ 370681 h 906462"/>
              <a:gd name="connsiteX26" fmla="*/ 2083594 w 2085975"/>
              <a:gd name="connsiteY26" fmla="*/ 392112 h 906462"/>
              <a:gd name="connsiteX27" fmla="*/ 2069307 w 2085975"/>
              <a:gd name="connsiteY27" fmla="*/ 411162 h 906462"/>
              <a:gd name="connsiteX28" fmla="*/ 2045494 w 2085975"/>
              <a:gd name="connsiteY28" fmla="*/ 432594 h 906462"/>
              <a:gd name="connsiteX29" fmla="*/ 2009775 w 2085975"/>
              <a:gd name="connsiteY29" fmla="*/ 446881 h 906462"/>
              <a:gd name="connsiteX30" fmla="*/ 1964532 w 2085975"/>
              <a:gd name="connsiteY30" fmla="*/ 458787 h 906462"/>
              <a:gd name="connsiteX31" fmla="*/ 1897857 w 2085975"/>
              <a:gd name="connsiteY31" fmla="*/ 470694 h 906462"/>
              <a:gd name="connsiteX32" fmla="*/ 1862138 w 2085975"/>
              <a:gd name="connsiteY32" fmla="*/ 473075 h 906462"/>
              <a:gd name="connsiteX33" fmla="*/ 1833563 w 2085975"/>
              <a:gd name="connsiteY33" fmla="*/ 477837 h 906462"/>
              <a:gd name="connsiteX34" fmla="*/ 1764507 w 2085975"/>
              <a:gd name="connsiteY34" fmla="*/ 496887 h 906462"/>
              <a:gd name="connsiteX35" fmla="*/ 1378744 w 2085975"/>
              <a:gd name="connsiteY35" fmla="*/ 606425 h 906462"/>
              <a:gd name="connsiteX36" fmla="*/ 1116807 w 2085975"/>
              <a:gd name="connsiteY36" fmla="*/ 689769 h 906462"/>
              <a:gd name="connsiteX37" fmla="*/ 1035844 w 2085975"/>
              <a:gd name="connsiteY37" fmla="*/ 715962 h 906462"/>
              <a:gd name="connsiteX38" fmla="*/ 997744 w 2085975"/>
              <a:gd name="connsiteY38" fmla="*/ 725487 h 906462"/>
              <a:gd name="connsiteX39" fmla="*/ 931069 w 2085975"/>
              <a:gd name="connsiteY39" fmla="*/ 744537 h 906462"/>
              <a:gd name="connsiteX40" fmla="*/ 847725 w 2085975"/>
              <a:gd name="connsiteY40" fmla="*/ 761206 h 906462"/>
              <a:gd name="connsiteX41" fmla="*/ 609600 w 2085975"/>
              <a:gd name="connsiteY41" fmla="*/ 806450 h 906462"/>
              <a:gd name="connsiteX42" fmla="*/ 428625 w 2085975"/>
              <a:gd name="connsiteY42" fmla="*/ 839787 h 906462"/>
              <a:gd name="connsiteX43" fmla="*/ 245269 w 2085975"/>
              <a:gd name="connsiteY43" fmla="*/ 870744 h 906462"/>
              <a:gd name="connsiteX44" fmla="*/ 71438 w 2085975"/>
              <a:gd name="connsiteY44" fmla="*/ 899319 h 906462"/>
              <a:gd name="connsiteX45" fmla="*/ 33338 w 2085975"/>
              <a:gd name="connsiteY45" fmla="*/ 904081 h 906462"/>
              <a:gd name="connsiteX46" fmla="*/ 11907 w 2085975"/>
              <a:gd name="connsiteY46" fmla="*/ 906462 h 906462"/>
              <a:gd name="connsiteX47" fmla="*/ 0 w 2085975"/>
              <a:gd name="connsiteY47" fmla="*/ 894556 h 906462"/>
              <a:gd name="connsiteX48" fmla="*/ 0 w 2085975"/>
              <a:gd name="connsiteY48" fmla="*/ 880269 h 906462"/>
              <a:gd name="connsiteX49" fmla="*/ 9525 w 2085975"/>
              <a:gd name="connsiteY49" fmla="*/ 858837 h 906462"/>
              <a:gd name="connsiteX50" fmla="*/ 42863 w 2085975"/>
              <a:gd name="connsiteY50" fmla="*/ 846931 h 906462"/>
              <a:gd name="connsiteX51" fmla="*/ 178594 w 2085975"/>
              <a:gd name="connsiteY51" fmla="*/ 806450 h 906462"/>
              <a:gd name="connsiteX52" fmla="*/ 376238 w 2085975"/>
              <a:gd name="connsiteY52" fmla="*/ 751681 h 906462"/>
              <a:gd name="connsiteX53" fmla="*/ 585788 w 2085975"/>
              <a:gd name="connsiteY53" fmla="*/ 682625 h 906462"/>
              <a:gd name="connsiteX54" fmla="*/ 721519 w 2085975"/>
              <a:gd name="connsiteY54" fmla="*/ 635000 h 90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085975" h="906462">
                <a:moveTo>
                  <a:pt x="721519" y="635000"/>
                </a:moveTo>
                <a:lnTo>
                  <a:pt x="885825" y="573087"/>
                </a:lnTo>
                <a:lnTo>
                  <a:pt x="1107282" y="482600"/>
                </a:lnTo>
                <a:lnTo>
                  <a:pt x="1319213" y="373062"/>
                </a:lnTo>
                <a:lnTo>
                  <a:pt x="1464469" y="292100"/>
                </a:lnTo>
                <a:lnTo>
                  <a:pt x="1545432" y="237331"/>
                </a:lnTo>
                <a:lnTo>
                  <a:pt x="1566863" y="211137"/>
                </a:lnTo>
                <a:lnTo>
                  <a:pt x="1581150" y="180181"/>
                </a:lnTo>
                <a:cubicBezTo>
                  <a:pt x="1583604" y="153197"/>
                  <a:pt x="1583532" y="162754"/>
                  <a:pt x="1583532" y="151606"/>
                </a:cubicBezTo>
                <a:lnTo>
                  <a:pt x="1576388" y="127794"/>
                </a:lnTo>
                <a:lnTo>
                  <a:pt x="1547813" y="92075"/>
                </a:lnTo>
                <a:lnTo>
                  <a:pt x="1519238" y="68262"/>
                </a:lnTo>
                <a:lnTo>
                  <a:pt x="1495425" y="42069"/>
                </a:lnTo>
                <a:lnTo>
                  <a:pt x="1493044" y="25400"/>
                </a:lnTo>
                <a:lnTo>
                  <a:pt x="1500188" y="8731"/>
                </a:lnTo>
                <a:cubicBezTo>
                  <a:pt x="1510904" y="5159"/>
                  <a:pt x="1531938" y="0"/>
                  <a:pt x="1557338" y="3969"/>
                </a:cubicBezTo>
                <a:lnTo>
                  <a:pt x="1652588" y="32544"/>
                </a:lnTo>
                <a:lnTo>
                  <a:pt x="1731169" y="63500"/>
                </a:lnTo>
                <a:lnTo>
                  <a:pt x="1809750" y="106362"/>
                </a:lnTo>
                <a:lnTo>
                  <a:pt x="1900238" y="165894"/>
                </a:lnTo>
                <a:lnTo>
                  <a:pt x="1950244" y="201612"/>
                </a:lnTo>
                <a:lnTo>
                  <a:pt x="1993107" y="237331"/>
                </a:lnTo>
                <a:lnTo>
                  <a:pt x="2035969" y="284956"/>
                </a:lnTo>
                <a:lnTo>
                  <a:pt x="2076450" y="337344"/>
                </a:lnTo>
                <a:lnTo>
                  <a:pt x="2081213" y="351631"/>
                </a:lnTo>
                <a:lnTo>
                  <a:pt x="2085975" y="370681"/>
                </a:lnTo>
                <a:lnTo>
                  <a:pt x="2083594" y="392112"/>
                </a:lnTo>
                <a:lnTo>
                  <a:pt x="2069307" y="411162"/>
                </a:lnTo>
                <a:lnTo>
                  <a:pt x="2045494" y="432594"/>
                </a:lnTo>
                <a:lnTo>
                  <a:pt x="2009775" y="446881"/>
                </a:lnTo>
                <a:lnTo>
                  <a:pt x="1964532" y="458787"/>
                </a:lnTo>
                <a:lnTo>
                  <a:pt x="1897857" y="470694"/>
                </a:lnTo>
                <a:lnTo>
                  <a:pt x="1862138" y="473075"/>
                </a:lnTo>
                <a:lnTo>
                  <a:pt x="1833563" y="477837"/>
                </a:lnTo>
                <a:lnTo>
                  <a:pt x="1764507" y="496887"/>
                </a:lnTo>
                <a:lnTo>
                  <a:pt x="1378744" y="606425"/>
                </a:lnTo>
                <a:lnTo>
                  <a:pt x="1116807" y="689769"/>
                </a:lnTo>
                <a:lnTo>
                  <a:pt x="1035844" y="715962"/>
                </a:lnTo>
                <a:lnTo>
                  <a:pt x="997744" y="725487"/>
                </a:lnTo>
                <a:lnTo>
                  <a:pt x="931069" y="744537"/>
                </a:lnTo>
                <a:lnTo>
                  <a:pt x="847725" y="761206"/>
                </a:lnTo>
                <a:lnTo>
                  <a:pt x="609600" y="806450"/>
                </a:lnTo>
                <a:lnTo>
                  <a:pt x="428625" y="839787"/>
                </a:lnTo>
                <a:lnTo>
                  <a:pt x="245269" y="870744"/>
                </a:lnTo>
                <a:lnTo>
                  <a:pt x="71438" y="899319"/>
                </a:lnTo>
                <a:lnTo>
                  <a:pt x="33338" y="904081"/>
                </a:lnTo>
                <a:lnTo>
                  <a:pt x="11907" y="906462"/>
                </a:lnTo>
                <a:lnTo>
                  <a:pt x="0" y="894556"/>
                </a:lnTo>
                <a:lnTo>
                  <a:pt x="0" y="880269"/>
                </a:lnTo>
                <a:lnTo>
                  <a:pt x="9525" y="858837"/>
                </a:lnTo>
                <a:lnTo>
                  <a:pt x="42863" y="846931"/>
                </a:lnTo>
                <a:lnTo>
                  <a:pt x="178594" y="806450"/>
                </a:lnTo>
                <a:lnTo>
                  <a:pt x="376238" y="751681"/>
                </a:lnTo>
                <a:lnTo>
                  <a:pt x="585788" y="682625"/>
                </a:lnTo>
                <a:lnTo>
                  <a:pt x="721519" y="635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F2AECEE-79CE-4C6E-BBE4-1270FD2CC92B}"/>
              </a:ext>
            </a:extLst>
          </p:cNvPr>
          <p:cNvSpPr/>
          <p:nvPr/>
        </p:nvSpPr>
        <p:spPr>
          <a:xfrm>
            <a:off x="4448175" y="2581275"/>
            <a:ext cx="3049588" cy="692150"/>
          </a:xfrm>
          <a:custGeom>
            <a:avLst/>
            <a:gdLst>
              <a:gd name="connsiteX0" fmla="*/ 1112735 w 3049717"/>
              <a:gd name="connsiteY0" fmla="*/ 314245 h 692884"/>
              <a:gd name="connsiteX1" fmla="*/ 1532586 w 3049717"/>
              <a:gd name="connsiteY1" fmla="*/ 239547 h 692884"/>
              <a:gd name="connsiteX2" fmla="*/ 1936982 w 3049717"/>
              <a:gd name="connsiteY2" fmla="*/ 162274 h 692884"/>
              <a:gd name="connsiteX3" fmla="*/ 2323349 w 3049717"/>
              <a:gd name="connsiteY3" fmla="*/ 92728 h 692884"/>
              <a:gd name="connsiteX4" fmla="*/ 2431531 w 3049717"/>
              <a:gd name="connsiteY4" fmla="*/ 72122 h 692884"/>
              <a:gd name="connsiteX5" fmla="*/ 2459865 w 3049717"/>
              <a:gd name="connsiteY5" fmla="*/ 72122 h 692884"/>
              <a:gd name="connsiteX6" fmla="*/ 2516532 w 3049717"/>
              <a:gd name="connsiteY6" fmla="*/ 46364 h 692884"/>
              <a:gd name="connsiteX7" fmla="*/ 2586078 w 3049717"/>
              <a:gd name="connsiteY7" fmla="*/ 15455 h 692884"/>
              <a:gd name="connsiteX8" fmla="*/ 2635017 w 3049717"/>
              <a:gd name="connsiteY8" fmla="*/ 0 h 692884"/>
              <a:gd name="connsiteX9" fmla="*/ 2658199 w 3049717"/>
              <a:gd name="connsiteY9" fmla="*/ 0 h 692884"/>
              <a:gd name="connsiteX10" fmla="*/ 2709715 w 3049717"/>
              <a:gd name="connsiteY10" fmla="*/ 10303 h 692884"/>
              <a:gd name="connsiteX11" fmla="*/ 2830776 w 3049717"/>
              <a:gd name="connsiteY11" fmla="*/ 48940 h 692884"/>
              <a:gd name="connsiteX12" fmla="*/ 2905474 w 3049717"/>
              <a:gd name="connsiteY12" fmla="*/ 77273 h 692884"/>
              <a:gd name="connsiteX13" fmla="*/ 2944110 w 3049717"/>
              <a:gd name="connsiteY13" fmla="*/ 95304 h 692884"/>
              <a:gd name="connsiteX14" fmla="*/ 2987898 w 3049717"/>
              <a:gd name="connsiteY14" fmla="*/ 123637 h 692884"/>
              <a:gd name="connsiteX15" fmla="*/ 3023959 w 3049717"/>
              <a:gd name="connsiteY15" fmla="*/ 157122 h 692884"/>
              <a:gd name="connsiteX16" fmla="*/ 3039414 w 3049717"/>
              <a:gd name="connsiteY16" fmla="*/ 175153 h 692884"/>
              <a:gd name="connsiteX17" fmla="*/ 3049717 w 3049717"/>
              <a:gd name="connsiteY17" fmla="*/ 195759 h 692884"/>
              <a:gd name="connsiteX18" fmla="*/ 3049717 w 3049717"/>
              <a:gd name="connsiteY18" fmla="*/ 206062 h 692884"/>
              <a:gd name="connsiteX19" fmla="*/ 3039414 w 3049717"/>
              <a:gd name="connsiteY19" fmla="*/ 218941 h 692884"/>
              <a:gd name="connsiteX20" fmla="*/ 3018808 w 3049717"/>
              <a:gd name="connsiteY20" fmla="*/ 239547 h 692884"/>
              <a:gd name="connsiteX21" fmla="*/ 2993050 w 3049717"/>
              <a:gd name="connsiteY21" fmla="*/ 252426 h 692884"/>
              <a:gd name="connsiteX22" fmla="*/ 2936383 w 3049717"/>
              <a:gd name="connsiteY22" fmla="*/ 265305 h 692884"/>
              <a:gd name="connsiteX23" fmla="*/ 2871989 w 3049717"/>
              <a:gd name="connsiteY23" fmla="*/ 267881 h 692884"/>
              <a:gd name="connsiteX24" fmla="*/ 2779261 w 3049717"/>
              <a:gd name="connsiteY24" fmla="*/ 270457 h 692884"/>
              <a:gd name="connsiteX25" fmla="*/ 2642745 w 3049717"/>
              <a:gd name="connsiteY25" fmla="*/ 273032 h 692884"/>
              <a:gd name="connsiteX26" fmla="*/ 2441834 w 3049717"/>
              <a:gd name="connsiteY26" fmla="*/ 288487 h 692884"/>
              <a:gd name="connsiteX27" fmla="*/ 2215166 w 3049717"/>
              <a:gd name="connsiteY27" fmla="*/ 311669 h 692884"/>
              <a:gd name="connsiteX28" fmla="*/ 1929255 w 3049717"/>
              <a:gd name="connsiteY28" fmla="*/ 350306 h 692884"/>
              <a:gd name="connsiteX29" fmla="*/ 1645920 w 3049717"/>
              <a:gd name="connsiteY29" fmla="*/ 406973 h 692884"/>
              <a:gd name="connsiteX30" fmla="*/ 1179705 w 3049717"/>
              <a:gd name="connsiteY30" fmla="*/ 497125 h 692884"/>
              <a:gd name="connsiteX31" fmla="*/ 829399 w 3049717"/>
              <a:gd name="connsiteY31" fmla="*/ 569246 h 692884"/>
              <a:gd name="connsiteX32" fmla="*/ 564095 w 3049717"/>
              <a:gd name="connsiteY32" fmla="*/ 628489 h 692884"/>
              <a:gd name="connsiteX33" fmla="*/ 422427 w 3049717"/>
              <a:gd name="connsiteY33" fmla="*/ 664550 h 692884"/>
              <a:gd name="connsiteX34" fmla="*/ 391518 w 3049717"/>
              <a:gd name="connsiteY34" fmla="*/ 677429 h 692884"/>
              <a:gd name="connsiteX35" fmla="*/ 350305 w 3049717"/>
              <a:gd name="connsiteY35" fmla="*/ 690308 h 692884"/>
              <a:gd name="connsiteX36" fmla="*/ 321972 w 3049717"/>
              <a:gd name="connsiteY36" fmla="*/ 692884 h 692884"/>
              <a:gd name="connsiteX37" fmla="*/ 288487 w 3049717"/>
              <a:gd name="connsiteY37" fmla="*/ 692884 h 692884"/>
              <a:gd name="connsiteX38" fmla="*/ 242123 w 3049717"/>
              <a:gd name="connsiteY38" fmla="*/ 677429 h 692884"/>
              <a:gd name="connsiteX39" fmla="*/ 200910 w 3049717"/>
              <a:gd name="connsiteY39" fmla="*/ 651671 h 692884"/>
              <a:gd name="connsiteX40" fmla="*/ 157122 w 3049717"/>
              <a:gd name="connsiteY40" fmla="*/ 615610 h 692884"/>
              <a:gd name="connsiteX41" fmla="*/ 105607 w 3049717"/>
              <a:gd name="connsiteY41" fmla="*/ 551216 h 692884"/>
              <a:gd name="connsiteX42" fmla="*/ 54091 w 3049717"/>
              <a:gd name="connsiteY42" fmla="*/ 476519 h 692884"/>
              <a:gd name="connsiteX43" fmla="*/ 15455 w 3049717"/>
              <a:gd name="connsiteY43" fmla="*/ 409548 h 692884"/>
              <a:gd name="connsiteX44" fmla="*/ 5151 w 3049717"/>
              <a:gd name="connsiteY44" fmla="*/ 383791 h 692884"/>
              <a:gd name="connsiteX45" fmla="*/ 0 w 3049717"/>
              <a:gd name="connsiteY45" fmla="*/ 352881 h 692884"/>
              <a:gd name="connsiteX46" fmla="*/ 5151 w 3049717"/>
              <a:gd name="connsiteY46" fmla="*/ 334851 h 692884"/>
              <a:gd name="connsiteX47" fmla="*/ 15455 w 3049717"/>
              <a:gd name="connsiteY47" fmla="*/ 329699 h 692884"/>
              <a:gd name="connsiteX48" fmla="*/ 41212 w 3049717"/>
              <a:gd name="connsiteY48" fmla="*/ 334851 h 692884"/>
              <a:gd name="connsiteX49" fmla="*/ 79849 w 3049717"/>
              <a:gd name="connsiteY49" fmla="*/ 358033 h 692884"/>
              <a:gd name="connsiteX50" fmla="*/ 154546 w 3049717"/>
              <a:gd name="connsiteY50" fmla="*/ 399245 h 692884"/>
              <a:gd name="connsiteX51" fmla="*/ 218941 w 3049717"/>
              <a:gd name="connsiteY51" fmla="*/ 425003 h 692884"/>
              <a:gd name="connsiteX52" fmla="*/ 280759 w 3049717"/>
              <a:gd name="connsiteY52" fmla="*/ 443033 h 692884"/>
              <a:gd name="connsiteX53" fmla="*/ 340002 w 3049717"/>
              <a:gd name="connsiteY53" fmla="*/ 448185 h 692884"/>
              <a:gd name="connsiteX54" fmla="*/ 386366 w 3049717"/>
              <a:gd name="connsiteY54" fmla="*/ 443033 h 692884"/>
              <a:gd name="connsiteX55" fmla="*/ 602731 w 3049717"/>
              <a:gd name="connsiteY55" fmla="*/ 404397 h 692884"/>
              <a:gd name="connsiteX56" fmla="*/ 860309 w 3049717"/>
              <a:gd name="connsiteY56" fmla="*/ 355457 h 692884"/>
              <a:gd name="connsiteX57" fmla="*/ 1112735 w 3049717"/>
              <a:gd name="connsiteY57" fmla="*/ 314245 h 69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049717" h="692884">
                <a:moveTo>
                  <a:pt x="1112735" y="314245"/>
                </a:moveTo>
                <a:lnTo>
                  <a:pt x="1532586" y="239547"/>
                </a:lnTo>
                <a:lnTo>
                  <a:pt x="1936982" y="162274"/>
                </a:lnTo>
                <a:lnTo>
                  <a:pt x="2323349" y="92728"/>
                </a:lnTo>
                <a:lnTo>
                  <a:pt x="2431531" y="72122"/>
                </a:lnTo>
                <a:lnTo>
                  <a:pt x="2459865" y="72122"/>
                </a:lnTo>
                <a:lnTo>
                  <a:pt x="2516532" y="46364"/>
                </a:lnTo>
                <a:lnTo>
                  <a:pt x="2586078" y="15455"/>
                </a:lnTo>
                <a:lnTo>
                  <a:pt x="2635017" y="0"/>
                </a:lnTo>
                <a:lnTo>
                  <a:pt x="2658199" y="0"/>
                </a:lnTo>
                <a:lnTo>
                  <a:pt x="2709715" y="10303"/>
                </a:lnTo>
                <a:lnTo>
                  <a:pt x="2830776" y="48940"/>
                </a:lnTo>
                <a:lnTo>
                  <a:pt x="2905474" y="77273"/>
                </a:lnTo>
                <a:lnTo>
                  <a:pt x="2944110" y="95304"/>
                </a:lnTo>
                <a:lnTo>
                  <a:pt x="2987898" y="123637"/>
                </a:lnTo>
                <a:lnTo>
                  <a:pt x="3023959" y="157122"/>
                </a:lnTo>
                <a:lnTo>
                  <a:pt x="3039414" y="175153"/>
                </a:lnTo>
                <a:lnTo>
                  <a:pt x="3049717" y="195759"/>
                </a:lnTo>
                <a:lnTo>
                  <a:pt x="3049717" y="206062"/>
                </a:lnTo>
                <a:lnTo>
                  <a:pt x="3039414" y="218941"/>
                </a:lnTo>
                <a:lnTo>
                  <a:pt x="3018808" y="239547"/>
                </a:lnTo>
                <a:lnTo>
                  <a:pt x="2993050" y="252426"/>
                </a:lnTo>
                <a:lnTo>
                  <a:pt x="2936383" y="265305"/>
                </a:lnTo>
                <a:lnTo>
                  <a:pt x="2871989" y="267881"/>
                </a:lnTo>
                <a:lnTo>
                  <a:pt x="2779261" y="270457"/>
                </a:lnTo>
                <a:lnTo>
                  <a:pt x="2642745" y="273032"/>
                </a:lnTo>
                <a:lnTo>
                  <a:pt x="2441834" y="288487"/>
                </a:lnTo>
                <a:lnTo>
                  <a:pt x="2215166" y="311669"/>
                </a:lnTo>
                <a:lnTo>
                  <a:pt x="1929255" y="350306"/>
                </a:lnTo>
                <a:lnTo>
                  <a:pt x="1645920" y="406973"/>
                </a:lnTo>
                <a:lnTo>
                  <a:pt x="1179705" y="497125"/>
                </a:lnTo>
                <a:lnTo>
                  <a:pt x="829399" y="569246"/>
                </a:lnTo>
                <a:lnTo>
                  <a:pt x="564095" y="628489"/>
                </a:lnTo>
                <a:lnTo>
                  <a:pt x="422427" y="664550"/>
                </a:lnTo>
                <a:lnTo>
                  <a:pt x="391518" y="677429"/>
                </a:lnTo>
                <a:lnTo>
                  <a:pt x="350305" y="690308"/>
                </a:lnTo>
                <a:lnTo>
                  <a:pt x="321972" y="692884"/>
                </a:lnTo>
                <a:lnTo>
                  <a:pt x="288487" y="692884"/>
                </a:lnTo>
                <a:lnTo>
                  <a:pt x="242123" y="677429"/>
                </a:lnTo>
                <a:lnTo>
                  <a:pt x="200910" y="651671"/>
                </a:lnTo>
                <a:lnTo>
                  <a:pt x="157122" y="615610"/>
                </a:lnTo>
                <a:lnTo>
                  <a:pt x="105607" y="551216"/>
                </a:lnTo>
                <a:lnTo>
                  <a:pt x="54091" y="476519"/>
                </a:lnTo>
                <a:lnTo>
                  <a:pt x="15455" y="409548"/>
                </a:lnTo>
                <a:lnTo>
                  <a:pt x="5151" y="383791"/>
                </a:lnTo>
                <a:lnTo>
                  <a:pt x="0" y="352881"/>
                </a:lnTo>
                <a:lnTo>
                  <a:pt x="5151" y="334851"/>
                </a:lnTo>
                <a:lnTo>
                  <a:pt x="15455" y="329699"/>
                </a:lnTo>
                <a:lnTo>
                  <a:pt x="41212" y="334851"/>
                </a:lnTo>
                <a:lnTo>
                  <a:pt x="79849" y="358033"/>
                </a:lnTo>
                <a:lnTo>
                  <a:pt x="154546" y="399245"/>
                </a:lnTo>
                <a:lnTo>
                  <a:pt x="218941" y="425003"/>
                </a:lnTo>
                <a:lnTo>
                  <a:pt x="280759" y="443033"/>
                </a:lnTo>
                <a:lnTo>
                  <a:pt x="340002" y="448185"/>
                </a:lnTo>
                <a:lnTo>
                  <a:pt x="386366" y="443033"/>
                </a:lnTo>
                <a:lnTo>
                  <a:pt x="602731" y="404397"/>
                </a:lnTo>
                <a:lnTo>
                  <a:pt x="860309" y="355457"/>
                </a:lnTo>
                <a:lnTo>
                  <a:pt x="1112735" y="31424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5B2A0A2-C7CE-405C-9688-E04D4BDF1A2A}"/>
              </a:ext>
            </a:extLst>
          </p:cNvPr>
          <p:cNvSpPr/>
          <p:nvPr/>
        </p:nvSpPr>
        <p:spPr>
          <a:xfrm rot="19500000">
            <a:off x="4056063" y="2606676"/>
            <a:ext cx="3848100" cy="2447925"/>
          </a:xfrm>
          <a:custGeom>
            <a:avLst/>
            <a:gdLst>
              <a:gd name="connsiteX0" fmla="*/ 1381327 w 3848262"/>
              <a:gd name="connsiteY0" fmla="*/ 859926 h 2447480"/>
              <a:gd name="connsiteX1" fmla="*/ 1949423 w 3848262"/>
              <a:gd name="connsiteY1" fmla="*/ 1140082 h 2447480"/>
              <a:gd name="connsiteX2" fmla="*/ 2120630 w 3848262"/>
              <a:gd name="connsiteY2" fmla="*/ 1225686 h 2447480"/>
              <a:gd name="connsiteX3" fmla="*/ 2400786 w 3848262"/>
              <a:gd name="connsiteY3" fmla="*/ 1361873 h 2447480"/>
              <a:gd name="connsiteX4" fmla="*/ 2836585 w 3848262"/>
              <a:gd name="connsiteY4" fmla="*/ 1595337 h 2447480"/>
              <a:gd name="connsiteX5" fmla="*/ 3252929 w 3848262"/>
              <a:gd name="connsiteY5" fmla="*/ 1824909 h 2447480"/>
              <a:gd name="connsiteX6" fmla="*/ 3412463 w 3848262"/>
              <a:gd name="connsiteY6" fmla="*/ 1918295 h 2447480"/>
              <a:gd name="connsiteX7" fmla="*/ 3443591 w 3848262"/>
              <a:gd name="connsiteY7" fmla="*/ 1933859 h 2447480"/>
              <a:gd name="connsiteX8" fmla="*/ 3478611 w 3848262"/>
              <a:gd name="connsiteY8" fmla="*/ 1937750 h 2447480"/>
              <a:gd name="connsiteX9" fmla="*/ 3552541 w 3848262"/>
              <a:gd name="connsiteY9" fmla="*/ 1941641 h 2447480"/>
              <a:gd name="connsiteX10" fmla="*/ 3571996 w 3848262"/>
              <a:gd name="connsiteY10" fmla="*/ 1945532 h 2447480"/>
              <a:gd name="connsiteX11" fmla="*/ 3603125 w 3848262"/>
              <a:gd name="connsiteY11" fmla="*/ 1964988 h 2447480"/>
              <a:gd name="connsiteX12" fmla="*/ 3661491 w 3848262"/>
              <a:gd name="connsiteY12" fmla="*/ 2027245 h 2447480"/>
              <a:gd name="connsiteX13" fmla="*/ 3715966 w 3848262"/>
              <a:gd name="connsiteY13" fmla="*/ 2101175 h 2447480"/>
              <a:gd name="connsiteX14" fmla="*/ 3754876 w 3848262"/>
              <a:gd name="connsiteY14" fmla="*/ 2159541 h 2447480"/>
              <a:gd name="connsiteX15" fmla="*/ 3789896 w 3848262"/>
              <a:gd name="connsiteY15" fmla="*/ 2217907 h 2447480"/>
              <a:gd name="connsiteX16" fmla="*/ 3817133 w 3848262"/>
              <a:gd name="connsiteY16" fmla="*/ 2272382 h 2447480"/>
              <a:gd name="connsiteX17" fmla="*/ 3836589 w 3848262"/>
              <a:gd name="connsiteY17" fmla="*/ 2326857 h 2447480"/>
              <a:gd name="connsiteX18" fmla="*/ 3844371 w 3848262"/>
              <a:gd name="connsiteY18" fmla="*/ 2373549 h 2447480"/>
              <a:gd name="connsiteX19" fmla="*/ 3848262 w 3848262"/>
              <a:gd name="connsiteY19" fmla="*/ 2408569 h 2447480"/>
              <a:gd name="connsiteX20" fmla="*/ 3832698 w 3848262"/>
              <a:gd name="connsiteY20" fmla="*/ 2420242 h 2447480"/>
              <a:gd name="connsiteX21" fmla="*/ 3801569 w 3848262"/>
              <a:gd name="connsiteY21" fmla="*/ 2443588 h 2447480"/>
              <a:gd name="connsiteX22" fmla="*/ 3774332 w 3848262"/>
              <a:gd name="connsiteY22" fmla="*/ 2447480 h 2447480"/>
              <a:gd name="connsiteX23" fmla="*/ 3743203 w 3848262"/>
              <a:gd name="connsiteY23" fmla="*/ 2443588 h 2447480"/>
              <a:gd name="connsiteX24" fmla="*/ 3673164 w 3848262"/>
              <a:gd name="connsiteY24" fmla="*/ 2424133 h 2447480"/>
              <a:gd name="connsiteX25" fmla="*/ 3634253 w 3848262"/>
              <a:gd name="connsiteY25" fmla="*/ 2393005 h 2447480"/>
              <a:gd name="connsiteX26" fmla="*/ 3474720 w 3848262"/>
              <a:gd name="connsiteY26" fmla="*/ 2264600 h 2447480"/>
              <a:gd name="connsiteX27" fmla="*/ 3354097 w 3848262"/>
              <a:gd name="connsiteY27" fmla="*/ 2175105 h 2447480"/>
              <a:gd name="connsiteX28" fmla="*/ 3167326 w 3848262"/>
              <a:gd name="connsiteY28" fmla="*/ 2046700 h 2447480"/>
              <a:gd name="connsiteX29" fmla="*/ 2914407 w 3848262"/>
              <a:gd name="connsiteY29" fmla="*/ 1887166 h 2447480"/>
              <a:gd name="connsiteX30" fmla="*/ 2595339 w 3848262"/>
              <a:gd name="connsiteY30" fmla="*/ 1700395 h 2447480"/>
              <a:gd name="connsiteX31" fmla="*/ 2326856 w 3848262"/>
              <a:gd name="connsiteY31" fmla="*/ 1556426 h 2447480"/>
              <a:gd name="connsiteX32" fmla="*/ 1949423 w 3848262"/>
              <a:gd name="connsiteY32" fmla="*/ 1369655 h 2447480"/>
              <a:gd name="connsiteX33" fmla="*/ 1568098 w 3848262"/>
              <a:gd name="connsiteY33" fmla="*/ 1175102 h 2447480"/>
              <a:gd name="connsiteX34" fmla="*/ 1315179 w 3848262"/>
              <a:gd name="connsiteY34" fmla="*/ 1050588 h 2447480"/>
              <a:gd name="connsiteX35" fmla="*/ 1081715 w 3848262"/>
              <a:gd name="connsiteY35" fmla="*/ 941638 h 2447480"/>
              <a:gd name="connsiteX36" fmla="*/ 887162 w 3848262"/>
              <a:gd name="connsiteY36" fmla="*/ 856034 h 2447480"/>
              <a:gd name="connsiteX37" fmla="*/ 661481 w 3848262"/>
              <a:gd name="connsiteY37" fmla="*/ 770431 h 2447480"/>
              <a:gd name="connsiteX38" fmla="*/ 533075 w 3848262"/>
              <a:gd name="connsiteY38" fmla="*/ 723738 h 2447480"/>
              <a:gd name="connsiteX39" fmla="*/ 420235 w 3848262"/>
              <a:gd name="connsiteY39" fmla="*/ 684828 h 2447480"/>
              <a:gd name="connsiteX40" fmla="*/ 330740 w 3848262"/>
              <a:gd name="connsiteY40" fmla="*/ 661481 h 2447480"/>
              <a:gd name="connsiteX41" fmla="*/ 272374 w 3848262"/>
              <a:gd name="connsiteY41" fmla="*/ 645917 h 2447480"/>
              <a:gd name="connsiteX42" fmla="*/ 241246 w 3848262"/>
              <a:gd name="connsiteY42" fmla="*/ 626462 h 2447480"/>
              <a:gd name="connsiteX43" fmla="*/ 186771 w 3848262"/>
              <a:gd name="connsiteY43" fmla="*/ 564205 h 2447480"/>
              <a:gd name="connsiteX44" fmla="*/ 143969 w 3848262"/>
              <a:gd name="connsiteY44" fmla="*/ 490274 h 2447480"/>
              <a:gd name="connsiteX45" fmla="*/ 89494 w 3848262"/>
              <a:gd name="connsiteY45" fmla="*/ 361869 h 2447480"/>
              <a:gd name="connsiteX46" fmla="*/ 27237 w 3848262"/>
              <a:gd name="connsiteY46" fmla="*/ 167316 h 2447480"/>
              <a:gd name="connsiteX47" fmla="*/ 0 w 3848262"/>
              <a:gd name="connsiteY47" fmla="*/ 70040 h 2447480"/>
              <a:gd name="connsiteX48" fmla="*/ 7782 w 3848262"/>
              <a:gd name="connsiteY48" fmla="*/ 42802 h 2447480"/>
              <a:gd name="connsiteX49" fmla="*/ 27237 w 3848262"/>
              <a:gd name="connsiteY49" fmla="*/ 7783 h 2447480"/>
              <a:gd name="connsiteX50" fmla="*/ 38910 w 3848262"/>
              <a:gd name="connsiteY50" fmla="*/ 0 h 2447480"/>
              <a:gd name="connsiteX51" fmla="*/ 62257 w 3848262"/>
              <a:gd name="connsiteY51" fmla="*/ 11674 h 2447480"/>
              <a:gd name="connsiteX52" fmla="*/ 85603 w 3848262"/>
              <a:gd name="connsiteY52" fmla="*/ 58366 h 2447480"/>
              <a:gd name="connsiteX53" fmla="*/ 163424 w 3848262"/>
              <a:gd name="connsiteY53" fmla="*/ 190663 h 2447480"/>
              <a:gd name="connsiteX54" fmla="*/ 245137 w 3848262"/>
              <a:gd name="connsiteY54" fmla="*/ 303503 h 2447480"/>
              <a:gd name="connsiteX55" fmla="*/ 295721 w 3848262"/>
              <a:gd name="connsiteY55" fmla="*/ 361869 h 2447480"/>
              <a:gd name="connsiteX56" fmla="*/ 361869 w 3848262"/>
              <a:gd name="connsiteY56" fmla="*/ 396889 h 2447480"/>
              <a:gd name="connsiteX57" fmla="*/ 540858 w 3848262"/>
              <a:gd name="connsiteY57" fmla="*/ 482492 h 2447480"/>
              <a:gd name="connsiteX58" fmla="*/ 766539 w 3848262"/>
              <a:gd name="connsiteY58" fmla="*/ 579769 h 2447480"/>
              <a:gd name="connsiteX59" fmla="*/ 988330 w 3848262"/>
              <a:gd name="connsiteY59" fmla="*/ 680937 h 2447480"/>
              <a:gd name="connsiteX60" fmla="*/ 1272378 w 3848262"/>
              <a:gd name="connsiteY60" fmla="*/ 805451 h 2447480"/>
              <a:gd name="connsiteX61" fmla="*/ 1381327 w 3848262"/>
              <a:gd name="connsiteY61" fmla="*/ 859926 h 244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8262" h="2447480">
                <a:moveTo>
                  <a:pt x="1381327" y="859926"/>
                </a:moveTo>
                <a:lnTo>
                  <a:pt x="1949423" y="1140082"/>
                </a:lnTo>
                <a:lnTo>
                  <a:pt x="2120630" y="1225686"/>
                </a:lnTo>
                <a:lnTo>
                  <a:pt x="2400786" y="1361873"/>
                </a:lnTo>
                <a:lnTo>
                  <a:pt x="2836585" y="1595337"/>
                </a:lnTo>
                <a:lnTo>
                  <a:pt x="3252929" y="1824909"/>
                </a:lnTo>
                <a:lnTo>
                  <a:pt x="3412463" y="1918295"/>
                </a:lnTo>
                <a:lnTo>
                  <a:pt x="3443591" y="1933859"/>
                </a:lnTo>
                <a:lnTo>
                  <a:pt x="3478611" y="1937750"/>
                </a:lnTo>
                <a:lnTo>
                  <a:pt x="3552541" y="1941641"/>
                </a:lnTo>
                <a:lnTo>
                  <a:pt x="3571996" y="1945532"/>
                </a:lnTo>
                <a:lnTo>
                  <a:pt x="3603125" y="1964988"/>
                </a:lnTo>
                <a:lnTo>
                  <a:pt x="3661491" y="2027245"/>
                </a:lnTo>
                <a:lnTo>
                  <a:pt x="3715966" y="2101175"/>
                </a:lnTo>
                <a:lnTo>
                  <a:pt x="3754876" y="2159541"/>
                </a:lnTo>
                <a:lnTo>
                  <a:pt x="3789896" y="2217907"/>
                </a:lnTo>
                <a:lnTo>
                  <a:pt x="3817133" y="2272382"/>
                </a:lnTo>
                <a:lnTo>
                  <a:pt x="3836589" y="2326857"/>
                </a:lnTo>
                <a:lnTo>
                  <a:pt x="3844371" y="2373549"/>
                </a:lnTo>
                <a:lnTo>
                  <a:pt x="3848262" y="2408569"/>
                </a:lnTo>
                <a:lnTo>
                  <a:pt x="3832698" y="2420242"/>
                </a:lnTo>
                <a:lnTo>
                  <a:pt x="3801569" y="2443588"/>
                </a:lnTo>
                <a:lnTo>
                  <a:pt x="3774332" y="2447480"/>
                </a:lnTo>
                <a:lnTo>
                  <a:pt x="3743203" y="2443588"/>
                </a:lnTo>
                <a:lnTo>
                  <a:pt x="3673164" y="2424133"/>
                </a:lnTo>
                <a:lnTo>
                  <a:pt x="3634253" y="2393005"/>
                </a:lnTo>
                <a:lnTo>
                  <a:pt x="3474720" y="2264600"/>
                </a:lnTo>
                <a:lnTo>
                  <a:pt x="3354097" y="2175105"/>
                </a:lnTo>
                <a:lnTo>
                  <a:pt x="3167326" y="2046700"/>
                </a:lnTo>
                <a:lnTo>
                  <a:pt x="2914407" y="1887166"/>
                </a:lnTo>
                <a:lnTo>
                  <a:pt x="2595339" y="1700395"/>
                </a:lnTo>
                <a:lnTo>
                  <a:pt x="2326856" y="1556426"/>
                </a:lnTo>
                <a:lnTo>
                  <a:pt x="1949423" y="1369655"/>
                </a:lnTo>
                <a:lnTo>
                  <a:pt x="1568098" y="1175102"/>
                </a:lnTo>
                <a:lnTo>
                  <a:pt x="1315179" y="1050588"/>
                </a:lnTo>
                <a:lnTo>
                  <a:pt x="1081715" y="941638"/>
                </a:lnTo>
                <a:lnTo>
                  <a:pt x="887162" y="856034"/>
                </a:lnTo>
                <a:lnTo>
                  <a:pt x="661481" y="770431"/>
                </a:lnTo>
                <a:lnTo>
                  <a:pt x="533075" y="723738"/>
                </a:lnTo>
                <a:lnTo>
                  <a:pt x="420235" y="684828"/>
                </a:lnTo>
                <a:lnTo>
                  <a:pt x="330740" y="661481"/>
                </a:lnTo>
                <a:lnTo>
                  <a:pt x="272374" y="645917"/>
                </a:lnTo>
                <a:lnTo>
                  <a:pt x="241246" y="626462"/>
                </a:lnTo>
                <a:lnTo>
                  <a:pt x="186771" y="564205"/>
                </a:lnTo>
                <a:lnTo>
                  <a:pt x="143969" y="490274"/>
                </a:lnTo>
                <a:lnTo>
                  <a:pt x="89494" y="361869"/>
                </a:lnTo>
                <a:lnTo>
                  <a:pt x="27237" y="167316"/>
                </a:lnTo>
                <a:lnTo>
                  <a:pt x="0" y="70040"/>
                </a:lnTo>
                <a:lnTo>
                  <a:pt x="7782" y="42802"/>
                </a:lnTo>
                <a:lnTo>
                  <a:pt x="27237" y="7783"/>
                </a:lnTo>
                <a:lnTo>
                  <a:pt x="38910" y="0"/>
                </a:lnTo>
                <a:lnTo>
                  <a:pt x="62257" y="11674"/>
                </a:lnTo>
                <a:lnTo>
                  <a:pt x="85603" y="58366"/>
                </a:lnTo>
                <a:lnTo>
                  <a:pt x="163424" y="190663"/>
                </a:lnTo>
                <a:lnTo>
                  <a:pt x="245137" y="303503"/>
                </a:lnTo>
                <a:lnTo>
                  <a:pt x="295721" y="361869"/>
                </a:lnTo>
                <a:lnTo>
                  <a:pt x="361869" y="396889"/>
                </a:lnTo>
                <a:lnTo>
                  <a:pt x="540858" y="482492"/>
                </a:lnTo>
                <a:lnTo>
                  <a:pt x="766539" y="579769"/>
                </a:lnTo>
                <a:lnTo>
                  <a:pt x="988330" y="680937"/>
                </a:lnTo>
                <a:lnTo>
                  <a:pt x="1272378" y="805451"/>
                </a:lnTo>
                <a:lnTo>
                  <a:pt x="1381327" y="85992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6E01B87-676F-4438-8D70-B56BEAB87D82}"/>
              </a:ext>
            </a:extLst>
          </p:cNvPr>
          <p:cNvSpPr/>
          <p:nvPr/>
        </p:nvSpPr>
        <p:spPr>
          <a:xfrm rot="16200000">
            <a:off x="4929981" y="2702719"/>
            <a:ext cx="2109788" cy="844550"/>
          </a:xfrm>
          <a:custGeom>
            <a:avLst/>
            <a:gdLst>
              <a:gd name="connsiteX0" fmla="*/ 78582 w 2110482"/>
              <a:gd name="connsiteY0" fmla="*/ 592931 h 845343"/>
              <a:gd name="connsiteX1" fmla="*/ 238125 w 2110482"/>
              <a:gd name="connsiteY1" fmla="*/ 595312 h 845343"/>
              <a:gd name="connsiteX2" fmla="*/ 576263 w 2110482"/>
              <a:gd name="connsiteY2" fmla="*/ 592931 h 845343"/>
              <a:gd name="connsiteX3" fmla="*/ 892969 w 2110482"/>
              <a:gd name="connsiteY3" fmla="*/ 578643 h 845343"/>
              <a:gd name="connsiteX4" fmla="*/ 1085850 w 2110482"/>
              <a:gd name="connsiteY4" fmla="*/ 561975 h 845343"/>
              <a:gd name="connsiteX5" fmla="*/ 1193007 w 2110482"/>
              <a:gd name="connsiteY5" fmla="*/ 547687 h 845343"/>
              <a:gd name="connsiteX6" fmla="*/ 1407319 w 2110482"/>
              <a:gd name="connsiteY6" fmla="*/ 500062 h 845343"/>
              <a:gd name="connsiteX7" fmla="*/ 1509713 w 2110482"/>
              <a:gd name="connsiteY7" fmla="*/ 471487 h 845343"/>
              <a:gd name="connsiteX8" fmla="*/ 1431132 w 2110482"/>
              <a:gd name="connsiteY8" fmla="*/ 495300 h 845343"/>
              <a:gd name="connsiteX9" fmla="*/ 1552575 w 2110482"/>
              <a:gd name="connsiteY9" fmla="*/ 464343 h 845343"/>
              <a:gd name="connsiteX10" fmla="*/ 1602582 w 2110482"/>
              <a:gd name="connsiteY10" fmla="*/ 445293 h 845343"/>
              <a:gd name="connsiteX11" fmla="*/ 1669257 w 2110482"/>
              <a:gd name="connsiteY11" fmla="*/ 411956 h 845343"/>
              <a:gd name="connsiteX12" fmla="*/ 1740694 w 2110482"/>
              <a:gd name="connsiteY12" fmla="*/ 361950 h 845343"/>
              <a:gd name="connsiteX13" fmla="*/ 1826419 w 2110482"/>
              <a:gd name="connsiteY13" fmla="*/ 285750 h 845343"/>
              <a:gd name="connsiteX14" fmla="*/ 1900238 w 2110482"/>
              <a:gd name="connsiteY14" fmla="*/ 207168 h 845343"/>
              <a:gd name="connsiteX15" fmla="*/ 1985963 w 2110482"/>
              <a:gd name="connsiteY15" fmla="*/ 104775 h 845343"/>
              <a:gd name="connsiteX16" fmla="*/ 2045494 w 2110482"/>
              <a:gd name="connsiteY16" fmla="*/ 33337 h 845343"/>
              <a:gd name="connsiteX17" fmla="*/ 2071688 w 2110482"/>
              <a:gd name="connsiteY17" fmla="*/ 7143 h 845343"/>
              <a:gd name="connsiteX18" fmla="*/ 2088357 w 2110482"/>
              <a:gd name="connsiteY18" fmla="*/ 0 h 845343"/>
              <a:gd name="connsiteX19" fmla="*/ 2109788 w 2110482"/>
              <a:gd name="connsiteY19" fmla="*/ 9525 h 845343"/>
              <a:gd name="connsiteX20" fmla="*/ 2109788 w 2110482"/>
              <a:gd name="connsiteY20" fmla="*/ 33337 h 845343"/>
              <a:gd name="connsiteX21" fmla="*/ 2102644 w 2110482"/>
              <a:gd name="connsiteY21" fmla="*/ 57150 h 845343"/>
              <a:gd name="connsiteX22" fmla="*/ 2076450 w 2110482"/>
              <a:gd name="connsiteY22" fmla="*/ 109537 h 845343"/>
              <a:gd name="connsiteX23" fmla="*/ 2009775 w 2110482"/>
              <a:gd name="connsiteY23" fmla="*/ 245268 h 845343"/>
              <a:gd name="connsiteX24" fmla="*/ 1957388 w 2110482"/>
              <a:gd name="connsiteY24" fmla="*/ 359568 h 845343"/>
              <a:gd name="connsiteX25" fmla="*/ 1995488 w 2110482"/>
              <a:gd name="connsiteY25" fmla="*/ 288131 h 845343"/>
              <a:gd name="connsiteX26" fmla="*/ 1931194 w 2110482"/>
              <a:gd name="connsiteY26" fmla="*/ 416718 h 845343"/>
              <a:gd name="connsiteX27" fmla="*/ 1890713 w 2110482"/>
              <a:gd name="connsiteY27" fmla="*/ 521493 h 845343"/>
              <a:gd name="connsiteX28" fmla="*/ 1859757 w 2110482"/>
              <a:gd name="connsiteY28" fmla="*/ 576262 h 845343"/>
              <a:gd name="connsiteX29" fmla="*/ 1828800 w 2110482"/>
              <a:gd name="connsiteY29" fmla="*/ 609600 h 845343"/>
              <a:gd name="connsiteX30" fmla="*/ 1781175 w 2110482"/>
              <a:gd name="connsiteY30" fmla="*/ 647700 h 845343"/>
              <a:gd name="connsiteX31" fmla="*/ 1745457 w 2110482"/>
              <a:gd name="connsiteY31" fmla="*/ 666750 h 845343"/>
              <a:gd name="connsiteX32" fmla="*/ 1674019 w 2110482"/>
              <a:gd name="connsiteY32" fmla="*/ 685800 h 845343"/>
              <a:gd name="connsiteX33" fmla="*/ 1504950 w 2110482"/>
              <a:gd name="connsiteY33" fmla="*/ 726281 h 845343"/>
              <a:gd name="connsiteX34" fmla="*/ 1407319 w 2110482"/>
              <a:gd name="connsiteY34" fmla="*/ 754856 h 845343"/>
              <a:gd name="connsiteX35" fmla="*/ 1319213 w 2110482"/>
              <a:gd name="connsiteY35" fmla="*/ 764381 h 845343"/>
              <a:gd name="connsiteX36" fmla="*/ 1202532 w 2110482"/>
              <a:gd name="connsiteY36" fmla="*/ 778668 h 845343"/>
              <a:gd name="connsiteX37" fmla="*/ 945357 w 2110482"/>
              <a:gd name="connsiteY37" fmla="*/ 807243 h 845343"/>
              <a:gd name="connsiteX38" fmla="*/ 773907 w 2110482"/>
              <a:gd name="connsiteY38" fmla="*/ 821531 h 845343"/>
              <a:gd name="connsiteX39" fmla="*/ 588169 w 2110482"/>
              <a:gd name="connsiteY39" fmla="*/ 835818 h 845343"/>
              <a:gd name="connsiteX40" fmla="*/ 359569 w 2110482"/>
              <a:gd name="connsiteY40" fmla="*/ 842962 h 845343"/>
              <a:gd name="connsiteX41" fmla="*/ 264319 w 2110482"/>
              <a:gd name="connsiteY41" fmla="*/ 840581 h 845343"/>
              <a:gd name="connsiteX42" fmla="*/ 92869 w 2110482"/>
              <a:gd name="connsiteY42" fmla="*/ 845343 h 845343"/>
              <a:gd name="connsiteX43" fmla="*/ 9525 w 2110482"/>
              <a:gd name="connsiteY43" fmla="*/ 845343 h 845343"/>
              <a:gd name="connsiteX44" fmla="*/ 0 w 2110482"/>
              <a:gd name="connsiteY44" fmla="*/ 590550 h 845343"/>
              <a:gd name="connsiteX45" fmla="*/ 78582 w 2110482"/>
              <a:gd name="connsiteY45" fmla="*/ 592931 h 845343"/>
              <a:gd name="connsiteX0" fmla="*/ 78582 w 2110482"/>
              <a:gd name="connsiteY0" fmla="*/ 592931 h 845343"/>
              <a:gd name="connsiteX1" fmla="*/ 238125 w 2110482"/>
              <a:gd name="connsiteY1" fmla="*/ 595312 h 845343"/>
              <a:gd name="connsiteX2" fmla="*/ 576263 w 2110482"/>
              <a:gd name="connsiteY2" fmla="*/ 592931 h 845343"/>
              <a:gd name="connsiteX3" fmla="*/ 892969 w 2110482"/>
              <a:gd name="connsiteY3" fmla="*/ 578643 h 845343"/>
              <a:gd name="connsiteX4" fmla="*/ 1085850 w 2110482"/>
              <a:gd name="connsiteY4" fmla="*/ 561975 h 845343"/>
              <a:gd name="connsiteX5" fmla="*/ 1193007 w 2110482"/>
              <a:gd name="connsiteY5" fmla="*/ 547687 h 845343"/>
              <a:gd name="connsiteX6" fmla="*/ 1407319 w 2110482"/>
              <a:gd name="connsiteY6" fmla="*/ 500062 h 845343"/>
              <a:gd name="connsiteX7" fmla="*/ 1431132 w 2110482"/>
              <a:gd name="connsiteY7" fmla="*/ 495300 h 845343"/>
              <a:gd name="connsiteX8" fmla="*/ 1552575 w 2110482"/>
              <a:gd name="connsiteY8" fmla="*/ 464343 h 845343"/>
              <a:gd name="connsiteX9" fmla="*/ 1602582 w 2110482"/>
              <a:gd name="connsiteY9" fmla="*/ 445293 h 845343"/>
              <a:gd name="connsiteX10" fmla="*/ 1669257 w 2110482"/>
              <a:gd name="connsiteY10" fmla="*/ 411956 h 845343"/>
              <a:gd name="connsiteX11" fmla="*/ 1740694 w 2110482"/>
              <a:gd name="connsiteY11" fmla="*/ 361950 h 845343"/>
              <a:gd name="connsiteX12" fmla="*/ 1826419 w 2110482"/>
              <a:gd name="connsiteY12" fmla="*/ 285750 h 845343"/>
              <a:gd name="connsiteX13" fmla="*/ 1900238 w 2110482"/>
              <a:gd name="connsiteY13" fmla="*/ 207168 h 845343"/>
              <a:gd name="connsiteX14" fmla="*/ 1985963 w 2110482"/>
              <a:gd name="connsiteY14" fmla="*/ 104775 h 845343"/>
              <a:gd name="connsiteX15" fmla="*/ 2045494 w 2110482"/>
              <a:gd name="connsiteY15" fmla="*/ 33337 h 845343"/>
              <a:gd name="connsiteX16" fmla="*/ 2071688 w 2110482"/>
              <a:gd name="connsiteY16" fmla="*/ 7143 h 845343"/>
              <a:gd name="connsiteX17" fmla="*/ 2088357 w 2110482"/>
              <a:gd name="connsiteY17" fmla="*/ 0 h 845343"/>
              <a:gd name="connsiteX18" fmla="*/ 2109788 w 2110482"/>
              <a:gd name="connsiteY18" fmla="*/ 9525 h 845343"/>
              <a:gd name="connsiteX19" fmla="*/ 2109788 w 2110482"/>
              <a:gd name="connsiteY19" fmla="*/ 33337 h 845343"/>
              <a:gd name="connsiteX20" fmla="*/ 2102644 w 2110482"/>
              <a:gd name="connsiteY20" fmla="*/ 57150 h 845343"/>
              <a:gd name="connsiteX21" fmla="*/ 2076450 w 2110482"/>
              <a:gd name="connsiteY21" fmla="*/ 109537 h 845343"/>
              <a:gd name="connsiteX22" fmla="*/ 2009775 w 2110482"/>
              <a:gd name="connsiteY22" fmla="*/ 245268 h 845343"/>
              <a:gd name="connsiteX23" fmla="*/ 1957388 w 2110482"/>
              <a:gd name="connsiteY23" fmla="*/ 359568 h 845343"/>
              <a:gd name="connsiteX24" fmla="*/ 1995488 w 2110482"/>
              <a:gd name="connsiteY24" fmla="*/ 288131 h 845343"/>
              <a:gd name="connsiteX25" fmla="*/ 1931194 w 2110482"/>
              <a:gd name="connsiteY25" fmla="*/ 416718 h 845343"/>
              <a:gd name="connsiteX26" fmla="*/ 1890713 w 2110482"/>
              <a:gd name="connsiteY26" fmla="*/ 521493 h 845343"/>
              <a:gd name="connsiteX27" fmla="*/ 1859757 w 2110482"/>
              <a:gd name="connsiteY27" fmla="*/ 576262 h 845343"/>
              <a:gd name="connsiteX28" fmla="*/ 1828800 w 2110482"/>
              <a:gd name="connsiteY28" fmla="*/ 609600 h 845343"/>
              <a:gd name="connsiteX29" fmla="*/ 1781175 w 2110482"/>
              <a:gd name="connsiteY29" fmla="*/ 647700 h 845343"/>
              <a:gd name="connsiteX30" fmla="*/ 1745457 w 2110482"/>
              <a:gd name="connsiteY30" fmla="*/ 666750 h 845343"/>
              <a:gd name="connsiteX31" fmla="*/ 1674019 w 2110482"/>
              <a:gd name="connsiteY31" fmla="*/ 685800 h 845343"/>
              <a:gd name="connsiteX32" fmla="*/ 1504950 w 2110482"/>
              <a:gd name="connsiteY32" fmla="*/ 726281 h 845343"/>
              <a:gd name="connsiteX33" fmla="*/ 1407319 w 2110482"/>
              <a:gd name="connsiteY33" fmla="*/ 754856 h 845343"/>
              <a:gd name="connsiteX34" fmla="*/ 1319213 w 2110482"/>
              <a:gd name="connsiteY34" fmla="*/ 764381 h 845343"/>
              <a:gd name="connsiteX35" fmla="*/ 1202532 w 2110482"/>
              <a:gd name="connsiteY35" fmla="*/ 778668 h 845343"/>
              <a:gd name="connsiteX36" fmla="*/ 945357 w 2110482"/>
              <a:gd name="connsiteY36" fmla="*/ 807243 h 845343"/>
              <a:gd name="connsiteX37" fmla="*/ 773907 w 2110482"/>
              <a:gd name="connsiteY37" fmla="*/ 821531 h 845343"/>
              <a:gd name="connsiteX38" fmla="*/ 588169 w 2110482"/>
              <a:gd name="connsiteY38" fmla="*/ 835818 h 845343"/>
              <a:gd name="connsiteX39" fmla="*/ 359569 w 2110482"/>
              <a:gd name="connsiteY39" fmla="*/ 842962 h 845343"/>
              <a:gd name="connsiteX40" fmla="*/ 264319 w 2110482"/>
              <a:gd name="connsiteY40" fmla="*/ 840581 h 845343"/>
              <a:gd name="connsiteX41" fmla="*/ 92869 w 2110482"/>
              <a:gd name="connsiteY41" fmla="*/ 845343 h 845343"/>
              <a:gd name="connsiteX42" fmla="*/ 9525 w 2110482"/>
              <a:gd name="connsiteY42" fmla="*/ 845343 h 845343"/>
              <a:gd name="connsiteX43" fmla="*/ 0 w 2110482"/>
              <a:gd name="connsiteY43" fmla="*/ 590550 h 845343"/>
              <a:gd name="connsiteX44" fmla="*/ 78582 w 2110482"/>
              <a:gd name="connsiteY44" fmla="*/ 592931 h 845343"/>
              <a:gd name="connsiteX0" fmla="*/ 78582 w 2110482"/>
              <a:gd name="connsiteY0" fmla="*/ 592931 h 845343"/>
              <a:gd name="connsiteX1" fmla="*/ 238125 w 2110482"/>
              <a:gd name="connsiteY1" fmla="*/ 595312 h 845343"/>
              <a:gd name="connsiteX2" fmla="*/ 576263 w 2110482"/>
              <a:gd name="connsiteY2" fmla="*/ 592931 h 845343"/>
              <a:gd name="connsiteX3" fmla="*/ 892969 w 2110482"/>
              <a:gd name="connsiteY3" fmla="*/ 578643 h 845343"/>
              <a:gd name="connsiteX4" fmla="*/ 1085850 w 2110482"/>
              <a:gd name="connsiteY4" fmla="*/ 561975 h 845343"/>
              <a:gd name="connsiteX5" fmla="*/ 1193007 w 2110482"/>
              <a:gd name="connsiteY5" fmla="*/ 547687 h 845343"/>
              <a:gd name="connsiteX6" fmla="*/ 1407319 w 2110482"/>
              <a:gd name="connsiteY6" fmla="*/ 500062 h 845343"/>
              <a:gd name="connsiteX7" fmla="*/ 1431132 w 2110482"/>
              <a:gd name="connsiteY7" fmla="*/ 495300 h 845343"/>
              <a:gd name="connsiteX8" fmla="*/ 1552575 w 2110482"/>
              <a:gd name="connsiteY8" fmla="*/ 464343 h 845343"/>
              <a:gd name="connsiteX9" fmla="*/ 1602582 w 2110482"/>
              <a:gd name="connsiteY9" fmla="*/ 445293 h 845343"/>
              <a:gd name="connsiteX10" fmla="*/ 1669257 w 2110482"/>
              <a:gd name="connsiteY10" fmla="*/ 411956 h 845343"/>
              <a:gd name="connsiteX11" fmla="*/ 1740694 w 2110482"/>
              <a:gd name="connsiteY11" fmla="*/ 361950 h 845343"/>
              <a:gd name="connsiteX12" fmla="*/ 1826419 w 2110482"/>
              <a:gd name="connsiteY12" fmla="*/ 285750 h 845343"/>
              <a:gd name="connsiteX13" fmla="*/ 1900238 w 2110482"/>
              <a:gd name="connsiteY13" fmla="*/ 207168 h 845343"/>
              <a:gd name="connsiteX14" fmla="*/ 1985963 w 2110482"/>
              <a:gd name="connsiteY14" fmla="*/ 104775 h 845343"/>
              <a:gd name="connsiteX15" fmla="*/ 2045494 w 2110482"/>
              <a:gd name="connsiteY15" fmla="*/ 33337 h 845343"/>
              <a:gd name="connsiteX16" fmla="*/ 2071688 w 2110482"/>
              <a:gd name="connsiteY16" fmla="*/ 7143 h 845343"/>
              <a:gd name="connsiteX17" fmla="*/ 2088357 w 2110482"/>
              <a:gd name="connsiteY17" fmla="*/ 0 h 845343"/>
              <a:gd name="connsiteX18" fmla="*/ 2109788 w 2110482"/>
              <a:gd name="connsiteY18" fmla="*/ 9525 h 845343"/>
              <a:gd name="connsiteX19" fmla="*/ 2109788 w 2110482"/>
              <a:gd name="connsiteY19" fmla="*/ 33337 h 845343"/>
              <a:gd name="connsiteX20" fmla="*/ 2102644 w 2110482"/>
              <a:gd name="connsiteY20" fmla="*/ 57150 h 845343"/>
              <a:gd name="connsiteX21" fmla="*/ 2076450 w 2110482"/>
              <a:gd name="connsiteY21" fmla="*/ 109537 h 845343"/>
              <a:gd name="connsiteX22" fmla="*/ 2009775 w 2110482"/>
              <a:gd name="connsiteY22" fmla="*/ 245268 h 845343"/>
              <a:gd name="connsiteX23" fmla="*/ 1995488 w 2110482"/>
              <a:gd name="connsiteY23" fmla="*/ 288131 h 845343"/>
              <a:gd name="connsiteX24" fmla="*/ 1931194 w 2110482"/>
              <a:gd name="connsiteY24" fmla="*/ 416718 h 845343"/>
              <a:gd name="connsiteX25" fmla="*/ 1890713 w 2110482"/>
              <a:gd name="connsiteY25" fmla="*/ 521493 h 845343"/>
              <a:gd name="connsiteX26" fmla="*/ 1859757 w 2110482"/>
              <a:gd name="connsiteY26" fmla="*/ 576262 h 845343"/>
              <a:gd name="connsiteX27" fmla="*/ 1828800 w 2110482"/>
              <a:gd name="connsiteY27" fmla="*/ 609600 h 845343"/>
              <a:gd name="connsiteX28" fmla="*/ 1781175 w 2110482"/>
              <a:gd name="connsiteY28" fmla="*/ 647700 h 845343"/>
              <a:gd name="connsiteX29" fmla="*/ 1745457 w 2110482"/>
              <a:gd name="connsiteY29" fmla="*/ 666750 h 845343"/>
              <a:gd name="connsiteX30" fmla="*/ 1674019 w 2110482"/>
              <a:gd name="connsiteY30" fmla="*/ 685800 h 845343"/>
              <a:gd name="connsiteX31" fmla="*/ 1504950 w 2110482"/>
              <a:gd name="connsiteY31" fmla="*/ 726281 h 845343"/>
              <a:gd name="connsiteX32" fmla="*/ 1407319 w 2110482"/>
              <a:gd name="connsiteY32" fmla="*/ 754856 h 845343"/>
              <a:gd name="connsiteX33" fmla="*/ 1319213 w 2110482"/>
              <a:gd name="connsiteY33" fmla="*/ 764381 h 845343"/>
              <a:gd name="connsiteX34" fmla="*/ 1202532 w 2110482"/>
              <a:gd name="connsiteY34" fmla="*/ 778668 h 845343"/>
              <a:gd name="connsiteX35" fmla="*/ 945357 w 2110482"/>
              <a:gd name="connsiteY35" fmla="*/ 807243 h 845343"/>
              <a:gd name="connsiteX36" fmla="*/ 773907 w 2110482"/>
              <a:gd name="connsiteY36" fmla="*/ 821531 h 845343"/>
              <a:gd name="connsiteX37" fmla="*/ 588169 w 2110482"/>
              <a:gd name="connsiteY37" fmla="*/ 835818 h 845343"/>
              <a:gd name="connsiteX38" fmla="*/ 359569 w 2110482"/>
              <a:gd name="connsiteY38" fmla="*/ 842962 h 845343"/>
              <a:gd name="connsiteX39" fmla="*/ 264319 w 2110482"/>
              <a:gd name="connsiteY39" fmla="*/ 840581 h 845343"/>
              <a:gd name="connsiteX40" fmla="*/ 92869 w 2110482"/>
              <a:gd name="connsiteY40" fmla="*/ 845343 h 845343"/>
              <a:gd name="connsiteX41" fmla="*/ 9525 w 2110482"/>
              <a:gd name="connsiteY41" fmla="*/ 845343 h 845343"/>
              <a:gd name="connsiteX42" fmla="*/ 0 w 2110482"/>
              <a:gd name="connsiteY42" fmla="*/ 590550 h 845343"/>
              <a:gd name="connsiteX43" fmla="*/ 78582 w 2110482"/>
              <a:gd name="connsiteY43" fmla="*/ 592931 h 84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110482" h="845343">
                <a:moveTo>
                  <a:pt x="78582" y="592931"/>
                </a:moveTo>
                <a:lnTo>
                  <a:pt x="238125" y="595312"/>
                </a:lnTo>
                <a:lnTo>
                  <a:pt x="576263" y="592931"/>
                </a:lnTo>
                <a:lnTo>
                  <a:pt x="892969" y="578643"/>
                </a:lnTo>
                <a:lnTo>
                  <a:pt x="1085850" y="561975"/>
                </a:lnTo>
                <a:lnTo>
                  <a:pt x="1193007" y="547687"/>
                </a:lnTo>
                <a:lnTo>
                  <a:pt x="1407319" y="500062"/>
                </a:lnTo>
                <a:cubicBezTo>
                  <a:pt x="1447007" y="491331"/>
                  <a:pt x="1406923" y="501253"/>
                  <a:pt x="1431132" y="495300"/>
                </a:cubicBezTo>
                <a:lnTo>
                  <a:pt x="1552575" y="464343"/>
                </a:lnTo>
                <a:lnTo>
                  <a:pt x="1602582" y="445293"/>
                </a:lnTo>
                <a:lnTo>
                  <a:pt x="1669257" y="411956"/>
                </a:lnTo>
                <a:lnTo>
                  <a:pt x="1740694" y="361950"/>
                </a:lnTo>
                <a:lnTo>
                  <a:pt x="1826419" y="285750"/>
                </a:lnTo>
                <a:lnTo>
                  <a:pt x="1900238" y="207168"/>
                </a:lnTo>
                <a:lnTo>
                  <a:pt x="1985963" y="104775"/>
                </a:lnTo>
                <a:lnTo>
                  <a:pt x="2045494" y="33337"/>
                </a:lnTo>
                <a:lnTo>
                  <a:pt x="2071688" y="7143"/>
                </a:lnTo>
                <a:lnTo>
                  <a:pt x="2088357" y="0"/>
                </a:lnTo>
                <a:cubicBezTo>
                  <a:pt x="2110482" y="12291"/>
                  <a:pt x="2109788" y="20078"/>
                  <a:pt x="2109788" y="9525"/>
                </a:cubicBezTo>
                <a:lnTo>
                  <a:pt x="2109788" y="33337"/>
                </a:lnTo>
                <a:lnTo>
                  <a:pt x="2102644" y="57150"/>
                </a:lnTo>
                <a:lnTo>
                  <a:pt x="2076450" y="109537"/>
                </a:lnTo>
                <a:lnTo>
                  <a:pt x="2009775" y="245268"/>
                </a:lnTo>
                <a:cubicBezTo>
                  <a:pt x="1996281" y="275034"/>
                  <a:pt x="2008585" y="259556"/>
                  <a:pt x="1995488" y="288131"/>
                </a:cubicBezTo>
                <a:lnTo>
                  <a:pt x="1931194" y="416718"/>
                </a:lnTo>
                <a:lnTo>
                  <a:pt x="1890713" y="521493"/>
                </a:lnTo>
                <a:lnTo>
                  <a:pt x="1859757" y="576262"/>
                </a:lnTo>
                <a:lnTo>
                  <a:pt x="1828800" y="609600"/>
                </a:lnTo>
                <a:lnTo>
                  <a:pt x="1781175" y="647700"/>
                </a:lnTo>
                <a:lnTo>
                  <a:pt x="1745457" y="666750"/>
                </a:lnTo>
                <a:lnTo>
                  <a:pt x="1674019" y="685800"/>
                </a:lnTo>
                <a:lnTo>
                  <a:pt x="1504950" y="726281"/>
                </a:lnTo>
                <a:lnTo>
                  <a:pt x="1407319" y="754856"/>
                </a:lnTo>
                <a:lnTo>
                  <a:pt x="1319213" y="764381"/>
                </a:lnTo>
                <a:lnTo>
                  <a:pt x="1202532" y="778668"/>
                </a:lnTo>
                <a:lnTo>
                  <a:pt x="945357" y="807243"/>
                </a:lnTo>
                <a:lnTo>
                  <a:pt x="773907" y="821531"/>
                </a:lnTo>
                <a:lnTo>
                  <a:pt x="588169" y="835818"/>
                </a:lnTo>
                <a:lnTo>
                  <a:pt x="359569" y="842962"/>
                </a:lnTo>
                <a:lnTo>
                  <a:pt x="264319" y="840581"/>
                </a:lnTo>
                <a:lnTo>
                  <a:pt x="92869" y="845343"/>
                </a:lnTo>
                <a:lnTo>
                  <a:pt x="9525" y="845343"/>
                </a:lnTo>
                <a:lnTo>
                  <a:pt x="0" y="590550"/>
                </a:lnTo>
                <a:lnTo>
                  <a:pt x="78582" y="592931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B922B32-983E-4D61-A4BF-B7F1720738D3}"/>
              </a:ext>
            </a:extLst>
          </p:cNvPr>
          <p:cNvSpPr/>
          <p:nvPr/>
        </p:nvSpPr>
        <p:spPr>
          <a:xfrm rot="16200000">
            <a:off x="5205414" y="4808539"/>
            <a:ext cx="1857375" cy="542925"/>
          </a:xfrm>
          <a:custGeom>
            <a:avLst/>
            <a:gdLst>
              <a:gd name="connsiteX0" fmla="*/ 1321594 w 1857375"/>
              <a:gd name="connsiteY0" fmla="*/ 280988 h 542925"/>
              <a:gd name="connsiteX1" fmla="*/ 1543050 w 1857375"/>
              <a:gd name="connsiteY1" fmla="*/ 288131 h 542925"/>
              <a:gd name="connsiteX2" fmla="*/ 1716882 w 1857375"/>
              <a:gd name="connsiteY2" fmla="*/ 290513 h 542925"/>
              <a:gd name="connsiteX3" fmla="*/ 1795463 w 1857375"/>
              <a:gd name="connsiteY3" fmla="*/ 292894 h 542925"/>
              <a:gd name="connsiteX4" fmla="*/ 1852613 w 1857375"/>
              <a:gd name="connsiteY4" fmla="*/ 292894 h 542925"/>
              <a:gd name="connsiteX5" fmla="*/ 1857375 w 1857375"/>
              <a:gd name="connsiteY5" fmla="*/ 542925 h 542925"/>
              <a:gd name="connsiteX6" fmla="*/ 1800225 w 1857375"/>
              <a:gd name="connsiteY6" fmla="*/ 542925 h 542925"/>
              <a:gd name="connsiteX7" fmla="*/ 1678782 w 1857375"/>
              <a:gd name="connsiteY7" fmla="*/ 542925 h 542925"/>
              <a:gd name="connsiteX8" fmla="*/ 1540669 w 1857375"/>
              <a:gd name="connsiteY8" fmla="*/ 535781 h 542925"/>
              <a:gd name="connsiteX9" fmla="*/ 1364457 w 1857375"/>
              <a:gd name="connsiteY9" fmla="*/ 526256 h 542925"/>
              <a:gd name="connsiteX10" fmla="*/ 1150144 w 1857375"/>
              <a:gd name="connsiteY10" fmla="*/ 511969 h 542925"/>
              <a:gd name="connsiteX11" fmla="*/ 971550 w 1857375"/>
              <a:gd name="connsiteY11" fmla="*/ 500063 h 542925"/>
              <a:gd name="connsiteX12" fmla="*/ 790575 w 1857375"/>
              <a:gd name="connsiteY12" fmla="*/ 473869 h 542925"/>
              <a:gd name="connsiteX13" fmla="*/ 635794 w 1857375"/>
              <a:gd name="connsiteY13" fmla="*/ 442913 h 542925"/>
              <a:gd name="connsiteX14" fmla="*/ 519113 w 1857375"/>
              <a:gd name="connsiteY14" fmla="*/ 419100 h 542925"/>
              <a:gd name="connsiteX15" fmla="*/ 390525 w 1857375"/>
              <a:gd name="connsiteY15" fmla="*/ 383381 h 542925"/>
              <a:gd name="connsiteX16" fmla="*/ 314325 w 1857375"/>
              <a:gd name="connsiteY16" fmla="*/ 357188 h 542925"/>
              <a:gd name="connsiteX17" fmla="*/ 247650 w 1857375"/>
              <a:gd name="connsiteY17" fmla="*/ 330994 h 542925"/>
              <a:gd name="connsiteX18" fmla="*/ 169069 w 1857375"/>
              <a:gd name="connsiteY18" fmla="*/ 290513 h 542925"/>
              <a:gd name="connsiteX19" fmla="*/ 119063 w 1857375"/>
              <a:gd name="connsiteY19" fmla="*/ 259556 h 542925"/>
              <a:gd name="connsiteX20" fmla="*/ 66675 w 1857375"/>
              <a:gd name="connsiteY20" fmla="*/ 219075 h 542925"/>
              <a:gd name="connsiteX21" fmla="*/ 38100 w 1857375"/>
              <a:gd name="connsiteY21" fmla="*/ 188119 h 542925"/>
              <a:gd name="connsiteX22" fmla="*/ 19050 w 1857375"/>
              <a:gd name="connsiteY22" fmla="*/ 154781 h 542925"/>
              <a:gd name="connsiteX23" fmla="*/ 7144 w 1857375"/>
              <a:gd name="connsiteY23" fmla="*/ 128588 h 542925"/>
              <a:gd name="connsiteX24" fmla="*/ 0 w 1857375"/>
              <a:gd name="connsiteY24" fmla="*/ 90488 h 542925"/>
              <a:gd name="connsiteX25" fmla="*/ 7144 w 1857375"/>
              <a:gd name="connsiteY25" fmla="*/ 54769 h 542925"/>
              <a:gd name="connsiteX26" fmla="*/ 23813 w 1857375"/>
              <a:gd name="connsiteY26" fmla="*/ 28575 h 542925"/>
              <a:gd name="connsiteX27" fmla="*/ 50007 w 1857375"/>
              <a:gd name="connsiteY27" fmla="*/ 9525 h 542925"/>
              <a:gd name="connsiteX28" fmla="*/ 71438 w 1857375"/>
              <a:gd name="connsiteY28" fmla="*/ 0 h 542925"/>
              <a:gd name="connsiteX29" fmla="*/ 461963 w 1857375"/>
              <a:gd name="connsiteY29" fmla="*/ 30956 h 542925"/>
              <a:gd name="connsiteX30" fmla="*/ 464344 w 1857375"/>
              <a:gd name="connsiteY30" fmla="*/ 40481 h 542925"/>
              <a:gd name="connsiteX31" fmla="*/ 471488 w 1857375"/>
              <a:gd name="connsiteY31" fmla="*/ 57150 h 542925"/>
              <a:gd name="connsiteX32" fmla="*/ 490538 w 1857375"/>
              <a:gd name="connsiteY32" fmla="*/ 83344 h 542925"/>
              <a:gd name="connsiteX33" fmla="*/ 523875 w 1857375"/>
              <a:gd name="connsiteY33" fmla="*/ 111919 h 542925"/>
              <a:gd name="connsiteX34" fmla="*/ 564357 w 1857375"/>
              <a:gd name="connsiteY34" fmla="*/ 135731 h 542925"/>
              <a:gd name="connsiteX35" fmla="*/ 611982 w 1857375"/>
              <a:gd name="connsiteY35" fmla="*/ 159544 h 542925"/>
              <a:gd name="connsiteX36" fmla="*/ 659607 w 1857375"/>
              <a:gd name="connsiteY36" fmla="*/ 178594 h 542925"/>
              <a:gd name="connsiteX37" fmla="*/ 714375 w 1857375"/>
              <a:gd name="connsiteY37" fmla="*/ 195263 h 542925"/>
              <a:gd name="connsiteX38" fmla="*/ 776288 w 1857375"/>
              <a:gd name="connsiteY38" fmla="*/ 209550 h 542925"/>
              <a:gd name="connsiteX39" fmla="*/ 835819 w 1857375"/>
              <a:gd name="connsiteY39" fmla="*/ 221456 h 542925"/>
              <a:gd name="connsiteX40" fmla="*/ 909638 w 1857375"/>
              <a:gd name="connsiteY40" fmla="*/ 235744 h 542925"/>
              <a:gd name="connsiteX41" fmla="*/ 1002507 w 1857375"/>
              <a:gd name="connsiteY41" fmla="*/ 247650 h 542925"/>
              <a:gd name="connsiteX42" fmla="*/ 1076325 w 1857375"/>
              <a:gd name="connsiteY42" fmla="*/ 259556 h 542925"/>
              <a:gd name="connsiteX43" fmla="*/ 1185863 w 1857375"/>
              <a:gd name="connsiteY43" fmla="*/ 269081 h 542925"/>
              <a:gd name="connsiteX44" fmla="*/ 1321594 w 1857375"/>
              <a:gd name="connsiteY44" fmla="*/ 280988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857375" h="542925">
                <a:moveTo>
                  <a:pt x="1321594" y="280988"/>
                </a:moveTo>
                <a:lnTo>
                  <a:pt x="1543050" y="288131"/>
                </a:lnTo>
                <a:lnTo>
                  <a:pt x="1716882" y="290513"/>
                </a:lnTo>
                <a:lnTo>
                  <a:pt x="1795463" y="292894"/>
                </a:lnTo>
                <a:lnTo>
                  <a:pt x="1852613" y="292894"/>
                </a:lnTo>
                <a:cubicBezTo>
                  <a:pt x="1854200" y="376238"/>
                  <a:pt x="1855788" y="459581"/>
                  <a:pt x="1857375" y="542925"/>
                </a:cubicBezTo>
                <a:lnTo>
                  <a:pt x="1800225" y="542925"/>
                </a:lnTo>
                <a:lnTo>
                  <a:pt x="1678782" y="542925"/>
                </a:lnTo>
                <a:lnTo>
                  <a:pt x="1540669" y="535781"/>
                </a:lnTo>
                <a:lnTo>
                  <a:pt x="1364457" y="526256"/>
                </a:lnTo>
                <a:lnTo>
                  <a:pt x="1150144" y="511969"/>
                </a:lnTo>
                <a:lnTo>
                  <a:pt x="971550" y="500063"/>
                </a:lnTo>
                <a:lnTo>
                  <a:pt x="790575" y="473869"/>
                </a:lnTo>
                <a:lnTo>
                  <a:pt x="635794" y="442913"/>
                </a:lnTo>
                <a:lnTo>
                  <a:pt x="519113" y="419100"/>
                </a:lnTo>
                <a:lnTo>
                  <a:pt x="390525" y="383381"/>
                </a:lnTo>
                <a:lnTo>
                  <a:pt x="314325" y="357188"/>
                </a:lnTo>
                <a:lnTo>
                  <a:pt x="247650" y="330994"/>
                </a:lnTo>
                <a:lnTo>
                  <a:pt x="169069" y="290513"/>
                </a:lnTo>
                <a:lnTo>
                  <a:pt x="119063" y="259556"/>
                </a:lnTo>
                <a:lnTo>
                  <a:pt x="66675" y="219075"/>
                </a:lnTo>
                <a:lnTo>
                  <a:pt x="38100" y="188119"/>
                </a:lnTo>
                <a:lnTo>
                  <a:pt x="19050" y="154781"/>
                </a:lnTo>
                <a:lnTo>
                  <a:pt x="7144" y="128588"/>
                </a:lnTo>
                <a:lnTo>
                  <a:pt x="0" y="90488"/>
                </a:lnTo>
                <a:lnTo>
                  <a:pt x="7144" y="54769"/>
                </a:lnTo>
                <a:lnTo>
                  <a:pt x="23813" y="28575"/>
                </a:lnTo>
                <a:lnTo>
                  <a:pt x="50007" y="9525"/>
                </a:lnTo>
                <a:lnTo>
                  <a:pt x="71438" y="0"/>
                </a:lnTo>
                <a:lnTo>
                  <a:pt x="461963" y="30956"/>
                </a:lnTo>
                <a:lnTo>
                  <a:pt x="464344" y="40481"/>
                </a:lnTo>
                <a:lnTo>
                  <a:pt x="471488" y="57150"/>
                </a:lnTo>
                <a:lnTo>
                  <a:pt x="490538" y="83344"/>
                </a:lnTo>
                <a:lnTo>
                  <a:pt x="523875" y="111919"/>
                </a:lnTo>
                <a:lnTo>
                  <a:pt x="564357" y="135731"/>
                </a:lnTo>
                <a:lnTo>
                  <a:pt x="611982" y="159544"/>
                </a:lnTo>
                <a:lnTo>
                  <a:pt x="659607" y="178594"/>
                </a:lnTo>
                <a:lnTo>
                  <a:pt x="714375" y="195263"/>
                </a:lnTo>
                <a:lnTo>
                  <a:pt x="776288" y="209550"/>
                </a:lnTo>
                <a:lnTo>
                  <a:pt x="835819" y="221456"/>
                </a:lnTo>
                <a:lnTo>
                  <a:pt x="909638" y="235744"/>
                </a:lnTo>
                <a:lnTo>
                  <a:pt x="1002507" y="247650"/>
                </a:lnTo>
                <a:lnTo>
                  <a:pt x="1076325" y="259556"/>
                </a:lnTo>
                <a:lnTo>
                  <a:pt x="1185863" y="269081"/>
                </a:lnTo>
                <a:lnTo>
                  <a:pt x="1321594" y="280988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E6CB7BC-28C6-4037-BC82-F4E0CD17A3F6}"/>
              </a:ext>
            </a:extLst>
          </p:cNvPr>
          <p:cNvSpPr/>
          <p:nvPr/>
        </p:nvSpPr>
        <p:spPr>
          <a:xfrm>
            <a:off x="5221289" y="5395914"/>
            <a:ext cx="688975" cy="561975"/>
          </a:xfrm>
          <a:custGeom>
            <a:avLst/>
            <a:gdLst>
              <a:gd name="connsiteX0" fmla="*/ 297657 w 685800"/>
              <a:gd name="connsiteY0" fmla="*/ 71437 h 559593"/>
              <a:gd name="connsiteX1" fmla="*/ 523875 w 685800"/>
              <a:gd name="connsiteY1" fmla="*/ 128587 h 559593"/>
              <a:gd name="connsiteX2" fmla="*/ 602457 w 685800"/>
              <a:gd name="connsiteY2" fmla="*/ 147637 h 559593"/>
              <a:gd name="connsiteX3" fmla="*/ 642938 w 685800"/>
              <a:gd name="connsiteY3" fmla="*/ 154781 h 559593"/>
              <a:gd name="connsiteX4" fmla="*/ 654844 w 685800"/>
              <a:gd name="connsiteY4" fmla="*/ 154781 h 559593"/>
              <a:gd name="connsiteX5" fmla="*/ 666750 w 685800"/>
              <a:gd name="connsiteY5" fmla="*/ 157162 h 559593"/>
              <a:gd name="connsiteX6" fmla="*/ 685800 w 685800"/>
              <a:gd name="connsiteY6" fmla="*/ 150018 h 559593"/>
              <a:gd name="connsiteX7" fmla="*/ 652463 w 685800"/>
              <a:gd name="connsiteY7" fmla="*/ 559593 h 559593"/>
              <a:gd name="connsiteX8" fmla="*/ 650082 w 685800"/>
              <a:gd name="connsiteY8" fmla="*/ 557212 h 559593"/>
              <a:gd name="connsiteX9" fmla="*/ 650082 w 685800"/>
              <a:gd name="connsiteY9" fmla="*/ 559593 h 559593"/>
              <a:gd name="connsiteX10" fmla="*/ 628650 w 685800"/>
              <a:gd name="connsiteY10" fmla="*/ 516731 h 559593"/>
              <a:gd name="connsiteX11" fmla="*/ 614363 w 685800"/>
              <a:gd name="connsiteY11" fmla="*/ 478631 h 559593"/>
              <a:gd name="connsiteX12" fmla="*/ 576263 w 685800"/>
              <a:gd name="connsiteY12" fmla="*/ 409575 h 559593"/>
              <a:gd name="connsiteX13" fmla="*/ 554832 w 685800"/>
              <a:gd name="connsiteY13" fmla="*/ 381000 h 559593"/>
              <a:gd name="connsiteX14" fmla="*/ 523875 w 685800"/>
              <a:gd name="connsiteY14" fmla="*/ 357187 h 559593"/>
              <a:gd name="connsiteX15" fmla="*/ 423863 w 685800"/>
              <a:gd name="connsiteY15" fmla="*/ 283368 h 559593"/>
              <a:gd name="connsiteX16" fmla="*/ 314325 w 685800"/>
              <a:gd name="connsiteY16" fmla="*/ 219075 h 559593"/>
              <a:gd name="connsiteX17" fmla="*/ 209550 w 685800"/>
              <a:gd name="connsiteY17" fmla="*/ 152400 h 559593"/>
              <a:gd name="connsiteX18" fmla="*/ 123825 w 685800"/>
              <a:gd name="connsiteY18" fmla="*/ 104775 h 559593"/>
              <a:gd name="connsiteX19" fmla="*/ 59532 w 685800"/>
              <a:gd name="connsiteY19" fmla="*/ 66675 h 559593"/>
              <a:gd name="connsiteX20" fmla="*/ 23813 w 685800"/>
              <a:gd name="connsiteY20" fmla="*/ 50006 h 559593"/>
              <a:gd name="connsiteX21" fmla="*/ 11907 w 685800"/>
              <a:gd name="connsiteY21" fmla="*/ 40481 h 559593"/>
              <a:gd name="connsiteX22" fmla="*/ 0 w 685800"/>
              <a:gd name="connsiteY22" fmla="*/ 19050 h 559593"/>
              <a:gd name="connsiteX23" fmla="*/ 0 w 685800"/>
              <a:gd name="connsiteY23" fmla="*/ 11906 h 559593"/>
              <a:gd name="connsiteX24" fmla="*/ 9525 w 685800"/>
              <a:gd name="connsiteY24" fmla="*/ 0 h 559593"/>
              <a:gd name="connsiteX25" fmla="*/ 23813 w 685800"/>
              <a:gd name="connsiteY25" fmla="*/ 0 h 559593"/>
              <a:gd name="connsiteX26" fmla="*/ 64294 w 685800"/>
              <a:gd name="connsiteY26" fmla="*/ 7143 h 559593"/>
              <a:gd name="connsiteX27" fmla="*/ 135732 w 685800"/>
              <a:gd name="connsiteY27" fmla="*/ 28575 h 559593"/>
              <a:gd name="connsiteX28" fmla="*/ 297657 w 685800"/>
              <a:gd name="connsiteY28" fmla="*/ 71437 h 559593"/>
              <a:gd name="connsiteX0" fmla="*/ 297657 w 685800"/>
              <a:gd name="connsiteY0" fmla="*/ 71437 h 559593"/>
              <a:gd name="connsiteX1" fmla="*/ 523875 w 685800"/>
              <a:gd name="connsiteY1" fmla="*/ 128587 h 559593"/>
              <a:gd name="connsiteX2" fmla="*/ 602457 w 685800"/>
              <a:gd name="connsiteY2" fmla="*/ 147637 h 559593"/>
              <a:gd name="connsiteX3" fmla="*/ 642938 w 685800"/>
              <a:gd name="connsiteY3" fmla="*/ 154781 h 559593"/>
              <a:gd name="connsiteX4" fmla="*/ 654844 w 685800"/>
              <a:gd name="connsiteY4" fmla="*/ 154781 h 559593"/>
              <a:gd name="connsiteX5" fmla="*/ 685800 w 685800"/>
              <a:gd name="connsiteY5" fmla="*/ 150018 h 559593"/>
              <a:gd name="connsiteX6" fmla="*/ 652463 w 685800"/>
              <a:gd name="connsiteY6" fmla="*/ 559593 h 559593"/>
              <a:gd name="connsiteX7" fmla="*/ 650082 w 685800"/>
              <a:gd name="connsiteY7" fmla="*/ 557212 h 559593"/>
              <a:gd name="connsiteX8" fmla="*/ 650082 w 685800"/>
              <a:gd name="connsiteY8" fmla="*/ 559593 h 559593"/>
              <a:gd name="connsiteX9" fmla="*/ 628650 w 685800"/>
              <a:gd name="connsiteY9" fmla="*/ 516731 h 559593"/>
              <a:gd name="connsiteX10" fmla="*/ 614363 w 685800"/>
              <a:gd name="connsiteY10" fmla="*/ 478631 h 559593"/>
              <a:gd name="connsiteX11" fmla="*/ 576263 w 685800"/>
              <a:gd name="connsiteY11" fmla="*/ 409575 h 559593"/>
              <a:gd name="connsiteX12" fmla="*/ 554832 w 685800"/>
              <a:gd name="connsiteY12" fmla="*/ 381000 h 559593"/>
              <a:gd name="connsiteX13" fmla="*/ 523875 w 685800"/>
              <a:gd name="connsiteY13" fmla="*/ 357187 h 559593"/>
              <a:gd name="connsiteX14" fmla="*/ 423863 w 685800"/>
              <a:gd name="connsiteY14" fmla="*/ 283368 h 559593"/>
              <a:gd name="connsiteX15" fmla="*/ 314325 w 685800"/>
              <a:gd name="connsiteY15" fmla="*/ 219075 h 559593"/>
              <a:gd name="connsiteX16" fmla="*/ 209550 w 685800"/>
              <a:gd name="connsiteY16" fmla="*/ 152400 h 559593"/>
              <a:gd name="connsiteX17" fmla="*/ 123825 w 685800"/>
              <a:gd name="connsiteY17" fmla="*/ 104775 h 559593"/>
              <a:gd name="connsiteX18" fmla="*/ 59532 w 685800"/>
              <a:gd name="connsiteY18" fmla="*/ 66675 h 559593"/>
              <a:gd name="connsiteX19" fmla="*/ 23813 w 685800"/>
              <a:gd name="connsiteY19" fmla="*/ 50006 h 559593"/>
              <a:gd name="connsiteX20" fmla="*/ 11907 w 685800"/>
              <a:gd name="connsiteY20" fmla="*/ 40481 h 559593"/>
              <a:gd name="connsiteX21" fmla="*/ 0 w 685800"/>
              <a:gd name="connsiteY21" fmla="*/ 19050 h 559593"/>
              <a:gd name="connsiteX22" fmla="*/ 0 w 685800"/>
              <a:gd name="connsiteY22" fmla="*/ 11906 h 559593"/>
              <a:gd name="connsiteX23" fmla="*/ 9525 w 685800"/>
              <a:gd name="connsiteY23" fmla="*/ 0 h 559593"/>
              <a:gd name="connsiteX24" fmla="*/ 23813 w 685800"/>
              <a:gd name="connsiteY24" fmla="*/ 0 h 559593"/>
              <a:gd name="connsiteX25" fmla="*/ 64294 w 685800"/>
              <a:gd name="connsiteY25" fmla="*/ 7143 h 559593"/>
              <a:gd name="connsiteX26" fmla="*/ 135732 w 685800"/>
              <a:gd name="connsiteY26" fmla="*/ 28575 h 559593"/>
              <a:gd name="connsiteX27" fmla="*/ 297657 w 685800"/>
              <a:gd name="connsiteY27" fmla="*/ 71437 h 559593"/>
              <a:gd name="connsiteX0" fmla="*/ 297657 w 1352520"/>
              <a:gd name="connsiteY0" fmla="*/ 71437 h 559593"/>
              <a:gd name="connsiteX1" fmla="*/ 523875 w 1352520"/>
              <a:gd name="connsiteY1" fmla="*/ 128587 h 559593"/>
              <a:gd name="connsiteX2" fmla="*/ 602457 w 1352520"/>
              <a:gd name="connsiteY2" fmla="*/ 147637 h 559593"/>
              <a:gd name="connsiteX3" fmla="*/ 642938 w 1352520"/>
              <a:gd name="connsiteY3" fmla="*/ 154781 h 559593"/>
              <a:gd name="connsiteX4" fmla="*/ 654844 w 1352520"/>
              <a:gd name="connsiteY4" fmla="*/ 154781 h 559593"/>
              <a:gd name="connsiteX5" fmla="*/ 1352520 w 1352520"/>
              <a:gd name="connsiteY5" fmla="*/ 7118 h 559593"/>
              <a:gd name="connsiteX6" fmla="*/ 652463 w 1352520"/>
              <a:gd name="connsiteY6" fmla="*/ 559593 h 559593"/>
              <a:gd name="connsiteX7" fmla="*/ 650082 w 1352520"/>
              <a:gd name="connsiteY7" fmla="*/ 557212 h 559593"/>
              <a:gd name="connsiteX8" fmla="*/ 650082 w 1352520"/>
              <a:gd name="connsiteY8" fmla="*/ 559593 h 559593"/>
              <a:gd name="connsiteX9" fmla="*/ 628650 w 1352520"/>
              <a:gd name="connsiteY9" fmla="*/ 516731 h 559593"/>
              <a:gd name="connsiteX10" fmla="*/ 614363 w 1352520"/>
              <a:gd name="connsiteY10" fmla="*/ 478631 h 559593"/>
              <a:gd name="connsiteX11" fmla="*/ 576263 w 1352520"/>
              <a:gd name="connsiteY11" fmla="*/ 409575 h 559593"/>
              <a:gd name="connsiteX12" fmla="*/ 554832 w 1352520"/>
              <a:gd name="connsiteY12" fmla="*/ 381000 h 559593"/>
              <a:gd name="connsiteX13" fmla="*/ 523875 w 1352520"/>
              <a:gd name="connsiteY13" fmla="*/ 357187 h 559593"/>
              <a:gd name="connsiteX14" fmla="*/ 423863 w 1352520"/>
              <a:gd name="connsiteY14" fmla="*/ 283368 h 559593"/>
              <a:gd name="connsiteX15" fmla="*/ 314325 w 1352520"/>
              <a:gd name="connsiteY15" fmla="*/ 219075 h 559593"/>
              <a:gd name="connsiteX16" fmla="*/ 209550 w 1352520"/>
              <a:gd name="connsiteY16" fmla="*/ 152400 h 559593"/>
              <a:gd name="connsiteX17" fmla="*/ 123825 w 1352520"/>
              <a:gd name="connsiteY17" fmla="*/ 104775 h 559593"/>
              <a:gd name="connsiteX18" fmla="*/ 59532 w 1352520"/>
              <a:gd name="connsiteY18" fmla="*/ 66675 h 559593"/>
              <a:gd name="connsiteX19" fmla="*/ 23813 w 1352520"/>
              <a:gd name="connsiteY19" fmla="*/ 50006 h 559593"/>
              <a:gd name="connsiteX20" fmla="*/ 11907 w 1352520"/>
              <a:gd name="connsiteY20" fmla="*/ 40481 h 559593"/>
              <a:gd name="connsiteX21" fmla="*/ 0 w 1352520"/>
              <a:gd name="connsiteY21" fmla="*/ 19050 h 559593"/>
              <a:gd name="connsiteX22" fmla="*/ 0 w 1352520"/>
              <a:gd name="connsiteY22" fmla="*/ 11906 h 559593"/>
              <a:gd name="connsiteX23" fmla="*/ 9525 w 1352520"/>
              <a:gd name="connsiteY23" fmla="*/ 0 h 559593"/>
              <a:gd name="connsiteX24" fmla="*/ 23813 w 1352520"/>
              <a:gd name="connsiteY24" fmla="*/ 0 h 559593"/>
              <a:gd name="connsiteX25" fmla="*/ 64294 w 1352520"/>
              <a:gd name="connsiteY25" fmla="*/ 7143 h 559593"/>
              <a:gd name="connsiteX26" fmla="*/ 135732 w 1352520"/>
              <a:gd name="connsiteY26" fmla="*/ 28575 h 559593"/>
              <a:gd name="connsiteX27" fmla="*/ 297657 w 1352520"/>
              <a:gd name="connsiteY27" fmla="*/ 71437 h 559593"/>
              <a:gd name="connsiteX0" fmla="*/ 297657 w 1352520"/>
              <a:gd name="connsiteY0" fmla="*/ 71437 h 559593"/>
              <a:gd name="connsiteX1" fmla="*/ 523875 w 1352520"/>
              <a:gd name="connsiteY1" fmla="*/ 128587 h 559593"/>
              <a:gd name="connsiteX2" fmla="*/ 602457 w 1352520"/>
              <a:gd name="connsiteY2" fmla="*/ 147637 h 559593"/>
              <a:gd name="connsiteX3" fmla="*/ 642938 w 1352520"/>
              <a:gd name="connsiteY3" fmla="*/ 154781 h 559593"/>
              <a:gd name="connsiteX4" fmla="*/ 654844 w 1352520"/>
              <a:gd name="connsiteY4" fmla="*/ 154781 h 559593"/>
              <a:gd name="connsiteX5" fmla="*/ 688182 w 1352520"/>
              <a:gd name="connsiteY5" fmla="*/ 147637 h 559593"/>
              <a:gd name="connsiteX6" fmla="*/ 1352520 w 1352520"/>
              <a:gd name="connsiteY6" fmla="*/ 7118 h 559593"/>
              <a:gd name="connsiteX7" fmla="*/ 652463 w 1352520"/>
              <a:gd name="connsiteY7" fmla="*/ 559593 h 559593"/>
              <a:gd name="connsiteX8" fmla="*/ 650082 w 1352520"/>
              <a:gd name="connsiteY8" fmla="*/ 557212 h 559593"/>
              <a:gd name="connsiteX9" fmla="*/ 650082 w 1352520"/>
              <a:gd name="connsiteY9" fmla="*/ 559593 h 559593"/>
              <a:gd name="connsiteX10" fmla="*/ 628650 w 1352520"/>
              <a:gd name="connsiteY10" fmla="*/ 516731 h 559593"/>
              <a:gd name="connsiteX11" fmla="*/ 614363 w 1352520"/>
              <a:gd name="connsiteY11" fmla="*/ 478631 h 559593"/>
              <a:gd name="connsiteX12" fmla="*/ 576263 w 1352520"/>
              <a:gd name="connsiteY12" fmla="*/ 409575 h 559593"/>
              <a:gd name="connsiteX13" fmla="*/ 554832 w 1352520"/>
              <a:gd name="connsiteY13" fmla="*/ 381000 h 559593"/>
              <a:gd name="connsiteX14" fmla="*/ 523875 w 1352520"/>
              <a:gd name="connsiteY14" fmla="*/ 357187 h 559593"/>
              <a:gd name="connsiteX15" fmla="*/ 423863 w 1352520"/>
              <a:gd name="connsiteY15" fmla="*/ 283368 h 559593"/>
              <a:gd name="connsiteX16" fmla="*/ 314325 w 1352520"/>
              <a:gd name="connsiteY16" fmla="*/ 219075 h 559593"/>
              <a:gd name="connsiteX17" fmla="*/ 209550 w 1352520"/>
              <a:gd name="connsiteY17" fmla="*/ 152400 h 559593"/>
              <a:gd name="connsiteX18" fmla="*/ 123825 w 1352520"/>
              <a:gd name="connsiteY18" fmla="*/ 104775 h 559593"/>
              <a:gd name="connsiteX19" fmla="*/ 59532 w 1352520"/>
              <a:gd name="connsiteY19" fmla="*/ 66675 h 559593"/>
              <a:gd name="connsiteX20" fmla="*/ 23813 w 1352520"/>
              <a:gd name="connsiteY20" fmla="*/ 50006 h 559593"/>
              <a:gd name="connsiteX21" fmla="*/ 11907 w 1352520"/>
              <a:gd name="connsiteY21" fmla="*/ 40481 h 559593"/>
              <a:gd name="connsiteX22" fmla="*/ 0 w 1352520"/>
              <a:gd name="connsiteY22" fmla="*/ 19050 h 559593"/>
              <a:gd name="connsiteX23" fmla="*/ 0 w 1352520"/>
              <a:gd name="connsiteY23" fmla="*/ 11906 h 559593"/>
              <a:gd name="connsiteX24" fmla="*/ 9525 w 1352520"/>
              <a:gd name="connsiteY24" fmla="*/ 0 h 559593"/>
              <a:gd name="connsiteX25" fmla="*/ 23813 w 1352520"/>
              <a:gd name="connsiteY25" fmla="*/ 0 h 559593"/>
              <a:gd name="connsiteX26" fmla="*/ 64294 w 1352520"/>
              <a:gd name="connsiteY26" fmla="*/ 7143 h 559593"/>
              <a:gd name="connsiteX27" fmla="*/ 135732 w 1352520"/>
              <a:gd name="connsiteY27" fmla="*/ 28575 h 559593"/>
              <a:gd name="connsiteX28" fmla="*/ 297657 w 1352520"/>
              <a:gd name="connsiteY28" fmla="*/ 71437 h 559593"/>
              <a:gd name="connsiteX0" fmla="*/ 297657 w 688182"/>
              <a:gd name="connsiteY0" fmla="*/ 71437 h 559593"/>
              <a:gd name="connsiteX1" fmla="*/ 523875 w 688182"/>
              <a:gd name="connsiteY1" fmla="*/ 128587 h 559593"/>
              <a:gd name="connsiteX2" fmla="*/ 602457 w 688182"/>
              <a:gd name="connsiteY2" fmla="*/ 147637 h 559593"/>
              <a:gd name="connsiteX3" fmla="*/ 642938 w 688182"/>
              <a:gd name="connsiteY3" fmla="*/ 154781 h 559593"/>
              <a:gd name="connsiteX4" fmla="*/ 654844 w 688182"/>
              <a:gd name="connsiteY4" fmla="*/ 154781 h 559593"/>
              <a:gd name="connsiteX5" fmla="*/ 688182 w 688182"/>
              <a:gd name="connsiteY5" fmla="*/ 147637 h 559593"/>
              <a:gd name="connsiteX6" fmla="*/ 652463 w 688182"/>
              <a:gd name="connsiteY6" fmla="*/ 559593 h 559593"/>
              <a:gd name="connsiteX7" fmla="*/ 650082 w 688182"/>
              <a:gd name="connsiteY7" fmla="*/ 557212 h 559593"/>
              <a:gd name="connsiteX8" fmla="*/ 650082 w 688182"/>
              <a:gd name="connsiteY8" fmla="*/ 559593 h 559593"/>
              <a:gd name="connsiteX9" fmla="*/ 628650 w 688182"/>
              <a:gd name="connsiteY9" fmla="*/ 516731 h 559593"/>
              <a:gd name="connsiteX10" fmla="*/ 614363 w 688182"/>
              <a:gd name="connsiteY10" fmla="*/ 478631 h 559593"/>
              <a:gd name="connsiteX11" fmla="*/ 576263 w 688182"/>
              <a:gd name="connsiteY11" fmla="*/ 409575 h 559593"/>
              <a:gd name="connsiteX12" fmla="*/ 554832 w 688182"/>
              <a:gd name="connsiteY12" fmla="*/ 381000 h 559593"/>
              <a:gd name="connsiteX13" fmla="*/ 523875 w 688182"/>
              <a:gd name="connsiteY13" fmla="*/ 357187 h 559593"/>
              <a:gd name="connsiteX14" fmla="*/ 423863 w 688182"/>
              <a:gd name="connsiteY14" fmla="*/ 283368 h 559593"/>
              <a:gd name="connsiteX15" fmla="*/ 314325 w 688182"/>
              <a:gd name="connsiteY15" fmla="*/ 219075 h 559593"/>
              <a:gd name="connsiteX16" fmla="*/ 209550 w 688182"/>
              <a:gd name="connsiteY16" fmla="*/ 152400 h 559593"/>
              <a:gd name="connsiteX17" fmla="*/ 123825 w 688182"/>
              <a:gd name="connsiteY17" fmla="*/ 104775 h 559593"/>
              <a:gd name="connsiteX18" fmla="*/ 59532 w 688182"/>
              <a:gd name="connsiteY18" fmla="*/ 66675 h 559593"/>
              <a:gd name="connsiteX19" fmla="*/ 23813 w 688182"/>
              <a:gd name="connsiteY19" fmla="*/ 50006 h 559593"/>
              <a:gd name="connsiteX20" fmla="*/ 11907 w 688182"/>
              <a:gd name="connsiteY20" fmla="*/ 40481 h 559593"/>
              <a:gd name="connsiteX21" fmla="*/ 0 w 688182"/>
              <a:gd name="connsiteY21" fmla="*/ 19050 h 559593"/>
              <a:gd name="connsiteX22" fmla="*/ 0 w 688182"/>
              <a:gd name="connsiteY22" fmla="*/ 11906 h 559593"/>
              <a:gd name="connsiteX23" fmla="*/ 9525 w 688182"/>
              <a:gd name="connsiteY23" fmla="*/ 0 h 559593"/>
              <a:gd name="connsiteX24" fmla="*/ 23813 w 688182"/>
              <a:gd name="connsiteY24" fmla="*/ 0 h 559593"/>
              <a:gd name="connsiteX25" fmla="*/ 64294 w 688182"/>
              <a:gd name="connsiteY25" fmla="*/ 7143 h 559593"/>
              <a:gd name="connsiteX26" fmla="*/ 135732 w 688182"/>
              <a:gd name="connsiteY26" fmla="*/ 28575 h 559593"/>
              <a:gd name="connsiteX27" fmla="*/ 297657 w 688182"/>
              <a:gd name="connsiteY27" fmla="*/ 71437 h 559593"/>
              <a:gd name="connsiteX0" fmla="*/ 297657 w 688182"/>
              <a:gd name="connsiteY0" fmla="*/ 71437 h 559593"/>
              <a:gd name="connsiteX1" fmla="*/ 523875 w 688182"/>
              <a:gd name="connsiteY1" fmla="*/ 128587 h 559593"/>
              <a:gd name="connsiteX2" fmla="*/ 602457 w 688182"/>
              <a:gd name="connsiteY2" fmla="*/ 147637 h 559593"/>
              <a:gd name="connsiteX3" fmla="*/ 642938 w 688182"/>
              <a:gd name="connsiteY3" fmla="*/ 154781 h 559593"/>
              <a:gd name="connsiteX4" fmla="*/ 654844 w 688182"/>
              <a:gd name="connsiteY4" fmla="*/ 154781 h 559593"/>
              <a:gd name="connsiteX5" fmla="*/ 688182 w 688182"/>
              <a:gd name="connsiteY5" fmla="*/ 147637 h 559593"/>
              <a:gd name="connsiteX6" fmla="*/ 652463 w 688182"/>
              <a:gd name="connsiteY6" fmla="*/ 559593 h 559593"/>
              <a:gd name="connsiteX7" fmla="*/ 650082 w 688182"/>
              <a:gd name="connsiteY7" fmla="*/ 557212 h 559593"/>
              <a:gd name="connsiteX8" fmla="*/ 628650 w 688182"/>
              <a:gd name="connsiteY8" fmla="*/ 516731 h 559593"/>
              <a:gd name="connsiteX9" fmla="*/ 614363 w 688182"/>
              <a:gd name="connsiteY9" fmla="*/ 478631 h 559593"/>
              <a:gd name="connsiteX10" fmla="*/ 576263 w 688182"/>
              <a:gd name="connsiteY10" fmla="*/ 409575 h 559593"/>
              <a:gd name="connsiteX11" fmla="*/ 554832 w 688182"/>
              <a:gd name="connsiteY11" fmla="*/ 381000 h 559593"/>
              <a:gd name="connsiteX12" fmla="*/ 523875 w 688182"/>
              <a:gd name="connsiteY12" fmla="*/ 357187 h 559593"/>
              <a:gd name="connsiteX13" fmla="*/ 423863 w 688182"/>
              <a:gd name="connsiteY13" fmla="*/ 283368 h 559593"/>
              <a:gd name="connsiteX14" fmla="*/ 314325 w 688182"/>
              <a:gd name="connsiteY14" fmla="*/ 219075 h 559593"/>
              <a:gd name="connsiteX15" fmla="*/ 209550 w 688182"/>
              <a:gd name="connsiteY15" fmla="*/ 152400 h 559593"/>
              <a:gd name="connsiteX16" fmla="*/ 123825 w 688182"/>
              <a:gd name="connsiteY16" fmla="*/ 104775 h 559593"/>
              <a:gd name="connsiteX17" fmla="*/ 59532 w 688182"/>
              <a:gd name="connsiteY17" fmla="*/ 66675 h 559593"/>
              <a:gd name="connsiteX18" fmla="*/ 23813 w 688182"/>
              <a:gd name="connsiteY18" fmla="*/ 50006 h 559593"/>
              <a:gd name="connsiteX19" fmla="*/ 11907 w 688182"/>
              <a:gd name="connsiteY19" fmla="*/ 40481 h 559593"/>
              <a:gd name="connsiteX20" fmla="*/ 0 w 688182"/>
              <a:gd name="connsiteY20" fmla="*/ 19050 h 559593"/>
              <a:gd name="connsiteX21" fmla="*/ 0 w 688182"/>
              <a:gd name="connsiteY21" fmla="*/ 11906 h 559593"/>
              <a:gd name="connsiteX22" fmla="*/ 9525 w 688182"/>
              <a:gd name="connsiteY22" fmla="*/ 0 h 559593"/>
              <a:gd name="connsiteX23" fmla="*/ 23813 w 688182"/>
              <a:gd name="connsiteY23" fmla="*/ 0 h 559593"/>
              <a:gd name="connsiteX24" fmla="*/ 64294 w 688182"/>
              <a:gd name="connsiteY24" fmla="*/ 7143 h 559593"/>
              <a:gd name="connsiteX25" fmla="*/ 135732 w 688182"/>
              <a:gd name="connsiteY25" fmla="*/ 28575 h 559593"/>
              <a:gd name="connsiteX26" fmla="*/ 297657 w 688182"/>
              <a:gd name="connsiteY26" fmla="*/ 71437 h 559593"/>
              <a:gd name="connsiteX0" fmla="*/ 297657 w 688182"/>
              <a:gd name="connsiteY0" fmla="*/ 71437 h 559593"/>
              <a:gd name="connsiteX1" fmla="*/ 523875 w 688182"/>
              <a:gd name="connsiteY1" fmla="*/ 128587 h 559593"/>
              <a:gd name="connsiteX2" fmla="*/ 602457 w 688182"/>
              <a:gd name="connsiteY2" fmla="*/ 147637 h 559593"/>
              <a:gd name="connsiteX3" fmla="*/ 642938 w 688182"/>
              <a:gd name="connsiteY3" fmla="*/ 154781 h 559593"/>
              <a:gd name="connsiteX4" fmla="*/ 654844 w 688182"/>
              <a:gd name="connsiteY4" fmla="*/ 154781 h 559593"/>
              <a:gd name="connsiteX5" fmla="*/ 688182 w 688182"/>
              <a:gd name="connsiteY5" fmla="*/ 147637 h 559593"/>
              <a:gd name="connsiteX6" fmla="*/ 652463 w 688182"/>
              <a:gd name="connsiteY6" fmla="*/ 559593 h 559593"/>
              <a:gd name="connsiteX7" fmla="*/ 628650 w 688182"/>
              <a:gd name="connsiteY7" fmla="*/ 516731 h 559593"/>
              <a:gd name="connsiteX8" fmla="*/ 614363 w 688182"/>
              <a:gd name="connsiteY8" fmla="*/ 478631 h 559593"/>
              <a:gd name="connsiteX9" fmla="*/ 576263 w 688182"/>
              <a:gd name="connsiteY9" fmla="*/ 409575 h 559593"/>
              <a:gd name="connsiteX10" fmla="*/ 554832 w 688182"/>
              <a:gd name="connsiteY10" fmla="*/ 381000 h 559593"/>
              <a:gd name="connsiteX11" fmla="*/ 523875 w 688182"/>
              <a:gd name="connsiteY11" fmla="*/ 357187 h 559593"/>
              <a:gd name="connsiteX12" fmla="*/ 423863 w 688182"/>
              <a:gd name="connsiteY12" fmla="*/ 283368 h 559593"/>
              <a:gd name="connsiteX13" fmla="*/ 314325 w 688182"/>
              <a:gd name="connsiteY13" fmla="*/ 219075 h 559593"/>
              <a:gd name="connsiteX14" fmla="*/ 209550 w 688182"/>
              <a:gd name="connsiteY14" fmla="*/ 152400 h 559593"/>
              <a:gd name="connsiteX15" fmla="*/ 123825 w 688182"/>
              <a:gd name="connsiteY15" fmla="*/ 104775 h 559593"/>
              <a:gd name="connsiteX16" fmla="*/ 59532 w 688182"/>
              <a:gd name="connsiteY16" fmla="*/ 66675 h 559593"/>
              <a:gd name="connsiteX17" fmla="*/ 23813 w 688182"/>
              <a:gd name="connsiteY17" fmla="*/ 50006 h 559593"/>
              <a:gd name="connsiteX18" fmla="*/ 11907 w 688182"/>
              <a:gd name="connsiteY18" fmla="*/ 40481 h 559593"/>
              <a:gd name="connsiteX19" fmla="*/ 0 w 688182"/>
              <a:gd name="connsiteY19" fmla="*/ 19050 h 559593"/>
              <a:gd name="connsiteX20" fmla="*/ 0 w 688182"/>
              <a:gd name="connsiteY20" fmla="*/ 11906 h 559593"/>
              <a:gd name="connsiteX21" fmla="*/ 9525 w 688182"/>
              <a:gd name="connsiteY21" fmla="*/ 0 h 559593"/>
              <a:gd name="connsiteX22" fmla="*/ 23813 w 688182"/>
              <a:gd name="connsiteY22" fmla="*/ 0 h 559593"/>
              <a:gd name="connsiteX23" fmla="*/ 64294 w 688182"/>
              <a:gd name="connsiteY23" fmla="*/ 7143 h 559593"/>
              <a:gd name="connsiteX24" fmla="*/ 135732 w 688182"/>
              <a:gd name="connsiteY24" fmla="*/ 28575 h 559593"/>
              <a:gd name="connsiteX25" fmla="*/ 297657 w 688182"/>
              <a:gd name="connsiteY25" fmla="*/ 71437 h 559593"/>
              <a:gd name="connsiteX0" fmla="*/ 297657 w 890555"/>
              <a:gd name="connsiteY0" fmla="*/ 71437 h 1059635"/>
              <a:gd name="connsiteX1" fmla="*/ 523875 w 890555"/>
              <a:gd name="connsiteY1" fmla="*/ 128587 h 1059635"/>
              <a:gd name="connsiteX2" fmla="*/ 602457 w 890555"/>
              <a:gd name="connsiteY2" fmla="*/ 147637 h 1059635"/>
              <a:gd name="connsiteX3" fmla="*/ 642938 w 890555"/>
              <a:gd name="connsiteY3" fmla="*/ 154781 h 1059635"/>
              <a:gd name="connsiteX4" fmla="*/ 654844 w 890555"/>
              <a:gd name="connsiteY4" fmla="*/ 154781 h 1059635"/>
              <a:gd name="connsiteX5" fmla="*/ 688182 w 890555"/>
              <a:gd name="connsiteY5" fmla="*/ 147637 h 1059635"/>
              <a:gd name="connsiteX6" fmla="*/ 890555 w 890555"/>
              <a:gd name="connsiteY6" fmla="*/ 1059635 h 1059635"/>
              <a:gd name="connsiteX7" fmla="*/ 628650 w 890555"/>
              <a:gd name="connsiteY7" fmla="*/ 516731 h 1059635"/>
              <a:gd name="connsiteX8" fmla="*/ 614363 w 890555"/>
              <a:gd name="connsiteY8" fmla="*/ 478631 h 1059635"/>
              <a:gd name="connsiteX9" fmla="*/ 576263 w 890555"/>
              <a:gd name="connsiteY9" fmla="*/ 409575 h 1059635"/>
              <a:gd name="connsiteX10" fmla="*/ 554832 w 890555"/>
              <a:gd name="connsiteY10" fmla="*/ 381000 h 1059635"/>
              <a:gd name="connsiteX11" fmla="*/ 523875 w 890555"/>
              <a:gd name="connsiteY11" fmla="*/ 357187 h 1059635"/>
              <a:gd name="connsiteX12" fmla="*/ 423863 w 890555"/>
              <a:gd name="connsiteY12" fmla="*/ 283368 h 1059635"/>
              <a:gd name="connsiteX13" fmla="*/ 314325 w 890555"/>
              <a:gd name="connsiteY13" fmla="*/ 219075 h 1059635"/>
              <a:gd name="connsiteX14" fmla="*/ 209550 w 890555"/>
              <a:gd name="connsiteY14" fmla="*/ 152400 h 1059635"/>
              <a:gd name="connsiteX15" fmla="*/ 123825 w 890555"/>
              <a:gd name="connsiteY15" fmla="*/ 104775 h 1059635"/>
              <a:gd name="connsiteX16" fmla="*/ 59532 w 890555"/>
              <a:gd name="connsiteY16" fmla="*/ 66675 h 1059635"/>
              <a:gd name="connsiteX17" fmla="*/ 23813 w 890555"/>
              <a:gd name="connsiteY17" fmla="*/ 50006 h 1059635"/>
              <a:gd name="connsiteX18" fmla="*/ 11907 w 890555"/>
              <a:gd name="connsiteY18" fmla="*/ 40481 h 1059635"/>
              <a:gd name="connsiteX19" fmla="*/ 0 w 890555"/>
              <a:gd name="connsiteY19" fmla="*/ 19050 h 1059635"/>
              <a:gd name="connsiteX20" fmla="*/ 0 w 890555"/>
              <a:gd name="connsiteY20" fmla="*/ 11906 h 1059635"/>
              <a:gd name="connsiteX21" fmla="*/ 9525 w 890555"/>
              <a:gd name="connsiteY21" fmla="*/ 0 h 1059635"/>
              <a:gd name="connsiteX22" fmla="*/ 23813 w 890555"/>
              <a:gd name="connsiteY22" fmla="*/ 0 h 1059635"/>
              <a:gd name="connsiteX23" fmla="*/ 64294 w 890555"/>
              <a:gd name="connsiteY23" fmla="*/ 7143 h 1059635"/>
              <a:gd name="connsiteX24" fmla="*/ 135732 w 890555"/>
              <a:gd name="connsiteY24" fmla="*/ 28575 h 1059635"/>
              <a:gd name="connsiteX25" fmla="*/ 297657 w 890555"/>
              <a:gd name="connsiteY25" fmla="*/ 71437 h 1059635"/>
              <a:gd name="connsiteX0" fmla="*/ 297657 w 890555"/>
              <a:gd name="connsiteY0" fmla="*/ 71437 h 1059635"/>
              <a:gd name="connsiteX1" fmla="*/ 523875 w 890555"/>
              <a:gd name="connsiteY1" fmla="*/ 128587 h 1059635"/>
              <a:gd name="connsiteX2" fmla="*/ 602457 w 890555"/>
              <a:gd name="connsiteY2" fmla="*/ 147637 h 1059635"/>
              <a:gd name="connsiteX3" fmla="*/ 642938 w 890555"/>
              <a:gd name="connsiteY3" fmla="*/ 154781 h 1059635"/>
              <a:gd name="connsiteX4" fmla="*/ 654844 w 890555"/>
              <a:gd name="connsiteY4" fmla="*/ 154781 h 1059635"/>
              <a:gd name="connsiteX5" fmla="*/ 688182 w 890555"/>
              <a:gd name="connsiteY5" fmla="*/ 147637 h 1059635"/>
              <a:gd name="connsiteX6" fmla="*/ 890555 w 890555"/>
              <a:gd name="connsiteY6" fmla="*/ 1059635 h 1059635"/>
              <a:gd name="connsiteX7" fmla="*/ 652463 w 890555"/>
              <a:gd name="connsiteY7" fmla="*/ 561975 h 1059635"/>
              <a:gd name="connsiteX8" fmla="*/ 628650 w 890555"/>
              <a:gd name="connsiteY8" fmla="*/ 516731 h 1059635"/>
              <a:gd name="connsiteX9" fmla="*/ 614363 w 890555"/>
              <a:gd name="connsiteY9" fmla="*/ 478631 h 1059635"/>
              <a:gd name="connsiteX10" fmla="*/ 576263 w 890555"/>
              <a:gd name="connsiteY10" fmla="*/ 409575 h 1059635"/>
              <a:gd name="connsiteX11" fmla="*/ 554832 w 890555"/>
              <a:gd name="connsiteY11" fmla="*/ 381000 h 1059635"/>
              <a:gd name="connsiteX12" fmla="*/ 523875 w 890555"/>
              <a:gd name="connsiteY12" fmla="*/ 357187 h 1059635"/>
              <a:gd name="connsiteX13" fmla="*/ 423863 w 890555"/>
              <a:gd name="connsiteY13" fmla="*/ 283368 h 1059635"/>
              <a:gd name="connsiteX14" fmla="*/ 314325 w 890555"/>
              <a:gd name="connsiteY14" fmla="*/ 219075 h 1059635"/>
              <a:gd name="connsiteX15" fmla="*/ 209550 w 890555"/>
              <a:gd name="connsiteY15" fmla="*/ 152400 h 1059635"/>
              <a:gd name="connsiteX16" fmla="*/ 123825 w 890555"/>
              <a:gd name="connsiteY16" fmla="*/ 104775 h 1059635"/>
              <a:gd name="connsiteX17" fmla="*/ 59532 w 890555"/>
              <a:gd name="connsiteY17" fmla="*/ 66675 h 1059635"/>
              <a:gd name="connsiteX18" fmla="*/ 23813 w 890555"/>
              <a:gd name="connsiteY18" fmla="*/ 50006 h 1059635"/>
              <a:gd name="connsiteX19" fmla="*/ 11907 w 890555"/>
              <a:gd name="connsiteY19" fmla="*/ 40481 h 1059635"/>
              <a:gd name="connsiteX20" fmla="*/ 0 w 890555"/>
              <a:gd name="connsiteY20" fmla="*/ 19050 h 1059635"/>
              <a:gd name="connsiteX21" fmla="*/ 0 w 890555"/>
              <a:gd name="connsiteY21" fmla="*/ 11906 h 1059635"/>
              <a:gd name="connsiteX22" fmla="*/ 9525 w 890555"/>
              <a:gd name="connsiteY22" fmla="*/ 0 h 1059635"/>
              <a:gd name="connsiteX23" fmla="*/ 23813 w 890555"/>
              <a:gd name="connsiteY23" fmla="*/ 0 h 1059635"/>
              <a:gd name="connsiteX24" fmla="*/ 64294 w 890555"/>
              <a:gd name="connsiteY24" fmla="*/ 7143 h 1059635"/>
              <a:gd name="connsiteX25" fmla="*/ 135732 w 890555"/>
              <a:gd name="connsiteY25" fmla="*/ 28575 h 1059635"/>
              <a:gd name="connsiteX26" fmla="*/ 297657 w 890555"/>
              <a:gd name="connsiteY26" fmla="*/ 71437 h 1059635"/>
              <a:gd name="connsiteX0" fmla="*/ 297657 w 688182"/>
              <a:gd name="connsiteY0" fmla="*/ 71437 h 561975"/>
              <a:gd name="connsiteX1" fmla="*/ 523875 w 688182"/>
              <a:gd name="connsiteY1" fmla="*/ 128587 h 561975"/>
              <a:gd name="connsiteX2" fmla="*/ 602457 w 688182"/>
              <a:gd name="connsiteY2" fmla="*/ 147637 h 561975"/>
              <a:gd name="connsiteX3" fmla="*/ 642938 w 688182"/>
              <a:gd name="connsiteY3" fmla="*/ 154781 h 561975"/>
              <a:gd name="connsiteX4" fmla="*/ 654844 w 688182"/>
              <a:gd name="connsiteY4" fmla="*/ 154781 h 561975"/>
              <a:gd name="connsiteX5" fmla="*/ 688182 w 688182"/>
              <a:gd name="connsiteY5" fmla="*/ 147637 h 561975"/>
              <a:gd name="connsiteX6" fmla="*/ 652463 w 688182"/>
              <a:gd name="connsiteY6" fmla="*/ 561975 h 561975"/>
              <a:gd name="connsiteX7" fmla="*/ 628650 w 688182"/>
              <a:gd name="connsiteY7" fmla="*/ 516731 h 561975"/>
              <a:gd name="connsiteX8" fmla="*/ 614363 w 688182"/>
              <a:gd name="connsiteY8" fmla="*/ 478631 h 561975"/>
              <a:gd name="connsiteX9" fmla="*/ 576263 w 688182"/>
              <a:gd name="connsiteY9" fmla="*/ 409575 h 561975"/>
              <a:gd name="connsiteX10" fmla="*/ 554832 w 688182"/>
              <a:gd name="connsiteY10" fmla="*/ 381000 h 561975"/>
              <a:gd name="connsiteX11" fmla="*/ 523875 w 688182"/>
              <a:gd name="connsiteY11" fmla="*/ 357187 h 561975"/>
              <a:gd name="connsiteX12" fmla="*/ 423863 w 688182"/>
              <a:gd name="connsiteY12" fmla="*/ 283368 h 561975"/>
              <a:gd name="connsiteX13" fmla="*/ 314325 w 688182"/>
              <a:gd name="connsiteY13" fmla="*/ 219075 h 561975"/>
              <a:gd name="connsiteX14" fmla="*/ 209550 w 688182"/>
              <a:gd name="connsiteY14" fmla="*/ 152400 h 561975"/>
              <a:gd name="connsiteX15" fmla="*/ 123825 w 688182"/>
              <a:gd name="connsiteY15" fmla="*/ 104775 h 561975"/>
              <a:gd name="connsiteX16" fmla="*/ 59532 w 688182"/>
              <a:gd name="connsiteY16" fmla="*/ 66675 h 561975"/>
              <a:gd name="connsiteX17" fmla="*/ 23813 w 688182"/>
              <a:gd name="connsiteY17" fmla="*/ 50006 h 561975"/>
              <a:gd name="connsiteX18" fmla="*/ 11907 w 688182"/>
              <a:gd name="connsiteY18" fmla="*/ 40481 h 561975"/>
              <a:gd name="connsiteX19" fmla="*/ 0 w 688182"/>
              <a:gd name="connsiteY19" fmla="*/ 19050 h 561975"/>
              <a:gd name="connsiteX20" fmla="*/ 0 w 688182"/>
              <a:gd name="connsiteY20" fmla="*/ 11906 h 561975"/>
              <a:gd name="connsiteX21" fmla="*/ 9525 w 688182"/>
              <a:gd name="connsiteY21" fmla="*/ 0 h 561975"/>
              <a:gd name="connsiteX22" fmla="*/ 23813 w 688182"/>
              <a:gd name="connsiteY22" fmla="*/ 0 h 561975"/>
              <a:gd name="connsiteX23" fmla="*/ 64294 w 688182"/>
              <a:gd name="connsiteY23" fmla="*/ 7143 h 561975"/>
              <a:gd name="connsiteX24" fmla="*/ 135732 w 688182"/>
              <a:gd name="connsiteY24" fmla="*/ 28575 h 561975"/>
              <a:gd name="connsiteX25" fmla="*/ 297657 w 688182"/>
              <a:gd name="connsiteY25" fmla="*/ 71437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8182" h="561975">
                <a:moveTo>
                  <a:pt x="297657" y="71437"/>
                </a:moveTo>
                <a:lnTo>
                  <a:pt x="523875" y="128587"/>
                </a:lnTo>
                <a:lnTo>
                  <a:pt x="602457" y="147637"/>
                </a:lnTo>
                <a:lnTo>
                  <a:pt x="642938" y="154781"/>
                </a:lnTo>
                <a:lnTo>
                  <a:pt x="654844" y="154781"/>
                </a:lnTo>
                <a:lnTo>
                  <a:pt x="688182" y="147637"/>
                </a:lnTo>
                <a:lnTo>
                  <a:pt x="652463" y="561975"/>
                </a:lnTo>
                <a:lnTo>
                  <a:pt x="628650" y="516731"/>
                </a:lnTo>
                <a:lnTo>
                  <a:pt x="614363" y="478631"/>
                </a:lnTo>
                <a:lnTo>
                  <a:pt x="576263" y="409575"/>
                </a:lnTo>
                <a:lnTo>
                  <a:pt x="554832" y="381000"/>
                </a:lnTo>
                <a:lnTo>
                  <a:pt x="523875" y="357187"/>
                </a:lnTo>
                <a:lnTo>
                  <a:pt x="423863" y="283368"/>
                </a:lnTo>
                <a:lnTo>
                  <a:pt x="314325" y="219075"/>
                </a:lnTo>
                <a:lnTo>
                  <a:pt x="209550" y="152400"/>
                </a:lnTo>
                <a:lnTo>
                  <a:pt x="123825" y="104775"/>
                </a:lnTo>
                <a:lnTo>
                  <a:pt x="59532" y="66675"/>
                </a:lnTo>
                <a:lnTo>
                  <a:pt x="23813" y="50006"/>
                </a:lnTo>
                <a:lnTo>
                  <a:pt x="11907" y="40481"/>
                </a:lnTo>
                <a:lnTo>
                  <a:pt x="0" y="19050"/>
                </a:lnTo>
                <a:lnTo>
                  <a:pt x="0" y="11906"/>
                </a:lnTo>
                <a:lnTo>
                  <a:pt x="9525" y="0"/>
                </a:lnTo>
                <a:lnTo>
                  <a:pt x="23813" y="0"/>
                </a:lnTo>
                <a:lnTo>
                  <a:pt x="64294" y="7143"/>
                </a:lnTo>
                <a:lnTo>
                  <a:pt x="135732" y="28575"/>
                </a:lnTo>
                <a:lnTo>
                  <a:pt x="297657" y="71437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33ECF66-F712-4653-A7F1-6E40FBCA0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4" y="1398588"/>
            <a:ext cx="451167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4C768E2-4F9D-4E57-8C4B-1E48A2CD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4" y="1387476"/>
            <a:ext cx="4511675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4F904DC-B901-48D4-9109-4EBBE2491DBA}"/>
              </a:ext>
            </a:extLst>
          </p:cNvPr>
          <p:cNvSpPr/>
          <p:nvPr/>
        </p:nvSpPr>
        <p:spPr>
          <a:xfrm>
            <a:off x="4498975" y="1865313"/>
            <a:ext cx="673100" cy="1363662"/>
          </a:xfrm>
          <a:custGeom>
            <a:avLst/>
            <a:gdLst>
              <a:gd name="connsiteX0" fmla="*/ 583407 w 673894"/>
              <a:gd name="connsiteY0" fmla="*/ 819150 h 1364456"/>
              <a:gd name="connsiteX1" fmla="*/ 469107 w 673894"/>
              <a:gd name="connsiteY1" fmla="*/ 297656 h 1364456"/>
              <a:gd name="connsiteX2" fmla="*/ 450057 w 673894"/>
              <a:gd name="connsiteY2" fmla="*/ 216694 h 1364456"/>
              <a:gd name="connsiteX3" fmla="*/ 426244 w 673894"/>
              <a:gd name="connsiteY3" fmla="*/ 169069 h 1364456"/>
              <a:gd name="connsiteX4" fmla="*/ 390525 w 673894"/>
              <a:gd name="connsiteY4" fmla="*/ 126206 h 1364456"/>
              <a:gd name="connsiteX5" fmla="*/ 321469 w 673894"/>
              <a:gd name="connsiteY5" fmla="*/ 69056 h 1364456"/>
              <a:gd name="connsiteX6" fmla="*/ 283369 w 673894"/>
              <a:gd name="connsiteY6" fmla="*/ 54769 h 1364456"/>
              <a:gd name="connsiteX7" fmla="*/ 192882 w 673894"/>
              <a:gd name="connsiteY7" fmla="*/ 28575 h 1364456"/>
              <a:gd name="connsiteX8" fmla="*/ 140494 w 673894"/>
              <a:gd name="connsiteY8" fmla="*/ 11906 h 1364456"/>
              <a:gd name="connsiteX9" fmla="*/ 104775 w 673894"/>
              <a:gd name="connsiteY9" fmla="*/ 7144 h 1364456"/>
              <a:gd name="connsiteX10" fmla="*/ 50007 w 673894"/>
              <a:gd name="connsiteY10" fmla="*/ 0 h 1364456"/>
              <a:gd name="connsiteX11" fmla="*/ 28575 w 673894"/>
              <a:gd name="connsiteY11" fmla="*/ 0 h 1364456"/>
              <a:gd name="connsiteX12" fmla="*/ 14288 w 673894"/>
              <a:gd name="connsiteY12" fmla="*/ 4762 h 1364456"/>
              <a:gd name="connsiteX13" fmla="*/ 0 w 673894"/>
              <a:gd name="connsiteY13" fmla="*/ 16669 h 1364456"/>
              <a:gd name="connsiteX14" fmla="*/ 2382 w 673894"/>
              <a:gd name="connsiteY14" fmla="*/ 30956 h 1364456"/>
              <a:gd name="connsiteX15" fmla="*/ 19050 w 673894"/>
              <a:gd name="connsiteY15" fmla="*/ 54769 h 1364456"/>
              <a:gd name="connsiteX16" fmla="*/ 59532 w 673894"/>
              <a:gd name="connsiteY16" fmla="*/ 100012 h 1364456"/>
              <a:gd name="connsiteX17" fmla="*/ 107157 w 673894"/>
              <a:gd name="connsiteY17" fmla="*/ 142875 h 1364456"/>
              <a:gd name="connsiteX18" fmla="*/ 161925 w 673894"/>
              <a:gd name="connsiteY18" fmla="*/ 209550 h 1364456"/>
              <a:gd name="connsiteX19" fmla="*/ 192882 w 673894"/>
              <a:gd name="connsiteY19" fmla="*/ 252412 h 1364456"/>
              <a:gd name="connsiteX20" fmla="*/ 223838 w 673894"/>
              <a:gd name="connsiteY20" fmla="*/ 309562 h 1364456"/>
              <a:gd name="connsiteX21" fmla="*/ 257175 w 673894"/>
              <a:gd name="connsiteY21" fmla="*/ 381000 h 1364456"/>
              <a:gd name="connsiteX22" fmla="*/ 269082 w 673894"/>
              <a:gd name="connsiteY22" fmla="*/ 419100 h 1364456"/>
              <a:gd name="connsiteX23" fmla="*/ 280988 w 673894"/>
              <a:gd name="connsiteY23" fmla="*/ 461962 h 1364456"/>
              <a:gd name="connsiteX24" fmla="*/ 323850 w 673894"/>
              <a:gd name="connsiteY24" fmla="*/ 707231 h 1364456"/>
              <a:gd name="connsiteX25" fmla="*/ 347663 w 673894"/>
              <a:gd name="connsiteY25" fmla="*/ 862012 h 1364456"/>
              <a:gd name="connsiteX26" fmla="*/ 366713 w 673894"/>
              <a:gd name="connsiteY26" fmla="*/ 992981 h 1364456"/>
              <a:gd name="connsiteX27" fmla="*/ 376238 w 673894"/>
              <a:gd name="connsiteY27" fmla="*/ 1059656 h 1364456"/>
              <a:gd name="connsiteX28" fmla="*/ 381000 w 673894"/>
              <a:gd name="connsiteY28" fmla="*/ 1100137 h 1364456"/>
              <a:gd name="connsiteX29" fmla="*/ 385763 w 673894"/>
              <a:gd name="connsiteY29" fmla="*/ 1119187 h 1364456"/>
              <a:gd name="connsiteX30" fmla="*/ 414338 w 673894"/>
              <a:gd name="connsiteY30" fmla="*/ 1185862 h 1364456"/>
              <a:gd name="connsiteX31" fmla="*/ 459582 w 673894"/>
              <a:gd name="connsiteY31" fmla="*/ 1259681 h 1364456"/>
              <a:gd name="connsiteX32" fmla="*/ 490538 w 673894"/>
              <a:gd name="connsiteY32" fmla="*/ 1302544 h 1364456"/>
              <a:gd name="connsiteX33" fmla="*/ 519113 w 673894"/>
              <a:gd name="connsiteY33" fmla="*/ 1333500 h 1364456"/>
              <a:gd name="connsiteX34" fmla="*/ 550069 w 673894"/>
              <a:gd name="connsiteY34" fmla="*/ 1352550 h 1364456"/>
              <a:gd name="connsiteX35" fmla="*/ 576263 w 673894"/>
              <a:gd name="connsiteY35" fmla="*/ 1362075 h 1364456"/>
              <a:gd name="connsiteX36" fmla="*/ 595313 w 673894"/>
              <a:gd name="connsiteY36" fmla="*/ 1364456 h 1364456"/>
              <a:gd name="connsiteX37" fmla="*/ 616744 w 673894"/>
              <a:gd name="connsiteY37" fmla="*/ 1359694 h 1364456"/>
              <a:gd name="connsiteX38" fmla="*/ 638175 w 673894"/>
              <a:gd name="connsiteY38" fmla="*/ 1350169 h 1364456"/>
              <a:gd name="connsiteX39" fmla="*/ 659607 w 673894"/>
              <a:gd name="connsiteY39" fmla="*/ 1333500 h 1364456"/>
              <a:gd name="connsiteX40" fmla="*/ 666750 w 673894"/>
              <a:gd name="connsiteY40" fmla="*/ 1288256 h 1364456"/>
              <a:gd name="connsiteX41" fmla="*/ 671513 w 673894"/>
              <a:gd name="connsiteY41" fmla="*/ 1238250 h 1364456"/>
              <a:gd name="connsiteX42" fmla="*/ 673894 w 673894"/>
              <a:gd name="connsiteY42" fmla="*/ 1183481 h 1364456"/>
              <a:gd name="connsiteX43" fmla="*/ 661988 w 673894"/>
              <a:gd name="connsiteY43" fmla="*/ 1126331 h 1364456"/>
              <a:gd name="connsiteX44" fmla="*/ 631032 w 673894"/>
              <a:gd name="connsiteY44" fmla="*/ 1021556 h 1364456"/>
              <a:gd name="connsiteX45" fmla="*/ 602457 w 673894"/>
              <a:gd name="connsiteY45" fmla="*/ 909637 h 1364456"/>
              <a:gd name="connsiteX46" fmla="*/ 583407 w 673894"/>
              <a:gd name="connsiteY46" fmla="*/ 819150 h 13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73894" h="1364456">
                <a:moveTo>
                  <a:pt x="583407" y="819150"/>
                </a:moveTo>
                <a:lnTo>
                  <a:pt x="469107" y="297656"/>
                </a:lnTo>
                <a:lnTo>
                  <a:pt x="450057" y="216694"/>
                </a:lnTo>
                <a:lnTo>
                  <a:pt x="426244" y="169069"/>
                </a:lnTo>
                <a:lnTo>
                  <a:pt x="390525" y="126206"/>
                </a:lnTo>
                <a:lnTo>
                  <a:pt x="321469" y="69056"/>
                </a:lnTo>
                <a:lnTo>
                  <a:pt x="283369" y="54769"/>
                </a:lnTo>
                <a:lnTo>
                  <a:pt x="192882" y="28575"/>
                </a:lnTo>
                <a:lnTo>
                  <a:pt x="140494" y="11906"/>
                </a:lnTo>
                <a:lnTo>
                  <a:pt x="104775" y="7144"/>
                </a:lnTo>
                <a:lnTo>
                  <a:pt x="50007" y="0"/>
                </a:lnTo>
                <a:lnTo>
                  <a:pt x="28575" y="0"/>
                </a:lnTo>
                <a:lnTo>
                  <a:pt x="14288" y="4762"/>
                </a:lnTo>
                <a:lnTo>
                  <a:pt x="0" y="16669"/>
                </a:lnTo>
                <a:lnTo>
                  <a:pt x="2382" y="30956"/>
                </a:lnTo>
                <a:lnTo>
                  <a:pt x="19050" y="54769"/>
                </a:lnTo>
                <a:lnTo>
                  <a:pt x="59532" y="100012"/>
                </a:lnTo>
                <a:lnTo>
                  <a:pt x="107157" y="142875"/>
                </a:lnTo>
                <a:lnTo>
                  <a:pt x="161925" y="209550"/>
                </a:lnTo>
                <a:lnTo>
                  <a:pt x="192882" y="252412"/>
                </a:lnTo>
                <a:lnTo>
                  <a:pt x="223838" y="309562"/>
                </a:lnTo>
                <a:lnTo>
                  <a:pt x="257175" y="381000"/>
                </a:lnTo>
                <a:lnTo>
                  <a:pt x="269082" y="419100"/>
                </a:lnTo>
                <a:lnTo>
                  <a:pt x="280988" y="461962"/>
                </a:lnTo>
                <a:lnTo>
                  <a:pt x="323850" y="707231"/>
                </a:lnTo>
                <a:lnTo>
                  <a:pt x="347663" y="862012"/>
                </a:lnTo>
                <a:lnTo>
                  <a:pt x="366713" y="992981"/>
                </a:lnTo>
                <a:lnTo>
                  <a:pt x="376238" y="1059656"/>
                </a:lnTo>
                <a:lnTo>
                  <a:pt x="381000" y="1100137"/>
                </a:lnTo>
                <a:lnTo>
                  <a:pt x="385763" y="1119187"/>
                </a:lnTo>
                <a:lnTo>
                  <a:pt x="414338" y="1185862"/>
                </a:lnTo>
                <a:lnTo>
                  <a:pt x="459582" y="1259681"/>
                </a:lnTo>
                <a:lnTo>
                  <a:pt x="490538" y="1302544"/>
                </a:lnTo>
                <a:lnTo>
                  <a:pt x="519113" y="1333500"/>
                </a:lnTo>
                <a:lnTo>
                  <a:pt x="550069" y="1352550"/>
                </a:lnTo>
                <a:lnTo>
                  <a:pt x="576263" y="1362075"/>
                </a:lnTo>
                <a:lnTo>
                  <a:pt x="595313" y="1364456"/>
                </a:lnTo>
                <a:lnTo>
                  <a:pt x="616744" y="1359694"/>
                </a:lnTo>
                <a:lnTo>
                  <a:pt x="638175" y="1350169"/>
                </a:lnTo>
                <a:lnTo>
                  <a:pt x="659607" y="1333500"/>
                </a:lnTo>
                <a:lnTo>
                  <a:pt x="666750" y="1288256"/>
                </a:lnTo>
                <a:lnTo>
                  <a:pt x="671513" y="1238250"/>
                </a:lnTo>
                <a:cubicBezTo>
                  <a:pt x="672307" y="1219994"/>
                  <a:pt x="673100" y="1201737"/>
                  <a:pt x="673894" y="1183481"/>
                </a:cubicBezTo>
                <a:lnTo>
                  <a:pt x="661988" y="1126331"/>
                </a:lnTo>
                <a:lnTo>
                  <a:pt x="631032" y="1021556"/>
                </a:lnTo>
                <a:lnTo>
                  <a:pt x="602457" y="909637"/>
                </a:lnTo>
                <a:lnTo>
                  <a:pt x="583407" y="819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E71EBB9-1C8E-4C34-8590-53404283D5E9}"/>
              </a:ext>
            </a:extLst>
          </p:cNvPr>
          <p:cNvSpPr/>
          <p:nvPr/>
        </p:nvSpPr>
        <p:spPr>
          <a:xfrm rot="16200000">
            <a:off x="3334545" y="4050508"/>
            <a:ext cx="2092325" cy="1385887"/>
          </a:xfrm>
          <a:custGeom>
            <a:avLst/>
            <a:gdLst>
              <a:gd name="connsiteX0" fmla="*/ 1014413 w 2093119"/>
              <a:gd name="connsiteY0" fmla="*/ 757237 h 1386029"/>
              <a:gd name="connsiteX1" fmla="*/ 1188244 w 2093119"/>
              <a:gd name="connsiteY1" fmla="*/ 842962 h 1386029"/>
              <a:gd name="connsiteX2" fmla="*/ 1340644 w 2093119"/>
              <a:gd name="connsiteY2" fmla="*/ 912019 h 1386029"/>
              <a:gd name="connsiteX3" fmla="*/ 1538288 w 2093119"/>
              <a:gd name="connsiteY3" fmla="*/ 995362 h 1386029"/>
              <a:gd name="connsiteX4" fmla="*/ 1666875 w 2093119"/>
              <a:gd name="connsiteY4" fmla="*/ 1035844 h 1386029"/>
              <a:gd name="connsiteX5" fmla="*/ 1776413 w 2093119"/>
              <a:gd name="connsiteY5" fmla="*/ 1059656 h 1386029"/>
              <a:gd name="connsiteX6" fmla="*/ 1828800 w 2093119"/>
              <a:gd name="connsiteY6" fmla="*/ 1062037 h 1386029"/>
              <a:gd name="connsiteX7" fmla="*/ 1871663 w 2093119"/>
              <a:gd name="connsiteY7" fmla="*/ 1052512 h 1386029"/>
              <a:gd name="connsiteX8" fmla="*/ 1919288 w 2093119"/>
              <a:gd name="connsiteY8" fmla="*/ 1026319 h 1386029"/>
              <a:gd name="connsiteX9" fmla="*/ 1962150 w 2093119"/>
              <a:gd name="connsiteY9" fmla="*/ 995362 h 1386029"/>
              <a:gd name="connsiteX10" fmla="*/ 2000250 w 2093119"/>
              <a:gd name="connsiteY10" fmla="*/ 957262 h 1386029"/>
              <a:gd name="connsiteX11" fmla="*/ 2031207 w 2093119"/>
              <a:gd name="connsiteY11" fmla="*/ 921544 h 1386029"/>
              <a:gd name="connsiteX12" fmla="*/ 2055019 w 2093119"/>
              <a:gd name="connsiteY12" fmla="*/ 895350 h 1386029"/>
              <a:gd name="connsiteX13" fmla="*/ 2071688 w 2093119"/>
              <a:gd name="connsiteY13" fmla="*/ 888206 h 1386029"/>
              <a:gd name="connsiteX14" fmla="*/ 2083594 w 2093119"/>
              <a:gd name="connsiteY14" fmla="*/ 890587 h 1386029"/>
              <a:gd name="connsiteX15" fmla="*/ 2090738 w 2093119"/>
              <a:gd name="connsiteY15" fmla="*/ 902494 h 1386029"/>
              <a:gd name="connsiteX16" fmla="*/ 2093119 w 2093119"/>
              <a:gd name="connsiteY16" fmla="*/ 931069 h 1386029"/>
              <a:gd name="connsiteX17" fmla="*/ 2088357 w 2093119"/>
              <a:gd name="connsiteY17" fmla="*/ 988219 h 1386029"/>
              <a:gd name="connsiteX18" fmla="*/ 2083594 w 2093119"/>
              <a:gd name="connsiteY18" fmla="*/ 1038225 h 1386029"/>
              <a:gd name="connsiteX19" fmla="*/ 2071688 w 2093119"/>
              <a:gd name="connsiteY19" fmla="*/ 1092994 h 1386029"/>
              <a:gd name="connsiteX20" fmla="*/ 2047875 w 2093119"/>
              <a:gd name="connsiteY20" fmla="*/ 1152525 h 1386029"/>
              <a:gd name="connsiteX21" fmla="*/ 2026444 w 2093119"/>
              <a:gd name="connsiteY21" fmla="*/ 1200150 h 1386029"/>
              <a:gd name="connsiteX22" fmla="*/ 2000250 w 2093119"/>
              <a:gd name="connsiteY22" fmla="*/ 1254919 h 1386029"/>
              <a:gd name="connsiteX23" fmla="*/ 1962150 w 2093119"/>
              <a:gd name="connsiteY23" fmla="*/ 1304925 h 1386029"/>
              <a:gd name="connsiteX24" fmla="*/ 1912144 w 2093119"/>
              <a:gd name="connsiteY24" fmla="*/ 1352550 h 1386029"/>
              <a:gd name="connsiteX25" fmla="*/ 1871663 w 2093119"/>
              <a:gd name="connsiteY25" fmla="*/ 1381125 h 1386029"/>
              <a:gd name="connsiteX26" fmla="*/ 1843088 w 2093119"/>
              <a:gd name="connsiteY26" fmla="*/ 1385887 h 1386029"/>
              <a:gd name="connsiteX27" fmla="*/ 1804988 w 2093119"/>
              <a:gd name="connsiteY27" fmla="*/ 1383506 h 1386029"/>
              <a:gd name="connsiteX28" fmla="*/ 1769269 w 2093119"/>
              <a:gd name="connsiteY28" fmla="*/ 1371600 h 1386029"/>
              <a:gd name="connsiteX29" fmla="*/ 1712119 w 2093119"/>
              <a:gd name="connsiteY29" fmla="*/ 1338262 h 1386029"/>
              <a:gd name="connsiteX30" fmla="*/ 1638300 w 2093119"/>
              <a:gd name="connsiteY30" fmla="*/ 1302544 h 1386029"/>
              <a:gd name="connsiteX31" fmla="*/ 1524000 w 2093119"/>
              <a:gd name="connsiteY31" fmla="*/ 1257300 h 1386029"/>
              <a:gd name="connsiteX32" fmla="*/ 1371600 w 2093119"/>
              <a:gd name="connsiteY32" fmla="*/ 1202531 h 1386029"/>
              <a:gd name="connsiteX33" fmla="*/ 1290638 w 2093119"/>
              <a:gd name="connsiteY33" fmla="*/ 1173956 h 1386029"/>
              <a:gd name="connsiteX34" fmla="*/ 1204913 w 2093119"/>
              <a:gd name="connsiteY34" fmla="*/ 1131094 h 1386029"/>
              <a:gd name="connsiteX35" fmla="*/ 1040607 w 2093119"/>
              <a:gd name="connsiteY35" fmla="*/ 1038225 h 1386029"/>
              <a:gd name="connsiteX36" fmla="*/ 819150 w 2093119"/>
              <a:gd name="connsiteY36" fmla="*/ 897731 h 1386029"/>
              <a:gd name="connsiteX37" fmla="*/ 654844 w 2093119"/>
              <a:gd name="connsiteY37" fmla="*/ 773906 h 1386029"/>
              <a:gd name="connsiteX38" fmla="*/ 500063 w 2093119"/>
              <a:gd name="connsiteY38" fmla="*/ 635794 h 1386029"/>
              <a:gd name="connsiteX39" fmla="*/ 409575 w 2093119"/>
              <a:gd name="connsiteY39" fmla="*/ 550069 h 1386029"/>
              <a:gd name="connsiteX40" fmla="*/ 316707 w 2093119"/>
              <a:gd name="connsiteY40" fmla="*/ 442912 h 1386029"/>
              <a:gd name="connsiteX41" fmla="*/ 178594 w 2093119"/>
              <a:gd name="connsiteY41" fmla="*/ 273844 h 1386029"/>
              <a:gd name="connsiteX42" fmla="*/ 50007 w 2093119"/>
              <a:gd name="connsiteY42" fmla="*/ 109537 h 1386029"/>
              <a:gd name="connsiteX43" fmla="*/ 16669 w 2093119"/>
              <a:gd name="connsiteY43" fmla="*/ 61912 h 1386029"/>
              <a:gd name="connsiteX44" fmla="*/ 4763 w 2093119"/>
              <a:gd name="connsiteY44" fmla="*/ 35719 h 1386029"/>
              <a:gd name="connsiteX45" fmla="*/ 0 w 2093119"/>
              <a:gd name="connsiteY45" fmla="*/ 11906 h 1386029"/>
              <a:gd name="connsiteX46" fmla="*/ 7144 w 2093119"/>
              <a:gd name="connsiteY46" fmla="*/ 0 h 1386029"/>
              <a:gd name="connsiteX47" fmla="*/ 33338 w 2093119"/>
              <a:gd name="connsiteY47" fmla="*/ 2381 h 1386029"/>
              <a:gd name="connsiteX48" fmla="*/ 54769 w 2093119"/>
              <a:gd name="connsiteY48" fmla="*/ 9525 h 1386029"/>
              <a:gd name="connsiteX49" fmla="*/ 76200 w 2093119"/>
              <a:gd name="connsiteY49" fmla="*/ 28575 h 1386029"/>
              <a:gd name="connsiteX50" fmla="*/ 107157 w 2093119"/>
              <a:gd name="connsiteY50" fmla="*/ 64294 h 1386029"/>
              <a:gd name="connsiteX51" fmla="*/ 254794 w 2093119"/>
              <a:gd name="connsiteY51" fmla="*/ 214312 h 1386029"/>
              <a:gd name="connsiteX52" fmla="*/ 359569 w 2093119"/>
              <a:gd name="connsiteY52" fmla="*/ 302419 h 1386029"/>
              <a:gd name="connsiteX53" fmla="*/ 461963 w 2093119"/>
              <a:gd name="connsiteY53" fmla="*/ 388144 h 1386029"/>
              <a:gd name="connsiteX54" fmla="*/ 600075 w 2093119"/>
              <a:gd name="connsiteY54" fmla="*/ 495300 h 1386029"/>
              <a:gd name="connsiteX55" fmla="*/ 719138 w 2093119"/>
              <a:gd name="connsiteY55" fmla="*/ 581025 h 1386029"/>
              <a:gd name="connsiteX56" fmla="*/ 847725 w 2093119"/>
              <a:gd name="connsiteY56" fmla="*/ 661987 h 1386029"/>
              <a:gd name="connsiteX57" fmla="*/ 1014413 w 2093119"/>
              <a:gd name="connsiteY57" fmla="*/ 757237 h 1386029"/>
              <a:gd name="connsiteX0" fmla="*/ 1014413 w 2093119"/>
              <a:gd name="connsiteY0" fmla="*/ 757237 h 1386029"/>
              <a:gd name="connsiteX1" fmla="*/ 1188244 w 2093119"/>
              <a:gd name="connsiteY1" fmla="*/ 842962 h 1386029"/>
              <a:gd name="connsiteX2" fmla="*/ 1340644 w 2093119"/>
              <a:gd name="connsiteY2" fmla="*/ 912019 h 1386029"/>
              <a:gd name="connsiteX3" fmla="*/ 1538288 w 2093119"/>
              <a:gd name="connsiteY3" fmla="*/ 995362 h 1386029"/>
              <a:gd name="connsiteX4" fmla="*/ 1666875 w 2093119"/>
              <a:gd name="connsiteY4" fmla="*/ 1035844 h 1386029"/>
              <a:gd name="connsiteX5" fmla="*/ 1776413 w 2093119"/>
              <a:gd name="connsiteY5" fmla="*/ 1059656 h 1386029"/>
              <a:gd name="connsiteX6" fmla="*/ 1828800 w 2093119"/>
              <a:gd name="connsiteY6" fmla="*/ 1062037 h 1386029"/>
              <a:gd name="connsiteX7" fmla="*/ 1871663 w 2093119"/>
              <a:gd name="connsiteY7" fmla="*/ 1052512 h 1386029"/>
              <a:gd name="connsiteX8" fmla="*/ 1919288 w 2093119"/>
              <a:gd name="connsiteY8" fmla="*/ 1026319 h 1386029"/>
              <a:gd name="connsiteX9" fmla="*/ 1962150 w 2093119"/>
              <a:gd name="connsiteY9" fmla="*/ 995362 h 1386029"/>
              <a:gd name="connsiteX10" fmla="*/ 2000250 w 2093119"/>
              <a:gd name="connsiteY10" fmla="*/ 957262 h 1386029"/>
              <a:gd name="connsiteX11" fmla="*/ 2031207 w 2093119"/>
              <a:gd name="connsiteY11" fmla="*/ 921544 h 1386029"/>
              <a:gd name="connsiteX12" fmla="*/ 2055019 w 2093119"/>
              <a:gd name="connsiteY12" fmla="*/ 895350 h 1386029"/>
              <a:gd name="connsiteX13" fmla="*/ 2071688 w 2093119"/>
              <a:gd name="connsiteY13" fmla="*/ 888206 h 1386029"/>
              <a:gd name="connsiteX14" fmla="*/ 2083594 w 2093119"/>
              <a:gd name="connsiteY14" fmla="*/ 890587 h 1386029"/>
              <a:gd name="connsiteX15" fmla="*/ 2090738 w 2093119"/>
              <a:gd name="connsiteY15" fmla="*/ 902494 h 1386029"/>
              <a:gd name="connsiteX16" fmla="*/ 2093119 w 2093119"/>
              <a:gd name="connsiteY16" fmla="*/ 931069 h 1386029"/>
              <a:gd name="connsiteX17" fmla="*/ 2088357 w 2093119"/>
              <a:gd name="connsiteY17" fmla="*/ 988219 h 1386029"/>
              <a:gd name="connsiteX18" fmla="*/ 2083594 w 2093119"/>
              <a:gd name="connsiteY18" fmla="*/ 1038225 h 1386029"/>
              <a:gd name="connsiteX19" fmla="*/ 2071688 w 2093119"/>
              <a:gd name="connsiteY19" fmla="*/ 1092994 h 1386029"/>
              <a:gd name="connsiteX20" fmla="*/ 2047875 w 2093119"/>
              <a:gd name="connsiteY20" fmla="*/ 1152525 h 1386029"/>
              <a:gd name="connsiteX21" fmla="*/ 2000250 w 2093119"/>
              <a:gd name="connsiteY21" fmla="*/ 1254919 h 1386029"/>
              <a:gd name="connsiteX22" fmla="*/ 1962150 w 2093119"/>
              <a:gd name="connsiteY22" fmla="*/ 1304925 h 1386029"/>
              <a:gd name="connsiteX23" fmla="*/ 1912144 w 2093119"/>
              <a:gd name="connsiteY23" fmla="*/ 1352550 h 1386029"/>
              <a:gd name="connsiteX24" fmla="*/ 1871663 w 2093119"/>
              <a:gd name="connsiteY24" fmla="*/ 1381125 h 1386029"/>
              <a:gd name="connsiteX25" fmla="*/ 1843088 w 2093119"/>
              <a:gd name="connsiteY25" fmla="*/ 1385887 h 1386029"/>
              <a:gd name="connsiteX26" fmla="*/ 1804988 w 2093119"/>
              <a:gd name="connsiteY26" fmla="*/ 1383506 h 1386029"/>
              <a:gd name="connsiteX27" fmla="*/ 1769269 w 2093119"/>
              <a:gd name="connsiteY27" fmla="*/ 1371600 h 1386029"/>
              <a:gd name="connsiteX28" fmla="*/ 1712119 w 2093119"/>
              <a:gd name="connsiteY28" fmla="*/ 1338262 h 1386029"/>
              <a:gd name="connsiteX29" fmla="*/ 1638300 w 2093119"/>
              <a:gd name="connsiteY29" fmla="*/ 1302544 h 1386029"/>
              <a:gd name="connsiteX30" fmla="*/ 1524000 w 2093119"/>
              <a:gd name="connsiteY30" fmla="*/ 1257300 h 1386029"/>
              <a:gd name="connsiteX31" fmla="*/ 1371600 w 2093119"/>
              <a:gd name="connsiteY31" fmla="*/ 1202531 h 1386029"/>
              <a:gd name="connsiteX32" fmla="*/ 1290638 w 2093119"/>
              <a:gd name="connsiteY32" fmla="*/ 1173956 h 1386029"/>
              <a:gd name="connsiteX33" fmla="*/ 1204913 w 2093119"/>
              <a:gd name="connsiteY33" fmla="*/ 1131094 h 1386029"/>
              <a:gd name="connsiteX34" fmla="*/ 1040607 w 2093119"/>
              <a:gd name="connsiteY34" fmla="*/ 1038225 h 1386029"/>
              <a:gd name="connsiteX35" fmla="*/ 819150 w 2093119"/>
              <a:gd name="connsiteY35" fmla="*/ 897731 h 1386029"/>
              <a:gd name="connsiteX36" fmla="*/ 654844 w 2093119"/>
              <a:gd name="connsiteY36" fmla="*/ 773906 h 1386029"/>
              <a:gd name="connsiteX37" fmla="*/ 500063 w 2093119"/>
              <a:gd name="connsiteY37" fmla="*/ 635794 h 1386029"/>
              <a:gd name="connsiteX38" fmla="*/ 409575 w 2093119"/>
              <a:gd name="connsiteY38" fmla="*/ 550069 h 1386029"/>
              <a:gd name="connsiteX39" fmla="*/ 316707 w 2093119"/>
              <a:gd name="connsiteY39" fmla="*/ 442912 h 1386029"/>
              <a:gd name="connsiteX40" fmla="*/ 178594 w 2093119"/>
              <a:gd name="connsiteY40" fmla="*/ 273844 h 1386029"/>
              <a:gd name="connsiteX41" fmla="*/ 50007 w 2093119"/>
              <a:gd name="connsiteY41" fmla="*/ 109537 h 1386029"/>
              <a:gd name="connsiteX42" fmla="*/ 16669 w 2093119"/>
              <a:gd name="connsiteY42" fmla="*/ 61912 h 1386029"/>
              <a:gd name="connsiteX43" fmla="*/ 4763 w 2093119"/>
              <a:gd name="connsiteY43" fmla="*/ 35719 h 1386029"/>
              <a:gd name="connsiteX44" fmla="*/ 0 w 2093119"/>
              <a:gd name="connsiteY44" fmla="*/ 11906 h 1386029"/>
              <a:gd name="connsiteX45" fmla="*/ 7144 w 2093119"/>
              <a:gd name="connsiteY45" fmla="*/ 0 h 1386029"/>
              <a:gd name="connsiteX46" fmla="*/ 33338 w 2093119"/>
              <a:gd name="connsiteY46" fmla="*/ 2381 h 1386029"/>
              <a:gd name="connsiteX47" fmla="*/ 54769 w 2093119"/>
              <a:gd name="connsiteY47" fmla="*/ 9525 h 1386029"/>
              <a:gd name="connsiteX48" fmla="*/ 76200 w 2093119"/>
              <a:gd name="connsiteY48" fmla="*/ 28575 h 1386029"/>
              <a:gd name="connsiteX49" fmla="*/ 107157 w 2093119"/>
              <a:gd name="connsiteY49" fmla="*/ 64294 h 1386029"/>
              <a:gd name="connsiteX50" fmla="*/ 254794 w 2093119"/>
              <a:gd name="connsiteY50" fmla="*/ 214312 h 1386029"/>
              <a:gd name="connsiteX51" fmla="*/ 359569 w 2093119"/>
              <a:gd name="connsiteY51" fmla="*/ 302419 h 1386029"/>
              <a:gd name="connsiteX52" fmla="*/ 461963 w 2093119"/>
              <a:gd name="connsiteY52" fmla="*/ 388144 h 1386029"/>
              <a:gd name="connsiteX53" fmla="*/ 600075 w 2093119"/>
              <a:gd name="connsiteY53" fmla="*/ 495300 h 1386029"/>
              <a:gd name="connsiteX54" fmla="*/ 719138 w 2093119"/>
              <a:gd name="connsiteY54" fmla="*/ 581025 h 1386029"/>
              <a:gd name="connsiteX55" fmla="*/ 847725 w 2093119"/>
              <a:gd name="connsiteY55" fmla="*/ 661987 h 1386029"/>
              <a:gd name="connsiteX56" fmla="*/ 1014413 w 2093119"/>
              <a:gd name="connsiteY56" fmla="*/ 757237 h 138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093119" h="1386029">
                <a:moveTo>
                  <a:pt x="1014413" y="757237"/>
                </a:moveTo>
                <a:lnTo>
                  <a:pt x="1188244" y="842962"/>
                </a:lnTo>
                <a:lnTo>
                  <a:pt x="1340644" y="912019"/>
                </a:lnTo>
                <a:lnTo>
                  <a:pt x="1538288" y="995362"/>
                </a:lnTo>
                <a:lnTo>
                  <a:pt x="1666875" y="1035844"/>
                </a:lnTo>
                <a:lnTo>
                  <a:pt x="1776413" y="1059656"/>
                </a:lnTo>
                <a:lnTo>
                  <a:pt x="1828800" y="1062037"/>
                </a:lnTo>
                <a:lnTo>
                  <a:pt x="1871663" y="1052512"/>
                </a:lnTo>
                <a:lnTo>
                  <a:pt x="1919288" y="1026319"/>
                </a:lnTo>
                <a:lnTo>
                  <a:pt x="1962150" y="995362"/>
                </a:lnTo>
                <a:lnTo>
                  <a:pt x="2000250" y="957262"/>
                </a:lnTo>
                <a:lnTo>
                  <a:pt x="2031207" y="921544"/>
                </a:lnTo>
                <a:lnTo>
                  <a:pt x="2055019" y="895350"/>
                </a:lnTo>
                <a:lnTo>
                  <a:pt x="2071688" y="888206"/>
                </a:lnTo>
                <a:lnTo>
                  <a:pt x="2083594" y="890587"/>
                </a:lnTo>
                <a:lnTo>
                  <a:pt x="2090738" y="902494"/>
                </a:lnTo>
                <a:lnTo>
                  <a:pt x="2093119" y="931069"/>
                </a:lnTo>
                <a:lnTo>
                  <a:pt x="2088357" y="988219"/>
                </a:lnTo>
                <a:lnTo>
                  <a:pt x="2083594" y="1038225"/>
                </a:lnTo>
                <a:lnTo>
                  <a:pt x="2071688" y="1092994"/>
                </a:lnTo>
                <a:lnTo>
                  <a:pt x="2047875" y="1152525"/>
                </a:lnTo>
                <a:cubicBezTo>
                  <a:pt x="2035969" y="1179512"/>
                  <a:pt x="2014537" y="1229519"/>
                  <a:pt x="2000250" y="1254919"/>
                </a:cubicBezTo>
                <a:lnTo>
                  <a:pt x="1962150" y="1304925"/>
                </a:lnTo>
                <a:lnTo>
                  <a:pt x="1912144" y="1352550"/>
                </a:lnTo>
                <a:lnTo>
                  <a:pt x="1871663" y="1381125"/>
                </a:lnTo>
                <a:cubicBezTo>
                  <a:pt x="1844688" y="1386029"/>
                  <a:pt x="1854343" y="1385887"/>
                  <a:pt x="1843088" y="1385887"/>
                </a:cubicBezTo>
                <a:lnTo>
                  <a:pt x="1804988" y="1383506"/>
                </a:lnTo>
                <a:lnTo>
                  <a:pt x="1769269" y="1371600"/>
                </a:lnTo>
                <a:lnTo>
                  <a:pt x="1712119" y="1338262"/>
                </a:lnTo>
                <a:lnTo>
                  <a:pt x="1638300" y="1302544"/>
                </a:lnTo>
                <a:lnTo>
                  <a:pt x="1524000" y="1257300"/>
                </a:lnTo>
                <a:lnTo>
                  <a:pt x="1371600" y="1202531"/>
                </a:lnTo>
                <a:lnTo>
                  <a:pt x="1290638" y="1173956"/>
                </a:lnTo>
                <a:lnTo>
                  <a:pt x="1204913" y="1131094"/>
                </a:lnTo>
                <a:lnTo>
                  <a:pt x="1040607" y="1038225"/>
                </a:lnTo>
                <a:lnTo>
                  <a:pt x="819150" y="897731"/>
                </a:lnTo>
                <a:lnTo>
                  <a:pt x="654844" y="773906"/>
                </a:lnTo>
                <a:lnTo>
                  <a:pt x="500063" y="635794"/>
                </a:lnTo>
                <a:lnTo>
                  <a:pt x="409575" y="550069"/>
                </a:lnTo>
                <a:lnTo>
                  <a:pt x="316707" y="442912"/>
                </a:lnTo>
                <a:lnTo>
                  <a:pt x="178594" y="273844"/>
                </a:lnTo>
                <a:lnTo>
                  <a:pt x="50007" y="109537"/>
                </a:lnTo>
                <a:lnTo>
                  <a:pt x="16669" y="61912"/>
                </a:lnTo>
                <a:lnTo>
                  <a:pt x="4763" y="35719"/>
                </a:lnTo>
                <a:lnTo>
                  <a:pt x="0" y="11906"/>
                </a:lnTo>
                <a:lnTo>
                  <a:pt x="7144" y="0"/>
                </a:lnTo>
                <a:lnTo>
                  <a:pt x="33338" y="2381"/>
                </a:lnTo>
                <a:lnTo>
                  <a:pt x="54769" y="9525"/>
                </a:lnTo>
                <a:lnTo>
                  <a:pt x="76200" y="28575"/>
                </a:lnTo>
                <a:lnTo>
                  <a:pt x="107157" y="64294"/>
                </a:lnTo>
                <a:lnTo>
                  <a:pt x="254794" y="214312"/>
                </a:lnTo>
                <a:lnTo>
                  <a:pt x="359569" y="302419"/>
                </a:lnTo>
                <a:lnTo>
                  <a:pt x="461963" y="388144"/>
                </a:lnTo>
                <a:lnTo>
                  <a:pt x="600075" y="495300"/>
                </a:lnTo>
                <a:lnTo>
                  <a:pt x="719138" y="581025"/>
                </a:lnTo>
                <a:lnTo>
                  <a:pt x="847725" y="661987"/>
                </a:lnTo>
                <a:lnTo>
                  <a:pt x="1014413" y="757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902FC2B-E68D-4C69-9244-03BCEE46090D}"/>
              </a:ext>
            </a:extLst>
          </p:cNvPr>
          <p:cNvSpPr/>
          <p:nvPr/>
        </p:nvSpPr>
        <p:spPr>
          <a:xfrm>
            <a:off x="4800600" y="1601788"/>
            <a:ext cx="2527300" cy="495300"/>
          </a:xfrm>
          <a:custGeom>
            <a:avLst/>
            <a:gdLst>
              <a:gd name="connsiteX0" fmla="*/ 1145381 w 2526506"/>
              <a:gd name="connsiteY0" fmla="*/ 373857 h 495300"/>
              <a:gd name="connsiteX1" fmla="*/ 1671638 w 2526506"/>
              <a:gd name="connsiteY1" fmla="*/ 280988 h 495300"/>
              <a:gd name="connsiteX2" fmla="*/ 1959769 w 2526506"/>
              <a:gd name="connsiteY2" fmla="*/ 228600 h 495300"/>
              <a:gd name="connsiteX3" fmla="*/ 2005013 w 2526506"/>
              <a:gd name="connsiteY3" fmla="*/ 221457 h 495300"/>
              <a:gd name="connsiteX4" fmla="*/ 2031206 w 2526506"/>
              <a:gd name="connsiteY4" fmla="*/ 223838 h 495300"/>
              <a:gd name="connsiteX5" fmla="*/ 2047875 w 2526506"/>
              <a:gd name="connsiteY5" fmla="*/ 228600 h 495300"/>
              <a:gd name="connsiteX6" fmla="*/ 2066925 w 2526506"/>
              <a:gd name="connsiteY6" fmla="*/ 235744 h 495300"/>
              <a:gd name="connsiteX7" fmla="*/ 2083594 w 2526506"/>
              <a:gd name="connsiteY7" fmla="*/ 247650 h 495300"/>
              <a:gd name="connsiteX8" fmla="*/ 2090738 w 2526506"/>
              <a:gd name="connsiteY8" fmla="*/ 259557 h 495300"/>
              <a:gd name="connsiteX9" fmla="*/ 2526506 w 2526506"/>
              <a:gd name="connsiteY9" fmla="*/ 333375 h 495300"/>
              <a:gd name="connsiteX10" fmla="*/ 2526506 w 2526506"/>
              <a:gd name="connsiteY10" fmla="*/ 326232 h 495300"/>
              <a:gd name="connsiteX11" fmla="*/ 2521744 w 2526506"/>
              <a:gd name="connsiteY11" fmla="*/ 311944 h 495300"/>
              <a:gd name="connsiteX12" fmla="*/ 2505075 w 2526506"/>
              <a:gd name="connsiteY12" fmla="*/ 283369 h 495300"/>
              <a:gd name="connsiteX13" fmla="*/ 2469356 w 2526506"/>
              <a:gd name="connsiteY13" fmla="*/ 242888 h 495300"/>
              <a:gd name="connsiteX14" fmla="*/ 2393156 w 2526506"/>
              <a:gd name="connsiteY14" fmla="*/ 178594 h 495300"/>
              <a:gd name="connsiteX15" fmla="*/ 2255044 w 2526506"/>
              <a:gd name="connsiteY15" fmla="*/ 71438 h 495300"/>
              <a:gd name="connsiteX16" fmla="*/ 2183606 w 2526506"/>
              <a:gd name="connsiteY16" fmla="*/ 26194 h 495300"/>
              <a:gd name="connsiteX17" fmla="*/ 2145506 w 2526506"/>
              <a:gd name="connsiteY17" fmla="*/ 7144 h 495300"/>
              <a:gd name="connsiteX18" fmla="*/ 2126456 w 2526506"/>
              <a:gd name="connsiteY18" fmla="*/ 0 h 495300"/>
              <a:gd name="connsiteX19" fmla="*/ 2102644 w 2526506"/>
              <a:gd name="connsiteY19" fmla="*/ 0 h 495300"/>
              <a:gd name="connsiteX20" fmla="*/ 2071688 w 2526506"/>
              <a:gd name="connsiteY20" fmla="*/ 0 h 495300"/>
              <a:gd name="connsiteX21" fmla="*/ 2038350 w 2526506"/>
              <a:gd name="connsiteY21" fmla="*/ 4763 h 495300"/>
              <a:gd name="connsiteX22" fmla="*/ 2014538 w 2526506"/>
              <a:gd name="connsiteY22" fmla="*/ 14288 h 495300"/>
              <a:gd name="connsiteX23" fmla="*/ 1981200 w 2526506"/>
              <a:gd name="connsiteY23" fmla="*/ 23813 h 495300"/>
              <a:gd name="connsiteX24" fmla="*/ 1838325 w 2526506"/>
              <a:gd name="connsiteY24" fmla="*/ 54769 h 495300"/>
              <a:gd name="connsiteX25" fmla="*/ 1600200 w 2526506"/>
              <a:gd name="connsiteY25" fmla="*/ 102394 h 495300"/>
              <a:gd name="connsiteX26" fmla="*/ 1285875 w 2526506"/>
              <a:gd name="connsiteY26" fmla="*/ 161925 h 495300"/>
              <a:gd name="connsiteX27" fmla="*/ 1023938 w 2526506"/>
              <a:gd name="connsiteY27" fmla="*/ 214313 h 495300"/>
              <a:gd name="connsiteX28" fmla="*/ 771525 w 2526506"/>
              <a:gd name="connsiteY28" fmla="*/ 257175 h 495300"/>
              <a:gd name="connsiteX29" fmla="*/ 547688 w 2526506"/>
              <a:gd name="connsiteY29" fmla="*/ 288132 h 495300"/>
              <a:gd name="connsiteX30" fmla="*/ 347663 w 2526506"/>
              <a:gd name="connsiteY30" fmla="*/ 311944 h 495300"/>
              <a:gd name="connsiteX31" fmla="*/ 119063 w 2526506"/>
              <a:gd name="connsiteY31" fmla="*/ 328613 h 495300"/>
              <a:gd name="connsiteX32" fmla="*/ 40481 w 2526506"/>
              <a:gd name="connsiteY32" fmla="*/ 333375 h 495300"/>
              <a:gd name="connsiteX33" fmla="*/ 0 w 2526506"/>
              <a:gd name="connsiteY33" fmla="*/ 326232 h 495300"/>
              <a:gd name="connsiteX34" fmla="*/ 126206 w 2526506"/>
              <a:gd name="connsiteY34" fmla="*/ 495300 h 495300"/>
              <a:gd name="connsiteX35" fmla="*/ 200025 w 2526506"/>
              <a:gd name="connsiteY35" fmla="*/ 492919 h 495300"/>
              <a:gd name="connsiteX36" fmla="*/ 283369 w 2526506"/>
              <a:gd name="connsiteY36" fmla="*/ 490538 h 495300"/>
              <a:gd name="connsiteX37" fmla="*/ 423863 w 2526506"/>
              <a:gd name="connsiteY37" fmla="*/ 476250 h 495300"/>
              <a:gd name="connsiteX38" fmla="*/ 631031 w 2526506"/>
              <a:gd name="connsiteY38" fmla="*/ 450057 h 495300"/>
              <a:gd name="connsiteX39" fmla="*/ 850106 w 2526506"/>
              <a:gd name="connsiteY39" fmla="*/ 421482 h 495300"/>
              <a:gd name="connsiteX40" fmla="*/ 1145381 w 2526506"/>
              <a:gd name="connsiteY40" fmla="*/ 373857 h 495300"/>
              <a:gd name="connsiteX0" fmla="*/ 1145381 w 2526506"/>
              <a:gd name="connsiteY0" fmla="*/ 373857 h 495300"/>
              <a:gd name="connsiteX1" fmla="*/ 1671638 w 2526506"/>
              <a:gd name="connsiteY1" fmla="*/ 280988 h 495300"/>
              <a:gd name="connsiteX2" fmla="*/ 1959769 w 2526506"/>
              <a:gd name="connsiteY2" fmla="*/ 228600 h 495300"/>
              <a:gd name="connsiteX3" fmla="*/ 2005013 w 2526506"/>
              <a:gd name="connsiteY3" fmla="*/ 221457 h 495300"/>
              <a:gd name="connsiteX4" fmla="*/ 2031206 w 2526506"/>
              <a:gd name="connsiteY4" fmla="*/ 223838 h 495300"/>
              <a:gd name="connsiteX5" fmla="*/ 2047875 w 2526506"/>
              <a:gd name="connsiteY5" fmla="*/ 228600 h 495300"/>
              <a:gd name="connsiteX6" fmla="*/ 2066925 w 2526506"/>
              <a:gd name="connsiteY6" fmla="*/ 235744 h 495300"/>
              <a:gd name="connsiteX7" fmla="*/ 2083594 w 2526506"/>
              <a:gd name="connsiteY7" fmla="*/ 247650 h 495300"/>
              <a:gd name="connsiteX8" fmla="*/ 2090738 w 2526506"/>
              <a:gd name="connsiteY8" fmla="*/ 259557 h 495300"/>
              <a:gd name="connsiteX9" fmla="*/ 2526506 w 2526506"/>
              <a:gd name="connsiteY9" fmla="*/ 333375 h 495300"/>
              <a:gd name="connsiteX10" fmla="*/ 2526506 w 2526506"/>
              <a:gd name="connsiteY10" fmla="*/ 326232 h 495300"/>
              <a:gd name="connsiteX11" fmla="*/ 2521744 w 2526506"/>
              <a:gd name="connsiteY11" fmla="*/ 311944 h 495300"/>
              <a:gd name="connsiteX12" fmla="*/ 2505075 w 2526506"/>
              <a:gd name="connsiteY12" fmla="*/ 283369 h 495300"/>
              <a:gd name="connsiteX13" fmla="*/ 2469356 w 2526506"/>
              <a:gd name="connsiteY13" fmla="*/ 242888 h 495300"/>
              <a:gd name="connsiteX14" fmla="*/ 2393156 w 2526506"/>
              <a:gd name="connsiteY14" fmla="*/ 178594 h 495300"/>
              <a:gd name="connsiteX15" fmla="*/ 2255044 w 2526506"/>
              <a:gd name="connsiteY15" fmla="*/ 71438 h 495300"/>
              <a:gd name="connsiteX16" fmla="*/ 2183606 w 2526506"/>
              <a:gd name="connsiteY16" fmla="*/ 26194 h 495300"/>
              <a:gd name="connsiteX17" fmla="*/ 2145506 w 2526506"/>
              <a:gd name="connsiteY17" fmla="*/ 7144 h 495300"/>
              <a:gd name="connsiteX18" fmla="*/ 2126456 w 2526506"/>
              <a:gd name="connsiteY18" fmla="*/ 0 h 495300"/>
              <a:gd name="connsiteX19" fmla="*/ 2102644 w 2526506"/>
              <a:gd name="connsiteY19" fmla="*/ 0 h 495300"/>
              <a:gd name="connsiteX20" fmla="*/ 2071688 w 2526506"/>
              <a:gd name="connsiteY20" fmla="*/ 0 h 495300"/>
              <a:gd name="connsiteX21" fmla="*/ 2038350 w 2526506"/>
              <a:gd name="connsiteY21" fmla="*/ 4763 h 495300"/>
              <a:gd name="connsiteX22" fmla="*/ 2014538 w 2526506"/>
              <a:gd name="connsiteY22" fmla="*/ 14288 h 495300"/>
              <a:gd name="connsiteX23" fmla="*/ 1981200 w 2526506"/>
              <a:gd name="connsiteY23" fmla="*/ 23813 h 495300"/>
              <a:gd name="connsiteX24" fmla="*/ 1838325 w 2526506"/>
              <a:gd name="connsiteY24" fmla="*/ 54769 h 495300"/>
              <a:gd name="connsiteX25" fmla="*/ 1626394 w 2526506"/>
              <a:gd name="connsiteY25" fmla="*/ 95250 h 495300"/>
              <a:gd name="connsiteX26" fmla="*/ 1600200 w 2526506"/>
              <a:gd name="connsiteY26" fmla="*/ 102394 h 495300"/>
              <a:gd name="connsiteX27" fmla="*/ 1285875 w 2526506"/>
              <a:gd name="connsiteY27" fmla="*/ 161925 h 495300"/>
              <a:gd name="connsiteX28" fmla="*/ 1023938 w 2526506"/>
              <a:gd name="connsiteY28" fmla="*/ 214313 h 495300"/>
              <a:gd name="connsiteX29" fmla="*/ 771525 w 2526506"/>
              <a:gd name="connsiteY29" fmla="*/ 257175 h 495300"/>
              <a:gd name="connsiteX30" fmla="*/ 547688 w 2526506"/>
              <a:gd name="connsiteY30" fmla="*/ 288132 h 495300"/>
              <a:gd name="connsiteX31" fmla="*/ 347663 w 2526506"/>
              <a:gd name="connsiteY31" fmla="*/ 311944 h 495300"/>
              <a:gd name="connsiteX32" fmla="*/ 119063 w 2526506"/>
              <a:gd name="connsiteY32" fmla="*/ 328613 h 495300"/>
              <a:gd name="connsiteX33" fmla="*/ 40481 w 2526506"/>
              <a:gd name="connsiteY33" fmla="*/ 333375 h 495300"/>
              <a:gd name="connsiteX34" fmla="*/ 0 w 2526506"/>
              <a:gd name="connsiteY34" fmla="*/ 326232 h 495300"/>
              <a:gd name="connsiteX35" fmla="*/ 126206 w 2526506"/>
              <a:gd name="connsiteY35" fmla="*/ 495300 h 495300"/>
              <a:gd name="connsiteX36" fmla="*/ 200025 w 2526506"/>
              <a:gd name="connsiteY36" fmla="*/ 492919 h 495300"/>
              <a:gd name="connsiteX37" fmla="*/ 283369 w 2526506"/>
              <a:gd name="connsiteY37" fmla="*/ 490538 h 495300"/>
              <a:gd name="connsiteX38" fmla="*/ 423863 w 2526506"/>
              <a:gd name="connsiteY38" fmla="*/ 476250 h 495300"/>
              <a:gd name="connsiteX39" fmla="*/ 631031 w 2526506"/>
              <a:gd name="connsiteY39" fmla="*/ 450057 h 495300"/>
              <a:gd name="connsiteX40" fmla="*/ 850106 w 2526506"/>
              <a:gd name="connsiteY40" fmla="*/ 421482 h 495300"/>
              <a:gd name="connsiteX41" fmla="*/ 1145381 w 2526506"/>
              <a:gd name="connsiteY41" fmla="*/ 373857 h 495300"/>
              <a:gd name="connsiteX0" fmla="*/ 1145381 w 2526506"/>
              <a:gd name="connsiteY0" fmla="*/ 373857 h 495300"/>
              <a:gd name="connsiteX1" fmla="*/ 1671638 w 2526506"/>
              <a:gd name="connsiteY1" fmla="*/ 280988 h 495300"/>
              <a:gd name="connsiteX2" fmla="*/ 1959769 w 2526506"/>
              <a:gd name="connsiteY2" fmla="*/ 228600 h 495300"/>
              <a:gd name="connsiteX3" fmla="*/ 2005013 w 2526506"/>
              <a:gd name="connsiteY3" fmla="*/ 221457 h 495300"/>
              <a:gd name="connsiteX4" fmla="*/ 2031206 w 2526506"/>
              <a:gd name="connsiteY4" fmla="*/ 223838 h 495300"/>
              <a:gd name="connsiteX5" fmla="*/ 2047875 w 2526506"/>
              <a:gd name="connsiteY5" fmla="*/ 228600 h 495300"/>
              <a:gd name="connsiteX6" fmla="*/ 2066925 w 2526506"/>
              <a:gd name="connsiteY6" fmla="*/ 235744 h 495300"/>
              <a:gd name="connsiteX7" fmla="*/ 2083594 w 2526506"/>
              <a:gd name="connsiteY7" fmla="*/ 247650 h 495300"/>
              <a:gd name="connsiteX8" fmla="*/ 2090738 w 2526506"/>
              <a:gd name="connsiteY8" fmla="*/ 259557 h 495300"/>
              <a:gd name="connsiteX9" fmla="*/ 2526506 w 2526506"/>
              <a:gd name="connsiteY9" fmla="*/ 333375 h 495300"/>
              <a:gd name="connsiteX10" fmla="*/ 2526506 w 2526506"/>
              <a:gd name="connsiteY10" fmla="*/ 326232 h 495300"/>
              <a:gd name="connsiteX11" fmla="*/ 2521744 w 2526506"/>
              <a:gd name="connsiteY11" fmla="*/ 311944 h 495300"/>
              <a:gd name="connsiteX12" fmla="*/ 2505075 w 2526506"/>
              <a:gd name="connsiteY12" fmla="*/ 283369 h 495300"/>
              <a:gd name="connsiteX13" fmla="*/ 2469356 w 2526506"/>
              <a:gd name="connsiteY13" fmla="*/ 242888 h 495300"/>
              <a:gd name="connsiteX14" fmla="*/ 2393156 w 2526506"/>
              <a:gd name="connsiteY14" fmla="*/ 178594 h 495300"/>
              <a:gd name="connsiteX15" fmla="*/ 2255044 w 2526506"/>
              <a:gd name="connsiteY15" fmla="*/ 71438 h 495300"/>
              <a:gd name="connsiteX16" fmla="*/ 2183606 w 2526506"/>
              <a:gd name="connsiteY16" fmla="*/ 26194 h 495300"/>
              <a:gd name="connsiteX17" fmla="*/ 2145506 w 2526506"/>
              <a:gd name="connsiteY17" fmla="*/ 7144 h 495300"/>
              <a:gd name="connsiteX18" fmla="*/ 2126456 w 2526506"/>
              <a:gd name="connsiteY18" fmla="*/ 0 h 495300"/>
              <a:gd name="connsiteX19" fmla="*/ 2102644 w 2526506"/>
              <a:gd name="connsiteY19" fmla="*/ 0 h 495300"/>
              <a:gd name="connsiteX20" fmla="*/ 2071688 w 2526506"/>
              <a:gd name="connsiteY20" fmla="*/ 0 h 495300"/>
              <a:gd name="connsiteX21" fmla="*/ 2038350 w 2526506"/>
              <a:gd name="connsiteY21" fmla="*/ 4763 h 495300"/>
              <a:gd name="connsiteX22" fmla="*/ 2014538 w 2526506"/>
              <a:gd name="connsiteY22" fmla="*/ 14288 h 495300"/>
              <a:gd name="connsiteX23" fmla="*/ 1981200 w 2526506"/>
              <a:gd name="connsiteY23" fmla="*/ 23813 h 495300"/>
              <a:gd name="connsiteX24" fmla="*/ 1838325 w 2526506"/>
              <a:gd name="connsiteY24" fmla="*/ 54769 h 495300"/>
              <a:gd name="connsiteX25" fmla="*/ 1626394 w 2526506"/>
              <a:gd name="connsiteY25" fmla="*/ 95250 h 495300"/>
              <a:gd name="connsiteX26" fmla="*/ 1285875 w 2526506"/>
              <a:gd name="connsiteY26" fmla="*/ 161925 h 495300"/>
              <a:gd name="connsiteX27" fmla="*/ 1023938 w 2526506"/>
              <a:gd name="connsiteY27" fmla="*/ 214313 h 495300"/>
              <a:gd name="connsiteX28" fmla="*/ 771525 w 2526506"/>
              <a:gd name="connsiteY28" fmla="*/ 257175 h 495300"/>
              <a:gd name="connsiteX29" fmla="*/ 547688 w 2526506"/>
              <a:gd name="connsiteY29" fmla="*/ 288132 h 495300"/>
              <a:gd name="connsiteX30" fmla="*/ 347663 w 2526506"/>
              <a:gd name="connsiteY30" fmla="*/ 311944 h 495300"/>
              <a:gd name="connsiteX31" fmla="*/ 119063 w 2526506"/>
              <a:gd name="connsiteY31" fmla="*/ 328613 h 495300"/>
              <a:gd name="connsiteX32" fmla="*/ 40481 w 2526506"/>
              <a:gd name="connsiteY32" fmla="*/ 333375 h 495300"/>
              <a:gd name="connsiteX33" fmla="*/ 0 w 2526506"/>
              <a:gd name="connsiteY33" fmla="*/ 326232 h 495300"/>
              <a:gd name="connsiteX34" fmla="*/ 126206 w 2526506"/>
              <a:gd name="connsiteY34" fmla="*/ 495300 h 495300"/>
              <a:gd name="connsiteX35" fmla="*/ 200025 w 2526506"/>
              <a:gd name="connsiteY35" fmla="*/ 492919 h 495300"/>
              <a:gd name="connsiteX36" fmla="*/ 283369 w 2526506"/>
              <a:gd name="connsiteY36" fmla="*/ 490538 h 495300"/>
              <a:gd name="connsiteX37" fmla="*/ 423863 w 2526506"/>
              <a:gd name="connsiteY37" fmla="*/ 476250 h 495300"/>
              <a:gd name="connsiteX38" fmla="*/ 631031 w 2526506"/>
              <a:gd name="connsiteY38" fmla="*/ 450057 h 495300"/>
              <a:gd name="connsiteX39" fmla="*/ 850106 w 2526506"/>
              <a:gd name="connsiteY39" fmla="*/ 421482 h 495300"/>
              <a:gd name="connsiteX40" fmla="*/ 1145381 w 2526506"/>
              <a:gd name="connsiteY40" fmla="*/ 373857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26506" h="495300">
                <a:moveTo>
                  <a:pt x="1145381" y="373857"/>
                </a:moveTo>
                <a:lnTo>
                  <a:pt x="1671638" y="280988"/>
                </a:lnTo>
                <a:lnTo>
                  <a:pt x="1959769" y="228600"/>
                </a:lnTo>
                <a:lnTo>
                  <a:pt x="2005013" y="221457"/>
                </a:lnTo>
                <a:lnTo>
                  <a:pt x="2031206" y="223838"/>
                </a:lnTo>
                <a:lnTo>
                  <a:pt x="2047875" y="228600"/>
                </a:lnTo>
                <a:lnTo>
                  <a:pt x="2066925" y="235744"/>
                </a:lnTo>
                <a:lnTo>
                  <a:pt x="2083594" y="247650"/>
                </a:lnTo>
                <a:lnTo>
                  <a:pt x="2090738" y="259557"/>
                </a:lnTo>
                <a:lnTo>
                  <a:pt x="2526506" y="333375"/>
                </a:lnTo>
                <a:lnTo>
                  <a:pt x="2526506" y="326232"/>
                </a:lnTo>
                <a:lnTo>
                  <a:pt x="2521744" y="311944"/>
                </a:lnTo>
                <a:lnTo>
                  <a:pt x="2505075" y="283369"/>
                </a:lnTo>
                <a:lnTo>
                  <a:pt x="2469356" y="242888"/>
                </a:lnTo>
                <a:lnTo>
                  <a:pt x="2393156" y="178594"/>
                </a:lnTo>
                <a:lnTo>
                  <a:pt x="2255044" y="71438"/>
                </a:lnTo>
                <a:lnTo>
                  <a:pt x="2183606" y="26194"/>
                </a:lnTo>
                <a:lnTo>
                  <a:pt x="2145506" y="7144"/>
                </a:lnTo>
                <a:lnTo>
                  <a:pt x="2126456" y="0"/>
                </a:lnTo>
                <a:lnTo>
                  <a:pt x="2102644" y="0"/>
                </a:lnTo>
                <a:lnTo>
                  <a:pt x="2071688" y="0"/>
                </a:lnTo>
                <a:lnTo>
                  <a:pt x="2038350" y="4763"/>
                </a:lnTo>
                <a:lnTo>
                  <a:pt x="2014538" y="14288"/>
                </a:lnTo>
                <a:lnTo>
                  <a:pt x="1981200" y="23813"/>
                </a:lnTo>
                <a:lnTo>
                  <a:pt x="1838325" y="54769"/>
                </a:lnTo>
                <a:lnTo>
                  <a:pt x="1626394" y="95250"/>
                </a:lnTo>
                <a:lnTo>
                  <a:pt x="1285875" y="161925"/>
                </a:lnTo>
                <a:lnTo>
                  <a:pt x="1023938" y="214313"/>
                </a:lnTo>
                <a:lnTo>
                  <a:pt x="771525" y="257175"/>
                </a:lnTo>
                <a:lnTo>
                  <a:pt x="547688" y="288132"/>
                </a:lnTo>
                <a:lnTo>
                  <a:pt x="347663" y="311944"/>
                </a:lnTo>
                <a:lnTo>
                  <a:pt x="119063" y="328613"/>
                </a:lnTo>
                <a:lnTo>
                  <a:pt x="40481" y="333375"/>
                </a:lnTo>
                <a:lnTo>
                  <a:pt x="0" y="326232"/>
                </a:lnTo>
                <a:lnTo>
                  <a:pt x="126206" y="495300"/>
                </a:lnTo>
                <a:lnTo>
                  <a:pt x="200025" y="492919"/>
                </a:lnTo>
                <a:lnTo>
                  <a:pt x="283369" y="490538"/>
                </a:lnTo>
                <a:lnTo>
                  <a:pt x="423863" y="476250"/>
                </a:lnTo>
                <a:lnTo>
                  <a:pt x="631031" y="450057"/>
                </a:lnTo>
                <a:lnTo>
                  <a:pt x="850106" y="421482"/>
                </a:lnTo>
                <a:lnTo>
                  <a:pt x="1145381" y="3738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FE5E18B-B07A-44E0-AF04-F4C42828B206}"/>
              </a:ext>
            </a:extLst>
          </p:cNvPr>
          <p:cNvSpPr/>
          <p:nvPr/>
        </p:nvSpPr>
        <p:spPr>
          <a:xfrm>
            <a:off x="6734176" y="1849439"/>
            <a:ext cx="593725" cy="1112837"/>
          </a:xfrm>
          <a:custGeom>
            <a:avLst/>
            <a:gdLst>
              <a:gd name="connsiteX0" fmla="*/ 111919 w 592931"/>
              <a:gd name="connsiteY0" fmla="*/ 566738 h 1112044"/>
              <a:gd name="connsiteX1" fmla="*/ 140494 w 592931"/>
              <a:gd name="connsiteY1" fmla="*/ 440532 h 1112044"/>
              <a:gd name="connsiteX2" fmla="*/ 157163 w 592931"/>
              <a:gd name="connsiteY2" fmla="*/ 352425 h 1112044"/>
              <a:gd name="connsiteX3" fmla="*/ 166688 w 592931"/>
              <a:gd name="connsiteY3" fmla="*/ 269082 h 1112044"/>
              <a:gd name="connsiteX4" fmla="*/ 176213 w 592931"/>
              <a:gd name="connsiteY4" fmla="*/ 169069 h 1112044"/>
              <a:gd name="connsiteX5" fmla="*/ 180975 w 592931"/>
              <a:gd name="connsiteY5" fmla="*/ 90488 h 1112044"/>
              <a:gd name="connsiteX6" fmla="*/ 176213 w 592931"/>
              <a:gd name="connsiteY6" fmla="*/ 47625 h 1112044"/>
              <a:gd name="connsiteX7" fmla="*/ 166688 w 592931"/>
              <a:gd name="connsiteY7" fmla="*/ 26194 h 1112044"/>
              <a:gd name="connsiteX8" fmla="*/ 152400 w 592931"/>
              <a:gd name="connsiteY8" fmla="*/ 0 h 1112044"/>
              <a:gd name="connsiteX9" fmla="*/ 588169 w 592931"/>
              <a:gd name="connsiteY9" fmla="*/ 69057 h 1112044"/>
              <a:gd name="connsiteX10" fmla="*/ 592931 w 592931"/>
              <a:gd name="connsiteY10" fmla="*/ 83344 h 1112044"/>
              <a:gd name="connsiteX11" fmla="*/ 592931 w 592931"/>
              <a:gd name="connsiteY11" fmla="*/ 95250 h 1112044"/>
              <a:gd name="connsiteX12" fmla="*/ 592931 w 592931"/>
              <a:gd name="connsiteY12" fmla="*/ 107157 h 1112044"/>
              <a:gd name="connsiteX13" fmla="*/ 590550 w 592931"/>
              <a:gd name="connsiteY13" fmla="*/ 116682 h 1112044"/>
              <a:gd name="connsiteX14" fmla="*/ 578644 w 592931"/>
              <a:gd name="connsiteY14" fmla="*/ 135732 h 1112044"/>
              <a:gd name="connsiteX15" fmla="*/ 566738 w 592931"/>
              <a:gd name="connsiteY15" fmla="*/ 150019 h 1112044"/>
              <a:gd name="connsiteX16" fmla="*/ 552450 w 592931"/>
              <a:gd name="connsiteY16" fmla="*/ 164307 h 1112044"/>
              <a:gd name="connsiteX17" fmla="*/ 535781 w 592931"/>
              <a:gd name="connsiteY17" fmla="*/ 173832 h 1112044"/>
              <a:gd name="connsiteX18" fmla="*/ 516731 w 592931"/>
              <a:gd name="connsiteY18" fmla="*/ 192882 h 1112044"/>
              <a:gd name="connsiteX19" fmla="*/ 495300 w 592931"/>
              <a:gd name="connsiteY19" fmla="*/ 223838 h 1112044"/>
              <a:gd name="connsiteX20" fmla="*/ 476250 w 592931"/>
              <a:gd name="connsiteY20" fmla="*/ 261938 h 1112044"/>
              <a:gd name="connsiteX21" fmla="*/ 461963 w 592931"/>
              <a:gd name="connsiteY21" fmla="*/ 309563 h 1112044"/>
              <a:gd name="connsiteX22" fmla="*/ 440531 w 592931"/>
              <a:gd name="connsiteY22" fmla="*/ 388144 h 1112044"/>
              <a:gd name="connsiteX23" fmla="*/ 302419 w 592931"/>
              <a:gd name="connsiteY23" fmla="*/ 842963 h 1112044"/>
              <a:gd name="connsiteX24" fmla="*/ 250031 w 592931"/>
              <a:gd name="connsiteY24" fmla="*/ 995363 h 1112044"/>
              <a:gd name="connsiteX25" fmla="*/ 228600 w 592931"/>
              <a:gd name="connsiteY25" fmla="*/ 1045369 h 1112044"/>
              <a:gd name="connsiteX26" fmla="*/ 195263 w 592931"/>
              <a:gd name="connsiteY26" fmla="*/ 1085850 h 1112044"/>
              <a:gd name="connsiteX27" fmla="*/ 180975 w 592931"/>
              <a:gd name="connsiteY27" fmla="*/ 1097757 h 1112044"/>
              <a:gd name="connsiteX28" fmla="*/ 164306 w 592931"/>
              <a:gd name="connsiteY28" fmla="*/ 1104900 h 1112044"/>
              <a:gd name="connsiteX29" fmla="*/ 147638 w 592931"/>
              <a:gd name="connsiteY29" fmla="*/ 1112044 h 1112044"/>
              <a:gd name="connsiteX30" fmla="*/ 128588 w 592931"/>
              <a:gd name="connsiteY30" fmla="*/ 1112044 h 1112044"/>
              <a:gd name="connsiteX31" fmla="*/ 102394 w 592931"/>
              <a:gd name="connsiteY31" fmla="*/ 1109663 h 1112044"/>
              <a:gd name="connsiteX32" fmla="*/ 80963 w 592931"/>
              <a:gd name="connsiteY32" fmla="*/ 1100138 h 1112044"/>
              <a:gd name="connsiteX33" fmla="*/ 42863 w 592931"/>
              <a:gd name="connsiteY33" fmla="*/ 1078707 h 1112044"/>
              <a:gd name="connsiteX34" fmla="*/ 16669 w 592931"/>
              <a:gd name="connsiteY34" fmla="*/ 1059657 h 1112044"/>
              <a:gd name="connsiteX35" fmla="*/ 0 w 592931"/>
              <a:gd name="connsiteY35" fmla="*/ 1052513 h 1112044"/>
              <a:gd name="connsiteX36" fmla="*/ 50006 w 592931"/>
              <a:gd name="connsiteY36" fmla="*/ 823913 h 1112044"/>
              <a:gd name="connsiteX37" fmla="*/ 66675 w 592931"/>
              <a:gd name="connsiteY37" fmla="*/ 752475 h 1112044"/>
              <a:gd name="connsiteX38" fmla="*/ 111919 w 592931"/>
              <a:gd name="connsiteY38" fmla="*/ 566738 h 1112044"/>
              <a:gd name="connsiteX0" fmla="*/ 111919 w 592931"/>
              <a:gd name="connsiteY0" fmla="*/ 566738 h 1112044"/>
              <a:gd name="connsiteX1" fmla="*/ 140494 w 592931"/>
              <a:gd name="connsiteY1" fmla="*/ 440532 h 1112044"/>
              <a:gd name="connsiteX2" fmla="*/ 157163 w 592931"/>
              <a:gd name="connsiteY2" fmla="*/ 352425 h 1112044"/>
              <a:gd name="connsiteX3" fmla="*/ 166688 w 592931"/>
              <a:gd name="connsiteY3" fmla="*/ 269082 h 1112044"/>
              <a:gd name="connsiteX4" fmla="*/ 176213 w 592931"/>
              <a:gd name="connsiteY4" fmla="*/ 169069 h 1112044"/>
              <a:gd name="connsiteX5" fmla="*/ 180975 w 592931"/>
              <a:gd name="connsiteY5" fmla="*/ 90488 h 1112044"/>
              <a:gd name="connsiteX6" fmla="*/ 176213 w 592931"/>
              <a:gd name="connsiteY6" fmla="*/ 47625 h 1112044"/>
              <a:gd name="connsiteX7" fmla="*/ 166688 w 592931"/>
              <a:gd name="connsiteY7" fmla="*/ 26194 h 1112044"/>
              <a:gd name="connsiteX8" fmla="*/ 152400 w 592931"/>
              <a:gd name="connsiteY8" fmla="*/ 0 h 1112044"/>
              <a:gd name="connsiteX9" fmla="*/ 588169 w 592931"/>
              <a:gd name="connsiteY9" fmla="*/ 69057 h 1112044"/>
              <a:gd name="connsiteX10" fmla="*/ 592931 w 592931"/>
              <a:gd name="connsiteY10" fmla="*/ 83344 h 1112044"/>
              <a:gd name="connsiteX11" fmla="*/ 592931 w 592931"/>
              <a:gd name="connsiteY11" fmla="*/ 95250 h 1112044"/>
              <a:gd name="connsiteX12" fmla="*/ 592931 w 592931"/>
              <a:gd name="connsiteY12" fmla="*/ 107157 h 1112044"/>
              <a:gd name="connsiteX13" fmla="*/ 590550 w 592931"/>
              <a:gd name="connsiteY13" fmla="*/ 116682 h 1112044"/>
              <a:gd name="connsiteX14" fmla="*/ 578644 w 592931"/>
              <a:gd name="connsiteY14" fmla="*/ 135732 h 1112044"/>
              <a:gd name="connsiteX15" fmla="*/ 566738 w 592931"/>
              <a:gd name="connsiteY15" fmla="*/ 150019 h 1112044"/>
              <a:gd name="connsiteX16" fmla="*/ 552450 w 592931"/>
              <a:gd name="connsiteY16" fmla="*/ 164307 h 1112044"/>
              <a:gd name="connsiteX17" fmla="*/ 535781 w 592931"/>
              <a:gd name="connsiteY17" fmla="*/ 173832 h 1112044"/>
              <a:gd name="connsiteX18" fmla="*/ 516731 w 592931"/>
              <a:gd name="connsiteY18" fmla="*/ 192882 h 1112044"/>
              <a:gd name="connsiteX19" fmla="*/ 495300 w 592931"/>
              <a:gd name="connsiteY19" fmla="*/ 223838 h 1112044"/>
              <a:gd name="connsiteX20" fmla="*/ 476250 w 592931"/>
              <a:gd name="connsiteY20" fmla="*/ 261938 h 1112044"/>
              <a:gd name="connsiteX21" fmla="*/ 461963 w 592931"/>
              <a:gd name="connsiteY21" fmla="*/ 309563 h 1112044"/>
              <a:gd name="connsiteX22" fmla="*/ 440531 w 592931"/>
              <a:gd name="connsiteY22" fmla="*/ 388144 h 1112044"/>
              <a:gd name="connsiteX23" fmla="*/ 302419 w 592931"/>
              <a:gd name="connsiteY23" fmla="*/ 842963 h 1112044"/>
              <a:gd name="connsiteX24" fmla="*/ 250031 w 592931"/>
              <a:gd name="connsiteY24" fmla="*/ 995363 h 1112044"/>
              <a:gd name="connsiteX25" fmla="*/ 195263 w 592931"/>
              <a:gd name="connsiteY25" fmla="*/ 1085850 h 1112044"/>
              <a:gd name="connsiteX26" fmla="*/ 180975 w 592931"/>
              <a:gd name="connsiteY26" fmla="*/ 1097757 h 1112044"/>
              <a:gd name="connsiteX27" fmla="*/ 164306 w 592931"/>
              <a:gd name="connsiteY27" fmla="*/ 1104900 h 1112044"/>
              <a:gd name="connsiteX28" fmla="*/ 147638 w 592931"/>
              <a:gd name="connsiteY28" fmla="*/ 1112044 h 1112044"/>
              <a:gd name="connsiteX29" fmla="*/ 128588 w 592931"/>
              <a:gd name="connsiteY29" fmla="*/ 1112044 h 1112044"/>
              <a:gd name="connsiteX30" fmla="*/ 102394 w 592931"/>
              <a:gd name="connsiteY30" fmla="*/ 1109663 h 1112044"/>
              <a:gd name="connsiteX31" fmla="*/ 80963 w 592931"/>
              <a:gd name="connsiteY31" fmla="*/ 1100138 h 1112044"/>
              <a:gd name="connsiteX32" fmla="*/ 42863 w 592931"/>
              <a:gd name="connsiteY32" fmla="*/ 1078707 h 1112044"/>
              <a:gd name="connsiteX33" fmla="*/ 16669 w 592931"/>
              <a:gd name="connsiteY33" fmla="*/ 1059657 h 1112044"/>
              <a:gd name="connsiteX34" fmla="*/ 0 w 592931"/>
              <a:gd name="connsiteY34" fmla="*/ 1052513 h 1112044"/>
              <a:gd name="connsiteX35" fmla="*/ 50006 w 592931"/>
              <a:gd name="connsiteY35" fmla="*/ 823913 h 1112044"/>
              <a:gd name="connsiteX36" fmla="*/ 66675 w 592931"/>
              <a:gd name="connsiteY36" fmla="*/ 752475 h 1112044"/>
              <a:gd name="connsiteX37" fmla="*/ 111919 w 592931"/>
              <a:gd name="connsiteY37" fmla="*/ 566738 h 111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92931" h="1112044">
                <a:moveTo>
                  <a:pt x="111919" y="566738"/>
                </a:moveTo>
                <a:lnTo>
                  <a:pt x="140494" y="440532"/>
                </a:lnTo>
                <a:lnTo>
                  <a:pt x="157163" y="352425"/>
                </a:lnTo>
                <a:lnTo>
                  <a:pt x="166688" y="269082"/>
                </a:lnTo>
                <a:lnTo>
                  <a:pt x="176213" y="169069"/>
                </a:lnTo>
                <a:lnTo>
                  <a:pt x="180975" y="90488"/>
                </a:lnTo>
                <a:lnTo>
                  <a:pt x="176213" y="47625"/>
                </a:lnTo>
                <a:lnTo>
                  <a:pt x="166688" y="26194"/>
                </a:lnTo>
                <a:lnTo>
                  <a:pt x="152400" y="0"/>
                </a:lnTo>
                <a:lnTo>
                  <a:pt x="588169" y="69057"/>
                </a:lnTo>
                <a:lnTo>
                  <a:pt x="592931" y="83344"/>
                </a:lnTo>
                <a:lnTo>
                  <a:pt x="592931" y="95250"/>
                </a:lnTo>
                <a:lnTo>
                  <a:pt x="592931" y="107157"/>
                </a:lnTo>
                <a:lnTo>
                  <a:pt x="590550" y="116682"/>
                </a:lnTo>
                <a:lnTo>
                  <a:pt x="578644" y="135732"/>
                </a:lnTo>
                <a:lnTo>
                  <a:pt x="566738" y="150019"/>
                </a:lnTo>
                <a:lnTo>
                  <a:pt x="552450" y="164307"/>
                </a:lnTo>
                <a:lnTo>
                  <a:pt x="535781" y="173832"/>
                </a:lnTo>
                <a:lnTo>
                  <a:pt x="516731" y="192882"/>
                </a:lnTo>
                <a:lnTo>
                  <a:pt x="495300" y="223838"/>
                </a:lnTo>
                <a:lnTo>
                  <a:pt x="476250" y="261938"/>
                </a:lnTo>
                <a:lnTo>
                  <a:pt x="461963" y="309563"/>
                </a:lnTo>
                <a:lnTo>
                  <a:pt x="440531" y="388144"/>
                </a:lnTo>
                <a:lnTo>
                  <a:pt x="302419" y="842963"/>
                </a:lnTo>
                <a:lnTo>
                  <a:pt x="250031" y="995363"/>
                </a:lnTo>
                <a:cubicBezTo>
                  <a:pt x="232172" y="1035844"/>
                  <a:pt x="206772" y="1068784"/>
                  <a:pt x="195263" y="1085850"/>
                </a:cubicBezTo>
                <a:lnTo>
                  <a:pt x="180975" y="1097757"/>
                </a:lnTo>
                <a:lnTo>
                  <a:pt x="164306" y="1104900"/>
                </a:lnTo>
                <a:lnTo>
                  <a:pt x="147638" y="1112044"/>
                </a:lnTo>
                <a:lnTo>
                  <a:pt x="128588" y="1112044"/>
                </a:lnTo>
                <a:lnTo>
                  <a:pt x="102394" y="1109663"/>
                </a:lnTo>
                <a:lnTo>
                  <a:pt x="80963" y="1100138"/>
                </a:lnTo>
                <a:lnTo>
                  <a:pt x="42863" y="1078707"/>
                </a:lnTo>
                <a:lnTo>
                  <a:pt x="16669" y="1059657"/>
                </a:lnTo>
                <a:lnTo>
                  <a:pt x="0" y="1052513"/>
                </a:lnTo>
                <a:lnTo>
                  <a:pt x="50006" y="823913"/>
                </a:lnTo>
                <a:lnTo>
                  <a:pt x="66675" y="752475"/>
                </a:lnTo>
                <a:lnTo>
                  <a:pt x="111919" y="5667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17233D6A-0E87-4B09-A336-75ED1A1E588B}"/>
              </a:ext>
            </a:extLst>
          </p:cNvPr>
          <p:cNvSpPr/>
          <p:nvPr/>
        </p:nvSpPr>
        <p:spPr>
          <a:xfrm>
            <a:off x="5099051" y="2671764"/>
            <a:ext cx="1700213" cy="384175"/>
          </a:xfrm>
          <a:custGeom>
            <a:avLst/>
            <a:gdLst>
              <a:gd name="connsiteX0" fmla="*/ 1052513 w 1700213"/>
              <a:gd name="connsiteY0" fmla="*/ 261937 h 383381"/>
              <a:gd name="connsiteX1" fmla="*/ 1257300 w 1700213"/>
              <a:gd name="connsiteY1" fmla="*/ 233362 h 383381"/>
              <a:gd name="connsiteX2" fmla="*/ 1414463 w 1700213"/>
              <a:gd name="connsiteY2" fmla="*/ 211931 h 383381"/>
              <a:gd name="connsiteX3" fmla="*/ 1497807 w 1700213"/>
              <a:gd name="connsiteY3" fmla="*/ 202406 h 383381"/>
              <a:gd name="connsiteX4" fmla="*/ 1535907 w 1700213"/>
              <a:gd name="connsiteY4" fmla="*/ 200025 h 383381"/>
              <a:gd name="connsiteX5" fmla="*/ 1566863 w 1700213"/>
              <a:gd name="connsiteY5" fmla="*/ 202406 h 383381"/>
              <a:gd name="connsiteX6" fmla="*/ 1612107 w 1700213"/>
              <a:gd name="connsiteY6" fmla="*/ 219075 h 383381"/>
              <a:gd name="connsiteX7" fmla="*/ 1652588 w 1700213"/>
              <a:gd name="connsiteY7" fmla="*/ 238125 h 383381"/>
              <a:gd name="connsiteX8" fmla="*/ 1700213 w 1700213"/>
              <a:gd name="connsiteY8" fmla="*/ 23812 h 383381"/>
              <a:gd name="connsiteX9" fmla="*/ 1647825 w 1700213"/>
              <a:gd name="connsiteY9" fmla="*/ 14287 h 383381"/>
              <a:gd name="connsiteX10" fmla="*/ 1559719 w 1700213"/>
              <a:gd name="connsiteY10" fmla="*/ 2381 h 383381"/>
              <a:gd name="connsiteX11" fmla="*/ 1516857 w 1700213"/>
              <a:gd name="connsiteY11" fmla="*/ 0 h 383381"/>
              <a:gd name="connsiteX12" fmla="*/ 1395413 w 1700213"/>
              <a:gd name="connsiteY12" fmla="*/ 23812 h 383381"/>
              <a:gd name="connsiteX13" fmla="*/ 1190625 w 1700213"/>
              <a:gd name="connsiteY13" fmla="*/ 61912 h 383381"/>
              <a:gd name="connsiteX14" fmla="*/ 907257 w 1700213"/>
              <a:gd name="connsiteY14" fmla="*/ 111918 h 383381"/>
              <a:gd name="connsiteX15" fmla="*/ 669132 w 1700213"/>
              <a:gd name="connsiteY15" fmla="*/ 154781 h 383381"/>
              <a:gd name="connsiteX16" fmla="*/ 450057 w 1700213"/>
              <a:gd name="connsiteY16" fmla="*/ 188118 h 383381"/>
              <a:gd name="connsiteX17" fmla="*/ 280988 w 1700213"/>
              <a:gd name="connsiteY17" fmla="*/ 209550 h 383381"/>
              <a:gd name="connsiteX18" fmla="*/ 147638 w 1700213"/>
              <a:gd name="connsiteY18" fmla="*/ 219075 h 383381"/>
              <a:gd name="connsiteX19" fmla="*/ 4763 w 1700213"/>
              <a:gd name="connsiteY19" fmla="*/ 219075 h 383381"/>
              <a:gd name="connsiteX20" fmla="*/ 0 w 1700213"/>
              <a:gd name="connsiteY20" fmla="*/ 223837 h 383381"/>
              <a:gd name="connsiteX21" fmla="*/ 52388 w 1700213"/>
              <a:gd name="connsiteY21" fmla="*/ 383381 h 383381"/>
              <a:gd name="connsiteX22" fmla="*/ 130969 w 1700213"/>
              <a:gd name="connsiteY22" fmla="*/ 378618 h 383381"/>
              <a:gd name="connsiteX23" fmla="*/ 276225 w 1700213"/>
              <a:gd name="connsiteY23" fmla="*/ 369093 h 383381"/>
              <a:gd name="connsiteX24" fmla="*/ 421482 w 1700213"/>
              <a:gd name="connsiteY24" fmla="*/ 350043 h 383381"/>
              <a:gd name="connsiteX25" fmla="*/ 509588 w 1700213"/>
              <a:gd name="connsiteY25" fmla="*/ 333375 h 383381"/>
              <a:gd name="connsiteX26" fmla="*/ 764382 w 1700213"/>
              <a:gd name="connsiteY26" fmla="*/ 307181 h 383381"/>
              <a:gd name="connsiteX27" fmla="*/ 912019 w 1700213"/>
              <a:gd name="connsiteY27" fmla="*/ 283368 h 383381"/>
              <a:gd name="connsiteX28" fmla="*/ 1052513 w 1700213"/>
              <a:gd name="connsiteY28" fmla="*/ 261937 h 383381"/>
              <a:gd name="connsiteX0" fmla="*/ 1052513 w 1700213"/>
              <a:gd name="connsiteY0" fmla="*/ 261937 h 383381"/>
              <a:gd name="connsiteX1" fmla="*/ 1257300 w 1700213"/>
              <a:gd name="connsiteY1" fmla="*/ 233362 h 383381"/>
              <a:gd name="connsiteX2" fmla="*/ 1414463 w 1700213"/>
              <a:gd name="connsiteY2" fmla="*/ 211931 h 383381"/>
              <a:gd name="connsiteX3" fmla="*/ 1497807 w 1700213"/>
              <a:gd name="connsiteY3" fmla="*/ 202406 h 383381"/>
              <a:gd name="connsiteX4" fmla="*/ 1535907 w 1700213"/>
              <a:gd name="connsiteY4" fmla="*/ 200025 h 383381"/>
              <a:gd name="connsiteX5" fmla="*/ 1612107 w 1700213"/>
              <a:gd name="connsiteY5" fmla="*/ 219075 h 383381"/>
              <a:gd name="connsiteX6" fmla="*/ 1652588 w 1700213"/>
              <a:gd name="connsiteY6" fmla="*/ 238125 h 383381"/>
              <a:gd name="connsiteX7" fmla="*/ 1700213 w 1700213"/>
              <a:gd name="connsiteY7" fmla="*/ 23812 h 383381"/>
              <a:gd name="connsiteX8" fmla="*/ 1647825 w 1700213"/>
              <a:gd name="connsiteY8" fmla="*/ 14287 h 383381"/>
              <a:gd name="connsiteX9" fmla="*/ 1559719 w 1700213"/>
              <a:gd name="connsiteY9" fmla="*/ 2381 h 383381"/>
              <a:gd name="connsiteX10" fmla="*/ 1516857 w 1700213"/>
              <a:gd name="connsiteY10" fmla="*/ 0 h 383381"/>
              <a:gd name="connsiteX11" fmla="*/ 1395413 w 1700213"/>
              <a:gd name="connsiteY11" fmla="*/ 23812 h 383381"/>
              <a:gd name="connsiteX12" fmla="*/ 1190625 w 1700213"/>
              <a:gd name="connsiteY12" fmla="*/ 61912 h 383381"/>
              <a:gd name="connsiteX13" fmla="*/ 907257 w 1700213"/>
              <a:gd name="connsiteY13" fmla="*/ 111918 h 383381"/>
              <a:gd name="connsiteX14" fmla="*/ 669132 w 1700213"/>
              <a:gd name="connsiteY14" fmla="*/ 154781 h 383381"/>
              <a:gd name="connsiteX15" fmla="*/ 450057 w 1700213"/>
              <a:gd name="connsiteY15" fmla="*/ 188118 h 383381"/>
              <a:gd name="connsiteX16" fmla="*/ 280988 w 1700213"/>
              <a:gd name="connsiteY16" fmla="*/ 209550 h 383381"/>
              <a:gd name="connsiteX17" fmla="*/ 147638 w 1700213"/>
              <a:gd name="connsiteY17" fmla="*/ 219075 h 383381"/>
              <a:gd name="connsiteX18" fmla="*/ 4763 w 1700213"/>
              <a:gd name="connsiteY18" fmla="*/ 219075 h 383381"/>
              <a:gd name="connsiteX19" fmla="*/ 0 w 1700213"/>
              <a:gd name="connsiteY19" fmla="*/ 223837 h 383381"/>
              <a:gd name="connsiteX20" fmla="*/ 52388 w 1700213"/>
              <a:gd name="connsiteY20" fmla="*/ 383381 h 383381"/>
              <a:gd name="connsiteX21" fmla="*/ 130969 w 1700213"/>
              <a:gd name="connsiteY21" fmla="*/ 378618 h 383381"/>
              <a:gd name="connsiteX22" fmla="*/ 276225 w 1700213"/>
              <a:gd name="connsiteY22" fmla="*/ 369093 h 383381"/>
              <a:gd name="connsiteX23" fmla="*/ 421482 w 1700213"/>
              <a:gd name="connsiteY23" fmla="*/ 350043 h 383381"/>
              <a:gd name="connsiteX24" fmla="*/ 509588 w 1700213"/>
              <a:gd name="connsiteY24" fmla="*/ 333375 h 383381"/>
              <a:gd name="connsiteX25" fmla="*/ 764382 w 1700213"/>
              <a:gd name="connsiteY25" fmla="*/ 307181 h 383381"/>
              <a:gd name="connsiteX26" fmla="*/ 912019 w 1700213"/>
              <a:gd name="connsiteY26" fmla="*/ 283368 h 383381"/>
              <a:gd name="connsiteX27" fmla="*/ 1052513 w 1700213"/>
              <a:gd name="connsiteY27" fmla="*/ 261937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00213" h="383381">
                <a:moveTo>
                  <a:pt x="1052513" y="261937"/>
                </a:moveTo>
                <a:lnTo>
                  <a:pt x="1257300" y="233362"/>
                </a:lnTo>
                <a:lnTo>
                  <a:pt x="1414463" y="211931"/>
                </a:lnTo>
                <a:lnTo>
                  <a:pt x="1497807" y="202406"/>
                </a:lnTo>
                <a:lnTo>
                  <a:pt x="1535907" y="200025"/>
                </a:lnTo>
                <a:cubicBezTo>
                  <a:pt x="1554957" y="202803"/>
                  <a:pt x="1592660" y="212725"/>
                  <a:pt x="1612107" y="219075"/>
                </a:cubicBezTo>
                <a:lnTo>
                  <a:pt x="1652588" y="238125"/>
                </a:lnTo>
                <a:lnTo>
                  <a:pt x="1700213" y="23812"/>
                </a:lnTo>
                <a:lnTo>
                  <a:pt x="1647825" y="14287"/>
                </a:lnTo>
                <a:lnTo>
                  <a:pt x="1559719" y="2381"/>
                </a:lnTo>
                <a:lnTo>
                  <a:pt x="1516857" y="0"/>
                </a:lnTo>
                <a:lnTo>
                  <a:pt x="1395413" y="23812"/>
                </a:lnTo>
                <a:lnTo>
                  <a:pt x="1190625" y="61912"/>
                </a:lnTo>
                <a:lnTo>
                  <a:pt x="907257" y="111918"/>
                </a:lnTo>
                <a:lnTo>
                  <a:pt x="669132" y="154781"/>
                </a:lnTo>
                <a:lnTo>
                  <a:pt x="450057" y="188118"/>
                </a:lnTo>
                <a:lnTo>
                  <a:pt x="280988" y="209550"/>
                </a:lnTo>
                <a:lnTo>
                  <a:pt x="147638" y="219075"/>
                </a:lnTo>
                <a:lnTo>
                  <a:pt x="4763" y="219075"/>
                </a:lnTo>
                <a:lnTo>
                  <a:pt x="0" y="223837"/>
                </a:lnTo>
                <a:lnTo>
                  <a:pt x="52388" y="383381"/>
                </a:lnTo>
                <a:lnTo>
                  <a:pt x="130969" y="378618"/>
                </a:lnTo>
                <a:lnTo>
                  <a:pt x="276225" y="369093"/>
                </a:lnTo>
                <a:lnTo>
                  <a:pt x="421482" y="350043"/>
                </a:lnTo>
                <a:lnTo>
                  <a:pt x="509588" y="333375"/>
                </a:lnTo>
                <a:lnTo>
                  <a:pt x="764382" y="307181"/>
                </a:lnTo>
                <a:lnTo>
                  <a:pt x="912019" y="283368"/>
                </a:lnTo>
                <a:lnTo>
                  <a:pt x="1052513" y="2619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950BDAC-00D5-4FEE-9C1F-F3BFB95A2A5D}"/>
              </a:ext>
            </a:extLst>
          </p:cNvPr>
          <p:cNvSpPr/>
          <p:nvPr/>
        </p:nvSpPr>
        <p:spPr>
          <a:xfrm rot="16200000">
            <a:off x="4774407" y="3756819"/>
            <a:ext cx="2087562" cy="501650"/>
          </a:xfrm>
          <a:custGeom>
            <a:avLst/>
            <a:gdLst>
              <a:gd name="connsiteX0" fmla="*/ 878681 w 2088356"/>
              <a:gd name="connsiteY0" fmla="*/ 230981 h 502444"/>
              <a:gd name="connsiteX1" fmla="*/ 1193006 w 2088356"/>
              <a:gd name="connsiteY1" fmla="*/ 230981 h 502444"/>
              <a:gd name="connsiteX2" fmla="*/ 1514475 w 2088356"/>
              <a:gd name="connsiteY2" fmla="*/ 230981 h 502444"/>
              <a:gd name="connsiteX3" fmla="*/ 1635919 w 2088356"/>
              <a:gd name="connsiteY3" fmla="*/ 233363 h 502444"/>
              <a:gd name="connsiteX4" fmla="*/ 1719262 w 2088356"/>
              <a:gd name="connsiteY4" fmla="*/ 223838 h 502444"/>
              <a:gd name="connsiteX5" fmla="*/ 1793081 w 2088356"/>
              <a:gd name="connsiteY5" fmla="*/ 207169 h 502444"/>
              <a:gd name="connsiteX6" fmla="*/ 1845469 w 2088356"/>
              <a:gd name="connsiteY6" fmla="*/ 188119 h 502444"/>
              <a:gd name="connsiteX7" fmla="*/ 1902619 w 2088356"/>
              <a:gd name="connsiteY7" fmla="*/ 159544 h 502444"/>
              <a:gd name="connsiteX8" fmla="*/ 1955006 w 2088356"/>
              <a:gd name="connsiteY8" fmla="*/ 123825 h 502444"/>
              <a:gd name="connsiteX9" fmla="*/ 2014537 w 2088356"/>
              <a:gd name="connsiteY9" fmla="*/ 66675 h 502444"/>
              <a:gd name="connsiteX10" fmla="*/ 2064544 w 2088356"/>
              <a:gd name="connsiteY10" fmla="*/ 0 h 502444"/>
              <a:gd name="connsiteX11" fmla="*/ 2081212 w 2088356"/>
              <a:gd name="connsiteY11" fmla="*/ 4763 h 502444"/>
              <a:gd name="connsiteX12" fmla="*/ 2088356 w 2088356"/>
              <a:gd name="connsiteY12" fmla="*/ 233363 h 502444"/>
              <a:gd name="connsiteX13" fmla="*/ 2028825 w 2088356"/>
              <a:gd name="connsiteY13" fmla="*/ 309563 h 502444"/>
              <a:gd name="connsiteX14" fmla="*/ 1976437 w 2088356"/>
              <a:gd name="connsiteY14" fmla="*/ 369094 h 502444"/>
              <a:gd name="connsiteX15" fmla="*/ 1919287 w 2088356"/>
              <a:gd name="connsiteY15" fmla="*/ 428625 h 502444"/>
              <a:gd name="connsiteX16" fmla="*/ 1857375 w 2088356"/>
              <a:gd name="connsiteY16" fmla="*/ 469106 h 502444"/>
              <a:gd name="connsiteX17" fmla="*/ 1807369 w 2088356"/>
              <a:gd name="connsiteY17" fmla="*/ 490538 h 502444"/>
              <a:gd name="connsiteX18" fmla="*/ 1764506 w 2088356"/>
              <a:gd name="connsiteY18" fmla="*/ 502444 h 502444"/>
              <a:gd name="connsiteX19" fmla="*/ 1690687 w 2088356"/>
              <a:gd name="connsiteY19" fmla="*/ 497681 h 502444"/>
              <a:gd name="connsiteX20" fmla="*/ 1557337 w 2088356"/>
              <a:gd name="connsiteY20" fmla="*/ 485775 h 502444"/>
              <a:gd name="connsiteX21" fmla="*/ 1257300 w 2088356"/>
              <a:gd name="connsiteY21" fmla="*/ 476250 h 502444"/>
              <a:gd name="connsiteX22" fmla="*/ 978694 w 2088356"/>
              <a:gd name="connsiteY22" fmla="*/ 473869 h 502444"/>
              <a:gd name="connsiteX23" fmla="*/ 533400 w 2088356"/>
              <a:gd name="connsiteY23" fmla="*/ 454819 h 502444"/>
              <a:gd name="connsiteX24" fmla="*/ 38100 w 2088356"/>
              <a:gd name="connsiteY24" fmla="*/ 433388 h 502444"/>
              <a:gd name="connsiteX25" fmla="*/ 11906 w 2088356"/>
              <a:gd name="connsiteY25" fmla="*/ 433388 h 502444"/>
              <a:gd name="connsiteX26" fmla="*/ 0 w 2088356"/>
              <a:gd name="connsiteY26" fmla="*/ 421481 h 502444"/>
              <a:gd name="connsiteX27" fmla="*/ 97631 w 2088356"/>
              <a:gd name="connsiteY27" fmla="*/ 204788 h 502444"/>
              <a:gd name="connsiteX28" fmla="*/ 154781 w 2088356"/>
              <a:gd name="connsiteY28" fmla="*/ 214313 h 502444"/>
              <a:gd name="connsiteX29" fmla="*/ 316706 w 2088356"/>
              <a:gd name="connsiteY29" fmla="*/ 226219 h 502444"/>
              <a:gd name="connsiteX30" fmla="*/ 509587 w 2088356"/>
              <a:gd name="connsiteY30" fmla="*/ 233363 h 502444"/>
              <a:gd name="connsiteX31" fmla="*/ 731044 w 2088356"/>
              <a:gd name="connsiteY31" fmla="*/ 230981 h 502444"/>
              <a:gd name="connsiteX32" fmla="*/ 878681 w 2088356"/>
              <a:gd name="connsiteY32" fmla="*/ 230981 h 502444"/>
              <a:gd name="connsiteX0" fmla="*/ 878681 w 2088356"/>
              <a:gd name="connsiteY0" fmla="*/ 230981 h 502444"/>
              <a:gd name="connsiteX1" fmla="*/ 1193006 w 2088356"/>
              <a:gd name="connsiteY1" fmla="*/ 230981 h 502444"/>
              <a:gd name="connsiteX2" fmla="*/ 1514475 w 2088356"/>
              <a:gd name="connsiteY2" fmla="*/ 230981 h 502444"/>
              <a:gd name="connsiteX3" fmla="*/ 1635919 w 2088356"/>
              <a:gd name="connsiteY3" fmla="*/ 233363 h 502444"/>
              <a:gd name="connsiteX4" fmla="*/ 1719262 w 2088356"/>
              <a:gd name="connsiteY4" fmla="*/ 223838 h 502444"/>
              <a:gd name="connsiteX5" fmla="*/ 1793081 w 2088356"/>
              <a:gd name="connsiteY5" fmla="*/ 207169 h 502444"/>
              <a:gd name="connsiteX6" fmla="*/ 1845469 w 2088356"/>
              <a:gd name="connsiteY6" fmla="*/ 188119 h 502444"/>
              <a:gd name="connsiteX7" fmla="*/ 1902619 w 2088356"/>
              <a:gd name="connsiteY7" fmla="*/ 159544 h 502444"/>
              <a:gd name="connsiteX8" fmla="*/ 1955006 w 2088356"/>
              <a:gd name="connsiteY8" fmla="*/ 123825 h 502444"/>
              <a:gd name="connsiteX9" fmla="*/ 1985962 w 2088356"/>
              <a:gd name="connsiteY9" fmla="*/ 97631 h 502444"/>
              <a:gd name="connsiteX10" fmla="*/ 2014537 w 2088356"/>
              <a:gd name="connsiteY10" fmla="*/ 66675 h 502444"/>
              <a:gd name="connsiteX11" fmla="*/ 2064544 w 2088356"/>
              <a:gd name="connsiteY11" fmla="*/ 0 h 502444"/>
              <a:gd name="connsiteX12" fmla="*/ 2081212 w 2088356"/>
              <a:gd name="connsiteY12" fmla="*/ 4763 h 502444"/>
              <a:gd name="connsiteX13" fmla="*/ 2088356 w 2088356"/>
              <a:gd name="connsiteY13" fmla="*/ 233363 h 502444"/>
              <a:gd name="connsiteX14" fmla="*/ 2028825 w 2088356"/>
              <a:gd name="connsiteY14" fmla="*/ 309563 h 502444"/>
              <a:gd name="connsiteX15" fmla="*/ 1976437 w 2088356"/>
              <a:gd name="connsiteY15" fmla="*/ 369094 h 502444"/>
              <a:gd name="connsiteX16" fmla="*/ 1919287 w 2088356"/>
              <a:gd name="connsiteY16" fmla="*/ 428625 h 502444"/>
              <a:gd name="connsiteX17" fmla="*/ 1857375 w 2088356"/>
              <a:gd name="connsiteY17" fmla="*/ 469106 h 502444"/>
              <a:gd name="connsiteX18" fmla="*/ 1807369 w 2088356"/>
              <a:gd name="connsiteY18" fmla="*/ 490538 h 502444"/>
              <a:gd name="connsiteX19" fmla="*/ 1764506 w 2088356"/>
              <a:gd name="connsiteY19" fmla="*/ 502444 h 502444"/>
              <a:gd name="connsiteX20" fmla="*/ 1690687 w 2088356"/>
              <a:gd name="connsiteY20" fmla="*/ 497681 h 502444"/>
              <a:gd name="connsiteX21" fmla="*/ 1557337 w 2088356"/>
              <a:gd name="connsiteY21" fmla="*/ 485775 h 502444"/>
              <a:gd name="connsiteX22" fmla="*/ 1257300 w 2088356"/>
              <a:gd name="connsiteY22" fmla="*/ 476250 h 502444"/>
              <a:gd name="connsiteX23" fmla="*/ 978694 w 2088356"/>
              <a:gd name="connsiteY23" fmla="*/ 473869 h 502444"/>
              <a:gd name="connsiteX24" fmla="*/ 533400 w 2088356"/>
              <a:gd name="connsiteY24" fmla="*/ 454819 h 502444"/>
              <a:gd name="connsiteX25" fmla="*/ 38100 w 2088356"/>
              <a:gd name="connsiteY25" fmla="*/ 433388 h 502444"/>
              <a:gd name="connsiteX26" fmla="*/ 11906 w 2088356"/>
              <a:gd name="connsiteY26" fmla="*/ 433388 h 502444"/>
              <a:gd name="connsiteX27" fmla="*/ 0 w 2088356"/>
              <a:gd name="connsiteY27" fmla="*/ 421481 h 502444"/>
              <a:gd name="connsiteX28" fmla="*/ 97631 w 2088356"/>
              <a:gd name="connsiteY28" fmla="*/ 204788 h 502444"/>
              <a:gd name="connsiteX29" fmla="*/ 154781 w 2088356"/>
              <a:gd name="connsiteY29" fmla="*/ 214313 h 502444"/>
              <a:gd name="connsiteX30" fmla="*/ 316706 w 2088356"/>
              <a:gd name="connsiteY30" fmla="*/ 226219 h 502444"/>
              <a:gd name="connsiteX31" fmla="*/ 509587 w 2088356"/>
              <a:gd name="connsiteY31" fmla="*/ 233363 h 502444"/>
              <a:gd name="connsiteX32" fmla="*/ 731044 w 2088356"/>
              <a:gd name="connsiteY32" fmla="*/ 230981 h 502444"/>
              <a:gd name="connsiteX33" fmla="*/ 878681 w 2088356"/>
              <a:gd name="connsiteY33" fmla="*/ 230981 h 502444"/>
              <a:gd name="connsiteX0" fmla="*/ 878681 w 2088356"/>
              <a:gd name="connsiteY0" fmla="*/ 230981 h 502444"/>
              <a:gd name="connsiteX1" fmla="*/ 1193006 w 2088356"/>
              <a:gd name="connsiteY1" fmla="*/ 230981 h 502444"/>
              <a:gd name="connsiteX2" fmla="*/ 1514475 w 2088356"/>
              <a:gd name="connsiteY2" fmla="*/ 230981 h 502444"/>
              <a:gd name="connsiteX3" fmla="*/ 1635919 w 2088356"/>
              <a:gd name="connsiteY3" fmla="*/ 233363 h 502444"/>
              <a:gd name="connsiteX4" fmla="*/ 1719262 w 2088356"/>
              <a:gd name="connsiteY4" fmla="*/ 223838 h 502444"/>
              <a:gd name="connsiteX5" fmla="*/ 1793081 w 2088356"/>
              <a:gd name="connsiteY5" fmla="*/ 207169 h 502444"/>
              <a:gd name="connsiteX6" fmla="*/ 1845469 w 2088356"/>
              <a:gd name="connsiteY6" fmla="*/ 188119 h 502444"/>
              <a:gd name="connsiteX7" fmla="*/ 1902619 w 2088356"/>
              <a:gd name="connsiteY7" fmla="*/ 159544 h 502444"/>
              <a:gd name="connsiteX8" fmla="*/ 1955006 w 2088356"/>
              <a:gd name="connsiteY8" fmla="*/ 123825 h 502444"/>
              <a:gd name="connsiteX9" fmla="*/ 1985962 w 2088356"/>
              <a:gd name="connsiteY9" fmla="*/ 97631 h 502444"/>
              <a:gd name="connsiteX10" fmla="*/ 2014537 w 2088356"/>
              <a:gd name="connsiteY10" fmla="*/ 66675 h 502444"/>
              <a:gd name="connsiteX11" fmla="*/ 2033587 w 2088356"/>
              <a:gd name="connsiteY11" fmla="*/ 45244 h 502444"/>
              <a:gd name="connsiteX12" fmla="*/ 2064544 w 2088356"/>
              <a:gd name="connsiteY12" fmla="*/ 0 h 502444"/>
              <a:gd name="connsiteX13" fmla="*/ 2081212 w 2088356"/>
              <a:gd name="connsiteY13" fmla="*/ 4763 h 502444"/>
              <a:gd name="connsiteX14" fmla="*/ 2088356 w 2088356"/>
              <a:gd name="connsiteY14" fmla="*/ 233363 h 502444"/>
              <a:gd name="connsiteX15" fmla="*/ 2028825 w 2088356"/>
              <a:gd name="connsiteY15" fmla="*/ 309563 h 502444"/>
              <a:gd name="connsiteX16" fmla="*/ 1976437 w 2088356"/>
              <a:gd name="connsiteY16" fmla="*/ 369094 h 502444"/>
              <a:gd name="connsiteX17" fmla="*/ 1919287 w 2088356"/>
              <a:gd name="connsiteY17" fmla="*/ 428625 h 502444"/>
              <a:gd name="connsiteX18" fmla="*/ 1857375 w 2088356"/>
              <a:gd name="connsiteY18" fmla="*/ 469106 h 502444"/>
              <a:gd name="connsiteX19" fmla="*/ 1807369 w 2088356"/>
              <a:gd name="connsiteY19" fmla="*/ 490538 h 502444"/>
              <a:gd name="connsiteX20" fmla="*/ 1764506 w 2088356"/>
              <a:gd name="connsiteY20" fmla="*/ 502444 h 502444"/>
              <a:gd name="connsiteX21" fmla="*/ 1690687 w 2088356"/>
              <a:gd name="connsiteY21" fmla="*/ 497681 h 502444"/>
              <a:gd name="connsiteX22" fmla="*/ 1557337 w 2088356"/>
              <a:gd name="connsiteY22" fmla="*/ 485775 h 502444"/>
              <a:gd name="connsiteX23" fmla="*/ 1257300 w 2088356"/>
              <a:gd name="connsiteY23" fmla="*/ 476250 h 502444"/>
              <a:gd name="connsiteX24" fmla="*/ 978694 w 2088356"/>
              <a:gd name="connsiteY24" fmla="*/ 473869 h 502444"/>
              <a:gd name="connsiteX25" fmla="*/ 533400 w 2088356"/>
              <a:gd name="connsiteY25" fmla="*/ 454819 h 502444"/>
              <a:gd name="connsiteX26" fmla="*/ 38100 w 2088356"/>
              <a:gd name="connsiteY26" fmla="*/ 433388 h 502444"/>
              <a:gd name="connsiteX27" fmla="*/ 11906 w 2088356"/>
              <a:gd name="connsiteY27" fmla="*/ 433388 h 502444"/>
              <a:gd name="connsiteX28" fmla="*/ 0 w 2088356"/>
              <a:gd name="connsiteY28" fmla="*/ 421481 h 502444"/>
              <a:gd name="connsiteX29" fmla="*/ 97631 w 2088356"/>
              <a:gd name="connsiteY29" fmla="*/ 204788 h 502444"/>
              <a:gd name="connsiteX30" fmla="*/ 154781 w 2088356"/>
              <a:gd name="connsiteY30" fmla="*/ 214313 h 502444"/>
              <a:gd name="connsiteX31" fmla="*/ 316706 w 2088356"/>
              <a:gd name="connsiteY31" fmla="*/ 226219 h 502444"/>
              <a:gd name="connsiteX32" fmla="*/ 509587 w 2088356"/>
              <a:gd name="connsiteY32" fmla="*/ 233363 h 502444"/>
              <a:gd name="connsiteX33" fmla="*/ 731044 w 2088356"/>
              <a:gd name="connsiteY33" fmla="*/ 230981 h 502444"/>
              <a:gd name="connsiteX34" fmla="*/ 878681 w 2088356"/>
              <a:gd name="connsiteY34" fmla="*/ 230981 h 502444"/>
              <a:gd name="connsiteX0" fmla="*/ 878681 w 2088356"/>
              <a:gd name="connsiteY0" fmla="*/ 230981 h 502444"/>
              <a:gd name="connsiteX1" fmla="*/ 1193006 w 2088356"/>
              <a:gd name="connsiteY1" fmla="*/ 230981 h 502444"/>
              <a:gd name="connsiteX2" fmla="*/ 1514475 w 2088356"/>
              <a:gd name="connsiteY2" fmla="*/ 230981 h 502444"/>
              <a:gd name="connsiteX3" fmla="*/ 1635919 w 2088356"/>
              <a:gd name="connsiteY3" fmla="*/ 233363 h 502444"/>
              <a:gd name="connsiteX4" fmla="*/ 1719262 w 2088356"/>
              <a:gd name="connsiteY4" fmla="*/ 223838 h 502444"/>
              <a:gd name="connsiteX5" fmla="*/ 1793081 w 2088356"/>
              <a:gd name="connsiteY5" fmla="*/ 207169 h 502444"/>
              <a:gd name="connsiteX6" fmla="*/ 1845469 w 2088356"/>
              <a:gd name="connsiteY6" fmla="*/ 188119 h 502444"/>
              <a:gd name="connsiteX7" fmla="*/ 1902619 w 2088356"/>
              <a:gd name="connsiteY7" fmla="*/ 159544 h 502444"/>
              <a:gd name="connsiteX8" fmla="*/ 1955006 w 2088356"/>
              <a:gd name="connsiteY8" fmla="*/ 123825 h 502444"/>
              <a:gd name="connsiteX9" fmla="*/ 1985962 w 2088356"/>
              <a:gd name="connsiteY9" fmla="*/ 97631 h 502444"/>
              <a:gd name="connsiteX10" fmla="*/ 2033587 w 2088356"/>
              <a:gd name="connsiteY10" fmla="*/ 45244 h 502444"/>
              <a:gd name="connsiteX11" fmla="*/ 2064544 w 2088356"/>
              <a:gd name="connsiteY11" fmla="*/ 0 h 502444"/>
              <a:gd name="connsiteX12" fmla="*/ 2081212 w 2088356"/>
              <a:gd name="connsiteY12" fmla="*/ 4763 h 502444"/>
              <a:gd name="connsiteX13" fmla="*/ 2088356 w 2088356"/>
              <a:gd name="connsiteY13" fmla="*/ 233363 h 502444"/>
              <a:gd name="connsiteX14" fmla="*/ 2028825 w 2088356"/>
              <a:gd name="connsiteY14" fmla="*/ 309563 h 502444"/>
              <a:gd name="connsiteX15" fmla="*/ 1976437 w 2088356"/>
              <a:gd name="connsiteY15" fmla="*/ 369094 h 502444"/>
              <a:gd name="connsiteX16" fmla="*/ 1919287 w 2088356"/>
              <a:gd name="connsiteY16" fmla="*/ 428625 h 502444"/>
              <a:gd name="connsiteX17" fmla="*/ 1857375 w 2088356"/>
              <a:gd name="connsiteY17" fmla="*/ 469106 h 502444"/>
              <a:gd name="connsiteX18" fmla="*/ 1807369 w 2088356"/>
              <a:gd name="connsiteY18" fmla="*/ 490538 h 502444"/>
              <a:gd name="connsiteX19" fmla="*/ 1764506 w 2088356"/>
              <a:gd name="connsiteY19" fmla="*/ 502444 h 502444"/>
              <a:gd name="connsiteX20" fmla="*/ 1690687 w 2088356"/>
              <a:gd name="connsiteY20" fmla="*/ 497681 h 502444"/>
              <a:gd name="connsiteX21" fmla="*/ 1557337 w 2088356"/>
              <a:gd name="connsiteY21" fmla="*/ 485775 h 502444"/>
              <a:gd name="connsiteX22" fmla="*/ 1257300 w 2088356"/>
              <a:gd name="connsiteY22" fmla="*/ 476250 h 502444"/>
              <a:gd name="connsiteX23" fmla="*/ 978694 w 2088356"/>
              <a:gd name="connsiteY23" fmla="*/ 473869 h 502444"/>
              <a:gd name="connsiteX24" fmla="*/ 533400 w 2088356"/>
              <a:gd name="connsiteY24" fmla="*/ 454819 h 502444"/>
              <a:gd name="connsiteX25" fmla="*/ 38100 w 2088356"/>
              <a:gd name="connsiteY25" fmla="*/ 433388 h 502444"/>
              <a:gd name="connsiteX26" fmla="*/ 11906 w 2088356"/>
              <a:gd name="connsiteY26" fmla="*/ 433388 h 502444"/>
              <a:gd name="connsiteX27" fmla="*/ 0 w 2088356"/>
              <a:gd name="connsiteY27" fmla="*/ 421481 h 502444"/>
              <a:gd name="connsiteX28" fmla="*/ 97631 w 2088356"/>
              <a:gd name="connsiteY28" fmla="*/ 204788 h 502444"/>
              <a:gd name="connsiteX29" fmla="*/ 154781 w 2088356"/>
              <a:gd name="connsiteY29" fmla="*/ 214313 h 502444"/>
              <a:gd name="connsiteX30" fmla="*/ 316706 w 2088356"/>
              <a:gd name="connsiteY30" fmla="*/ 226219 h 502444"/>
              <a:gd name="connsiteX31" fmla="*/ 509587 w 2088356"/>
              <a:gd name="connsiteY31" fmla="*/ 233363 h 502444"/>
              <a:gd name="connsiteX32" fmla="*/ 731044 w 2088356"/>
              <a:gd name="connsiteY32" fmla="*/ 230981 h 502444"/>
              <a:gd name="connsiteX33" fmla="*/ 878681 w 2088356"/>
              <a:gd name="connsiteY33" fmla="*/ 230981 h 5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88356" h="502444">
                <a:moveTo>
                  <a:pt x="878681" y="230981"/>
                </a:moveTo>
                <a:lnTo>
                  <a:pt x="1193006" y="230981"/>
                </a:lnTo>
                <a:lnTo>
                  <a:pt x="1514475" y="230981"/>
                </a:lnTo>
                <a:lnTo>
                  <a:pt x="1635919" y="233363"/>
                </a:lnTo>
                <a:lnTo>
                  <a:pt x="1719262" y="223838"/>
                </a:lnTo>
                <a:lnTo>
                  <a:pt x="1793081" y="207169"/>
                </a:lnTo>
                <a:lnTo>
                  <a:pt x="1845469" y="188119"/>
                </a:lnTo>
                <a:lnTo>
                  <a:pt x="1902619" y="159544"/>
                </a:lnTo>
                <a:lnTo>
                  <a:pt x="1955006" y="123825"/>
                </a:lnTo>
                <a:cubicBezTo>
                  <a:pt x="1968897" y="113506"/>
                  <a:pt x="1972865" y="110728"/>
                  <a:pt x="1985962" y="97631"/>
                </a:cubicBezTo>
                <a:cubicBezTo>
                  <a:pt x="1999059" y="84534"/>
                  <a:pt x="2020490" y="61516"/>
                  <a:pt x="2033587" y="45244"/>
                </a:cubicBezTo>
                <a:lnTo>
                  <a:pt x="2064544" y="0"/>
                </a:lnTo>
                <a:cubicBezTo>
                  <a:pt x="2079584" y="5014"/>
                  <a:pt x="2073811" y="4763"/>
                  <a:pt x="2081212" y="4763"/>
                </a:cubicBezTo>
                <a:lnTo>
                  <a:pt x="2088356" y="233363"/>
                </a:lnTo>
                <a:lnTo>
                  <a:pt x="2028825" y="309563"/>
                </a:lnTo>
                <a:lnTo>
                  <a:pt x="1976437" y="369094"/>
                </a:lnTo>
                <a:lnTo>
                  <a:pt x="1919287" y="428625"/>
                </a:lnTo>
                <a:lnTo>
                  <a:pt x="1857375" y="469106"/>
                </a:lnTo>
                <a:lnTo>
                  <a:pt x="1807369" y="490538"/>
                </a:lnTo>
                <a:lnTo>
                  <a:pt x="1764506" y="502444"/>
                </a:lnTo>
                <a:lnTo>
                  <a:pt x="1690687" y="497681"/>
                </a:lnTo>
                <a:lnTo>
                  <a:pt x="1557337" y="485775"/>
                </a:lnTo>
                <a:lnTo>
                  <a:pt x="1257300" y="476250"/>
                </a:lnTo>
                <a:lnTo>
                  <a:pt x="978694" y="473869"/>
                </a:lnTo>
                <a:lnTo>
                  <a:pt x="533400" y="454819"/>
                </a:lnTo>
                <a:lnTo>
                  <a:pt x="38100" y="433388"/>
                </a:lnTo>
                <a:lnTo>
                  <a:pt x="11906" y="433388"/>
                </a:lnTo>
                <a:lnTo>
                  <a:pt x="0" y="421481"/>
                </a:lnTo>
                <a:lnTo>
                  <a:pt x="97631" y="204788"/>
                </a:lnTo>
                <a:lnTo>
                  <a:pt x="154781" y="214313"/>
                </a:lnTo>
                <a:lnTo>
                  <a:pt x="316706" y="226219"/>
                </a:lnTo>
                <a:lnTo>
                  <a:pt x="509587" y="233363"/>
                </a:lnTo>
                <a:lnTo>
                  <a:pt x="731044" y="230981"/>
                </a:lnTo>
                <a:lnTo>
                  <a:pt x="878681" y="2309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4ACFDE5-9F9F-49C9-A880-77EDD7003244}"/>
              </a:ext>
            </a:extLst>
          </p:cNvPr>
          <p:cNvSpPr/>
          <p:nvPr/>
        </p:nvSpPr>
        <p:spPr>
          <a:xfrm>
            <a:off x="6011863" y="3554413"/>
            <a:ext cx="1339850" cy="463550"/>
          </a:xfrm>
          <a:custGeom>
            <a:avLst/>
            <a:gdLst>
              <a:gd name="connsiteX0" fmla="*/ 433388 w 1338263"/>
              <a:gd name="connsiteY0" fmla="*/ 411957 h 461963"/>
              <a:gd name="connsiteX1" fmla="*/ 633413 w 1338263"/>
              <a:gd name="connsiteY1" fmla="*/ 378619 h 461963"/>
              <a:gd name="connsiteX2" fmla="*/ 871538 w 1338263"/>
              <a:gd name="connsiteY2" fmla="*/ 330994 h 461963"/>
              <a:gd name="connsiteX3" fmla="*/ 1071563 w 1338263"/>
              <a:gd name="connsiteY3" fmla="*/ 280988 h 461963"/>
              <a:gd name="connsiteX4" fmla="*/ 1159669 w 1338263"/>
              <a:gd name="connsiteY4" fmla="*/ 257175 h 461963"/>
              <a:gd name="connsiteX5" fmla="*/ 1219200 w 1338263"/>
              <a:gd name="connsiteY5" fmla="*/ 233363 h 461963"/>
              <a:gd name="connsiteX6" fmla="*/ 1278732 w 1338263"/>
              <a:gd name="connsiteY6" fmla="*/ 207169 h 461963"/>
              <a:gd name="connsiteX7" fmla="*/ 1319213 w 1338263"/>
              <a:gd name="connsiteY7" fmla="*/ 173832 h 461963"/>
              <a:gd name="connsiteX8" fmla="*/ 1338263 w 1338263"/>
              <a:gd name="connsiteY8" fmla="*/ 150019 h 461963"/>
              <a:gd name="connsiteX9" fmla="*/ 1338263 w 1338263"/>
              <a:gd name="connsiteY9" fmla="*/ 133350 h 461963"/>
              <a:gd name="connsiteX10" fmla="*/ 1328738 w 1338263"/>
              <a:gd name="connsiteY10" fmla="*/ 104775 h 461963"/>
              <a:gd name="connsiteX11" fmla="*/ 1290638 w 1338263"/>
              <a:gd name="connsiteY11" fmla="*/ 71438 h 461963"/>
              <a:gd name="connsiteX12" fmla="*/ 1235869 w 1338263"/>
              <a:gd name="connsiteY12" fmla="*/ 40482 h 461963"/>
              <a:gd name="connsiteX13" fmla="*/ 1188244 w 1338263"/>
              <a:gd name="connsiteY13" fmla="*/ 23813 h 461963"/>
              <a:gd name="connsiteX14" fmla="*/ 1116807 w 1338263"/>
              <a:gd name="connsiteY14" fmla="*/ 7144 h 461963"/>
              <a:gd name="connsiteX15" fmla="*/ 1047750 w 1338263"/>
              <a:gd name="connsiteY15" fmla="*/ 0 h 461963"/>
              <a:gd name="connsiteX16" fmla="*/ 1002507 w 1338263"/>
              <a:gd name="connsiteY16" fmla="*/ 2382 h 461963"/>
              <a:gd name="connsiteX17" fmla="*/ 973932 w 1338263"/>
              <a:gd name="connsiteY17" fmla="*/ 19050 h 461963"/>
              <a:gd name="connsiteX18" fmla="*/ 900113 w 1338263"/>
              <a:gd name="connsiteY18" fmla="*/ 66675 h 461963"/>
              <a:gd name="connsiteX19" fmla="*/ 804863 w 1338263"/>
              <a:gd name="connsiteY19" fmla="*/ 109538 h 461963"/>
              <a:gd name="connsiteX20" fmla="*/ 673894 w 1338263"/>
              <a:gd name="connsiteY20" fmla="*/ 154782 h 461963"/>
              <a:gd name="connsiteX21" fmla="*/ 504825 w 1338263"/>
              <a:gd name="connsiteY21" fmla="*/ 200025 h 461963"/>
              <a:gd name="connsiteX22" fmla="*/ 238125 w 1338263"/>
              <a:gd name="connsiteY22" fmla="*/ 250032 h 461963"/>
              <a:gd name="connsiteX23" fmla="*/ 104775 w 1338263"/>
              <a:gd name="connsiteY23" fmla="*/ 269082 h 461963"/>
              <a:gd name="connsiteX24" fmla="*/ 7144 w 1338263"/>
              <a:gd name="connsiteY24" fmla="*/ 276225 h 461963"/>
              <a:gd name="connsiteX25" fmla="*/ 0 w 1338263"/>
              <a:gd name="connsiteY25" fmla="*/ 278607 h 461963"/>
              <a:gd name="connsiteX26" fmla="*/ 4763 w 1338263"/>
              <a:gd name="connsiteY26" fmla="*/ 461963 h 461963"/>
              <a:gd name="connsiteX27" fmla="*/ 88107 w 1338263"/>
              <a:gd name="connsiteY27" fmla="*/ 452438 h 461963"/>
              <a:gd name="connsiteX28" fmla="*/ 285750 w 1338263"/>
              <a:gd name="connsiteY28" fmla="*/ 431007 h 461963"/>
              <a:gd name="connsiteX29" fmla="*/ 433388 w 1338263"/>
              <a:gd name="connsiteY29" fmla="*/ 411957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8263" h="461963">
                <a:moveTo>
                  <a:pt x="433388" y="411957"/>
                </a:moveTo>
                <a:lnTo>
                  <a:pt x="633413" y="378619"/>
                </a:lnTo>
                <a:lnTo>
                  <a:pt x="871538" y="330994"/>
                </a:lnTo>
                <a:lnTo>
                  <a:pt x="1071563" y="280988"/>
                </a:lnTo>
                <a:lnTo>
                  <a:pt x="1159669" y="257175"/>
                </a:lnTo>
                <a:lnTo>
                  <a:pt x="1219200" y="233363"/>
                </a:lnTo>
                <a:lnTo>
                  <a:pt x="1278732" y="207169"/>
                </a:lnTo>
                <a:lnTo>
                  <a:pt x="1319213" y="173832"/>
                </a:lnTo>
                <a:lnTo>
                  <a:pt x="1338263" y="150019"/>
                </a:lnTo>
                <a:lnTo>
                  <a:pt x="1338263" y="133350"/>
                </a:lnTo>
                <a:lnTo>
                  <a:pt x="1328738" y="104775"/>
                </a:lnTo>
                <a:lnTo>
                  <a:pt x="1290638" y="71438"/>
                </a:lnTo>
                <a:lnTo>
                  <a:pt x="1235869" y="40482"/>
                </a:lnTo>
                <a:lnTo>
                  <a:pt x="1188244" y="23813"/>
                </a:lnTo>
                <a:lnTo>
                  <a:pt x="1116807" y="7144"/>
                </a:lnTo>
                <a:lnTo>
                  <a:pt x="1047750" y="0"/>
                </a:lnTo>
                <a:lnTo>
                  <a:pt x="1002507" y="2382"/>
                </a:lnTo>
                <a:lnTo>
                  <a:pt x="973932" y="19050"/>
                </a:lnTo>
                <a:lnTo>
                  <a:pt x="900113" y="66675"/>
                </a:lnTo>
                <a:lnTo>
                  <a:pt x="804863" y="109538"/>
                </a:lnTo>
                <a:lnTo>
                  <a:pt x="673894" y="154782"/>
                </a:lnTo>
                <a:lnTo>
                  <a:pt x="504825" y="200025"/>
                </a:lnTo>
                <a:lnTo>
                  <a:pt x="238125" y="250032"/>
                </a:lnTo>
                <a:lnTo>
                  <a:pt x="104775" y="269082"/>
                </a:lnTo>
                <a:lnTo>
                  <a:pt x="7144" y="276225"/>
                </a:lnTo>
                <a:lnTo>
                  <a:pt x="0" y="278607"/>
                </a:lnTo>
                <a:lnTo>
                  <a:pt x="4763" y="461963"/>
                </a:lnTo>
                <a:lnTo>
                  <a:pt x="88107" y="452438"/>
                </a:lnTo>
                <a:lnTo>
                  <a:pt x="285750" y="431007"/>
                </a:lnTo>
                <a:lnTo>
                  <a:pt x="433388" y="4119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8F8C5F4-64B7-46E5-A54D-2ABE7F532EA7}"/>
              </a:ext>
            </a:extLst>
          </p:cNvPr>
          <p:cNvSpPr/>
          <p:nvPr/>
        </p:nvSpPr>
        <p:spPr>
          <a:xfrm>
            <a:off x="4806951" y="4411663"/>
            <a:ext cx="3579813" cy="1497012"/>
          </a:xfrm>
          <a:custGeom>
            <a:avLst/>
            <a:gdLst>
              <a:gd name="connsiteX0" fmla="*/ 577829 w 3580670"/>
              <a:gd name="connsiteY0" fmla="*/ 458689 h 1498186"/>
              <a:gd name="connsiteX1" fmla="*/ 836959 w 3580670"/>
              <a:gd name="connsiteY1" fmla="*/ 619528 h 1498186"/>
              <a:gd name="connsiteX2" fmla="*/ 1301605 w 3580670"/>
              <a:gd name="connsiteY2" fmla="*/ 908443 h 1498186"/>
              <a:gd name="connsiteX3" fmla="*/ 1581584 w 3580670"/>
              <a:gd name="connsiteY3" fmla="*/ 1075239 h 1498186"/>
              <a:gd name="connsiteX4" fmla="*/ 1986661 w 3580670"/>
              <a:gd name="connsiteY4" fmla="*/ 1298627 h 1498186"/>
              <a:gd name="connsiteX5" fmla="*/ 2233876 w 3580670"/>
              <a:gd name="connsiteY5" fmla="*/ 1417767 h 1498186"/>
              <a:gd name="connsiteX6" fmla="*/ 2370887 w 3580670"/>
              <a:gd name="connsiteY6" fmla="*/ 1468401 h 1498186"/>
              <a:gd name="connsiteX7" fmla="*/ 2442371 w 3580670"/>
              <a:gd name="connsiteY7" fmla="*/ 1492229 h 1498186"/>
              <a:gd name="connsiteX8" fmla="*/ 2487049 w 3580670"/>
              <a:gd name="connsiteY8" fmla="*/ 1498186 h 1498186"/>
              <a:gd name="connsiteX9" fmla="*/ 2564490 w 3580670"/>
              <a:gd name="connsiteY9" fmla="*/ 1498186 h 1498186"/>
              <a:gd name="connsiteX10" fmla="*/ 2728307 w 3580670"/>
              <a:gd name="connsiteY10" fmla="*/ 1489251 h 1498186"/>
              <a:gd name="connsiteX11" fmla="*/ 2883190 w 3580670"/>
              <a:gd name="connsiteY11" fmla="*/ 1465423 h 1498186"/>
              <a:gd name="connsiteX12" fmla="*/ 3038072 w 3580670"/>
              <a:gd name="connsiteY12" fmla="*/ 1435638 h 1498186"/>
              <a:gd name="connsiteX13" fmla="*/ 3416341 w 3580670"/>
              <a:gd name="connsiteY13" fmla="*/ 1349261 h 1498186"/>
              <a:gd name="connsiteX14" fmla="*/ 3517610 w 3580670"/>
              <a:gd name="connsiteY14" fmla="*/ 1325433 h 1498186"/>
              <a:gd name="connsiteX15" fmla="*/ 3547395 w 3580670"/>
              <a:gd name="connsiteY15" fmla="*/ 1313519 h 1498186"/>
              <a:gd name="connsiteX16" fmla="*/ 3571223 w 3580670"/>
              <a:gd name="connsiteY16" fmla="*/ 1289691 h 1498186"/>
              <a:gd name="connsiteX17" fmla="*/ 3580159 w 3580670"/>
              <a:gd name="connsiteY17" fmla="*/ 1271820 h 1498186"/>
              <a:gd name="connsiteX18" fmla="*/ 3580159 w 3580670"/>
              <a:gd name="connsiteY18" fmla="*/ 1262885 h 1498186"/>
              <a:gd name="connsiteX19" fmla="*/ 3568245 w 3580670"/>
              <a:gd name="connsiteY19" fmla="*/ 1253949 h 1498186"/>
              <a:gd name="connsiteX20" fmla="*/ 3523567 w 3580670"/>
              <a:gd name="connsiteY20" fmla="*/ 1247992 h 1498186"/>
              <a:gd name="connsiteX21" fmla="*/ 3431234 w 3580670"/>
              <a:gd name="connsiteY21" fmla="*/ 1236078 h 1498186"/>
              <a:gd name="connsiteX22" fmla="*/ 3142319 w 3580670"/>
              <a:gd name="connsiteY22" fmla="*/ 1185444 h 1498186"/>
              <a:gd name="connsiteX23" fmla="*/ 2778942 w 3580670"/>
              <a:gd name="connsiteY23" fmla="*/ 1116938 h 1498186"/>
              <a:gd name="connsiteX24" fmla="*/ 2495984 w 3580670"/>
              <a:gd name="connsiteY24" fmla="*/ 1063325 h 1498186"/>
              <a:gd name="connsiteX25" fmla="*/ 2123672 w 3580670"/>
              <a:gd name="connsiteY25" fmla="*/ 973970 h 1498186"/>
              <a:gd name="connsiteX26" fmla="*/ 1891349 w 3580670"/>
              <a:gd name="connsiteY26" fmla="*/ 899507 h 1498186"/>
              <a:gd name="connsiteX27" fmla="*/ 1426702 w 3580670"/>
              <a:gd name="connsiteY27" fmla="*/ 711862 h 1498186"/>
              <a:gd name="connsiteX28" fmla="*/ 1197358 w 3580670"/>
              <a:gd name="connsiteY28" fmla="*/ 607614 h 1498186"/>
              <a:gd name="connsiteX29" fmla="*/ 893550 w 3580670"/>
              <a:gd name="connsiteY29" fmla="*/ 476560 h 1498186"/>
              <a:gd name="connsiteX30" fmla="*/ 551023 w 3580670"/>
              <a:gd name="connsiteY30" fmla="*/ 288915 h 1498186"/>
              <a:gd name="connsiteX31" fmla="*/ 300829 w 3580670"/>
              <a:gd name="connsiteY31" fmla="*/ 148925 h 1498186"/>
              <a:gd name="connsiteX32" fmla="*/ 53613 w 3580670"/>
              <a:gd name="connsiteY32" fmla="*/ 2978 h 1498186"/>
              <a:gd name="connsiteX33" fmla="*/ 35742 w 3580670"/>
              <a:gd name="connsiteY33" fmla="*/ 0 h 1498186"/>
              <a:gd name="connsiteX34" fmla="*/ 8936 w 3580670"/>
              <a:gd name="connsiteY34" fmla="*/ 8935 h 1498186"/>
              <a:gd name="connsiteX35" fmla="*/ 0 w 3580670"/>
              <a:gd name="connsiteY35" fmla="*/ 74462 h 1498186"/>
              <a:gd name="connsiteX36" fmla="*/ 17871 w 3580670"/>
              <a:gd name="connsiteY36" fmla="*/ 131054 h 1498186"/>
              <a:gd name="connsiteX37" fmla="*/ 131054 w 3580670"/>
              <a:gd name="connsiteY37" fmla="*/ 193603 h 1498186"/>
              <a:gd name="connsiteX38" fmla="*/ 360399 w 3580670"/>
              <a:gd name="connsiteY38" fmla="*/ 327635 h 1498186"/>
              <a:gd name="connsiteX39" fmla="*/ 577829 w 3580670"/>
              <a:gd name="connsiteY39" fmla="*/ 458689 h 149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80670" h="1498186">
                <a:moveTo>
                  <a:pt x="577829" y="458689"/>
                </a:moveTo>
                <a:lnTo>
                  <a:pt x="836959" y="619528"/>
                </a:lnTo>
                <a:lnTo>
                  <a:pt x="1301605" y="908443"/>
                </a:lnTo>
                <a:lnTo>
                  <a:pt x="1581584" y="1075239"/>
                </a:lnTo>
                <a:lnTo>
                  <a:pt x="1986661" y="1298627"/>
                </a:lnTo>
                <a:lnTo>
                  <a:pt x="2233876" y="1417767"/>
                </a:lnTo>
                <a:lnTo>
                  <a:pt x="2370887" y="1468401"/>
                </a:lnTo>
                <a:lnTo>
                  <a:pt x="2442371" y="1492229"/>
                </a:lnTo>
                <a:lnTo>
                  <a:pt x="2487049" y="1498186"/>
                </a:lnTo>
                <a:lnTo>
                  <a:pt x="2564490" y="1498186"/>
                </a:lnTo>
                <a:lnTo>
                  <a:pt x="2728307" y="1489251"/>
                </a:lnTo>
                <a:lnTo>
                  <a:pt x="2883190" y="1465423"/>
                </a:lnTo>
                <a:lnTo>
                  <a:pt x="3038072" y="1435638"/>
                </a:lnTo>
                <a:lnTo>
                  <a:pt x="3416341" y="1349261"/>
                </a:lnTo>
                <a:lnTo>
                  <a:pt x="3517610" y="1325433"/>
                </a:lnTo>
                <a:lnTo>
                  <a:pt x="3547395" y="1313519"/>
                </a:lnTo>
                <a:lnTo>
                  <a:pt x="3571223" y="1289691"/>
                </a:lnTo>
                <a:cubicBezTo>
                  <a:pt x="3580670" y="1273948"/>
                  <a:pt x="3580159" y="1280588"/>
                  <a:pt x="3580159" y="1271820"/>
                </a:cubicBezTo>
                <a:lnTo>
                  <a:pt x="3580159" y="1262885"/>
                </a:lnTo>
                <a:lnTo>
                  <a:pt x="3568245" y="1253949"/>
                </a:lnTo>
                <a:lnTo>
                  <a:pt x="3523567" y="1247992"/>
                </a:lnTo>
                <a:lnTo>
                  <a:pt x="3431234" y="1236078"/>
                </a:lnTo>
                <a:lnTo>
                  <a:pt x="3142319" y="1185444"/>
                </a:lnTo>
                <a:lnTo>
                  <a:pt x="2778942" y="1116938"/>
                </a:lnTo>
                <a:lnTo>
                  <a:pt x="2495984" y="1063325"/>
                </a:lnTo>
                <a:lnTo>
                  <a:pt x="2123672" y="973970"/>
                </a:lnTo>
                <a:lnTo>
                  <a:pt x="1891349" y="899507"/>
                </a:lnTo>
                <a:lnTo>
                  <a:pt x="1426702" y="711862"/>
                </a:lnTo>
                <a:lnTo>
                  <a:pt x="1197358" y="607614"/>
                </a:lnTo>
                <a:lnTo>
                  <a:pt x="893550" y="476560"/>
                </a:lnTo>
                <a:lnTo>
                  <a:pt x="551023" y="288915"/>
                </a:lnTo>
                <a:lnTo>
                  <a:pt x="300829" y="148925"/>
                </a:lnTo>
                <a:lnTo>
                  <a:pt x="53613" y="2978"/>
                </a:lnTo>
                <a:lnTo>
                  <a:pt x="35742" y="0"/>
                </a:lnTo>
                <a:lnTo>
                  <a:pt x="8936" y="8935"/>
                </a:lnTo>
                <a:lnTo>
                  <a:pt x="0" y="74462"/>
                </a:lnTo>
                <a:lnTo>
                  <a:pt x="17871" y="131054"/>
                </a:lnTo>
                <a:lnTo>
                  <a:pt x="131054" y="193603"/>
                </a:lnTo>
                <a:lnTo>
                  <a:pt x="360399" y="327635"/>
                </a:lnTo>
                <a:lnTo>
                  <a:pt x="577829" y="4586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3F322D9-9B62-4741-94BE-B68A2C7E2BF2}"/>
              </a:ext>
            </a:extLst>
          </p:cNvPr>
          <p:cNvSpPr/>
          <p:nvPr/>
        </p:nvSpPr>
        <p:spPr>
          <a:xfrm rot="18900000">
            <a:off x="4016375" y="2222500"/>
            <a:ext cx="2668588" cy="1576388"/>
          </a:xfrm>
          <a:custGeom>
            <a:avLst/>
            <a:gdLst>
              <a:gd name="connsiteX0" fmla="*/ 1674659 w 2670048"/>
              <a:gd name="connsiteY0" fmla="*/ 692332 h 1575381"/>
              <a:gd name="connsiteX1" fmla="*/ 2079607 w 2670048"/>
              <a:gd name="connsiteY1" fmla="*/ 491164 h 1575381"/>
              <a:gd name="connsiteX2" fmla="*/ 2144921 w 2670048"/>
              <a:gd name="connsiteY2" fmla="*/ 459813 h 1575381"/>
              <a:gd name="connsiteX3" fmla="*/ 2275550 w 2670048"/>
              <a:gd name="connsiteY3" fmla="*/ 378823 h 1575381"/>
              <a:gd name="connsiteX4" fmla="*/ 2390503 w 2670048"/>
              <a:gd name="connsiteY4" fmla="*/ 303059 h 1575381"/>
              <a:gd name="connsiteX5" fmla="*/ 2419241 w 2670048"/>
              <a:gd name="connsiteY5" fmla="*/ 276933 h 1575381"/>
              <a:gd name="connsiteX6" fmla="*/ 2440142 w 2670048"/>
              <a:gd name="connsiteY6" fmla="*/ 240357 h 1575381"/>
              <a:gd name="connsiteX7" fmla="*/ 2468880 w 2670048"/>
              <a:gd name="connsiteY7" fmla="*/ 172430 h 1575381"/>
              <a:gd name="connsiteX8" fmla="*/ 2476718 w 2670048"/>
              <a:gd name="connsiteY8" fmla="*/ 141079 h 1575381"/>
              <a:gd name="connsiteX9" fmla="*/ 2479331 w 2670048"/>
              <a:gd name="connsiteY9" fmla="*/ 104503 h 1575381"/>
              <a:gd name="connsiteX10" fmla="*/ 2476718 w 2670048"/>
              <a:gd name="connsiteY10" fmla="*/ 52252 h 1575381"/>
              <a:gd name="connsiteX11" fmla="*/ 2479331 w 2670048"/>
              <a:gd name="connsiteY11" fmla="*/ 26126 h 1575381"/>
              <a:gd name="connsiteX12" fmla="*/ 2487168 w 2670048"/>
              <a:gd name="connsiteY12" fmla="*/ 7838 h 1575381"/>
              <a:gd name="connsiteX13" fmla="*/ 2502844 w 2670048"/>
              <a:gd name="connsiteY13" fmla="*/ 0 h 1575381"/>
              <a:gd name="connsiteX14" fmla="*/ 2518519 w 2670048"/>
              <a:gd name="connsiteY14" fmla="*/ 7838 h 1575381"/>
              <a:gd name="connsiteX15" fmla="*/ 2534195 w 2670048"/>
              <a:gd name="connsiteY15" fmla="*/ 23514 h 1575381"/>
              <a:gd name="connsiteX16" fmla="*/ 2552483 w 2670048"/>
              <a:gd name="connsiteY16" fmla="*/ 49639 h 1575381"/>
              <a:gd name="connsiteX17" fmla="*/ 2573383 w 2670048"/>
              <a:gd name="connsiteY17" fmla="*/ 91440 h 1575381"/>
              <a:gd name="connsiteX18" fmla="*/ 2609959 w 2670048"/>
              <a:gd name="connsiteY18" fmla="*/ 161980 h 1575381"/>
              <a:gd name="connsiteX19" fmla="*/ 2628247 w 2670048"/>
              <a:gd name="connsiteY19" fmla="*/ 214231 h 1575381"/>
              <a:gd name="connsiteX20" fmla="*/ 2646535 w 2670048"/>
              <a:gd name="connsiteY20" fmla="*/ 274320 h 1575381"/>
              <a:gd name="connsiteX21" fmla="*/ 2659598 w 2670048"/>
              <a:gd name="connsiteY21" fmla="*/ 326572 h 1575381"/>
              <a:gd name="connsiteX22" fmla="*/ 2667436 w 2670048"/>
              <a:gd name="connsiteY22" fmla="*/ 389274 h 1575381"/>
              <a:gd name="connsiteX23" fmla="*/ 2670048 w 2670048"/>
              <a:gd name="connsiteY23" fmla="*/ 433687 h 1575381"/>
              <a:gd name="connsiteX24" fmla="*/ 2667436 w 2670048"/>
              <a:gd name="connsiteY24" fmla="*/ 478101 h 1575381"/>
              <a:gd name="connsiteX25" fmla="*/ 2654373 w 2670048"/>
              <a:gd name="connsiteY25" fmla="*/ 540803 h 1575381"/>
              <a:gd name="connsiteX26" fmla="*/ 2636085 w 2670048"/>
              <a:gd name="connsiteY26" fmla="*/ 598279 h 1575381"/>
              <a:gd name="connsiteX27" fmla="*/ 2609959 w 2670048"/>
              <a:gd name="connsiteY27" fmla="*/ 647918 h 1575381"/>
              <a:gd name="connsiteX28" fmla="*/ 2589059 w 2670048"/>
              <a:gd name="connsiteY28" fmla="*/ 666206 h 1575381"/>
              <a:gd name="connsiteX29" fmla="*/ 2565545 w 2670048"/>
              <a:gd name="connsiteY29" fmla="*/ 671431 h 1575381"/>
              <a:gd name="connsiteX30" fmla="*/ 2555095 w 2670048"/>
              <a:gd name="connsiteY30" fmla="*/ 674044 h 1575381"/>
              <a:gd name="connsiteX31" fmla="*/ 2542032 w 2670048"/>
              <a:gd name="connsiteY31" fmla="*/ 671431 h 1575381"/>
              <a:gd name="connsiteX32" fmla="*/ 2510681 w 2670048"/>
              <a:gd name="connsiteY32" fmla="*/ 658368 h 1575381"/>
              <a:gd name="connsiteX33" fmla="*/ 2489781 w 2670048"/>
              <a:gd name="connsiteY33" fmla="*/ 660981 h 1575381"/>
              <a:gd name="connsiteX34" fmla="*/ 2390503 w 2670048"/>
              <a:gd name="connsiteY34" fmla="*/ 689719 h 1575381"/>
              <a:gd name="connsiteX35" fmla="*/ 2286000 w 2670048"/>
              <a:gd name="connsiteY35" fmla="*/ 721070 h 1575381"/>
              <a:gd name="connsiteX36" fmla="*/ 2108345 w 2670048"/>
              <a:gd name="connsiteY36" fmla="*/ 799447 h 1575381"/>
              <a:gd name="connsiteX37" fmla="*/ 1645920 w 2670048"/>
              <a:gd name="connsiteY37" fmla="*/ 1003228 h 1575381"/>
              <a:gd name="connsiteX38" fmla="*/ 1436915 w 2670048"/>
              <a:gd name="connsiteY38" fmla="*/ 1097280 h 1575381"/>
              <a:gd name="connsiteX39" fmla="*/ 1335024 w 2670048"/>
              <a:gd name="connsiteY39" fmla="*/ 1144307 h 1575381"/>
              <a:gd name="connsiteX40" fmla="*/ 1243584 w 2670048"/>
              <a:gd name="connsiteY40" fmla="*/ 1178270 h 1575381"/>
              <a:gd name="connsiteX41" fmla="*/ 1112956 w 2670048"/>
              <a:gd name="connsiteY41" fmla="*/ 1230522 h 1575381"/>
              <a:gd name="connsiteX42" fmla="*/ 838636 w 2670048"/>
              <a:gd name="connsiteY42" fmla="*/ 1332412 h 1575381"/>
              <a:gd name="connsiteX43" fmla="*/ 509452 w 2670048"/>
              <a:gd name="connsiteY43" fmla="*/ 1444752 h 1575381"/>
              <a:gd name="connsiteX44" fmla="*/ 318734 w 2670048"/>
              <a:gd name="connsiteY44" fmla="*/ 1504842 h 1575381"/>
              <a:gd name="connsiteX45" fmla="*/ 198556 w 2670048"/>
              <a:gd name="connsiteY45" fmla="*/ 1575381 h 1575381"/>
              <a:gd name="connsiteX46" fmla="*/ 185493 w 2670048"/>
              <a:gd name="connsiteY46" fmla="*/ 1570156 h 1575381"/>
              <a:gd name="connsiteX47" fmla="*/ 172430 w 2670048"/>
              <a:gd name="connsiteY47" fmla="*/ 1564931 h 1575381"/>
              <a:gd name="connsiteX48" fmla="*/ 141079 w 2670048"/>
              <a:gd name="connsiteY48" fmla="*/ 1559706 h 1575381"/>
              <a:gd name="connsiteX49" fmla="*/ 94053 w 2670048"/>
              <a:gd name="connsiteY49" fmla="*/ 1551868 h 1575381"/>
              <a:gd name="connsiteX50" fmla="*/ 75765 w 2670048"/>
              <a:gd name="connsiteY50" fmla="*/ 1554480 h 1575381"/>
              <a:gd name="connsiteX51" fmla="*/ 47027 w 2670048"/>
              <a:gd name="connsiteY51" fmla="*/ 1559706 h 1575381"/>
              <a:gd name="connsiteX52" fmla="*/ 31351 w 2670048"/>
              <a:gd name="connsiteY52" fmla="*/ 1559706 h 1575381"/>
              <a:gd name="connsiteX53" fmla="*/ 18288 w 2670048"/>
              <a:gd name="connsiteY53" fmla="*/ 1551868 h 1575381"/>
              <a:gd name="connsiteX54" fmla="*/ 5225 w 2670048"/>
              <a:gd name="connsiteY54" fmla="*/ 1541418 h 1575381"/>
              <a:gd name="connsiteX55" fmla="*/ 0 w 2670048"/>
              <a:gd name="connsiteY55" fmla="*/ 1520517 h 1575381"/>
              <a:gd name="connsiteX56" fmla="*/ 2613 w 2670048"/>
              <a:gd name="connsiteY56" fmla="*/ 1473491 h 1575381"/>
              <a:gd name="connsiteX57" fmla="*/ 18288 w 2670048"/>
              <a:gd name="connsiteY57" fmla="*/ 1431690 h 1575381"/>
              <a:gd name="connsiteX58" fmla="*/ 31351 w 2670048"/>
              <a:gd name="connsiteY58" fmla="*/ 1405564 h 1575381"/>
              <a:gd name="connsiteX59" fmla="*/ 39189 w 2670048"/>
              <a:gd name="connsiteY59" fmla="*/ 1366375 h 1575381"/>
              <a:gd name="connsiteX60" fmla="*/ 60089 w 2670048"/>
              <a:gd name="connsiteY60" fmla="*/ 1324574 h 1575381"/>
              <a:gd name="connsiteX61" fmla="*/ 80990 w 2670048"/>
              <a:gd name="connsiteY61" fmla="*/ 1290611 h 1575381"/>
              <a:gd name="connsiteX62" fmla="*/ 96665 w 2670048"/>
              <a:gd name="connsiteY62" fmla="*/ 1267098 h 1575381"/>
              <a:gd name="connsiteX63" fmla="*/ 112341 w 2670048"/>
              <a:gd name="connsiteY63" fmla="*/ 1264485 h 1575381"/>
              <a:gd name="connsiteX64" fmla="*/ 143692 w 2670048"/>
              <a:gd name="connsiteY64" fmla="*/ 1274935 h 1575381"/>
              <a:gd name="connsiteX65" fmla="*/ 198556 w 2670048"/>
              <a:gd name="connsiteY65" fmla="*/ 1282773 h 1575381"/>
              <a:gd name="connsiteX66" fmla="*/ 248195 w 2670048"/>
              <a:gd name="connsiteY66" fmla="*/ 1282773 h 1575381"/>
              <a:gd name="connsiteX67" fmla="*/ 289996 w 2670048"/>
              <a:gd name="connsiteY67" fmla="*/ 1274935 h 1575381"/>
              <a:gd name="connsiteX68" fmla="*/ 394499 w 2670048"/>
              <a:gd name="connsiteY68" fmla="*/ 1243584 h 1575381"/>
              <a:gd name="connsiteX69" fmla="*/ 739358 w 2670048"/>
              <a:gd name="connsiteY69" fmla="*/ 1126019 h 1575381"/>
              <a:gd name="connsiteX70" fmla="*/ 893500 w 2670048"/>
              <a:gd name="connsiteY70" fmla="*/ 1068542 h 1575381"/>
              <a:gd name="connsiteX71" fmla="*/ 1126019 w 2670048"/>
              <a:gd name="connsiteY71" fmla="*/ 971877 h 1575381"/>
              <a:gd name="connsiteX72" fmla="*/ 1293223 w 2670048"/>
              <a:gd name="connsiteY72" fmla="*/ 888275 h 1575381"/>
              <a:gd name="connsiteX73" fmla="*/ 1564931 w 2670048"/>
              <a:gd name="connsiteY73" fmla="*/ 747196 h 1575381"/>
              <a:gd name="connsiteX74" fmla="*/ 1674659 w 2670048"/>
              <a:gd name="connsiteY74" fmla="*/ 692332 h 157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70048" h="1575381">
                <a:moveTo>
                  <a:pt x="1674659" y="692332"/>
                </a:moveTo>
                <a:lnTo>
                  <a:pt x="2079607" y="491164"/>
                </a:lnTo>
                <a:lnTo>
                  <a:pt x="2144921" y="459813"/>
                </a:lnTo>
                <a:lnTo>
                  <a:pt x="2275550" y="378823"/>
                </a:lnTo>
                <a:lnTo>
                  <a:pt x="2390503" y="303059"/>
                </a:lnTo>
                <a:lnTo>
                  <a:pt x="2419241" y="276933"/>
                </a:lnTo>
                <a:lnTo>
                  <a:pt x="2440142" y="240357"/>
                </a:lnTo>
                <a:lnTo>
                  <a:pt x="2468880" y="172430"/>
                </a:lnTo>
                <a:lnTo>
                  <a:pt x="2476718" y="141079"/>
                </a:lnTo>
                <a:lnTo>
                  <a:pt x="2479331" y="104503"/>
                </a:lnTo>
                <a:lnTo>
                  <a:pt x="2476718" y="52252"/>
                </a:lnTo>
                <a:lnTo>
                  <a:pt x="2479331" y="26126"/>
                </a:lnTo>
                <a:lnTo>
                  <a:pt x="2487168" y="7838"/>
                </a:lnTo>
                <a:lnTo>
                  <a:pt x="2502844" y="0"/>
                </a:lnTo>
                <a:lnTo>
                  <a:pt x="2518519" y="7838"/>
                </a:lnTo>
                <a:lnTo>
                  <a:pt x="2534195" y="23514"/>
                </a:lnTo>
                <a:lnTo>
                  <a:pt x="2552483" y="49639"/>
                </a:lnTo>
                <a:lnTo>
                  <a:pt x="2573383" y="91440"/>
                </a:lnTo>
                <a:lnTo>
                  <a:pt x="2609959" y="161980"/>
                </a:lnTo>
                <a:lnTo>
                  <a:pt x="2628247" y="214231"/>
                </a:lnTo>
                <a:lnTo>
                  <a:pt x="2646535" y="274320"/>
                </a:lnTo>
                <a:lnTo>
                  <a:pt x="2659598" y="326572"/>
                </a:lnTo>
                <a:lnTo>
                  <a:pt x="2667436" y="389274"/>
                </a:lnTo>
                <a:lnTo>
                  <a:pt x="2670048" y="433687"/>
                </a:lnTo>
                <a:lnTo>
                  <a:pt x="2667436" y="478101"/>
                </a:lnTo>
                <a:lnTo>
                  <a:pt x="2654373" y="540803"/>
                </a:lnTo>
                <a:lnTo>
                  <a:pt x="2636085" y="598279"/>
                </a:lnTo>
                <a:lnTo>
                  <a:pt x="2609959" y="647918"/>
                </a:lnTo>
                <a:lnTo>
                  <a:pt x="2589059" y="666206"/>
                </a:lnTo>
                <a:lnTo>
                  <a:pt x="2565545" y="671431"/>
                </a:lnTo>
                <a:lnTo>
                  <a:pt x="2555095" y="674044"/>
                </a:lnTo>
                <a:lnTo>
                  <a:pt x="2542032" y="671431"/>
                </a:lnTo>
                <a:lnTo>
                  <a:pt x="2510681" y="658368"/>
                </a:lnTo>
                <a:lnTo>
                  <a:pt x="2489781" y="660981"/>
                </a:lnTo>
                <a:lnTo>
                  <a:pt x="2390503" y="689719"/>
                </a:lnTo>
                <a:lnTo>
                  <a:pt x="2286000" y="721070"/>
                </a:lnTo>
                <a:lnTo>
                  <a:pt x="2108345" y="799447"/>
                </a:lnTo>
                <a:lnTo>
                  <a:pt x="1645920" y="1003228"/>
                </a:lnTo>
                <a:lnTo>
                  <a:pt x="1436915" y="1097280"/>
                </a:lnTo>
                <a:lnTo>
                  <a:pt x="1335024" y="1144307"/>
                </a:lnTo>
                <a:lnTo>
                  <a:pt x="1243584" y="1178270"/>
                </a:lnTo>
                <a:lnTo>
                  <a:pt x="1112956" y="1230522"/>
                </a:lnTo>
                <a:lnTo>
                  <a:pt x="838636" y="1332412"/>
                </a:lnTo>
                <a:lnTo>
                  <a:pt x="509452" y="1444752"/>
                </a:lnTo>
                <a:lnTo>
                  <a:pt x="318734" y="1504842"/>
                </a:lnTo>
                <a:lnTo>
                  <a:pt x="198556" y="1575381"/>
                </a:lnTo>
                <a:lnTo>
                  <a:pt x="185493" y="1570156"/>
                </a:lnTo>
                <a:lnTo>
                  <a:pt x="172430" y="1564931"/>
                </a:lnTo>
                <a:lnTo>
                  <a:pt x="141079" y="1559706"/>
                </a:lnTo>
                <a:lnTo>
                  <a:pt x="94053" y="1551868"/>
                </a:lnTo>
                <a:lnTo>
                  <a:pt x="75765" y="1554480"/>
                </a:lnTo>
                <a:lnTo>
                  <a:pt x="47027" y="1559706"/>
                </a:lnTo>
                <a:lnTo>
                  <a:pt x="31351" y="1559706"/>
                </a:lnTo>
                <a:lnTo>
                  <a:pt x="18288" y="1551868"/>
                </a:lnTo>
                <a:lnTo>
                  <a:pt x="5225" y="1541418"/>
                </a:lnTo>
                <a:lnTo>
                  <a:pt x="0" y="1520517"/>
                </a:lnTo>
                <a:lnTo>
                  <a:pt x="2613" y="1473491"/>
                </a:lnTo>
                <a:lnTo>
                  <a:pt x="18288" y="1431690"/>
                </a:lnTo>
                <a:lnTo>
                  <a:pt x="31351" y="1405564"/>
                </a:lnTo>
                <a:lnTo>
                  <a:pt x="39189" y="1366375"/>
                </a:lnTo>
                <a:lnTo>
                  <a:pt x="60089" y="1324574"/>
                </a:lnTo>
                <a:lnTo>
                  <a:pt x="80990" y="1290611"/>
                </a:lnTo>
                <a:lnTo>
                  <a:pt x="96665" y="1267098"/>
                </a:lnTo>
                <a:lnTo>
                  <a:pt x="112341" y="1264485"/>
                </a:lnTo>
                <a:lnTo>
                  <a:pt x="143692" y="1274935"/>
                </a:lnTo>
                <a:lnTo>
                  <a:pt x="198556" y="1282773"/>
                </a:lnTo>
                <a:lnTo>
                  <a:pt x="248195" y="1282773"/>
                </a:lnTo>
                <a:lnTo>
                  <a:pt x="289996" y="1274935"/>
                </a:lnTo>
                <a:lnTo>
                  <a:pt x="394499" y="1243584"/>
                </a:lnTo>
                <a:lnTo>
                  <a:pt x="739358" y="1126019"/>
                </a:lnTo>
                <a:lnTo>
                  <a:pt x="893500" y="1068542"/>
                </a:lnTo>
                <a:lnTo>
                  <a:pt x="1126019" y="971877"/>
                </a:lnTo>
                <a:lnTo>
                  <a:pt x="1293223" y="888275"/>
                </a:lnTo>
                <a:lnTo>
                  <a:pt x="1564931" y="747196"/>
                </a:lnTo>
                <a:lnTo>
                  <a:pt x="1674659" y="692332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13EE96C3-9D73-48B2-AC5A-EE1E2A66F13F}"/>
              </a:ext>
            </a:extLst>
          </p:cNvPr>
          <p:cNvSpPr/>
          <p:nvPr/>
        </p:nvSpPr>
        <p:spPr>
          <a:xfrm>
            <a:off x="5087938" y="4249738"/>
            <a:ext cx="2501900" cy="1358900"/>
          </a:xfrm>
          <a:custGeom>
            <a:avLst/>
            <a:gdLst>
              <a:gd name="connsiteX0" fmla="*/ 588169 w 2500313"/>
              <a:gd name="connsiteY0" fmla="*/ 102394 h 1357313"/>
              <a:gd name="connsiteX1" fmla="*/ 683419 w 2500313"/>
              <a:gd name="connsiteY1" fmla="*/ 126207 h 1357313"/>
              <a:gd name="connsiteX2" fmla="*/ 814388 w 2500313"/>
              <a:gd name="connsiteY2" fmla="*/ 161925 h 1357313"/>
              <a:gd name="connsiteX3" fmla="*/ 1019175 w 2500313"/>
              <a:gd name="connsiteY3" fmla="*/ 226219 h 1357313"/>
              <a:gd name="connsiteX4" fmla="*/ 1088232 w 2500313"/>
              <a:gd name="connsiteY4" fmla="*/ 250032 h 1357313"/>
              <a:gd name="connsiteX5" fmla="*/ 1219200 w 2500313"/>
              <a:gd name="connsiteY5" fmla="*/ 297657 h 1357313"/>
              <a:gd name="connsiteX6" fmla="*/ 1352550 w 2500313"/>
              <a:gd name="connsiteY6" fmla="*/ 347663 h 1357313"/>
              <a:gd name="connsiteX7" fmla="*/ 1495425 w 2500313"/>
              <a:gd name="connsiteY7" fmla="*/ 411957 h 1357313"/>
              <a:gd name="connsiteX8" fmla="*/ 1666875 w 2500313"/>
              <a:gd name="connsiteY8" fmla="*/ 492919 h 1357313"/>
              <a:gd name="connsiteX9" fmla="*/ 1888332 w 2500313"/>
              <a:gd name="connsiteY9" fmla="*/ 609600 h 1357313"/>
              <a:gd name="connsiteX10" fmla="*/ 2076450 w 2500313"/>
              <a:gd name="connsiteY10" fmla="*/ 719138 h 1357313"/>
              <a:gd name="connsiteX11" fmla="*/ 2164557 w 2500313"/>
              <a:gd name="connsiteY11" fmla="*/ 773907 h 1357313"/>
              <a:gd name="connsiteX12" fmla="*/ 2195513 w 2500313"/>
              <a:gd name="connsiteY12" fmla="*/ 795338 h 1357313"/>
              <a:gd name="connsiteX13" fmla="*/ 2262188 w 2500313"/>
              <a:gd name="connsiteY13" fmla="*/ 862013 h 1357313"/>
              <a:gd name="connsiteX14" fmla="*/ 2328863 w 2500313"/>
              <a:gd name="connsiteY14" fmla="*/ 931069 h 1357313"/>
              <a:gd name="connsiteX15" fmla="*/ 2395538 w 2500313"/>
              <a:gd name="connsiteY15" fmla="*/ 1004888 h 1357313"/>
              <a:gd name="connsiteX16" fmla="*/ 2431257 w 2500313"/>
              <a:gd name="connsiteY16" fmla="*/ 1052513 h 1357313"/>
              <a:gd name="connsiteX17" fmla="*/ 2462213 w 2500313"/>
              <a:gd name="connsiteY17" fmla="*/ 1114425 h 1357313"/>
              <a:gd name="connsiteX18" fmla="*/ 2486025 w 2500313"/>
              <a:gd name="connsiteY18" fmla="*/ 1169194 h 1357313"/>
              <a:gd name="connsiteX19" fmla="*/ 2500313 w 2500313"/>
              <a:gd name="connsiteY19" fmla="*/ 1216819 h 1357313"/>
              <a:gd name="connsiteX20" fmla="*/ 2497932 w 2500313"/>
              <a:gd name="connsiteY20" fmla="*/ 1240632 h 1357313"/>
              <a:gd name="connsiteX21" fmla="*/ 2490788 w 2500313"/>
              <a:gd name="connsiteY21" fmla="*/ 1283494 h 1357313"/>
              <a:gd name="connsiteX22" fmla="*/ 2459832 w 2500313"/>
              <a:gd name="connsiteY22" fmla="*/ 1323975 h 1357313"/>
              <a:gd name="connsiteX23" fmla="*/ 2426494 w 2500313"/>
              <a:gd name="connsiteY23" fmla="*/ 1345407 h 1357313"/>
              <a:gd name="connsiteX24" fmla="*/ 2383632 w 2500313"/>
              <a:gd name="connsiteY24" fmla="*/ 1357313 h 1357313"/>
              <a:gd name="connsiteX25" fmla="*/ 2338388 w 2500313"/>
              <a:gd name="connsiteY25" fmla="*/ 1357313 h 1357313"/>
              <a:gd name="connsiteX26" fmla="*/ 2290763 w 2500313"/>
              <a:gd name="connsiteY26" fmla="*/ 1343025 h 1357313"/>
              <a:gd name="connsiteX27" fmla="*/ 2252663 w 2500313"/>
              <a:gd name="connsiteY27" fmla="*/ 1316832 h 1357313"/>
              <a:gd name="connsiteX28" fmla="*/ 2231232 w 2500313"/>
              <a:gd name="connsiteY28" fmla="*/ 1285875 h 1357313"/>
              <a:gd name="connsiteX29" fmla="*/ 2155032 w 2500313"/>
              <a:gd name="connsiteY29" fmla="*/ 1209675 h 1357313"/>
              <a:gd name="connsiteX30" fmla="*/ 2007394 w 2500313"/>
              <a:gd name="connsiteY30" fmla="*/ 1076325 h 1357313"/>
              <a:gd name="connsiteX31" fmla="*/ 1835944 w 2500313"/>
              <a:gd name="connsiteY31" fmla="*/ 938213 h 1357313"/>
              <a:gd name="connsiteX32" fmla="*/ 1688307 w 2500313"/>
              <a:gd name="connsiteY32" fmla="*/ 826294 h 1357313"/>
              <a:gd name="connsiteX33" fmla="*/ 1540669 w 2500313"/>
              <a:gd name="connsiteY33" fmla="*/ 723900 h 1357313"/>
              <a:gd name="connsiteX34" fmla="*/ 1373982 w 2500313"/>
              <a:gd name="connsiteY34" fmla="*/ 621507 h 1357313"/>
              <a:gd name="connsiteX35" fmla="*/ 1207294 w 2500313"/>
              <a:gd name="connsiteY35" fmla="*/ 521494 h 1357313"/>
              <a:gd name="connsiteX36" fmla="*/ 1066800 w 2500313"/>
              <a:gd name="connsiteY36" fmla="*/ 459582 h 1357313"/>
              <a:gd name="connsiteX37" fmla="*/ 923925 w 2500313"/>
              <a:gd name="connsiteY37" fmla="*/ 402432 h 1357313"/>
              <a:gd name="connsiteX38" fmla="*/ 714375 w 2500313"/>
              <a:gd name="connsiteY38" fmla="*/ 304800 h 1357313"/>
              <a:gd name="connsiteX39" fmla="*/ 507207 w 2500313"/>
              <a:gd name="connsiteY39" fmla="*/ 219075 h 1357313"/>
              <a:gd name="connsiteX40" fmla="*/ 431007 w 2500313"/>
              <a:gd name="connsiteY40" fmla="*/ 197644 h 1357313"/>
              <a:gd name="connsiteX41" fmla="*/ 309563 w 2500313"/>
              <a:gd name="connsiteY41" fmla="*/ 164307 h 1357313"/>
              <a:gd name="connsiteX42" fmla="*/ 169069 w 2500313"/>
              <a:gd name="connsiteY42" fmla="*/ 138113 h 1357313"/>
              <a:gd name="connsiteX43" fmla="*/ 47625 w 2500313"/>
              <a:gd name="connsiteY43" fmla="*/ 119063 h 1357313"/>
              <a:gd name="connsiteX44" fmla="*/ 14288 w 2500313"/>
              <a:gd name="connsiteY44" fmla="*/ 116682 h 1357313"/>
              <a:gd name="connsiteX45" fmla="*/ 0 w 2500313"/>
              <a:gd name="connsiteY45" fmla="*/ 121444 h 1357313"/>
              <a:gd name="connsiteX46" fmla="*/ 30957 w 2500313"/>
              <a:gd name="connsiteY46" fmla="*/ 0 h 1357313"/>
              <a:gd name="connsiteX47" fmla="*/ 116682 w 2500313"/>
              <a:gd name="connsiteY47" fmla="*/ 16669 h 1357313"/>
              <a:gd name="connsiteX48" fmla="*/ 219075 w 2500313"/>
              <a:gd name="connsiteY48" fmla="*/ 33338 h 1357313"/>
              <a:gd name="connsiteX49" fmla="*/ 369094 w 2500313"/>
              <a:gd name="connsiteY49" fmla="*/ 57150 h 1357313"/>
              <a:gd name="connsiteX50" fmla="*/ 473869 w 2500313"/>
              <a:gd name="connsiteY50" fmla="*/ 76200 h 1357313"/>
              <a:gd name="connsiteX51" fmla="*/ 588169 w 2500313"/>
              <a:gd name="connsiteY51" fmla="*/ 102394 h 135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00313" h="1357313">
                <a:moveTo>
                  <a:pt x="588169" y="102394"/>
                </a:moveTo>
                <a:lnTo>
                  <a:pt x="683419" y="126207"/>
                </a:lnTo>
                <a:lnTo>
                  <a:pt x="814388" y="161925"/>
                </a:lnTo>
                <a:lnTo>
                  <a:pt x="1019175" y="226219"/>
                </a:lnTo>
                <a:lnTo>
                  <a:pt x="1088232" y="250032"/>
                </a:lnTo>
                <a:lnTo>
                  <a:pt x="1219200" y="297657"/>
                </a:lnTo>
                <a:lnTo>
                  <a:pt x="1352550" y="347663"/>
                </a:lnTo>
                <a:lnTo>
                  <a:pt x="1495425" y="411957"/>
                </a:lnTo>
                <a:lnTo>
                  <a:pt x="1666875" y="492919"/>
                </a:lnTo>
                <a:lnTo>
                  <a:pt x="1888332" y="609600"/>
                </a:lnTo>
                <a:lnTo>
                  <a:pt x="2076450" y="719138"/>
                </a:lnTo>
                <a:lnTo>
                  <a:pt x="2164557" y="773907"/>
                </a:lnTo>
                <a:lnTo>
                  <a:pt x="2195513" y="795338"/>
                </a:lnTo>
                <a:lnTo>
                  <a:pt x="2262188" y="862013"/>
                </a:lnTo>
                <a:lnTo>
                  <a:pt x="2328863" y="931069"/>
                </a:lnTo>
                <a:lnTo>
                  <a:pt x="2395538" y="1004888"/>
                </a:lnTo>
                <a:lnTo>
                  <a:pt x="2431257" y="1052513"/>
                </a:lnTo>
                <a:lnTo>
                  <a:pt x="2462213" y="1114425"/>
                </a:lnTo>
                <a:lnTo>
                  <a:pt x="2486025" y="1169194"/>
                </a:lnTo>
                <a:lnTo>
                  <a:pt x="2500313" y="1216819"/>
                </a:lnTo>
                <a:lnTo>
                  <a:pt x="2497932" y="1240632"/>
                </a:lnTo>
                <a:lnTo>
                  <a:pt x="2490788" y="1283494"/>
                </a:lnTo>
                <a:lnTo>
                  <a:pt x="2459832" y="1323975"/>
                </a:lnTo>
                <a:lnTo>
                  <a:pt x="2426494" y="1345407"/>
                </a:lnTo>
                <a:lnTo>
                  <a:pt x="2383632" y="1357313"/>
                </a:lnTo>
                <a:lnTo>
                  <a:pt x="2338388" y="1357313"/>
                </a:lnTo>
                <a:lnTo>
                  <a:pt x="2290763" y="1343025"/>
                </a:lnTo>
                <a:lnTo>
                  <a:pt x="2252663" y="1316832"/>
                </a:lnTo>
                <a:lnTo>
                  <a:pt x="2231232" y="1285875"/>
                </a:lnTo>
                <a:lnTo>
                  <a:pt x="2155032" y="1209675"/>
                </a:lnTo>
                <a:lnTo>
                  <a:pt x="2007394" y="1076325"/>
                </a:lnTo>
                <a:lnTo>
                  <a:pt x="1835944" y="938213"/>
                </a:lnTo>
                <a:lnTo>
                  <a:pt x="1688307" y="826294"/>
                </a:lnTo>
                <a:lnTo>
                  <a:pt x="1540669" y="723900"/>
                </a:lnTo>
                <a:lnTo>
                  <a:pt x="1373982" y="621507"/>
                </a:lnTo>
                <a:lnTo>
                  <a:pt x="1207294" y="521494"/>
                </a:lnTo>
                <a:lnTo>
                  <a:pt x="1066800" y="459582"/>
                </a:lnTo>
                <a:lnTo>
                  <a:pt x="923925" y="402432"/>
                </a:lnTo>
                <a:lnTo>
                  <a:pt x="714375" y="304800"/>
                </a:lnTo>
                <a:lnTo>
                  <a:pt x="507207" y="219075"/>
                </a:lnTo>
                <a:lnTo>
                  <a:pt x="431007" y="197644"/>
                </a:lnTo>
                <a:lnTo>
                  <a:pt x="309563" y="164307"/>
                </a:lnTo>
                <a:lnTo>
                  <a:pt x="169069" y="138113"/>
                </a:lnTo>
                <a:lnTo>
                  <a:pt x="47625" y="119063"/>
                </a:lnTo>
                <a:lnTo>
                  <a:pt x="14288" y="116682"/>
                </a:lnTo>
                <a:lnTo>
                  <a:pt x="0" y="121444"/>
                </a:lnTo>
                <a:lnTo>
                  <a:pt x="30957" y="0"/>
                </a:lnTo>
                <a:lnTo>
                  <a:pt x="116682" y="16669"/>
                </a:lnTo>
                <a:lnTo>
                  <a:pt x="219075" y="33338"/>
                </a:lnTo>
                <a:lnTo>
                  <a:pt x="369094" y="57150"/>
                </a:lnTo>
                <a:lnTo>
                  <a:pt x="473869" y="76200"/>
                </a:lnTo>
                <a:lnTo>
                  <a:pt x="588169" y="102394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CFC11FC-AB43-425E-AFCA-F3AB44054899}"/>
              </a:ext>
            </a:extLst>
          </p:cNvPr>
          <p:cNvSpPr/>
          <p:nvPr/>
        </p:nvSpPr>
        <p:spPr>
          <a:xfrm rot="19800000">
            <a:off x="3963989" y="3422650"/>
            <a:ext cx="3455987" cy="1689100"/>
          </a:xfrm>
          <a:custGeom>
            <a:avLst/>
            <a:gdLst>
              <a:gd name="connsiteX0" fmla="*/ 2754630 w 3454718"/>
              <a:gd name="connsiteY0" fmla="*/ 1128712 h 1688782"/>
              <a:gd name="connsiteX1" fmla="*/ 2903220 w 3454718"/>
              <a:gd name="connsiteY1" fmla="*/ 1008697 h 1688782"/>
              <a:gd name="connsiteX2" fmla="*/ 3054668 w 3454718"/>
              <a:gd name="connsiteY2" fmla="*/ 877252 h 1688782"/>
              <a:gd name="connsiteX3" fmla="*/ 3157538 w 3454718"/>
              <a:gd name="connsiteY3" fmla="*/ 782955 h 1688782"/>
              <a:gd name="connsiteX4" fmla="*/ 3237548 w 3454718"/>
              <a:gd name="connsiteY4" fmla="*/ 708660 h 1688782"/>
              <a:gd name="connsiteX5" fmla="*/ 3351848 w 3454718"/>
              <a:gd name="connsiteY5" fmla="*/ 608647 h 1688782"/>
              <a:gd name="connsiteX6" fmla="*/ 3431858 w 3454718"/>
              <a:gd name="connsiteY6" fmla="*/ 520065 h 1688782"/>
              <a:gd name="connsiteX7" fmla="*/ 3446145 w 3454718"/>
              <a:gd name="connsiteY7" fmla="*/ 500062 h 1688782"/>
              <a:gd name="connsiteX8" fmla="*/ 3454718 w 3454718"/>
              <a:gd name="connsiteY8" fmla="*/ 468630 h 1688782"/>
              <a:gd name="connsiteX9" fmla="*/ 3449003 w 3454718"/>
              <a:gd name="connsiteY9" fmla="*/ 434340 h 1688782"/>
              <a:gd name="connsiteX10" fmla="*/ 3440430 w 3454718"/>
              <a:gd name="connsiteY10" fmla="*/ 385762 h 1688782"/>
              <a:gd name="connsiteX11" fmla="*/ 3426143 w 3454718"/>
              <a:gd name="connsiteY11" fmla="*/ 291465 h 1688782"/>
              <a:gd name="connsiteX12" fmla="*/ 3408998 w 3454718"/>
              <a:gd name="connsiteY12" fmla="*/ 214312 h 1688782"/>
              <a:gd name="connsiteX13" fmla="*/ 3394710 w 3454718"/>
              <a:gd name="connsiteY13" fmla="*/ 177165 h 1688782"/>
              <a:gd name="connsiteX14" fmla="*/ 3374708 w 3454718"/>
              <a:gd name="connsiteY14" fmla="*/ 137160 h 1688782"/>
              <a:gd name="connsiteX15" fmla="*/ 3331845 w 3454718"/>
              <a:gd name="connsiteY15" fmla="*/ 77152 h 1688782"/>
              <a:gd name="connsiteX16" fmla="*/ 3283268 w 3454718"/>
              <a:gd name="connsiteY16" fmla="*/ 31432 h 1688782"/>
              <a:gd name="connsiteX17" fmla="*/ 3243263 w 3454718"/>
              <a:gd name="connsiteY17" fmla="*/ 8572 h 1688782"/>
              <a:gd name="connsiteX18" fmla="*/ 3226118 w 3454718"/>
              <a:gd name="connsiteY18" fmla="*/ 0 h 1688782"/>
              <a:gd name="connsiteX19" fmla="*/ 3217545 w 3454718"/>
              <a:gd name="connsiteY19" fmla="*/ 0 h 1688782"/>
              <a:gd name="connsiteX20" fmla="*/ 3206115 w 3454718"/>
              <a:gd name="connsiteY20" fmla="*/ 5715 h 1688782"/>
              <a:gd name="connsiteX21" fmla="*/ 3197543 w 3454718"/>
              <a:gd name="connsiteY21" fmla="*/ 22860 h 1688782"/>
              <a:gd name="connsiteX22" fmla="*/ 3197543 w 3454718"/>
              <a:gd name="connsiteY22" fmla="*/ 34290 h 1688782"/>
              <a:gd name="connsiteX23" fmla="*/ 3203258 w 3454718"/>
              <a:gd name="connsiteY23" fmla="*/ 54292 h 1688782"/>
              <a:gd name="connsiteX24" fmla="*/ 3214688 w 3454718"/>
              <a:gd name="connsiteY24" fmla="*/ 82867 h 1688782"/>
              <a:gd name="connsiteX25" fmla="*/ 3231833 w 3454718"/>
              <a:gd name="connsiteY25" fmla="*/ 117157 h 1688782"/>
              <a:gd name="connsiteX26" fmla="*/ 3234690 w 3454718"/>
              <a:gd name="connsiteY26" fmla="*/ 131445 h 1688782"/>
              <a:gd name="connsiteX27" fmla="*/ 3234690 w 3454718"/>
              <a:gd name="connsiteY27" fmla="*/ 171450 h 1688782"/>
              <a:gd name="connsiteX28" fmla="*/ 3231833 w 3454718"/>
              <a:gd name="connsiteY28" fmla="*/ 217170 h 1688782"/>
              <a:gd name="connsiteX29" fmla="*/ 3214688 w 3454718"/>
              <a:gd name="connsiteY29" fmla="*/ 265747 h 1688782"/>
              <a:gd name="connsiteX30" fmla="*/ 3183255 w 3454718"/>
              <a:gd name="connsiteY30" fmla="*/ 320040 h 1688782"/>
              <a:gd name="connsiteX31" fmla="*/ 3137535 w 3454718"/>
              <a:gd name="connsiteY31" fmla="*/ 371475 h 1688782"/>
              <a:gd name="connsiteX32" fmla="*/ 3063240 w 3454718"/>
              <a:gd name="connsiteY32" fmla="*/ 454342 h 1688782"/>
              <a:gd name="connsiteX33" fmla="*/ 2954655 w 3454718"/>
              <a:gd name="connsiteY33" fmla="*/ 597217 h 1688782"/>
              <a:gd name="connsiteX34" fmla="*/ 2763203 w 3454718"/>
              <a:gd name="connsiteY34" fmla="*/ 794385 h 1688782"/>
              <a:gd name="connsiteX35" fmla="*/ 2637473 w 3454718"/>
              <a:gd name="connsiteY35" fmla="*/ 908685 h 1688782"/>
              <a:gd name="connsiteX36" fmla="*/ 2483168 w 3454718"/>
              <a:gd name="connsiteY36" fmla="*/ 1031557 h 1688782"/>
              <a:gd name="connsiteX37" fmla="*/ 2311718 w 3454718"/>
              <a:gd name="connsiteY37" fmla="*/ 1148715 h 1688782"/>
              <a:gd name="connsiteX38" fmla="*/ 2160270 w 3454718"/>
              <a:gd name="connsiteY38" fmla="*/ 1234440 h 1688782"/>
              <a:gd name="connsiteX39" fmla="*/ 2063115 w 3454718"/>
              <a:gd name="connsiteY39" fmla="*/ 1277302 h 1688782"/>
              <a:gd name="connsiteX40" fmla="*/ 1805940 w 3454718"/>
              <a:gd name="connsiteY40" fmla="*/ 1400175 h 1688782"/>
              <a:gd name="connsiteX41" fmla="*/ 1714500 w 3454718"/>
              <a:gd name="connsiteY41" fmla="*/ 1428750 h 1688782"/>
              <a:gd name="connsiteX42" fmla="*/ 1623060 w 3454718"/>
              <a:gd name="connsiteY42" fmla="*/ 1454467 h 1688782"/>
              <a:gd name="connsiteX43" fmla="*/ 1517333 w 3454718"/>
              <a:gd name="connsiteY43" fmla="*/ 1474470 h 1688782"/>
              <a:gd name="connsiteX44" fmla="*/ 1428750 w 3454718"/>
              <a:gd name="connsiteY44" fmla="*/ 1494472 h 1688782"/>
              <a:gd name="connsiteX45" fmla="*/ 1317308 w 3454718"/>
              <a:gd name="connsiteY45" fmla="*/ 1505902 h 1688782"/>
              <a:gd name="connsiteX46" fmla="*/ 1137285 w 3454718"/>
              <a:gd name="connsiteY46" fmla="*/ 1514475 h 1688782"/>
              <a:gd name="connsiteX47" fmla="*/ 1011555 w 3454718"/>
              <a:gd name="connsiteY47" fmla="*/ 1511617 h 1688782"/>
              <a:gd name="connsiteX48" fmla="*/ 871538 w 3454718"/>
              <a:gd name="connsiteY48" fmla="*/ 1500187 h 1688782"/>
              <a:gd name="connsiteX49" fmla="*/ 580073 w 3454718"/>
              <a:gd name="connsiteY49" fmla="*/ 1460182 h 1688782"/>
              <a:gd name="connsiteX50" fmla="*/ 337185 w 3454718"/>
              <a:gd name="connsiteY50" fmla="*/ 1417320 h 1688782"/>
              <a:gd name="connsiteX51" fmla="*/ 80010 w 3454718"/>
              <a:gd name="connsiteY51" fmla="*/ 1363027 h 1688782"/>
              <a:gd name="connsiteX52" fmla="*/ 40005 w 3454718"/>
              <a:gd name="connsiteY52" fmla="*/ 1354455 h 1688782"/>
              <a:gd name="connsiteX53" fmla="*/ 28575 w 3454718"/>
              <a:gd name="connsiteY53" fmla="*/ 1360170 h 1688782"/>
              <a:gd name="connsiteX54" fmla="*/ 11430 w 3454718"/>
              <a:gd name="connsiteY54" fmla="*/ 1377315 h 1688782"/>
              <a:gd name="connsiteX55" fmla="*/ 0 w 3454718"/>
              <a:gd name="connsiteY55" fmla="*/ 1394460 h 1688782"/>
              <a:gd name="connsiteX56" fmla="*/ 0 w 3454718"/>
              <a:gd name="connsiteY56" fmla="*/ 1403032 h 1688782"/>
              <a:gd name="connsiteX57" fmla="*/ 14288 w 3454718"/>
              <a:gd name="connsiteY57" fmla="*/ 1411605 h 1688782"/>
              <a:gd name="connsiteX58" fmla="*/ 68580 w 3454718"/>
              <a:gd name="connsiteY58" fmla="*/ 1437322 h 1688782"/>
              <a:gd name="connsiteX59" fmla="*/ 200025 w 3454718"/>
              <a:gd name="connsiteY59" fmla="*/ 1485900 h 1688782"/>
              <a:gd name="connsiteX60" fmla="*/ 360045 w 3454718"/>
              <a:gd name="connsiteY60" fmla="*/ 1537335 h 1688782"/>
              <a:gd name="connsiteX61" fmla="*/ 508635 w 3454718"/>
              <a:gd name="connsiteY61" fmla="*/ 1580197 h 1688782"/>
              <a:gd name="connsiteX62" fmla="*/ 700088 w 3454718"/>
              <a:gd name="connsiteY62" fmla="*/ 1628775 h 1688782"/>
              <a:gd name="connsiteX63" fmla="*/ 862965 w 3454718"/>
              <a:gd name="connsiteY63" fmla="*/ 1657350 h 1688782"/>
              <a:gd name="connsiteX64" fmla="*/ 1048703 w 3454718"/>
              <a:gd name="connsiteY64" fmla="*/ 1680210 h 1688782"/>
              <a:gd name="connsiteX65" fmla="*/ 1251585 w 3454718"/>
              <a:gd name="connsiteY65" fmla="*/ 1688782 h 1688782"/>
              <a:gd name="connsiteX66" fmla="*/ 1445895 w 3454718"/>
              <a:gd name="connsiteY66" fmla="*/ 1683067 h 1688782"/>
              <a:gd name="connsiteX67" fmla="*/ 1660208 w 3454718"/>
              <a:gd name="connsiteY67" fmla="*/ 1660207 h 1688782"/>
              <a:gd name="connsiteX68" fmla="*/ 1903095 w 3454718"/>
              <a:gd name="connsiteY68" fmla="*/ 1605915 h 1688782"/>
              <a:gd name="connsiteX69" fmla="*/ 2014538 w 3454718"/>
              <a:gd name="connsiteY69" fmla="*/ 1571625 h 1688782"/>
              <a:gd name="connsiteX70" fmla="*/ 2203133 w 3454718"/>
              <a:gd name="connsiteY70" fmla="*/ 1494472 h 1688782"/>
              <a:gd name="connsiteX71" fmla="*/ 2337435 w 3454718"/>
              <a:gd name="connsiteY71" fmla="*/ 1414462 h 1688782"/>
              <a:gd name="connsiteX72" fmla="*/ 2540318 w 3454718"/>
              <a:gd name="connsiteY72" fmla="*/ 1285875 h 1688782"/>
              <a:gd name="connsiteX73" fmla="*/ 2677478 w 3454718"/>
              <a:gd name="connsiteY73" fmla="*/ 1185862 h 1688782"/>
              <a:gd name="connsiteX74" fmla="*/ 2754630 w 3454718"/>
              <a:gd name="connsiteY74" fmla="*/ 1128712 h 168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454718" h="1688782">
                <a:moveTo>
                  <a:pt x="2754630" y="1128712"/>
                </a:moveTo>
                <a:lnTo>
                  <a:pt x="2903220" y="1008697"/>
                </a:lnTo>
                <a:lnTo>
                  <a:pt x="3054668" y="877252"/>
                </a:lnTo>
                <a:lnTo>
                  <a:pt x="3157538" y="782955"/>
                </a:lnTo>
                <a:lnTo>
                  <a:pt x="3237548" y="708660"/>
                </a:lnTo>
                <a:lnTo>
                  <a:pt x="3351848" y="608647"/>
                </a:lnTo>
                <a:lnTo>
                  <a:pt x="3431858" y="520065"/>
                </a:lnTo>
                <a:lnTo>
                  <a:pt x="3446145" y="500062"/>
                </a:lnTo>
                <a:lnTo>
                  <a:pt x="3454718" y="468630"/>
                </a:lnTo>
                <a:lnTo>
                  <a:pt x="3449003" y="434340"/>
                </a:lnTo>
                <a:lnTo>
                  <a:pt x="3440430" y="385762"/>
                </a:lnTo>
                <a:lnTo>
                  <a:pt x="3426143" y="291465"/>
                </a:lnTo>
                <a:lnTo>
                  <a:pt x="3408998" y="214312"/>
                </a:lnTo>
                <a:lnTo>
                  <a:pt x="3394710" y="177165"/>
                </a:lnTo>
                <a:lnTo>
                  <a:pt x="3374708" y="137160"/>
                </a:lnTo>
                <a:lnTo>
                  <a:pt x="3331845" y="77152"/>
                </a:lnTo>
                <a:lnTo>
                  <a:pt x="3283268" y="31432"/>
                </a:lnTo>
                <a:lnTo>
                  <a:pt x="3243263" y="8572"/>
                </a:lnTo>
                <a:lnTo>
                  <a:pt x="3226118" y="0"/>
                </a:lnTo>
                <a:lnTo>
                  <a:pt x="3217545" y="0"/>
                </a:lnTo>
                <a:lnTo>
                  <a:pt x="3206115" y="5715"/>
                </a:lnTo>
                <a:lnTo>
                  <a:pt x="3197543" y="22860"/>
                </a:lnTo>
                <a:lnTo>
                  <a:pt x="3197543" y="34290"/>
                </a:lnTo>
                <a:lnTo>
                  <a:pt x="3203258" y="54292"/>
                </a:lnTo>
                <a:lnTo>
                  <a:pt x="3214688" y="82867"/>
                </a:lnTo>
                <a:lnTo>
                  <a:pt x="3231833" y="117157"/>
                </a:lnTo>
                <a:lnTo>
                  <a:pt x="3234690" y="131445"/>
                </a:lnTo>
                <a:lnTo>
                  <a:pt x="3234690" y="171450"/>
                </a:lnTo>
                <a:lnTo>
                  <a:pt x="3231833" y="217170"/>
                </a:lnTo>
                <a:lnTo>
                  <a:pt x="3214688" y="265747"/>
                </a:lnTo>
                <a:lnTo>
                  <a:pt x="3183255" y="320040"/>
                </a:lnTo>
                <a:lnTo>
                  <a:pt x="3137535" y="371475"/>
                </a:lnTo>
                <a:lnTo>
                  <a:pt x="3063240" y="454342"/>
                </a:lnTo>
                <a:lnTo>
                  <a:pt x="2954655" y="597217"/>
                </a:lnTo>
                <a:lnTo>
                  <a:pt x="2763203" y="794385"/>
                </a:lnTo>
                <a:lnTo>
                  <a:pt x="2637473" y="908685"/>
                </a:lnTo>
                <a:lnTo>
                  <a:pt x="2483168" y="1031557"/>
                </a:lnTo>
                <a:lnTo>
                  <a:pt x="2311718" y="1148715"/>
                </a:lnTo>
                <a:lnTo>
                  <a:pt x="2160270" y="1234440"/>
                </a:lnTo>
                <a:lnTo>
                  <a:pt x="2063115" y="1277302"/>
                </a:lnTo>
                <a:lnTo>
                  <a:pt x="1805940" y="1400175"/>
                </a:lnTo>
                <a:lnTo>
                  <a:pt x="1714500" y="1428750"/>
                </a:lnTo>
                <a:lnTo>
                  <a:pt x="1623060" y="1454467"/>
                </a:lnTo>
                <a:lnTo>
                  <a:pt x="1517333" y="1474470"/>
                </a:lnTo>
                <a:lnTo>
                  <a:pt x="1428750" y="1494472"/>
                </a:lnTo>
                <a:lnTo>
                  <a:pt x="1317308" y="1505902"/>
                </a:lnTo>
                <a:lnTo>
                  <a:pt x="1137285" y="1514475"/>
                </a:lnTo>
                <a:lnTo>
                  <a:pt x="1011555" y="1511617"/>
                </a:lnTo>
                <a:lnTo>
                  <a:pt x="871538" y="1500187"/>
                </a:lnTo>
                <a:lnTo>
                  <a:pt x="580073" y="1460182"/>
                </a:lnTo>
                <a:lnTo>
                  <a:pt x="337185" y="1417320"/>
                </a:lnTo>
                <a:lnTo>
                  <a:pt x="80010" y="1363027"/>
                </a:lnTo>
                <a:lnTo>
                  <a:pt x="40005" y="1354455"/>
                </a:lnTo>
                <a:lnTo>
                  <a:pt x="28575" y="1360170"/>
                </a:lnTo>
                <a:lnTo>
                  <a:pt x="11430" y="1377315"/>
                </a:lnTo>
                <a:lnTo>
                  <a:pt x="0" y="1394460"/>
                </a:lnTo>
                <a:lnTo>
                  <a:pt x="0" y="1403032"/>
                </a:lnTo>
                <a:lnTo>
                  <a:pt x="14288" y="1411605"/>
                </a:lnTo>
                <a:lnTo>
                  <a:pt x="68580" y="1437322"/>
                </a:lnTo>
                <a:lnTo>
                  <a:pt x="200025" y="1485900"/>
                </a:lnTo>
                <a:lnTo>
                  <a:pt x="360045" y="1537335"/>
                </a:lnTo>
                <a:lnTo>
                  <a:pt x="508635" y="1580197"/>
                </a:lnTo>
                <a:lnTo>
                  <a:pt x="700088" y="1628775"/>
                </a:lnTo>
                <a:lnTo>
                  <a:pt x="862965" y="1657350"/>
                </a:lnTo>
                <a:lnTo>
                  <a:pt x="1048703" y="1680210"/>
                </a:lnTo>
                <a:lnTo>
                  <a:pt x="1251585" y="1688782"/>
                </a:lnTo>
                <a:lnTo>
                  <a:pt x="1445895" y="1683067"/>
                </a:lnTo>
                <a:lnTo>
                  <a:pt x="1660208" y="1660207"/>
                </a:lnTo>
                <a:lnTo>
                  <a:pt x="1903095" y="1605915"/>
                </a:lnTo>
                <a:lnTo>
                  <a:pt x="2014538" y="1571625"/>
                </a:lnTo>
                <a:lnTo>
                  <a:pt x="2203133" y="1494472"/>
                </a:lnTo>
                <a:lnTo>
                  <a:pt x="2337435" y="1414462"/>
                </a:lnTo>
                <a:lnTo>
                  <a:pt x="2540318" y="1285875"/>
                </a:lnTo>
                <a:lnTo>
                  <a:pt x="2677478" y="1185862"/>
                </a:lnTo>
                <a:lnTo>
                  <a:pt x="2754630" y="11287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E956926-3559-4E66-A642-7F458182915E}"/>
              </a:ext>
            </a:extLst>
          </p:cNvPr>
          <p:cNvSpPr/>
          <p:nvPr/>
        </p:nvSpPr>
        <p:spPr>
          <a:xfrm rot="19800000">
            <a:off x="3922714" y="2141539"/>
            <a:ext cx="4078287" cy="2359025"/>
          </a:xfrm>
          <a:custGeom>
            <a:avLst/>
            <a:gdLst>
              <a:gd name="connsiteX0" fmla="*/ 2063931 w 4079344"/>
              <a:gd name="connsiteY0" fmla="*/ 1101012 h 2358779"/>
              <a:gd name="connsiteX1" fmla="*/ 2534194 w 4079344"/>
              <a:gd name="connsiteY1" fmla="*/ 1310018 h 2358779"/>
              <a:gd name="connsiteX2" fmla="*/ 2713342 w 4079344"/>
              <a:gd name="connsiteY2" fmla="*/ 1388395 h 2358779"/>
              <a:gd name="connsiteX3" fmla="*/ 2888757 w 4079344"/>
              <a:gd name="connsiteY3" fmla="*/ 1477969 h 2358779"/>
              <a:gd name="connsiteX4" fmla="*/ 3060441 w 4079344"/>
              <a:gd name="connsiteY4" fmla="*/ 1560078 h 2358779"/>
              <a:gd name="connsiteX5" fmla="*/ 3407539 w 4079344"/>
              <a:gd name="connsiteY5" fmla="*/ 1720565 h 2358779"/>
              <a:gd name="connsiteX6" fmla="*/ 3571758 w 4079344"/>
              <a:gd name="connsiteY6" fmla="*/ 1791477 h 2358779"/>
              <a:gd name="connsiteX7" fmla="*/ 3635206 w 4079344"/>
              <a:gd name="connsiteY7" fmla="*/ 1817603 h 2358779"/>
              <a:gd name="connsiteX8" fmla="*/ 3691190 w 4079344"/>
              <a:gd name="connsiteY8" fmla="*/ 1828800 h 2358779"/>
              <a:gd name="connsiteX9" fmla="*/ 3821819 w 4079344"/>
              <a:gd name="connsiteY9" fmla="*/ 1847461 h 2358779"/>
              <a:gd name="connsiteX10" fmla="*/ 3840480 w 4079344"/>
              <a:gd name="connsiteY10" fmla="*/ 1858658 h 2358779"/>
              <a:gd name="connsiteX11" fmla="*/ 3877802 w 4079344"/>
              <a:gd name="connsiteY11" fmla="*/ 1892248 h 2358779"/>
              <a:gd name="connsiteX12" fmla="*/ 3911393 w 4079344"/>
              <a:gd name="connsiteY12" fmla="*/ 1937035 h 2358779"/>
              <a:gd name="connsiteX13" fmla="*/ 3959912 w 4079344"/>
              <a:gd name="connsiteY13" fmla="*/ 2007948 h 2358779"/>
              <a:gd name="connsiteX14" fmla="*/ 3986037 w 4079344"/>
              <a:gd name="connsiteY14" fmla="*/ 2063931 h 2358779"/>
              <a:gd name="connsiteX15" fmla="*/ 4015895 w 4079344"/>
              <a:gd name="connsiteY15" fmla="*/ 2108718 h 2358779"/>
              <a:gd name="connsiteX16" fmla="*/ 4049486 w 4079344"/>
              <a:gd name="connsiteY16" fmla="*/ 2168434 h 2358779"/>
              <a:gd name="connsiteX17" fmla="*/ 4068147 w 4079344"/>
              <a:gd name="connsiteY17" fmla="*/ 2216953 h 2358779"/>
              <a:gd name="connsiteX18" fmla="*/ 4079344 w 4079344"/>
              <a:gd name="connsiteY18" fmla="*/ 2261740 h 2358779"/>
              <a:gd name="connsiteX19" fmla="*/ 4075611 w 4079344"/>
              <a:gd name="connsiteY19" fmla="*/ 2302795 h 2358779"/>
              <a:gd name="connsiteX20" fmla="*/ 4056950 w 4079344"/>
              <a:gd name="connsiteY20" fmla="*/ 2328921 h 2358779"/>
              <a:gd name="connsiteX21" fmla="*/ 4034557 w 4079344"/>
              <a:gd name="connsiteY21" fmla="*/ 2343850 h 2358779"/>
              <a:gd name="connsiteX22" fmla="*/ 3989770 w 4079344"/>
              <a:gd name="connsiteY22" fmla="*/ 2358779 h 2358779"/>
              <a:gd name="connsiteX23" fmla="*/ 3967376 w 4079344"/>
              <a:gd name="connsiteY23" fmla="*/ 2358779 h 2358779"/>
              <a:gd name="connsiteX24" fmla="*/ 3944983 w 4079344"/>
              <a:gd name="connsiteY24" fmla="*/ 2351314 h 2358779"/>
              <a:gd name="connsiteX25" fmla="*/ 3870338 w 4079344"/>
              <a:gd name="connsiteY25" fmla="*/ 2295331 h 2358779"/>
              <a:gd name="connsiteX26" fmla="*/ 3717316 w 4079344"/>
              <a:gd name="connsiteY26" fmla="*/ 2183363 h 2358779"/>
              <a:gd name="connsiteX27" fmla="*/ 3571758 w 4079344"/>
              <a:gd name="connsiteY27" fmla="*/ 2090057 h 2358779"/>
              <a:gd name="connsiteX28" fmla="*/ 3426201 w 4079344"/>
              <a:gd name="connsiteY28" fmla="*/ 2004215 h 2358779"/>
              <a:gd name="connsiteX29" fmla="*/ 3004457 w 4079344"/>
              <a:gd name="connsiteY29" fmla="*/ 1776548 h 2358779"/>
              <a:gd name="connsiteX30" fmla="*/ 2866364 w 4079344"/>
              <a:gd name="connsiteY30" fmla="*/ 1705636 h 2358779"/>
              <a:gd name="connsiteX31" fmla="*/ 2504336 w 4079344"/>
              <a:gd name="connsiteY31" fmla="*/ 1533953 h 2358779"/>
              <a:gd name="connsiteX32" fmla="*/ 1690707 w 4079344"/>
              <a:gd name="connsiteY32" fmla="*/ 1142067 h 2358779"/>
              <a:gd name="connsiteX33" fmla="*/ 1575007 w 4079344"/>
              <a:gd name="connsiteY33" fmla="*/ 1093548 h 2358779"/>
              <a:gd name="connsiteX34" fmla="*/ 1257766 w 4079344"/>
              <a:gd name="connsiteY34" fmla="*/ 966651 h 2358779"/>
              <a:gd name="connsiteX35" fmla="*/ 1149531 w 4079344"/>
              <a:gd name="connsiteY35" fmla="*/ 914400 h 2358779"/>
              <a:gd name="connsiteX36" fmla="*/ 929329 w 4079344"/>
              <a:gd name="connsiteY36" fmla="*/ 821094 h 2358779"/>
              <a:gd name="connsiteX37" fmla="*/ 686733 w 4079344"/>
              <a:gd name="connsiteY37" fmla="*/ 724055 h 2358779"/>
              <a:gd name="connsiteX38" fmla="*/ 503853 w 4079344"/>
              <a:gd name="connsiteY38" fmla="*/ 668072 h 2358779"/>
              <a:gd name="connsiteX39" fmla="*/ 362028 w 4079344"/>
              <a:gd name="connsiteY39" fmla="*/ 634482 h 2358779"/>
              <a:gd name="connsiteX40" fmla="*/ 268722 w 4079344"/>
              <a:gd name="connsiteY40" fmla="*/ 615820 h 2358779"/>
              <a:gd name="connsiteX41" fmla="*/ 223935 w 4079344"/>
              <a:gd name="connsiteY41" fmla="*/ 585962 h 2358779"/>
              <a:gd name="connsiteX42" fmla="*/ 145557 w 4079344"/>
              <a:gd name="connsiteY42" fmla="*/ 522514 h 2358779"/>
              <a:gd name="connsiteX43" fmla="*/ 100771 w 4079344"/>
              <a:gd name="connsiteY43" fmla="*/ 455334 h 2358779"/>
              <a:gd name="connsiteX44" fmla="*/ 59716 w 4079344"/>
              <a:gd name="connsiteY44" fmla="*/ 376957 h 2358779"/>
              <a:gd name="connsiteX45" fmla="*/ 26126 w 4079344"/>
              <a:gd name="connsiteY45" fmla="*/ 279918 h 2358779"/>
              <a:gd name="connsiteX46" fmla="*/ 11197 w 4079344"/>
              <a:gd name="connsiteY46" fmla="*/ 216470 h 2358779"/>
              <a:gd name="connsiteX47" fmla="*/ 3732 w 4079344"/>
              <a:gd name="connsiteY47" fmla="*/ 164219 h 2358779"/>
              <a:gd name="connsiteX48" fmla="*/ 0 w 4079344"/>
              <a:gd name="connsiteY48" fmla="*/ 108235 h 2358779"/>
              <a:gd name="connsiteX49" fmla="*/ 0 w 4079344"/>
              <a:gd name="connsiteY49" fmla="*/ 41055 h 2358779"/>
              <a:gd name="connsiteX50" fmla="*/ 7464 w 4079344"/>
              <a:gd name="connsiteY50" fmla="*/ 11197 h 2358779"/>
              <a:gd name="connsiteX51" fmla="*/ 18661 w 4079344"/>
              <a:gd name="connsiteY51" fmla="*/ 0 h 2358779"/>
              <a:gd name="connsiteX52" fmla="*/ 29858 w 4079344"/>
              <a:gd name="connsiteY52" fmla="*/ 0 h 2358779"/>
              <a:gd name="connsiteX53" fmla="*/ 41055 w 4079344"/>
              <a:gd name="connsiteY53" fmla="*/ 11197 h 2358779"/>
              <a:gd name="connsiteX54" fmla="*/ 59716 w 4079344"/>
              <a:gd name="connsiteY54" fmla="*/ 44787 h 2358779"/>
              <a:gd name="connsiteX55" fmla="*/ 85842 w 4079344"/>
              <a:gd name="connsiteY55" fmla="*/ 89574 h 2358779"/>
              <a:gd name="connsiteX56" fmla="*/ 138093 w 4079344"/>
              <a:gd name="connsiteY56" fmla="*/ 175415 h 2358779"/>
              <a:gd name="connsiteX57" fmla="*/ 167951 w 4079344"/>
              <a:gd name="connsiteY57" fmla="*/ 209006 h 2358779"/>
              <a:gd name="connsiteX58" fmla="*/ 201541 w 4079344"/>
              <a:gd name="connsiteY58" fmla="*/ 242596 h 2358779"/>
              <a:gd name="connsiteX59" fmla="*/ 235131 w 4079344"/>
              <a:gd name="connsiteY59" fmla="*/ 261257 h 2358779"/>
              <a:gd name="connsiteX60" fmla="*/ 496388 w 4079344"/>
              <a:gd name="connsiteY60" fmla="*/ 384421 h 2358779"/>
              <a:gd name="connsiteX61" fmla="*/ 731520 w 4079344"/>
              <a:gd name="connsiteY61" fmla="*/ 492656 h 2358779"/>
              <a:gd name="connsiteX62" fmla="*/ 1026367 w 4079344"/>
              <a:gd name="connsiteY62" fmla="*/ 627017 h 2358779"/>
              <a:gd name="connsiteX63" fmla="*/ 1280160 w 4079344"/>
              <a:gd name="connsiteY63" fmla="*/ 738984 h 2358779"/>
              <a:gd name="connsiteX64" fmla="*/ 1477969 w 4079344"/>
              <a:gd name="connsiteY64" fmla="*/ 828558 h 2358779"/>
              <a:gd name="connsiteX65" fmla="*/ 1784013 w 4079344"/>
              <a:gd name="connsiteY65" fmla="*/ 974116 h 2358779"/>
              <a:gd name="connsiteX66" fmla="*/ 1944499 w 4079344"/>
              <a:gd name="connsiteY66" fmla="*/ 1048761 h 2358779"/>
              <a:gd name="connsiteX67" fmla="*/ 1940767 w 4079344"/>
              <a:gd name="connsiteY67" fmla="*/ 1048761 h 2358779"/>
              <a:gd name="connsiteX68" fmla="*/ 2063931 w 4079344"/>
              <a:gd name="connsiteY68" fmla="*/ 1101012 h 23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079344" h="2358779">
                <a:moveTo>
                  <a:pt x="2063931" y="1101012"/>
                </a:moveTo>
                <a:lnTo>
                  <a:pt x="2534194" y="1310018"/>
                </a:lnTo>
                <a:lnTo>
                  <a:pt x="2713342" y="1388395"/>
                </a:lnTo>
                <a:lnTo>
                  <a:pt x="2888757" y="1477969"/>
                </a:lnTo>
                <a:lnTo>
                  <a:pt x="3060441" y="1560078"/>
                </a:lnTo>
                <a:lnTo>
                  <a:pt x="3407539" y="1720565"/>
                </a:lnTo>
                <a:lnTo>
                  <a:pt x="3571758" y="1791477"/>
                </a:lnTo>
                <a:lnTo>
                  <a:pt x="3635206" y="1817603"/>
                </a:lnTo>
                <a:lnTo>
                  <a:pt x="3691190" y="1828800"/>
                </a:lnTo>
                <a:lnTo>
                  <a:pt x="3821819" y="1847461"/>
                </a:lnTo>
                <a:lnTo>
                  <a:pt x="3840480" y="1858658"/>
                </a:lnTo>
                <a:lnTo>
                  <a:pt x="3877802" y="1892248"/>
                </a:lnTo>
                <a:lnTo>
                  <a:pt x="3911393" y="1937035"/>
                </a:lnTo>
                <a:lnTo>
                  <a:pt x="3959912" y="2007948"/>
                </a:lnTo>
                <a:lnTo>
                  <a:pt x="3986037" y="2063931"/>
                </a:lnTo>
                <a:lnTo>
                  <a:pt x="4015895" y="2108718"/>
                </a:lnTo>
                <a:lnTo>
                  <a:pt x="4049486" y="2168434"/>
                </a:lnTo>
                <a:lnTo>
                  <a:pt x="4068147" y="2216953"/>
                </a:lnTo>
                <a:lnTo>
                  <a:pt x="4079344" y="2261740"/>
                </a:lnTo>
                <a:lnTo>
                  <a:pt x="4075611" y="2302795"/>
                </a:lnTo>
                <a:cubicBezTo>
                  <a:pt x="4056153" y="2326144"/>
                  <a:pt x="4056950" y="2315472"/>
                  <a:pt x="4056950" y="2328921"/>
                </a:cubicBezTo>
                <a:lnTo>
                  <a:pt x="4034557" y="2343850"/>
                </a:lnTo>
                <a:lnTo>
                  <a:pt x="3989770" y="2358779"/>
                </a:lnTo>
                <a:lnTo>
                  <a:pt x="3967376" y="2358779"/>
                </a:lnTo>
                <a:lnTo>
                  <a:pt x="3944983" y="2351314"/>
                </a:lnTo>
                <a:lnTo>
                  <a:pt x="3870338" y="2295331"/>
                </a:lnTo>
                <a:lnTo>
                  <a:pt x="3717316" y="2183363"/>
                </a:lnTo>
                <a:lnTo>
                  <a:pt x="3571758" y="2090057"/>
                </a:lnTo>
                <a:lnTo>
                  <a:pt x="3426201" y="2004215"/>
                </a:lnTo>
                <a:lnTo>
                  <a:pt x="3004457" y="1776548"/>
                </a:lnTo>
                <a:lnTo>
                  <a:pt x="2866364" y="1705636"/>
                </a:lnTo>
                <a:lnTo>
                  <a:pt x="2504336" y="1533953"/>
                </a:lnTo>
                <a:lnTo>
                  <a:pt x="1690707" y="1142067"/>
                </a:lnTo>
                <a:lnTo>
                  <a:pt x="1575007" y="1093548"/>
                </a:lnTo>
                <a:lnTo>
                  <a:pt x="1257766" y="966651"/>
                </a:lnTo>
                <a:lnTo>
                  <a:pt x="1149531" y="914400"/>
                </a:lnTo>
                <a:lnTo>
                  <a:pt x="929329" y="821094"/>
                </a:lnTo>
                <a:lnTo>
                  <a:pt x="686733" y="724055"/>
                </a:lnTo>
                <a:lnTo>
                  <a:pt x="503853" y="668072"/>
                </a:lnTo>
                <a:lnTo>
                  <a:pt x="362028" y="634482"/>
                </a:lnTo>
                <a:lnTo>
                  <a:pt x="268722" y="615820"/>
                </a:lnTo>
                <a:lnTo>
                  <a:pt x="223935" y="585962"/>
                </a:lnTo>
                <a:lnTo>
                  <a:pt x="145557" y="522514"/>
                </a:lnTo>
                <a:lnTo>
                  <a:pt x="100771" y="455334"/>
                </a:lnTo>
                <a:lnTo>
                  <a:pt x="59716" y="376957"/>
                </a:lnTo>
                <a:lnTo>
                  <a:pt x="26126" y="279918"/>
                </a:lnTo>
                <a:cubicBezTo>
                  <a:pt x="10895" y="218995"/>
                  <a:pt x="11197" y="240720"/>
                  <a:pt x="11197" y="216470"/>
                </a:cubicBezTo>
                <a:lnTo>
                  <a:pt x="3732" y="164219"/>
                </a:lnTo>
                <a:lnTo>
                  <a:pt x="0" y="108235"/>
                </a:lnTo>
                <a:lnTo>
                  <a:pt x="0" y="41055"/>
                </a:lnTo>
                <a:lnTo>
                  <a:pt x="7464" y="11197"/>
                </a:lnTo>
                <a:lnTo>
                  <a:pt x="18661" y="0"/>
                </a:lnTo>
                <a:lnTo>
                  <a:pt x="29858" y="0"/>
                </a:lnTo>
                <a:lnTo>
                  <a:pt x="41055" y="11197"/>
                </a:lnTo>
                <a:lnTo>
                  <a:pt x="59716" y="44787"/>
                </a:lnTo>
                <a:lnTo>
                  <a:pt x="85842" y="89574"/>
                </a:lnTo>
                <a:lnTo>
                  <a:pt x="138093" y="175415"/>
                </a:lnTo>
                <a:lnTo>
                  <a:pt x="167951" y="209006"/>
                </a:lnTo>
                <a:lnTo>
                  <a:pt x="201541" y="242596"/>
                </a:lnTo>
                <a:lnTo>
                  <a:pt x="235131" y="261257"/>
                </a:lnTo>
                <a:lnTo>
                  <a:pt x="496388" y="384421"/>
                </a:lnTo>
                <a:lnTo>
                  <a:pt x="731520" y="492656"/>
                </a:lnTo>
                <a:lnTo>
                  <a:pt x="1026367" y="627017"/>
                </a:lnTo>
                <a:lnTo>
                  <a:pt x="1280160" y="738984"/>
                </a:lnTo>
                <a:lnTo>
                  <a:pt x="1477969" y="828558"/>
                </a:lnTo>
                <a:lnTo>
                  <a:pt x="1784013" y="974116"/>
                </a:lnTo>
                <a:lnTo>
                  <a:pt x="1944499" y="1048761"/>
                </a:lnTo>
                <a:cubicBezTo>
                  <a:pt x="1945622" y="1049296"/>
                  <a:pt x="1942011" y="1048761"/>
                  <a:pt x="1940767" y="1048761"/>
                </a:cubicBezTo>
                <a:lnTo>
                  <a:pt x="2063931" y="11010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C1404CB-A4ED-4D12-B801-DC7215D09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600201"/>
            <a:ext cx="4668838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54A3392-7817-49D7-A2A4-F51694011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1609726"/>
            <a:ext cx="4668838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7523968-B21A-4D7D-ABDC-9177B5AF62BF}"/>
              </a:ext>
            </a:extLst>
          </p:cNvPr>
          <p:cNvSpPr/>
          <p:nvPr/>
        </p:nvSpPr>
        <p:spPr>
          <a:xfrm rot="18900000">
            <a:off x="4016375" y="2222500"/>
            <a:ext cx="2668588" cy="1576388"/>
          </a:xfrm>
          <a:custGeom>
            <a:avLst/>
            <a:gdLst>
              <a:gd name="connsiteX0" fmla="*/ 1674659 w 2670048"/>
              <a:gd name="connsiteY0" fmla="*/ 692332 h 1575381"/>
              <a:gd name="connsiteX1" fmla="*/ 2079607 w 2670048"/>
              <a:gd name="connsiteY1" fmla="*/ 491164 h 1575381"/>
              <a:gd name="connsiteX2" fmla="*/ 2144921 w 2670048"/>
              <a:gd name="connsiteY2" fmla="*/ 459813 h 1575381"/>
              <a:gd name="connsiteX3" fmla="*/ 2275550 w 2670048"/>
              <a:gd name="connsiteY3" fmla="*/ 378823 h 1575381"/>
              <a:gd name="connsiteX4" fmla="*/ 2390503 w 2670048"/>
              <a:gd name="connsiteY4" fmla="*/ 303059 h 1575381"/>
              <a:gd name="connsiteX5" fmla="*/ 2419241 w 2670048"/>
              <a:gd name="connsiteY5" fmla="*/ 276933 h 1575381"/>
              <a:gd name="connsiteX6" fmla="*/ 2440142 w 2670048"/>
              <a:gd name="connsiteY6" fmla="*/ 240357 h 1575381"/>
              <a:gd name="connsiteX7" fmla="*/ 2468880 w 2670048"/>
              <a:gd name="connsiteY7" fmla="*/ 172430 h 1575381"/>
              <a:gd name="connsiteX8" fmla="*/ 2476718 w 2670048"/>
              <a:gd name="connsiteY8" fmla="*/ 141079 h 1575381"/>
              <a:gd name="connsiteX9" fmla="*/ 2479331 w 2670048"/>
              <a:gd name="connsiteY9" fmla="*/ 104503 h 1575381"/>
              <a:gd name="connsiteX10" fmla="*/ 2476718 w 2670048"/>
              <a:gd name="connsiteY10" fmla="*/ 52252 h 1575381"/>
              <a:gd name="connsiteX11" fmla="*/ 2479331 w 2670048"/>
              <a:gd name="connsiteY11" fmla="*/ 26126 h 1575381"/>
              <a:gd name="connsiteX12" fmla="*/ 2487168 w 2670048"/>
              <a:gd name="connsiteY12" fmla="*/ 7838 h 1575381"/>
              <a:gd name="connsiteX13" fmla="*/ 2502844 w 2670048"/>
              <a:gd name="connsiteY13" fmla="*/ 0 h 1575381"/>
              <a:gd name="connsiteX14" fmla="*/ 2518519 w 2670048"/>
              <a:gd name="connsiteY14" fmla="*/ 7838 h 1575381"/>
              <a:gd name="connsiteX15" fmla="*/ 2534195 w 2670048"/>
              <a:gd name="connsiteY15" fmla="*/ 23514 h 1575381"/>
              <a:gd name="connsiteX16" fmla="*/ 2552483 w 2670048"/>
              <a:gd name="connsiteY16" fmla="*/ 49639 h 1575381"/>
              <a:gd name="connsiteX17" fmla="*/ 2573383 w 2670048"/>
              <a:gd name="connsiteY17" fmla="*/ 91440 h 1575381"/>
              <a:gd name="connsiteX18" fmla="*/ 2609959 w 2670048"/>
              <a:gd name="connsiteY18" fmla="*/ 161980 h 1575381"/>
              <a:gd name="connsiteX19" fmla="*/ 2628247 w 2670048"/>
              <a:gd name="connsiteY19" fmla="*/ 214231 h 1575381"/>
              <a:gd name="connsiteX20" fmla="*/ 2646535 w 2670048"/>
              <a:gd name="connsiteY20" fmla="*/ 274320 h 1575381"/>
              <a:gd name="connsiteX21" fmla="*/ 2659598 w 2670048"/>
              <a:gd name="connsiteY21" fmla="*/ 326572 h 1575381"/>
              <a:gd name="connsiteX22" fmla="*/ 2667436 w 2670048"/>
              <a:gd name="connsiteY22" fmla="*/ 389274 h 1575381"/>
              <a:gd name="connsiteX23" fmla="*/ 2670048 w 2670048"/>
              <a:gd name="connsiteY23" fmla="*/ 433687 h 1575381"/>
              <a:gd name="connsiteX24" fmla="*/ 2667436 w 2670048"/>
              <a:gd name="connsiteY24" fmla="*/ 478101 h 1575381"/>
              <a:gd name="connsiteX25" fmla="*/ 2654373 w 2670048"/>
              <a:gd name="connsiteY25" fmla="*/ 540803 h 1575381"/>
              <a:gd name="connsiteX26" fmla="*/ 2636085 w 2670048"/>
              <a:gd name="connsiteY26" fmla="*/ 598279 h 1575381"/>
              <a:gd name="connsiteX27" fmla="*/ 2609959 w 2670048"/>
              <a:gd name="connsiteY27" fmla="*/ 647918 h 1575381"/>
              <a:gd name="connsiteX28" fmla="*/ 2589059 w 2670048"/>
              <a:gd name="connsiteY28" fmla="*/ 666206 h 1575381"/>
              <a:gd name="connsiteX29" fmla="*/ 2565545 w 2670048"/>
              <a:gd name="connsiteY29" fmla="*/ 671431 h 1575381"/>
              <a:gd name="connsiteX30" fmla="*/ 2555095 w 2670048"/>
              <a:gd name="connsiteY30" fmla="*/ 674044 h 1575381"/>
              <a:gd name="connsiteX31" fmla="*/ 2542032 w 2670048"/>
              <a:gd name="connsiteY31" fmla="*/ 671431 h 1575381"/>
              <a:gd name="connsiteX32" fmla="*/ 2510681 w 2670048"/>
              <a:gd name="connsiteY32" fmla="*/ 658368 h 1575381"/>
              <a:gd name="connsiteX33" fmla="*/ 2489781 w 2670048"/>
              <a:gd name="connsiteY33" fmla="*/ 660981 h 1575381"/>
              <a:gd name="connsiteX34" fmla="*/ 2390503 w 2670048"/>
              <a:gd name="connsiteY34" fmla="*/ 689719 h 1575381"/>
              <a:gd name="connsiteX35" fmla="*/ 2286000 w 2670048"/>
              <a:gd name="connsiteY35" fmla="*/ 721070 h 1575381"/>
              <a:gd name="connsiteX36" fmla="*/ 2108345 w 2670048"/>
              <a:gd name="connsiteY36" fmla="*/ 799447 h 1575381"/>
              <a:gd name="connsiteX37" fmla="*/ 1645920 w 2670048"/>
              <a:gd name="connsiteY37" fmla="*/ 1003228 h 1575381"/>
              <a:gd name="connsiteX38" fmla="*/ 1436915 w 2670048"/>
              <a:gd name="connsiteY38" fmla="*/ 1097280 h 1575381"/>
              <a:gd name="connsiteX39" fmla="*/ 1335024 w 2670048"/>
              <a:gd name="connsiteY39" fmla="*/ 1144307 h 1575381"/>
              <a:gd name="connsiteX40" fmla="*/ 1243584 w 2670048"/>
              <a:gd name="connsiteY40" fmla="*/ 1178270 h 1575381"/>
              <a:gd name="connsiteX41" fmla="*/ 1112956 w 2670048"/>
              <a:gd name="connsiteY41" fmla="*/ 1230522 h 1575381"/>
              <a:gd name="connsiteX42" fmla="*/ 838636 w 2670048"/>
              <a:gd name="connsiteY42" fmla="*/ 1332412 h 1575381"/>
              <a:gd name="connsiteX43" fmla="*/ 509452 w 2670048"/>
              <a:gd name="connsiteY43" fmla="*/ 1444752 h 1575381"/>
              <a:gd name="connsiteX44" fmla="*/ 318734 w 2670048"/>
              <a:gd name="connsiteY44" fmla="*/ 1504842 h 1575381"/>
              <a:gd name="connsiteX45" fmla="*/ 198556 w 2670048"/>
              <a:gd name="connsiteY45" fmla="*/ 1575381 h 1575381"/>
              <a:gd name="connsiteX46" fmla="*/ 185493 w 2670048"/>
              <a:gd name="connsiteY46" fmla="*/ 1570156 h 1575381"/>
              <a:gd name="connsiteX47" fmla="*/ 172430 w 2670048"/>
              <a:gd name="connsiteY47" fmla="*/ 1564931 h 1575381"/>
              <a:gd name="connsiteX48" fmla="*/ 141079 w 2670048"/>
              <a:gd name="connsiteY48" fmla="*/ 1559706 h 1575381"/>
              <a:gd name="connsiteX49" fmla="*/ 94053 w 2670048"/>
              <a:gd name="connsiteY49" fmla="*/ 1551868 h 1575381"/>
              <a:gd name="connsiteX50" fmla="*/ 75765 w 2670048"/>
              <a:gd name="connsiteY50" fmla="*/ 1554480 h 1575381"/>
              <a:gd name="connsiteX51" fmla="*/ 47027 w 2670048"/>
              <a:gd name="connsiteY51" fmla="*/ 1559706 h 1575381"/>
              <a:gd name="connsiteX52" fmla="*/ 31351 w 2670048"/>
              <a:gd name="connsiteY52" fmla="*/ 1559706 h 1575381"/>
              <a:gd name="connsiteX53" fmla="*/ 18288 w 2670048"/>
              <a:gd name="connsiteY53" fmla="*/ 1551868 h 1575381"/>
              <a:gd name="connsiteX54" fmla="*/ 5225 w 2670048"/>
              <a:gd name="connsiteY54" fmla="*/ 1541418 h 1575381"/>
              <a:gd name="connsiteX55" fmla="*/ 0 w 2670048"/>
              <a:gd name="connsiteY55" fmla="*/ 1520517 h 1575381"/>
              <a:gd name="connsiteX56" fmla="*/ 2613 w 2670048"/>
              <a:gd name="connsiteY56" fmla="*/ 1473491 h 1575381"/>
              <a:gd name="connsiteX57" fmla="*/ 18288 w 2670048"/>
              <a:gd name="connsiteY57" fmla="*/ 1431690 h 1575381"/>
              <a:gd name="connsiteX58" fmla="*/ 31351 w 2670048"/>
              <a:gd name="connsiteY58" fmla="*/ 1405564 h 1575381"/>
              <a:gd name="connsiteX59" fmla="*/ 39189 w 2670048"/>
              <a:gd name="connsiteY59" fmla="*/ 1366375 h 1575381"/>
              <a:gd name="connsiteX60" fmla="*/ 60089 w 2670048"/>
              <a:gd name="connsiteY60" fmla="*/ 1324574 h 1575381"/>
              <a:gd name="connsiteX61" fmla="*/ 80990 w 2670048"/>
              <a:gd name="connsiteY61" fmla="*/ 1290611 h 1575381"/>
              <a:gd name="connsiteX62" fmla="*/ 96665 w 2670048"/>
              <a:gd name="connsiteY62" fmla="*/ 1267098 h 1575381"/>
              <a:gd name="connsiteX63" fmla="*/ 112341 w 2670048"/>
              <a:gd name="connsiteY63" fmla="*/ 1264485 h 1575381"/>
              <a:gd name="connsiteX64" fmla="*/ 143692 w 2670048"/>
              <a:gd name="connsiteY64" fmla="*/ 1274935 h 1575381"/>
              <a:gd name="connsiteX65" fmla="*/ 198556 w 2670048"/>
              <a:gd name="connsiteY65" fmla="*/ 1282773 h 1575381"/>
              <a:gd name="connsiteX66" fmla="*/ 248195 w 2670048"/>
              <a:gd name="connsiteY66" fmla="*/ 1282773 h 1575381"/>
              <a:gd name="connsiteX67" fmla="*/ 289996 w 2670048"/>
              <a:gd name="connsiteY67" fmla="*/ 1274935 h 1575381"/>
              <a:gd name="connsiteX68" fmla="*/ 394499 w 2670048"/>
              <a:gd name="connsiteY68" fmla="*/ 1243584 h 1575381"/>
              <a:gd name="connsiteX69" fmla="*/ 739358 w 2670048"/>
              <a:gd name="connsiteY69" fmla="*/ 1126019 h 1575381"/>
              <a:gd name="connsiteX70" fmla="*/ 893500 w 2670048"/>
              <a:gd name="connsiteY70" fmla="*/ 1068542 h 1575381"/>
              <a:gd name="connsiteX71" fmla="*/ 1126019 w 2670048"/>
              <a:gd name="connsiteY71" fmla="*/ 971877 h 1575381"/>
              <a:gd name="connsiteX72" fmla="*/ 1293223 w 2670048"/>
              <a:gd name="connsiteY72" fmla="*/ 888275 h 1575381"/>
              <a:gd name="connsiteX73" fmla="*/ 1564931 w 2670048"/>
              <a:gd name="connsiteY73" fmla="*/ 747196 h 1575381"/>
              <a:gd name="connsiteX74" fmla="*/ 1674659 w 2670048"/>
              <a:gd name="connsiteY74" fmla="*/ 692332 h 157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70048" h="1575381">
                <a:moveTo>
                  <a:pt x="1674659" y="692332"/>
                </a:moveTo>
                <a:lnTo>
                  <a:pt x="2079607" y="491164"/>
                </a:lnTo>
                <a:lnTo>
                  <a:pt x="2144921" y="459813"/>
                </a:lnTo>
                <a:lnTo>
                  <a:pt x="2275550" y="378823"/>
                </a:lnTo>
                <a:lnTo>
                  <a:pt x="2390503" y="303059"/>
                </a:lnTo>
                <a:lnTo>
                  <a:pt x="2419241" y="276933"/>
                </a:lnTo>
                <a:lnTo>
                  <a:pt x="2440142" y="240357"/>
                </a:lnTo>
                <a:lnTo>
                  <a:pt x="2468880" y="172430"/>
                </a:lnTo>
                <a:lnTo>
                  <a:pt x="2476718" y="141079"/>
                </a:lnTo>
                <a:lnTo>
                  <a:pt x="2479331" y="104503"/>
                </a:lnTo>
                <a:lnTo>
                  <a:pt x="2476718" y="52252"/>
                </a:lnTo>
                <a:lnTo>
                  <a:pt x="2479331" y="26126"/>
                </a:lnTo>
                <a:lnTo>
                  <a:pt x="2487168" y="7838"/>
                </a:lnTo>
                <a:lnTo>
                  <a:pt x="2502844" y="0"/>
                </a:lnTo>
                <a:lnTo>
                  <a:pt x="2518519" y="7838"/>
                </a:lnTo>
                <a:lnTo>
                  <a:pt x="2534195" y="23514"/>
                </a:lnTo>
                <a:lnTo>
                  <a:pt x="2552483" y="49639"/>
                </a:lnTo>
                <a:lnTo>
                  <a:pt x="2573383" y="91440"/>
                </a:lnTo>
                <a:lnTo>
                  <a:pt x="2609959" y="161980"/>
                </a:lnTo>
                <a:lnTo>
                  <a:pt x="2628247" y="214231"/>
                </a:lnTo>
                <a:lnTo>
                  <a:pt x="2646535" y="274320"/>
                </a:lnTo>
                <a:lnTo>
                  <a:pt x="2659598" y="326572"/>
                </a:lnTo>
                <a:lnTo>
                  <a:pt x="2667436" y="389274"/>
                </a:lnTo>
                <a:lnTo>
                  <a:pt x="2670048" y="433687"/>
                </a:lnTo>
                <a:lnTo>
                  <a:pt x="2667436" y="478101"/>
                </a:lnTo>
                <a:lnTo>
                  <a:pt x="2654373" y="540803"/>
                </a:lnTo>
                <a:lnTo>
                  <a:pt x="2636085" y="598279"/>
                </a:lnTo>
                <a:lnTo>
                  <a:pt x="2609959" y="647918"/>
                </a:lnTo>
                <a:lnTo>
                  <a:pt x="2589059" y="666206"/>
                </a:lnTo>
                <a:lnTo>
                  <a:pt x="2565545" y="671431"/>
                </a:lnTo>
                <a:lnTo>
                  <a:pt x="2555095" y="674044"/>
                </a:lnTo>
                <a:lnTo>
                  <a:pt x="2542032" y="671431"/>
                </a:lnTo>
                <a:lnTo>
                  <a:pt x="2510681" y="658368"/>
                </a:lnTo>
                <a:lnTo>
                  <a:pt x="2489781" y="660981"/>
                </a:lnTo>
                <a:lnTo>
                  <a:pt x="2390503" y="689719"/>
                </a:lnTo>
                <a:lnTo>
                  <a:pt x="2286000" y="721070"/>
                </a:lnTo>
                <a:lnTo>
                  <a:pt x="2108345" y="799447"/>
                </a:lnTo>
                <a:lnTo>
                  <a:pt x="1645920" y="1003228"/>
                </a:lnTo>
                <a:lnTo>
                  <a:pt x="1436915" y="1097280"/>
                </a:lnTo>
                <a:lnTo>
                  <a:pt x="1335024" y="1144307"/>
                </a:lnTo>
                <a:lnTo>
                  <a:pt x="1243584" y="1178270"/>
                </a:lnTo>
                <a:lnTo>
                  <a:pt x="1112956" y="1230522"/>
                </a:lnTo>
                <a:lnTo>
                  <a:pt x="838636" y="1332412"/>
                </a:lnTo>
                <a:lnTo>
                  <a:pt x="509452" y="1444752"/>
                </a:lnTo>
                <a:lnTo>
                  <a:pt x="318734" y="1504842"/>
                </a:lnTo>
                <a:lnTo>
                  <a:pt x="198556" y="1575381"/>
                </a:lnTo>
                <a:lnTo>
                  <a:pt x="185493" y="1570156"/>
                </a:lnTo>
                <a:lnTo>
                  <a:pt x="172430" y="1564931"/>
                </a:lnTo>
                <a:lnTo>
                  <a:pt x="141079" y="1559706"/>
                </a:lnTo>
                <a:lnTo>
                  <a:pt x="94053" y="1551868"/>
                </a:lnTo>
                <a:lnTo>
                  <a:pt x="75765" y="1554480"/>
                </a:lnTo>
                <a:lnTo>
                  <a:pt x="47027" y="1559706"/>
                </a:lnTo>
                <a:lnTo>
                  <a:pt x="31351" y="1559706"/>
                </a:lnTo>
                <a:lnTo>
                  <a:pt x="18288" y="1551868"/>
                </a:lnTo>
                <a:lnTo>
                  <a:pt x="5225" y="1541418"/>
                </a:lnTo>
                <a:lnTo>
                  <a:pt x="0" y="1520517"/>
                </a:lnTo>
                <a:lnTo>
                  <a:pt x="2613" y="1473491"/>
                </a:lnTo>
                <a:lnTo>
                  <a:pt x="18288" y="1431690"/>
                </a:lnTo>
                <a:lnTo>
                  <a:pt x="31351" y="1405564"/>
                </a:lnTo>
                <a:lnTo>
                  <a:pt x="39189" y="1366375"/>
                </a:lnTo>
                <a:lnTo>
                  <a:pt x="60089" y="1324574"/>
                </a:lnTo>
                <a:lnTo>
                  <a:pt x="80990" y="1290611"/>
                </a:lnTo>
                <a:lnTo>
                  <a:pt x="96665" y="1267098"/>
                </a:lnTo>
                <a:lnTo>
                  <a:pt x="112341" y="1264485"/>
                </a:lnTo>
                <a:lnTo>
                  <a:pt x="143692" y="1274935"/>
                </a:lnTo>
                <a:lnTo>
                  <a:pt x="198556" y="1282773"/>
                </a:lnTo>
                <a:lnTo>
                  <a:pt x="248195" y="1282773"/>
                </a:lnTo>
                <a:lnTo>
                  <a:pt x="289996" y="1274935"/>
                </a:lnTo>
                <a:lnTo>
                  <a:pt x="394499" y="1243584"/>
                </a:lnTo>
                <a:lnTo>
                  <a:pt x="739358" y="1126019"/>
                </a:lnTo>
                <a:lnTo>
                  <a:pt x="893500" y="1068542"/>
                </a:lnTo>
                <a:lnTo>
                  <a:pt x="1126019" y="971877"/>
                </a:lnTo>
                <a:lnTo>
                  <a:pt x="1293223" y="888275"/>
                </a:lnTo>
                <a:lnTo>
                  <a:pt x="1564931" y="747196"/>
                </a:lnTo>
                <a:lnTo>
                  <a:pt x="1674659" y="6923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F4C7EEDF-523A-4AC9-9CA6-0D937431315A}"/>
              </a:ext>
            </a:extLst>
          </p:cNvPr>
          <p:cNvSpPr/>
          <p:nvPr/>
        </p:nvSpPr>
        <p:spPr>
          <a:xfrm>
            <a:off x="5087938" y="4249738"/>
            <a:ext cx="2501900" cy="1358900"/>
          </a:xfrm>
          <a:custGeom>
            <a:avLst/>
            <a:gdLst>
              <a:gd name="connsiteX0" fmla="*/ 588169 w 2500313"/>
              <a:gd name="connsiteY0" fmla="*/ 102394 h 1357313"/>
              <a:gd name="connsiteX1" fmla="*/ 683419 w 2500313"/>
              <a:gd name="connsiteY1" fmla="*/ 126207 h 1357313"/>
              <a:gd name="connsiteX2" fmla="*/ 814388 w 2500313"/>
              <a:gd name="connsiteY2" fmla="*/ 161925 h 1357313"/>
              <a:gd name="connsiteX3" fmla="*/ 1019175 w 2500313"/>
              <a:gd name="connsiteY3" fmla="*/ 226219 h 1357313"/>
              <a:gd name="connsiteX4" fmla="*/ 1088232 w 2500313"/>
              <a:gd name="connsiteY4" fmla="*/ 250032 h 1357313"/>
              <a:gd name="connsiteX5" fmla="*/ 1219200 w 2500313"/>
              <a:gd name="connsiteY5" fmla="*/ 297657 h 1357313"/>
              <a:gd name="connsiteX6" fmla="*/ 1352550 w 2500313"/>
              <a:gd name="connsiteY6" fmla="*/ 347663 h 1357313"/>
              <a:gd name="connsiteX7" fmla="*/ 1495425 w 2500313"/>
              <a:gd name="connsiteY7" fmla="*/ 411957 h 1357313"/>
              <a:gd name="connsiteX8" fmla="*/ 1666875 w 2500313"/>
              <a:gd name="connsiteY8" fmla="*/ 492919 h 1357313"/>
              <a:gd name="connsiteX9" fmla="*/ 1888332 w 2500313"/>
              <a:gd name="connsiteY9" fmla="*/ 609600 h 1357313"/>
              <a:gd name="connsiteX10" fmla="*/ 2076450 w 2500313"/>
              <a:gd name="connsiteY10" fmla="*/ 719138 h 1357313"/>
              <a:gd name="connsiteX11" fmla="*/ 2164557 w 2500313"/>
              <a:gd name="connsiteY11" fmla="*/ 773907 h 1357313"/>
              <a:gd name="connsiteX12" fmla="*/ 2195513 w 2500313"/>
              <a:gd name="connsiteY12" fmla="*/ 795338 h 1357313"/>
              <a:gd name="connsiteX13" fmla="*/ 2262188 w 2500313"/>
              <a:gd name="connsiteY13" fmla="*/ 862013 h 1357313"/>
              <a:gd name="connsiteX14" fmla="*/ 2328863 w 2500313"/>
              <a:gd name="connsiteY14" fmla="*/ 931069 h 1357313"/>
              <a:gd name="connsiteX15" fmla="*/ 2395538 w 2500313"/>
              <a:gd name="connsiteY15" fmla="*/ 1004888 h 1357313"/>
              <a:gd name="connsiteX16" fmla="*/ 2431257 w 2500313"/>
              <a:gd name="connsiteY16" fmla="*/ 1052513 h 1357313"/>
              <a:gd name="connsiteX17" fmla="*/ 2462213 w 2500313"/>
              <a:gd name="connsiteY17" fmla="*/ 1114425 h 1357313"/>
              <a:gd name="connsiteX18" fmla="*/ 2486025 w 2500313"/>
              <a:gd name="connsiteY18" fmla="*/ 1169194 h 1357313"/>
              <a:gd name="connsiteX19" fmla="*/ 2500313 w 2500313"/>
              <a:gd name="connsiteY19" fmla="*/ 1216819 h 1357313"/>
              <a:gd name="connsiteX20" fmla="*/ 2497932 w 2500313"/>
              <a:gd name="connsiteY20" fmla="*/ 1240632 h 1357313"/>
              <a:gd name="connsiteX21" fmla="*/ 2490788 w 2500313"/>
              <a:gd name="connsiteY21" fmla="*/ 1283494 h 1357313"/>
              <a:gd name="connsiteX22" fmla="*/ 2459832 w 2500313"/>
              <a:gd name="connsiteY22" fmla="*/ 1323975 h 1357313"/>
              <a:gd name="connsiteX23" fmla="*/ 2426494 w 2500313"/>
              <a:gd name="connsiteY23" fmla="*/ 1345407 h 1357313"/>
              <a:gd name="connsiteX24" fmla="*/ 2383632 w 2500313"/>
              <a:gd name="connsiteY24" fmla="*/ 1357313 h 1357313"/>
              <a:gd name="connsiteX25" fmla="*/ 2338388 w 2500313"/>
              <a:gd name="connsiteY25" fmla="*/ 1357313 h 1357313"/>
              <a:gd name="connsiteX26" fmla="*/ 2290763 w 2500313"/>
              <a:gd name="connsiteY26" fmla="*/ 1343025 h 1357313"/>
              <a:gd name="connsiteX27" fmla="*/ 2252663 w 2500313"/>
              <a:gd name="connsiteY27" fmla="*/ 1316832 h 1357313"/>
              <a:gd name="connsiteX28" fmla="*/ 2231232 w 2500313"/>
              <a:gd name="connsiteY28" fmla="*/ 1285875 h 1357313"/>
              <a:gd name="connsiteX29" fmla="*/ 2155032 w 2500313"/>
              <a:gd name="connsiteY29" fmla="*/ 1209675 h 1357313"/>
              <a:gd name="connsiteX30" fmla="*/ 2007394 w 2500313"/>
              <a:gd name="connsiteY30" fmla="*/ 1076325 h 1357313"/>
              <a:gd name="connsiteX31" fmla="*/ 1835944 w 2500313"/>
              <a:gd name="connsiteY31" fmla="*/ 938213 h 1357313"/>
              <a:gd name="connsiteX32" fmla="*/ 1688307 w 2500313"/>
              <a:gd name="connsiteY32" fmla="*/ 826294 h 1357313"/>
              <a:gd name="connsiteX33" fmla="*/ 1540669 w 2500313"/>
              <a:gd name="connsiteY33" fmla="*/ 723900 h 1357313"/>
              <a:gd name="connsiteX34" fmla="*/ 1373982 w 2500313"/>
              <a:gd name="connsiteY34" fmla="*/ 621507 h 1357313"/>
              <a:gd name="connsiteX35" fmla="*/ 1207294 w 2500313"/>
              <a:gd name="connsiteY35" fmla="*/ 521494 h 1357313"/>
              <a:gd name="connsiteX36" fmla="*/ 1066800 w 2500313"/>
              <a:gd name="connsiteY36" fmla="*/ 459582 h 1357313"/>
              <a:gd name="connsiteX37" fmla="*/ 923925 w 2500313"/>
              <a:gd name="connsiteY37" fmla="*/ 402432 h 1357313"/>
              <a:gd name="connsiteX38" fmla="*/ 714375 w 2500313"/>
              <a:gd name="connsiteY38" fmla="*/ 304800 h 1357313"/>
              <a:gd name="connsiteX39" fmla="*/ 507207 w 2500313"/>
              <a:gd name="connsiteY39" fmla="*/ 219075 h 1357313"/>
              <a:gd name="connsiteX40" fmla="*/ 431007 w 2500313"/>
              <a:gd name="connsiteY40" fmla="*/ 197644 h 1357313"/>
              <a:gd name="connsiteX41" fmla="*/ 309563 w 2500313"/>
              <a:gd name="connsiteY41" fmla="*/ 164307 h 1357313"/>
              <a:gd name="connsiteX42" fmla="*/ 169069 w 2500313"/>
              <a:gd name="connsiteY42" fmla="*/ 138113 h 1357313"/>
              <a:gd name="connsiteX43" fmla="*/ 47625 w 2500313"/>
              <a:gd name="connsiteY43" fmla="*/ 119063 h 1357313"/>
              <a:gd name="connsiteX44" fmla="*/ 14288 w 2500313"/>
              <a:gd name="connsiteY44" fmla="*/ 116682 h 1357313"/>
              <a:gd name="connsiteX45" fmla="*/ 0 w 2500313"/>
              <a:gd name="connsiteY45" fmla="*/ 121444 h 1357313"/>
              <a:gd name="connsiteX46" fmla="*/ 30957 w 2500313"/>
              <a:gd name="connsiteY46" fmla="*/ 0 h 1357313"/>
              <a:gd name="connsiteX47" fmla="*/ 116682 w 2500313"/>
              <a:gd name="connsiteY47" fmla="*/ 16669 h 1357313"/>
              <a:gd name="connsiteX48" fmla="*/ 219075 w 2500313"/>
              <a:gd name="connsiteY48" fmla="*/ 33338 h 1357313"/>
              <a:gd name="connsiteX49" fmla="*/ 369094 w 2500313"/>
              <a:gd name="connsiteY49" fmla="*/ 57150 h 1357313"/>
              <a:gd name="connsiteX50" fmla="*/ 473869 w 2500313"/>
              <a:gd name="connsiteY50" fmla="*/ 76200 h 1357313"/>
              <a:gd name="connsiteX51" fmla="*/ 588169 w 2500313"/>
              <a:gd name="connsiteY51" fmla="*/ 102394 h 135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00313" h="1357313">
                <a:moveTo>
                  <a:pt x="588169" y="102394"/>
                </a:moveTo>
                <a:lnTo>
                  <a:pt x="683419" y="126207"/>
                </a:lnTo>
                <a:lnTo>
                  <a:pt x="814388" y="161925"/>
                </a:lnTo>
                <a:lnTo>
                  <a:pt x="1019175" y="226219"/>
                </a:lnTo>
                <a:lnTo>
                  <a:pt x="1088232" y="250032"/>
                </a:lnTo>
                <a:lnTo>
                  <a:pt x="1219200" y="297657"/>
                </a:lnTo>
                <a:lnTo>
                  <a:pt x="1352550" y="347663"/>
                </a:lnTo>
                <a:lnTo>
                  <a:pt x="1495425" y="411957"/>
                </a:lnTo>
                <a:lnTo>
                  <a:pt x="1666875" y="492919"/>
                </a:lnTo>
                <a:lnTo>
                  <a:pt x="1888332" y="609600"/>
                </a:lnTo>
                <a:lnTo>
                  <a:pt x="2076450" y="719138"/>
                </a:lnTo>
                <a:lnTo>
                  <a:pt x="2164557" y="773907"/>
                </a:lnTo>
                <a:lnTo>
                  <a:pt x="2195513" y="795338"/>
                </a:lnTo>
                <a:lnTo>
                  <a:pt x="2262188" y="862013"/>
                </a:lnTo>
                <a:lnTo>
                  <a:pt x="2328863" y="931069"/>
                </a:lnTo>
                <a:lnTo>
                  <a:pt x="2395538" y="1004888"/>
                </a:lnTo>
                <a:lnTo>
                  <a:pt x="2431257" y="1052513"/>
                </a:lnTo>
                <a:lnTo>
                  <a:pt x="2462213" y="1114425"/>
                </a:lnTo>
                <a:lnTo>
                  <a:pt x="2486025" y="1169194"/>
                </a:lnTo>
                <a:lnTo>
                  <a:pt x="2500313" y="1216819"/>
                </a:lnTo>
                <a:lnTo>
                  <a:pt x="2497932" y="1240632"/>
                </a:lnTo>
                <a:lnTo>
                  <a:pt x="2490788" y="1283494"/>
                </a:lnTo>
                <a:lnTo>
                  <a:pt x="2459832" y="1323975"/>
                </a:lnTo>
                <a:lnTo>
                  <a:pt x="2426494" y="1345407"/>
                </a:lnTo>
                <a:lnTo>
                  <a:pt x="2383632" y="1357313"/>
                </a:lnTo>
                <a:lnTo>
                  <a:pt x="2338388" y="1357313"/>
                </a:lnTo>
                <a:lnTo>
                  <a:pt x="2290763" y="1343025"/>
                </a:lnTo>
                <a:lnTo>
                  <a:pt x="2252663" y="1316832"/>
                </a:lnTo>
                <a:lnTo>
                  <a:pt x="2231232" y="1285875"/>
                </a:lnTo>
                <a:lnTo>
                  <a:pt x="2155032" y="1209675"/>
                </a:lnTo>
                <a:lnTo>
                  <a:pt x="2007394" y="1076325"/>
                </a:lnTo>
                <a:lnTo>
                  <a:pt x="1835944" y="938213"/>
                </a:lnTo>
                <a:lnTo>
                  <a:pt x="1688307" y="826294"/>
                </a:lnTo>
                <a:lnTo>
                  <a:pt x="1540669" y="723900"/>
                </a:lnTo>
                <a:lnTo>
                  <a:pt x="1373982" y="621507"/>
                </a:lnTo>
                <a:lnTo>
                  <a:pt x="1207294" y="521494"/>
                </a:lnTo>
                <a:lnTo>
                  <a:pt x="1066800" y="459582"/>
                </a:lnTo>
                <a:lnTo>
                  <a:pt x="923925" y="402432"/>
                </a:lnTo>
                <a:lnTo>
                  <a:pt x="714375" y="304800"/>
                </a:lnTo>
                <a:lnTo>
                  <a:pt x="507207" y="219075"/>
                </a:lnTo>
                <a:lnTo>
                  <a:pt x="431007" y="197644"/>
                </a:lnTo>
                <a:lnTo>
                  <a:pt x="309563" y="164307"/>
                </a:lnTo>
                <a:lnTo>
                  <a:pt x="169069" y="138113"/>
                </a:lnTo>
                <a:lnTo>
                  <a:pt x="47625" y="119063"/>
                </a:lnTo>
                <a:lnTo>
                  <a:pt x="14288" y="116682"/>
                </a:lnTo>
                <a:lnTo>
                  <a:pt x="0" y="121444"/>
                </a:lnTo>
                <a:lnTo>
                  <a:pt x="30957" y="0"/>
                </a:lnTo>
                <a:lnTo>
                  <a:pt x="116682" y="16669"/>
                </a:lnTo>
                <a:lnTo>
                  <a:pt x="219075" y="33338"/>
                </a:lnTo>
                <a:lnTo>
                  <a:pt x="369094" y="57150"/>
                </a:lnTo>
                <a:lnTo>
                  <a:pt x="473869" y="76200"/>
                </a:lnTo>
                <a:lnTo>
                  <a:pt x="588169" y="1023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51BCD18-911D-42D9-B7AE-A771E4215E31}"/>
              </a:ext>
            </a:extLst>
          </p:cNvPr>
          <p:cNvSpPr/>
          <p:nvPr/>
        </p:nvSpPr>
        <p:spPr>
          <a:xfrm rot="19800000">
            <a:off x="3963989" y="3422650"/>
            <a:ext cx="3455987" cy="1689100"/>
          </a:xfrm>
          <a:custGeom>
            <a:avLst/>
            <a:gdLst>
              <a:gd name="connsiteX0" fmla="*/ 2754630 w 3454718"/>
              <a:gd name="connsiteY0" fmla="*/ 1128712 h 1688782"/>
              <a:gd name="connsiteX1" fmla="*/ 2903220 w 3454718"/>
              <a:gd name="connsiteY1" fmla="*/ 1008697 h 1688782"/>
              <a:gd name="connsiteX2" fmla="*/ 3054668 w 3454718"/>
              <a:gd name="connsiteY2" fmla="*/ 877252 h 1688782"/>
              <a:gd name="connsiteX3" fmla="*/ 3157538 w 3454718"/>
              <a:gd name="connsiteY3" fmla="*/ 782955 h 1688782"/>
              <a:gd name="connsiteX4" fmla="*/ 3237548 w 3454718"/>
              <a:gd name="connsiteY4" fmla="*/ 708660 h 1688782"/>
              <a:gd name="connsiteX5" fmla="*/ 3351848 w 3454718"/>
              <a:gd name="connsiteY5" fmla="*/ 608647 h 1688782"/>
              <a:gd name="connsiteX6" fmla="*/ 3431858 w 3454718"/>
              <a:gd name="connsiteY6" fmla="*/ 520065 h 1688782"/>
              <a:gd name="connsiteX7" fmla="*/ 3446145 w 3454718"/>
              <a:gd name="connsiteY7" fmla="*/ 500062 h 1688782"/>
              <a:gd name="connsiteX8" fmla="*/ 3454718 w 3454718"/>
              <a:gd name="connsiteY8" fmla="*/ 468630 h 1688782"/>
              <a:gd name="connsiteX9" fmla="*/ 3449003 w 3454718"/>
              <a:gd name="connsiteY9" fmla="*/ 434340 h 1688782"/>
              <a:gd name="connsiteX10" fmla="*/ 3440430 w 3454718"/>
              <a:gd name="connsiteY10" fmla="*/ 385762 h 1688782"/>
              <a:gd name="connsiteX11" fmla="*/ 3426143 w 3454718"/>
              <a:gd name="connsiteY11" fmla="*/ 291465 h 1688782"/>
              <a:gd name="connsiteX12" fmla="*/ 3408998 w 3454718"/>
              <a:gd name="connsiteY12" fmla="*/ 214312 h 1688782"/>
              <a:gd name="connsiteX13" fmla="*/ 3394710 w 3454718"/>
              <a:gd name="connsiteY13" fmla="*/ 177165 h 1688782"/>
              <a:gd name="connsiteX14" fmla="*/ 3374708 w 3454718"/>
              <a:gd name="connsiteY14" fmla="*/ 137160 h 1688782"/>
              <a:gd name="connsiteX15" fmla="*/ 3331845 w 3454718"/>
              <a:gd name="connsiteY15" fmla="*/ 77152 h 1688782"/>
              <a:gd name="connsiteX16" fmla="*/ 3283268 w 3454718"/>
              <a:gd name="connsiteY16" fmla="*/ 31432 h 1688782"/>
              <a:gd name="connsiteX17" fmla="*/ 3243263 w 3454718"/>
              <a:gd name="connsiteY17" fmla="*/ 8572 h 1688782"/>
              <a:gd name="connsiteX18" fmla="*/ 3226118 w 3454718"/>
              <a:gd name="connsiteY18" fmla="*/ 0 h 1688782"/>
              <a:gd name="connsiteX19" fmla="*/ 3217545 w 3454718"/>
              <a:gd name="connsiteY19" fmla="*/ 0 h 1688782"/>
              <a:gd name="connsiteX20" fmla="*/ 3206115 w 3454718"/>
              <a:gd name="connsiteY20" fmla="*/ 5715 h 1688782"/>
              <a:gd name="connsiteX21" fmla="*/ 3197543 w 3454718"/>
              <a:gd name="connsiteY21" fmla="*/ 22860 h 1688782"/>
              <a:gd name="connsiteX22" fmla="*/ 3197543 w 3454718"/>
              <a:gd name="connsiteY22" fmla="*/ 34290 h 1688782"/>
              <a:gd name="connsiteX23" fmla="*/ 3203258 w 3454718"/>
              <a:gd name="connsiteY23" fmla="*/ 54292 h 1688782"/>
              <a:gd name="connsiteX24" fmla="*/ 3214688 w 3454718"/>
              <a:gd name="connsiteY24" fmla="*/ 82867 h 1688782"/>
              <a:gd name="connsiteX25" fmla="*/ 3231833 w 3454718"/>
              <a:gd name="connsiteY25" fmla="*/ 117157 h 1688782"/>
              <a:gd name="connsiteX26" fmla="*/ 3234690 w 3454718"/>
              <a:gd name="connsiteY26" fmla="*/ 131445 h 1688782"/>
              <a:gd name="connsiteX27" fmla="*/ 3234690 w 3454718"/>
              <a:gd name="connsiteY27" fmla="*/ 171450 h 1688782"/>
              <a:gd name="connsiteX28" fmla="*/ 3231833 w 3454718"/>
              <a:gd name="connsiteY28" fmla="*/ 217170 h 1688782"/>
              <a:gd name="connsiteX29" fmla="*/ 3214688 w 3454718"/>
              <a:gd name="connsiteY29" fmla="*/ 265747 h 1688782"/>
              <a:gd name="connsiteX30" fmla="*/ 3183255 w 3454718"/>
              <a:gd name="connsiteY30" fmla="*/ 320040 h 1688782"/>
              <a:gd name="connsiteX31" fmla="*/ 3137535 w 3454718"/>
              <a:gd name="connsiteY31" fmla="*/ 371475 h 1688782"/>
              <a:gd name="connsiteX32" fmla="*/ 3063240 w 3454718"/>
              <a:gd name="connsiteY32" fmla="*/ 454342 h 1688782"/>
              <a:gd name="connsiteX33" fmla="*/ 2954655 w 3454718"/>
              <a:gd name="connsiteY33" fmla="*/ 597217 h 1688782"/>
              <a:gd name="connsiteX34" fmla="*/ 2763203 w 3454718"/>
              <a:gd name="connsiteY34" fmla="*/ 794385 h 1688782"/>
              <a:gd name="connsiteX35" fmla="*/ 2637473 w 3454718"/>
              <a:gd name="connsiteY35" fmla="*/ 908685 h 1688782"/>
              <a:gd name="connsiteX36" fmla="*/ 2483168 w 3454718"/>
              <a:gd name="connsiteY36" fmla="*/ 1031557 h 1688782"/>
              <a:gd name="connsiteX37" fmla="*/ 2311718 w 3454718"/>
              <a:gd name="connsiteY37" fmla="*/ 1148715 h 1688782"/>
              <a:gd name="connsiteX38" fmla="*/ 2160270 w 3454718"/>
              <a:gd name="connsiteY38" fmla="*/ 1234440 h 1688782"/>
              <a:gd name="connsiteX39" fmla="*/ 2063115 w 3454718"/>
              <a:gd name="connsiteY39" fmla="*/ 1277302 h 1688782"/>
              <a:gd name="connsiteX40" fmla="*/ 1805940 w 3454718"/>
              <a:gd name="connsiteY40" fmla="*/ 1400175 h 1688782"/>
              <a:gd name="connsiteX41" fmla="*/ 1714500 w 3454718"/>
              <a:gd name="connsiteY41" fmla="*/ 1428750 h 1688782"/>
              <a:gd name="connsiteX42" fmla="*/ 1623060 w 3454718"/>
              <a:gd name="connsiteY42" fmla="*/ 1454467 h 1688782"/>
              <a:gd name="connsiteX43" fmla="*/ 1517333 w 3454718"/>
              <a:gd name="connsiteY43" fmla="*/ 1474470 h 1688782"/>
              <a:gd name="connsiteX44" fmla="*/ 1428750 w 3454718"/>
              <a:gd name="connsiteY44" fmla="*/ 1494472 h 1688782"/>
              <a:gd name="connsiteX45" fmla="*/ 1317308 w 3454718"/>
              <a:gd name="connsiteY45" fmla="*/ 1505902 h 1688782"/>
              <a:gd name="connsiteX46" fmla="*/ 1137285 w 3454718"/>
              <a:gd name="connsiteY46" fmla="*/ 1514475 h 1688782"/>
              <a:gd name="connsiteX47" fmla="*/ 1011555 w 3454718"/>
              <a:gd name="connsiteY47" fmla="*/ 1511617 h 1688782"/>
              <a:gd name="connsiteX48" fmla="*/ 871538 w 3454718"/>
              <a:gd name="connsiteY48" fmla="*/ 1500187 h 1688782"/>
              <a:gd name="connsiteX49" fmla="*/ 580073 w 3454718"/>
              <a:gd name="connsiteY49" fmla="*/ 1460182 h 1688782"/>
              <a:gd name="connsiteX50" fmla="*/ 337185 w 3454718"/>
              <a:gd name="connsiteY50" fmla="*/ 1417320 h 1688782"/>
              <a:gd name="connsiteX51" fmla="*/ 80010 w 3454718"/>
              <a:gd name="connsiteY51" fmla="*/ 1363027 h 1688782"/>
              <a:gd name="connsiteX52" fmla="*/ 40005 w 3454718"/>
              <a:gd name="connsiteY52" fmla="*/ 1354455 h 1688782"/>
              <a:gd name="connsiteX53" fmla="*/ 28575 w 3454718"/>
              <a:gd name="connsiteY53" fmla="*/ 1360170 h 1688782"/>
              <a:gd name="connsiteX54" fmla="*/ 11430 w 3454718"/>
              <a:gd name="connsiteY54" fmla="*/ 1377315 h 1688782"/>
              <a:gd name="connsiteX55" fmla="*/ 0 w 3454718"/>
              <a:gd name="connsiteY55" fmla="*/ 1394460 h 1688782"/>
              <a:gd name="connsiteX56" fmla="*/ 0 w 3454718"/>
              <a:gd name="connsiteY56" fmla="*/ 1403032 h 1688782"/>
              <a:gd name="connsiteX57" fmla="*/ 14288 w 3454718"/>
              <a:gd name="connsiteY57" fmla="*/ 1411605 h 1688782"/>
              <a:gd name="connsiteX58" fmla="*/ 68580 w 3454718"/>
              <a:gd name="connsiteY58" fmla="*/ 1437322 h 1688782"/>
              <a:gd name="connsiteX59" fmla="*/ 200025 w 3454718"/>
              <a:gd name="connsiteY59" fmla="*/ 1485900 h 1688782"/>
              <a:gd name="connsiteX60" fmla="*/ 360045 w 3454718"/>
              <a:gd name="connsiteY60" fmla="*/ 1537335 h 1688782"/>
              <a:gd name="connsiteX61" fmla="*/ 508635 w 3454718"/>
              <a:gd name="connsiteY61" fmla="*/ 1580197 h 1688782"/>
              <a:gd name="connsiteX62" fmla="*/ 700088 w 3454718"/>
              <a:gd name="connsiteY62" fmla="*/ 1628775 h 1688782"/>
              <a:gd name="connsiteX63" fmla="*/ 862965 w 3454718"/>
              <a:gd name="connsiteY63" fmla="*/ 1657350 h 1688782"/>
              <a:gd name="connsiteX64" fmla="*/ 1048703 w 3454718"/>
              <a:gd name="connsiteY64" fmla="*/ 1680210 h 1688782"/>
              <a:gd name="connsiteX65" fmla="*/ 1251585 w 3454718"/>
              <a:gd name="connsiteY65" fmla="*/ 1688782 h 1688782"/>
              <a:gd name="connsiteX66" fmla="*/ 1445895 w 3454718"/>
              <a:gd name="connsiteY66" fmla="*/ 1683067 h 1688782"/>
              <a:gd name="connsiteX67" fmla="*/ 1660208 w 3454718"/>
              <a:gd name="connsiteY67" fmla="*/ 1660207 h 1688782"/>
              <a:gd name="connsiteX68" fmla="*/ 1903095 w 3454718"/>
              <a:gd name="connsiteY68" fmla="*/ 1605915 h 1688782"/>
              <a:gd name="connsiteX69" fmla="*/ 2014538 w 3454718"/>
              <a:gd name="connsiteY69" fmla="*/ 1571625 h 1688782"/>
              <a:gd name="connsiteX70" fmla="*/ 2203133 w 3454718"/>
              <a:gd name="connsiteY70" fmla="*/ 1494472 h 1688782"/>
              <a:gd name="connsiteX71" fmla="*/ 2337435 w 3454718"/>
              <a:gd name="connsiteY71" fmla="*/ 1414462 h 1688782"/>
              <a:gd name="connsiteX72" fmla="*/ 2540318 w 3454718"/>
              <a:gd name="connsiteY72" fmla="*/ 1285875 h 1688782"/>
              <a:gd name="connsiteX73" fmla="*/ 2677478 w 3454718"/>
              <a:gd name="connsiteY73" fmla="*/ 1185862 h 1688782"/>
              <a:gd name="connsiteX74" fmla="*/ 2754630 w 3454718"/>
              <a:gd name="connsiteY74" fmla="*/ 1128712 h 168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454718" h="1688782">
                <a:moveTo>
                  <a:pt x="2754630" y="1128712"/>
                </a:moveTo>
                <a:lnTo>
                  <a:pt x="2903220" y="1008697"/>
                </a:lnTo>
                <a:lnTo>
                  <a:pt x="3054668" y="877252"/>
                </a:lnTo>
                <a:lnTo>
                  <a:pt x="3157538" y="782955"/>
                </a:lnTo>
                <a:lnTo>
                  <a:pt x="3237548" y="708660"/>
                </a:lnTo>
                <a:lnTo>
                  <a:pt x="3351848" y="608647"/>
                </a:lnTo>
                <a:lnTo>
                  <a:pt x="3431858" y="520065"/>
                </a:lnTo>
                <a:lnTo>
                  <a:pt x="3446145" y="500062"/>
                </a:lnTo>
                <a:lnTo>
                  <a:pt x="3454718" y="468630"/>
                </a:lnTo>
                <a:lnTo>
                  <a:pt x="3449003" y="434340"/>
                </a:lnTo>
                <a:lnTo>
                  <a:pt x="3440430" y="385762"/>
                </a:lnTo>
                <a:lnTo>
                  <a:pt x="3426143" y="291465"/>
                </a:lnTo>
                <a:lnTo>
                  <a:pt x="3408998" y="214312"/>
                </a:lnTo>
                <a:lnTo>
                  <a:pt x="3394710" y="177165"/>
                </a:lnTo>
                <a:lnTo>
                  <a:pt x="3374708" y="137160"/>
                </a:lnTo>
                <a:lnTo>
                  <a:pt x="3331845" y="77152"/>
                </a:lnTo>
                <a:lnTo>
                  <a:pt x="3283268" y="31432"/>
                </a:lnTo>
                <a:lnTo>
                  <a:pt x="3243263" y="8572"/>
                </a:lnTo>
                <a:lnTo>
                  <a:pt x="3226118" y="0"/>
                </a:lnTo>
                <a:lnTo>
                  <a:pt x="3217545" y="0"/>
                </a:lnTo>
                <a:lnTo>
                  <a:pt x="3206115" y="5715"/>
                </a:lnTo>
                <a:lnTo>
                  <a:pt x="3197543" y="22860"/>
                </a:lnTo>
                <a:lnTo>
                  <a:pt x="3197543" y="34290"/>
                </a:lnTo>
                <a:lnTo>
                  <a:pt x="3203258" y="54292"/>
                </a:lnTo>
                <a:lnTo>
                  <a:pt x="3214688" y="82867"/>
                </a:lnTo>
                <a:lnTo>
                  <a:pt x="3231833" y="117157"/>
                </a:lnTo>
                <a:lnTo>
                  <a:pt x="3234690" y="131445"/>
                </a:lnTo>
                <a:lnTo>
                  <a:pt x="3234690" y="171450"/>
                </a:lnTo>
                <a:lnTo>
                  <a:pt x="3231833" y="217170"/>
                </a:lnTo>
                <a:lnTo>
                  <a:pt x="3214688" y="265747"/>
                </a:lnTo>
                <a:lnTo>
                  <a:pt x="3183255" y="320040"/>
                </a:lnTo>
                <a:lnTo>
                  <a:pt x="3137535" y="371475"/>
                </a:lnTo>
                <a:lnTo>
                  <a:pt x="3063240" y="454342"/>
                </a:lnTo>
                <a:lnTo>
                  <a:pt x="2954655" y="597217"/>
                </a:lnTo>
                <a:lnTo>
                  <a:pt x="2763203" y="794385"/>
                </a:lnTo>
                <a:lnTo>
                  <a:pt x="2637473" y="908685"/>
                </a:lnTo>
                <a:lnTo>
                  <a:pt x="2483168" y="1031557"/>
                </a:lnTo>
                <a:lnTo>
                  <a:pt x="2311718" y="1148715"/>
                </a:lnTo>
                <a:lnTo>
                  <a:pt x="2160270" y="1234440"/>
                </a:lnTo>
                <a:lnTo>
                  <a:pt x="2063115" y="1277302"/>
                </a:lnTo>
                <a:lnTo>
                  <a:pt x="1805940" y="1400175"/>
                </a:lnTo>
                <a:lnTo>
                  <a:pt x="1714500" y="1428750"/>
                </a:lnTo>
                <a:lnTo>
                  <a:pt x="1623060" y="1454467"/>
                </a:lnTo>
                <a:lnTo>
                  <a:pt x="1517333" y="1474470"/>
                </a:lnTo>
                <a:lnTo>
                  <a:pt x="1428750" y="1494472"/>
                </a:lnTo>
                <a:lnTo>
                  <a:pt x="1317308" y="1505902"/>
                </a:lnTo>
                <a:lnTo>
                  <a:pt x="1137285" y="1514475"/>
                </a:lnTo>
                <a:lnTo>
                  <a:pt x="1011555" y="1511617"/>
                </a:lnTo>
                <a:lnTo>
                  <a:pt x="871538" y="1500187"/>
                </a:lnTo>
                <a:lnTo>
                  <a:pt x="580073" y="1460182"/>
                </a:lnTo>
                <a:lnTo>
                  <a:pt x="337185" y="1417320"/>
                </a:lnTo>
                <a:lnTo>
                  <a:pt x="80010" y="1363027"/>
                </a:lnTo>
                <a:lnTo>
                  <a:pt x="40005" y="1354455"/>
                </a:lnTo>
                <a:lnTo>
                  <a:pt x="28575" y="1360170"/>
                </a:lnTo>
                <a:lnTo>
                  <a:pt x="11430" y="1377315"/>
                </a:lnTo>
                <a:lnTo>
                  <a:pt x="0" y="1394460"/>
                </a:lnTo>
                <a:lnTo>
                  <a:pt x="0" y="1403032"/>
                </a:lnTo>
                <a:lnTo>
                  <a:pt x="14288" y="1411605"/>
                </a:lnTo>
                <a:lnTo>
                  <a:pt x="68580" y="1437322"/>
                </a:lnTo>
                <a:lnTo>
                  <a:pt x="200025" y="1485900"/>
                </a:lnTo>
                <a:lnTo>
                  <a:pt x="360045" y="1537335"/>
                </a:lnTo>
                <a:lnTo>
                  <a:pt x="508635" y="1580197"/>
                </a:lnTo>
                <a:lnTo>
                  <a:pt x="700088" y="1628775"/>
                </a:lnTo>
                <a:lnTo>
                  <a:pt x="862965" y="1657350"/>
                </a:lnTo>
                <a:lnTo>
                  <a:pt x="1048703" y="1680210"/>
                </a:lnTo>
                <a:lnTo>
                  <a:pt x="1251585" y="1688782"/>
                </a:lnTo>
                <a:lnTo>
                  <a:pt x="1445895" y="1683067"/>
                </a:lnTo>
                <a:lnTo>
                  <a:pt x="1660208" y="1660207"/>
                </a:lnTo>
                <a:lnTo>
                  <a:pt x="1903095" y="1605915"/>
                </a:lnTo>
                <a:lnTo>
                  <a:pt x="2014538" y="1571625"/>
                </a:lnTo>
                <a:lnTo>
                  <a:pt x="2203133" y="1494472"/>
                </a:lnTo>
                <a:lnTo>
                  <a:pt x="2337435" y="1414462"/>
                </a:lnTo>
                <a:lnTo>
                  <a:pt x="2540318" y="1285875"/>
                </a:lnTo>
                <a:lnTo>
                  <a:pt x="2677478" y="1185862"/>
                </a:lnTo>
                <a:lnTo>
                  <a:pt x="2754630" y="11287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09692C1-2C6F-4618-AA49-5EAF6748A481}"/>
              </a:ext>
            </a:extLst>
          </p:cNvPr>
          <p:cNvSpPr/>
          <p:nvPr/>
        </p:nvSpPr>
        <p:spPr>
          <a:xfrm rot="19800000">
            <a:off x="3922714" y="2141539"/>
            <a:ext cx="4078287" cy="2359025"/>
          </a:xfrm>
          <a:custGeom>
            <a:avLst/>
            <a:gdLst>
              <a:gd name="connsiteX0" fmla="*/ 2063931 w 4079344"/>
              <a:gd name="connsiteY0" fmla="*/ 1101012 h 2358779"/>
              <a:gd name="connsiteX1" fmla="*/ 2534194 w 4079344"/>
              <a:gd name="connsiteY1" fmla="*/ 1310018 h 2358779"/>
              <a:gd name="connsiteX2" fmla="*/ 2713342 w 4079344"/>
              <a:gd name="connsiteY2" fmla="*/ 1388395 h 2358779"/>
              <a:gd name="connsiteX3" fmla="*/ 2888757 w 4079344"/>
              <a:gd name="connsiteY3" fmla="*/ 1477969 h 2358779"/>
              <a:gd name="connsiteX4" fmla="*/ 3060441 w 4079344"/>
              <a:gd name="connsiteY4" fmla="*/ 1560078 h 2358779"/>
              <a:gd name="connsiteX5" fmla="*/ 3407539 w 4079344"/>
              <a:gd name="connsiteY5" fmla="*/ 1720565 h 2358779"/>
              <a:gd name="connsiteX6" fmla="*/ 3571758 w 4079344"/>
              <a:gd name="connsiteY6" fmla="*/ 1791477 h 2358779"/>
              <a:gd name="connsiteX7" fmla="*/ 3635206 w 4079344"/>
              <a:gd name="connsiteY7" fmla="*/ 1817603 h 2358779"/>
              <a:gd name="connsiteX8" fmla="*/ 3691190 w 4079344"/>
              <a:gd name="connsiteY8" fmla="*/ 1828800 h 2358779"/>
              <a:gd name="connsiteX9" fmla="*/ 3821819 w 4079344"/>
              <a:gd name="connsiteY9" fmla="*/ 1847461 h 2358779"/>
              <a:gd name="connsiteX10" fmla="*/ 3840480 w 4079344"/>
              <a:gd name="connsiteY10" fmla="*/ 1858658 h 2358779"/>
              <a:gd name="connsiteX11" fmla="*/ 3877802 w 4079344"/>
              <a:gd name="connsiteY11" fmla="*/ 1892248 h 2358779"/>
              <a:gd name="connsiteX12" fmla="*/ 3911393 w 4079344"/>
              <a:gd name="connsiteY12" fmla="*/ 1937035 h 2358779"/>
              <a:gd name="connsiteX13" fmla="*/ 3959912 w 4079344"/>
              <a:gd name="connsiteY13" fmla="*/ 2007948 h 2358779"/>
              <a:gd name="connsiteX14" fmla="*/ 3986037 w 4079344"/>
              <a:gd name="connsiteY14" fmla="*/ 2063931 h 2358779"/>
              <a:gd name="connsiteX15" fmla="*/ 4015895 w 4079344"/>
              <a:gd name="connsiteY15" fmla="*/ 2108718 h 2358779"/>
              <a:gd name="connsiteX16" fmla="*/ 4049486 w 4079344"/>
              <a:gd name="connsiteY16" fmla="*/ 2168434 h 2358779"/>
              <a:gd name="connsiteX17" fmla="*/ 4068147 w 4079344"/>
              <a:gd name="connsiteY17" fmla="*/ 2216953 h 2358779"/>
              <a:gd name="connsiteX18" fmla="*/ 4079344 w 4079344"/>
              <a:gd name="connsiteY18" fmla="*/ 2261740 h 2358779"/>
              <a:gd name="connsiteX19" fmla="*/ 4075611 w 4079344"/>
              <a:gd name="connsiteY19" fmla="*/ 2302795 h 2358779"/>
              <a:gd name="connsiteX20" fmla="*/ 4056950 w 4079344"/>
              <a:gd name="connsiteY20" fmla="*/ 2328921 h 2358779"/>
              <a:gd name="connsiteX21" fmla="*/ 4034557 w 4079344"/>
              <a:gd name="connsiteY21" fmla="*/ 2343850 h 2358779"/>
              <a:gd name="connsiteX22" fmla="*/ 3989770 w 4079344"/>
              <a:gd name="connsiteY22" fmla="*/ 2358779 h 2358779"/>
              <a:gd name="connsiteX23" fmla="*/ 3967376 w 4079344"/>
              <a:gd name="connsiteY23" fmla="*/ 2358779 h 2358779"/>
              <a:gd name="connsiteX24" fmla="*/ 3944983 w 4079344"/>
              <a:gd name="connsiteY24" fmla="*/ 2351314 h 2358779"/>
              <a:gd name="connsiteX25" fmla="*/ 3870338 w 4079344"/>
              <a:gd name="connsiteY25" fmla="*/ 2295331 h 2358779"/>
              <a:gd name="connsiteX26" fmla="*/ 3717316 w 4079344"/>
              <a:gd name="connsiteY26" fmla="*/ 2183363 h 2358779"/>
              <a:gd name="connsiteX27" fmla="*/ 3571758 w 4079344"/>
              <a:gd name="connsiteY27" fmla="*/ 2090057 h 2358779"/>
              <a:gd name="connsiteX28" fmla="*/ 3426201 w 4079344"/>
              <a:gd name="connsiteY28" fmla="*/ 2004215 h 2358779"/>
              <a:gd name="connsiteX29" fmla="*/ 3004457 w 4079344"/>
              <a:gd name="connsiteY29" fmla="*/ 1776548 h 2358779"/>
              <a:gd name="connsiteX30" fmla="*/ 2866364 w 4079344"/>
              <a:gd name="connsiteY30" fmla="*/ 1705636 h 2358779"/>
              <a:gd name="connsiteX31" fmla="*/ 2504336 w 4079344"/>
              <a:gd name="connsiteY31" fmla="*/ 1533953 h 2358779"/>
              <a:gd name="connsiteX32" fmla="*/ 1690707 w 4079344"/>
              <a:gd name="connsiteY32" fmla="*/ 1142067 h 2358779"/>
              <a:gd name="connsiteX33" fmla="*/ 1575007 w 4079344"/>
              <a:gd name="connsiteY33" fmla="*/ 1093548 h 2358779"/>
              <a:gd name="connsiteX34" fmla="*/ 1257766 w 4079344"/>
              <a:gd name="connsiteY34" fmla="*/ 966651 h 2358779"/>
              <a:gd name="connsiteX35" fmla="*/ 1149531 w 4079344"/>
              <a:gd name="connsiteY35" fmla="*/ 914400 h 2358779"/>
              <a:gd name="connsiteX36" fmla="*/ 929329 w 4079344"/>
              <a:gd name="connsiteY36" fmla="*/ 821094 h 2358779"/>
              <a:gd name="connsiteX37" fmla="*/ 686733 w 4079344"/>
              <a:gd name="connsiteY37" fmla="*/ 724055 h 2358779"/>
              <a:gd name="connsiteX38" fmla="*/ 503853 w 4079344"/>
              <a:gd name="connsiteY38" fmla="*/ 668072 h 2358779"/>
              <a:gd name="connsiteX39" fmla="*/ 362028 w 4079344"/>
              <a:gd name="connsiteY39" fmla="*/ 634482 h 2358779"/>
              <a:gd name="connsiteX40" fmla="*/ 268722 w 4079344"/>
              <a:gd name="connsiteY40" fmla="*/ 615820 h 2358779"/>
              <a:gd name="connsiteX41" fmla="*/ 223935 w 4079344"/>
              <a:gd name="connsiteY41" fmla="*/ 585962 h 2358779"/>
              <a:gd name="connsiteX42" fmla="*/ 145557 w 4079344"/>
              <a:gd name="connsiteY42" fmla="*/ 522514 h 2358779"/>
              <a:gd name="connsiteX43" fmla="*/ 100771 w 4079344"/>
              <a:gd name="connsiteY43" fmla="*/ 455334 h 2358779"/>
              <a:gd name="connsiteX44" fmla="*/ 59716 w 4079344"/>
              <a:gd name="connsiteY44" fmla="*/ 376957 h 2358779"/>
              <a:gd name="connsiteX45" fmla="*/ 26126 w 4079344"/>
              <a:gd name="connsiteY45" fmla="*/ 279918 h 2358779"/>
              <a:gd name="connsiteX46" fmla="*/ 11197 w 4079344"/>
              <a:gd name="connsiteY46" fmla="*/ 216470 h 2358779"/>
              <a:gd name="connsiteX47" fmla="*/ 3732 w 4079344"/>
              <a:gd name="connsiteY47" fmla="*/ 164219 h 2358779"/>
              <a:gd name="connsiteX48" fmla="*/ 0 w 4079344"/>
              <a:gd name="connsiteY48" fmla="*/ 108235 h 2358779"/>
              <a:gd name="connsiteX49" fmla="*/ 0 w 4079344"/>
              <a:gd name="connsiteY49" fmla="*/ 41055 h 2358779"/>
              <a:gd name="connsiteX50" fmla="*/ 7464 w 4079344"/>
              <a:gd name="connsiteY50" fmla="*/ 11197 h 2358779"/>
              <a:gd name="connsiteX51" fmla="*/ 18661 w 4079344"/>
              <a:gd name="connsiteY51" fmla="*/ 0 h 2358779"/>
              <a:gd name="connsiteX52" fmla="*/ 29858 w 4079344"/>
              <a:gd name="connsiteY52" fmla="*/ 0 h 2358779"/>
              <a:gd name="connsiteX53" fmla="*/ 41055 w 4079344"/>
              <a:gd name="connsiteY53" fmla="*/ 11197 h 2358779"/>
              <a:gd name="connsiteX54" fmla="*/ 59716 w 4079344"/>
              <a:gd name="connsiteY54" fmla="*/ 44787 h 2358779"/>
              <a:gd name="connsiteX55" fmla="*/ 85842 w 4079344"/>
              <a:gd name="connsiteY55" fmla="*/ 89574 h 2358779"/>
              <a:gd name="connsiteX56" fmla="*/ 138093 w 4079344"/>
              <a:gd name="connsiteY56" fmla="*/ 175415 h 2358779"/>
              <a:gd name="connsiteX57" fmla="*/ 167951 w 4079344"/>
              <a:gd name="connsiteY57" fmla="*/ 209006 h 2358779"/>
              <a:gd name="connsiteX58" fmla="*/ 201541 w 4079344"/>
              <a:gd name="connsiteY58" fmla="*/ 242596 h 2358779"/>
              <a:gd name="connsiteX59" fmla="*/ 235131 w 4079344"/>
              <a:gd name="connsiteY59" fmla="*/ 261257 h 2358779"/>
              <a:gd name="connsiteX60" fmla="*/ 496388 w 4079344"/>
              <a:gd name="connsiteY60" fmla="*/ 384421 h 2358779"/>
              <a:gd name="connsiteX61" fmla="*/ 731520 w 4079344"/>
              <a:gd name="connsiteY61" fmla="*/ 492656 h 2358779"/>
              <a:gd name="connsiteX62" fmla="*/ 1026367 w 4079344"/>
              <a:gd name="connsiteY62" fmla="*/ 627017 h 2358779"/>
              <a:gd name="connsiteX63" fmla="*/ 1280160 w 4079344"/>
              <a:gd name="connsiteY63" fmla="*/ 738984 h 2358779"/>
              <a:gd name="connsiteX64" fmla="*/ 1477969 w 4079344"/>
              <a:gd name="connsiteY64" fmla="*/ 828558 h 2358779"/>
              <a:gd name="connsiteX65" fmla="*/ 1784013 w 4079344"/>
              <a:gd name="connsiteY65" fmla="*/ 974116 h 2358779"/>
              <a:gd name="connsiteX66" fmla="*/ 1944499 w 4079344"/>
              <a:gd name="connsiteY66" fmla="*/ 1048761 h 2358779"/>
              <a:gd name="connsiteX67" fmla="*/ 1940767 w 4079344"/>
              <a:gd name="connsiteY67" fmla="*/ 1048761 h 2358779"/>
              <a:gd name="connsiteX68" fmla="*/ 2063931 w 4079344"/>
              <a:gd name="connsiteY68" fmla="*/ 1101012 h 23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079344" h="2358779">
                <a:moveTo>
                  <a:pt x="2063931" y="1101012"/>
                </a:moveTo>
                <a:lnTo>
                  <a:pt x="2534194" y="1310018"/>
                </a:lnTo>
                <a:lnTo>
                  <a:pt x="2713342" y="1388395"/>
                </a:lnTo>
                <a:lnTo>
                  <a:pt x="2888757" y="1477969"/>
                </a:lnTo>
                <a:lnTo>
                  <a:pt x="3060441" y="1560078"/>
                </a:lnTo>
                <a:lnTo>
                  <a:pt x="3407539" y="1720565"/>
                </a:lnTo>
                <a:lnTo>
                  <a:pt x="3571758" y="1791477"/>
                </a:lnTo>
                <a:lnTo>
                  <a:pt x="3635206" y="1817603"/>
                </a:lnTo>
                <a:lnTo>
                  <a:pt x="3691190" y="1828800"/>
                </a:lnTo>
                <a:lnTo>
                  <a:pt x="3821819" y="1847461"/>
                </a:lnTo>
                <a:lnTo>
                  <a:pt x="3840480" y="1858658"/>
                </a:lnTo>
                <a:lnTo>
                  <a:pt x="3877802" y="1892248"/>
                </a:lnTo>
                <a:lnTo>
                  <a:pt x="3911393" y="1937035"/>
                </a:lnTo>
                <a:lnTo>
                  <a:pt x="3959912" y="2007948"/>
                </a:lnTo>
                <a:lnTo>
                  <a:pt x="3986037" y="2063931"/>
                </a:lnTo>
                <a:lnTo>
                  <a:pt x="4015895" y="2108718"/>
                </a:lnTo>
                <a:lnTo>
                  <a:pt x="4049486" y="2168434"/>
                </a:lnTo>
                <a:lnTo>
                  <a:pt x="4068147" y="2216953"/>
                </a:lnTo>
                <a:lnTo>
                  <a:pt x="4079344" y="2261740"/>
                </a:lnTo>
                <a:lnTo>
                  <a:pt x="4075611" y="2302795"/>
                </a:lnTo>
                <a:cubicBezTo>
                  <a:pt x="4056153" y="2326144"/>
                  <a:pt x="4056950" y="2315472"/>
                  <a:pt x="4056950" y="2328921"/>
                </a:cubicBezTo>
                <a:lnTo>
                  <a:pt x="4034557" y="2343850"/>
                </a:lnTo>
                <a:lnTo>
                  <a:pt x="3989770" y="2358779"/>
                </a:lnTo>
                <a:lnTo>
                  <a:pt x="3967376" y="2358779"/>
                </a:lnTo>
                <a:lnTo>
                  <a:pt x="3944983" y="2351314"/>
                </a:lnTo>
                <a:lnTo>
                  <a:pt x="3870338" y="2295331"/>
                </a:lnTo>
                <a:lnTo>
                  <a:pt x="3717316" y="2183363"/>
                </a:lnTo>
                <a:lnTo>
                  <a:pt x="3571758" y="2090057"/>
                </a:lnTo>
                <a:lnTo>
                  <a:pt x="3426201" y="2004215"/>
                </a:lnTo>
                <a:lnTo>
                  <a:pt x="3004457" y="1776548"/>
                </a:lnTo>
                <a:lnTo>
                  <a:pt x="2866364" y="1705636"/>
                </a:lnTo>
                <a:lnTo>
                  <a:pt x="2504336" y="1533953"/>
                </a:lnTo>
                <a:lnTo>
                  <a:pt x="1690707" y="1142067"/>
                </a:lnTo>
                <a:lnTo>
                  <a:pt x="1575007" y="1093548"/>
                </a:lnTo>
                <a:lnTo>
                  <a:pt x="1257766" y="966651"/>
                </a:lnTo>
                <a:lnTo>
                  <a:pt x="1149531" y="914400"/>
                </a:lnTo>
                <a:lnTo>
                  <a:pt x="929329" y="821094"/>
                </a:lnTo>
                <a:lnTo>
                  <a:pt x="686733" y="724055"/>
                </a:lnTo>
                <a:lnTo>
                  <a:pt x="503853" y="668072"/>
                </a:lnTo>
                <a:lnTo>
                  <a:pt x="362028" y="634482"/>
                </a:lnTo>
                <a:lnTo>
                  <a:pt x="268722" y="615820"/>
                </a:lnTo>
                <a:lnTo>
                  <a:pt x="223935" y="585962"/>
                </a:lnTo>
                <a:lnTo>
                  <a:pt x="145557" y="522514"/>
                </a:lnTo>
                <a:lnTo>
                  <a:pt x="100771" y="455334"/>
                </a:lnTo>
                <a:lnTo>
                  <a:pt x="59716" y="376957"/>
                </a:lnTo>
                <a:lnTo>
                  <a:pt x="26126" y="279918"/>
                </a:lnTo>
                <a:cubicBezTo>
                  <a:pt x="10895" y="218995"/>
                  <a:pt x="11197" y="240720"/>
                  <a:pt x="11197" y="216470"/>
                </a:cubicBezTo>
                <a:lnTo>
                  <a:pt x="3732" y="164219"/>
                </a:lnTo>
                <a:lnTo>
                  <a:pt x="0" y="108235"/>
                </a:lnTo>
                <a:lnTo>
                  <a:pt x="0" y="41055"/>
                </a:lnTo>
                <a:lnTo>
                  <a:pt x="7464" y="11197"/>
                </a:lnTo>
                <a:lnTo>
                  <a:pt x="18661" y="0"/>
                </a:lnTo>
                <a:lnTo>
                  <a:pt x="29858" y="0"/>
                </a:lnTo>
                <a:lnTo>
                  <a:pt x="41055" y="11197"/>
                </a:lnTo>
                <a:lnTo>
                  <a:pt x="59716" y="44787"/>
                </a:lnTo>
                <a:lnTo>
                  <a:pt x="85842" y="89574"/>
                </a:lnTo>
                <a:lnTo>
                  <a:pt x="138093" y="175415"/>
                </a:lnTo>
                <a:lnTo>
                  <a:pt x="167951" y="209006"/>
                </a:lnTo>
                <a:lnTo>
                  <a:pt x="201541" y="242596"/>
                </a:lnTo>
                <a:lnTo>
                  <a:pt x="235131" y="261257"/>
                </a:lnTo>
                <a:lnTo>
                  <a:pt x="496388" y="384421"/>
                </a:lnTo>
                <a:lnTo>
                  <a:pt x="731520" y="492656"/>
                </a:lnTo>
                <a:lnTo>
                  <a:pt x="1026367" y="627017"/>
                </a:lnTo>
                <a:lnTo>
                  <a:pt x="1280160" y="738984"/>
                </a:lnTo>
                <a:lnTo>
                  <a:pt x="1477969" y="828558"/>
                </a:lnTo>
                <a:lnTo>
                  <a:pt x="1784013" y="974116"/>
                </a:lnTo>
                <a:lnTo>
                  <a:pt x="1944499" y="1048761"/>
                </a:lnTo>
                <a:cubicBezTo>
                  <a:pt x="1945622" y="1049296"/>
                  <a:pt x="1942011" y="1048761"/>
                  <a:pt x="1940767" y="1048761"/>
                </a:cubicBezTo>
                <a:lnTo>
                  <a:pt x="2063931" y="11010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F4941E3-3534-4D76-9EF5-D9DAB1C2357A}"/>
              </a:ext>
            </a:extLst>
          </p:cNvPr>
          <p:cNvSpPr/>
          <p:nvPr/>
        </p:nvSpPr>
        <p:spPr>
          <a:xfrm rot="16200000">
            <a:off x="3863976" y="2274889"/>
            <a:ext cx="1922463" cy="655637"/>
          </a:xfrm>
          <a:custGeom>
            <a:avLst/>
            <a:gdLst>
              <a:gd name="connsiteX0" fmla="*/ 935831 w 1921669"/>
              <a:gd name="connsiteY0" fmla="*/ 302419 h 654844"/>
              <a:gd name="connsiteX1" fmla="*/ 1323975 w 1921669"/>
              <a:gd name="connsiteY1" fmla="*/ 261937 h 654844"/>
              <a:gd name="connsiteX2" fmla="*/ 1428750 w 1921669"/>
              <a:gd name="connsiteY2" fmla="*/ 252412 h 654844"/>
              <a:gd name="connsiteX3" fmla="*/ 1495425 w 1921669"/>
              <a:gd name="connsiteY3" fmla="*/ 240506 h 654844"/>
              <a:gd name="connsiteX4" fmla="*/ 1564481 w 1921669"/>
              <a:gd name="connsiteY4" fmla="*/ 221456 h 654844"/>
              <a:gd name="connsiteX5" fmla="*/ 1633538 w 1921669"/>
              <a:gd name="connsiteY5" fmla="*/ 192881 h 654844"/>
              <a:gd name="connsiteX6" fmla="*/ 1700213 w 1921669"/>
              <a:gd name="connsiteY6" fmla="*/ 154781 h 654844"/>
              <a:gd name="connsiteX7" fmla="*/ 1774031 w 1921669"/>
              <a:gd name="connsiteY7" fmla="*/ 100012 h 654844"/>
              <a:gd name="connsiteX8" fmla="*/ 1821656 w 1921669"/>
              <a:gd name="connsiteY8" fmla="*/ 61912 h 654844"/>
              <a:gd name="connsiteX9" fmla="*/ 1871663 w 1921669"/>
              <a:gd name="connsiteY9" fmla="*/ 9525 h 654844"/>
              <a:gd name="connsiteX10" fmla="*/ 1881188 w 1921669"/>
              <a:gd name="connsiteY10" fmla="*/ 0 h 654844"/>
              <a:gd name="connsiteX11" fmla="*/ 1895475 w 1921669"/>
              <a:gd name="connsiteY11" fmla="*/ 0 h 654844"/>
              <a:gd name="connsiteX12" fmla="*/ 1912144 w 1921669"/>
              <a:gd name="connsiteY12" fmla="*/ 4762 h 654844"/>
              <a:gd name="connsiteX13" fmla="*/ 1919288 w 1921669"/>
              <a:gd name="connsiteY13" fmla="*/ 11906 h 654844"/>
              <a:gd name="connsiteX14" fmla="*/ 1921669 w 1921669"/>
              <a:gd name="connsiteY14" fmla="*/ 19050 h 654844"/>
              <a:gd name="connsiteX15" fmla="*/ 1921669 w 1921669"/>
              <a:gd name="connsiteY15" fmla="*/ 33337 h 654844"/>
              <a:gd name="connsiteX16" fmla="*/ 1912144 w 1921669"/>
              <a:gd name="connsiteY16" fmla="*/ 88106 h 654844"/>
              <a:gd name="connsiteX17" fmla="*/ 1881188 w 1921669"/>
              <a:gd name="connsiteY17" fmla="*/ 204787 h 654844"/>
              <a:gd name="connsiteX18" fmla="*/ 1840706 w 1921669"/>
              <a:gd name="connsiteY18" fmla="*/ 316706 h 654844"/>
              <a:gd name="connsiteX19" fmla="*/ 1802606 w 1921669"/>
              <a:gd name="connsiteY19" fmla="*/ 402431 h 654844"/>
              <a:gd name="connsiteX20" fmla="*/ 1766888 w 1921669"/>
              <a:gd name="connsiteY20" fmla="*/ 466725 h 654844"/>
              <a:gd name="connsiteX21" fmla="*/ 1728788 w 1921669"/>
              <a:gd name="connsiteY21" fmla="*/ 483394 h 654844"/>
              <a:gd name="connsiteX22" fmla="*/ 1666875 w 1921669"/>
              <a:gd name="connsiteY22" fmla="*/ 492919 h 654844"/>
              <a:gd name="connsiteX23" fmla="*/ 1547813 w 1921669"/>
              <a:gd name="connsiteY23" fmla="*/ 502444 h 654844"/>
              <a:gd name="connsiteX24" fmla="*/ 1169194 w 1921669"/>
              <a:gd name="connsiteY24" fmla="*/ 538162 h 654844"/>
              <a:gd name="connsiteX25" fmla="*/ 878681 w 1921669"/>
              <a:gd name="connsiteY25" fmla="*/ 566737 h 654844"/>
              <a:gd name="connsiteX26" fmla="*/ 385763 w 1921669"/>
              <a:gd name="connsiteY26" fmla="*/ 609600 h 654844"/>
              <a:gd name="connsiteX27" fmla="*/ 330994 w 1921669"/>
              <a:gd name="connsiteY27" fmla="*/ 619125 h 654844"/>
              <a:gd name="connsiteX28" fmla="*/ 271463 w 1921669"/>
              <a:gd name="connsiteY28" fmla="*/ 635794 h 654844"/>
              <a:gd name="connsiteX29" fmla="*/ 200025 w 1921669"/>
              <a:gd name="connsiteY29" fmla="*/ 654844 h 654844"/>
              <a:gd name="connsiteX30" fmla="*/ 166688 w 1921669"/>
              <a:gd name="connsiteY30" fmla="*/ 654844 h 654844"/>
              <a:gd name="connsiteX31" fmla="*/ 114300 w 1921669"/>
              <a:gd name="connsiteY31" fmla="*/ 650081 h 654844"/>
              <a:gd name="connsiteX32" fmla="*/ 47625 w 1921669"/>
              <a:gd name="connsiteY32" fmla="*/ 635794 h 654844"/>
              <a:gd name="connsiteX33" fmla="*/ 28575 w 1921669"/>
              <a:gd name="connsiteY33" fmla="*/ 623887 h 654844"/>
              <a:gd name="connsiteX34" fmla="*/ 14288 w 1921669"/>
              <a:gd name="connsiteY34" fmla="*/ 604837 h 654844"/>
              <a:gd name="connsiteX35" fmla="*/ 2381 w 1921669"/>
              <a:gd name="connsiteY35" fmla="*/ 571500 h 654844"/>
              <a:gd name="connsiteX36" fmla="*/ 0 w 1921669"/>
              <a:gd name="connsiteY36" fmla="*/ 542925 h 654844"/>
              <a:gd name="connsiteX37" fmla="*/ 11906 w 1921669"/>
              <a:gd name="connsiteY37" fmla="*/ 502444 h 654844"/>
              <a:gd name="connsiteX38" fmla="*/ 42863 w 1921669"/>
              <a:gd name="connsiteY38" fmla="*/ 459581 h 654844"/>
              <a:gd name="connsiteX39" fmla="*/ 97631 w 1921669"/>
              <a:gd name="connsiteY39" fmla="*/ 416719 h 654844"/>
              <a:gd name="connsiteX40" fmla="*/ 171450 w 1921669"/>
              <a:gd name="connsiteY40" fmla="*/ 371475 h 654844"/>
              <a:gd name="connsiteX41" fmla="*/ 233363 w 1921669"/>
              <a:gd name="connsiteY41" fmla="*/ 345281 h 654844"/>
              <a:gd name="connsiteX42" fmla="*/ 259556 w 1921669"/>
              <a:gd name="connsiteY42" fmla="*/ 338137 h 654844"/>
              <a:gd name="connsiteX43" fmla="*/ 323850 w 1921669"/>
              <a:gd name="connsiteY43" fmla="*/ 340519 h 654844"/>
              <a:gd name="connsiteX44" fmla="*/ 497681 w 1921669"/>
              <a:gd name="connsiteY44" fmla="*/ 340519 h 654844"/>
              <a:gd name="connsiteX45" fmla="*/ 542925 w 1921669"/>
              <a:gd name="connsiteY45" fmla="*/ 342900 h 654844"/>
              <a:gd name="connsiteX46" fmla="*/ 576263 w 1921669"/>
              <a:gd name="connsiteY46" fmla="*/ 342900 h 654844"/>
              <a:gd name="connsiteX47" fmla="*/ 666750 w 1921669"/>
              <a:gd name="connsiteY47" fmla="*/ 328612 h 654844"/>
              <a:gd name="connsiteX48" fmla="*/ 935831 w 1921669"/>
              <a:gd name="connsiteY48" fmla="*/ 302419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921669" h="654844">
                <a:moveTo>
                  <a:pt x="935831" y="302419"/>
                </a:moveTo>
                <a:lnTo>
                  <a:pt x="1323975" y="261937"/>
                </a:lnTo>
                <a:lnTo>
                  <a:pt x="1428750" y="252412"/>
                </a:lnTo>
                <a:lnTo>
                  <a:pt x="1495425" y="240506"/>
                </a:lnTo>
                <a:lnTo>
                  <a:pt x="1564481" y="221456"/>
                </a:lnTo>
                <a:lnTo>
                  <a:pt x="1633538" y="192881"/>
                </a:lnTo>
                <a:lnTo>
                  <a:pt x="1700213" y="154781"/>
                </a:lnTo>
                <a:lnTo>
                  <a:pt x="1774031" y="100012"/>
                </a:lnTo>
                <a:lnTo>
                  <a:pt x="1821656" y="61912"/>
                </a:lnTo>
                <a:lnTo>
                  <a:pt x="1871663" y="9525"/>
                </a:lnTo>
                <a:lnTo>
                  <a:pt x="1881188" y="0"/>
                </a:lnTo>
                <a:lnTo>
                  <a:pt x="1895475" y="0"/>
                </a:lnTo>
                <a:lnTo>
                  <a:pt x="1912144" y="4762"/>
                </a:lnTo>
                <a:lnTo>
                  <a:pt x="1919288" y="11906"/>
                </a:lnTo>
                <a:lnTo>
                  <a:pt x="1921669" y="19050"/>
                </a:lnTo>
                <a:lnTo>
                  <a:pt x="1921669" y="33337"/>
                </a:lnTo>
                <a:lnTo>
                  <a:pt x="1912144" y="88106"/>
                </a:lnTo>
                <a:lnTo>
                  <a:pt x="1881188" y="204787"/>
                </a:lnTo>
                <a:lnTo>
                  <a:pt x="1840706" y="316706"/>
                </a:lnTo>
                <a:lnTo>
                  <a:pt x="1802606" y="402431"/>
                </a:lnTo>
                <a:lnTo>
                  <a:pt x="1766888" y="466725"/>
                </a:lnTo>
                <a:lnTo>
                  <a:pt x="1728788" y="483394"/>
                </a:lnTo>
                <a:lnTo>
                  <a:pt x="1666875" y="492919"/>
                </a:lnTo>
                <a:lnTo>
                  <a:pt x="1547813" y="502444"/>
                </a:lnTo>
                <a:lnTo>
                  <a:pt x="1169194" y="538162"/>
                </a:lnTo>
                <a:lnTo>
                  <a:pt x="878681" y="566737"/>
                </a:lnTo>
                <a:lnTo>
                  <a:pt x="385763" y="609600"/>
                </a:lnTo>
                <a:lnTo>
                  <a:pt x="330994" y="619125"/>
                </a:lnTo>
                <a:lnTo>
                  <a:pt x="271463" y="635794"/>
                </a:lnTo>
                <a:lnTo>
                  <a:pt x="200025" y="654844"/>
                </a:lnTo>
                <a:lnTo>
                  <a:pt x="166688" y="654844"/>
                </a:lnTo>
                <a:lnTo>
                  <a:pt x="114300" y="650081"/>
                </a:lnTo>
                <a:lnTo>
                  <a:pt x="47625" y="635794"/>
                </a:lnTo>
                <a:lnTo>
                  <a:pt x="28575" y="623887"/>
                </a:lnTo>
                <a:lnTo>
                  <a:pt x="14288" y="604837"/>
                </a:lnTo>
                <a:lnTo>
                  <a:pt x="2381" y="571500"/>
                </a:lnTo>
                <a:lnTo>
                  <a:pt x="0" y="542925"/>
                </a:lnTo>
                <a:lnTo>
                  <a:pt x="11906" y="502444"/>
                </a:lnTo>
                <a:lnTo>
                  <a:pt x="42863" y="459581"/>
                </a:lnTo>
                <a:lnTo>
                  <a:pt x="97631" y="416719"/>
                </a:lnTo>
                <a:lnTo>
                  <a:pt x="171450" y="371475"/>
                </a:lnTo>
                <a:lnTo>
                  <a:pt x="233363" y="345281"/>
                </a:lnTo>
                <a:lnTo>
                  <a:pt x="259556" y="338137"/>
                </a:lnTo>
                <a:lnTo>
                  <a:pt x="323850" y="340519"/>
                </a:lnTo>
                <a:lnTo>
                  <a:pt x="497681" y="340519"/>
                </a:lnTo>
                <a:lnTo>
                  <a:pt x="542925" y="342900"/>
                </a:lnTo>
                <a:lnTo>
                  <a:pt x="576263" y="342900"/>
                </a:lnTo>
                <a:lnTo>
                  <a:pt x="666750" y="328612"/>
                </a:lnTo>
                <a:lnTo>
                  <a:pt x="935831" y="302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D0A50BB-FC4A-4B49-B010-8240FEF1A0A5}"/>
              </a:ext>
            </a:extLst>
          </p:cNvPr>
          <p:cNvSpPr/>
          <p:nvPr/>
        </p:nvSpPr>
        <p:spPr>
          <a:xfrm rot="19800000">
            <a:off x="4514851" y="3006725"/>
            <a:ext cx="3154363" cy="1868488"/>
          </a:xfrm>
          <a:custGeom>
            <a:avLst/>
            <a:gdLst>
              <a:gd name="connsiteX0" fmla="*/ 801217 w 3154233"/>
              <a:gd name="connsiteY0" fmla="*/ 539109 h 1867521"/>
              <a:gd name="connsiteX1" fmla="*/ 1396917 w 3154233"/>
              <a:gd name="connsiteY1" fmla="*/ 771432 h 1867521"/>
              <a:gd name="connsiteX2" fmla="*/ 1551800 w 3154233"/>
              <a:gd name="connsiteY2" fmla="*/ 828024 h 1867521"/>
              <a:gd name="connsiteX3" fmla="*/ 1718596 w 3154233"/>
              <a:gd name="connsiteY3" fmla="*/ 878658 h 1867521"/>
              <a:gd name="connsiteX4" fmla="*/ 1909220 w 3154233"/>
              <a:gd name="connsiteY4" fmla="*/ 965035 h 1867521"/>
              <a:gd name="connsiteX5" fmla="*/ 2573426 w 3154233"/>
              <a:gd name="connsiteY5" fmla="*/ 1271820 h 1867521"/>
              <a:gd name="connsiteX6" fmla="*/ 2659802 w 3154233"/>
              <a:gd name="connsiteY6" fmla="*/ 1310541 h 1867521"/>
              <a:gd name="connsiteX7" fmla="*/ 2719372 w 3154233"/>
              <a:gd name="connsiteY7" fmla="*/ 1337347 h 1867521"/>
              <a:gd name="connsiteX8" fmla="*/ 2847448 w 3154233"/>
              <a:gd name="connsiteY8" fmla="*/ 1376068 h 1867521"/>
              <a:gd name="connsiteX9" fmla="*/ 2969566 w 3154233"/>
              <a:gd name="connsiteY9" fmla="*/ 1411810 h 1867521"/>
              <a:gd name="connsiteX10" fmla="*/ 2996373 w 3154233"/>
              <a:gd name="connsiteY10" fmla="*/ 1420745 h 1867521"/>
              <a:gd name="connsiteX11" fmla="*/ 3002330 w 3154233"/>
              <a:gd name="connsiteY11" fmla="*/ 1429681 h 1867521"/>
              <a:gd name="connsiteX12" fmla="*/ 3008287 w 3154233"/>
              <a:gd name="connsiteY12" fmla="*/ 1453509 h 1867521"/>
              <a:gd name="connsiteX13" fmla="*/ 3070835 w 3154233"/>
              <a:gd name="connsiteY13" fmla="*/ 1605412 h 1867521"/>
              <a:gd name="connsiteX14" fmla="*/ 3154233 w 3154233"/>
              <a:gd name="connsiteY14" fmla="*/ 1816886 h 1867521"/>
              <a:gd name="connsiteX15" fmla="*/ 3151255 w 3154233"/>
              <a:gd name="connsiteY15" fmla="*/ 1834757 h 1867521"/>
              <a:gd name="connsiteX16" fmla="*/ 3148276 w 3154233"/>
              <a:gd name="connsiteY16" fmla="*/ 1849650 h 1867521"/>
              <a:gd name="connsiteX17" fmla="*/ 3136362 w 3154233"/>
              <a:gd name="connsiteY17" fmla="*/ 1867521 h 1867521"/>
              <a:gd name="connsiteX18" fmla="*/ 2781921 w 3154233"/>
              <a:gd name="connsiteY18" fmla="*/ 1664983 h 1867521"/>
              <a:gd name="connsiteX19" fmla="*/ 2781921 w 3154233"/>
              <a:gd name="connsiteY19" fmla="*/ 1659026 h 1867521"/>
              <a:gd name="connsiteX20" fmla="*/ 2781921 w 3154233"/>
              <a:gd name="connsiteY20" fmla="*/ 1641155 h 1867521"/>
              <a:gd name="connsiteX21" fmla="*/ 2781921 w 3154233"/>
              <a:gd name="connsiteY21" fmla="*/ 1632219 h 1867521"/>
              <a:gd name="connsiteX22" fmla="*/ 2778942 w 3154233"/>
              <a:gd name="connsiteY22" fmla="*/ 1620305 h 1867521"/>
              <a:gd name="connsiteX23" fmla="*/ 2770007 w 3154233"/>
              <a:gd name="connsiteY23" fmla="*/ 1590520 h 1867521"/>
              <a:gd name="connsiteX24" fmla="*/ 2749157 w 3154233"/>
              <a:gd name="connsiteY24" fmla="*/ 1569670 h 1867521"/>
              <a:gd name="connsiteX25" fmla="*/ 2644910 w 3154233"/>
              <a:gd name="connsiteY25" fmla="*/ 1519036 h 1867521"/>
              <a:gd name="connsiteX26" fmla="*/ 1757316 w 3154233"/>
              <a:gd name="connsiteY26" fmla="*/ 1128852 h 1867521"/>
              <a:gd name="connsiteX27" fmla="*/ 1566692 w 3154233"/>
              <a:gd name="connsiteY27" fmla="*/ 1048433 h 1867521"/>
              <a:gd name="connsiteX28" fmla="*/ 1441595 w 3154233"/>
              <a:gd name="connsiteY28" fmla="*/ 991841 h 1867521"/>
              <a:gd name="connsiteX29" fmla="*/ 1322455 w 3154233"/>
              <a:gd name="connsiteY29" fmla="*/ 944185 h 1867521"/>
              <a:gd name="connsiteX30" fmla="*/ 1224164 w 3154233"/>
              <a:gd name="connsiteY30" fmla="*/ 905465 h 1867521"/>
              <a:gd name="connsiteX31" fmla="*/ 831002 w 3154233"/>
              <a:gd name="connsiteY31" fmla="*/ 786325 h 1867521"/>
              <a:gd name="connsiteX32" fmla="*/ 586765 w 3154233"/>
              <a:gd name="connsiteY32" fmla="*/ 717819 h 1867521"/>
              <a:gd name="connsiteX33" fmla="*/ 455711 w 3154233"/>
              <a:gd name="connsiteY33" fmla="*/ 688034 h 1867521"/>
              <a:gd name="connsiteX34" fmla="*/ 390184 w 3154233"/>
              <a:gd name="connsiteY34" fmla="*/ 679098 h 1867521"/>
              <a:gd name="connsiteX35" fmla="*/ 330614 w 3154233"/>
              <a:gd name="connsiteY35" fmla="*/ 670163 h 1867521"/>
              <a:gd name="connsiteX36" fmla="*/ 300829 w 3154233"/>
              <a:gd name="connsiteY36" fmla="*/ 670163 h 1867521"/>
              <a:gd name="connsiteX37" fmla="*/ 271044 w 3154233"/>
              <a:gd name="connsiteY37" fmla="*/ 670163 h 1867521"/>
              <a:gd name="connsiteX38" fmla="*/ 247216 w 3154233"/>
              <a:gd name="connsiteY38" fmla="*/ 664206 h 1867521"/>
              <a:gd name="connsiteX39" fmla="*/ 217431 w 3154233"/>
              <a:gd name="connsiteY39" fmla="*/ 649313 h 1867521"/>
              <a:gd name="connsiteX40" fmla="*/ 193603 w 3154233"/>
              <a:gd name="connsiteY40" fmla="*/ 631442 h 1867521"/>
              <a:gd name="connsiteX41" fmla="*/ 145947 w 3154233"/>
              <a:gd name="connsiteY41" fmla="*/ 592722 h 1867521"/>
              <a:gd name="connsiteX42" fmla="*/ 116162 w 3154233"/>
              <a:gd name="connsiteY42" fmla="*/ 548044 h 1867521"/>
              <a:gd name="connsiteX43" fmla="*/ 89355 w 3154233"/>
              <a:gd name="connsiteY43" fmla="*/ 488474 h 1867521"/>
              <a:gd name="connsiteX44" fmla="*/ 50635 w 3154233"/>
              <a:gd name="connsiteY44" fmla="*/ 381248 h 1867521"/>
              <a:gd name="connsiteX45" fmla="*/ 23828 w 3154233"/>
              <a:gd name="connsiteY45" fmla="*/ 288915 h 1867521"/>
              <a:gd name="connsiteX46" fmla="*/ 5957 w 3154233"/>
              <a:gd name="connsiteY46" fmla="*/ 196581 h 1867521"/>
              <a:gd name="connsiteX47" fmla="*/ 0 w 3154233"/>
              <a:gd name="connsiteY47" fmla="*/ 95312 h 1867521"/>
              <a:gd name="connsiteX48" fmla="*/ 2979 w 3154233"/>
              <a:gd name="connsiteY48" fmla="*/ 50635 h 1867521"/>
              <a:gd name="connsiteX49" fmla="*/ 8936 w 3154233"/>
              <a:gd name="connsiteY49" fmla="*/ 29785 h 1867521"/>
              <a:gd name="connsiteX50" fmla="*/ 23828 w 3154233"/>
              <a:gd name="connsiteY50" fmla="*/ 8936 h 1867521"/>
              <a:gd name="connsiteX51" fmla="*/ 38721 w 3154233"/>
              <a:gd name="connsiteY51" fmla="*/ 0 h 1867521"/>
              <a:gd name="connsiteX52" fmla="*/ 47656 w 3154233"/>
              <a:gd name="connsiteY52" fmla="*/ 0 h 1867521"/>
              <a:gd name="connsiteX53" fmla="*/ 59570 w 3154233"/>
              <a:gd name="connsiteY53" fmla="*/ 2979 h 1867521"/>
              <a:gd name="connsiteX54" fmla="*/ 65527 w 3154233"/>
              <a:gd name="connsiteY54" fmla="*/ 11914 h 1867521"/>
              <a:gd name="connsiteX55" fmla="*/ 71484 w 3154233"/>
              <a:gd name="connsiteY55" fmla="*/ 32764 h 1867521"/>
              <a:gd name="connsiteX56" fmla="*/ 83398 w 3154233"/>
              <a:gd name="connsiteY56" fmla="*/ 77441 h 1867521"/>
              <a:gd name="connsiteX57" fmla="*/ 101269 w 3154233"/>
              <a:gd name="connsiteY57" fmla="*/ 134033 h 1867521"/>
              <a:gd name="connsiteX58" fmla="*/ 131054 w 3154233"/>
              <a:gd name="connsiteY58" fmla="*/ 187646 h 1867521"/>
              <a:gd name="connsiteX59" fmla="*/ 169775 w 3154233"/>
              <a:gd name="connsiteY59" fmla="*/ 238280 h 1867521"/>
              <a:gd name="connsiteX60" fmla="*/ 226366 w 3154233"/>
              <a:gd name="connsiteY60" fmla="*/ 288915 h 1867521"/>
              <a:gd name="connsiteX61" fmla="*/ 306786 w 3154233"/>
              <a:gd name="connsiteY61" fmla="*/ 342528 h 1867521"/>
              <a:gd name="connsiteX62" fmla="*/ 405076 w 3154233"/>
              <a:gd name="connsiteY62" fmla="*/ 384227 h 1867521"/>
              <a:gd name="connsiteX63" fmla="*/ 574851 w 3154233"/>
              <a:gd name="connsiteY63" fmla="*/ 452732 h 1867521"/>
              <a:gd name="connsiteX64" fmla="*/ 801217 w 3154233"/>
              <a:gd name="connsiteY64" fmla="*/ 539109 h 1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54233" h="1867521">
                <a:moveTo>
                  <a:pt x="801217" y="539109"/>
                </a:moveTo>
                <a:lnTo>
                  <a:pt x="1396917" y="771432"/>
                </a:lnTo>
                <a:lnTo>
                  <a:pt x="1551800" y="828024"/>
                </a:lnTo>
                <a:lnTo>
                  <a:pt x="1718596" y="878658"/>
                </a:lnTo>
                <a:lnTo>
                  <a:pt x="1909220" y="965035"/>
                </a:lnTo>
                <a:lnTo>
                  <a:pt x="2573426" y="1271820"/>
                </a:lnTo>
                <a:lnTo>
                  <a:pt x="2659802" y="1310541"/>
                </a:lnTo>
                <a:lnTo>
                  <a:pt x="2719372" y="1337347"/>
                </a:lnTo>
                <a:lnTo>
                  <a:pt x="2847448" y="1376068"/>
                </a:lnTo>
                <a:lnTo>
                  <a:pt x="2969566" y="1411810"/>
                </a:lnTo>
                <a:lnTo>
                  <a:pt x="2996373" y="1420745"/>
                </a:lnTo>
                <a:lnTo>
                  <a:pt x="3002330" y="1429681"/>
                </a:lnTo>
                <a:lnTo>
                  <a:pt x="3008287" y="1453509"/>
                </a:lnTo>
                <a:lnTo>
                  <a:pt x="3070835" y="1605412"/>
                </a:lnTo>
                <a:lnTo>
                  <a:pt x="3154233" y="1816886"/>
                </a:lnTo>
                <a:lnTo>
                  <a:pt x="3151255" y="1834757"/>
                </a:lnTo>
                <a:lnTo>
                  <a:pt x="3148276" y="1849650"/>
                </a:lnTo>
                <a:lnTo>
                  <a:pt x="3136362" y="1867521"/>
                </a:lnTo>
                <a:lnTo>
                  <a:pt x="2781921" y="1664983"/>
                </a:lnTo>
                <a:lnTo>
                  <a:pt x="2781921" y="1659026"/>
                </a:lnTo>
                <a:lnTo>
                  <a:pt x="2781921" y="1641155"/>
                </a:lnTo>
                <a:lnTo>
                  <a:pt x="2781921" y="1632219"/>
                </a:lnTo>
                <a:lnTo>
                  <a:pt x="2778942" y="1620305"/>
                </a:lnTo>
                <a:lnTo>
                  <a:pt x="2770007" y="1590520"/>
                </a:lnTo>
                <a:lnTo>
                  <a:pt x="2749157" y="1569670"/>
                </a:lnTo>
                <a:lnTo>
                  <a:pt x="2644910" y="1519036"/>
                </a:lnTo>
                <a:lnTo>
                  <a:pt x="1757316" y="1128852"/>
                </a:lnTo>
                <a:lnTo>
                  <a:pt x="1566692" y="1048433"/>
                </a:lnTo>
                <a:lnTo>
                  <a:pt x="1441595" y="991841"/>
                </a:lnTo>
                <a:lnTo>
                  <a:pt x="1322455" y="944185"/>
                </a:lnTo>
                <a:lnTo>
                  <a:pt x="1224164" y="905465"/>
                </a:lnTo>
                <a:lnTo>
                  <a:pt x="831002" y="786325"/>
                </a:lnTo>
                <a:lnTo>
                  <a:pt x="586765" y="717819"/>
                </a:lnTo>
                <a:lnTo>
                  <a:pt x="455711" y="688034"/>
                </a:lnTo>
                <a:lnTo>
                  <a:pt x="390184" y="679098"/>
                </a:lnTo>
                <a:lnTo>
                  <a:pt x="330614" y="670163"/>
                </a:lnTo>
                <a:lnTo>
                  <a:pt x="300829" y="670163"/>
                </a:lnTo>
                <a:lnTo>
                  <a:pt x="271044" y="670163"/>
                </a:lnTo>
                <a:lnTo>
                  <a:pt x="247216" y="664206"/>
                </a:lnTo>
                <a:lnTo>
                  <a:pt x="217431" y="649313"/>
                </a:lnTo>
                <a:lnTo>
                  <a:pt x="193603" y="631442"/>
                </a:lnTo>
                <a:lnTo>
                  <a:pt x="145947" y="592722"/>
                </a:lnTo>
                <a:lnTo>
                  <a:pt x="116162" y="548044"/>
                </a:lnTo>
                <a:lnTo>
                  <a:pt x="89355" y="488474"/>
                </a:lnTo>
                <a:lnTo>
                  <a:pt x="50635" y="381248"/>
                </a:lnTo>
                <a:lnTo>
                  <a:pt x="23828" y="288915"/>
                </a:lnTo>
                <a:lnTo>
                  <a:pt x="5957" y="196581"/>
                </a:lnTo>
                <a:lnTo>
                  <a:pt x="0" y="95312"/>
                </a:lnTo>
                <a:lnTo>
                  <a:pt x="2979" y="50635"/>
                </a:lnTo>
                <a:lnTo>
                  <a:pt x="8936" y="29785"/>
                </a:lnTo>
                <a:lnTo>
                  <a:pt x="23828" y="8936"/>
                </a:lnTo>
                <a:lnTo>
                  <a:pt x="38721" y="0"/>
                </a:lnTo>
                <a:lnTo>
                  <a:pt x="47656" y="0"/>
                </a:lnTo>
                <a:lnTo>
                  <a:pt x="59570" y="2979"/>
                </a:lnTo>
                <a:lnTo>
                  <a:pt x="65527" y="11914"/>
                </a:lnTo>
                <a:lnTo>
                  <a:pt x="71484" y="32764"/>
                </a:lnTo>
                <a:lnTo>
                  <a:pt x="83398" y="77441"/>
                </a:lnTo>
                <a:lnTo>
                  <a:pt x="101269" y="134033"/>
                </a:lnTo>
                <a:lnTo>
                  <a:pt x="131054" y="187646"/>
                </a:lnTo>
                <a:lnTo>
                  <a:pt x="169775" y="238280"/>
                </a:lnTo>
                <a:lnTo>
                  <a:pt x="226366" y="288915"/>
                </a:lnTo>
                <a:lnTo>
                  <a:pt x="306786" y="342528"/>
                </a:lnTo>
                <a:lnTo>
                  <a:pt x="405076" y="384227"/>
                </a:lnTo>
                <a:lnTo>
                  <a:pt x="574851" y="452732"/>
                </a:lnTo>
                <a:lnTo>
                  <a:pt x="801217" y="5391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16A6D88-14A7-44CA-BA31-334A53D0108B}"/>
              </a:ext>
            </a:extLst>
          </p:cNvPr>
          <p:cNvSpPr/>
          <p:nvPr/>
        </p:nvSpPr>
        <p:spPr>
          <a:xfrm>
            <a:off x="4949826" y="1468439"/>
            <a:ext cx="2943225" cy="509587"/>
          </a:xfrm>
          <a:custGeom>
            <a:avLst/>
            <a:gdLst>
              <a:gd name="connsiteX0" fmla="*/ 956099 w 2942760"/>
              <a:gd name="connsiteY0" fmla="*/ 235302 h 509324"/>
              <a:gd name="connsiteX1" fmla="*/ 2236855 w 2942760"/>
              <a:gd name="connsiteY1" fmla="*/ 104248 h 509324"/>
              <a:gd name="connsiteX2" fmla="*/ 2406629 w 2942760"/>
              <a:gd name="connsiteY2" fmla="*/ 86377 h 509324"/>
              <a:gd name="connsiteX3" fmla="*/ 2424500 w 2942760"/>
              <a:gd name="connsiteY3" fmla="*/ 77441 h 509324"/>
              <a:gd name="connsiteX4" fmla="*/ 2466199 w 2942760"/>
              <a:gd name="connsiteY4" fmla="*/ 41699 h 509324"/>
              <a:gd name="connsiteX5" fmla="*/ 2510877 w 2942760"/>
              <a:gd name="connsiteY5" fmla="*/ 14893 h 509324"/>
              <a:gd name="connsiteX6" fmla="*/ 2552576 w 2942760"/>
              <a:gd name="connsiteY6" fmla="*/ 0 h 509324"/>
              <a:gd name="connsiteX7" fmla="*/ 2591296 w 2942760"/>
              <a:gd name="connsiteY7" fmla="*/ 14893 h 509324"/>
              <a:gd name="connsiteX8" fmla="*/ 2662781 w 2942760"/>
              <a:gd name="connsiteY8" fmla="*/ 68506 h 509324"/>
              <a:gd name="connsiteX9" fmla="*/ 2823620 w 2942760"/>
              <a:gd name="connsiteY9" fmla="*/ 175732 h 509324"/>
              <a:gd name="connsiteX10" fmla="*/ 2859362 w 2942760"/>
              <a:gd name="connsiteY10" fmla="*/ 199560 h 509324"/>
              <a:gd name="connsiteX11" fmla="*/ 2892125 w 2942760"/>
              <a:gd name="connsiteY11" fmla="*/ 223388 h 509324"/>
              <a:gd name="connsiteX12" fmla="*/ 2918932 w 2942760"/>
              <a:gd name="connsiteY12" fmla="*/ 262108 h 509324"/>
              <a:gd name="connsiteX13" fmla="*/ 2933824 w 2942760"/>
              <a:gd name="connsiteY13" fmla="*/ 288915 h 509324"/>
              <a:gd name="connsiteX14" fmla="*/ 2942760 w 2942760"/>
              <a:gd name="connsiteY14" fmla="*/ 321678 h 509324"/>
              <a:gd name="connsiteX15" fmla="*/ 2939781 w 2942760"/>
              <a:gd name="connsiteY15" fmla="*/ 345506 h 509324"/>
              <a:gd name="connsiteX16" fmla="*/ 2918932 w 2942760"/>
              <a:gd name="connsiteY16" fmla="*/ 372313 h 509324"/>
              <a:gd name="connsiteX17" fmla="*/ 2552576 w 2942760"/>
              <a:gd name="connsiteY17" fmla="*/ 339549 h 509324"/>
              <a:gd name="connsiteX18" fmla="*/ 2546619 w 2942760"/>
              <a:gd name="connsiteY18" fmla="*/ 333592 h 509324"/>
              <a:gd name="connsiteX19" fmla="*/ 2528748 w 2942760"/>
              <a:gd name="connsiteY19" fmla="*/ 312743 h 509324"/>
              <a:gd name="connsiteX20" fmla="*/ 2498963 w 2942760"/>
              <a:gd name="connsiteY20" fmla="*/ 297850 h 509324"/>
              <a:gd name="connsiteX21" fmla="*/ 2457264 w 2942760"/>
              <a:gd name="connsiteY21" fmla="*/ 288915 h 509324"/>
              <a:gd name="connsiteX22" fmla="*/ 2400672 w 2942760"/>
              <a:gd name="connsiteY22" fmla="*/ 288915 h 509324"/>
              <a:gd name="connsiteX23" fmla="*/ 1462444 w 2942760"/>
              <a:gd name="connsiteY23" fmla="*/ 348485 h 509324"/>
              <a:gd name="connsiteX24" fmla="*/ 1352240 w 2942760"/>
              <a:gd name="connsiteY24" fmla="*/ 354442 h 509324"/>
              <a:gd name="connsiteX25" fmla="*/ 1265863 w 2942760"/>
              <a:gd name="connsiteY25" fmla="*/ 369335 h 509324"/>
              <a:gd name="connsiteX26" fmla="*/ 1075239 w 2942760"/>
              <a:gd name="connsiteY26" fmla="*/ 402098 h 509324"/>
              <a:gd name="connsiteX27" fmla="*/ 884615 w 2942760"/>
              <a:gd name="connsiteY27" fmla="*/ 419969 h 509324"/>
              <a:gd name="connsiteX28" fmla="*/ 163818 w 2942760"/>
              <a:gd name="connsiteY28" fmla="*/ 497410 h 509324"/>
              <a:gd name="connsiteX29" fmla="*/ 20850 w 2942760"/>
              <a:gd name="connsiteY29" fmla="*/ 509324 h 509324"/>
              <a:gd name="connsiteX30" fmla="*/ 5957 w 2942760"/>
              <a:gd name="connsiteY30" fmla="*/ 494432 h 509324"/>
              <a:gd name="connsiteX31" fmla="*/ 0 w 2942760"/>
              <a:gd name="connsiteY31" fmla="*/ 321678 h 509324"/>
              <a:gd name="connsiteX32" fmla="*/ 26807 w 2942760"/>
              <a:gd name="connsiteY32" fmla="*/ 330614 h 509324"/>
              <a:gd name="connsiteX33" fmla="*/ 65527 w 2942760"/>
              <a:gd name="connsiteY33" fmla="*/ 327635 h 509324"/>
              <a:gd name="connsiteX34" fmla="*/ 309764 w 2942760"/>
              <a:gd name="connsiteY34" fmla="*/ 303807 h 509324"/>
              <a:gd name="connsiteX35" fmla="*/ 833981 w 2942760"/>
              <a:gd name="connsiteY35" fmla="*/ 250194 h 509324"/>
              <a:gd name="connsiteX36" fmla="*/ 956099 w 2942760"/>
              <a:gd name="connsiteY36" fmla="*/ 235302 h 50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42760" h="509324">
                <a:moveTo>
                  <a:pt x="956099" y="235302"/>
                </a:moveTo>
                <a:lnTo>
                  <a:pt x="2236855" y="104248"/>
                </a:lnTo>
                <a:lnTo>
                  <a:pt x="2406629" y="86377"/>
                </a:lnTo>
                <a:lnTo>
                  <a:pt x="2424500" y="77441"/>
                </a:lnTo>
                <a:lnTo>
                  <a:pt x="2466199" y="41699"/>
                </a:lnTo>
                <a:lnTo>
                  <a:pt x="2510877" y="14893"/>
                </a:lnTo>
                <a:lnTo>
                  <a:pt x="2552576" y="0"/>
                </a:lnTo>
                <a:lnTo>
                  <a:pt x="2591296" y="14893"/>
                </a:lnTo>
                <a:lnTo>
                  <a:pt x="2662781" y="68506"/>
                </a:lnTo>
                <a:lnTo>
                  <a:pt x="2823620" y="175732"/>
                </a:lnTo>
                <a:lnTo>
                  <a:pt x="2859362" y="199560"/>
                </a:lnTo>
                <a:lnTo>
                  <a:pt x="2892125" y="223388"/>
                </a:lnTo>
                <a:lnTo>
                  <a:pt x="2918932" y="262108"/>
                </a:lnTo>
                <a:lnTo>
                  <a:pt x="2933824" y="288915"/>
                </a:lnTo>
                <a:lnTo>
                  <a:pt x="2942760" y="321678"/>
                </a:lnTo>
                <a:lnTo>
                  <a:pt x="2939781" y="345506"/>
                </a:lnTo>
                <a:lnTo>
                  <a:pt x="2918932" y="372313"/>
                </a:lnTo>
                <a:lnTo>
                  <a:pt x="2552576" y="339549"/>
                </a:lnTo>
                <a:lnTo>
                  <a:pt x="2546619" y="333592"/>
                </a:lnTo>
                <a:lnTo>
                  <a:pt x="2528748" y="312743"/>
                </a:lnTo>
                <a:lnTo>
                  <a:pt x="2498963" y="297850"/>
                </a:lnTo>
                <a:lnTo>
                  <a:pt x="2457264" y="288915"/>
                </a:lnTo>
                <a:lnTo>
                  <a:pt x="2400672" y="288915"/>
                </a:lnTo>
                <a:lnTo>
                  <a:pt x="1462444" y="348485"/>
                </a:lnTo>
                <a:lnTo>
                  <a:pt x="1352240" y="354442"/>
                </a:lnTo>
                <a:lnTo>
                  <a:pt x="1265863" y="369335"/>
                </a:lnTo>
                <a:lnTo>
                  <a:pt x="1075239" y="402098"/>
                </a:lnTo>
                <a:lnTo>
                  <a:pt x="884615" y="419969"/>
                </a:lnTo>
                <a:lnTo>
                  <a:pt x="163818" y="497410"/>
                </a:lnTo>
                <a:cubicBezTo>
                  <a:pt x="116169" y="501465"/>
                  <a:pt x="68671" y="509324"/>
                  <a:pt x="20850" y="509324"/>
                </a:cubicBezTo>
                <a:lnTo>
                  <a:pt x="5957" y="494432"/>
                </a:lnTo>
                <a:lnTo>
                  <a:pt x="0" y="321678"/>
                </a:lnTo>
                <a:lnTo>
                  <a:pt x="26807" y="330614"/>
                </a:lnTo>
                <a:lnTo>
                  <a:pt x="65527" y="327635"/>
                </a:lnTo>
                <a:lnTo>
                  <a:pt x="309764" y="303807"/>
                </a:lnTo>
                <a:lnTo>
                  <a:pt x="833981" y="250194"/>
                </a:lnTo>
                <a:lnTo>
                  <a:pt x="956099" y="23530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5FAC099-4C71-4C94-82B7-0379B2B4861B}"/>
              </a:ext>
            </a:extLst>
          </p:cNvPr>
          <p:cNvSpPr/>
          <p:nvPr/>
        </p:nvSpPr>
        <p:spPr>
          <a:xfrm rot="16200000">
            <a:off x="6844507" y="2267744"/>
            <a:ext cx="1509712" cy="558800"/>
          </a:xfrm>
          <a:custGeom>
            <a:avLst/>
            <a:gdLst>
              <a:gd name="connsiteX0" fmla="*/ 690562 w 1509712"/>
              <a:gd name="connsiteY0" fmla="*/ 366713 h 559594"/>
              <a:gd name="connsiteX1" fmla="*/ 1045368 w 1509712"/>
              <a:gd name="connsiteY1" fmla="*/ 431006 h 559594"/>
              <a:gd name="connsiteX2" fmla="*/ 1197768 w 1509712"/>
              <a:gd name="connsiteY2" fmla="*/ 457200 h 559594"/>
              <a:gd name="connsiteX3" fmla="*/ 1271587 w 1509712"/>
              <a:gd name="connsiteY3" fmla="*/ 469106 h 559594"/>
              <a:gd name="connsiteX4" fmla="*/ 1314450 w 1509712"/>
              <a:gd name="connsiteY4" fmla="*/ 481013 h 559594"/>
              <a:gd name="connsiteX5" fmla="*/ 1364456 w 1509712"/>
              <a:gd name="connsiteY5" fmla="*/ 497681 h 559594"/>
              <a:gd name="connsiteX6" fmla="*/ 1404937 w 1509712"/>
              <a:gd name="connsiteY6" fmla="*/ 516731 h 559594"/>
              <a:gd name="connsiteX7" fmla="*/ 1440656 w 1509712"/>
              <a:gd name="connsiteY7" fmla="*/ 535781 h 559594"/>
              <a:gd name="connsiteX8" fmla="*/ 1476375 w 1509712"/>
              <a:gd name="connsiteY8" fmla="*/ 559594 h 559594"/>
              <a:gd name="connsiteX9" fmla="*/ 1509712 w 1509712"/>
              <a:gd name="connsiteY9" fmla="*/ 173831 h 559594"/>
              <a:gd name="connsiteX10" fmla="*/ 1485900 w 1509712"/>
              <a:gd name="connsiteY10" fmla="*/ 188119 h 559594"/>
              <a:gd name="connsiteX11" fmla="*/ 1454943 w 1509712"/>
              <a:gd name="connsiteY11" fmla="*/ 185738 h 559594"/>
              <a:gd name="connsiteX12" fmla="*/ 1428750 w 1509712"/>
              <a:gd name="connsiteY12" fmla="*/ 180975 h 559594"/>
              <a:gd name="connsiteX13" fmla="*/ 1373981 w 1509712"/>
              <a:gd name="connsiteY13" fmla="*/ 169069 h 559594"/>
              <a:gd name="connsiteX14" fmla="*/ 1133475 w 1509712"/>
              <a:gd name="connsiteY14" fmla="*/ 123825 h 559594"/>
              <a:gd name="connsiteX15" fmla="*/ 1045368 w 1509712"/>
              <a:gd name="connsiteY15" fmla="*/ 104775 h 559594"/>
              <a:gd name="connsiteX16" fmla="*/ 962025 w 1509712"/>
              <a:gd name="connsiteY16" fmla="*/ 102394 h 559594"/>
              <a:gd name="connsiteX17" fmla="*/ 857250 w 1509712"/>
              <a:gd name="connsiteY17" fmla="*/ 104775 h 559594"/>
              <a:gd name="connsiteX18" fmla="*/ 673893 w 1509712"/>
              <a:gd name="connsiteY18" fmla="*/ 76200 h 559594"/>
              <a:gd name="connsiteX19" fmla="*/ 290512 w 1509712"/>
              <a:gd name="connsiteY19" fmla="*/ 16669 h 559594"/>
              <a:gd name="connsiteX20" fmla="*/ 221456 w 1509712"/>
              <a:gd name="connsiteY20" fmla="*/ 7144 h 559594"/>
              <a:gd name="connsiteX21" fmla="*/ 114300 w 1509712"/>
              <a:gd name="connsiteY21" fmla="*/ 0 h 559594"/>
              <a:gd name="connsiteX22" fmla="*/ 16668 w 1509712"/>
              <a:gd name="connsiteY22" fmla="*/ 9525 h 559594"/>
              <a:gd name="connsiteX23" fmla="*/ 14287 w 1509712"/>
              <a:gd name="connsiteY23" fmla="*/ 14288 h 559594"/>
              <a:gd name="connsiteX24" fmla="*/ 9525 w 1509712"/>
              <a:gd name="connsiteY24" fmla="*/ 42863 h 559594"/>
              <a:gd name="connsiteX25" fmla="*/ 0 w 1509712"/>
              <a:gd name="connsiteY25" fmla="*/ 73819 h 559594"/>
              <a:gd name="connsiteX26" fmla="*/ 2381 w 1509712"/>
              <a:gd name="connsiteY26" fmla="*/ 90488 h 559594"/>
              <a:gd name="connsiteX27" fmla="*/ 23812 w 1509712"/>
              <a:gd name="connsiteY27" fmla="*/ 133350 h 559594"/>
              <a:gd name="connsiteX28" fmla="*/ 54768 w 1509712"/>
              <a:gd name="connsiteY28" fmla="*/ 178594 h 559594"/>
              <a:gd name="connsiteX29" fmla="*/ 100012 w 1509712"/>
              <a:gd name="connsiteY29" fmla="*/ 221456 h 559594"/>
              <a:gd name="connsiteX30" fmla="*/ 152400 w 1509712"/>
              <a:gd name="connsiteY30" fmla="*/ 252413 h 559594"/>
              <a:gd name="connsiteX31" fmla="*/ 223837 w 1509712"/>
              <a:gd name="connsiteY31" fmla="*/ 285750 h 559594"/>
              <a:gd name="connsiteX32" fmla="*/ 311943 w 1509712"/>
              <a:gd name="connsiteY32" fmla="*/ 300038 h 559594"/>
              <a:gd name="connsiteX33" fmla="*/ 519112 w 1509712"/>
              <a:gd name="connsiteY33" fmla="*/ 338138 h 559594"/>
              <a:gd name="connsiteX34" fmla="*/ 690562 w 1509712"/>
              <a:gd name="connsiteY34" fmla="*/ 366713 h 55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09712" h="559594">
                <a:moveTo>
                  <a:pt x="690562" y="366713"/>
                </a:moveTo>
                <a:lnTo>
                  <a:pt x="1045368" y="431006"/>
                </a:lnTo>
                <a:lnTo>
                  <a:pt x="1197768" y="457200"/>
                </a:lnTo>
                <a:lnTo>
                  <a:pt x="1271587" y="469106"/>
                </a:lnTo>
                <a:lnTo>
                  <a:pt x="1314450" y="481013"/>
                </a:lnTo>
                <a:lnTo>
                  <a:pt x="1364456" y="497681"/>
                </a:lnTo>
                <a:lnTo>
                  <a:pt x="1404937" y="516731"/>
                </a:lnTo>
                <a:lnTo>
                  <a:pt x="1440656" y="535781"/>
                </a:lnTo>
                <a:lnTo>
                  <a:pt x="1476375" y="559594"/>
                </a:lnTo>
                <a:lnTo>
                  <a:pt x="1509712" y="173831"/>
                </a:lnTo>
                <a:lnTo>
                  <a:pt x="1485900" y="188119"/>
                </a:lnTo>
                <a:lnTo>
                  <a:pt x="1454943" y="185738"/>
                </a:lnTo>
                <a:lnTo>
                  <a:pt x="1428750" y="180975"/>
                </a:lnTo>
                <a:lnTo>
                  <a:pt x="1373981" y="169069"/>
                </a:lnTo>
                <a:lnTo>
                  <a:pt x="1133475" y="123825"/>
                </a:lnTo>
                <a:lnTo>
                  <a:pt x="1045368" y="104775"/>
                </a:lnTo>
                <a:lnTo>
                  <a:pt x="962025" y="102394"/>
                </a:lnTo>
                <a:lnTo>
                  <a:pt x="857250" y="104775"/>
                </a:lnTo>
                <a:lnTo>
                  <a:pt x="673893" y="76200"/>
                </a:lnTo>
                <a:lnTo>
                  <a:pt x="290512" y="16669"/>
                </a:lnTo>
                <a:lnTo>
                  <a:pt x="221456" y="7144"/>
                </a:lnTo>
                <a:lnTo>
                  <a:pt x="114300" y="0"/>
                </a:lnTo>
                <a:lnTo>
                  <a:pt x="16668" y="9525"/>
                </a:lnTo>
                <a:lnTo>
                  <a:pt x="14287" y="14288"/>
                </a:lnTo>
                <a:lnTo>
                  <a:pt x="9525" y="42863"/>
                </a:lnTo>
                <a:lnTo>
                  <a:pt x="0" y="73819"/>
                </a:lnTo>
                <a:lnTo>
                  <a:pt x="2381" y="90488"/>
                </a:lnTo>
                <a:lnTo>
                  <a:pt x="23812" y="133350"/>
                </a:lnTo>
                <a:lnTo>
                  <a:pt x="54768" y="178594"/>
                </a:lnTo>
                <a:lnTo>
                  <a:pt x="100012" y="221456"/>
                </a:lnTo>
                <a:lnTo>
                  <a:pt x="152400" y="252413"/>
                </a:lnTo>
                <a:lnTo>
                  <a:pt x="223837" y="285750"/>
                </a:lnTo>
                <a:lnTo>
                  <a:pt x="311943" y="300038"/>
                </a:lnTo>
                <a:lnTo>
                  <a:pt x="519112" y="338138"/>
                </a:lnTo>
                <a:lnTo>
                  <a:pt x="690562" y="3667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6600D78-E62C-48FD-98D8-DB83EE3189A3}"/>
              </a:ext>
            </a:extLst>
          </p:cNvPr>
          <p:cNvSpPr/>
          <p:nvPr/>
        </p:nvSpPr>
        <p:spPr>
          <a:xfrm rot="16200000">
            <a:off x="5530057" y="2293144"/>
            <a:ext cx="1338262" cy="355600"/>
          </a:xfrm>
          <a:custGeom>
            <a:avLst/>
            <a:gdLst>
              <a:gd name="connsiteX0" fmla="*/ 183356 w 1338262"/>
              <a:gd name="connsiteY0" fmla="*/ 66675 h 354806"/>
              <a:gd name="connsiteX1" fmla="*/ 538162 w 1338262"/>
              <a:gd name="connsiteY1" fmla="*/ 69056 h 354806"/>
              <a:gd name="connsiteX2" fmla="*/ 785812 w 1338262"/>
              <a:gd name="connsiteY2" fmla="*/ 66675 h 354806"/>
              <a:gd name="connsiteX3" fmla="*/ 985837 w 1338262"/>
              <a:gd name="connsiteY3" fmla="*/ 66675 h 354806"/>
              <a:gd name="connsiteX4" fmla="*/ 1059656 w 1338262"/>
              <a:gd name="connsiteY4" fmla="*/ 64294 h 354806"/>
              <a:gd name="connsiteX5" fmla="*/ 1135856 w 1338262"/>
              <a:gd name="connsiteY5" fmla="*/ 52387 h 354806"/>
              <a:gd name="connsiteX6" fmla="*/ 1223962 w 1338262"/>
              <a:gd name="connsiteY6" fmla="*/ 35719 h 354806"/>
              <a:gd name="connsiteX7" fmla="*/ 1295400 w 1338262"/>
              <a:gd name="connsiteY7" fmla="*/ 0 h 354806"/>
              <a:gd name="connsiteX8" fmla="*/ 1307306 w 1338262"/>
              <a:gd name="connsiteY8" fmla="*/ 4762 h 354806"/>
              <a:gd name="connsiteX9" fmla="*/ 1338262 w 1338262"/>
              <a:gd name="connsiteY9" fmla="*/ 252412 h 354806"/>
              <a:gd name="connsiteX10" fmla="*/ 1331118 w 1338262"/>
              <a:gd name="connsiteY10" fmla="*/ 264319 h 354806"/>
              <a:gd name="connsiteX11" fmla="*/ 1264443 w 1338262"/>
              <a:gd name="connsiteY11" fmla="*/ 309562 h 354806"/>
              <a:gd name="connsiteX12" fmla="*/ 1207293 w 1338262"/>
              <a:gd name="connsiteY12" fmla="*/ 352425 h 354806"/>
              <a:gd name="connsiteX13" fmla="*/ 1200150 w 1338262"/>
              <a:gd name="connsiteY13" fmla="*/ 354806 h 354806"/>
              <a:gd name="connsiteX14" fmla="*/ 1157287 w 1338262"/>
              <a:gd name="connsiteY14" fmla="*/ 350044 h 354806"/>
              <a:gd name="connsiteX15" fmla="*/ 1076325 w 1338262"/>
              <a:gd name="connsiteY15" fmla="*/ 342900 h 354806"/>
              <a:gd name="connsiteX16" fmla="*/ 950118 w 1338262"/>
              <a:gd name="connsiteY16" fmla="*/ 338137 h 354806"/>
              <a:gd name="connsiteX17" fmla="*/ 778668 w 1338262"/>
              <a:gd name="connsiteY17" fmla="*/ 335756 h 354806"/>
              <a:gd name="connsiteX18" fmla="*/ 538162 w 1338262"/>
              <a:gd name="connsiteY18" fmla="*/ 333375 h 354806"/>
              <a:gd name="connsiteX19" fmla="*/ 216693 w 1338262"/>
              <a:gd name="connsiteY19" fmla="*/ 333375 h 354806"/>
              <a:gd name="connsiteX20" fmla="*/ 47625 w 1338262"/>
              <a:gd name="connsiteY20" fmla="*/ 330994 h 354806"/>
              <a:gd name="connsiteX21" fmla="*/ 33337 w 1338262"/>
              <a:gd name="connsiteY21" fmla="*/ 319087 h 354806"/>
              <a:gd name="connsiteX22" fmla="*/ 0 w 1338262"/>
              <a:gd name="connsiteY22" fmla="*/ 66675 h 354806"/>
              <a:gd name="connsiteX23" fmla="*/ 4762 w 1338262"/>
              <a:gd name="connsiteY23" fmla="*/ 64294 h 354806"/>
              <a:gd name="connsiteX24" fmla="*/ 64293 w 1338262"/>
              <a:gd name="connsiteY24" fmla="*/ 64294 h 354806"/>
              <a:gd name="connsiteX25" fmla="*/ 183356 w 1338262"/>
              <a:gd name="connsiteY25" fmla="*/ 66675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38262" h="354806">
                <a:moveTo>
                  <a:pt x="183356" y="66675"/>
                </a:moveTo>
                <a:lnTo>
                  <a:pt x="538162" y="69056"/>
                </a:lnTo>
                <a:lnTo>
                  <a:pt x="785812" y="66675"/>
                </a:lnTo>
                <a:lnTo>
                  <a:pt x="985837" y="66675"/>
                </a:lnTo>
                <a:lnTo>
                  <a:pt x="1059656" y="64294"/>
                </a:lnTo>
                <a:lnTo>
                  <a:pt x="1135856" y="52387"/>
                </a:lnTo>
                <a:lnTo>
                  <a:pt x="1223962" y="35719"/>
                </a:lnTo>
                <a:lnTo>
                  <a:pt x="1295400" y="0"/>
                </a:lnTo>
                <a:lnTo>
                  <a:pt x="1307306" y="4762"/>
                </a:lnTo>
                <a:lnTo>
                  <a:pt x="1338262" y="252412"/>
                </a:lnTo>
                <a:lnTo>
                  <a:pt x="1331118" y="264319"/>
                </a:lnTo>
                <a:lnTo>
                  <a:pt x="1264443" y="309562"/>
                </a:lnTo>
                <a:lnTo>
                  <a:pt x="1207293" y="352425"/>
                </a:lnTo>
                <a:lnTo>
                  <a:pt x="1200150" y="354806"/>
                </a:lnTo>
                <a:lnTo>
                  <a:pt x="1157287" y="350044"/>
                </a:lnTo>
                <a:lnTo>
                  <a:pt x="1076325" y="342900"/>
                </a:lnTo>
                <a:lnTo>
                  <a:pt x="950118" y="338137"/>
                </a:lnTo>
                <a:lnTo>
                  <a:pt x="778668" y="335756"/>
                </a:lnTo>
                <a:lnTo>
                  <a:pt x="538162" y="333375"/>
                </a:lnTo>
                <a:lnTo>
                  <a:pt x="216693" y="333375"/>
                </a:lnTo>
                <a:lnTo>
                  <a:pt x="47625" y="330994"/>
                </a:lnTo>
                <a:lnTo>
                  <a:pt x="33337" y="319087"/>
                </a:lnTo>
                <a:lnTo>
                  <a:pt x="0" y="66675"/>
                </a:lnTo>
                <a:lnTo>
                  <a:pt x="4762" y="64294"/>
                </a:lnTo>
                <a:lnTo>
                  <a:pt x="64293" y="64294"/>
                </a:lnTo>
                <a:lnTo>
                  <a:pt x="183356" y="666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D4E3511-5B77-4541-B483-F9200EC8495C}"/>
              </a:ext>
            </a:extLst>
          </p:cNvPr>
          <p:cNvSpPr/>
          <p:nvPr/>
        </p:nvSpPr>
        <p:spPr>
          <a:xfrm>
            <a:off x="5011738" y="2243139"/>
            <a:ext cx="2455862" cy="427037"/>
          </a:xfrm>
          <a:custGeom>
            <a:avLst/>
            <a:gdLst>
              <a:gd name="connsiteX0" fmla="*/ 743153 w 2455272"/>
              <a:gd name="connsiteY0" fmla="*/ 180975 h 426243"/>
              <a:gd name="connsiteX1" fmla="*/ 1036047 w 2455272"/>
              <a:gd name="connsiteY1" fmla="*/ 142875 h 426243"/>
              <a:gd name="connsiteX2" fmla="*/ 1390853 w 2455272"/>
              <a:gd name="connsiteY2" fmla="*/ 109537 h 426243"/>
              <a:gd name="connsiteX3" fmla="*/ 2226672 w 2455272"/>
              <a:gd name="connsiteY3" fmla="*/ 23812 h 426243"/>
              <a:gd name="connsiteX4" fmla="*/ 2431460 w 2455272"/>
              <a:gd name="connsiteY4" fmla="*/ 0 h 426243"/>
              <a:gd name="connsiteX5" fmla="*/ 2448128 w 2455272"/>
              <a:gd name="connsiteY5" fmla="*/ 0 h 426243"/>
              <a:gd name="connsiteX6" fmla="*/ 2455272 w 2455272"/>
              <a:gd name="connsiteY6" fmla="*/ 19050 h 426243"/>
              <a:gd name="connsiteX7" fmla="*/ 2436222 w 2455272"/>
              <a:gd name="connsiteY7" fmla="*/ 176212 h 426243"/>
              <a:gd name="connsiteX8" fmla="*/ 2376691 w 2455272"/>
              <a:gd name="connsiteY8" fmla="*/ 185737 h 426243"/>
              <a:gd name="connsiteX9" fmla="*/ 1578972 w 2455272"/>
              <a:gd name="connsiteY9" fmla="*/ 269081 h 426243"/>
              <a:gd name="connsiteX10" fmla="*/ 1338466 w 2455272"/>
              <a:gd name="connsiteY10" fmla="*/ 295275 h 426243"/>
              <a:gd name="connsiteX11" fmla="*/ 969372 w 2455272"/>
              <a:gd name="connsiteY11" fmla="*/ 330993 h 426243"/>
              <a:gd name="connsiteX12" fmla="*/ 221660 w 2455272"/>
              <a:gd name="connsiteY12" fmla="*/ 426243 h 426243"/>
              <a:gd name="connsiteX13" fmla="*/ 197847 w 2455272"/>
              <a:gd name="connsiteY13" fmla="*/ 426243 h 426243"/>
              <a:gd name="connsiteX14" fmla="*/ 119266 w 2455272"/>
              <a:gd name="connsiteY14" fmla="*/ 416718 h 426243"/>
              <a:gd name="connsiteX15" fmla="*/ 21635 w 2455272"/>
              <a:gd name="connsiteY15" fmla="*/ 397668 h 426243"/>
              <a:gd name="connsiteX16" fmla="*/ 203 w 2455272"/>
              <a:gd name="connsiteY16" fmla="*/ 314325 h 426243"/>
              <a:gd name="connsiteX17" fmla="*/ 2585 w 2455272"/>
              <a:gd name="connsiteY17" fmla="*/ 192881 h 426243"/>
              <a:gd name="connsiteX18" fmla="*/ 93072 w 2455272"/>
              <a:gd name="connsiteY18" fmla="*/ 221456 h 426243"/>
              <a:gd name="connsiteX19" fmla="*/ 221660 w 2455272"/>
              <a:gd name="connsiteY19" fmla="*/ 247650 h 426243"/>
              <a:gd name="connsiteX20" fmla="*/ 278810 w 2455272"/>
              <a:gd name="connsiteY20" fmla="*/ 242887 h 426243"/>
              <a:gd name="connsiteX21" fmla="*/ 743153 w 2455272"/>
              <a:gd name="connsiteY21" fmla="*/ 180975 h 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55272" h="426243">
                <a:moveTo>
                  <a:pt x="743153" y="180975"/>
                </a:moveTo>
                <a:lnTo>
                  <a:pt x="1036047" y="142875"/>
                </a:lnTo>
                <a:lnTo>
                  <a:pt x="1390853" y="109537"/>
                </a:lnTo>
                <a:lnTo>
                  <a:pt x="2226672" y="23812"/>
                </a:lnTo>
                <a:lnTo>
                  <a:pt x="2431460" y="0"/>
                </a:lnTo>
                <a:lnTo>
                  <a:pt x="2448128" y="0"/>
                </a:lnTo>
                <a:lnTo>
                  <a:pt x="2455272" y="19050"/>
                </a:lnTo>
                <a:lnTo>
                  <a:pt x="2436222" y="176212"/>
                </a:lnTo>
                <a:lnTo>
                  <a:pt x="2376691" y="185737"/>
                </a:lnTo>
                <a:lnTo>
                  <a:pt x="1578972" y="269081"/>
                </a:lnTo>
                <a:lnTo>
                  <a:pt x="1338466" y="295275"/>
                </a:lnTo>
                <a:lnTo>
                  <a:pt x="969372" y="330993"/>
                </a:lnTo>
                <a:lnTo>
                  <a:pt x="221660" y="426243"/>
                </a:lnTo>
                <a:lnTo>
                  <a:pt x="197847" y="426243"/>
                </a:lnTo>
                <a:lnTo>
                  <a:pt x="119266" y="416718"/>
                </a:lnTo>
                <a:lnTo>
                  <a:pt x="21635" y="397668"/>
                </a:lnTo>
                <a:cubicBezTo>
                  <a:pt x="0" y="315939"/>
                  <a:pt x="203" y="344623"/>
                  <a:pt x="203" y="314325"/>
                </a:cubicBezTo>
                <a:lnTo>
                  <a:pt x="2585" y="192881"/>
                </a:lnTo>
                <a:lnTo>
                  <a:pt x="93072" y="221456"/>
                </a:lnTo>
                <a:lnTo>
                  <a:pt x="221660" y="247650"/>
                </a:lnTo>
                <a:lnTo>
                  <a:pt x="278810" y="242887"/>
                </a:lnTo>
                <a:lnTo>
                  <a:pt x="743153" y="1809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9910A0F-A7E0-4531-8A18-CC5FC2418BC7}"/>
              </a:ext>
            </a:extLst>
          </p:cNvPr>
          <p:cNvSpPr/>
          <p:nvPr/>
        </p:nvSpPr>
        <p:spPr>
          <a:xfrm>
            <a:off x="5089525" y="2960688"/>
            <a:ext cx="2273300" cy="425450"/>
          </a:xfrm>
          <a:custGeom>
            <a:avLst/>
            <a:gdLst>
              <a:gd name="connsiteX0" fmla="*/ 576263 w 2274094"/>
              <a:gd name="connsiteY0" fmla="*/ 192881 h 426244"/>
              <a:gd name="connsiteX1" fmla="*/ 869157 w 2274094"/>
              <a:gd name="connsiteY1" fmla="*/ 169069 h 426244"/>
              <a:gd name="connsiteX2" fmla="*/ 997744 w 2274094"/>
              <a:gd name="connsiteY2" fmla="*/ 157162 h 426244"/>
              <a:gd name="connsiteX3" fmla="*/ 1288257 w 2274094"/>
              <a:gd name="connsiteY3" fmla="*/ 109537 h 426244"/>
              <a:gd name="connsiteX4" fmla="*/ 1714500 w 2274094"/>
              <a:gd name="connsiteY4" fmla="*/ 54769 h 426244"/>
              <a:gd name="connsiteX5" fmla="*/ 2038350 w 2274094"/>
              <a:gd name="connsiteY5" fmla="*/ 7144 h 426244"/>
              <a:gd name="connsiteX6" fmla="*/ 2076450 w 2274094"/>
              <a:gd name="connsiteY6" fmla="*/ 0 h 426244"/>
              <a:gd name="connsiteX7" fmla="*/ 2109788 w 2274094"/>
              <a:gd name="connsiteY7" fmla="*/ 2381 h 426244"/>
              <a:gd name="connsiteX8" fmla="*/ 2147888 w 2274094"/>
              <a:gd name="connsiteY8" fmla="*/ 9525 h 426244"/>
              <a:gd name="connsiteX9" fmla="*/ 2207419 w 2274094"/>
              <a:gd name="connsiteY9" fmla="*/ 26194 h 426244"/>
              <a:gd name="connsiteX10" fmla="*/ 2266950 w 2274094"/>
              <a:gd name="connsiteY10" fmla="*/ 47625 h 426244"/>
              <a:gd name="connsiteX11" fmla="*/ 2274094 w 2274094"/>
              <a:gd name="connsiteY11" fmla="*/ 61912 h 426244"/>
              <a:gd name="connsiteX12" fmla="*/ 2255044 w 2274094"/>
              <a:gd name="connsiteY12" fmla="*/ 328612 h 426244"/>
              <a:gd name="connsiteX13" fmla="*/ 2212182 w 2274094"/>
              <a:gd name="connsiteY13" fmla="*/ 319087 h 426244"/>
              <a:gd name="connsiteX14" fmla="*/ 2143125 w 2274094"/>
              <a:gd name="connsiteY14" fmla="*/ 290512 h 426244"/>
              <a:gd name="connsiteX15" fmla="*/ 2059782 w 2274094"/>
              <a:gd name="connsiteY15" fmla="*/ 252412 h 426244"/>
              <a:gd name="connsiteX16" fmla="*/ 2012157 w 2274094"/>
              <a:gd name="connsiteY16" fmla="*/ 226219 h 426244"/>
              <a:gd name="connsiteX17" fmla="*/ 1981200 w 2274094"/>
              <a:gd name="connsiteY17" fmla="*/ 226219 h 426244"/>
              <a:gd name="connsiteX18" fmla="*/ 1697832 w 2274094"/>
              <a:gd name="connsiteY18" fmla="*/ 250031 h 426244"/>
              <a:gd name="connsiteX19" fmla="*/ 1183482 w 2274094"/>
              <a:gd name="connsiteY19" fmla="*/ 288131 h 426244"/>
              <a:gd name="connsiteX20" fmla="*/ 945357 w 2274094"/>
              <a:gd name="connsiteY20" fmla="*/ 319087 h 426244"/>
              <a:gd name="connsiteX21" fmla="*/ 654844 w 2274094"/>
              <a:gd name="connsiteY21" fmla="*/ 357187 h 426244"/>
              <a:gd name="connsiteX22" fmla="*/ 459582 w 2274094"/>
              <a:gd name="connsiteY22" fmla="*/ 392906 h 426244"/>
              <a:gd name="connsiteX23" fmla="*/ 307182 w 2274094"/>
              <a:gd name="connsiteY23" fmla="*/ 421481 h 426244"/>
              <a:gd name="connsiteX24" fmla="*/ 278607 w 2274094"/>
              <a:gd name="connsiteY24" fmla="*/ 426244 h 426244"/>
              <a:gd name="connsiteX25" fmla="*/ 250032 w 2274094"/>
              <a:gd name="connsiteY25" fmla="*/ 423862 h 426244"/>
              <a:gd name="connsiteX26" fmla="*/ 173832 w 2274094"/>
              <a:gd name="connsiteY26" fmla="*/ 411956 h 426244"/>
              <a:gd name="connsiteX27" fmla="*/ 109538 w 2274094"/>
              <a:gd name="connsiteY27" fmla="*/ 397669 h 426244"/>
              <a:gd name="connsiteX28" fmla="*/ 61913 w 2274094"/>
              <a:gd name="connsiteY28" fmla="*/ 397669 h 426244"/>
              <a:gd name="connsiteX29" fmla="*/ 38100 w 2274094"/>
              <a:gd name="connsiteY29" fmla="*/ 381000 h 426244"/>
              <a:gd name="connsiteX30" fmla="*/ 0 w 2274094"/>
              <a:gd name="connsiteY30" fmla="*/ 242887 h 426244"/>
              <a:gd name="connsiteX31" fmla="*/ 83344 w 2274094"/>
              <a:gd name="connsiteY31" fmla="*/ 238125 h 426244"/>
              <a:gd name="connsiteX32" fmla="*/ 350044 w 2274094"/>
              <a:gd name="connsiteY32" fmla="*/ 216694 h 426244"/>
              <a:gd name="connsiteX33" fmla="*/ 576263 w 2274094"/>
              <a:gd name="connsiteY33" fmla="*/ 192881 h 4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4094" h="426244">
                <a:moveTo>
                  <a:pt x="576263" y="192881"/>
                </a:moveTo>
                <a:lnTo>
                  <a:pt x="869157" y="169069"/>
                </a:lnTo>
                <a:lnTo>
                  <a:pt x="997744" y="157162"/>
                </a:lnTo>
                <a:lnTo>
                  <a:pt x="1288257" y="109537"/>
                </a:lnTo>
                <a:lnTo>
                  <a:pt x="1714500" y="54769"/>
                </a:lnTo>
                <a:lnTo>
                  <a:pt x="2038350" y="7144"/>
                </a:lnTo>
                <a:lnTo>
                  <a:pt x="2076450" y="0"/>
                </a:lnTo>
                <a:lnTo>
                  <a:pt x="2109788" y="2381"/>
                </a:lnTo>
                <a:lnTo>
                  <a:pt x="2147888" y="9525"/>
                </a:lnTo>
                <a:lnTo>
                  <a:pt x="2207419" y="26194"/>
                </a:lnTo>
                <a:lnTo>
                  <a:pt x="2266950" y="47625"/>
                </a:lnTo>
                <a:lnTo>
                  <a:pt x="2274094" y="61912"/>
                </a:lnTo>
                <a:lnTo>
                  <a:pt x="2255044" y="328612"/>
                </a:lnTo>
                <a:lnTo>
                  <a:pt x="2212182" y="319087"/>
                </a:lnTo>
                <a:lnTo>
                  <a:pt x="2143125" y="290512"/>
                </a:lnTo>
                <a:lnTo>
                  <a:pt x="2059782" y="252412"/>
                </a:lnTo>
                <a:lnTo>
                  <a:pt x="2012157" y="226219"/>
                </a:lnTo>
                <a:lnTo>
                  <a:pt x="1981200" y="226219"/>
                </a:lnTo>
                <a:lnTo>
                  <a:pt x="1697832" y="250031"/>
                </a:lnTo>
                <a:lnTo>
                  <a:pt x="1183482" y="288131"/>
                </a:lnTo>
                <a:lnTo>
                  <a:pt x="945357" y="319087"/>
                </a:lnTo>
                <a:lnTo>
                  <a:pt x="654844" y="357187"/>
                </a:lnTo>
                <a:lnTo>
                  <a:pt x="459582" y="392906"/>
                </a:lnTo>
                <a:lnTo>
                  <a:pt x="307182" y="421481"/>
                </a:lnTo>
                <a:lnTo>
                  <a:pt x="278607" y="426244"/>
                </a:lnTo>
                <a:cubicBezTo>
                  <a:pt x="251623" y="423790"/>
                  <a:pt x="261180" y="423862"/>
                  <a:pt x="250032" y="423862"/>
                </a:cubicBezTo>
                <a:lnTo>
                  <a:pt x="173832" y="411956"/>
                </a:lnTo>
                <a:lnTo>
                  <a:pt x="109538" y="397669"/>
                </a:lnTo>
                <a:lnTo>
                  <a:pt x="61913" y="397669"/>
                </a:lnTo>
                <a:lnTo>
                  <a:pt x="38100" y="381000"/>
                </a:lnTo>
                <a:lnTo>
                  <a:pt x="0" y="242887"/>
                </a:lnTo>
                <a:lnTo>
                  <a:pt x="83344" y="238125"/>
                </a:lnTo>
                <a:lnTo>
                  <a:pt x="350044" y="216694"/>
                </a:lnTo>
                <a:lnTo>
                  <a:pt x="576263" y="1928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D4A89F23-C88E-44E5-82E5-837947F43B9D}"/>
              </a:ext>
            </a:extLst>
          </p:cNvPr>
          <p:cNvSpPr/>
          <p:nvPr/>
        </p:nvSpPr>
        <p:spPr>
          <a:xfrm rot="18900000">
            <a:off x="5975350" y="4462464"/>
            <a:ext cx="2438400" cy="1004887"/>
          </a:xfrm>
          <a:custGeom>
            <a:avLst/>
            <a:gdLst>
              <a:gd name="connsiteX0" fmla="*/ 1554956 w 2438400"/>
              <a:gd name="connsiteY0" fmla="*/ 614363 h 1021556"/>
              <a:gd name="connsiteX1" fmla="*/ 1969293 w 2438400"/>
              <a:gd name="connsiteY1" fmla="*/ 442913 h 1021556"/>
              <a:gd name="connsiteX2" fmla="*/ 2069306 w 2438400"/>
              <a:gd name="connsiteY2" fmla="*/ 400050 h 1021556"/>
              <a:gd name="connsiteX3" fmla="*/ 2174081 w 2438400"/>
              <a:gd name="connsiteY3" fmla="*/ 352425 h 1021556"/>
              <a:gd name="connsiteX4" fmla="*/ 2207418 w 2438400"/>
              <a:gd name="connsiteY4" fmla="*/ 340519 h 1021556"/>
              <a:gd name="connsiteX5" fmla="*/ 2240756 w 2438400"/>
              <a:gd name="connsiteY5" fmla="*/ 335756 h 1021556"/>
              <a:gd name="connsiteX6" fmla="*/ 2276475 w 2438400"/>
              <a:gd name="connsiteY6" fmla="*/ 333375 h 1021556"/>
              <a:gd name="connsiteX7" fmla="*/ 2307431 w 2438400"/>
              <a:gd name="connsiteY7" fmla="*/ 333375 h 1021556"/>
              <a:gd name="connsiteX8" fmla="*/ 2336006 w 2438400"/>
              <a:gd name="connsiteY8" fmla="*/ 338138 h 1021556"/>
              <a:gd name="connsiteX9" fmla="*/ 2359818 w 2438400"/>
              <a:gd name="connsiteY9" fmla="*/ 340519 h 1021556"/>
              <a:gd name="connsiteX10" fmla="*/ 2386012 w 2438400"/>
              <a:gd name="connsiteY10" fmla="*/ 333375 h 1021556"/>
              <a:gd name="connsiteX11" fmla="*/ 2412206 w 2438400"/>
              <a:gd name="connsiteY11" fmla="*/ 326231 h 1021556"/>
              <a:gd name="connsiteX12" fmla="*/ 2438400 w 2438400"/>
              <a:gd name="connsiteY12" fmla="*/ 309563 h 1021556"/>
              <a:gd name="connsiteX13" fmla="*/ 2143125 w 2438400"/>
              <a:gd name="connsiteY13" fmla="*/ 16669 h 1021556"/>
              <a:gd name="connsiteX14" fmla="*/ 2131218 w 2438400"/>
              <a:gd name="connsiteY14" fmla="*/ 52388 h 1021556"/>
              <a:gd name="connsiteX15" fmla="*/ 2114550 w 2438400"/>
              <a:gd name="connsiteY15" fmla="*/ 73819 h 1021556"/>
              <a:gd name="connsiteX16" fmla="*/ 2097881 w 2438400"/>
              <a:gd name="connsiteY16" fmla="*/ 95250 h 1021556"/>
              <a:gd name="connsiteX17" fmla="*/ 2062162 w 2438400"/>
              <a:gd name="connsiteY17" fmla="*/ 114300 h 1021556"/>
              <a:gd name="connsiteX18" fmla="*/ 1862137 w 2438400"/>
              <a:gd name="connsiteY18" fmla="*/ 204788 h 1021556"/>
              <a:gd name="connsiteX19" fmla="*/ 1683543 w 2438400"/>
              <a:gd name="connsiteY19" fmla="*/ 283369 h 1021556"/>
              <a:gd name="connsiteX20" fmla="*/ 1412081 w 2438400"/>
              <a:gd name="connsiteY20" fmla="*/ 402431 h 1021556"/>
              <a:gd name="connsiteX21" fmla="*/ 1183481 w 2438400"/>
              <a:gd name="connsiteY21" fmla="*/ 502444 h 1021556"/>
              <a:gd name="connsiteX22" fmla="*/ 983456 w 2438400"/>
              <a:gd name="connsiteY22" fmla="*/ 576263 h 1021556"/>
              <a:gd name="connsiteX23" fmla="*/ 828675 w 2438400"/>
              <a:gd name="connsiteY23" fmla="*/ 623888 h 1021556"/>
              <a:gd name="connsiteX24" fmla="*/ 700087 w 2438400"/>
              <a:gd name="connsiteY24" fmla="*/ 654844 h 1021556"/>
              <a:gd name="connsiteX25" fmla="*/ 604837 w 2438400"/>
              <a:gd name="connsiteY25" fmla="*/ 673894 h 1021556"/>
              <a:gd name="connsiteX26" fmla="*/ 519112 w 2438400"/>
              <a:gd name="connsiteY26" fmla="*/ 676275 h 1021556"/>
              <a:gd name="connsiteX27" fmla="*/ 454818 w 2438400"/>
              <a:gd name="connsiteY27" fmla="*/ 676275 h 1021556"/>
              <a:gd name="connsiteX28" fmla="*/ 392906 w 2438400"/>
              <a:gd name="connsiteY28" fmla="*/ 664369 h 1021556"/>
              <a:gd name="connsiteX29" fmla="*/ 340518 w 2438400"/>
              <a:gd name="connsiteY29" fmla="*/ 635794 h 1021556"/>
              <a:gd name="connsiteX30" fmla="*/ 309562 w 2438400"/>
              <a:gd name="connsiteY30" fmla="*/ 607219 h 1021556"/>
              <a:gd name="connsiteX31" fmla="*/ 292893 w 2438400"/>
              <a:gd name="connsiteY31" fmla="*/ 581025 h 1021556"/>
              <a:gd name="connsiteX32" fmla="*/ 245268 w 2438400"/>
              <a:gd name="connsiteY32" fmla="*/ 450056 h 1021556"/>
              <a:gd name="connsiteX33" fmla="*/ 159543 w 2438400"/>
              <a:gd name="connsiteY33" fmla="*/ 211931 h 1021556"/>
              <a:gd name="connsiteX34" fmla="*/ 102393 w 2438400"/>
              <a:gd name="connsiteY34" fmla="*/ 42863 h 1021556"/>
              <a:gd name="connsiteX35" fmla="*/ 88106 w 2438400"/>
              <a:gd name="connsiteY35" fmla="*/ 9525 h 1021556"/>
              <a:gd name="connsiteX36" fmla="*/ 78581 w 2438400"/>
              <a:gd name="connsiteY36" fmla="*/ 0 h 1021556"/>
              <a:gd name="connsiteX37" fmla="*/ 71437 w 2438400"/>
              <a:gd name="connsiteY37" fmla="*/ 0 h 1021556"/>
              <a:gd name="connsiteX38" fmla="*/ 59531 w 2438400"/>
              <a:gd name="connsiteY38" fmla="*/ 2381 h 1021556"/>
              <a:gd name="connsiteX39" fmla="*/ 50006 w 2438400"/>
              <a:gd name="connsiteY39" fmla="*/ 11906 h 1021556"/>
              <a:gd name="connsiteX40" fmla="*/ 42862 w 2438400"/>
              <a:gd name="connsiteY40" fmla="*/ 30956 h 1021556"/>
              <a:gd name="connsiteX41" fmla="*/ 38100 w 2438400"/>
              <a:gd name="connsiteY41" fmla="*/ 40481 h 1021556"/>
              <a:gd name="connsiteX42" fmla="*/ 40481 w 2438400"/>
              <a:gd name="connsiteY42" fmla="*/ 69056 h 1021556"/>
              <a:gd name="connsiteX43" fmla="*/ 52387 w 2438400"/>
              <a:gd name="connsiteY43" fmla="*/ 147638 h 1021556"/>
              <a:gd name="connsiteX44" fmla="*/ 73818 w 2438400"/>
              <a:gd name="connsiteY44" fmla="*/ 304800 h 1021556"/>
              <a:gd name="connsiteX45" fmla="*/ 83343 w 2438400"/>
              <a:gd name="connsiteY45" fmla="*/ 402431 h 1021556"/>
              <a:gd name="connsiteX46" fmla="*/ 88106 w 2438400"/>
              <a:gd name="connsiteY46" fmla="*/ 564356 h 1021556"/>
              <a:gd name="connsiteX47" fmla="*/ 83343 w 2438400"/>
              <a:gd name="connsiteY47" fmla="*/ 647700 h 1021556"/>
              <a:gd name="connsiteX48" fmla="*/ 78581 w 2438400"/>
              <a:gd name="connsiteY48" fmla="*/ 709613 h 1021556"/>
              <a:gd name="connsiteX49" fmla="*/ 64293 w 2438400"/>
              <a:gd name="connsiteY49" fmla="*/ 766763 h 1021556"/>
              <a:gd name="connsiteX50" fmla="*/ 38100 w 2438400"/>
              <a:gd name="connsiteY50" fmla="*/ 842963 h 1021556"/>
              <a:gd name="connsiteX51" fmla="*/ 21431 w 2438400"/>
              <a:gd name="connsiteY51" fmla="*/ 892969 h 1021556"/>
              <a:gd name="connsiteX52" fmla="*/ 4762 w 2438400"/>
              <a:gd name="connsiteY52" fmla="*/ 928688 h 1021556"/>
              <a:gd name="connsiteX53" fmla="*/ 0 w 2438400"/>
              <a:gd name="connsiteY53" fmla="*/ 959644 h 1021556"/>
              <a:gd name="connsiteX54" fmla="*/ 2381 w 2438400"/>
              <a:gd name="connsiteY54" fmla="*/ 985838 h 1021556"/>
              <a:gd name="connsiteX55" fmla="*/ 7143 w 2438400"/>
              <a:gd name="connsiteY55" fmla="*/ 1000125 h 1021556"/>
              <a:gd name="connsiteX56" fmla="*/ 19050 w 2438400"/>
              <a:gd name="connsiteY56" fmla="*/ 1014413 h 1021556"/>
              <a:gd name="connsiteX57" fmla="*/ 42862 w 2438400"/>
              <a:gd name="connsiteY57" fmla="*/ 1019175 h 1021556"/>
              <a:gd name="connsiteX58" fmla="*/ 80962 w 2438400"/>
              <a:gd name="connsiteY58" fmla="*/ 1021556 h 1021556"/>
              <a:gd name="connsiteX59" fmla="*/ 209550 w 2438400"/>
              <a:gd name="connsiteY59" fmla="*/ 1014413 h 1021556"/>
              <a:gd name="connsiteX60" fmla="*/ 292893 w 2438400"/>
              <a:gd name="connsiteY60" fmla="*/ 1009650 h 1021556"/>
              <a:gd name="connsiteX61" fmla="*/ 369093 w 2438400"/>
              <a:gd name="connsiteY61" fmla="*/ 997744 h 1021556"/>
              <a:gd name="connsiteX62" fmla="*/ 511968 w 2438400"/>
              <a:gd name="connsiteY62" fmla="*/ 973931 h 1021556"/>
              <a:gd name="connsiteX63" fmla="*/ 692943 w 2438400"/>
              <a:gd name="connsiteY63" fmla="*/ 923925 h 1021556"/>
              <a:gd name="connsiteX64" fmla="*/ 921543 w 2438400"/>
              <a:gd name="connsiteY64" fmla="*/ 850106 h 1021556"/>
              <a:gd name="connsiteX65" fmla="*/ 1193006 w 2438400"/>
              <a:gd name="connsiteY65" fmla="*/ 754856 h 1021556"/>
              <a:gd name="connsiteX66" fmla="*/ 1502568 w 2438400"/>
              <a:gd name="connsiteY66" fmla="*/ 635794 h 1021556"/>
              <a:gd name="connsiteX67" fmla="*/ 1554956 w 2438400"/>
              <a:gd name="connsiteY67" fmla="*/ 614363 h 1021556"/>
              <a:gd name="connsiteX0" fmla="*/ 1554956 w 2438400"/>
              <a:gd name="connsiteY0" fmla="*/ 614363 h 1021556"/>
              <a:gd name="connsiteX1" fmla="*/ 1969293 w 2438400"/>
              <a:gd name="connsiteY1" fmla="*/ 442913 h 1021556"/>
              <a:gd name="connsiteX2" fmla="*/ 2069306 w 2438400"/>
              <a:gd name="connsiteY2" fmla="*/ 400050 h 1021556"/>
              <a:gd name="connsiteX3" fmla="*/ 2174081 w 2438400"/>
              <a:gd name="connsiteY3" fmla="*/ 352425 h 1021556"/>
              <a:gd name="connsiteX4" fmla="*/ 2207418 w 2438400"/>
              <a:gd name="connsiteY4" fmla="*/ 340519 h 1021556"/>
              <a:gd name="connsiteX5" fmla="*/ 2240756 w 2438400"/>
              <a:gd name="connsiteY5" fmla="*/ 335756 h 1021556"/>
              <a:gd name="connsiteX6" fmla="*/ 2276475 w 2438400"/>
              <a:gd name="connsiteY6" fmla="*/ 333375 h 1021556"/>
              <a:gd name="connsiteX7" fmla="*/ 2307431 w 2438400"/>
              <a:gd name="connsiteY7" fmla="*/ 333375 h 1021556"/>
              <a:gd name="connsiteX8" fmla="*/ 2336006 w 2438400"/>
              <a:gd name="connsiteY8" fmla="*/ 338138 h 1021556"/>
              <a:gd name="connsiteX9" fmla="*/ 2359818 w 2438400"/>
              <a:gd name="connsiteY9" fmla="*/ 340519 h 1021556"/>
              <a:gd name="connsiteX10" fmla="*/ 2386012 w 2438400"/>
              <a:gd name="connsiteY10" fmla="*/ 333375 h 1021556"/>
              <a:gd name="connsiteX11" fmla="*/ 2412206 w 2438400"/>
              <a:gd name="connsiteY11" fmla="*/ 326231 h 1021556"/>
              <a:gd name="connsiteX12" fmla="*/ 2438400 w 2438400"/>
              <a:gd name="connsiteY12" fmla="*/ 309563 h 1021556"/>
              <a:gd name="connsiteX13" fmla="*/ 2143125 w 2438400"/>
              <a:gd name="connsiteY13" fmla="*/ 16669 h 1021556"/>
              <a:gd name="connsiteX14" fmla="*/ 2131218 w 2438400"/>
              <a:gd name="connsiteY14" fmla="*/ 52388 h 1021556"/>
              <a:gd name="connsiteX15" fmla="*/ 2114550 w 2438400"/>
              <a:gd name="connsiteY15" fmla="*/ 73819 h 1021556"/>
              <a:gd name="connsiteX16" fmla="*/ 2097881 w 2438400"/>
              <a:gd name="connsiteY16" fmla="*/ 95250 h 1021556"/>
              <a:gd name="connsiteX17" fmla="*/ 2062162 w 2438400"/>
              <a:gd name="connsiteY17" fmla="*/ 114300 h 1021556"/>
              <a:gd name="connsiteX18" fmla="*/ 1862137 w 2438400"/>
              <a:gd name="connsiteY18" fmla="*/ 204788 h 1021556"/>
              <a:gd name="connsiteX19" fmla="*/ 1683543 w 2438400"/>
              <a:gd name="connsiteY19" fmla="*/ 283369 h 1021556"/>
              <a:gd name="connsiteX20" fmla="*/ 1412081 w 2438400"/>
              <a:gd name="connsiteY20" fmla="*/ 402431 h 1021556"/>
              <a:gd name="connsiteX21" fmla="*/ 1183481 w 2438400"/>
              <a:gd name="connsiteY21" fmla="*/ 502444 h 1021556"/>
              <a:gd name="connsiteX22" fmla="*/ 983456 w 2438400"/>
              <a:gd name="connsiteY22" fmla="*/ 576263 h 1021556"/>
              <a:gd name="connsiteX23" fmla="*/ 828675 w 2438400"/>
              <a:gd name="connsiteY23" fmla="*/ 623888 h 1021556"/>
              <a:gd name="connsiteX24" fmla="*/ 700087 w 2438400"/>
              <a:gd name="connsiteY24" fmla="*/ 654844 h 1021556"/>
              <a:gd name="connsiteX25" fmla="*/ 604837 w 2438400"/>
              <a:gd name="connsiteY25" fmla="*/ 673894 h 1021556"/>
              <a:gd name="connsiteX26" fmla="*/ 519112 w 2438400"/>
              <a:gd name="connsiteY26" fmla="*/ 676275 h 1021556"/>
              <a:gd name="connsiteX27" fmla="*/ 454818 w 2438400"/>
              <a:gd name="connsiteY27" fmla="*/ 676275 h 1021556"/>
              <a:gd name="connsiteX28" fmla="*/ 392906 w 2438400"/>
              <a:gd name="connsiteY28" fmla="*/ 664369 h 1021556"/>
              <a:gd name="connsiteX29" fmla="*/ 340518 w 2438400"/>
              <a:gd name="connsiteY29" fmla="*/ 635794 h 1021556"/>
              <a:gd name="connsiteX30" fmla="*/ 309562 w 2438400"/>
              <a:gd name="connsiteY30" fmla="*/ 607219 h 1021556"/>
              <a:gd name="connsiteX31" fmla="*/ 292893 w 2438400"/>
              <a:gd name="connsiteY31" fmla="*/ 581025 h 1021556"/>
              <a:gd name="connsiteX32" fmla="*/ 245268 w 2438400"/>
              <a:gd name="connsiteY32" fmla="*/ 450056 h 1021556"/>
              <a:gd name="connsiteX33" fmla="*/ 159543 w 2438400"/>
              <a:gd name="connsiteY33" fmla="*/ 211931 h 1021556"/>
              <a:gd name="connsiteX34" fmla="*/ 102393 w 2438400"/>
              <a:gd name="connsiteY34" fmla="*/ 42863 h 1021556"/>
              <a:gd name="connsiteX35" fmla="*/ 88106 w 2438400"/>
              <a:gd name="connsiteY35" fmla="*/ 9525 h 1021556"/>
              <a:gd name="connsiteX36" fmla="*/ 78581 w 2438400"/>
              <a:gd name="connsiteY36" fmla="*/ 0 h 1021556"/>
              <a:gd name="connsiteX37" fmla="*/ 71437 w 2438400"/>
              <a:gd name="connsiteY37" fmla="*/ 0 h 1021556"/>
              <a:gd name="connsiteX38" fmla="*/ 50006 w 2438400"/>
              <a:gd name="connsiteY38" fmla="*/ 11906 h 1021556"/>
              <a:gd name="connsiteX39" fmla="*/ 42862 w 2438400"/>
              <a:gd name="connsiteY39" fmla="*/ 30956 h 1021556"/>
              <a:gd name="connsiteX40" fmla="*/ 38100 w 2438400"/>
              <a:gd name="connsiteY40" fmla="*/ 40481 h 1021556"/>
              <a:gd name="connsiteX41" fmla="*/ 40481 w 2438400"/>
              <a:gd name="connsiteY41" fmla="*/ 69056 h 1021556"/>
              <a:gd name="connsiteX42" fmla="*/ 52387 w 2438400"/>
              <a:gd name="connsiteY42" fmla="*/ 147638 h 1021556"/>
              <a:gd name="connsiteX43" fmla="*/ 73818 w 2438400"/>
              <a:gd name="connsiteY43" fmla="*/ 304800 h 1021556"/>
              <a:gd name="connsiteX44" fmla="*/ 83343 w 2438400"/>
              <a:gd name="connsiteY44" fmla="*/ 402431 h 1021556"/>
              <a:gd name="connsiteX45" fmla="*/ 88106 w 2438400"/>
              <a:gd name="connsiteY45" fmla="*/ 564356 h 1021556"/>
              <a:gd name="connsiteX46" fmla="*/ 83343 w 2438400"/>
              <a:gd name="connsiteY46" fmla="*/ 647700 h 1021556"/>
              <a:gd name="connsiteX47" fmla="*/ 78581 w 2438400"/>
              <a:gd name="connsiteY47" fmla="*/ 709613 h 1021556"/>
              <a:gd name="connsiteX48" fmla="*/ 64293 w 2438400"/>
              <a:gd name="connsiteY48" fmla="*/ 766763 h 1021556"/>
              <a:gd name="connsiteX49" fmla="*/ 38100 w 2438400"/>
              <a:gd name="connsiteY49" fmla="*/ 842963 h 1021556"/>
              <a:gd name="connsiteX50" fmla="*/ 21431 w 2438400"/>
              <a:gd name="connsiteY50" fmla="*/ 892969 h 1021556"/>
              <a:gd name="connsiteX51" fmla="*/ 4762 w 2438400"/>
              <a:gd name="connsiteY51" fmla="*/ 928688 h 1021556"/>
              <a:gd name="connsiteX52" fmla="*/ 0 w 2438400"/>
              <a:gd name="connsiteY52" fmla="*/ 959644 h 1021556"/>
              <a:gd name="connsiteX53" fmla="*/ 2381 w 2438400"/>
              <a:gd name="connsiteY53" fmla="*/ 985838 h 1021556"/>
              <a:gd name="connsiteX54" fmla="*/ 7143 w 2438400"/>
              <a:gd name="connsiteY54" fmla="*/ 1000125 h 1021556"/>
              <a:gd name="connsiteX55" fmla="*/ 19050 w 2438400"/>
              <a:gd name="connsiteY55" fmla="*/ 1014413 h 1021556"/>
              <a:gd name="connsiteX56" fmla="*/ 42862 w 2438400"/>
              <a:gd name="connsiteY56" fmla="*/ 1019175 h 1021556"/>
              <a:gd name="connsiteX57" fmla="*/ 80962 w 2438400"/>
              <a:gd name="connsiteY57" fmla="*/ 1021556 h 1021556"/>
              <a:gd name="connsiteX58" fmla="*/ 209550 w 2438400"/>
              <a:gd name="connsiteY58" fmla="*/ 1014413 h 1021556"/>
              <a:gd name="connsiteX59" fmla="*/ 292893 w 2438400"/>
              <a:gd name="connsiteY59" fmla="*/ 1009650 h 1021556"/>
              <a:gd name="connsiteX60" fmla="*/ 369093 w 2438400"/>
              <a:gd name="connsiteY60" fmla="*/ 997744 h 1021556"/>
              <a:gd name="connsiteX61" fmla="*/ 511968 w 2438400"/>
              <a:gd name="connsiteY61" fmla="*/ 973931 h 1021556"/>
              <a:gd name="connsiteX62" fmla="*/ 692943 w 2438400"/>
              <a:gd name="connsiteY62" fmla="*/ 923925 h 1021556"/>
              <a:gd name="connsiteX63" fmla="*/ 921543 w 2438400"/>
              <a:gd name="connsiteY63" fmla="*/ 850106 h 1021556"/>
              <a:gd name="connsiteX64" fmla="*/ 1193006 w 2438400"/>
              <a:gd name="connsiteY64" fmla="*/ 754856 h 1021556"/>
              <a:gd name="connsiteX65" fmla="*/ 1502568 w 2438400"/>
              <a:gd name="connsiteY65" fmla="*/ 635794 h 1021556"/>
              <a:gd name="connsiteX66" fmla="*/ 1554956 w 2438400"/>
              <a:gd name="connsiteY66" fmla="*/ 614363 h 1021556"/>
              <a:gd name="connsiteX0" fmla="*/ 1554956 w 2438400"/>
              <a:gd name="connsiteY0" fmla="*/ 614363 h 1021556"/>
              <a:gd name="connsiteX1" fmla="*/ 1969293 w 2438400"/>
              <a:gd name="connsiteY1" fmla="*/ 442913 h 1021556"/>
              <a:gd name="connsiteX2" fmla="*/ 2069306 w 2438400"/>
              <a:gd name="connsiteY2" fmla="*/ 400050 h 1021556"/>
              <a:gd name="connsiteX3" fmla="*/ 2174081 w 2438400"/>
              <a:gd name="connsiteY3" fmla="*/ 352425 h 1021556"/>
              <a:gd name="connsiteX4" fmla="*/ 2207418 w 2438400"/>
              <a:gd name="connsiteY4" fmla="*/ 340519 h 1021556"/>
              <a:gd name="connsiteX5" fmla="*/ 2240756 w 2438400"/>
              <a:gd name="connsiteY5" fmla="*/ 335756 h 1021556"/>
              <a:gd name="connsiteX6" fmla="*/ 2276475 w 2438400"/>
              <a:gd name="connsiteY6" fmla="*/ 333375 h 1021556"/>
              <a:gd name="connsiteX7" fmla="*/ 2307431 w 2438400"/>
              <a:gd name="connsiteY7" fmla="*/ 333375 h 1021556"/>
              <a:gd name="connsiteX8" fmla="*/ 2336006 w 2438400"/>
              <a:gd name="connsiteY8" fmla="*/ 338138 h 1021556"/>
              <a:gd name="connsiteX9" fmla="*/ 2359818 w 2438400"/>
              <a:gd name="connsiteY9" fmla="*/ 340519 h 1021556"/>
              <a:gd name="connsiteX10" fmla="*/ 2386012 w 2438400"/>
              <a:gd name="connsiteY10" fmla="*/ 333375 h 1021556"/>
              <a:gd name="connsiteX11" fmla="*/ 2412206 w 2438400"/>
              <a:gd name="connsiteY11" fmla="*/ 326231 h 1021556"/>
              <a:gd name="connsiteX12" fmla="*/ 2438400 w 2438400"/>
              <a:gd name="connsiteY12" fmla="*/ 309563 h 1021556"/>
              <a:gd name="connsiteX13" fmla="*/ 2143125 w 2438400"/>
              <a:gd name="connsiteY13" fmla="*/ 16669 h 1021556"/>
              <a:gd name="connsiteX14" fmla="*/ 2131218 w 2438400"/>
              <a:gd name="connsiteY14" fmla="*/ 52388 h 1021556"/>
              <a:gd name="connsiteX15" fmla="*/ 2114550 w 2438400"/>
              <a:gd name="connsiteY15" fmla="*/ 73819 h 1021556"/>
              <a:gd name="connsiteX16" fmla="*/ 2097881 w 2438400"/>
              <a:gd name="connsiteY16" fmla="*/ 95250 h 1021556"/>
              <a:gd name="connsiteX17" fmla="*/ 2062162 w 2438400"/>
              <a:gd name="connsiteY17" fmla="*/ 114300 h 1021556"/>
              <a:gd name="connsiteX18" fmla="*/ 1862137 w 2438400"/>
              <a:gd name="connsiteY18" fmla="*/ 204788 h 1021556"/>
              <a:gd name="connsiteX19" fmla="*/ 1683543 w 2438400"/>
              <a:gd name="connsiteY19" fmla="*/ 283369 h 1021556"/>
              <a:gd name="connsiteX20" fmla="*/ 1412081 w 2438400"/>
              <a:gd name="connsiteY20" fmla="*/ 402431 h 1021556"/>
              <a:gd name="connsiteX21" fmla="*/ 1183481 w 2438400"/>
              <a:gd name="connsiteY21" fmla="*/ 502444 h 1021556"/>
              <a:gd name="connsiteX22" fmla="*/ 983456 w 2438400"/>
              <a:gd name="connsiteY22" fmla="*/ 576263 h 1021556"/>
              <a:gd name="connsiteX23" fmla="*/ 828675 w 2438400"/>
              <a:gd name="connsiteY23" fmla="*/ 623888 h 1021556"/>
              <a:gd name="connsiteX24" fmla="*/ 700087 w 2438400"/>
              <a:gd name="connsiteY24" fmla="*/ 654844 h 1021556"/>
              <a:gd name="connsiteX25" fmla="*/ 604837 w 2438400"/>
              <a:gd name="connsiteY25" fmla="*/ 673894 h 1021556"/>
              <a:gd name="connsiteX26" fmla="*/ 519112 w 2438400"/>
              <a:gd name="connsiteY26" fmla="*/ 676275 h 1021556"/>
              <a:gd name="connsiteX27" fmla="*/ 454818 w 2438400"/>
              <a:gd name="connsiteY27" fmla="*/ 676275 h 1021556"/>
              <a:gd name="connsiteX28" fmla="*/ 392906 w 2438400"/>
              <a:gd name="connsiteY28" fmla="*/ 664369 h 1021556"/>
              <a:gd name="connsiteX29" fmla="*/ 340518 w 2438400"/>
              <a:gd name="connsiteY29" fmla="*/ 635794 h 1021556"/>
              <a:gd name="connsiteX30" fmla="*/ 309562 w 2438400"/>
              <a:gd name="connsiteY30" fmla="*/ 607219 h 1021556"/>
              <a:gd name="connsiteX31" fmla="*/ 292893 w 2438400"/>
              <a:gd name="connsiteY31" fmla="*/ 581025 h 1021556"/>
              <a:gd name="connsiteX32" fmla="*/ 245268 w 2438400"/>
              <a:gd name="connsiteY32" fmla="*/ 450056 h 1021556"/>
              <a:gd name="connsiteX33" fmla="*/ 159543 w 2438400"/>
              <a:gd name="connsiteY33" fmla="*/ 211931 h 1021556"/>
              <a:gd name="connsiteX34" fmla="*/ 102393 w 2438400"/>
              <a:gd name="connsiteY34" fmla="*/ 42863 h 1021556"/>
              <a:gd name="connsiteX35" fmla="*/ 88106 w 2438400"/>
              <a:gd name="connsiteY35" fmla="*/ 9525 h 1021556"/>
              <a:gd name="connsiteX36" fmla="*/ 78581 w 2438400"/>
              <a:gd name="connsiteY36" fmla="*/ 0 h 1021556"/>
              <a:gd name="connsiteX37" fmla="*/ 50006 w 2438400"/>
              <a:gd name="connsiteY37" fmla="*/ 11906 h 1021556"/>
              <a:gd name="connsiteX38" fmla="*/ 42862 w 2438400"/>
              <a:gd name="connsiteY38" fmla="*/ 30956 h 1021556"/>
              <a:gd name="connsiteX39" fmla="*/ 38100 w 2438400"/>
              <a:gd name="connsiteY39" fmla="*/ 40481 h 1021556"/>
              <a:gd name="connsiteX40" fmla="*/ 40481 w 2438400"/>
              <a:gd name="connsiteY40" fmla="*/ 69056 h 1021556"/>
              <a:gd name="connsiteX41" fmla="*/ 52387 w 2438400"/>
              <a:gd name="connsiteY41" fmla="*/ 147638 h 1021556"/>
              <a:gd name="connsiteX42" fmla="*/ 73818 w 2438400"/>
              <a:gd name="connsiteY42" fmla="*/ 304800 h 1021556"/>
              <a:gd name="connsiteX43" fmla="*/ 83343 w 2438400"/>
              <a:gd name="connsiteY43" fmla="*/ 402431 h 1021556"/>
              <a:gd name="connsiteX44" fmla="*/ 88106 w 2438400"/>
              <a:gd name="connsiteY44" fmla="*/ 564356 h 1021556"/>
              <a:gd name="connsiteX45" fmla="*/ 83343 w 2438400"/>
              <a:gd name="connsiteY45" fmla="*/ 647700 h 1021556"/>
              <a:gd name="connsiteX46" fmla="*/ 78581 w 2438400"/>
              <a:gd name="connsiteY46" fmla="*/ 709613 h 1021556"/>
              <a:gd name="connsiteX47" fmla="*/ 64293 w 2438400"/>
              <a:gd name="connsiteY47" fmla="*/ 766763 h 1021556"/>
              <a:gd name="connsiteX48" fmla="*/ 38100 w 2438400"/>
              <a:gd name="connsiteY48" fmla="*/ 842963 h 1021556"/>
              <a:gd name="connsiteX49" fmla="*/ 21431 w 2438400"/>
              <a:gd name="connsiteY49" fmla="*/ 892969 h 1021556"/>
              <a:gd name="connsiteX50" fmla="*/ 4762 w 2438400"/>
              <a:gd name="connsiteY50" fmla="*/ 928688 h 1021556"/>
              <a:gd name="connsiteX51" fmla="*/ 0 w 2438400"/>
              <a:gd name="connsiteY51" fmla="*/ 959644 h 1021556"/>
              <a:gd name="connsiteX52" fmla="*/ 2381 w 2438400"/>
              <a:gd name="connsiteY52" fmla="*/ 985838 h 1021556"/>
              <a:gd name="connsiteX53" fmla="*/ 7143 w 2438400"/>
              <a:gd name="connsiteY53" fmla="*/ 1000125 h 1021556"/>
              <a:gd name="connsiteX54" fmla="*/ 19050 w 2438400"/>
              <a:gd name="connsiteY54" fmla="*/ 1014413 h 1021556"/>
              <a:gd name="connsiteX55" fmla="*/ 42862 w 2438400"/>
              <a:gd name="connsiteY55" fmla="*/ 1019175 h 1021556"/>
              <a:gd name="connsiteX56" fmla="*/ 80962 w 2438400"/>
              <a:gd name="connsiteY56" fmla="*/ 1021556 h 1021556"/>
              <a:gd name="connsiteX57" fmla="*/ 209550 w 2438400"/>
              <a:gd name="connsiteY57" fmla="*/ 1014413 h 1021556"/>
              <a:gd name="connsiteX58" fmla="*/ 292893 w 2438400"/>
              <a:gd name="connsiteY58" fmla="*/ 1009650 h 1021556"/>
              <a:gd name="connsiteX59" fmla="*/ 369093 w 2438400"/>
              <a:gd name="connsiteY59" fmla="*/ 997744 h 1021556"/>
              <a:gd name="connsiteX60" fmla="*/ 511968 w 2438400"/>
              <a:gd name="connsiteY60" fmla="*/ 973931 h 1021556"/>
              <a:gd name="connsiteX61" fmla="*/ 692943 w 2438400"/>
              <a:gd name="connsiteY61" fmla="*/ 923925 h 1021556"/>
              <a:gd name="connsiteX62" fmla="*/ 921543 w 2438400"/>
              <a:gd name="connsiteY62" fmla="*/ 850106 h 1021556"/>
              <a:gd name="connsiteX63" fmla="*/ 1193006 w 2438400"/>
              <a:gd name="connsiteY63" fmla="*/ 754856 h 1021556"/>
              <a:gd name="connsiteX64" fmla="*/ 1502568 w 2438400"/>
              <a:gd name="connsiteY64" fmla="*/ 635794 h 1021556"/>
              <a:gd name="connsiteX65" fmla="*/ 1554956 w 2438400"/>
              <a:gd name="connsiteY65" fmla="*/ 614363 h 1021556"/>
              <a:gd name="connsiteX0" fmla="*/ 1554956 w 2438400"/>
              <a:gd name="connsiteY0" fmla="*/ 604838 h 1012031"/>
              <a:gd name="connsiteX1" fmla="*/ 1969293 w 2438400"/>
              <a:gd name="connsiteY1" fmla="*/ 433388 h 1012031"/>
              <a:gd name="connsiteX2" fmla="*/ 2069306 w 2438400"/>
              <a:gd name="connsiteY2" fmla="*/ 390525 h 1012031"/>
              <a:gd name="connsiteX3" fmla="*/ 2174081 w 2438400"/>
              <a:gd name="connsiteY3" fmla="*/ 342900 h 1012031"/>
              <a:gd name="connsiteX4" fmla="*/ 2207418 w 2438400"/>
              <a:gd name="connsiteY4" fmla="*/ 330994 h 1012031"/>
              <a:gd name="connsiteX5" fmla="*/ 2240756 w 2438400"/>
              <a:gd name="connsiteY5" fmla="*/ 326231 h 1012031"/>
              <a:gd name="connsiteX6" fmla="*/ 2276475 w 2438400"/>
              <a:gd name="connsiteY6" fmla="*/ 323850 h 1012031"/>
              <a:gd name="connsiteX7" fmla="*/ 2307431 w 2438400"/>
              <a:gd name="connsiteY7" fmla="*/ 323850 h 1012031"/>
              <a:gd name="connsiteX8" fmla="*/ 2336006 w 2438400"/>
              <a:gd name="connsiteY8" fmla="*/ 328613 h 1012031"/>
              <a:gd name="connsiteX9" fmla="*/ 2359818 w 2438400"/>
              <a:gd name="connsiteY9" fmla="*/ 330994 h 1012031"/>
              <a:gd name="connsiteX10" fmla="*/ 2386012 w 2438400"/>
              <a:gd name="connsiteY10" fmla="*/ 323850 h 1012031"/>
              <a:gd name="connsiteX11" fmla="*/ 2412206 w 2438400"/>
              <a:gd name="connsiteY11" fmla="*/ 316706 h 1012031"/>
              <a:gd name="connsiteX12" fmla="*/ 2438400 w 2438400"/>
              <a:gd name="connsiteY12" fmla="*/ 300038 h 1012031"/>
              <a:gd name="connsiteX13" fmla="*/ 2143125 w 2438400"/>
              <a:gd name="connsiteY13" fmla="*/ 7144 h 1012031"/>
              <a:gd name="connsiteX14" fmla="*/ 2131218 w 2438400"/>
              <a:gd name="connsiteY14" fmla="*/ 42863 h 1012031"/>
              <a:gd name="connsiteX15" fmla="*/ 2114550 w 2438400"/>
              <a:gd name="connsiteY15" fmla="*/ 64294 h 1012031"/>
              <a:gd name="connsiteX16" fmla="*/ 2097881 w 2438400"/>
              <a:gd name="connsiteY16" fmla="*/ 85725 h 1012031"/>
              <a:gd name="connsiteX17" fmla="*/ 2062162 w 2438400"/>
              <a:gd name="connsiteY17" fmla="*/ 104775 h 1012031"/>
              <a:gd name="connsiteX18" fmla="*/ 1862137 w 2438400"/>
              <a:gd name="connsiteY18" fmla="*/ 195263 h 1012031"/>
              <a:gd name="connsiteX19" fmla="*/ 1683543 w 2438400"/>
              <a:gd name="connsiteY19" fmla="*/ 273844 h 1012031"/>
              <a:gd name="connsiteX20" fmla="*/ 1412081 w 2438400"/>
              <a:gd name="connsiteY20" fmla="*/ 392906 h 1012031"/>
              <a:gd name="connsiteX21" fmla="*/ 1183481 w 2438400"/>
              <a:gd name="connsiteY21" fmla="*/ 492919 h 1012031"/>
              <a:gd name="connsiteX22" fmla="*/ 983456 w 2438400"/>
              <a:gd name="connsiteY22" fmla="*/ 566738 h 1012031"/>
              <a:gd name="connsiteX23" fmla="*/ 828675 w 2438400"/>
              <a:gd name="connsiteY23" fmla="*/ 614363 h 1012031"/>
              <a:gd name="connsiteX24" fmla="*/ 700087 w 2438400"/>
              <a:gd name="connsiteY24" fmla="*/ 645319 h 1012031"/>
              <a:gd name="connsiteX25" fmla="*/ 604837 w 2438400"/>
              <a:gd name="connsiteY25" fmla="*/ 664369 h 1012031"/>
              <a:gd name="connsiteX26" fmla="*/ 519112 w 2438400"/>
              <a:gd name="connsiteY26" fmla="*/ 666750 h 1012031"/>
              <a:gd name="connsiteX27" fmla="*/ 454818 w 2438400"/>
              <a:gd name="connsiteY27" fmla="*/ 666750 h 1012031"/>
              <a:gd name="connsiteX28" fmla="*/ 392906 w 2438400"/>
              <a:gd name="connsiteY28" fmla="*/ 654844 h 1012031"/>
              <a:gd name="connsiteX29" fmla="*/ 340518 w 2438400"/>
              <a:gd name="connsiteY29" fmla="*/ 626269 h 1012031"/>
              <a:gd name="connsiteX30" fmla="*/ 309562 w 2438400"/>
              <a:gd name="connsiteY30" fmla="*/ 597694 h 1012031"/>
              <a:gd name="connsiteX31" fmla="*/ 292893 w 2438400"/>
              <a:gd name="connsiteY31" fmla="*/ 571500 h 1012031"/>
              <a:gd name="connsiteX32" fmla="*/ 245268 w 2438400"/>
              <a:gd name="connsiteY32" fmla="*/ 440531 h 1012031"/>
              <a:gd name="connsiteX33" fmla="*/ 159543 w 2438400"/>
              <a:gd name="connsiteY33" fmla="*/ 202406 h 1012031"/>
              <a:gd name="connsiteX34" fmla="*/ 102393 w 2438400"/>
              <a:gd name="connsiteY34" fmla="*/ 33338 h 1012031"/>
              <a:gd name="connsiteX35" fmla="*/ 88106 w 2438400"/>
              <a:gd name="connsiteY35" fmla="*/ 0 h 1012031"/>
              <a:gd name="connsiteX36" fmla="*/ 50006 w 2438400"/>
              <a:gd name="connsiteY36" fmla="*/ 2381 h 1012031"/>
              <a:gd name="connsiteX37" fmla="*/ 42862 w 2438400"/>
              <a:gd name="connsiteY37" fmla="*/ 21431 h 1012031"/>
              <a:gd name="connsiteX38" fmla="*/ 38100 w 2438400"/>
              <a:gd name="connsiteY38" fmla="*/ 30956 h 1012031"/>
              <a:gd name="connsiteX39" fmla="*/ 40481 w 2438400"/>
              <a:gd name="connsiteY39" fmla="*/ 59531 h 1012031"/>
              <a:gd name="connsiteX40" fmla="*/ 52387 w 2438400"/>
              <a:gd name="connsiteY40" fmla="*/ 138113 h 1012031"/>
              <a:gd name="connsiteX41" fmla="*/ 73818 w 2438400"/>
              <a:gd name="connsiteY41" fmla="*/ 295275 h 1012031"/>
              <a:gd name="connsiteX42" fmla="*/ 83343 w 2438400"/>
              <a:gd name="connsiteY42" fmla="*/ 392906 h 1012031"/>
              <a:gd name="connsiteX43" fmla="*/ 88106 w 2438400"/>
              <a:gd name="connsiteY43" fmla="*/ 554831 h 1012031"/>
              <a:gd name="connsiteX44" fmla="*/ 83343 w 2438400"/>
              <a:gd name="connsiteY44" fmla="*/ 638175 h 1012031"/>
              <a:gd name="connsiteX45" fmla="*/ 78581 w 2438400"/>
              <a:gd name="connsiteY45" fmla="*/ 700088 h 1012031"/>
              <a:gd name="connsiteX46" fmla="*/ 64293 w 2438400"/>
              <a:gd name="connsiteY46" fmla="*/ 757238 h 1012031"/>
              <a:gd name="connsiteX47" fmla="*/ 38100 w 2438400"/>
              <a:gd name="connsiteY47" fmla="*/ 833438 h 1012031"/>
              <a:gd name="connsiteX48" fmla="*/ 21431 w 2438400"/>
              <a:gd name="connsiteY48" fmla="*/ 883444 h 1012031"/>
              <a:gd name="connsiteX49" fmla="*/ 4762 w 2438400"/>
              <a:gd name="connsiteY49" fmla="*/ 919163 h 1012031"/>
              <a:gd name="connsiteX50" fmla="*/ 0 w 2438400"/>
              <a:gd name="connsiteY50" fmla="*/ 950119 h 1012031"/>
              <a:gd name="connsiteX51" fmla="*/ 2381 w 2438400"/>
              <a:gd name="connsiteY51" fmla="*/ 976313 h 1012031"/>
              <a:gd name="connsiteX52" fmla="*/ 7143 w 2438400"/>
              <a:gd name="connsiteY52" fmla="*/ 990600 h 1012031"/>
              <a:gd name="connsiteX53" fmla="*/ 19050 w 2438400"/>
              <a:gd name="connsiteY53" fmla="*/ 1004888 h 1012031"/>
              <a:gd name="connsiteX54" fmla="*/ 42862 w 2438400"/>
              <a:gd name="connsiteY54" fmla="*/ 1009650 h 1012031"/>
              <a:gd name="connsiteX55" fmla="*/ 80962 w 2438400"/>
              <a:gd name="connsiteY55" fmla="*/ 1012031 h 1012031"/>
              <a:gd name="connsiteX56" fmla="*/ 209550 w 2438400"/>
              <a:gd name="connsiteY56" fmla="*/ 1004888 h 1012031"/>
              <a:gd name="connsiteX57" fmla="*/ 292893 w 2438400"/>
              <a:gd name="connsiteY57" fmla="*/ 1000125 h 1012031"/>
              <a:gd name="connsiteX58" fmla="*/ 369093 w 2438400"/>
              <a:gd name="connsiteY58" fmla="*/ 988219 h 1012031"/>
              <a:gd name="connsiteX59" fmla="*/ 511968 w 2438400"/>
              <a:gd name="connsiteY59" fmla="*/ 964406 h 1012031"/>
              <a:gd name="connsiteX60" fmla="*/ 692943 w 2438400"/>
              <a:gd name="connsiteY60" fmla="*/ 914400 h 1012031"/>
              <a:gd name="connsiteX61" fmla="*/ 921543 w 2438400"/>
              <a:gd name="connsiteY61" fmla="*/ 840581 h 1012031"/>
              <a:gd name="connsiteX62" fmla="*/ 1193006 w 2438400"/>
              <a:gd name="connsiteY62" fmla="*/ 745331 h 1012031"/>
              <a:gd name="connsiteX63" fmla="*/ 1502568 w 2438400"/>
              <a:gd name="connsiteY63" fmla="*/ 626269 h 1012031"/>
              <a:gd name="connsiteX64" fmla="*/ 1554956 w 2438400"/>
              <a:gd name="connsiteY64" fmla="*/ 604838 h 1012031"/>
              <a:gd name="connsiteX0" fmla="*/ 1554956 w 2438400"/>
              <a:gd name="connsiteY0" fmla="*/ 604838 h 1012031"/>
              <a:gd name="connsiteX1" fmla="*/ 1969293 w 2438400"/>
              <a:gd name="connsiteY1" fmla="*/ 433388 h 1012031"/>
              <a:gd name="connsiteX2" fmla="*/ 2069306 w 2438400"/>
              <a:gd name="connsiteY2" fmla="*/ 390525 h 1012031"/>
              <a:gd name="connsiteX3" fmla="*/ 2174081 w 2438400"/>
              <a:gd name="connsiteY3" fmla="*/ 342900 h 1012031"/>
              <a:gd name="connsiteX4" fmla="*/ 2207418 w 2438400"/>
              <a:gd name="connsiteY4" fmla="*/ 330994 h 1012031"/>
              <a:gd name="connsiteX5" fmla="*/ 2240756 w 2438400"/>
              <a:gd name="connsiteY5" fmla="*/ 326231 h 1012031"/>
              <a:gd name="connsiteX6" fmla="*/ 2276475 w 2438400"/>
              <a:gd name="connsiteY6" fmla="*/ 323850 h 1012031"/>
              <a:gd name="connsiteX7" fmla="*/ 2307431 w 2438400"/>
              <a:gd name="connsiteY7" fmla="*/ 323850 h 1012031"/>
              <a:gd name="connsiteX8" fmla="*/ 2336006 w 2438400"/>
              <a:gd name="connsiteY8" fmla="*/ 328613 h 1012031"/>
              <a:gd name="connsiteX9" fmla="*/ 2359818 w 2438400"/>
              <a:gd name="connsiteY9" fmla="*/ 330994 h 1012031"/>
              <a:gd name="connsiteX10" fmla="*/ 2386012 w 2438400"/>
              <a:gd name="connsiteY10" fmla="*/ 323850 h 1012031"/>
              <a:gd name="connsiteX11" fmla="*/ 2412206 w 2438400"/>
              <a:gd name="connsiteY11" fmla="*/ 316706 h 1012031"/>
              <a:gd name="connsiteX12" fmla="*/ 2438400 w 2438400"/>
              <a:gd name="connsiteY12" fmla="*/ 300038 h 1012031"/>
              <a:gd name="connsiteX13" fmla="*/ 2143125 w 2438400"/>
              <a:gd name="connsiteY13" fmla="*/ 7144 h 1012031"/>
              <a:gd name="connsiteX14" fmla="*/ 2131218 w 2438400"/>
              <a:gd name="connsiteY14" fmla="*/ 42863 h 1012031"/>
              <a:gd name="connsiteX15" fmla="*/ 2114550 w 2438400"/>
              <a:gd name="connsiteY15" fmla="*/ 64294 h 1012031"/>
              <a:gd name="connsiteX16" fmla="*/ 2097881 w 2438400"/>
              <a:gd name="connsiteY16" fmla="*/ 85725 h 1012031"/>
              <a:gd name="connsiteX17" fmla="*/ 2062162 w 2438400"/>
              <a:gd name="connsiteY17" fmla="*/ 104775 h 1012031"/>
              <a:gd name="connsiteX18" fmla="*/ 1862137 w 2438400"/>
              <a:gd name="connsiteY18" fmla="*/ 195263 h 1012031"/>
              <a:gd name="connsiteX19" fmla="*/ 1683543 w 2438400"/>
              <a:gd name="connsiteY19" fmla="*/ 273844 h 1012031"/>
              <a:gd name="connsiteX20" fmla="*/ 1412081 w 2438400"/>
              <a:gd name="connsiteY20" fmla="*/ 392906 h 1012031"/>
              <a:gd name="connsiteX21" fmla="*/ 1183481 w 2438400"/>
              <a:gd name="connsiteY21" fmla="*/ 492919 h 1012031"/>
              <a:gd name="connsiteX22" fmla="*/ 983456 w 2438400"/>
              <a:gd name="connsiteY22" fmla="*/ 566738 h 1012031"/>
              <a:gd name="connsiteX23" fmla="*/ 828675 w 2438400"/>
              <a:gd name="connsiteY23" fmla="*/ 614363 h 1012031"/>
              <a:gd name="connsiteX24" fmla="*/ 700087 w 2438400"/>
              <a:gd name="connsiteY24" fmla="*/ 645319 h 1012031"/>
              <a:gd name="connsiteX25" fmla="*/ 604837 w 2438400"/>
              <a:gd name="connsiteY25" fmla="*/ 664369 h 1012031"/>
              <a:gd name="connsiteX26" fmla="*/ 519112 w 2438400"/>
              <a:gd name="connsiteY26" fmla="*/ 666750 h 1012031"/>
              <a:gd name="connsiteX27" fmla="*/ 454818 w 2438400"/>
              <a:gd name="connsiteY27" fmla="*/ 666750 h 1012031"/>
              <a:gd name="connsiteX28" fmla="*/ 392906 w 2438400"/>
              <a:gd name="connsiteY28" fmla="*/ 654844 h 1012031"/>
              <a:gd name="connsiteX29" fmla="*/ 340518 w 2438400"/>
              <a:gd name="connsiteY29" fmla="*/ 626269 h 1012031"/>
              <a:gd name="connsiteX30" fmla="*/ 309562 w 2438400"/>
              <a:gd name="connsiteY30" fmla="*/ 597694 h 1012031"/>
              <a:gd name="connsiteX31" fmla="*/ 292893 w 2438400"/>
              <a:gd name="connsiteY31" fmla="*/ 571500 h 1012031"/>
              <a:gd name="connsiteX32" fmla="*/ 245268 w 2438400"/>
              <a:gd name="connsiteY32" fmla="*/ 440531 h 1012031"/>
              <a:gd name="connsiteX33" fmla="*/ 159543 w 2438400"/>
              <a:gd name="connsiteY33" fmla="*/ 202406 h 1012031"/>
              <a:gd name="connsiteX34" fmla="*/ 102393 w 2438400"/>
              <a:gd name="connsiteY34" fmla="*/ 33338 h 1012031"/>
              <a:gd name="connsiteX35" fmla="*/ 88106 w 2438400"/>
              <a:gd name="connsiteY35" fmla="*/ 0 h 1012031"/>
              <a:gd name="connsiteX36" fmla="*/ 42862 w 2438400"/>
              <a:gd name="connsiteY36" fmla="*/ 21431 h 1012031"/>
              <a:gd name="connsiteX37" fmla="*/ 38100 w 2438400"/>
              <a:gd name="connsiteY37" fmla="*/ 30956 h 1012031"/>
              <a:gd name="connsiteX38" fmla="*/ 40481 w 2438400"/>
              <a:gd name="connsiteY38" fmla="*/ 59531 h 1012031"/>
              <a:gd name="connsiteX39" fmla="*/ 52387 w 2438400"/>
              <a:gd name="connsiteY39" fmla="*/ 138113 h 1012031"/>
              <a:gd name="connsiteX40" fmla="*/ 73818 w 2438400"/>
              <a:gd name="connsiteY40" fmla="*/ 295275 h 1012031"/>
              <a:gd name="connsiteX41" fmla="*/ 83343 w 2438400"/>
              <a:gd name="connsiteY41" fmla="*/ 392906 h 1012031"/>
              <a:gd name="connsiteX42" fmla="*/ 88106 w 2438400"/>
              <a:gd name="connsiteY42" fmla="*/ 554831 h 1012031"/>
              <a:gd name="connsiteX43" fmla="*/ 83343 w 2438400"/>
              <a:gd name="connsiteY43" fmla="*/ 638175 h 1012031"/>
              <a:gd name="connsiteX44" fmla="*/ 78581 w 2438400"/>
              <a:gd name="connsiteY44" fmla="*/ 700088 h 1012031"/>
              <a:gd name="connsiteX45" fmla="*/ 64293 w 2438400"/>
              <a:gd name="connsiteY45" fmla="*/ 757238 h 1012031"/>
              <a:gd name="connsiteX46" fmla="*/ 38100 w 2438400"/>
              <a:gd name="connsiteY46" fmla="*/ 833438 h 1012031"/>
              <a:gd name="connsiteX47" fmla="*/ 21431 w 2438400"/>
              <a:gd name="connsiteY47" fmla="*/ 883444 h 1012031"/>
              <a:gd name="connsiteX48" fmla="*/ 4762 w 2438400"/>
              <a:gd name="connsiteY48" fmla="*/ 919163 h 1012031"/>
              <a:gd name="connsiteX49" fmla="*/ 0 w 2438400"/>
              <a:gd name="connsiteY49" fmla="*/ 950119 h 1012031"/>
              <a:gd name="connsiteX50" fmla="*/ 2381 w 2438400"/>
              <a:gd name="connsiteY50" fmla="*/ 976313 h 1012031"/>
              <a:gd name="connsiteX51" fmla="*/ 7143 w 2438400"/>
              <a:gd name="connsiteY51" fmla="*/ 990600 h 1012031"/>
              <a:gd name="connsiteX52" fmla="*/ 19050 w 2438400"/>
              <a:gd name="connsiteY52" fmla="*/ 1004888 h 1012031"/>
              <a:gd name="connsiteX53" fmla="*/ 42862 w 2438400"/>
              <a:gd name="connsiteY53" fmla="*/ 1009650 h 1012031"/>
              <a:gd name="connsiteX54" fmla="*/ 80962 w 2438400"/>
              <a:gd name="connsiteY54" fmla="*/ 1012031 h 1012031"/>
              <a:gd name="connsiteX55" fmla="*/ 209550 w 2438400"/>
              <a:gd name="connsiteY55" fmla="*/ 1004888 h 1012031"/>
              <a:gd name="connsiteX56" fmla="*/ 292893 w 2438400"/>
              <a:gd name="connsiteY56" fmla="*/ 1000125 h 1012031"/>
              <a:gd name="connsiteX57" fmla="*/ 369093 w 2438400"/>
              <a:gd name="connsiteY57" fmla="*/ 988219 h 1012031"/>
              <a:gd name="connsiteX58" fmla="*/ 511968 w 2438400"/>
              <a:gd name="connsiteY58" fmla="*/ 964406 h 1012031"/>
              <a:gd name="connsiteX59" fmla="*/ 692943 w 2438400"/>
              <a:gd name="connsiteY59" fmla="*/ 914400 h 1012031"/>
              <a:gd name="connsiteX60" fmla="*/ 921543 w 2438400"/>
              <a:gd name="connsiteY60" fmla="*/ 840581 h 1012031"/>
              <a:gd name="connsiteX61" fmla="*/ 1193006 w 2438400"/>
              <a:gd name="connsiteY61" fmla="*/ 745331 h 1012031"/>
              <a:gd name="connsiteX62" fmla="*/ 1502568 w 2438400"/>
              <a:gd name="connsiteY62" fmla="*/ 626269 h 1012031"/>
              <a:gd name="connsiteX63" fmla="*/ 1554956 w 2438400"/>
              <a:gd name="connsiteY63" fmla="*/ 604838 h 1012031"/>
              <a:gd name="connsiteX0" fmla="*/ 1554956 w 2438400"/>
              <a:gd name="connsiteY0" fmla="*/ 604838 h 1012031"/>
              <a:gd name="connsiteX1" fmla="*/ 1969293 w 2438400"/>
              <a:gd name="connsiteY1" fmla="*/ 433388 h 1012031"/>
              <a:gd name="connsiteX2" fmla="*/ 2069306 w 2438400"/>
              <a:gd name="connsiteY2" fmla="*/ 390525 h 1012031"/>
              <a:gd name="connsiteX3" fmla="*/ 2174081 w 2438400"/>
              <a:gd name="connsiteY3" fmla="*/ 342900 h 1012031"/>
              <a:gd name="connsiteX4" fmla="*/ 2207418 w 2438400"/>
              <a:gd name="connsiteY4" fmla="*/ 330994 h 1012031"/>
              <a:gd name="connsiteX5" fmla="*/ 2240756 w 2438400"/>
              <a:gd name="connsiteY5" fmla="*/ 326231 h 1012031"/>
              <a:gd name="connsiteX6" fmla="*/ 2276475 w 2438400"/>
              <a:gd name="connsiteY6" fmla="*/ 323850 h 1012031"/>
              <a:gd name="connsiteX7" fmla="*/ 2307431 w 2438400"/>
              <a:gd name="connsiteY7" fmla="*/ 323850 h 1012031"/>
              <a:gd name="connsiteX8" fmla="*/ 2336006 w 2438400"/>
              <a:gd name="connsiteY8" fmla="*/ 328613 h 1012031"/>
              <a:gd name="connsiteX9" fmla="*/ 2359818 w 2438400"/>
              <a:gd name="connsiteY9" fmla="*/ 330994 h 1012031"/>
              <a:gd name="connsiteX10" fmla="*/ 2386012 w 2438400"/>
              <a:gd name="connsiteY10" fmla="*/ 323850 h 1012031"/>
              <a:gd name="connsiteX11" fmla="*/ 2412206 w 2438400"/>
              <a:gd name="connsiteY11" fmla="*/ 316706 h 1012031"/>
              <a:gd name="connsiteX12" fmla="*/ 2438400 w 2438400"/>
              <a:gd name="connsiteY12" fmla="*/ 300038 h 1012031"/>
              <a:gd name="connsiteX13" fmla="*/ 2143125 w 2438400"/>
              <a:gd name="connsiteY13" fmla="*/ 7144 h 1012031"/>
              <a:gd name="connsiteX14" fmla="*/ 2131218 w 2438400"/>
              <a:gd name="connsiteY14" fmla="*/ 42863 h 1012031"/>
              <a:gd name="connsiteX15" fmla="*/ 2114550 w 2438400"/>
              <a:gd name="connsiteY15" fmla="*/ 64294 h 1012031"/>
              <a:gd name="connsiteX16" fmla="*/ 2097881 w 2438400"/>
              <a:gd name="connsiteY16" fmla="*/ 85725 h 1012031"/>
              <a:gd name="connsiteX17" fmla="*/ 2062162 w 2438400"/>
              <a:gd name="connsiteY17" fmla="*/ 104775 h 1012031"/>
              <a:gd name="connsiteX18" fmla="*/ 1862137 w 2438400"/>
              <a:gd name="connsiteY18" fmla="*/ 195263 h 1012031"/>
              <a:gd name="connsiteX19" fmla="*/ 1683543 w 2438400"/>
              <a:gd name="connsiteY19" fmla="*/ 273844 h 1012031"/>
              <a:gd name="connsiteX20" fmla="*/ 1412081 w 2438400"/>
              <a:gd name="connsiteY20" fmla="*/ 392906 h 1012031"/>
              <a:gd name="connsiteX21" fmla="*/ 1183481 w 2438400"/>
              <a:gd name="connsiteY21" fmla="*/ 492919 h 1012031"/>
              <a:gd name="connsiteX22" fmla="*/ 983456 w 2438400"/>
              <a:gd name="connsiteY22" fmla="*/ 566738 h 1012031"/>
              <a:gd name="connsiteX23" fmla="*/ 828675 w 2438400"/>
              <a:gd name="connsiteY23" fmla="*/ 614363 h 1012031"/>
              <a:gd name="connsiteX24" fmla="*/ 700087 w 2438400"/>
              <a:gd name="connsiteY24" fmla="*/ 645319 h 1012031"/>
              <a:gd name="connsiteX25" fmla="*/ 604837 w 2438400"/>
              <a:gd name="connsiteY25" fmla="*/ 664369 h 1012031"/>
              <a:gd name="connsiteX26" fmla="*/ 519112 w 2438400"/>
              <a:gd name="connsiteY26" fmla="*/ 666750 h 1012031"/>
              <a:gd name="connsiteX27" fmla="*/ 454818 w 2438400"/>
              <a:gd name="connsiteY27" fmla="*/ 666750 h 1012031"/>
              <a:gd name="connsiteX28" fmla="*/ 392906 w 2438400"/>
              <a:gd name="connsiteY28" fmla="*/ 654844 h 1012031"/>
              <a:gd name="connsiteX29" fmla="*/ 340518 w 2438400"/>
              <a:gd name="connsiteY29" fmla="*/ 626269 h 1012031"/>
              <a:gd name="connsiteX30" fmla="*/ 309562 w 2438400"/>
              <a:gd name="connsiteY30" fmla="*/ 597694 h 1012031"/>
              <a:gd name="connsiteX31" fmla="*/ 292893 w 2438400"/>
              <a:gd name="connsiteY31" fmla="*/ 571500 h 1012031"/>
              <a:gd name="connsiteX32" fmla="*/ 245268 w 2438400"/>
              <a:gd name="connsiteY32" fmla="*/ 440531 h 1012031"/>
              <a:gd name="connsiteX33" fmla="*/ 159543 w 2438400"/>
              <a:gd name="connsiteY33" fmla="*/ 202406 h 1012031"/>
              <a:gd name="connsiteX34" fmla="*/ 102393 w 2438400"/>
              <a:gd name="connsiteY34" fmla="*/ 33338 h 1012031"/>
              <a:gd name="connsiteX35" fmla="*/ 88106 w 2438400"/>
              <a:gd name="connsiteY35" fmla="*/ 0 h 1012031"/>
              <a:gd name="connsiteX36" fmla="*/ 42862 w 2438400"/>
              <a:gd name="connsiteY36" fmla="*/ 21431 h 1012031"/>
              <a:gd name="connsiteX37" fmla="*/ 40481 w 2438400"/>
              <a:gd name="connsiteY37" fmla="*/ 59531 h 1012031"/>
              <a:gd name="connsiteX38" fmla="*/ 52387 w 2438400"/>
              <a:gd name="connsiteY38" fmla="*/ 138113 h 1012031"/>
              <a:gd name="connsiteX39" fmla="*/ 73818 w 2438400"/>
              <a:gd name="connsiteY39" fmla="*/ 295275 h 1012031"/>
              <a:gd name="connsiteX40" fmla="*/ 83343 w 2438400"/>
              <a:gd name="connsiteY40" fmla="*/ 392906 h 1012031"/>
              <a:gd name="connsiteX41" fmla="*/ 88106 w 2438400"/>
              <a:gd name="connsiteY41" fmla="*/ 554831 h 1012031"/>
              <a:gd name="connsiteX42" fmla="*/ 83343 w 2438400"/>
              <a:gd name="connsiteY42" fmla="*/ 638175 h 1012031"/>
              <a:gd name="connsiteX43" fmla="*/ 78581 w 2438400"/>
              <a:gd name="connsiteY43" fmla="*/ 700088 h 1012031"/>
              <a:gd name="connsiteX44" fmla="*/ 64293 w 2438400"/>
              <a:gd name="connsiteY44" fmla="*/ 757238 h 1012031"/>
              <a:gd name="connsiteX45" fmla="*/ 38100 w 2438400"/>
              <a:gd name="connsiteY45" fmla="*/ 833438 h 1012031"/>
              <a:gd name="connsiteX46" fmla="*/ 21431 w 2438400"/>
              <a:gd name="connsiteY46" fmla="*/ 883444 h 1012031"/>
              <a:gd name="connsiteX47" fmla="*/ 4762 w 2438400"/>
              <a:gd name="connsiteY47" fmla="*/ 919163 h 1012031"/>
              <a:gd name="connsiteX48" fmla="*/ 0 w 2438400"/>
              <a:gd name="connsiteY48" fmla="*/ 950119 h 1012031"/>
              <a:gd name="connsiteX49" fmla="*/ 2381 w 2438400"/>
              <a:gd name="connsiteY49" fmla="*/ 976313 h 1012031"/>
              <a:gd name="connsiteX50" fmla="*/ 7143 w 2438400"/>
              <a:gd name="connsiteY50" fmla="*/ 990600 h 1012031"/>
              <a:gd name="connsiteX51" fmla="*/ 19050 w 2438400"/>
              <a:gd name="connsiteY51" fmla="*/ 1004888 h 1012031"/>
              <a:gd name="connsiteX52" fmla="*/ 42862 w 2438400"/>
              <a:gd name="connsiteY52" fmla="*/ 1009650 h 1012031"/>
              <a:gd name="connsiteX53" fmla="*/ 80962 w 2438400"/>
              <a:gd name="connsiteY53" fmla="*/ 1012031 h 1012031"/>
              <a:gd name="connsiteX54" fmla="*/ 209550 w 2438400"/>
              <a:gd name="connsiteY54" fmla="*/ 1004888 h 1012031"/>
              <a:gd name="connsiteX55" fmla="*/ 292893 w 2438400"/>
              <a:gd name="connsiteY55" fmla="*/ 1000125 h 1012031"/>
              <a:gd name="connsiteX56" fmla="*/ 369093 w 2438400"/>
              <a:gd name="connsiteY56" fmla="*/ 988219 h 1012031"/>
              <a:gd name="connsiteX57" fmla="*/ 511968 w 2438400"/>
              <a:gd name="connsiteY57" fmla="*/ 964406 h 1012031"/>
              <a:gd name="connsiteX58" fmla="*/ 692943 w 2438400"/>
              <a:gd name="connsiteY58" fmla="*/ 914400 h 1012031"/>
              <a:gd name="connsiteX59" fmla="*/ 921543 w 2438400"/>
              <a:gd name="connsiteY59" fmla="*/ 840581 h 1012031"/>
              <a:gd name="connsiteX60" fmla="*/ 1193006 w 2438400"/>
              <a:gd name="connsiteY60" fmla="*/ 745331 h 1012031"/>
              <a:gd name="connsiteX61" fmla="*/ 1502568 w 2438400"/>
              <a:gd name="connsiteY61" fmla="*/ 626269 h 1012031"/>
              <a:gd name="connsiteX62" fmla="*/ 1554956 w 2438400"/>
              <a:gd name="connsiteY62" fmla="*/ 604838 h 1012031"/>
              <a:gd name="connsiteX0" fmla="*/ 1554956 w 2438400"/>
              <a:gd name="connsiteY0" fmla="*/ 604838 h 1012031"/>
              <a:gd name="connsiteX1" fmla="*/ 1969293 w 2438400"/>
              <a:gd name="connsiteY1" fmla="*/ 433388 h 1012031"/>
              <a:gd name="connsiteX2" fmla="*/ 2069306 w 2438400"/>
              <a:gd name="connsiteY2" fmla="*/ 390525 h 1012031"/>
              <a:gd name="connsiteX3" fmla="*/ 2174081 w 2438400"/>
              <a:gd name="connsiteY3" fmla="*/ 342900 h 1012031"/>
              <a:gd name="connsiteX4" fmla="*/ 2207418 w 2438400"/>
              <a:gd name="connsiteY4" fmla="*/ 330994 h 1012031"/>
              <a:gd name="connsiteX5" fmla="*/ 2240756 w 2438400"/>
              <a:gd name="connsiteY5" fmla="*/ 326231 h 1012031"/>
              <a:gd name="connsiteX6" fmla="*/ 2276475 w 2438400"/>
              <a:gd name="connsiteY6" fmla="*/ 323850 h 1012031"/>
              <a:gd name="connsiteX7" fmla="*/ 2307431 w 2438400"/>
              <a:gd name="connsiteY7" fmla="*/ 323850 h 1012031"/>
              <a:gd name="connsiteX8" fmla="*/ 2336006 w 2438400"/>
              <a:gd name="connsiteY8" fmla="*/ 328613 h 1012031"/>
              <a:gd name="connsiteX9" fmla="*/ 2359818 w 2438400"/>
              <a:gd name="connsiteY9" fmla="*/ 330994 h 1012031"/>
              <a:gd name="connsiteX10" fmla="*/ 2386012 w 2438400"/>
              <a:gd name="connsiteY10" fmla="*/ 323850 h 1012031"/>
              <a:gd name="connsiteX11" fmla="*/ 2412206 w 2438400"/>
              <a:gd name="connsiteY11" fmla="*/ 316706 h 1012031"/>
              <a:gd name="connsiteX12" fmla="*/ 2438400 w 2438400"/>
              <a:gd name="connsiteY12" fmla="*/ 300038 h 1012031"/>
              <a:gd name="connsiteX13" fmla="*/ 2143125 w 2438400"/>
              <a:gd name="connsiteY13" fmla="*/ 7144 h 1012031"/>
              <a:gd name="connsiteX14" fmla="*/ 2131218 w 2438400"/>
              <a:gd name="connsiteY14" fmla="*/ 42863 h 1012031"/>
              <a:gd name="connsiteX15" fmla="*/ 2114550 w 2438400"/>
              <a:gd name="connsiteY15" fmla="*/ 64294 h 1012031"/>
              <a:gd name="connsiteX16" fmla="*/ 2097881 w 2438400"/>
              <a:gd name="connsiteY16" fmla="*/ 85725 h 1012031"/>
              <a:gd name="connsiteX17" fmla="*/ 2062162 w 2438400"/>
              <a:gd name="connsiteY17" fmla="*/ 104775 h 1012031"/>
              <a:gd name="connsiteX18" fmla="*/ 1862137 w 2438400"/>
              <a:gd name="connsiteY18" fmla="*/ 195263 h 1012031"/>
              <a:gd name="connsiteX19" fmla="*/ 1683543 w 2438400"/>
              <a:gd name="connsiteY19" fmla="*/ 273844 h 1012031"/>
              <a:gd name="connsiteX20" fmla="*/ 1412081 w 2438400"/>
              <a:gd name="connsiteY20" fmla="*/ 392906 h 1012031"/>
              <a:gd name="connsiteX21" fmla="*/ 1183481 w 2438400"/>
              <a:gd name="connsiteY21" fmla="*/ 492919 h 1012031"/>
              <a:gd name="connsiteX22" fmla="*/ 983456 w 2438400"/>
              <a:gd name="connsiteY22" fmla="*/ 566738 h 1012031"/>
              <a:gd name="connsiteX23" fmla="*/ 828675 w 2438400"/>
              <a:gd name="connsiteY23" fmla="*/ 614363 h 1012031"/>
              <a:gd name="connsiteX24" fmla="*/ 700087 w 2438400"/>
              <a:gd name="connsiteY24" fmla="*/ 645319 h 1012031"/>
              <a:gd name="connsiteX25" fmla="*/ 604837 w 2438400"/>
              <a:gd name="connsiteY25" fmla="*/ 664369 h 1012031"/>
              <a:gd name="connsiteX26" fmla="*/ 519112 w 2438400"/>
              <a:gd name="connsiteY26" fmla="*/ 666750 h 1012031"/>
              <a:gd name="connsiteX27" fmla="*/ 454818 w 2438400"/>
              <a:gd name="connsiteY27" fmla="*/ 666750 h 1012031"/>
              <a:gd name="connsiteX28" fmla="*/ 392906 w 2438400"/>
              <a:gd name="connsiteY28" fmla="*/ 654844 h 1012031"/>
              <a:gd name="connsiteX29" fmla="*/ 340518 w 2438400"/>
              <a:gd name="connsiteY29" fmla="*/ 626269 h 1012031"/>
              <a:gd name="connsiteX30" fmla="*/ 309562 w 2438400"/>
              <a:gd name="connsiteY30" fmla="*/ 597694 h 1012031"/>
              <a:gd name="connsiteX31" fmla="*/ 292893 w 2438400"/>
              <a:gd name="connsiteY31" fmla="*/ 571500 h 1012031"/>
              <a:gd name="connsiteX32" fmla="*/ 245268 w 2438400"/>
              <a:gd name="connsiteY32" fmla="*/ 440531 h 1012031"/>
              <a:gd name="connsiteX33" fmla="*/ 159543 w 2438400"/>
              <a:gd name="connsiteY33" fmla="*/ 202406 h 1012031"/>
              <a:gd name="connsiteX34" fmla="*/ 102393 w 2438400"/>
              <a:gd name="connsiteY34" fmla="*/ 33338 h 1012031"/>
              <a:gd name="connsiteX35" fmla="*/ 88106 w 2438400"/>
              <a:gd name="connsiteY35" fmla="*/ 0 h 1012031"/>
              <a:gd name="connsiteX36" fmla="*/ 40481 w 2438400"/>
              <a:gd name="connsiteY36" fmla="*/ 59531 h 1012031"/>
              <a:gd name="connsiteX37" fmla="*/ 52387 w 2438400"/>
              <a:gd name="connsiteY37" fmla="*/ 138113 h 1012031"/>
              <a:gd name="connsiteX38" fmla="*/ 73818 w 2438400"/>
              <a:gd name="connsiteY38" fmla="*/ 295275 h 1012031"/>
              <a:gd name="connsiteX39" fmla="*/ 83343 w 2438400"/>
              <a:gd name="connsiteY39" fmla="*/ 392906 h 1012031"/>
              <a:gd name="connsiteX40" fmla="*/ 88106 w 2438400"/>
              <a:gd name="connsiteY40" fmla="*/ 554831 h 1012031"/>
              <a:gd name="connsiteX41" fmla="*/ 83343 w 2438400"/>
              <a:gd name="connsiteY41" fmla="*/ 638175 h 1012031"/>
              <a:gd name="connsiteX42" fmla="*/ 78581 w 2438400"/>
              <a:gd name="connsiteY42" fmla="*/ 700088 h 1012031"/>
              <a:gd name="connsiteX43" fmla="*/ 64293 w 2438400"/>
              <a:gd name="connsiteY43" fmla="*/ 757238 h 1012031"/>
              <a:gd name="connsiteX44" fmla="*/ 38100 w 2438400"/>
              <a:gd name="connsiteY44" fmla="*/ 833438 h 1012031"/>
              <a:gd name="connsiteX45" fmla="*/ 21431 w 2438400"/>
              <a:gd name="connsiteY45" fmla="*/ 883444 h 1012031"/>
              <a:gd name="connsiteX46" fmla="*/ 4762 w 2438400"/>
              <a:gd name="connsiteY46" fmla="*/ 919163 h 1012031"/>
              <a:gd name="connsiteX47" fmla="*/ 0 w 2438400"/>
              <a:gd name="connsiteY47" fmla="*/ 950119 h 1012031"/>
              <a:gd name="connsiteX48" fmla="*/ 2381 w 2438400"/>
              <a:gd name="connsiteY48" fmla="*/ 976313 h 1012031"/>
              <a:gd name="connsiteX49" fmla="*/ 7143 w 2438400"/>
              <a:gd name="connsiteY49" fmla="*/ 990600 h 1012031"/>
              <a:gd name="connsiteX50" fmla="*/ 19050 w 2438400"/>
              <a:gd name="connsiteY50" fmla="*/ 1004888 h 1012031"/>
              <a:gd name="connsiteX51" fmla="*/ 42862 w 2438400"/>
              <a:gd name="connsiteY51" fmla="*/ 1009650 h 1012031"/>
              <a:gd name="connsiteX52" fmla="*/ 80962 w 2438400"/>
              <a:gd name="connsiteY52" fmla="*/ 1012031 h 1012031"/>
              <a:gd name="connsiteX53" fmla="*/ 209550 w 2438400"/>
              <a:gd name="connsiteY53" fmla="*/ 1004888 h 1012031"/>
              <a:gd name="connsiteX54" fmla="*/ 292893 w 2438400"/>
              <a:gd name="connsiteY54" fmla="*/ 1000125 h 1012031"/>
              <a:gd name="connsiteX55" fmla="*/ 369093 w 2438400"/>
              <a:gd name="connsiteY55" fmla="*/ 988219 h 1012031"/>
              <a:gd name="connsiteX56" fmla="*/ 511968 w 2438400"/>
              <a:gd name="connsiteY56" fmla="*/ 964406 h 1012031"/>
              <a:gd name="connsiteX57" fmla="*/ 692943 w 2438400"/>
              <a:gd name="connsiteY57" fmla="*/ 914400 h 1012031"/>
              <a:gd name="connsiteX58" fmla="*/ 921543 w 2438400"/>
              <a:gd name="connsiteY58" fmla="*/ 840581 h 1012031"/>
              <a:gd name="connsiteX59" fmla="*/ 1193006 w 2438400"/>
              <a:gd name="connsiteY59" fmla="*/ 745331 h 1012031"/>
              <a:gd name="connsiteX60" fmla="*/ 1502568 w 2438400"/>
              <a:gd name="connsiteY60" fmla="*/ 626269 h 1012031"/>
              <a:gd name="connsiteX61" fmla="*/ 1554956 w 2438400"/>
              <a:gd name="connsiteY61" fmla="*/ 604838 h 1012031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245268 w 2438400"/>
              <a:gd name="connsiteY32" fmla="*/ 433387 h 1004887"/>
              <a:gd name="connsiteX33" fmla="*/ 159543 w 2438400"/>
              <a:gd name="connsiteY33" fmla="*/ 195262 h 1004887"/>
              <a:gd name="connsiteX34" fmla="*/ 102393 w 2438400"/>
              <a:gd name="connsiteY34" fmla="*/ 26194 h 1004887"/>
              <a:gd name="connsiteX35" fmla="*/ 40481 w 2438400"/>
              <a:gd name="connsiteY35" fmla="*/ 52387 h 1004887"/>
              <a:gd name="connsiteX36" fmla="*/ 52387 w 2438400"/>
              <a:gd name="connsiteY36" fmla="*/ 130969 h 1004887"/>
              <a:gd name="connsiteX37" fmla="*/ 73818 w 2438400"/>
              <a:gd name="connsiteY37" fmla="*/ 288131 h 1004887"/>
              <a:gd name="connsiteX38" fmla="*/ 83343 w 2438400"/>
              <a:gd name="connsiteY38" fmla="*/ 385762 h 1004887"/>
              <a:gd name="connsiteX39" fmla="*/ 88106 w 2438400"/>
              <a:gd name="connsiteY39" fmla="*/ 547687 h 1004887"/>
              <a:gd name="connsiteX40" fmla="*/ 83343 w 2438400"/>
              <a:gd name="connsiteY40" fmla="*/ 631031 h 1004887"/>
              <a:gd name="connsiteX41" fmla="*/ 78581 w 2438400"/>
              <a:gd name="connsiteY41" fmla="*/ 692944 h 1004887"/>
              <a:gd name="connsiteX42" fmla="*/ 64293 w 2438400"/>
              <a:gd name="connsiteY42" fmla="*/ 750094 h 1004887"/>
              <a:gd name="connsiteX43" fmla="*/ 38100 w 2438400"/>
              <a:gd name="connsiteY43" fmla="*/ 826294 h 1004887"/>
              <a:gd name="connsiteX44" fmla="*/ 21431 w 2438400"/>
              <a:gd name="connsiteY44" fmla="*/ 876300 h 1004887"/>
              <a:gd name="connsiteX45" fmla="*/ 4762 w 2438400"/>
              <a:gd name="connsiteY45" fmla="*/ 912019 h 1004887"/>
              <a:gd name="connsiteX46" fmla="*/ 0 w 2438400"/>
              <a:gd name="connsiteY46" fmla="*/ 942975 h 1004887"/>
              <a:gd name="connsiteX47" fmla="*/ 2381 w 2438400"/>
              <a:gd name="connsiteY47" fmla="*/ 969169 h 1004887"/>
              <a:gd name="connsiteX48" fmla="*/ 7143 w 2438400"/>
              <a:gd name="connsiteY48" fmla="*/ 983456 h 1004887"/>
              <a:gd name="connsiteX49" fmla="*/ 19050 w 2438400"/>
              <a:gd name="connsiteY49" fmla="*/ 997744 h 1004887"/>
              <a:gd name="connsiteX50" fmla="*/ 42862 w 2438400"/>
              <a:gd name="connsiteY50" fmla="*/ 1002506 h 1004887"/>
              <a:gd name="connsiteX51" fmla="*/ 80962 w 2438400"/>
              <a:gd name="connsiteY51" fmla="*/ 1004887 h 1004887"/>
              <a:gd name="connsiteX52" fmla="*/ 209550 w 2438400"/>
              <a:gd name="connsiteY52" fmla="*/ 997744 h 1004887"/>
              <a:gd name="connsiteX53" fmla="*/ 292893 w 2438400"/>
              <a:gd name="connsiteY53" fmla="*/ 992981 h 1004887"/>
              <a:gd name="connsiteX54" fmla="*/ 369093 w 2438400"/>
              <a:gd name="connsiteY54" fmla="*/ 981075 h 1004887"/>
              <a:gd name="connsiteX55" fmla="*/ 511968 w 2438400"/>
              <a:gd name="connsiteY55" fmla="*/ 957262 h 1004887"/>
              <a:gd name="connsiteX56" fmla="*/ 692943 w 2438400"/>
              <a:gd name="connsiteY56" fmla="*/ 907256 h 1004887"/>
              <a:gd name="connsiteX57" fmla="*/ 921543 w 2438400"/>
              <a:gd name="connsiteY57" fmla="*/ 833437 h 1004887"/>
              <a:gd name="connsiteX58" fmla="*/ 1193006 w 2438400"/>
              <a:gd name="connsiteY58" fmla="*/ 738187 h 1004887"/>
              <a:gd name="connsiteX59" fmla="*/ 1502568 w 2438400"/>
              <a:gd name="connsiteY59" fmla="*/ 619125 h 1004887"/>
              <a:gd name="connsiteX60" fmla="*/ 1554956 w 2438400"/>
              <a:gd name="connsiteY60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245268 w 2438400"/>
              <a:gd name="connsiteY32" fmla="*/ 433387 h 1004887"/>
              <a:gd name="connsiteX33" fmla="*/ 159543 w 2438400"/>
              <a:gd name="connsiteY33" fmla="*/ 195262 h 1004887"/>
              <a:gd name="connsiteX34" fmla="*/ 40481 w 2438400"/>
              <a:gd name="connsiteY34" fmla="*/ 52387 h 1004887"/>
              <a:gd name="connsiteX35" fmla="*/ 52387 w 2438400"/>
              <a:gd name="connsiteY35" fmla="*/ 130969 h 1004887"/>
              <a:gd name="connsiteX36" fmla="*/ 73818 w 2438400"/>
              <a:gd name="connsiteY36" fmla="*/ 288131 h 1004887"/>
              <a:gd name="connsiteX37" fmla="*/ 83343 w 2438400"/>
              <a:gd name="connsiteY37" fmla="*/ 385762 h 1004887"/>
              <a:gd name="connsiteX38" fmla="*/ 88106 w 2438400"/>
              <a:gd name="connsiteY38" fmla="*/ 547687 h 1004887"/>
              <a:gd name="connsiteX39" fmla="*/ 83343 w 2438400"/>
              <a:gd name="connsiteY39" fmla="*/ 631031 h 1004887"/>
              <a:gd name="connsiteX40" fmla="*/ 78581 w 2438400"/>
              <a:gd name="connsiteY40" fmla="*/ 692944 h 1004887"/>
              <a:gd name="connsiteX41" fmla="*/ 64293 w 2438400"/>
              <a:gd name="connsiteY41" fmla="*/ 750094 h 1004887"/>
              <a:gd name="connsiteX42" fmla="*/ 38100 w 2438400"/>
              <a:gd name="connsiteY42" fmla="*/ 826294 h 1004887"/>
              <a:gd name="connsiteX43" fmla="*/ 21431 w 2438400"/>
              <a:gd name="connsiteY43" fmla="*/ 876300 h 1004887"/>
              <a:gd name="connsiteX44" fmla="*/ 4762 w 2438400"/>
              <a:gd name="connsiteY44" fmla="*/ 912019 h 1004887"/>
              <a:gd name="connsiteX45" fmla="*/ 0 w 2438400"/>
              <a:gd name="connsiteY45" fmla="*/ 942975 h 1004887"/>
              <a:gd name="connsiteX46" fmla="*/ 2381 w 2438400"/>
              <a:gd name="connsiteY46" fmla="*/ 969169 h 1004887"/>
              <a:gd name="connsiteX47" fmla="*/ 7143 w 2438400"/>
              <a:gd name="connsiteY47" fmla="*/ 983456 h 1004887"/>
              <a:gd name="connsiteX48" fmla="*/ 19050 w 2438400"/>
              <a:gd name="connsiteY48" fmla="*/ 997744 h 1004887"/>
              <a:gd name="connsiteX49" fmla="*/ 42862 w 2438400"/>
              <a:gd name="connsiteY49" fmla="*/ 1002506 h 1004887"/>
              <a:gd name="connsiteX50" fmla="*/ 80962 w 2438400"/>
              <a:gd name="connsiteY50" fmla="*/ 1004887 h 1004887"/>
              <a:gd name="connsiteX51" fmla="*/ 209550 w 2438400"/>
              <a:gd name="connsiteY51" fmla="*/ 997744 h 1004887"/>
              <a:gd name="connsiteX52" fmla="*/ 292893 w 2438400"/>
              <a:gd name="connsiteY52" fmla="*/ 992981 h 1004887"/>
              <a:gd name="connsiteX53" fmla="*/ 369093 w 2438400"/>
              <a:gd name="connsiteY53" fmla="*/ 981075 h 1004887"/>
              <a:gd name="connsiteX54" fmla="*/ 511968 w 2438400"/>
              <a:gd name="connsiteY54" fmla="*/ 957262 h 1004887"/>
              <a:gd name="connsiteX55" fmla="*/ 692943 w 2438400"/>
              <a:gd name="connsiteY55" fmla="*/ 907256 h 1004887"/>
              <a:gd name="connsiteX56" fmla="*/ 921543 w 2438400"/>
              <a:gd name="connsiteY56" fmla="*/ 833437 h 1004887"/>
              <a:gd name="connsiteX57" fmla="*/ 1193006 w 2438400"/>
              <a:gd name="connsiteY57" fmla="*/ 738187 h 1004887"/>
              <a:gd name="connsiteX58" fmla="*/ 1502568 w 2438400"/>
              <a:gd name="connsiteY58" fmla="*/ 619125 h 1004887"/>
              <a:gd name="connsiteX59" fmla="*/ 1554956 w 2438400"/>
              <a:gd name="connsiteY59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245268 w 2438400"/>
              <a:gd name="connsiteY32" fmla="*/ 433387 h 1004887"/>
              <a:gd name="connsiteX33" fmla="*/ 159543 w 2438400"/>
              <a:gd name="connsiteY33" fmla="*/ 195262 h 1004887"/>
              <a:gd name="connsiteX34" fmla="*/ 52387 w 2438400"/>
              <a:gd name="connsiteY34" fmla="*/ 130969 h 1004887"/>
              <a:gd name="connsiteX35" fmla="*/ 73818 w 2438400"/>
              <a:gd name="connsiteY35" fmla="*/ 288131 h 1004887"/>
              <a:gd name="connsiteX36" fmla="*/ 83343 w 2438400"/>
              <a:gd name="connsiteY36" fmla="*/ 385762 h 1004887"/>
              <a:gd name="connsiteX37" fmla="*/ 88106 w 2438400"/>
              <a:gd name="connsiteY37" fmla="*/ 547687 h 1004887"/>
              <a:gd name="connsiteX38" fmla="*/ 83343 w 2438400"/>
              <a:gd name="connsiteY38" fmla="*/ 631031 h 1004887"/>
              <a:gd name="connsiteX39" fmla="*/ 78581 w 2438400"/>
              <a:gd name="connsiteY39" fmla="*/ 692944 h 1004887"/>
              <a:gd name="connsiteX40" fmla="*/ 64293 w 2438400"/>
              <a:gd name="connsiteY40" fmla="*/ 750094 h 1004887"/>
              <a:gd name="connsiteX41" fmla="*/ 38100 w 2438400"/>
              <a:gd name="connsiteY41" fmla="*/ 826294 h 1004887"/>
              <a:gd name="connsiteX42" fmla="*/ 21431 w 2438400"/>
              <a:gd name="connsiteY42" fmla="*/ 876300 h 1004887"/>
              <a:gd name="connsiteX43" fmla="*/ 4762 w 2438400"/>
              <a:gd name="connsiteY43" fmla="*/ 912019 h 1004887"/>
              <a:gd name="connsiteX44" fmla="*/ 0 w 2438400"/>
              <a:gd name="connsiteY44" fmla="*/ 942975 h 1004887"/>
              <a:gd name="connsiteX45" fmla="*/ 2381 w 2438400"/>
              <a:gd name="connsiteY45" fmla="*/ 969169 h 1004887"/>
              <a:gd name="connsiteX46" fmla="*/ 7143 w 2438400"/>
              <a:gd name="connsiteY46" fmla="*/ 983456 h 1004887"/>
              <a:gd name="connsiteX47" fmla="*/ 19050 w 2438400"/>
              <a:gd name="connsiteY47" fmla="*/ 997744 h 1004887"/>
              <a:gd name="connsiteX48" fmla="*/ 42862 w 2438400"/>
              <a:gd name="connsiteY48" fmla="*/ 1002506 h 1004887"/>
              <a:gd name="connsiteX49" fmla="*/ 80962 w 2438400"/>
              <a:gd name="connsiteY49" fmla="*/ 1004887 h 1004887"/>
              <a:gd name="connsiteX50" fmla="*/ 209550 w 2438400"/>
              <a:gd name="connsiteY50" fmla="*/ 997744 h 1004887"/>
              <a:gd name="connsiteX51" fmla="*/ 292893 w 2438400"/>
              <a:gd name="connsiteY51" fmla="*/ 992981 h 1004887"/>
              <a:gd name="connsiteX52" fmla="*/ 369093 w 2438400"/>
              <a:gd name="connsiteY52" fmla="*/ 981075 h 1004887"/>
              <a:gd name="connsiteX53" fmla="*/ 511968 w 2438400"/>
              <a:gd name="connsiteY53" fmla="*/ 957262 h 1004887"/>
              <a:gd name="connsiteX54" fmla="*/ 692943 w 2438400"/>
              <a:gd name="connsiteY54" fmla="*/ 907256 h 1004887"/>
              <a:gd name="connsiteX55" fmla="*/ 921543 w 2438400"/>
              <a:gd name="connsiteY55" fmla="*/ 833437 h 1004887"/>
              <a:gd name="connsiteX56" fmla="*/ 1193006 w 2438400"/>
              <a:gd name="connsiteY56" fmla="*/ 738187 h 1004887"/>
              <a:gd name="connsiteX57" fmla="*/ 1502568 w 2438400"/>
              <a:gd name="connsiteY57" fmla="*/ 619125 h 1004887"/>
              <a:gd name="connsiteX58" fmla="*/ 1554956 w 2438400"/>
              <a:gd name="connsiteY58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245268 w 2438400"/>
              <a:gd name="connsiteY32" fmla="*/ 433387 h 1004887"/>
              <a:gd name="connsiteX33" fmla="*/ 159543 w 2438400"/>
              <a:gd name="connsiteY33" fmla="*/ 195262 h 1004887"/>
              <a:gd name="connsiteX34" fmla="*/ 73818 w 2438400"/>
              <a:gd name="connsiteY34" fmla="*/ 288131 h 1004887"/>
              <a:gd name="connsiteX35" fmla="*/ 83343 w 2438400"/>
              <a:gd name="connsiteY35" fmla="*/ 385762 h 1004887"/>
              <a:gd name="connsiteX36" fmla="*/ 88106 w 2438400"/>
              <a:gd name="connsiteY36" fmla="*/ 547687 h 1004887"/>
              <a:gd name="connsiteX37" fmla="*/ 83343 w 2438400"/>
              <a:gd name="connsiteY37" fmla="*/ 631031 h 1004887"/>
              <a:gd name="connsiteX38" fmla="*/ 78581 w 2438400"/>
              <a:gd name="connsiteY38" fmla="*/ 692944 h 1004887"/>
              <a:gd name="connsiteX39" fmla="*/ 64293 w 2438400"/>
              <a:gd name="connsiteY39" fmla="*/ 750094 h 1004887"/>
              <a:gd name="connsiteX40" fmla="*/ 38100 w 2438400"/>
              <a:gd name="connsiteY40" fmla="*/ 826294 h 1004887"/>
              <a:gd name="connsiteX41" fmla="*/ 21431 w 2438400"/>
              <a:gd name="connsiteY41" fmla="*/ 876300 h 1004887"/>
              <a:gd name="connsiteX42" fmla="*/ 4762 w 2438400"/>
              <a:gd name="connsiteY42" fmla="*/ 912019 h 1004887"/>
              <a:gd name="connsiteX43" fmla="*/ 0 w 2438400"/>
              <a:gd name="connsiteY43" fmla="*/ 942975 h 1004887"/>
              <a:gd name="connsiteX44" fmla="*/ 2381 w 2438400"/>
              <a:gd name="connsiteY44" fmla="*/ 969169 h 1004887"/>
              <a:gd name="connsiteX45" fmla="*/ 7143 w 2438400"/>
              <a:gd name="connsiteY45" fmla="*/ 983456 h 1004887"/>
              <a:gd name="connsiteX46" fmla="*/ 19050 w 2438400"/>
              <a:gd name="connsiteY46" fmla="*/ 997744 h 1004887"/>
              <a:gd name="connsiteX47" fmla="*/ 42862 w 2438400"/>
              <a:gd name="connsiteY47" fmla="*/ 1002506 h 1004887"/>
              <a:gd name="connsiteX48" fmla="*/ 80962 w 2438400"/>
              <a:gd name="connsiteY48" fmla="*/ 1004887 h 1004887"/>
              <a:gd name="connsiteX49" fmla="*/ 209550 w 2438400"/>
              <a:gd name="connsiteY49" fmla="*/ 997744 h 1004887"/>
              <a:gd name="connsiteX50" fmla="*/ 292893 w 2438400"/>
              <a:gd name="connsiteY50" fmla="*/ 992981 h 1004887"/>
              <a:gd name="connsiteX51" fmla="*/ 369093 w 2438400"/>
              <a:gd name="connsiteY51" fmla="*/ 981075 h 1004887"/>
              <a:gd name="connsiteX52" fmla="*/ 511968 w 2438400"/>
              <a:gd name="connsiteY52" fmla="*/ 957262 h 1004887"/>
              <a:gd name="connsiteX53" fmla="*/ 692943 w 2438400"/>
              <a:gd name="connsiteY53" fmla="*/ 907256 h 1004887"/>
              <a:gd name="connsiteX54" fmla="*/ 921543 w 2438400"/>
              <a:gd name="connsiteY54" fmla="*/ 833437 h 1004887"/>
              <a:gd name="connsiteX55" fmla="*/ 1193006 w 2438400"/>
              <a:gd name="connsiteY55" fmla="*/ 738187 h 1004887"/>
              <a:gd name="connsiteX56" fmla="*/ 1502568 w 2438400"/>
              <a:gd name="connsiteY56" fmla="*/ 619125 h 1004887"/>
              <a:gd name="connsiteX57" fmla="*/ 1554956 w 2438400"/>
              <a:gd name="connsiteY57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245268 w 2438400"/>
              <a:gd name="connsiteY32" fmla="*/ 433387 h 1004887"/>
              <a:gd name="connsiteX33" fmla="*/ 159543 w 2438400"/>
              <a:gd name="connsiteY33" fmla="*/ 195262 h 1004887"/>
              <a:gd name="connsiteX34" fmla="*/ 83343 w 2438400"/>
              <a:gd name="connsiteY34" fmla="*/ 385762 h 1004887"/>
              <a:gd name="connsiteX35" fmla="*/ 88106 w 2438400"/>
              <a:gd name="connsiteY35" fmla="*/ 547687 h 1004887"/>
              <a:gd name="connsiteX36" fmla="*/ 83343 w 2438400"/>
              <a:gd name="connsiteY36" fmla="*/ 631031 h 1004887"/>
              <a:gd name="connsiteX37" fmla="*/ 78581 w 2438400"/>
              <a:gd name="connsiteY37" fmla="*/ 692944 h 1004887"/>
              <a:gd name="connsiteX38" fmla="*/ 64293 w 2438400"/>
              <a:gd name="connsiteY38" fmla="*/ 750094 h 1004887"/>
              <a:gd name="connsiteX39" fmla="*/ 38100 w 2438400"/>
              <a:gd name="connsiteY39" fmla="*/ 826294 h 1004887"/>
              <a:gd name="connsiteX40" fmla="*/ 21431 w 2438400"/>
              <a:gd name="connsiteY40" fmla="*/ 876300 h 1004887"/>
              <a:gd name="connsiteX41" fmla="*/ 4762 w 2438400"/>
              <a:gd name="connsiteY41" fmla="*/ 912019 h 1004887"/>
              <a:gd name="connsiteX42" fmla="*/ 0 w 2438400"/>
              <a:gd name="connsiteY42" fmla="*/ 942975 h 1004887"/>
              <a:gd name="connsiteX43" fmla="*/ 2381 w 2438400"/>
              <a:gd name="connsiteY43" fmla="*/ 969169 h 1004887"/>
              <a:gd name="connsiteX44" fmla="*/ 7143 w 2438400"/>
              <a:gd name="connsiteY44" fmla="*/ 983456 h 1004887"/>
              <a:gd name="connsiteX45" fmla="*/ 19050 w 2438400"/>
              <a:gd name="connsiteY45" fmla="*/ 997744 h 1004887"/>
              <a:gd name="connsiteX46" fmla="*/ 42862 w 2438400"/>
              <a:gd name="connsiteY46" fmla="*/ 1002506 h 1004887"/>
              <a:gd name="connsiteX47" fmla="*/ 80962 w 2438400"/>
              <a:gd name="connsiteY47" fmla="*/ 1004887 h 1004887"/>
              <a:gd name="connsiteX48" fmla="*/ 209550 w 2438400"/>
              <a:gd name="connsiteY48" fmla="*/ 997744 h 1004887"/>
              <a:gd name="connsiteX49" fmla="*/ 292893 w 2438400"/>
              <a:gd name="connsiteY49" fmla="*/ 992981 h 1004887"/>
              <a:gd name="connsiteX50" fmla="*/ 369093 w 2438400"/>
              <a:gd name="connsiteY50" fmla="*/ 981075 h 1004887"/>
              <a:gd name="connsiteX51" fmla="*/ 511968 w 2438400"/>
              <a:gd name="connsiteY51" fmla="*/ 957262 h 1004887"/>
              <a:gd name="connsiteX52" fmla="*/ 692943 w 2438400"/>
              <a:gd name="connsiteY52" fmla="*/ 907256 h 1004887"/>
              <a:gd name="connsiteX53" fmla="*/ 921543 w 2438400"/>
              <a:gd name="connsiteY53" fmla="*/ 833437 h 1004887"/>
              <a:gd name="connsiteX54" fmla="*/ 1193006 w 2438400"/>
              <a:gd name="connsiteY54" fmla="*/ 738187 h 1004887"/>
              <a:gd name="connsiteX55" fmla="*/ 1502568 w 2438400"/>
              <a:gd name="connsiteY55" fmla="*/ 619125 h 1004887"/>
              <a:gd name="connsiteX56" fmla="*/ 1554956 w 2438400"/>
              <a:gd name="connsiteY56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245268 w 2438400"/>
              <a:gd name="connsiteY32" fmla="*/ 433387 h 1004887"/>
              <a:gd name="connsiteX33" fmla="*/ 83343 w 2438400"/>
              <a:gd name="connsiteY33" fmla="*/ 385762 h 1004887"/>
              <a:gd name="connsiteX34" fmla="*/ 88106 w 2438400"/>
              <a:gd name="connsiteY34" fmla="*/ 547687 h 1004887"/>
              <a:gd name="connsiteX35" fmla="*/ 83343 w 2438400"/>
              <a:gd name="connsiteY35" fmla="*/ 631031 h 1004887"/>
              <a:gd name="connsiteX36" fmla="*/ 78581 w 2438400"/>
              <a:gd name="connsiteY36" fmla="*/ 692944 h 1004887"/>
              <a:gd name="connsiteX37" fmla="*/ 64293 w 2438400"/>
              <a:gd name="connsiteY37" fmla="*/ 750094 h 1004887"/>
              <a:gd name="connsiteX38" fmla="*/ 38100 w 2438400"/>
              <a:gd name="connsiteY38" fmla="*/ 826294 h 1004887"/>
              <a:gd name="connsiteX39" fmla="*/ 21431 w 2438400"/>
              <a:gd name="connsiteY39" fmla="*/ 876300 h 1004887"/>
              <a:gd name="connsiteX40" fmla="*/ 4762 w 2438400"/>
              <a:gd name="connsiteY40" fmla="*/ 912019 h 1004887"/>
              <a:gd name="connsiteX41" fmla="*/ 0 w 2438400"/>
              <a:gd name="connsiteY41" fmla="*/ 942975 h 1004887"/>
              <a:gd name="connsiteX42" fmla="*/ 2381 w 2438400"/>
              <a:gd name="connsiteY42" fmla="*/ 969169 h 1004887"/>
              <a:gd name="connsiteX43" fmla="*/ 7143 w 2438400"/>
              <a:gd name="connsiteY43" fmla="*/ 983456 h 1004887"/>
              <a:gd name="connsiteX44" fmla="*/ 19050 w 2438400"/>
              <a:gd name="connsiteY44" fmla="*/ 997744 h 1004887"/>
              <a:gd name="connsiteX45" fmla="*/ 42862 w 2438400"/>
              <a:gd name="connsiteY45" fmla="*/ 1002506 h 1004887"/>
              <a:gd name="connsiteX46" fmla="*/ 80962 w 2438400"/>
              <a:gd name="connsiteY46" fmla="*/ 1004887 h 1004887"/>
              <a:gd name="connsiteX47" fmla="*/ 209550 w 2438400"/>
              <a:gd name="connsiteY47" fmla="*/ 997744 h 1004887"/>
              <a:gd name="connsiteX48" fmla="*/ 292893 w 2438400"/>
              <a:gd name="connsiteY48" fmla="*/ 992981 h 1004887"/>
              <a:gd name="connsiteX49" fmla="*/ 369093 w 2438400"/>
              <a:gd name="connsiteY49" fmla="*/ 981075 h 1004887"/>
              <a:gd name="connsiteX50" fmla="*/ 511968 w 2438400"/>
              <a:gd name="connsiteY50" fmla="*/ 957262 h 1004887"/>
              <a:gd name="connsiteX51" fmla="*/ 692943 w 2438400"/>
              <a:gd name="connsiteY51" fmla="*/ 907256 h 1004887"/>
              <a:gd name="connsiteX52" fmla="*/ 921543 w 2438400"/>
              <a:gd name="connsiteY52" fmla="*/ 833437 h 1004887"/>
              <a:gd name="connsiteX53" fmla="*/ 1193006 w 2438400"/>
              <a:gd name="connsiteY53" fmla="*/ 738187 h 1004887"/>
              <a:gd name="connsiteX54" fmla="*/ 1502568 w 2438400"/>
              <a:gd name="connsiteY54" fmla="*/ 619125 h 1004887"/>
              <a:gd name="connsiteX55" fmla="*/ 1554956 w 2438400"/>
              <a:gd name="connsiteY55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245268 w 2438400"/>
              <a:gd name="connsiteY32" fmla="*/ 433387 h 1004887"/>
              <a:gd name="connsiteX33" fmla="*/ 88106 w 2438400"/>
              <a:gd name="connsiteY33" fmla="*/ 547687 h 1004887"/>
              <a:gd name="connsiteX34" fmla="*/ 83343 w 2438400"/>
              <a:gd name="connsiteY34" fmla="*/ 631031 h 1004887"/>
              <a:gd name="connsiteX35" fmla="*/ 78581 w 2438400"/>
              <a:gd name="connsiteY35" fmla="*/ 692944 h 1004887"/>
              <a:gd name="connsiteX36" fmla="*/ 64293 w 2438400"/>
              <a:gd name="connsiteY36" fmla="*/ 750094 h 1004887"/>
              <a:gd name="connsiteX37" fmla="*/ 38100 w 2438400"/>
              <a:gd name="connsiteY37" fmla="*/ 826294 h 1004887"/>
              <a:gd name="connsiteX38" fmla="*/ 21431 w 2438400"/>
              <a:gd name="connsiteY38" fmla="*/ 876300 h 1004887"/>
              <a:gd name="connsiteX39" fmla="*/ 4762 w 2438400"/>
              <a:gd name="connsiteY39" fmla="*/ 912019 h 1004887"/>
              <a:gd name="connsiteX40" fmla="*/ 0 w 2438400"/>
              <a:gd name="connsiteY40" fmla="*/ 942975 h 1004887"/>
              <a:gd name="connsiteX41" fmla="*/ 2381 w 2438400"/>
              <a:gd name="connsiteY41" fmla="*/ 969169 h 1004887"/>
              <a:gd name="connsiteX42" fmla="*/ 7143 w 2438400"/>
              <a:gd name="connsiteY42" fmla="*/ 983456 h 1004887"/>
              <a:gd name="connsiteX43" fmla="*/ 19050 w 2438400"/>
              <a:gd name="connsiteY43" fmla="*/ 997744 h 1004887"/>
              <a:gd name="connsiteX44" fmla="*/ 42862 w 2438400"/>
              <a:gd name="connsiteY44" fmla="*/ 1002506 h 1004887"/>
              <a:gd name="connsiteX45" fmla="*/ 80962 w 2438400"/>
              <a:gd name="connsiteY45" fmla="*/ 1004887 h 1004887"/>
              <a:gd name="connsiteX46" fmla="*/ 209550 w 2438400"/>
              <a:gd name="connsiteY46" fmla="*/ 997744 h 1004887"/>
              <a:gd name="connsiteX47" fmla="*/ 292893 w 2438400"/>
              <a:gd name="connsiteY47" fmla="*/ 992981 h 1004887"/>
              <a:gd name="connsiteX48" fmla="*/ 369093 w 2438400"/>
              <a:gd name="connsiteY48" fmla="*/ 981075 h 1004887"/>
              <a:gd name="connsiteX49" fmla="*/ 511968 w 2438400"/>
              <a:gd name="connsiteY49" fmla="*/ 957262 h 1004887"/>
              <a:gd name="connsiteX50" fmla="*/ 692943 w 2438400"/>
              <a:gd name="connsiteY50" fmla="*/ 907256 h 1004887"/>
              <a:gd name="connsiteX51" fmla="*/ 921543 w 2438400"/>
              <a:gd name="connsiteY51" fmla="*/ 833437 h 1004887"/>
              <a:gd name="connsiteX52" fmla="*/ 1193006 w 2438400"/>
              <a:gd name="connsiteY52" fmla="*/ 738187 h 1004887"/>
              <a:gd name="connsiteX53" fmla="*/ 1502568 w 2438400"/>
              <a:gd name="connsiteY53" fmla="*/ 619125 h 1004887"/>
              <a:gd name="connsiteX54" fmla="*/ 1554956 w 2438400"/>
              <a:gd name="connsiteY54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245268 w 2438400"/>
              <a:gd name="connsiteY32" fmla="*/ 433387 h 1004887"/>
              <a:gd name="connsiteX33" fmla="*/ 83343 w 2438400"/>
              <a:gd name="connsiteY33" fmla="*/ 631031 h 1004887"/>
              <a:gd name="connsiteX34" fmla="*/ 78581 w 2438400"/>
              <a:gd name="connsiteY34" fmla="*/ 692944 h 1004887"/>
              <a:gd name="connsiteX35" fmla="*/ 64293 w 2438400"/>
              <a:gd name="connsiteY35" fmla="*/ 750094 h 1004887"/>
              <a:gd name="connsiteX36" fmla="*/ 38100 w 2438400"/>
              <a:gd name="connsiteY36" fmla="*/ 826294 h 1004887"/>
              <a:gd name="connsiteX37" fmla="*/ 21431 w 2438400"/>
              <a:gd name="connsiteY37" fmla="*/ 876300 h 1004887"/>
              <a:gd name="connsiteX38" fmla="*/ 4762 w 2438400"/>
              <a:gd name="connsiteY38" fmla="*/ 912019 h 1004887"/>
              <a:gd name="connsiteX39" fmla="*/ 0 w 2438400"/>
              <a:gd name="connsiteY39" fmla="*/ 942975 h 1004887"/>
              <a:gd name="connsiteX40" fmla="*/ 2381 w 2438400"/>
              <a:gd name="connsiteY40" fmla="*/ 969169 h 1004887"/>
              <a:gd name="connsiteX41" fmla="*/ 7143 w 2438400"/>
              <a:gd name="connsiteY41" fmla="*/ 983456 h 1004887"/>
              <a:gd name="connsiteX42" fmla="*/ 19050 w 2438400"/>
              <a:gd name="connsiteY42" fmla="*/ 997744 h 1004887"/>
              <a:gd name="connsiteX43" fmla="*/ 42862 w 2438400"/>
              <a:gd name="connsiteY43" fmla="*/ 1002506 h 1004887"/>
              <a:gd name="connsiteX44" fmla="*/ 80962 w 2438400"/>
              <a:gd name="connsiteY44" fmla="*/ 1004887 h 1004887"/>
              <a:gd name="connsiteX45" fmla="*/ 209550 w 2438400"/>
              <a:gd name="connsiteY45" fmla="*/ 997744 h 1004887"/>
              <a:gd name="connsiteX46" fmla="*/ 292893 w 2438400"/>
              <a:gd name="connsiteY46" fmla="*/ 992981 h 1004887"/>
              <a:gd name="connsiteX47" fmla="*/ 369093 w 2438400"/>
              <a:gd name="connsiteY47" fmla="*/ 981075 h 1004887"/>
              <a:gd name="connsiteX48" fmla="*/ 511968 w 2438400"/>
              <a:gd name="connsiteY48" fmla="*/ 957262 h 1004887"/>
              <a:gd name="connsiteX49" fmla="*/ 692943 w 2438400"/>
              <a:gd name="connsiteY49" fmla="*/ 907256 h 1004887"/>
              <a:gd name="connsiteX50" fmla="*/ 921543 w 2438400"/>
              <a:gd name="connsiteY50" fmla="*/ 833437 h 1004887"/>
              <a:gd name="connsiteX51" fmla="*/ 1193006 w 2438400"/>
              <a:gd name="connsiteY51" fmla="*/ 738187 h 1004887"/>
              <a:gd name="connsiteX52" fmla="*/ 1502568 w 2438400"/>
              <a:gd name="connsiteY52" fmla="*/ 619125 h 1004887"/>
              <a:gd name="connsiteX53" fmla="*/ 1554956 w 2438400"/>
              <a:gd name="connsiteY53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83343 w 2438400"/>
              <a:gd name="connsiteY32" fmla="*/ 631031 h 1004887"/>
              <a:gd name="connsiteX33" fmla="*/ 78581 w 2438400"/>
              <a:gd name="connsiteY33" fmla="*/ 692944 h 1004887"/>
              <a:gd name="connsiteX34" fmla="*/ 64293 w 2438400"/>
              <a:gd name="connsiteY34" fmla="*/ 750094 h 1004887"/>
              <a:gd name="connsiteX35" fmla="*/ 38100 w 2438400"/>
              <a:gd name="connsiteY35" fmla="*/ 826294 h 1004887"/>
              <a:gd name="connsiteX36" fmla="*/ 21431 w 2438400"/>
              <a:gd name="connsiteY36" fmla="*/ 876300 h 1004887"/>
              <a:gd name="connsiteX37" fmla="*/ 4762 w 2438400"/>
              <a:gd name="connsiteY37" fmla="*/ 912019 h 1004887"/>
              <a:gd name="connsiteX38" fmla="*/ 0 w 2438400"/>
              <a:gd name="connsiteY38" fmla="*/ 942975 h 1004887"/>
              <a:gd name="connsiteX39" fmla="*/ 2381 w 2438400"/>
              <a:gd name="connsiteY39" fmla="*/ 969169 h 1004887"/>
              <a:gd name="connsiteX40" fmla="*/ 7143 w 2438400"/>
              <a:gd name="connsiteY40" fmla="*/ 983456 h 1004887"/>
              <a:gd name="connsiteX41" fmla="*/ 19050 w 2438400"/>
              <a:gd name="connsiteY41" fmla="*/ 997744 h 1004887"/>
              <a:gd name="connsiteX42" fmla="*/ 42862 w 2438400"/>
              <a:gd name="connsiteY42" fmla="*/ 1002506 h 1004887"/>
              <a:gd name="connsiteX43" fmla="*/ 80962 w 2438400"/>
              <a:gd name="connsiteY43" fmla="*/ 1004887 h 1004887"/>
              <a:gd name="connsiteX44" fmla="*/ 209550 w 2438400"/>
              <a:gd name="connsiteY44" fmla="*/ 997744 h 1004887"/>
              <a:gd name="connsiteX45" fmla="*/ 292893 w 2438400"/>
              <a:gd name="connsiteY45" fmla="*/ 992981 h 1004887"/>
              <a:gd name="connsiteX46" fmla="*/ 369093 w 2438400"/>
              <a:gd name="connsiteY46" fmla="*/ 981075 h 1004887"/>
              <a:gd name="connsiteX47" fmla="*/ 511968 w 2438400"/>
              <a:gd name="connsiteY47" fmla="*/ 957262 h 1004887"/>
              <a:gd name="connsiteX48" fmla="*/ 692943 w 2438400"/>
              <a:gd name="connsiteY48" fmla="*/ 907256 h 1004887"/>
              <a:gd name="connsiteX49" fmla="*/ 921543 w 2438400"/>
              <a:gd name="connsiteY49" fmla="*/ 833437 h 1004887"/>
              <a:gd name="connsiteX50" fmla="*/ 1193006 w 2438400"/>
              <a:gd name="connsiteY50" fmla="*/ 738187 h 1004887"/>
              <a:gd name="connsiteX51" fmla="*/ 1502568 w 2438400"/>
              <a:gd name="connsiteY51" fmla="*/ 619125 h 1004887"/>
              <a:gd name="connsiteX52" fmla="*/ 1554956 w 2438400"/>
              <a:gd name="connsiteY52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83343 w 2438400"/>
              <a:gd name="connsiteY31" fmla="*/ 631031 h 1004887"/>
              <a:gd name="connsiteX32" fmla="*/ 78581 w 2438400"/>
              <a:gd name="connsiteY32" fmla="*/ 692944 h 1004887"/>
              <a:gd name="connsiteX33" fmla="*/ 64293 w 2438400"/>
              <a:gd name="connsiteY33" fmla="*/ 750094 h 1004887"/>
              <a:gd name="connsiteX34" fmla="*/ 38100 w 2438400"/>
              <a:gd name="connsiteY34" fmla="*/ 826294 h 1004887"/>
              <a:gd name="connsiteX35" fmla="*/ 21431 w 2438400"/>
              <a:gd name="connsiteY35" fmla="*/ 876300 h 1004887"/>
              <a:gd name="connsiteX36" fmla="*/ 4762 w 2438400"/>
              <a:gd name="connsiteY36" fmla="*/ 912019 h 1004887"/>
              <a:gd name="connsiteX37" fmla="*/ 0 w 2438400"/>
              <a:gd name="connsiteY37" fmla="*/ 942975 h 1004887"/>
              <a:gd name="connsiteX38" fmla="*/ 2381 w 2438400"/>
              <a:gd name="connsiteY38" fmla="*/ 969169 h 1004887"/>
              <a:gd name="connsiteX39" fmla="*/ 7143 w 2438400"/>
              <a:gd name="connsiteY39" fmla="*/ 983456 h 1004887"/>
              <a:gd name="connsiteX40" fmla="*/ 19050 w 2438400"/>
              <a:gd name="connsiteY40" fmla="*/ 997744 h 1004887"/>
              <a:gd name="connsiteX41" fmla="*/ 42862 w 2438400"/>
              <a:gd name="connsiteY41" fmla="*/ 1002506 h 1004887"/>
              <a:gd name="connsiteX42" fmla="*/ 80962 w 2438400"/>
              <a:gd name="connsiteY42" fmla="*/ 1004887 h 1004887"/>
              <a:gd name="connsiteX43" fmla="*/ 209550 w 2438400"/>
              <a:gd name="connsiteY43" fmla="*/ 997744 h 1004887"/>
              <a:gd name="connsiteX44" fmla="*/ 292893 w 2438400"/>
              <a:gd name="connsiteY44" fmla="*/ 992981 h 1004887"/>
              <a:gd name="connsiteX45" fmla="*/ 369093 w 2438400"/>
              <a:gd name="connsiteY45" fmla="*/ 981075 h 1004887"/>
              <a:gd name="connsiteX46" fmla="*/ 511968 w 2438400"/>
              <a:gd name="connsiteY46" fmla="*/ 957262 h 1004887"/>
              <a:gd name="connsiteX47" fmla="*/ 692943 w 2438400"/>
              <a:gd name="connsiteY47" fmla="*/ 907256 h 1004887"/>
              <a:gd name="connsiteX48" fmla="*/ 921543 w 2438400"/>
              <a:gd name="connsiteY48" fmla="*/ 833437 h 1004887"/>
              <a:gd name="connsiteX49" fmla="*/ 1193006 w 2438400"/>
              <a:gd name="connsiteY49" fmla="*/ 738187 h 1004887"/>
              <a:gd name="connsiteX50" fmla="*/ 1502568 w 2438400"/>
              <a:gd name="connsiteY50" fmla="*/ 619125 h 1004887"/>
              <a:gd name="connsiteX51" fmla="*/ 1554956 w 2438400"/>
              <a:gd name="connsiteY51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83343 w 2438400"/>
              <a:gd name="connsiteY30" fmla="*/ 631031 h 1004887"/>
              <a:gd name="connsiteX31" fmla="*/ 78581 w 2438400"/>
              <a:gd name="connsiteY31" fmla="*/ 692944 h 1004887"/>
              <a:gd name="connsiteX32" fmla="*/ 64293 w 2438400"/>
              <a:gd name="connsiteY32" fmla="*/ 750094 h 1004887"/>
              <a:gd name="connsiteX33" fmla="*/ 38100 w 2438400"/>
              <a:gd name="connsiteY33" fmla="*/ 826294 h 1004887"/>
              <a:gd name="connsiteX34" fmla="*/ 21431 w 2438400"/>
              <a:gd name="connsiteY34" fmla="*/ 876300 h 1004887"/>
              <a:gd name="connsiteX35" fmla="*/ 4762 w 2438400"/>
              <a:gd name="connsiteY35" fmla="*/ 912019 h 1004887"/>
              <a:gd name="connsiteX36" fmla="*/ 0 w 2438400"/>
              <a:gd name="connsiteY36" fmla="*/ 942975 h 1004887"/>
              <a:gd name="connsiteX37" fmla="*/ 2381 w 2438400"/>
              <a:gd name="connsiteY37" fmla="*/ 969169 h 1004887"/>
              <a:gd name="connsiteX38" fmla="*/ 7143 w 2438400"/>
              <a:gd name="connsiteY38" fmla="*/ 983456 h 1004887"/>
              <a:gd name="connsiteX39" fmla="*/ 19050 w 2438400"/>
              <a:gd name="connsiteY39" fmla="*/ 997744 h 1004887"/>
              <a:gd name="connsiteX40" fmla="*/ 42862 w 2438400"/>
              <a:gd name="connsiteY40" fmla="*/ 1002506 h 1004887"/>
              <a:gd name="connsiteX41" fmla="*/ 80962 w 2438400"/>
              <a:gd name="connsiteY41" fmla="*/ 1004887 h 1004887"/>
              <a:gd name="connsiteX42" fmla="*/ 209550 w 2438400"/>
              <a:gd name="connsiteY42" fmla="*/ 997744 h 1004887"/>
              <a:gd name="connsiteX43" fmla="*/ 292893 w 2438400"/>
              <a:gd name="connsiteY43" fmla="*/ 992981 h 1004887"/>
              <a:gd name="connsiteX44" fmla="*/ 369093 w 2438400"/>
              <a:gd name="connsiteY44" fmla="*/ 981075 h 1004887"/>
              <a:gd name="connsiteX45" fmla="*/ 511968 w 2438400"/>
              <a:gd name="connsiteY45" fmla="*/ 957262 h 1004887"/>
              <a:gd name="connsiteX46" fmla="*/ 692943 w 2438400"/>
              <a:gd name="connsiteY46" fmla="*/ 907256 h 1004887"/>
              <a:gd name="connsiteX47" fmla="*/ 921543 w 2438400"/>
              <a:gd name="connsiteY47" fmla="*/ 833437 h 1004887"/>
              <a:gd name="connsiteX48" fmla="*/ 1193006 w 2438400"/>
              <a:gd name="connsiteY48" fmla="*/ 738187 h 1004887"/>
              <a:gd name="connsiteX49" fmla="*/ 1502568 w 2438400"/>
              <a:gd name="connsiteY49" fmla="*/ 619125 h 1004887"/>
              <a:gd name="connsiteX50" fmla="*/ 1554956 w 2438400"/>
              <a:gd name="connsiteY50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78581 w 2438400"/>
              <a:gd name="connsiteY30" fmla="*/ 692944 h 1004887"/>
              <a:gd name="connsiteX31" fmla="*/ 64293 w 2438400"/>
              <a:gd name="connsiteY31" fmla="*/ 750094 h 1004887"/>
              <a:gd name="connsiteX32" fmla="*/ 38100 w 2438400"/>
              <a:gd name="connsiteY32" fmla="*/ 826294 h 1004887"/>
              <a:gd name="connsiteX33" fmla="*/ 21431 w 2438400"/>
              <a:gd name="connsiteY33" fmla="*/ 876300 h 1004887"/>
              <a:gd name="connsiteX34" fmla="*/ 4762 w 2438400"/>
              <a:gd name="connsiteY34" fmla="*/ 912019 h 1004887"/>
              <a:gd name="connsiteX35" fmla="*/ 0 w 2438400"/>
              <a:gd name="connsiteY35" fmla="*/ 942975 h 1004887"/>
              <a:gd name="connsiteX36" fmla="*/ 2381 w 2438400"/>
              <a:gd name="connsiteY36" fmla="*/ 969169 h 1004887"/>
              <a:gd name="connsiteX37" fmla="*/ 7143 w 2438400"/>
              <a:gd name="connsiteY37" fmla="*/ 983456 h 1004887"/>
              <a:gd name="connsiteX38" fmla="*/ 19050 w 2438400"/>
              <a:gd name="connsiteY38" fmla="*/ 997744 h 1004887"/>
              <a:gd name="connsiteX39" fmla="*/ 42862 w 2438400"/>
              <a:gd name="connsiteY39" fmla="*/ 1002506 h 1004887"/>
              <a:gd name="connsiteX40" fmla="*/ 80962 w 2438400"/>
              <a:gd name="connsiteY40" fmla="*/ 1004887 h 1004887"/>
              <a:gd name="connsiteX41" fmla="*/ 209550 w 2438400"/>
              <a:gd name="connsiteY41" fmla="*/ 997744 h 1004887"/>
              <a:gd name="connsiteX42" fmla="*/ 292893 w 2438400"/>
              <a:gd name="connsiteY42" fmla="*/ 992981 h 1004887"/>
              <a:gd name="connsiteX43" fmla="*/ 369093 w 2438400"/>
              <a:gd name="connsiteY43" fmla="*/ 981075 h 1004887"/>
              <a:gd name="connsiteX44" fmla="*/ 511968 w 2438400"/>
              <a:gd name="connsiteY44" fmla="*/ 957262 h 1004887"/>
              <a:gd name="connsiteX45" fmla="*/ 692943 w 2438400"/>
              <a:gd name="connsiteY45" fmla="*/ 907256 h 1004887"/>
              <a:gd name="connsiteX46" fmla="*/ 921543 w 2438400"/>
              <a:gd name="connsiteY46" fmla="*/ 833437 h 1004887"/>
              <a:gd name="connsiteX47" fmla="*/ 1193006 w 2438400"/>
              <a:gd name="connsiteY47" fmla="*/ 738187 h 1004887"/>
              <a:gd name="connsiteX48" fmla="*/ 1502568 w 2438400"/>
              <a:gd name="connsiteY48" fmla="*/ 619125 h 1004887"/>
              <a:gd name="connsiteX49" fmla="*/ 1554956 w 2438400"/>
              <a:gd name="connsiteY49" fmla="*/ 597694 h 10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438400" h="1004887">
                <a:moveTo>
                  <a:pt x="1554956" y="597694"/>
                </a:moveTo>
                <a:lnTo>
                  <a:pt x="1969293" y="426244"/>
                </a:lnTo>
                <a:lnTo>
                  <a:pt x="2069306" y="383381"/>
                </a:lnTo>
                <a:lnTo>
                  <a:pt x="2174081" y="335756"/>
                </a:lnTo>
                <a:lnTo>
                  <a:pt x="2207418" y="323850"/>
                </a:lnTo>
                <a:lnTo>
                  <a:pt x="2240756" y="319087"/>
                </a:lnTo>
                <a:lnTo>
                  <a:pt x="2276475" y="316706"/>
                </a:lnTo>
                <a:lnTo>
                  <a:pt x="2307431" y="316706"/>
                </a:lnTo>
                <a:lnTo>
                  <a:pt x="2336006" y="321469"/>
                </a:lnTo>
                <a:lnTo>
                  <a:pt x="2359818" y="323850"/>
                </a:lnTo>
                <a:lnTo>
                  <a:pt x="2386012" y="316706"/>
                </a:lnTo>
                <a:lnTo>
                  <a:pt x="2412206" y="309562"/>
                </a:lnTo>
                <a:lnTo>
                  <a:pt x="2438400" y="292894"/>
                </a:lnTo>
                <a:lnTo>
                  <a:pt x="2143125" y="0"/>
                </a:lnTo>
                <a:lnTo>
                  <a:pt x="2131218" y="35719"/>
                </a:lnTo>
                <a:lnTo>
                  <a:pt x="2114550" y="57150"/>
                </a:lnTo>
                <a:lnTo>
                  <a:pt x="2097881" y="78581"/>
                </a:lnTo>
                <a:lnTo>
                  <a:pt x="2062162" y="97631"/>
                </a:lnTo>
                <a:lnTo>
                  <a:pt x="1862137" y="188119"/>
                </a:lnTo>
                <a:lnTo>
                  <a:pt x="1683543" y="266700"/>
                </a:lnTo>
                <a:lnTo>
                  <a:pt x="1412081" y="385762"/>
                </a:lnTo>
                <a:lnTo>
                  <a:pt x="1183481" y="485775"/>
                </a:lnTo>
                <a:lnTo>
                  <a:pt x="983456" y="559594"/>
                </a:lnTo>
                <a:lnTo>
                  <a:pt x="828675" y="607219"/>
                </a:lnTo>
                <a:lnTo>
                  <a:pt x="700087" y="638175"/>
                </a:lnTo>
                <a:lnTo>
                  <a:pt x="604837" y="657225"/>
                </a:lnTo>
                <a:lnTo>
                  <a:pt x="519112" y="659606"/>
                </a:lnTo>
                <a:lnTo>
                  <a:pt x="454818" y="659606"/>
                </a:lnTo>
                <a:lnTo>
                  <a:pt x="392906" y="647700"/>
                </a:lnTo>
                <a:lnTo>
                  <a:pt x="340518" y="619125"/>
                </a:lnTo>
                <a:lnTo>
                  <a:pt x="78581" y="692944"/>
                </a:lnTo>
                <a:lnTo>
                  <a:pt x="64293" y="750094"/>
                </a:lnTo>
                <a:lnTo>
                  <a:pt x="38100" y="826294"/>
                </a:lnTo>
                <a:lnTo>
                  <a:pt x="21431" y="876300"/>
                </a:lnTo>
                <a:lnTo>
                  <a:pt x="4762" y="912019"/>
                </a:lnTo>
                <a:lnTo>
                  <a:pt x="0" y="942975"/>
                </a:lnTo>
                <a:lnTo>
                  <a:pt x="2381" y="969169"/>
                </a:lnTo>
                <a:lnTo>
                  <a:pt x="7143" y="983456"/>
                </a:lnTo>
                <a:lnTo>
                  <a:pt x="19050" y="997744"/>
                </a:lnTo>
                <a:lnTo>
                  <a:pt x="42862" y="1002506"/>
                </a:lnTo>
                <a:lnTo>
                  <a:pt x="80962" y="1004887"/>
                </a:lnTo>
                <a:lnTo>
                  <a:pt x="209550" y="997744"/>
                </a:lnTo>
                <a:lnTo>
                  <a:pt x="292893" y="992981"/>
                </a:lnTo>
                <a:lnTo>
                  <a:pt x="369093" y="981075"/>
                </a:lnTo>
                <a:lnTo>
                  <a:pt x="511968" y="957262"/>
                </a:lnTo>
                <a:lnTo>
                  <a:pt x="692943" y="907256"/>
                </a:lnTo>
                <a:lnTo>
                  <a:pt x="921543" y="833437"/>
                </a:lnTo>
                <a:lnTo>
                  <a:pt x="1193006" y="738187"/>
                </a:lnTo>
                <a:lnTo>
                  <a:pt x="1502568" y="619125"/>
                </a:lnTo>
                <a:lnTo>
                  <a:pt x="1554956" y="59769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67F96585-9D1F-4A8D-8428-69E799C80BAC}"/>
              </a:ext>
            </a:extLst>
          </p:cNvPr>
          <p:cNvSpPr/>
          <p:nvPr/>
        </p:nvSpPr>
        <p:spPr>
          <a:xfrm rot="18900000">
            <a:off x="6203950" y="5211763"/>
            <a:ext cx="323850" cy="730250"/>
          </a:xfrm>
          <a:custGeom>
            <a:avLst/>
            <a:gdLst>
              <a:gd name="connsiteX0" fmla="*/ 1554956 w 2438400"/>
              <a:gd name="connsiteY0" fmla="*/ 614363 h 1021556"/>
              <a:gd name="connsiteX1" fmla="*/ 1969293 w 2438400"/>
              <a:gd name="connsiteY1" fmla="*/ 442913 h 1021556"/>
              <a:gd name="connsiteX2" fmla="*/ 2069306 w 2438400"/>
              <a:gd name="connsiteY2" fmla="*/ 400050 h 1021556"/>
              <a:gd name="connsiteX3" fmla="*/ 2174081 w 2438400"/>
              <a:gd name="connsiteY3" fmla="*/ 352425 h 1021556"/>
              <a:gd name="connsiteX4" fmla="*/ 2207418 w 2438400"/>
              <a:gd name="connsiteY4" fmla="*/ 340519 h 1021556"/>
              <a:gd name="connsiteX5" fmla="*/ 2240756 w 2438400"/>
              <a:gd name="connsiteY5" fmla="*/ 335756 h 1021556"/>
              <a:gd name="connsiteX6" fmla="*/ 2276475 w 2438400"/>
              <a:gd name="connsiteY6" fmla="*/ 333375 h 1021556"/>
              <a:gd name="connsiteX7" fmla="*/ 2307431 w 2438400"/>
              <a:gd name="connsiteY7" fmla="*/ 333375 h 1021556"/>
              <a:gd name="connsiteX8" fmla="*/ 2336006 w 2438400"/>
              <a:gd name="connsiteY8" fmla="*/ 338138 h 1021556"/>
              <a:gd name="connsiteX9" fmla="*/ 2359818 w 2438400"/>
              <a:gd name="connsiteY9" fmla="*/ 340519 h 1021556"/>
              <a:gd name="connsiteX10" fmla="*/ 2386012 w 2438400"/>
              <a:gd name="connsiteY10" fmla="*/ 333375 h 1021556"/>
              <a:gd name="connsiteX11" fmla="*/ 2412206 w 2438400"/>
              <a:gd name="connsiteY11" fmla="*/ 326231 h 1021556"/>
              <a:gd name="connsiteX12" fmla="*/ 2438400 w 2438400"/>
              <a:gd name="connsiteY12" fmla="*/ 309563 h 1021556"/>
              <a:gd name="connsiteX13" fmla="*/ 2143125 w 2438400"/>
              <a:gd name="connsiteY13" fmla="*/ 16669 h 1021556"/>
              <a:gd name="connsiteX14" fmla="*/ 2131218 w 2438400"/>
              <a:gd name="connsiteY14" fmla="*/ 52388 h 1021556"/>
              <a:gd name="connsiteX15" fmla="*/ 2114550 w 2438400"/>
              <a:gd name="connsiteY15" fmla="*/ 73819 h 1021556"/>
              <a:gd name="connsiteX16" fmla="*/ 2097881 w 2438400"/>
              <a:gd name="connsiteY16" fmla="*/ 95250 h 1021556"/>
              <a:gd name="connsiteX17" fmla="*/ 2062162 w 2438400"/>
              <a:gd name="connsiteY17" fmla="*/ 114300 h 1021556"/>
              <a:gd name="connsiteX18" fmla="*/ 1862137 w 2438400"/>
              <a:gd name="connsiteY18" fmla="*/ 204788 h 1021556"/>
              <a:gd name="connsiteX19" fmla="*/ 1683543 w 2438400"/>
              <a:gd name="connsiteY19" fmla="*/ 283369 h 1021556"/>
              <a:gd name="connsiteX20" fmla="*/ 1412081 w 2438400"/>
              <a:gd name="connsiteY20" fmla="*/ 402431 h 1021556"/>
              <a:gd name="connsiteX21" fmla="*/ 1183481 w 2438400"/>
              <a:gd name="connsiteY21" fmla="*/ 502444 h 1021556"/>
              <a:gd name="connsiteX22" fmla="*/ 983456 w 2438400"/>
              <a:gd name="connsiteY22" fmla="*/ 576263 h 1021556"/>
              <a:gd name="connsiteX23" fmla="*/ 828675 w 2438400"/>
              <a:gd name="connsiteY23" fmla="*/ 623888 h 1021556"/>
              <a:gd name="connsiteX24" fmla="*/ 700087 w 2438400"/>
              <a:gd name="connsiteY24" fmla="*/ 654844 h 1021556"/>
              <a:gd name="connsiteX25" fmla="*/ 604837 w 2438400"/>
              <a:gd name="connsiteY25" fmla="*/ 673894 h 1021556"/>
              <a:gd name="connsiteX26" fmla="*/ 519112 w 2438400"/>
              <a:gd name="connsiteY26" fmla="*/ 676275 h 1021556"/>
              <a:gd name="connsiteX27" fmla="*/ 454818 w 2438400"/>
              <a:gd name="connsiteY27" fmla="*/ 676275 h 1021556"/>
              <a:gd name="connsiteX28" fmla="*/ 392906 w 2438400"/>
              <a:gd name="connsiteY28" fmla="*/ 664369 h 1021556"/>
              <a:gd name="connsiteX29" fmla="*/ 340518 w 2438400"/>
              <a:gd name="connsiteY29" fmla="*/ 635794 h 1021556"/>
              <a:gd name="connsiteX30" fmla="*/ 309562 w 2438400"/>
              <a:gd name="connsiteY30" fmla="*/ 607219 h 1021556"/>
              <a:gd name="connsiteX31" fmla="*/ 292893 w 2438400"/>
              <a:gd name="connsiteY31" fmla="*/ 581025 h 1021556"/>
              <a:gd name="connsiteX32" fmla="*/ 245268 w 2438400"/>
              <a:gd name="connsiteY32" fmla="*/ 450056 h 1021556"/>
              <a:gd name="connsiteX33" fmla="*/ 159543 w 2438400"/>
              <a:gd name="connsiteY33" fmla="*/ 211931 h 1021556"/>
              <a:gd name="connsiteX34" fmla="*/ 102393 w 2438400"/>
              <a:gd name="connsiteY34" fmla="*/ 42863 h 1021556"/>
              <a:gd name="connsiteX35" fmla="*/ 88106 w 2438400"/>
              <a:gd name="connsiteY35" fmla="*/ 9525 h 1021556"/>
              <a:gd name="connsiteX36" fmla="*/ 78581 w 2438400"/>
              <a:gd name="connsiteY36" fmla="*/ 0 h 1021556"/>
              <a:gd name="connsiteX37" fmla="*/ 71437 w 2438400"/>
              <a:gd name="connsiteY37" fmla="*/ 0 h 1021556"/>
              <a:gd name="connsiteX38" fmla="*/ 59531 w 2438400"/>
              <a:gd name="connsiteY38" fmla="*/ 2381 h 1021556"/>
              <a:gd name="connsiteX39" fmla="*/ 50006 w 2438400"/>
              <a:gd name="connsiteY39" fmla="*/ 11906 h 1021556"/>
              <a:gd name="connsiteX40" fmla="*/ 42862 w 2438400"/>
              <a:gd name="connsiteY40" fmla="*/ 30956 h 1021556"/>
              <a:gd name="connsiteX41" fmla="*/ 38100 w 2438400"/>
              <a:gd name="connsiteY41" fmla="*/ 40481 h 1021556"/>
              <a:gd name="connsiteX42" fmla="*/ 40481 w 2438400"/>
              <a:gd name="connsiteY42" fmla="*/ 69056 h 1021556"/>
              <a:gd name="connsiteX43" fmla="*/ 52387 w 2438400"/>
              <a:gd name="connsiteY43" fmla="*/ 147638 h 1021556"/>
              <a:gd name="connsiteX44" fmla="*/ 73818 w 2438400"/>
              <a:gd name="connsiteY44" fmla="*/ 304800 h 1021556"/>
              <a:gd name="connsiteX45" fmla="*/ 83343 w 2438400"/>
              <a:gd name="connsiteY45" fmla="*/ 402431 h 1021556"/>
              <a:gd name="connsiteX46" fmla="*/ 88106 w 2438400"/>
              <a:gd name="connsiteY46" fmla="*/ 564356 h 1021556"/>
              <a:gd name="connsiteX47" fmla="*/ 83343 w 2438400"/>
              <a:gd name="connsiteY47" fmla="*/ 647700 h 1021556"/>
              <a:gd name="connsiteX48" fmla="*/ 78581 w 2438400"/>
              <a:gd name="connsiteY48" fmla="*/ 709613 h 1021556"/>
              <a:gd name="connsiteX49" fmla="*/ 64293 w 2438400"/>
              <a:gd name="connsiteY49" fmla="*/ 766763 h 1021556"/>
              <a:gd name="connsiteX50" fmla="*/ 38100 w 2438400"/>
              <a:gd name="connsiteY50" fmla="*/ 842963 h 1021556"/>
              <a:gd name="connsiteX51" fmla="*/ 21431 w 2438400"/>
              <a:gd name="connsiteY51" fmla="*/ 892969 h 1021556"/>
              <a:gd name="connsiteX52" fmla="*/ 4762 w 2438400"/>
              <a:gd name="connsiteY52" fmla="*/ 928688 h 1021556"/>
              <a:gd name="connsiteX53" fmla="*/ 0 w 2438400"/>
              <a:gd name="connsiteY53" fmla="*/ 959644 h 1021556"/>
              <a:gd name="connsiteX54" fmla="*/ 2381 w 2438400"/>
              <a:gd name="connsiteY54" fmla="*/ 985838 h 1021556"/>
              <a:gd name="connsiteX55" fmla="*/ 7143 w 2438400"/>
              <a:gd name="connsiteY55" fmla="*/ 1000125 h 1021556"/>
              <a:gd name="connsiteX56" fmla="*/ 19050 w 2438400"/>
              <a:gd name="connsiteY56" fmla="*/ 1014413 h 1021556"/>
              <a:gd name="connsiteX57" fmla="*/ 42862 w 2438400"/>
              <a:gd name="connsiteY57" fmla="*/ 1019175 h 1021556"/>
              <a:gd name="connsiteX58" fmla="*/ 80962 w 2438400"/>
              <a:gd name="connsiteY58" fmla="*/ 1021556 h 1021556"/>
              <a:gd name="connsiteX59" fmla="*/ 209550 w 2438400"/>
              <a:gd name="connsiteY59" fmla="*/ 1014413 h 1021556"/>
              <a:gd name="connsiteX60" fmla="*/ 292893 w 2438400"/>
              <a:gd name="connsiteY60" fmla="*/ 1009650 h 1021556"/>
              <a:gd name="connsiteX61" fmla="*/ 369093 w 2438400"/>
              <a:gd name="connsiteY61" fmla="*/ 997744 h 1021556"/>
              <a:gd name="connsiteX62" fmla="*/ 511968 w 2438400"/>
              <a:gd name="connsiteY62" fmla="*/ 973931 h 1021556"/>
              <a:gd name="connsiteX63" fmla="*/ 692943 w 2438400"/>
              <a:gd name="connsiteY63" fmla="*/ 923925 h 1021556"/>
              <a:gd name="connsiteX64" fmla="*/ 921543 w 2438400"/>
              <a:gd name="connsiteY64" fmla="*/ 850106 h 1021556"/>
              <a:gd name="connsiteX65" fmla="*/ 1193006 w 2438400"/>
              <a:gd name="connsiteY65" fmla="*/ 754856 h 1021556"/>
              <a:gd name="connsiteX66" fmla="*/ 1502568 w 2438400"/>
              <a:gd name="connsiteY66" fmla="*/ 635794 h 1021556"/>
              <a:gd name="connsiteX67" fmla="*/ 1554956 w 2438400"/>
              <a:gd name="connsiteY67" fmla="*/ 614363 h 1021556"/>
              <a:gd name="connsiteX0" fmla="*/ 1554956 w 2438400"/>
              <a:gd name="connsiteY0" fmla="*/ 614363 h 1021556"/>
              <a:gd name="connsiteX1" fmla="*/ 1969293 w 2438400"/>
              <a:gd name="connsiteY1" fmla="*/ 442913 h 1021556"/>
              <a:gd name="connsiteX2" fmla="*/ 2069306 w 2438400"/>
              <a:gd name="connsiteY2" fmla="*/ 400050 h 1021556"/>
              <a:gd name="connsiteX3" fmla="*/ 2174081 w 2438400"/>
              <a:gd name="connsiteY3" fmla="*/ 352425 h 1021556"/>
              <a:gd name="connsiteX4" fmla="*/ 2207418 w 2438400"/>
              <a:gd name="connsiteY4" fmla="*/ 340519 h 1021556"/>
              <a:gd name="connsiteX5" fmla="*/ 2240756 w 2438400"/>
              <a:gd name="connsiteY5" fmla="*/ 335756 h 1021556"/>
              <a:gd name="connsiteX6" fmla="*/ 2276475 w 2438400"/>
              <a:gd name="connsiteY6" fmla="*/ 333375 h 1021556"/>
              <a:gd name="connsiteX7" fmla="*/ 2307431 w 2438400"/>
              <a:gd name="connsiteY7" fmla="*/ 333375 h 1021556"/>
              <a:gd name="connsiteX8" fmla="*/ 2336006 w 2438400"/>
              <a:gd name="connsiteY8" fmla="*/ 338138 h 1021556"/>
              <a:gd name="connsiteX9" fmla="*/ 2359818 w 2438400"/>
              <a:gd name="connsiteY9" fmla="*/ 340519 h 1021556"/>
              <a:gd name="connsiteX10" fmla="*/ 2386012 w 2438400"/>
              <a:gd name="connsiteY10" fmla="*/ 333375 h 1021556"/>
              <a:gd name="connsiteX11" fmla="*/ 2412206 w 2438400"/>
              <a:gd name="connsiteY11" fmla="*/ 326231 h 1021556"/>
              <a:gd name="connsiteX12" fmla="*/ 2438400 w 2438400"/>
              <a:gd name="connsiteY12" fmla="*/ 309563 h 1021556"/>
              <a:gd name="connsiteX13" fmla="*/ 2131218 w 2438400"/>
              <a:gd name="connsiteY13" fmla="*/ 52388 h 1021556"/>
              <a:gd name="connsiteX14" fmla="*/ 2114550 w 2438400"/>
              <a:gd name="connsiteY14" fmla="*/ 73819 h 1021556"/>
              <a:gd name="connsiteX15" fmla="*/ 2097881 w 2438400"/>
              <a:gd name="connsiteY15" fmla="*/ 95250 h 1021556"/>
              <a:gd name="connsiteX16" fmla="*/ 2062162 w 2438400"/>
              <a:gd name="connsiteY16" fmla="*/ 114300 h 1021556"/>
              <a:gd name="connsiteX17" fmla="*/ 1862137 w 2438400"/>
              <a:gd name="connsiteY17" fmla="*/ 204788 h 1021556"/>
              <a:gd name="connsiteX18" fmla="*/ 1683543 w 2438400"/>
              <a:gd name="connsiteY18" fmla="*/ 283369 h 1021556"/>
              <a:gd name="connsiteX19" fmla="*/ 1412081 w 2438400"/>
              <a:gd name="connsiteY19" fmla="*/ 402431 h 1021556"/>
              <a:gd name="connsiteX20" fmla="*/ 1183481 w 2438400"/>
              <a:gd name="connsiteY20" fmla="*/ 502444 h 1021556"/>
              <a:gd name="connsiteX21" fmla="*/ 983456 w 2438400"/>
              <a:gd name="connsiteY21" fmla="*/ 576263 h 1021556"/>
              <a:gd name="connsiteX22" fmla="*/ 828675 w 2438400"/>
              <a:gd name="connsiteY22" fmla="*/ 623888 h 1021556"/>
              <a:gd name="connsiteX23" fmla="*/ 700087 w 2438400"/>
              <a:gd name="connsiteY23" fmla="*/ 654844 h 1021556"/>
              <a:gd name="connsiteX24" fmla="*/ 604837 w 2438400"/>
              <a:gd name="connsiteY24" fmla="*/ 673894 h 1021556"/>
              <a:gd name="connsiteX25" fmla="*/ 519112 w 2438400"/>
              <a:gd name="connsiteY25" fmla="*/ 676275 h 1021556"/>
              <a:gd name="connsiteX26" fmla="*/ 454818 w 2438400"/>
              <a:gd name="connsiteY26" fmla="*/ 676275 h 1021556"/>
              <a:gd name="connsiteX27" fmla="*/ 392906 w 2438400"/>
              <a:gd name="connsiteY27" fmla="*/ 664369 h 1021556"/>
              <a:gd name="connsiteX28" fmla="*/ 340518 w 2438400"/>
              <a:gd name="connsiteY28" fmla="*/ 635794 h 1021556"/>
              <a:gd name="connsiteX29" fmla="*/ 309562 w 2438400"/>
              <a:gd name="connsiteY29" fmla="*/ 607219 h 1021556"/>
              <a:gd name="connsiteX30" fmla="*/ 292893 w 2438400"/>
              <a:gd name="connsiteY30" fmla="*/ 581025 h 1021556"/>
              <a:gd name="connsiteX31" fmla="*/ 245268 w 2438400"/>
              <a:gd name="connsiteY31" fmla="*/ 450056 h 1021556"/>
              <a:gd name="connsiteX32" fmla="*/ 159543 w 2438400"/>
              <a:gd name="connsiteY32" fmla="*/ 211931 h 1021556"/>
              <a:gd name="connsiteX33" fmla="*/ 102393 w 2438400"/>
              <a:gd name="connsiteY33" fmla="*/ 42863 h 1021556"/>
              <a:gd name="connsiteX34" fmla="*/ 88106 w 2438400"/>
              <a:gd name="connsiteY34" fmla="*/ 9525 h 1021556"/>
              <a:gd name="connsiteX35" fmla="*/ 78581 w 2438400"/>
              <a:gd name="connsiteY35" fmla="*/ 0 h 1021556"/>
              <a:gd name="connsiteX36" fmla="*/ 71437 w 2438400"/>
              <a:gd name="connsiteY36" fmla="*/ 0 h 1021556"/>
              <a:gd name="connsiteX37" fmla="*/ 59531 w 2438400"/>
              <a:gd name="connsiteY37" fmla="*/ 2381 h 1021556"/>
              <a:gd name="connsiteX38" fmla="*/ 50006 w 2438400"/>
              <a:gd name="connsiteY38" fmla="*/ 11906 h 1021556"/>
              <a:gd name="connsiteX39" fmla="*/ 42862 w 2438400"/>
              <a:gd name="connsiteY39" fmla="*/ 30956 h 1021556"/>
              <a:gd name="connsiteX40" fmla="*/ 38100 w 2438400"/>
              <a:gd name="connsiteY40" fmla="*/ 40481 h 1021556"/>
              <a:gd name="connsiteX41" fmla="*/ 40481 w 2438400"/>
              <a:gd name="connsiteY41" fmla="*/ 69056 h 1021556"/>
              <a:gd name="connsiteX42" fmla="*/ 52387 w 2438400"/>
              <a:gd name="connsiteY42" fmla="*/ 147638 h 1021556"/>
              <a:gd name="connsiteX43" fmla="*/ 73818 w 2438400"/>
              <a:gd name="connsiteY43" fmla="*/ 304800 h 1021556"/>
              <a:gd name="connsiteX44" fmla="*/ 83343 w 2438400"/>
              <a:gd name="connsiteY44" fmla="*/ 402431 h 1021556"/>
              <a:gd name="connsiteX45" fmla="*/ 88106 w 2438400"/>
              <a:gd name="connsiteY45" fmla="*/ 564356 h 1021556"/>
              <a:gd name="connsiteX46" fmla="*/ 83343 w 2438400"/>
              <a:gd name="connsiteY46" fmla="*/ 647700 h 1021556"/>
              <a:gd name="connsiteX47" fmla="*/ 78581 w 2438400"/>
              <a:gd name="connsiteY47" fmla="*/ 709613 h 1021556"/>
              <a:gd name="connsiteX48" fmla="*/ 64293 w 2438400"/>
              <a:gd name="connsiteY48" fmla="*/ 766763 h 1021556"/>
              <a:gd name="connsiteX49" fmla="*/ 38100 w 2438400"/>
              <a:gd name="connsiteY49" fmla="*/ 842963 h 1021556"/>
              <a:gd name="connsiteX50" fmla="*/ 21431 w 2438400"/>
              <a:gd name="connsiteY50" fmla="*/ 892969 h 1021556"/>
              <a:gd name="connsiteX51" fmla="*/ 4762 w 2438400"/>
              <a:gd name="connsiteY51" fmla="*/ 928688 h 1021556"/>
              <a:gd name="connsiteX52" fmla="*/ 0 w 2438400"/>
              <a:gd name="connsiteY52" fmla="*/ 959644 h 1021556"/>
              <a:gd name="connsiteX53" fmla="*/ 2381 w 2438400"/>
              <a:gd name="connsiteY53" fmla="*/ 985838 h 1021556"/>
              <a:gd name="connsiteX54" fmla="*/ 7143 w 2438400"/>
              <a:gd name="connsiteY54" fmla="*/ 1000125 h 1021556"/>
              <a:gd name="connsiteX55" fmla="*/ 19050 w 2438400"/>
              <a:gd name="connsiteY55" fmla="*/ 1014413 h 1021556"/>
              <a:gd name="connsiteX56" fmla="*/ 42862 w 2438400"/>
              <a:gd name="connsiteY56" fmla="*/ 1019175 h 1021556"/>
              <a:gd name="connsiteX57" fmla="*/ 80962 w 2438400"/>
              <a:gd name="connsiteY57" fmla="*/ 1021556 h 1021556"/>
              <a:gd name="connsiteX58" fmla="*/ 209550 w 2438400"/>
              <a:gd name="connsiteY58" fmla="*/ 1014413 h 1021556"/>
              <a:gd name="connsiteX59" fmla="*/ 292893 w 2438400"/>
              <a:gd name="connsiteY59" fmla="*/ 1009650 h 1021556"/>
              <a:gd name="connsiteX60" fmla="*/ 369093 w 2438400"/>
              <a:gd name="connsiteY60" fmla="*/ 997744 h 1021556"/>
              <a:gd name="connsiteX61" fmla="*/ 511968 w 2438400"/>
              <a:gd name="connsiteY61" fmla="*/ 973931 h 1021556"/>
              <a:gd name="connsiteX62" fmla="*/ 692943 w 2438400"/>
              <a:gd name="connsiteY62" fmla="*/ 923925 h 1021556"/>
              <a:gd name="connsiteX63" fmla="*/ 921543 w 2438400"/>
              <a:gd name="connsiteY63" fmla="*/ 850106 h 1021556"/>
              <a:gd name="connsiteX64" fmla="*/ 1193006 w 2438400"/>
              <a:gd name="connsiteY64" fmla="*/ 754856 h 1021556"/>
              <a:gd name="connsiteX65" fmla="*/ 1502568 w 2438400"/>
              <a:gd name="connsiteY65" fmla="*/ 635794 h 1021556"/>
              <a:gd name="connsiteX66" fmla="*/ 1554956 w 2438400"/>
              <a:gd name="connsiteY66" fmla="*/ 614363 h 1021556"/>
              <a:gd name="connsiteX0" fmla="*/ 1554956 w 2438400"/>
              <a:gd name="connsiteY0" fmla="*/ 614363 h 1021556"/>
              <a:gd name="connsiteX1" fmla="*/ 1969293 w 2438400"/>
              <a:gd name="connsiteY1" fmla="*/ 442913 h 1021556"/>
              <a:gd name="connsiteX2" fmla="*/ 2069306 w 2438400"/>
              <a:gd name="connsiteY2" fmla="*/ 400050 h 1021556"/>
              <a:gd name="connsiteX3" fmla="*/ 2174081 w 2438400"/>
              <a:gd name="connsiteY3" fmla="*/ 352425 h 1021556"/>
              <a:gd name="connsiteX4" fmla="*/ 2207418 w 2438400"/>
              <a:gd name="connsiteY4" fmla="*/ 340519 h 1021556"/>
              <a:gd name="connsiteX5" fmla="*/ 2240756 w 2438400"/>
              <a:gd name="connsiteY5" fmla="*/ 335756 h 1021556"/>
              <a:gd name="connsiteX6" fmla="*/ 2276475 w 2438400"/>
              <a:gd name="connsiteY6" fmla="*/ 333375 h 1021556"/>
              <a:gd name="connsiteX7" fmla="*/ 2307431 w 2438400"/>
              <a:gd name="connsiteY7" fmla="*/ 333375 h 1021556"/>
              <a:gd name="connsiteX8" fmla="*/ 2336006 w 2438400"/>
              <a:gd name="connsiteY8" fmla="*/ 338138 h 1021556"/>
              <a:gd name="connsiteX9" fmla="*/ 2359818 w 2438400"/>
              <a:gd name="connsiteY9" fmla="*/ 340519 h 1021556"/>
              <a:gd name="connsiteX10" fmla="*/ 2386012 w 2438400"/>
              <a:gd name="connsiteY10" fmla="*/ 333375 h 1021556"/>
              <a:gd name="connsiteX11" fmla="*/ 2412206 w 2438400"/>
              <a:gd name="connsiteY11" fmla="*/ 326231 h 1021556"/>
              <a:gd name="connsiteX12" fmla="*/ 2438400 w 2438400"/>
              <a:gd name="connsiteY12" fmla="*/ 309563 h 1021556"/>
              <a:gd name="connsiteX13" fmla="*/ 2114550 w 2438400"/>
              <a:gd name="connsiteY13" fmla="*/ 73819 h 1021556"/>
              <a:gd name="connsiteX14" fmla="*/ 2097881 w 2438400"/>
              <a:gd name="connsiteY14" fmla="*/ 95250 h 1021556"/>
              <a:gd name="connsiteX15" fmla="*/ 2062162 w 2438400"/>
              <a:gd name="connsiteY15" fmla="*/ 114300 h 1021556"/>
              <a:gd name="connsiteX16" fmla="*/ 1862137 w 2438400"/>
              <a:gd name="connsiteY16" fmla="*/ 204788 h 1021556"/>
              <a:gd name="connsiteX17" fmla="*/ 1683543 w 2438400"/>
              <a:gd name="connsiteY17" fmla="*/ 283369 h 1021556"/>
              <a:gd name="connsiteX18" fmla="*/ 1412081 w 2438400"/>
              <a:gd name="connsiteY18" fmla="*/ 402431 h 1021556"/>
              <a:gd name="connsiteX19" fmla="*/ 1183481 w 2438400"/>
              <a:gd name="connsiteY19" fmla="*/ 502444 h 1021556"/>
              <a:gd name="connsiteX20" fmla="*/ 983456 w 2438400"/>
              <a:gd name="connsiteY20" fmla="*/ 576263 h 1021556"/>
              <a:gd name="connsiteX21" fmla="*/ 828675 w 2438400"/>
              <a:gd name="connsiteY21" fmla="*/ 623888 h 1021556"/>
              <a:gd name="connsiteX22" fmla="*/ 700087 w 2438400"/>
              <a:gd name="connsiteY22" fmla="*/ 654844 h 1021556"/>
              <a:gd name="connsiteX23" fmla="*/ 604837 w 2438400"/>
              <a:gd name="connsiteY23" fmla="*/ 673894 h 1021556"/>
              <a:gd name="connsiteX24" fmla="*/ 519112 w 2438400"/>
              <a:gd name="connsiteY24" fmla="*/ 676275 h 1021556"/>
              <a:gd name="connsiteX25" fmla="*/ 454818 w 2438400"/>
              <a:gd name="connsiteY25" fmla="*/ 676275 h 1021556"/>
              <a:gd name="connsiteX26" fmla="*/ 392906 w 2438400"/>
              <a:gd name="connsiteY26" fmla="*/ 664369 h 1021556"/>
              <a:gd name="connsiteX27" fmla="*/ 340518 w 2438400"/>
              <a:gd name="connsiteY27" fmla="*/ 635794 h 1021556"/>
              <a:gd name="connsiteX28" fmla="*/ 309562 w 2438400"/>
              <a:gd name="connsiteY28" fmla="*/ 607219 h 1021556"/>
              <a:gd name="connsiteX29" fmla="*/ 292893 w 2438400"/>
              <a:gd name="connsiteY29" fmla="*/ 581025 h 1021556"/>
              <a:gd name="connsiteX30" fmla="*/ 245268 w 2438400"/>
              <a:gd name="connsiteY30" fmla="*/ 450056 h 1021556"/>
              <a:gd name="connsiteX31" fmla="*/ 159543 w 2438400"/>
              <a:gd name="connsiteY31" fmla="*/ 211931 h 1021556"/>
              <a:gd name="connsiteX32" fmla="*/ 102393 w 2438400"/>
              <a:gd name="connsiteY32" fmla="*/ 42863 h 1021556"/>
              <a:gd name="connsiteX33" fmla="*/ 88106 w 2438400"/>
              <a:gd name="connsiteY33" fmla="*/ 9525 h 1021556"/>
              <a:gd name="connsiteX34" fmla="*/ 78581 w 2438400"/>
              <a:gd name="connsiteY34" fmla="*/ 0 h 1021556"/>
              <a:gd name="connsiteX35" fmla="*/ 71437 w 2438400"/>
              <a:gd name="connsiteY35" fmla="*/ 0 h 1021556"/>
              <a:gd name="connsiteX36" fmla="*/ 59531 w 2438400"/>
              <a:gd name="connsiteY36" fmla="*/ 2381 h 1021556"/>
              <a:gd name="connsiteX37" fmla="*/ 50006 w 2438400"/>
              <a:gd name="connsiteY37" fmla="*/ 11906 h 1021556"/>
              <a:gd name="connsiteX38" fmla="*/ 42862 w 2438400"/>
              <a:gd name="connsiteY38" fmla="*/ 30956 h 1021556"/>
              <a:gd name="connsiteX39" fmla="*/ 38100 w 2438400"/>
              <a:gd name="connsiteY39" fmla="*/ 40481 h 1021556"/>
              <a:gd name="connsiteX40" fmla="*/ 40481 w 2438400"/>
              <a:gd name="connsiteY40" fmla="*/ 69056 h 1021556"/>
              <a:gd name="connsiteX41" fmla="*/ 52387 w 2438400"/>
              <a:gd name="connsiteY41" fmla="*/ 147638 h 1021556"/>
              <a:gd name="connsiteX42" fmla="*/ 73818 w 2438400"/>
              <a:gd name="connsiteY42" fmla="*/ 304800 h 1021556"/>
              <a:gd name="connsiteX43" fmla="*/ 83343 w 2438400"/>
              <a:gd name="connsiteY43" fmla="*/ 402431 h 1021556"/>
              <a:gd name="connsiteX44" fmla="*/ 88106 w 2438400"/>
              <a:gd name="connsiteY44" fmla="*/ 564356 h 1021556"/>
              <a:gd name="connsiteX45" fmla="*/ 83343 w 2438400"/>
              <a:gd name="connsiteY45" fmla="*/ 647700 h 1021556"/>
              <a:gd name="connsiteX46" fmla="*/ 78581 w 2438400"/>
              <a:gd name="connsiteY46" fmla="*/ 709613 h 1021556"/>
              <a:gd name="connsiteX47" fmla="*/ 64293 w 2438400"/>
              <a:gd name="connsiteY47" fmla="*/ 766763 h 1021556"/>
              <a:gd name="connsiteX48" fmla="*/ 38100 w 2438400"/>
              <a:gd name="connsiteY48" fmla="*/ 842963 h 1021556"/>
              <a:gd name="connsiteX49" fmla="*/ 21431 w 2438400"/>
              <a:gd name="connsiteY49" fmla="*/ 892969 h 1021556"/>
              <a:gd name="connsiteX50" fmla="*/ 4762 w 2438400"/>
              <a:gd name="connsiteY50" fmla="*/ 928688 h 1021556"/>
              <a:gd name="connsiteX51" fmla="*/ 0 w 2438400"/>
              <a:gd name="connsiteY51" fmla="*/ 959644 h 1021556"/>
              <a:gd name="connsiteX52" fmla="*/ 2381 w 2438400"/>
              <a:gd name="connsiteY52" fmla="*/ 985838 h 1021556"/>
              <a:gd name="connsiteX53" fmla="*/ 7143 w 2438400"/>
              <a:gd name="connsiteY53" fmla="*/ 1000125 h 1021556"/>
              <a:gd name="connsiteX54" fmla="*/ 19050 w 2438400"/>
              <a:gd name="connsiteY54" fmla="*/ 1014413 h 1021556"/>
              <a:gd name="connsiteX55" fmla="*/ 42862 w 2438400"/>
              <a:gd name="connsiteY55" fmla="*/ 1019175 h 1021556"/>
              <a:gd name="connsiteX56" fmla="*/ 80962 w 2438400"/>
              <a:gd name="connsiteY56" fmla="*/ 1021556 h 1021556"/>
              <a:gd name="connsiteX57" fmla="*/ 209550 w 2438400"/>
              <a:gd name="connsiteY57" fmla="*/ 1014413 h 1021556"/>
              <a:gd name="connsiteX58" fmla="*/ 292893 w 2438400"/>
              <a:gd name="connsiteY58" fmla="*/ 1009650 h 1021556"/>
              <a:gd name="connsiteX59" fmla="*/ 369093 w 2438400"/>
              <a:gd name="connsiteY59" fmla="*/ 997744 h 1021556"/>
              <a:gd name="connsiteX60" fmla="*/ 511968 w 2438400"/>
              <a:gd name="connsiteY60" fmla="*/ 973931 h 1021556"/>
              <a:gd name="connsiteX61" fmla="*/ 692943 w 2438400"/>
              <a:gd name="connsiteY61" fmla="*/ 923925 h 1021556"/>
              <a:gd name="connsiteX62" fmla="*/ 921543 w 2438400"/>
              <a:gd name="connsiteY62" fmla="*/ 850106 h 1021556"/>
              <a:gd name="connsiteX63" fmla="*/ 1193006 w 2438400"/>
              <a:gd name="connsiteY63" fmla="*/ 754856 h 1021556"/>
              <a:gd name="connsiteX64" fmla="*/ 1502568 w 2438400"/>
              <a:gd name="connsiteY64" fmla="*/ 635794 h 1021556"/>
              <a:gd name="connsiteX65" fmla="*/ 1554956 w 2438400"/>
              <a:gd name="connsiteY65" fmla="*/ 614363 h 1021556"/>
              <a:gd name="connsiteX0" fmla="*/ 1554956 w 2438400"/>
              <a:gd name="connsiteY0" fmla="*/ 614363 h 1021556"/>
              <a:gd name="connsiteX1" fmla="*/ 1969293 w 2438400"/>
              <a:gd name="connsiteY1" fmla="*/ 442913 h 1021556"/>
              <a:gd name="connsiteX2" fmla="*/ 2069306 w 2438400"/>
              <a:gd name="connsiteY2" fmla="*/ 400050 h 1021556"/>
              <a:gd name="connsiteX3" fmla="*/ 2174081 w 2438400"/>
              <a:gd name="connsiteY3" fmla="*/ 352425 h 1021556"/>
              <a:gd name="connsiteX4" fmla="*/ 2207418 w 2438400"/>
              <a:gd name="connsiteY4" fmla="*/ 340519 h 1021556"/>
              <a:gd name="connsiteX5" fmla="*/ 2240756 w 2438400"/>
              <a:gd name="connsiteY5" fmla="*/ 335756 h 1021556"/>
              <a:gd name="connsiteX6" fmla="*/ 2276475 w 2438400"/>
              <a:gd name="connsiteY6" fmla="*/ 333375 h 1021556"/>
              <a:gd name="connsiteX7" fmla="*/ 2307431 w 2438400"/>
              <a:gd name="connsiteY7" fmla="*/ 333375 h 1021556"/>
              <a:gd name="connsiteX8" fmla="*/ 2336006 w 2438400"/>
              <a:gd name="connsiteY8" fmla="*/ 338138 h 1021556"/>
              <a:gd name="connsiteX9" fmla="*/ 2359818 w 2438400"/>
              <a:gd name="connsiteY9" fmla="*/ 340519 h 1021556"/>
              <a:gd name="connsiteX10" fmla="*/ 2386012 w 2438400"/>
              <a:gd name="connsiteY10" fmla="*/ 333375 h 1021556"/>
              <a:gd name="connsiteX11" fmla="*/ 2412206 w 2438400"/>
              <a:gd name="connsiteY11" fmla="*/ 326231 h 1021556"/>
              <a:gd name="connsiteX12" fmla="*/ 2438400 w 2438400"/>
              <a:gd name="connsiteY12" fmla="*/ 309563 h 1021556"/>
              <a:gd name="connsiteX13" fmla="*/ 2097881 w 2438400"/>
              <a:gd name="connsiteY13" fmla="*/ 95250 h 1021556"/>
              <a:gd name="connsiteX14" fmla="*/ 2062162 w 2438400"/>
              <a:gd name="connsiteY14" fmla="*/ 114300 h 1021556"/>
              <a:gd name="connsiteX15" fmla="*/ 1862137 w 2438400"/>
              <a:gd name="connsiteY15" fmla="*/ 204788 h 1021556"/>
              <a:gd name="connsiteX16" fmla="*/ 1683543 w 2438400"/>
              <a:gd name="connsiteY16" fmla="*/ 283369 h 1021556"/>
              <a:gd name="connsiteX17" fmla="*/ 1412081 w 2438400"/>
              <a:gd name="connsiteY17" fmla="*/ 402431 h 1021556"/>
              <a:gd name="connsiteX18" fmla="*/ 1183481 w 2438400"/>
              <a:gd name="connsiteY18" fmla="*/ 502444 h 1021556"/>
              <a:gd name="connsiteX19" fmla="*/ 983456 w 2438400"/>
              <a:gd name="connsiteY19" fmla="*/ 576263 h 1021556"/>
              <a:gd name="connsiteX20" fmla="*/ 828675 w 2438400"/>
              <a:gd name="connsiteY20" fmla="*/ 623888 h 1021556"/>
              <a:gd name="connsiteX21" fmla="*/ 700087 w 2438400"/>
              <a:gd name="connsiteY21" fmla="*/ 654844 h 1021556"/>
              <a:gd name="connsiteX22" fmla="*/ 604837 w 2438400"/>
              <a:gd name="connsiteY22" fmla="*/ 673894 h 1021556"/>
              <a:gd name="connsiteX23" fmla="*/ 519112 w 2438400"/>
              <a:gd name="connsiteY23" fmla="*/ 676275 h 1021556"/>
              <a:gd name="connsiteX24" fmla="*/ 454818 w 2438400"/>
              <a:gd name="connsiteY24" fmla="*/ 676275 h 1021556"/>
              <a:gd name="connsiteX25" fmla="*/ 392906 w 2438400"/>
              <a:gd name="connsiteY25" fmla="*/ 664369 h 1021556"/>
              <a:gd name="connsiteX26" fmla="*/ 340518 w 2438400"/>
              <a:gd name="connsiteY26" fmla="*/ 635794 h 1021556"/>
              <a:gd name="connsiteX27" fmla="*/ 309562 w 2438400"/>
              <a:gd name="connsiteY27" fmla="*/ 607219 h 1021556"/>
              <a:gd name="connsiteX28" fmla="*/ 292893 w 2438400"/>
              <a:gd name="connsiteY28" fmla="*/ 581025 h 1021556"/>
              <a:gd name="connsiteX29" fmla="*/ 245268 w 2438400"/>
              <a:gd name="connsiteY29" fmla="*/ 450056 h 1021556"/>
              <a:gd name="connsiteX30" fmla="*/ 159543 w 2438400"/>
              <a:gd name="connsiteY30" fmla="*/ 211931 h 1021556"/>
              <a:gd name="connsiteX31" fmla="*/ 102393 w 2438400"/>
              <a:gd name="connsiteY31" fmla="*/ 42863 h 1021556"/>
              <a:gd name="connsiteX32" fmla="*/ 88106 w 2438400"/>
              <a:gd name="connsiteY32" fmla="*/ 9525 h 1021556"/>
              <a:gd name="connsiteX33" fmla="*/ 78581 w 2438400"/>
              <a:gd name="connsiteY33" fmla="*/ 0 h 1021556"/>
              <a:gd name="connsiteX34" fmla="*/ 71437 w 2438400"/>
              <a:gd name="connsiteY34" fmla="*/ 0 h 1021556"/>
              <a:gd name="connsiteX35" fmla="*/ 59531 w 2438400"/>
              <a:gd name="connsiteY35" fmla="*/ 2381 h 1021556"/>
              <a:gd name="connsiteX36" fmla="*/ 50006 w 2438400"/>
              <a:gd name="connsiteY36" fmla="*/ 11906 h 1021556"/>
              <a:gd name="connsiteX37" fmla="*/ 42862 w 2438400"/>
              <a:gd name="connsiteY37" fmla="*/ 30956 h 1021556"/>
              <a:gd name="connsiteX38" fmla="*/ 38100 w 2438400"/>
              <a:gd name="connsiteY38" fmla="*/ 40481 h 1021556"/>
              <a:gd name="connsiteX39" fmla="*/ 40481 w 2438400"/>
              <a:gd name="connsiteY39" fmla="*/ 69056 h 1021556"/>
              <a:gd name="connsiteX40" fmla="*/ 52387 w 2438400"/>
              <a:gd name="connsiteY40" fmla="*/ 147638 h 1021556"/>
              <a:gd name="connsiteX41" fmla="*/ 73818 w 2438400"/>
              <a:gd name="connsiteY41" fmla="*/ 304800 h 1021556"/>
              <a:gd name="connsiteX42" fmla="*/ 83343 w 2438400"/>
              <a:gd name="connsiteY42" fmla="*/ 402431 h 1021556"/>
              <a:gd name="connsiteX43" fmla="*/ 88106 w 2438400"/>
              <a:gd name="connsiteY43" fmla="*/ 564356 h 1021556"/>
              <a:gd name="connsiteX44" fmla="*/ 83343 w 2438400"/>
              <a:gd name="connsiteY44" fmla="*/ 647700 h 1021556"/>
              <a:gd name="connsiteX45" fmla="*/ 78581 w 2438400"/>
              <a:gd name="connsiteY45" fmla="*/ 709613 h 1021556"/>
              <a:gd name="connsiteX46" fmla="*/ 64293 w 2438400"/>
              <a:gd name="connsiteY46" fmla="*/ 766763 h 1021556"/>
              <a:gd name="connsiteX47" fmla="*/ 38100 w 2438400"/>
              <a:gd name="connsiteY47" fmla="*/ 842963 h 1021556"/>
              <a:gd name="connsiteX48" fmla="*/ 21431 w 2438400"/>
              <a:gd name="connsiteY48" fmla="*/ 892969 h 1021556"/>
              <a:gd name="connsiteX49" fmla="*/ 4762 w 2438400"/>
              <a:gd name="connsiteY49" fmla="*/ 928688 h 1021556"/>
              <a:gd name="connsiteX50" fmla="*/ 0 w 2438400"/>
              <a:gd name="connsiteY50" fmla="*/ 959644 h 1021556"/>
              <a:gd name="connsiteX51" fmla="*/ 2381 w 2438400"/>
              <a:gd name="connsiteY51" fmla="*/ 985838 h 1021556"/>
              <a:gd name="connsiteX52" fmla="*/ 7143 w 2438400"/>
              <a:gd name="connsiteY52" fmla="*/ 1000125 h 1021556"/>
              <a:gd name="connsiteX53" fmla="*/ 19050 w 2438400"/>
              <a:gd name="connsiteY53" fmla="*/ 1014413 h 1021556"/>
              <a:gd name="connsiteX54" fmla="*/ 42862 w 2438400"/>
              <a:gd name="connsiteY54" fmla="*/ 1019175 h 1021556"/>
              <a:gd name="connsiteX55" fmla="*/ 80962 w 2438400"/>
              <a:gd name="connsiteY55" fmla="*/ 1021556 h 1021556"/>
              <a:gd name="connsiteX56" fmla="*/ 209550 w 2438400"/>
              <a:gd name="connsiteY56" fmla="*/ 1014413 h 1021556"/>
              <a:gd name="connsiteX57" fmla="*/ 292893 w 2438400"/>
              <a:gd name="connsiteY57" fmla="*/ 1009650 h 1021556"/>
              <a:gd name="connsiteX58" fmla="*/ 369093 w 2438400"/>
              <a:gd name="connsiteY58" fmla="*/ 997744 h 1021556"/>
              <a:gd name="connsiteX59" fmla="*/ 511968 w 2438400"/>
              <a:gd name="connsiteY59" fmla="*/ 973931 h 1021556"/>
              <a:gd name="connsiteX60" fmla="*/ 692943 w 2438400"/>
              <a:gd name="connsiteY60" fmla="*/ 923925 h 1021556"/>
              <a:gd name="connsiteX61" fmla="*/ 921543 w 2438400"/>
              <a:gd name="connsiteY61" fmla="*/ 850106 h 1021556"/>
              <a:gd name="connsiteX62" fmla="*/ 1193006 w 2438400"/>
              <a:gd name="connsiteY62" fmla="*/ 754856 h 1021556"/>
              <a:gd name="connsiteX63" fmla="*/ 1502568 w 2438400"/>
              <a:gd name="connsiteY63" fmla="*/ 635794 h 1021556"/>
              <a:gd name="connsiteX64" fmla="*/ 1554956 w 2438400"/>
              <a:gd name="connsiteY64" fmla="*/ 614363 h 1021556"/>
              <a:gd name="connsiteX0" fmla="*/ 1554956 w 2438400"/>
              <a:gd name="connsiteY0" fmla="*/ 614363 h 1021556"/>
              <a:gd name="connsiteX1" fmla="*/ 1969293 w 2438400"/>
              <a:gd name="connsiteY1" fmla="*/ 442913 h 1021556"/>
              <a:gd name="connsiteX2" fmla="*/ 2069306 w 2438400"/>
              <a:gd name="connsiteY2" fmla="*/ 400050 h 1021556"/>
              <a:gd name="connsiteX3" fmla="*/ 2174081 w 2438400"/>
              <a:gd name="connsiteY3" fmla="*/ 352425 h 1021556"/>
              <a:gd name="connsiteX4" fmla="*/ 2207418 w 2438400"/>
              <a:gd name="connsiteY4" fmla="*/ 340519 h 1021556"/>
              <a:gd name="connsiteX5" fmla="*/ 2240756 w 2438400"/>
              <a:gd name="connsiteY5" fmla="*/ 335756 h 1021556"/>
              <a:gd name="connsiteX6" fmla="*/ 2276475 w 2438400"/>
              <a:gd name="connsiteY6" fmla="*/ 333375 h 1021556"/>
              <a:gd name="connsiteX7" fmla="*/ 2307431 w 2438400"/>
              <a:gd name="connsiteY7" fmla="*/ 333375 h 1021556"/>
              <a:gd name="connsiteX8" fmla="*/ 2336006 w 2438400"/>
              <a:gd name="connsiteY8" fmla="*/ 338138 h 1021556"/>
              <a:gd name="connsiteX9" fmla="*/ 2359818 w 2438400"/>
              <a:gd name="connsiteY9" fmla="*/ 340519 h 1021556"/>
              <a:gd name="connsiteX10" fmla="*/ 2386012 w 2438400"/>
              <a:gd name="connsiteY10" fmla="*/ 333375 h 1021556"/>
              <a:gd name="connsiteX11" fmla="*/ 2412206 w 2438400"/>
              <a:gd name="connsiteY11" fmla="*/ 326231 h 1021556"/>
              <a:gd name="connsiteX12" fmla="*/ 2438400 w 2438400"/>
              <a:gd name="connsiteY12" fmla="*/ 309563 h 1021556"/>
              <a:gd name="connsiteX13" fmla="*/ 2062162 w 2438400"/>
              <a:gd name="connsiteY13" fmla="*/ 114300 h 1021556"/>
              <a:gd name="connsiteX14" fmla="*/ 1862137 w 2438400"/>
              <a:gd name="connsiteY14" fmla="*/ 204788 h 1021556"/>
              <a:gd name="connsiteX15" fmla="*/ 1683543 w 2438400"/>
              <a:gd name="connsiteY15" fmla="*/ 283369 h 1021556"/>
              <a:gd name="connsiteX16" fmla="*/ 1412081 w 2438400"/>
              <a:gd name="connsiteY16" fmla="*/ 402431 h 1021556"/>
              <a:gd name="connsiteX17" fmla="*/ 1183481 w 2438400"/>
              <a:gd name="connsiteY17" fmla="*/ 502444 h 1021556"/>
              <a:gd name="connsiteX18" fmla="*/ 983456 w 2438400"/>
              <a:gd name="connsiteY18" fmla="*/ 576263 h 1021556"/>
              <a:gd name="connsiteX19" fmla="*/ 828675 w 2438400"/>
              <a:gd name="connsiteY19" fmla="*/ 623888 h 1021556"/>
              <a:gd name="connsiteX20" fmla="*/ 700087 w 2438400"/>
              <a:gd name="connsiteY20" fmla="*/ 654844 h 1021556"/>
              <a:gd name="connsiteX21" fmla="*/ 604837 w 2438400"/>
              <a:gd name="connsiteY21" fmla="*/ 673894 h 1021556"/>
              <a:gd name="connsiteX22" fmla="*/ 519112 w 2438400"/>
              <a:gd name="connsiteY22" fmla="*/ 676275 h 1021556"/>
              <a:gd name="connsiteX23" fmla="*/ 454818 w 2438400"/>
              <a:gd name="connsiteY23" fmla="*/ 676275 h 1021556"/>
              <a:gd name="connsiteX24" fmla="*/ 392906 w 2438400"/>
              <a:gd name="connsiteY24" fmla="*/ 664369 h 1021556"/>
              <a:gd name="connsiteX25" fmla="*/ 340518 w 2438400"/>
              <a:gd name="connsiteY25" fmla="*/ 635794 h 1021556"/>
              <a:gd name="connsiteX26" fmla="*/ 309562 w 2438400"/>
              <a:gd name="connsiteY26" fmla="*/ 607219 h 1021556"/>
              <a:gd name="connsiteX27" fmla="*/ 292893 w 2438400"/>
              <a:gd name="connsiteY27" fmla="*/ 581025 h 1021556"/>
              <a:gd name="connsiteX28" fmla="*/ 245268 w 2438400"/>
              <a:gd name="connsiteY28" fmla="*/ 450056 h 1021556"/>
              <a:gd name="connsiteX29" fmla="*/ 159543 w 2438400"/>
              <a:gd name="connsiteY29" fmla="*/ 211931 h 1021556"/>
              <a:gd name="connsiteX30" fmla="*/ 102393 w 2438400"/>
              <a:gd name="connsiteY30" fmla="*/ 42863 h 1021556"/>
              <a:gd name="connsiteX31" fmla="*/ 88106 w 2438400"/>
              <a:gd name="connsiteY31" fmla="*/ 9525 h 1021556"/>
              <a:gd name="connsiteX32" fmla="*/ 78581 w 2438400"/>
              <a:gd name="connsiteY32" fmla="*/ 0 h 1021556"/>
              <a:gd name="connsiteX33" fmla="*/ 71437 w 2438400"/>
              <a:gd name="connsiteY33" fmla="*/ 0 h 1021556"/>
              <a:gd name="connsiteX34" fmla="*/ 59531 w 2438400"/>
              <a:gd name="connsiteY34" fmla="*/ 2381 h 1021556"/>
              <a:gd name="connsiteX35" fmla="*/ 50006 w 2438400"/>
              <a:gd name="connsiteY35" fmla="*/ 11906 h 1021556"/>
              <a:gd name="connsiteX36" fmla="*/ 42862 w 2438400"/>
              <a:gd name="connsiteY36" fmla="*/ 30956 h 1021556"/>
              <a:gd name="connsiteX37" fmla="*/ 38100 w 2438400"/>
              <a:gd name="connsiteY37" fmla="*/ 40481 h 1021556"/>
              <a:gd name="connsiteX38" fmla="*/ 40481 w 2438400"/>
              <a:gd name="connsiteY38" fmla="*/ 69056 h 1021556"/>
              <a:gd name="connsiteX39" fmla="*/ 52387 w 2438400"/>
              <a:gd name="connsiteY39" fmla="*/ 147638 h 1021556"/>
              <a:gd name="connsiteX40" fmla="*/ 73818 w 2438400"/>
              <a:gd name="connsiteY40" fmla="*/ 304800 h 1021556"/>
              <a:gd name="connsiteX41" fmla="*/ 83343 w 2438400"/>
              <a:gd name="connsiteY41" fmla="*/ 402431 h 1021556"/>
              <a:gd name="connsiteX42" fmla="*/ 88106 w 2438400"/>
              <a:gd name="connsiteY42" fmla="*/ 564356 h 1021556"/>
              <a:gd name="connsiteX43" fmla="*/ 83343 w 2438400"/>
              <a:gd name="connsiteY43" fmla="*/ 647700 h 1021556"/>
              <a:gd name="connsiteX44" fmla="*/ 78581 w 2438400"/>
              <a:gd name="connsiteY44" fmla="*/ 709613 h 1021556"/>
              <a:gd name="connsiteX45" fmla="*/ 64293 w 2438400"/>
              <a:gd name="connsiteY45" fmla="*/ 766763 h 1021556"/>
              <a:gd name="connsiteX46" fmla="*/ 38100 w 2438400"/>
              <a:gd name="connsiteY46" fmla="*/ 842963 h 1021556"/>
              <a:gd name="connsiteX47" fmla="*/ 21431 w 2438400"/>
              <a:gd name="connsiteY47" fmla="*/ 892969 h 1021556"/>
              <a:gd name="connsiteX48" fmla="*/ 4762 w 2438400"/>
              <a:gd name="connsiteY48" fmla="*/ 928688 h 1021556"/>
              <a:gd name="connsiteX49" fmla="*/ 0 w 2438400"/>
              <a:gd name="connsiteY49" fmla="*/ 959644 h 1021556"/>
              <a:gd name="connsiteX50" fmla="*/ 2381 w 2438400"/>
              <a:gd name="connsiteY50" fmla="*/ 985838 h 1021556"/>
              <a:gd name="connsiteX51" fmla="*/ 7143 w 2438400"/>
              <a:gd name="connsiteY51" fmla="*/ 1000125 h 1021556"/>
              <a:gd name="connsiteX52" fmla="*/ 19050 w 2438400"/>
              <a:gd name="connsiteY52" fmla="*/ 1014413 h 1021556"/>
              <a:gd name="connsiteX53" fmla="*/ 42862 w 2438400"/>
              <a:gd name="connsiteY53" fmla="*/ 1019175 h 1021556"/>
              <a:gd name="connsiteX54" fmla="*/ 80962 w 2438400"/>
              <a:gd name="connsiteY54" fmla="*/ 1021556 h 1021556"/>
              <a:gd name="connsiteX55" fmla="*/ 209550 w 2438400"/>
              <a:gd name="connsiteY55" fmla="*/ 1014413 h 1021556"/>
              <a:gd name="connsiteX56" fmla="*/ 292893 w 2438400"/>
              <a:gd name="connsiteY56" fmla="*/ 1009650 h 1021556"/>
              <a:gd name="connsiteX57" fmla="*/ 369093 w 2438400"/>
              <a:gd name="connsiteY57" fmla="*/ 997744 h 1021556"/>
              <a:gd name="connsiteX58" fmla="*/ 511968 w 2438400"/>
              <a:gd name="connsiteY58" fmla="*/ 973931 h 1021556"/>
              <a:gd name="connsiteX59" fmla="*/ 692943 w 2438400"/>
              <a:gd name="connsiteY59" fmla="*/ 923925 h 1021556"/>
              <a:gd name="connsiteX60" fmla="*/ 921543 w 2438400"/>
              <a:gd name="connsiteY60" fmla="*/ 850106 h 1021556"/>
              <a:gd name="connsiteX61" fmla="*/ 1193006 w 2438400"/>
              <a:gd name="connsiteY61" fmla="*/ 754856 h 1021556"/>
              <a:gd name="connsiteX62" fmla="*/ 1502568 w 2438400"/>
              <a:gd name="connsiteY62" fmla="*/ 635794 h 1021556"/>
              <a:gd name="connsiteX63" fmla="*/ 1554956 w 2438400"/>
              <a:gd name="connsiteY63" fmla="*/ 614363 h 1021556"/>
              <a:gd name="connsiteX0" fmla="*/ 1554956 w 2412206"/>
              <a:gd name="connsiteY0" fmla="*/ 614363 h 1021556"/>
              <a:gd name="connsiteX1" fmla="*/ 1969293 w 2412206"/>
              <a:gd name="connsiteY1" fmla="*/ 442913 h 1021556"/>
              <a:gd name="connsiteX2" fmla="*/ 2069306 w 2412206"/>
              <a:gd name="connsiteY2" fmla="*/ 400050 h 1021556"/>
              <a:gd name="connsiteX3" fmla="*/ 2174081 w 2412206"/>
              <a:gd name="connsiteY3" fmla="*/ 352425 h 1021556"/>
              <a:gd name="connsiteX4" fmla="*/ 2207418 w 2412206"/>
              <a:gd name="connsiteY4" fmla="*/ 340519 h 1021556"/>
              <a:gd name="connsiteX5" fmla="*/ 2240756 w 2412206"/>
              <a:gd name="connsiteY5" fmla="*/ 335756 h 1021556"/>
              <a:gd name="connsiteX6" fmla="*/ 2276475 w 2412206"/>
              <a:gd name="connsiteY6" fmla="*/ 333375 h 1021556"/>
              <a:gd name="connsiteX7" fmla="*/ 2307431 w 2412206"/>
              <a:gd name="connsiteY7" fmla="*/ 333375 h 1021556"/>
              <a:gd name="connsiteX8" fmla="*/ 2336006 w 2412206"/>
              <a:gd name="connsiteY8" fmla="*/ 338138 h 1021556"/>
              <a:gd name="connsiteX9" fmla="*/ 2359818 w 2412206"/>
              <a:gd name="connsiteY9" fmla="*/ 340519 h 1021556"/>
              <a:gd name="connsiteX10" fmla="*/ 2386012 w 2412206"/>
              <a:gd name="connsiteY10" fmla="*/ 333375 h 1021556"/>
              <a:gd name="connsiteX11" fmla="*/ 2412206 w 2412206"/>
              <a:gd name="connsiteY11" fmla="*/ 326231 h 1021556"/>
              <a:gd name="connsiteX12" fmla="*/ 2062162 w 2412206"/>
              <a:gd name="connsiteY12" fmla="*/ 114300 h 1021556"/>
              <a:gd name="connsiteX13" fmla="*/ 1862137 w 2412206"/>
              <a:gd name="connsiteY13" fmla="*/ 204788 h 1021556"/>
              <a:gd name="connsiteX14" fmla="*/ 1683543 w 2412206"/>
              <a:gd name="connsiteY14" fmla="*/ 283369 h 1021556"/>
              <a:gd name="connsiteX15" fmla="*/ 1412081 w 2412206"/>
              <a:gd name="connsiteY15" fmla="*/ 402431 h 1021556"/>
              <a:gd name="connsiteX16" fmla="*/ 1183481 w 2412206"/>
              <a:gd name="connsiteY16" fmla="*/ 502444 h 1021556"/>
              <a:gd name="connsiteX17" fmla="*/ 983456 w 2412206"/>
              <a:gd name="connsiteY17" fmla="*/ 576263 h 1021556"/>
              <a:gd name="connsiteX18" fmla="*/ 828675 w 2412206"/>
              <a:gd name="connsiteY18" fmla="*/ 623888 h 1021556"/>
              <a:gd name="connsiteX19" fmla="*/ 700087 w 2412206"/>
              <a:gd name="connsiteY19" fmla="*/ 654844 h 1021556"/>
              <a:gd name="connsiteX20" fmla="*/ 604837 w 2412206"/>
              <a:gd name="connsiteY20" fmla="*/ 673894 h 1021556"/>
              <a:gd name="connsiteX21" fmla="*/ 519112 w 2412206"/>
              <a:gd name="connsiteY21" fmla="*/ 676275 h 1021556"/>
              <a:gd name="connsiteX22" fmla="*/ 454818 w 2412206"/>
              <a:gd name="connsiteY22" fmla="*/ 676275 h 1021556"/>
              <a:gd name="connsiteX23" fmla="*/ 392906 w 2412206"/>
              <a:gd name="connsiteY23" fmla="*/ 664369 h 1021556"/>
              <a:gd name="connsiteX24" fmla="*/ 340518 w 2412206"/>
              <a:gd name="connsiteY24" fmla="*/ 635794 h 1021556"/>
              <a:gd name="connsiteX25" fmla="*/ 309562 w 2412206"/>
              <a:gd name="connsiteY25" fmla="*/ 607219 h 1021556"/>
              <a:gd name="connsiteX26" fmla="*/ 292893 w 2412206"/>
              <a:gd name="connsiteY26" fmla="*/ 581025 h 1021556"/>
              <a:gd name="connsiteX27" fmla="*/ 245268 w 2412206"/>
              <a:gd name="connsiteY27" fmla="*/ 450056 h 1021556"/>
              <a:gd name="connsiteX28" fmla="*/ 159543 w 2412206"/>
              <a:gd name="connsiteY28" fmla="*/ 211931 h 1021556"/>
              <a:gd name="connsiteX29" fmla="*/ 102393 w 2412206"/>
              <a:gd name="connsiteY29" fmla="*/ 42863 h 1021556"/>
              <a:gd name="connsiteX30" fmla="*/ 88106 w 2412206"/>
              <a:gd name="connsiteY30" fmla="*/ 9525 h 1021556"/>
              <a:gd name="connsiteX31" fmla="*/ 78581 w 2412206"/>
              <a:gd name="connsiteY31" fmla="*/ 0 h 1021556"/>
              <a:gd name="connsiteX32" fmla="*/ 71437 w 2412206"/>
              <a:gd name="connsiteY32" fmla="*/ 0 h 1021556"/>
              <a:gd name="connsiteX33" fmla="*/ 59531 w 2412206"/>
              <a:gd name="connsiteY33" fmla="*/ 2381 h 1021556"/>
              <a:gd name="connsiteX34" fmla="*/ 50006 w 2412206"/>
              <a:gd name="connsiteY34" fmla="*/ 11906 h 1021556"/>
              <a:gd name="connsiteX35" fmla="*/ 42862 w 2412206"/>
              <a:gd name="connsiteY35" fmla="*/ 30956 h 1021556"/>
              <a:gd name="connsiteX36" fmla="*/ 38100 w 2412206"/>
              <a:gd name="connsiteY36" fmla="*/ 40481 h 1021556"/>
              <a:gd name="connsiteX37" fmla="*/ 40481 w 2412206"/>
              <a:gd name="connsiteY37" fmla="*/ 69056 h 1021556"/>
              <a:gd name="connsiteX38" fmla="*/ 52387 w 2412206"/>
              <a:gd name="connsiteY38" fmla="*/ 147638 h 1021556"/>
              <a:gd name="connsiteX39" fmla="*/ 73818 w 2412206"/>
              <a:gd name="connsiteY39" fmla="*/ 304800 h 1021556"/>
              <a:gd name="connsiteX40" fmla="*/ 83343 w 2412206"/>
              <a:gd name="connsiteY40" fmla="*/ 402431 h 1021556"/>
              <a:gd name="connsiteX41" fmla="*/ 88106 w 2412206"/>
              <a:gd name="connsiteY41" fmla="*/ 564356 h 1021556"/>
              <a:gd name="connsiteX42" fmla="*/ 83343 w 2412206"/>
              <a:gd name="connsiteY42" fmla="*/ 647700 h 1021556"/>
              <a:gd name="connsiteX43" fmla="*/ 78581 w 2412206"/>
              <a:gd name="connsiteY43" fmla="*/ 709613 h 1021556"/>
              <a:gd name="connsiteX44" fmla="*/ 64293 w 2412206"/>
              <a:gd name="connsiteY44" fmla="*/ 766763 h 1021556"/>
              <a:gd name="connsiteX45" fmla="*/ 38100 w 2412206"/>
              <a:gd name="connsiteY45" fmla="*/ 842963 h 1021556"/>
              <a:gd name="connsiteX46" fmla="*/ 21431 w 2412206"/>
              <a:gd name="connsiteY46" fmla="*/ 892969 h 1021556"/>
              <a:gd name="connsiteX47" fmla="*/ 4762 w 2412206"/>
              <a:gd name="connsiteY47" fmla="*/ 928688 h 1021556"/>
              <a:gd name="connsiteX48" fmla="*/ 0 w 2412206"/>
              <a:gd name="connsiteY48" fmla="*/ 959644 h 1021556"/>
              <a:gd name="connsiteX49" fmla="*/ 2381 w 2412206"/>
              <a:gd name="connsiteY49" fmla="*/ 985838 h 1021556"/>
              <a:gd name="connsiteX50" fmla="*/ 7143 w 2412206"/>
              <a:gd name="connsiteY50" fmla="*/ 1000125 h 1021556"/>
              <a:gd name="connsiteX51" fmla="*/ 19050 w 2412206"/>
              <a:gd name="connsiteY51" fmla="*/ 1014413 h 1021556"/>
              <a:gd name="connsiteX52" fmla="*/ 42862 w 2412206"/>
              <a:gd name="connsiteY52" fmla="*/ 1019175 h 1021556"/>
              <a:gd name="connsiteX53" fmla="*/ 80962 w 2412206"/>
              <a:gd name="connsiteY53" fmla="*/ 1021556 h 1021556"/>
              <a:gd name="connsiteX54" fmla="*/ 209550 w 2412206"/>
              <a:gd name="connsiteY54" fmla="*/ 1014413 h 1021556"/>
              <a:gd name="connsiteX55" fmla="*/ 292893 w 2412206"/>
              <a:gd name="connsiteY55" fmla="*/ 1009650 h 1021556"/>
              <a:gd name="connsiteX56" fmla="*/ 369093 w 2412206"/>
              <a:gd name="connsiteY56" fmla="*/ 997744 h 1021556"/>
              <a:gd name="connsiteX57" fmla="*/ 511968 w 2412206"/>
              <a:gd name="connsiteY57" fmla="*/ 973931 h 1021556"/>
              <a:gd name="connsiteX58" fmla="*/ 692943 w 2412206"/>
              <a:gd name="connsiteY58" fmla="*/ 923925 h 1021556"/>
              <a:gd name="connsiteX59" fmla="*/ 921543 w 2412206"/>
              <a:gd name="connsiteY59" fmla="*/ 850106 h 1021556"/>
              <a:gd name="connsiteX60" fmla="*/ 1193006 w 2412206"/>
              <a:gd name="connsiteY60" fmla="*/ 754856 h 1021556"/>
              <a:gd name="connsiteX61" fmla="*/ 1502568 w 2412206"/>
              <a:gd name="connsiteY61" fmla="*/ 635794 h 1021556"/>
              <a:gd name="connsiteX62" fmla="*/ 1554956 w 2412206"/>
              <a:gd name="connsiteY62" fmla="*/ 614363 h 1021556"/>
              <a:gd name="connsiteX0" fmla="*/ 1554956 w 2386012"/>
              <a:gd name="connsiteY0" fmla="*/ 614363 h 1021556"/>
              <a:gd name="connsiteX1" fmla="*/ 1969293 w 2386012"/>
              <a:gd name="connsiteY1" fmla="*/ 442913 h 1021556"/>
              <a:gd name="connsiteX2" fmla="*/ 2069306 w 2386012"/>
              <a:gd name="connsiteY2" fmla="*/ 400050 h 1021556"/>
              <a:gd name="connsiteX3" fmla="*/ 2174081 w 2386012"/>
              <a:gd name="connsiteY3" fmla="*/ 352425 h 1021556"/>
              <a:gd name="connsiteX4" fmla="*/ 2207418 w 2386012"/>
              <a:gd name="connsiteY4" fmla="*/ 340519 h 1021556"/>
              <a:gd name="connsiteX5" fmla="*/ 2240756 w 2386012"/>
              <a:gd name="connsiteY5" fmla="*/ 335756 h 1021556"/>
              <a:gd name="connsiteX6" fmla="*/ 2276475 w 2386012"/>
              <a:gd name="connsiteY6" fmla="*/ 333375 h 1021556"/>
              <a:gd name="connsiteX7" fmla="*/ 2307431 w 2386012"/>
              <a:gd name="connsiteY7" fmla="*/ 333375 h 1021556"/>
              <a:gd name="connsiteX8" fmla="*/ 2336006 w 2386012"/>
              <a:gd name="connsiteY8" fmla="*/ 338138 h 1021556"/>
              <a:gd name="connsiteX9" fmla="*/ 2359818 w 2386012"/>
              <a:gd name="connsiteY9" fmla="*/ 340519 h 1021556"/>
              <a:gd name="connsiteX10" fmla="*/ 2386012 w 2386012"/>
              <a:gd name="connsiteY10" fmla="*/ 333375 h 1021556"/>
              <a:gd name="connsiteX11" fmla="*/ 2062162 w 2386012"/>
              <a:gd name="connsiteY11" fmla="*/ 114300 h 1021556"/>
              <a:gd name="connsiteX12" fmla="*/ 1862137 w 2386012"/>
              <a:gd name="connsiteY12" fmla="*/ 204788 h 1021556"/>
              <a:gd name="connsiteX13" fmla="*/ 1683543 w 2386012"/>
              <a:gd name="connsiteY13" fmla="*/ 283369 h 1021556"/>
              <a:gd name="connsiteX14" fmla="*/ 1412081 w 2386012"/>
              <a:gd name="connsiteY14" fmla="*/ 402431 h 1021556"/>
              <a:gd name="connsiteX15" fmla="*/ 1183481 w 2386012"/>
              <a:gd name="connsiteY15" fmla="*/ 502444 h 1021556"/>
              <a:gd name="connsiteX16" fmla="*/ 983456 w 2386012"/>
              <a:gd name="connsiteY16" fmla="*/ 576263 h 1021556"/>
              <a:gd name="connsiteX17" fmla="*/ 828675 w 2386012"/>
              <a:gd name="connsiteY17" fmla="*/ 623888 h 1021556"/>
              <a:gd name="connsiteX18" fmla="*/ 700087 w 2386012"/>
              <a:gd name="connsiteY18" fmla="*/ 654844 h 1021556"/>
              <a:gd name="connsiteX19" fmla="*/ 604837 w 2386012"/>
              <a:gd name="connsiteY19" fmla="*/ 673894 h 1021556"/>
              <a:gd name="connsiteX20" fmla="*/ 519112 w 2386012"/>
              <a:gd name="connsiteY20" fmla="*/ 676275 h 1021556"/>
              <a:gd name="connsiteX21" fmla="*/ 454818 w 2386012"/>
              <a:gd name="connsiteY21" fmla="*/ 676275 h 1021556"/>
              <a:gd name="connsiteX22" fmla="*/ 392906 w 2386012"/>
              <a:gd name="connsiteY22" fmla="*/ 664369 h 1021556"/>
              <a:gd name="connsiteX23" fmla="*/ 340518 w 2386012"/>
              <a:gd name="connsiteY23" fmla="*/ 635794 h 1021556"/>
              <a:gd name="connsiteX24" fmla="*/ 309562 w 2386012"/>
              <a:gd name="connsiteY24" fmla="*/ 607219 h 1021556"/>
              <a:gd name="connsiteX25" fmla="*/ 292893 w 2386012"/>
              <a:gd name="connsiteY25" fmla="*/ 581025 h 1021556"/>
              <a:gd name="connsiteX26" fmla="*/ 245268 w 2386012"/>
              <a:gd name="connsiteY26" fmla="*/ 450056 h 1021556"/>
              <a:gd name="connsiteX27" fmla="*/ 159543 w 2386012"/>
              <a:gd name="connsiteY27" fmla="*/ 211931 h 1021556"/>
              <a:gd name="connsiteX28" fmla="*/ 102393 w 2386012"/>
              <a:gd name="connsiteY28" fmla="*/ 42863 h 1021556"/>
              <a:gd name="connsiteX29" fmla="*/ 88106 w 2386012"/>
              <a:gd name="connsiteY29" fmla="*/ 9525 h 1021556"/>
              <a:gd name="connsiteX30" fmla="*/ 78581 w 2386012"/>
              <a:gd name="connsiteY30" fmla="*/ 0 h 1021556"/>
              <a:gd name="connsiteX31" fmla="*/ 71437 w 2386012"/>
              <a:gd name="connsiteY31" fmla="*/ 0 h 1021556"/>
              <a:gd name="connsiteX32" fmla="*/ 59531 w 2386012"/>
              <a:gd name="connsiteY32" fmla="*/ 2381 h 1021556"/>
              <a:gd name="connsiteX33" fmla="*/ 50006 w 2386012"/>
              <a:gd name="connsiteY33" fmla="*/ 11906 h 1021556"/>
              <a:gd name="connsiteX34" fmla="*/ 42862 w 2386012"/>
              <a:gd name="connsiteY34" fmla="*/ 30956 h 1021556"/>
              <a:gd name="connsiteX35" fmla="*/ 38100 w 2386012"/>
              <a:gd name="connsiteY35" fmla="*/ 40481 h 1021556"/>
              <a:gd name="connsiteX36" fmla="*/ 40481 w 2386012"/>
              <a:gd name="connsiteY36" fmla="*/ 69056 h 1021556"/>
              <a:gd name="connsiteX37" fmla="*/ 52387 w 2386012"/>
              <a:gd name="connsiteY37" fmla="*/ 147638 h 1021556"/>
              <a:gd name="connsiteX38" fmla="*/ 73818 w 2386012"/>
              <a:gd name="connsiteY38" fmla="*/ 304800 h 1021556"/>
              <a:gd name="connsiteX39" fmla="*/ 83343 w 2386012"/>
              <a:gd name="connsiteY39" fmla="*/ 402431 h 1021556"/>
              <a:gd name="connsiteX40" fmla="*/ 88106 w 2386012"/>
              <a:gd name="connsiteY40" fmla="*/ 564356 h 1021556"/>
              <a:gd name="connsiteX41" fmla="*/ 83343 w 2386012"/>
              <a:gd name="connsiteY41" fmla="*/ 647700 h 1021556"/>
              <a:gd name="connsiteX42" fmla="*/ 78581 w 2386012"/>
              <a:gd name="connsiteY42" fmla="*/ 709613 h 1021556"/>
              <a:gd name="connsiteX43" fmla="*/ 64293 w 2386012"/>
              <a:gd name="connsiteY43" fmla="*/ 766763 h 1021556"/>
              <a:gd name="connsiteX44" fmla="*/ 38100 w 2386012"/>
              <a:gd name="connsiteY44" fmla="*/ 842963 h 1021556"/>
              <a:gd name="connsiteX45" fmla="*/ 21431 w 2386012"/>
              <a:gd name="connsiteY45" fmla="*/ 892969 h 1021556"/>
              <a:gd name="connsiteX46" fmla="*/ 4762 w 2386012"/>
              <a:gd name="connsiteY46" fmla="*/ 928688 h 1021556"/>
              <a:gd name="connsiteX47" fmla="*/ 0 w 2386012"/>
              <a:gd name="connsiteY47" fmla="*/ 959644 h 1021556"/>
              <a:gd name="connsiteX48" fmla="*/ 2381 w 2386012"/>
              <a:gd name="connsiteY48" fmla="*/ 985838 h 1021556"/>
              <a:gd name="connsiteX49" fmla="*/ 7143 w 2386012"/>
              <a:gd name="connsiteY49" fmla="*/ 1000125 h 1021556"/>
              <a:gd name="connsiteX50" fmla="*/ 19050 w 2386012"/>
              <a:gd name="connsiteY50" fmla="*/ 1014413 h 1021556"/>
              <a:gd name="connsiteX51" fmla="*/ 42862 w 2386012"/>
              <a:gd name="connsiteY51" fmla="*/ 1019175 h 1021556"/>
              <a:gd name="connsiteX52" fmla="*/ 80962 w 2386012"/>
              <a:gd name="connsiteY52" fmla="*/ 1021556 h 1021556"/>
              <a:gd name="connsiteX53" fmla="*/ 209550 w 2386012"/>
              <a:gd name="connsiteY53" fmla="*/ 1014413 h 1021556"/>
              <a:gd name="connsiteX54" fmla="*/ 292893 w 2386012"/>
              <a:gd name="connsiteY54" fmla="*/ 1009650 h 1021556"/>
              <a:gd name="connsiteX55" fmla="*/ 369093 w 2386012"/>
              <a:gd name="connsiteY55" fmla="*/ 997744 h 1021556"/>
              <a:gd name="connsiteX56" fmla="*/ 511968 w 2386012"/>
              <a:gd name="connsiteY56" fmla="*/ 973931 h 1021556"/>
              <a:gd name="connsiteX57" fmla="*/ 692943 w 2386012"/>
              <a:gd name="connsiteY57" fmla="*/ 923925 h 1021556"/>
              <a:gd name="connsiteX58" fmla="*/ 921543 w 2386012"/>
              <a:gd name="connsiteY58" fmla="*/ 850106 h 1021556"/>
              <a:gd name="connsiteX59" fmla="*/ 1193006 w 2386012"/>
              <a:gd name="connsiteY59" fmla="*/ 754856 h 1021556"/>
              <a:gd name="connsiteX60" fmla="*/ 1502568 w 2386012"/>
              <a:gd name="connsiteY60" fmla="*/ 635794 h 1021556"/>
              <a:gd name="connsiteX61" fmla="*/ 1554956 w 2386012"/>
              <a:gd name="connsiteY61" fmla="*/ 614363 h 1021556"/>
              <a:gd name="connsiteX0" fmla="*/ 1554956 w 2359818"/>
              <a:gd name="connsiteY0" fmla="*/ 614363 h 1021556"/>
              <a:gd name="connsiteX1" fmla="*/ 1969293 w 2359818"/>
              <a:gd name="connsiteY1" fmla="*/ 442913 h 1021556"/>
              <a:gd name="connsiteX2" fmla="*/ 2069306 w 2359818"/>
              <a:gd name="connsiteY2" fmla="*/ 400050 h 1021556"/>
              <a:gd name="connsiteX3" fmla="*/ 2174081 w 2359818"/>
              <a:gd name="connsiteY3" fmla="*/ 352425 h 1021556"/>
              <a:gd name="connsiteX4" fmla="*/ 2207418 w 2359818"/>
              <a:gd name="connsiteY4" fmla="*/ 340519 h 1021556"/>
              <a:gd name="connsiteX5" fmla="*/ 2240756 w 2359818"/>
              <a:gd name="connsiteY5" fmla="*/ 335756 h 1021556"/>
              <a:gd name="connsiteX6" fmla="*/ 2276475 w 2359818"/>
              <a:gd name="connsiteY6" fmla="*/ 333375 h 1021556"/>
              <a:gd name="connsiteX7" fmla="*/ 2307431 w 2359818"/>
              <a:gd name="connsiteY7" fmla="*/ 333375 h 1021556"/>
              <a:gd name="connsiteX8" fmla="*/ 2336006 w 2359818"/>
              <a:gd name="connsiteY8" fmla="*/ 338138 h 1021556"/>
              <a:gd name="connsiteX9" fmla="*/ 2359818 w 2359818"/>
              <a:gd name="connsiteY9" fmla="*/ 340519 h 1021556"/>
              <a:gd name="connsiteX10" fmla="*/ 2062162 w 2359818"/>
              <a:gd name="connsiteY10" fmla="*/ 114300 h 1021556"/>
              <a:gd name="connsiteX11" fmla="*/ 1862137 w 2359818"/>
              <a:gd name="connsiteY11" fmla="*/ 204788 h 1021556"/>
              <a:gd name="connsiteX12" fmla="*/ 1683543 w 2359818"/>
              <a:gd name="connsiteY12" fmla="*/ 283369 h 1021556"/>
              <a:gd name="connsiteX13" fmla="*/ 1412081 w 2359818"/>
              <a:gd name="connsiteY13" fmla="*/ 402431 h 1021556"/>
              <a:gd name="connsiteX14" fmla="*/ 1183481 w 2359818"/>
              <a:gd name="connsiteY14" fmla="*/ 502444 h 1021556"/>
              <a:gd name="connsiteX15" fmla="*/ 983456 w 2359818"/>
              <a:gd name="connsiteY15" fmla="*/ 576263 h 1021556"/>
              <a:gd name="connsiteX16" fmla="*/ 828675 w 2359818"/>
              <a:gd name="connsiteY16" fmla="*/ 623888 h 1021556"/>
              <a:gd name="connsiteX17" fmla="*/ 700087 w 2359818"/>
              <a:gd name="connsiteY17" fmla="*/ 654844 h 1021556"/>
              <a:gd name="connsiteX18" fmla="*/ 604837 w 2359818"/>
              <a:gd name="connsiteY18" fmla="*/ 673894 h 1021556"/>
              <a:gd name="connsiteX19" fmla="*/ 519112 w 2359818"/>
              <a:gd name="connsiteY19" fmla="*/ 676275 h 1021556"/>
              <a:gd name="connsiteX20" fmla="*/ 454818 w 2359818"/>
              <a:gd name="connsiteY20" fmla="*/ 676275 h 1021556"/>
              <a:gd name="connsiteX21" fmla="*/ 392906 w 2359818"/>
              <a:gd name="connsiteY21" fmla="*/ 664369 h 1021556"/>
              <a:gd name="connsiteX22" fmla="*/ 340518 w 2359818"/>
              <a:gd name="connsiteY22" fmla="*/ 635794 h 1021556"/>
              <a:gd name="connsiteX23" fmla="*/ 309562 w 2359818"/>
              <a:gd name="connsiteY23" fmla="*/ 607219 h 1021556"/>
              <a:gd name="connsiteX24" fmla="*/ 292893 w 2359818"/>
              <a:gd name="connsiteY24" fmla="*/ 581025 h 1021556"/>
              <a:gd name="connsiteX25" fmla="*/ 245268 w 2359818"/>
              <a:gd name="connsiteY25" fmla="*/ 450056 h 1021556"/>
              <a:gd name="connsiteX26" fmla="*/ 159543 w 2359818"/>
              <a:gd name="connsiteY26" fmla="*/ 211931 h 1021556"/>
              <a:gd name="connsiteX27" fmla="*/ 102393 w 2359818"/>
              <a:gd name="connsiteY27" fmla="*/ 42863 h 1021556"/>
              <a:gd name="connsiteX28" fmla="*/ 88106 w 2359818"/>
              <a:gd name="connsiteY28" fmla="*/ 9525 h 1021556"/>
              <a:gd name="connsiteX29" fmla="*/ 78581 w 2359818"/>
              <a:gd name="connsiteY29" fmla="*/ 0 h 1021556"/>
              <a:gd name="connsiteX30" fmla="*/ 71437 w 2359818"/>
              <a:gd name="connsiteY30" fmla="*/ 0 h 1021556"/>
              <a:gd name="connsiteX31" fmla="*/ 59531 w 2359818"/>
              <a:gd name="connsiteY31" fmla="*/ 2381 h 1021556"/>
              <a:gd name="connsiteX32" fmla="*/ 50006 w 2359818"/>
              <a:gd name="connsiteY32" fmla="*/ 11906 h 1021556"/>
              <a:gd name="connsiteX33" fmla="*/ 42862 w 2359818"/>
              <a:gd name="connsiteY33" fmla="*/ 30956 h 1021556"/>
              <a:gd name="connsiteX34" fmla="*/ 38100 w 2359818"/>
              <a:gd name="connsiteY34" fmla="*/ 40481 h 1021556"/>
              <a:gd name="connsiteX35" fmla="*/ 40481 w 2359818"/>
              <a:gd name="connsiteY35" fmla="*/ 69056 h 1021556"/>
              <a:gd name="connsiteX36" fmla="*/ 52387 w 2359818"/>
              <a:gd name="connsiteY36" fmla="*/ 147638 h 1021556"/>
              <a:gd name="connsiteX37" fmla="*/ 73818 w 2359818"/>
              <a:gd name="connsiteY37" fmla="*/ 304800 h 1021556"/>
              <a:gd name="connsiteX38" fmla="*/ 83343 w 2359818"/>
              <a:gd name="connsiteY38" fmla="*/ 402431 h 1021556"/>
              <a:gd name="connsiteX39" fmla="*/ 88106 w 2359818"/>
              <a:gd name="connsiteY39" fmla="*/ 564356 h 1021556"/>
              <a:gd name="connsiteX40" fmla="*/ 83343 w 2359818"/>
              <a:gd name="connsiteY40" fmla="*/ 647700 h 1021556"/>
              <a:gd name="connsiteX41" fmla="*/ 78581 w 2359818"/>
              <a:gd name="connsiteY41" fmla="*/ 709613 h 1021556"/>
              <a:gd name="connsiteX42" fmla="*/ 64293 w 2359818"/>
              <a:gd name="connsiteY42" fmla="*/ 766763 h 1021556"/>
              <a:gd name="connsiteX43" fmla="*/ 38100 w 2359818"/>
              <a:gd name="connsiteY43" fmla="*/ 842963 h 1021556"/>
              <a:gd name="connsiteX44" fmla="*/ 21431 w 2359818"/>
              <a:gd name="connsiteY44" fmla="*/ 892969 h 1021556"/>
              <a:gd name="connsiteX45" fmla="*/ 4762 w 2359818"/>
              <a:gd name="connsiteY45" fmla="*/ 928688 h 1021556"/>
              <a:gd name="connsiteX46" fmla="*/ 0 w 2359818"/>
              <a:gd name="connsiteY46" fmla="*/ 959644 h 1021556"/>
              <a:gd name="connsiteX47" fmla="*/ 2381 w 2359818"/>
              <a:gd name="connsiteY47" fmla="*/ 985838 h 1021556"/>
              <a:gd name="connsiteX48" fmla="*/ 7143 w 2359818"/>
              <a:gd name="connsiteY48" fmla="*/ 1000125 h 1021556"/>
              <a:gd name="connsiteX49" fmla="*/ 19050 w 2359818"/>
              <a:gd name="connsiteY49" fmla="*/ 1014413 h 1021556"/>
              <a:gd name="connsiteX50" fmla="*/ 42862 w 2359818"/>
              <a:gd name="connsiteY50" fmla="*/ 1019175 h 1021556"/>
              <a:gd name="connsiteX51" fmla="*/ 80962 w 2359818"/>
              <a:gd name="connsiteY51" fmla="*/ 1021556 h 1021556"/>
              <a:gd name="connsiteX52" fmla="*/ 209550 w 2359818"/>
              <a:gd name="connsiteY52" fmla="*/ 1014413 h 1021556"/>
              <a:gd name="connsiteX53" fmla="*/ 292893 w 2359818"/>
              <a:gd name="connsiteY53" fmla="*/ 1009650 h 1021556"/>
              <a:gd name="connsiteX54" fmla="*/ 369093 w 2359818"/>
              <a:gd name="connsiteY54" fmla="*/ 997744 h 1021556"/>
              <a:gd name="connsiteX55" fmla="*/ 511968 w 2359818"/>
              <a:gd name="connsiteY55" fmla="*/ 973931 h 1021556"/>
              <a:gd name="connsiteX56" fmla="*/ 692943 w 2359818"/>
              <a:gd name="connsiteY56" fmla="*/ 923925 h 1021556"/>
              <a:gd name="connsiteX57" fmla="*/ 921543 w 2359818"/>
              <a:gd name="connsiteY57" fmla="*/ 850106 h 1021556"/>
              <a:gd name="connsiteX58" fmla="*/ 1193006 w 2359818"/>
              <a:gd name="connsiteY58" fmla="*/ 754856 h 1021556"/>
              <a:gd name="connsiteX59" fmla="*/ 1502568 w 2359818"/>
              <a:gd name="connsiteY59" fmla="*/ 635794 h 1021556"/>
              <a:gd name="connsiteX60" fmla="*/ 1554956 w 2359818"/>
              <a:gd name="connsiteY60" fmla="*/ 614363 h 1021556"/>
              <a:gd name="connsiteX0" fmla="*/ 1554956 w 2336006"/>
              <a:gd name="connsiteY0" fmla="*/ 614363 h 1021556"/>
              <a:gd name="connsiteX1" fmla="*/ 1969293 w 2336006"/>
              <a:gd name="connsiteY1" fmla="*/ 442913 h 1021556"/>
              <a:gd name="connsiteX2" fmla="*/ 2069306 w 2336006"/>
              <a:gd name="connsiteY2" fmla="*/ 400050 h 1021556"/>
              <a:gd name="connsiteX3" fmla="*/ 2174081 w 2336006"/>
              <a:gd name="connsiteY3" fmla="*/ 352425 h 1021556"/>
              <a:gd name="connsiteX4" fmla="*/ 2207418 w 2336006"/>
              <a:gd name="connsiteY4" fmla="*/ 340519 h 1021556"/>
              <a:gd name="connsiteX5" fmla="*/ 2240756 w 2336006"/>
              <a:gd name="connsiteY5" fmla="*/ 335756 h 1021556"/>
              <a:gd name="connsiteX6" fmla="*/ 2276475 w 2336006"/>
              <a:gd name="connsiteY6" fmla="*/ 333375 h 1021556"/>
              <a:gd name="connsiteX7" fmla="*/ 2307431 w 2336006"/>
              <a:gd name="connsiteY7" fmla="*/ 333375 h 1021556"/>
              <a:gd name="connsiteX8" fmla="*/ 2336006 w 2336006"/>
              <a:gd name="connsiteY8" fmla="*/ 338138 h 1021556"/>
              <a:gd name="connsiteX9" fmla="*/ 2062162 w 2336006"/>
              <a:gd name="connsiteY9" fmla="*/ 114300 h 1021556"/>
              <a:gd name="connsiteX10" fmla="*/ 1862137 w 2336006"/>
              <a:gd name="connsiteY10" fmla="*/ 204788 h 1021556"/>
              <a:gd name="connsiteX11" fmla="*/ 1683543 w 2336006"/>
              <a:gd name="connsiteY11" fmla="*/ 283369 h 1021556"/>
              <a:gd name="connsiteX12" fmla="*/ 1412081 w 2336006"/>
              <a:gd name="connsiteY12" fmla="*/ 402431 h 1021556"/>
              <a:gd name="connsiteX13" fmla="*/ 1183481 w 2336006"/>
              <a:gd name="connsiteY13" fmla="*/ 502444 h 1021556"/>
              <a:gd name="connsiteX14" fmla="*/ 983456 w 2336006"/>
              <a:gd name="connsiteY14" fmla="*/ 576263 h 1021556"/>
              <a:gd name="connsiteX15" fmla="*/ 828675 w 2336006"/>
              <a:gd name="connsiteY15" fmla="*/ 623888 h 1021556"/>
              <a:gd name="connsiteX16" fmla="*/ 700087 w 2336006"/>
              <a:gd name="connsiteY16" fmla="*/ 654844 h 1021556"/>
              <a:gd name="connsiteX17" fmla="*/ 604837 w 2336006"/>
              <a:gd name="connsiteY17" fmla="*/ 673894 h 1021556"/>
              <a:gd name="connsiteX18" fmla="*/ 519112 w 2336006"/>
              <a:gd name="connsiteY18" fmla="*/ 676275 h 1021556"/>
              <a:gd name="connsiteX19" fmla="*/ 454818 w 2336006"/>
              <a:gd name="connsiteY19" fmla="*/ 676275 h 1021556"/>
              <a:gd name="connsiteX20" fmla="*/ 392906 w 2336006"/>
              <a:gd name="connsiteY20" fmla="*/ 664369 h 1021556"/>
              <a:gd name="connsiteX21" fmla="*/ 340518 w 2336006"/>
              <a:gd name="connsiteY21" fmla="*/ 635794 h 1021556"/>
              <a:gd name="connsiteX22" fmla="*/ 309562 w 2336006"/>
              <a:gd name="connsiteY22" fmla="*/ 607219 h 1021556"/>
              <a:gd name="connsiteX23" fmla="*/ 292893 w 2336006"/>
              <a:gd name="connsiteY23" fmla="*/ 581025 h 1021556"/>
              <a:gd name="connsiteX24" fmla="*/ 245268 w 2336006"/>
              <a:gd name="connsiteY24" fmla="*/ 450056 h 1021556"/>
              <a:gd name="connsiteX25" fmla="*/ 159543 w 2336006"/>
              <a:gd name="connsiteY25" fmla="*/ 211931 h 1021556"/>
              <a:gd name="connsiteX26" fmla="*/ 102393 w 2336006"/>
              <a:gd name="connsiteY26" fmla="*/ 42863 h 1021556"/>
              <a:gd name="connsiteX27" fmla="*/ 88106 w 2336006"/>
              <a:gd name="connsiteY27" fmla="*/ 9525 h 1021556"/>
              <a:gd name="connsiteX28" fmla="*/ 78581 w 2336006"/>
              <a:gd name="connsiteY28" fmla="*/ 0 h 1021556"/>
              <a:gd name="connsiteX29" fmla="*/ 71437 w 2336006"/>
              <a:gd name="connsiteY29" fmla="*/ 0 h 1021556"/>
              <a:gd name="connsiteX30" fmla="*/ 59531 w 2336006"/>
              <a:gd name="connsiteY30" fmla="*/ 2381 h 1021556"/>
              <a:gd name="connsiteX31" fmla="*/ 50006 w 2336006"/>
              <a:gd name="connsiteY31" fmla="*/ 11906 h 1021556"/>
              <a:gd name="connsiteX32" fmla="*/ 42862 w 2336006"/>
              <a:gd name="connsiteY32" fmla="*/ 30956 h 1021556"/>
              <a:gd name="connsiteX33" fmla="*/ 38100 w 2336006"/>
              <a:gd name="connsiteY33" fmla="*/ 40481 h 1021556"/>
              <a:gd name="connsiteX34" fmla="*/ 40481 w 2336006"/>
              <a:gd name="connsiteY34" fmla="*/ 69056 h 1021556"/>
              <a:gd name="connsiteX35" fmla="*/ 52387 w 2336006"/>
              <a:gd name="connsiteY35" fmla="*/ 147638 h 1021556"/>
              <a:gd name="connsiteX36" fmla="*/ 73818 w 2336006"/>
              <a:gd name="connsiteY36" fmla="*/ 304800 h 1021556"/>
              <a:gd name="connsiteX37" fmla="*/ 83343 w 2336006"/>
              <a:gd name="connsiteY37" fmla="*/ 402431 h 1021556"/>
              <a:gd name="connsiteX38" fmla="*/ 88106 w 2336006"/>
              <a:gd name="connsiteY38" fmla="*/ 564356 h 1021556"/>
              <a:gd name="connsiteX39" fmla="*/ 83343 w 2336006"/>
              <a:gd name="connsiteY39" fmla="*/ 647700 h 1021556"/>
              <a:gd name="connsiteX40" fmla="*/ 78581 w 2336006"/>
              <a:gd name="connsiteY40" fmla="*/ 709613 h 1021556"/>
              <a:gd name="connsiteX41" fmla="*/ 64293 w 2336006"/>
              <a:gd name="connsiteY41" fmla="*/ 766763 h 1021556"/>
              <a:gd name="connsiteX42" fmla="*/ 38100 w 2336006"/>
              <a:gd name="connsiteY42" fmla="*/ 842963 h 1021556"/>
              <a:gd name="connsiteX43" fmla="*/ 21431 w 2336006"/>
              <a:gd name="connsiteY43" fmla="*/ 892969 h 1021556"/>
              <a:gd name="connsiteX44" fmla="*/ 4762 w 2336006"/>
              <a:gd name="connsiteY44" fmla="*/ 928688 h 1021556"/>
              <a:gd name="connsiteX45" fmla="*/ 0 w 2336006"/>
              <a:gd name="connsiteY45" fmla="*/ 959644 h 1021556"/>
              <a:gd name="connsiteX46" fmla="*/ 2381 w 2336006"/>
              <a:gd name="connsiteY46" fmla="*/ 985838 h 1021556"/>
              <a:gd name="connsiteX47" fmla="*/ 7143 w 2336006"/>
              <a:gd name="connsiteY47" fmla="*/ 1000125 h 1021556"/>
              <a:gd name="connsiteX48" fmla="*/ 19050 w 2336006"/>
              <a:gd name="connsiteY48" fmla="*/ 1014413 h 1021556"/>
              <a:gd name="connsiteX49" fmla="*/ 42862 w 2336006"/>
              <a:gd name="connsiteY49" fmla="*/ 1019175 h 1021556"/>
              <a:gd name="connsiteX50" fmla="*/ 80962 w 2336006"/>
              <a:gd name="connsiteY50" fmla="*/ 1021556 h 1021556"/>
              <a:gd name="connsiteX51" fmla="*/ 209550 w 2336006"/>
              <a:gd name="connsiteY51" fmla="*/ 1014413 h 1021556"/>
              <a:gd name="connsiteX52" fmla="*/ 292893 w 2336006"/>
              <a:gd name="connsiteY52" fmla="*/ 1009650 h 1021556"/>
              <a:gd name="connsiteX53" fmla="*/ 369093 w 2336006"/>
              <a:gd name="connsiteY53" fmla="*/ 997744 h 1021556"/>
              <a:gd name="connsiteX54" fmla="*/ 511968 w 2336006"/>
              <a:gd name="connsiteY54" fmla="*/ 973931 h 1021556"/>
              <a:gd name="connsiteX55" fmla="*/ 692943 w 2336006"/>
              <a:gd name="connsiteY55" fmla="*/ 923925 h 1021556"/>
              <a:gd name="connsiteX56" fmla="*/ 921543 w 2336006"/>
              <a:gd name="connsiteY56" fmla="*/ 850106 h 1021556"/>
              <a:gd name="connsiteX57" fmla="*/ 1193006 w 2336006"/>
              <a:gd name="connsiteY57" fmla="*/ 754856 h 1021556"/>
              <a:gd name="connsiteX58" fmla="*/ 1502568 w 2336006"/>
              <a:gd name="connsiteY58" fmla="*/ 635794 h 1021556"/>
              <a:gd name="connsiteX59" fmla="*/ 1554956 w 2336006"/>
              <a:gd name="connsiteY59" fmla="*/ 614363 h 1021556"/>
              <a:gd name="connsiteX0" fmla="*/ 1554956 w 2307431"/>
              <a:gd name="connsiteY0" fmla="*/ 614363 h 1021556"/>
              <a:gd name="connsiteX1" fmla="*/ 1969293 w 2307431"/>
              <a:gd name="connsiteY1" fmla="*/ 442913 h 1021556"/>
              <a:gd name="connsiteX2" fmla="*/ 2069306 w 2307431"/>
              <a:gd name="connsiteY2" fmla="*/ 400050 h 1021556"/>
              <a:gd name="connsiteX3" fmla="*/ 2174081 w 2307431"/>
              <a:gd name="connsiteY3" fmla="*/ 352425 h 1021556"/>
              <a:gd name="connsiteX4" fmla="*/ 2207418 w 2307431"/>
              <a:gd name="connsiteY4" fmla="*/ 340519 h 1021556"/>
              <a:gd name="connsiteX5" fmla="*/ 2240756 w 2307431"/>
              <a:gd name="connsiteY5" fmla="*/ 335756 h 1021556"/>
              <a:gd name="connsiteX6" fmla="*/ 2276475 w 2307431"/>
              <a:gd name="connsiteY6" fmla="*/ 333375 h 1021556"/>
              <a:gd name="connsiteX7" fmla="*/ 2307431 w 2307431"/>
              <a:gd name="connsiteY7" fmla="*/ 333375 h 1021556"/>
              <a:gd name="connsiteX8" fmla="*/ 2062162 w 2307431"/>
              <a:gd name="connsiteY8" fmla="*/ 114300 h 1021556"/>
              <a:gd name="connsiteX9" fmla="*/ 1862137 w 2307431"/>
              <a:gd name="connsiteY9" fmla="*/ 204788 h 1021556"/>
              <a:gd name="connsiteX10" fmla="*/ 1683543 w 2307431"/>
              <a:gd name="connsiteY10" fmla="*/ 283369 h 1021556"/>
              <a:gd name="connsiteX11" fmla="*/ 1412081 w 2307431"/>
              <a:gd name="connsiteY11" fmla="*/ 402431 h 1021556"/>
              <a:gd name="connsiteX12" fmla="*/ 1183481 w 2307431"/>
              <a:gd name="connsiteY12" fmla="*/ 502444 h 1021556"/>
              <a:gd name="connsiteX13" fmla="*/ 983456 w 2307431"/>
              <a:gd name="connsiteY13" fmla="*/ 576263 h 1021556"/>
              <a:gd name="connsiteX14" fmla="*/ 828675 w 2307431"/>
              <a:gd name="connsiteY14" fmla="*/ 623888 h 1021556"/>
              <a:gd name="connsiteX15" fmla="*/ 700087 w 2307431"/>
              <a:gd name="connsiteY15" fmla="*/ 654844 h 1021556"/>
              <a:gd name="connsiteX16" fmla="*/ 604837 w 2307431"/>
              <a:gd name="connsiteY16" fmla="*/ 673894 h 1021556"/>
              <a:gd name="connsiteX17" fmla="*/ 519112 w 2307431"/>
              <a:gd name="connsiteY17" fmla="*/ 676275 h 1021556"/>
              <a:gd name="connsiteX18" fmla="*/ 454818 w 2307431"/>
              <a:gd name="connsiteY18" fmla="*/ 676275 h 1021556"/>
              <a:gd name="connsiteX19" fmla="*/ 392906 w 2307431"/>
              <a:gd name="connsiteY19" fmla="*/ 664369 h 1021556"/>
              <a:gd name="connsiteX20" fmla="*/ 340518 w 2307431"/>
              <a:gd name="connsiteY20" fmla="*/ 635794 h 1021556"/>
              <a:gd name="connsiteX21" fmla="*/ 309562 w 2307431"/>
              <a:gd name="connsiteY21" fmla="*/ 607219 h 1021556"/>
              <a:gd name="connsiteX22" fmla="*/ 292893 w 2307431"/>
              <a:gd name="connsiteY22" fmla="*/ 581025 h 1021556"/>
              <a:gd name="connsiteX23" fmla="*/ 245268 w 2307431"/>
              <a:gd name="connsiteY23" fmla="*/ 450056 h 1021556"/>
              <a:gd name="connsiteX24" fmla="*/ 159543 w 2307431"/>
              <a:gd name="connsiteY24" fmla="*/ 211931 h 1021556"/>
              <a:gd name="connsiteX25" fmla="*/ 102393 w 2307431"/>
              <a:gd name="connsiteY25" fmla="*/ 42863 h 1021556"/>
              <a:gd name="connsiteX26" fmla="*/ 88106 w 2307431"/>
              <a:gd name="connsiteY26" fmla="*/ 9525 h 1021556"/>
              <a:gd name="connsiteX27" fmla="*/ 78581 w 2307431"/>
              <a:gd name="connsiteY27" fmla="*/ 0 h 1021556"/>
              <a:gd name="connsiteX28" fmla="*/ 71437 w 2307431"/>
              <a:gd name="connsiteY28" fmla="*/ 0 h 1021556"/>
              <a:gd name="connsiteX29" fmla="*/ 59531 w 2307431"/>
              <a:gd name="connsiteY29" fmla="*/ 2381 h 1021556"/>
              <a:gd name="connsiteX30" fmla="*/ 50006 w 2307431"/>
              <a:gd name="connsiteY30" fmla="*/ 11906 h 1021556"/>
              <a:gd name="connsiteX31" fmla="*/ 42862 w 2307431"/>
              <a:gd name="connsiteY31" fmla="*/ 30956 h 1021556"/>
              <a:gd name="connsiteX32" fmla="*/ 38100 w 2307431"/>
              <a:gd name="connsiteY32" fmla="*/ 40481 h 1021556"/>
              <a:gd name="connsiteX33" fmla="*/ 40481 w 2307431"/>
              <a:gd name="connsiteY33" fmla="*/ 69056 h 1021556"/>
              <a:gd name="connsiteX34" fmla="*/ 52387 w 2307431"/>
              <a:gd name="connsiteY34" fmla="*/ 147638 h 1021556"/>
              <a:gd name="connsiteX35" fmla="*/ 73818 w 2307431"/>
              <a:gd name="connsiteY35" fmla="*/ 304800 h 1021556"/>
              <a:gd name="connsiteX36" fmla="*/ 83343 w 2307431"/>
              <a:gd name="connsiteY36" fmla="*/ 402431 h 1021556"/>
              <a:gd name="connsiteX37" fmla="*/ 88106 w 2307431"/>
              <a:gd name="connsiteY37" fmla="*/ 564356 h 1021556"/>
              <a:gd name="connsiteX38" fmla="*/ 83343 w 2307431"/>
              <a:gd name="connsiteY38" fmla="*/ 647700 h 1021556"/>
              <a:gd name="connsiteX39" fmla="*/ 78581 w 2307431"/>
              <a:gd name="connsiteY39" fmla="*/ 709613 h 1021556"/>
              <a:gd name="connsiteX40" fmla="*/ 64293 w 2307431"/>
              <a:gd name="connsiteY40" fmla="*/ 766763 h 1021556"/>
              <a:gd name="connsiteX41" fmla="*/ 38100 w 2307431"/>
              <a:gd name="connsiteY41" fmla="*/ 842963 h 1021556"/>
              <a:gd name="connsiteX42" fmla="*/ 21431 w 2307431"/>
              <a:gd name="connsiteY42" fmla="*/ 892969 h 1021556"/>
              <a:gd name="connsiteX43" fmla="*/ 4762 w 2307431"/>
              <a:gd name="connsiteY43" fmla="*/ 928688 h 1021556"/>
              <a:gd name="connsiteX44" fmla="*/ 0 w 2307431"/>
              <a:gd name="connsiteY44" fmla="*/ 959644 h 1021556"/>
              <a:gd name="connsiteX45" fmla="*/ 2381 w 2307431"/>
              <a:gd name="connsiteY45" fmla="*/ 985838 h 1021556"/>
              <a:gd name="connsiteX46" fmla="*/ 7143 w 2307431"/>
              <a:gd name="connsiteY46" fmla="*/ 1000125 h 1021556"/>
              <a:gd name="connsiteX47" fmla="*/ 19050 w 2307431"/>
              <a:gd name="connsiteY47" fmla="*/ 1014413 h 1021556"/>
              <a:gd name="connsiteX48" fmla="*/ 42862 w 2307431"/>
              <a:gd name="connsiteY48" fmla="*/ 1019175 h 1021556"/>
              <a:gd name="connsiteX49" fmla="*/ 80962 w 2307431"/>
              <a:gd name="connsiteY49" fmla="*/ 1021556 h 1021556"/>
              <a:gd name="connsiteX50" fmla="*/ 209550 w 2307431"/>
              <a:gd name="connsiteY50" fmla="*/ 1014413 h 1021556"/>
              <a:gd name="connsiteX51" fmla="*/ 292893 w 2307431"/>
              <a:gd name="connsiteY51" fmla="*/ 1009650 h 1021556"/>
              <a:gd name="connsiteX52" fmla="*/ 369093 w 2307431"/>
              <a:gd name="connsiteY52" fmla="*/ 997744 h 1021556"/>
              <a:gd name="connsiteX53" fmla="*/ 511968 w 2307431"/>
              <a:gd name="connsiteY53" fmla="*/ 973931 h 1021556"/>
              <a:gd name="connsiteX54" fmla="*/ 692943 w 2307431"/>
              <a:gd name="connsiteY54" fmla="*/ 923925 h 1021556"/>
              <a:gd name="connsiteX55" fmla="*/ 921543 w 2307431"/>
              <a:gd name="connsiteY55" fmla="*/ 850106 h 1021556"/>
              <a:gd name="connsiteX56" fmla="*/ 1193006 w 2307431"/>
              <a:gd name="connsiteY56" fmla="*/ 754856 h 1021556"/>
              <a:gd name="connsiteX57" fmla="*/ 1502568 w 2307431"/>
              <a:gd name="connsiteY57" fmla="*/ 635794 h 1021556"/>
              <a:gd name="connsiteX58" fmla="*/ 1554956 w 2307431"/>
              <a:gd name="connsiteY58" fmla="*/ 614363 h 1021556"/>
              <a:gd name="connsiteX0" fmla="*/ 1554956 w 2276475"/>
              <a:gd name="connsiteY0" fmla="*/ 614363 h 1021556"/>
              <a:gd name="connsiteX1" fmla="*/ 1969293 w 2276475"/>
              <a:gd name="connsiteY1" fmla="*/ 442913 h 1021556"/>
              <a:gd name="connsiteX2" fmla="*/ 2069306 w 2276475"/>
              <a:gd name="connsiteY2" fmla="*/ 400050 h 1021556"/>
              <a:gd name="connsiteX3" fmla="*/ 2174081 w 2276475"/>
              <a:gd name="connsiteY3" fmla="*/ 352425 h 1021556"/>
              <a:gd name="connsiteX4" fmla="*/ 2207418 w 2276475"/>
              <a:gd name="connsiteY4" fmla="*/ 340519 h 1021556"/>
              <a:gd name="connsiteX5" fmla="*/ 2240756 w 2276475"/>
              <a:gd name="connsiteY5" fmla="*/ 335756 h 1021556"/>
              <a:gd name="connsiteX6" fmla="*/ 2276475 w 2276475"/>
              <a:gd name="connsiteY6" fmla="*/ 333375 h 1021556"/>
              <a:gd name="connsiteX7" fmla="*/ 2062162 w 2276475"/>
              <a:gd name="connsiteY7" fmla="*/ 114300 h 1021556"/>
              <a:gd name="connsiteX8" fmla="*/ 1862137 w 2276475"/>
              <a:gd name="connsiteY8" fmla="*/ 204788 h 1021556"/>
              <a:gd name="connsiteX9" fmla="*/ 1683543 w 2276475"/>
              <a:gd name="connsiteY9" fmla="*/ 283369 h 1021556"/>
              <a:gd name="connsiteX10" fmla="*/ 1412081 w 2276475"/>
              <a:gd name="connsiteY10" fmla="*/ 402431 h 1021556"/>
              <a:gd name="connsiteX11" fmla="*/ 1183481 w 2276475"/>
              <a:gd name="connsiteY11" fmla="*/ 502444 h 1021556"/>
              <a:gd name="connsiteX12" fmla="*/ 983456 w 2276475"/>
              <a:gd name="connsiteY12" fmla="*/ 576263 h 1021556"/>
              <a:gd name="connsiteX13" fmla="*/ 828675 w 2276475"/>
              <a:gd name="connsiteY13" fmla="*/ 623888 h 1021556"/>
              <a:gd name="connsiteX14" fmla="*/ 700087 w 2276475"/>
              <a:gd name="connsiteY14" fmla="*/ 654844 h 1021556"/>
              <a:gd name="connsiteX15" fmla="*/ 604837 w 2276475"/>
              <a:gd name="connsiteY15" fmla="*/ 673894 h 1021556"/>
              <a:gd name="connsiteX16" fmla="*/ 519112 w 2276475"/>
              <a:gd name="connsiteY16" fmla="*/ 676275 h 1021556"/>
              <a:gd name="connsiteX17" fmla="*/ 454818 w 2276475"/>
              <a:gd name="connsiteY17" fmla="*/ 676275 h 1021556"/>
              <a:gd name="connsiteX18" fmla="*/ 392906 w 2276475"/>
              <a:gd name="connsiteY18" fmla="*/ 664369 h 1021556"/>
              <a:gd name="connsiteX19" fmla="*/ 340518 w 2276475"/>
              <a:gd name="connsiteY19" fmla="*/ 635794 h 1021556"/>
              <a:gd name="connsiteX20" fmla="*/ 309562 w 2276475"/>
              <a:gd name="connsiteY20" fmla="*/ 607219 h 1021556"/>
              <a:gd name="connsiteX21" fmla="*/ 292893 w 2276475"/>
              <a:gd name="connsiteY21" fmla="*/ 581025 h 1021556"/>
              <a:gd name="connsiteX22" fmla="*/ 245268 w 2276475"/>
              <a:gd name="connsiteY22" fmla="*/ 450056 h 1021556"/>
              <a:gd name="connsiteX23" fmla="*/ 159543 w 2276475"/>
              <a:gd name="connsiteY23" fmla="*/ 211931 h 1021556"/>
              <a:gd name="connsiteX24" fmla="*/ 102393 w 2276475"/>
              <a:gd name="connsiteY24" fmla="*/ 42863 h 1021556"/>
              <a:gd name="connsiteX25" fmla="*/ 88106 w 2276475"/>
              <a:gd name="connsiteY25" fmla="*/ 9525 h 1021556"/>
              <a:gd name="connsiteX26" fmla="*/ 78581 w 2276475"/>
              <a:gd name="connsiteY26" fmla="*/ 0 h 1021556"/>
              <a:gd name="connsiteX27" fmla="*/ 71437 w 2276475"/>
              <a:gd name="connsiteY27" fmla="*/ 0 h 1021556"/>
              <a:gd name="connsiteX28" fmla="*/ 59531 w 2276475"/>
              <a:gd name="connsiteY28" fmla="*/ 2381 h 1021556"/>
              <a:gd name="connsiteX29" fmla="*/ 50006 w 2276475"/>
              <a:gd name="connsiteY29" fmla="*/ 11906 h 1021556"/>
              <a:gd name="connsiteX30" fmla="*/ 42862 w 2276475"/>
              <a:gd name="connsiteY30" fmla="*/ 30956 h 1021556"/>
              <a:gd name="connsiteX31" fmla="*/ 38100 w 2276475"/>
              <a:gd name="connsiteY31" fmla="*/ 40481 h 1021556"/>
              <a:gd name="connsiteX32" fmla="*/ 40481 w 2276475"/>
              <a:gd name="connsiteY32" fmla="*/ 69056 h 1021556"/>
              <a:gd name="connsiteX33" fmla="*/ 52387 w 2276475"/>
              <a:gd name="connsiteY33" fmla="*/ 147638 h 1021556"/>
              <a:gd name="connsiteX34" fmla="*/ 73818 w 2276475"/>
              <a:gd name="connsiteY34" fmla="*/ 304800 h 1021556"/>
              <a:gd name="connsiteX35" fmla="*/ 83343 w 2276475"/>
              <a:gd name="connsiteY35" fmla="*/ 402431 h 1021556"/>
              <a:gd name="connsiteX36" fmla="*/ 88106 w 2276475"/>
              <a:gd name="connsiteY36" fmla="*/ 564356 h 1021556"/>
              <a:gd name="connsiteX37" fmla="*/ 83343 w 2276475"/>
              <a:gd name="connsiteY37" fmla="*/ 647700 h 1021556"/>
              <a:gd name="connsiteX38" fmla="*/ 78581 w 2276475"/>
              <a:gd name="connsiteY38" fmla="*/ 709613 h 1021556"/>
              <a:gd name="connsiteX39" fmla="*/ 64293 w 2276475"/>
              <a:gd name="connsiteY39" fmla="*/ 766763 h 1021556"/>
              <a:gd name="connsiteX40" fmla="*/ 38100 w 2276475"/>
              <a:gd name="connsiteY40" fmla="*/ 842963 h 1021556"/>
              <a:gd name="connsiteX41" fmla="*/ 21431 w 2276475"/>
              <a:gd name="connsiteY41" fmla="*/ 892969 h 1021556"/>
              <a:gd name="connsiteX42" fmla="*/ 4762 w 2276475"/>
              <a:gd name="connsiteY42" fmla="*/ 928688 h 1021556"/>
              <a:gd name="connsiteX43" fmla="*/ 0 w 2276475"/>
              <a:gd name="connsiteY43" fmla="*/ 959644 h 1021556"/>
              <a:gd name="connsiteX44" fmla="*/ 2381 w 2276475"/>
              <a:gd name="connsiteY44" fmla="*/ 985838 h 1021556"/>
              <a:gd name="connsiteX45" fmla="*/ 7143 w 2276475"/>
              <a:gd name="connsiteY45" fmla="*/ 1000125 h 1021556"/>
              <a:gd name="connsiteX46" fmla="*/ 19050 w 2276475"/>
              <a:gd name="connsiteY46" fmla="*/ 1014413 h 1021556"/>
              <a:gd name="connsiteX47" fmla="*/ 42862 w 2276475"/>
              <a:gd name="connsiteY47" fmla="*/ 1019175 h 1021556"/>
              <a:gd name="connsiteX48" fmla="*/ 80962 w 2276475"/>
              <a:gd name="connsiteY48" fmla="*/ 1021556 h 1021556"/>
              <a:gd name="connsiteX49" fmla="*/ 209550 w 2276475"/>
              <a:gd name="connsiteY49" fmla="*/ 1014413 h 1021556"/>
              <a:gd name="connsiteX50" fmla="*/ 292893 w 2276475"/>
              <a:gd name="connsiteY50" fmla="*/ 1009650 h 1021556"/>
              <a:gd name="connsiteX51" fmla="*/ 369093 w 2276475"/>
              <a:gd name="connsiteY51" fmla="*/ 997744 h 1021556"/>
              <a:gd name="connsiteX52" fmla="*/ 511968 w 2276475"/>
              <a:gd name="connsiteY52" fmla="*/ 973931 h 1021556"/>
              <a:gd name="connsiteX53" fmla="*/ 692943 w 2276475"/>
              <a:gd name="connsiteY53" fmla="*/ 923925 h 1021556"/>
              <a:gd name="connsiteX54" fmla="*/ 921543 w 2276475"/>
              <a:gd name="connsiteY54" fmla="*/ 850106 h 1021556"/>
              <a:gd name="connsiteX55" fmla="*/ 1193006 w 2276475"/>
              <a:gd name="connsiteY55" fmla="*/ 754856 h 1021556"/>
              <a:gd name="connsiteX56" fmla="*/ 1502568 w 2276475"/>
              <a:gd name="connsiteY56" fmla="*/ 635794 h 1021556"/>
              <a:gd name="connsiteX57" fmla="*/ 1554956 w 2276475"/>
              <a:gd name="connsiteY57" fmla="*/ 614363 h 1021556"/>
              <a:gd name="connsiteX0" fmla="*/ 1554956 w 2240756"/>
              <a:gd name="connsiteY0" fmla="*/ 614363 h 1021556"/>
              <a:gd name="connsiteX1" fmla="*/ 1969293 w 2240756"/>
              <a:gd name="connsiteY1" fmla="*/ 442913 h 1021556"/>
              <a:gd name="connsiteX2" fmla="*/ 2069306 w 2240756"/>
              <a:gd name="connsiteY2" fmla="*/ 400050 h 1021556"/>
              <a:gd name="connsiteX3" fmla="*/ 2174081 w 2240756"/>
              <a:gd name="connsiteY3" fmla="*/ 352425 h 1021556"/>
              <a:gd name="connsiteX4" fmla="*/ 2207418 w 2240756"/>
              <a:gd name="connsiteY4" fmla="*/ 340519 h 1021556"/>
              <a:gd name="connsiteX5" fmla="*/ 2240756 w 2240756"/>
              <a:gd name="connsiteY5" fmla="*/ 335756 h 1021556"/>
              <a:gd name="connsiteX6" fmla="*/ 2062162 w 2240756"/>
              <a:gd name="connsiteY6" fmla="*/ 114300 h 1021556"/>
              <a:gd name="connsiteX7" fmla="*/ 1862137 w 2240756"/>
              <a:gd name="connsiteY7" fmla="*/ 204788 h 1021556"/>
              <a:gd name="connsiteX8" fmla="*/ 1683543 w 2240756"/>
              <a:gd name="connsiteY8" fmla="*/ 283369 h 1021556"/>
              <a:gd name="connsiteX9" fmla="*/ 1412081 w 2240756"/>
              <a:gd name="connsiteY9" fmla="*/ 402431 h 1021556"/>
              <a:gd name="connsiteX10" fmla="*/ 1183481 w 2240756"/>
              <a:gd name="connsiteY10" fmla="*/ 502444 h 1021556"/>
              <a:gd name="connsiteX11" fmla="*/ 983456 w 2240756"/>
              <a:gd name="connsiteY11" fmla="*/ 576263 h 1021556"/>
              <a:gd name="connsiteX12" fmla="*/ 828675 w 2240756"/>
              <a:gd name="connsiteY12" fmla="*/ 623888 h 1021556"/>
              <a:gd name="connsiteX13" fmla="*/ 700087 w 2240756"/>
              <a:gd name="connsiteY13" fmla="*/ 654844 h 1021556"/>
              <a:gd name="connsiteX14" fmla="*/ 604837 w 2240756"/>
              <a:gd name="connsiteY14" fmla="*/ 673894 h 1021556"/>
              <a:gd name="connsiteX15" fmla="*/ 519112 w 2240756"/>
              <a:gd name="connsiteY15" fmla="*/ 676275 h 1021556"/>
              <a:gd name="connsiteX16" fmla="*/ 454818 w 2240756"/>
              <a:gd name="connsiteY16" fmla="*/ 676275 h 1021556"/>
              <a:gd name="connsiteX17" fmla="*/ 392906 w 2240756"/>
              <a:gd name="connsiteY17" fmla="*/ 664369 h 1021556"/>
              <a:gd name="connsiteX18" fmla="*/ 340518 w 2240756"/>
              <a:gd name="connsiteY18" fmla="*/ 635794 h 1021556"/>
              <a:gd name="connsiteX19" fmla="*/ 309562 w 2240756"/>
              <a:gd name="connsiteY19" fmla="*/ 607219 h 1021556"/>
              <a:gd name="connsiteX20" fmla="*/ 292893 w 2240756"/>
              <a:gd name="connsiteY20" fmla="*/ 581025 h 1021556"/>
              <a:gd name="connsiteX21" fmla="*/ 245268 w 2240756"/>
              <a:gd name="connsiteY21" fmla="*/ 450056 h 1021556"/>
              <a:gd name="connsiteX22" fmla="*/ 159543 w 2240756"/>
              <a:gd name="connsiteY22" fmla="*/ 211931 h 1021556"/>
              <a:gd name="connsiteX23" fmla="*/ 102393 w 2240756"/>
              <a:gd name="connsiteY23" fmla="*/ 42863 h 1021556"/>
              <a:gd name="connsiteX24" fmla="*/ 88106 w 2240756"/>
              <a:gd name="connsiteY24" fmla="*/ 9525 h 1021556"/>
              <a:gd name="connsiteX25" fmla="*/ 78581 w 2240756"/>
              <a:gd name="connsiteY25" fmla="*/ 0 h 1021556"/>
              <a:gd name="connsiteX26" fmla="*/ 71437 w 2240756"/>
              <a:gd name="connsiteY26" fmla="*/ 0 h 1021556"/>
              <a:gd name="connsiteX27" fmla="*/ 59531 w 2240756"/>
              <a:gd name="connsiteY27" fmla="*/ 2381 h 1021556"/>
              <a:gd name="connsiteX28" fmla="*/ 50006 w 2240756"/>
              <a:gd name="connsiteY28" fmla="*/ 11906 h 1021556"/>
              <a:gd name="connsiteX29" fmla="*/ 42862 w 2240756"/>
              <a:gd name="connsiteY29" fmla="*/ 30956 h 1021556"/>
              <a:gd name="connsiteX30" fmla="*/ 38100 w 2240756"/>
              <a:gd name="connsiteY30" fmla="*/ 40481 h 1021556"/>
              <a:gd name="connsiteX31" fmla="*/ 40481 w 2240756"/>
              <a:gd name="connsiteY31" fmla="*/ 69056 h 1021556"/>
              <a:gd name="connsiteX32" fmla="*/ 52387 w 2240756"/>
              <a:gd name="connsiteY32" fmla="*/ 147638 h 1021556"/>
              <a:gd name="connsiteX33" fmla="*/ 73818 w 2240756"/>
              <a:gd name="connsiteY33" fmla="*/ 304800 h 1021556"/>
              <a:gd name="connsiteX34" fmla="*/ 83343 w 2240756"/>
              <a:gd name="connsiteY34" fmla="*/ 402431 h 1021556"/>
              <a:gd name="connsiteX35" fmla="*/ 88106 w 2240756"/>
              <a:gd name="connsiteY35" fmla="*/ 564356 h 1021556"/>
              <a:gd name="connsiteX36" fmla="*/ 83343 w 2240756"/>
              <a:gd name="connsiteY36" fmla="*/ 647700 h 1021556"/>
              <a:gd name="connsiteX37" fmla="*/ 78581 w 2240756"/>
              <a:gd name="connsiteY37" fmla="*/ 709613 h 1021556"/>
              <a:gd name="connsiteX38" fmla="*/ 64293 w 2240756"/>
              <a:gd name="connsiteY38" fmla="*/ 766763 h 1021556"/>
              <a:gd name="connsiteX39" fmla="*/ 38100 w 2240756"/>
              <a:gd name="connsiteY39" fmla="*/ 842963 h 1021556"/>
              <a:gd name="connsiteX40" fmla="*/ 21431 w 2240756"/>
              <a:gd name="connsiteY40" fmla="*/ 892969 h 1021556"/>
              <a:gd name="connsiteX41" fmla="*/ 4762 w 2240756"/>
              <a:gd name="connsiteY41" fmla="*/ 928688 h 1021556"/>
              <a:gd name="connsiteX42" fmla="*/ 0 w 2240756"/>
              <a:gd name="connsiteY42" fmla="*/ 959644 h 1021556"/>
              <a:gd name="connsiteX43" fmla="*/ 2381 w 2240756"/>
              <a:gd name="connsiteY43" fmla="*/ 985838 h 1021556"/>
              <a:gd name="connsiteX44" fmla="*/ 7143 w 2240756"/>
              <a:gd name="connsiteY44" fmla="*/ 1000125 h 1021556"/>
              <a:gd name="connsiteX45" fmla="*/ 19050 w 2240756"/>
              <a:gd name="connsiteY45" fmla="*/ 1014413 h 1021556"/>
              <a:gd name="connsiteX46" fmla="*/ 42862 w 2240756"/>
              <a:gd name="connsiteY46" fmla="*/ 1019175 h 1021556"/>
              <a:gd name="connsiteX47" fmla="*/ 80962 w 2240756"/>
              <a:gd name="connsiteY47" fmla="*/ 1021556 h 1021556"/>
              <a:gd name="connsiteX48" fmla="*/ 209550 w 2240756"/>
              <a:gd name="connsiteY48" fmla="*/ 1014413 h 1021556"/>
              <a:gd name="connsiteX49" fmla="*/ 292893 w 2240756"/>
              <a:gd name="connsiteY49" fmla="*/ 1009650 h 1021556"/>
              <a:gd name="connsiteX50" fmla="*/ 369093 w 2240756"/>
              <a:gd name="connsiteY50" fmla="*/ 997744 h 1021556"/>
              <a:gd name="connsiteX51" fmla="*/ 511968 w 2240756"/>
              <a:gd name="connsiteY51" fmla="*/ 973931 h 1021556"/>
              <a:gd name="connsiteX52" fmla="*/ 692943 w 2240756"/>
              <a:gd name="connsiteY52" fmla="*/ 923925 h 1021556"/>
              <a:gd name="connsiteX53" fmla="*/ 921543 w 2240756"/>
              <a:gd name="connsiteY53" fmla="*/ 850106 h 1021556"/>
              <a:gd name="connsiteX54" fmla="*/ 1193006 w 2240756"/>
              <a:gd name="connsiteY54" fmla="*/ 754856 h 1021556"/>
              <a:gd name="connsiteX55" fmla="*/ 1502568 w 2240756"/>
              <a:gd name="connsiteY55" fmla="*/ 635794 h 1021556"/>
              <a:gd name="connsiteX56" fmla="*/ 1554956 w 2240756"/>
              <a:gd name="connsiteY56" fmla="*/ 614363 h 1021556"/>
              <a:gd name="connsiteX0" fmla="*/ 1554956 w 2207418"/>
              <a:gd name="connsiteY0" fmla="*/ 614363 h 1021556"/>
              <a:gd name="connsiteX1" fmla="*/ 1969293 w 2207418"/>
              <a:gd name="connsiteY1" fmla="*/ 442913 h 1021556"/>
              <a:gd name="connsiteX2" fmla="*/ 2069306 w 2207418"/>
              <a:gd name="connsiteY2" fmla="*/ 400050 h 1021556"/>
              <a:gd name="connsiteX3" fmla="*/ 2174081 w 2207418"/>
              <a:gd name="connsiteY3" fmla="*/ 352425 h 1021556"/>
              <a:gd name="connsiteX4" fmla="*/ 2207418 w 2207418"/>
              <a:gd name="connsiteY4" fmla="*/ 340519 h 1021556"/>
              <a:gd name="connsiteX5" fmla="*/ 2062162 w 2207418"/>
              <a:gd name="connsiteY5" fmla="*/ 114300 h 1021556"/>
              <a:gd name="connsiteX6" fmla="*/ 1862137 w 2207418"/>
              <a:gd name="connsiteY6" fmla="*/ 204788 h 1021556"/>
              <a:gd name="connsiteX7" fmla="*/ 1683543 w 2207418"/>
              <a:gd name="connsiteY7" fmla="*/ 283369 h 1021556"/>
              <a:gd name="connsiteX8" fmla="*/ 1412081 w 2207418"/>
              <a:gd name="connsiteY8" fmla="*/ 402431 h 1021556"/>
              <a:gd name="connsiteX9" fmla="*/ 1183481 w 2207418"/>
              <a:gd name="connsiteY9" fmla="*/ 502444 h 1021556"/>
              <a:gd name="connsiteX10" fmla="*/ 983456 w 2207418"/>
              <a:gd name="connsiteY10" fmla="*/ 576263 h 1021556"/>
              <a:gd name="connsiteX11" fmla="*/ 828675 w 2207418"/>
              <a:gd name="connsiteY11" fmla="*/ 623888 h 1021556"/>
              <a:gd name="connsiteX12" fmla="*/ 700087 w 2207418"/>
              <a:gd name="connsiteY12" fmla="*/ 654844 h 1021556"/>
              <a:gd name="connsiteX13" fmla="*/ 604837 w 2207418"/>
              <a:gd name="connsiteY13" fmla="*/ 673894 h 1021556"/>
              <a:gd name="connsiteX14" fmla="*/ 519112 w 2207418"/>
              <a:gd name="connsiteY14" fmla="*/ 676275 h 1021556"/>
              <a:gd name="connsiteX15" fmla="*/ 454818 w 2207418"/>
              <a:gd name="connsiteY15" fmla="*/ 676275 h 1021556"/>
              <a:gd name="connsiteX16" fmla="*/ 392906 w 2207418"/>
              <a:gd name="connsiteY16" fmla="*/ 664369 h 1021556"/>
              <a:gd name="connsiteX17" fmla="*/ 340518 w 2207418"/>
              <a:gd name="connsiteY17" fmla="*/ 635794 h 1021556"/>
              <a:gd name="connsiteX18" fmla="*/ 309562 w 2207418"/>
              <a:gd name="connsiteY18" fmla="*/ 607219 h 1021556"/>
              <a:gd name="connsiteX19" fmla="*/ 292893 w 2207418"/>
              <a:gd name="connsiteY19" fmla="*/ 581025 h 1021556"/>
              <a:gd name="connsiteX20" fmla="*/ 245268 w 2207418"/>
              <a:gd name="connsiteY20" fmla="*/ 450056 h 1021556"/>
              <a:gd name="connsiteX21" fmla="*/ 159543 w 2207418"/>
              <a:gd name="connsiteY21" fmla="*/ 211931 h 1021556"/>
              <a:gd name="connsiteX22" fmla="*/ 102393 w 2207418"/>
              <a:gd name="connsiteY22" fmla="*/ 42863 h 1021556"/>
              <a:gd name="connsiteX23" fmla="*/ 88106 w 2207418"/>
              <a:gd name="connsiteY23" fmla="*/ 9525 h 1021556"/>
              <a:gd name="connsiteX24" fmla="*/ 78581 w 2207418"/>
              <a:gd name="connsiteY24" fmla="*/ 0 h 1021556"/>
              <a:gd name="connsiteX25" fmla="*/ 71437 w 2207418"/>
              <a:gd name="connsiteY25" fmla="*/ 0 h 1021556"/>
              <a:gd name="connsiteX26" fmla="*/ 59531 w 2207418"/>
              <a:gd name="connsiteY26" fmla="*/ 2381 h 1021556"/>
              <a:gd name="connsiteX27" fmla="*/ 50006 w 2207418"/>
              <a:gd name="connsiteY27" fmla="*/ 11906 h 1021556"/>
              <a:gd name="connsiteX28" fmla="*/ 42862 w 2207418"/>
              <a:gd name="connsiteY28" fmla="*/ 30956 h 1021556"/>
              <a:gd name="connsiteX29" fmla="*/ 38100 w 2207418"/>
              <a:gd name="connsiteY29" fmla="*/ 40481 h 1021556"/>
              <a:gd name="connsiteX30" fmla="*/ 40481 w 2207418"/>
              <a:gd name="connsiteY30" fmla="*/ 69056 h 1021556"/>
              <a:gd name="connsiteX31" fmla="*/ 52387 w 2207418"/>
              <a:gd name="connsiteY31" fmla="*/ 147638 h 1021556"/>
              <a:gd name="connsiteX32" fmla="*/ 73818 w 2207418"/>
              <a:gd name="connsiteY32" fmla="*/ 304800 h 1021556"/>
              <a:gd name="connsiteX33" fmla="*/ 83343 w 2207418"/>
              <a:gd name="connsiteY33" fmla="*/ 402431 h 1021556"/>
              <a:gd name="connsiteX34" fmla="*/ 88106 w 2207418"/>
              <a:gd name="connsiteY34" fmla="*/ 564356 h 1021556"/>
              <a:gd name="connsiteX35" fmla="*/ 83343 w 2207418"/>
              <a:gd name="connsiteY35" fmla="*/ 647700 h 1021556"/>
              <a:gd name="connsiteX36" fmla="*/ 78581 w 2207418"/>
              <a:gd name="connsiteY36" fmla="*/ 709613 h 1021556"/>
              <a:gd name="connsiteX37" fmla="*/ 64293 w 2207418"/>
              <a:gd name="connsiteY37" fmla="*/ 766763 h 1021556"/>
              <a:gd name="connsiteX38" fmla="*/ 38100 w 2207418"/>
              <a:gd name="connsiteY38" fmla="*/ 842963 h 1021556"/>
              <a:gd name="connsiteX39" fmla="*/ 21431 w 2207418"/>
              <a:gd name="connsiteY39" fmla="*/ 892969 h 1021556"/>
              <a:gd name="connsiteX40" fmla="*/ 4762 w 2207418"/>
              <a:gd name="connsiteY40" fmla="*/ 928688 h 1021556"/>
              <a:gd name="connsiteX41" fmla="*/ 0 w 2207418"/>
              <a:gd name="connsiteY41" fmla="*/ 959644 h 1021556"/>
              <a:gd name="connsiteX42" fmla="*/ 2381 w 2207418"/>
              <a:gd name="connsiteY42" fmla="*/ 985838 h 1021556"/>
              <a:gd name="connsiteX43" fmla="*/ 7143 w 2207418"/>
              <a:gd name="connsiteY43" fmla="*/ 1000125 h 1021556"/>
              <a:gd name="connsiteX44" fmla="*/ 19050 w 2207418"/>
              <a:gd name="connsiteY44" fmla="*/ 1014413 h 1021556"/>
              <a:gd name="connsiteX45" fmla="*/ 42862 w 2207418"/>
              <a:gd name="connsiteY45" fmla="*/ 1019175 h 1021556"/>
              <a:gd name="connsiteX46" fmla="*/ 80962 w 2207418"/>
              <a:gd name="connsiteY46" fmla="*/ 1021556 h 1021556"/>
              <a:gd name="connsiteX47" fmla="*/ 209550 w 2207418"/>
              <a:gd name="connsiteY47" fmla="*/ 1014413 h 1021556"/>
              <a:gd name="connsiteX48" fmla="*/ 292893 w 2207418"/>
              <a:gd name="connsiteY48" fmla="*/ 1009650 h 1021556"/>
              <a:gd name="connsiteX49" fmla="*/ 369093 w 2207418"/>
              <a:gd name="connsiteY49" fmla="*/ 997744 h 1021556"/>
              <a:gd name="connsiteX50" fmla="*/ 511968 w 2207418"/>
              <a:gd name="connsiteY50" fmla="*/ 973931 h 1021556"/>
              <a:gd name="connsiteX51" fmla="*/ 692943 w 2207418"/>
              <a:gd name="connsiteY51" fmla="*/ 923925 h 1021556"/>
              <a:gd name="connsiteX52" fmla="*/ 921543 w 2207418"/>
              <a:gd name="connsiteY52" fmla="*/ 850106 h 1021556"/>
              <a:gd name="connsiteX53" fmla="*/ 1193006 w 2207418"/>
              <a:gd name="connsiteY53" fmla="*/ 754856 h 1021556"/>
              <a:gd name="connsiteX54" fmla="*/ 1502568 w 2207418"/>
              <a:gd name="connsiteY54" fmla="*/ 635794 h 1021556"/>
              <a:gd name="connsiteX55" fmla="*/ 1554956 w 2207418"/>
              <a:gd name="connsiteY55" fmla="*/ 614363 h 1021556"/>
              <a:gd name="connsiteX0" fmla="*/ 1554956 w 2174081"/>
              <a:gd name="connsiteY0" fmla="*/ 614363 h 1021556"/>
              <a:gd name="connsiteX1" fmla="*/ 1969293 w 2174081"/>
              <a:gd name="connsiteY1" fmla="*/ 442913 h 1021556"/>
              <a:gd name="connsiteX2" fmla="*/ 2069306 w 2174081"/>
              <a:gd name="connsiteY2" fmla="*/ 400050 h 1021556"/>
              <a:gd name="connsiteX3" fmla="*/ 2174081 w 2174081"/>
              <a:gd name="connsiteY3" fmla="*/ 352425 h 1021556"/>
              <a:gd name="connsiteX4" fmla="*/ 2062162 w 2174081"/>
              <a:gd name="connsiteY4" fmla="*/ 114300 h 1021556"/>
              <a:gd name="connsiteX5" fmla="*/ 1862137 w 2174081"/>
              <a:gd name="connsiteY5" fmla="*/ 204788 h 1021556"/>
              <a:gd name="connsiteX6" fmla="*/ 1683543 w 2174081"/>
              <a:gd name="connsiteY6" fmla="*/ 283369 h 1021556"/>
              <a:gd name="connsiteX7" fmla="*/ 1412081 w 2174081"/>
              <a:gd name="connsiteY7" fmla="*/ 402431 h 1021556"/>
              <a:gd name="connsiteX8" fmla="*/ 1183481 w 2174081"/>
              <a:gd name="connsiteY8" fmla="*/ 502444 h 1021556"/>
              <a:gd name="connsiteX9" fmla="*/ 983456 w 2174081"/>
              <a:gd name="connsiteY9" fmla="*/ 576263 h 1021556"/>
              <a:gd name="connsiteX10" fmla="*/ 828675 w 2174081"/>
              <a:gd name="connsiteY10" fmla="*/ 623888 h 1021556"/>
              <a:gd name="connsiteX11" fmla="*/ 700087 w 2174081"/>
              <a:gd name="connsiteY11" fmla="*/ 654844 h 1021556"/>
              <a:gd name="connsiteX12" fmla="*/ 604837 w 2174081"/>
              <a:gd name="connsiteY12" fmla="*/ 673894 h 1021556"/>
              <a:gd name="connsiteX13" fmla="*/ 519112 w 2174081"/>
              <a:gd name="connsiteY13" fmla="*/ 676275 h 1021556"/>
              <a:gd name="connsiteX14" fmla="*/ 454818 w 2174081"/>
              <a:gd name="connsiteY14" fmla="*/ 676275 h 1021556"/>
              <a:gd name="connsiteX15" fmla="*/ 392906 w 2174081"/>
              <a:gd name="connsiteY15" fmla="*/ 664369 h 1021556"/>
              <a:gd name="connsiteX16" fmla="*/ 340518 w 2174081"/>
              <a:gd name="connsiteY16" fmla="*/ 635794 h 1021556"/>
              <a:gd name="connsiteX17" fmla="*/ 309562 w 2174081"/>
              <a:gd name="connsiteY17" fmla="*/ 607219 h 1021556"/>
              <a:gd name="connsiteX18" fmla="*/ 292893 w 2174081"/>
              <a:gd name="connsiteY18" fmla="*/ 581025 h 1021556"/>
              <a:gd name="connsiteX19" fmla="*/ 245268 w 2174081"/>
              <a:gd name="connsiteY19" fmla="*/ 450056 h 1021556"/>
              <a:gd name="connsiteX20" fmla="*/ 159543 w 2174081"/>
              <a:gd name="connsiteY20" fmla="*/ 211931 h 1021556"/>
              <a:gd name="connsiteX21" fmla="*/ 102393 w 2174081"/>
              <a:gd name="connsiteY21" fmla="*/ 42863 h 1021556"/>
              <a:gd name="connsiteX22" fmla="*/ 88106 w 2174081"/>
              <a:gd name="connsiteY22" fmla="*/ 9525 h 1021556"/>
              <a:gd name="connsiteX23" fmla="*/ 78581 w 2174081"/>
              <a:gd name="connsiteY23" fmla="*/ 0 h 1021556"/>
              <a:gd name="connsiteX24" fmla="*/ 71437 w 2174081"/>
              <a:gd name="connsiteY24" fmla="*/ 0 h 1021556"/>
              <a:gd name="connsiteX25" fmla="*/ 59531 w 2174081"/>
              <a:gd name="connsiteY25" fmla="*/ 2381 h 1021556"/>
              <a:gd name="connsiteX26" fmla="*/ 50006 w 2174081"/>
              <a:gd name="connsiteY26" fmla="*/ 11906 h 1021556"/>
              <a:gd name="connsiteX27" fmla="*/ 42862 w 2174081"/>
              <a:gd name="connsiteY27" fmla="*/ 30956 h 1021556"/>
              <a:gd name="connsiteX28" fmla="*/ 38100 w 2174081"/>
              <a:gd name="connsiteY28" fmla="*/ 40481 h 1021556"/>
              <a:gd name="connsiteX29" fmla="*/ 40481 w 2174081"/>
              <a:gd name="connsiteY29" fmla="*/ 69056 h 1021556"/>
              <a:gd name="connsiteX30" fmla="*/ 52387 w 2174081"/>
              <a:gd name="connsiteY30" fmla="*/ 147638 h 1021556"/>
              <a:gd name="connsiteX31" fmla="*/ 73818 w 2174081"/>
              <a:gd name="connsiteY31" fmla="*/ 304800 h 1021556"/>
              <a:gd name="connsiteX32" fmla="*/ 83343 w 2174081"/>
              <a:gd name="connsiteY32" fmla="*/ 402431 h 1021556"/>
              <a:gd name="connsiteX33" fmla="*/ 88106 w 2174081"/>
              <a:gd name="connsiteY33" fmla="*/ 564356 h 1021556"/>
              <a:gd name="connsiteX34" fmla="*/ 83343 w 2174081"/>
              <a:gd name="connsiteY34" fmla="*/ 647700 h 1021556"/>
              <a:gd name="connsiteX35" fmla="*/ 78581 w 2174081"/>
              <a:gd name="connsiteY35" fmla="*/ 709613 h 1021556"/>
              <a:gd name="connsiteX36" fmla="*/ 64293 w 2174081"/>
              <a:gd name="connsiteY36" fmla="*/ 766763 h 1021556"/>
              <a:gd name="connsiteX37" fmla="*/ 38100 w 2174081"/>
              <a:gd name="connsiteY37" fmla="*/ 842963 h 1021556"/>
              <a:gd name="connsiteX38" fmla="*/ 21431 w 2174081"/>
              <a:gd name="connsiteY38" fmla="*/ 892969 h 1021556"/>
              <a:gd name="connsiteX39" fmla="*/ 4762 w 2174081"/>
              <a:gd name="connsiteY39" fmla="*/ 928688 h 1021556"/>
              <a:gd name="connsiteX40" fmla="*/ 0 w 2174081"/>
              <a:gd name="connsiteY40" fmla="*/ 959644 h 1021556"/>
              <a:gd name="connsiteX41" fmla="*/ 2381 w 2174081"/>
              <a:gd name="connsiteY41" fmla="*/ 985838 h 1021556"/>
              <a:gd name="connsiteX42" fmla="*/ 7143 w 2174081"/>
              <a:gd name="connsiteY42" fmla="*/ 1000125 h 1021556"/>
              <a:gd name="connsiteX43" fmla="*/ 19050 w 2174081"/>
              <a:gd name="connsiteY43" fmla="*/ 1014413 h 1021556"/>
              <a:gd name="connsiteX44" fmla="*/ 42862 w 2174081"/>
              <a:gd name="connsiteY44" fmla="*/ 1019175 h 1021556"/>
              <a:gd name="connsiteX45" fmla="*/ 80962 w 2174081"/>
              <a:gd name="connsiteY45" fmla="*/ 1021556 h 1021556"/>
              <a:gd name="connsiteX46" fmla="*/ 209550 w 2174081"/>
              <a:gd name="connsiteY46" fmla="*/ 1014413 h 1021556"/>
              <a:gd name="connsiteX47" fmla="*/ 292893 w 2174081"/>
              <a:gd name="connsiteY47" fmla="*/ 1009650 h 1021556"/>
              <a:gd name="connsiteX48" fmla="*/ 369093 w 2174081"/>
              <a:gd name="connsiteY48" fmla="*/ 997744 h 1021556"/>
              <a:gd name="connsiteX49" fmla="*/ 511968 w 2174081"/>
              <a:gd name="connsiteY49" fmla="*/ 973931 h 1021556"/>
              <a:gd name="connsiteX50" fmla="*/ 692943 w 2174081"/>
              <a:gd name="connsiteY50" fmla="*/ 923925 h 1021556"/>
              <a:gd name="connsiteX51" fmla="*/ 921543 w 2174081"/>
              <a:gd name="connsiteY51" fmla="*/ 850106 h 1021556"/>
              <a:gd name="connsiteX52" fmla="*/ 1193006 w 2174081"/>
              <a:gd name="connsiteY52" fmla="*/ 754856 h 1021556"/>
              <a:gd name="connsiteX53" fmla="*/ 1502568 w 2174081"/>
              <a:gd name="connsiteY53" fmla="*/ 635794 h 1021556"/>
              <a:gd name="connsiteX54" fmla="*/ 1554956 w 2174081"/>
              <a:gd name="connsiteY54" fmla="*/ 614363 h 1021556"/>
              <a:gd name="connsiteX0" fmla="*/ 1554956 w 2069306"/>
              <a:gd name="connsiteY0" fmla="*/ 614363 h 1021556"/>
              <a:gd name="connsiteX1" fmla="*/ 1969293 w 2069306"/>
              <a:gd name="connsiteY1" fmla="*/ 442913 h 1021556"/>
              <a:gd name="connsiteX2" fmla="*/ 2069306 w 2069306"/>
              <a:gd name="connsiteY2" fmla="*/ 400050 h 1021556"/>
              <a:gd name="connsiteX3" fmla="*/ 2062162 w 2069306"/>
              <a:gd name="connsiteY3" fmla="*/ 114300 h 1021556"/>
              <a:gd name="connsiteX4" fmla="*/ 1862137 w 2069306"/>
              <a:gd name="connsiteY4" fmla="*/ 204788 h 1021556"/>
              <a:gd name="connsiteX5" fmla="*/ 1683543 w 2069306"/>
              <a:gd name="connsiteY5" fmla="*/ 283369 h 1021556"/>
              <a:gd name="connsiteX6" fmla="*/ 1412081 w 2069306"/>
              <a:gd name="connsiteY6" fmla="*/ 402431 h 1021556"/>
              <a:gd name="connsiteX7" fmla="*/ 1183481 w 2069306"/>
              <a:gd name="connsiteY7" fmla="*/ 502444 h 1021556"/>
              <a:gd name="connsiteX8" fmla="*/ 983456 w 2069306"/>
              <a:gd name="connsiteY8" fmla="*/ 576263 h 1021556"/>
              <a:gd name="connsiteX9" fmla="*/ 828675 w 2069306"/>
              <a:gd name="connsiteY9" fmla="*/ 623888 h 1021556"/>
              <a:gd name="connsiteX10" fmla="*/ 700087 w 2069306"/>
              <a:gd name="connsiteY10" fmla="*/ 654844 h 1021556"/>
              <a:gd name="connsiteX11" fmla="*/ 604837 w 2069306"/>
              <a:gd name="connsiteY11" fmla="*/ 673894 h 1021556"/>
              <a:gd name="connsiteX12" fmla="*/ 519112 w 2069306"/>
              <a:gd name="connsiteY12" fmla="*/ 676275 h 1021556"/>
              <a:gd name="connsiteX13" fmla="*/ 454818 w 2069306"/>
              <a:gd name="connsiteY13" fmla="*/ 676275 h 1021556"/>
              <a:gd name="connsiteX14" fmla="*/ 392906 w 2069306"/>
              <a:gd name="connsiteY14" fmla="*/ 664369 h 1021556"/>
              <a:gd name="connsiteX15" fmla="*/ 340518 w 2069306"/>
              <a:gd name="connsiteY15" fmla="*/ 635794 h 1021556"/>
              <a:gd name="connsiteX16" fmla="*/ 309562 w 2069306"/>
              <a:gd name="connsiteY16" fmla="*/ 607219 h 1021556"/>
              <a:gd name="connsiteX17" fmla="*/ 292893 w 2069306"/>
              <a:gd name="connsiteY17" fmla="*/ 581025 h 1021556"/>
              <a:gd name="connsiteX18" fmla="*/ 245268 w 2069306"/>
              <a:gd name="connsiteY18" fmla="*/ 450056 h 1021556"/>
              <a:gd name="connsiteX19" fmla="*/ 159543 w 2069306"/>
              <a:gd name="connsiteY19" fmla="*/ 211931 h 1021556"/>
              <a:gd name="connsiteX20" fmla="*/ 102393 w 2069306"/>
              <a:gd name="connsiteY20" fmla="*/ 42863 h 1021556"/>
              <a:gd name="connsiteX21" fmla="*/ 88106 w 2069306"/>
              <a:gd name="connsiteY21" fmla="*/ 9525 h 1021556"/>
              <a:gd name="connsiteX22" fmla="*/ 78581 w 2069306"/>
              <a:gd name="connsiteY22" fmla="*/ 0 h 1021556"/>
              <a:gd name="connsiteX23" fmla="*/ 71437 w 2069306"/>
              <a:gd name="connsiteY23" fmla="*/ 0 h 1021556"/>
              <a:gd name="connsiteX24" fmla="*/ 59531 w 2069306"/>
              <a:gd name="connsiteY24" fmla="*/ 2381 h 1021556"/>
              <a:gd name="connsiteX25" fmla="*/ 50006 w 2069306"/>
              <a:gd name="connsiteY25" fmla="*/ 11906 h 1021556"/>
              <a:gd name="connsiteX26" fmla="*/ 42862 w 2069306"/>
              <a:gd name="connsiteY26" fmla="*/ 30956 h 1021556"/>
              <a:gd name="connsiteX27" fmla="*/ 38100 w 2069306"/>
              <a:gd name="connsiteY27" fmla="*/ 40481 h 1021556"/>
              <a:gd name="connsiteX28" fmla="*/ 40481 w 2069306"/>
              <a:gd name="connsiteY28" fmla="*/ 69056 h 1021556"/>
              <a:gd name="connsiteX29" fmla="*/ 52387 w 2069306"/>
              <a:gd name="connsiteY29" fmla="*/ 147638 h 1021556"/>
              <a:gd name="connsiteX30" fmla="*/ 73818 w 2069306"/>
              <a:gd name="connsiteY30" fmla="*/ 304800 h 1021556"/>
              <a:gd name="connsiteX31" fmla="*/ 83343 w 2069306"/>
              <a:gd name="connsiteY31" fmla="*/ 402431 h 1021556"/>
              <a:gd name="connsiteX32" fmla="*/ 88106 w 2069306"/>
              <a:gd name="connsiteY32" fmla="*/ 564356 h 1021556"/>
              <a:gd name="connsiteX33" fmla="*/ 83343 w 2069306"/>
              <a:gd name="connsiteY33" fmla="*/ 647700 h 1021556"/>
              <a:gd name="connsiteX34" fmla="*/ 78581 w 2069306"/>
              <a:gd name="connsiteY34" fmla="*/ 709613 h 1021556"/>
              <a:gd name="connsiteX35" fmla="*/ 64293 w 2069306"/>
              <a:gd name="connsiteY35" fmla="*/ 766763 h 1021556"/>
              <a:gd name="connsiteX36" fmla="*/ 38100 w 2069306"/>
              <a:gd name="connsiteY36" fmla="*/ 842963 h 1021556"/>
              <a:gd name="connsiteX37" fmla="*/ 21431 w 2069306"/>
              <a:gd name="connsiteY37" fmla="*/ 892969 h 1021556"/>
              <a:gd name="connsiteX38" fmla="*/ 4762 w 2069306"/>
              <a:gd name="connsiteY38" fmla="*/ 928688 h 1021556"/>
              <a:gd name="connsiteX39" fmla="*/ 0 w 2069306"/>
              <a:gd name="connsiteY39" fmla="*/ 959644 h 1021556"/>
              <a:gd name="connsiteX40" fmla="*/ 2381 w 2069306"/>
              <a:gd name="connsiteY40" fmla="*/ 985838 h 1021556"/>
              <a:gd name="connsiteX41" fmla="*/ 7143 w 2069306"/>
              <a:gd name="connsiteY41" fmla="*/ 1000125 h 1021556"/>
              <a:gd name="connsiteX42" fmla="*/ 19050 w 2069306"/>
              <a:gd name="connsiteY42" fmla="*/ 1014413 h 1021556"/>
              <a:gd name="connsiteX43" fmla="*/ 42862 w 2069306"/>
              <a:gd name="connsiteY43" fmla="*/ 1019175 h 1021556"/>
              <a:gd name="connsiteX44" fmla="*/ 80962 w 2069306"/>
              <a:gd name="connsiteY44" fmla="*/ 1021556 h 1021556"/>
              <a:gd name="connsiteX45" fmla="*/ 209550 w 2069306"/>
              <a:gd name="connsiteY45" fmla="*/ 1014413 h 1021556"/>
              <a:gd name="connsiteX46" fmla="*/ 292893 w 2069306"/>
              <a:gd name="connsiteY46" fmla="*/ 1009650 h 1021556"/>
              <a:gd name="connsiteX47" fmla="*/ 369093 w 2069306"/>
              <a:gd name="connsiteY47" fmla="*/ 997744 h 1021556"/>
              <a:gd name="connsiteX48" fmla="*/ 511968 w 2069306"/>
              <a:gd name="connsiteY48" fmla="*/ 973931 h 1021556"/>
              <a:gd name="connsiteX49" fmla="*/ 692943 w 2069306"/>
              <a:gd name="connsiteY49" fmla="*/ 923925 h 1021556"/>
              <a:gd name="connsiteX50" fmla="*/ 921543 w 2069306"/>
              <a:gd name="connsiteY50" fmla="*/ 850106 h 1021556"/>
              <a:gd name="connsiteX51" fmla="*/ 1193006 w 2069306"/>
              <a:gd name="connsiteY51" fmla="*/ 754856 h 1021556"/>
              <a:gd name="connsiteX52" fmla="*/ 1502568 w 2069306"/>
              <a:gd name="connsiteY52" fmla="*/ 635794 h 1021556"/>
              <a:gd name="connsiteX53" fmla="*/ 1554956 w 2069306"/>
              <a:gd name="connsiteY53" fmla="*/ 614363 h 1021556"/>
              <a:gd name="connsiteX0" fmla="*/ 1554956 w 2069306"/>
              <a:gd name="connsiteY0" fmla="*/ 614363 h 1021556"/>
              <a:gd name="connsiteX1" fmla="*/ 1969293 w 2069306"/>
              <a:gd name="connsiteY1" fmla="*/ 442913 h 1021556"/>
              <a:gd name="connsiteX2" fmla="*/ 2069306 w 2069306"/>
              <a:gd name="connsiteY2" fmla="*/ 400050 h 1021556"/>
              <a:gd name="connsiteX3" fmla="*/ 1862137 w 2069306"/>
              <a:gd name="connsiteY3" fmla="*/ 204788 h 1021556"/>
              <a:gd name="connsiteX4" fmla="*/ 1683543 w 2069306"/>
              <a:gd name="connsiteY4" fmla="*/ 283369 h 1021556"/>
              <a:gd name="connsiteX5" fmla="*/ 1412081 w 2069306"/>
              <a:gd name="connsiteY5" fmla="*/ 402431 h 1021556"/>
              <a:gd name="connsiteX6" fmla="*/ 1183481 w 2069306"/>
              <a:gd name="connsiteY6" fmla="*/ 502444 h 1021556"/>
              <a:gd name="connsiteX7" fmla="*/ 983456 w 2069306"/>
              <a:gd name="connsiteY7" fmla="*/ 576263 h 1021556"/>
              <a:gd name="connsiteX8" fmla="*/ 828675 w 2069306"/>
              <a:gd name="connsiteY8" fmla="*/ 623888 h 1021556"/>
              <a:gd name="connsiteX9" fmla="*/ 700087 w 2069306"/>
              <a:gd name="connsiteY9" fmla="*/ 654844 h 1021556"/>
              <a:gd name="connsiteX10" fmla="*/ 604837 w 2069306"/>
              <a:gd name="connsiteY10" fmla="*/ 673894 h 1021556"/>
              <a:gd name="connsiteX11" fmla="*/ 519112 w 2069306"/>
              <a:gd name="connsiteY11" fmla="*/ 676275 h 1021556"/>
              <a:gd name="connsiteX12" fmla="*/ 454818 w 2069306"/>
              <a:gd name="connsiteY12" fmla="*/ 676275 h 1021556"/>
              <a:gd name="connsiteX13" fmla="*/ 392906 w 2069306"/>
              <a:gd name="connsiteY13" fmla="*/ 664369 h 1021556"/>
              <a:gd name="connsiteX14" fmla="*/ 340518 w 2069306"/>
              <a:gd name="connsiteY14" fmla="*/ 635794 h 1021556"/>
              <a:gd name="connsiteX15" fmla="*/ 309562 w 2069306"/>
              <a:gd name="connsiteY15" fmla="*/ 607219 h 1021556"/>
              <a:gd name="connsiteX16" fmla="*/ 292893 w 2069306"/>
              <a:gd name="connsiteY16" fmla="*/ 581025 h 1021556"/>
              <a:gd name="connsiteX17" fmla="*/ 245268 w 2069306"/>
              <a:gd name="connsiteY17" fmla="*/ 450056 h 1021556"/>
              <a:gd name="connsiteX18" fmla="*/ 159543 w 2069306"/>
              <a:gd name="connsiteY18" fmla="*/ 211931 h 1021556"/>
              <a:gd name="connsiteX19" fmla="*/ 102393 w 2069306"/>
              <a:gd name="connsiteY19" fmla="*/ 42863 h 1021556"/>
              <a:gd name="connsiteX20" fmla="*/ 88106 w 2069306"/>
              <a:gd name="connsiteY20" fmla="*/ 9525 h 1021556"/>
              <a:gd name="connsiteX21" fmla="*/ 78581 w 2069306"/>
              <a:gd name="connsiteY21" fmla="*/ 0 h 1021556"/>
              <a:gd name="connsiteX22" fmla="*/ 71437 w 2069306"/>
              <a:gd name="connsiteY22" fmla="*/ 0 h 1021556"/>
              <a:gd name="connsiteX23" fmla="*/ 59531 w 2069306"/>
              <a:gd name="connsiteY23" fmla="*/ 2381 h 1021556"/>
              <a:gd name="connsiteX24" fmla="*/ 50006 w 2069306"/>
              <a:gd name="connsiteY24" fmla="*/ 11906 h 1021556"/>
              <a:gd name="connsiteX25" fmla="*/ 42862 w 2069306"/>
              <a:gd name="connsiteY25" fmla="*/ 30956 h 1021556"/>
              <a:gd name="connsiteX26" fmla="*/ 38100 w 2069306"/>
              <a:gd name="connsiteY26" fmla="*/ 40481 h 1021556"/>
              <a:gd name="connsiteX27" fmla="*/ 40481 w 2069306"/>
              <a:gd name="connsiteY27" fmla="*/ 69056 h 1021556"/>
              <a:gd name="connsiteX28" fmla="*/ 52387 w 2069306"/>
              <a:gd name="connsiteY28" fmla="*/ 147638 h 1021556"/>
              <a:gd name="connsiteX29" fmla="*/ 73818 w 2069306"/>
              <a:gd name="connsiteY29" fmla="*/ 304800 h 1021556"/>
              <a:gd name="connsiteX30" fmla="*/ 83343 w 2069306"/>
              <a:gd name="connsiteY30" fmla="*/ 402431 h 1021556"/>
              <a:gd name="connsiteX31" fmla="*/ 88106 w 2069306"/>
              <a:gd name="connsiteY31" fmla="*/ 564356 h 1021556"/>
              <a:gd name="connsiteX32" fmla="*/ 83343 w 2069306"/>
              <a:gd name="connsiteY32" fmla="*/ 647700 h 1021556"/>
              <a:gd name="connsiteX33" fmla="*/ 78581 w 2069306"/>
              <a:gd name="connsiteY33" fmla="*/ 709613 h 1021556"/>
              <a:gd name="connsiteX34" fmla="*/ 64293 w 2069306"/>
              <a:gd name="connsiteY34" fmla="*/ 766763 h 1021556"/>
              <a:gd name="connsiteX35" fmla="*/ 38100 w 2069306"/>
              <a:gd name="connsiteY35" fmla="*/ 842963 h 1021556"/>
              <a:gd name="connsiteX36" fmla="*/ 21431 w 2069306"/>
              <a:gd name="connsiteY36" fmla="*/ 892969 h 1021556"/>
              <a:gd name="connsiteX37" fmla="*/ 4762 w 2069306"/>
              <a:gd name="connsiteY37" fmla="*/ 928688 h 1021556"/>
              <a:gd name="connsiteX38" fmla="*/ 0 w 2069306"/>
              <a:gd name="connsiteY38" fmla="*/ 959644 h 1021556"/>
              <a:gd name="connsiteX39" fmla="*/ 2381 w 2069306"/>
              <a:gd name="connsiteY39" fmla="*/ 985838 h 1021556"/>
              <a:gd name="connsiteX40" fmla="*/ 7143 w 2069306"/>
              <a:gd name="connsiteY40" fmla="*/ 1000125 h 1021556"/>
              <a:gd name="connsiteX41" fmla="*/ 19050 w 2069306"/>
              <a:gd name="connsiteY41" fmla="*/ 1014413 h 1021556"/>
              <a:gd name="connsiteX42" fmla="*/ 42862 w 2069306"/>
              <a:gd name="connsiteY42" fmla="*/ 1019175 h 1021556"/>
              <a:gd name="connsiteX43" fmla="*/ 80962 w 2069306"/>
              <a:gd name="connsiteY43" fmla="*/ 1021556 h 1021556"/>
              <a:gd name="connsiteX44" fmla="*/ 209550 w 2069306"/>
              <a:gd name="connsiteY44" fmla="*/ 1014413 h 1021556"/>
              <a:gd name="connsiteX45" fmla="*/ 292893 w 2069306"/>
              <a:gd name="connsiteY45" fmla="*/ 1009650 h 1021556"/>
              <a:gd name="connsiteX46" fmla="*/ 369093 w 2069306"/>
              <a:gd name="connsiteY46" fmla="*/ 997744 h 1021556"/>
              <a:gd name="connsiteX47" fmla="*/ 511968 w 2069306"/>
              <a:gd name="connsiteY47" fmla="*/ 973931 h 1021556"/>
              <a:gd name="connsiteX48" fmla="*/ 692943 w 2069306"/>
              <a:gd name="connsiteY48" fmla="*/ 923925 h 1021556"/>
              <a:gd name="connsiteX49" fmla="*/ 921543 w 2069306"/>
              <a:gd name="connsiteY49" fmla="*/ 850106 h 1021556"/>
              <a:gd name="connsiteX50" fmla="*/ 1193006 w 2069306"/>
              <a:gd name="connsiteY50" fmla="*/ 754856 h 1021556"/>
              <a:gd name="connsiteX51" fmla="*/ 1502568 w 2069306"/>
              <a:gd name="connsiteY51" fmla="*/ 635794 h 1021556"/>
              <a:gd name="connsiteX52" fmla="*/ 1554956 w 2069306"/>
              <a:gd name="connsiteY52" fmla="*/ 614363 h 1021556"/>
              <a:gd name="connsiteX0" fmla="*/ 1554956 w 2069306"/>
              <a:gd name="connsiteY0" fmla="*/ 614363 h 1021556"/>
              <a:gd name="connsiteX1" fmla="*/ 1969293 w 2069306"/>
              <a:gd name="connsiteY1" fmla="*/ 442913 h 1021556"/>
              <a:gd name="connsiteX2" fmla="*/ 2069306 w 2069306"/>
              <a:gd name="connsiteY2" fmla="*/ 400050 h 1021556"/>
              <a:gd name="connsiteX3" fmla="*/ 1683543 w 2069306"/>
              <a:gd name="connsiteY3" fmla="*/ 283369 h 1021556"/>
              <a:gd name="connsiteX4" fmla="*/ 1412081 w 2069306"/>
              <a:gd name="connsiteY4" fmla="*/ 402431 h 1021556"/>
              <a:gd name="connsiteX5" fmla="*/ 1183481 w 2069306"/>
              <a:gd name="connsiteY5" fmla="*/ 502444 h 1021556"/>
              <a:gd name="connsiteX6" fmla="*/ 983456 w 2069306"/>
              <a:gd name="connsiteY6" fmla="*/ 576263 h 1021556"/>
              <a:gd name="connsiteX7" fmla="*/ 828675 w 2069306"/>
              <a:gd name="connsiteY7" fmla="*/ 623888 h 1021556"/>
              <a:gd name="connsiteX8" fmla="*/ 700087 w 2069306"/>
              <a:gd name="connsiteY8" fmla="*/ 654844 h 1021556"/>
              <a:gd name="connsiteX9" fmla="*/ 604837 w 2069306"/>
              <a:gd name="connsiteY9" fmla="*/ 673894 h 1021556"/>
              <a:gd name="connsiteX10" fmla="*/ 519112 w 2069306"/>
              <a:gd name="connsiteY10" fmla="*/ 676275 h 1021556"/>
              <a:gd name="connsiteX11" fmla="*/ 454818 w 2069306"/>
              <a:gd name="connsiteY11" fmla="*/ 676275 h 1021556"/>
              <a:gd name="connsiteX12" fmla="*/ 392906 w 2069306"/>
              <a:gd name="connsiteY12" fmla="*/ 664369 h 1021556"/>
              <a:gd name="connsiteX13" fmla="*/ 340518 w 2069306"/>
              <a:gd name="connsiteY13" fmla="*/ 635794 h 1021556"/>
              <a:gd name="connsiteX14" fmla="*/ 309562 w 2069306"/>
              <a:gd name="connsiteY14" fmla="*/ 607219 h 1021556"/>
              <a:gd name="connsiteX15" fmla="*/ 292893 w 2069306"/>
              <a:gd name="connsiteY15" fmla="*/ 581025 h 1021556"/>
              <a:gd name="connsiteX16" fmla="*/ 245268 w 2069306"/>
              <a:gd name="connsiteY16" fmla="*/ 450056 h 1021556"/>
              <a:gd name="connsiteX17" fmla="*/ 159543 w 2069306"/>
              <a:gd name="connsiteY17" fmla="*/ 211931 h 1021556"/>
              <a:gd name="connsiteX18" fmla="*/ 102393 w 2069306"/>
              <a:gd name="connsiteY18" fmla="*/ 42863 h 1021556"/>
              <a:gd name="connsiteX19" fmla="*/ 88106 w 2069306"/>
              <a:gd name="connsiteY19" fmla="*/ 9525 h 1021556"/>
              <a:gd name="connsiteX20" fmla="*/ 78581 w 2069306"/>
              <a:gd name="connsiteY20" fmla="*/ 0 h 1021556"/>
              <a:gd name="connsiteX21" fmla="*/ 71437 w 2069306"/>
              <a:gd name="connsiteY21" fmla="*/ 0 h 1021556"/>
              <a:gd name="connsiteX22" fmla="*/ 59531 w 2069306"/>
              <a:gd name="connsiteY22" fmla="*/ 2381 h 1021556"/>
              <a:gd name="connsiteX23" fmla="*/ 50006 w 2069306"/>
              <a:gd name="connsiteY23" fmla="*/ 11906 h 1021556"/>
              <a:gd name="connsiteX24" fmla="*/ 42862 w 2069306"/>
              <a:gd name="connsiteY24" fmla="*/ 30956 h 1021556"/>
              <a:gd name="connsiteX25" fmla="*/ 38100 w 2069306"/>
              <a:gd name="connsiteY25" fmla="*/ 40481 h 1021556"/>
              <a:gd name="connsiteX26" fmla="*/ 40481 w 2069306"/>
              <a:gd name="connsiteY26" fmla="*/ 69056 h 1021556"/>
              <a:gd name="connsiteX27" fmla="*/ 52387 w 2069306"/>
              <a:gd name="connsiteY27" fmla="*/ 147638 h 1021556"/>
              <a:gd name="connsiteX28" fmla="*/ 73818 w 2069306"/>
              <a:gd name="connsiteY28" fmla="*/ 304800 h 1021556"/>
              <a:gd name="connsiteX29" fmla="*/ 83343 w 2069306"/>
              <a:gd name="connsiteY29" fmla="*/ 402431 h 1021556"/>
              <a:gd name="connsiteX30" fmla="*/ 88106 w 2069306"/>
              <a:gd name="connsiteY30" fmla="*/ 564356 h 1021556"/>
              <a:gd name="connsiteX31" fmla="*/ 83343 w 2069306"/>
              <a:gd name="connsiteY31" fmla="*/ 647700 h 1021556"/>
              <a:gd name="connsiteX32" fmla="*/ 78581 w 2069306"/>
              <a:gd name="connsiteY32" fmla="*/ 709613 h 1021556"/>
              <a:gd name="connsiteX33" fmla="*/ 64293 w 2069306"/>
              <a:gd name="connsiteY33" fmla="*/ 766763 h 1021556"/>
              <a:gd name="connsiteX34" fmla="*/ 38100 w 2069306"/>
              <a:gd name="connsiteY34" fmla="*/ 842963 h 1021556"/>
              <a:gd name="connsiteX35" fmla="*/ 21431 w 2069306"/>
              <a:gd name="connsiteY35" fmla="*/ 892969 h 1021556"/>
              <a:gd name="connsiteX36" fmla="*/ 4762 w 2069306"/>
              <a:gd name="connsiteY36" fmla="*/ 928688 h 1021556"/>
              <a:gd name="connsiteX37" fmla="*/ 0 w 2069306"/>
              <a:gd name="connsiteY37" fmla="*/ 959644 h 1021556"/>
              <a:gd name="connsiteX38" fmla="*/ 2381 w 2069306"/>
              <a:gd name="connsiteY38" fmla="*/ 985838 h 1021556"/>
              <a:gd name="connsiteX39" fmla="*/ 7143 w 2069306"/>
              <a:gd name="connsiteY39" fmla="*/ 1000125 h 1021556"/>
              <a:gd name="connsiteX40" fmla="*/ 19050 w 2069306"/>
              <a:gd name="connsiteY40" fmla="*/ 1014413 h 1021556"/>
              <a:gd name="connsiteX41" fmla="*/ 42862 w 2069306"/>
              <a:gd name="connsiteY41" fmla="*/ 1019175 h 1021556"/>
              <a:gd name="connsiteX42" fmla="*/ 80962 w 2069306"/>
              <a:gd name="connsiteY42" fmla="*/ 1021556 h 1021556"/>
              <a:gd name="connsiteX43" fmla="*/ 209550 w 2069306"/>
              <a:gd name="connsiteY43" fmla="*/ 1014413 h 1021556"/>
              <a:gd name="connsiteX44" fmla="*/ 292893 w 2069306"/>
              <a:gd name="connsiteY44" fmla="*/ 1009650 h 1021556"/>
              <a:gd name="connsiteX45" fmla="*/ 369093 w 2069306"/>
              <a:gd name="connsiteY45" fmla="*/ 997744 h 1021556"/>
              <a:gd name="connsiteX46" fmla="*/ 511968 w 2069306"/>
              <a:gd name="connsiteY46" fmla="*/ 973931 h 1021556"/>
              <a:gd name="connsiteX47" fmla="*/ 692943 w 2069306"/>
              <a:gd name="connsiteY47" fmla="*/ 923925 h 1021556"/>
              <a:gd name="connsiteX48" fmla="*/ 921543 w 2069306"/>
              <a:gd name="connsiteY48" fmla="*/ 850106 h 1021556"/>
              <a:gd name="connsiteX49" fmla="*/ 1193006 w 2069306"/>
              <a:gd name="connsiteY49" fmla="*/ 754856 h 1021556"/>
              <a:gd name="connsiteX50" fmla="*/ 1502568 w 2069306"/>
              <a:gd name="connsiteY50" fmla="*/ 635794 h 1021556"/>
              <a:gd name="connsiteX51" fmla="*/ 1554956 w 2069306"/>
              <a:gd name="connsiteY51" fmla="*/ 614363 h 1021556"/>
              <a:gd name="connsiteX0" fmla="*/ 1554956 w 1969293"/>
              <a:gd name="connsiteY0" fmla="*/ 614363 h 1021556"/>
              <a:gd name="connsiteX1" fmla="*/ 1969293 w 1969293"/>
              <a:gd name="connsiteY1" fmla="*/ 442913 h 1021556"/>
              <a:gd name="connsiteX2" fmla="*/ 1683543 w 1969293"/>
              <a:gd name="connsiteY2" fmla="*/ 283369 h 1021556"/>
              <a:gd name="connsiteX3" fmla="*/ 1412081 w 1969293"/>
              <a:gd name="connsiteY3" fmla="*/ 402431 h 1021556"/>
              <a:gd name="connsiteX4" fmla="*/ 1183481 w 1969293"/>
              <a:gd name="connsiteY4" fmla="*/ 502444 h 1021556"/>
              <a:gd name="connsiteX5" fmla="*/ 983456 w 1969293"/>
              <a:gd name="connsiteY5" fmla="*/ 576263 h 1021556"/>
              <a:gd name="connsiteX6" fmla="*/ 828675 w 1969293"/>
              <a:gd name="connsiteY6" fmla="*/ 623888 h 1021556"/>
              <a:gd name="connsiteX7" fmla="*/ 700087 w 1969293"/>
              <a:gd name="connsiteY7" fmla="*/ 654844 h 1021556"/>
              <a:gd name="connsiteX8" fmla="*/ 604837 w 1969293"/>
              <a:gd name="connsiteY8" fmla="*/ 673894 h 1021556"/>
              <a:gd name="connsiteX9" fmla="*/ 519112 w 1969293"/>
              <a:gd name="connsiteY9" fmla="*/ 676275 h 1021556"/>
              <a:gd name="connsiteX10" fmla="*/ 454818 w 1969293"/>
              <a:gd name="connsiteY10" fmla="*/ 676275 h 1021556"/>
              <a:gd name="connsiteX11" fmla="*/ 392906 w 1969293"/>
              <a:gd name="connsiteY11" fmla="*/ 664369 h 1021556"/>
              <a:gd name="connsiteX12" fmla="*/ 340518 w 1969293"/>
              <a:gd name="connsiteY12" fmla="*/ 635794 h 1021556"/>
              <a:gd name="connsiteX13" fmla="*/ 309562 w 1969293"/>
              <a:gd name="connsiteY13" fmla="*/ 607219 h 1021556"/>
              <a:gd name="connsiteX14" fmla="*/ 292893 w 1969293"/>
              <a:gd name="connsiteY14" fmla="*/ 581025 h 1021556"/>
              <a:gd name="connsiteX15" fmla="*/ 245268 w 1969293"/>
              <a:gd name="connsiteY15" fmla="*/ 450056 h 1021556"/>
              <a:gd name="connsiteX16" fmla="*/ 159543 w 1969293"/>
              <a:gd name="connsiteY16" fmla="*/ 211931 h 1021556"/>
              <a:gd name="connsiteX17" fmla="*/ 102393 w 1969293"/>
              <a:gd name="connsiteY17" fmla="*/ 42863 h 1021556"/>
              <a:gd name="connsiteX18" fmla="*/ 88106 w 1969293"/>
              <a:gd name="connsiteY18" fmla="*/ 9525 h 1021556"/>
              <a:gd name="connsiteX19" fmla="*/ 78581 w 1969293"/>
              <a:gd name="connsiteY19" fmla="*/ 0 h 1021556"/>
              <a:gd name="connsiteX20" fmla="*/ 71437 w 1969293"/>
              <a:gd name="connsiteY20" fmla="*/ 0 h 1021556"/>
              <a:gd name="connsiteX21" fmla="*/ 59531 w 1969293"/>
              <a:gd name="connsiteY21" fmla="*/ 2381 h 1021556"/>
              <a:gd name="connsiteX22" fmla="*/ 50006 w 1969293"/>
              <a:gd name="connsiteY22" fmla="*/ 11906 h 1021556"/>
              <a:gd name="connsiteX23" fmla="*/ 42862 w 1969293"/>
              <a:gd name="connsiteY23" fmla="*/ 30956 h 1021556"/>
              <a:gd name="connsiteX24" fmla="*/ 38100 w 1969293"/>
              <a:gd name="connsiteY24" fmla="*/ 40481 h 1021556"/>
              <a:gd name="connsiteX25" fmla="*/ 40481 w 1969293"/>
              <a:gd name="connsiteY25" fmla="*/ 69056 h 1021556"/>
              <a:gd name="connsiteX26" fmla="*/ 52387 w 1969293"/>
              <a:gd name="connsiteY26" fmla="*/ 147638 h 1021556"/>
              <a:gd name="connsiteX27" fmla="*/ 73818 w 1969293"/>
              <a:gd name="connsiteY27" fmla="*/ 304800 h 1021556"/>
              <a:gd name="connsiteX28" fmla="*/ 83343 w 1969293"/>
              <a:gd name="connsiteY28" fmla="*/ 402431 h 1021556"/>
              <a:gd name="connsiteX29" fmla="*/ 88106 w 1969293"/>
              <a:gd name="connsiteY29" fmla="*/ 564356 h 1021556"/>
              <a:gd name="connsiteX30" fmla="*/ 83343 w 1969293"/>
              <a:gd name="connsiteY30" fmla="*/ 647700 h 1021556"/>
              <a:gd name="connsiteX31" fmla="*/ 78581 w 1969293"/>
              <a:gd name="connsiteY31" fmla="*/ 709613 h 1021556"/>
              <a:gd name="connsiteX32" fmla="*/ 64293 w 1969293"/>
              <a:gd name="connsiteY32" fmla="*/ 766763 h 1021556"/>
              <a:gd name="connsiteX33" fmla="*/ 38100 w 1969293"/>
              <a:gd name="connsiteY33" fmla="*/ 842963 h 1021556"/>
              <a:gd name="connsiteX34" fmla="*/ 21431 w 1969293"/>
              <a:gd name="connsiteY34" fmla="*/ 892969 h 1021556"/>
              <a:gd name="connsiteX35" fmla="*/ 4762 w 1969293"/>
              <a:gd name="connsiteY35" fmla="*/ 928688 h 1021556"/>
              <a:gd name="connsiteX36" fmla="*/ 0 w 1969293"/>
              <a:gd name="connsiteY36" fmla="*/ 959644 h 1021556"/>
              <a:gd name="connsiteX37" fmla="*/ 2381 w 1969293"/>
              <a:gd name="connsiteY37" fmla="*/ 985838 h 1021556"/>
              <a:gd name="connsiteX38" fmla="*/ 7143 w 1969293"/>
              <a:gd name="connsiteY38" fmla="*/ 1000125 h 1021556"/>
              <a:gd name="connsiteX39" fmla="*/ 19050 w 1969293"/>
              <a:gd name="connsiteY39" fmla="*/ 1014413 h 1021556"/>
              <a:gd name="connsiteX40" fmla="*/ 42862 w 1969293"/>
              <a:gd name="connsiteY40" fmla="*/ 1019175 h 1021556"/>
              <a:gd name="connsiteX41" fmla="*/ 80962 w 1969293"/>
              <a:gd name="connsiteY41" fmla="*/ 1021556 h 1021556"/>
              <a:gd name="connsiteX42" fmla="*/ 209550 w 1969293"/>
              <a:gd name="connsiteY42" fmla="*/ 1014413 h 1021556"/>
              <a:gd name="connsiteX43" fmla="*/ 292893 w 1969293"/>
              <a:gd name="connsiteY43" fmla="*/ 1009650 h 1021556"/>
              <a:gd name="connsiteX44" fmla="*/ 369093 w 1969293"/>
              <a:gd name="connsiteY44" fmla="*/ 997744 h 1021556"/>
              <a:gd name="connsiteX45" fmla="*/ 511968 w 1969293"/>
              <a:gd name="connsiteY45" fmla="*/ 973931 h 1021556"/>
              <a:gd name="connsiteX46" fmla="*/ 692943 w 1969293"/>
              <a:gd name="connsiteY46" fmla="*/ 923925 h 1021556"/>
              <a:gd name="connsiteX47" fmla="*/ 921543 w 1969293"/>
              <a:gd name="connsiteY47" fmla="*/ 850106 h 1021556"/>
              <a:gd name="connsiteX48" fmla="*/ 1193006 w 1969293"/>
              <a:gd name="connsiteY48" fmla="*/ 754856 h 1021556"/>
              <a:gd name="connsiteX49" fmla="*/ 1502568 w 1969293"/>
              <a:gd name="connsiteY49" fmla="*/ 635794 h 1021556"/>
              <a:gd name="connsiteX50" fmla="*/ 1554956 w 1969293"/>
              <a:gd name="connsiteY50" fmla="*/ 614363 h 1021556"/>
              <a:gd name="connsiteX0" fmla="*/ 1554956 w 1683543"/>
              <a:gd name="connsiteY0" fmla="*/ 614363 h 1021556"/>
              <a:gd name="connsiteX1" fmla="*/ 1683543 w 1683543"/>
              <a:gd name="connsiteY1" fmla="*/ 283369 h 1021556"/>
              <a:gd name="connsiteX2" fmla="*/ 1412081 w 1683543"/>
              <a:gd name="connsiteY2" fmla="*/ 402431 h 1021556"/>
              <a:gd name="connsiteX3" fmla="*/ 1183481 w 1683543"/>
              <a:gd name="connsiteY3" fmla="*/ 502444 h 1021556"/>
              <a:gd name="connsiteX4" fmla="*/ 983456 w 1683543"/>
              <a:gd name="connsiteY4" fmla="*/ 576263 h 1021556"/>
              <a:gd name="connsiteX5" fmla="*/ 828675 w 1683543"/>
              <a:gd name="connsiteY5" fmla="*/ 623888 h 1021556"/>
              <a:gd name="connsiteX6" fmla="*/ 700087 w 1683543"/>
              <a:gd name="connsiteY6" fmla="*/ 654844 h 1021556"/>
              <a:gd name="connsiteX7" fmla="*/ 604837 w 1683543"/>
              <a:gd name="connsiteY7" fmla="*/ 673894 h 1021556"/>
              <a:gd name="connsiteX8" fmla="*/ 519112 w 1683543"/>
              <a:gd name="connsiteY8" fmla="*/ 676275 h 1021556"/>
              <a:gd name="connsiteX9" fmla="*/ 454818 w 1683543"/>
              <a:gd name="connsiteY9" fmla="*/ 676275 h 1021556"/>
              <a:gd name="connsiteX10" fmla="*/ 392906 w 1683543"/>
              <a:gd name="connsiteY10" fmla="*/ 664369 h 1021556"/>
              <a:gd name="connsiteX11" fmla="*/ 340518 w 1683543"/>
              <a:gd name="connsiteY11" fmla="*/ 635794 h 1021556"/>
              <a:gd name="connsiteX12" fmla="*/ 309562 w 1683543"/>
              <a:gd name="connsiteY12" fmla="*/ 607219 h 1021556"/>
              <a:gd name="connsiteX13" fmla="*/ 292893 w 1683543"/>
              <a:gd name="connsiteY13" fmla="*/ 581025 h 1021556"/>
              <a:gd name="connsiteX14" fmla="*/ 245268 w 1683543"/>
              <a:gd name="connsiteY14" fmla="*/ 450056 h 1021556"/>
              <a:gd name="connsiteX15" fmla="*/ 159543 w 1683543"/>
              <a:gd name="connsiteY15" fmla="*/ 211931 h 1021556"/>
              <a:gd name="connsiteX16" fmla="*/ 102393 w 1683543"/>
              <a:gd name="connsiteY16" fmla="*/ 42863 h 1021556"/>
              <a:gd name="connsiteX17" fmla="*/ 88106 w 1683543"/>
              <a:gd name="connsiteY17" fmla="*/ 9525 h 1021556"/>
              <a:gd name="connsiteX18" fmla="*/ 78581 w 1683543"/>
              <a:gd name="connsiteY18" fmla="*/ 0 h 1021556"/>
              <a:gd name="connsiteX19" fmla="*/ 71437 w 1683543"/>
              <a:gd name="connsiteY19" fmla="*/ 0 h 1021556"/>
              <a:gd name="connsiteX20" fmla="*/ 59531 w 1683543"/>
              <a:gd name="connsiteY20" fmla="*/ 2381 h 1021556"/>
              <a:gd name="connsiteX21" fmla="*/ 50006 w 1683543"/>
              <a:gd name="connsiteY21" fmla="*/ 11906 h 1021556"/>
              <a:gd name="connsiteX22" fmla="*/ 42862 w 1683543"/>
              <a:gd name="connsiteY22" fmla="*/ 30956 h 1021556"/>
              <a:gd name="connsiteX23" fmla="*/ 38100 w 1683543"/>
              <a:gd name="connsiteY23" fmla="*/ 40481 h 1021556"/>
              <a:gd name="connsiteX24" fmla="*/ 40481 w 1683543"/>
              <a:gd name="connsiteY24" fmla="*/ 69056 h 1021556"/>
              <a:gd name="connsiteX25" fmla="*/ 52387 w 1683543"/>
              <a:gd name="connsiteY25" fmla="*/ 147638 h 1021556"/>
              <a:gd name="connsiteX26" fmla="*/ 73818 w 1683543"/>
              <a:gd name="connsiteY26" fmla="*/ 304800 h 1021556"/>
              <a:gd name="connsiteX27" fmla="*/ 83343 w 1683543"/>
              <a:gd name="connsiteY27" fmla="*/ 402431 h 1021556"/>
              <a:gd name="connsiteX28" fmla="*/ 88106 w 1683543"/>
              <a:gd name="connsiteY28" fmla="*/ 564356 h 1021556"/>
              <a:gd name="connsiteX29" fmla="*/ 83343 w 1683543"/>
              <a:gd name="connsiteY29" fmla="*/ 647700 h 1021556"/>
              <a:gd name="connsiteX30" fmla="*/ 78581 w 1683543"/>
              <a:gd name="connsiteY30" fmla="*/ 709613 h 1021556"/>
              <a:gd name="connsiteX31" fmla="*/ 64293 w 1683543"/>
              <a:gd name="connsiteY31" fmla="*/ 766763 h 1021556"/>
              <a:gd name="connsiteX32" fmla="*/ 38100 w 1683543"/>
              <a:gd name="connsiteY32" fmla="*/ 842963 h 1021556"/>
              <a:gd name="connsiteX33" fmla="*/ 21431 w 1683543"/>
              <a:gd name="connsiteY33" fmla="*/ 892969 h 1021556"/>
              <a:gd name="connsiteX34" fmla="*/ 4762 w 1683543"/>
              <a:gd name="connsiteY34" fmla="*/ 928688 h 1021556"/>
              <a:gd name="connsiteX35" fmla="*/ 0 w 1683543"/>
              <a:gd name="connsiteY35" fmla="*/ 959644 h 1021556"/>
              <a:gd name="connsiteX36" fmla="*/ 2381 w 1683543"/>
              <a:gd name="connsiteY36" fmla="*/ 985838 h 1021556"/>
              <a:gd name="connsiteX37" fmla="*/ 7143 w 1683543"/>
              <a:gd name="connsiteY37" fmla="*/ 1000125 h 1021556"/>
              <a:gd name="connsiteX38" fmla="*/ 19050 w 1683543"/>
              <a:gd name="connsiteY38" fmla="*/ 1014413 h 1021556"/>
              <a:gd name="connsiteX39" fmla="*/ 42862 w 1683543"/>
              <a:gd name="connsiteY39" fmla="*/ 1019175 h 1021556"/>
              <a:gd name="connsiteX40" fmla="*/ 80962 w 1683543"/>
              <a:gd name="connsiteY40" fmla="*/ 1021556 h 1021556"/>
              <a:gd name="connsiteX41" fmla="*/ 209550 w 1683543"/>
              <a:gd name="connsiteY41" fmla="*/ 1014413 h 1021556"/>
              <a:gd name="connsiteX42" fmla="*/ 292893 w 1683543"/>
              <a:gd name="connsiteY42" fmla="*/ 1009650 h 1021556"/>
              <a:gd name="connsiteX43" fmla="*/ 369093 w 1683543"/>
              <a:gd name="connsiteY43" fmla="*/ 997744 h 1021556"/>
              <a:gd name="connsiteX44" fmla="*/ 511968 w 1683543"/>
              <a:gd name="connsiteY44" fmla="*/ 973931 h 1021556"/>
              <a:gd name="connsiteX45" fmla="*/ 692943 w 1683543"/>
              <a:gd name="connsiteY45" fmla="*/ 923925 h 1021556"/>
              <a:gd name="connsiteX46" fmla="*/ 921543 w 1683543"/>
              <a:gd name="connsiteY46" fmla="*/ 850106 h 1021556"/>
              <a:gd name="connsiteX47" fmla="*/ 1193006 w 1683543"/>
              <a:gd name="connsiteY47" fmla="*/ 754856 h 1021556"/>
              <a:gd name="connsiteX48" fmla="*/ 1502568 w 1683543"/>
              <a:gd name="connsiteY48" fmla="*/ 635794 h 1021556"/>
              <a:gd name="connsiteX49" fmla="*/ 1554956 w 1683543"/>
              <a:gd name="connsiteY49" fmla="*/ 614363 h 1021556"/>
              <a:gd name="connsiteX0" fmla="*/ 1554956 w 1554956"/>
              <a:gd name="connsiteY0" fmla="*/ 614363 h 1021556"/>
              <a:gd name="connsiteX1" fmla="*/ 1412081 w 1554956"/>
              <a:gd name="connsiteY1" fmla="*/ 402431 h 1021556"/>
              <a:gd name="connsiteX2" fmla="*/ 1183481 w 1554956"/>
              <a:gd name="connsiteY2" fmla="*/ 502444 h 1021556"/>
              <a:gd name="connsiteX3" fmla="*/ 983456 w 1554956"/>
              <a:gd name="connsiteY3" fmla="*/ 576263 h 1021556"/>
              <a:gd name="connsiteX4" fmla="*/ 828675 w 1554956"/>
              <a:gd name="connsiteY4" fmla="*/ 623888 h 1021556"/>
              <a:gd name="connsiteX5" fmla="*/ 700087 w 1554956"/>
              <a:gd name="connsiteY5" fmla="*/ 654844 h 1021556"/>
              <a:gd name="connsiteX6" fmla="*/ 604837 w 1554956"/>
              <a:gd name="connsiteY6" fmla="*/ 673894 h 1021556"/>
              <a:gd name="connsiteX7" fmla="*/ 519112 w 1554956"/>
              <a:gd name="connsiteY7" fmla="*/ 676275 h 1021556"/>
              <a:gd name="connsiteX8" fmla="*/ 454818 w 1554956"/>
              <a:gd name="connsiteY8" fmla="*/ 676275 h 1021556"/>
              <a:gd name="connsiteX9" fmla="*/ 392906 w 1554956"/>
              <a:gd name="connsiteY9" fmla="*/ 664369 h 1021556"/>
              <a:gd name="connsiteX10" fmla="*/ 340518 w 1554956"/>
              <a:gd name="connsiteY10" fmla="*/ 635794 h 1021556"/>
              <a:gd name="connsiteX11" fmla="*/ 309562 w 1554956"/>
              <a:gd name="connsiteY11" fmla="*/ 607219 h 1021556"/>
              <a:gd name="connsiteX12" fmla="*/ 292893 w 1554956"/>
              <a:gd name="connsiteY12" fmla="*/ 581025 h 1021556"/>
              <a:gd name="connsiteX13" fmla="*/ 245268 w 1554956"/>
              <a:gd name="connsiteY13" fmla="*/ 450056 h 1021556"/>
              <a:gd name="connsiteX14" fmla="*/ 159543 w 1554956"/>
              <a:gd name="connsiteY14" fmla="*/ 211931 h 1021556"/>
              <a:gd name="connsiteX15" fmla="*/ 102393 w 1554956"/>
              <a:gd name="connsiteY15" fmla="*/ 42863 h 1021556"/>
              <a:gd name="connsiteX16" fmla="*/ 88106 w 1554956"/>
              <a:gd name="connsiteY16" fmla="*/ 9525 h 1021556"/>
              <a:gd name="connsiteX17" fmla="*/ 78581 w 1554956"/>
              <a:gd name="connsiteY17" fmla="*/ 0 h 1021556"/>
              <a:gd name="connsiteX18" fmla="*/ 71437 w 1554956"/>
              <a:gd name="connsiteY18" fmla="*/ 0 h 1021556"/>
              <a:gd name="connsiteX19" fmla="*/ 59531 w 1554956"/>
              <a:gd name="connsiteY19" fmla="*/ 2381 h 1021556"/>
              <a:gd name="connsiteX20" fmla="*/ 50006 w 1554956"/>
              <a:gd name="connsiteY20" fmla="*/ 11906 h 1021556"/>
              <a:gd name="connsiteX21" fmla="*/ 42862 w 1554956"/>
              <a:gd name="connsiteY21" fmla="*/ 30956 h 1021556"/>
              <a:gd name="connsiteX22" fmla="*/ 38100 w 1554956"/>
              <a:gd name="connsiteY22" fmla="*/ 40481 h 1021556"/>
              <a:gd name="connsiteX23" fmla="*/ 40481 w 1554956"/>
              <a:gd name="connsiteY23" fmla="*/ 69056 h 1021556"/>
              <a:gd name="connsiteX24" fmla="*/ 52387 w 1554956"/>
              <a:gd name="connsiteY24" fmla="*/ 147638 h 1021556"/>
              <a:gd name="connsiteX25" fmla="*/ 73818 w 1554956"/>
              <a:gd name="connsiteY25" fmla="*/ 304800 h 1021556"/>
              <a:gd name="connsiteX26" fmla="*/ 83343 w 1554956"/>
              <a:gd name="connsiteY26" fmla="*/ 402431 h 1021556"/>
              <a:gd name="connsiteX27" fmla="*/ 88106 w 1554956"/>
              <a:gd name="connsiteY27" fmla="*/ 564356 h 1021556"/>
              <a:gd name="connsiteX28" fmla="*/ 83343 w 1554956"/>
              <a:gd name="connsiteY28" fmla="*/ 647700 h 1021556"/>
              <a:gd name="connsiteX29" fmla="*/ 78581 w 1554956"/>
              <a:gd name="connsiteY29" fmla="*/ 709613 h 1021556"/>
              <a:gd name="connsiteX30" fmla="*/ 64293 w 1554956"/>
              <a:gd name="connsiteY30" fmla="*/ 766763 h 1021556"/>
              <a:gd name="connsiteX31" fmla="*/ 38100 w 1554956"/>
              <a:gd name="connsiteY31" fmla="*/ 842963 h 1021556"/>
              <a:gd name="connsiteX32" fmla="*/ 21431 w 1554956"/>
              <a:gd name="connsiteY32" fmla="*/ 892969 h 1021556"/>
              <a:gd name="connsiteX33" fmla="*/ 4762 w 1554956"/>
              <a:gd name="connsiteY33" fmla="*/ 928688 h 1021556"/>
              <a:gd name="connsiteX34" fmla="*/ 0 w 1554956"/>
              <a:gd name="connsiteY34" fmla="*/ 959644 h 1021556"/>
              <a:gd name="connsiteX35" fmla="*/ 2381 w 1554956"/>
              <a:gd name="connsiteY35" fmla="*/ 985838 h 1021556"/>
              <a:gd name="connsiteX36" fmla="*/ 7143 w 1554956"/>
              <a:gd name="connsiteY36" fmla="*/ 1000125 h 1021556"/>
              <a:gd name="connsiteX37" fmla="*/ 19050 w 1554956"/>
              <a:gd name="connsiteY37" fmla="*/ 1014413 h 1021556"/>
              <a:gd name="connsiteX38" fmla="*/ 42862 w 1554956"/>
              <a:gd name="connsiteY38" fmla="*/ 1019175 h 1021556"/>
              <a:gd name="connsiteX39" fmla="*/ 80962 w 1554956"/>
              <a:gd name="connsiteY39" fmla="*/ 1021556 h 1021556"/>
              <a:gd name="connsiteX40" fmla="*/ 209550 w 1554956"/>
              <a:gd name="connsiteY40" fmla="*/ 1014413 h 1021556"/>
              <a:gd name="connsiteX41" fmla="*/ 292893 w 1554956"/>
              <a:gd name="connsiteY41" fmla="*/ 1009650 h 1021556"/>
              <a:gd name="connsiteX42" fmla="*/ 369093 w 1554956"/>
              <a:gd name="connsiteY42" fmla="*/ 997744 h 1021556"/>
              <a:gd name="connsiteX43" fmla="*/ 511968 w 1554956"/>
              <a:gd name="connsiteY43" fmla="*/ 973931 h 1021556"/>
              <a:gd name="connsiteX44" fmla="*/ 692943 w 1554956"/>
              <a:gd name="connsiteY44" fmla="*/ 923925 h 1021556"/>
              <a:gd name="connsiteX45" fmla="*/ 921543 w 1554956"/>
              <a:gd name="connsiteY45" fmla="*/ 850106 h 1021556"/>
              <a:gd name="connsiteX46" fmla="*/ 1193006 w 1554956"/>
              <a:gd name="connsiteY46" fmla="*/ 754856 h 1021556"/>
              <a:gd name="connsiteX47" fmla="*/ 1502568 w 1554956"/>
              <a:gd name="connsiteY47" fmla="*/ 635794 h 1021556"/>
              <a:gd name="connsiteX48" fmla="*/ 1554956 w 1554956"/>
              <a:gd name="connsiteY48" fmla="*/ 614363 h 1021556"/>
              <a:gd name="connsiteX0" fmla="*/ 1554956 w 1554956"/>
              <a:gd name="connsiteY0" fmla="*/ 614363 h 1021556"/>
              <a:gd name="connsiteX1" fmla="*/ 1183481 w 1554956"/>
              <a:gd name="connsiteY1" fmla="*/ 502444 h 1021556"/>
              <a:gd name="connsiteX2" fmla="*/ 983456 w 1554956"/>
              <a:gd name="connsiteY2" fmla="*/ 576263 h 1021556"/>
              <a:gd name="connsiteX3" fmla="*/ 828675 w 1554956"/>
              <a:gd name="connsiteY3" fmla="*/ 623888 h 1021556"/>
              <a:gd name="connsiteX4" fmla="*/ 700087 w 1554956"/>
              <a:gd name="connsiteY4" fmla="*/ 654844 h 1021556"/>
              <a:gd name="connsiteX5" fmla="*/ 604837 w 1554956"/>
              <a:gd name="connsiteY5" fmla="*/ 673894 h 1021556"/>
              <a:gd name="connsiteX6" fmla="*/ 519112 w 1554956"/>
              <a:gd name="connsiteY6" fmla="*/ 676275 h 1021556"/>
              <a:gd name="connsiteX7" fmla="*/ 454818 w 1554956"/>
              <a:gd name="connsiteY7" fmla="*/ 676275 h 1021556"/>
              <a:gd name="connsiteX8" fmla="*/ 392906 w 1554956"/>
              <a:gd name="connsiteY8" fmla="*/ 664369 h 1021556"/>
              <a:gd name="connsiteX9" fmla="*/ 340518 w 1554956"/>
              <a:gd name="connsiteY9" fmla="*/ 635794 h 1021556"/>
              <a:gd name="connsiteX10" fmla="*/ 309562 w 1554956"/>
              <a:gd name="connsiteY10" fmla="*/ 607219 h 1021556"/>
              <a:gd name="connsiteX11" fmla="*/ 292893 w 1554956"/>
              <a:gd name="connsiteY11" fmla="*/ 581025 h 1021556"/>
              <a:gd name="connsiteX12" fmla="*/ 245268 w 1554956"/>
              <a:gd name="connsiteY12" fmla="*/ 450056 h 1021556"/>
              <a:gd name="connsiteX13" fmla="*/ 159543 w 1554956"/>
              <a:gd name="connsiteY13" fmla="*/ 211931 h 1021556"/>
              <a:gd name="connsiteX14" fmla="*/ 102393 w 1554956"/>
              <a:gd name="connsiteY14" fmla="*/ 42863 h 1021556"/>
              <a:gd name="connsiteX15" fmla="*/ 88106 w 1554956"/>
              <a:gd name="connsiteY15" fmla="*/ 9525 h 1021556"/>
              <a:gd name="connsiteX16" fmla="*/ 78581 w 1554956"/>
              <a:gd name="connsiteY16" fmla="*/ 0 h 1021556"/>
              <a:gd name="connsiteX17" fmla="*/ 71437 w 1554956"/>
              <a:gd name="connsiteY17" fmla="*/ 0 h 1021556"/>
              <a:gd name="connsiteX18" fmla="*/ 59531 w 1554956"/>
              <a:gd name="connsiteY18" fmla="*/ 2381 h 1021556"/>
              <a:gd name="connsiteX19" fmla="*/ 50006 w 1554956"/>
              <a:gd name="connsiteY19" fmla="*/ 11906 h 1021556"/>
              <a:gd name="connsiteX20" fmla="*/ 42862 w 1554956"/>
              <a:gd name="connsiteY20" fmla="*/ 30956 h 1021556"/>
              <a:gd name="connsiteX21" fmla="*/ 38100 w 1554956"/>
              <a:gd name="connsiteY21" fmla="*/ 40481 h 1021556"/>
              <a:gd name="connsiteX22" fmla="*/ 40481 w 1554956"/>
              <a:gd name="connsiteY22" fmla="*/ 69056 h 1021556"/>
              <a:gd name="connsiteX23" fmla="*/ 52387 w 1554956"/>
              <a:gd name="connsiteY23" fmla="*/ 147638 h 1021556"/>
              <a:gd name="connsiteX24" fmla="*/ 73818 w 1554956"/>
              <a:gd name="connsiteY24" fmla="*/ 304800 h 1021556"/>
              <a:gd name="connsiteX25" fmla="*/ 83343 w 1554956"/>
              <a:gd name="connsiteY25" fmla="*/ 402431 h 1021556"/>
              <a:gd name="connsiteX26" fmla="*/ 88106 w 1554956"/>
              <a:gd name="connsiteY26" fmla="*/ 564356 h 1021556"/>
              <a:gd name="connsiteX27" fmla="*/ 83343 w 1554956"/>
              <a:gd name="connsiteY27" fmla="*/ 647700 h 1021556"/>
              <a:gd name="connsiteX28" fmla="*/ 78581 w 1554956"/>
              <a:gd name="connsiteY28" fmla="*/ 709613 h 1021556"/>
              <a:gd name="connsiteX29" fmla="*/ 64293 w 1554956"/>
              <a:gd name="connsiteY29" fmla="*/ 766763 h 1021556"/>
              <a:gd name="connsiteX30" fmla="*/ 38100 w 1554956"/>
              <a:gd name="connsiteY30" fmla="*/ 842963 h 1021556"/>
              <a:gd name="connsiteX31" fmla="*/ 21431 w 1554956"/>
              <a:gd name="connsiteY31" fmla="*/ 892969 h 1021556"/>
              <a:gd name="connsiteX32" fmla="*/ 4762 w 1554956"/>
              <a:gd name="connsiteY32" fmla="*/ 928688 h 1021556"/>
              <a:gd name="connsiteX33" fmla="*/ 0 w 1554956"/>
              <a:gd name="connsiteY33" fmla="*/ 959644 h 1021556"/>
              <a:gd name="connsiteX34" fmla="*/ 2381 w 1554956"/>
              <a:gd name="connsiteY34" fmla="*/ 985838 h 1021556"/>
              <a:gd name="connsiteX35" fmla="*/ 7143 w 1554956"/>
              <a:gd name="connsiteY35" fmla="*/ 1000125 h 1021556"/>
              <a:gd name="connsiteX36" fmla="*/ 19050 w 1554956"/>
              <a:gd name="connsiteY36" fmla="*/ 1014413 h 1021556"/>
              <a:gd name="connsiteX37" fmla="*/ 42862 w 1554956"/>
              <a:gd name="connsiteY37" fmla="*/ 1019175 h 1021556"/>
              <a:gd name="connsiteX38" fmla="*/ 80962 w 1554956"/>
              <a:gd name="connsiteY38" fmla="*/ 1021556 h 1021556"/>
              <a:gd name="connsiteX39" fmla="*/ 209550 w 1554956"/>
              <a:gd name="connsiteY39" fmla="*/ 1014413 h 1021556"/>
              <a:gd name="connsiteX40" fmla="*/ 292893 w 1554956"/>
              <a:gd name="connsiteY40" fmla="*/ 1009650 h 1021556"/>
              <a:gd name="connsiteX41" fmla="*/ 369093 w 1554956"/>
              <a:gd name="connsiteY41" fmla="*/ 997744 h 1021556"/>
              <a:gd name="connsiteX42" fmla="*/ 511968 w 1554956"/>
              <a:gd name="connsiteY42" fmla="*/ 973931 h 1021556"/>
              <a:gd name="connsiteX43" fmla="*/ 692943 w 1554956"/>
              <a:gd name="connsiteY43" fmla="*/ 923925 h 1021556"/>
              <a:gd name="connsiteX44" fmla="*/ 921543 w 1554956"/>
              <a:gd name="connsiteY44" fmla="*/ 850106 h 1021556"/>
              <a:gd name="connsiteX45" fmla="*/ 1193006 w 1554956"/>
              <a:gd name="connsiteY45" fmla="*/ 754856 h 1021556"/>
              <a:gd name="connsiteX46" fmla="*/ 1502568 w 1554956"/>
              <a:gd name="connsiteY46" fmla="*/ 635794 h 1021556"/>
              <a:gd name="connsiteX47" fmla="*/ 1554956 w 1554956"/>
              <a:gd name="connsiteY47" fmla="*/ 614363 h 1021556"/>
              <a:gd name="connsiteX0" fmla="*/ 1502568 w 1502568"/>
              <a:gd name="connsiteY0" fmla="*/ 635794 h 1021556"/>
              <a:gd name="connsiteX1" fmla="*/ 1183481 w 1502568"/>
              <a:gd name="connsiteY1" fmla="*/ 502444 h 1021556"/>
              <a:gd name="connsiteX2" fmla="*/ 983456 w 1502568"/>
              <a:gd name="connsiteY2" fmla="*/ 576263 h 1021556"/>
              <a:gd name="connsiteX3" fmla="*/ 828675 w 1502568"/>
              <a:gd name="connsiteY3" fmla="*/ 623888 h 1021556"/>
              <a:gd name="connsiteX4" fmla="*/ 700087 w 1502568"/>
              <a:gd name="connsiteY4" fmla="*/ 654844 h 1021556"/>
              <a:gd name="connsiteX5" fmla="*/ 604837 w 1502568"/>
              <a:gd name="connsiteY5" fmla="*/ 673894 h 1021556"/>
              <a:gd name="connsiteX6" fmla="*/ 519112 w 1502568"/>
              <a:gd name="connsiteY6" fmla="*/ 676275 h 1021556"/>
              <a:gd name="connsiteX7" fmla="*/ 454818 w 1502568"/>
              <a:gd name="connsiteY7" fmla="*/ 676275 h 1021556"/>
              <a:gd name="connsiteX8" fmla="*/ 392906 w 1502568"/>
              <a:gd name="connsiteY8" fmla="*/ 664369 h 1021556"/>
              <a:gd name="connsiteX9" fmla="*/ 340518 w 1502568"/>
              <a:gd name="connsiteY9" fmla="*/ 635794 h 1021556"/>
              <a:gd name="connsiteX10" fmla="*/ 309562 w 1502568"/>
              <a:gd name="connsiteY10" fmla="*/ 607219 h 1021556"/>
              <a:gd name="connsiteX11" fmla="*/ 292893 w 1502568"/>
              <a:gd name="connsiteY11" fmla="*/ 581025 h 1021556"/>
              <a:gd name="connsiteX12" fmla="*/ 245268 w 1502568"/>
              <a:gd name="connsiteY12" fmla="*/ 450056 h 1021556"/>
              <a:gd name="connsiteX13" fmla="*/ 159543 w 1502568"/>
              <a:gd name="connsiteY13" fmla="*/ 211931 h 1021556"/>
              <a:gd name="connsiteX14" fmla="*/ 102393 w 1502568"/>
              <a:gd name="connsiteY14" fmla="*/ 42863 h 1021556"/>
              <a:gd name="connsiteX15" fmla="*/ 88106 w 1502568"/>
              <a:gd name="connsiteY15" fmla="*/ 9525 h 1021556"/>
              <a:gd name="connsiteX16" fmla="*/ 78581 w 1502568"/>
              <a:gd name="connsiteY16" fmla="*/ 0 h 1021556"/>
              <a:gd name="connsiteX17" fmla="*/ 71437 w 1502568"/>
              <a:gd name="connsiteY17" fmla="*/ 0 h 1021556"/>
              <a:gd name="connsiteX18" fmla="*/ 59531 w 1502568"/>
              <a:gd name="connsiteY18" fmla="*/ 2381 h 1021556"/>
              <a:gd name="connsiteX19" fmla="*/ 50006 w 1502568"/>
              <a:gd name="connsiteY19" fmla="*/ 11906 h 1021556"/>
              <a:gd name="connsiteX20" fmla="*/ 42862 w 1502568"/>
              <a:gd name="connsiteY20" fmla="*/ 30956 h 1021556"/>
              <a:gd name="connsiteX21" fmla="*/ 38100 w 1502568"/>
              <a:gd name="connsiteY21" fmla="*/ 40481 h 1021556"/>
              <a:gd name="connsiteX22" fmla="*/ 40481 w 1502568"/>
              <a:gd name="connsiteY22" fmla="*/ 69056 h 1021556"/>
              <a:gd name="connsiteX23" fmla="*/ 52387 w 1502568"/>
              <a:gd name="connsiteY23" fmla="*/ 147638 h 1021556"/>
              <a:gd name="connsiteX24" fmla="*/ 73818 w 1502568"/>
              <a:gd name="connsiteY24" fmla="*/ 304800 h 1021556"/>
              <a:gd name="connsiteX25" fmla="*/ 83343 w 1502568"/>
              <a:gd name="connsiteY25" fmla="*/ 402431 h 1021556"/>
              <a:gd name="connsiteX26" fmla="*/ 88106 w 1502568"/>
              <a:gd name="connsiteY26" fmla="*/ 564356 h 1021556"/>
              <a:gd name="connsiteX27" fmla="*/ 83343 w 1502568"/>
              <a:gd name="connsiteY27" fmla="*/ 647700 h 1021556"/>
              <a:gd name="connsiteX28" fmla="*/ 78581 w 1502568"/>
              <a:gd name="connsiteY28" fmla="*/ 709613 h 1021556"/>
              <a:gd name="connsiteX29" fmla="*/ 64293 w 1502568"/>
              <a:gd name="connsiteY29" fmla="*/ 766763 h 1021556"/>
              <a:gd name="connsiteX30" fmla="*/ 38100 w 1502568"/>
              <a:gd name="connsiteY30" fmla="*/ 842963 h 1021556"/>
              <a:gd name="connsiteX31" fmla="*/ 21431 w 1502568"/>
              <a:gd name="connsiteY31" fmla="*/ 892969 h 1021556"/>
              <a:gd name="connsiteX32" fmla="*/ 4762 w 1502568"/>
              <a:gd name="connsiteY32" fmla="*/ 928688 h 1021556"/>
              <a:gd name="connsiteX33" fmla="*/ 0 w 1502568"/>
              <a:gd name="connsiteY33" fmla="*/ 959644 h 1021556"/>
              <a:gd name="connsiteX34" fmla="*/ 2381 w 1502568"/>
              <a:gd name="connsiteY34" fmla="*/ 985838 h 1021556"/>
              <a:gd name="connsiteX35" fmla="*/ 7143 w 1502568"/>
              <a:gd name="connsiteY35" fmla="*/ 1000125 h 1021556"/>
              <a:gd name="connsiteX36" fmla="*/ 19050 w 1502568"/>
              <a:gd name="connsiteY36" fmla="*/ 1014413 h 1021556"/>
              <a:gd name="connsiteX37" fmla="*/ 42862 w 1502568"/>
              <a:gd name="connsiteY37" fmla="*/ 1019175 h 1021556"/>
              <a:gd name="connsiteX38" fmla="*/ 80962 w 1502568"/>
              <a:gd name="connsiteY38" fmla="*/ 1021556 h 1021556"/>
              <a:gd name="connsiteX39" fmla="*/ 209550 w 1502568"/>
              <a:gd name="connsiteY39" fmla="*/ 1014413 h 1021556"/>
              <a:gd name="connsiteX40" fmla="*/ 292893 w 1502568"/>
              <a:gd name="connsiteY40" fmla="*/ 1009650 h 1021556"/>
              <a:gd name="connsiteX41" fmla="*/ 369093 w 1502568"/>
              <a:gd name="connsiteY41" fmla="*/ 997744 h 1021556"/>
              <a:gd name="connsiteX42" fmla="*/ 511968 w 1502568"/>
              <a:gd name="connsiteY42" fmla="*/ 973931 h 1021556"/>
              <a:gd name="connsiteX43" fmla="*/ 692943 w 1502568"/>
              <a:gd name="connsiteY43" fmla="*/ 923925 h 1021556"/>
              <a:gd name="connsiteX44" fmla="*/ 921543 w 1502568"/>
              <a:gd name="connsiteY44" fmla="*/ 850106 h 1021556"/>
              <a:gd name="connsiteX45" fmla="*/ 1193006 w 1502568"/>
              <a:gd name="connsiteY45" fmla="*/ 754856 h 1021556"/>
              <a:gd name="connsiteX46" fmla="*/ 1502568 w 1502568"/>
              <a:gd name="connsiteY46" fmla="*/ 635794 h 1021556"/>
              <a:gd name="connsiteX0" fmla="*/ 1193006 w 1193006"/>
              <a:gd name="connsiteY0" fmla="*/ 754856 h 1021556"/>
              <a:gd name="connsiteX1" fmla="*/ 1183481 w 1193006"/>
              <a:gd name="connsiteY1" fmla="*/ 502444 h 1021556"/>
              <a:gd name="connsiteX2" fmla="*/ 983456 w 1193006"/>
              <a:gd name="connsiteY2" fmla="*/ 576263 h 1021556"/>
              <a:gd name="connsiteX3" fmla="*/ 828675 w 1193006"/>
              <a:gd name="connsiteY3" fmla="*/ 623888 h 1021556"/>
              <a:gd name="connsiteX4" fmla="*/ 700087 w 1193006"/>
              <a:gd name="connsiteY4" fmla="*/ 654844 h 1021556"/>
              <a:gd name="connsiteX5" fmla="*/ 604837 w 1193006"/>
              <a:gd name="connsiteY5" fmla="*/ 673894 h 1021556"/>
              <a:gd name="connsiteX6" fmla="*/ 519112 w 1193006"/>
              <a:gd name="connsiteY6" fmla="*/ 676275 h 1021556"/>
              <a:gd name="connsiteX7" fmla="*/ 454818 w 1193006"/>
              <a:gd name="connsiteY7" fmla="*/ 676275 h 1021556"/>
              <a:gd name="connsiteX8" fmla="*/ 392906 w 1193006"/>
              <a:gd name="connsiteY8" fmla="*/ 664369 h 1021556"/>
              <a:gd name="connsiteX9" fmla="*/ 340518 w 1193006"/>
              <a:gd name="connsiteY9" fmla="*/ 635794 h 1021556"/>
              <a:gd name="connsiteX10" fmla="*/ 309562 w 1193006"/>
              <a:gd name="connsiteY10" fmla="*/ 607219 h 1021556"/>
              <a:gd name="connsiteX11" fmla="*/ 292893 w 1193006"/>
              <a:gd name="connsiteY11" fmla="*/ 581025 h 1021556"/>
              <a:gd name="connsiteX12" fmla="*/ 245268 w 1193006"/>
              <a:gd name="connsiteY12" fmla="*/ 450056 h 1021556"/>
              <a:gd name="connsiteX13" fmla="*/ 159543 w 1193006"/>
              <a:gd name="connsiteY13" fmla="*/ 211931 h 1021556"/>
              <a:gd name="connsiteX14" fmla="*/ 102393 w 1193006"/>
              <a:gd name="connsiteY14" fmla="*/ 42863 h 1021556"/>
              <a:gd name="connsiteX15" fmla="*/ 88106 w 1193006"/>
              <a:gd name="connsiteY15" fmla="*/ 9525 h 1021556"/>
              <a:gd name="connsiteX16" fmla="*/ 78581 w 1193006"/>
              <a:gd name="connsiteY16" fmla="*/ 0 h 1021556"/>
              <a:gd name="connsiteX17" fmla="*/ 71437 w 1193006"/>
              <a:gd name="connsiteY17" fmla="*/ 0 h 1021556"/>
              <a:gd name="connsiteX18" fmla="*/ 59531 w 1193006"/>
              <a:gd name="connsiteY18" fmla="*/ 2381 h 1021556"/>
              <a:gd name="connsiteX19" fmla="*/ 50006 w 1193006"/>
              <a:gd name="connsiteY19" fmla="*/ 11906 h 1021556"/>
              <a:gd name="connsiteX20" fmla="*/ 42862 w 1193006"/>
              <a:gd name="connsiteY20" fmla="*/ 30956 h 1021556"/>
              <a:gd name="connsiteX21" fmla="*/ 38100 w 1193006"/>
              <a:gd name="connsiteY21" fmla="*/ 40481 h 1021556"/>
              <a:gd name="connsiteX22" fmla="*/ 40481 w 1193006"/>
              <a:gd name="connsiteY22" fmla="*/ 69056 h 1021556"/>
              <a:gd name="connsiteX23" fmla="*/ 52387 w 1193006"/>
              <a:gd name="connsiteY23" fmla="*/ 147638 h 1021556"/>
              <a:gd name="connsiteX24" fmla="*/ 73818 w 1193006"/>
              <a:gd name="connsiteY24" fmla="*/ 304800 h 1021556"/>
              <a:gd name="connsiteX25" fmla="*/ 83343 w 1193006"/>
              <a:gd name="connsiteY25" fmla="*/ 402431 h 1021556"/>
              <a:gd name="connsiteX26" fmla="*/ 88106 w 1193006"/>
              <a:gd name="connsiteY26" fmla="*/ 564356 h 1021556"/>
              <a:gd name="connsiteX27" fmla="*/ 83343 w 1193006"/>
              <a:gd name="connsiteY27" fmla="*/ 647700 h 1021556"/>
              <a:gd name="connsiteX28" fmla="*/ 78581 w 1193006"/>
              <a:gd name="connsiteY28" fmla="*/ 709613 h 1021556"/>
              <a:gd name="connsiteX29" fmla="*/ 64293 w 1193006"/>
              <a:gd name="connsiteY29" fmla="*/ 766763 h 1021556"/>
              <a:gd name="connsiteX30" fmla="*/ 38100 w 1193006"/>
              <a:gd name="connsiteY30" fmla="*/ 842963 h 1021556"/>
              <a:gd name="connsiteX31" fmla="*/ 21431 w 1193006"/>
              <a:gd name="connsiteY31" fmla="*/ 892969 h 1021556"/>
              <a:gd name="connsiteX32" fmla="*/ 4762 w 1193006"/>
              <a:gd name="connsiteY32" fmla="*/ 928688 h 1021556"/>
              <a:gd name="connsiteX33" fmla="*/ 0 w 1193006"/>
              <a:gd name="connsiteY33" fmla="*/ 959644 h 1021556"/>
              <a:gd name="connsiteX34" fmla="*/ 2381 w 1193006"/>
              <a:gd name="connsiteY34" fmla="*/ 985838 h 1021556"/>
              <a:gd name="connsiteX35" fmla="*/ 7143 w 1193006"/>
              <a:gd name="connsiteY35" fmla="*/ 1000125 h 1021556"/>
              <a:gd name="connsiteX36" fmla="*/ 19050 w 1193006"/>
              <a:gd name="connsiteY36" fmla="*/ 1014413 h 1021556"/>
              <a:gd name="connsiteX37" fmla="*/ 42862 w 1193006"/>
              <a:gd name="connsiteY37" fmla="*/ 1019175 h 1021556"/>
              <a:gd name="connsiteX38" fmla="*/ 80962 w 1193006"/>
              <a:gd name="connsiteY38" fmla="*/ 1021556 h 1021556"/>
              <a:gd name="connsiteX39" fmla="*/ 209550 w 1193006"/>
              <a:gd name="connsiteY39" fmla="*/ 1014413 h 1021556"/>
              <a:gd name="connsiteX40" fmla="*/ 292893 w 1193006"/>
              <a:gd name="connsiteY40" fmla="*/ 1009650 h 1021556"/>
              <a:gd name="connsiteX41" fmla="*/ 369093 w 1193006"/>
              <a:gd name="connsiteY41" fmla="*/ 997744 h 1021556"/>
              <a:gd name="connsiteX42" fmla="*/ 511968 w 1193006"/>
              <a:gd name="connsiteY42" fmla="*/ 973931 h 1021556"/>
              <a:gd name="connsiteX43" fmla="*/ 692943 w 1193006"/>
              <a:gd name="connsiteY43" fmla="*/ 923925 h 1021556"/>
              <a:gd name="connsiteX44" fmla="*/ 921543 w 1193006"/>
              <a:gd name="connsiteY44" fmla="*/ 850106 h 1021556"/>
              <a:gd name="connsiteX45" fmla="*/ 1193006 w 1193006"/>
              <a:gd name="connsiteY45" fmla="*/ 754856 h 1021556"/>
              <a:gd name="connsiteX0" fmla="*/ 921543 w 1183481"/>
              <a:gd name="connsiteY0" fmla="*/ 850106 h 1021556"/>
              <a:gd name="connsiteX1" fmla="*/ 1183481 w 1183481"/>
              <a:gd name="connsiteY1" fmla="*/ 502444 h 1021556"/>
              <a:gd name="connsiteX2" fmla="*/ 983456 w 1183481"/>
              <a:gd name="connsiteY2" fmla="*/ 576263 h 1021556"/>
              <a:gd name="connsiteX3" fmla="*/ 828675 w 1183481"/>
              <a:gd name="connsiteY3" fmla="*/ 623888 h 1021556"/>
              <a:gd name="connsiteX4" fmla="*/ 700087 w 1183481"/>
              <a:gd name="connsiteY4" fmla="*/ 654844 h 1021556"/>
              <a:gd name="connsiteX5" fmla="*/ 604837 w 1183481"/>
              <a:gd name="connsiteY5" fmla="*/ 673894 h 1021556"/>
              <a:gd name="connsiteX6" fmla="*/ 519112 w 1183481"/>
              <a:gd name="connsiteY6" fmla="*/ 676275 h 1021556"/>
              <a:gd name="connsiteX7" fmla="*/ 454818 w 1183481"/>
              <a:gd name="connsiteY7" fmla="*/ 676275 h 1021556"/>
              <a:gd name="connsiteX8" fmla="*/ 392906 w 1183481"/>
              <a:gd name="connsiteY8" fmla="*/ 664369 h 1021556"/>
              <a:gd name="connsiteX9" fmla="*/ 340518 w 1183481"/>
              <a:gd name="connsiteY9" fmla="*/ 635794 h 1021556"/>
              <a:gd name="connsiteX10" fmla="*/ 309562 w 1183481"/>
              <a:gd name="connsiteY10" fmla="*/ 607219 h 1021556"/>
              <a:gd name="connsiteX11" fmla="*/ 292893 w 1183481"/>
              <a:gd name="connsiteY11" fmla="*/ 581025 h 1021556"/>
              <a:gd name="connsiteX12" fmla="*/ 245268 w 1183481"/>
              <a:gd name="connsiteY12" fmla="*/ 450056 h 1021556"/>
              <a:gd name="connsiteX13" fmla="*/ 159543 w 1183481"/>
              <a:gd name="connsiteY13" fmla="*/ 211931 h 1021556"/>
              <a:gd name="connsiteX14" fmla="*/ 102393 w 1183481"/>
              <a:gd name="connsiteY14" fmla="*/ 42863 h 1021556"/>
              <a:gd name="connsiteX15" fmla="*/ 88106 w 1183481"/>
              <a:gd name="connsiteY15" fmla="*/ 9525 h 1021556"/>
              <a:gd name="connsiteX16" fmla="*/ 78581 w 1183481"/>
              <a:gd name="connsiteY16" fmla="*/ 0 h 1021556"/>
              <a:gd name="connsiteX17" fmla="*/ 71437 w 1183481"/>
              <a:gd name="connsiteY17" fmla="*/ 0 h 1021556"/>
              <a:gd name="connsiteX18" fmla="*/ 59531 w 1183481"/>
              <a:gd name="connsiteY18" fmla="*/ 2381 h 1021556"/>
              <a:gd name="connsiteX19" fmla="*/ 50006 w 1183481"/>
              <a:gd name="connsiteY19" fmla="*/ 11906 h 1021556"/>
              <a:gd name="connsiteX20" fmla="*/ 42862 w 1183481"/>
              <a:gd name="connsiteY20" fmla="*/ 30956 h 1021556"/>
              <a:gd name="connsiteX21" fmla="*/ 38100 w 1183481"/>
              <a:gd name="connsiteY21" fmla="*/ 40481 h 1021556"/>
              <a:gd name="connsiteX22" fmla="*/ 40481 w 1183481"/>
              <a:gd name="connsiteY22" fmla="*/ 69056 h 1021556"/>
              <a:gd name="connsiteX23" fmla="*/ 52387 w 1183481"/>
              <a:gd name="connsiteY23" fmla="*/ 147638 h 1021556"/>
              <a:gd name="connsiteX24" fmla="*/ 73818 w 1183481"/>
              <a:gd name="connsiteY24" fmla="*/ 304800 h 1021556"/>
              <a:gd name="connsiteX25" fmla="*/ 83343 w 1183481"/>
              <a:gd name="connsiteY25" fmla="*/ 402431 h 1021556"/>
              <a:gd name="connsiteX26" fmla="*/ 88106 w 1183481"/>
              <a:gd name="connsiteY26" fmla="*/ 564356 h 1021556"/>
              <a:gd name="connsiteX27" fmla="*/ 83343 w 1183481"/>
              <a:gd name="connsiteY27" fmla="*/ 647700 h 1021556"/>
              <a:gd name="connsiteX28" fmla="*/ 78581 w 1183481"/>
              <a:gd name="connsiteY28" fmla="*/ 709613 h 1021556"/>
              <a:gd name="connsiteX29" fmla="*/ 64293 w 1183481"/>
              <a:gd name="connsiteY29" fmla="*/ 766763 h 1021556"/>
              <a:gd name="connsiteX30" fmla="*/ 38100 w 1183481"/>
              <a:gd name="connsiteY30" fmla="*/ 842963 h 1021556"/>
              <a:gd name="connsiteX31" fmla="*/ 21431 w 1183481"/>
              <a:gd name="connsiteY31" fmla="*/ 892969 h 1021556"/>
              <a:gd name="connsiteX32" fmla="*/ 4762 w 1183481"/>
              <a:gd name="connsiteY32" fmla="*/ 928688 h 1021556"/>
              <a:gd name="connsiteX33" fmla="*/ 0 w 1183481"/>
              <a:gd name="connsiteY33" fmla="*/ 959644 h 1021556"/>
              <a:gd name="connsiteX34" fmla="*/ 2381 w 1183481"/>
              <a:gd name="connsiteY34" fmla="*/ 985838 h 1021556"/>
              <a:gd name="connsiteX35" fmla="*/ 7143 w 1183481"/>
              <a:gd name="connsiteY35" fmla="*/ 1000125 h 1021556"/>
              <a:gd name="connsiteX36" fmla="*/ 19050 w 1183481"/>
              <a:gd name="connsiteY36" fmla="*/ 1014413 h 1021556"/>
              <a:gd name="connsiteX37" fmla="*/ 42862 w 1183481"/>
              <a:gd name="connsiteY37" fmla="*/ 1019175 h 1021556"/>
              <a:gd name="connsiteX38" fmla="*/ 80962 w 1183481"/>
              <a:gd name="connsiteY38" fmla="*/ 1021556 h 1021556"/>
              <a:gd name="connsiteX39" fmla="*/ 209550 w 1183481"/>
              <a:gd name="connsiteY39" fmla="*/ 1014413 h 1021556"/>
              <a:gd name="connsiteX40" fmla="*/ 292893 w 1183481"/>
              <a:gd name="connsiteY40" fmla="*/ 1009650 h 1021556"/>
              <a:gd name="connsiteX41" fmla="*/ 369093 w 1183481"/>
              <a:gd name="connsiteY41" fmla="*/ 997744 h 1021556"/>
              <a:gd name="connsiteX42" fmla="*/ 511968 w 1183481"/>
              <a:gd name="connsiteY42" fmla="*/ 973931 h 1021556"/>
              <a:gd name="connsiteX43" fmla="*/ 692943 w 1183481"/>
              <a:gd name="connsiteY43" fmla="*/ 923925 h 1021556"/>
              <a:gd name="connsiteX44" fmla="*/ 921543 w 1183481"/>
              <a:gd name="connsiteY44" fmla="*/ 850106 h 1021556"/>
              <a:gd name="connsiteX0" fmla="*/ 921543 w 983456"/>
              <a:gd name="connsiteY0" fmla="*/ 850106 h 1021556"/>
              <a:gd name="connsiteX1" fmla="*/ 983456 w 983456"/>
              <a:gd name="connsiteY1" fmla="*/ 576263 h 1021556"/>
              <a:gd name="connsiteX2" fmla="*/ 828675 w 983456"/>
              <a:gd name="connsiteY2" fmla="*/ 623888 h 1021556"/>
              <a:gd name="connsiteX3" fmla="*/ 700087 w 983456"/>
              <a:gd name="connsiteY3" fmla="*/ 654844 h 1021556"/>
              <a:gd name="connsiteX4" fmla="*/ 604837 w 983456"/>
              <a:gd name="connsiteY4" fmla="*/ 673894 h 1021556"/>
              <a:gd name="connsiteX5" fmla="*/ 519112 w 983456"/>
              <a:gd name="connsiteY5" fmla="*/ 676275 h 1021556"/>
              <a:gd name="connsiteX6" fmla="*/ 454818 w 983456"/>
              <a:gd name="connsiteY6" fmla="*/ 676275 h 1021556"/>
              <a:gd name="connsiteX7" fmla="*/ 392906 w 983456"/>
              <a:gd name="connsiteY7" fmla="*/ 664369 h 1021556"/>
              <a:gd name="connsiteX8" fmla="*/ 340518 w 983456"/>
              <a:gd name="connsiteY8" fmla="*/ 635794 h 1021556"/>
              <a:gd name="connsiteX9" fmla="*/ 309562 w 983456"/>
              <a:gd name="connsiteY9" fmla="*/ 607219 h 1021556"/>
              <a:gd name="connsiteX10" fmla="*/ 292893 w 983456"/>
              <a:gd name="connsiteY10" fmla="*/ 581025 h 1021556"/>
              <a:gd name="connsiteX11" fmla="*/ 245268 w 983456"/>
              <a:gd name="connsiteY11" fmla="*/ 450056 h 1021556"/>
              <a:gd name="connsiteX12" fmla="*/ 159543 w 983456"/>
              <a:gd name="connsiteY12" fmla="*/ 211931 h 1021556"/>
              <a:gd name="connsiteX13" fmla="*/ 102393 w 983456"/>
              <a:gd name="connsiteY13" fmla="*/ 42863 h 1021556"/>
              <a:gd name="connsiteX14" fmla="*/ 88106 w 983456"/>
              <a:gd name="connsiteY14" fmla="*/ 9525 h 1021556"/>
              <a:gd name="connsiteX15" fmla="*/ 78581 w 983456"/>
              <a:gd name="connsiteY15" fmla="*/ 0 h 1021556"/>
              <a:gd name="connsiteX16" fmla="*/ 71437 w 983456"/>
              <a:gd name="connsiteY16" fmla="*/ 0 h 1021556"/>
              <a:gd name="connsiteX17" fmla="*/ 59531 w 983456"/>
              <a:gd name="connsiteY17" fmla="*/ 2381 h 1021556"/>
              <a:gd name="connsiteX18" fmla="*/ 50006 w 983456"/>
              <a:gd name="connsiteY18" fmla="*/ 11906 h 1021556"/>
              <a:gd name="connsiteX19" fmla="*/ 42862 w 983456"/>
              <a:gd name="connsiteY19" fmla="*/ 30956 h 1021556"/>
              <a:gd name="connsiteX20" fmla="*/ 38100 w 983456"/>
              <a:gd name="connsiteY20" fmla="*/ 40481 h 1021556"/>
              <a:gd name="connsiteX21" fmla="*/ 40481 w 983456"/>
              <a:gd name="connsiteY21" fmla="*/ 69056 h 1021556"/>
              <a:gd name="connsiteX22" fmla="*/ 52387 w 983456"/>
              <a:gd name="connsiteY22" fmla="*/ 147638 h 1021556"/>
              <a:gd name="connsiteX23" fmla="*/ 73818 w 983456"/>
              <a:gd name="connsiteY23" fmla="*/ 304800 h 1021556"/>
              <a:gd name="connsiteX24" fmla="*/ 83343 w 983456"/>
              <a:gd name="connsiteY24" fmla="*/ 402431 h 1021556"/>
              <a:gd name="connsiteX25" fmla="*/ 88106 w 983456"/>
              <a:gd name="connsiteY25" fmla="*/ 564356 h 1021556"/>
              <a:gd name="connsiteX26" fmla="*/ 83343 w 983456"/>
              <a:gd name="connsiteY26" fmla="*/ 647700 h 1021556"/>
              <a:gd name="connsiteX27" fmla="*/ 78581 w 983456"/>
              <a:gd name="connsiteY27" fmla="*/ 709613 h 1021556"/>
              <a:gd name="connsiteX28" fmla="*/ 64293 w 983456"/>
              <a:gd name="connsiteY28" fmla="*/ 766763 h 1021556"/>
              <a:gd name="connsiteX29" fmla="*/ 38100 w 983456"/>
              <a:gd name="connsiteY29" fmla="*/ 842963 h 1021556"/>
              <a:gd name="connsiteX30" fmla="*/ 21431 w 983456"/>
              <a:gd name="connsiteY30" fmla="*/ 892969 h 1021556"/>
              <a:gd name="connsiteX31" fmla="*/ 4762 w 983456"/>
              <a:gd name="connsiteY31" fmla="*/ 928688 h 1021556"/>
              <a:gd name="connsiteX32" fmla="*/ 0 w 983456"/>
              <a:gd name="connsiteY32" fmla="*/ 959644 h 1021556"/>
              <a:gd name="connsiteX33" fmla="*/ 2381 w 983456"/>
              <a:gd name="connsiteY33" fmla="*/ 985838 h 1021556"/>
              <a:gd name="connsiteX34" fmla="*/ 7143 w 983456"/>
              <a:gd name="connsiteY34" fmla="*/ 1000125 h 1021556"/>
              <a:gd name="connsiteX35" fmla="*/ 19050 w 983456"/>
              <a:gd name="connsiteY35" fmla="*/ 1014413 h 1021556"/>
              <a:gd name="connsiteX36" fmla="*/ 42862 w 983456"/>
              <a:gd name="connsiteY36" fmla="*/ 1019175 h 1021556"/>
              <a:gd name="connsiteX37" fmla="*/ 80962 w 983456"/>
              <a:gd name="connsiteY37" fmla="*/ 1021556 h 1021556"/>
              <a:gd name="connsiteX38" fmla="*/ 209550 w 983456"/>
              <a:gd name="connsiteY38" fmla="*/ 1014413 h 1021556"/>
              <a:gd name="connsiteX39" fmla="*/ 292893 w 983456"/>
              <a:gd name="connsiteY39" fmla="*/ 1009650 h 1021556"/>
              <a:gd name="connsiteX40" fmla="*/ 369093 w 983456"/>
              <a:gd name="connsiteY40" fmla="*/ 997744 h 1021556"/>
              <a:gd name="connsiteX41" fmla="*/ 511968 w 983456"/>
              <a:gd name="connsiteY41" fmla="*/ 973931 h 1021556"/>
              <a:gd name="connsiteX42" fmla="*/ 692943 w 983456"/>
              <a:gd name="connsiteY42" fmla="*/ 923925 h 1021556"/>
              <a:gd name="connsiteX43" fmla="*/ 921543 w 983456"/>
              <a:gd name="connsiteY43" fmla="*/ 850106 h 1021556"/>
              <a:gd name="connsiteX0" fmla="*/ 921543 w 921543"/>
              <a:gd name="connsiteY0" fmla="*/ 850106 h 1021556"/>
              <a:gd name="connsiteX1" fmla="*/ 828675 w 921543"/>
              <a:gd name="connsiteY1" fmla="*/ 623888 h 1021556"/>
              <a:gd name="connsiteX2" fmla="*/ 700087 w 921543"/>
              <a:gd name="connsiteY2" fmla="*/ 654844 h 1021556"/>
              <a:gd name="connsiteX3" fmla="*/ 604837 w 921543"/>
              <a:gd name="connsiteY3" fmla="*/ 673894 h 1021556"/>
              <a:gd name="connsiteX4" fmla="*/ 519112 w 921543"/>
              <a:gd name="connsiteY4" fmla="*/ 676275 h 1021556"/>
              <a:gd name="connsiteX5" fmla="*/ 454818 w 921543"/>
              <a:gd name="connsiteY5" fmla="*/ 676275 h 1021556"/>
              <a:gd name="connsiteX6" fmla="*/ 392906 w 921543"/>
              <a:gd name="connsiteY6" fmla="*/ 664369 h 1021556"/>
              <a:gd name="connsiteX7" fmla="*/ 340518 w 921543"/>
              <a:gd name="connsiteY7" fmla="*/ 635794 h 1021556"/>
              <a:gd name="connsiteX8" fmla="*/ 309562 w 921543"/>
              <a:gd name="connsiteY8" fmla="*/ 607219 h 1021556"/>
              <a:gd name="connsiteX9" fmla="*/ 292893 w 921543"/>
              <a:gd name="connsiteY9" fmla="*/ 581025 h 1021556"/>
              <a:gd name="connsiteX10" fmla="*/ 245268 w 921543"/>
              <a:gd name="connsiteY10" fmla="*/ 450056 h 1021556"/>
              <a:gd name="connsiteX11" fmla="*/ 159543 w 921543"/>
              <a:gd name="connsiteY11" fmla="*/ 211931 h 1021556"/>
              <a:gd name="connsiteX12" fmla="*/ 102393 w 921543"/>
              <a:gd name="connsiteY12" fmla="*/ 42863 h 1021556"/>
              <a:gd name="connsiteX13" fmla="*/ 88106 w 921543"/>
              <a:gd name="connsiteY13" fmla="*/ 9525 h 1021556"/>
              <a:gd name="connsiteX14" fmla="*/ 78581 w 921543"/>
              <a:gd name="connsiteY14" fmla="*/ 0 h 1021556"/>
              <a:gd name="connsiteX15" fmla="*/ 71437 w 921543"/>
              <a:gd name="connsiteY15" fmla="*/ 0 h 1021556"/>
              <a:gd name="connsiteX16" fmla="*/ 59531 w 921543"/>
              <a:gd name="connsiteY16" fmla="*/ 2381 h 1021556"/>
              <a:gd name="connsiteX17" fmla="*/ 50006 w 921543"/>
              <a:gd name="connsiteY17" fmla="*/ 11906 h 1021556"/>
              <a:gd name="connsiteX18" fmla="*/ 42862 w 921543"/>
              <a:gd name="connsiteY18" fmla="*/ 30956 h 1021556"/>
              <a:gd name="connsiteX19" fmla="*/ 38100 w 921543"/>
              <a:gd name="connsiteY19" fmla="*/ 40481 h 1021556"/>
              <a:gd name="connsiteX20" fmla="*/ 40481 w 921543"/>
              <a:gd name="connsiteY20" fmla="*/ 69056 h 1021556"/>
              <a:gd name="connsiteX21" fmla="*/ 52387 w 921543"/>
              <a:gd name="connsiteY21" fmla="*/ 147638 h 1021556"/>
              <a:gd name="connsiteX22" fmla="*/ 73818 w 921543"/>
              <a:gd name="connsiteY22" fmla="*/ 304800 h 1021556"/>
              <a:gd name="connsiteX23" fmla="*/ 83343 w 921543"/>
              <a:gd name="connsiteY23" fmla="*/ 402431 h 1021556"/>
              <a:gd name="connsiteX24" fmla="*/ 88106 w 921543"/>
              <a:gd name="connsiteY24" fmla="*/ 564356 h 1021556"/>
              <a:gd name="connsiteX25" fmla="*/ 83343 w 921543"/>
              <a:gd name="connsiteY25" fmla="*/ 647700 h 1021556"/>
              <a:gd name="connsiteX26" fmla="*/ 78581 w 921543"/>
              <a:gd name="connsiteY26" fmla="*/ 709613 h 1021556"/>
              <a:gd name="connsiteX27" fmla="*/ 64293 w 921543"/>
              <a:gd name="connsiteY27" fmla="*/ 766763 h 1021556"/>
              <a:gd name="connsiteX28" fmla="*/ 38100 w 921543"/>
              <a:gd name="connsiteY28" fmla="*/ 842963 h 1021556"/>
              <a:gd name="connsiteX29" fmla="*/ 21431 w 921543"/>
              <a:gd name="connsiteY29" fmla="*/ 892969 h 1021556"/>
              <a:gd name="connsiteX30" fmla="*/ 4762 w 921543"/>
              <a:gd name="connsiteY30" fmla="*/ 928688 h 1021556"/>
              <a:gd name="connsiteX31" fmla="*/ 0 w 921543"/>
              <a:gd name="connsiteY31" fmla="*/ 959644 h 1021556"/>
              <a:gd name="connsiteX32" fmla="*/ 2381 w 921543"/>
              <a:gd name="connsiteY32" fmla="*/ 985838 h 1021556"/>
              <a:gd name="connsiteX33" fmla="*/ 7143 w 921543"/>
              <a:gd name="connsiteY33" fmla="*/ 1000125 h 1021556"/>
              <a:gd name="connsiteX34" fmla="*/ 19050 w 921543"/>
              <a:gd name="connsiteY34" fmla="*/ 1014413 h 1021556"/>
              <a:gd name="connsiteX35" fmla="*/ 42862 w 921543"/>
              <a:gd name="connsiteY35" fmla="*/ 1019175 h 1021556"/>
              <a:gd name="connsiteX36" fmla="*/ 80962 w 921543"/>
              <a:gd name="connsiteY36" fmla="*/ 1021556 h 1021556"/>
              <a:gd name="connsiteX37" fmla="*/ 209550 w 921543"/>
              <a:gd name="connsiteY37" fmla="*/ 1014413 h 1021556"/>
              <a:gd name="connsiteX38" fmla="*/ 292893 w 921543"/>
              <a:gd name="connsiteY38" fmla="*/ 1009650 h 1021556"/>
              <a:gd name="connsiteX39" fmla="*/ 369093 w 921543"/>
              <a:gd name="connsiteY39" fmla="*/ 997744 h 1021556"/>
              <a:gd name="connsiteX40" fmla="*/ 511968 w 921543"/>
              <a:gd name="connsiteY40" fmla="*/ 973931 h 1021556"/>
              <a:gd name="connsiteX41" fmla="*/ 692943 w 921543"/>
              <a:gd name="connsiteY41" fmla="*/ 923925 h 1021556"/>
              <a:gd name="connsiteX42" fmla="*/ 921543 w 921543"/>
              <a:gd name="connsiteY42" fmla="*/ 850106 h 1021556"/>
              <a:gd name="connsiteX0" fmla="*/ 921543 w 921543"/>
              <a:gd name="connsiteY0" fmla="*/ 850106 h 1021556"/>
              <a:gd name="connsiteX1" fmla="*/ 700087 w 921543"/>
              <a:gd name="connsiteY1" fmla="*/ 654844 h 1021556"/>
              <a:gd name="connsiteX2" fmla="*/ 604837 w 921543"/>
              <a:gd name="connsiteY2" fmla="*/ 673894 h 1021556"/>
              <a:gd name="connsiteX3" fmla="*/ 519112 w 921543"/>
              <a:gd name="connsiteY3" fmla="*/ 676275 h 1021556"/>
              <a:gd name="connsiteX4" fmla="*/ 454818 w 921543"/>
              <a:gd name="connsiteY4" fmla="*/ 676275 h 1021556"/>
              <a:gd name="connsiteX5" fmla="*/ 392906 w 921543"/>
              <a:gd name="connsiteY5" fmla="*/ 664369 h 1021556"/>
              <a:gd name="connsiteX6" fmla="*/ 340518 w 921543"/>
              <a:gd name="connsiteY6" fmla="*/ 635794 h 1021556"/>
              <a:gd name="connsiteX7" fmla="*/ 309562 w 921543"/>
              <a:gd name="connsiteY7" fmla="*/ 607219 h 1021556"/>
              <a:gd name="connsiteX8" fmla="*/ 292893 w 921543"/>
              <a:gd name="connsiteY8" fmla="*/ 581025 h 1021556"/>
              <a:gd name="connsiteX9" fmla="*/ 245268 w 921543"/>
              <a:gd name="connsiteY9" fmla="*/ 450056 h 1021556"/>
              <a:gd name="connsiteX10" fmla="*/ 159543 w 921543"/>
              <a:gd name="connsiteY10" fmla="*/ 211931 h 1021556"/>
              <a:gd name="connsiteX11" fmla="*/ 102393 w 921543"/>
              <a:gd name="connsiteY11" fmla="*/ 42863 h 1021556"/>
              <a:gd name="connsiteX12" fmla="*/ 88106 w 921543"/>
              <a:gd name="connsiteY12" fmla="*/ 9525 h 1021556"/>
              <a:gd name="connsiteX13" fmla="*/ 78581 w 921543"/>
              <a:gd name="connsiteY13" fmla="*/ 0 h 1021556"/>
              <a:gd name="connsiteX14" fmla="*/ 71437 w 921543"/>
              <a:gd name="connsiteY14" fmla="*/ 0 h 1021556"/>
              <a:gd name="connsiteX15" fmla="*/ 59531 w 921543"/>
              <a:gd name="connsiteY15" fmla="*/ 2381 h 1021556"/>
              <a:gd name="connsiteX16" fmla="*/ 50006 w 921543"/>
              <a:gd name="connsiteY16" fmla="*/ 11906 h 1021556"/>
              <a:gd name="connsiteX17" fmla="*/ 42862 w 921543"/>
              <a:gd name="connsiteY17" fmla="*/ 30956 h 1021556"/>
              <a:gd name="connsiteX18" fmla="*/ 38100 w 921543"/>
              <a:gd name="connsiteY18" fmla="*/ 40481 h 1021556"/>
              <a:gd name="connsiteX19" fmla="*/ 40481 w 921543"/>
              <a:gd name="connsiteY19" fmla="*/ 69056 h 1021556"/>
              <a:gd name="connsiteX20" fmla="*/ 52387 w 921543"/>
              <a:gd name="connsiteY20" fmla="*/ 147638 h 1021556"/>
              <a:gd name="connsiteX21" fmla="*/ 73818 w 921543"/>
              <a:gd name="connsiteY21" fmla="*/ 304800 h 1021556"/>
              <a:gd name="connsiteX22" fmla="*/ 83343 w 921543"/>
              <a:gd name="connsiteY22" fmla="*/ 402431 h 1021556"/>
              <a:gd name="connsiteX23" fmla="*/ 88106 w 921543"/>
              <a:gd name="connsiteY23" fmla="*/ 564356 h 1021556"/>
              <a:gd name="connsiteX24" fmla="*/ 83343 w 921543"/>
              <a:gd name="connsiteY24" fmla="*/ 647700 h 1021556"/>
              <a:gd name="connsiteX25" fmla="*/ 78581 w 921543"/>
              <a:gd name="connsiteY25" fmla="*/ 709613 h 1021556"/>
              <a:gd name="connsiteX26" fmla="*/ 64293 w 921543"/>
              <a:gd name="connsiteY26" fmla="*/ 766763 h 1021556"/>
              <a:gd name="connsiteX27" fmla="*/ 38100 w 921543"/>
              <a:gd name="connsiteY27" fmla="*/ 842963 h 1021556"/>
              <a:gd name="connsiteX28" fmla="*/ 21431 w 921543"/>
              <a:gd name="connsiteY28" fmla="*/ 892969 h 1021556"/>
              <a:gd name="connsiteX29" fmla="*/ 4762 w 921543"/>
              <a:gd name="connsiteY29" fmla="*/ 928688 h 1021556"/>
              <a:gd name="connsiteX30" fmla="*/ 0 w 921543"/>
              <a:gd name="connsiteY30" fmla="*/ 959644 h 1021556"/>
              <a:gd name="connsiteX31" fmla="*/ 2381 w 921543"/>
              <a:gd name="connsiteY31" fmla="*/ 985838 h 1021556"/>
              <a:gd name="connsiteX32" fmla="*/ 7143 w 921543"/>
              <a:gd name="connsiteY32" fmla="*/ 1000125 h 1021556"/>
              <a:gd name="connsiteX33" fmla="*/ 19050 w 921543"/>
              <a:gd name="connsiteY33" fmla="*/ 1014413 h 1021556"/>
              <a:gd name="connsiteX34" fmla="*/ 42862 w 921543"/>
              <a:gd name="connsiteY34" fmla="*/ 1019175 h 1021556"/>
              <a:gd name="connsiteX35" fmla="*/ 80962 w 921543"/>
              <a:gd name="connsiteY35" fmla="*/ 1021556 h 1021556"/>
              <a:gd name="connsiteX36" fmla="*/ 209550 w 921543"/>
              <a:gd name="connsiteY36" fmla="*/ 1014413 h 1021556"/>
              <a:gd name="connsiteX37" fmla="*/ 292893 w 921543"/>
              <a:gd name="connsiteY37" fmla="*/ 1009650 h 1021556"/>
              <a:gd name="connsiteX38" fmla="*/ 369093 w 921543"/>
              <a:gd name="connsiteY38" fmla="*/ 997744 h 1021556"/>
              <a:gd name="connsiteX39" fmla="*/ 511968 w 921543"/>
              <a:gd name="connsiteY39" fmla="*/ 973931 h 1021556"/>
              <a:gd name="connsiteX40" fmla="*/ 692943 w 921543"/>
              <a:gd name="connsiteY40" fmla="*/ 923925 h 1021556"/>
              <a:gd name="connsiteX41" fmla="*/ 921543 w 921543"/>
              <a:gd name="connsiteY41" fmla="*/ 850106 h 1021556"/>
              <a:gd name="connsiteX0" fmla="*/ 921543 w 921543"/>
              <a:gd name="connsiteY0" fmla="*/ 850106 h 1021556"/>
              <a:gd name="connsiteX1" fmla="*/ 604837 w 921543"/>
              <a:gd name="connsiteY1" fmla="*/ 673894 h 1021556"/>
              <a:gd name="connsiteX2" fmla="*/ 519112 w 921543"/>
              <a:gd name="connsiteY2" fmla="*/ 676275 h 1021556"/>
              <a:gd name="connsiteX3" fmla="*/ 454818 w 921543"/>
              <a:gd name="connsiteY3" fmla="*/ 676275 h 1021556"/>
              <a:gd name="connsiteX4" fmla="*/ 392906 w 921543"/>
              <a:gd name="connsiteY4" fmla="*/ 664369 h 1021556"/>
              <a:gd name="connsiteX5" fmla="*/ 340518 w 921543"/>
              <a:gd name="connsiteY5" fmla="*/ 635794 h 1021556"/>
              <a:gd name="connsiteX6" fmla="*/ 309562 w 921543"/>
              <a:gd name="connsiteY6" fmla="*/ 607219 h 1021556"/>
              <a:gd name="connsiteX7" fmla="*/ 292893 w 921543"/>
              <a:gd name="connsiteY7" fmla="*/ 581025 h 1021556"/>
              <a:gd name="connsiteX8" fmla="*/ 245268 w 921543"/>
              <a:gd name="connsiteY8" fmla="*/ 450056 h 1021556"/>
              <a:gd name="connsiteX9" fmla="*/ 159543 w 921543"/>
              <a:gd name="connsiteY9" fmla="*/ 211931 h 1021556"/>
              <a:gd name="connsiteX10" fmla="*/ 102393 w 921543"/>
              <a:gd name="connsiteY10" fmla="*/ 42863 h 1021556"/>
              <a:gd name="connsiteX11" fmla="*/ 88106 w 921543"/>
              <a:gd name="connsiteY11" fmla="*/ 9525 h 1021556"/>
              <a:gd name="connsiteX12" fmla="*/ 78581 w 921543"/>
              <a:gd name="connsiteY12" fmla="*/ 0 h 1021556"/>
              <a:gd name="connsiteX13" fmla="*/ 71437 w 921543"/>
              <a:gd name="connsiteY13" fmla="*/ 0 h 1021556"/>
              <a:gd name="connsiteX14" fmla="*/ 59531 w 921543"/>
              <a:gd name="connsiteY14" fmla="*/ 2381 h 1021556"/>
              <a:gd name="connsiteX15" fmla="*/ 50006 w 921543"/>
              <a:gd name="connsiteY15" fmla="*/ 11906 h 1021556"/>
              <a:gd name="connsiteX16" fmla="*/ 42862 w 921543"/>
              <a:gd name="connsiteY16" fmla="*/ 30956 h 1021556"/>
              <a:gd name="connsiteX17" fmla="*/ 38100 w 921543"/>
              <a:gd name="connsiteY17" fmla="*/ 40481 h 1021556"/>
              <a:gd name="connsiteX18" fmla="*/ 40481 w 921543"/>
              <a:gd name="connsiteY18" fmla="*/ 69056 h 1021556"/>
              <a:gd name="connsiteX19" fmla="*/ 52387 w 921543"/>
              <a:gd name="connsiteY19" fmla="*/ 147638 h 1021556"/>
              <a:gd name="connsiteX20" fmla="*/ 73818 w 921543"/>
              <a:gd name="connsiteY20" fmla="*/ 304800 h 1021556"/>
              <a:gd name="connsiteX21" fmla="*/ 83343 w 921543"/>
              <a:gd name="connsiteY21" fmla="*/ 402431 h 1021556"/>
              <a:gd name="connsiteX22" fmla="*/ 88106 w 921543"/>
              <a:gd name="connsiteY22" fmla="*/ 564356 h 1021556"/>
              <a:gd name="connsiteX23" fmla="*/ 83343 w 921543"/>
              <a:gd name="connsiteY23" fmla="*/ 647700 h 1021556"/>
              <a:gd name="connsiteX24" fmla="*/ 78581 w 921543"/>
              <a:gd name="connsiteY24" fmla="*/ 709613 h 1021556"/>
              <a:gd name="connsiteX25" fmla="*/ 64293 w 921543"/>
              <a:gd name="connsiteY25" fmla="*/ 766763 h 1021556"/>
              <a:gd name="connsiteX26" fmla="*/ 38100 w 921543"/>
              <a:gd name="connsiteY26" fmla="*/ 842963 h 1021556"/>
              <a:gd name="connsiteX27" fmla="*/ 21431 w 921543"/>
              <a:gd name="connsiteY27" fmla="*/ 892969 h 1021556"/>
              <a:gd name="connsiteX28" fmla="*/ 4762 w 921543"/>
              <a:gd name="connsiteY28" fmla="*/ 928688 h 1021556"/>
              <a:gd name="connsiteX29" fmla="*/ 0 w 921543"/>
              <a:gd name="connsiteY29" fmla="*/ 959644 h 1021556"/>
              <a:gd name="connsiteX30" fmla="*/ 2381 w 921543"/>
              <a:gd name="connsiteY30" fmla="*/ 985838 h 1021556"/>
              <a:gd name="connsiteX31" fmla="*/ 7143 w 921543"/>
              <a:gd name="connsiteY31" fmla="*/ 1000125 h 1021556"/>
              <a:gd name="connsiteX32" fmla="*/ 19050 w 921543"/>
              <a:gd name="connsiteY32" fmla="*/ 1014413 h 1021556"/>
              <a:gd name="connsiteX33" fmla="*/ 42862 w 921543"/>
              <a:gd name="connsiteY33" fmla="*/ 1019175 h 1021556"/>
              <a:gd name="connsiteX34" fmla="*/ 80962 w 921543"/>
              <a:gd name="connsiteY34" fmla="*/ 1021556 h 1021556"/>
              <a:gd name="connsiteX35" fmla="*/ 209550 w 921543"/>
              <a:gd name="connsiteY35" fmla="*/ 1014413 h 1021556"/>
              <a:gd name="connsiteX36" fmla="*/ 292893 w 921543"/>
              <a:gd name="connsiteY36" fmla="*/ 1009650 h 1021556"/>
              <a:gd name="connsiteX37" fmla="*/ 369093 w 921543"/>
              <a:gd name="connsiteY37" fmla="*/ 997744 h 1021556"/>
              <a:gd name="connsiteX38" fmla="*/ 511968 w 921543"/>
              <a:gd name="connsiteY38" fmla="*/ 973931 h 1021556"/>
              <a:gd name="connsiteX39" fmla="*/ 692943 w 921543"/>
              <a:gd name="connsiteY39" fmla="*/ 923925 h 1021556"/>
              <a:gd name="connsiteX40" fmla="*/ 921543 w 921543"/>
              <a:gd name="connsiteY40" fmla="*/ 850106 h 1021556"/>
              <a:gd name="connsiteX0" fmla="*/ 921543 w 921543"/>
              <a:gd name="connsiteY0" fmla="*/ 850106 h 1021556"/>
              <a:gd name="connsiteX1" fmla="*/ 604837 w 921543"/>
              <a:gd name="connsiteY1" fmla="*/ 673894 h 1021556"/>
              <a:gd name="connsiteX2" fmla="*/ 519112 w 921543"/>
              <a:gd name="connsiteY2" fmla="*/ 676275 h 1021556"/>
              <a:gd name="connsiteX3" fmla="*/ 454818 w 921543"/>
              <a:gd name="connsiteY3" fmla="*/ 676275 h 1021556"/>
              <a:gd name="connsiteX4" fmla="*/ 392906 w 921543"/>
              <a:gd name="connsiteY4" fmla="*/ 664369 h 1021556"/>
              <a:gd name="connsiteX5" fmla="*/ 361955 w 921543"/>
              <a:gd name="connsiteY5" fmla="*/ 647700 h 1021556"/>
              <a:gd name="connsiteX6" fmla="*/ 340518 w 921543"/>
              <a:gd name="connsiteY6" fmla="*/ 635794 h 1021556"/>
              <a:gd name="connsiteX7" fmla="*/ 309562 w 921543"/>
              <a:gd name="connsiteY7" fmla="*/ 607219 h 1021556"/>
              <a:gd name="connsiteX8" fmla="*/ 292893 w 921543"/>
              <a:gd name="connsiteY8" fmla="*/ 581025 h 1021556"/>
              <a:gd name="connsiteX9" fmla="*/ 245268 w 921543"/>
              <a:gd name="connsiteY9" fmla="*/ 450056 h 1021556"/>
              <a:gd name="connsiteX10" fmla="*/ 159543 w 921543"/>
              <a:gd name="connsiteY10" fmla="*/ 211931 h 1021556"/>
              <a:gd name="connsiteX11" fmla="*/ 102393 w 921543"/>
              <a:gd name="connsiteY11" fmla="*/ 42863 h 1021556"/>
              <a:gd name="connsiteX12" fmla="*/ 88106 w 921543"/>
              <a:gd name="connsiteY12" fmla="*/ 9525 h 1021556"/>
              <a:gd name="connsiteX13" fmla="*/ 78581 w 921543"/>
              <a:gd name="connsiteY13" fmla="*/ 0 h 1021556"/>
              <a:gd name="connsiteX14" fmla="*/ 71437 w 921543"/>
              <a:gd name="connsiteY14" fmla="*/ 0 h 1021556"/>
              <a:gd name="connsiteX15" fmla="*/ 59531 w 921543"/>
              <a:gd name="connsiteY15" fmla="*/ 2381 h 1021556"/>
              <a:gd name="connsiteX16" fmla="*/ 50006 w 921543"/>
              <a:gd name="connsiteY16" fmla="*/ 11906 h 1021556"/>
              <a:gd name="connsiteX17" fmla="*/ 42862 w 921543"/>
              <a:gd name="connsiteY17" fmla="*/ 30956 h 1021556"/>
              <a:gd name="connsiteX18" fmla="*/ 38100 w 921543"/>
              <a:gd name="connsiteY18" fmla="*/ 40481 h 1021556"/>
              <a:gd name="connsiteX19" fmla="*/ 40481 w 921543"/>
              <a:gd name="connsiteY19" fmla="*/ 69056 h 1021556"/>
              <a:gd name="connsiteX20" fmla="*/ 52387 w 921543"/>
              <a:gd name="connsiteY20" fmla="*/ 147638 h 1021556"/>
              <a:gd name="connsiteX21" fmla="*/ 73818 w 921543"/>
              <a:gd name="connsiteY21" fmla="*/ 304800 h 1021556"/>
              <a:gd name="connsiteX22" fmla="*/ 83343 w 921543"/>
              <a:gd name="connsiteY22" fmla="*/ 402431 h 1021556"/>
              <a:gd name="connsiteX23" fmla="*/ 88106 w 921543"/>
              <a:gd name="connsiteY23" fmla="*/ 564356 h 1021556"/>
              <a:gd name="connsiteX24" fmla="*/ 83343 w 921543"/>
              <a:gd name="connsiteY24" fmla="*/ 647700 h 1021556"/>
              <a:gd name="connsiteX25" fmla="*/ 78581 w 921543"/>
              <a:gd name="connsiteY25" fmla="*/ 709613 h 1021556"/>
              <a:gd name="connsiteX26" fmla="*/ 64293 w 921543"/>
              <a:gd name="connsiteY26" fmla="*/ 766763 h 1021556"/>
              <a:gd name="connsiteX27" fmla="*/ 38100 w 921543"/>
              <a:gd name="connsiteY27" fmla="*/ 842963 h 1021556"/>
              <a:gd name="connsiteX28" fmla="*/ 21431 w 921543"/>
              <a:gd name="connsiteY28" fmla="*/ 892969 h 1021556"/>
              <a:gd name="connsiteX29" fmla="*/ 4762 w 921543"/>
              <a:gd name="connsiteY29" fmla="*/ 928688 h 1021556"/>
              <a:gd name="connsiteX30" fmla="*/ 0 w 921543"/>
              <a:gd name="connsiteY30" fmla="*/ 959644 h 1021556"/>
              <a:gd name="connsiteX31" fmla="*/ 2381 w 921543"/>
              <a:gd name="connsiteY31" fmla="*/ 985838 h 1021556"/>
              <a:gd name="connsiteX32" fmla="*/ 7143 w 921543"/>
              <a:gd name="connsiteY32" fmla="*/ 1000125 h 1021556"/>
              <a:gd name="connsiteX33" fmla="*/ 19050 w 921543"/>
              <a:gd name="connsiteY33" fmla="*/ 1014413 h 1021556"/>
              <a:gd name="connsiteX34" fmla="*/ 42862 w 921543"/>
              <a:gd name="connsiteY34" fmla="*/ 1019175 h 1021556"/>
              <a:gd name="connsiteX35" fmla="*/ 80962 w 921543"/>
              <a:gd name="connsiteY35" fmla="*/ 1021556 h 1021556"/>
              <a:gd name="connsiteX36" fmla="*/ 209550 w 921543"/>
              <a:gd name="connsiteY36" fmla="*/ 1014413 h 1021556"/>
              <a:gd name="connsiteX37" fmla="*/ 292893 w 921543"/>
              <a:gd name="connsiteY37" fmla="*/ 1009650 h 1021556"/>
              <a:gd name="connsiteX38" fmla="*/ 369093 w 921543"/>
              <a:gd name="connsiteY38" fmla="*/ 997744 h 1021556"/>
              <a:gd name="connsiteX39" fmla="*/ 511968 w 921543"/>
              <a:gd name="connsiteY39" fmla="*/ 973931 h 1021556"/>
              <a:gd name="connsiteX40" fmla="*/ 692943 w 921543"/>
              <a:gd name="connsiteY40" fmla="*/ 923925 h 1021556"/>
              <a:gd name="connsiteX41" fmla="*/ 921543 w 921543"/>
              <a:gd name="connsiteY41" fmla="*/ 850106 h 1021556"/>
              <a:gd name="connsiteX0" fmla="*/ 921543 w 921543"/>
              <a:gd name="connsiteY0" fmla="*/ 850106 h 1021556"/>
              <a:gd name="connsiteX1" fmla="*/ 604837 w 921543"/>
              <a:gd name="connsiteY1" fmla="*/ 673894 h 1021556"/>
              <a:gd name="connsiteX2" fmla="*/ 519112 w 921543"/>
              <a:gd name="connsiteY2" fmla="*/ 676275 h 1021556"/>
              <a:gd name="connsiteX3" fmla="*/ 454818 w 921543"/>
              <a:gd name="connsiteY3" fmla="*/ 676275 h 1021556"/>
              <a:gd name="connsiteX4" fmla="*/ 392906 w 921543"/>
              <a:gd name="connsiteY4" fmla="*/ 664369 h 1021556"/>
              <a:gd name="connsiteX5" fmla="*/ 361955 w 921543"/>
              <a:gd name="connsiteY5" fmla="*/ 647700 h 1021556"/>
              <a:gd name="connsiteX6" fmla="*/ 340518 w 921543"/>
              <a:gd name="connsiteY6" fmla="*/ 635794 h 1021556"/>
              <a:gd name="connsiteX7" fmla="*/ 309562 w 921543"/>
              <a:gd name="connsiteY7" fmla="*/ 607219 h 1021556"/>
              <a:gd name="connsiteX8" fmla="*/ 292893 w 921543"/>
              <a:gd name="connsiteY8" fmla="*/ 581025 h 1021556"/>
              <a:gd name="connsiteX9" fmla="*/ 245268 w 921543"/>
              <a:gd name="connsiteY9" fmla="*/ 450056 h 1021556"/>
              <a:gd name="connsiteX10" fmla="*/ 159543 w 921543"/>
              <a:gd name="connsiteY10" fmla="*/ 211931 h 1021556"/>
              <a:gd name="connsiteX11" fmla="*/ 102393 w 921543"/>
              <a:gd name="connsiteY11" fmla="*/ 42863 h 1021556"/>
              <a:gd name="connsiteX12" fmla="*/ 88106 w 921543"/>
              <a:gd name="connsiteY12" fmla="*/ 9525 h 1021556"/>
              <a:gd name="connsiteX13" fmla="*/ 78581 w 921543"/>
              <a:gd name="connsiteY13" fmla="*/ 0 h 1021556"/>
              <a:gd name="connsiteX14" fmla="*/ 71437 w 921543"/>
              <a:gd name="connsiteY14" fmla="*/ 0 h 1021556"/>
              <a:gd name="connsiteX15" fmla="*/ 59531 w 921543"/>
              <a:gd name="connsiteY15" fmla="*/ 2381 h 1021556"/>
              <a:gd name="connsiteX16" fmla="*/ 50006 w 921543"/>
              <a:gd name="connsiteY16" fmla="*/ 11906 h 1021556"/>
              <a:gd name="connsiteX17" fmla="*/ 42862 w 921543"/>
              <a:gd name="connsiteY17" fmla="*/ 30956 h 1021556"/>
              <a:gd name="connsiteX18" fmla="*/ 38100 w 921543"/>
              <a:gd name="connsiteY18" fmla="*/ 40481 h 1021556"/>
              <a:gd name="connsiteX19" fmla="*/ 40481 w 921543"/>
              <a:gd name="connsiteY19" fmla="*/ 69056 h 1021556"/>
              <a:gd name="connsiteX20" fmla="*/ 52387 w 921543"/>
              <a:gd name="connsiteY20" fmla="*/ 147638 h 1021556"/>
              <a:gd name="connsiteX21" fmla="*/ 73818 w 921543"/>
              <a:gd name="connsiteY21" fmla="*/ 304800 h 1021556"/>
              <a:gd name="connsiteX22" fmla="*/ 83343 w 921543"/>
              <a:gd name="connsiteY22" fmla="*/ 402431 h 1021556"/>
              <a:gd name="connsiteX23" fmla="*/ 88106 w 921543"/>
              <a:gd name="connsiteY23" fmla="*/ 564356 h 1021556"/>
              <a:gd name="connsiteX24" fmla="*/ 83343 w 921543"/>
              <a:gd name="connsiteY24" fmla="*/ 647700 h 1021556"/>
              <a:gd name="connsiteX25" fmla="*/ 78581 w 921543"/>
              <a:gd name="connsiteY25" fmla="*/ 709613 h 1021556"/>
              <a:gd name="connsiteX26" fmla="*/ 71442 w 921543"/>
              <a:gd name="connsiteY26" fmla="*/ 731044 h 1021556"/>
              <a:gd name="connsiteX27" fmla="*/ 64293 w 921543"/>
              <a:gd name="connsiteY27" fmla="*/ 766763 h 1021556"/>
              <a:gd name="connsiteX28" fmla="*/ 38100 w 921543"/>
              <a:gd name="connsiteY28" fmla="*/ 842963 h 1021556"/>
              <a:gd name="connsiteX29" fmla="*/ 21431 w 921543"/>
              <a:gd name="connsiteY29" fmla="*/ 892969 h 1021556"/>
              <a:gd name="connsiteX30" fmla="*/ 4762 w 921543"/>
              <a:gd name="connsiteY30" fmla="*/ 928688 h 1021556"/>
              <a:gd name="connsiteX31" fmla="*/ 0 w 921543"/>
              <a:gd name="connsiteY31" fmla="*/ 959644 h 1021556"/>
              <a:gd name="connsiteX32" fmla="*/ 2381 w 921543"/>
              <a:gd name="connsiteY32" fmla="*/ 985838 h 1021556"/>
              <a:gd name="connsiteX33" fmla="*/ 7143 w 921543"/>
              <a:gd name="connsiteY33" fmla="*/ 1000125 h 1021556"/>
              <a:gd name="connsiteX34" fmla="*/ 19050 w 921543"/>
              <a:gd name="connsiteY34" fmla="*/ 1014413 h 1021556"/>
              <a:gd name="connsiteX35" fmla="*/ 42862 w 921543"/>
              <a:gd name="connsiteY35" fmla="*/ 1019175 h 1021556"/>
              <a:gd name="connsiteX36" fmla="*/ 80962 w 921543"/>
              <a:gd name="connsiteY36" fmla="*/ 1021556 h 1021556"/>
              <a:gd name="connsiteX37" fmla="*/ 209550 w 921543"/>
              <a:gd name="connsiteY37" fmla="*/ 1014413 h 1021556"/>
              <a:gd name="connsiteX38" fmla="*/ 292893 w 921543"/>
              <a:gd name="connsiteY38" fmla="*/ 1009650 h 1021556"/>
              <a:gd name="connsiteX39" fmla="*/ 369093 w 921543"/>
              <a:gd name="connsiteY39" fmla="*/ 997744 h 1021556"/>
              <a:gd name="connsiteX40" fmla="*/ 511968 w 921543"/>
              <a:gd name="connsiteY40" fmla="*/ 973931 h 1021556"/>
              <a:gd name="connsiteX41" fmla="*/ 692943 w 921543"/>
              <a:gd name="connsiteY41" fmla="*/ 923925 h 1021556"/>
              <a:gd name="connsiteX42" fmla="*/ 921543 w 921543"/>
              <a:gd name="connsiteY42" fmla="*/ 850106 h 1021556"/>
              <a:gd name="connsiteX0" fmla="*/ 921543 w 921543"/>
              <a:gd name="connsiteY0" fmla="*/ 850106 h 1021556"/>
              <a:gd name="connsiteX1" fmla="*/ 519112 w 921543"/>
              <a:gd name="connsiteY1" fmla="*/ 676275 h 1021556"/>
              <a:gd name="connsiteX2" fmla="*/ 454818 w 921543"/>
              <a:gd name="connsiteY2" fmla="*/ 676275 h 1021556"/>
              <a:gd name="connsiteX3" fmla="*/ 392906 w 921543"/>
              <a:gd name="connsiteY3" fmla="*/ 664369 h 1021556"/>
              <a:gd name="connsiteX4" fmla="*/ 361955 w 921543"/>
              <a:gd name="connsiteY4" fmla="*/ 647700 h 1021556"/>
              <a:gd name="connsiteX5" fmla="*/ 340518 w 921543"/>
              <a:gd name="connsiteY5" fmla="*/ 635794 h 1021556"/>
              <a:gd name="connsiteX6" fmla="*/ 309562 w 921543"/>
              <a:gd name="connsiteY6" fmla="*/ 607219 h 1021556"/>
              <a:gd name="connsiteX7" fmla="*/ 292893 w 921543"/>
              <a:gd name="connsiteY7" fmla="*/ 581025 h 1021556"/>
              <a:gd name="connsiteX8" fmla="*/ 245268 w 921543"/>
              <a:gd name="connsiteY8" fmla="*/ 450056 h 1021556"/>
              <a:gd name="connsiteX9" fmla="*/ 159543 w 921543"/>
              <a:gd name="connsiteY9" fmla="*/ 211931 h 1021556"/>
              <a:gd name="connsiteX10" fmla="*/ 102393 w 921543"/>
              <a:gd name="connsiteY10" fmla="*/ 42863 h 1021556"/>
              <a:gd name="connsiteX11" fmla="*/ 88106 w 921543"/>
              <a:gd name="connsiteY11" fmla="*/ 9525 h 1021556"/>
              <a:gd name="connsiteX12" fmla="*/ 78581 w 921543"/>
              <a:gd name="connsiteY12" fmla="*/ 0 h 1021556"/>
              <a:gd name="connsiteX13" fmla="*/ 71437 w 921543"/>
              <a:gd name="connsiteY13" fmla="*/ 0 h 1021556"/>
              <a:gd name="connsiteX14" fmla="*/ 59531 w 921543"/>
              <a:gd name="connsiteY14" fmla="*/ 2381 h 1021556"/>
              <a:gd name="connsiteX15" fmla="*/ 50006 w 921543"/>
              <a:gd name="connsiteY15" fmla="*/ 11906 h 1021556"/>
              <a:gd name="connsiteX16" fmla="*/ 42862 w 921543"/>
              <a:gd name="connsiteY16" fmla="*/ 30956 h 1021556"/>
              <a:gd name="connsiteX17" fmla="*/ 38100 w 921543"/>
              <a:gd name="connsiteY17" fmla="*/ 40481 h 1021556"/>
              <a:gd name="connsiteX18" fmla="*/ 40481 w 921543"/>
              <a:gd name="connsiteY18" fmla="*/ 69056 h 1021556"/>
              <a:gd name="connsiteX19" fmla="*/ 52387 w 921543"/>
              <a:gd name="connsiteY19" fmla="*/ 147638 h 1021556"/>
              <a:gd name="connsiteX20" fmla="*/ 73818 w 921543"/>
              <a:gd name="connsiteY20" fmla="*/ 304800 h 1021556"/>
              <a:gd name="connsiteX21" fmla="*/ 83343 w 921543"/>
              <a:gd name="connsiteY21" fmla="*/ 402431 h 1021556"/>
              <a:gd name="connsiteX22" fmla="*/ 88106 w 921543"/>
              <a:gd name="connsiteY22" fmla="*/ 564356 h 1021556"/>
              <a:gd name="connsiteX23" fmla="*/ 83343 w 921543"/>
              <a:gd name="connsiteY23" fmla="*/ 647700 h 1021556"/>
              <a:gd name="connsiteX24" fmla="*/ 78581 w 921543"/>
              <a:gd name="connsiteY24" fmla="*/ 709613 h 1021556"/>
              <a:gd name="connsiteX25" fmla="*/ 71442 w 921543"/>
              <a:gd name="connsiteY25" fmla="*/ 731044 h 1021556"/>
              <a:gd name="connsiteX26" fmla="*/ 64293 w 921543"/>
              <a:gd name="connsiteY26" fmla="*/ 766763 h 1021556"/>
              <a:gd name="connsiteX27" fmla="*/ 38100 w 921543"/>
              <a:gd name="connsiteY27" fmla="*/ 842963 h 1021556"/>
              <a:gd name="connsiteX28" fmla="*/ 21431 w 921543"/>
              <a:gd name="connsiteY28" fmla="*/ 892969 h 1021556"/>
              <a:gd name="connsiteX29" fmla="*/ 4762 w 921543"/>
              <a:gd name="connsiteY29" fmla="*/ 928688 h 1021556"/>
              <a:gd name="connsiteX30" fmla="*/ 0 w 921543"/>
              <a:gd name="connsiteY30" fmla="*/ 959644 h 1021556"/>
              <a:gd name="connsiteX31" fmla="*/ 2381 w 921543"/>
              <a:gd name="connsiteY31" fmla="*/ 985838 h 1021556"/>
              <a:gd name="connsiteX32" fmla="*/ 7143 w 921543"/>
              <a:gd name="connsiteY32" fmla="*/ 1000125 h 1021556"/>
              <a:gd name="connsiteX33" fmla="*/ 19050 w 921543"/>
              <a:gd name="connsiteY33" fmla="*/ 1014413 h 1021556"/>
              <a:gd name="connsiteX34" fmla="*/ 42862 w 921543"/>
              <a:gd name="connsiteY34" fmla="*/ 1019175 h 1021556"/>
              <a:gd name="connsiteX35" fmla="*/ 80962 w 921543"/>
              <a:gd name="connsiteY35" fmla="*/ 1021556 h 1021556"/>
              <a:gd name="connsiteX36" fmla="*/ 209550 w 921543"/>
              <a:gd name="connsiteY36" fmla="*/ 1014413 h 1021556"/>
              <a:gd name="connsiteX37" fmla="*/ 292893 w 921543"/>
              <a:gd name="connsiteY37" fmla="*/ 1009650 h 1021556"/>
              <a:gd name="connsiteX38" fmla="*/ 369093 w 921543"/>
              <a:gd name="connsiteY38" fmla="*/ 997744 h 1021556"/>
              <a:gd name="connsiteX39" fmla="*/ 511968 w 921543"/>
              <a:gd name="connsiteY39" fmla="*/ 973931 h 1021556"/>
              <a:gd name="connsiteX40" fmla="*/ 692943 w 921543"/>
              <a:gd name="connsiteY40" fmla="*/ 923925 h 1021556"/>
              <a:gd name="connsiteX41" fmla="*/ 921543 w 921543"/>
              <a:gd name="connsiteY41" fmla="*/ 850106 h 1021556"/>
              <a:gd name="connsiteX0" fmla="*/ 921543 w 921543"/>
              <a:gd name="connsiteY0" fmla="*/ 850106 h 1021556"/>
              <a:gd name="connsiteX1" fmla="*/ 454818 w 921543"/>
              <a:gd name="connsiteY1" fmla="*/ 676275 h 1021556"/>
              <a:gd name="connsiteX2" fmla="*/ 392906 w 921543"/>
              <a:gd name="connsiteY2" fmla="*/ 664369 h 1021556"/>
              <a:gd name="connsiteX3" fmla="*/ 361955 w 921543"/>
              <a:gd name="connsiteY3" fmla="*/ 647700 h 1021556"/>
              <a:gd name="connsiteX4" fmla="*/ 340518 w 921543"/>
              <a:gd name="connsiteY4" fmla="*/ 635794 h 1021556"/>
              <a:gd name="connsiteX5" fmla="*/ 309562 w 921543"/>
              <a:gd name="connsiteY5" fmla="*/ 607219 h 1021556"/>
              <a:gd name="connsiteX6" fmla="*/ 292893 w 921543"/>
              <a:gd name="connsiteY6" fmla="*/ 581025 h 1021556"/>
              <a:gd name="connsiteX7" fmla="*/ 245268 w 921543"/>
              <a:gd name="connsiteY7" fmla="*/ 450056 h 1021556"/>
              <a:gd name="connsiteX8" fmla="*/ 159543 w 921543"/>
              <a:gd name="connsiteY8" fmla="*/ 211931 h 1021556"/>
              <a:gd name="connsiteX9" fmla="*/ 102393 w 921543"/>
              <a:gd name="connsiteY9" fmla="*/ 42863 h 1021556"/>
              <a:gd name="connsiteX10" fmla="*/ 88106 w 921543"/>
              <a:gd name="connsiteY10" fmla="*/ 9525 h 1021556"/>
              <a:gd name="connsiteX11" fmla="*/ 78581 w 921543"/>
              <a:gd name="connsiteY11" fmla="*/ 0 h 1021556"/>
              <a:gd name="connsiteX12" fmla="*/ 71437 w 921543"/>
              <a:gd name="connsiteY12" fmla="*/ 0 h 1021556"/>
              <a:gd name="connsiteX13" fmla="*/ 59531 w 921543"/>
              <a:gd name="connsiteY13" fmla="*/ 2381 h 1021556"/>
              <a:gd name="connsiteX14" fmla="*/ 50006 w 921543"/>
              <a:gd name="connsiteY14" fmla="*/ 11906 h 1021556"/>
              <a:gd name="connsiteX15" fmla="*/ 42862 w 921543"/>
              <a:gd name="connsiteY15" fmla="*/ 30956 h 1021556"/>
              <a:gd name="connsiteX16" fmla="*/ 38100 w 921543"/>
              <a:gd name="connsiteY16" fmla="*/ 40481 h 1021556"/>
              <a:gd name="connsiteX17" fmla="*/ 40481 w 921543"/>
              <a:gd name="connsiteY17" fmla="*/ 69056 h 1021556"/>
              <a:gd name="connsiteX18" fmla="*/ 52387 w 921543"/>
              <a:gd name="connsiteY18" fmla="*/ 147638 h 1021556"/>
              <a:gd name="connsiteX19" fmla="*/ 73818 w 921543"/>
              <a:gd name="connsiteY19" fmla="*/ 304800 h 1021556"/>
              <a:gd name="connsiteX20" fmla="*/ 83343 w 921543"/>
              <a:gd name="connsiteY20" fmla="*/ 402431 h 1021556"/>
              <a:gd name="connsiteX21" fmla="*/ 88106 w 921543"/>
              <a:gd name="connsiteY21" fmla="*/ 564356 h 1021556"/>
              <a:gd name="connsiteX22" fmla="*/ 83343 w 921543"/>
              <a:gd name="connsiteY22" fmla="*/ 647700 h 1021556"/>
              <a:gd name="connsiteX23" fmla="*/ 78581 w 921543"/>
              <a:gd name="connsiteY23" fmla="*/ 709613 h 1021556"/>
              <a:gd name="connsiteX24" fmla="*/ 71442 w 921543"/>
              <a:gd name="connsiteY24" fmla="*/ 731044 h 1021556"/>
              <a:gd name="connsiteX25" fmla="*/ 64293 w 921543"/>
              <a:gd name="connsiteY25" fmla="*/ 766763 h 1021556"/>
              <a:gd name="connsiteX26" fmla="*/ 38100 w 921543"/>
              <a:gd name="connsiteY26" fmla="*/ 842963 h 1021556"/>
              <a:gd name="connsiteX27" fmla="*/ 21431 w 921543"/>
              <a:gd name="connsiteY27" fmla="*/ 892969 h 1021556"/>
              <a:gd name="connsiteX28" fmla="*/ 4762 w 921543"/>
              <a:gd name="connsiteY28" fmla="*/ 928688 h 1021556"/>
              <a:gd name="connsiteX29" fmla="*/ 0 w 921543"/>
              <a:gd name="connsiteY29" fmla="*/ 959644 h 1021556"/>
              <a:gd name="connsiteX30" fmla="*/ 2381 w 921543"/>
              <a:gd name="connsiteY30" fmla="*/ 985838 h 1021556"/>
              <a:gd name="connsiteX31" fmla="*/ 7143 w 921543"/>
              <a:gd name="connsiteY31" fmla="*/ 1000125 h 1021556"/>
              <a:gd name="connsiteX32" fmla="*/ 19050 w 921543"/>
              <a:gd name="connsiteY32" fmla="*/ 1014413 h 1021556"/>
              <a:gd name="connsiteX33" fmla="*/ 42862 w 921543"/>
              <a:gd name="connsiteY33" fmla="*/ 1019175 h 1021556"/>
              <a:gd name="connsiteX34" fmla="*/ 80962 w 921543"/>
              <a:gd name="connsiteY34" fmla="*/ 1021556 h 1021556"/>
              <a:gd name="connsiteX35" fmla="*/ 209550 w 921543"/>
              <a:gd name="connsiteY35" fmla="*/ 1014413 h 1021556"/>
              <a:gd name="connsiteX36" fmla="*/ 292893 w 921543"/>
              <a:gd name="connsiteY36" fmla="*/ 1009650 h 1021556"/>
              <a:gd name="connsiteX37" fmla="*/ 369093 w 921543"/>
              <a:gd name="connsiteY37" fmla="*/ 997744 h 1021556"/>
              <a:gd name="connsiteX38" fmla="*/ 511968 w 921543"/>
              <a:gd name="connsiteY38" fmla="*/ 973931 h 1021556"/>
              <a:gd name="connsiteX39" fmla="*/ 692943 w 921543"/>
              <a:gd name="connsiteY39" fmla="*/ 923925 h 1021556"/>
              <a:gd name="connsiteX40" fmla="*/ 921543 w 921543"/>
              <a:gd name="connsiteY40" fmla="*/ 850106 h 1021556"/>
              <a:gd name="connsiteX0" fmla="*/ 921543 w 921543"/>
              <a:gd name="connsiteY0" fmla="*/ 850106 h 1021556"/>
              <a:gd name="connsiteX1" fmla="*/ 392906 w 921543"/>
              <a:gd name="connsiteY1" fmla="*/ 664369 h 1021556"/>
              <a:gd name="connsiteX2" fmla="*/ 361955 w 921543"/>
              <a:gd name="connsiteY2" fmla="*/ 647700 h 1021556"/>
              <a:gd name="connsiteX3" fmla="*/ 340518 w 921543"/>
              <a:gd name="connsiteY3" fmla="*/ 635794 h 1021556"/>
              <a:gd name="connsiteX4" fmla="*/ 309562 w 921543"/>
              <a:gd name="connsiteY4" fmla="*/ 607219 h 1021556"/>
              <a:gd name="connsiteX5" fmla="*/ 292893 w 921543"/>
              <a:gd name="connsiteY5" fmla="*/ 581025 h 1021556"/>
              <a:gd name="connsiteX6" fmla="*/ 245268 w 921543"/>
              <a:gd name="connsiteY6" fmla="*/ 450056 h 1021556"/>
              <a:gd name="connsiteX7" fmla="*/ 159543 w 921543"/>
              <a:gd name="connsiteY7" fmla="*/ 211931 h 1021556"/>
              <a:gd name="connsiteX8" fmla="*/ 102393 w 921543"/>
              <a:gd name="connsiteY8" fmla="*/ 42863 h 1021556"/>
              <a:gd name="connsiteX9" fmla="*/ 88106 w 921543"/>
              <a:gd name="connsiteY9" fmla="*/ 9525 h 1021556"/>
              <a:gd name="connsiteX10" fmla="*/ 78581 w 921543"/>
              <a:gd name="connsiteY10" fmla="*/ 0 h 1021556"/>
              <a:gd name="connsiteX11" fmla="*/ 71437 w 921543"/>
              <a:gd name="connsiteY11" fmla="*/ 0 h 1021556"/>
              <a:gd name="connsiteX12" fmla="*/ 59531 w 921543"/>
              <a:gd name="connsiteY12" fmla="*/ 2381 h 1021556"/>
              <a:gd name="connsiteX13" fmla="*/ 50006 w 921543"/>
              <a:gd name="connsiteY13" fmla="*/ 11906 h 1021556"/>
              <a:gd name="connsiteX14" fmla="*/ 42862 w 921543"/>
              <a:gd name="connsiteY14" fmla="*/ 30956 h 1021556"/>
              <a:gd name="connsiteX15" fmla="*/ 38100 w 921543"/>
              <a:gd name="connsiteY15" fmla="*/ 40481 h 1021556"/>
              <a:gd name="connsiteX16" fmla="*/ 40481 w 921543"/>
              <a:gd name="connsiteY16" fmla="*/ 69056 h 1021556"/>
              <a:gd name="connsiteX17" fmla="*/ 52387 w 921543"/>
              <a:gd name="connsiteY17" fmla="*/ 147638 h 1021556"/>
              <a:gd name="connsiteX18" fmla="*/ 73818 w 921543"/>
              <a:gd name="connsiteY18" fmla="*/ 304800 h 1021556"/>
              <a:gd name="connsiteX19" fmla="*/ 83343 w 921543"/>
              <a:gd name="connsiteY19" fmla="*/ 402431 h 1021556"/>
              <a:gd name="connsiteX20" fmla="*/ 88106 w 921543"/>
              <a:gd name="connsiteY20" fmla="*/ 564356 h 1021556"/>
              <a:gd name="connsiteX21" fmla="*/ 83343 w 921543"/>
              <a:gd name="connsiteY21" fmla="*/ 647700 h 1021556"/>
              <a:gd name="connsiteX22" fmla="*/ 78581 w 921543"/>
              <a:gd name="connsiteY22" fmla="*/ 709613 h 1021556"/>
              <a:gd name="connsiteX23" fmla="*/ 71442 w 921543"/>
              <a:gd name="connsiteY23" fmla="*/ 731044 h 1021556"/>
              <a:gd name="connsiteX24" fmla="*/ 64293 w 921543"/>
              <a:gd name="connsiteY24" fmla="*/ 766763 h 1021556"/>
              <a:gd name="connsiteX25" fmla="*/ 38100 w 921543"/>
              <a:gd name="connsiteY25" fmla="*/ 842963 h 1021556"/>
              <a:gd name="connsiteX26" fmla="*/ 21431 w 921543"/>
              <a:gd name="connsiteY26" fmla="*/ 892969 h 1021556"/>
              <a:gd name="connsiteX27" fmla="*/ 4762 w 921543"/>
              <a:gd name="connsiteY27" fmla="*/ 928688 h 1021556"/>
              <a:gd name="connsiteX28" fmla="*/ 0 w 921543"/>
              <a:gd name="connsiteY28" fmla="*/ 959644 h 1021556"/>
              <a:gd name="connsiteX29" fmla="*/ 2381 w 921543"/>
              <a:gd name="connsiteY29" fmla="*/ 985838 h 1021556"/>
              <a:gd name="connsiteX30" fmla="*/ 7143 w 921543"/>
              <a:gd name="connsiteY30" fmla="*/ 1000125 h 1021556"/>
              <a:gd name="connsiteX31" fmla="*/ 19050 w 921543"/>
              <a:gd name="connsiteY31" fmla="*/ 1014413 h 1021556"/>
              <a:gd name="connsiteX32" fmla="*/ 42862 w 921543"/>
              <a:gd name="connsiteY32" fmla="*/ 1019175 h 1021556"/>
              <a:gd name="connsiteX33" fmla="*/ 80962 w 921543"/>
              <a:gd name="connsiteY33" fmla="*/ 1021556 h 1021556"/>
              <a:gd name="connsiteX34" fmla="*/ 209550 w 921543"/>
              <a:gd name="connsiteY34" fmla="*/ 1014413 h 1021556"/>
              <a:gd name="connsiteX35" fmla="*/ 292893 w 921543"/>
              <a:gd name="connsiteY35" fmla="*/ 1009650 h 1021556"/>
              <a:gd name="connsiteX36" fmla="*/ 369093 w 921543"/>
              <a:gd name="connsiteY36" fmla="*/ 997744 h 1021556"/>
              <a:gd name="connsiteX37" fmla="*/ 511968 w 921543"/>
              <a:gd name="connsiteY37" fmla="*/ 973931 h 1021556"/>
              <a:gd name="connsiteX38" fmla="*/ 692943 w 921543"/>
              <a:gd name="connsiteY38" fmla="*/ 923925 h 1021556"/>
              <a:gd name="connsiteX39" fmla="*/ 921543 w 921543"/>
              <a:gd name="connsiteY39" fmla="*/ 850106 h 1021556"/>
              <a:gd name="connsiteX0" fmla="*/ 921543 w 921543"/>
              <a:gd name="connsiteY0" fmla="*/ 850106 h 1021556"/>
              <a:gd name="connsiteX1" fmla="*/ 361955 w 921543"/>
              <a:gd name="connsiteY1" fmla="*/ 647700 h 1021556"/>
              <a:gd name="connsiteX2" fmla="*/ 340518 w 921543"/>
              <a:gd name="connsiteY2" fmla="*/ 635794 h 1021556"/>
              <a:gd name="connsiteX3" fmla="*/ 309562 w 921543"/>
              <a:gd name="connsiteY3" fmla="*/ 607219 h 1021556"/>
              <a:gd name="connsiteX4" fmla="*/ 292893 w 921543"/>
              <a:gd name="connsiteY4" fmla="*/ 581025 h 1021556"/>
              <a:gd name="connsiteX5" fmla="*/ 245268 w 921543"/>
              <a:gd name="connsiteY5" fmla="*/ 450056 h 1021556"/>
              <a:gd name="connsiteX6" fmla="*/ 159543 w 921543"/>
              <a:gd name="connsiteY6" fmla="*/ 211931 h 1021556"/>
              <a:gd name="connsiteX7" fmla="*/ 102393 w 921543"/>
              <a:gd name="connsiteY7" fmla="*/ 42863 h 1021556"/>
              <a:gd name="connsiteX8" fmla="*/ 88106 w 921543"/>
              <a:gd name="connsiteY8" fmla="*/ 9525 h 1021556"/>
              <a:gd name="connsiteX9" fmla="*/ 78581 w 921543"/>
              <a:gd name="connsiteY9" fmla="*/ 0 h 1021556"/>
              <a:gd name="connsiteX10" fmla="*/ 71437 w 921543"/>
              <a:gd name="connsiteY10" fmla="*/ 0 h 1021556"/>
              <a:gd name="connsiteX11" fmla="*/ 59531 w 921543"/>
              <a:gd name="connsiteY11" fmla="*/ 2381 h 1021556"/>
              <a:gd name="connsiteX12" fmla="*/ 50006 w 921543"/>
              <a:gd name="connsiteY12" fmla="*/ 11906 h 1021556"/>
              <a:gd name="connsiteX13" fmla="*/ 42862 w 921543"/>
              <a:gd name="connsiteY13" fmla="*/ 30956 h 1021556"/>
              <a:gd name="connsiteX14" fmla="*/ 38100 w 921543"/>
              <a:gd name="connsiteY14" fmla="*/ 40481 h 1021556"/>
              <a:gd name="connsiteX15" fmla="*/ 40481 w 921543"/>
              <a:gd name="connsiteY15" fmla="*/ 69056 h 1021556"/>
              <a:gd name="connsiteX16" fmla="*/ 52387 w 921543"/>
              <a:gd name="connsiteY16" fmla="*/ 147638 h 1021556"/>
              <a:gd name="connsiteX17" fmla="*/ 73818 w 921543"/>
              <a:gd name="connsiteY17" fmla="*/ 304800 h 1021556"/>
              <a:gd name="connsiteX18" fmla="*/ 83343 w 921543"/>
              <a:gd name="connsiteY18" fmla="*/ 402431 h 1021556"/>
              <a:gd name="connsiteX19" fmla="*/ 88106 w 921543"/>
              <a:gd name="connsiteY19" fmla="*/ 564356 h 1021556"/>
              <a:gd name="connsiteX20" fmla="*/ 83343 w 921543"/>
              <a:gd name="connsiteY20" fmla="*/ 647700 h 1021556"/>
              <a:gd name="connsiteX21" fmla="*/ 78581 w 921543"/>
              <a:gd name="connsiteY21" fmla="*/ 709613 h 1021556"/>
              <a:gd name="connsiteX22" fmla="*/ 71442 w 921543"/>
              <a:gd name="connsiteY22" fmla="*/ 731044 h 1021556"/>
              <a:gd name="connsiteX23" fmla="*/ 64293 w 921543"/>
              <a:gd name="connsiteY23" fmla="*/ 766763 h 1021556"/>
              <a:gd name="connsiteX24" fmla="*/ 38100 w 921543"/>
              <a:gd name="connsiteY24" fmla="*/ 842963 h 1021556"/>
              <a:gd name="connsiteX25" fmla="*/ 21431 w 921543"/>
              <a:gd name="connsiteY25" fmla="*/ 892969 h 1021556"/>
              <a:gd name="connsiteX26" fmla="*/ 4762 w 921543"/>
              <a:gd name="connsiteY26" fmla="*/ 928688 h 1021556"/>
              <a:gd name="connsiteX27" fmla="*/ 0 w 921543"/>
              <a:gd name="connsiteY27" fmla="*/ 959644 h 1021556"/>
              <a:gd name="connsiteX28" fmla="*/ 2381 w 921543"/>
              <a:gd name="connsiteY28" fmla="*/ 985838 h 1021556"/>
              <a:gd name="connsiteX29" fmla="*/ 7143 w 921543"/>
              <a:gd name="connsiteY29" fmla="*/ 1000125 h 1021556"/>
              <a:gd name="connsiteX30" fmla="*/ 19050 w 921543"/>
              <a:gd name="connsiteY30" fmla="*/ 1014413 h 1021556"/>
              <a:gd name="connsiteX31" fmla="*/ 42862 w 921543"/>
              <a:gd name="connsiteY31" fmla="*/ 1019175 h 1021556"/>
              <a:gd name="connsiteX32" fmla="*/ 80962 w 921543"/>
              <a:gd name="connsiteY32" fmla="*/ 1021556 h 1021556"/>
              <a:gd name="connsiteX33" fmla="*/ 209550 w 921543"/>
              <a:gd name="connsiteY33" fmla="*/ 1014413 h 1021556"/>
              <a:gd name="connsiteX34" fmla="*/ 292893 w 921543"/>
              <a:gd name="connsiteY34" fmla="*/ 1009650 h 1021556"/>
              <a:gd name="connsiteX35" fmla="*/ 369093 w 921543"/>
              <a:gd name="connsiteY35" fmla="*/ 997744 h 1021556"/>
              <a:gd name="connsiteX36" fmla="*/ 511968 w 921543"/>
              <a:gd name="connsiteY36" fmla="*/ 973931 h 1021556"/>
              <a:gd name="connsiteX37" fmla="*/ 692943 w 921543"/>
              <a:gd name="connsiteY37" fmla="*/ 923925 h 1021556"/>
              <a:gd name="connsiteX38" fmla="*/ 921543 w 921543"/>
              <a:gd name="connsiteY38" fmla="*/ 850106 h 1021556"/>
              <a:gd name="connsiteX0" fmla="*/ 692943 w 692943"/>
              <a:gd name="connsiteY0" fmla="*/ 923925 h 1021556"/>
              <a:gd name="connsiteX1" fmla="*/ 361955 w 692943"/>
              <a:gd name="connsiteY1" fmla="*/ 647700 h 1021556"/>
              <a:gd name="connsiteX2" fmla="*/ 340518 w 692943"/>
              <a:gd name="connsiteY2" fmla="*/ 635794 h 1021556"/>
              <a:gd name="connsiteX3" fmla="*/ 309562 w 692943"/>
              <a:gd name="connsiteY3" fmla="*/ 607219 h 1021556"/>
              <a:gd name="connsiteX4" fmla="*/ 292893 w 692943"/>
              <a:gd name="connsiteY4" fmla="*/ 581025 h 1021556"/>
              <a:gd name="connsiteX5" fmla="*/ 245268 w 692943"/>
              <a:gd name="connsiteY5" fmla="*/ 450056 h 1021556"/>
              <a:gd name="connsiteX6" fmla="*/ 159543 w 692943"/>
              <a:gd name="connsiteY6" fmla="*/ 211931 h 1021556"/>
              <a:gd name="connsiteX7" fmla="*/ 102393 w 692943"/>
              <a:gd name="connsiteY7" fmla="*/ 42863 h 1021556"/>
              <a:gd name="connsiteX8" fmla="*/ 88106 w 692943"/>
              <a:gd name="connsiteY8" fmla="*/ 9525 h 1021556"/>
              <a:gd name="connsiteX9" fmla="*/ 78581 w 692943"/>
              <a:gd name="connsiteY9" fmla="*/ 0 h 1021556"/>
              <a:gd name="connsiteX10" fmla="*/ 71437 w 692943"/>
              <a:gd name="connsiteY10" fmla="*/ 0 h 1021556"/>
              <a:gd name="connsiteX11" fmla="*/ 59531 w 692943"/>
              <a:gd name="connsiteY11" fmla="*/ 2381 h 1021556"/>
              <a:gd name="connsiteX12" fmla="*/ 50006 w 692943"/>
              <a:gd name="connsiteY12" fmla="*/ 11906 h 1021556"/>
              <a:gd name="connsiteX13" fmla="*/ 42862 w 692943"/>
              <a:gd name="connsiteY13" fmla="*/ 30956 h 1021556"/>
              <a:gd name="connsiteX14" fmla="*/ 38100 w 692943"/>
              <a:gd name="connsiteY14" fmla="*/ 40481 h 1021556"/>
              <a:gd name="connsiteX15" fmla="*/ 40481 w 692943"/>
              <a:gd name="connsiteY15" fmla="*/ 69056 h 1021556"/>
              <a:gd name="connsiteX16" fmla="*/ 52387 w 692943"/>
              <a:gd name="connsiteY16" fmla="*/ 147638 h 1021556"/>
              <a:gd name="connsiteX17" fmla="*/ 73818 w 692943"/>
              <a:gd name="connsiteY17" fmla="*/ 304800 h 1021556"/>
              <a:gd name="connsiteX18" fmla="*/ 83343 w 692943"/>
              <a:gd name="connsiteY18" fmla="*/ 402431 h 1021556"/>
              <a:gd name="connsiteX19" fmla="*/ 88106 w 692943"/>
              <a:gd name="connsiteY19" fmla="*/ 564356 h 1021556"/>
              <a:gd name="connsiteX20" fmla="*/ 83343 w 692943"/>
              <a:gd name="connsiteY20" fmla="*/ 647700 h 1021556"/>
              <a:gd name="connsiteX21" fmla="*/ 78581 w 692943"/>
              <a:gd name="connsiteY21" fmla="*/ 709613 h 1021556"/>
              <a:gd name="connsiteX22" fmla="*/ 71442 w 692943"/>
              <a:gd name="connsiteY22" fmla="*/ 731044 h 1021556"/>
              <a:gd name="connsiteX23" fmla="*/ 64293 w 692943"/>
              <a:gd name="connsiteY23" fmla="*/ 766763 h 1021556"/>
              <a:gd name="connsiteX24" fmla="*/ 38100 w 692943"/>
              <a:gd name="connsiteY24" fmla="*/ 842963 h 1021556"/>
              <a:gd name="connsiteX25" fmla="*/ 21431 w 692943"/>
              <a:gd name="connsiteY25" fmla="*/ 892969 h 1021556"/>
              <a:gd name="connsiteX26" fmla="*/ 4762 w 692943"/>
              <a:gd name="connsiteY26" fmla="*/ 928688 h 1021556"/>
              <a:gd name="connsiteX27" fmla="*/ 0 w 692943"/>
              <a:gd name="connsiteY27" fmla="*/ 959644 h 1021556"/>
              <a:gd name="connsiteX28" fmla="*/ 2381 w 692943"/>
              <a:gd name="connsiteY28" fmla="*/ 985838 h 1021556"/>
              <a:gd name="connsiteX29" fmla="*/ 7143 w 692943"/>
              <a:gd name="connsiteY29" fmla="*/ 1000125 h 1021556"/>
              <a:gd name="connsiteX30" fmla="*/ 19050 w 692943"/>
              <a:gd name="connsiteY30" fmla="*/ 1014413 h 1021556"/>
              <a:gd name="connsiteX31" fmla="*/ 42862 w 692943"/>
              <a:gd name="connsiteY31" fmla="*/ 1019175 h 1021556"/>
              <a:gd name="connsiteX32" fmla="*/ 80962 w 692943"/>
              <a:gd name="connsiteY32" fmla="*/ 1021556 h 1021556"/>
              <a:gd name="connsiteX33" fmla="*/ 209550 w 692943"/>
              <a:gd name="connsiteY33" fmla="*/ 1014413 h 1021556"/>
              <a:gd name="connsiteX34" fmla="*/ 292893 w 692943"/>
              <a:gd name="connsiteY34" fmla="*/ 1009650 h 1021556"/>
              <a:gd name="connsiteX35" fmla="*/ 369093 w 692943"/>
              <a:gd name="connsiteY35" fmla="*/ 997744 h 1021556"/>
              <a:gd name="connsiteX36" fmla="*/ 511968 w 692943"/>
              <a:gd name="connsiteY36" fmla="*/ 973931 h 1021556"/>
              <a:gd name="connsiteX37" fmla="*/ 692943 w 692943"/>
              <a:gd name="connsiteY37" fmla="*/ 923925 h 1021556"/>
              <a:gd name="connsiteX0" fmla="*/ 511968 w 511968"/>
              <a:gd name="connsiteY0" fmla="*/ 973931 h 1021556"/>
              <a:gd name="connsiteX1" fmla="*/ 361955 w 511968"/>
              <a:gd name="connsiteY1" fmla="*/ 647700 h 1021556"/>
              <a:gd name="connsiteX2" fmla="*/ 340518 w 511968"/>
              <a:gd name="connsiteY2" fmla="*/ 635794 h 1021556"/>
              <a:gd name="connsiteX3" fmla="*/ 309562 w 511968"/>
              <a:gd name="connsiteY3" fmla="*/ 607219 h 1021556"/>
              <a:gd name="connsiteX4" fmla="*/ 292893 w 511968"/>
              <a:gd name="connsiteY4" fmla="*/ 581025 h 1021556"/>
              <a:gd name="connsiteX5" fmla="*/ 245268 w 511968"/>
              <a:gd name="connsiteY5" fmla="*/ 450056 h 1021556"/>
              <a:gd name="connsiteX6" fmla="*/ 159543 w 511968"/>
              <a:gd name="connsiteY6" fmla="*/ 211931 h 1021556"/>
              <a:gd name="connsiteX7" fmla="*/ 102393 w 511968"/>
              <a:gd name="connsiteY7" fmla="*/ 42863 h 1021556"/>
              <a:gd name="connsiteX8" fmla="*/ 88106 w 511968"/>
              <a:gd name="connsiteY8" fmla="*/ 9525 h 1021556"/>
              <a:gd name="connsiteX9" fmla="*/ 78581 w 511968"/>
              <a:gd name="connsiteY9" fmla="*/ 0 h 1021556"/>
              <a:gd name="connsiteX10" fmla="*/ 71437 w 511968"/>
              <a:gd name="connsiteY10" fmla="*/ 0 h 1021556"/>
              <a:gd name="connsiteX11" fmla="*/ 59531 w 511968"/>
              <a:gd name="connsiteY11" fmla="*/ 2381 h 1021556"/>
              <a:gd name="connsiteX12" fmla="*/ 50006 w 511968"/>
              <a:gd name="connsiteY12" fmla="*/ 11906 h 1021556"/>
              <a:gd name="connsiteX13" fmla="*/ 42862 w 511968"/>
              <a:gd name="connsiteY13" fmla="*/ 30956 h 1021556"/>
              <a:gd name="connsiteX14" fmla="*/ 38100 w 511968"/>
              <a:gd name="connsiteY14" fmla="*/ 40481 h 1021556"/>
              <a:gd name="connsiteX15" fmla="*/ 40481 w 511968"/>
              <a:gd name="connsiteY15" fmla="*/ 69056 h 1021556"/>
              <a:gd name="connsiteX16" fmla="*/ 52387 w 511968"/>
              <a:gd name="connsiteY16" fmla="*/ 147638 h 1021556"/>
              <a:gd name="connsiteX17" fmla="*/ 73818 w 511968"/>
              <a:gd name="connsiteY17" fmla="*/ 304800 h 1021556"/>
              <a:gd name="connsiteX18" fmla="*/ 83343 w 511968"/>
              <a:gd name="connsiteY18" fmla="*/ 402431 h 1021556"/>
              <a:gd name="connsiteX19" fmla="*/ 88106 w 511968"/>
              <a:gd name="connsiteY19" fmla="*/ 564356 h 1021556"/>
              <a:gd name="connsiteX20" fmla="*/ 83343 w 511968"/>
              <a:gd name="connsiteY20" fmla="*/ 647700 h 1021556"/>
              <a:gd name="connsiteX21" fmla="*/ 78581 w 511968"/>
              <a:gd name="connsiteY21" fmla="*/ 709613 h 1021556"/>
              <a:gd name="connsiteX22" fmla="*/ 71442 w 511968"/>
              <a:gd name="connsiteY22" fmla="*/ 731044 h 1021556"/>
              <a:gd name="connsiteX23" fmla="*/ 64293 w 511968"/>
              <a:gd name="connsiteY23" fmla="*/ 766763 h 1021556"/>
              <a:gd name="connsiteX24" fmla="*/ 38100 w 511968"/>
              <a:gd name="connsiteY24" fmla="*/ 842963 h 1021556"/>
              <a:gd name="connsiteX25" fmla="*/ 21431 w 511968"/>
              <a:gd name="connsiteY25" fmla="*/ 892969 h 1021556"/>
              <a:gd name="connsiteX26" fmla="*/ 4762 w 511968"/>
              <a:gd name="connsiteY26" fmla="*/ 928688 h 1021556"/>
              <a:gd name="connsiteX27" fmla="*/ 0 w 511968"/>
              <a:gd name="connsiteY27" fmla="*/ 959644 h 1021556"/>
              <a:gd name="connsiteX28" fmla="*/ 2381 w 511968"/>
              <a:gd name="connsiteY28" fmla="*/ 985838 h 1021556"/>
              <a:gd name="connsiteX29" fmla="*/ 7143 w 511968"/>
              <a:gd name="connsiteY29" fmla="*/ 1000125 h 1021556"/>
              <a:gd name="connsiteX30" fmla="*/ 19050 w 511968"/>
              <a:gd name="connsiteY30" fmla="*/ 1014413 h 1021556"/>
              <a:gd name="connsiteX31" fmla="*/ 42862 w 511968"/>
              <a:gd name="connsiteY31" fmla="*/ 1019175 h 1021556"/>
              <a:gd name="connsiteX32" fmla="*/ 80962 w 511968"/>
              <a:gd name="connsiteY32" fmla="*/ 1021556 h 1021556"/>
              <a:gd name="connsiteX33" fmla="*/ 209550 w 511968"/>
              <a:gd name="connsiteY33" fmla="*/ 1014413 h 1021556"/>
              <a:gd name="connsiteX34" fmla="*/ 292893 w 511968"/>
              <a:gd name="connsiteY34" fmla="*/ 1009650 h 1021556"/>
              <a:gd name="connsiteX35" fmla="*/ 369093 w 511968"/>
              <a:gd name="connsiteY35" fmla="*/ 997744 h 1021556"/>
              <a:gd name="connsiteX36" fmla="*/ 511968 w 511968"/>
              <a:gd name="connsiteY36" fmla="*/ 973931 h 1021556"/>
              <a:gd name="connsiteX0" fmla="*/ 369093 w 369093"/>
              <a:gd name="connsiteY0" fmla="*/ 997744 h 1021556"/>
              <a:gd name="connsiteX1" fmla="*/ 361955 w 369093"/>
              <a:gd name="connsiteY1" fmla="*/ 647700 h 1021556"/>
              <a:gd name="connsiteX2" fmla="*/ 340518 w 369093"/>
              <a:gd name="connsiteY2" fmla="*/ 635794 h 1021556"/>
              <a:gd name="connsiteX3" fmla="*/ 309562 w 369093"/>
              <a:gd name="connsiteY3" fmla="*/ 607219 h 1021556"/>
              <a:gd name="connsiteX4" fmla="*/ 292893 w 369093"/>
              <a:gd name="connsiteY4" fmla="*/ 581025 h 1021556"/>
              <a:gd name="connsiteX5" fmla="*/ 245268 w 369093"/>
              <a:gd name="connsiteY5" fmla="*/ 450056 h 1021556"/>
              <a:gd name="connsiteX6" fmla="*/ 159543 w 369093"/>
              <a:gd name="connsiteY6" fmla="*/ 211931 h 1021556"/>
              <a:gd name="connsiteX7" fmla="*/ 102393 w 369093"/>
              <a:gd name="connsiteY7" fmla="*/ 42863 h 1021556"/>
              <a:gd name="connsiteX8" fmla="*/ 88106 w 369093"/>
              <a:gd name="connsiteY8" fmla="*/ 9525 h 1021556"/>
              <a:gd name="connsiteX9" fmla="*/ 78581 w 369093"/>
              <a:gd name="connsiteY9" fmla="*/ 0 h 1021556"/>
              <a:gd name="connsiteX10" fmla="*/ 71437 w 369093"/>
              <a:gd name="connsiteY10" fmla="*/ 0 h 1021556"/>
              <a:gd name="connsiteX11" fmla="*/ 59531 w 369093"/>
              <a:gd name="connsiteY11" fmla="*/ 2381 h 1021556"/>
              <a:gd name="connsiteX12" fmla="*/ 50006 w 369093"/>
              <a:gd name="connsiteY12" fmla="*/ 11906 h 1021556"/>
              <a:gd name="connsiteX13" fmla="*/ 42862 w 369093"/>
              <a:gd name="connsiteY13" fmla="*/ 30956 h 1021556"/>
              <a:gd name="connsiteX14" fmla="*/ 38100 w 369093"/>
              <a:gd name="connsiteY14" fmla="*/ 40481 h 1021556"/>
              <a:gd name="connsiteX15" fmla="*/ 40481 w 369093"/>
              <a:gd name="connsiteY15" fmla="*/ 69056 h 1021556"/>
              <a:gd name="connsiteX16" fmla="*/ 52387 w 369093"/>
              <a:gd name="connsiteY16" fmla="*/ 147638 h 1021556"/>
              <a:gd name="connsiteX17" fmla="*/ 73818 w 369093"/>
              <a:gd name="connsiteY17" fmla="*/ 304800 h 1021556"/>
              <a:gd name="connsiteX18" fmla="*/ 83343 w 369093"/>
              <a:gd name="connsiteY18" fmla="*/ 402431 h 1021556"/>
              <a:gd name="connsiteX19" fmla="*/ 88106 w 369093"/>
              <a:gd name="connsiteY19" fmla="*/ 564356 h 1021556"/>
              <a:gd name="connsiteX20" fmla="*/ 83343 w 369093"/>
              <a:gd name="connsiteY20" fmla="*/ 647700 h 1021556"/>
              <a:gd name="connsiteX21" fmla="*/ 78581 w 369093"/>
              <a:gd name="connsiteY21" fmla="*/ 709613 h 1021556"/>
              <a:gd name="connsiteX22" fmla="*/ 71442 w 369093"/>
              <a:gd name="connsiteY22" fmla="*/ 731044 h 1021556"/>
              <a:gd name="connsiteX23" fmla="*/ 64293 w 369093"/>
              <a:gd name="connsiteY23" fmla="*/ 766763 h 1021556"/>
              <a:gd name="connsiteX24" fmla="*/ 38100 w 369093"/>
              <a:gd name="connsiteY24" fmla="*/ 842963 h 1021556"/>
              <a:gd name="connsiteX25" fmla="*/ 21431 w 369093"/>
              <a:gd name="connsiteY25" fmla="*/ 892969 h 1021556"/>
              <a:gd name="connsiteX26" fmla="*/ 4762 w 369093"/>
              <a:gd name="connsiteY26" fmla="*/ 928688 h 1021556"/>
              <a:gd name="connsiteX27" fmla="*/ 0 w 369093"/>
              <a:gd name="connsiteY27" fmla="*/ 959644 h 1021556"/>
              <a:gd name="connsiteX28" fmla="*/ 2381 w 369093"/>
              <a:gd name="connsiteY28" fmla="*/ 985838 h 1021556"/>
              <a:gd name="connsiteX29" fmla="*/ 7143 w 369093"/>
              <a:gd name="connsiteY29" fmla="*/ 1000125 h 1021556"/>
              <a:gd name="connsiteX30" fmla="*/ 19050 w 369093"/>
              <a:gd name="connsiteY30" fmla="*/ 1014413 h 1021556"/>
              <a:gd name="connsiteX31" fmla="*/ 42862 w 369093"/>
              <a:gd name="connsiteY31" fmla="*/ 1019175 h 1021556"/>
              <a:gd name="connsiteX32" fmla="*/ 80962 w 369093"/>
              <a:gd name="connsiteY32" fmla="*/ 1021556 h 1021556"/>
              <a:gd name="connsiteX33" fmla="*/ 209550 w 369093"/>
              <a:gd name="connsiteY33" fmla="*/ 1014413 h 1021556"/>
              <a:gd name="connsiteX34" fmla="*/ 292893 w 369093"/>
              <a:gd name="connsiteY34" fmla="*/ 1009650 h 1021556"/>
              <a:gd name="connsiteX35" fmla="*/ 369093 w 369093"/>
              <a:gd name="connsiteY35" fmla="*/ 997744 h 1021556"/>
              <a:gd name="connsiteX0" fmla="*/ 292893 w 361955"/>
              <a:gd name="connsiteY0" fmla="*/ 1009650 h 1021556"/>
              <a:gd name="connsiteX1" fmla="*/ 361955 w 361955"/>
              <a:gd name="connsiteY1" fmla="*/ 647700 h 1021556"/>
              <a:gd name="connsiteX2" fmla="*/ 340518 w 361955"/>
              <a:gd name="connsiteY2" fmla="*/ 635794 h 1021556"/>
              <a:gd name="connsiteX3" fmla="*/ 309562 w 361955"/>
              <a:gd name="connsiteY3" fmla="*/ 607219 h 1021556"/>
              <a:gd name="connsiteX4" fmla="*/ 292893 w 361955"/>
              <a:gd name="connsiteY4" fmla="*/ 581025 h 1021556"/>
              <a:gd name="connsiteX5" fmla="*/ 245268 w 361955"/>
              <a:gd name="connsiteY5" fmla="*/ 450056 h 1021556"/>
              <a:gd name="connsiteX6" fmla="*/ 159543 w 361955"/>
              <a:gd name="connsiteY6" fmla="*/ 211931 h 1021556"/>
              <a:gd name="connsiteX7" fmla="*/ 102393 w 361955"/>
              <a:gd name="connsiteY7" fmla="*/ 42863 h 1021556"/>
              <a:gd name="connsiteX8" fmla="*/ 88106 w 361955"/>
              <a:gd name="connsiteY8" fmla="*/ 9525 h 1021556"/>
              <a:gd name="connsiteX9" fmla="*/ 78581 w 361955"/>
              <a:gd name="connsiteY9" fmla="*/ 0 h 1021556"/>
              <a:gd name="connsiteX10" fmla="*/ 71437 w 361955"/>
              <a:gd name="connsiteY10" fmla="*/ 0 h 1021556"/>
              <a:gd name="connsiteX11" fmla="*/ 59531 w 361955"/>
              <a:gd name="connsiteY11" fmla="*/ 2381 h 1021556"/>
              <a:gd name="connsiteX12" fmla="*/ 50006 w 361955"/>
              <a:gd name="connsiteY12" fmla="*/ 11906 h 1021556"/>
              <a:gd name="connsiteX13" fmla="*/ 42862 w 361955"/>
              <a:gd name="connsiteY13" fmla="*/ 30956 h 1021556"/>
              <a:gd name="connsiteX14" fmla="*/ 38100 w 361955"/>
              <a:gd name="connsiteY14" fmla="*/ 40481 h 1021556"/>
              <a:gd name="connsiteX15" fmla="*/ 40481 w 361955"/>
              <a:gd name="connsiteY15" fmla="*/ 69056 h 1021556"/>
              <a:gd name="connsiteX16" fmla="*/ 52387 w 361955"/>
              <a:gd name="connsiteY16" fmla="*/ 147638 h 1021556"/>
              <a:gd name="connsiteX17" fmla="*/ 73818 w 361955"/>
              <a:gd name="connsiteY17" fmla="*/ 304800 h 1021556"/>
              <a:gd name="connsiteX18" fmla="*/ 83343 w 361955"/>
              <a:gd name="connsiteY18" fmla="*/ 402431 h 1021556"/>
              <a:gd name="connsiteX19" fmla="*/ 88106 w 361955"/>
              <a:gd name="connsiteY19" fmla="*/ 564356 h 1021556"/>
              <a:gd name="connsiteX20" fmla="*/ 83343 w 361955"/>
              <a:gd name="connsiteY20" fmla="*/ 647700 h 1021556"/>
              <a:gd name="connsiteX21" fmla="*/ 78581 w 361955"/>
              <a:gd name="connsiteY21" fmla="*/ 709613 h 1021556"/>
              <a:gd name="connsiteX22" fmla="*/ 71442 w 361955"/>
              <a:gd name="connsiteY22" fmla="*/ 731044 h 1021556"/>
              <a:gd name="connsiteX23" fmla="*/ 64293 w 361955"/>
              <a:gd name="connsiteY23" fmla="*/ 766763 h 1021556"/>
              <a:gd name="connsiteX24" fmla="*/ 38100 w 361955"/>
              <a:gd name="connsiteY24" fmla="*/ 842963 h 1021556"/>
              <a:gd name="connsiteX25" fmla="*/ 21431 w 361955"/>
              <a:gd name="connsiteY25" fmla="*/ 892969 h 1021556"/>
              <a:gd name="connsiteX26" fmla="*/ 4762 w 361955"/>
              <a:gd name="connsiteY26" fmla="*/ 928688 h 1021556"/>
              <a:gd name="connsiteX27" fmla="*/ 0 w 361955"/>
              <a:gd name="connsiteY27" fmla="*/ 959644 h 1021556"/>
              <a:gd name="connsiteX28" fmla="*/ 2381 w 361955"/>
              <a:gd name="connsiteY28" fmla="*/ 985838 h 1021556"/>
              <a:gd name="connsiteX29" fmla="*/ 7143 w 361955"/>
              <a:gd name="connsiteY29" fmla="*/ 1000125 h 1021556"/>
              <a:gd name="connsiteX30" fmla="*/ 19050 w 361955"/>
              <a:gd name="connsiteY30" fmla="*/ 1014413 h 1021556"/>
              <a:gd name="connsiteX31" fmla="*/ 42862 w 361955"/>
              <a:gd name="connsiteY31" fmla="*/ 1019175 h 1021556"/>
              <a:gd name="connsiteX32" fmla="*/ 80962 w 361955"/>
              <a:gd name="connsiteY32" fmla="*/ 1021556 h 1021556"/>
              <a:gd name="connsiteX33" fmla="*/ 209550 w 361955"/>
              <a:gd name="connsiteY33" fmla="*/ 1014413 h 1021556"/>
              <a:gd name="connsiteX34" fmla="*/ 292893 w 361955"/>
              <a:gd name="connsiteY34" fmla="*/ 1009650 h 1021556"/>
              <a:gd name="connsiteX0" fmla="*/ 209550 w 361955"/>
              <a:gd name="connsiteY0" fmla="*/ 1014413 h 1021556"/>
              <a:gd name="connsiteX1" fmla="*/ 361955 w 361955"/>
              <a:gd name="connsiteY1" fmla="*/ 647700 h 1021556"/>
              <a:gd name="connsiteX2" fmla="*/ 340518 w 361955"/>
              <a:gd name="connsiteY2" fmla="*/ 635794 h 1021556"/>
              <a:gd name="connsiteX3" fmla="*/ 309562 w 361955"/>
              <a:gd name="connsiteY3" fmla="*/ 607219 h 1021556"/>
              <a:gd name="connsiteX4" fmla="*/ 292893 w 361955"/>
              <a:gd name="connsiteY4" fmla="*/ 581025 h 1021556"/>
              <a:gd name="connsiteX5" fmla="*/ 245268 w 361955"/>
              <a:gd name="connsiteY5" fmla="*/ 450056 h 1021556"/>
              <a:gd name="connsiteX6" fmla="*/ 159543 w 361955"/>
              <a:gd name="connsiteY6" fmla="*/ 211931 h 1021556"/>
              <a:gd name="connsiteX7" fmla="*/ 102393 w 361955"/>
              <a:gd name="connsiteY7" fmla="*/ 42863 h 1021556"/>
              <a:gd name="connsiteX8" fmla="*/ 88106 w 361955"/>
              <a:gd name="connsiteY8" fmla="*/ 9525 h 1021556"/>
              <a:gd name="connsiteX9" fmla="*/ 78581 w 361955"/>
              <a:gd name="connsiteY9" fmla="*/ 0 h 1021556"/>
              <a:gd name="connsiteX10" fmla="*/ 71437 w 361955"/>
              <a:gd name="connsiteY10" fmla="*/ 0 h 1021556"/>
              <a:gd name="connsiteX11" fmla="*/ 59531 w 361955"/>
              <a:gd name="connsiteY11" fmla="*/ 2381 h 1021556"/>
              <a:gd name="connsiteX12" fmla="*/ 50006 w 361955"/>
              <a:gd name="connsiteY12" fmla="*/ 11906 h 1021556"/>
              <a:gd name="connsiteX13" fmla="*/ 42862 w 361955"/>
              <a:gd name="connsiteY13" fmla="*/ 30956 h 1021556"/>
              <a:gd name="connsiteX14" fmla="*/ 38100 w 361955"/>
              <a:gd name="connsiteY14" fmla="*/ 40481 h 1021556"/>
              <a:gd name="connsiteX15" fmla="*/ 40481 w 361955"/>
              <a:gd name="connsiteY15" fmla="*/ 69056 h 1021556"/>
              <a:gd name="connsiteX16" fmla="*/ 52387 w 361955"/>
              <a:gd name="connsiteY16" fmla="*/ 147638 h 1021556"/>
              <a:gd name="connsiteX17" fmla="*/ 73818 w 361955"/>
              <a:gd name="connsiteY17" fmla="*/ 304800 h 1021556"/>
              <a:gd name="connsiteX18" fmla="*/ 83343 w 361955"/>
              <a:gd name="connsiteY18" fmla="*/ 402431 h 1021556"/>
              <a:gd name="connsiteX19" fmla="*/ 88106 w 361955"/>
              <a:gd name="connsiteY19" fmla="*/ 564356 h 1021556"/>
              <a:gd name="connsiteX20" fmla="*/ 83343 w 361955"/>
              <a:gd name="connsiteY20" fmla="*/ 647700 h 1021556"/>
              <a:gd name="connsiteX21" fmla="*/ 78581 w 361955"/>
              <a:gd name="connsiteY21" fmla="*/ 709613 h 1021556"/>
              <a:gd name="connsiteX22" fmla="*/ 71442 w 361955"/>
              <a:gd name="connsiteY22" fmla="*/ 731044 h 1021556"/>
              <a:gd name="connsiteX23" fmla="*/ 64293 w 361955"/>
              <a:gd name="connsiteY23" fmla="*/ 766763 h 1021556"/>
              <a:gd name="connsiteX24" fmla="*/ 38100 w 361955"/>
              <a:gd name="connsiteY24" fmla="*/ 842963 h 1021556"/>
              <a:gd name="connsiteX25" fmla="*/ 21431 w 361955"/>
              <a:gd name="connsiteY25" fmla="*/ 892969 h 1021556"/>
              <a:gd name="connsiteX26" fmla="*/ 4762 w 361955"/>
              <a:gd name="connsiteY26" fmla="*/ 928688 h 1021556"/>
              <a:gd name="connsiteX27" fmla="*/ 0 w 361955"/>
              <a:gd name="connsiteY27" fmla="*/ 959644 h 1021556"/>
              <a:gd name="connsiteX28" fmla="*/ 2381 w 361955"/>
              <a:gd name="connsiteY28" fmla="*/ 985838 h 1021556"/>
              <a:gd name="connsiteX29" fmla="*/ 7143 w 361955"/>
              <a:gd name="connsiteY29" fmla="*/ 1000125 h 1021556"/>
              <a:gd name="connsiteX30" fmla="*/ 19050 w 361955"/>
              <a:gd name="connsiteY30" fmla="*/ 1014413 h 1021556"/>
              <a:gd name="connsiteX31" fmla="*/ 42862 w 361955"/>
              <a:gd name="connsiteY31" fmla="*/ 1019175 h 1021556"/>
              <a:gd name="connsiteX32" fmla="*/ 80962 w 361955"/>
              <a:gd name="connsiteY32" fmla="*/ 1021556 h 1021556"/>
              <a:gd name="connsiteX33" fmla="*/ 209550 w 361955"/>
              <a:gd name="connsiteY33" fmla="*/ 1014413 h 1021556"/>
              <a:gd name="connsiteX0" fmla="*/ 80962 w 361955"/>
              <a:gd name="connsiteY0" fmla="*/ 1021556 h 1021556"/>
              <a:gd name="connsiteX1" fmla="*/ 361955 w 361955"/>
              <a:gd name="connsiteY1" fmla="*/ 647700 h 1021556"/>
              <a:gd name="connsiteX2" fmla="*/ 340518 w 361955"/>
              <a:gd name="connsiteY2" fmla="*/ 635794 h 1021556"/>
              <a:gd name="connsiteX3" fmla="*/ 309562 w 361955"/>
              <a:gd name="connsiteY3" fmla="*/ 607219 h 1021556"/>
              <a:gd name="connsiteX4" fmla="*/ 292893 w 361955"/>
              <a:gd name="connsiteY4" fmla="*/ 581025 h 1021556"/>
              <a:gd name="connsiteX5" fmla="*/ 245268 w 361955"/>
              <a:gd name="connsiteY5" fmla="*/ 450056 h 1021556"/>
              <a:gd name="connsiteX6" fmla="*/ 159543 w 361955"/>
              <a:gd name="connsiteY6" fmla="*/ 211931 h 1021556"/>
              <a:gd name="connsiteX7" fmla="*/ 102393 w 361955"/>
              <a:gd name="connsiteY7" fmla="*/ 42863 h 1021556"/>
              <a:gd name="connsiteX8" fmla="*/ 88106 w 361955"/>
              <a:gd name="connsiteY8" fmla="*/ 9525 h 1021556"/>
              <a:gd name="connsiteX9" fmla="*/ 78581 w 361955"/>
              <a:gd name="connsiteY9" fmla="*/ 0 h 1021556"/>
              <a:gd name="connsiteX10" fmla="*/ 71437 w 361955"/>
              <a:gd name="connsiteY10" fmla="*/ 0 h 1021556"/>
              <a:gd name="connsiteX11" fmla="*/ 59531 w 361955"/>
              <a:gd name="connsiteY11" fmla="*/ 2381 h 1021556"/>
              <a:gd name="connsiteX12" fmla="*/ 50006 w 361955"/>
              <a:gd name="connsiteY12" fmla="*/ 11906 h 1021556"/>
              <a:gd name="connsiteX13" fmla="*/ 42862 w 361955"/>
              <a:gd name="connsiteY13" fmla="*/ 30956 h 1021556"/>
              <a:gd name="connsiteX14" fmla="*/ 38100 w 361955"/>
              <a:gd name="connsiteY14" fmla="*/ 40481 h 1021556"/>
              <a:gd name="connsiteX15" fmla="*/ 40481 w 361955"/>
              <a:gd name="connsiteY15" fmla="*/ 69056 h 1021556"/>
              <a:gd name="connsiteX16" fmla="*/ 52387 w 361955"/>
              <a:gd name="connsiteY16" fmla="*/ 147638 h 1021556"/>
              <a:gd name="connsiteX17" fmla="*/ 73818 w 361955"/>
              <a:gd name="connsiteY17" fmla="*/ 304800 h 1021556"/>
              <a:gd name="connsiteX18" fmla="*/ 83343 w 361955"/>
              <a:gd name="connsiteY18" fmla="*/ 402431 h 1021556"/>
              <a:gd name="connsiteX19" fmla="*/ 88106 w 361955"/>
              <a:gd name="connsiteY19" fmla="*/ 564356 h 1021556"/>
              <a:gd name="connsiteX20" fmla="*/ 83343 w 361955"/>
              <a:gd name="connsiteY20" fmla="*/ 647700 h 1021556"/>
              <a:gd name="connsiteX21" fmla="*/ 78581 w 361955"/>
              <a:gd name="connsiteY21" fmla="*/ 709613 h 1021556"/>
              <a:gd name="connsiteX22" fmla="*/ 71442 w 361955"/>
              <a:gd name="connsiteY22" fmla="*/ 731044 h 1021556"/>
              <a:gd name="connsiteX23" fmla="*/ 64293 w 361955"/>
              <a:gd name="connsiteY23" fmla="*/ 766763 h 1021556"/>
              <a:gd name="connsiteX24" fmla="*/ 38100 w 361955"/>
              <a:gd name="connsiteY24" fmla="*/ 842963 h 1021556"/>
              <a:gd name="connsiteX25" fmla="*/ 21431 w 361955"/>
              <a:gd name="connsiteY25" fmla="*/ 892969 h 1021556"/>
              <a:gd name="connsiteX26" fmla="*/ 4762 w 361955"/>
              <a:gd name="connsiteY26" fmla="*/ 928688 h 1021556"/>
              <a:gd name="connsiteX27" fmla="*/ 0 w 361955"/>
              <a:gd name="connsiteY27" fmla="*/ 959644 h 1021556"/>
              <a:gd name="connsiteX28" fmla="*/ 2381 w 361955"/>
              <a:gd name="connsiteY28" fmla="*/ 985838 h 1021556"/>
              <a:gd name="connsiteX29" fmla="*/ 7143 w 361955"/>
              <a:gd name="connsiteY29" fmla="*/ 1000125 h 1021556"/>
              <a:gd name="connsiteX30" fmla="*/ 19050 w 361955"/>
              <a:gd name="connsiteY30" fmla="*/ 1014413 h 1021556"/>
              <a:gd name="connsiteX31" fmla="*/ 42862 w 361955"/>
              <a:gd name="connsiteY31" fmla="*/ 1019175 h 1021556"/>
              <a:gd name="connsiteX32" fmla="*/ 80962 w 361955"/>
              <a:gd name="connsiteY32" fmla="*/ 1021556 h 1021556"/>
              <a:gd name="connsiteX0" fmla="*/ 42862 w 361955"/>
              <a:gd name="connsiteY0" fmla="*/ 1019175 h 1019175"/>
              <a:gd name="connsiteX1" fmla="*/ 361955 w 361955"/>
              <a:gd name="connsiteY1" fmla="*/ 647700 h 1019175"/>
              <a:gd name="connsiteX2" fmla="*/ 340518 w 361955"/>
              <a:gd name="connsiteY2" fmla="*/ 635794 h 1019175"/>
              <a:gd name="connsiteX3" fmla="*/ 309562 w 361955"/>
              <a:gd name="connsiteY3" fmla="*/ 607219 h 1019175"/>
              <a:gd name="connsiteX4" fmla="*/ 292893 w 361955"/>
              <a:gd name="connsiteY4" fmla="*/ 581025 h 1019175"/>
              <a:gd name="connsiteX5" fmla="*/ 245268 w 361955"/>
              <a:gd name="connsiteY5" fmla="*/ 450056 h 1019175"/>
              <a:gd name="connsiteX6" fmla="*/ 159543 w 361955"/>
              <a:gd name="connsiteY6" fmla="*/ 211931 h 1019175"/>
              <a:gd name="connsiteX7" fmla="*/ 102393 w 361955"/>
              <a:gd name="connsiteY7" fmla="*/ 42863 h 1019175"/>
              <a:gd name="connsiteX8" fmla="*/ 88106 w 361955"/>
              <a:gd name="connsiteY8" fmla="*/ 9525 h 1019175"/>
              <a:gd name="connsiteX9" fmla="*/ 78581 w 361955"/>
              <a:gd name="connsiteY9" fmla="*/ 0 h 1019175"/>
              <a:gd name="connsiteX10" fmla="*/ 71437 w 361955"/>
              <a:gd name="connsiteY10" fmla="*/ 0 h 1019175"/>
              <a:gd name="connsiteX11" fmla="*/ 59531 w 361955"/>
              <a:gd name="connsiteY11" fmla="*/ 2381 h 1019175"/>
              <a:gd name="connsiteX12" fmla="*/ 50006 w 361955"/>
              <a:gd name="connsiteY12" fmla="*/ 11906 h 1019175"/>
              <a:gd name="connsiteX13" fmla="*/ 42862 w 361955"/>
              <a:gd name="connsiteY13" fmla="*/ 30956 h 1019175"/>
              <a:gd name="connsiteX14" fmla="*/ 38100 w 361955"/>
              <a:gd name="connsiteY14" fmla="*/ 40481 h 1019175"/>
              <a:gd name="connsiteX15" fmla="*/ 40481 w 361955"/>
              <a:gd name="connsiteY15" fmla="*/ 69056 h 1019175"/>
              <a:gd name="connsiteX16" fmla="*/ 52387 w 361955"/>
              <a:gd name="connsiteY16" fmla="*/ 147638 h 1019175"/>
              <a:gd name="connsiteX17" fmla="*/ 73818 w 361955"/>
              <a:gd name="connsiteY17" fmla="*/ 304800 h 1019175"/>
              <a:gd name="connsiteX18" fmla="*/ 83343 w 361955"/>
              <a:gd name="connsiteY18" fmla="*/ 402431 h 1019175"/>
              <a:gd name="connsiteX19" fmla="*/ 88106 w 361955"/>
              <a:gd name="connsiteY19" fmla="*/ 564356 h 1019175"/>
              <a:gd name="connsiteX20" fmla="*/ 83343 w 361955"/>
              <a:gd name="connsiteY20" fmla="*/ 647700 h 1019175"/>
              <a:gd name="connsiteX21" fmla="*/ 78581 w 361955"/>
              <a:gd name="connsiteY21" fmla="*/ 709613 h 1019175"/>
              <a:gd name="connsiteX22" fmla="*/ 71442 w 361955"/>
              <a:gd name="connsiteY22" fmla="*/ 731044 h 1019175"/>
              <a:gd name="connsiteX23" fmla="*/ 64293 w 361955"/>
              <a:gd name="connsiteY23" fmla="*/ 766763 h 1019175"/>
              <a:gd name="connsiteX24" fmla="*/ 38100 w 361955"/>
              <a:gd name="connsiteY24" fmla="*/ 842963 h 1019175"/>
              <a:gd name="connsiteX25" fmla="*/ 21431 w 361955"/>
              <a:gd name="connsiteY25" fmla="*/ 892969 h 1019175"/>
              <a:gd name="connsiteX26" fmla="*/ 4762 w 361955"/>
              <a:gd name="connsiteY26" fmla="*/ 928688 h 1019175"/>
              <a:gd name="connsiteX27" fmla="*/ 0 w 361955"/>
              <a:gd name="connsiteY27" fmla="*/ 959644 h 1019175"/>
              <a:gd name="connsiteX28" fmla="*/ 2381 w 361955"/>
              <a:gd name="connsiteY28" fmla="*/ 985838 h 1019175"/>
              <a:gd name="connsiteX29" fmla="*/ 7143 w 361955"/>
              <a:gd name="connsiteY29" fmla="*/ 1000125 h 1019175"/>
              <a:gd name="connsiteX30" fmla="*/ 19050 w 361955"/>
              <a:gd name="connsiteY30" fmla="*/ 1014413 h 1019175"/>
              <a:gd name="connsiteX31" fmla="*/ 42862 w 361955"/>
              <a:gd name="connsiteY31" fmla="*/ 1019175 h 1019175"/>
              <a:gd name="connsiteX0" fmla="*/ 19050 w 361955"/>
              <a:gd name="connsiteY0" fmla="*/ 1014413 h 1014413"/>
              <a:gd name="connsiteX1" fmla="*/ 361955 w 361955"/>
              <a:gd name="connsiteY1" fmla="*/ 647700 h 1014413"/>
              <a:gd name="connsiteX2" fmla="*/ 340518 w 361955"/>
              <a:gd name="connsiteY2" fmla="*/ 635794 h 1014413"/>
              <a:gd name="connsiteX3" fmla="*/ 309562 w 361955"/>
              <a:gd name="connsiteY3" fmla="*/ 607219 h 1014413"/>
              <a:gd name="connsiteX4" fmla="*/ 292893 w 361955"/>
              <a:gd name="connsiteY4" fmla="*/ 581025 h 1014413"/>
              <a:gd name="connsiteX5" fmla="*/ 245268 w 361955"/>
              <a:gd name="connsiteY5" fmla="*/ 450056 h 1014413"/>
              <a:gd name="connsiteX6" fmla="*/ 159543 w 361955"/>
              <a:gd name="connsiteY6" fmla="*/ 211931 h 1014413"/>
              <a:gd name="connsiteX7" fmla="*/ 102393 w 361955"/>
              <a:gd name="connsiteY7" fmla="*/ 42863 h 1014413"/>
              <a:gd name="connsiteX8" fmla="*/ 88106 w 361955"/>
              <a:gd name="connsiteY8" fmla="*/ 9525 h 1014413"/>
              <a:gd name="connsiteX9" fmla="*/ 78581 w 361955"/>
              <a:gd name="connsiteY9" fmla="*/ 0 h 1014413"/>
              <a:gd name="connsiteX10" fmla="*/ 71437 w 361955"/>
              <a:gd name="connsiteY10" fmla="*/ 0 h 1014413"/>
              <a:gd name="connsiteX11" fmla="*/ 59531 w 361955"/>
              <a:gd name="connsiteY11" fmla="*/ 2381 h 1014413"/>
              <a:gd name="connsiteX12" fmla="*/ 50006 w 361955"/>
              <a:gd name="connsiteY12" fmla="*/ 11906 h 1014413"/>
              <a:gd name="connsiteX13" fmla="*/ 42862 w 361955"/>
              <a:gd name="connsiteY13" fmla="*/ 30956 h 1014413"/>
              <a:gd name="connsiteX14" fmla="*/ 38100 w 361955"/>
              <a:gd name="connsiteY14" fmla="*/ 40481 h 1014413"/>
              <a:gd name="connsiteX15" fmla="*/ 40481 w 361955"/>
              <a:gd name="connsiteY15" fmla="*/ 69056 h 1014413"/>
              <a:gd name="connsiteX16" fmla="*/ 52387 w 361955"/>
              <a:gd name="connsiteY16" fmla="*/ 147638 h 1014413"/>
              <a:gd name="connsiteX17" fmla="*/ 73818 w 361955"/>
              <a:gd name="connsiteY17" fmla="*/ 304800 h 1014413"/>
              <a:gd name="connsiteX18" fmla="*/ 83343 w 361955"/>
              <a:gd name="connsiteY18" fmla="*/ 402431 h 1014413"/>
              <a:gd name="connsiteX19" fmla="*/ 88106 w 361955"/>
              <a:gd name="connsiteY19" fmla="*/ 564356 h 1014413"/>
              <a:gd name="connsiteX20" fmla="*/ 83343 w 361955"/>
              <a:gd name="connsiteY20" fmla="*/ 647700 h 1014413"/>
              <a:gd name="connsiteX21" fmla="*/ 78581 w 361955"/>
              <a:gd name="connsiteY21" fmla="*/ 709613 h 1014413"/>
              <a:gd name="connsiteX22" fmla="*/ 71442 w 361955"/>
              <a:gd name="connsiteY22" fmla="*/ 731044 h 1014413"/>
              <a:gd name="connsiteX23" fmla="*/ 64293 w 361955"/>
              <a:gd name="connsiteY23" fmla="*/ 766763 h 1014413"/>
              <a:gd name="connsiteX24" fmla="*/ 38100 w 361955"/>
              <a:gd name="connsiteY24" fmla="*/ 842963 h 1014413"/>
              <a:gd name="connsiteX25" fmla="*/ 21431 w 361955"/>
              <a:gd name="connsiteY25" fmla="*/ 892969 h 1014413"/>
              <a:gd name="connsiteX26" fmla="*/ 4762 w 361955"/>
              <a:gd name="connsiteY26" fmla="*/ 928688 h 1014413"/>
              <a:gd name="connsiteX27" fmla="*/ 0 w 361955"/>
              <a:gd name="connsiteY27" fmla="*/ 959644 h 1014413"/>
              <a:gd name="connsiteX28" fmla="*/ 2381 w 361955"/>
              <a:gd name="connsiteY28" fmla="*/ 985838 h 1014413"/>
              <a:gd name="connsiteX29" fmla="*/ 7143 w 361955"/>
              <a:gd name="connsiteY29" fmla="*/ 1000125 h 1014413"/>
              <a:gd name="connsiteX30" fmla="*/ 19050 w 361955"/>
              <a:gd name="connsiteY30" fmla="*/ 1014413 h 1014413"/>
              <a:gd name="connsiteX0" fmla="*/ 7143 w 361955"/>
              <a:gd name="connsiteY0" fmla="*/ 1000125 h 1000125"/>
              <a:gd name="connsiteX1" fmla="*/ 361955 w 361955"/>
              <a:gd name="connsiteY1" fmla="*/ 647700 h 1000125"/>
              <a:gd name="connsiteX2" fmla="*/ 340518 w 361955"/>
              <a:gd name="connsiteY2" fmla="*/ 635794 h 1000125"/>
              <a:gd name="connsiteX3" fmla="*/ 309562 w 361955"/>
              <a:gd name="connsiteY3" fmla="*/ 607219 h 1000125"/>
              <a:gd name="connsiteX4" fmla="*/ 292893 w 361955"/>
              <a:gd name="connsiteY4" fmla="*/ 581025 h 1000125"/>
              <a:gd name="connsiteX5" fmla="*/ 245268 w 361955"/>
              <a:gd name="connsiteY5" fmla="*/ 450056 h 1000125"/>
              <a:gd name="connsiteX6" fmla="*/ 159543 w 361955"/>
              <a:gd name="connsiteY6" fmla="*/ 211931 h 1000125"/>
              <a:gd name="connsiteX7" fmla="*/ 102393 w 361955"/>
              <a:gd name="connsiteY7" fmla="*/ 42863 h 1000125"/>
              <a:gd name="connsiteX8" fmla="*/ 88106 w 361955"/>
              <a:gd name="connsiteY8" fmla="*/ 9525 h 1000125"/>
              <a:gd name="connsiteX9" fmla="*/ 78581 w 361955"/>
              <a:gd name="connsiteY9" fmla="*/ 0 h 1000125"/>
              <a:gd name="connsiteX10" fmla="*/ 71437 w 361955"/>
              <a:gd name="connsiteY10" fmla="*/ 0 h 1000125"/>
              <a:gd name="connsiteX11" fmla="*/ 59531 w 361955"/>
              <a:gd name="connsiteY11" fmla="*/ 2381 h 1000125"/>
              <a:gd name="connsiteX12" fmla="*/ 50006 w 361955"/>
              <a:gd name="connsiteY12" fmla="*/ 11906 h 1000125"/>
              <a:gd name="connsiteX13" fmla="*/ 42862 w 361955"/>
              <a:gd name="connsiteY13" fmla="*/ 30956 h 1000125"/>
              <a:gd name="connsiteX14" fmla="*/ 38100 w 361955"/>
              <a:gd name="connsiteY14" fmla="*/ 40481 h 1000125"/>
              <a:gd name="connsiteX15" fmla="*/ 40481 w 361955"/>
              <a:gd name="connsiteY15" fmla="*/ 69056 h 1000125"/>
              <a:gd name="connsiteX16" fmla="*/ 52387 w 361955"/>
              <a:gd name="connsiteY16" fmla="*/ 147638 h 1000125"/>
              <a:gd name="connsiteX17" fmla="*/ 73818 w 361955"/>
              <a:gd name="connsiteY17" fmla="*/ 304800 h 1000125"/>
              <a:gd name="connsiteX18" fmla="*/ 83343 w 361955"/>
              <a:gd name="connsiteY18" fmla="*/ 402431 h 1000125"/>
              <a:gd name="connsiteX19" fmla="*/ 88106 w 361955"/>
              <a:gd name="connsiteY19" fmla="*/ 564356 h 1000125"/>
              <a:gd name="connsiteX20" fmla="*/ 83343 w 361955"/>
              <a:gd name="connsiteY20" fmla="*/ 647700 h 1000125"/>
              <a:gd name="connsiteX21" fmla="*/ 78581 w 361955"/>
              <a:gd name="connsiteY21" fmla="*/ 709613 h 1000125"/>
              <a:gd name="connsiteX22" fmla="*/ 71442 w 361955"/>
              <a:gd name="connsiteY22" fmla="*/ 731044 h 1000125"/>
              <a:gd name="connsiteX23" fmla="*/ 64293 w 361955"/>
              <a:gd name="connsiteY23" fmla="*/ 766763 h 1000125"/>
              <a:gd name="connsiteX24" fmla="*/ 38100 w 361955"/>
              <a:gd name="connsiteY24" fmla="*/ 842963 h 1000125"/>
              <a:gd name="connsiteX25" fmla="*/ 21431 w 361955"/>
              <a:gd name="connsiteY25" fmla="*/ 892969 h 1000125"/>
              <a:gd name="connsiteX26" fmla="*/ 4762 w 361955"/>
              <a:gd name="connsiteY26" fmla="*/ 928688 h 1000125"/>
              <a:gd name="connsiteX27" fmla="*/ 0 w 361955"/>
              <a:gd name="connsiteY27" fmla="*/ 959644 h 1000125"/>
              <a:gd name="connsiteX28" fmla="*/ 2381 w 361955"/>
              <a:gd name="connsiteY28" fmla="*/ 985838 h 1000125"/>
              <a:gd name="connsiteX29" fmla="*/ 7143 w 361955"/>
              <a:gd name="connsiteY29" fmla="*/ 1000125 h 1000125"/>
              <a:gd name="connsiteX0" fmla="*/ 2381 w 361955"/>
              <a:gd name="connsiteY0" fmla="*/ 985838 h 985838"/>
              <a:gd name="connsiteX1" fmla="*/ 361955 w 361955"/>
              <a:gd name="connsiteY1" fmla="*/ 647700 h 985838"/>
              <a:gd name="connsiteX2" fmla="*/ 340518 w 361955"/>
              <a:gd name="connsiteY2" fmla="*/ 635794 h 985838"/>
              <a:gd name="connsiteX3" fmla="*/ 309562 w 361955"/>
              <a:gd name="connsiteY3" fmla="*/ 607219 h 985838"/>
              <a:gd name="connsiteX4" fmla="*/ 292893 w 361955"/>
              <a:gd name="connsiteY4" fmla="*/ 581025 h 985838"/>
              <a:gd name="connsiteX5" fmla="*/ 245268 w 361955"/>
              <a:gd name="connsiteY5" fmla="*/ 450056 h 985838"/>
              <a:gd name="connsiteX6" fmla="*/ 159543 w 361955"/>
              <a:gd name="connsiteY6" fmla="*/ 211931 h 985838"/>
              <a:gd name="connsiteX7" fmla="*/ 102393 w 361955"/>
              <a:gd name="connsiteY7" fmla="*/ 42863 h 985838"/>
              <a:gd name="connsiteX8" fmla="*/ 88106 w 361955"/>
              <a:gd name="connsiteY8" fmla="*/ 9525 h 985838"/>
              <a:gd name="connsiteX9" fmla="*/ 78581 w 361955"/>
              <a:gd name="connsiteY9" fmla="*/ 0 h 985838"/>
              <a:gd name="connsiteX10" fmla="*/ 71437 w 361955"/>
              <a:gd name="connsiteY10" fmla="*/ 0 h 985838"/>
              <a:gd name="connsiteX11" fmla="*/ 59531 w 361955"/>
              <a:gd name="connsiteY11" fmla="*/ 2381 h 985838"/>
              <a:gd name="connsiteX12" fmla="*/ 50006 w 361955"/>
              <a:gd name="connsiteY12" fmla="*/ 11906 h 985838"/>
              <a:gd name="connsiteX13" fmla="*/ 42862 w 361955"/>
              <a:gd name="connsiteY13" fmla="*/ 30956 h 985838"/>
              <a:gd name="connsiteX14" fmla="*/ 38100 w 361955"/>
              <a:gd name="connsiteY14" fmla="*/ 40481 h 985838"/>
              <a:gd name="connsiteX15" fmla="*/ 40481 w 361955"/>
              <a:gd name="connsiteY15" fmla="*/ 69056 h 985838"/>
              <a:gd name="connsiteX16" fmla="*/ 52387 w 361955"/>
              <a:gd name="connsiteY16" fmla="*/ 147638 h 985838"/>
              <a:gd name="connsiteX17" fmla="*/ 73818 w 361955"/>
              <a:gd name="connsiteY17" fmla="*/ 304800 h 985838"/>
              <a:gd name="connsiteX18" fmla="*/ 83343 w 361955"/>
              <a:gd name="connsiteY18" fmla="*/ 402431 h 985838"/>
              <a:gd name="connsiteX19" fmla="*/ 88106 w 361955"/>
              <a:gd name="connsiteY19" fmla="*/ 564356 h 985838"/>
              <a:gd name="connsiteX20" fmla="*/ 83343 w 361955"/>
              <a:gd name="connsiteY20" fmla="*/ 647700 h 985838"/>
              <a:gd name="connsiteX21" fmla="*/ 78581 w 361955"/>
              <a:gd name="connsiteY21" fmla="*/ 709613 h 985838"/>
              <a:gd name="connsiteX22" fmla="*/ 71442 w 361955"/>
              <a:gd name="connsiteY22" fmla="*/ 731044 h 985838"/>
              <a:gd name="connsiteX23" fmla="*/ 64293 w 361955"/>
              <a:gd name="connsiteY23" fmla="*/ 766763 h 985838"/>
              <a:gd name="connsiteX24" fmla="*/ 38100 w 361955"/>
              <a:gd name="connsiteY24" fmla="*/ 842963 h 985838"/>
              <a:gd name="connsiteX25" fmla="*/ 21431 w 361955"/>
              <a:gd name="connsiteY25" fmla="*/ 892969 h 985838"/>
              <a:gd name="connsiteX26" fmla="*/ 4762 w 361955"/>
              <a:gd name="connsiteY26" fmla="*/ 928688 h 985838"/>
              <a:gd name="connsiteX27" fmla="*/ 0 w 361955"/>
              <a:gd name="connsiteY27" fmla="*/ 959644 h 985838"/>
              <a:gd name="connsiteX28" fmla="*/ 2381 w 361955"/>
              <a:gd name="connsiteY28" fmla="*/ 985838 h 985838"/>
              <a:gd name="connsiteX0" fmla="*/ 0 w 361955"/>
              <a:gd name="connsiteY0" fmla="*/ 959644 h 959644"/>
              <a:gd name="connsiteX1" fmla="*/ 361955 w 361955"/>
              <a:gd name="connsiteY1" fmla="*/ 647700 h 959644"/>
              <a:gd name="connsiteX2" fmla="*/ 340518 w 361955"/>
              <a:gd name="connsiteY2" fmla="*/ 635794 h 959644"/>
              <a:gd name="connsiteX3" fmla="*/ 309562 w 361955"/>
              <a:gd name="connsiteY3" fmla="*/ 607219 h 959644"/>
              <a:gd name="connsiteX4" fmla="*/ 292893 w 361955"/>
              <a:gd name="connsiteY4" fmla="*/ 581025 h 959644"/>
              <a:gd name="connsiteX5" fmla="*/ 245268 w 361955"/>
              <a:gd name="connsiteY5" fmla="*/ 450056 h 959644"/>
              <a:gd name="connsiteX6" fmla="*/ 159543 w 361955"/>
              <a:gd name="connsiteY6" fmla="*/ 211931 h 959644"/>
              <a:gd name="connsiteX7" fmla="*/ 102393 w 361955"/>
              <a:gd name="connsiteY7" fmla="*/ 42863 h 959644"/>
              <a:gd name="connsiteX8" fmla="*/ 88106 w 361955"/>
              <a:gd name="connsiteY8" fmla="*/ 9525 h 959644"/>
              <a:gd name="connsiteX9" fmla="*/ 78581 w 361955"/>
              <a:gd name="connsiteY9" fmla="*/ 0 h 959644"/>
              <a:gd name="connsiteX10" fmla="*/ 71437 w 361955"/>
              <a:gd name="connsiteY10" fmla="*/ 0 h 959644"/>
              <a:gd name="connsiteX11" fmla="*/ 59531 w 361955"/>
              <a:gd name="connsiteY11" fmla="*/ 2381 h 959644"/>
              <a:gd name="connsiteX12" fmla="*/ 50006 w 361955"/>
              <a:gd name="connsiteY12" fmla="*/ 11906 h 959644"/>
              <a:gd name="connsiteX13" fmla="*/ 42862 w 361955"/>
              <a:gd name="connsiteY13" fmla="*/ 30956 h 959644"/>
              <a:gd name="connsiteX14" fmla="*/ 38100 w 361955"/>
              <a:gd name="connsiteY14" fmla="*/ 40481 h 959644"/>
              <a:gd name="connsiteX15" fmla="*/ 40481 w 361955"/>
              <a:gd name="connsiteY15" fmla="*/ 69056 h 959644"/>
              <a:gd name="connsiteX16" fmla="*/ 52387 w 361955"/>
              <a:gd name="connsiteY16" fmla="*/ 147638 h 959644"/>
              <a:gd name="connsiteX17" fmla="*/ 73818 w 361955"/>
              <a:gd name="connsiteY17" fmla="*/ 304800 h 959644"/>
              <a:gd name="connsiteX18" fmla="*/ 83343 w 361955"/>
              <a:gd name="connsiteY18" fmla="*/ 402431 h 959644"/>
              <a:gd name="connsiteX19" fmla="*/ 88106 w 361955"/>
              <a:gd name="connsiteY19" fmla="*/ 564356 h 959644"/>
              <a:gd name="connsiteX20" fmla="*/ 83343 w 361955"/>
              <a:gd name="connsiteY20" fmla="*/ 647700 h 959644"/>
              <a:gd name="connsiteX21" fmla="*/ 78581 w 361955"/>
              <a:gd name="connsiteY21" fmla="*/ 709613 h 959644"/>
              <a:gd name="connsiteX22" fmla="*/ 71442 w 361955"/>
              <a:gd name="connsiteY22" fmla="*/ 731044 h 959644"/>
              <a:gd name="connsiteX23" fmla="*/ 64293 w 361955"/>
              <a:gd name="connsiteY23" fmla="*/ 766763 h 959644"/>
              <a:gd name="connsiteX24" fmla="*/ 38100 w 361955"/>
              <a:gd name="connsiteY24" fmla="*/ 842963 h 959644"/>
              <a:gd name="connsiteX25" fmla="*/ 21431 w 361955"/>
              <a:gd name="connsiteY25" fmla="*/ 892969 h 959644"/>
              <a:gd name="connsiteX26" fmla="*/ 4762 w 361955"/>
              <a:gd name="connsiteY26" fmla="*/ 928688 h 959644"/>
              <a:gd name="connsiteX27" fmla="*/ 0 w 361955"/>
              <a:gd name="connsiteY27" fmla="*/ 959644 h 959644"/>
              <a:gd name="connsiteX0" fmla="*/ 0 w 357193"/>
              <a:gd name="connsiteY0" fmla="*/ 928688 h 928688"/>
              <a:gd name="connsiteX1" fmla="*/ 357193 w 357193"/>
              <a:gd name="connsiteY1" fmla="*/ 647700 h 928688"/>
              <a:gd name="connsiteX2" fmla="*/ 335756 w 357193"/>
              <a:gd name="connsiteY2" fmla="*/ 635794 h 928688"/>
              <a:gd name="connsiteX3" fmla="*/ 304800 w 357193"/>
              <a:gd name="connsiteY3" fmla="*/ 607219 h 928688"/>
              <a:gd name="connsiteX4" fmla="*/ 288131 w 357193"/>
              <a:gd name="connsiteY4" fmla="*/ 581025 h 928688"/>
              <a:gd name="connsiteX5" fmla="*/ 240506 w 357193"/>
              <a:gd name="connsiteY5" fmla="*/ 450056 h 928688"/>
              <a:gd name="connsiteX6" fmla="*/ 154781 w 357193"/>
              <a:gd name="connsiteY6" fmla="*/ 211931 h 928688"/>
              <a:gd name="connsiteX7" fmla="*/ 97631 w 357193"/>
              <a:gd name="connsiteY7" fmla="*/ 42863 h 928688"/>
              <a:gd name="connsiteX8" fmla="*/ 83344 w 357193"/>
              <a:gd name="connsiteY8" fmla="*/ 9525 h 928688"/>
              <a:gd name="connsiteX9" fmla="*/ 73819 w 357193"/>
              <a:gd name="connsiteY9" fmla="*/ 0 h 928688"/>
              <a:gd name="connsiteX10" fmla="*/ 66675 w 357193"/>
              <a:gd name="connsiteY10" fmla="*/ 0 h 928688"/>
              <a:gd name="connsiteX11" fmla="*/ 54769 w 357193"/>
              <a:gd name="connsiteY11" fmla="*/ 2381 h 928688"/>
              <a:gd name="connsiteX12" fmla="*/ 45244 w 357193"/>
              <a:gd name="connsiteY12" fmla="*/ 11906 h 928688"/>
              <a:gd name="connsiteX13" fmla="*/ 38100 w 357193"/>
              <a:gd name="connsiteY13" fmla="*/ 30956 h 928688"/>
              <a:gd name="connsiteX14" fmla="*/ 33338 w 357193"/>
              <a:gd name="connsiteY14" fmla="*/ 40481 h 928688"/>
              <a:gd name="connsiteX15" fmla="*/ 35719 w 357193"/>
              <a:gd name="connsiteY15" fmla="*/ 69056 h 928688"/>
              <a:gd name="connsiteX16" fmla="*/ 47625 w 357193"/>
              <a:gd name="connsiteY16" fmla="*/ 147638 h 928688"/>
              <a:gd name="connsiteX17" fmla="*/ 69056 w 357193"/>
              <a:gd name="connsiteY17" fmla="*/ 304800 h 928688"/>
              <a:gd name="connsiteX18" fmla="*/ 78581 w 357193"/>
              <a:gd name="connsiteY18" fmla="*/ 402431 h 928688"/>
              <a:gd name="connsiteX19" fmla="*/ 83344 w 357193"/>
              <a:gd name="connsiteY19" fmla="*/ 564356 h 928688"/>
              <a:gd name="connsiteX20" fmla="*/ 78581 w 357193"/>
              <a:gd name="connsiteY20" fmla="*/ 647700 h 928688"/>
              <a:gd name="connsiteX21" fmla="*/ 73819 w 357193"/>
              <a:gd name="connsiteY21" fmla="*/ 709613 h 928688"/>
              <a:gd name="connsiteX22" fmla="*/ 66680 w 357193"/>
              <a:gd name="connsiteY22" fmla="*/ 731044 h 928688"/>
              <a:gd name="connsiteX23" fmla="*/ 59531 w 357193"/>
              <a:gd name="connsiteY23" fmla="*/ 766763 h 928688"/>
              <a:gd name="connsiteX24" fmla="*/ 33338 w 357193"/>
              <a:gd name="connsiteY24" fmla="*/ 842963 h 928688"/>
              <a:gd name="connsiteX25" fmla="*/ 16669 w 357193"/>
              <a:gd name="connsiteY25" fmla="*/ 892969 h 928688"/>
              <a:gd name="connsiteX26" fmla="*/ 0 w 357193"/>
              <a:gd name="connsiteY26" fmla="*/ 928688 h 928688"/>
              <a:gd name="connsiteX0" fmla="*/ 0 w 340524"/>
              <a:gd name="connsiteY0" fmla="*/ 892969 h 892969"/>
              <a:gd name="connsiteX1" fmla="*/ 340524 w 340524"/>
              <a:gd name="connsiteY1" fmla="*/ 647700 h 892969"/>
              <a:gd name="connsiteX2" fmla="*/ 319087 w 340524"/>
              <a:gd name="connsiteY2" fmla="*/ 635794 h 892969"/>
              <a:gd name="connsiteX3" fmla="*/ 288131 w 340524"/>
              <a:gd name="connsiteY3" fmla="*/ 607219 h 892969"/>
              <a:gd name="connsiteX4" fmla="*/ 271462 w 340524"/>
              <a:gd name="connsiteY4" fmla="*/ 581025 h 892969"/>
              <a:gd name="connsiteX5" fmla="*/ 223837 w 340524"/>
              <a:gd name="connsiteY5" fmla="*/ 450056 h 892969"/>
              <a:gd name="connsiteX6" fmla="*/ 138112 w 340524"/>
              <a:gd name="connsiteY6" fmla="*/ 211931 h 892969"/>
              <a:gd name="connsiteX7" fmla="*/ 80962 w 340524"/>
              <a:gd name="connsiteY7" fmla="*/ 42863 h 892969"/>
              <a:gd name="connsiteX8" fmla="*/ 66675 w 340524"/>
              <a:gd name="connsiteY8" fmla="*/ 9525 h 892969"/>
              <a:gd name="connsiteX9" fmla="*/ 57150 w 340524"/>
              <a:gd name="connsiteY9" fmla="*/ 0 h 892969"/>
              <a:gd name="connsiteX10" fmla="*/ 50006 w 340524"/>
              <a:gd name="connsiteY10" fmla="*/ 0 h 892969"/>
              <a:gd name="connsiteX11" fmla="*/ 38100 w 340524"/>
              <a:gd name="connsiteY11" fmla="*/ 2381 h 892969"/>
              <a:gd name="connsiteX12" fmla="*/ 28575 w 340524"/>
              <a:gd name="connsiteY12" fmla="*/ 11906 h 892969"/>
              <a:gd name="connsiteX13" fmla="*/ 21431 w 340524"/>
              <a:gd name="connsiteY13" fmla="*/ 30956 h 892969"/>
              <a:gd name="connsiteX14" fmla="*/ 16669 w 340524"/>
              <a:gd name="connsiteY14" fmla="*/ 40481 h 892969"/>
              <a:gd name="connsiteX15" fmla="*/ 19050 w 340524"/>
              <a:gd name="connsiteY15" fmla="*/ 69056 h 892969"/>
              <a:gd name="connsiteX16" fmla="*/ 30956 w 340524"/>
              <a:gd name="connsiteY16" fmla="*/ 147638 h 892969"/>
              <a:gd name="connsiteX17" fmla="*/ 52387 w 340524"/>
              <a:gd name="connsiteY17" fmla="*/ 304800 h 892969"/>
              <a:gd name="connsiteX18" fmla="*/ 61912 w 340524"/>
              <a:gd name="connsiteY18" fmla="*/ 402431 h 892969"/>
              <a:gd name="connsiteX19" fmla="*/ 66675 w 340524"/>
              <a:gd name="connsiteY19" fmla="*/ 564356 h 892969"/>
              <a:gd name="connsiteX20" fmla="*/ 61912 w 340524"/>
              <a:gd name="connsiteY20" fmla="*/ 647700 h 892969"/>
              <a:gd name="connsiteX21" fmla="*/ 57150 w 340524"/>
              <a:gd name="connsiteY21" fmla="*/ 709613 h 892969"/>
              <a:gd name="connsiteX22" fmla="*/ 50011 w 340524"/>
              <a:gd name="connsiteY22" fmla="*/ 731044 h 892969"/>
              <a:gd name="connsiteX23" fmla="*/ 42862 w 340524"/>
              <a:gd name="connsiteY23" fmla="*/ 766763 h 892969"/>
              <a:gd name="connsiteX24" fmla="*/ 16669 w 340524"/>
              <a:gd name="connsiteY24" fmla="*/ 842963 h 892969"/>
              <a:gd name="connsiteX25" fmla="*/ 0 w 340524"/>
              <a:gd name="connsiteY25" fmla="*/ 892969 h 892969"/>
              <a:gd name="connsiteX0" fmla="*/ 0 w 323855"/>
              <a:gd name="connsiteY0" fmla="*/ 842963 h 842963"/>
              <a:gd name="connsiteX1" fmla="*/ 323855 w 323855"/>
              <a:gd name="connsiteY1" fmla="*/ 647700 h 842963"/>
              <a:gd name="connsiteX2" fmla="*/ 302418 w 323855"/>
              <a:gd name="connsiteY2" fmla="*/ 635794 h 842963"/>
              <a:gd name="connsiteX3" fmla="*/ 271462 w 323855"/>
              <a:gd name="connsiteY3" fmla="*/ 607219 h 842963"/>
              <a:gd name="connsiteX4" fmla="*/ 254793 w 323855"/>
              <a:gd name="connsiteY4" fmla="*/ 581025 h 842963"/>
              <a:gd name="connsiteX5" fmla="*/ 207168 w 323855"/>
              <a:gd name="connsiteY5" fmla="*/ 450056 h 842963"/>
              <a:gd name="connsiteX6" fmla="*/ 121443 w 323855"/>
              <a:gd name="connsiteY6" fmla="*/ 211931 h 842963"/>
              <a:gd name="connsiteX7" fmla="*/ 64293 w 323855"/>
              <a:gd name="connsiteY7" fmla="*/ 42863 h 842963"/>
              <a:gd name="connsiteX8" fmla="*/ 50006 w 323855"/>
              <a:gd name="connsiteY8" fmla="*/ 9525 h 842963"/>
              <a:gd name="connsiteX9" fmla="*/ 40481 w 323855"/>
              <a:gd name="connsiteY9" fmla="*/ 0 h 842963"/>
              <a:gd name="connsiteX10" fmla="*/ 33337 w 323855"/>
              <a:gd name="connsiteY10" fmla="*/ 0 h 842963"/>
              <a:gd name="connsiteX11" fmla="*/ 21431 w 323855"/>
              <a:gd name="connsiteY11" fmla="*/ 2381 h 842963"/>
              <a:gd name="connsiteX12" fmla="*/ 11906 w 323855"/>
              <a:gd name="connsiteY12" fmla="*/ 11906 h 842963"/>
              <a:gd name="connsiteX13" fmla="*/ 4762 w 323855"/>
              <a:gd name="connsiteY13" fmla="*/ 30956 h 842963"/>
              <a:gd name="connsiteX14" fmla="*/ 0 w 323855"/>
              <a:gd name="connsiteY14" fmla="*/ 40481 h 842963"/>
              <a:gd name="connsiteX15" fmla="*/ 2381 w 323855"/>
              <a:gd name="connsiteY15" fmla="*/ 69056 h 842963"/>
              <a:gd name="connsiteX16" fmla="*/ 14287 w 323855"/>
              <a:gd name="connsiteY16" fmla="*/ 147638 h 842963"/>
              <a:gd name="connsiteX17" fmla="*/ 35718 w 323855"/>
              <a:gd name="connsiteY17" fmla="*/ 304800 h 842963"/>
              <a:gd name="connsiteX18" fmla="*/ 45243 w 323855"/>
              <a:gd name="connsiteY18" fmla="*/ 402431 h 842963"/>
              <a:gd name="connsiteX19" fmla="*/ 50006 w 323855"/>
              <a:gd name="connsiteY19" fmla="*/ 564356 h 842963"/>
              <a:gd name="connsiteX20" fmla="*/ 45243 w 323855"/>
              <a:gd name="connsiteY20" fmla="*/ 647700 h 842963"/>
              <a:gd name="connsiteX21" fmla="*/ 40481 w 323855"/>
              <a:gd name="connsiteY21" fmla="*/ 709613 h 842963"/>
              <a:gd name="connsiteX22" fmla="*/ 33342 w 323855"/>
              <a:gd name="connsiteY22" fmla="*/ 731044 h 842963"/>
              <a:gd name="connsiteX23" fmla="*/ 26193 w 323855"/>
              <a:gd name="connsiteY23" fmla="*/ 766763 h 842963"/>
              <a:gd name="connsiteX24" fmla="*/ 0 w 323855"/>
              <a:gd name="connsiteY24" fmla="*/ 842963 h 842963"/>
              <a:gd name="connsiteX0" fmla="*/ 26193 w 323855"/>
              <a:gd name="connsiteY0" fmla="*/ 766763 h 766763"/>
              <a:gd name="connsiteX1" fmla="*/ 323855 w 323855"/>
              <a:gd name="connsiteY1" fmla="*/ 647700 h 766763"/>
              <a:gd name="connsiteX2" fmla="*/ 302418 w 323855"/>
              <a:gd name="connsiteY2" fmla="*/ 635794 h 766763"/>
              <a:gd name="connsiteX3" fmla="*/ 271462 w 323855"/>
              <a:gd name="connsiteY3" fmla="*/ 607219 h 766763"/>
              <a:gd name="connsiteX4" fmla="*/ 254793 w 323855"/>
              <a:gd name="connsiteY4" fmla="*/ 581025 h 766763"/>
              <a:gd name="connsiteX5" fmla="*/ 207168 w 323855"/>
              <a:gd name="connsiteY5" fmla="*/ 450056 h 766763"/>
              <a:gd name="connsiteX6" fmla="*/ 121443 w 323855"/>
              <a:gd name="connsiteY6" fmla="*/ 211931 h 766763"/>
              <a:gd name="connsiteX7" fmla="*/ 64293 w 323855"/>
              <a:gd name="connsiteY7" fmla="*/ 42863 h 766763"/>
              <a:gd name="connsiteX8" fmla="*/ 50006 w 323855"/>
              <a:gd name="connsiteY8" fmla="*/ 9525 h 766763"/>
              <a:gd name="connsiteX9" fmla="*/ 40481 w 323855"/>
              <a:gd name="connsiteY9" fmla="*/ 0 h 766763"/>
              <a:gd name="connsiteX10" fmla="*/ 33337 w 323855"/>
              <a:gd name="connsiteY10" fmla="*/ 0 h 766763"/>
              <a:gd name="connsiteX11" fmla="*/ 21431 w 323855"/>
              <a:gd name="connsiteY11" fmla="*/ 2381 h 766763"/>
              <a:gd name="connsiteX12" fmla="*/ 11906 w 323855"/>
              <a:gd name="connsiteY12" fmla="*/ 11906 h 766763"/>
              <a:gd name="connsiteX13" fmla="*/ 4762 w 323855"/>
              <a:gd name="connsiteY13" fmla="*/ 30956 h 766763"/>
              <a:gd name="connsiteX14" fmla="*/ 0 w 323855"/>
              <a:gd name="connsiteY14" fmla="*/ 40481 h 766763"/>
              <a:gd name="connsiteX15" fmla="*/ 2381 w 323855"/>
              <a:gd name="connsiteY15" fmla="*/ 69056 h 766763"/>
              <a:gd name="connsiteX16" fmla="*/ 14287 w 323855"/>
              <a:gd name="connsiteY16" fmla="*/ 147638 h 766763"/>
              <a:gd name="connsiteX17" fmla="*/ 35718 w 323855"/>
              <a:gd name="connsiteY17" fmla="*/ 304800 h 766763"/>
              <a:gd name="connsiteX18" fmla="*/ 45243 w 323855"/>
              <a:gd name="connsiteY18" fmla="*/ 402431 h 766763"/>
              <a:gd name="connsiteX19" fmla="*/ 50006 w 323855"/>
              <a:gd name="connsiteY19" fmla="*/ 564356 h 766763"/>
              <a:gd name="connsiteX20" fmla="*/ 45243 w 323855"/>
              <a:gd name="connsiteY20" fmla="*/ 647700 h 766763"/>
              <a:gd name="connsiteX21" fmla="*/ 40481 w 323855"/>
              <a:gd name="connsiteY21" fmla="*/ 709613 h 766763"/>
              <a:gd name="connsiteX22" fmla="*/ 33342 w 323855"/>
              <a:gd name="connsiteY22" fmla="*/ 731044 h 766763"/>
              <a:gd name="connsiteX23" fmla="*/ 26193 w 323855"/>
              <a:gd name="connsiteY23" fmla="*/ 766763 h 766763"/>
              <a:gd name="connsiteX0" fmla="*/ 33342 w 323855"/>
              <a:gd name="connsiteY0" fmla="*/ 731044 h 731044"/>
              <a:gd name="connsiteX1" fmla="*/ 323855 w 323855"/>
              <a:gd name="connsiteY1" fmla="*/ 647700 h 731044"/>
              <a:gd name="connsiteX2" fmla="*/ 302418 w 323855"/>
              <a:gd name="connsiteY2" fmla="*/ 635794 h 731044"/>
              <a:gd name="connsiteX3" fmla="*/ 271462 w 323855"/>
              <a:gd name="connsiteY3" fmla="*/ 607219 h 731044"/>
              <a:gd name="connsiteX4" fmla="*/ 254793 w 323855"/>
              <a:gd name="connsiteY4" fmla="*/ 581025 h 731044"/>
              <a:gd name="connsiteX5" fmla="*/ 207168 w 323855"/>
              <a:gd name="connsiteY5" fmla="*/ 450056 h 731044"/>
              <a:gd name="connsiteX6" fmla="*/ 121443 w 323855"/>
              <a:gd name="connsiteY6" fmla="*/ 211931 h 731044"/>
              <a:gd name="connsiteX7" fmla="*/ 64293 w 323855"/>
              <a:gd name="connsiteY7" fmla="*/ 42863 h 731044"/>
              <a:gd name="connsiteX8" fmla="*/ 50006 w 323855"/>
              <a:gd name="connsiteY8" fmla="*/ 9525 h 731044"/>
              <a:gd name="connsiteX9" fmla="*/ 40481 w 323855"/>
              <a:gd name="connsiteY9" fmla="*/ 0 h 731044"/>
              <a:gd name="connsiteX10" fmla="*/ 33337 w 323855"/>
              <a:gd name="connsiteY10" fmla="*/ 0 h 731044"/>
              <a:gd name="connsiteX11" fmla="*/ 21431 w 323855"/>
              <a:gd name="connsiteY11" fmla="*/ 2381 h 731044"/>
              <a:gd name="connsiteX12" fmla="*/ 11906 w 323855"/>
              <a:gd name="connsiteY12" fmla="*/ 11906 h 731044"/>
              <a:gd name="connsiteX13" fmla="*/ 4762 w 323855"/>
              <a:gd name="connsiteY13" fmla="*/ 30956 h 731044"/>
              <a:gd name="connsiteX14" fmla="*/ 0 w 323855"/>
              <a:gd name="connsiteY14" fmla="*/ 40481 h 731044"/>
              <a:gd name="connsiteX15" fmla="*/ 2381 w 323855"/>
              <a:gd name="connsiteY15" fmla="*/ 69056 h 731044"/>
              <a:gd name="connsiteX16" fmla="*/ 14287 w 323855"/>
              <a:gd name="connsiteY16" fmla="*/ 147638 h 731044"/>
              <a:gd name="connsiteX17" fmla="*/ 35718 w 323855"/>
              <a:gd name="connsiteY17" fmla="*/ 304800 h 731044"/>
              <a:gd name="connsiteX18" fmla="*/ 45243 w 323855"/>
              <a:gd name="connsiteY18" fmla="*/ 402431 h 731044"/>
              <a:gd name="connsiteX19" fmla="*/ 50006 w 323855"/>
              <a:gd name="connsiteY19" fmla="*/ 564356 h 731044"/>
              <a:gd name="connsiteX20" fmla="*/ 45243 w 323855"/>
              <a:gd name="connsiteY20" fmla="*/ 647700 h 731044"/>
              <a:gd name="connsiteX21" fmla="*/ 40481 w 323855"/>
              <a:gd name="connsiteY21" fmla="*/ 709613 h 731044"/>
              <a:gd name="connsiteX22" fmla="*/ 33342 w 323855"/>
              <a:gd name="connsiteY22" fmla="*/ 731044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3855" h="731044">
                <a:moveTo>
                  <a:pt x="33342" y="731044"/>
                </a:moveTo>
                <a:lnTo>
                  <a:pt x="323855" y="647700"/>
                </a:lnTo>
                <a:lnTo>
                  <a:pt x="302418" y="635794"/>
                </a:lnTo>
                <a:lnTo>
                  <a:pt x="271462" y="607219"/>
                </a:lnTo>
                <a:lnTo>
                  <a:pt x="254793" y="581025"/>
                </a:lnTo>
                <a:lnTo>
                  <a:pt x="207168" y="450056"/>
                </a:lnTo>
                <a:lnTo>
                  <a:pt x="121443" y="211931"/>
                </a:lnTo>
                <a:lnTo>
                  <a:pt x="64293" y="42863"/>
                </a:lnTo>
                <a:lnTo>
                  <a:pt x="50006" y="9525"/>
                </a:lnTo>
                <a:lnTo>
                  <a:pt x="40481" y="0"/>
                </a:lnTo>
                <a:lnTo>
                  <a:pt x="33337" y="0"/>
                </a:lnTo>
                <a:lnTo>
                  <a:pt x="21431" y="2381"/>
                </a:lnTo>
                <a:lnTo>
                  <a:pt x="11906" y="11906"/>
                </a:lnTo>
                <a:lnTo>
                  <a:pt x="4762" y="30956"/>
                </a:lnTo>
                <a:lnTo>
                  <a:pt x="0" y="40481"/>
                </a:lnTo>
                <a:lnTo>
                  <a:pt x="2381" y="69056"/>
                </a:lnTo>
                <a:lnTo>
                  <a:pt x="14287" y="147638"/>
                </a:lnTo>
                <a:lnTo>
                  <a:pt x="35718" y="304800"/>
                </a:lnTo>
                <a:lnTo>
                  <a:pt x="45243" y="402431"/>
                </a:lnTo>
                <a:lnTo>
                  <a:pt x="50006" y="564356"/>
                </a:lnTo>
                <a:lnTo>
                  <a:pt x="45243" y="647700"/>
                </a:lnTo>
                <a:lnTo>
                  <a:pt x="40481" y="709613"/>
                </a:lnTo>
                <a:lnTo>
                  <a:pt x="33342" y="7310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2ECB04F0-1B54-4D4F-9809-3C229AD7CF7B}"/>
              </a:ext>
            </a:extLst>
          </p:cNvPr>
          <p:cNvSpPr/>
          <p:nvPr/>
        </p:nvSpPr>
        <p:spPr>
          <a:xfrm rot="20400000">
            <a:off x="3633789" y="3619500"/>
            <a:ext cx="3146425" cy="1873250"/>
          </a:xfrm>
          <a:custGeom>
            <a:avLst/>
            <a:gdLst>
              <a:gd name="connsiteX0" fmla="*/ 2343150 w 3146425"/>
              <a:gd name="connsiteY0" fmla="*/ 1047750 h 1873250"/>
              <a:gd name="connsiteX1" fmla="*/ 2520950 w 3146425"/>
              <a:gd name="connsiteY1" fmla="*/ 917575 h 1873250"/>
              <a:gd name="connsiteX2" fmla="*/ 2647950 w 3146425"/>
              <a:gd name="connsiteY2" fmla="*/ 819150 h 1873250"/>
              <a:gd name="connsiteX3" fmla="*/ 2698750 w 3146425"/>
              <a:gd name="connsiteY3" fmla="*/ 777875 h 1873250"/>
              <a:gd name="connsiteX4" fmla="*/ 2873375 w 3146425"/>
              <a:gd name="connsiteY4" fmla="*/ 581025 h 1873250"/>
              <a:gd name="connsiteX5" fmla="*/ 2946400 w 3146425"/>
              <a:gd name="connsiteY5" fmla="*/ 508000 h 1873250"/>
              <a:gd name="connsiteX6" fmla="*/ 3022600 w 3146425"/>
              <a:gd name="connsiteY6" fmla="*/ 434975 h 1873250"/>
              <a:gd name="connsiteX7" fmla="*/ 3054350 w 3146425"/>
              <a:gd name="connsiteY7" fmla="*/ 415925 h 1873250"/>
              <a:gd name="connsiteX8" fmla="*/ 3092450 w 3146425"/>
              <a:gd name="connsiteY8" fmla="*/ 396875 h 1873250"/>
              <a:gd name="connsiteX9" fmla="*/ 3114675 w 3146425"/>
              <a:gd name="connsiteY9" fmla="*/ 371475 h 1873250"/>
              <a:gd name="connsiteX10" fmla="*/ 3130550 w 3146425"/>
              <a:gd name="connsiteY10" fmla="*/ 346075 h 1873250"/>
              <a:gd name="connsiteX11" fmla="*/ 3143250 w 3146425"/>
              <a:gd name="connsiteY11" fmla="*/ 323850 h 1873250"/>
              <a:gd name="connsiteX12" fmla="*/ 3146425 w 3146425"/>
              <a:gd name="connsiteY12" fmla="*/ 304800 h 1873250"/>
              <a:gd name="connsiteX13" fmla="*/ 3143250 w 3146425"/>
              <a:gd name="connsiteY13" fmla="*/ 279400 h 1873250"/>
              <a:gd name="connsiteX14" fmla="*/ 3127375 w 3146425"/>
              <a:gd name="connsiteY14" fmla="*/ 234950 h 1873250"/>
              <a:gd name="connsiteX15" fmla="*/ 3073400 w 3146425"/>
              <a:gd name="connsiteY15" fmla="*/ 146050 h 1873250"/>
              <a:gd name="connsiteX16" fmla="*/ 3016250 w 3146425"/>
              <a:gd name="connsiteY16" fmla="*/ 60325 h 1873250"/>
              <a:gd name="connsiteX17" fmla="*/ 2997200 w 3146425"/>
              <a:gd name="connsiteY17" fmla="*/ 34925 h 1873250"/>
              <a:gd name="connsiteX18" fmla="*/ 2806700 w 3146425"/>
              <a:gd name="connsiteY18" fmla="*/ 0 h 1873250"/>
              <a:gd name="connsiteX19" fmla="*/ 2819400 w 3146425"/>
              <a:gd name="connsiteY19" fmla="*/ 31750 h 1873250"/>
              <a:gd name="connsiteX20" fmla="*/ 2828925 w 3146425"/>
              <a:gd name="connsiteY20" fmla="*/ 66675 h 1873250"/>
              <a:gd name="connsiteX21" fmla="*/ 2835275 w 3146425"/>
              <a:gd name="connsiteY21" fmla="*/ 104775 h 1873250"/>
              <a:gd name="connsiteX22" fmla="*/ 2835275 w 3146425"/>
              <a:gd name="connsiteY22" fmla="*/ 127000 h 1873250"/>
              <a:gd name="connsiteX23" fmla="*/ 2825750 w 3146425"/>
              <a:gd name="connsiteY23" fmla="*/ 152400 h 1873250"/>
              <a:gd name="connsiteX24" fmla="*/ 2803525 w 3146425"/>
              <a:gd name="connsiteY24" fmla="*/ 193675 h 1873250"/>
              <a:gd name="connsiteX25" fmla="*/ 2695575 w 3146425"/>
              <a:gd name="connsiteY25" fmla="*/ 323850 h 1873250"/>
              <a:gd name="connsiteX26" fmla="*/ 2568575 w 3146425"/>
              <a:gd name="connsiteY26" fmla="*/ 463550 h 1873250"/>
              <a:gd name="connsiteX27" fmla="*/ 2476500 w 3146425"/>
              <a:gd name="connsiteY27" fmla="*/ 552450 h 1873250"/>
              <a:gd name="connsiteX28" fmla="*/ 2324100 w 3146425"/>
              <a:gd name="connsiteY28" fmla="*/ 714375 h 1873250"/>
              <a:gd name="connsiteX29" fmla="*/ 2209800 w 3146425"/>
              <a:gd name="connsiteY29" fmla="*/ 825500 h 1873250"/>
              <a:gd name="connsiteX30" fmla="*/ 2057400 w 3146425"/>
              <a:gd name="connsiteY30" fmla="*/ 958850 h 1873250"/>
              <a:gd name="connsiteX31" fmla="*/ 1917700 w 3146425"/>
              <a:gd name="connsiteY31" fmla="*/ 1063625 h 1873250"/>
              <a:gd name="connsiteX32" fmla="*/ 1781175 w 3146425"/>
              <a:gd name="connsiteY32" fmla="*/ 1162050 h 1873250"/>
              <a:gd name="connsiteX33" fmla="*/ 1600200 w 3146425"/>
              <a:gd name="connsiteY33" fmla="*/ 1276350 h 1873250"/>
              <a:gd name="connsiteX34" fmla="*/ 1444625 w 3146425"/>
              <a:gd name="connsiteY34" fmla="*/ 1358900 h 1873250"/>
              <a:gd name="connsiteX35" fmla="*/ 1250950 w 3146425"/>
              <a:gd name="connsiteY35" fmla="*/ 1450975 h 1873250"/>
              <a:gd name="connsiteX36" fmla="*/ 1047750 w 3146425"/>
              <a:gd name="connsiteY36" fmla="*/ 1533525 h 1873250"/>
              <a:gd name="connsiteX37" fmla="*/ 803275 w 3146425"/>
              <a:gd name="connsiteY37" fmla="*/ 1622425 h 1873250"/>
              <a:gd name="connsiteX38" fmla="*/ 657225 w 3146425"/>
              <a:gd name="connsiteY38" fmla="*/ 1663700 h 1873250"/>
              <a:gd name="connsiteX39" fmla="*/ 419100 w 3146425"/>
              <a:gd name="connsiteY39" fmla="*/ 1727200 h 1873250"/>
              <a:gd name="connsiteX40" fmla="*/ 234950 w 3146425"/>
              <a:gd name="connsiteY40" fmla="*/ 1771650 h 1873250"/>
              <a:gd name="connsiteX41" fmla="*/ 47625 w 3146425"/>
              <a:gd name="connsiteY41" fmla="*/ 1806575 h 1873250"/>
              <a:gd name="connsiteX42" fmla="*/ 25400 w 3146425"/>
              <a:gd name="connsiteY42" fmla="*/ 1816100 h 1873250"/>
              <a:gd name="connsiteX43" fmla="*/ 9525 w 3146425"/>
              <a:gd name="connsiteY43" fmla="*/ 1835150 h 1873250"/>
              <a:gd name="connsiteX44" fmla="*/ 0 w 3146425"/>
              <a:gd name="connsiteY44" fmla="*/ 1847850 h 1873250"/>
              <a:gd name="connsiteX45" fmla="*/ 0 w 3146425"/>
              <a:gd name="connsiteY45" fmla="*/ 1857375 h 1873250"/>
              <a:gd name="connsiteX46" fmla="*/ 6350 w 3146425"/>
              <a:gd name="connsiteY46" fmla="*/ 1870075 h 1873250"/>
              <a:gd name="connsiteX47" fmla="*/ 31750 w 3146425"/>
              <a:gd name="connsiteY47" fmla="*/ 1873250 h 1873250"/>
              <a:gd name="connsiteX48" fmla="*/ 136525 w 3146425"/>
              <a:gd name="connsiteY48" fmla="*/ 1863725 h 1873250"/>
              <a:gd name="connsiteX49" fmla="*/ 327025 w 3146425"/>
              <a:gd name="connsiteY49" fmla="*/ 1847850 h 1873250"/>
              <a:gd name="connsiteX50" fmla="*/ 552450 w 3146425"/>
              <a:gd name="connsiteY50" fmla="*/ 1819275 h 1873250"/>
              <a:gd name="connsiteX51" fmla="*/ 784225 w 3146425"/>
              <a:gd name="connsiteY51" fmla="*/ 1778000 h 1873250"/>
              <a:gd name="connsiteX52" fmla="*/ 1003300 w 3146425"/>
              <a:gd name="connsiteY52" fmla="*/ 1724025 h 1873250"/>
              <a:gd name="connsiteX53" fmla="*/ 1212850 w 3146425"/>
              <a:gd name="connsiteY53" fmla="*/ 1657350 h 1873250"/>
              <a:gd name="connsiteX54" fmla="*/ 1431925 w 3146425"/>
              <a:gd name="connsiteY54" fmla="*/ 1577975 h 1873250"/>
              <a:gd name="connsiteX55" fmla="*/ 1593850 w 3146425"/>
              <a:gd name="connsiteY55" fmla="*/ 1508125 h 1873250"/>
              <a:gd name="connsiteX56" fmla="*/ 1765300 w 3146425"/>
              <a:gd name="connsiteY56" fmla="*/ 1425575 h 1873250"/>
              <a:gd name="connsiteX57" fmla="*/ 1958975 w 3146425"/>
              <a:gd name="connsiteY57" fmla="*/ 1311275 h 1873250"/>
              <a:gd name="connsiteX58" fmla="*/ 2114550 w 3146425"/>
              <a:gd name="connsiteY58" fmla="*/ 1209675 h 1873250"/>
              <a:gd name="connsiteX59" fmla="*/ 2270125 w 3146425"/>
              <a:gd name="connsiteY59" fmla="*/ 1101725 h 1873250"/>
              <a:gd name="connsiteX60" fmla="*/ 2343150 w 3146425"/>
              <a:gd name="connsiteY60" fmla="*/ 1047750 h 18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146425" h="1873250">
                <a:moveTo>
                  <a:pt x="2343150" y="1047750"/>
                </a:moveTo>
                <a:lnTo>
                  <a:pt x="2520950" y="917575"/>
                </a:lnTo>
                <a:lnTo>
                  <a:pt x="2647950" y="819150"/>
                </a:lnTo>
                <a:lnTo>
                  <a:pt x="2698750" y="777875"/>
                </a:lnTo>
                <a:lnTo>
                  <a:pt x="2873375" y="581025"/>
                </a:lnTo>
                <a:lnTo>
                  <a:pt x="2946400" y="508000"/>
                </a:lnTo>
                <a:lnTo>
                  <a:pt x="3022600" y="434975"/>
                </a:lnTo>
                <a:lnTo>
                  <a:pt x="3054350" y="415925"/>
                </a:lnTo>
                <a:lnTo>
                  <a:pt x="3092450" y="396875"/>
                </a:lnTo>
                <a:lnTo>
                  <a:pt x="3114675" y="371475"/>
                </a:lnTo>
                <a:lnTo>
                  <a:pt x="3130550" y="346075"/>
                </a:lnTo>
                <a:lnTo>
                  <a:pt x="3143250" y="323850"/>
                </a:lnTo>
                <a:lnTo>
                  <a:pt x="3146425" y="304800"/>
                </a:lnTo>
                <a:lnTo>
                  <a:pt x="3143250" y="279400"/>
                </a:lnTo>
                <a:lnTo>
                  <a:pt x="3127375" y="234950"/>
                </a:lnTo>
                <a:lnTo>
                  <a:pt x="3073400" y="146050"/>
                </a:lnTo>
                <a:lnTo>
                  <a:pt x="3016250" y="60325"/>
                </a:lnTo>
                <a:lnTo>
                  <a:pt x="2997200" y="34925"/>
                </a:lnTo>
                <a:lnTo>
                  <a:pt x="2806700" y="0"/>
                </a:lnTo>
                <a:lnTo>
                  <a:pt x="2819400" y="31750"/>
                </a:lnTo>
                <a:lnTo>
                  <a:pt x="2828925" y="66675"/>
                </a:lnTo>
                <a:lnTo>
                  <a:pt x="2835275" y="104775"/>
                </a:lnTo>
                <a:lnTo>
                  <a:pt x="2835275" y="127000"/>
                </a:lnTo>
                <a:lnTo>
                  <a:pt x="2825750" y="152400"/>
                </a:lnTo>
                <a:lnTo>
                  <a:pt x="2803525" y="193675"/>
                </a:lnTo>
                <a:lnTo>
                  <a:pt x="2695575" y="323850"/>
                </a:lnTo>
                <a:lnTo>
                  <a:pt x="2568575" y="463550"/>
                </a:lnTo>
                <a:lnTo>
                  <a:pt x="2476500" y="552450"/>
                </a:lnTo>
                <a:lnTo>
                  <a:pt x="2324100" y="714375"/>
                </a:lnTo>
                <a:lnTo>
                  <a:pt x="2209800" y="825500"/>
                </a:lnTo>
                <a:lnTo>
                  <a:pt x="2057400" y="958850"/>
                </a:lnTo>
                <a:lnTo>
                  <a:pt x="1917700" y="1063625"/>
                </a:lnTo>
                <a:lnTo>
                  <a:pt x="1781175" y="1162050"/>
                </a:lnTo>
                <a:lnTo>
                  <a:pt x="1600200" y="1276350"/>
                </a:lnTo>
                <a:lnTo>
                  <a:pt x="1444625" y="1358900"/>
                </a:lnTo>
                <a:lnTo>
                  <a:pt x="1250950" y="1450975"/>
                </a:lnTo>
                <a:lnTo>
                  <a:pt x="1047750" y="1533525"/>
                </a:lnTo>
                <a:lnTo>
                  <a:pt x="803275" y="1622425"/>
                </a:lnTo>
                <a:lnTo>
                  <a:pt x="657225" y="1663700"/>
                </a:lnTo>
                <a:lnTo>
                  <a:pt x="419100" y="1727200"/>
                </a:lnTo>
                <a:lnTo>
                  <a:pt x="234950" y="1771650"/>
                </a:lnTo>
                <a:lnTo>
                  <a:pt x="47625" y="1806575"/>
                </a:lnTo>
                <a:lnTo>
                  <a:pt x="25400" y="1816100"/>
                </a:lnTo>
                <a:lnTo>
                  <a:pt x="9525" y="1835150"/>
                </a:lnTo>
                <a:lnTo>
                  <a:pt x="0" y="1847850"/>
                </a:lnTo>
                <a:lnTo>
                  <a:pt x="0" y="1857375"/>
                </a:lnTo>
                <a:lnTo>
                  <a:pt x="6350" y="1870075"/>
                </a:lnTo>
                <a:lnTo>
                  <a:pt x="31750" y="1873250"/>
                </a:lnTo>
                <a:lnTo>
                  <a:pt x="136525" y="1863725"/>
                </a:lnTo>
                <a:lnTo>
                  <a:pt x="327025" y="1847850"/>
                </a:lnTo>
                <a:lnTo>
                  <a:pt x="552450" y="1819275"/>
                </a:lnTo>
                <a:lnTo>
                  <a:pt x="784225" y="1778000"/>
                </a:lnTo>
                <a:lnTo>
                  <a:pt x="1003300" y="1724025"/>
                </a:lnTo>
                <a:lnTo>
                  <a:pt x="1212850" y="1657350"/>
                </a:lnTo>
                <a:lnTo>
                  <a:pt x="1431925" y="1577975"/>
                </a:lnTo>
                <a:lnTo>
                  <a:pt x="1593850" y="1508125"/>
                </a:lnTo>
                <a:lnTo>
                  <a:pt x="1765300" y="1425575"/>
                </a:lnTo>
                <a:lnTo>
                  <a:pt x="1958975" y="1311275"/>
                </a:lnTo>
                <a:lnTo>
                  <a:pt x="2114550" y="1209675"/>
                </a:lnTo>
                <a:lnTo>
                  <a:pt x="2270125" y="1101725"/>
                </a:lnTo>
                <a:lnTo>
                  <a:pt x="2343150" y="104775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B7A38D1-DD3C-4B14-BB14-0050E2893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4" y="1397000"/>
            <a:ext cx="3876675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78B8B38-1808-42D4-8DF6-EEDC29A5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1" y="1397000"/>
            <a:ext cx="3876675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E44AB16-7246-406E-9251-12B4D210A4AA}"/>
              </a:ext>
            </a:extLst>
          </p:cNvPr>
          <p:cNvSpPr/>
          <p:nvPr/>
        </p:nvSpPr>
        <p:spPr>
          <a:xfrm rot="16200000">
            <a:off x="3863976" y="2274889"/>
            <a:ext cx="1922463" cy="655637"/>
          </a:xfrm>
          <a:custGeom>
            <a:avLst/>
            <a:gdLst>
              <a:gd name="connsiteX0" fmla="*/ 935831 w 1921669"/>
              <a:gd name="connsiteY0" fmla="*/ 302419 h 654844"/>
              <a:gd name="connsiteX1" fmla="*/ 1323975 w 1921669"/>
              <a:gd name="connsiteY1" fmla="*/ 261937 h 654844"/>
              <a:gd name="connsiteX2" fmla="*/ 1428750 w 1921669"/>
              <a:gd name="connsiteY2" fmla="*/ 252412 h 654844"/>
              <a:gd name="connsiteX3" fmla="*/ 1495425 w 1921669"/>
              <a:gd name="connsiteY3" fmla="*/ 240506 h 654844"/>
              <a:gd name="connsiteX4" fmla="*/ 1564481 w 1921669"/>
              <a:gd name="connsiteY4" fmla="*/ 221456 h 654844"/>
              <a:gd name="connsiteX5" fmla="*/ 1633538 w 1921669"/>
              <a:gd name="connsiteY5" fmla="*/ 192881 h 654844"/>
              <a:gd name="connsiteX6" fmla="*/ 1700213 w 1921669"/>
              <a:gd name="connsiteY6" fmla="*/ 154781 h 654844"/>
              <a:gd name="connsiteX7" fmla="*/ 1774031 w 1921669"/>
              <a:gd name="connsiteY7" fmla="*/ 100012 h 654844"/>
              <a:gd name="connsiteX8" fmla="*/ 1821656 w 1921669"/>
              <a:gd name="connsiteY8" fmla="*/ 61912 h 654844"/>
              <a:gd name="connsiteX9" fmla="*/ 1871663 w 1921669"/>
              <a:gd name="connsiteY9" fmla="*/ 9525 h 654844"/>
              <a:gd name="connsiteX10" fmla="*/ 1881188 w 1921669"/>
              <a:gd name="connsiteY10" fmla="*/ 0 h 654844"/>
              <a:gd name="connsiteX11" fmla="*/ 1895475 w 1921669"/>
              <a:gd name="connsiteY11" fmla="*/ 0 h 654844"/>
              <a:gd name="connsiteX12" fmla="*/ 1912144 w 1921669"/>
              <a:gd name="connsiteY12" fmla="*/ 4762 h 654844"/>
              <a:gd name="connsiteX13" fmla="*/ 1919288 w 1921669"/>
              <a:gd name="connsiteY13" fmla="*/ 11906 h 654844"/>
              <a:gd name="connsiteX14" fmla="*/ 1921669 w 1921669"/>
              <a:gd name="connsiteY14" fmla="*/ 19050 h 654844"/>
              <a:gd name="connsiteX15" fmla="*/ 1921669 w 1921669"/>
              <a:gd name="connsiteY15" fmla="*/ 33337 h 654844"/>
              <a:gd name="connsiteX16" fmla="*/ 1912144 w 1921669"/>
              <a:gd name="connsiteY16" fmla="*/ 88106 h 654844"/>
              <a:gd name="connsiteX17" fmla="*/ 1881188 w 1921669"/>
              <a:gd name="connsiteY17" fmla="*/ 204787 h 654844"/>
              <a:gd name="connsiteX18" fmla="*/ 1840706 w 1921669"/>
              <a:gd name="connsiteY18" fmla="*/ 316706 h 654844"/>
              <a:gd name="connsiteX19" fmla="*/ 1802606 w 1921669"/>
              <a:gd name="connsiteY19" fmla="*/ 402431 h 654844"/>
              <a:gd name="connsiteX20" fmla="*/ 1766888 w 1921669"/>
              <a:gd name="connsiteY20" fmla="*/ 466725 h 654844"/>
              <a:gd name="connsiteX21" fmla="*/ 1728788 w 1921669"/>
              <a:gd name="connsiteY21" fmla="*/ 483394 h 654844"/>
              <a:gd name="connsiteX22" fmla="*/ 1666875 w 1921669"/>
              <a:gd name="connsiteY22" fmla="*/ 492919 h 654844"/>
              <a:gd name="connsiteX23" fmla="*/ 1547813 w 1921669"/>
              <a:gd name="connsiteY23" fmla="*/ 502444 h 654844"/>
              <a:gd name="connsiteX24" fmla="*/ 1169194 w 1921669"/>
              <a:gd name="connsiteY24" fmla="*/ 538162 h 654844"/>
              <a:gd name="connsiteX25" fmla="*/ 878681 w 1921669"/>
              <a:gd name="connsiteY25" fmla="*/ 566737 h 654844"/>
              <a:gd name="connsiteX26" fmla="*/ 385763 w 1921669"/>
              <a:gd name="connsiteY26" fmla="*/ 609600 h 654844"/>
              <a:gd name="connsiteX27" fmla="*/ 330994 w 1921669"/>
              <a:gd name="connsiteY27" fmla="*/ 619125 h 654844"/>
              <a:gd name="connsiteX28" fmla="*/ 271463 w 1921669"/>
              <a:gd name="connsiteY28" fmla="*/ 635794 h 654844"/>
              <a:gd name="connsiteX29" fmla="*/ 200025 w 1921669"/>
              <a:gd name="connsiteY29" fmla="*/ 654844 h 654844"/>
              <a:gd name="connsiteX30" fmla="*/ 166688 w 1921669"/>
              <a:gd name="connsiteY30" fmla="*/ 654844 h 654844"/>
              <a:gd name="connsiteX31" fmla="*/ 114300 w 1921669"/>
              <a:gd name="connsiteY31" fmla="*/ 650081 h 654844"/>
              <a:gd name="connsiteX32" fmla="*/ 47625 w 1921669"/>
              <a:gd name="connsiteY32" fmla="*/ 635794 h 654844"/>
              <a:gd name="connsiteX33" fmla="*/ 28575 w 1921669"/>
              <a:gd name="connsiteY33" fmla="*/ 623887 h 654844"/>
              <a:gd name="connsiteX34" fmla="*/ 14288 w 1921669"/>
              <a:gd name="connsiteY34" fmla="*/ 604837 h 654844"/>
              <a:gd name="connsiteX35" fmla="*/ 2381 w 1921669"/>
              <a:gd name="connsiteY35" fmla="*/ 571500 h 654844"/>
              <a:gd name="connsiteX36" fmla="*/ 0 w 1921669"/>
              <a:gd name="connsiteY36" fmla="*/ 542925 h 654844"/>
              <a:gd name="connsiteX37" fmla="*/ 11906 w 1921669"/>
              <a:gd name="connsiteY37" fmla="*/ 502444 h 654844"/>
              <a:gd name="connsiteX38" fmla="*/ 42863 w 1921669"/>
              <a:gd name="connsiteY38" fmla="*/ 459581 h 654844"/>
              <a:gd name="connsiteX39" fmla="*/ 97631 w 1921669"/>
              <a:gd name="connsiteY39" fmla="*/ 416719 h 654844"/>
              <a:gd name="connsiteX40" fmla="*/ 171450 w 1921669"/>
              <a:gd name="connsiteY40" fmla="*/ 371475 h 654844"/>
              <a:gd name="connsiteX41" fmla="*/ 233363 w 1921669"/>
              <a:gd name="connsiteY41" fmla="*/ 345281 h 654844"/>
              <a:gd name="connsiteX42" fmla="*/ 259556 w 1921669"/>
              <a:gd name="connsiteY42" fmla="*/ 338137 h 654844"/>
              <a:gd name="connsiteX43" fmla="*/ 323850 w 1921669"/>
              <a:gd name="connsiteY43" fmla="*/ 340519 h 654844"/>
              <a:gd name="connsiteX44" fmla="*/ 497681 w 1921669"/>
              <a:gd name="connsiteY44" fmla="*/ 340519 h 654844"/>
              <a:gd name="connsiteX45" fmla="*/ 542925 w 1921669"/>
              <a:gd name="connsiteY45" fmla="*/ 342900 h 654844"/>
              <a:gd name="connsiteX46" fmla="*/ 576263 w 1921669"/>
              <a:gd name="connsiteY46" fmla="*/ 342900 h 654844"/>
              <a:gd name="connsiteX47" fmla="*/ 666750 w 1921669"/>
              <a:gd name="connsiteY47" fmla="*/ 328612 h 654844"/>
              <a:gd name="connsiteX48" fmla="*/ 935831 w 1921669"/>
              <a:gd name="connsiteY48" fmla="*/ 302419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921669" h="654844">
                <a:moveTo>
                  <a:pt x="935831" y="302419"/>
                </a:moveTo>
                <a:lnTo>
                  <a:pt x="1323975" y="261937"/>
                </a:lnTo>
                <a:lnTo>
                  <a:pt x="1428750" y="252412"/>
                </a:lnTo>
                <a:lnTo>
                  <a:pt x="1495425" y="240506"/>
                </a:lnTo>
                <a:lnTo>
                  <a:pt x="1564481" y="221456"/>
                </a:lnTo>
                <a:lnTo>
                  <a:pt x="1633538" y="192881"/>
                </a:lnTo>
                <a:lnTo>
                  <a:pt x="1700213" y="154781"/>
                </a:lnTo>
                <a:lnTo>
                  <a:pt x="1774031" y="100012"/>
                </a:lnTo>
                <a:lnTo>
                  <a:pt x="1821656" y="61912"/>
                </a:lnTo>
                <a:lnTo>
                  <a:pt x="1871663" y="9525"/>
                </a:lnTo>
                <a:lnTo>
                  <a:pt x="1881188" y="0"/>
                </a:lnTo>
                <a:lnTo>
                  <a:pt x="1895475" y="0"/>
                </a:lnTo>
                <a:lnTo>
                  <a:pt x="1912144" y="4762"/>
                </a:lnTo>
                <a:lnTo>
                  <a:pt x="1919288" y="11906"/>
                </a:lnTo>
                <a:lnTo>
                  <a:pt x="1921669" y="19050"/>
                </a:lnTo>
                <a:lnTo>
                  <a:pt x="1921669" y="33337"/>
                </a:lnTo>
                <a:lnTo>
                  <a:pt x="1912144" y="88106"/>
                </a:lnTo>
                <a:lnTo>
                  <a:pt x="1881188" y="204787"/>
                </a:lnTo>
                <a:lnTo>
                  <a:pt x="1840706" y="316706"/>
                </a:lnTo>
                <a:lnTo>
                  <a:pt x="1802606" y="402431"/>
                </a:lnTo>
                <a:lnTo>
                  <a:pt x="1766888" y="466725"/>
                </a:lnTo>
                <a:lnTo>
                  <a:pt x="1728788" y="483394"/>
                </a:lnTo>
                <a:lnTo>
                  <a:pt x="1666875" y="492919"/>
                </a:lnTo>
                <a:lnTo>
                  <a:pt x="1547813" y="502444"/>
                </a:lnTo>
                <a:lnTo>
                  <a:pt x="1169194" y="538162"/>
                </a:lnTo>
                <a:lnTo>
                  <a:pt x="878681" y="566737"/>
                </a:lnTo>
                <a:lnTo>
                  <a:pt x="385763" y="609600"/>
                </a:lnTo>
                <a:lnTo>
                  <a:pt x="330994" y="619125"/>
                </a:lnTo>
                <a:lnTo>
                  <a:pt x="271463" y="635794"/>
                </a:lnTo>
                <a:lnTo>
                  <a:pt x="200025" y="654844"/>
                </a:lnTo>
                <a:lnTo>
                  <a:pt x="166688" y="654844"/>
                </a:lnTo>
                <a:lnTo>
                  <a:pt x="114300" y="650081"/>
                </a:lnTo>
                <a:lnTo>
                  <a:pt x="47625" y="635794"/>
                </a:lnTo>
                <a:lnTo>
                  <a:pt x="28575" y="623887"/>
                </a:lnTo>
                <a:lnTo>
                  <a:pt x="14288" y="604837"/>
                </a:lnTo>
                <a:lnTo>
                  <a:pt x="2381" y="571500"/>
                </a:lnTo>
                <a:lnTo>
                  <a:pt x="0" y="542925"/>
                </a:lnTo>
                <a:lnTo>
                  <a:pt x="11906" y="502444"/>
                </a:lnTo>
                <a:lnTo>
                  <a:pt x="42863" y="459581"/>
                </a:lnTo>
                <a:lnTo>
                  <a:pt x="97631" y="416719"/>
                </a:lnTo>
                <a:lnTo>
                  <a:pt x="171450" y="371475"/>
                </a:lnTo>
                <a:lnTo>
                  <a:pt x="233363" y="345281"/>
                </a:lnTo>
                <a:lnTo>
                  <a:pt x="259556" y="338137"/>
                </a:lnTo>
                <a:lnTo>
                  <a:pt x="323850" y="340519"/>
                </a:lnTo>
                <a:lnTo>
                  <a:pt x="497681" y="340519"/>
                </a:lnTo>
                <a:lnTo>
                  <a:pt x="542925" y="342900"/>
                </a:lnTo>
                <a:lnTo>
                  <a:pt x="576263" y="342900"/>
                </a:lnTo>
                <a:lnTo>
                  <a:pt x="666750" y="328612"/>
                </a:lnTo>
                <a:lnTo>
                  <a:pt x="935831" y="3024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37B9A25-03D4-4DDF-8F7D-9FB3199B4ABB}"/>
              </a:ext>
            </a:extLst>
          </p:cNvPr>
          <p:cNvSpPr/>
          <p:nvPr/>
        </p:nvSpPr>
        <p:spPr>
          <a:xfrm rot="19800000">
            <a:off x="4514851" y="3006725"/>
            <a:ext cx="3154363" cy="1868488"/>
          </a:xfrm>
          <a:custGeom>
            <a:avLst/>
            <a:gdLst>
              <a:gd name="connsiteX0" fmla="*/ 801217 w 3154233"/>
              <a:gd name="connsiteY0" fmla="*/ 539109 h 1867521"/>
              <a:gd name="connsiteX1" fmla="*/ 1396917 w 3154233"/>
              <a:gd name="connsiteY1" fmla="*/ 771432 h 1867521"/>
              <a:gd name="connsiteX2" fmla="*/ 1551800 w 3154233"/>
              <a:gd name="connsiteY2" fmla="*/ 828024 h 1867521"/>
              <a:gd name="connsiteX3" fmla="*/ 1718596 w 3154233"/>
              <a:gd name="connsiteY3" fmla="*/ 878658 h 1867521"/>
              <a:gd name="connsiteX4" fmla="*/ 1909220 w 3154233"/>
              <a:gd name="connsiteY4" fmla="*/ 965035 h 1867521"/>
              <a:gd name="connsiteX5" fmla="*/ 2573426 w 3154233"/>
              <a:gd name="connsiteY5" fmla="*/ 1271820 h 1867521"/>
              <a:gd name="connsiteX6" fmla="*/ 2659802 w 3154233"/>
              <a:gd name="connsiteY6" fmla="*/ 1310541 h 1867521"/>
              <a:gd name="connsiteX7" fmla="*/ 2719372 w 3154233"/>
              <a:gd name="connsiteY7" fmla="*/ 1337347 h 1867521"/>
              <a:gd name="connsiteX8" fmla="*/ 2847448 w 3154233"/>
              <a:gd name="connsiteY8" fmla="*/ 1376068 h 1867521"/>
              <a:gd name="connsiteX9" fmla="*/ 2969566 w 3154233"/>
              <a:gd name="connsiteY9" fmla="*/ 1411810 h 1867521"/>
              <a:gd name="connsiteX10" fmla="*/ 2996373 w 3154233"/>
              <a:gd name="connsiteY10" fmla="*/ 1420745 h 1867521"/>
              <a:gd name="connsiteX11" fmla="*/ 3002330 w 3154233"/>
              <a:gd name="connsiteY11" fmla="*/ 1429681 h 1867521"/>
              <a:gd name="connsiteX12" fmla="*/ 3008287 w 3154233"/>
              <a:gd name="connsiteY12" fmla="*/ 1453509 h 1867521"/>
              <a:gd name="connsiteX13" fmla="*/ 3070835 w 3154233"/>
              <a:gd name="connsiteY13" fmla="*/ 1605412 h 1867521"/>
              <a:gd name="connsiteX14" fmla="*/ 3154233 w 3154233"/>
              <a:gd name="connsiteY14" fmla="*/ 1816886 h 1867521"/>
              <a:gd name="connsiteX15" fmla="*/ 3151255 w 3154233"/>
              <a:gd name="connsiteY15" fmla="*/ 1834757 h 1867521"/>
              <a:gd name="connsiteX16" fmla="*/ 3148276 w 3154233"/>
              <a:gd name="connsiteY16" fmla="*/ 1849650 h 1867521"/>
              <a:gd name="connsiteX17" fmla="*/ 3136362 w 3154233"/>
              <a:gd name="connsiteY17" fmla="*/ 1867521 h 1867521"/>
              <a:gd name="connsiteX18" fmla="*/ 2781921 w 3154233"/>
              <a:gd name="connsiteY18" fmla="*/ 1664983 h 1867521"/>
              <a:gd name="connsiteX19" fmla="*/ 2781921 w 3154233"/>
              <a:gd name="connsiteY19" fmla="*/ 1659026 h 1867521"/>
              <a:gd name="connsiteX20" fmla="*/ 2781921 w 3154233"/>
              <a:gd name="connsiteY20" fmla="*/ 1641155 h 1867521"/>
              <a:gd name="connsiteX21" fmla="*/ 2781921 w 3154233"/>
              <a:gd name="connsiteY21" fmla="*/ 1632219 h 1867521"/>
              <a:gd name="connsiteX22" fmla="*/ 2778942 w 3154233"/>
              <a:gd name="connsiteY22" fmla="*/ 1620305 h 1867521"/>
              <a:gd name="connsiteX23" fmla="*/ 2770007 w 3154233"/>
              <a:gd name="connsiteY23" fmla="*/ 1590520 h 1867521"/>
              <a:gd name="connsiteX24" fmla="*/ 2749157 w 3154233"/>
              <a:gd name="connsiteY24" fmla="*/ 1569670 h 1867521"/>
              <a:gd name="connsiteX25" fmla="*/ 2644910 w 3154233"/>
              <a:gd name="connsiteY25" fmla="*/ 1519036 h 1867521"/>
              <a:gd name="connsiteX26" fmla="*/ 1757316 w 3154233"/>
              <a:gd name="connsiteY26" fmla="*/ 1128852 h 1867521"/>
              <a:gd name="connsiteX27" fmla="*/ 1566692 w 3154233"/>
              <a:gd name="connsiteY27" fmla="*/ 1048433 h 1867521"/>
              <a:gd name="connsiteX28" fmla="*/ 1441595 w 3154233"/>
              <a:gd name="connsiteY28" fmla="*/ 991841 h 1867521"/>
              <a:gd name="connsiteX29" fmla="*/ 1322455 w 3154233"/>
              <a:gd name="connsiteY29" fmla="*/ 944185 h 1867521"/>
              <a:gd name="connsiteX30" fmla="*/ 1224164 w 3154233"/>
              <a:gd name="connsiteY30" fmla="*/ 905465 h 1867521"/>
              <a:gd name="connsiteX31" fmla="*/ 831002 w 3154233"/>
              <a:gd name="connsiteY31" fmla="*/ 786325 h 1867521"/>
              <a:gd name="connsiteX32" fmla="*/ 586765 w 3154233"/>
              <a:gd name="connsiteY32" fmla="*/ 717819 h 1867521"/>
              <a:gd name="connsiteX33" fmla="*/ 455711 w 3154233"/>
              <a:gd name="connsiteY33" fmla="*/ 688034 h 1867521"/>
              <a:gd name="connsiteX34" fmla="*/ 390184 w 3154233"/>
              <a:gd name="connsiteY34" fmla="*/ 679098 h 1867521"/>
              <a:gd name="connsiteX35" fmla="*/ 330614 w 3154233"/>
              <a:gd name="connsiteY35" fmla="*/ 670163 h 1867521"/>
              <a:gd name="connsiteX36" fmla="*/ 300829 w 3154233"/>
              <a:gd name="connsiteY36" fmla="*/ 670163 h 1867521"/>
              <a:gd name="connsiteX37" fmla="*/ 271044 w 3154233"/>
              <a:gd name="connsiteY37" fmla="*/ 670163 h 1867521"/>
              <a:gd name="connsiteX38" fmla="*/ 247216 w 3154233"/>
              <a:gd name="connsiteY38" fmla="*/ 664206 h 1867521"/>
              <a:gd name="connsiteX39" fmla="*/ 217431 w 3154233"/>
              <a:gd name="connsiteY39" fmla="*/ 649313 h 1867521"/>
              <a:gd name="connsiteX40" fmla="*/ 193603 w 3154233"/>
              <a:gd name="connsiteY40" fmla="*/ 631442 h 1867521"/>
              <a:gd name="connsiteX41" fmla="*/ 145947 w 3154233"/>
              <a:gd name="connsiteY41" fmla="*/ 592722 h 1867521"/>
              <a:gd name="connsiteX42" fmla="*/ 116162 w 3154233"/>
              <a:gd name="connsiteY42" fmla="*/ 548044 h 1867521"/>
              <a:gd name="connsiteX43" fmla="*/ 89355 w 3154233"/>
              <a:gd name="connsiteY43" fmla="*/ 488474 h 1867521"/>
              <a:gd name="connsiteX44" fmla="*/ 50635 w 3154233"/>
              <a:gd name="connsiteY44" fmla="*/ 381248 h 1867521"/>
              <a:gd name="connsiteX45" fmla="*/ 23828 w 3154233"/>
              <a:gd name="connsiteY45" fmla="*/ 288915 h 1867521"/>
              <a:gd name="connsiteX46" fmla="*/ 5957 w 3154233"/>
              <a:gd name="connsiteY46" fmla="*/ 196581 h 1867521"/>
              <a:gd name="connsiteX47" fmla="*/ 0 w 3154233"/>
              <a:gd name="connsiteY47" fmla="*/ 95312 h 1867521"/>
              <a:gd name="connsiteX48" fmla="*/ 2979 w 3154233"/>
              <a:gd name="connsiteY48" fmla="*/ 50635 h 1867521"/>
              <a:gd name="connsiteX49" fmla="*/ 8936 w 3154233"/>
              <a:gd name="connsiteY49" fmla="*/ 29785 h 1867521"/>
              <a:gd name="connsiteX50" fmla="*/ 23828 w 3154233"/>
              <a:gd name="connsiteY50" fmla="*/ 8936 h 1867521"/>
              <a:gd name="connsiteX51" fmla="*/ 38721 w 3154233"/>
              <a:gd name="connsiteY51" fmla="*/ 0 h 1867521"/>
              <a:gd name="connsiteX52" fmla="*/ 47656 w 3154233"/>
              <a:gd name="connsiteY52" fmla="*/ 0 h 1867521"/>
              <a:gd name="connsiteX53" fmla="*/ 59570 w 3154233"/>
              <a:gd name="connsiteY53" fmla="*/ 2979 h 1867521"/>
              <a:gd name="connsiteX54" fmla="*/ 65527 w 3154233"/>
              <a:gd name="connsiteY54" fmla="*/ 11914 h 1867521"/>
              <a:gd name="connsiteX55" fmla="*/ 71484 w 3154233"/>
              <a:gd name="connsiteY55" fmla="*/ 32764 h 1867521"/>
              <a:gd name="connsiteX56" fmla="*/ 83398 w 3154233"/>
              <a:gd name="connsiteY56" fmla="*/ 77441 h 1867521"/>
              <a:gd name="connsiteX57" fmla="*/ 101269 w 3154233"/>
              <a:gd name="connsiteY57" fmla="*/ 134033 h 1867521"/>
              <a:gd name="connsiteX58" fmla="*/ 131054 w 3154233"/>
              <a:gd name="connsiteY58" fmla="*/ 187646 h 1867521"/>
              <a:gd name="connsiteX59" fmla="*/ 169775 w 3154233"/>
              <a:gd name="connsiteY59" fmla="*/ 238280 h 1867521"/>
              <a:gd name="connsiteX60" fmla="*/ 226366 w 3154233"/>
              <a:gd name="connsiteY60" fmla="*/ 288915 h 1867521"/>
              <a:gd name="connsiteX61" fmla="*/ 306786 w 3154233"/>
              <a:gd name="connsiteY61" fmla="*/ 342528 h 1867521"/>
              <a:gd name="connsiteX62" fmla="*/ 405076 w 3154233"/>
              <a:gd name="connsiteY62" fmla="*/ 384227 h 1867521"/>
              <a:gd name="connsiteX63" fmla="*/ 574851 w 3154233"/>
              <a:gd name="connsiteY63" fmla="*/ 452732 h 1867521"/>
              <a:gd name="connsiteX64" fmla="*/ 801217 w 3154233"/>
              <a:gd name="connsiteY64" fmla="*/ 539109 h 18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54233" h="1867521">
                <a:moveTo>
                  <a:pt x="801217" y="539109"/>
                </a:moveTo>
                <a:lnTo>
                  <a:pt x="1396917" y="771432"/>
                </a:lnTo>
                <a:lnTo>
                  <a:pt x="1551800" y="828024"/>
                </a:lnTo>
                <a:lnTo>
                  <a:pt x="1718596" y="878658"/>
                </a:lnTo>
                <a:lnTo>
                  <a:pt x="1909220" y="965035"/>
                </a:lnTo>
                <a:lnTo>
                  <a:pt x="2573426" y="1271820"/>
                </a:lnTo>
                <a:lnTo>
                  <a:pt x="2659802" y="1310541"/>
                </a:lnTo>
                <a:lnTo>
                  <a:pt x="2719372" y="1337347"/>
                </a:lnTo>
                <a:lnTo>
                  <a:pt x="2847448" y="1376068"/>
                </a:lnTo>
                <a:lnTo>
                  <a:pt x="2969566" y="1411810"/>
                </a:lnTo>
                <a:lnTo>
                  <a:pt x="2996373" y="1420745"/>
                </a:lnTo>
                <a:lnTo>
                  <a:pt x="3002330" y="1429681"/>
                </a:lnTo>
                <a:lnTo>
                  <a:pt x="3008287" y="1453509"/>
                </a:lnTo>
                <a:lnTo>
                  <a:pt x="3070835" y="1605412"/>
                </a:lnTo>
                <a:lnTo>
                  <a:pt x="3154233" y="1816886"/>
                </a:lnTo>
                <a:lnTo>
                  <a:pt x="3151255" y="1834757"/>
                </a:lnTo>
                <a:lnTo>
                  <a:pt x="3148276" y="1849650"/>
                </a:lnTo>
                <a:lnTo>
                  <a:pt x="3136362" y="1867521"/>
                </a:lnTo>
                <a:lnTo>
                  <a:pt x="2781921" y="1664983"/>
                </a:lnTo>
                <a:lnTo>
                  <a:pt x="2781921" y="1659026"/>
                </a:lnTo>
                <a:lnTo>
                  <a:pt x="2781921" y="1641155"/>
                </a:lnTo>
                <a:lnTo>
                  <a:pt x="2781921" y="1632219"/>
                </a:lnTo>
                <a:lnTo>
                  <a:pt x="2778942" y="1620305"/>
                </a:lnTo>
                <a:lnTo>
                  <a:pt x="2770007" y="1590520"/>
                </a:lnTo>
                <a:lnTo>
                  <a:pt x="2749157" y="1569670"/>
                </a:lnTo>
                <a:lnTo>
                  <a:pt x="2644910" y="1519036"/>
                </a:lnTo>
                <a:lnTo>
                  <a:pt x="1757316" y="1128852"/>
                </a:lnTo>
                <a:lnTo>
                  <a:pt x="1566692" y="1048433"/>
                </a:lnTo>
                <a:lnTo>
                  <a:pt x="1441595" y="991841"/>
                </a:lnTo>
                <a:lnTo>
                  <a:pt x="1322455" y="944185"/>
                </a:lnTo>
                <a:lnTo>
                  <a:pt x="1224164" y="905465"/>
                </a:lnTo>
                <a:lnTo>
                  <a:pt x="831002" y="786325"/>
                </a:lnTo>
                <a:lnTo>
                  <a:pt x="586765" y="717819"/>
                </a:lnTo>
                <a:lnTo>
                  <a:pt x="455711" y="688034"/>
                </a:lnTo>
                <a:lnTo>
                  <a:pt x="390184" y="679098"/>
                </a:lnTo>
                <a:lnTo>
                  <a:pt x="330614" y="670163"/>
                </a:lnTo>
                <a:lnTo>
                  <a:pt x="300829" y="670163"/>
                </a:lnTo>
                <a:lnTo>
                  <a:pt x="271044" y="670163"/>
                </a:lnTo>
                <a:lnTo>
                  <a:pt x="247216" y="664206"/>
                </a:lnTo>
                <a:lnTo>
                  <a:pt x="217431" y="649313"/>
                </a:lnTo>
                <a:lnTo>
                  <a:pt x="193603" y="631442"/>
                </a:lnTo>
                <a:lnTo>
                  <a:pt x="145947" y="592722"/>
                </a:lnTo>
                <a:lnTo>
                  <a:pt x="116162" y="548044"/>
                </a:lnTo>
                <a:lnTo>
                  <a:pt x="89355" y="488474"/>
                </a:lnTo>
                <a:lnTo>
                  <a:pt x="50635" y="381248"/>
                </a:lnTo>
                <a:lnTo>
                  <a:pt x="23828" y="288915"/>
                </a:lnTo>
                <a:lnTo>
                  <a:pt x="5957" y="196581"/>
                </a:lnTo>
                <a:lnTo>
                  <a:pt x="0" y="95312"/>
                </a:lnTo>
                <a:lnTo>
                  <a:pt x="2979" y="50635"/>
                </a:lnTo>
                <a:lnTo>
                  <a:pt x="8936" y="29785"/>
                </a:lnTo>
                <a:lnTo>
                  <a:pt x="23828" y="8936"/>
                </a:lnTo>
                <a:lnTo>
                  <a:pt x="38721" y="0"/>
                </a:lnTo>
                <a:lnTo>
                  <a:pt x="47656" y="0"/>
                </a:lnTo>
                <a:lnTo>
                  <a:pt x="59570" y="2979"/>
                </a:lnTo>
                <a:lnTo>
                  <a:pt x="65527" y="11914"/>
                </a:lnTo>
                <a:lnTo>
                  <a:pt x="71484" y="32764"/>
                </a:lnTo>
                <a:lnTo>
                  <a:pt x="83398" y="77441"/>
                </a:lnTo>
                <a:lnTo>
                  <a:pt x="101269" y="134033"/>
                </a:lnTo>
                <a:lnTo>
                  <a:pt x="131054" y="187646"/>
                </a:lnTo>
                <a:lnTo>
                  <a:pt x="169775" y="238280"/>
                </a:lnTo>
                <a:lnTo>
                  <a:pt x="226366" y="288915"/>
                </a:lnTo>
                <a:lnTo>
                  <a:pt x="306786" y="342528"/>
                </a:lnTo>
                <a:lnTo>
                  <a:pt x="405076" y="384227"/>
                </a:lnTo>
                <a:lnTo>
                  <a:pt x="574851" y="452732"/>
                </a:lnTo>
                <a:lnTo>
                  <a:pt x="801217" y="5391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C1185C07-3889-4146-A37A-E1D4F9ACE300}"/>
              </a:ext>
            </a:extLst>
          </p:cNvPr>
          <p:cNvSpPr/>
          <p:nvPr/>
        </p:nvSpPr>
        <p:spPr>
          <a:xfrm>
            <a:off x="4949826" y="1468439"/>
            <a:ext cx="2943225" cy="509587"/>
          </a:xfrm>
          <a:custGeom>
            <a:avLst/>
            <a:gdLst>
              <a:gd name="connsiteX0" fmla="*/ 956099 w 2942760"/>
              <a:gd name="connsiteY0" fmla="*/ 235302 h 509324"/>
              <a:gd name="connsiteX1" fmla="*/ 2236855 w 2942760"/>
              <a:gd name="connsiteY1" fmla="*/ 104248 h 509324"/>
              <a:gd name="connsiteX2" fmla="*/ 2406629 w 2942760"/>
              <a:gd name="connsiteY2" fmla="*/ 86377 h 509324"/>
              <a:gd name="connsiteX3" fmla="*/ 2424500 w 2942760"/>
              <a:gd name="connsiteY3" fmla="*/ 77441 h 509324"/>
              <a:gd name="connsiteX4" fmla="*/ 2466199 w 2942760"/>
              <a:gd name="connsiteY4" fmla="*/ 41699 h 509324"/>
              <a:gd name="connsiteX5" fmla="*/ 2510877 w 2942760"/>
              <a:gd name="connsiteY5" fmla="*/ 14893 h 509324"/>
              <a:gd name="connsiteX6" fmla="*/ 2552576 w 2942760"/>
              <a:gd name="connsiteY6" fmla="*/ 0 h 509324"/>
              <a:gd name="connsiteX7" fmla="*/ 2591296 w 2942760"/>
              <a:gd name="connsiteY7" fmla="*/ 14893 h 509324"/>
              <a:gd name="connsiteX8" fmla="*/ 2662781 w 2942760"/>
              <a:gd name="connsiteY8" fmla="*/ 68506 h 509324"/>
              <a:gd name="connsiteX9" fmla="*/ 2823620 w 2942760"/>
              <a:gd name="connsiteY9" fmla="*/ 175732 h 509324"/>
              <a:gd name="connsiteX10" fmla="*/ 2859362 w 2942760"/>
              <a:gd name="connsiteY10" fmla="*/ 199560 h 509324"/>
              <a:gd name="connsiteX11" fmla="*/ 2892125 w 2942760"/>
              <a:gd name="connsiteY11" fmla="*/ 223388 h 509324"/>
              <a:gd name="connsiteX12" fmla="*/ 2918932 w 2942760"/>
              <a:gd name="connsiteY12" fmla="*/ 262108 h 509324"/>
              <a:gd name="connsiteX13" fmla="*/ 2933824 w 2942760"/>
              <a:gd name="connsiteY13" fmla="*/ 288915 h 509324"/>
              <a:gd name="connsiteX14" fmla="*/ 2942760 w 2942760"/>
              <a:gd name="connsiteY14" fmla="*/ 321678 h 509324"/>
              <a:gd name="connsiteX15" fmla="*/ 2939781 w 2942760"/>
              <a:gd name="connsiteY15" fmla="*/ 345506 h 509324"/>
              <a:gd name="connsiteX16" fmla="*/ 2918932 w 2942760"/>
              <a:gd name="connsiteY16" fmla="*/ 372313 h 509324"/>
              <a:gd name="connsiteX17" fmla="*/ 2552576 w 2942760"/>
              <a:gd name="connsiteY17" fmla="*/ 339549 h 509324"/>
              <a:gd name="connsiteX18" fmla="*/ 2546619 w 2942760"/>
              <a:gd name="connsiteY18" fmla="*/ 333592 h 509324"/>
              <a:gd name="connsiteX19" fmla="*/ 2528748 w 2942760"/>
              <a:gd name="connsiteY19" fmla="*/ 312743 h 509324"/>
              <a:gd name="connsiteX20" fmla="*/ 2498963 w 2942760"/>
              <a:gd name="connsiteY20" fmla="*/ 297850 h 509324"/>
              <a:gd name="connsiteX21" fmla="*/ 2457264 w 2942760"/>
              <a:gd name="connsiteY21" fmla="*/ 288915 h 509324"/>
              <a:gd name="connsiteX22" fmla="*/ 2400672 w 2942760"/>
              <a:gd name="connsiteY22" fmla="*/ 288915 h 509324"/>
              <a:gd name="connsiteX23" fmla="*/ 1462444 w 2942760"/>
              <a:gd name="connsiteY23" fmla="*/ 348485 h 509324"/>
              <a:gd name="connsiteX24" fmla="*/ 1352240 w 2942760"/>
              <a:gd name="connsiteY24" fmla="*/ 354442 h 509324"/>
              <a:gd name="connsiteX25" fmla="*/ 1265863 w 2942760"/>
              <a:gd name="connsiteY25" fmla="*/ 369335 h 509324"/>
              <a:gd name="connsiteX26" fmla="*/ 1075239 w 2942760"/>
              <a:gd name="connsiteY26" fmla="*/ 402098 h 509324"/>
              <a:gd name="connsiteX27" fmla="*/ 884615 w 2942760"/>
              <a:gd name="connsiteY27" fmla="*/ 419969 h 509324"/>
              <a:gd name="connsiteX28" fmla="*/ 163818 w 2942760"/>
              <a:gd name="connsiteY28" fmla="*/ 497410 h 509324"/>
              <a:gd name="connsiteX29" fmla="*/ 20850 w 2942760"/>
              <a:gd name="connsiteY29" fmla="*/ 509324 h 509324"/>
              <a:gd name="connsiteX30" fmla="*/ 5957 w 2942760"/>
              <a:gd name="connsiteY30" fmla="*/ 494432 h 509324"/>
              <a:gd name="connsiteX31" fmla="*/ 0 w 2942760"/>
              <a:gd name="connsiteY31" fmla="*/ 321678 h 509324"/>
              <a:gd name="connsiteX32" fmla="*/ 26807 w 2942760"/>
              <a:gd name="connsiteY32" fmla="*/ 330614 h 509324"/>
              <a:gd name="connsiteX33" fmla="*/ 65527 w 2942760"/>
              <a:gd name="connsiteY33" fmla="*/ 327635 h 509324"/>
              <a:gd name="connsiteX34" fmla="*/ 309764 w 2942760"/>
              <a:gd name="connsiteY34" fmla="*/ 303807 h 509324"/>
              <a:gd name="connsiteX35" fmla="*/ 833981 w 2942760"/>
              <a:gd name="connsiteY35" fmla="*/ 250194 h 509324"/>
              <a:gd name="connsiteX36" fmla="*/ 956099 w 2942760"/>
              <a:gd name="connsiteY36" fmla="*/ 235302 h 50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42760" h="509324">
                <a:moveTo>
                  <a:pt x="956099" y="235302"/>
                </a:moveTo>
                <a:lnTo>
                  <a:pt x="2236855" y="104248"/>
                </a:lnTo>
                <a:lnTo>
                  <a:pt x="2406629" y="86377"/>
                </a:lnTo>
                <a:lnTo>
                  <a:pt x="2424500" y="77441"/>
                </a:lnTo>
                <a:lnTo>
                  <a:pt x="2466199" y="41699"/>
                </a:lnTo>
                <a:lnTo>
                  <a:pt x="2510877" y="14893"/>
                </a:lnTo>
                <a:lnTo>
                  <a:pt x="2552576" y="0"/>
                </a:lnTo>
                <a:lnTo>
                  <a:pt x="2591296" y="14893"/>
                </a:lnTo>
                <a:lnTo>
                  <a:pt x="2662781" y="68506"/>
                </a:lnTo>
                <a:lnTo>
                  <a:pt x="2823620" y="175732"/>
                </a:lnTo>
                <a:lnTo>
                  <a:pt x="2859362" y="199560"/>
                </a:lnTo>
                <a:lnTo>
                  <a:pt x="2892125" y="223388"/>
                </a:lnTo>
                <a:lnTo>
                  <a:pt x="2918932" y="262108"/>
                </a:lnTo>
                <a:lnTo>
                  <a:pt x="2933824" y="288915"/>
                </a:lnTo>
                <a:lnTo>
                  <a:pt x="2942760" y="321678"/>
                </a:lnTo>
                <a:lnTo>
                  <a:pt x="2939781" y="345506"/>
                </a:lnTo>
                <a:lnTo>
                  <a:pt x="2918932" y="372313"/>
                </a:lnTo>
                <a:lnTo>
                  <a:pt x="2552576" y="339549"/>
                </a:lnTo>
                <a:lnTo>
                  <a:pt x="2546619" y="333592"/>
                </a:lnTo>
                <a:lnTo>
                  <a:pt x="2528748" y="312743"/>
                </a:lnTo>
                <a:lnTo>
                  <a:pt x="2498963" y="297850"/>
                </a:lnTo>
                <a:lnTo>
                  <a:pt x="2457264" y="288915"/>
                </a:lnTo>
                <a:lnTo>
                  <a:pt x="2400672" y="288915"/>
                </a:lnTo>
                <a:lnTo>
                  <a:pt x="1462444" y="348485"/>
                </a:lnTo>
                <a:lnTo>
                  <a:pt x="1352240" y="354442"/>
                </a:lnTo>
                <a:lnTo>
                  <a:pt x="1265863" y="369335"/>
                </a:lnTo>
                <a:lnTo>
                  <a:pt x="1075239" y="402098"/>
                </a:lnTo>
                <a:lnTo>
                  <a:pt x="884615" y="419969"/>
                </a:lnTo>
                <a:lnTo>
                  <a:pt x="163818" y="497410"/>
                </a:lnTo>
                <a:cubicBezTo>
                  <a:pt x="116169" y="501465"/>
                  <a:pt x="68671" y="509324"/>
                  <a:pt x="20850" y="509324"/>
                </a:cubicBezTo>
                <a:lnTo>
                  <a:pt x="5957" y="494432"/>
                </a:lnTo>
                <a:lnTo>
                  <a:pt x="0" y="321678"/>
                </a:lnTo>
                <a:lnTo>
                  <a:pt x="26807" y="330614"/>
                </a:lnTo>
                <a:lnTo>
                  <a:pt x="65527" y="327635"/>
                </a:lnTo>
                <a:lnTo>
                  <a:pt x="309764" y="303807"/>
                </a:lnTo>
                <a:lnTo>
                  <a:pt x="833981" y="250194"/>
                </a:lnTo>
                <a:lnTo>
                  <a:pt x="956099" y="2353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F758E72-DDFB-41FD-AA0B-ED7320B9E3FB}"/>
              </a:ext>
            </a:extLst>
          </p:cNvPr>
          <p:cNvSpPr/>
          <p:nvPr/>
        </p:nvSpPr>
        <p:spPr>
          <a:xfrm rot="16200000">
            <a:off x="6844507" y="2267744"/>
            <a:ext cx="1509712" cy="558800"/>
          </a:xfrm>
          <a:custGeom>
            <a:avLst/>
            <a:gdLst>
              <a:gd name="connsiteX0" fmla="*/ 690562 w 1509712"/>
              <a:gd name="connsiteY0" fmla="*/ 366713 h 559594"/>
              <a:gd name="connsiteX1" fmla="*/ 1045368 w 1509712"/>
              <a:gd name="connsiteY1" fmla="*/ 431006 h 559594"/>
              <a:gd name="connsiteX2" fmla="*/ 1197768 w 1509712"/>
              <a:gd name="connsiteY2" fmla="*/ 457200 h 559594"/>
              <a:gd name="connsiteX3" fmla="*/ 1271587 w 1509712"/>
              <a:gd name="connsiteY3" fmla="*/ 469106 h 559594"/>
              <a:gd name="connsiteX4" fmla="*/ 1314450 w 1509712"/>
              <a:gd name="connsiteY4" fmla="*/ 481013 h 559594"/>
              <a:gd name="connsiteX5" fmla="*/ 1364456 w 1509712"/>
              <a:gd name="connsiteY5" fmla="*/ 497681 h 559594"/>
              <a:gd name="connsiteX6" fmla="*/ 1404937 w 1509712"/>
              <a:gd name="connsiteY6" fmla="*/ 516731 h 559594"/>
              <a:gd name="connsiteX7" fmla="*/ 1440656 w 1509712"/>
              <a:gd name="connsiteY7" fmla="*/ 535781 h 559594"/>
              <a:gd name="connsiteX8" fmla="*/ 1476375 w 1509712"/>
              <a:gd name="connsiteY8" fmla="*/ 559594 h 559594"/>
              <a:gd name="connsiteX9" fmla="*/ 1509712 w 1509712"/>
              <a:gd name="connsiteY9" fmla="*/ 173831 h 559594"/>
              <a:gd name="connsiteX10" fmla="*/ 1485900 w 1509712"/>
              <a:gd name="connsiteY10" fmla="*/ 188119 h 559594"/>
              <a:gd name="connsiteX11" fmla="*/ 1454943 w 1509712"/>
              <a:gd name="connsiteY11" fmla="*/ 185738 h 559594"/>
              <a:gd name="connsiteX12" fmla="*/ 1428750 w 1509712"/>
              <a:gd name="connsiteY12" fmla="*/ 180975 h 559594"/>
              <a:gd name="connsiteX13" fmla="*/ 1373981 w 1509712"/>
              <a:gd name="connsiteY13" fmla="*/ 169069 h 559594"/>
              <a:gd name="connsiteX14" fmla="*/ 1133475 w 1509712"/>
              <a:gd name="connsiteY14" fmla="*/ 123825 h 559594"/>
              <a:gd name="connsiteX15" fmla="*/ 1045368 w 1509712"/>
              <a:gd name="connsiteY15" fmla="*/ 104775 h 559594"/>
              <a:gd name="connsiteX16" fmla="*/ 962025 w 1509712"/>
              <a:gd name="connsiteY16" fmla="*/ 102394 h 559594"/>
              <a:gd name="connsiteX17" fmla="*/ 857250 w 1509712"/>
              <a:gd name="connsiteY17" fmla="*/ 104775 h 559594"/>
              <a:gd name="connsiteX18" fmla="*/ 673893 w 1509712"/>
              <a:gd name="connsiteY18" fmla="*/ 76200 h 559594"/>
              <a:gd name="connsiteX19" fmla="*/ 290512 w 1509712"/>
              <a:gd name="connsiteY19" fmla="*/ 16669 h 559594"/>
              <a:gd name="connsiteX20" fmla="*/ 221456 w 1509712"/>
              <a:gd name="connsiteY20" fmla="*/ 7144 h 559594"/>
              <a:gd name="connsiteX21" fmla="*/ 114300 w 1509712"/>
              <a:gd name="connsiteY21" fmla="*/ 0 h 559594"/>
              <a:gd name="connsiteX22" fmla="*/ 16668 w 1509712"/>
              <a:gd name="connsiteY22" fmla="*/ 9525 h 559594"/>
              <a:gd name="connsiteX23" fmla="*/ 14287 w 1509712"/>
              <a:gd name="connsiteY23" fmla="*/ 14288 h 559594"/>
              <a:gd name="connsiteX24" fmla="*/ 9525 w 1509712"/>
              <a:gd name="connsiteY24" fmla="*/ 42863 h 559594"/>
              <a:gd name="connsiteX25" fmla="*/ 0 w 1509712"/>
              <a:gd name="connsiteY25" fmla="*/ 73819 h 559594"/>
              <a:gd name="connsiteX26" fmla="*/ 2381 w 1509712"/>
              <a:gd name="connsiteY26" fmla="*/ 90488 h 559594"/>
              <a:gd name="connsiteX27" fmla="*/ 23812 w 1509712"/>
              <a:gd name="connsiteY27" fmla="*/ 133350 h 559594"/>
              <a:gd name="connsiteX28" fmla="*/ 54768 w 1509712"/>
              <a:gd name="connsiteY28" fmla="*/ 178594 h 559594"/>
              <a:gd name="connsiteX29" fmla="*/ 100012 w 1509712"/>
              <a:gd name="connsiteY29" fmla="*/ 221456 h 559594"/>
              <a:gd name="connsiteX30" fmla="*/ 152400 w 1509712"/>
              <a:gd name="connsiteY30" fmla="*/ 252413 h 559594"/>
              <a:gd name="connsiteX31" fmla="*/ 223837 w 1509712"/>
              <a:gd name="connsiteY31" fmla="*/ 285750 h 559594"/>
              <a:gd name="connsiteX32" fmla="*/ 311943 w 1509712"/>
              <a:gd name="connsiteY32" fmla="*/ 300038 h 559594"/>
              <a:gd name="connsiteX33" fmla="*/ 519112 w 1509712"/>
              <a:gd name="connsiteY33" fmla="*/ 338138 h 559594"/>
              <a:gd name="connsiteX34" fmla="*/ 690562 w 1509712"/>
              <a:gd name="connsiteY34" fmla="*/ 366713 h 55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09712" h="559594">
                <a:moveTo>
                  <a:pt x="690562" y="366713"/>
                </a:moveTo>
                <a:lnTo>
                  <a:pt x="1045368" y="431006"/>
                </a:lnTo>
                <a:lnTo>
                  <a:pt x="1197768" y="457200"/>
                </a:lnTo>
                <a:lnTo>
                  <a:pt x="1271587" y="469106"/>
                </a:lnTo>
                <a:lnTo>
                  <a:pt x="1314450" y="481013"/>
                </a:lnTo>
                <a:lnTo>
                  <a:pt x="1364456" y="497681"/>
                </a:lnTo>
                <a:lnTo>
                  <a:pt x="1404937" y="516731"/>
                </a:lnTo>
                <a:lnTo>
                  <a:pt x="1440656" y="535781"/>
                </a:lnTo>
                <a:lnTo>
                  <a:pt x="1476375" y="559594"/>
                </a:lnTo>
                <a:lnTo>
                  <a:pt x="1509712" y="173831"/>
                </a:lnTo>
                <a:lnTo>
                  <a:pt x="1485900" y="188119"/>
                </a:lnTo>
                <a:lnTo>
                  <a:pt x="1454943" y="185738"/>
                </a:lnTo>
                <a:lnTo>
                  <a:pt x="1428750" y="180975"/>
                </a:lnTo>
                <a:lnTo>
                  <a:pt x="1373981" y="169069"/>
                </a:lnTo>
                <a:lnTo>
                  <a:pt x="1133475" y="123825"/>
                </a:lnTo>
                <a:lnTo>
                  <a:pt x="1045368" y="104775"/>
                </a:lnTo>
                <a:lnTo>
                  <a:pt x="962025" y="102394"/>
                </a:lnTo>
                <a:lnTo>
                  <a:pt x="857250" y="104775"/>
                </a:lnTo>
                <a:lnTo>
                  <a:pt x="673893" y="76200"/>
                </a:lnTo>
                <a:lnTo>
                  <a:pt x="290512" y="16669"/>
                </a:lnTo>
                <a:lnTo>
                  <a:pt x="221456" y="7144"/>
                </a:lnTo>
                <a:lnTo>
                  <a:pt x="114300" y="0"/>
                </a:lnTo>
                <a:lnTo>
                  <a:pt x="16668" y="9525"/>
                </a:lnTo>
                <a:lnTo>
                  <a:pt x="14287" y="14288"/>
                </a:lnTo>
                <a:lnTo>
                  <a:pt x="9525" y="42863"/>
                </a:lnTo>
                <a:lnTo>
                  <a:pt x="0" y="73819"/>
                </a:lnTo>
                <a:lnTo>
                  <a:pt x="2381" y="90488"/>
                </a:lnTo>
                <a:lnTo>
                  <a:pt x="23812" y="133350"/>
                </a:lnTo>
                <a:lnTo>
                  <a:pt x="54768" y="178594"/>
                </a:lnTo>
                <a:lnTo>
                  <a:pt x="100012" y="221456"/>
                </a:lnTo>
                <a:lnTo>
                  <a:pt x="152400" y="252413"/>
                </a:lnTo>
                <a:lnTo>
                  <a:pt x="223837" y="285750"/>
                </a:lnTo>
                <a:lnTo>
                  <a:pt x="311943" y="300038"/>
                </a:lnTo>
                <a:lnTo>
                  <a:pt x="519112" y="338138"/>
                </a:lnTo>
                <a:lnTo>
                  <a:pt x="690562" y="3667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FD45489-2A62-4299-87AA-80C0A0378DA3}"/>
              </a:ext>
            </a:extLst>
          </p:cNvPr>
          <p:cNvSpPr/>
          <p:nvPr/>
        </p:nvSpPr>
        <p:spPr>
          <a:xfrm rot="16200000">
            <a:off x="5530057" y="2293144"/>
            <a:ext cx="1338262" cy="355600"/>
          </a:xfrm>
          <a:custGeom>
            <a:avLst/>
            <a:gdLst>
              <a:gd name="connsiteX0" fmla="*/ 183356 w 1338262"/>
              <a:gd name="connsiteY0" fmla="*/ 66675 h 354806"/>
              <a:gd name="connsiteX1" fmla="*/ 538162 w 1338262"/>
              <a:gd name="connsiteY1" fmla="*/ 69056 h 354806"/>
              <a:gd name="connsiteX2" fmla="*/ 785812 w 1338262"/>
              <a:gd name="connsiteY2" fmla="*/ 66675 h 354806"/>
              <a:gd name="connsiteX3" fmla="*/ 985837 w 1338262"/>
              <a:gd name="connsiteY3" fmla="*/ 66675 h 354806"/>
              <a:gd name="connsiteX4" fmla="*/ 1059656 w 1338262"/>
              <a:gd name="connsiteY4" fmla="*/ 64294 h 354806"/>
              <a:gd name="connsiteX5" fmla="*/ 1135856 w 1338262"/>
              <a:gd name="connsiteY5" fmla="*/ 52387 h 354806"/>
              <a:gd name="connsiteX6" fmla="*/ 1223962 w 1338262"/>
              <a:gd name="connsiteY6" fmla="*/ 35719 h 354806"/>
              <a:gd name="connsiteX7" fmla="*/ 1295400 w 1338262"/>
              <a:gd name="connsiteY7" fmla="*/ 0 h 354806"/>
              <a:gd name="connsiteX8" fmla="*/ 1307306 w 1338262"/>
              <a:gd name="connsiteY8" fmla="*/ 4762 h 354806"/>
              <a:gd name="connsiteX9" fmla="*/ 1338262 w 1338262"/>
              <a:gd name="connsiteY9" fmla="*/ 252412 h 354806"/>
              <a:gd name="connsiteX10" fmla="*/ 1331118 w 1338262"/>
              <a:gd name="connsiteY10" fmla="*/ 264319 h 354806"/>
              <a:gd name="connsiteX11" fmla="*/ 1264443 w 1338262"/>
              <a:gd name="connsiteY11" fmla="*/ 309562 h 354806"/>
              <a:gd name="connsiteX12" fmla="*/ 1207293 w 1338262"/>
              <a:gd name="connsiteY12" fmla="*/ 352425 h 354806"/>
              <a:gd name="connsiteX13" fmla="*/ 1200150 w 1338262"/>
              <a:gd name="connsiteY13" fmla="*/ 354806 h 354806"/>
              <a:gd name="connsiteX14" fmla="*/ 1157287 w 1338262"/>
              <a:gd name="connsiteY14" fmla="*/ 350044 h 354806"/>
              <a:gd name="connsiteX15" fmla="*/ 1076325 w 1338262"/>
              <a:gd name="connsiteY15" fmla="*/ 342900 h 354806"/>
              <a:gd name="connsiteX16" fmla="*/ 950118 w 1338262"/>
              <a:gd name="connsiteY16" fmla="*/ 338137 h 354806"/>
              <a:gd name="connsiteX17" fmla="*/ 778668 w 1338262"/>
              <a:gd name="connsiteY17" fmla="*/ 335756 h 354806"/>
              <a:gd name="connsiteX18" fmla="*/ 538162 w 1338262"/>
              <a:gd name="connsiteY18" fmla="*/ 333375 h 354806"/>
              <a:gd name="connsiteX19" fmla="*/ 216693 w 1338262"/>
              <a:gd name="connsiteY19" fmla="*/ 333375 h 354806"/>
              <a:gd name="connsiteX20" fmla="*/ 47625 w 1338262"/>
              <a:gd name="connsiteY20" fmla="*/ 330994 h 354806"/>
              <a:gd name="connsiteX21" fmla="*/ 33337 w 1338262"/>
              <a:gd name="connsiteY21" fmla="*/ 319087 h 354806"/>
              <a:gd name="connsiteX22" fmla="*/ 0 w 1338262"/>
              <a:gd name="connsiteY22" fmla="*/ 66675 h 354806"/>
              <a:gd name="connsiteX23" fmla="*/ 4762 w 1338262"/>
              <a:gd name="connsiteY23" fmla="*/ 64294 h 354806"/>
              <a:gd name="connsiteX24" fmla="*/ 64293 w 1338262"/>
              <a:gd name="connsiteY24" fmla="*/ 64294 h 354806"/>
              <a:gd name="connsiteX25" fmla="*/ 183356 w 1338262"/>
              <a:gd name="connsiteY25" fmla="*/ 66675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38262" h="354806">
                <a:moveTo>
                  <a:pt x="183356" y="66675"/>
                </a:moveTo>
                <a:lnTo>
                  <a:pt x="538162" y="69056"/>
                </a:lnTo>
                <a:lnTo>
                  <a:pt x="785812" y="66675"/>
                </a:lnTo>
                <a:lnTo>
                  <a:pt x="985837" y="66675"/>
                </a:lnTo>
                <a:lnTo>
                  <a:pt x="1059656" y="64294"/>
                </a:lnTo>
                <a:lnTo>
                  <a:pt x="1135856" y="52387"/>
                </a:lnTo>
                <a:lnTo>
                  <a:pt x="1223962" y="35719"/>
                </a:lnTo>
                <a:lnTo>
                  <a:pt x="1295400" y="0"/>
                </a:lnTo>
                <a:lnTo>
                  <a:pt x="1307306" y="4762"/>
                </a:lnTo>
                <a:lnTo>
                  <a:pt x="1338262" y="252412"/>
                </a:lnTo>
                <a:lnTo>
                  <a:pt x="1331118" y="264319"/>
                </a:lnTo>
                <a:lnTo>
                  <a:pt x="1264443" y="309562"/>
                </a:lnTo>
                <a:lnTo>
                  <a:pt x="1207293" y="352425"/>
                </a:lnTo>
                <a:lnTo>
                  <a:pt x="1200150" y="354806"/>
                </a:lnTo>
                <a:lnTo>
                  <a:pt x="1157287" y="350044"/>
                </a:lnTo>
                <a:lnTo>
                  <a:pt x="1076325" y="342900"/>
                </a:lnTo>
                <a:lnTo>
                  <a:pt x="950118" y="338137"/>
                </a:lnTo>
                <a:lnTo>
                  <a:pt x="778668" y="335756"/>
                </a:lnTo>
                <a:lnTo>
                  <a:pt x="538162" y="333375"/>
                </a:lnTo>
                <a:lnTo>
                  <a:pt x="216693" y="333375"/>
                </a:lnTo>
                <a:lnTo>
                  <a:pt x="47625" y="330994"/>
                </a:lnTo>
                <a:lnTo>
                  <a:pt x="33337" y="319087"/>
                </a:lnTo>
                <a:lnTo>
                  <a:pt x="0" y="66675"/>
                </a:lnTo>
                <a:lnTo>
                  <a:pt x="4762" y="64294"/>
                </a:lnTo>
                <a:lnTo>
                  <a:pt x="64293" y="64294"/>
                </a:lnTo>
                <a:lnTo>
                  <a:pt x="183356" y="666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09EB206-96C4-425C-8E30-8C946B867E38}"/>
              </a:ext>
            </a:extLst>
          </p:cNvPr>
          <p:cNvSpPr/>
          <p:nvPr/>
        </p:nvSpPr>
        <p:spPr>
          <a:xfrm>
            <a:off x="5011738" y="2243139"/>
            <a:ext cx="2455862" cy="427037"/>
          </a:xfrm>
          <a:custGeom>
            <a:avLst/>
            <a:gdLst>
              <a:gd name="connsiteX0" fmla="*/ 743153 w 2455272"/>
              <a:gd name="connsiteY0" fmla="*/ 180975 h 426243"/>
              <a:gd name="connsiteX1" fmla="*/ 1036047 w 2455272"/>
              <a:gd name="connsiteY1" fmla="*/ 142875 h 426243"/>
              <a:gd name="connsiteX2" fmla="*/ 1390853 w 2455272"/>
              <a:gd name="connsiteY2" fmla="*/ 109537 h 426243"/>
              <a:gd name="connsiteX3" fmla="*/ 2226672 w 2455272"/>
              <a:gd name="connsiteY3" fmla="*/ 23812 h 426243"/>
              <a:gd name="connsiteX4" fmla="*/ 2431460 w 2455272"/>
              <a:gd name="connsiteY4" fmla="*/ 0 h 426243"/>
              <a:gd name="connsiteX5" fmla="*/ 2448128 w 2455272"/>
              <a:gd name="connsiteY5" fmla="*/ 0 h 426243"/>
              <a:gd name="connsiteX6" fmla="*/ 2455272 w 2455272"/>
              <a:gd name="connsiteY6" fmla="*/ 19050 h 426243"/>
              <a:gd name="connsiteX7" fmla="*/ 2436222 w 2455272"/>
              <a:gd name="connsiteY7" fmla="*/ 176212 h 426243"/>
              <a:gd name="connsiteX8" fmla="*/ 2376691 w 2455272"/>
              <a:gd name="connsiteY8" fmla="*/ 185737 h 426243"/>
              <a:gd name="connsiteX9" fmla="*/ 1578972 w 2455272"/>
              <a:gd name="connsiteY9" fmla="*/ 269081 h 426243"/>
              <a:gd name="connsiteX10" fmla="*/ 1338466 w 2455272"/>
              <a:gd name="connsiteY10" fmla="*/ 295275 h 426243"/>
              <a:gd name="connsiteX11" fmla="*/ 969372 w 2455272"/>
              <a:gd name="connsiteY11" fmla="*/ 330993 h 426243"/>
              <a:gd name="connsiteX12" fmla="*/ 221660 w 2455272"/>
              <a:gd name="connsiteY12" fmla="*/ 426243 h 426243"/>
              <a:gd name="connsiteX13" fmla="*/ 197847 w 2455272"/>
              <a:gd name="connsiteY13" fmla="*/ 426243 h 426243"/>
              <a:gd name="connsiteX14" fmla="*/ 119266 w 2455272"/>
              <a:gd name="connsiteY14" fmla="*/ 416718 h 426243"/>
              <a:gd name="connsiteX15" fmla="*/ 21635 w 2455272"/>
              <a:gd name="connsiteY15" fmla="*/ 397668 h 426243"/>
              <a:gd name="connsiteX16" fmla="*/ 203 w 2455272"/>
              <a:gd name="connsiteY16" fmla="*/ 314325 h 426243"/>
              <a:gd name="connsiteX17" fmla="*/ 2585 w 2455272"/>
              <a:gd name="connsiteY17" fmla="*/ 192881 h 426243"/>
              <a:gd name="connsiteX18" fmla="*/ 93072 w 2455272"/>
              <a:gd name="connsiteY18" fmla="*/ 221456 h 426243"/>
              <a:gd name="connsiteX19" fmla="*/ 221660 w 2455272"/>
              <a:gd name="connsiteY19" fmla="*/ 247650 h 426243"/>
              <a:gd name="connsiteX20" fmla="*/ 278810 w 2455272"/>
              <a:gd name="connsiteY20" fmla="*/ 242887 h 426243"/>
              <a:gd name="connsiteX21" fmla="*/ 743153 w 2455272"/>
              <a:gd name="connsiteY21" fmla="*/ 180975 h 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55272" h="426243">
                <a:moveTo>
                  <a:pt x="743153" y="180975"/>
                </a:moveTo>
                <a:lnTo>
                  <a:pt x="1036047" y="142875"/>
                </a:lnTo>
                <a:lnTo>
                  <a:pt x="1390853" y="109537"/>
                </a:lnTo>
                <a:lnTo>
                  <a:pt x="2226672" y="23812"/>
                </a:lnTo>
                <a:lnTo>
                  <a:pt x="2431460" y="0"/>
                </a:lnTo>
                <a:lnTo>
                  <a:pt x="2448128" y="0"/>
                </a:lnTo>
                <a:lnTo>
                  <a:pt x="2455272" y="19050"/>
                </a:lnTo>
                <a:lnTo>
                  <a:pt x="2436222" y="176212"/>
                </a:lnTo>
                <a:lnTo>
                  <a:pt x="2376691" y="185737"/>
                </a:lnTo>
                <a:lnTo>
                  <a:pt x="1578972" y="269081"/>
                </a:lnTo>
                <a:lnTo>
                  <a:pt x="1338466" y="295275"/>
                </a:lnTo>
                <a:lnTo>
                  <a:pt x="969372" y="330993"/>
                </a:lnTo>
                <a:lnTo>
                  <a:pt x="221660" y="426243"/>
                </a:lnTo>
                <a:lnTo>
                  <a:pt x="197847" y="426243"/>
                </a:lnTo>
                <a:lnTo>
                  <a:pt x="119266" y="416718"/>
                </a:lnTo>
                <a:lnTo>
                  <a:pt x="21635" y="397668"/>
                </a:lnTo>
                <a:cubicBezTo>
                  <a:pt x="0" y="315939"/>
                  <a:pt x="203" y="344623"/>
                  <a:pt x="203" y="314325"/>
                </a:cubicBezTo>
                <a:lnTo>
                  <a:pt x="2585" y="192881"/>
                </a:lnTo>
                <a:lnTo>
                  <a:pt x="93072" y="221456"/>
                </a:lnTo>
                <a:lnTo>
                  <a:pt x="221660" y="247650"/>
                </a:lnTo>
                <a:lnTo>
                  <a:pt x="278810" y="242887"/>
                </a:lnTo>
                <a:lnTo>
                  <a:pt x="743153" y="1809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7E4FBF29-8C40-4AD6-A2A8-91D513394F9E}"/>
              </a:ext>
            </a:extLst>
          </p:cNvPr>
          <p:cNvSpPr/>
          <p:nvPr/>
        </p:nvSpPr>
        <p:spPr>
          <a:xfrm>
            <a:off x="5089525" y="2960688"/>
            <a:ext cx="2273300" cy="425450"/>
          </a:xfrm>
          <a:custGeom>
            <a:avLst/>
            <a:gdLst>
              <a:gd name="connsiteX0" fmla="*/ 576263 w 2274094"/>
              <a:gd name="connsiteY0" fmla="*/ 192881 h 426244"/>
              <a:gd name="connsiteX1" fmla="*/ 869157 w 2274094"/>
              <a:gd name="connsiteY1" fmla="*/ 169069 h 426244"/>
              <a:gd name="connsiteX2" fmla="*/ 997744 w 2274094"/>
              <a:gd name="connsiteY2" fmla="*/ 157162 h 426244"/>
              <a:gd name="connsiteX3" fmla="*/ 1288257 w 2274094"/>
              <a:gd name="connsiteY3" fmla="*/ 109537 h 426244"/>
              <a:gd name="connsiteX4" fmla="*/ 1714500 w 2274094"/>
              <a:gd name="connsiteY4" fmla="*/ 54769 h 426244"/>
              <a:gd name="connsiteX5" fmla="*/ 2038350 w 2274094"/>
              <a:gd name="connsiteY5" fmla="*/ 7144 h 426244"/>
              <a:gd name="connsiteX6" fmla="*/ 2076450 w 2274094"/>
              <a:gd name="connsiteY6" fmla="*/ 0 h 426244"/>
              <a:gd name="connsiteX7" fmla="*/ 2109788 w 2274094"/>
              <a:gd name="connsiteY7" fmla="*/ 2381 h 426244"/>
              <a:gd name="connsiteX8" fmla="*/ 2147888 w 2274094"/>
              <a:gd name="connsiteY8" fmla="*/ 9525 h 426244"/>
              <a:gd name="connsiteX9" fmla="*/ 2207419 w 2274094"/>
              <a:gd name="connsiteY9" fmla="*/ 26194 h 426244"/>
              <a:gd name="connsiteX10" fmla="*/ 2266950 w 2274094"/>
              <a:gd name="connsiteY10" fmla="*/ 47625 h 426244"/>
              <a:gd name="connsiteX11" fmla="*/ 2274094 w 2274094"/>
              <a:gd name="connsiteY11" fmla="*/ 61912 h 426244"/>
              <a:gd name="connsiteX12" fmla="*/ 2255044 w 2274094"/>
              <a:gd name="connsiteY12" fmla="*/ 328612 h 426244"/>
              <a:gd name="connsiteX13" fmla="*/ 2212182 w 2274094"/>
              <a:gd name="connsiteY13" fmla="*/ 319087 h 426244"/>
              <a:gd name="connsiteX14" fmla="*/ 2143125 w 2274094"/>
              <a:gd name="connsiteY14" fmla="*/ 290512 h 426244"/>
              <a:gd name="connsiteX15" fmla="*/ 2059782 w 2274094"/>
              <a:gd name="connsiteY15" fmla="*/ 252412 h 426244"/>
              <a:gd name="connsiteX16" fmla="*/ 2012157 w 2274094"/>
              <a:gd name="connsiteY16" fmla="*/ 226219 h 426244"/>
              <a:gd name="connsiteX17" fmla="*/ 1981200 w 2274094"/>
              <a:gd name="connsiteY17" fmla="*/ 226219 h 426244"/>
              <a:gd name="connsiteX18" fmla="*/ 1697832 w 2274094"/>
              <a:gd name="connsiteY18" fmla="*/ 250031 h 426244"/>
              <a:gd name="connsiteX19" fmla="*/ 1183482 w 2274094"/>
              <a:gd name="connsiteY19" fmla="*/ 288131 h 426244"/>
              <a:gd name="connsiteX20" fmla="*/ 945357 w 2274094"/>
              <a:gd name="connsiteY20" fmla="*/ 319087 h 426244"/>
              <a:gd name="connsiteX21" fmla="*/ 654844 w 2274094"/>
              <a:gd name="connsiteY21" fmla="*/ 357187 h 426244"/>
              <a:gd name="connsiteX22" fmla="*/ 459582 w 2274094"/>
              <a:gd name="connsiteY22" fmla="*/ 392906 h 426244"/>
              <a:gd name="connsiteX23" fmla="*/ 307182 w 2274094"/>
              <a:gd name="connsiteY23" fmla="*/ 421481 h 426244"/>
              <a:gd name="connsiteX24" fmla="*/ 278607 w 2274094"/>
              <a:gd name="connsiteY24" fmla="*/ 426244 h 426244"/>
              <a:gd name="connsiteX25" fmla="*/ 250032 w 2274094"/>
              <a:gd name="connsiteY25" fmla="*/ 423862 h 426244"/>
              <a:gd name="connsiteX26" fmla="*/ 173832 w 2274094"/>
              <a:gd name="connsiteY26" fmla="*/ 411956 h 426244"/>
              <a:gd name="connsiteX27" fmla="*/ 109538 w 2274094"/>
              <a:gd name="connsiteY27" fmla="*/ 397669 h 426244"/>
              <a:gd name="connsiteX28" fmla="*/ 61913 w 2274094"/>
              <a:gd name="connsiteY28" fmla="*/ 397669 h 426244"/>
              <a:gd name="connsiteX29" fmla="*/ 38100 w 2274094"/>
              <a:gd name="connsiteY29" fmla="*/ 381000 h 426244"/>
              <a:gd name="connsiteX30" fmla="*/ 0 w 2274094"/>
              <a:gd name="connsiteY30" fmla="*/ 242887 h 426244"/>
              <a:gd name="connsiteX31" fmla="*/ 83344 w 2274094"/>
              <a:gd name="connsiteY31" fmla="*/ 238125 h 426244"/>
              <a:gd name="connsiteX32" fmla="*/ 350044 w 2274094"/>
              <a:gd name="connsiteY32" fmla="*/ 216694 h 426244"/>
              <a:gd name="connsiteX33" fmla="*/ 576263 w 2274094"/>
              <a:gd name="connsiteY33" fmla="*/ 192881 h 4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4094" h="426244">
                <a:moveTo>
                  <a:pt x="576263" y="192881"/>
                </a:moveTo>
                <a:lnTo>
                  <a:pt x="869157" y="169069"/>
                </a:lnTo>
                <a:lnTo>
                  <a:pt x="997744" y="157162"/>
                </a:lnTo>
                <a:lnTo>
                  <a:pt x="1288257" y="109537"/>
                </a:lnTo>
                <a:lnTo>
                  <a:pt x="1714500" y="54769"/>
                </a:lnTo>
                <a:lnTo>
                  <a:pt x="2038350" y="7144"/>
                </a:lnTo>
                <a:lnTo>
                  <a:pt x="2076450" y="0"/>
                </a:lnTo>
                <a:lnTo>
                  <a:pt x="2109788" y="2381"/>
                </a:lnTo>
                <a:lnTo>
                  <a:pt x="2147888" y="9525"/>
                </a:lnTo>
                <a:lnTo>
                  <a:pt x="2207419" y="26194"/>
                </a:lnTo>
                <a:lnTo>
                  <a:pt x="2266950" y="47625"/>
                </a:lnTo>
                <a:lnTo>
                  <a:pt x="2274094" y="61912"/>
                </a:lnTo>
                <a:lnTo>
                  <a:pt x="2255044" y="328612"/>
                </a:lnTo>
                <a:lnTo>
                  <a:pt x="2212182" y="319087"/>
                </a:lnTo>
                <a:lnTo>
                  <a:pt x="2143125" y="290512"/>
                </a:lnTo>
                <a:lnTo>
                  <a:pt x="2059782" y="252412"/>
                </a:lnTo>
                <a:lnTo>
                  <a:pt x="2012157" y="226219"/>
                </a:lnTo>
                <a:lnTo>
                  <a:pt x="1981200" y="226219"/>
                </a:lnTo>
                <a:lnTo>
                  <a:pt x="1697832" y="250031"/>
                </a:lnTo>
                <a:lnTo>
                  <a:pt x="1183482" y="288131"/>
                </a:lnTo>
                <a:lnTo>
                  <a:pt x="945357" y="319087"/>
                </a:lnTo>
                <a:lnTo>
                  <a:pt x="654844" y="357187"/>
                </a:lnTo>
                <a:lnTo>
                  <a:pt x="459582" y="392906"/>
                </a:lnTo>
                <a:lnTo>
                  <a:pt x="307182" y="421481"/>
                </a:lnTo>
                <a:lnTo>
                  <a:pt x="278607" y="426244"/>
                </a:lnTo>
                <a:cubicBezTo>
                  <a:pt x="251623" y="423790"/>
                  <a:pt x="261180" y="423862"/>
                  <a:pt x="250032" y="423862"/>
                </a:cubicBezTo>
                <a:lnTo>
                  <a:pt x="173832" y="411956"/>
                </a:lnTo>
                <a:lnTo>
                  <a:pt x="109538" y="397669"/>
                </a:lnTo>
                <a:lnTo>
                  <a:pt x="61913" y="397669"/>
                </a:lnTo>
                <a:lnTo>
                  <a:pt x="38100" y="381000"/>
                </a:lnTo>
                <a:lnTo>
                  <a:pt x="0" y="242887"/>
                </a:lnTo>
                <a:lnTo>
                  <a:pt x="83344" y="238125"/>
                </a:lnTo>
                <a:lnTo>
                  <a:pt x="350044" y="216694"/>
                </a:lnTo>
                <a:lnTo>
                  <a:pt x="576263" y="192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4C947DA9-0FC1-49EF-AB77-B1870AD4BBBB}"/>
              </a:ext>
            </a:extLst>
          </p:cNvPr>
          <p:cNvSpPr/>
          <p:nvPr/>
        </p:nvSpPr>
        <p:spPr>
          <a:xfrm rot="18900000">
            <a:off x="5975350" y="4462464"/>
            <a:ext cx="2438400" cy="1004887"/>
          </a:xfrm>
          <a:custGeom>
            <a:avLst/>
            <a:gdLst>
              <a:gd name="connsiteX0" fmla="*/ 1554956 w 2438400"/>
              <a:gd name="connsiteY0" fmla="*/ 614363 h 1021556"/>
              <a:gd name="connsiteX1" fmla="*/ 1969293 w 2438400"/>
              <a:gd name="connsiteY1" fmla="*/ 442913 h 1021556"/>
              <a:gd name="connsiteX2" fmla="*/ 2069306 w 2438400"/>
              <a:gd name="connsiteY2" fmla="*/ 400050 h 1021556"/>
              <a:gd name="connsiteX3" fmla="*/ 2174081 w 2438400"/>
              <a:gd name="connsiteY3" fmla="*/ 352425 h 1021556"/>
              <a:gd name="connsiteX4" fmla="*/ 2207418 w 2438400"/>
              <a:gd name="connsiteY4" fmla="*/ 340519 h 1021556"/>
              <a:gd name="connsiteX5" fmla="*/ 2240756 w 2438400"/>
              <a:gd name="connsiteY5" fmla="*/ 335756 h 1021556"/>
              <a:gd name="connsiteX6" fmla="*/ 2276475 w 2438400"/>
              <a:gd name="connsiteY6" fmla="*/ 333375 h 1021556"/>
              <a:gd name="connsiteX7" fmla="*/ 2307431 w 2438400"/>
              <a:gd name="connsiteY7" fmla="*/ 333375 h 1021556"/>
              <a:gd name="connsiteX8" fmla="*/ 2336006 w 2438400"/>
              <a:gd name="connsiteY8" fmla="*/ 338138 h 1021556"/>
              <a:gd name="connsiteX9" fmla="*/ 2359818 w 2438400"/>
              <a:gd name="connsiteY9" fmla="*/ 340519 h 1021556"/>
              <a:gd name="connsiteX10" fmla="*/ 2386012 w 2438400"/>
              <a:gd name="connsiteY10" fmla="*/ 333375 h 1021556"/>
              <a:gd name="connsiteX11" fmla="*/ 2412206 w 2438400"/>
              <a:gd name="connsiteY11" fmla="*/ 326231 h 1021556"/>
              <a:gd name="connsiteX12" fmla="*/ 2438400 w 2438400"/>
              <a:gd name="connsiteY12" fmla="*/ 309563 h 1021556"/>
              <a:gd name="connsiteX13" fmla="*/ 2143125 w 2438400"/>
              <a:gd name="connsiteY13" fmla="*/ 16669 h 1021556"/>
              <a:gd name="connsiteX14" fmla="*/ 2131218 w 2438400"/>
              <a:gd name="connsiteY14" fmla="*/ 52388 h 1021556"/>
              <a:gd name="connsiteX15" fmla="*/ 2114550 w 2438400"/>
              <a:gd name="connsiteY15" fmla="*/ 73819 h 1021556"/>
              <a:gd name="connsiteX16" fmla="*/ 2097881 w 2438400"/>
              <a:gd name="connsiteY16" fmla="*/ 95250 h 1021556"/>
              <a:gd name="connsiteX17" fmla="*/ 2062162 w 2438400"/>
              <a:gd name="connsiteY17" fmla="*/ 114300 h 1021556"/>
              <a:gd name="connsiteX18" fmla="*/ 1862137 w 2438400"/>
              <a:gd name="connsiteY18" fmla="*/ 204788 h 1021556"/>
              <a:gd name="connsiteX19" fmla="*/ 1683543 w 2438400"/>
              <a:gd name="connsiteY19" fmla="*/ 283369 h 1021556"/>
              <a:gd name="connsiteX20" fmla="*/ 1412081 w 2438400"/>
              <a:gd name="connsiteY20" fmla="*/ 402431 h 1021556"/>
              <a:gd name="connsiteX21" fmla="*/ 1183481 w 2438400"/>
              <a:gd name="connsiteY21" fmla="*/ 502444 h 1021556"/>
              <a:gd name="connsiteX22" fmla="*/ 983456 w 2438400"/>
              <a:gd name="connsiteY22" fmla="*/ 576263 h 1021556"/>
              <a:gd name="connsiteX23" fmla="*/ 828675 w 2438400"/>
              <a:gd name="connsiteY23" fmla="*/ 623888 h 1021556"/>
              <a:gd name="connsiteX24" fmla="*/ 700087 w 2438400"/>
              <a:gd name="connsiteY24" fmla="*/ 654844 h 1021556"/>
              <a:gd name="connsiteX25" fmla="*/ 604837 w 2438400"/>
              <a:gd name="connsiteY25" fmla="*/ 673894 h 1021556"/>
              <a:gd name="connsiteX26" fmla="*/ 519112 w 2438400"/>
              <a:gd name="connsiteY26" fmla="*/ 676275 h 1021556"/>
              <a:gd name="connsiteX27" fmla="*/ 454818 w 2438400"/>
              <a:gd name="connsiteY27" fmla="*/ 676275 h 1021556"/>
              <a:gd name="connsiteX28" fmla="*/ 392906 w 2438400"/>
              <a:gd name="connsiteY28" fmla="*/ 664369 h 1021556"/>
              <a:gd name="connsiteX29" fmla="*/ 340518 w 2438400"/>
              <a:gd name="connsiteY29" fmla="*/ 635794 h 1021556"/>
              <a:gd name="connsiteX30" fmla="*/ 309562 w 2438400"/>
              <a:gd name="connsiteY30" fmla="*/ 607219 h 1021556"/>
              <a:gd name="connsiteX31" fmla="*/ 292893 w 2438400"/>
              <a:gd name="connsiteY31" fmla="*/ 581025 h 1021556"/>
              <a:gd name="connsiteX32" fmla="*/ 245268 w 2438400"/>
              <a:gd name="connsiteY32" fmla="*/ 450056 h 1021556"/>
              <a:gd name="connsiteX33" fmla="*/ 159543 w 2438400"/>
              <a:gd name="connsiteY33" fmla="*/ 211931 h 1021556"/>
              <a:gd name="connsiteX34" fmla="*/ 102393 w 2438400"/>
              <a:gd name="connsiteY34" fmla="*/ 42863 h 1021556"/>
              <a:gd name="connsiteX35" fmla="*/ 88106 w 2438400"/>
              <a:gd name="connsiteY35" fmla="*/ 9525 h 1021556"/>
              <a:gd name="connsiteX36" fmla="*/ 78581 w 2438400"/>
              <a:gd name="connsiteY36" fmla="*/ 0 h 1021556"/>
              <a:gd name="connsiteX37" fmla="*/ 71437 w 2438400"/>
              <a:gd name="connsiteY37" fmla="*/ 0 h 1021556"/>
              <a:gd name="connsiteX38" fmla="*/ 59531 w 2438400"/>
              <a:gd name="connsiteY38" fmla="*/ 2381 h 1021556"/>
              <a:gd name="connsiteX39" fmla="*/ 50006 w 2438400"/>
              <a:gd name="connsiteY39" fmla="*/ 11906 h 1021556"/>
              <a:gd name="connsiteX40" fmla="*/ 42862 w 2438400"/>
              <a:gd name="connsiteY40" fmla="*/ 30956 h 1021556"/>
              <a:gd name="connsiteX41" fmla="*/ 38100 w 2438400"/>
              <a:gd name="connsiteY41" fmla="*/ 40481 h 1021556"/>
              <a:gd name="connsiteX42" fmla="*/ 40481 w 2438400"/>
              <a:gd name="connsiteY42" fmla="*/ 69056 h 1021556"/>
              <a:gd name="connsiteX43" fmla="*/ 52387 w 2438400"/>
              <a:gd name="connsiteY43" fmla="*/ 147638 h 1021556"/>
              <a:gd name="connsiteX44" fmla="*/ 73818 w 2438400"/>
              <a:gd name="connsiteY44" fmla="*/ 304800 h 1021556"/>
              <a:gd name="connsiteX45" fmla="*/ 83343 w 2438400"/>
              <a:gd name="connsiteY45" fmla="*/ 402431 h 1021556"/>
              <a:gd name="connsiteX46" fmla="*/ 88106 w 2438400"/>
              <a:gd name="connsiteY46" fmla="*/ 564356 h 1021556"/>
              <a:gd name="connsiteX47" fmla="*/ 83343 w 2438400"/>
              <a:gd name="connsiteY47" fmla="*/ 647700 h 1021556"/>
              <a:gd name="connsiteX48" fmla="*/ 78581 w 2438400"/>
              <a:gd name="connsiteY48" fmla="*/ 709613 h 1021556"/>
              <a:gd name="connsiteX49" fmla="*/ 64293 w 2438400"/>
              <a:gd name="connsiteY49" fmla="*/ 766763 h 1021556"/>
              <a:gd name="connsiteX50" fmla="*/ 38100 w 2438400"/>
              <a:gd name="connsiteY50" fmla="*/ 842963 h 1021556"/>
              <a:gd name="connsiteX51" fmla="*/ 21431 w 2438400"/>
              <a:gd name="connsiteY51" fmla="*/ 892969 h 1021556"/>
              <a:gd name="connsiteX52" fmla="*/ 4762 w 2438400"/>
              <a:gd name="connsiteY52" fmla="*/ 928688 h 1021556"/>
              <a:gd name="connsiteX53" fmla="*/ 0 w 2438400"/>
              <a:gd name="connsiteY53" fmla="*/ 959644 h 1021556"/>
              <a:gd name="connsiteX54" fmla="*/ 2381 w 2438400"/>
              <a:gd name="connsiteY54" fmla="*/ 985838 h 1021556"/>
              <a:gd name="connsiteX55" fmla="*/ 7143 w 2438400"/>
              <a:gd name="connsiteY55" fmla="*/ 1000125 h 1021556"/>
              <a:gd name="connsiteX56" fmla="*/ 19050 w 2438400"/>
              <a:gd name="connsiteY56" fmla="*/ 1014413 h 1021556"/>
              <a:gd name="connsiteX57" fmla="*/ 42862 w 2438400"/>
              <a:gd name="connsiteY57" fmla="*/ 1019175 h 1021556"/>
              <a:gd name="connsiteX58" fmla="*/ 80962 w 2438400"/>
              <a:gd name="connsiteY58" fmla="*/ 1021556 h 1021556"/>
              <a:gd name="connsiteX59" fmla="*/ 209550 w 2438400"/>
              <a:gd name="connsiteY59" fmla="*/ 1014413 h 1021556"/>
              <a:gd name="connsiteX60" fmla="*/ 292893 w 2438400"/>
              <a:gd name="connsiteY60" fmla="*/ 1009650 h 1021556"/>
              <a:gd name="connsiteX61" fmla="*/ 369093 w 2438400"/>
              <a:gd name="connsiteY61" fmla="*/ 997744 h 1021556"/>
              <a:gd name="connsiteX62" fmla="*/ 511968 w 2438400"/>
              <a:gd name="connsiteY62" fmla="*/ 973931 h 1021556"/>
              <a:gd name="connsiteX63" fmla="*/ 692943 w 2438400"/>
              <a:gd name="connsiteY63" fmla="*/ 923925 h 1021556"/>
              <a:gd name="connsiteX64" fmla="*/ 921543 w 2438400"/>
              <a:gd name="connsiteY64" fmla="*/ 850106 h 1021556"/>
              <a:gd name="connsiteX65" fmla="*/ 1193006 w 2438400"/>
              <a:gd name="connsiteY65" fmla="*/ 754856 h 1021556"/>
              <a:gd name="connsiteX66" fmla="*/ 1502568 w 2438400"/>
              <a:gd name="connsiteY66" fmla="*/ 635794 h 1021556"/>
              <a:gd name="connsiteX67" fmla="*/ 1554956 w 2438400"/>
              <a:gd name="connsiteY67" fmla="*/ 614363 h 1021556"/>
              <a:gd name="connsiteX0" fmla="*/ 1554956 w 2438400"/>
              <a:gd name="connsiteY0" fmla="*/ 614363 h 1021556"/>
              <a:gd name="connsiteX1" fmla="*/ 1969293 w 2438400"/>
              <a:gd name="connsiteY1" fmla="*/ 442913 h 1021556"/>
              <a:gd name="connsiteX2" fmla="*/ 2069306 w 2438400"/>
              <a:gd name="connsiteY2" fmla="*/ 400050 h 1021556"/>
              <a:gd name="connsiteX3" fmla="*/ 2174081 w 2438400"/>
              <a:gd name="connsiteY3" fmla="*/ 352425 h 1021556"/>
              <a:gd name="connsiteX4" fmla="*/ 2207418 w 2438400"/>
              <a:gd name="connsiteY4" fmla="*/ 340519 h 1021556"/>
              <a:gd name="connsiteX5" fmla="*/ 2240756 w 2438400"/>
              <a:gd name="connsiteY5" fmla="*/ 335756 h 1021556"/>
              <a:gd name="connsiteX6" fmla="*/ 2276475 w 2438400"/>
              <a:gd name="connsiteY6" fmla="*/ 333375 h 1021556"/>
              <a:gd name="connsiteX7" fmla="*/ 2307431 w 2438400"/>
              <a:gd name="connsiteY7" fmla="*/ 333375 h 1021556"/>
              <a:gd name="connsiteX8" fmla="*/ 2336006 w 2438400"/>
              <a:gd name="connsiteY8" fmla="*/ 338138 h 1021556"/>
              <a:gd name="connsiteX9" fmla="*/ 2359818 w 2438400"/>
              <a:gd name="connsiteY9" fmla="*/ 340519 h 1021556"/>
              <a:gd name="connsiteX10" fmla="*/ 2386012 w 2438400"/>
              <a:gd name="connsiteY10" fmla="*/ 333375 h 1021556"/>
              <a:gd name="connsiteX11" fmla="*/ 2412206 w 2438400"/>
              <a:gd name="connsiteY11" fmla="*/ 326231 h 1021556"/>
              <a:gd name="connsiteX12" fmla="*/ 2438400 w 2438400"/>
              <a:gd name="connsiteY12" fmla="*/ 309563 h 1021556"/>
              <a:gd name="connsiteX13" fmla="*/ 2143125 w 2438400"/>
              <a:gd name="connsiteY13" fmla="*/ 16669 h 1021556"/>
              <a:gd name="connsiteX14" fmla="*/ 2131218 w 2438400"/>
              <a:gd name="connsiteY14" fmla="*/ 52388 h 1021556"/>
              <a:gd name="connsiteX15" fmla="*/ 2114550 w 2438400"/>
              <a:gd name="connsiteY15" fmla="*/ 73819 h 1021556"/>
              <a:gd name="connsiteX16" fmla="*/ 2097881 w 2438400"/>
              <a:gd name="connsiteY16" fmla="*/ 95250 h 1021556"/>
              <a:gd name="connsiteX17" fmla="*/ 2062162 w 2438400"/>
              <a:gd name="connsiteY17" fmla="*/ 114300 h 1021556"/>
              <a:gd name="connsiteX18" fmla="*/ 1862137 w 2438400"/>
              <a:gd name="connsiteY18" fmla="*/ 204788 h 1021556"/>
              <a:gd name="connsiteX19" fmla="*/ 1683543 w 2438400"/>
              <a:gd name="connsiteY19" fmla="*/ 283369 h 1021556"/>
              <a:gd name="connsiteX20" fmla="*/ 1412081 w 2438400"/>
              <a:gd name="connsiteY20" fmla="*/ 402431 h 1021556"/>
              <a:gd name="connsiteX21" fmla="*/ 1183481 w 2438400"/>
              <a:gd name="connsiteY21" fmla="*/ 502444 h 1021556"/>
              <a:gd name="connsiteX22" fmla="*/ 983456 w 2438400"/>
              <a:gd name="connsiteY22" fmla="*/ 576263 h 1021556"/>
              <a:gd name="connsiteX23" fmla="*/ 828675 w 2438400"/>
              <a:gd name="connsiteY23" fmla="*/ 623888 h 1021556"/>
              <a:gd name="connsiteX24" fmla="*/ 700087 w 2438400"/>
              <a:gd name="connsiteY24" fmla="*/ 654844 h 1021556"/>
              <a:gd name="connsiteX25" fmla="*/ 604837 w 2438400"/>
              <a:gd name="connsiteY25" fmla="*/ 673894 h 1021556"/>
              <a:gd name="connsiteX26" fmla="*/ 519112 w 2438400"/>
              <a:gd name="connsiteY26" fmla="*/ 676275 h 1021556"/>
              <a:gd name="connsiteX27" fmla="*/ 454818 w 2438400"/>
              <a:gd name="connsiteY27" fmla="*/ 676275 h 1021556"/>
              <a:gd name="connsiteX28" fmla="*/ 392906 w 2438400"/>
              <a:gd name="connsiteY28" fmla="*/ 664369 h 1021556"/>
              <a:gd name="connsiteX29" fmla="*/ 340518 w 2438400"/>
              <a:gd name="connsiteY29" fmla="*/ 635794 h 1021556"/>
              <a:gd name="connsiteX30" fmla="*/ 309562 w 2438400"/>
              <a:gd name="connsiteY30" fmla="*/ 607219 h 1021556"/>
              <a:gd name="connsiteX31" fmla="*/ 292893 w 2438400"/>
              <a:gd name="connsiteY31" fmla="*/ 581025 h 1021556"/>
              <a:gd name="connsiteX32" fmla="*/ 245268 w 2438400"/>
              <a:gd name="connsiteY32" fmla="*/ 450056 h 1021556"/>
              <a:gd name="connsiteX33" fmla="*/ 159543 w 2438400"/>
              <a:gd name="connsiteY33" fmla="*/ 211931 h 1021556"/>
              <a:gd name="connsiteX34" fmla="*/ 102393 w 2438400"/>
              <a:gd name="connsiteY34" fmla="*/ 42863 h 1021556"/>
              <a:gd name="connsiteX35" fmla="*/ 88106 w 2438400"/>
              <a:gd name="connsiteY35" fmla="*/ 9525 h 1021556"/>
              <a:gd name="connsiteX36" fmla="*/ 78581 w 2438400"/>
              <a:gd name="connsiteY36" fmla="*/ 0 h 1021556"/>
              <a:gd name="connsiteX37" fmla="*/ 71437 w 2438400"/>
              <a:gd name="connsiteY37" fmla="*/ 0 h 1021556"/>
              <a:gd name="connsiteX38" fmla="*/ 50006 w 2438400"/>
              <a:gd name="connsiteY38" fmla="*/ 11906 h 1021556"/>
              <a:gd name="connsiteX39" fmla="*/ 42862 w 2438400"/>
              <a:gd name="connsiteY39" fmla="*/ 30956 h 1021556"/>
              <a:gd name="connsiteX40" fmla="*/ 38100 w 2438400"/>
              <a:gd name="connsiteY40" fmla="*/ 40481 h 1021556"/>
              <a:gd name="connsiteX41" fmla="*/ 40481 w 2438400"/>
              <a:gd name="connsiteY41" fmla="*/ 69056 h 1021556"/>
              <a:gd name="connsiteX42" fmla="*/ 52387 w 2438400"/>
              <a:gd name="connsiteY42" fmla="*/ 147638 h 1021556"/>
              <a:gd name="connsiteX43" fmla="*/ 73818 w 2438400"/>
              <a:gd name="connsiteY43" fmla="*/ 304800 h 1021556"/>
              <a:gd name="connsiteX44" fmla="*/ 83343 w 2438400"/>
              <a:gd name="connsiteY44" fmla="*/ 402431 h 1021556"/>
              <a:gd name="connsiteX45" fmla="*/ 88106 w 2438400"/>
              <a:gd name="connsiteY45" fmla="*/ 564356 h 1021556"/>
              <a:gd name="connsiteX46" fmla="*/ 83343 w 2438400"/>
              <a:gd name="connsiteY46" fmla="*/ 647700 h 1021556"/>
              <a:gd name="connsiteX47" fmla="*/ 78581 w 2438400"/>
              <a:gd name="connsiteY47" fmla="*/ 709613 h 1021556"/>
              <a:gd name="connsiteX48" fmla="*/ 64293 w 2438400"/>
              <a:gd name="connsiteY48" fmla="*/ 766763 h 1021556"/>
              <a:gd name="connsiteX49" fmla="*/ 38100 w 2438400"/>
              <a:gd name="connsiteY49" fmla="*/ 842963 h 1021556"/>
              <a:gd name="connsiteX50" fmla="*/ 21431 w 2438400"/>
              <a:gd name="connsiteY50" fmla="*/ 892969 h 1021556"/>
              <a:gd name="connsiteX51" fmla="*/ 4762 w 2438400"/>
              <a:gd name="connsiteY51" fmla="*/ 928688 h 1021556"/>
              <a:gd name="connsiteX52" fmla="*/ 0 w 2438400"/>
              <a:gd name="connsiteY52" fmla="*/ 959644 h 1021556"/>
              <a:gd name="connsiteX53" fmla="*/ 2381 w 2438400"/>
              <a:gd name="connsiteY53" fmla="*/ 985838 h 1021556"/>
              <a:gd name="connsiteX54" fmla="*/ 7143 w 2438400"/>
              <a:gd name="connsiteY54" fmla="*/ 1000125 h 1021556"/>
              <a:gd name="connsiteX55" fmla="*/ 19050 w 2438400"/>
              <a:gd name="connsiteY55" fmla="*/ 1014413 h 1021556"/>
              <a:gd name="connsiteX56" fmla="*/ 42862 w 2438400"/>
              <a:gd name="connsiteY56" fmla="*/ 1019175 h 1021556"/>
              <a:gd name="connsiteX57" fmla="*/ 80962 w 2438400"/>
              <a:gd name="connsiteY57" fmla="*/ 1021556 h 1021556"/>
              <a:gd name="connsiteX58" fmla="*/ 209550 w 2438400"/>
              <a:gd name="connsiteY58" fmla="*/ 1014413 h 1021556"/>
              <a:gd name="connsiteX59" fmla="*/ 292893 w 2438400"/>
              <a:gd name="connsiteY59" fmla="*/ 1009650 h 1021556"/>
              <a:gd name="connsiteX60" fmla="*/ 369093 w 2438400"/>
              <a:gd name="connsiteY60" fmla="*/ 997744 h 1021556"/>
              <a:gd name="connsiteX61" fmla="*/ 511968 w 2438400"/>
              <a:gd name="connsiteY61" fmla="*/ 973931 h 1021556"/>
              <a:gd name="connsiteX62" fmla="*/ 692943 w 2438400"/>
              <a:gd name="connsiteY62" fmla="*/ 923925 h 1021556"/>
              <a:gd name="connsiteX63" fmla="*/ 921543 w 2438400"/>
              <a:gd name="connsiteY63" fmla="*/ 850106 h 1021556"/>
              <a:gd name="connsiteX64" fmla="*/ 1193006 w 2438400"/>
              <a:gd name="connsiteY64" fmla="*/ 754856 h 1021556"/>
              <a:gd name="connsiteX65" fmla="*/ 1502568 w 2438400"/>
              <a:gd name="connsiteY65" fmla="*/ 635794 h 1021556"/>
              <a:gd name="connsiteX66" fmla="*/ 1554956 w 2438400"/>
              <a:gd name="connsiteY66" fmla="*/ 614363 h 1021556"/>
              <a:gd name="connsiteX0" fmla="*/ 1554956 w 2438400"/>
              <a:gd name="connsiteY0" fmla="*/ 614363 h 1021556"/>
              <a:gd name="connsiteX1" fmla="*/ 1969293 w 2438400"/>
              <a:gd name="connsiteY1" fmla="*/ 442913 h 1021556"/>
              <a:gd name="connsiteX2" fmla="*/ 2069306 w 2438400"/>
              <a:gd name="connsiteY2" fmla="*/ 400050 h 1021556"/>
              <a:gd name="connsiteX3" fmla="*/ 2174081 w 2438400"/>
              <a:gd name="connsiteY3" fmla="*/ 352425 h 1021556"/>
              <a:gd name="connsiteX4" fmla="*/ 2207418 w 2438400"/>
              <a:gd name="connsiteY4" fmla="*/ 340519 h 1021556"/>
              <a:gd name="connsiteX5" fmla="*/ 2240756 w 2438400"/>
              <a:gd name="connsiteY5" fmla="*/ 335756 h 1021556"/>
              <a:gd name="connsiteX6" fmla="*/ 2276475 w 2438400"/>
              <a:gd name="connsiteY6" fmla="*/ 333375 h 1021556"/>
              <a:gd name="connsiteX7" fmla="*/ 2307431 w 2438400"/>
              <a:gd name="connsiteY7" fmla="*/ 333375 h 1021556"/>
              <a:gd name="connsiteX8" fmla="*/ 2336006 w 2438400"/>
              <a:gd name="connsiteY8" fmla="*/ 338138 h 1021556"/>
              <a:gd name="connsiteX9" fmla="*/ 2359818 w 2438400"/>
              <a:gd name="connsiteY9" fmla="*/ 340519 h 1021556"/>
              <a:gd name="connsiteX10" fmla="*/ 2386012 w 2438400"/>
              <a:gd name="connsiteY10" fmla="*/ 333375 h 1021556"/>
              <a:gd name="connsiteX11" fmla="*/ 2412206 w 2438400"/>
              <a:gd name="connsiteY11" fmla="*/ 326231 h 1021556"/>
              <a:gd name="connsiteX12" fmla="*/ 2438400 w 2438400"/>
              <a:gd name="connsiteY12" fmla="*/ 309563 h 1021556"/>
              <a:gd name="connsiteX13" fmla="*/ 2143125 w 2438400"/>
              <a:gd name="connsiteY13" fmla="*/ 16669 h 1021556"/>
              <a:gd name="connsiteX14" fmla="*/ 2131218 w 2438400"/>
              <a:gd name="connsiteY14" fmla="*/ 52388 h 1021556"/>
              <a:gd name="connsiteX15" fmla="*/ 2114550 w 2438400"/>
              <a:gd name="connsiteY15" fmla="*/ 73819 h 1021556"/>
              <a:gd name="connsiteX16" fmla="*/ 2097881 w 2438400"/>
              <a:gd name="connsiteY16" fmla="*/ 95250 h 1021556"/>
              <a:gd name="connsiteX17" fmla="*/ 2062162 w 2438400"/>
              <a:gd name="connsiteY17" fmla="*/ 114300 h 1021556"/>
              <a:gd name="connsiteX18" fmla="*/ 1862137 w 2438400"/>
              <a:gd name="connsiteY18" fmla="*/ 204788 h 1021556"/>
              <a:gd name="connsiteX19" fmla="*/ 1683543 w 2438400"/>
              <a:gd name="connsiteY19" fmla="*/ 283369 h 1021556"/>
              <a:gd name="connsiteX20" fmla="*/ 1412081 w 2438400"/>
              <a:gd name="connsiteY20" fmla="*/ 402431 h 1021556"/>
              <a:gd name="connsiteX21" fmla="*/ 1183481 w 2438400"/>
              <a:gd name="connsiteY21" fmla="*/ 502444 h 1021556"/>
              <a:gd name="connsiteX22" fmla="*/ 983456 w 2438400"/>
              <a:gd name="connsiteY22" fmla="*/ 576263 h 1021556"/>
              <a:gd name="connsiteX23" fmla="*/ 828675 w 2438400"/>
              <a:gd name="connsiteY23" fmla="*/ 623888 h 1021556"/>
              <a:gd name="connsiteX24" fmla="*/ 700087 w 2438400"/>
              <a:gd name="connsiteY24" fmla="*/ 654844 h 1021556"/>
              <a:gd name="connsiteX25" fmla="*/ 604837 w 2438400"/>
              <a:gd name="connsiteY25" fmla="*/ 673894 h 1021556"/>
              <a:gd name="connsiteX26" fmla="*/ 519112 w 2438400"/>
              <a:gd name="connsiteY26" fmla="*/ 676275 h 1021556"/>
              <a:gd name="connsiteX27" fmla="*/ 454818 w 2438400"/>
              <a:gd name="connsiteY27" fmla="*/ 676275 h 1021556"/>
              <a:gd name="connsiteX28" fmla="*/ 392906 w 2438400"/>
              <a:gd name="connsiteY28" fmla="*/ 664369 h 1021556"/>
              <a:gd name="connsiteX29" fmla="*/ 340518 w 2438400"/>
              <a:gd name="connsiteY29" fmla="*/ 635794 h 1021556"/>
              <a:gd name="connsiteX30" fmla="*/ 309562 w 2438400"/>
              <a:gd name="connsiteY30" fmla="*/ 607219 h 1021556"/>
              <a:gd name="connsiteX31" fmla="*/ 292893 w 2438400"/>
              <a:gd name="connsiteY31" fmla="*/ 581025 h 1021556"/>
              <a:gd name="connsiteX32" fmla="*/ 245268 w 2438400"/>
              <a:gd name="connsiteY32" fmla="*/ 450056 h 1021556"/>
              <a:gd name="connsiteX33" fmla="*/ 159543 w 2438400"/>
              <a:gd name="connsiteY33" fmla="*/ 211931 h 1021556"/>
              <a:gd name="connsiteX34" fmla="*/ 102393 w 2438400"/>
              <a:gd name="connsiteY34" fmla="*/ 42863 h 1021556"/>
              <a:gd name="connsiteX35" fmla="*/ 88106 w 2438400"/>
              <a:gd name="connsiteY35" fmla="*/ 9525 h 1021556"/>
              <a:gd name="connsiteX36" fmla="*/ 78581 w 2438400"/>
              <a:gd name="connsiteY36" fmla="*/ 0 h 1021556"/>
              <a:gd name="connsiteX37" fmla="*/ 50006 w 2438400"/>
              <a:gd name="connsiteY37" fmla="*/ 11906 h 1021556"/>
              <a:gd name="connsiteX38" fmla="*/ 42862 w 2438400"/>
              <a:gd name="connsiteY38" fmla="*/ 30956 h 1021556"/>
              <a:gd name="connsiteX39" fmla="*/ 38100 w 2438400"/>
              <a:gd name="connsiteY39" fmla="*/ 40481 h 1021556"/>
              <a:gd name="connsiteX40" fmla="*/ 40481 w 2438400"/>
              <a:gd name="connsiteY40" fmla="*/ 69056 h 1021556"/>
              <a:gd name="connsiteX41" fmla="*/ 52387 w 2438400"/>
              <a:gd name="connsiteY41" fmla="*/ 147638 h 1021556"/>
              <a:gd name="connsiteX42" fmla="*/ 73818 w 2438400"/>
              <a:gd name="connsiteY42" fmla="*/ 304800 h 1021556"/>
              <a:gd name="connsiteX43" fmla="*/ 83343 w 2438400"/>
              <a:gd name="connsiteY43" fmla="*/ 402431 h 1021556"/>
              <a:gd name="connsiteX44" fmla="*/ 88106 w 2438400"/>
              <a:gd name="connsiteY44" fmla="*/ 564356 h 1021556"/>
              <a:gd name="connsiteX45" fmla="*/ 83343 w 2438400"/>
              <a:gd name="connsiteY45" fmla="*/ 647700 h 1021556"/>
              <a:gd name="connsiteX46" fmla="*/ 78581 w 2438400"/>
              <a:gd name="connsiteY46" fmla="*/ 709613 h 1021556"/>
              <a:gd name="connsiteX47" fmla="*/ 64293 w 2438400"/>
              <a:gd name="connsiteY47" fmla="*/ 766763 h 1021556"/>
              <a:gd name="connsiteX48" fmla="*/ 38100 w 2438400"/>
              <a:gd name="connsiteY48" fmla="*/ 842963 h 1021556"/>
              <a:gd name="connsiteX49" fmla="*/ 21431 w 2438400"/>
              <a:gd name="connsiteY49" fmla="*/ 892969 h 1021556"/>
              <a:gd name="connsiteX50" fmla="*/ 4762 w 2438400"/>
              <a:gd name="connsiteY50" fmla="*/ 928688 h 1021556"/>
              <a:gd name="connsiteX51" fmla="*/ 0 w 2438400"/>
              <a:gd name="connsiteY51" fmla="*/ 959644 h 1021556"/>
              <a:gd name="connsiteX52" fmla="*/ 2381 w 2438400"/>
              <a:gd name="connsiteY52" fmla="*/ 985838 h 1021556"/>
              <a:gd name="connsiteX53" fmla="*/ 7143 w 2438400"/>
              <a:gd name="connsiteY53" fmla="*/ 1000125 h 1021556"/>
              <a:gd name="connsiteX54" fmla="*/ 19050 w 2438400"/>
              <a:gd name="connsiteY54" fmla="*/ 1014413 h 1021556"/>
              <a:gd name="connsiteX55" fmla="*/ 42862 w 2438400"/>
              <a:gd name="connsiteY55" fmla="*/ 1019175 h 1021556"/>
              <a:gd name="connsiteX56" fmla="*/ 80962 w 2438400"/>
              <a:gd name="connsiteY56" fmla="*/ 1021556 h 1021556"/>
              <a:gd name="connsiteX57" fmla="*/ 209550 w 2438400"/>
              <a:gd name="connsiteY57" fmla="*/ 1014413 h 1021556"/>
              <a:gd name="connsiteX58" fmla="*/ 292893 w 2438400"/>
              <a:gd name="connsiteY58" fmla="*/ 1009650 h 1021556"/>
              <a:gd name="connsiteX59" fmla="*/ 369093 w 2438400"/>
              <a:gd name="connsiteY59" fmla="*/ 997744 h 1021556"/>
              <a:gd name="connsiteX60" fmla="*/ 511968 w 2438400"/>
              <a:gd name="connsiteY60" fmla="*/ 973931 h 1021556"/>
              <a:gd name="connsiteX61" fmla="*/ 692943 w 2438400"/>
              <a:gd name="connsiteY61" fmla="*/ 923925 h 1021556"/>
              <a:gd name="connsiteX62" fmla="*/ 921543 w 2438400"/>
              <a:gd name="connsiteY62" fmla="*/ 850106 h 1021556"/>
              <a:gd name="connsiteX63" fmla="*/ 1193006 w 2438400"/>
              <a:gd name="connsiteY63" fmla="*/ 754856 h 1021556"/>
              <a:gd name="connsiteX64" fmla="*/ 1502568 w 2438400"/>
              <a:gd name="connsiteY64" fmla="*/ 635794 h 1021556"/>
              <a:gd name="connsiteX65" fmla="*/ 1554956 w 2438400"/>
              <a:gd name="connsiteY65" fmla="*/ 614363 h 1021556"/>
              <a:gd name="connsiteX0" fmla="*/ 1554956 w 2438400"/>
              <a:gd name="connsiteY0" fmla="*/ 604838 h 1012031"/>
              <a:gd name="connsiteX1" fmla="*/ 1969293 w 2438400"/>
              <a:gd name="connsiteY1" fmla="*/ 433388 h 1012031"/>
              <a:gd name="connsiteX2" fmla="*/ 2069306 w 2438400"/>
              <a:gd name="connsiteY2" fmla="*/ 390525 h 1012031"/>
              <a:gd name="connsiteX3" fmla="*/ 2174081 w 2438400"/>
              <a:gd name="connsiteY3" fmla="*/ 342900 h 1012031"/>
              <a:gd name="connsiteX4" fmla="*/ 2207418 w 2438400"/>
              <a:gd name="connsiteY4" fmla="*/ 330994 h 1012031"/>
              <a:gd name="connsiteX5" fmla="*/ 2240756 w 2438400"/>
              <a:gd name="connsiteY5" fmla="*/ 326231 h 1012031"/>
              <a:gd name="connsiteX6" fmla="*/ 2276475 w 2438400"/>
              <a:gd name="connsiteY6" fmla="*/ 323850 h 1012031"/>
              <a:gd name="connsiteX7" fmla="*/ 2307431 w 2438400"/>
              <a:gd name="connsiteY7" fmla="*/ 323850 h 1012031"/>
              <a:gd name="connsiteX8" fmla="*/ 2336006 w 2438400"/>
              <a:gd name="connsiteY8" fmla="*/ 328613 h 1012031"/>
              <a:gd name="connsiteX9" fmla="*/ 2359818 w 2438400"/>
              <a:gd name="connsiteY9" fmla="*/ 330994 h 1012031"/>
              <a:gd name="connsiteX10" fmla="*/ 2386012 w 2438400"/>
              <a:gd name="connsiteY10" fmla="*/ 323850 h 1012031"/>
              <a:gd name="connsiteX11" fmla="*/ 2412206 w 2438400"/>
              <a:gd name="connsiteY11" fmla="*/ 316706 h 1012031"/>
              <a:gd name="connsiteX12" fmla="*/ 2438400 w 2438400"/>
              <a:gd name="connsiteY12" fmla="*/ 300038 h 1012031"/>
              <a:gd name="connsiteX13" fmla="*/ 2143125 w 2438400"/>
              <a:gd name="connsiteY13" fmla="*/ 7144 h 1012031"/>
              <a:gd name="connsiteX14" fmla="*/ 2131218 w 2438400"/>
              <a:gd name="connsiteY14" fmla="*/ 42863 h 1012031"/>
              <a:gd name="connsiteX15" fmla="*/ 2114550 w 2438400"/>
              <a:gd name="connsiteY15" fmla="*/ 64294 h 1012031"/>
              <a:gd name="connsiteX16" fmla="*/ 2097881 w 2438400"/>
              <a:gd name="connsiteY16" fmla="*/ 85725 h 1012031"/>
              <a:gd name="connsiteX17" fmla="*/ 2062162 w 2438400"/>
              <a:gd name="connsiteY17" fmla="*/ 104775 h 1012031"/>
              <a:gd name="connsiteX18" fmla="*/ 1862137 w 2438400"/>
              <a:gd name="connsiteY18" fmla="*/ 195263 h 1012031"/>
              <a:gd name="connsiteX19" fmla="*/ 1683543 w 2438400"/>
              <a:gd name="connsiteY19" fmla="*/ 273844 h 1012031"/>
              <a:gd name="connsiteX20" fmla="*/ 1412081 w 2438400"/>
              <a:gd name="connsiteY20" fmla="*/ 392906 h 1012031"/>
              <a:gd name="connsiteX21" fmla="*/ 1183481 w 2438400"/>
              <a:gd name="connsiteY21" fmla="*/ 492919 h 1012031"/>
              <a:gd name="connsiteX22" fmla="*/ 983456 w 2438400"/>
              <a:gd name="connsiteY22" fmla="*/ 566738 h 1012031"/>
              <a:gd name="connsiteX23" fmla="*/ 828675 w 2438400"/>
              <a:gd name="connsiteY23" fmla="*/ 614363 h 1012031"/>
              <a:gd name="connsiteX24" fmla="*/ 700087 w 2438400"/>
              <a:gd name="connsiteY24" fmla="*/ 645319 h 1012031"/>
              <a:gd name="connsiteX25" fmla="*/ 604837 w 2438400"/>
              <a:gd name="connsiteY25" fmla="*/ 664369 h 1012031"/>
              <a:gd name="connsiteX26" fmla="*/ 519112 w 2438400"/>
              <a:gd name="connsiteY26" fmla="*/ 666750 h 1012031"/>
              <a:gd name="connsiteX27" fmla="*/ 454818 w 2438400"/>
              <a:gd name="connsiteY27" fmla="*/ 666750 h 1012031"/>
              <a:gd name="connsiteX28" fmla="*/ 392906 w 2438400"/>
              <a:gd name="connsiteY28" fmla="*/ 654844 h 1012031"/>
              <a:gd name="connsiteX29" fmla="*/ 340518 w 2438400"/>
              <a:gd name="connsiteY29" fmla="*/ 626269 h 1012031"/>
              <a:gd name="connsiteX30" fmla="*/ 309562 w 2438400"/>
              <a:gd name="connsiteY30" fmla="*/ 597694 h 1012031"/>
              <a:gd name="connsiteX31" fmla="*/ 292893 w 2438400"/>
              <a:gd name="connsiteY31" fmla="*/ 571500 h 1012031"/>
              <a:gd name="connsiteX32" fmla="*/ 245268 w 2438400"/>
              <a:gd name="connsiteY32" fmla="*/ 440531 h 1012031"/>
              <a:gd name="connsiteX33" fmla="*/ 159543 w 2438400"/>
              <a:gd name="connsiteY33" fmla="*/ 202406 h 1012031"/>
              <a:gd name="connsiteX34" fmla="*/ 102393 w 2438400"/>
              <a:gd name="connsiteY34" fmla="*/ 33338 h 1012031"/>
              <a:gd name="connsiteX35" fmla="*/ 88106 w 2438400"/>
              <a:gd name="connsiteY35" fmla="*/ 0 h 1012031"/>
              <a:gd name="connsiteX36" fmla="*/ 50006 w 2438400"/>
              <a:gd name="connsiteY36" fmla="*/ 2381 h 1012031"/>
              <a:gd name="connsiteX37" fmla="*/ 42862 w 2438400"/>
              <a:gd name="connsiteY37" fmla="*/ 21431 h 1012031"/>
              <a:gd name="connsiteX38" fmla="*/ 38100 w 2438400"/>
              <a:gd name="connsiteY38" fmla="*/ 30956 h 1012031"/>
              <a:gd name="connsiteX39" fmla="*/ 40481 w 2438400"/>
              <a:gd name="connsiteY39" fmla="*/ 59531 h 1012031"/>
              <a:gd name="connsiteX40" fmla="*/ 52387 w 2438400"/>
              <a:gd name="connsiteY40" fmla="*/ 138113 h 1012031"/>
              <a:gd name="connsiteX41" fmla="*/ 73818 w 2438400"/>
              <a:gd name="connsiteY41" fmla="*/ 295275 h 1012031"/>
              <a:gd name="connsiteX42" fmla="*/ 83343 w 2438400"/>
              <a:gd name="connsiteY42" fmla="*/ 392906 h 1012031"/>
              <a:gd name="connsiteX43" fmla="*/ 88106 w 2438400"/>
              <a:gd name="connsiteY43" fmla="*/ 554831 h 1012031"/>
              <a:gd name="connsiteX44" fmla="*/ 83343 w 2438400"/>
              <a:gd name="connsiteY44" fmla="*/ 638175 h 1012031"/>
              <a:gd name="connsiteX45" fmla="*/ 78581 w 2438400"/>
              <a:gd name="connsiteY45" fmla="*/ 700088 h 1012031"/>
              <a:gd name="connsiteX46" fmla="*/ 64293 w 2438400"/>
              <a:gd name="connsiteY46" fmla="*/ 757238 h 1012031"/>
              <a:gd name="connsiteX47" fmla="*/ 38100 w 2438400"/>
              <a:gd name="connsiteY47" fmla="*/ 833438 h 1012031"/>
              <a:gd name="connsiteX48" fmla="*/ 21431 w 2438400"/>
              <a:gd name="connsiteY48" fmla="*/ 883444 h 1012031"/>
              <a:gd name="connsiteX49" fmla="*/ 4762 w 2438400"/>
              <a:gd name="connsiteY49" fmla="*/ 919163 h 1012031"/>
              <a:gd name="connsiteX50" fmla="*/ 0 w 2438400"/>
              <a:gd name="connsiteY50" fmla="*/ 950119 h 1012031"/>
              <a:gd name="connsiteX51" fmla="*/ 2381 w 2438400"/>
              <a:gd name="connsiteY51" fmla="*/ 976313 h 1012031"/>
              <a:gd name="connsiteX52" fmla="*/ 7143 w 2438400"/>
              <a:gd name="connsiteY52" fmla="*/ 990600 h 1012031"/>
              <a:gd name="connsiteX53" fmla="*/ 19050 w 2438400"/>
              <a:gd name="connsiteY53" fmla="*/ 1004888 h 1012031"/>
              <a:gd name="connsiteX54" fmla="*/ 42862 w 2438400"/>
              <a:gd name="connsiteY54" fmla="*/ 1009650 h 1012031"/>
              <a:gd name="connsiteX55" fmla="*/ 80962 w 2438400"/>
              <a:gd name="connsiteY55" fmla="*/ 1012031 h 1012031"/>
              <a:gd name="connsiteX56" fmla="*/ 209550 w 2438400"/>
              <a:gd name="connsiteY56" fmla="*/ 1004888 h 1012031"/>
              <a:gd name="connsiteX57" fmla="*/ 292893 w 2438400"/>
              <a:gd name="connsiteY57" fmla="*/ 1000125 h 1012031"/>
              <a:gd name="connsiteX58" fmla="*/ 369093 w 2438400"/>
              <a:gd name="connsiteY58" fmla="*/ 988219 h 1012031"/>
              <a:gd name="connsiteX59" fmla="*/ 511968 w 2438400"/>
              <a:gd name="connsiteY59" fmla="*/ 964406 h 1012031"/>
              <a:gd name="connsiteX60" fmla="*/ 692943 w 2438400"/>
              <a:gd name="connsiteY60" fmla="*/ 914400 h 1012031"/>
              <a:gd name="connsiteX61" fmla="*/ 921543 w 2438400"/>
              <a:gd name="connsiteY61" fmla="*/ 840581 h 1012031"/>
              <a:gd name="connsiteX62" fmla="*/ 1193006 w 2438400"/>
              <a:gd name="connsiteY62" fmla="*/ 745331 h 1012031"/>
              <a:gd name="connsiteX63" fmla="*/ 1502568 w 2438400"/>
              <a:gd name="connsiteY63" fmla="*/ 626269 h 1012031"/>
              <a:gd name="connsiteX64" fmla="*/ 1554956 w 2438400"/>
              <a:gd name="connsiteY64" fmla="*/ 604838 h 1012031"/>
              <a:gd name="connsiteX0" fmla="*/ 1554956 w 2438400"/>
              <a:gd name="connsiteY0" fmla="*/ 604838 h 1012031"/>
              <a:gd name="connsiteX1" fmla="*/ 1969293 w 2438400"/>
              <a:gd name="connsiteY1" fmla="*/ 433388 h 1012031"/>
              <a:gd name="connsiteX2" fmla="*/ 2069306 w 2438400"/>
              <a:gd name="connsiteY2" fmla="*/ 390525 h 1012031"/>
              <a:gd name="connsiteX3" fmla="*/ 2174081 w 2438400"/>
              <a:gd name="connsiteY3" fmla="*/ 342900 h 1012031"/>
              <a:gd name="connsiteX4" fmla="*/ 2207418 w 2438400"/>
              <a:gd name="connsiteY4" fmla="*/ 330994 h 1012031"/>
              <a:gd name="connsiteX5" fmla="*/ 2240756 w 2438400"/>
              <a:gd name="connsiteY5" fmla="*/ 326231 h 1012031"/>
              <a:gd name="connsiteX6" fmla="*/ 2276475 w 2438400"/>
              <a:gd name="connsiteY6" fmla="*/ 323850 h 1012031"/>
              <a:gd name="connsiteX7" fmla="*/ 2307431 w 2438400"/>
              <a:gd name="connsiteY7" fmla="*/ 323850 h 1012031"/>
              <a:gd name="connsiteX8" fmla="*/ 2336006 w 2438400"/>
              <a:gd name="connsiteY8" fmla="*/ 328613 h 1012031"/>
              <a:gd name="connsiteX9" fmla="*/ 2359818 w 2438400"/>
              <a:gd name="connsiteY9" fmla="*/ 330994 h 1012031"/>
              <a:gd name="connsiteX10" fmla="*/ 2386012 w 2438400"/>
              <a:gd name="connsiteY10" fmla="*/ 323850 h 1012031"/>
              <a:gd name="connsiteX11" fmla="*/ 2412206 w 2438400"/>
              <a:gd name="connsiteY11" fmla="*/ 316706 h 1012031"/>
              <a:gd name="connsiteX12" fmla="*/ 2438400 w 2438400"/>
              <a:gd name="connsiteY12" fmla="*/ 300038 h 1012031"/>
              <a:gd name="connsiteX13" fmla="*/ 2143125 w 2438400"/>
              <a:gd name="connsiteY13" fmla="*/ 7144 h 1012031"/>
              <a:gd name="connsiteX14" fmla="*/ 2131218 w 2438400"/>
              <a:gd name="connsiteY14" fmla="*/ 42863 h 1012031"/>
              <a:gd name="connsiteX15" fmla="*/ 2114550 w 2438400"/>
              <a:gd name="connsiteY15" fmla="*/ 64294 h 1012031"/>
              <a:gd name="connsiteX16" fmla="*/ 2097881 w 2438400"/>
              <a:gd name="connsiteY16" fmla="*/ 85725 h 1012031"/>
              <a:gd name="connsiteX17" fmla="*/ 2062162 w 2438400"/>
              <a:gd name="connsiteY17" fmla="*/ 104775 h 1012031"/>
              <a:gd name="connsiteX18" fmla="*/ 1862137 w 2438400"/>
              <a:gd name="connsiteY18" fmla="*/ 195263 h 1012031"/>
              <a:gd name="connsiteX19" fmla="*/ 1683543 w 2438400"/>
              <a:gd name="connsiteY19" fmla="*/ 273844 h 1012031"/>
              <a:gd name="connsiteX20" fmla="*/ 1412081 w 2438400"/>
              <a:gd name="connsiteY20" fmla="*/ 392906 h 1012031"/>
              <a:gd name="connsiteX21" fmla="*/ 1183481 w 2438400"/>
              <a:gd name="connsiteY21" fmla="*/ 492919 h 1012031"/>
              <a:gd name="connsiteX22" fmla="*/ 983456 w 2438400"/>
              <a:gd name="connsiteY22" fmla="*/ 566738 h 1012031"/>
              <a:gd name="connsiteX23" fmla="*/ 828675 w 2438400"/>
              <a:gd name="connsiteY23" fmla="*/ 614363 h 1012031"/>
              <a:gd name="connsiteX24" fmla="*/ 700087 w 2438400"/>
              <a:gd name="connsiteY24" fmla="*/ 645319 h 1012031"/>
              <a:gd name="connsiteX25" fmla="*/ 604837 w 2438400"/>
              <a:gd name="connsiteY25" fmla="*/ 664369 h 1012031"/>
              <a:gd name="connsiteX26" fmla="*/ 519112 w 2438400"/>
              <a:gd name="connsiteY26" fmla="*/ 666750 h 1012031"/>
              <a:gd name="connsiteX27" fmla="*/ 454818 w 2438400"/>
              <a:gd name="connsiteY27" fmla="*/ 666750 h 1012031"/>
              <a:gd name="connsiteX28" fmla="*/ 392906 w 2438400"/>
              <a:gd name="connsiteY28" fmla="*/ 654844 h 1012031"/>
              <a:gd name="connsiteX29" fmla="*/ 340518 w 2438400"/>
              <a:gd name="connsiteY29" fmla="*/ 626269 h 1012031"/>
              <a:gd name="connsiteX30" fmla="*/ 309562 w 2438400"/>
              <a:gd name="connsiteY30" fmla="*/ 597694 h 1012031"/>
              <a:gd name="connsiteX31" fmla="*/ 292893 w 2438400"/>
              <a:gd name="connsiteY31" fmla="*/ 571500 h 1012031"/>
              <a:gd name="connsiteX32" fmla="*/ 245268 w 2438400"/>
              <a:gd name="connsiteY32" fmla="*/ 440531 h 1012031"/>
              <a:gd name="connsiteX33" fmla="*/ 159543 w 2438400"/>
              <a:gd name="connsiteY33" fmla="*/ 202406 h 1012031"/>
              <a:gd name="connsiteX34" fmla="*/ 102393 w 2438400"/>
              <a:gd name="connsiteY34" fmla="*/ 33338 h 1012031"/>
              <a:gd name="connsiteX35" fmla="*/ 88106 w 2438400"/>
              <a:gd name="connsiteY35" fmla="*/ 0 h 1012031"/>
              <a:gd name="connsiteX36" fmla="*/ 42862 w 2438400"/>
              <a:gd name="connsiteY36" fmla="*/ 21431 h 1012031"/>
              <a:gd name="connsiteX37" fmla="*/ 38100 w 2438400"/>
              <a:gd name="connsiteY37" fmla="*/ 30956 h 1012031"/>
              <a:gd name="connsiteX38" fmla="*/ 40481 w 2438400"/>
              <a:gd name="connsiteY38" fmla="*/ 59531 h 1012031"/>
              <a:gd name="connsiteX39" fmla="*/ 52387 w 2438400"/>
              <a:gd name="connsiteY39" fmla="*/ 138113 h 1012031"/>
              <a:gd name="connsiteX40" fmla="*/ 73818 w 2438400"/>
              <a:gd name="connsiteY40" fmla="*/ 295275 h 1012031"/>
              <a:gd name="connsiteX41" fmla="*/ 83343 w 2438400"/>
              <a:gd name="connsiteY41" fmla="*/ 392906 h 1012031"/>
              <a:gd name="connsiteX42" fmla="*/ 88106 w 2438400"/>
              <a:gd name="connsiteY42" fmla="*/ 554831 h 1012031"/>
              <a:gd name="connsiteX43" fmla="*/ 83343 w 2438400"/>
              <a:gd name="connsiteY43" fmla="*/ 638175 h 1012031"/>
              <a:gd name="connsiteX44" fmla="*/ 78581 w 2438400"/>
              <a:gd name="connsiteY44" fmla="*/ 700088 h 1012031"/>
              <a:gd name="connsiteX45" fmla="*/ 64293 w 2438400"/>
              <a:gd name="connsiteY45" fmla="*/ 757238 h 1012031"/>
              <a:gd name="connsiteX46" fmla="*/ 38100 w 2438400"/>
              <a:gd name="connsiteY46" fmla="*/ 833438 h 1012031"/>
              <a:gd name="connsiteX47" fmla="*/ 21431 w 2438400"/>
              <a:gd name="connsiteY47" fmla="*/ 883444 h 1012031"/>
              <a:gd name="connsiteX48" fmla="*/ 4762 w 2438400"/>
              <a:gd name="connsiteY48" fmla="*/ 919163 h 1012031"/>
              <a:gd name="connsiteX49" fmla="*/ 0 w 2438400"/>
              <a:gd name="connsiteY49" fmla="*/ 950119 h 1012031"/>
              <a:gd name="connsiteX50" fmla="*/ 2381 w 2438400"/>
              <a:gd name="connsiteY50" fmla="*/ 976313 h 1012031"/>
              <a:gd name="connsiteX51" fmla="*/ 7143 w 2438400"/>
              <a:gd name="connsiteY51" fmla="*/ 990600 h 1012031"/>
              <a:gd name="connsiteX52" fmla="*/ 19050 w 2438400"/>
              <a:gd name="connsiteY52" fmla="*/ 1004888 h 1012031"/>
              <a:gd name="connsiteX53" fmla="*/ 42862 w 2438400"/>
              <a:gd name="connsiteY53" fmla="*/ 1009650 h 1012031"/>
              <a:gd name="connsiteX54" fmla="*/ 80962 w 2438400"/>
              <a:gd name="connsiteY54" fmla="*/ 1012031 h 1012031"/>
              <a:gd name="connsiteX55" fmla="*/ 209550 w 2438400"/>
              <a:gd name="connsiteY55" fmla="*/ 1004888 h 1012031"/>
              <a:gd name="connsiteX56" fmla="*/ 292893 w 2438400"/>
              <a:gd name="connsiteY56" fmla="*/ 1000125 h 1012031"/>
              <a:gd name="connsiteX57" fmla="*/ 369093 w 2438400"/>
              <a:gd name="connsiteY57" fmla="*/ 988219 h 1012031"/>
              <a:gd name="connsiteX58" fmla="*/ 511968 w 2438400"/>
              <a:gd name="connsiteY58" fmla="*/ 964406 h 1012031"/>
              <a:gd name="connsiteX59" fmla="*/ 692943 w 2438400"/>
              <a:gd name="connsiteY59" fmla="*/ 914400 h 1012031"/>
              <a:gd name="connsiteX60" fmla="*/ 921543 w 2438400"/>
              <a:gd name="connsiteY60" fmla="*/ 840581 h 1012031"/>
              <a:gd name="connsiteX61" fmla="*/ 1193006 w 2438400"/>
              <a:gd name="connsiteY61" fmla="*/ 745331 h 1012031"/>
              <a:gd name="connsiteX62" fmla="*/ 1502568 w 2438400"/>
              <a:gd name="connsiteY62" fmla="*/ 626269 h 1012031"/>
              <a:gd name="connsiteX63" fmla="*/ 1554956 w 2438400"/>
              <a:gd name="connsiteY63" fmla="*/ 604838 h 1012031"/>
              <a:gd name="connsiteX0" fmla="*/ 1554956 w 2438400"/>
              <a:gd name="connsiteY0" fmla="*/ 604838 h 1012031"/>
              <a:gd name="connsiteX1" fmla="*/ 1969293 w 2438400"/>
              <a:gd name="connsiteY1" fmla="*/ 433388 h 1012031"/>
              <a:gd name="connsiteX2" fmla="*/ 2069306 w 2438400"/>
              <a:gd name="connsiteY2" fmla="*/ 390525 h 1012031"/>
              <a:gd name="connsiteX3" fmla="*/ 2174081 w 2438400"/>
              <a:gd name="connsiteY3" fmla="*/ 342900 h 1012031"/>
              <a:gd name="connsiteX4" fmla="*/ 2207418 w 2438400"/>
              <a:gd name="connsiteY4" fmla="*/ 330994 h 1012031"/>
              <a:gd name="connsiteX5" fmla="*/ 2240756 w 2438400"/>
              <a:gd name="connsiteY5" fmla="*/ 326231 h 1012031"/>
              <a:gd name="connsiteX6" fmla="*/ 2276475 w 2438400"/>
              <a:gd name="connsiteY6" fmla="*/ 323850 h 1012031"/>
              <a:gd name="connsiteX7" fmla="*/ 2307431 w 2438400"/>
              <a:gd name="connsiteY7" fmla="*/ 323850 h 1012031"/>
              <a:gd name="connsiteX8" fmla="*/ 2336006 w 2438400"/>
              <a:gd name="connsiteY8" fmla="*/ 328613 h 1012031"/>
              <a:gd name="connsiteX9" fmla="*/ 2359818 w 2438400"/>
              <a:gd name="connsiteY9" fmla="*/ 330994 h 1012031"/>
              <a:gd name="connsiteX10" fmla="*/ 2386012 w 2438400"/>
              <a:gd name="connsiteY10" fmla="*/ 323850 h 1012031"/>
              <a:gd name="connsiteX11" fmla="*/ 2412206 w 2438400"/>
              <a:gd name="connsiteY11" fmla="*/ 316706 h 1012031"/>
              <a:gd name="connsiteX12" fmla="*/ 2438400 w 2438400"/>
              <a:gd name="connsiteY12" fmla="*/ 300038 h 1012031"/>
              <a:gd name="connsiteX13" fmla="*/ 2143125 w 2438400"/>
              <a:gd name="connsiteY13" fmla="*/ 7144 h 1012031"/>
              <a:gd name="connsiteX14" fmla="*/ 2131218 w 2438400"/>
              <a:gd name="connsiteY14" fmla="*/ 42863 h 1012031"/>
              <a:gd name="connsiteX15" fmla="*/ 2114550 w 2438400"/>
              <a:gd name="connsiteY15" fmla="*/ 64294 h 1012031"/>
              <a:gd name="connsiteX16" fmla="*/ 2097881 w 2438400"/>
              <a:gd name="connsiteY16" fmla="*/ 85725 h 1012031"/>
              <a:gd name="connsiteX17" fmla="*/ 2062162 w 2438400"/>
              <a:gd name="connsiteY17" fmla="*/ 104775 h 1012031"/>
              <a:gd name="connsiteX18" fmla="*/ 1862137 w 2438400"/>
              <a:gd name="connsiteY18" fmla="*/ 195263 h 1012031"/>
              <a:gd name="connsiteX19" fmla="*/ 1683543 w 2438400"/>
              <a:gd name="connsiteY19" fmla="*/ 273844 h 1012031"/>
              <a:gd name="connsiteX20" fmla="*/ 1412081 w 2438400"/>
              <a:gd name="connsiteY20" fmla="*/ 392906 h 1012031"/>
              <a:gd name="connsiteX21" fmla="*/ 1183481 w 2438400"/>
              <a:gd name="connsiteY21" fmla="*/ 492919 h 1012031"/>
              <a:gd name="connsiteX22" fmla="*/ 983456 w 2438400"/>
              <a:gd name="connsiteY22" fmla="*/ 566738 h 1012031"/>
              <a:gd name="connsiteX23" fmla="*/ 828675 w 2438400"/>
              <a:gd name="connsiteY23" fmla="*/ 614363 h 1012031"/>
              <a:gd name="connsiteX24" fmla="*/ 700087 w 2438400"/>
              <a:gd name="connsiteY24" fmla="*/ 645319 h 1012031"/>
              <a:gd name="connsiteX25" fmla="*/ 604837 w 2438400"/>
              <a:gd name="connsiteY25" fmla="*/ 664369 h 1012031"/>
              <a:gd name="connsiteX26" fmla="*/ 519112 w 2438400"/>
              <a:gd name="connsiteY26" fmla="*/ 666750 h 1012031"/>
              <a:gd name="connsiteX27" fmla="*/ 454818 w 2438400"/>
              <a:gd name="connsiteY27" fmla="*/ 666750 h 1012031"/>
              <a:gd name="connsiteX28" fmla="*/ 392906 w 2438400"/>
              <a:gd name="connsiteY28" fmla="*/ 654844 h 1012031"/>
              <a:gd name="connsiteX29" fmla="*/ 340518 w 2438400"/>
              <a:gd name="connsiteY29" fmla="*/ 626269 h 1012031"/>
              <a:gd name="connsiteX30" fmla="*/ 309562 w 2438400"/>
              <a:gd name="connsiteY30" fmla="*/ 597694 h 1012031"/>
              <a:gd name="connsiteX31" fmla="*/ 292893 w 2438400"/>
              <a:gd name="connsiteY31" fmla="*/ 571500 h 1012031"/>
              <a:gd name="connsiteX32" fmla="*/ 245268 w 2438400"/>
              <a:gd name="connsiteY32" fmla="*/ 440531 h 1012031"/>
              <a:gd name="connsiteX33" fmla="*/ 159543 w 2438400"/>
              <a:gd name="connsiteY33" fmla="*/ 202406 h 1012031"/>
              <a:gd name="connsiteX34" fmla="*/ 102393 w 2438400"/>
              <a:gd name="connsiteY34" fmla="*/ 33338 h 1012031"/>
              <a:gd name="connsiteX35" fmla="*/ 88106 w 2438400"/>
              <a:gd name="connsiteY35" fmla="*/ 0 h 1012031"/>
              <a:gd name="connsiteX36" fmla="*/ 42862 w 2438400"/>
              <a:gd name="connsiteY36" fmla="*/ 21431 h 1012031"/>
              <a:gd name="connsiteX37" fmla="*/ 40481 w 2438400"/>
              <a:gd name="connsiteY37" fmla="*/ 59531 h 1012031"/>
              <a:gd name="connsiteX38" fmla="*/ 52387 w 2438400"/>
              <a:gd name="connsiteY38" fmla="*/ 138113 h 1012031"/>
              <a:gd name="connsiteX39" fmla="*/ 73818 w 2438400"/>
              <a:gd name="connsiteY39" fmla="*/ 295275 h 1012031"/>
              <a:gd name="connsiteX40" fmla="*/ 83343 w 2438400"/>
              <a:gd name="connsiteY40" fmla="*/ 392906 h 1012031"/>
              <a:gd name="connsiteX41" fmla="*/ 88106 w 2438400"/>
              <a:gd name="connsiteY41" fmla="*/ 554831 h 1012031"/>
              <a:gd name="connsiteX42" fmla="*/ 83343 w 2438400"/>
              <a:gd name="connsiteY42" fmla="*/ 638175 h 1012031"/>
              <a:gd name="connsiteX43" fmla="*/ 78581 w 2438400"/>
              <a:gd name="connsiteY43" fmla="*/ 700088 h 1012031"/>
              <a:gd name="connsiteX44" fmla="*/ 64293 w 2438400"/>
              <a:gd name="connsiteY44" fmla="*/ 757238 h 1012031"/>
              <a:gd name="connsiteX45" fmla="*/ 38100 w 2438400"/>
              <a:gd name="connsiteY45" fmla="*/ 833438 h 1012031"/>
              <a:gd name="connsiteX46" fmla="*/ 21431 w 2438400"/>
              <a:gd name="connsiteY46" fmla="*/ 883444 h 1012031"/>
              <a:gd name="connsiteX47" fmla="*/ 4762 w 2438400"/>
              <a:gd name="connsiteY47" fmla="*/ 919163 h 1012031"/>
              <a:gd name="connsiteX48" fmla="*/ 0 w 2438400"/>
              <a:gd name="connsiteY48" fmla="*/ 950119 h 1012031"/>
              <a:gd name="connsiteX49" fmla="*/ 2381 w 2438400"/>
              <a:gd name="connsiteY49" fmla="*/ 976313 h 1012031"/>
              <a:gd name="connsiteX50" fmla="*/ 7143 w 2438400"/>
              <a:gd name="connsiteY50" fmla="*/ 990600 h 1012031"/>
              <a:gd name="connsiteX51" fmla="*/ 19050 w 2438400"/>
              <a:gd name="connsiteY51" fmla="*/ 1004888 h 1012031"/>
              <a:gd name="connsiteX52" fmla="*/ 42862 w 2438400"/>
              <a:gd name="connsiteY52" fmla="*/ 1009650 h 1012031"/>
              <a:gd name="connsiteX53" fmla="*/ 80962 w 2438400"/>
              <a:gd name="connsiteY53" fmla="*/ 1012031 h 1012031"/>
              <a:gd name="connsiteX54" fmla="*/ 209550 w 2438400"/>
              <a:gd name="connsiteY54" fmla="*/ 1004888 h 1012031"/>
              <a:gd name="connsiteX55" fmla="*/ 292893 w 2438400"/>
              <a:gd name="connsiteY55" fmla="*/ 1000125 h 1012031"/>
              <a:gd name="connsiteX56" fmla="*/ 369093 w 2438400"/>
              <a:gd name="connsiteY56" fmla="*/ 988219 h 1012031"/>
              <a:gd name="connsiteX57" fmla="*/ 511968 w 2438400"/>
              <a:gd name="connsiteY57" fmla="*/ 964406 h 1012031"/>
              <a:gd name="connsiteX58" fmla="*/ 692943 w 2438400"/>
              <a:gd name="connsiteY58" fmla="*/ 914400 h 1012031"/>
              <a:gd name="connsiteX59" fmla="*/ 921543 w 2438400"/>
              <a:gd name="connsiteY59" fmla="*/ 840581 h 1012031"/>
              <a:gd name="connsiteX60" fmla="*/ 1193006 w 2438400"/>
              <a:gd name="connsiteY60" fmla="*/ 745331 h 1012031"/>
              <a:gd name="connsiteX61" fmla="*/ 1502568 w 2438400"/>
              <a:gd name="connsiteY61" fmla="*/ 626269 h 1012031"/>
              <a:gd name="connsiteX62" fmla="*/ 1554956 w 2438400"/>
              <a:gd name="connsiteY62" fmla="*/ 604838 h 1012031"/>
              <a:gd name="connsiteX0" fmla="*/ 1554956 w 2438400"/>
              <a:gd name="connsiteY0" fmla="*/ 604838 h 1012031"/>
              <a:gd name="connsiteX1" fmla="*/ 1969293 w 2438400"/>
              <a:gd name="connsiteY1" fmla="*/ 433388 h 1012031"/>
              <a:gd name="connsiteX2" fmla="*/ 2069306 w 2438400"/>
              <a:gd name="connsiteY2" fmla="*/ 390525 h 1012031"/>
              <a:gd name="connsiteX3" fmla="*/ 2174081 w 2438400"/>
              <a:gd name="connsiteY3" fmla="*/ 342900 h 1012031"/>
              <a:gd name="connsiteX4" fmla="*/ 2207418 w 2438400"/>
              <a:gd name="connsiteY4" fmla="*/ 330994 h 1012031"/>
              <a:gd name="connsiteX5" fmla="*/ 2240756 w 2438400"/>
              <a:gd name="connsiteY5" fmla="*/ 326231 h 1012031"/>
              <a:gd name="connsiteX6" fmla="*/ 2276475 w 2438400"/>
              <a:gd name="connsiteY6" fmla="*/ 323850 h 1012031"/>
              <a:gd name="connsiteX7" fmla="*/ 2307431 w 2438400"/>
              <a:gd name="connsiteY7" fmla="*/ 323850 h 1012031"/>
              <a:gd name="connsiteX8" fmla="*/ 2336006 w 2438400"/>
              <a:gd name="connsiteY8" fmla="*/ 328613 h 1012031"/>
              <a:gd name="connsiteX9" fmla="*/ 2359818 w 2438400"/>
              <a:gd name="connsiteY9" fmla="*/ 330994 h 1012031"/>
              <a:gd name="connsiteX10" fmla="*/ 2386012 w 2438400"/>
              <a:gd name="connsiteY10" fmla="*/ 323850 h 1012031"/>
              <a:gd name="connsiteX11" fmla="*/ 2412206 w 2438400"/>
              <a:gd name="connsiteY11" fmla="*/ 316706 h 1012031"/>
              <a:gd name="connsiteX12" fmla="*/ 2438400 w 2438400"/>
              <a:gd name="connsiteY12" fmla="*/ 300038 h 1012031"/>
              <a:gd name="connsiteX13" fmla="*/ 2143125 w 2438400"/>
              <a:gd name="connsiteY13" fmla="*/ 7144 h 1012031"/>
              <a:gd name="connsiteX14" fmla="*/ 2131218 w 2438400"/>
              <a:gd name="connsiteY14" fmla="*/ 42863 h 1012031"/>
              <a:gd name="connsiteX15" fmla="*/ 2114550 w 2438400"/>
              <a:gd name="connsiteY15" fmla="*/ 64294 h 1012031"/>
              <a:gd name="connsiteX16" fmla="*/ 2097881 w 2438400"/>
              <a:gd name="connsiteY16" fmla="*/ 85725 h 1012031"/>
              <a:gd name="connsiteX17" fmla="*/ 2062162 w 2438400"/>
              <a:gd name="connsiteY17" fmla="*/ 104775 h 1012031"/>
              <a:gd name="connsiteX18" fmla="*/ 1862137 w 2438400"/>
              <a:gd name="connsiteY18" fmla="*/ 195263 h 1012031"/>
              <a:gd name="connsiteX19" fmla="*/ 1683543 w 2438400"/>
              <a:gd name="connsiteY19" fmla="*/ 273844 h 1012031"/>
              <a:gd name="connsiteX20" fmla="*/ 1412081 w 2438400"/>
              <a:gd name="connsiteY20" fmla="*/ 392906 h 1012031"/>
              <a:gd name="connsiteX21" fmla="*/ 1183481 w 2438400"/>
              <a:gd name="connsiteY21" fmla="*/ 492919 h 1012031"/>
              <a:gd name="connsiteX22" fmla="*/ 983456 w 2438400"/>
              <a:gd name="connsiteY22" fmla="*/ 566738 h 1012031"/>
              <a:gd name="connsiteX23" fmla="*/ 828675 w 2438400"/>
              <a:gd name="connsiteY23" fmla="*/ 614363 h 1012031"/>
              <a:gd name="connsiteX24" fmla="*/ 700087 w 2438400"/>
              <a:gd name="connsiteY24" fmla="*/ 645319 h 1012031"/>
              <a:gd name="connsiteX25" fmla="*/ 604837 w 2438400"/>
              <a:gd name="connsiteY25" fmla="*/ 664369 h 1012031"/>
              <a:gd name="connsiteX26" fmla="*/ 519112 w 2438400"/>
              <a:gd name="connsiteY26" fmla="*/ 666750 h 1012031"/>
              <a:gd name="connsiteX27" fmla="*/ 454818 w 2438400"/>
              <a:gd name="connsiteY27" fmla="*/ 666750 h 1012031"/>
              <a:gd name="connsiteX28" fmla="*/ 392906 w 2438400"/>
              <a:gd name="connsiteY28" fmla="*/ 654844 h 1012031"/>
              <a:gd name="connsiteX29" fmla="*/ 340518 w 2438400"/>
              <a:gd name="connsiteY29" fmla="*/ 626269 h 1012031"/>
              <a:gd name="connsiteX30" fmla="*/ 309562 w 2438400"/>
              <a:gd name="connsiteY30" fmla="*/ 597694 h 1012031"/>
              <a:gd name="connsiteX31" fmla="*/ 292893 w 2438400"/>
              <a:gd name="connsiteY31" fmla="*/ 571500 h 1012031"/>
              <a:gd name="connsiteX32" fmla="*/ 245268 w 2438400"/>
              <a:gd name="connsiteY32" fmla="*/ 440531 h 1012031"/>
              <a:gd name="connsiteX33" fmla="*/ 159543 w 2438400"/>
              <a:gd name="connsiteY33" fmla="*/ 202406 h 1012031"/>
              <a:gd name="connsiteX34" fmla="*/ 102393 w 2438400"/>
              <a:gd name="connsiteY34" fmla="*/ 33338 h 1012031"/>
              <a:gd name="connsiteX35" fmla="*/ 88106 w 2438400"/>
              <a:gd name="connsiteY35" fmla="*/ 0 h 1012031"/>
              <a:gd name="connsiteX36" fmla="*/ 40481 w 2438400"/>
              <a:gd name="connsiteY36" fmla="*/ 59531 h 1012031"/>
              <a:gd name="connsiteX37" fmla="*/ 52387 w 2438400"/>
              <a:gd name="connsiteY37" fmla="*/ 138113 h 1012031"/>
              <a:gd name="connsiteX38" fmla="*/ 73818 w 2438400"/>
              <a:gd name="connsiteY38" fmla="*/ 295275 h 1012031"/>
              <a:gd name="connsiteX39" fmla="*/ 83343 w 2438400"/>
              <a:gd name="connsiteY39" fmla="*/ 392906 h 1012031"/>
              <a:gd name="connsiteX40" fmla="*/ 88106 w 2438400"/>
              <a:gd name="connsiteY40" fmla="*/ 554831 h 1012031"/>
              <a:gd name="connsiteX41" fmla="*/ 83343 w 2438400"/>
              <a:gd name="connsiteY41" fmla="*/ 638175 h 1012031"/>
              <a:gd name="connsiteX42" fmla="*/ 78581 w 2438400"/>
              <a:gd name="connsiteY42" fmla="*/ 700088 h 1012031"/>
              <a:gd name="connsiteX43" fmla="*/ 64293 w 2438400"/>
              <a:gd name="connsiteY43" fmla="*/ 757238 h 1012031"/>
              <a:gd name="connsiteX44" fmla="*/ 38100 w 2438400"/>
              <a:gd name="connsiteY44" fmla="*/ 833438 h 1012031"/>
              <a:gd name="connsiteX45" fmla="*/ 21431 w 2438400"/>
              <a:gd name="connsiteY45" fmla="*/ 883444 h 1012031"/>
              <a:gd name="connsiteX46" fmla="*/ 4762 w 2438400"/>
              <a:gd name="connsiteY46" fmla="*/ 919163 h 1012031"/>
              <a:gd name="connsiteX47" fmla="*/ 0 w 2438400"/>
              <a:gd name="connsiteY47" fmla="*/ 950119 h 1012031"/>
              <a:gd name="connsiteX48" fmla="*/ 2381 w 2438400"/>
              <a:gd name="connsiteY48" fmla="*/ 976313 h 1012031"/>
              <a:gd name="connsiteX49" fmla="*/ 7143 w 2438400"/>
              <a:gd name="connsiteY49" fmla="*/ 990600 h 1012031"/>
              <a:gd name="connsiteX50" fmla="*/ 19050 w 2438400"/>
              <a:gd name="connsiteY50" fmla="*/ 1004888 h 1012031"/>
              <a:gd name="connsiteX51" fmla="*/ 42862 w 2438400"/>
              <a:gd name="connsiteY51" fmla="*/ 1009650 h 1012031"/>
              <a:gd name="connsiteX52" fmla="*/ 80962 w 2438400"/>
              <a:gd name="connsiteY52" fmla="*/ 1012031 h 1012031"/>
              <a:gd name="connsiteX53" fmla="*/ 209550 w 2438400"/>
              <a:gd name="connsiteY53" fmla="*/ 1004888 h 1012031"/>
              <a:gd name="connsiteX54" fmla="*/ 292893 w 2438400"/>
              <a:gd name="connsiteY54" fmla="*/ 1000125 h 1012031"/>
              <a:gd name="connsiteX55" fmla="*/ 369093 w 2438400"/>
              <a:gd name="connsiteY55" fmla="*/ 988219 h 1012031"/>
              <a:gd name="connsiteX56" fmla="*/ 511968 w 2438400"/>
              <a:gd name="connsiteY56" fmla="*/ 964406 h 1012031"/>
              <a:gd name="connsiteX57" fmla="*/ 692943 w 2438400"/>
              <a:gd name="connsiteY57" fmla="*/ 914400 h 1012031"/>
              <a:gd name="connsiteX58" fmla="*/ 921543 w 2438400"/>
              <a:gd name="connsiteY58" fmla="*/ 840581 h 1012031"/>
              <a:gd name="connsiteX59" fmla="*/ 1193006 w 2438400"/>
              <a:gd name="connsiteY59" fmla="*/ 745331 h 1012031"/>
              <a:gd name="connsiteX60" fmla="*/ 1502568 w 2438400"/>
              <a:gd name="connsiteY60" fmla="*/ 626269 h 1012031"/>
              <a:gd name="connsiteX61" fmla="*/ 1554956 w 2438400"/>
              <a:gd name="connsiteY61" fmla="*/ 604838 h 1012031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245268 w 2438400"/>
              <a:gd name="connsiteY32" fmla="*/ 433387 h 1004887"/>
              <a:gd name="connsiteX33" fmla="*/ 159543 w 2438400"/>
              <a:gd name="connsiteY33" fmla="*/ 195262 h 1004887"/>
              <a:gd name="connsiteX34" fmla="*/ 102393 w 2438400"/>
              <a:gd name="connsiteY34" fmla="*/ 26194 h 1004887"/>
              <a:gd name="connsiteX35" fmla="*/ 40481 w 2438400"/>
              <a:gd name="connsiteY35" fmla="*/ 52387 h 1004887"/>
              <a:gd name="connsiteX36" fmla="*/ 52387 w 2438400"/>
              <a:gd name="connsiteY36" fmla="*/ 130969 h 1004887"/>
              <a:gd name="connsiteX37" fmla="*/ 73818 w 2438400"/>
              <a:gd name="connsiteY37" fmla="*/ 288131 h 1004887"/>
              <a:gd name="connsiteX38" fmla="*/ 83343 w 2438400"/>
              <a:gd name="connsiteY38" fmla="*/ 385762 h 1004887"/>
              <a:gd name="connsiteX39" fmla="*/ 88106 w 2438400"/>
              <a:gd name="connsiteY39" fmla="*/ 547687 h 1004887"/>
              <a:gd name="connsiteX40" fmla="*/ 83343 w 2438400"/>
              <a:gd name="connsiteY40" fmla="*/ 631031 h 1004887"/>
              <a:gd name="connsiteX41" fmla="*/ 78581 w 2438400"/>
              <a:gd name="connsiteY41" fmla="*/ 692944 h 1004887"/>
              <a:gd name="connsiteX42" fmla="*/ 64293 w 2438400"/>
              <a:gd name="connsiteY42" fmla="*/ 750094 h 1004887"/>
              <a:gd name="connsiteX43" fmla="*/ 38100 w 2438400"/>
              <a:gd name="connsiteY43" fmla="*/ 826294 h 1004887"/>
              <a:gd name="connsiteX44" fmla="*/ 21431 w 2438400"/>
              <a:gd name="connsiteY44" fmla="*/ 876300 h 1004887"/>
              <a:gd name="connsiteX45" fmla="*/ 4762 w 2438400"/>
              <a:gd name="connsiteY45" fmla="*/ 912019 h 1004887"/>
              <a:gd name="connsiteX46" fmla="*/ 0 w 2438400"/>
              <a:gd name="connsiteY46" fmla="*/ 942975 h 1004887"/>
              <a:gd name="connsiteX47" fmla="*/ 2381 w 2438400"/>
              <a:gd name="connsiteY47" fmla="*/ 969169 h 1004887"/>
              <a:gd name="connsiteX48" fmla="*/ 7143 w 2438400"/>
              <a:gd name="connsiteY48" fmla="*/ 983456 h 1004887"/>
              <a:gd name="connsiteX49" fmla="*/ 19050 w 2438400"/>
              <a:gd name="connsiteY49" fmla="*/ 997744 h 1004887"/>
              <a:gd name="connsiteX50" fmla="*/ 42862 w 2438400"/>
              <a:gd name="connsiteY50" fmla="*/ 1002506 h 1004887"/>
              <a:gd name="connsiteX51" fmla="*/ 80962 w 2438400"/>
              <a:gd name="connsiteY51" fmla="*/ 1004887 h 1004887"/>
              <a:gd name="connsiteX52" fmla="*/ 209550 w 2438400"/>
              <a:gd name="connsiteY52" fmla="*/ 997744 h 1004887"/>
              <a:gd name="connsiteX53" fmla="*/ 292893 w 2438400"/>
              <a:gd name="connsiteY53" fmla="*/ 992981 h 1004887"/>
              <a:gd name="connsiteX54" fmla="*/ 369093 w 2438400"/>
              <a:gd name="connsiteY54" fmla="*/ 981075 h 1004887"/>
              <a:gd name="connsiteX55" fmla="*/ 511968 w 2438400"/>
              <a:gd name="connsiteY55" fmla="*/ 957262 h 1004887"/>
              <a:gd name="connsiteX56" fmla="*/ 692943 w 2438400"/>
              <a:gd name="connsiteY56" fmla="*/ 907256 h 1004887"/>
              <a:gd name="connsiteX57" fmla="*/ 921543 w 2438400"/>
              <a:gd name="connsiteY57" fmla="*/ 833437 h 1004887"/>
              <a:gd name="connsiteX58" fmla="*/ 1193006 w 2438400"/>
              <a:gd name="connsiteY58" fmla="*/ 738187 h 1004887"/>
              <a:gd name="connsiteX59" fmla="*/ 1502568 w 2438400"/>
              <a:gd name="connsiteY59" fmla="*/ 619125 h 1004887"/>
              <a:gd name="connsiteX60" fmla="*/ 1554956 w 2438400"/>
              <a:gd name="connsiteY60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245268 w 2438400"/>
              <a:gd name="connsiteY32" fmla="*/ 433387 h 1004887"/>
              <a:gd name="connsiteX33" fmla="*/ 159543 w 2438400"/>
              <a:gd name="connsiteY33" fmla="*/ 195262 h 1004887"/>
              <a:gd name="connsiteX34" fmla="*/ 40481 w 2438400"/>
              <a:gd name="connsiteY34" fmla="*/ 52387 h 1004887"/>
              <a:gd name="connsiteX35" fmla="*/ 52387 w 2438400"/>
              <a:gd name="connsiteY35" fmla="*/ 130969 h 1004887"/>
              <a:gd name="connsiteX36" fmla="*/ 73818 w 2438400"/>
              <a:gd name="connsiteY36" fmla="*/ 288131 h 1004887"/>
              <a:gd name="connsiteX37" fmla="*/ 83343 w 2438400"/>
              <a:gd name="connsiteY37" fmla="*/ 385762 h 1004887"/>
              <a:gd name="connsiteX38" fmla="*/ 88106 w 2438400"/>
              <a:gd name="connsiteY38" fmla="*/ 547687 h 1004887"/>
              <a:gd name="connsiteX39" fmla="*/ 83343 w 2438400"/>
              <a:gd name="connsiteY39" fmla="*/ 631031 h 1004887"/>
              <a:gd name="connsiteX40" fmla="*/ 78581 w 2438400"/>
              <a:gd name="connsiteY40" fmla="*/ 692944 h 1004887"/>
              <a:gd name="connsiteX41" fmla="*/ 64293 w 2438400"/>
              <a:gd name="connsiteY41" fmla="*/ 750094 h 1004887"/>
              <a:gd name="connsiteX42" fmla="*/ 38100 w 2438400"/>
              <a:gd name="connsiteY42" fmla="*/ 826294 h 1004887"/>
              <a:gd name="connsiteX43" fmla="*/ 21431 w 2438400"/>
              <a:gd name="connsiteY43" fmla="*/ 876300 h 1004887"/>
              <a:gd name="connsiteX44" fmla="*/ 4762 w 2438400"/>
              <a:gd name="connsiteY44" fmla="*/ 912019 h 1004887"/>
              <a:gd name="connsiteX45" fmla="*/ 0 w 2438400"/>
              <a:gd name="connsiteY45" fmla="*/ 942975 h 1004887"/>
              <a:gd name="connsiteX46" fmla="*/ 2381 w 2438400"/>
              <a:gd name="connsiteY46" fmla="*/ 969169 h 1004887"/>
              <a:gd name="connsiteX47" fmla="*/ 7143 w 2438400"/>
              <a:gd name="connsiteY47" fmla="*/ 983456 h 1004887"/>
              <a:gd name="connsiteX48" fmla="*/ 19050 w 2438400"/>
              <a:gd name="connsiteY48" fmla="*/ 997744 h 1004887"/>
              <a:gd name="connsiteX49" fmla="*/ 42862 w 2438400"/>
              <a:gd name="connsiteY49" fmla="*/ 1002506 h 1004887"/>
              <a:gd name="connsiteX50" fmla="*/ 80962 w 2438400"/>
              <a:gd name="connsiteY50" fmla="*/ 1004887 h 1004887"/>
              <a:gd name="connsiteX51" fmla="*/ 209550 w 2438400"/>
              <a:gd name="connsiteY51" fmla="*/ 997744 h 1004887"/>
              <a:gd name="connsiteX52" fmla="*/ 292893 w 2438400"/>
              <a:gd name="connsiteY52" fmla="*/ 992981 h 1004887"/>
              <a:gd name="connsiteX53" fmla="*/ 369093 w 2438400"/>
              <a:gd name="connsiteY53" fmla="*/ 981075 h 1004887"/>
              <a:gd name="connsiteX54" fmla="*/ 511968 w 2438400"/>
              <a:gd name="connsiteY54" fmla="*/ 957262 h 1004887"/>
              <a:gd name="connsiteX55" fmla="*/ 692943 w 2438400"/>
              <a:gd name="connsiteY55" fmla="*/ 907256 h 1004887"/>
              <a:gd name="connsiteX56" fmla="*/ 921543 w 2438400"/>
              <a:gd name="connsiteY56" fmla="*/ 833437 h 1004887"/>
              <a:gd name="connsiteX57" fmla="*/ 1193006 w 2438400"/>
              <a:gd name="connsiteY57" fmla="*/ 738187 h 1004887"/>
              <a:gd name="connsiteX58" fmla="*/ 1502568 w 2438400"/>
              <a:gd name="connsiteY58" fmla="*/ 619125 h 1004887"/>
              <a:gd name="connsiteX59" fmla="*/ 1554956 w 2438400"/>
              <a:gd name="connsiteY59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245268 w 2438400"/>
              <a:gd name="connsiteY32" fmla="*/ 433387 h 1004887"/>
              <a:gd name="connsiteX33" fmla="*/ 159543 w 2438400"/>
              <a:gd name="connsiteY33" fmla="*/ 195262 h 1004887"/>
              <a:gd name="connsiteX34" fmla="*/ 52387 w 2438400"/>
              <a:gd name="connsiteY34" fmla="*/ 130969 h 1004887"/>
              <a:gd name="connsiteX35" fmla="*/ 73818 w 2438400"/>
              <a:gd name="connsiteY35" fmla="*/ 288131 h 1004887"/>
              <a:gd name="connsiteX36" fmla="*/ 83343 w 2438400"/>
              <a:gd name="connsiteY36" fmla="*/ 385762 h 1004887"/>
              <a:gd name="connsiteX37" fmla="*/ 88106 w 2438400"/>
              <a:gd name="connsiteY37" fmla="*/ 547687 h 1004887"/>
              <a:gd name="connsiteX38" fmla="*/ 83343 w 2438400"/>
              <a:gd name="connsiteY38" fmla="*/ 631031 h 1004887"/>
              <a:gd name="connsiteX39" fmla="*/ 78581 w 2438400"/>
              <a:gd name="connsiteY39" fmla="*/ 692944 h 1004887"/>
              <a:gd name="connsiteX40" fmla="*/ 64293 w 2438400"/>
              <a:gd name="connsiteY40" fmla="*/ 750094 h 1004887"/>
              <a:gd name="connsiteX41" fmla="*/ 38100 w 2438400"/>
              <a:gd name="connsiteY41" fmla="*/ 826294 h 1004887"/>
              <a:gd name="connsiteX42" fmla="*/ 21431 w 2438400"/>
              <a:gd name="connsiteY42" fmla="*/ 876300 h 1004887"/>
              <a:gd name="connsiteX43" fmla="*/ 4762 w 2438400"/>
              <a:gd name="connsiteY43" fmla="*/ 912019 h 1004887"/>
              <a:gd name="connsiteX44" fmla="*/ 0 w 2438400"/>
              <a:gd name="connsiteY44" fmla="*/ 942975 h 1004887"/>
              <a:gd name="connsiteX45" fmla="*/ 2381 w 2438400"/>
              <a:gd name="connsiteY45" fmla="*/ 969169 h 1004887"/>
              <a:gd name="connsiteX46" fmla="*/ 7143 w 2438400"/>
              <a:gd name="connsiteY46" fmla="*/ 983456 h 1004887"/>
              <a:gd name="connsiteX47" fmla="*/ 19050 w 2438400"/>
              <a:gd name="connsiteY47" fmla="*/ 997744 h 1004887"/>
              <a:gd name="connsiteX48" fmla="*/ 42862 w 2438400"/>
              <a:gd name="connsiteY48" fmla="*/ 1002506 h 1004887"/>
              <a:gd name="connsiteX49" fmla="*/ 80962 w 2438400"/>
              <a:gd name="connsiteY49" fmla="*/ 1004887 h 1004887"/>
              <a:gd name="connsiteX50" fmla="*/ 209550 w 2438400"/>
              <a:gd name="connsiteY50" fmla="*/ 997744 h 1004887"/>
              <a:gd name="connsiteX51" fmla="*/ 292893 w 2438400"/>
              <a:gd name="connsiteY51" fmla="*/ 992981 h 1004887"/>
              <a:gd name="connsiteX52" fmla="*/ 369093 w 2438400"/>
              <a:gd name="connsiteY52" fmla="*/ 981075 h 1004887"/>
              <a:gd name="connsiteX53" fmla="*/ 511968 w 2438400"/>
              <a:gd name="connsiteY53" fmla="*/ 957262 h 1004887"/>
              <a:gd name="connsiteX54" fmla="*/ 692943 w 2438400"/>
              <a:gd name="connsiteY54" fmla="*/ 907256 h 1004887"/>
              <a:gd name="connsiteX55" fmla="*/ 921543 w 2438400"/>
              <a:gd name="connsiteY55" fmla="*/ 833437 h 1004887"/>
              <a:gd name="connsiteX56" fmla="*/ 1193006 w 2438400"/>
              <a:gd name="connsiteY56" fmla="*/ 738187 h 1004887"/>
              <a:gd name="connsiteX57" fmla="*/ 1502568 w 2438400"/>
              <a:gd name="connsiteY57" fmla="*/ 619125 h 1004887"/>
              <a:gd name="connsiteX58" fmla="*/ 1554956 w 2438400"/>
              <a:gd name="connsiteY58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245268 w 2438400"/>
              <a:gd name="connsiteY32" fmla="*/ 433387 h 1004887"/>
              <a:gd name="connsiteX33" fmla="*/ 159543 w 2438400"/>
              <a:gd name="connsiteY33" fmla="*/ 195262 h 1004887"/>
              <a:gd name="connsiteX34" fmla="*/ 73818 w 2438400"/>
              <a:gd name="connsiteY34" fmla="*/ 288131 h 1004887"/>
              <a:gd name="connsiteX35" fmla="*/ 83343 w 2438400"/>
              <a:gd name="connsiteY35" fmla="*/ 385762 h 1004887"/>
              <a:gd name="connsiteX36" fmla="*/ 88106 w 2438400"/>
              <a:gd name="connsiteY36" fmla="*/ 547687 h 1004887"/>
              <a:gd name="connsiteX37" fmla="*/ 83343 w 2438400"/>
              <a:gd name="connsiteY37" fmla="*/ 631031 h 1004887"/>
              <a:gd name="connsiteX38" fmla="*/ 78581 w 2438400"/>
              <a:gd name="connsiteY38" fmla="*/ 692944 h 1004887"/>
              <a:gd name="connsiteX39" fmla="*/ 64293 w 2438400"/>
              <a:gd name="connsiteY39" fmla="*/ 750094 h 1004887"/>
              <a:gd name="connsiteX40" fmla="*/ 38100 w 2438400"/>
              <a:gd name="connsiteY40" fmla="*/ 826294 h 1004887"/>
              <a:gd name="connsiteX41" fmla="*/ 21431 w 2438400"/>
              <a:gd name="connsiteY41" fmla="*/ 876300 h 1004887"/>
              <a:gd name="connsiteX42" fmla="*/ 4762 w 2438400"/>
              <a:gd name="connsiteY42" fmla="*/ 912019 h 1004887"/>
              <a:gd name="connsiteX43" fmla="*/ 0 w 2438400"/>
              <a:gd name="connsiteY43" fmla="*/ 942975 h 1004887"/>
              <a:gd name="connsiteX44" fmla="*/ 2381 w 2438400"/>
              <a:gd name="connsiteY44" fmla="*/ 969169 h 1004887"/>
              <a:gd name="connsiteX45" fmla="*/ 7143 w 2438400"/>
              <a:gd name="connsiteY45" fmla="*/ 983456 h 1004887"/>
              <a:gd name="connsiteX46" fmla="*/ 19050 w 2438400"/>
              <a:gd name="connsiteY46" fmla="*/ 997744 h 1004887"/>
              <a:gd name="connsiteX47" fmla="*/ 42862 w 2438400"/>
              <a:gd name="connsiteY47" fmla="*/ 1002506 h 1004887"/>
              <a:gd name="connsiteX48" fmla="*/ 80962 w 2438400"/>
              <a:gd name="connsiteY48" fmla="*/ 1004887 h 1004887"/>
              <a:gd name="connsiteX49" fmla="*/ 209550 w 2438400"/>
              <a:gd name="connsiteY49" fmla="*/ 997744 h 1004887"/>
              <a:gd name="connsiteX50" fmla="*/ 292893 w 2438400"/>
              <a:gd name="connsiteY50" fmla="*/ 992981 h 1004887"/>
              <a:gd name="connsiteX51" fmla="*/ 369093 w 2438400"/>
              <a:gd name="connsiteY51" fmla="*/ 981075 h 1004887"/>
              <a:gd name="connsiteX52" fmla="*/ 511968 w 2438400"/>
              <a:gd name="connsiteY52" fmla="*/ 957262 h 1004887"/>
              <a:gd name="connsiteX53" fmla="*/ 692943 w 2438400"/>
              <a:gd name="connsiteY53" fmla="*/ 907256 h 1004887"/>
              <a:gd name="connsiteX54" fmla="*/ 921543 w 2438400"/>
              <a:gd name="connsiteY54" fmla="*/ 833437 h 1004887"/>
              <a:gd name="connsiteX55" fmla="*/ 1193006 w 2438400"/>
              <a:gd name="connsiteY55" fmla="*/ 738187 h 1004887"/>
              <a:gd name="connsiteX56" fmla="*/ 1502568 w 2438400"/>
              <a:gd name="connsiteY56" fmla="*/ 619125 h 1004887"/>
              <a:gd name="connsiteX57" fmla="*/ 1554956 w 2438400"/>
              <a:gd name="connsiteY57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245268 w 2438400"/>
              <a:gd name="connsiteY32" fmla="*/ 433387 h 1004887"/>
              <a:gd name="connsiteX33" fmla="*/ 159543 w 2438400"/>
              <a:gd name="connsiteY33" fmla="*/ 195262 h 1004887"/>
              <a:gd name="connsiteX34" fmla="*/ 83343 w 2438400"/>
              <a:gd name="connsiteY34" fmla="*/ 385762 h 1004887"/>
              <a:gd name="connsiteX35" fmla="*/ 88106 w 2438400"/>
              <a:gd name="connsiteY35" fmla="*/ 547687 h 1004887"/>
              <a:gd name="connsiteX36" fmla="*/ 83343 w 2438400"/>
              <a:gd name="connsiteY36" fmla="*/ 631031 h 1004887"/>
              <a:gd name="connsiteX37" fmla="*/ 78581 w 2438400"/>
              <a:gd name="connsiteY37" fmla="*/ 692944 h 1004887"/>
              <a:gd name="connsiteX38" fmla="*/ 64293 w 2438400"/>
              <a:gd name="connsiteY38" fmla="*/ 750094 h 1004887"/>
              <a:gd name="connsiteX39" fmla="*/ 38100 w 2438400"/>
              <a:gd name="connsiteY39" fmla="*/ 826294 h 1004887"/>
              <a:gd name="connsiteX40" fmla="*/ 21431 w 2438400"/>
              <a:gd name="connsiteY40" fmla="*/ 876300 h 1004887"/>
              <a:gd name="connsiteX41" fmla="*/ 4762 w 2438400"/>
              <a:gd name="connsiteY41" fmla="*/ 912019 h 1004887"/>
              <a:gd name="connsiteX42" fmla="*/ 0 w 2438400"/>
              <a:gd name="connsiteY42" fmla="*/ 942975 h 1004887"/>
              <a:gd name="connsiteX43" fmla="*/ 2381 w 2438400"/>
              <a:gd name="connsiteY43" fmla="*/ 969169 h 1004887"/>
              <a:gd name="connsiteX44" fmla="*/ 7143 w 2438400"/>
              <a:gd name="connsiteY44" fmla="*/ 983456 h 1004887"/>
              <a:gd name="connsiteX45" fmla="*/ 19050 w 2438400"/>
              <a:gd name="connsiteY45" fmla="*/ 997744 h 1004887"/>
              <a:gd name="connsiteX46" fmla="*/ 42862 w 2438400"/>
              <a:gd name="connsiteY46" fmla="*/ 1002506 h 1004887"/>
              <a:gd name="connsiteX47" fmla="*/ 80962 w 2438400"/>
              <a:gd name="connsiteY47" fmla="*/ 1004887 h 1004887"/>
              <a:gd name="connsiteX48" fmla="*/ 209550 w 2438400"/>
              <a:gd name="connsiteY48" fmla="*/ 997744 h 1004887"/>
              <a:gd name="connsiteX49" fmla="*/ 292893 w 2438400"/>
              <a:gd name="connsiteY49" fmla="*/ 992981 h 1004887"/>
              <a:gd name="connsiteX50" fmla="*/ 369093 w 2438400"/>
              <a:gd name="connsiteY50" fmla="*/ 981075 h 1004887"/>
              <a:gd name="connsiteX51" fmla="*/ 511968 w 2438400"/>
              <a:gd name="connsiteY51" fmla="*/ 957262 h 1004887"/>
              <a:gd name="connsiteX52" fmla="*/ 692943 w 2438400"/>
              <a:gd name="connsiteY52" fmla="*/ 907256 h 1004887"/>
              <a:gd name="connsiteX53" fmla="*/ 921543 w 2438400"/>
              <a:gd name="connsiteY53" fmla="*/ 833437 h 1004887"/>
              <a:gd name="connsiteX54" fmla="*/ 1193006 w 2438400"/>
              <a:gd name="connsiteY54" fmla="*/ 738187 h 1004887"/>
              <a:gd name="connsiteX55" fmla="*/ 1502568 w 2438400"/>
              <a:gd name="connsiteY55" fmla="*/ 619125 h 1004887"/>
              <a:gd name="connsiteX56" fmla="*/ 1554956 w 2438400"/>
              <a:gd name="connsiteY56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245268 w 2438400"/>
              <a:gd name="connsiteY32" fmla="*/ 433387 h 1004887"/>
              <a:gd name="connsiteX33" fmla="*/ 83343 w 2438400"/>
              <a:gd name="connsiteY33" fmla="*/ 385762 h 1004887"/>
              <a:gd name="connsiteX34" fmla="*/ 88106 w 2438400"/>
              <a:gd name="connsiteY34" fmla="*/ 547687 h 1004887"/>
              <a:gd name="connsiteX35" fmla="*/ 83343 w 2438400"/>
              <a:gd name="connsiteY35" fmla="*/ 631031 h 1004887"/>
              <a:gd name="connsiteX36" fmla="*/ 78581 w 2438400"/>
              <a:gd name="connsiteY36" fmla="*/ 692944 h 1004887"/>
              <a:gd name="connsiteX37" fmla="*/ 64293 w 2438400"/>
              <a:gd name="connsiteY37" fmla="*/ 750094 h 1004887"/>
              <a:gd name="connsiteX38" fmla="*/ 38100 w 2438400"/>
              <a:gd name="connsiteY38" fmla="*/ 826294 h 1004887"/>
              <a:gd name="connsiteX39" fmla="*/ 21431 w 2438400"/>
              <a:gd name="connsiteY39" fmla="*/ 876300 h 1004887"/>
              <a:gd name="connsiteX40" fmla="*/ 4762 w 2438400"/>
              <a:gd name="connsiteY40" fmla="*/ 912019 h 1004887"/>
              <a:gd name="connsiteX41" fmla="*/ 0 w 2438400"/>
              <a:gd name="connsiteY41" fmla="*/ 942975 h 1004887"/>
              <a:gd name="connsiteX42" fmla="*/ 2381 w 2438400"/>
              <a:gd name="connsiteY42" fmla="*/ 969169 h 1004887"/>
              <a:gd name="connsiteX43" fmla="*/ 7143 w 2438400"/>
              <a:gd name="connsiteY43" fmla="*/ 983456 h 1004887"/>
              <a:gd name="connsiteX44" fmla="*/ 19050 w 2438400"/>
              <a:gd name="connsiteY44" fmla="*/ 997744 h 1004887"/>
              <a:gd name="connsiteX45" fmla="*/ 42862 w 2438400"/>
              <a:gd name="connsiteY45" fmla="*/ 1002506 h 1004887"/>
              <a:gd name="connsiteX46" fmla="*/ 80962 w 2438400"/>
              <a:gd name="connsiteY46" fmla="*/ 1004887 h 1004887"/>
              <a:gd name="connsiteX47" fmla="*/ 209550 w 2438400"/>
              <a:gd name="connsiteY47" fmla="*/ 997744 h 1004887"/>
              <a:gd name="connsiteX48" fmla="*/ 292893 w 2438400"/>
              <a:gd name="connsiteY48" fmla="*/ 992981 h 1004887"/>
              <a:gd name="connsiteX49" fmla="*/ 369093 w 2438400"/>
              <a:gd name="connsiteY49" fmla="*/ 981075 h 1004887"/>
              <a:gd name="connsiteX50" fmla="*/ 511968 w 2438400"/>
              <a:gd name="connsiteY50" fmla="*/ 957262 h 1004887"/>
              <a:gd name="connsiteX51" fmla="*/ 692943 w 2438400"/>
              <a:gd name="connsiteY51" fmla="*/ 907256 h 1004887"/>
              <a:gd name="connsiteX52" fmla="*/ 921543 w 2438400"/>
              <a:gd name="connsiteY52" fmla="*/ 833437 h 1004887"/>
              <a:gd name="connsiteX53" fmla="*/ 1193006 w 2438400"/>
              <a:gd name="connsiteY53" fmla="*/ 738187 h 1004887"/>
              <a:gd name="connsiteX54" fmla="*/ 1502568 w 2438400"/>
              <a:gd name="connsiteY54" fmla="*/ 619125 h 1004887"/>
              <a:gd name="connsiteX55" fmla="*/ 1554956 w 2438400"/>
              <a:gd name="connsiteY55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245268 w 2438400"/>
              <a:gd name="connsiteY32" fmla="*/ 433387 h 1004887"/>
              <a:gd name="connsiteX33" fmla="*/ 88106 w 2438400"/>
              <a:gd name="connsiteY33" fmla="*/ 547687 h 1004887"/>
              <a:gd name="connsiteX34" fmla="*/ 83343 w 2438400"/>
              <a:gd name="connsiteY34" fmla="*/ 631031 h 1004887"/>
              <a:gd name="connsiteX35" fmla="*/ 78581 w 2438400"/>
              <a:gd name="connsiteY35" fmla="*/ 692944 h 1004887"/>
              <a:gd name="connsiteX36" fmla="*/ 64293 w 2438400"/>
              <a:gd name="connsiteY36" fmla="*/ 750094 h 1004887"/>
              <a:gd name="connsiteX37" fmla="*/ 38100 w 2438400"/>
              <a:gd name="connsiteY37" fmla="*/ 826294 h 1004887"/>
              <a:gd name="connsiteX38" fmla="*/ 21431 w 2438400"/>
              <a:gd name="connsiteY38" fmla="*/ 876300 h 1004887"/>
              <a:gd name="connsiteX39" fmla="*/ 4762 w 2438400"/>
              <a:gd name="connsiteY39" fmla="*/ 912019 h 1004887"/>
              <a:gd name="connsiteX40" fmla="*/ 0 w 2438400"/>
              <a:gd name="connsiteY40" fmla="*/ 942975 h 1004887"/>
              <a:gd name="connsiteX41" fmla="*/ 2381 w 2438400"/>
              <a:gd name="connsiteY41" fmla="*/ 969169 h 1004887"/>
              <a:gd name="connsiteX42" fmla="*/ 7143 w 2438400"/>
              <a:gd name="connsiteY42" fmla="*/ 983456 h 1004887"/>
              <a:gd name="connsiteX43" fmla="*/ 19050 w 2438400"/>
              <a:gd name="connsiteY43" fmla="*/ 997744 h 1004887"/>
              <a:gd name="connsiteX44" fmla="*/ 42862 w 2438400"/>
              <a:gd name="connsiteY44" fmla="*/ 1002506 h 1004887"/>
              <a:gd name="connsiteX45" fmla="*/ 80962 w 2438400"/>
              <a:gd name="connsiteY45" fmla="*/ 1004887 h 1004887"/>
              <a:gd name="connsiteX46" fmla="*/ 209550 w 2438400"/>
              <a:gd name="connsiteY46" fmla="*/ 997744 h 1004887"/>
              <a:gd name="connsiteX47" fmla="*/ 292893 w 2438400"/>
              <a:gd name="connsiteY47" fmla="*/ 992981 h 1004887"/>
              <a:gd name="connsiteX48" fmla="*/ 369093 w 2438400"/>
              <a:gd name="connsiteY48" fmla="*/ 981075 h 1004887"/>
              <a:gd name="connsiteX49" fmla="*/ 511968 w 2438400"/>
              <a:gd name="connsiteY49" fmla="*/ 957262 h 1004887"/>
              <a:gd name="connsiteX50" fmla="*/ 692943 w 2438400"/>
              <a:gd name="connsiteY50" fmla="*/ 907256 h 1004887"/>
              <a:gd name="connsiteX51" fmla="*/ 921543 w 2438400"/>
              <a:gd name="connsiteY51" fmla="*/ 833437 h 1004887"/>
              <a:gd name="connsiteX52" fmla="*/ 1193006 w 2438400"/>
              <a:gd name="connsiteY52" fmla="*/ 738187 h 1004887"/>
              <a:gd name="connsiteX53" fmla="*/ 1502568 w 2438400"/>
              <a:gd name="connsiteY53" fmla="*/ 619125 h 1004887"/>
              <a:gd name="connsiteX54" fmla="*/ 1554956 w 2438400"/>
              <a:gd name="connsiteY54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245268 w 2438400"/>
              <a:gd name="connsiteY32" fmla="*/ 433387 h 1004887"/>
              <a:gd name="connsiteX33" fmla="*/ 83343 w 2438400"/>
              <a:gd name="connsiteY33" fmla="*/ 631031 h 1004887"/>
              <a:gd name="connsiteX34" fmla="*/ 78581 w 2438400"/>
              <a:gd name="connsiteY34" fmla="*/ 692944 h 1004887"/>
              <a:gd name="connsiteX35" fmla="*/ 64293 w 2438400"/>
              <a:gd name="connsiteY35" fmla="*/ 750094 h 1004887"/>
              <a:gd name="connsiteX36" fmla="*/ 38100 w 2438400"/>
              <a:gd name="connsiteY36" fmla="*/ 826294 h 1004887"/>
              <a:gd name="connsiteX37" fmla="*/ 21431 w 2438400"/>
              <a:gd name="connsiteY37" fmla="*/ 876300 h 1004887"/>
              <a:gd name="connsiteX38" fmla="*/ 4762 w 2438400"/>
              <a:gd name="connsiteY38" fmla="*/ 912019 h 1004887"/>
              <a:gd name="connsiteX39" fmla="*/ 0 w 2438400"/>
              <a:gd name="connsiteY39" fmla="*/ 942975 h 1004887"/>
              <a:gd name="connsiteX40" fmla="*/ 2381 w 2438400"/>
              <a:gd name="connsiteY40" fmla="*/ 969169 h 1004887"/>
              <a:gd name="connsiteX41" fmla="*/ 7143 w 2438400"/>
              <a:gd name="connsiteY41" fmla="*/ 983456 h 1004887"/>
              <a:gd name="connsiteX42" fmla="*/ 19050 w 2438400"/>
              <a:gd name="connsiteY42" fmla="*/ 997744 h 1004887"/>
              <a:gd name="connsiteX43" fmla="*/ 42862 w 2438400"/>
              <a:gd name="connsiteY43" fmla="*/ 1002506 h 1004887"/>
              <a:gd name="connsiteX44" fmla="*/ 80962 w 2438400"/>
              <a:gd name="connsiteY44" fmla="*/ 1004887 h 1004887"/>
              <a:gd name="connsiteX45" fmla="*/ 209550 w 2438400"/>
              <a:gd name="connsiteY45" fmla="*/ 997744 h 1004887"/>
              <a:gd name="connsiteX46" fmla="*/ 292893 w 2438400"/>
              <a:gd name="connsiteY46" fmla="*/ 992981 h 1004887"/>
              <a:gd name="connsiteX47" fmla="*/ 369093 w 2438400"/>
              <a:gd name="connsiteY47" fmla="*/ 981075 h 1004887"/>
              <a:gd name="connsiteX48" fmla="*/ 511968 w 2438400"/>
              <a:gd name="connsiteY48" fmla="*/ 957262 h 1004887"/>
              <a:gd name="connsiteX49" fmla="*/ 692943 w 2438400"/>
              <a:gd name="connsiteY49" fmla="*/ 907256 h 1004887"/>
              <a:gd name="connsiteX50" fmla="*/ 921543 w 2438400"/>
              <a:gd name="connsiteY50" fmla="*/ 833437 h 1004887"/>
              <a:gd name="connsiteX51" fmla="*/ 1193006 w 2438400"/>
              <a:gd name="connsiteY51" fmla="*/ 738187 h 1004887"/>
              <a:gd name="connsiteX52" fmla="*/ 1502568 w 2438400"/>
              <a:gd name="connsiteY52" fmla="*/ 619125 h 1004887"/>
              <a:gd name="connsiteX53" fmla="*/ 1554956 w 2438400"/>
              <a:gd name="connsiteY53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292893 w 2438400"/>
              <a:gd name="connsiteY31" fmla="*/ 564356 h 1004887"/>
              <a:gd name="connsiteX32" fmla="*/ 83343 w 2438400"/>
              <a:gd name="connsiteY32" fmla="*/ 631031 h 1004887"/>
              <a:gd name="connsiteX33" fmla="*/ 78581 w 2438400"/>
              <a:gd name="connsiteY33" fmla="*/ 692944 h 1004887"/>
              <a:gd name="connsiteX34" fmla="*/ 64293 w 2438400"/>
              <a:gd name="connsiteY34" fmla="*/ 750094 h 1004887"/>
              <a:gd name="connsiteX35" fmla="*/ 38100 w 2438400"/>
              <a:gd name="connsiteY35" fmla="*/ 826294 h 1004887"/>
              <a:gd name="connsiteX36" fmla="*/ 21431 w 2438400"/>
              <a:gd name="connsiteY36" fmla="*/ 876300 h 1004887"/>
              <a:gd name="connsiteX37" fmla="*/ 4762 w 2438400"/>
              <a:gd name="connsiteY37" fmla="*/ 912019 h 1004887"/>
              <a:gd name="connsiteX38" fmla="*/ 0 w 2438400"/>
              <a:gd name="connsiteY38" fmla="*/ 942975 h 1004887"/>
              <a:gd name="connsiteX39" fmla="*/ 2381 w 2438400"/>
              <a:gd name="connsiteY39" fmla="*/ 969169 h 1004887"/>
              <a:gd name="connsiteX40" fmla="*/ 7143 w 2438400"/>
              <a:gd name="connsiteY40" fmla="*/ 983456 h 1004887"/>
              <a:gd name="connsiteX41" fmla="*/ 19050 w 2438400"/>
              <a:gd name="connsiteY41" fmla="*/ 997744 h 1004887"/>
              <a:gd name="connsiteX42" fmla="*/ 42862 w 2438400"/>
              <a:gd name="connsiteY42" fmla="*/ 1002506 h 1004887"/>
              <a:gd name="connsiteX43" fmla="*/ 80962 w 2438400"/>
              <a:gd name="connsiteY43" fmla="*/ 1004887 h 1004887"/>
              <a:gd name="connsiteX44" fmla="*/ 209550 w 2438400"/>
              <a:gd name="connsiteY44" fmla="*/ 997744 h 1004887"/>
              <a:gd name="connsiteX45" fmla="*/ 292893 w 2438400"/>
              <a:gd name="connsiteY45" fmla="*/ 992981 h 1004887"/>
              <a:gd name="connsiteX46" fmla="*/ 369093 w 2438400"/>
              <a:gd name="connsiteY46" fmla="*/ 981075 h 1004887"/>
              <a:gd name="connsiteX47" fmla="*/ 511968 w 2438400"/>
              <a:gd name="connsiteY47" fmla="*/ 957262 h 1004887"/>
              <a:gd name="connsiteX48" fmla="*/ 692943 w 2438400"/>
              <a:gd name="connsiteY48" fmla="*/ 907256 h 1004887"/>
              <a:gd name="connsiteX49" fmla="*/ 921543 w 2438400"/>
              <a:gd name="connsiteY49" fmla="*/ 833437 h 1004887"/>
              <a:gd name="connsiteX50" fmla="*/ 1193006 w 2438400"/>
              <a:gd name="connsiteY50" fmla="*/ 738187 h 1004887"/>
              <a:gd name="connsiteX51" fmla="*/ 1502568 w 2438400"/>
              <a:gd name="connsiteY51" fmla="*/ 619125 h 1004887"/>
              <a:gd name="connsiteX52" fmla="*/ 1554956 w 2438400"/>
              <a:gd name="connsiteY52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309562 w 2438400"/>
              <a:gd name="connsiteY30" fmla="*/ 590550 h 1004887"/>
              <a:gd name="connsiteX31" fmla="*/ 83343 w 2438400"/>
              <a:gd name="connsiteY31" fmla="*/ 631031 h 1004887"/>
              <a:gd name="connsiteX32" fmla="*/ 78581 w 2438400"/>
              <a:gd name="connsiteY32" fmla="*/ 692944 h 1004887"/>
              <a:gd name="connsiteX33" fmla="*/ 64293 w 2438400"/>
              <a:gd name="connsiteY33" fmla="*/ 750094 h 1004887"/>
              <a:gd name="connsiteX34" fmla="*/ 38100 w 2438400"/>
              <a:gd name="connsiteY34" fmla="*/ 826294 h 1004887"/>
              <a:gd name="connsiteX35" fmla="*/ 21431 w 2438400"/>
              <a:gd name="connsiteY35" fmla="*/ 876300 h 1004887"/>
              <a:gd name="connsiteX36" fmla="*/ 4762 w 2438400"/>
              <a:gd name="connsiteY36" fmla="*/ 912019 h 1004887"/>
              <a:gd name="connsiteX37" fmla="*/ 0 w 2438400"/>
              <a:gd name="connsiteY37" fmla="*/ 942975 h 1004887"/>
              <a:gd name="connsiteX38" fmla="*/ 2381 w 2438400"/>
              <a:gd name="connsiteY38" fmla="*/ 969169 h 1004887"/>
              <a:gd name="connsiteX39" fmla="*/ 7143 w 2438400"/>
              <a:gd name="connsiteY39" fmla="*/ 983456 h 1004887"/>
              <a:gd name="connsiteX40" fmla="*/ 19050 w 2438400"/>
              <a:gd name="connsiteY40" fmla="*/ 997744 h 1004887"/>
              <a:gd name="connsiteX41" fmla="*/ 42862 w 2438400"/>
              <a:gd name="connsiteY41" fmla="*/ 1002506 h 1004887"/>
              <a:gd name="connsiteX42" fmla="*/ 80962 w 2438400"/>
              <a:gd name="connsiteY42" fmla="*/ 1004887 h 1004887"/>
              <a:gd name="connsiteX43" fmla="*/ 209550 w 2438400"/>
              <a:gd name="connsiteY43" fmla="*/ 997744 h 1004887"/>
              <a:gd name="connsiteX44" fmla="*/ 292893 w 2438400"/>
              <a:gd name="connsiteY44" fmla="*/ 992981 h 1004887"/>
              <a:gd name="connsiteX45" fmla="*/ 369093 w 2438400"/>
              <a:gd name="connsiteY45" fmla="*/ 981075 h 1004887"/>
              <a:gd name="connsiteX46" fmla="*/ 511968 w 2438400"/>
              <a:gd name="connsiteY46" fmla="*/ 957262 h 1004887"/>
              <a:gd name="connsiteX47" fmla="*/ 692943 w 2438400"/>
              <a:gd name="connsiteY47" fmla="*/ 907256 h 1004887"/>
              <a:gd name="connsiteX48" fmla="*/ 921543 w 2438400"/>
              <a:gd name="connsiteY48" fmla="*/ 833437 h 1004887"/>
              <a:gd name="connsiteX49" fmla="*/ 1193006 w 2438400"/>
              <a:gd name="connsiteY49" fmla="*/ 738187 h 1004887"/>
              <a:gd name="connsiteX50" fmla="*/ 1502568 w 2438400"/>
              <a:gd name="connsiteY50" fmla="*/ 619125 h 1004887"/>
              <a:gd name="connsiteX51" fmla="*/ 1554956 w 2438400"/>
              <a:gd name="connsiteY51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83343 w 2438400"/>
              <a:gd name="connsiteY30" fmla="*/ 631031 h 1004887"/>
              <a:gd name="connsiteX31" fmla="*/ 78581 w 2438400"/>
              <a:gd name="connsiteY31" fmla="*/ 692944 h 1004887"/>
              <a:gd name="connsiteX32" fmla="*/ 64293 w 2438400"/>
              <a:gd name="connsiteY32" fmla="*/ 750094 h 1004887"/>
              <a:gd name="connsiteX33" fmla="*/ 38100 w 2438400"/>
              <a:gd name="connsiteY33" fmla="*/ 826294 h 1004887"/>
              <a:gd name="connsiteX34" fmla="*/ 21431 w 2438400"/>
              <a:gd name="connsiteY34" fmla="*/ 876300 h 1004887"/>
              <a:gd name="connsiteX35" fmla="*/ 4762 w 2438400"/>
              <a:gd name="connsiteY35" fmla="*/ 912019 h 1004887"/>
              <a:gd name="connsiteX36" fmla="*/ 0 w 2438400"/>
              <a:gd name="connsiteY36" fmla="*/ 942975 h 1004887"/>
              <a:gd name="connsiteX37" fmla="*/ 2381 w 2438400"/>
              <a:gd name="connsiteY37" fmla="*/ 969169 h 1004887"/>
              <a:gd name="connsiteX38" fmla="*/ 7143 w 2438400"/>
              <a:gd name="connsiteY38" fmla="*/ 983456 h 1004887"/>
              <a:gd name="connsiteX39" fmla="*/ 19050 w 2438400"/>
              <a:gd name="connsiteY39" fmla="*/ 997744 h 1004887"/>
              <a:gd name="connsiteX40" fmla="*/ 42862 w 2438400"/>
              <a:gd name="connsiteY40" fmla="*/ 1002506 h 1004887"/>
              <a:gd name="connsiteX41" fmla="*/ 80962 w 2438400"/>
              <a:gd name="connsiteY41" fmla="*/ 1004887 h 1004887"/>
              <a:gd name="connsiteX42" fmla="*/ 209550 w 2438400"/>
              <a:gd name="connsiteY42" fmla="*/ 997744 h 1004887"/>
              <a:gd name="connsiteX43" fmla="*/ 292893 w 2438400"/>
              <a:gd name="connsiteY43" fmla="*/ 992981 h 1004887"/>
              <a:gd name="connsiteX44" fmla="*/ 369093 w 2438400"/>
              <a:gd name="connsiteY44" fmla="*/ 981075 h 1004887"/>
              <a:gd name="connsiteX45" fmla="*/ 511968 w 2438400"/>
              <a:gd name="connsiteY45" fmla="*/ 957262 h 1004887"/>
              <a:gd name="connsiteX46" fmla="*/ 692943 w 2438400"/>
              <a:gd name="connsiteY46" fmla="*/ 907256 h 1004887"/>
              <a:gd name="connsiteX47" fmla="*/ 921543 w 2438400"/>
              <a:gd name="connsiteY47" fmla="*/ 833437 h 1004887"/>
              <a:gd name="connsiteX48" fmla="*/ 1193006 w 2438400"/>
              <a:gd name="connsiteY48" fmla="*/ 738187 h 1004887"/>
              <a:gd name="connsiteX49" fmla="*/ 1502568 w 2438400"/>
              <a:gd name="connsiteY49" fmla="*/ 619125 h 1004887"/>
              <a:gd name="connsiteX50" fmla="*/ 1554956 w 2438400"/>
              <a:gd name="connsiteY50" fmla="*/ 597694 h 1004887"/>
              <a:gd name="connsiteX0" fmla="*/ 1554956 w 2438400"/>
              <a:gd name="connsiteY0" fmla="*/ 597694 h 1004887"/>
              <a:gd name="connsiteX1" fmla="*/ 1969293 w 2438400"/>
              <a:gd name="connsiteY1" fmla="*/ 426244 h 1004887"/>
              <a:gd name="connsiteX2" fmla="*/ 2069306 w 2438400"/>
              <a:gd name="connsiteY2" fmla="*/ 383381 h 1004887"/>
              <a:gd name="connsiteX3" fmla="*/ 2174081 w 2438400"/>
              <a:gd name="connsiteY3" fmla="*/ 335756 h 1004887"/>
              <a:gd name="connsiteX4" fmla="*/ 2207418 w 2438400"/>
              <a:gd name="connsiteY4" fmla="*/ 323850 h 1004887"/>
              <a:gd name="connsiteX5" fmla="*/ 2240756 w 2438400"/>
              <a:gd name="connsiteY5" fmla="*/ 319087 h 1004887"/>
              <a:gd name="connsiteX6" fmla="*/ 2276475 w 2438400"/>
              <a:gd name="connsiteY6" fmla="*/ 316706 h 1004887"/>
              <a:gd name="connsiteX7" fmla="*/ 2307431 w 2438400"/>
              <a:gd name="connsiteY7" fmla="*/ 316706 h 1004887"/>
              <a:gd name="connsiteX8" fmla="*/ 2336006 w 2438400"/>
              <a:gd name="connsiteY8" fmla="*/ 321469 h 1004887"/>
              <a:gd name="connsiteX9" fmla="*/ 2359818 w 2438400"/>
              <a:gd name="connsiteY9" fmla="*/ 323850 h 1004887"/>
              <a:gd name="connsiteX10" fmla="*/ 2386012 w 2438400"/>
              <a:gd name="connsiteY10" fmla="*/ 316706 h 1004887"/>
              <a:gd name="connsiteX11" fmla="*/ 2412206 w 2438400"/>
              <a:gd name="connsiteY11" fmla="*/ 309562 h 1004887"/>
              <a:gd name="connsiteX12" fmla="*/ 2438400 w 2438400"/>
              <a:gd name="connsiteY12" fmla="*/ 292894 h 1004887"/>
              <a:gd name="connsiteX13" fmla="*/ 2143125 w 2438400"/>
              <a:gd name="connsiteY13" fmla="*/ 0 h 1004887"/>
              <a:gd name="connsiteX14" fmla="*/ 2131218 w 2438400"/>
              <a:gd name="connsiteY14" fmla="*/ 35719 h 1004887"/>
              <a:gd name="connsiteX15" fmla="*/ 2114550 w 2438400"/>
              <a:gd name="connsiteY15" fmla="*/ 57150 h 1004887"/>
              <a:gd name="connsiteX16" fmla="*/ 2097881 w 2438400"/>
              <a:gd name="connsiteY16" fmla="*/ 78581 h 1004887"/>
              <a:gd name="connsiteX17" fmla="*/ 2062162 w 2438400"/>
              <a:gd name="connsiteY17" fmla="*/ 97631 h 1004887"/>
              <a:gd name="connsiteX18" fmla="*/ 1862137 w 2438400"/>
              <a:gd name="connsiteY18" fmla="*/ 188119 h 1004887"/>
              <a:gd name="connsiteX19" fmla="*/ 1683543 w 2438400"/>
              <a:gd name="connsiteY19" fmla="*/ 266700 h 1004887"/>
              <a:gd name="connsiteX20" fmla="*/ 1412081 w 2438400"/>
              <a:gd name="connsiteY20" fmla="*/ 385762 h 1004887"/>
              <a:gd name="connsiteX21" fmla="*/ 1183481 w 2438400"/>
              <a:gd name="connsiteY21" fmla="*/ 485775 h 1004887"/>
              <a:gd name="connsiteX22" fmla="*/ 983456 w 2438400"/>
              <a:gd name="connsiteY22" fmla="*/ 559594 h 1004887"/>
              <a:gd name="connsiteX23" fmla="*/ 828675 w 2438400"/>
              <a:gd name="connsiteY23" fmla="*/ 607219 h 1004887"/>
              <a:gd name="connsiteX24" fmla="*/ 700087 w 2438400"/>
              <a:gd name="connsiteY24" fmla="*/ 638175 h 1004887"/>
              <a:gd name="connsiteX25" fmla="*/ 604837 w 2438400"/>
              <a:gd name="connsiteY25" fmla="*/ 657225 h 1004887"/>
              <a:gd name="connsiteX26" fmla="*/ 519112 w 2438400"/>
              <a:gd name="connsiteY26" fmla="*/ 659606 h 1004887"/>
              <a:gd name="connsiteX27" fmla="*/ 454818 w 2438400"/>
              <a:gd name="connsiteY27" fmla="*/ 659606 h 1004887"/>
              <a:gd name="connsiteX28" fmla="*/ 392906 w 2438400"/>
              <a:gd name="connsiteY28" fmla="*/ 647700 h 1004887"/>
              <a:gd name="connsiteX29" fmla="*/ 340518 w 2438400"/>
              <a:gd name="connsiteY29" fmla="*/ 619125 h 1004887"/>
              <a:gd name="connsiteX30" fmla="*/ 78581 w 2438400"/>
              <a:gd name="connsiteY30" fmla="*/ 692944 h 1004887"/>
              <a:gd name="connsiteX31" fmla="*/ 64293 w 2438400"/>
              <a:gd name="connsiteY31" fmla="*/ 750094 h 1004887"/>
              <a:gd name="connsiteX32" fmla="*/ 38100 w 2438400"/>
              <a:gd name="connsiteY32" fmla="*/ 826294 h 1004887"/>
              <a:gd name="connsiteX33" fmla="*/ 21431 w 2438400"/>
              <a:gd name="connsiteY33" fmla="*/ 876300 h 1004887"/>
              <a:gd name="connsiteX34" fmla="*/ 4762 w 2438400"/>
              <a:gd name="connsiteY34" fmla="*/ 912019 h 1004887"/>
              <a:gd name="connsiteX35" fmla="*/ 0 w 2438400"/>
              <a:gd name="connsiteY35" fmla="*/ 942975 h 1004887"/>
              <a:gd name="connsiteX36" fmla="*/ 2381 w 2438400"/>
              <a:gd name="connsiteY36" fmla="*/ 969169 h 1004887"/>
              <a:gd name="connsiteX37" fmla="*/ 7143 w 2438400"/>
              <a:gd name="connsiteY37" fmla="*/ 983456 h 1004887"/>
              <a:gd name="connsiteX38" fmla="*/ 19050 w 2438400"/>
              <a:gd name="connsiteY38" fmla="*/ 997744 h 1004887"/>
              <a:gd name="connsiteX39" fmla="*/ 42862 w 2438400"/>
              <a:gd name="connsiteY39" fmla="*/ 1002506 h 1004887"/>
              <a:gd name="connsiteX40" fmla="*/ 80962 w 2438400"/>
              <a:gd name="connsiteY40" fmla="*/ 1004887 h 1004887"/>
              <a:gd name="connsiteX41" fmla="*/ 209550 w 2438400"/>
              <a:gd name="connsiteY41" fmla="*/ 997744 h 1004887"/>
              <a:gd name="connsiteX42" fmla="*/ 292893 w 2438400"/>
              <a:gd name="connsiteY42" fmla="*/ 992981 h 1004887"/>
              <a:gd name="connsiteX43" fmla="*/ 369093 w 2438400"/>
              <a:gd name="connsiteY43" fmla="*/ 981075 h 1004887"/>
              <a:gd name="connsiteX44" fmla="*/ 511968 w 2438400"/>
              <a:gd name="connsiteY44" fmla="*/ 957262 h 1004887"/>
              <a:gd name="connsiteX45" fmla="*/ 692943 w 2438400"/>
              <a:gd name="connsiteY45" fmla="*/ 907256 h 1004887"/>
              <a:gd name="connsiteX46" fmla="*/ 921543 w 2438400"/>
              <a:gd name="connsiteY46" fmla="*/ 833437 h 1004887"/>
              <a:gd name="connsiteX47" fmla="*/ 1193006 w 2438400"/>
              <a:gd name="connsiteY47" fmla="*/ 738187 h 1004887"/>
              <a:gd name="connsiteX48" fmla="*/ 1502568 w 2438400"/>
              <a:gd name="connsiteY48" fmla="*/ 619125 h 1004887"/>
              <a:gd name="connsiteX49" fmla="*/ 1554956 w 2438400"/>
              <a:gd name="connsiteY49" fmla="*/ 597694 h 10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438400" h="1004887">
                <a:moveTo>
                  <a:pt x="1554956" y="597694"/>
                </a:moveTo>
                <a:lnTo>
                  <a:pt x="1969293" y="426244"/>
                </a:lnTo>
                <a:lnTo>
                  <a:pt x="2069306" y="383381"/>
                </a:lnTo>
                <a:lnTo>
                  <a:pt x="2174081" y="335756"/>
                </a:lnTo>
                <a:lnTo>
                  <a:pt x="2207418" y="323850"/>
                </a:lnTo>
                <a:lnTo>
                  <a:pt x="2240756" y="319087"/>
                </a:lnTo>
                <a:lnTo>
                  <a:pt x="2276475" y="316706"/>
                </a:lnTo>
                <a:lnTo>
                  <a:pt x="2307431" y="316706"/>
                </a:lnTo>
                <a:lnTo>
                  <a:pt x="2336006" y="321469"/>
                </a:lnTo>
                <a:lnTo>
                  <a:pt x="2359818" y="323850"/>
                </a:lnTo>
                <a:lnTo>
                  <a:pt x="2386012" y="316706"/>
                </a:lnTo>
                <a:lnTo>
                  <a:pt x="2412206" y="309562"/>
                </a:lnTo>
                <a:lnTo>
                  <a:pt x="2438400" y="292894"/>
                </a:lnTo>
                <a:lnTo>
                  <a:pt x="2143125" y="0"/>
                </a:lnTo>
                <a:lnTo>
                  <a:pt x="2131218" y="35719"/>
                </a:lnTo>
                <a:lnTo>
                  <a:pt x="2114550" y="57150"/>
                </a:lnTo>
                <a:lnTo>
                  <a:pt x="2097881" y="78581"/>
                </a:lnTo>
                <a:lnTo>
                  <a:pt x="2062162" y="97631"/>
                </a:lnTo>
                <a:lnTo>
                  <a:pt x="1862137" y="188119"/>
                </a:lnTo>
                <a:lnTo>
                  <a:pt x="1683543" y="266700"/>
                </a:lnTo>
                <a:lnTo>
                  <a:pt x="1412081" y="385762"/>
                </a:lnTo>
                <a:lnTo>
                  <a:pt x="1183481" y="485775"/>
                </a:lnTo>
                <a:lnTo>
                  <a:pt x="983456" y="559594"/>
                </a:lnTo>
                <a:lnTo>
                  <a:pt x="828675" y="607219"/>
                </a:lnTo>
                <a:lnTo>
                  <a:pt x="700087" y="638175"/>
                </a:lnTo>
                <a:lnTo>
                  <a:pt x="604837" y="657225"/>
                </a:lnTo>
                <a:lnTo>
                  <a:pt x="519112" y="659606"/>
                </a:lnTo>
                <a:lnTo>
                  <a:pt x="454818" y="659606"/>
                </a:lnTo>
                <a:lnTo>
                  <a:pt x="392906" y="647700"/>
                </a:lnTo>
                <a:lnTo>
                  <a:pt x="340518" y="619125"/>
                </a:lnTo>
                <a:lnTo>
                  <a:pt x="78581" y="692944"/>
                </a:lnTo>
                <a:lnTo>
                  <a:pt x="64293" y="750094"/>
                </a:lnTo>
                <a:lnTo>
                  <a:pt x="38100" y="826294"/>
                </a:lnTo>
                <a:lnTo>
                  <a:pt x="21431" y="876300"/>
                </a:lnTo>
                <a:lnTo>
                  <a:pt x="4762" y="912019"/>
                </a:lnTo>
                <a:lnTo>
                  <a:pt x="0" y="942975"/>
                </a:lnTo>
                <a:lnTo>
                  <a:pt x="2381" y="969169"/>
                </a:lnTo>
                <a:lnTo>
                  <a:pt x="7143" y="983456"/>
                </a:lnTo>
                <a:lnTo>
                  <a:pt x="19050" y="997744"/>
                </a:lnTo>
                <a:lnTo>
                  <a:pt x="42862" y="1002506"/>
                </a:lnTo>
                <a:lnTo>
                  <a:pt x="80962" y="1004887"/>
                </a:lnTo>
                <a:lnTo>
                  <a:pt x="209550" y="997744"/>
                </a:lnTo>
                <a:lnTo>
                  <a:pt x="292893" y="992981"/>
                </a:lnTo>
                <a:lnTo>
                  <a:pt x="369093" y="981075"/>
                </a:lnTo>
                <a:lnTo>
                  <a:pt x="511968" y="957262"/>
                </a:lnTo>
                <a:lnTo>
                  <a:pt x="692943" y="907256"/>
                </a:lnTo>
                <a:lnTo>
                  <a:pt x="921543" y="833437"/>
                </a:lnTo>
                <a:lnTo>
                  <a:pt x="1193006" y="738187"/>
                </a:lnTo>
                <a:lnTo>
                  <a:pt x="1502568" y="619125"/>
                </a:lnTo>
                <a:lnTo>
                  <a:pt x="1554956" y="5976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30908A8-CEC6-4287-9FC1-14B8243A6D04}"/>
              </a:ext>
            </a:extLst>
          </p:cNvPr>
          <p:cNvSpPr/>
          <p:nvPr/>
        </p:nvSpPr>
        <p:spPr>
          <a:xfrm rot="18900000">
            <a:off x="6203950" y="5211763"/>
            <a:ext cx="323850" cy="730250"/>
          </a:xfrm>
          <a:custGeom>
            <a:avLst/>
            <a:gdLst>
              <a:gd name="connsiteX0" fmla="*/ 1554956 w 2438400"/>
              <a:gd name="connsiteY0" fmla="*/ 614363 h 1021556"/>
              <a:gd name="connsiteX1" fmla="*/ 1969293 w 2438400"/>
              <a:gd name="connsiteY1" fmla="*/ 442913 h 1021556"/>
              <a:gd name="connsiteX2" fmla="*/ 2069306 w 2438400"/>
              <a:gd name="connsiteY2" fmla="*/ 400050 h 1021556"/>
              <a:gd name="connsiteX3" fmla="*/ 2174081 w 2438400"/>
              <a:gd name="connsiteY3" fmla="*/ 352425 h 1021556"/>
              <a:gd name="connsiteX4" fmla="*/ 2207418 w 2438400"/>
              <a:gd name="connsiteY4" fmla="*/ 340519 h 1021556"/>
              <a:gd name="connsiteX5" fmla="*/ 2240756 w 2438400"/>
              <a:gd name="connsiteY5" fmla="*/ 335756 h 1021556"/>
              <a:gd name="connsiteX6" fmla="*/ 2276475 w 2438400"/>
              <a:gd name="connsiteY6" fmla="*/ 333375 h 1021556"/>
              <a:gd name="connsiteX7" fmla="*/ 2307431 w 2438400"/>
              <a:gd name="connsiteY7" fmla="*/ 333375 h 1021556"/>
              <a:gd name="connsiteX8" fmla="*/ 2336006 w 2438400"/>
              <a:gd name="connsiteY8" fmla="*/ 338138 h 1021556"/>
              <a:gd name="connsiteX9" fmla="*/ 2359818 w 2438400"/>
              <a:gd name="connsiteY9" fmla="*/ 340519 h 1021556"/>
              <a:gd name="connsiteX10" fmla="*/ 2386012 w 2438400"/>
              <a:gd name="connsiteY10" fmla="*/ 333375 h 1021556"/>
              <a:gd name="connsiteX11" fmla="*/ 2412206 w 2438400"/>
              <a:gd name="connsiteY11" fmla="*/ 326231 h 1021556"/>
              <a:gd name="connsiteX12" fmla="*/ 2438400 w 2438400"/>
              <a:gd name="connsiteY12" fmla="*/ 309563 h 1021556"/>
              <a:gd name="connsiteX13" fmla="*/ 2143125 w 2438400"/>
              <a:gd name="connsiteY13" fmla="*/ 16669 h 1021556"/>
              <a:gd name="connsiteX14" fmla="*/ 2131218 w 2438400"/>
              <a:gd name="connsiteY14" fmla="*/ 52388 h 1021556"/>
              <a:gd name="connsiteX15" fmla="*/ 2114550 w 2438400"/>
              <a:gd name="connsiteY15" fmla="*/ 73819 h 1021556"/>
              <a:gd name="connsiteX16" fmla="*/ 2097881 w 2438400"/>
              <a:gd name="connsiteY16" fmla="*/ 95250 h 1021556"/>
              <a:gd name="connsiteX17" fmla="*/ 2062162 w 2438400"/>
              <a:gd name="connsiteY17" fmla="*/ 114300 h 1021556"/>
              <a:gd name="connsiteX18" fmla="*/ 1862137 w 2438400"/>
              <a:gd name="connsiteY18" fmla="*/ 204788 h 1021556"/>
              <a:gd name="connsiteX19" fmla="*/ 1683543 w 2438400"/>
              <a:gd name="connsiteY19" fmla="*/ 283369 h 1021556"/>
              <a:gd name="connsiteX20" fmla="*/ 1412081 w 2438400"/>
              <a:gd name="connsiteY20" fmla="*/ 402431 h 1021556"/>
              <a:gd name="connsiteX21" fmla="*/ 1183481 w 2438400"/>
              <a:gd name="connsiteY21" fmla="*/ 502444 h 1021556"/>
              <a:gd name="connsiteX22" fmla="*/ 983456 w 2438400"/>
              <a:gd name="connsiteY22" fmla="*/ 576263 h 1021556"/>
              <a:gd name="connsiteX23" fmla="*/ 828675 w 2438400"/>
              <a:gd name="connsiteY23" fmla="*/ 623888 h 1021556"/>
              <a:gd name="connsiteX24" fmla="*/ 700087 w 2438400"/>
              <a:gd name="connsiteY24" fmla="*/ 654844 h 1021556"/>
              <a:gd name="connsiteX25" fmla="*/ 604837 w 2438400"/>
              <a:gd name="connsiteY25" fmla="*/ 673894 h 1021556"/>
              <a:gd name="connsiteX26" fmla="*/ 519112 w 2438400"/>
              <a:gd name="connsiteY26" fmla="*/ 676275 h 1021556"/>
              <a:gd name="connsiteX27" fmla="*/ 454818 w 2438400"/>
              <a:gd name="connsiteY27" fmla="*/ 676275 h 1021556"/>
              <a:gd name="connsiteX28" fmla="*/ 392906 w 2438400"/>
              <a:gd name="connsiteY28" fmla="*/ 664369 h 1021556"/>
              <a:gd name="connsiteX29" fmla="*/ 340518 w 2438400"/>
              <a:gd name="connsiteY29" fmla="*/ 635794 h 1021556"/>
              <a:gd name="connsiteX30" fmla="*/ 309562 w 2438400"/>
              <a:gd name="connsiteY30" fmla="*/ 607219 h 1021556"/>
              <a:gd name="connsiteX31" fmla="*/ 292893 w 2438400"/>
              <a:gd name="connsiteY31" fmla="*/ 581025 h 1021556"/>
              <a:gd name="connsiteX32" fmla="*/ 245268 w 2438400"/>
              <a:gd name="connsiteY32" fmla="*/ 450056 h 1021556"/>
              <a:gd name="connsiteX33" fmla="*/ 159543 w 2438400"/>
              <a:gd name="connsiteY33" fmla="*/ 211931 h 1021556"/>
              <a:gd name="connsiteX34" fmla="*/ 102393 w 2438400"/>
              <a:gd name="connsiteY34" fmla="*/ 42863 h 1021556"/>
              <a:gd name="connsiteX35" fmla="*/ 88106 w 2438400"/>
              <a:gd name="connsiteY35" fmla="*/ 9525 h 1021556"/>
              <a:gd name="connsiteX36" fmla="*/ 78581 w 2438400"/>
              <a:gd name="connsiteY36" fmla="*/ 0 h 1021556"/>
              <a:gd name="connsiteX37" fmla="*/ 71437 w 2438400"/>
              <a:gd name="connsiteY37" fmla="*/ 0 h 1021556"/>
              <a:gd name="connsiteX38" fmla="*/ 59531 w 2438400"/>
              <a:gd name="connsiteY38" fmla="*/ 2381 h 1021556"/>
              <a:gd name="connsiteX39" fmla="*/ 50006 w 2438400"/>
              <a:gd name="connsiteY39" fmla="*/ 11906 h 1021556"/>
              <a:gd name="connsiteX40" fmla="*/ 42862 w 2438400"/>
              <a:gd name="connsiteY40" fmla="*/ 30956 h 1021556"/>
              <a:gd name="connsiteX41" fmla="*/ 38100 w 2438400"/>
              <a:gd name="connsiteY41" fmla="*/ 40481 h 1021556"/>
              <a:gd name="connsiteX42" fmla="*/ 40481 w 2438400"/>
              <a:gd name="connsiteY42" fmla="*/ 69056 h 1021556"/>
              <a:gd name="connsiteX43" fmla="*/ 52387 w 2438400"/>
              <a:gd name="connsiteY43" fmla="*/ 147638 h 1021556"/>
              <a:gd name="connsiteX44" fmla="*/ 73818 w 2438400"/>
              <a:gd name="connsiteY44" fmla="*/ 304800 h 1021556"/>
              <a:gd name="connsiteX45" fmla="*/ 83343 w 2438400"/>
              <a:gd name="connsiteY45" fmla="*/ 402431 h 1021556"/>
              <a:gd name="connsiteX46" fmla="*/ 88106 w 2438400"/>
              <a:gd name="connsiteY46" fmla="*/ 564356 h 1021556"/>
              <a:gd name="connsiteX47" fmla="*/ 83343 w 2438400"/>
              <a:gd name="connsiteY47" fmla="*/ 647700 h 1021556"/>
              <a:gd name="connsiteX48" fmla="*/ 78581 w 2438400"/>
              <a:gd name="connsiteY48" fmla="*/ 709613 h 1021556"/>
              <a:gd name="connsiteX49" fmla="*/ 64293 w 2438400"/>
              <a:gd name="connsiteY49" fmla="*/ 766763 h 1021556"/>
              <a:gd name="connsiteX50" fmla="*/ 38100 w 2438400"/>
              <a:gd name="connsiteY50" fmla="*/ 842963 h 1021556"/>
              <a:gd name="connsiteX51" fmla="*/ 21431 w 2438400"/>
              <a:gd name="connsiteY51" fmla="*/ 892969 h 1021556"/>
              <a:gd name="connsiteX52" fmla="*/ 4762 w 2438400"/>
              <a:gd name="connsiteY52" fmla="*/ 928688 h 1021556"/>
              <a:gd name="connsiteX53" fmla="*/ 0 w 2438400"/>
              <a:gd name="connsiteY53" fmla="*/ 959644 h 1021556"/>
              <a:gd name="connsiteX54" fmla="*/ 2381 w 2438400"/>
              <a:gd name="connsiteY54" fmla="*/ 985838 h 1021556"/>
              <a:gd name="connsiteX55" fmla="*/ 7143 w 2438400"/>
              <a:gd name="connsiteY55" fmla="*/ 1000125 h 1021556"/>
              <a:gd name="connsiteX56" fmla="*/ 19050 w 2438400"/>
              <a:gd name="connsiteY56" fmla="*/ 1014413 h 1021556"/>
              <a:gd name="connsiteX57" fmla="*/ 42862 w 2438400"/>
              <a:gd name="connsiteY57" fmla="*/ 1019175 h 1021556"/>
              <a:gd name="connsiteX58" fmla="*/ 80962 w 2438400"/>
              <a:gd name="connsiteY58" fmla="*/ 1021556 h 1021556"/>
              <a:gd name="connsiteX59" fmla="*/ 209550 w 2438400"/>
              <a:gd name="connsiteY59" fmla="*/ 1014413 h 1021556"/>
              <a:gd name="connsiteX60" fmla="*/ 292893 w 2438400"/>
              <a:gd name="connsiteY60" fmla="*/ 1009650 h 1021556"/>
              <a:gd name="connsiteX61" fmla="*/ 369093 w 2438400"/>
              <a:gd name="connsiteY61" fmla="*/ 997744 h 1021556"/>
              <a:gd name="connsiteX62" fmla="*/ 511968 w 2438400"/>
              <a:gd name="connsiteY62" fmla="*/ 973931 h 1021556"/>
              <a:gd name="connsiteX63" fmla="*/ 692943 w 2438400"/>
              <a:gd name="connsiteY63" fmla="*/ 923925 h 1021556"/>
              <a:gd name="connsiteX64" fmla="*/ 921543 w 2438400"/>
              <a:gd name="connsiteY64" fmla="*/ 850106 h 1021556"/>
              <a:gd name="connsiteX65" fmla="*/ 1193006 w 2438400"/>
              <a:gd name="connsiteY65" fmla="*/ 754856 h 1021556"/>
              <a:gd name="connsiteX66" fmla="*/ 1502568 w 2438400"/>
              <a:gd name="connsiteY66" fmla="*/ 635794 h 1021556"/>
              <a:gd name="connsiteX67" fmla="*/ 1554956 w 2438400"/>
              <a:gd name="connsiteY67" fmla="*/ 614363 h 1021556"/>
              <a:gd name="connsiteX0" fmla="*/ 1554956 w 2438400"/>
              <a:gd name="connsiteY0" fmla="*/ 614363 h 1021556"/>
              <a:gd name="connsiteX1" fmla="*/ 1969293 w 2438400"/>
              <a:gd name="connsiteY1" fmla="*/ 442913 h 1021556"/>
              <a:gd name="connsiteX2" fmla="*/ 2069306 w 2438400"/>
              <a:gd name="connsiteY2" fmla="*/ 400050 h 1021556"/>
              <a:gd name="connsiteX3" fmla="*/ 2174081 w 2438400"/>
              <a:gd name="connsiteY3" fmla="*/ 352425 h 1021556"/>
              <a:gd name="connsiteX4" fmla="*/ 2207418 w 2438400"/>
              <a:gd name="connsiteY4" fmla="*/ 340519 h 1021556"/>
              <a:gd name="connsiteX5" fmla="*/ 2240756 w 2438400"/>
              <a:gd name="connsiteY5" fmla="*/ 335756 h 1021556"/>
              <a:gd name="connsiteX6" fmla="*/ 2276475 w 2438400"/>
              <a:gd name="connsiteY6" fmla="*/ 333375 h 1021556"/>
              <a:gd name="connsiteX7" fmla="*/ 2307431 w 2438400"/>
              <a:gd name="connsiteY7" fmla="*/ 333375 h 1021556"/>
              <a:gd name="connsiteX8" fmla="*/ 2336006 w 2438400"/>
              <a:gd name="connsiteY8" fmla="*/ 338138 h 1021556"/>
              <a:gd name="connsiteX9" fmla="*/ 2359818 w 2438400"/>
              <a:gd name="connsiteY9" fmla="*/ 340519 h 1021556"/>
              <a:gd name="connsiteX10" fmla="*/ 2386012 w 2438400"/>
              <a:gd name="connsiteY10" fmla="*/ 333375 h 1021556"/>
              <a:gd name="connsiteX11" fmla="*/ 2412206 w 2438400"/>
              <a:gd name="connsiteY11" fmla="*/ 326231 h 1021556"/>
              <a:gd name="connsiteX12" fmla="*/ 2438400 w 2438400"/>
              <a:gd name="connsiteY12" fmla="*/ 309563 h 1021556"/>
              <a:gd name="connsiteX13" fmla="*/ 2131218 w 2438400"/>
              <a:gd name="connsiteY13" fmla="*/ 52388 h 1021556"/>
              <a:gd name="connsiteX14" fmla="*/ 2114550 w 2438400"/>
              <a:gd name="connsiteY14" fmla="*/ 73819 h 1021556"/>
              <a:gd name="connsiteX15" fmla="*/ 2097881 w 2438400"/>
              <a:gd name="connsiteY15" fmla="*/ 95250 h 1021556"/>
              <a:gd name="connsiteX16" fmla="*/ 2062162 w 2438400"/>
              <a:gd name="connsiteY16" fmla="*/ 114300 h 1021556"/>
              <a:gd name="connsiteX17" fmla="*/ 1862137 w 2438400"/>
              <a:gd name="connsiteY17" fmla="*/ 204788 h 1021556"/>
              <a:gd name="connsiteX18" fmla="*/ 1683543 w 2438400"/>
              <a:gd name="connsiteY18" fmla="*/ 283369 h 1021556"/>
              <a:gd name="connsiteX19" fmla="*/ 1412081 w 2438400"/>
              <a:gd name="connsiteY19" fmla="*/ 402431 h 1021556"/>
              <a:gd name="connsiteX20" fmla="*/ 1183481 w 2438400"/>
              <a:gd name="connsiteY20" fmla="*/ 502444 h 1021556"/>
              <a:gd name="connsiteX21" fmla="*/ 983456 w 2438400"/>
              <a:gd name="connsiteY21" fmla="*/ 576263 h 1021556"/>
              <a:gd name="connsiteX22" fmla="*/ 828675 w 2438400"/>
              <a:gd name="connsiteY22" fmla="*/ 623888 h 1021556"/>
              <a:gd name="connsiteX23" fmla="*/ 700087 w 2438400"/>
              <a:gd name="connsiteY23" fmla="*/ 654844 h 1021556"/>
              <a:gd name="connsiteX24" fmla="*/ 604837 w 2438400"/>
              <a:gd name="connsiteY24" fmla="*/ 673894 h 1021556"/>
              <a:gd name="connsiteX25" fmla="*/ 519112 w 2438400"/>
              <a:gd name="connsiteY25" fmla="*/ 676275 h 1021556"/>
              <a:gd name="connsiteX26" fmla="*/ 454818 w 2438400"/>
              <a:gd name="connsiteY26" fmla="*/ 676275 h 1021556"/>
              <a:gd name="connsiteX27" fmla="*/ 392906 w 2438400"/>
              <a:gd name="connsiteY27" fmla="*/ 664369 h 1021556"/>
              <a:gd name="connsiteX28" fmla="*/ 340518 w 2438400"/>
              <a:gd name="connsiteY28" fmla="*/ 635794 h 1021556"/>
              <a:gd name="connsiteX29" fmla="*/ 309562 w 2438400"/>
              <a:gd name="connsiteY29" fmla="*/ 607219 h 1021556"/>
              <a:gd name="connsiteX30" fmla="*/ 292893 w 2438400"/>
              <a:gd name="connsiteY30" fmla="*/ 581025 h 1021556"/>
              <a:gd name="connsiteX31" fmla="*/ 245268 w 2438400"/>
              <a:gd name="connsiteY31" fmla="*/ 450056 h 1021556"/>
              <a:gd name="connsiteX32" fmla="*/ 159543 w 2438400"/>
              <a:gd name="connsiteY32" fmla="*/ 211931 h 1021556"/>
              <a:gd name="connsiteX33" fmla="*/ 102393 w 2438400"/>
              <a:gd name="connsiteY33" fmla="*/ 42863 h 1021556"/>
              <a:gd name="connsiteX34" fmla="*/ 88106 w 2438400"/>
              <a:gd name="connsiteY34" fmla="*/ 9525 h 1021556"/>
              <a:gd name="connsiteX35" fmla="*/ 78581 w 2438400"/>
              <a:gd name="connsiteY35" fmla="*/ 0 h 1021556"/>
              <a:gd name="connsiteX36" fmla="*/ 71437 w 2438400"/>
              <a:gd name="connsiteY36" fmla="*/ 0 h 1021556"/>
              <a:gd name="connsiteX37" fmla="*/ 59531 w 2438400"/>
              <a:gd name="connsiteY37" fmla="*/ 2381 h 1021556"/>
              <a:gd name="connsiteX38" fmla="*/ 50006 w 2438400"/>
              <a:gd name="connsiteY38" fmla="*/ 11906 h 1021556"/>
              <a:gd name="connsiteX39" fmla="*/ 42862 w 2438400"/>
              <a:gd name="connsiteY39" fmla="*/ 30956 h 1021556"/>
              <a:gd name="connsiteX40" fmla="*/ 38100 w 2438400"/>
              <a:gd name="connsiteY40" fmla="*/ 40481 h 1021556"/>
              <a:gd name="connsiteX41" fmla="*/ 40481 w 2438400"/>
              <a:gd name="connsiteY41" fmla="*/ 69056 h 1021556"/>
              <a:gd name="connsiteX42" fmla="*/ 52387 w 2438400"/>
              <a:gd name="connsiteY42" fmla="*/ 147638 h 1021556"/>
              <a:gd name="connsiteX43" fmla="*/ 73818 w 2438400"/>
              <a:gd name="connsiteY43" fmla="*/ 304800 h 1021556"/>
              <a:gd name="connsiteX44" fmla="*/ 83343 w 2438400"/>
              <a:gd name="connsiteY44" fmla="*/ 402431 h 1021556"/>
              <a:gd name="connsiteX45" fmla="*/ 88106 w 2438400"/>
              <a:gd name="connsiteY45" fmla="*/ 564356 h 1021556"/>
              <a:gd name="connsiteX46" fmla="*/ 83343 w 2438400"/>
              <a:gd name="connsiteY46" fmla="*/ 647700 h 1021556"/>
              <a:gd name="connsiteX47" fmla="*/ 78581 w 2438400"/>
              <a:gd name="connsiteY47" fmla="*/ 709613 h 1021556"/>
              <a:gd name="connsiteX48" fmla="*/ 64293 w 2438400"/>
              <a:gd name="connsiteY48" fmla="*/ 766763 h 1021556"/>
              <a:gd name="connsiteX49" fmla="*/ 38100 w 2438400"/>
              <a:gd name="connsiteY49" fmla="*/ 842963 h 1021556"/>
              <a:gd name="connsiteX50" fmla="*/ 21431 w 2438400"/>
              <a:gd name="connsiteY50" fmla="*/ 892969 h 1021556"/>
              <a:gd name="connsiteX51" fmla="*/ 4762 w 2438400"/>
              <a:gd name="connsiteY51" fmla="*/ 928688 h 1021556"/>
              <a:gd name="connsiteX52" fmla="*/ 0 w 2438400"/>
              <a:gd name="connsiteY52" fmla="*/ 959644 h 1021556"/>
              <a:gd name="connsiteX53" fmla="*/ 2381 w 2438400"/>
              <a:gd name="connsiteY53" fmla="*/ 985838 h 1021556"/>
              <a:gd name="connsiteX54" fmla="*/ 7143 w 2438400"/>
              <a:gd name="connsiteY54" fmla="*/ 1000125 h 1021556"/>
              <a:gd name="connsiteX55" fmla="*/ 19050 w 2438400"/>
              <a:gd name="connsiteY55" fmla="*/ 1014413 h 1021556"/>
              <a:gd name="connsiteX56" fmla="*/ 42862 w 2438400"/>
              <a:gd name="connsiteY56" fmla="*/ 1019175 h 1021556"/>
              <a:gd name="connsiteX57" fmla="*/ 80962 w 2438400"/>
              <a:gd name="connsiteY57" fmla="*/ 1021556 h 1021556"/>
              <a:gd name="connsiteX58" fmla="*/ 209550 w 2438400"/>
              <a:gd name="connsiteY58" fmla="*/ 1014413 h 1021556"/>
              <a:gd name="connsiteX59" fmla="*/ 292893 w 2438400"/>
              <a:gd name="connsiteY59" fmla="*/ 1009650 h 1021556"/>
              <a:gd name="connsiteX60" fmla="*/ 369093 w 2438400"/>
              <a:gd name="connsiteY60" fmla="*/ 997744 h 1021556"/>
              <a:gd name="connsiteX61" fmla="*/ 511968 w 2438400"/>
              <a:gd name="connsiteY61" fmla="*/ 973931 h 1021556"/>
              <a:gd name="connsiteX62" fmla="*/ 692943 w 2438400"/>
              <a:gd name="connsiteY62" fmla="*/ 923925 h 1021556"/>
              <a:gd name="connsiteX63" fmla="*/ 921543 w 2438400"/>
              <a:gd name="connsiteY63" fmla="*/ 850106 h 1021556"/>
              <a:gd name="connsiteX64" fmla="*/ 1193006 w 2438400"/>
              <a:gd name="connsiteY64" fmla="*/ 754856 h 1021556"/>
              <a:gd name="connsiteX65" fmla="*/ 1502568 w 2438400"/>
              <a:gd name="connsiteY65" fmla="*/ 635794 h 1021556"/>
              <a:gd name="connsiteX66" fmla="*/ 1554956 w 2438400"/>
              <a:gd name="connsiteY66" fmla="*/ 614363 h 1021556"/>
              <a:gd name="connsiteX0" fmla="*/ 1554956 w 2438400"/>
              <a:gd name="connsiteY0" fmla="*/ 614363 h 1021556"/>
              <a:gd name="connsiteX1" fmla="*/ 1969293 w 2438400"/>
              <a:gd name="connsiteY1" fmla="*/ 442913 h 1021556"/>
              <a:gd name="connsiteX2" fmla="*/ 2069306 w 2438400"/>
              <a:gd name="connsiteY2" fmla="*/ 400050 h 1021556"/>
              <a:gd name="connsiteX3" fmla="*/ 2174081 w 2438400"/>
              <a:gd name="connsiteY3" fmla="*/ 352425 h 1021556"/>
              <a:gd name="connsiteX4" fmla="*/ 2207418 w 2438400"/>
              <a:gd name="connsiteY4" fmla="*/ 340519 h 1021556"/>
              <a:gd name="connsiteX5" fmla="*/ 2240756 w 2438400"/>
              <a:gd name="connsiteY5" fmla="*/ 335756 h 1021556"/>
              <a:gd name="connsiteX6" fmla="*/ 2276475 w 2438400"/>
              <a:gd name="connsiteY6" fmla="*/ 333375 h 1021556"/>
              <a:gd name="connsiteX7" fmla="*/ 2307431 w 2438400"/>
              <a:gd name="connsiteY7" fmla="*/ 333375 h 1021556"/>
              <a:gd name="connsiteX8" fmla="*/ 2336006 w 2438400"/>
              <a:gd name="connsiteY8" fmla="*/ 338138 h 1021556"/>
              <a:gd name="connsiteX9" fmla="*/ 2359818 w 2438400"/>
              <a:gd name="connsiteY9" fmla="*/ 340519 h 1021556"/>
              <a:gd name="connsiteX10" fmla="*/ 2386012 w 2438400"/>
              <a:gd name="connsiteY10" fmla="*/ 333375 h 1021556"/>
              <a:gd name="connsiteX11" fmla="*/ 2412206 w 2438400"/>
              <a:gd name="connsiteY11" fmla="*/ 326231 h 1021556"/>
              <a:gd name="connsiteX12" fmla="*/ 2438400 w 2438400"/>
              <a:gd name="connsiteY12" fmla="*/ 309563 h 1021556"/>
              <a:gd name="connsiteX13" fmla="*/ 2114550 w 2438400"/>
              <a:gd name="connsiteY13" fmla="*/ 73819 h 1021556"/>
              <a:gd name="connsiteX14" fmla="*/ 2097881 w 2438400"/>
              <a:gd name="connsiteY14" fmla="*/ 95250 h 1021556"/>
              <a:gd name="connsiteX15" fmla="*/ 2062162 w 2438400"/>
              <a:gd name="connsiteY15" fmla="*/ 114300 h 1021556"/>
              <a:gd name="connsiteX16" fmla="*/ 1862137 w 2438400"/>
              <a:gd name="connsiteY16" fmla="*/ 204788 h 1021556"/>
              <a:gd name="connsiteX17" fmla="*/ 1683543 w 2438400"/>
              <a:gd name="connsiteY17" fmla="*/ 283369 h 1021556"/>
              <a:gd name="connsiteX18" fmla="*/ 1412081 w 2438400"/>
              <a:gd name="connsiteY18" fmla="*/ 402431 h 1021556"/>
              <a:gd name="connsiteX19" fmla="*/ 1183481 w 2438400"/>
              <a:gd name="connsiteY19" fmla="*/ 502444 h 1021556"/>
              <a:gd name="connsiteX20" fmla="*/ 983456 w 2438400"/>
              <a:gd name="connsiteY20" fmla="*/ 576263 h 1021556"/>
              <a:gd name="connsiteX21" fmla="*/ 828675 w 2438400"/>
              <a:gd name="connsiteY21" fmla="*/ 623888 h 1021556"/>
              <a:gd name="connsiteX22" fmla="*/ 700087 w 2438400"/>
              <a:gd name="connsiteY22" fmla="*/ 654844 h 1021556"/>
              <a:gd name="connsiteX23" fmla="*/ 604837 w 2438400"/>
              <a:gd name="connsiteY23" fmla="*/ 673894 h 1021556"/>
              <a:gd name="connsiteX24" fmla="*/ 519112 w 2438400"/>
              <a:gd name="connsiteY24" fmla="*/ 676275 h 1021556"/>
              <a:gd name="connsiteX25" fmla="*/ 454818 w 2438400"/>
              <a:gd name="connsiteY25" fmla="*/ 676275 h 1021556"/>
              <a:gd name="connsiteX26" fmla="*/ 392906 w 2438400"/>
              <a:gd name="connsiteY26" fmla="*/ 664369 h 1021556"/>
              <a:gd name="connsiteX27" fmla="*/ 340518 w 2438400"/>
              <a:gd name="connsiteY27" fmla="*/ 635794 h 1021556"/>
              <a:gd name="connsiteX28" fmla="*/ 309562 w 2438400"/>
              <a:gd name="connsiteY28" fmla="*/ 607219 h 1021556"/>
              <a:gd name="connsiteX29" fmla="*/ 292893 w 2438400"/>
              <a:gd name="connsiteY29" fmla="*/ 581025 h 1021556"/>
              <a:gd name="connsiteX30" fmla="*/ 245268 w 2438400"/>
              <a:gd name="connsiteY30" fmla="*/ 450056 h 1021556"/>
              <a:gd name="connsiteX31" fmla="*/ 159543 w 2438400"/>
              <a:gd name="connsiteY31" fmla="*/ 211931 h 1021556"/>
              <a:gd name="connsiteX32" fmla="*/ 102393 w 2438400"/>
              <a:gd name="connsiteY32" fmla="*/ 42863 h 1021556"/>
              <a:gd name="connsiteX33" fmla="*/ 88106 w 2438400"/>
              <a:gd name="connsiteY33" fmla="*/ 9525 h 1021556"/>
              <a:gd name="connsiteX34" fmla="*/ 78581 w 2438400"/>
              <a:gd name="connsiteY34" fmla="*/ 0 h 1021556"/>
              <a:gd name="connsiteX35" fmla="*/ 71437 w 2438400"/>
              <a:gd name="connsiteY35" fmla="*/ 0 h 1021556"/>
              <a:gd name="connsiteX36" fmla="*/ 59531 w 2438400"/>
              <a:gd name="connsiteY36" fmla="*/ 2381 h 1021556"/>
              <a:gd name="connsiteX37" fmla="*/ 50006 w 2438400"/>
              <a:gd name="connsiteY37" fmla="*/ 11906 h 1021556"/>
              <a:gd name="connsiteX38" fmla="*/ 42862 w 2438400"/>
              <a:gd name="connsiteY38" fmla="*/ 30956 h 1021556"/>
              <a:gd name="connsiteX39" fmla="*/ 38100 w 2438400"/>
              <a:gd name="connsiteY39" fmla="*/ 40481 h 1021556"/>
              <a:gd name="connsiteX40" fmla="*/ 40481 w 2438400"/>
              <a:gd name="connsiteY40" fmla="*/ 69056 h 1021556"/>
              <a:gd name="connsiteX41" fmla="*/ 52387 w 2438400"/>
              <a:gd name="connsiteY41" fmla="*/ 147638 h 1021556"/>
              <a:gd name="connsiteX42" fmla="*/ 73818 w 2438400"/>
              <a:gd name="connsiteY42" fmla="*/ 304800 h 1021556"/>
              <a:gd name="connsiteX43" fmla="*/ 83343 w 2438400"/>
              <a:gd name="connsiteY43" fmla="*/ 402431 h 1021556"/>
              <a:gd name="connsiteX44" fmla="*/ 88106 w 2438400"/>
              <a:gd name="connsiteY44" fmla="*/ 564356 h 1021556"/>
              <a:gd name="connsiteX45" fmla="*/ 83343 w 2438400"/>
              <a:gd name="connsiteY45" fmla="*/ 647700 h 1021556"/>
              <a:gd name="connsiteX46" fmla="*/ 78581 w 2438400"/>
              <a:gd name="connsiteY46" fmla="*/ 709613 h 1021556"/>
              <a:gd name="connsiteX47" fmla="*/ 64293 w 2438400"/>
              <a:gd name="connsiteY47" fmla="*/ 766763 h 1021556"/>
              <a:gd name="connsiteX48" fmla="*/ 38100 w 2438400"/>
              <a:gd name="connsiteY48" fmla="*/ 842963 h 1021556"/>
              <a:gd name="connsiteX49" fmla="*/ 21431 w 2438400"/>
              <a:gd name="connsiteY49" fmla="*/ 892969 h 1021556"/>
              <a:gd name="connsiteX50" fmla="*/ 4762 w 2438400"/>
              <a:gd name="connsiteY50" fmla="*/ 928688 h 1021556"/>
              <a:gd name="connsiteX51" fmla="*/ 0 w 2438400"/>
              <a:gd name="connsiteY51" fmla="*/ 959644 h 1021556"/>
              <a:gd name="connsiteX52" fmla="*/ 2381 w 2438400"/>
              <a:gd name="connsiteY52" fmla="*/ 985838 h 1021556"/>
              <a:gd name="connsiteX53" fmla="*/ 7143 w 2438400"/>
              <a:gd name="connsiteY53" fmla="*/ 1000125 h 1021556"/>
              <a:gd name="connsiteX54" fmla="*/ 19050 w 2438400"/>
              <a:gd name="connsiteY54" fmla="*/ 1014413 h 1021556"/>
              <a:gd name="connsiteX55" fmla="*/ 42862 w 2438400"/>
              <a:gd name="connsiteY55" fmla="*/ 1019175 h 1021556"/>
              <a:gd name="connsiteX56" fmla="*/ 80962 w 2438400"/>
              <a:gd name="connsiteY56" fmla="*/ 1021556 h 1021556"/>
              <a:gd name="connsiteX57" fmla="*/ 209550 w 2438400"/>
              <a:gd name="connsiteY57" fmla="*/ 1014413 h 1021556"/>
              <a:gd name="connsiteX58" fmla="*/ 292893 w 2438400"/>
              <a:gd name="connsiteY58" fmla="*/ 1009650 h 1021556"/>
              <a:gd name="connsiteX59" fmla="*/ 369093 w 2438400"/>
              <a:gd name="connsiteY59" fmla="*/ 997744 h 1021556"/>
              <a:gd name="connsiteX60" fmla="*/ 511968 w 2438400"/>
              <a:gd name="connsiteY60" fmla="*/ 973931 h 1021556"/>
              <a:gd name="connsiteX61" fmla="*/ 692943 w 2438400"/>
              <a:gd name="connsiteY61" fmla="*/ 923925 h 1021556"/>
              <a:gd name="connsiteX62" fmla="*/ 921543 w 2438400"/>
              <a:gd name="connsiteY62" fmla="*/ 850106 h 1021556"/>
              <a:gd name="connsiteX63" fmla="*/ 1193006 w 2438400"/>
              <a:gd name="connsiteY63" fmla="*/ 754856 h 1021556"/>
              <a:gd name="connsiteX64" fmla="*/ 1502568 w 2438400"/>
              <a:gd name="connsiteY64" fmla="*/ 635794 h 1021556"/>
              <a:gd name="connsiteX65" fmla="*/ 1554956 w 2438400"/>
              <a:gd name="connsiteY65" fmla="*/ 614363 h 1021556"/>
              <a:gd name="connsiteX0" fmla="*/ 1554956 w 2438400"/>
              <a:gd name="connsiteY0" fmla="*/ 614363 h 1021556"/>
              <a:gd name="connsiteX1" fmla="*/ 1969293 w 2438400"/>
              <a:gd name="connsiteY1" fmla="*/ 442913 h 1021556"/>
              <a:gd name="connsiteX2" fmla="*/ 2069306 w 2438400"/>
              <a:gd name="connsiteY2" fmla="*/ 400050 h 1021556"/>
              <a:gd name="connsiteX3" fmla="*/ 2174081 w 2438400"/>
              <a:gd name="connsiteY3" fmla="*/ 352425 h 1021556"/>
              <a:gd name="connsiteX4" fmla="*/ 2207418 w 2438400"/>
              <a:gd name="connsiteY4" fmla="*/ 340519 h 1021556"/>
              <a:gd name="connsiteX5" fmla="*/ 2240756 w 2438400"/>
              <a:gd name="connsiteY5" fmla="*/ 335756 h 1021556"/>
              <a:gd name="connsiteX6" fmla="*/ 2276475 w 2438400"/>
              <a:gd name="connsiteY6" fmla="*/ 333375 h 1021556"/>
              <a:gd name="connsiteX7" fmla="*/ 2307431 w 2438400"/>
              <a:gd name="connsiteY7" fmla="*/ 333375 h 1021556"/>
              <a:gd name="connsiteX8" fmla="*/ 2336006 w 2438400"/>
              <a:gd name="connsiteY8" fmla="*/ 338138 h 1021556"/>
              <a:gd name="connsiteX9" fmla="*/ 2359818 w 2438400"/>
              <a:gd name="connsiteY9" fmla="*/ 340519 h 1021556"/>
              <a:gd name="connsiteX10" fmla="*/ 2386012 w 2438400"/>
              <a:gd name="connsiteY10" fmla="*/ 333375 h 1021556"/>
              <a:gd name="connsiteX11" fmla="*/ 2412206 w 2438400"/>
              <a:gd name="connsiteY11" fmla="*/ 326231 h 1021556"/>
              <a:gd name="connsiteX12" fmla="*/ 2438400 w 2438400"/>
              <a:gd name="connsiteY12" fmla="*/ 309563 h 1021556"/>
              <a:gd name="connsiteX13" fmla="*/ 2097881 w 2438400"/>
              <a:gd name="connsiteY13" fmla="*/ 95250 h 1021556"/>
              <a:gd name="connsiteX14" fmla="*/ 2062162 w 2438400"/>
              <a:gd name="connsiteY14" fmla="*/ 114300 h 1021556"/>
              <a:gd name="connsiteX15" fmla="*/ 1862137 w 2438400"/>
              <a:gd name="connsiteY15" fmla="*/ 204788 h 1021556"/>
              <a:gd name="connsiteX16" fmla="*/ 1683543 w 2438400"/>
              <a:gd name="connsiteY16" fmla="*/ 283369 h 1021556"/>
              <a:gd name="connsiteX17" fmla="*/ 1412081 w 2438400"/>
              <a:gd name="connsiteY17" fmla="*/ 402431 h 1021556"/>
              <a:gd name="connsiteX18" fmla="*/ 1183481 w 2438400"/>
              <a:gd name="connsiteY18" fmla="*/ 502444 h 1021556"/>
              <a:gd name="connsiteX19" fmla="*/ 983456 w 2438400"/>
              <a:gd name="connsiteY19" fmla="*/ 576263 h 1021556"/>
              <a:gd name="connsiteX20" fmla="*/ 828675 w 2438400"/>
              <a:gd name="connsiteY20" fmla="*/ 623888 h 1021556"/>
              <a:gd name="connsiteX21" fmla="*/ 700087 w 2438400"/>
              <a:gd name="connsiteY21" fmla="*/ 654844 h 1021556"/>
              <a:gd name="connsiteX22" fmla="*/ 604837 w 2438400"/>
              <a:gd name="connsiteY22" fmla="*/ 673894 h 1021556"/>
              <a:gd name="connsiteX23" fmla="*/ 519112 w 2438400"/>
              <a:gd name="connsiteY23" fmla="*/ 676275 h 1021556"/>
              <a:gd name="connsiteX24" fmla="*/ 454818 w 2438400"/>
              <a:gd name="connsiteY24" fmla="*/ 676275 h 1021556"/>
              <a:gd name="connsiteX25" fmla="*/ 392906 w 2438400"/>
              <a:gd name="connsiteY25" fmla="*/ 664369 h 1021556"/>
              <a:gd name="connsiteX26" fmla="*/ 340518 w 2438400"/>
              <a:gd name="connsiteY26" fmla="*/ 635794 h 1021556"/>
              <a:gd name="connsiteX27" fmla="*/ 309562 w 2438400"/>
              <a:gd name="connsiteY27" fmla="*/ 607219 h 1021556"/>
              <a:gd name="connsiteX28" fmla="*/ 292893 w 2438400"/>
              <a:gd name="connsiteY28" fmla="*/ 581025 h 1021556"/>
              <a:gd name="connsiteX29" fmla="*/ 245268 w 2438400"/>
              <a:gd name="connsiteY29" fmla="*/ 450056 h 1021556"/>
              <a:gd name="connsiteX30" fmla="*/ 159543 w 2438400"/>
              <a:gd name="connsiteY30" fmla="*/ 211931 h 1021556"/>
              <a:gd name="connsiteX31" fmla="*/ 102393 w 2438400"/>
              <a:gd name="connsiteY31" fmla="*/ 42863 h 1021556"/>
              <a:gd name="connsiteX32" fmla="*/ 88106 w 2438400"/>
              <a:gd name="connsiteY32" fmla="*/ 9525 h 1021556"/>
              <a:gd name="connsiteX33" fmla="*/ 78581 w 2438400"/>
              <a:gd name="connsiteY33" fmla="*/ 0 h 1021556"/>
              <a:gd name="connsiteX34" fmla="*/ 71437 w 2438400"/>
              <a:gd name="connsiteY34" fmla="*/ 0 h 1021556"/>
              <a:gd name="connsiteX35" fmla="*/ 59531 w 2438400"/>
              <a:gd name="connsiteY35" fmla="*/ 2381 h 1021556"/>
              <a:gd name="connsiteX36" fmla="*/ 50006 w 2438400"/>
              <a:gd name="connsiteY36" fmla="*/ 11906 h 1021556"/>
              <a:gd name="connsiteX37" fmla="*/ 42862 w 2438400"/>
              <a:gd name="connsiteY37" fmla="*/ 30956 h 1021556"/>
              <a:gd name="connsiteX38" fmla="*/ 38100 w 2438400"/>
              <a:gd name="connsiteY38" fmla="*/ 40481 h 1021556"/>
              <a:gd name="connsiteX39" fmla="*/ 40481 w 2438400"/>
              <a:gd name="connsiteY39" fmla="*/ 69056 h 1021556"/>
              <a:gd name="connsiteX40" fmla="*/ 52387 w 2438400"/>
              <a:gd name="connsiteY40" fmla="*/ 147638 h 1021556"/>
              <a:gd name="connsiteX41" fmla="*/ 73818 w 2438400"/>
              <a:gd name="connsiteY41" fmla="*/ 304800 h 1021556"/>
              <a:gd name="connsiteX42" fmla="*/ 83343 w 2438400"/>
              <a:gd name="connsiteY42" fmla="*/ 402431 h 1021556"/>
              <a:gd name="connsiteX43" fmla="*/ 88106 w 2438400"/>
              <a:gd name="connsiteY43" fmla="*/ 564356 h 1021556"/>
              <a:gd name="connsiteX44" fmla="*/ 83343 w 2438400"/>
              <a:gd name="connsiteY44" fmla="*/ 647700 h 1021556"/>
              <a:gd name="connsiteX45" fmla="*/ 78581 w 2438400"/>
              <a:gd name="connsiteY45" fmla="*/ 709613 h 1021556"/>
              <a:gd name="connsiteX46" fmla="*/ 64293 w 2438400"/>
              <a:gd name="connsiteY46" fmla="*/ 766763 h 1021556"/>
              <a:gd name="connsiteX47" fmla="*/ 38100 w 2438400"/>
              <a:gd name="connsiteY47" fmla="*/ 842963 h 1021556"/>
              <a:gd name="connsiteX48" fmla="*/ 21431 w 2438400"/>
              <a:gd name="connsiteY48" fmla="*/ 892969 h 1021556"/>
              <a:gd name="connsiteX49" fmla="*/ 4762 w 2438400"/>
              <a:gd name="connsiteY49" fmla="*/ 928688 h 1021556"/>
              <a:gd name="connsiteX50" fmla="*/ 0 w 2438400"/>
              <a:gd name="connsiteY50" fmla="*/ 959644 h 1021556"/>
              <a:gd name="connsiteX51" fmla="*/ 2381 w 2438400"/>
              <a:gd name="connsiteY51" fmla="*/ 985838 h 1021556"/>
              <a:gd name="connsiteX52" fmla="*/ 7143 w 2438400"/>
              <a:gd name="connsiteY52" fmla="*/ 1000125 h 1021556"/>
              <a:gd name="connsiteX53" fmla="*/ 19050 w 2438400"/>
              <a:gd name="connsiteY53" fmla="*/ 1014413 h 1021556"/>
              <a:gd name="connsiteX54" fmla="*/ 42862 w 2438400"/>
              <a:gd name="connsiteY54" fmla="*/ 1019175 h 1021556"/>
              <a:gd name="connsiteX55" fmla="*/ 80962 w 2438400"/>
              <a:gd name="connsiteY55" fmla="*/ 1021556 h 1021556"/>
              <a:gd name="connsiteX56" fmla="*/ 209550 w 2438400"/>
              <a:gd name="connsiteY56" fmla="*/ 1014413 h 1021556"/>
              <a:gd name="connsiteX57" fmla="*/ 292893 w 2438400"/>
              <a:gd name="connsiteY57" fmla="*/ 1009650 h 1021556"/>
              <a:gd name="connsiteX58" fmla="*/ 369093 w 2438400"/>
              <a:gd name="connsiteY58" fmla="*/ 997744 h 1021556"/>
              <a:gd name="connsiteX59" fmla="*/ 511968 w 2438400"/>
              <a:gd name="connsiteY59" fmla="*/ 973931 h 1021556"/>
              <a:gd name="connsiteX60" fmla="*/ 692943 w 2438400"/>
              <a:gd name="connsiteY60" fmla="*/ 923925 h 1021556"/>
              <a:gd name="connsiteX61" fmla="*/ 921543 w 2438400"/>
              <a:gd name="connsiteY61" fmla="*/ 850106 h 1021556"/>
              <a:gd name="connsiteX62" fmla="*/ 1193006 w 2438400"/>
              <a:gd name="connsiteY62" fmla="*/ 754856 h 1021556"/>
              <a:gd name="connsiteX63" fmla="*/ 1502568 w 2438400"/>
              <a:gd name="connsiteY63" fmla="*/ 635794 h 1021556"/>
              <a:gd name="connsiteX64" fmla="*/ 1554956 w 2438400"/>
              <a:gd name="connsiteY64" fmla="*/ 614363 h 1021556"/>
              <a:gd name="connsiteX0" fmla="*/ 1554956 w 2438400"/>
              <a:gd name="connsiteY0" fmla="*/ 614363 h 1021556"/>
              <a:gd name="connsiteX1" fmla="*/ 1969293 w 2438400"/>
              <a:gd name="connsiteY1" fmla="*/ 442913 h 1021556"/>
              <a:gd name="connsiteX2" fmla="*/ 2069306 w 2438400"/>
              <a:gd name="connsiteY2" fmla="*/ 400050 h 1021556"/>
              <a:gd name="connsiteX3" fmla="*/ 2174081 w 2438400"/>
              <a:gd name="connsiteY3" fmla="*/ 352425 h 1021556"/>
              <a:gd name="connsiteX4" fmla="*/ 2207418 w 2438400"/>
              <a:gd name="connsiteY4" fmla="*/ 340519 h 1021556"/>
              <a:gd name="connsiteX5" fmla="*/ 2240756 w 2438400"/>
              <a:gd name="connsiteY5" fmla="*/ 335756 h 1021556"/>
              <a:gd name="connsiteX6" fmla="*/ 2276475 w 2438400"/>
              <a:gd name="connsiteY6" fmla="*/ 333375 h 1021556"/>
              <a:gd name="connsiteX7" fmla="*/ 2307431 w 2438400"/>
              <a:gd name="connsiteY7" fmla="*/ 333375 h 1021556"/>
              <a:gd name="connsiteX8" fmla="*/ 2336006 w 2438400"/>
              <a:gd name="connsiteY8" fmla="*/ 338138 h 1021556"/>
              <a:gd name="connsiteX9" fmla="*/ 2359818 w 2438400"/>
              <a:gd name="connsiteY9" fmla="*/ 340519 h 1021556"/>
              <a:gd name="connsiteX10" fmla="*/ 2386012 w 2438400"/>
              <a:gd name="connsiteY10" fmla="*/ 333375 h 1021556"/>
              <a:gd name="connsiteX11" fmla="*/ 2412206 w 2438400"/>
              <a:gd name="connsiteY11" fmla="*/ 326231 h 1021556"/>
              <a:gd name="connsiteX12" fmla="*/ 2438400 w 2438400"/>
              <a:gd name="connsiteY12" fmla="*/ 309563 h 1021556"/>
              <a:gd name="connsiteX13" fmla="*/ 2062162 w 2438400"/>
              <a:gd name="connsiteY13" fmla="*/ 114300 h 1021556"/>
              <a:gd name="connsiteX14" fmla="*/ 1862137 w 2438400"/>
              <a:gd name="connsiteY14" fmla="*/ 204788 h 1021556"/>
              <a:gd name="connsiteX15" fmla="*/ 1683543 w 2438400"/>
              <a:gd name="connsiteY15" fmla="*/ 283369 h 1021556"/>
              <a:gd name="connsiteX16" fmla="*/ 1412081 w 2438400"/>
              <a:gd name="connsiteY16" fmla="*/ 402431 h 1021556"/>
              <a:gd name="connsiteX17" fmla="*/ 1183481 w 2438400"/>
              <a:gd name="connsiteY17" fmla="*/ 502444 h 1021556"/>
              <a:gd name="connsiteX18" fmla="*/ 983456 w 2438400"/>
              <a:gd name="connsiteY18" fmla="*/ 576263 h 1021556"/>
              <a:gd name="connsiteX19" fmla="*/ 828675 w 2438400"/>
              <a:gd name="connsiteY19" fmla="*/ 623888 h 1021556"/>
              <a:gd name="connsiteX20" fmla="*/ 700087 w 2438400"/>
              <a:gd name="connsiteY20" fmla="*/ 654844 h 1021556"/>
              <a:gd name="connsiteX21" fmla="*/ 604837 w 2438400"/>
              <a:gd name="connsiteY21" fmla="*/ 673894 h 1021556"/>
              <a:gd name="connsiteX22" fmla="*/ 519112 w 2438400"/>
              <a:gd name="connsiteY22" fmla="*/ 676275 h 1021556"/>
              <a:gd name="connsiteX23" fmla="*/ 454818 w 2438400"/>
              <a:gd name="connsiteY23" fmla="*/ 676275 h 1021556"/>
              <a:gd name="connsiteX24" fmla="*/ 392906 w 2438400"/>
              <a:gd name="connsiteY24" fmla="*/ 664369 h 1021556"/>
              <a:gd name="connsiteX25" fmla="*/ 340518 w 2438400"/>
              <a:gd name="connsiteY25" fmla="*/ 635794 h 1021556"/>
              <a:gd name="connsiteX26" fmla="*/ 309562 w 2438400"/>
              <a:gd name="connsiteY26" fmla="*/ 607219 h 1021556"/>
              <a:gd name="connsiteX27" fmla="*/ 292893 w 2438400"/>
              <a:gd name="connsiteY27" fmla="*/ 581025 h 1021556"/>
              <a:gd name="connsiteX28" fmla="*/ 245268 w 2438400"/>
              <a:gd name="connsiteY28" fmla="*/ 450056 h 1021556"/>
              <a:gd name="connsiteX29" fmla="*/ 159543 w 2438400"/>
              <a:gd name="connsiteY29" fmla="*/ 211931 h 1021556"/>
              <a:gd name="connsiteX30" fmla="*/ 102393 w 2438400"/>
              <a:gd name="connsiteY30" fmla="*/ 42863 h 1021556"/>
              <a:gd name="connsiteX31" fmla="*/ 88106 w 2438400"/>
              <a:gd name="connsiteY31" fmla="*/ 9525 h 1021556"/>
              <a:gd name="connsiteX32" fmla="*/ 78581 w 2438400"/>
              <a:gd name="connsiteY32" fmla="*/ 0 h 1021556"/>
              <a:gd name="connsiteX33" fmla="*/ 71437 w 2438400"/>
              <a:gd name="connsiteY33" fmla="*/ 0 h 1021556"/>
              <a:gd name="connsiteX34" fmla="*/ 59531 w 2438400"/>
              <a:gd name="connsiteY34" fmla="*/ 2381 h 1021556"/>
              <a:gd name="connsiteX35" fmla="*/ 50006 w 2438400"/>
              <a:gd name="connsiteY35" fmla="*/ 11906 h 1021556"/>
              <a:gd name="connsiteX36" fmla="*/ 42862 w 2438400"/>
              <a:gd name="connsiteY36" fmla="*/ 30956 h 1021556"/>
              <a:gd name="connsiteX37" fmla="*/ 38100 w 2438400"/>
              <a:gd name="connsiteY37" fmla="*/ 40481 h 1021556"/>
              <a:gd name="connsiteX38" fmla="*/ 40481 w 2438400"/>
              <a:gd name="connsiteY38" fmla="*/ 69056 h 1021556"/>
              <a:gd name="connsiteX39" fmla="*/ 52387 w 2438400"/>
              <a:gd name="connsiteY39" fmla="*/ 147638 h 1021556"/>
              <a:gd name="connsiteX40" fmla="*/ 73818 w 2438400"/>
              <a:gd name="connsiteY40" fmla="*/ 304800 h 1021556"/>
              <a:gd name="connsiteX41" fmla="*/ 83343 w 2438400"/>
              <a:gd name="connsiteY41" fmla="*/ 402431 h 1021556"/>
              <a:gd name="connsiteX42" fmla="*/ 88106 w 2438400"/>
              <a:gd name="connsiteY42" fmla="*/ 564356 h 1021556"/>
              <a:gd name="connsiteX43" fmla="*/ 83343 w 2438400"/>
              <a:gd name="connsiteY43" fmla="*/ 647700 h 1021556"/>
              <a:gd name="connsiteX44" fmla="*/ 78581 w 2438400"/>
              <a:gd name="connsiteY44" fmla="*/ 709613 h 1021556"/>
              <a:gd name="connsiteX45" fmla="*/ 64293 w 2438400"/>
              <a:gd name="connsiteY45" fmla="*/ 766763 h 1021556"/>
              <a:gd name="connsiteX46" fmla="*/ 38100 w 2438400"/>
              <a:gd name="connsiteY46" fmla="*/ 842963 h 1021556"/>
              <a:gd name="connsiteX47" fmla="*/ 21431 w 2438400"/>
              <a:gd name="connsiteY47" fmla="*/ 892969 h 1021556"/>
              <a:gd name="connsiteX48" fmla="*/ 4762 w 2438400"/>
              <a:gd name="connsiteY48" fmla="*/ 928688 h 1021556"/>
              <a:gd name="connsiteX49" fmla="*/ 0 w 2438400"/>
              <a:gd name="connsiteY49" fmla="*/ 959644 h 1021556"/>
              <a:gd name="connsiteX50" fmla="*/ 2381 w 2438400"/>
              <a:gd name="connsiteY50" fmla="*/ 985838 h 1021556"/>
              <a:gd name="connsiteX51" fmla="*/ 7143 w 2438400"/>
              <a:gd name="connsiteY51" fmla="*/ 1000125 h 1021556"/>
              <a:gd name="connsiteX52" fmla="*/ 19050 w 2438400"/>
              <a:gd name="connsiteY52" fmla="*/ 1014413 h 1021556"/>
              <a:gd name="connsiteX53" fmla="*/ 42862 w 2438400"/>
              <a:gd name="connsiteY53" fmla="*/ 1019175 h 1021556"/>
              <a:gd name="connsiteX54" fmla="*/ 80962 w 2438400"/>
              <a:gd name="connsiteY54" fmla="*/ 1021556 h 1021556"/>
              <a:gd name="connsiteX55" fmla="*/ 209550 w 2438400"/>
              <a:gd name="connsiteY55" fmla="*/ 1014413 h 1021556"/>
              <a:gd name="connsiteX56" fmla="*/ 292893 w 2438400"/>
              <a:gd name="connsiteY56" fmla="*/ 1009650 h 1021556"/>
              <a:gd name="connsiteX57" fmla="*/ 369093 w 2438400"/>
              <a:gd name="connsiteY57" fmla="*/ 997744 h 1021556"/>
              <a:gd name="connsiteX58" fmla="*/ 511968 w 2438400"/>
              <a:gd name="connsiteY58" fmla="*/ 973931 h 1021556"/>
              <a:gd name="connsiteX59" fmla="*/ 692943 w 2438400"/>
              <a:gd name="connsiteY59" fmla="*/ 923925 h 1021556"/>
              <a:gd name="connsiteX60" fmla="*/ 921543 w 2438400"/>
              <a:gd name="connsiteY60" fmla="*/ 850106 h 1021556"/>
              <a:gd name="connsiteX61" fmla="*/ 1193006 w 2438400"/>
              <a:gd name="connsiteY61" fmla="*/ 754856 h 1021556"/>
              <a:gd name="connsiteX62" fmla="*/ 1502568 w 2438400"/>
              <a:gd name="connsiteY62" fmla="*/ 635794 h 1021556"/>
              <a:gd name="connsiteX63" fmla="*/ 1554956 w 2438400"/>
              <a:gd name="connsiteY63" fmla="*/ 614363 h 1021556"/>
              <a:gd name="connsiteX0" fmla="*/ 1554956 w 2412206"/>
              <a:gd name="connsiteY0" fmla="*/ 614363 h 1021556"/>
              <a:gd name="connsiteX1" fmla="*/ 1969293 w 2412206"/>
              <a:gd name="connsiteY1" fmla="*/ 442913 h 1021556"/>
              <a:gd name="connsiteX2" fmla="*/ 2069306 w 2412206"/>
              <a:gd name="connsiteY2" fmla="*/ 400050 h 1021556"/>
              <a:gd name="connsiteX3" fmla="*/ 2174081 w 2412206"/>
              <a:gd name="connsiteY3" fmla="*/ 352425 h 1021556"/>
              <a:gd name="connsiteX4" fmla="*/ 2207418 w 2412206"/>
              <a:gd name="connsiteY4" fmla="*/ 340519 h 1021556"/>
              <a:gd name="connsiteX5" fmla="*/ 2240756 w 2412206"/>
              <a:gd name="connsiteY5" fmla="*/ 335756 h 1021556"/>
              <a:gd name="connsiteX6" fmla="*/ 2276475 w 2412206"/>
              <a:gd name="connsiteY6" fmla="*/ 333375 h 1021556"/>
              <a:gd name="connsiteX7" fmla="*/ 2307431 w 2412206"/>
              <a:gd name="connsiteY7" fmla="*/ 333375 h 1021556"/>
              <a:gd name="connsiteX8" fmla="*/ 2336006 w 2412206"/>
              <a:gd name="connsiteY8" fmla="*/ 338138 h 1021556"/>
              <a:gd name="connsiteX9" fmla="*/ 2359818 w 2412206"/>
              <a:gd name="connsiteY9" fmla="*/ 340519 h 1021556"/>
              <a:gd name="connsiteX10" fmla="*/ 2386012 w 2412206"/>
              <a:gd name="connsiteY10" fmla="*/ 333375 h 1021556"/>
              <a:gd name="connsiteX11" fmla="*/ 2412206 w 2412206"/>
              <a:gd name="connsiteY11" fmla="*/ 326231 h 1021556"/>
              <a:gd name="connsiteX12" fmla="*/ 2062162 w 2412206"/>
              <a:gd name="connsiteY12" fmla="*/ 114300 h 1021556"/>
              <a:gd name="connsiteX13" fmla="*/ 1862137 w 2412206"/>
              <a:gd name="connsiteY13" fmla="*/ 204788 h 1021556"/>
              <a:gd name="connsiteX14" fmla="*/ 1683543 w 2412206"/>
              <a:gd name="connsiteY14" fmla="*/ 283369 h 1021556"/>
              <a:gd name="connsiteX15" fmla="*/ 1412081 w 2412206"/>
              <a:gd name="connsiteY15" fmla="*/ 402431 h 1021556"/>
              <a:gd name="connsiteX16" fmla="*/ 1183481 w 2412206"/>
              <a:gd name="connsiteY16" fmla="*/ 502444 h 1021556"/>
              <a:gd name="connsiteX17" fmla="*/ 983456 w 2412206"/>
              <a:gd name="connsiteY17" fmla="*/ 576263 h 1021556"/>
              <a:gd name="connsiteX18" fmla="*/ 828675 w 2412206"/>
              <a:gd name="connsiteY18" fmla="*/ 623888 h 1021556"/>
              <a:gd name="connsiteX19" fmla="*/ 700087 w 2412206"/>
              <a:gd name="connsiteY19" fmla="*/ 654844 h 1021556"/>
              <a:gd name="connsiteX20" fmla="*/ 604837 w 2412206"/>
              <a:gd name="connsiteY20" fmla="*/ 673894 h 1021556"/>
              <a:gd name="connsiteX21" fmla="*/ 519112 w 2412206"/>
              <a:gd name="connsiteY21" fmla="*/ 676275 h 1021556"/>
              <a:gd name="connsiteX22" fmla="*/ 454818 w 2412206"/>
              <a:gd name="connsiteY22" fmla="*/ 676275 h 1021556"/>
              <a:gd name="connsiteX23" fmla="*/ 392906 w 2412206"/>
              <a:gd name="connsiteY23" fmla="*/ 664369 h 1021556"/>
              <a:gd name="connsiteX24" fmla="*/ 340518 w 2412206"/>
              <a:gd name="connsiteY24" fmla="*/ 635794 h 1021556"/>
              <a:gd name="connsiteX25" fmla="*/ 309562 w 2412206"/>
              <a:gd name="connsiteY25" fmla="*/ 607219 h 1021556"/>
              <a:gd name="connsiteX26" fmla="*/ 292893 w 2412206"/>
              <a:gd name="connsiteY26" fmla="*/ 581025 h 1021556"/>
              <a:gd name="connsiteX27" fmla="*/ 245268 w 2412206"/>
              <a:gd name="connsiteY27" fmla="*/ 450056 h 1021556"/>
              <a:gd name="connsiteX28" fmla="*/ 159543 w 2412206"/>
              <a:gd name="connsiteY28" fmla="*/ 211931 h 1021556"/>
              <a:gd name="connsiteX29" fmla="*/ 102393 w 2412206"/>
              <a:gd name="connsiteY29" fmla="*/ 42863 h 1021556"/>
              <a:gd name="connsiteX30" fmla="*/ 88106 w 2412206"/>
              <a:gd name="connsiteY30" fmla="*/ 9525 h 1021556"/>
              <a:gd name="connsiteX31" fmla="*/ 78581 w 2412206"/>
              <a:gd name="connsiteY31" fmla="*/ 0 h 1021556"/>
              <a:gd name="connsiteX32" fmla="*/ 71437 w 2412206"/>
              <a:gd name="connsiteY32" fmla="*/ 0 h 1021556"/>
              <a:gd name="connsiteX33" fmla="*/ 59531 w 2412206"/>
              <a:gd name="connsiteY33" fmla="*/ 2381 h 1021556"/>
              <a:gd name="connsiteX34" fmla="*/ 50006 w 2412206"/>
              <a:gd name="connsiteY34" fmla="*/ 11906 h 1021556"/>
              <a:gd name="connsiteX35" fmla="*/ 42862 w 2412206"/>
              <a:gd name="connsiteY35" fmla="*/ 30956 h 1021556"/>
              <a:gd name="connsiteX36" fmla="*/ 38100 w 2412206"/>
              <a:gd name="connsiteY36" fmla="*/ 40481 h 1021556"/>
              <a:gd name="connsiteX37" fmla="*/ 40481 w 2412206"/>
              <a:gd name="connsiteY37" fmla="*/ 69056 h 1021556"/>
              <a:gd name="connsiteX38" fmla="*/ 52387 w 2412206"/>
              <a:gd name="connsiteY38" fmla="*/ 147638 h 1021556"/>
              <a:gd name="connsiteX39" fmla="*/ 73818 w 2412206"/>
              <a:gd name="connsiteY39" fmla="*/ 304800 h 1021556"/>
              <a:gd name="connsiteX40" fmla="*/ 83343 w 2412206"/>
              <a:gd name="connsiteY40" fmla="*/ 402431 h 1021556"/>
              <a:gd name="connsiteX41" fmla="*/ 88106 w 2412206"/>
              <a:gd name="connsiteY41" fmla="*/ 564356 h 1021556"/>
              <a:gd name="connsiteX42" fmla="*/ 83343 w 2412206"/>
              <a:gd name="connsiteY42" fmla="*/ 647700 h 1021556"/>
              <a:gd name="connsiteX43" fmla="*/ 78581 w 2412206"/>
              <a:gd name="connsiteY43" fmla="*/ 709613 h 1021556"/>
              <a:gd name="connsiteX44" fmla="*/ 64293 w 2412206"/>
              <a:gd name="connsiteY44" fmla="*/ 766763 h 1021556"/>
              <a:gd name="connsiteX45" fmla="*/ 38100 w 2412206"/>
              <a:gd name="connsiteY45" fmla="*/ 842963 h 1021556"/>
              <a:gd name="connsiteX46" fmla="*/ 21431 w 2412206"/>
              <a:gd name="connsiteY46" fmla="*/ 892969 h 1021556"/>
              <a:gd name="connsiteX47" fmla="*/ 4762 w 2412206"/>
              <a:gd name="connsiteY47" fmla="*/ 928688 h 1021556"/>
              <a:gd name="connsiteX48" fmla="*/ 0 w 2412206"/>
              <a:gd name="connsiteY48" fmla="*/ 959644 h 1021556"/>
              <a:gd name="connsiteX49" fmla="*/ 2381 w 2412206"/>
              <a:gd name="connsiteY49" fmla="*/ 985838 h 1021556"/>
              <a:gd name="connsiteX50" fmla="*/ 7143 w 2412206"/>
              <a:gd name="connsiteY50" fmla="*/ 1000125 h 1021556"/>
              <a:gd name="connsiteX51" fmla="*/ 19050 w 2412206"/>
              <a:gd name="connsiteY51" fmla="*/ 1014413 h 1021556"/>
              <a:gd name="connsiteX52" fmla="*/ 42862 w 2412206"/>
              <a:gd name="connsiteY52" fmla="*/ 1019175 h 1021556"/>
              <a:gd name="connsiteX53" fmla="*/ 80962 w 2412206"/>
              <a:gd name="connsiteY53" fmla="*/ 1021556 h 1021556"/>
              <a:gd name="connsiteX54" fmla="*/ 209550 w 2412206"/>
              <a:gd name="connsiteY54" fmla="*/ 1014413 h 1021556"/>
              <a:gd name="connsiteX55" fmla="*/ 292893 w 2412206"/>
              <a:gd name="connsiteY55" fmla="*/ 1009650 h 1021556"/>
              <a:gd name="connsiteX56" fmla="*/ 369093 w 2412206"/>
              <a:gd name="connsiteY56" fmla="*/ 997744 h 1021556"/>
              <a:gd name="connsiteX57" fmla="*/ 511968 w 2412206"/>
              <a:gd name="connsiteY57" fmla="*/ 973931 h 1021556"/>
              <a:gd name="connsiteX58" fmla="*/ 692943 w 2412206"/>
              <a:gd name="connsiteY58" fmla="*/ 923925 h 1021556"/>
              <a:gd name="connsiteX59" fmla="*/ 921543 w 2412206"/>
              <a:gd name="connsiteY59" fmla="*/ 850106 h 1021556"/>
              <a:gd name="connsiteX60" fmla="*/ 1193006 w 2412206"/>
              <a:gd name="connsiteY60" fmla="*/ 754856 h 1021556"/>
              <a:gd name="connsiteX61" fmla="*/ 1502568 w 2412206"/>
              <a:gd name="connsiteY61" fmla="*/ 635794 h 1021556"/>
              <a:gd name="connsiteX62" fmla="*/ 1554956 w 2412206"/>
              <a:gd name="connsiteY62" fmla="*/ 614363 h 1021556"/>
              <a:gd name="connsiteX0" fmla="*/ 1554956 w 2386012"/>
              <a:gd name="connsiteY0" fmla="*/ 614363 h 1021556"/>
              <a:gd name="connsiteX1" fmla="*/ 1969293 w 2386012"/>
              <a:gd name="connsiteY1" fmla="*/ 442913 h 1021556"/>
              <a:gd name="connsiteX2" fmla="*/ 2069306 w 2386012"/>
              <a:gd name="connsiteY2" fmla="*/ 400050 h 1021556"/>
              <a:gd name="connsiteX3" fmla="*/ 2174081 w 2386012"/>
              <a:gd name="connsiteY3" fmla="*/ 352425 h 1021556"/>
              <a:gd name="connsiteX4" fmla="*/ 2207418 w 2386012"/>
              <a:gd name="connsiteY4" fmla="*/ 340519 h 1021556"/>
              <a:gd name="connsiteX5" fmla="*/ 2240756 w 2386012"/>
              <a:gd name="connsiteY5" fmla="*/ 335756 h 1021556"/>
              <a:gd name="connsiteX6" fmla="*/ 2276475 w 2386012"/>
              <a:gd name="connsiteY6" fmla="*/ 333375 h 1021556"/>
              <a:gd name="connsiteX7" fmla="*/ 2307431 w 2386012"/>
              <a:gd name="connsiteY7" fmla="*/ 333375 h 1021556"/>
              <a:gd name="connsiteX8" fmla="*/ 2336006 w 2386012"/>
              <a:gd name="connsiteY8" fmla="*/ 338138 h 1021556"/>
              <a:gd name="connsiteX9" fmla="*/ 2359818 w 2386012"/>
              <a:gd name="connsiteY9" fmla="*/ 340519 h 1021556"/>
              <a:gd name="connsiteX10" fmla="*/ 2386012 w 2386012"/>
              <a:gd name="connsiteY10" fmla="*/ 333375 h 1021556"/>
              <a:gd name="connsiteX11" fmla="*/ 2062162 w 2386012"/>
              <a:gd name="connsiteY11" fmla="*/ 114300 h 1021556"/>
              <a:gd name="connsiteX12" fmla="*/ 1862137 w 2386012"/>
              <a:gd name="connsiteY12" fmla="*/ 204788 h 1021556"/>
              <a:gd name="connsiteX13" fmla="*/ 1683543 w 2386012"/>
              <a:gd name="connsiteY13" fmla="*/ 283369 h 1021556"/>
              <a:gd name="connsiteX14" fmla="*/ 1412081 w 2386012"/>
              <a:gd name="connsiteY14" fmla="*/ 402431 h 1021556"/>
              <a:gd name="connsiteX15" fmla="*/ 1183481 w 2386012"/>
              <a:gd name="connsiteY15" fmla="*/ 502444 h 1021556"/>
              <a:gd name="connsiteX16" fmla="*/ 983456 w 2386012"/>
              <a:gd name="connsiteY16" fmla="*/ 576263 h 1021556"/>
              <a:gd name="connsiteX17" fmla="*/ 828675 w 2386012"/>
              <a:gd name="connsiteY17" fmla="*/ 623888 h 1021556"/>
              <a:gd name="connsiteX18" fmla="*/ 700087 w 2386012"/>
              <a:gd name="connsiteY18" fmla="*/ 654844 h 1021556"/>
              <a:gd name="connsiteX19" fmla="*/ 604837 w 2386012"/>
              <a:gd name="connsiteY19" fmla="*/ 673894 h 1021556"/>
              <a:gd name="connsiteX20" fmla="*/ 519112 w 2386012"/>
              <a:gd name="connsiteY20" fmla="*/ 676275 h 1021556"/>
              <a:gd name="connsiteX21" fmla="*/ 454818 w 2386012"/>
              <a:gd name="connsiteY21" fmla="*/ 676275 h 1021556"/>
              <a:gd name="connsiteX22" fmla="*/ 392906 w 2386012"/>
              <a:gd name="connsiteY22" fmla="*/ 664369 h 1021556"/>
              <a:gd name="connsiteX23" fmla="*/ 340518 w 2386012"/>
              <a:gd name="connsiteY23" fmla="*/ 635794 h 1021556"/>
              <a:gd name="connsiteX24" fmla="*/ 309562 w 2386012"/>
              <a:gd name="connsiteY24" fmla="*/ 607219 h 1021556"/>
              <a:gd name="connsiteX25" fmla="*/ 292893 w 2386012"/>
              <a:gd name="connsiteY25" fmla="*/ 581025 h 1021556"/>
              <a:gd name="connsiteX26" fmla="*/ 245268 w 2386012"/>
              <a:gd name="connsiteY26" fmla="*/ 450056 h 1021556"/>
              <a:gd name="connsiteX27" fmla="*/ 159543 w 2386012"/>
              <a:gd name="connsiteY27" fmla="*/ 211931 h 1021556"/>
              <a:gd name="connsiteX28" fmla="*/ 102393 w 2386012"/>
              <a:gd name="connsiteY28" fmla="*/ 42863 h 1021556"/>
              <a:gd name="connsiteX29" fmla="*/ 88106 w 2386012"/>
              <a:gd name="connsiteY29" fmla="*/ 9525 h 1021556"/>
              <a:gd name="connsiteX30" fmla="*/ 78581 w 2386012"/>
              <a:gd name="connsiteY30" fmla="*/ 0 h 1021556"/>
              <a:gd name="connsiteX31" fmla="*/ 71437 w 2386012"/>
              <a:gd name="connsiteY31" fmla="*/ 0 h 1021556"/>
              <a:gd name="connsiteX32" fmla="*/ 59531 w 2386012"/>
              <a:gd name="connsiteY32" fmla="*/ 2381 h 1021556"/>
              <a:gd name="connsiteX33" fmla="*/ 50006 w 2386012"/>
              <a:gd name="connsiteY33" fmla="*/ 11906 h 1021556"/>
              <a:gd name="connsiteX34" fmla="*/ 42862 w 2386012"/>
              <a:gd name="connsiteY34" fmla="*/ 30956 h 1021556"/>
              <a:gd name="connsiteX35" fmla="*/ 38100 w 2386012"/>
              <a:gd name="connsiteY35" fmla="*/ 40481 h 1021556"/>
              <a:gd name="connsiteX36" fmla="*/ 40481 w 2386012"/>
              <a:gd name="connsiteY36" fmla="*/ 69056 h 1021556"/>
              <a:gd name="connsiteX37" fmla="*/ 52387 w 2386012"/>
              <a:gd name="connsiteY37" fmla="*/ 147638 h 1021556"/>
              <a:gd name="connsiteX38" fmla="*/ 73818 w 2386012"/>
              <a:gd name="connsiteY38" fmla="*/ 304800 h 1021556"/>
              <a:gd name="connsiteX39" fmla="*/ 83343 w 2386012"/>
              <a:gd name="connsiteY39" fmla="*/ 402431 h 1021556"/>
              <a:gd name="connsiteX40" fmla="*/ 88106 w 2386012"/>
              <a:gd name="connsiteY40" fmla="*/ 564356 h 1021556"/>
              <a:gd name="connsiteX41" fmla="*/ 83343 w 2386012"/>
              <a:gd name="connsiteY41" fmla="*/ 647700 h 1021556"/>
              <a:gd name="connsiteX42" fmla="*/ 78581 w 2386012"/>
              <a:gd name="connsiteY42" fmla="*/ 709613 h 1021556"/>
              <a:gd name="connsiteX43" fmla="*/ 64293 w 2386012"/>
              <a:gd name="connsiteY43" fmla="*/ 766763 h 1021556"/>
              <a:gd name="connsiteX44" fmla="*/ 38100 w 2386012"/>
              <a:gd name="connsiteY44" fmla="*/ 842963 h 1021556"/>
              <a:gd name="connsiteX45" fmla="*/ 21431 w 2386012"/>
              <a:gd name="connsiteY45" fmla="*/ 892969 h 1021556"/>
              <a:gd name="connsiteX46" fmla="*/ 4762 w 2386012"/>
              <a:gd name="connsiteY46" fmla="*/ 928688 h 1021556"/>
              <a:gd name="connsiteX47" fmla="*/ 0 w 2386012"/>
              <a:gd name="connsiteY47" fmla="*/ 959644 h 1021556"/>
              <a:gd name="connsiteX48" fmla="*/ 2381 w 2386012"/>
              <a:gd name="connsiteY48" fmla="*/ 985838 h 1021556"/>
              <a:gd name="connsiteX49" fmla="*/ 7143 w 2386012"/>
              <a:gd name="connsiteY49" fmla="*/ 1000125 h 1021556"/>
              <a:gd name="connsiteX50" fmla="*/ 19050 w 2386012"/>
              <a:gd name="connsiteY50" fmla="*/ 1014413 h 1021556"/>
              <a:gd name="connsiteX51" fmla="*/ 42862 w 2386012"/>
              <a:gd name="connsiteY51" fmla="*/ 1019175 h 1021556"/>
              <a:gd name="connsiteX52" fmla="*/ 80962 w 2386012"/>
              <a:gd name="connsiteY52" fmla="*/ 1021556 h 1021556"/>
              <a:gd name="connsiteX53" fmla="*/ 209550 w 2386012"/>
              <a:gd name="connsiteY53" fmla="*/ 1014413 h 1021556"/>
              <a:gd name="connsiteX54" fmla="*/ 292893 w 2386012"/>
              <a:gd name="connsiteY54" fmla="*/ 1009650 h 1021556"/>
              <a:gd name="connsiteX55" fmla="*/ 369093 w 2386012"/>
              <a:gd name="connsiteY55" fmla="*/ 997744 h 1021556"/>
              <a:gd name="connsiteX56" fmla="*/ 511968 w 2386012"/>
              <a:gd name="connsiteY56" fmla="*/ 973931 h 1021556"/>
              <a:gd name="connsiteX57" fmla="*/ 692943 w 2386012"/>
              <a:gd name="connsiteY57" fmla="*/ 923925 h 1021556"/>
              <a:gd name="connsiteX58" fmla="*/ 921543 w 2386012"/>
              <a:gd name="connsiteY58" fmla="*/ 850106 h 1021556"/>
              <a:gd name="connsiteX59" fmla="*/ 1193006 w 2386012"/>
              <a:gd name="connsiteY59" fmla="*/ 754856 h 1021556"/>
              <a:gd name="connsiteX60" fmla="*/ 1502568 w 2386012"/>
              <a:gd name="connsiteY60" fmla="*/ 635794 h 1021556"/>
              <a:gd name="connsiteX61" fmla="*/ 1554956 w 2386012"/>
              <a:gd name="connsiteY61" fmla="*/ 614363 h 1021556"/>
              <a:gd name="connsiteX0" fmla="*/ 1554956 w 2359818"/>
              <a:gd name="connsiteY0" fmla="*/ 614363 h 1021556"/>
              <a:gd name="connsiteX1" fmla="*/ 1969293 w 2359818"/>
              <a:gd name="connsiteY1" fmla="*/ 442913 h 1021556"/>
              <a:gd name="connsiteX2" fmla="*/ 2069306 w 2359818"/>
              <a:gd name="connsiteY2" fmla="*/ 400050 h 1021556"/>
              <a:gd name="connsiteX3" fmla="*/ 2174081 w 2359818"/>
              <a:gd name="connsiteY3" fmla="*/ 352425 h 1021556"/>
              <a:gd name="connsiteX4" fmla="*/ 2207418 w 2359818"/>
              <a:gd name="connsiteY4" fmla="*/ 340519 h 1021556"/>
              <a:gd name="connsiteX5" fmla="*/ 2240756 w 2359818"/>
              <a:gd name="connsiteY5" fmla="*/ 335756 h 1021556"/>
              <a:gd name="connsiteX6" fmla="*/ 2276475 w 2359818"/>
              <a:gd name="connsiteY6" fmla="*/ 333375 h 1021556"/>
              <a:gd name="connsiteX7" fmla="*/ 2307431 w 2359818"/>
              <a:gd name="connsiteY7" fmla="*/ 333375 h 1021556"/>
              <a:gd name="connsiteX8" fmla="*/ 2336006 w 2359818"/>
              <a:gd name="connsiteY8" fmla="*/ 338138 h 1021556"/>
              <a:gd name="connsiteX9" fmla="*/ 2359818 w 2359818"/>
              <a:gd name="connsiteY9" fmla="*/ 340519 h 1021556"/>
              <a:gd name="connsiteX10" fmla="*/ 2062162 w 2359818"/>
              <a:gd name="connsiteY10" fmla="*/ 114300 h 1021556"/>
              <a:gd name="connsiteX11" fmla="*/ 1862137 w 2359818"/>
              <a:gd name="connsiteY11" fmla="*/ 204788 h 1021556"/>
              <a:gd name="connsiteX12" fmla="*/ 1683543 w 2359818"/>
              <a:gd name="connsiteY12" fmla="*/ 283369 h 1021556"/>
              <a:gd name="connsiteX13" fmla="*/ 1412081 w 2359818"/>
              <a:gd name="connsiteY13" fmla="*/ 402431 h 1021556"/>
              <a:gd name="connsiteX14" fmla="*/ 1183481 w 2359818"/>
              <a:gd name="connsiteY14" fmla="*/ 502444 h 1021556"/>
              <a:gd name="connsiteX15" fmla="*/ 983456 w 2359818"/>
              <a:gd name="connsiteY15" fmla="*/ 576263 h 1021556"/>
              <a:gd name="connsiteX16" fmla="*/ 828675 w 2359818"/>
              <a:gd name="connsiteY16" fmla="*/ 623888 h 1021556"/>
              <a:gd name="connsiteX17" fmla="*/ 700087 w 2359818"/>
              <a:gd name="connsiteY17" fmla="*/ 654844 h 1021556"/>
              <a:gd name="connsiteX18" fmla="*/ 604837 w 2359818"/>
              <a:gd name="connsiteY18" fmla="*/ 673894 h 1021556"/>
              <a:gd name="connsiteX19" fmla="*/ 519112 w 2359818"/>
              <a:gd name="connsiteY19" fmla="*/ 676275 h 1021556"/>
              <a:gd name="connsiteX20" fmla="*/ 454818 w 2359818"/>
              <a:gd name="connsiteY20" fmla="*/ 676275 h 1021556"/>
              <a:gd name="connsiteX21" fmla="*/ 392906 w 2359818"/>
              <a:gd name="connsiteY21" fmla="*/ 664369 h 1021556"/>
              <a:gd name="connsiteX22" fmla="*/ 340518 w 2359818"/>
              <a:gd name="connsiteY22" fmla="*/ 635794 h 1021556"/>
              <a:gd name="connsiteX23" fmla="*/ 309562 w 2359818"/>
              <a:gd name="connsiteY23" fmla="*/ 607219 h 1021556"/>
              <a:gd name="connsiteX24" fmla="*/ 292893 w 2359818"/>
              <a:gd name="connsiteY24" fmla="*/ 581025 h 1021556"/>
              <a:gd name="connsiteX25" fmla="*/ 245268 w 2359818"/>
              <a:gd name="connsiteY25" fmla="*/ 450056 h 1021556"/>
              <a:gd name="connsiteX26" fmla="*/ 159543 w 2359818"/>
              <a:gd name="connsiteY26" fmla="*/ 211931 h 1021556"/>
              <a:gd name="connsiteX27" fmla="*/ 102393 w 2359818"/>
              <a:gd name="connsiteY27" fmla="*/ 42863 h 1021556"/>
              <a:gd name="connsiteX28" fmla="*/ 88106 w 2359818"/>
              <a:gd name="connsiteY28" fmla="*/ 9525 h 1021556"/>
              <a:gd name="connsiteX29" fmla="*/ 78581 w 2359818"/>
              <a:gd name="connsiteY29" fmla="*/ 0 h 1021556"/>
              <a:gd name="connsiteX30" fmla="*/ 71437 w 2359818"/>
              <a:gd name="connsiteY30" fmla="*/ 0 h 1021556"/>
              <a:gd name="connsiteX31" fmla="*/ 59531 w 2359818"/>
              <a:gd name="connsiteY31" fmla="*/ 2381 h 1021556"/>
              <a:gd name="connsiteX32" fmla="*/ 50006 w 2359818"/>
              <a:gd name="connsiteY32" fmla="*/ 11906 h 1021556"/>
              <a:gd name="connsiteX33" fmla="*/ 42862 w 2359818"/>
              <a:gd name="connsiteY33" fmla="*/ 30956 h 1021556"/>
              <a:gd name="connsiteX34" fmla="*/ 38100 w 2359818"/>
              <a:gd name="connsiteY34" fmla="*/ 40481 h 1021556"/>
              <a:gd name="connsiteX35" fmla="*/ 40481 w 2359818"/>
              <a:gd name="connsiteY35" fmla="*/ 69056 h 1021556"/>
              <a:gd name="connsiteX36" fmla="*/ 52387 w 2359818"/>
              <a:gd name="connsiteY36" fmla="*/ 147638 h 1021556"/>
              <a:gd name="connsiteX37" fmla="*/ 73818 w 2359818"/>
              <a:gd name="connsiteY37" fmla="*/ 304800 h 1021556"/>
              <a:gd name="connsiteX38" fmla="*/ 83343 w 2359818"/>
              <a:gd name="connsiteY38" fmla="*/ 402431 h 1021556"/>
              <a:gd name="connsiteX39" fmla="*/ 88106 w 2359818"/>
              <a:gd name="connsiteY39" fmla="*/ 564356 h 1021556"/>
              <a:gd name="connsiteX40" fmla="*/ 83343 w 2359818"/>
              <a:gd name="connsiteY40" fmla="*/ 647700 h 1021556"/>
              <a:gd name="connsiteX41" fmla="*/ 78581 w 2359818"/>
              <a:gd name="connsiteY41" fmla="*/ 709613 h 1021556"/>
              <a:gd name="connsiteX42" fmla="*/ 64293 w 2359818"/>
              <a:gd name="connsiteY42" fmla="*/ 766763 h 1021556"/>
              <a:gd name="connsiteX43" fmla="*/ 38100 w 2359818"/>
              <a:gd name="connsiteY43" fmla="*/ 842963 h 1021556"/>
              <a:gd name="connsiteX44" fmla="*/ 21431 w 2359818"/>
              <a:gd name="connsiteY44" fmla="*/ 892969 h 1021556"/>
              <a:gd name="connsiteX45" fmla="*/ 4762 w 2359818"/>
              <a:gd name="connsiteY45" fmla="*/ 928688 h 1021556"/>
              <a:gd name="connsiteX46" fmla="*/ 0 w 2359818"/>
              <a:gd name="connsiteY46" fmla="*/ 959644 h 1021556"/>
              <a:gd name="connsiteX47" fmla="*/ 2381 w 2359818"/>
              <a:gd name="connsiteY47" fmla="*/ 985838 h 1021556"/>
              <a:gd name="connsiteX48" fmla="*/ 7143 w 2359818"/>
              <a:gd name="connsiteY48" fmla="*/ 1000125 h 1021556"/>
              <a:gd name="connsiteX49" fmla="*/ 19050 w 2359818"/>
              <a:gd name="connsiteY49" fmla="*/ 1014413 h 1021556"/>
              <a:gd name="connsiteX50" fmla="*/ 42862 w 2359818"/>
              <a:gd name="connsiteY50" fmla="*/ 1019175 h 1021556"/>
              <a:gd name="connsiteX51" fmla="*/ 80962 w 2359818"/>
              <a:gd name="connsiteY51" fmla="*/ 1021556 h 1021556"/>
              <a:gd name="connsiteX52" fmla="*/ 209550 w 2359818"/>
              <a:gd name="connsiteY52" fmla="*/ 1014413 h 1021556"/>
              <a:gd name="connsiteX53" fmla="*/ 292893 w 2359818"/>
              <a:gd name="connsiteY53" fmla="*/ 1009650 h 1021556"/>
              <a:gd name="connsiteX54" fmla="*/ 369093 w 2359818"/>
              <a:gd name="connsiteY54" fmla="*/ 997744 h 1021556"/>
              <a:gd name="connsiteX55" fmla="*/ 511968 w 2359818"/>
              <a:gd name="connsiteY55" fmla="*/ 973931 h 1021556"/>
              <a:gd name="connsiteX56" fmla="*/ 692943 w 2359818"/>
              <a:gd name="connsiteY56" fmla="*/ 923925 h 1021556"/>
              <a:gd name="connsiteX57" fmla="*/ 921543 w 2359818"/>
              <a:gd name="connsiteY57" fmla="*/ 850106 h 1021556"/>
              <a:gd name="connsiteX58" fmla="*/ 1193006 w 2359818"/>
              <a:gd name="connsiteY58" fmla="*/ 754856 h 1021556"/>
              <a:gd name="connsiteX59" fmla="*/ 1502568 w 2359818"/>
              <a:gd name="connsiteY59" fmla="*/ 635794 h 1021556"/>
              <a:gd name="connsiteX60" fmla="*/ 1554956 w 2359818"/>
              <a:gd name="connsiteY60" fmla="*/ 614363 h 1021556"/>
              <a:gd name="connsiteX0" fmla="*/ 1554956 w 2336006"/>
              <a:gd name="connsiteY0" fmla="*/ 614363 h 1021556"/>
              <a:gd name="connsiteX1" fmla="*/ 1969293 w 2336006"/>
              <a:gd name="connsiteY1" fmla="*/ 442913 h 1021556"/>
              <a:gd name="connsiteX2" fmla="*/ 2069306 w 2336006"/>
              <a:gd name="connsiteY2" fmla="*/ 400050 h 1021556"/>
              <a:gd name="connsiteX3" fmla="*/ 2174081 w 2336006"/>
              <a:gd name="connsiteY3" fmla="*/ 352425 h 1021556"/>
              <a:gd name="connsiteX4" fmla="*/ 2207418 w 2336006"/>
              <a:gd name="connsiteY4" fmla="*/ 340519 h 1021556"/>
              <a:gd name="connsiteX5" fmla="*/ 2240756 w 2336006"/>
              <a:gd name="connsiteY5" fmla="*/ 335756 h 1021556"/>
              <a:gd name="connsiteX6" fmla="*/ 2276475 w 2336006"/>
              <a:gd name="connsiteY6" fmla="*/ 333375 h 1021556"/>
              <a:gd name="connsiteX7" fmla="*/ 2307431 w 2336006"/>
              <a:gd name="connsiteY7" fmla="*/ 333375 h 1021556"/>
              <a:gd name="connsiteX8" fmla="*/ 2336006 w 2336006"/>
              <a:gd name="connsiteY8" fmla="*/ 338138 h 1021556"/>
              <a:gd name="connsiteX9" fmla="*/ 2062162 w 2336006"/>
              <a:gd name="connsiteY9" fmla="*/ 114300 h 1021556"/>
              <a:gd name="connsiteX10" fmla="*/ 1862137 w 2336006"/>
              <a:gd name="connsiteY10" fmla="*/ 204788 h 1021556"/>
              <a:gd name="connsiteX11" fmla="*/ 1683543 w 2336006"/>
              <a:gd name="connsiteY11" fmla="*/ 283369 h 1021556"/>
              <a:gd name="connsiteX12" fmla="*/ 1412081 w 2336006"/>
              <a:gd name="connsiteY12" fmla="*/ 402431 h 1021556"/>
              <a:gd name="connsiteX13" fmla="*/ 1183481 w 2336006"/>
              <a:gd name="connsiteY13" fmla="*/ 502444 h 1021556"/>
              <a:gd name="connsiteX14" fmla="*/ 983456 w 2336006"/>
              <a:gd name="connsiteY14" fmla="*/ 576263 h 1021556"/>
              <a:gd name="connsiteX15" fmla="*/ 828675 w 2336006"/>
              <a:gd name="connsiteY15" fmla="*/ 623888 h 1021556"/>
              <a:gd name="connsiteX16" fmla="*/ 700087 w 2336006"/>
              <a:gd name="connsiteY16" fmla="*/ 654844 h 1021556"/>
              <a:gd name="connsiteX17" fmla="*/ 604837 w 2336006"/>
              <a:gd name="connsiteY17" fmla="*/ 673894 h 1021556"/>
              <a:gd name="connsiteX18" fmla="*/ 519112 w 2336006"/>
              <a:gd name="connsiteY18" fmla="*/ 676275 h 1021556"/>
              <a:gd name="connsiteX19" fmla="*/ 454818 w 2336006"/>
              <a:gd name="connsiteY19" fmla="*/ 676275 h 1021556"/>
              <a:gd name="connsiteX20" fmla="*/ 392906 w 2336006"/>
              <a:gd name="connsiteY20" fmla="*/ 664369 h 1021556"/>
              <a:gd name="connsiteX21" fmla="*/ 340518 w 2336006"/>
              <a:gd name="connsiteY21" fmla="*/ 635794 h 1021556"/>
              <a:gd name="connsiteX22" fmla="*/ 309562 w 2336006"/>
              <a:gd name="connsiteY22" fmla="*/ 607219 h 1021556"/>
              <a:gd name="connsiteX23" fmla="*/ 292893 w 2336006"/>
              <a:gd name="connsiteY23" fmla="*/ 581025 h 1021556"/>
              <a:gd name="connsiteX24" fmla="*/ 245268 w 2336006"/>
              <a:gd name="connsiteY24" fmla="*/ 450056 h 1021556"/>
              <a:gd name="connsiteX25" fmla="*/ 159543 w 2336006"/>
              <a:gd name="connsiteY25" fmla="*/ 211931 h 1021556"/>
              <a:gd name="connsiteX26" fmla="*/ 102393 w 2336006"/>
              <a:gd name="connsiteY26" fmla="*/ 42863 h 1021556"/>
              <a:gd name="connsiteX27" fmla="*/ 88106 w 2336006"/>
              <a:gd name="connsiteY27" fmla="*/ 9525 h 1021556"/>
              <a:gd name="connsiteX28" fmla="*/ 78581 w 2336006"/>
              <a:gd name="connsiteY28" fmla="*/ 0 h 1021556"/>
              <a:gd name="connsiteX29" fmla="*/ 71437 w 2336006"/>
              <a:gd name="connsiteY29" fmla="*/ 0 h 1021556"/>
              <a:gd name="connsiteX30" fmla="*/ 59531 w 2336006"/>
              <a:gd name="connsiteY30" fmla="*/ 2381 h 1021556"/>
              <a:gd name="connsiteX31" fmla="*/ 50006 w 2336006"/>
              <a:gd name="connsiteY31" fmla="*/ 11906 h 1021556"/>
              <a:gd name="connsiteX32" fmla="*/ 42862 w 2336006"/>
              <a:gd name="connsiteY32" fmla="*/ 30956 h 1021556"/>
              <a:gd name="connsiteX33" fmla="*/ 38100 w 2336006"/>
              <a:gd name="connsiteY33" fmla="*/ 40481 h 1021556"/>
              <a:gd name="connsiteX34" fmla="*/ 40481 w 2336006"/>
              <a:gd name="connsiteY34" fmla="*/ 69056 h 1021556"/>
              <a:gd name="connsiteX35" fmla="*/ 52387 w 2336006"/>
              <a:gd name="connsiteY35" fmla="*/ 147638 h 1021556"/>
              <a:gd name="connsiteX36" fmla="*/ 73818 w 2336006"/>
              <a:gd name="connsiteY36" fmla="*/ 304800 h 1021556"/>
              <a:gd name="connsiteX37" fmla="*/ 83343 w 2336006"/>
              <a:gd name="connsiteY37" fmla="*/ 402431 h 1021556"/>
              <a:gd name="connsiteX38" fmla="*/ 88106 w 2336006"/>
              <a:gd name="connsiteY38" fmla="*/ 564356 h 1021556"/>
              <a:gd name="connsiteX39" fmla="*/ 83343 w 2336006"/>
              <a:gd name="connsiteY39" fmla="*/ 647700 h 1021556"/>
              <a:gd name="connsiteX40" fmla="*/ 78581 w 2336006"/>
              <a:gd name="connsiteY40" fmla="*/ 709613 h 1021556"/>
              <a:gd name="connsiteX41" fmla="*/ 64293 w 2336006"/>
              <a:gd name="connsiteY41" fmla="*/ 766763 h 1021556"/>
              <a:gd name="connsiteX42" fmla="*/ 38100 w 2336006"/>
              <a:gd name="connsiteY42" fmla="*/ 842963 h 1021556"/>
              <a:gd name="connsiteX43" fmla="*/ 21431 w 2336006"/>
              <a:gd name="connsiteY43" fmla="*/ 892969 h 1021556"/>
              <a:gd name="connsiteX44" fmla="*/ 4762 w 2336006"/>
              <a:gd name="connsiteY44" fmla="*/ 928688 h 1021556"/>
              <a:gd name="connsiteX45" fmla="*/ 0 w 2336006"/>
              <a:gd name="connsiteY45" fmla="*/ 959644 h 1021556"/>
              <a:gd name="connsiteX46" fmla="*/ 2381 w 2336006"/>
              <a:gd name="connsiteY46" fmla="*/ 985838 h 1021556"/>
              <a:gd name="connsiteX47" fmla="*/ 7143 w 2336006"/>
              <a:gd name="connsiteY47" fmla="*/ 1000125 h 1021556"/>
              <a:gd name="connsiteX48" fmla="*/ 19050 w 2336006"/>
              <a:gd name="connsiteY48" fmla="*/ 1014413 h 1021556"/>
              <a:gd name="connsiteX49" fmla="*/ 42862 w 2336006"/>
              <a:gd name="connsiteY49" fmla="*/ 1019175 h 1021556"/>
              <a:gd name="connsiteX50" fmla="*/ 80962 w 2336006"/>
              <a:gd name="connsiteY50" fmla="*/ 1021556 h 1021556"/>
              <a:gd name="connsiteX51" fmla="*/ 209550 w 2336006"/>
              <a:gd name="connsiteY51" fmla="*/ 1014413 h 1021556"/>
              <a:gd name="connsiteX52" fmla="*/ 292893 w 2336006"/>
              <a:gd name="connsiteY52" fmla="*/ 1009650 h 1021556"/>
              <a:gd name="connsiteX53" fmla="*/ 369093 w 2336006"/>
              <a:gd name="connsiteY53" fmla="*/ 997744 h 1021556"/>
              <a:gd name="connsiteX54" fmla="*/ 511968 w 2336006"/>
              <a:gd name="connsiteY54" fmla="*/ 973931 h 1021556"/>
              <a:gd name="connsiteX55" fmla="*/ 692943 w 2336006"/>
              <a:gd name="connsiteY55" fmla="*/ 923925 h 1021556"/>
              <a:gd name="connsiteX56" fmla="*/ 921543 w 2336006"/>
              <a:gd name="connsiteY56" fmla="*/ 850106 h 1021556"/>
              <a:gd name="connsiteX57" fmla="*/ 1193006 w 2336006"/>
              <a:gd name="connsiteY57" fmla="*/ 754856 h 1021556"/>
              <a:gd name="connsiteX58" fmla="*/ 1502568 w 2336006"/>
              <a:gd name="connsiteY58" fmla="*/ 635794 h 1021556"/>
              <a:gd name="connsiteX59" fmla="*/ 1554956 w 2336006"/>
              <a:gd name="connsiteY59" fmla="*/ 614363 h 1021556"/>
              <a:gd name="connsiteX0" fmla="*/ 1554956 w 2307431"/>
              <a:gd name="connsiteY0" fmla="*/ 614363 h 1021556"/>
              <a:gd name="connsiteX1" fmla="*/ 1969293 w 2307431"/>
              <a:gd name="connsiteY1" fmla="*/ 442913 h 1021556"/>
              <a:gd name="connsiteX2" fmla="*/ 2069306 w 2307431"/>
              <a:gd name="connsiteY2" fmla="*/ 400050 h 1021556"/>
              <a:gd name="connsiteX3" fmla="*/ 2174081 w 2307431"/>
              <a:gd name="connsiteY3" fmla="*/ 352425 h 1021556"/>
              <a:gd name="connsiteX4" fmla="*/ 2207418 w 2307431"/>
              <a:gd name="connsiteY4" fmla="*/ 340519 h 1021556"/>
              <a:gd name="connsiteX5" fmla="*/ 2240756 w 2307431"/>
              <a:gd name="connsiteY5" fmla="*/ 335756 h 1021556"/>
              <a:gd name="connsiteX6" fmla="*/ 2276475 w 2307431"/>
              <a:gd name="connsiteY6" fmla="*/ 333375 h 1021556"/>
              <a:gd name="connsiteX7" fmla="*/ 2307431 w 2307431"/>
              <a:gd name="connsiteY7" fmla="*/ 333375 h 1021556"/>
              <a:gd name="connsiteX8" fmla="*/ 2062162 w 2307431"/>
              <a:gd name="connsiteY8" fmla="*/ 114300 h 1021556"/>
              <a:gd name="connsiteX9" fmla="*/ 1862137 w 2307431"/>
              <a:gd name="connsiteY9" fmla="*/ 204788 h 1021556"/>
              <a:gd name="connsiteX10" fmla="*/ 1683543 w 2307431"/>
              <a:gd name="connsiteY10" fmla="*/ 283369 h 1021556"/>
              <a:gd name="connsiteX11" fmla="*/ 1412081 w 2307431"/>
              <a:gd name="connsiteY11" fmla="*/ 402431 h 1021556"/>
              <a:gd name="connsiteX12" fmla="*/ 1183481 w 2307431"/>
              <a:gd name="connsiteY12" fmla="*/ 502444 h 1021556"/>
              <a:gd name="connsiteX13" fmla="*/ 983456 w 2307431"/>
              <a:gd name="connsiteY13" fmla="*/ 576263 h 1021556"/>
              <a:gd name="connsiteX14" fmla="*/ 828675 w 2307431"/>
              <a:gd name="connsiteY14" fmla="*/ 623888 h 1021556"/>
              <a:gd name="connsiteX15" fmla="*/ 700087 w 2307431"/>
              <a:gd name="connsiteY15" fmla="*/ 654844 h 1021556"/>
              <a:gd name="connsiteX16" fmla="*/ 604837 w 2307431"/>
              <a:gd name="connsiteY16" fmla="*/ 673894 h 1021556"/>
              <a:gd name="connsiteX17" fmla="*/ 519112 w 2307431"/>
              <a:gd name="connsiteY17" fmla="*/ 676275 h 1021556"/>
              <a:gd name="connsiteX18" fmla="*/ 454818 w 2307431"/>
              <a:gd name="connsiteY18" fmla="*/ 676275 h 1021556"/>
              <a:gd name="connsiteX19" fmla="*/ 392906 w 2307431"/>
              <a:gd name="connsiteY19" fmla="*/ 664369 h 1021556"/>
              <a:gd name="connsiteX20" fmla="*/ 340518 w 2307431"/>
              <a:gd name="connsiteY20" fmla="*/ 635794 h 1021556"/>
              <a:gd name="connsiteX21" fmla="*/ 309562 w 2307431"/>
              <a:gd name="connsiteY21" fmla="*/ 607219 h 1021556"/>
              <a:gd name="connsiteX22" fmla="*/ 292893 w 2307431"/>
              <a:gd name="connsiteY22" fmla="*/ 581025 h 1021556"/>
              <a:gd name="connsiteX23" fmla="*/ 245268 w 2307431"/>
              <a:gd name="connsiteY23" fmla="*/ 450056 h 1021556"/>
              <a:gd name="connsiteX24" fmla="*/ 159543 w 2307431"/>
              <a:gd name="connsiteY24" fmla="*/ 211931 h 1021556"/>
              <a:gd name="connsiteX25" fmla="*/ 102393 w 2307431"/>
              <a:gd name="connsiteY25" fmla="*/ 42863 h 1021556"/>
              <a:gd name="connsiteX26" fmla="*/ 88106 w 2307431"/>
              <a:gd name="connsiteY26" fmla="*/ 9525 h 1021556"/>
              <a:gd name="connsiteX27" fmla="*/ 78581 w 2307431"/>
              <a:gd name="connsiteY27" fmla="*/ 0 h 1021556"/>
              <a:gd name="connsiteX28" fmla="*/ 71437 w 2307431"/>
              <a:gd name="connsiteY28" fmla="*/ 0 h 1021556"/>
              <a:gd name="connsiteX29" fmla="*/ 59531 w 2307431"/>
              <a:gd name="connsiteY29" fmla="*/ 2381 h 1021556"/>
              <a:gd name="connsiteX30" fmla="*/ 50006 w 2307431"/>
              <a:gd name="connsiteY30" fmla="*/ 11906 h 1021556"/>
              <a:gd name="connsiteX31" fmla="*/ 42862 w 2307431"/>
              <a:gd name="connsiteY31" fmla="*/ 30956 h 1021556"/>
              <a:gd name="connsiteX32" fmla="*/ 38100 w 2307431"/>
              <a:gd name="connsiteY32" fmla="*/ 40481 h 1021556"/>
              <a:gd name="connsiteX33" fmla="*/ 40481 w 2307431"/>
              <a:gd name="connsiteY33" fmla="*/ 69056 h 1021556"/>
              <a:gd name="connsiteX34" fmla="*/ 52387 w 2307431"/>
              <a:gd name="connsiteY34" fmla="*/ 147638 h 1021556"/>
              <a:gd name="connsiteX35" fmla="*/ 73818 w 2307431"/>
              <a:gd name="connsiteY35" fmla="*/ 304800 h 1021556"/>
              <a:gd name="connsiteX36" fmla="*/ 83343 w 2307431"/>
              <a:gd name="connsiteY36" fmla="*/ 402431 h 1021556"/>
              <a:gd name="connsiteX37" fmla="*/ 88106 w 2307431"/>
              <a:gd name="connsiteY37" fmla="*/ 564356 h 1021556"/>
              <a:gd name="connsiteX38" fmla="*/ 83343 w 2307431"/>
              <a:gd name="connsiteY38" fmla="*/ 647700 h 1021556"/>
              <a:gd name="connsiteX39" fmla="*/ 78581 w 2307431"/>
              <a:gd name="connsiteY39" fmla="*/ 709613 h 1021556"/>
              <a:gd name="connsiteX40" fmla="*/ 64293 w 2307431"/>
              <a:gd name="connsiteY40" fmla="*/ 766763 h 1021556"/>
              <a:gd name="connsiteX41" fmla="*/ 38100 w 2307431"/>
              <a:gd name="connsiteY41" fmla="*/ 842963 h 1021556"/>
              <a:gd name="connsiteX42" fmla="*/ 21431 w 2307431"/>
              <a:gd name="connsiteY42" fmla="*/ 892969 h 1021556"/>
              <a:gd name="connsiteX43" fmla="*/ 4762 w 2307431"/>
              <a:gd name="connsiteY43" fmla="*/ 928688 h 1021556"/>
              <a:gd name="connsiteX44" fmla="*/ 0 w 2307431"/>
              <a:gd name="connsiteY44" fmla="*/ 959644 h 1021556"/>
              <a:gd name="connsiteX45" fmla="*/ 2381 w 2307431"/>
              <a:gd name="connsiteY45" fmla="*/ 985838 h 1021556"/>
              <a:gd name="connsiteX46" fmla="*/ 7143 w 2307431"/>
              <a:gd name="connsiteY46" fmla="*/ 1000125 h 1021556"/>
              <a:gd name="connsiteX47" fmla="*/ 19050 w 2307431"/>
              <a:gd name="connsiteY47" fmla="*/ 1014413 h 1021556"/>
              <a:gd name="connsiteX48" fmla="*/ 42862 w 2307431"/>
              <a:gd name="connsiteY48" fmla="*/ 1019175 h 1021556"/>
              <a:gd name="connsiteX49" fmla="*/ 80962 w 2307431"/>
              <a:gd name="connsiteY49" fmla="*/ 1021556 h 1021556"/>
              <a:gd name="connsiteX50" fmla="*/ 209550 w 2307431"/>
              <a:gd name="connsiteY50" fmla="*/ 1014413 h 1021556"/>
              <a:gd name="connsiteX51" fmla="*/ 292893 w 2307431"/>
              <a:gd name="connsiteY51" fmla="*/ 1009650 h 1021556"/>
              <a:gd name="connsiteX52" fmla="*/ 369093 w 2307431"/>
              <a:gd name="connsiteY52" fmla="*/ 997744 h 1021556"/>
              <a:gd name="connsiteX53" fmla="*/ 511968 w 2307431"/>
              <a:gd name="connsiteY53" fmla="*/ 973931 h 1021556"/>
              <a:gd name="connsiteX54" fmla="*/ 692943 w 2307431"/>
              <a:gd name="connsiteY54" fmla="*/ 923925 h 1021556"/>
              <a:gd name="connsiteX55" fmla="*/ 921543 w 2307431"/>
              <a:gd name="connsiteY55" fmla="*/ 850106 h 1021556"/>
              <a:gd name="connsiteX56" fmla="*/ 1193006 w 2307431"/>
              <a:gd name="connsiteY56" fmla="*/ 754856 h 1021556"/>
              <a:gd name="connsiteX57" fmla="*/ 1502568 w 2307431"/>
              <a:gd name="connsiteY57" fmla="*/ 635794 h 1021556"/>
              <a:gd name="connsiteX58" fmla="*/ 1554956 w 2307431"/>
              <a:gd name="connsiteY58" fmla="*/ 614363 h 1021556"/>
              <a:gd name="connsiteX0" fmla="*/ 1554956 w 2276475"/>
              <a:gd name="connsiteY0" fmla="*/ 614363 h 1021556"/>
              <a:gd name="connsiteX1" fmla="*/ 1969293 w 2276475"/>
              <a:gd name="connsiteY1" fmla="*/ 442913 h 1021556"/>
              <a:gd name="connsiteX2" fmla="*/ 2069306 w 2276475"/>
              <a:gd name="connsiteY2" fmla="*/ 400050 h 1021556"/>
              <a:gd name="connsiteX3" fmla="*/ 2174081 w 2276475"/>
              <a:gd name="connsiteY3" fmla="*/ 352425 h 1021556"/>
              <a:gd name="connsiteX4" fmla="*/ 2207418 w 2276475"/>
              <a:gd name="connsiteY4" fmla="*/ 340519 h 1021556"/>
              <a:gd name="connsiteX5" fmla="*/ 2240756 w 2276475"/>
              <a:gd name="connsiteY5" fmla="*/ 335756 h 1021556"/>
              <a:gd name="connsiteX6" fmla="*/ 2276475 w 2276475"/>
              <a:gd name="connsiteY6" fmla="*/ 333375 h 1021556"/>
              <a:gd name="connsiteX7" fmla="*/ 2062162 w 2276475"/>
              <a:gd name="connsiteY7" fmla="*/ 114300 h 1021556"/>
              <a:gd name="connsiteX8" fmla="*/ 1862137 w 2276475"/>
              <a:gd name="connsiteY8" fmla="*/ 204788 h 1021556"/>
              <a:gd name="connsiteX9" fmla="*/ 1683543 w 2276475"/>
              <a:gd name="connsiteY9" fmla="*/ 283369 h 1021556"/>
              <a:gd name="connsiteX10" fmla="*/ 1412081 w 2276475"/>
              <a:gd name="connsiteY10" fmla="*/ 402431 h 1021556"/>
              <a:gd name="connsiteX11" fmla="*/ 1183481 w 2276475"/>
              <a:gd name="connsiteY11" fmla="*/ 502444 h 1021556"/>
              <a:gd name="connsiteX12" fmla="*/ 983456 w 2276475"/>
              <a:gd name="connsiteY12" fmla="*/ 576263 h 1021556"/>
              <a:gd name="connsiteX13" fmla="*/ 828675 w 2276475"/>
              <a:gd name="connsiteY13" fmla="*/ 623888 h 1021556"/>
              <a:gd name="connsiteX14" fmla="*/ 700087 w 2276475"/>
              <a:gd name="connsiteY14" fmla="*/ 654844 h 1021556"/>
              <a:gd name="connsiteX15" fmla="*/ 604837 w 2276475"/>
              <a:gd name="connsiteY15" fmla="*/ 673894 h 1021556"/>
              <a:gd name="connsiteX16" fmla="*/ 519112 w 2276475"/>
              <a:gd name="connsiteY16" fmla="*/ 676275 h 1021556"/>
              <a:gd name="connsiteX17" fmla="*/ 454818 w 2276475"/>
              <a:gd name="connsiteY17" fmla="*/ 676275 h 1021556"/>
              <a:gd name="connsiteX18" fmla="*/ 392906 w 2276475"/>
              <a:gd name="connsiteY18" fmla="*/ 664369 h 1021556"/>
              <a:gd name="connsiteX19" fmla="*/ 340518 w 2276475"/>
              <a:gd name="connsiteY19" fmla="*/ 635794 h 1021556"/>
              <a:gd name="connsiteX20" fmla="*/ 309562 w 2276475"/>
              <a:gd name="connsiteY20" fmla="*/ 607219 h 1021556"/>
              <a:gd name="connsiteX21" fmla="*/ 292893 w 2276475"/>
              <a:gd name="connsiteY21" fmla="*/ 581025 h 1021556"/>
              <a:gd name="connsiteX22" fmla="*/ 245268 w 2276475"/>
              <a:gd name="connsiteY22" fmla="*/ 450056 h 1021556"/>
              <a:gd name="connsiteX23" fmla="*/ 159543 w 2276475"/>
              <a:gd name="connsiteY23" fmla="*/ 211931 h 1021556"/>
              <a:gd name="connsiteX24" fmla="*/ 102393 w 2276475"/>
              <a:gd name="connsiteY24" fmla="*/ 42863 h 1021556"/>
              <a:gd name="connsiteX25" fmla="*/ 88106 w 2276475"/>
              <a:gd name="connsiteY25" fmla="*/ 9525 h 1021556"/>
              <a:gd name="connsiteX26" fmla="*/ 78581 w 2276475"/>
              <a:gd name="connsiteY26" fmla="*/ 0 h 1021556"/>
              <a:gd name="connsiteX27" fmla="*/ 71437 w 2276475"/>
              <a:gd name="connsiteY27" fmla="*/ 0 h 1021556"/>
              <a:gd name="connsiteX28" fmla="*/ 59531 w 2276475"/>
              <a:gd name="connsiteY28" fmla="*/ 2381 h 1021556"/>
              <a:gd name="connsiteX29" fmla="*/ 50006 w 2276475"/>
              <a:gd name="connsiteY29" fmla="*/ 11906 h 1021556"/>
              <a:gd name="connsiteX30" fmla="*/ 42862 w 2276475"/>
              <a:gd name="connsiteY30" fmla="*/ 30956 h 1021556"/>
              <a:gd name="connsiteX31" fmla="*/ 38100 w 2276475"/>
              <a:gd name="connsiteY31" fmla="*/ 40481 h 1021556"/>
              <a:gd name="connsiteX32" fmla="*/ 40481 w 2276475"/>
              <a:gd name="connsiteY32" fmla="*/ 69056 h 1021556"/>
              <a:gd name="connsiteX33" fmla="*/ 52387 w 2276475"/>
              <a:gd name="connsiteY33" fmla="*/ 147638 h 1021556"/>
              <a:gd name="connsiteX34" fmla="*/ 73818 w 2276475"/>
              <a:gd name="connsiteY34" fmla="*/ 304800 h 1021556"/>
              <a:gd name="connsiteX35" fmla="*/ 83343 w 2276475"/>
              <a:gd name="connsiteY35" fmla="*/ 402431 h 1021556"/>
              <a:gd name="connsiteX36" fmla="*/ 88106 w 2276475"/>
              <a:gd name="connsiteY36" fmla="*/ 564356 h 1021556"/>
              <a:gd name="connsiteX37" fmla="*/ 83343 w 2276475"/>
              <a:gd name="connsiteY37" fmla="*/ 647700 h 1021556"/>
              <a:gd name="connsiteX38" fmla="*/ 78581 w 2276475"/>
              <a:gd name="connsiteY38" fmla="*/ 709613 h 1021556"/>
              <a:gd name="connsiteX39" fmla="*/ 64293 w 2276475"/>
              <a:gd name="connsiteY39" fmla="*/ 766763 h 1021556"/>
              <a:gd name="connsiteX40" fmla="*/ 38100 w 2276475"/>
              <a:gd name="connsiteY40" fmla="*/ 842963 h 1021556"/>
              <a:gd name="connsiteX41" fmla="*/ 21431 w 2276475"/>
              <a:gd name="connsiteY41" fmla="*/ 892969 h 1021556"/>
              <a:gd name="connsiteX42" fmla="*/ 4762 w 2276475"/>
              <a:gd name="connsiteY42" fmla="*/ 928688 h 1021556"/>
              <a:gd name="connsiteX43" fmla="*/ 0 w 2276475"/>
              <a:gd name="connsiteY43" fmla="*/ 959644 h 1021556"/>
              <a:gd name="connsiteX44" fmla="*/ 2381 w 2276475"/>
              <a:gd name="connsiteY44" fmla="*/ 985838 h 1021556"/>
              <a:gd name="connsiteX45" fmla="*/ 7143 w 2276475"/>
              <a:gd name="connsiteY45" fmla="*/ 1000125 h 1021556"/>
              <a:gd name="connsiteX46" fmla="*/ 19050 w 2276475"/>
              <a:gd name="connsiteY46" fmla="*/ 1014413 h 1021556"/>
              <a:gd name="connsiteX47" fmla="*/ 42862 w 2276475"/>
              <a:gd name="connsiteY47" fmla="*/ 1019175 h 1021556"/>
              <a:gd name="connsiteX48" fmla="*/ 80962 w 2276475"/>
              <a:gd name="connsiteY48" fmla="*/ 1021556 h 1021556"/>
              <a:gd name="connsiteX49" fmla="*/ 209550 w 2276475"/>
              <a:gd name="connsiteY49" fmla="*/ 1014413 h 1021556"/>
              <a:gd name="connsiteX50" fmla="*/ 292893 w 2276475"/>
              <a:gd name="connsiteY50" fmla="*/ 1009650 h 1021556"/>
              <a:gd name="connsiteX51" fmla="*/ 369093 w 2276475"/>
              <a:gd name="connsiteY51" fmla="*/ 997744 h 1021556"/>
              <a:gd name="connsiteX52" fmla="*/ 511968 w 2276475"/>
              <a:gd name="connsiteY52" fmla="*/ 973931 h 1021556"/>
              <a:gd name="connsiteX53" fmla="*/ 692943 w 2276475"/>
              <a:gd name="connsiteY53" fmla="*/ 923925 h 1021556"/>
              <a:gd name="connsiteX54" fmla="*/ 921543 w 2276475"/>
              <a:gd name="connsiteY54" fmla="*/ 850106 h 1021556"/>
              <a:gd name="connsiteX55" fmla="*/ 1193006 w 2276475"/>
              <a:gd name="connsiteY55" fmla="*/ 754856 h 1021556"/>
              <a:gd name="connsiteX56" fmla="*/ 1502568 w 2276475"/>
              <a:gd name="connsiteY56" fmla="*/ 635794 h 1021556"/>
              <a:gd name="connsiteX57" fmla="*/ 1554956 w 2276475"/>
              <a:gd name="connsiteY57" fmla="*/ 614363 h 1021556"/>
              <a:gd name="connsiteX0" fmla="*/ 1554956 w 2240756"/>
              <a:gd name="connsiteY0" fmla="*/ 614363 h 1021556"/>
              <a:gd name="connsiteX1" fmla="*/ 1969293 w 2240756"/>
              <a:gd name="connsiteY1" fmla="*/ 442913 h 1021556"/>
              <a:gd name="connsiteX2" fmla="*/ 2069306 w 2240756"/>
              <a:gd name="connsiteY2" fmla="*/ 400050 h 1021556"/>
              <a:gd name="connsiteX3" fmla="*/ 2174081 w 2240756"/>
              <a:gd name="connsiteY3" fmla="*/ 352425 h 1021556"/>
              <a:gd name="connsiteX4" fmla="*/ 2207418 w 2240756"/>
              <a:gd name="connsiteY4" fmla="*/ 340519 h 1021556"/>
              <a:gd name="connsiteX5" fmla="*/ 2240756 w 2240756"/>
              <a:gd name="connsiteY5" fmla="*/ 335756 h 1021556"/>
              <a:gd name="connsiteX6" fmla="*/ 2062162 w 2240756"/>
              <a:gd name="connsiteY6" fmla="*/ 114300 h 1021556"/>
              <a:gd name="connsiteX7" fmla="*/ 1862137 w 2240756"/>
              <a:gd name="connsiteY7" fmla="*/ 204788 h 1021556"/>
              <a:gd name="connsiteX8" fmla="*/ 1683543 w 2240756"/>
              <a:gd name="connsiteY8" fmla="*/ 283369 h 1021556"/>
              <a:gd name="connsiteX9" fmla="*/ 1412081 w 2240756"/>
              <a:gd name="connsiteY9" fmla="*/ 402431 h 1021556"/>
              <a:gd name="connsiteX10" fmla="*/ 1183481 w 2240756"/>
              <a:gd name="connsiteY10" fmla="*/ 502444 h 1021556"/>
              <a:gd name="connsiteX11" fmla="*/ 983456 w 2240756"/>
              <a:gd name="connsiteY11" fmla="*/ 576263 h 1021556"/>
              <a:gd name="connsiteX12" fmla="*/ 828675 w 2240756"/>
              <a:gd name="connsiteY12" fmla="*/ 623888 h 1021556"/>
              <a:gd name="connsiteX13" fmla="*/ 700087 w 2240756"/>
              <a:gd name="connsiteY13" fmla="*/ 654844 h 1021556"/>
              <a:gd name="connsiteX14" fmla="*/ 604837 w 2240756"/>
              <a:gd name="connsiteY14" fmla="*/ 673894 h 1021556"/>
              <a:gd name="connsiteX15" fmla="*/ 519112 w 2240756"/>
              <a:gd name="connsiteY15" fmla="*/ 676275 h 1021556"/>
              <a:gd name="connsiteX16" fmla="*/ 454818 w 2240756"/>
              <a:gd name="connsiteY16" fmla="*/ 676275 h 1021556"/>
              <a:gd name="connsiteX17" fmla="*/ 392906 w 2240756"/>
              <a:gd name="connsiteY17" fmla="*/ 664369 h 1021556"/>
              <a:gd name="connsiteX18" fmla="*/ 340518 w 2240756"/>
              <a:gd name="connsiteY18" fmla="*/ 635794 h 1021556"/>
              <a:gd name="connsiteX19" fmla="*/ 309562 w 2240756"/>
              <a:gd name="connsiteY19" fmla="*/ 607219 h 1021556"/>
              <a:gd name="connsiteX20" fmla="*/ 292893 w 2240756"/>
              <a:gd name="connsiteY20" fmla="*/ 581025 h 1021556"/>
              <a:gd name="connsiteX21" fmla="*/ 245268 w 2240756"/>
              <a:gd name="connsiteY21" fmla="*/ 450056 h 1021556"/>
              <a:gd name="connsiteX22" fmla="*/ 159543 w 2240756"/>
              <a:gd name="connsiteY22" fmla="*/ 211931 h 1021556"/>
              <a:gd name="connsiteX23" fmla="*/ 102393 w 2240756"/>
              <a:gd name="connsiteY23" fmla="*/ 42863 h 1021556"/>
              <a:gd name="connsiteX24" fmla="*/ 88106 w 2240756"/>
              <a:gd name="connsiteY24" fmla="*/ 9525 h 1021556"/>
              <a:gd name="connsiteX25" fmla="*/ 78581 w 2240756"/>
              <a:gd name="connsiteY25" fmla="*/ 0 h 1021556"/>
              <a:gd name="connsiteX26" fmla="*/ 71437 w 2240756"/>
              <a:gd name="connsiteY26" fmla="*/ 0 h 1021556"/>
              <a:gd name="connsiteX27" fmla="*/ 59531 w 2240756"/>
              <a:gd name="connsiteY27" fmla="*/ 2381 h 1021556"/>
              <a:gd name="connsiteX28" fmla="*/ 50006 w 2240756"/>
              <a:gd name="connsiteY28" fmla="*/ 11906 h 1021556"/>
              <a:gd name="connsiteX29" fmla="*/ 42862 w 2240756"/>
              <a:gd name="connsiteY29" fmla="*/ 30956 h 1021556"/>
              <a:gd name="connsiteX30" fmla="*/ 38100 w 2240756"/>
              <a:gd name="connsiteY30" fmla="*/ 40481 h 1021556"/>
              <a:gd name="connsiteX31" fmla="*/ 40481 w 2240756"/>
              <a:gd name="connsiteY31" fmla="*/ 69056 h 1021556"/>
              <a:gd name="connsiteX32" fmla="*/ 52387 w 2240756"/>
              <a:gd name="connsiteY32" fmla="*/ 147638 h 1021556"/>
              <a:gd name="connsiteX33" fmla="*/ 73818 w 2240756"/>
              <a:gd name="connsiteY33" fmla="*/ 304800 h 1021556"/>
              <a:gd name="connsiteX34" fmla="*/ 83343 w 2240756"/>
              <a:gd name="connsiteY34" fmla="*/ 402431 h 1021556"/>
              <a:gd name="connsiteX35" fmla="*/ 88106 w 2240756"/>
              <a:gd name="connsiteY35" fmla="*/ 564356 h 1021556"/>
              <a:gd name="connsiteX36" fmla="*/ 83343 w 2240756"/>
              <a:gd name="connsiteY36" fmla="*/ 647700 h 1021556"/>
              <a:gd name="connsiteX37" fmla="*/ 78581 w 2240756"/>
              <a:gd name="connsiteY37" fmla="*/ 709613 h 1021556"/>
              <a:gd name="connsiteX38" fmla="*/ 64293 w 2240756"/>
              <a:gd name="connsiteY38" fmla="*/ 766763 h 1021556"/>
              <a:gd name="connsiteX39" fmla="*/ 38100 w 2240756"/>
              <a:gd name="connsiteY39" fmla="*/ 842963 h 1021556"/>
              <a:gd name="connsiteX40" fmla="*/ 21431 w 2240756"/>
              <a:gd name="connsiteY40" fmla="*/ 892969 h 1021556"/>
              <a:gd name="connsiteX41" fmla="*/ 4762 w 2240756"/>
              <a:gd name="connsiteY41" fmla="*/ 928688 h 1021556"/>
              <a:gd name="connsiteX42" fmla="*/ 0 w 2240756"/>
              <a:gd name="connsiteY42" fmla="*/ 959644 h 1021556"/>
              <a:gd name="connsiteX43" fmla="*/ 2381 w 2240756"/>
              <a:gd name="connsiteY43" fmla="*/ 985838 h 1021556"/>
              <a:gd name="connsiteX44" fmla="*/ 7143 w 2240756"/>
              <a:gd name="connsiteY44" fmla="*/ 1000125 h 1021556"/>
              <a:gd name="connsiteX45" fmla="*/ 19050 w 2240756"/>
              <a:gd name="connsiteY45" fmla="*/ 1014413 h 1021556"/>
              <a:gd name="connsiteX46" fmla="*/ 42862 w 2240756"/>
              <a:gd name="connsiteY46" fmla="*/ 1019175 h 1021556"/>
              <a:gd name="connsiteX47" fmla="*/ 80962 w 2240756"/>
              <a:gd name="connsiteY47" fmla="*/ 1021556 h 1021556"/>
              <a:gd name="connsiteX48" fmla="*/ 209550 w 2240756"/>
              <a:gd name="connsiteY48" fmla="*/ 1014413 h 1021556"/>
              <a:gd name="connsiteX49" fmla="*/ 292893 w 2240756"/>
              <a:gd name="connsiteY49" fmla="*/ 1009650 h 1021556"/>
              <a:gd name="connsiteX50" fmla="*/ 369093 w 2240756"/>
              <a:gd name="connsiteY50" fmla="*/ 997744 h 1021556"/>
              <a:gd name="connsiteX51" fmla="*/ 511968 w 2240756"/>
              <a:gd name="connsiteY51" fmla="*/ 973931 h 1021556"/>
              <a:gd name="connsiteX52" fmla="*/ 692943 w 2240756"/>
              <a:gd name="connsiteY52" fmla="*/ 923925 h 1021556"/>
              <a:gd name="connsiteX53" fmla="*/ 921543 w 2240756"/>
              <a:gd name="connsiteY53" fmla="*/ 850106 h 1021556"/>
              <a:gd name="connsiteX54" fmla="*/ 1193006 w 2240756"/>
              <a:gd name="connsiteY54" fmla="*/ 754856 h 1021556"/>
              <a:gd name="connsiteX55" fmla="*/ 1502568 w 2240756"/>
              <a:gd name="connsiteY55" fmla="*/ 635794 h 1021556"/>
              <a:gd name="connsiteX56" fmla="*/ 1554956 w 2240756"/>
              <a:gd name="connsiteY56" fmla="*/ 614363 h 1021556"/>
              <a:gd name="connsiteX0" fmla="*/ 1554956 w 2207418"/>
              <a:gd name="connsiteY0" fmla="*/ 614363 h 1021556"/>
              <a:gd name="connsiteX1" fmla="*/ 1969293 w 2207418"/>
              <a:gd name="connsiteY1" fmla="*/ 442913 h 1021556"/>
              <a:gd name="connsiteX2" fmla="*/ 2069306 w 2207418"/>
              <a:gd name="connsiteY2" fmla="*/ 400050 h 1021556"/>
              <a:gd name="connsiteX3" fmla="*/ 2174081 w 2207418"/>
              <a:gd name="connsiteY3" fmla="*/ 352425 h 1021556"/>
              <a:gd name="connsiteX4" fmla="*/ 2207418 w 2207418"/>
              <a:gd name="connsiteY4" fmla="*/ 340519 h 1021556"/>
              <a:gd name="connsiteX5" fmla="*/ 2062162 w 2207418"/>
              <a:gd name="connsiteY5" fmla="*/ 114300 h 1021556"/>
              <a:gd name="connsiteX6" fmla="*/ 1862137 w 2207418"/>
              <a:gd name="connsiteY6" fmla="*/ 204788 h 1021556"/>
              <a:gd name="connsiteX7" fmla="*/ 1683543 w 2207418"/>
              <a:gd name="connsiteY7" fmla="*/ 283369 h 1021556"/>
              <a:gd name="connsiteX8" fmla="*/ 1412081 w 2207418"/>
              <a:gd name="connsiteY8" fmla="*/ 402431 h 1021556"/>
              <a:gd name="connsiteX9" fmla="*/ 1183481 w 2207418"/>
              <a:gd name="connsiteY9" fmla="*/ 502444 h 1021556"/>
              <a:gd name="connsiteX10" fmla="*/ 983456 w 2207418"/>
              <a:gd name="connsiteY10" fmla="*/ 576263 h 1021556"/>
              <a:gd name="connsiteX11" fmla="*/ 828675 w 2207418"/>
              <a:gd name="connsiteY11" fmla="*/ 623888 h 1021556"/>
              <a:gd name="connsiteX12" fmla="*/ 700087 w 2207418"/>
              <a:gd name="connsiteY12" fmla="*/ 654844 h 1021556"/>
              <a:gd name="connsiteX13" fmla="*/ 604837 w 2207418"/>
              <a:gd name="connsiteY13" fmla="*/ 673894 h 1021556"/>
              <a:gd name="connsiteX14" fmla="*/ 519112 w 2207418"/>
              <a:gd name="connsiteY14" fmla="*/ 676275 h 1021556"/>
              <a:gd name="connsiteX15" fmla="*/ 454818 w 2207418"/>
              <a:gd name="connsiteY15" fmla="*/ 676275 h 1021556"/>
              <a:gd name="connsiteX16" fmla="*/ 392906 w 2207418"/>
              <a:gd name="connsiteY16" fmla="*/ 664369 h 1021556"/>
              <a:gd name="connsiteX17" fmla="*/ 340518 w 2207418"/>
              <a:gd name="connsiteY17" fmla="*/ 635794 h 1021556"/>
              <a:gd name="connsiteX18" fmla="*/ 309562 w 2207418"/>
              <a:gd name="connsiteY18" fmla="*/ 607219 h 1021556"/>
              <a:gd name="connsiteX19" fmla="*/ 292893 w 2207418"/>
              <a:gd name="connsiteY19" fmla="*/ 581025 h 1021556"/>
              <a:gd name="connsiteX20" fmla="*/ 245268 w 2207418"/>
              <a:gd name="connsiteY20" fmla="*/ 450056 h 1021556"/>
              <a:gd name="connsiteX21" fmla="*/ 159543 w 2207418"/>
              <a:gd name="connsiteY21" fmla="*/ 211931 h 1021556"/>
              <a:gd name="connsiteX22" fmla="*/ 102393 w 2207418"/>
              <a:gd name="connsiteY22" fmla="*/ 42863 h 1021556"/>
              <a:gd name="connsiteX23" fmla="*/ 88106 w 2207418"/>
              <a:gd name="connsiteY23" fmla="*/ 9525 h 1021556"/>
              <a:gd name="connsiteX24" fmla="*/ 78581 w 2207418"/>
              <a:gd name="connsiteY24" fmla="*/ 0 h 1021556"/>
              <a:gd name="connsiteX25" fmla="*/ 71437 w 2207418"/>
              <a:gd name="connsiteY25" fmla="*/ 0 h 1021556"/>
              <a:gd name="connsiteX26" fmla="*/ 59531 w 2207418"/>
              <a:gd name="connsiteY26" fmla="*/ 2381 h 1021556"/>
              <a:gd name="connsiteX27" fmla="*/ 50006 w 2207418"/>
              <a:gd name="connsiteY27" fmla="*/ 11906 h 1021556"/>
              <a:gd name="connsiteX28" fmla="*/ 42862 w 2207418"/>
              <a:gd name="connsiteY28" fmla="*/ 30956 h 1021556"/>
              <a:gd name="connsiteX29" fmla="*/ 38100 w 2207418"/>
              <a:gd name="connsiteY29" fmla="*/ 40481 h 1021556"/>
              <a:gd name="connsiteX30" fmla="*/ 40481 w 2207418"/>
              <a:gd name="connsiteY30" fmla="*/ 69056 h 1021556"/>
              <a:gd name="connsiteX31" fmla="*/ 52387 w 2207418"/>
              <a:gd name="connsiteY31" fmla="*/ 147638 h 1021556"/>
              <a:gd name="connsiteX32" fmla="*/ 73818 w 2207418"/>
              <a:gd name="connsiteY32" fmla="*/ 304800 h 1021556"/>
              <a:gd name="connsiteX33" fmla="*/ 83343 w 2207418"/>
              <a:gd name="connsiteY33" fmla="*/ 402431 h 1021556"/>
              <a:gd name="connsiteX34" fmla="*/ 88106 w 2207418"/>
              <a:gd name="connsiteY34" fmla="*/ 564356 h 1021556"/>
              <a:gd name="connsiteX35" fmla="*/ 83343 w 2207418"/>
              <a:gd name="connsiteY35" fmla="*/ 647700 h 1021556"/>
              <a:gd name="connsiteX36" fmla="*/ 78581 w 2207418"/>
              <a:gd name="connsiteY36" fmla="*/ 709613 h 1021556"/>
              <a:gd name="connsiteX37" fmla="*/ 64293 w 2207418"/>
              <a:gd name="connsiteY37" fmla="*/ 766763 h 1021556"/>
              <a:gd name="connsiteX38" fmla="*/ 38100 w 2207418"/>
              <a:gd name="connsiteY38" fmla="*/ 842963 h 1021556"/>
              <a:gd name="connsiteX39" fmla="*/ 21431 w 2207418"/>
              <a:gd name="connsiteY39" fmla="*/ 892969 h 1021556"/>
              <a:gd name="connsiteX40" fmla="*/ 4762 w 2207418"/>
              <a:gd name="connsiteY40" fmla="*/ 928688 h 1021556"/>
              <a:gd name="connsiteX41" fmla="*/ 0 w 2207418"/>
              <a:gd name="connsiteY41" fmla="*/ 959644 h 1021556"/>
              <a:gd name="connsiteX42" fmla="*/ 2381 w 2207418"/>
              <a:gd name="connsiteY42" fmla="*/ 985838 h 1021556"/>
              <a:gd name="connsiteX43" fmla="*/ 7143 w 2207418"/>
              <a:gd name="connsiteY43" fmla="*/ 1000125 h 1021556"/>
              <a:gd name="connsiteX44" fmla="*/ 19050 w 2207418"/>
              <a:gd name="connsiteY44" fmla="*/ 1014413 h 1021556"/>
              <a:gd name="connsiteX45" fmla="*/ 42862 w 2207418"/>
              <a:gd name="connsiteY45" fmla="*/ 1019175 h 1021556"/>
              <a:gd name="connsiteX46" fmla="*/ 80962 w 2207418"/>
              <a:gd name="connsiteY46" fmla="*/ 1021556 h 1021556"/>
              <a:gd name="connsiteX47" fmla="*/ 209550 w 2207418"/>
              <a:gd name="connsiteY47" fmla="*/ 1014413 h 1021556"/>
              <a:gd name="connsiteX48" fmla="*/ 292893 w 2207418"/>
              <a:gd name="connsiteY48" fmla="*/ 1009650 h 1021556"/>
              <a:gd name="connsiteX49" fmla="*/ 369093 w 2207418"/>
              <a:gd name="connsiteY49" fmla="*/ 997744 h 1021556"/>
              <a:gd name="connsiteX50" fmla="*/ 511968 w 2207418"/>
              <a:gd name="connsiteY50" fmla="*/ 973931 h 1021556"/>
              <a:gd name="connsiteX51" fmla="*/ 692943 w 2207418"/>
              <a:gd name="connsiteY51" fmla="*/ 923925 h 1021556"/>
              <a:gd name="connsiteX52" fmla="*/ 921543 w 2207418"/>
              <a:gd name="connsiteY52" fmla="*/ 850106 h 1021556"/>
              <a:gd name="connsiteX53" fmla="*/ 1193006 w 2207418"/>
              <a:gd name="connsiteY53" fmla="*/ 754856 h 1021556"/>
              <a:gd name="connsiteX54" fmla="*/ 1502568 w 2207418"/>
              <a:gd name="connsiteY54" fmla="*/ 635794 h 1021556"/>
              <a:gd name="connsiteX55" fmla="*/ 1554956 w 2207418"/>
              <a:gd name="connsiteY55" fmla="*/ 614363 h 1021556"/>
              <a:gd name="connsiteX0" fmla="*/ 1554956 w 2174081"/>
              <a:gd name="connsiteY0" fmla="*/ 614363 h 1021556"/>
              <a:gd name="connsiteX1" fmla="*/ 1969293 w 2174081"/>
              <a:gd name="connsiteY1" fmla="*/ 442913 h 1021556"/>
              <a:gd name="connsiteX2" fmla="*/ 2069306 w 2174081"/>
              <a:gd name="connsiteY2" fmla="*/ 400050 h 1021556"/>
              <a:gd name="connsiteX3" fmla="*/ 2174081 w 2174081"/>
              <a:gd name="connsiteY3" fmla="*/ 352425 h 1021556"/>
              <a:gd name="connsiteX4" fmla="*/ 2062162 w 2174081"/>
              <a:gd name="connsiteY4" fmla="*/ 114300 h 1021556"/>
              <a:gd name="connsiteX5" fmla="*/ 1862137 w 2174081"/>
              <a:gd name="connsiteY5" fmla="*/ 204788 h 1021556"/>
              <a:gd name="connsiteX6" fmla="*/ 1683543 w 2174081"/>
              <a:gd name="connsiteY6" fmla="*/ 283369 h 1021556"/>
              <a:gd name="connsiteX7" fmla="*/ 1412081 w 2174081"/>
              <a:gd name="connsiteY7" fmla="*/ 402431 h 1021556"/>
              <a:gd name="connsiteX8" fmla="*/ 1183481 w 2174081"/>
              <a:gd name="connsiteY8" fmla="*/ 502444 h 1021556"/>
              <a:gd name="connsiteX9" fmla="*/ 983456 w 2174081"/>
              <a:gd name="connsiteY9" fmla="*/ 576263 h 1021556"/>
              <a:gd name="connsiteX10" fmla="*/ 828675 w 2174081"/>
              <a:gd name="connsiteY10" fmla="*/ 623888 h 1021556"/>
              <a:gd name="connsiteX11" fmla="*/ 700087 w 2174081"/>
              <a:gd name="connsiteY11" fmla="*/ 654844 h 1021556"/>
              <a:gd name="connsiteX12" fmla="*/ 604837 w 2174081"/>
              <a:gd name="connsiteY12" fmla="*/ 673894 h 1021556"/>
              <a:gd name="connsiteX13" fmla="*/ 519112 w 2174081"/>
              <a:gd name="connsiteY13" fmla="*/ 676275 h 1021556"/>
              <a:gd name="connsiteX14" fmla="*/ 454818 w 2174081"/>
              <a:gd name="connsiteY14" fmla="*/ 676275 h 1021556"/>
              <a:gd name="connsiteX15" fmla="*/ 392906 w 2174081"/>
              <a:gd name="connsiteY15" fmla="*/ 664369 h 1021556"/>
              <a:gd name="connsiteX16" fmla="*/ 340518 w 2174081"/>
              <a:gd name="connsiteY16" fmla="*/ 635794 h 1021556"/>
              <a:gd name="connsiteX17" fmla="*/ 309562 w 2174081"/>
              <a:gd name="connsiteY17" fmla="*/ 607219 h 1021556"/>
              <a:gd name="connsiteX18" fmla="*/ 292893 w 2174081"/>
              <a:gd name="connsiteY18" fmla="*/ 581025 h 1021556"/>
              <a:gd name="connsiteX19" fmla="*/ 245268 w 2174081"/>
              <a:gd name="connsiteY19" fmla="*/ 450056 h 1021556"/>
              <a:gd name="connsiteX20" fmla="*/ 159543 w 2174081"/>
              <a:gd name="connsiteY20" fmla="*/ 211931 h 1021556"/>
              <a:gd name="connsiteX21" fmla="*/ 102393 w 2174081"/>
              <a:gd name="connsiteY21" fmla="*/ 42863 h 1021556"/>
              <a:gd name="connsiteX22" fmla="*/ 88106 w 2174081"/>
              <a:gd name="connsiteY22" fmla="*/ 9525 h 1021556"/>
              <a:gd name="connsiteX23" fmla="*/ 78581 w 2174081"/>
              <a:gd name="connsiteY23" fmla="*/ 0 h 1021556"/>
              <a:gd name="connsiteX24" fmla="*/ 71437 w 2174081"/>
              <a:gd name="connsiteY24" fmla="*/ 0 h 1021556"/>
              <a:gd name="connsiteX25" fmla="*/ 59531 w 2174081"/>
              <a:gd name="connsiteY25" fmla="*/ 2381 h 1021556"/>
              <a:gd name="connsiteX26" fmla="*/ 50006 w 2174081"/>
              <a:gd name="connsiteY26" fmla="*/ 11906 h 1021556"/>
              <a:gd name="connsiteX27" fmla="*/ 42862 w 2174081"/>
              <a:gd name="connsiteY27" fmla="*/ 30956 h 1021556"/>
              <a:gd name="connsiteX28" fmla="*/ 38100 w 2174081"/>
              <a:gd name="connsiteY28" fmla="*/ 40481 h 1021556"/>
              <a:gd name="connsiteX29" fmla="*/ 40481 w 2174081"/>
              <a:gd name="connsiteY29" fmla="*/ 69056 h 1021556"/>
              <a:gd name="connsiteX30" fmla="*/ 52387 w 2174081"/>
              <a:gd name="connsiteY30" fmla="*/ 147638 h 1021556"/>
              <a:gd name="connsiteX31" fmla="*/ 73818 w 2174081"/>
              <a:gd name="connsiteY31" fmla="*/ 304800 h 1021556"/>
              <a:gd name="connsiteX32" fmla="*/ 83343 w 2174081"/>
              <a:gd name="connsiteY32" fmla="*/ 402431 h 1021556"/>
              <a:gd name="connsiteX33" fmla="*/ 88106 w 2174081"/>
              <a:gd name="connsiteY33" fmla="*/ 564356 h 1021556"/>
              <a:gd name="connsiteX34" fmla="*/ 83343 w 2174081"/>
              <a:gd name="connsiteY34" fmla="*/ 647700 h 1021556"/>
              <a:gd name="connsiteX35" fmla="*/ 78581 w 2174081"/>
              <a:gd name="connsiteY35" fmla="*/ 709613 h 1021556"/>
              <a:gd name="connsiteX36" fmla="*/ 64293 w 2174081"/>
              <a:gd name="connsiteY36" fmla="*/ 766763 h 1021556"/>
              <a:gd name="connsiteX37" fmla="*/ 38100 w 2174081"/>
              <a:gd name="connsiteY37" fmla="*/ 842963 h 1021556"/>
              <a:gd name="connsiteX38" fmla="*/ 21431 w 2174081"/>
              <a:gd name="connsiteY38" fmla="*/ 892969 h 1021556"/>
              <a:gd name="connsiteX39" fmla="*/ 4762 w 2174081"/>
              <a:gd name="connsiteY39" fmla="*/ 928688 h 1021556"/>
              <a:gd name="connsiteX40" fmla="*/ 0 w 2174081"/>
              <a:gd name="connsiteY40" fmla="*/ 959644 h 1021556"/>
              <a:gd name="connsiteX41" fmla="*/ 2381 w 2174081"/>
              <a:gd name="connsiteY41" fmla="*/ 985838 h 1021556"/>
              <a:gd name="connsiteX42" fmla="*/ 7143 w 2174081"/>
              <a:gd name="connsiteY42" fmla="*/ 1000125 h 1021556"/>
              <a:gd name="connsiteX43" fmla="*/ 19050 w 2174081"/>
              <a:gd name="connsiteY43" fmla="*/ 1014413 h 1021556"/>
              <a:gd name="connsiteX44" fmla="*/ 42862 w 2174081"/>
              <a:gd name="connsiteY44" fmla="*/ 1019175 h 1021556"/>
              <a:gd name="connsiteX45" fmla="*/ 80962 w 2174081"/>
              <a:gd name="connsiteY45" fmla="*/ 1021556 h 1021556"/>
              <a:gd name="connsiteX46" fmla="*/ 209550 w 2174081"/>
              <a:gd name="connsiteY46" fmla="*/ 1014413 h 1021556"/>
              <a:gd name="connsiteX47" fmla="*/ 292893 w 2174081"/>
              <a:gd name="connsiteY47" fmla="*/ 1009650 h 1021556"/>
              <a:gd name="connsiteX48" fmla="*/ 369093 w 2174081"/>
              <a:gd name="connsiteY48" fmla="*/ 997744 h 1021556"/>
              <a:gd name="connsiteX49" fmla="*/ 511968 w 2174081"/>
              <a:gd name="connsiteY49" fmla="*/ 973931 h 1021556"/>
              <a:gd name="connsiteX50" fmla="*/ 692943 w 2174081"/>
              <a:gd name="connsiteY50" fmla="*/ 923925 h 1021556"/>
              <a:gd name="connsiteX51" fmla="*/ 921543 w 2174081"/>
              <a:gd name="connsiteY51" fmla="*/ 850106 h 1021556"/>
              <a:gd name="connsiteX52" fmla="*/ 1193006 w 2174081"/>
              <a:gd name="connsiteY52" fmla="*/ 754856 h 1021556"/>
              <a:gd name="connsiteX53" fmla="*/ 1502568 w 2174081"/>
              <a:gd name="connsiteY53" fmla="*/ 635794 h 1021556"/>
              <a:gd name="connsiteX54" fmla="*/ 1554956 w 2174081"/>
              <a:gd name="connsiteY54" fmla="*/ 614363 h 1021556"/>
              <a:gd name="connsiteX0" fmla="*/ 1554956 w 2069306"/>
              <a:gd name="connsiteY0" fmla="*/ 614363 h 1021556"/>
              <a:gd name="connsiteX1" fmla="*/ 1969293 w 2069306"/>
              <a:gd name="connsiteY1" fmla="*/ 442913 h 1021556"/>
              <a:gd name="connsiteX2" fmla="*/ 2069306 w 2069306"/>
              <a:gd name="connsiteY2" fmla="*/ 400050 h 1021556"/>
              <a:gd name="connsiteX3" fmla="*/ 2062162 w 2069306"/>
              <a:gd name="connsiteY3" fmla="*/ 114300 h 1021556"/>
              <a:gd name="connsiteX4" fmla="*/ 1862137 w 2069306"/>
              <a:gd name="connsiteY4" fmla="*/ 204788 h 1021556"/>
              <a:gd name="connsiteX5" fmla="*/ 1683543 w 2069306"/>
              <a:gd name="connsiteY5" fmla="*/ 283369 h 1021556"/>
              <a:gd name="connsiteX6" fmla="*/ 1412081 w 2069306"/>
              <a:gd name="connsiteY6" fmla="*/ 402431 h 1021556"/>
              <a:gd name="connsiteX7" fmla="*/ 1183481 w 2069306"/>
              <a:gd name="connsiteY7" fmla="*/ 502444 h 1021556"/>
              <a:gd name="connsiteX8" fmla="*/ 983456 w 2069306"/>
              <a:gd name="connsiteY8" fmla="*/ 576263 h 1021556"/>
              <a:gd name="connsiteX9" fmla="*/ 828675 w 2069306"/>
              <a:gd name="connsiteY9" fmla="*/ 623888 h 1021556"/>
              <a:gd name="connsiteX10" fmla="*/ 700087 w 2069306"/>
              <a:gd name="connsiteY10" fmla="*/ 654844 h 1021556"/>
              <a:gd name="connsiteX11" fmla="*/ 604837 w 2069306"/>
              <a:gd name="connsiteY11" fmla="*/ 673894 h 1021556"/>
              <a:gd name="connsiteX12" fmla="*/ 519112 w 2069306"/>
              <a:gd name="connsiteY12" fmla="*/ 676275 h 1021556"/>
              <a:gd name="connsiteX13" fmla="*/ 454818 w 2069306"/>
              <a:gd name="connsiteY13" fmla="*/ 676275 h 1021556"/>
              <a:gd name="connsiteX14" fmla="*/ 392906 w 2069306"/>
              <a:gd name="connsiteY14" fmla="*/ 664369 h 1021556"/>
              <a:gd name="connsiteX15" fmla="*/ 340518 w 2069306"/>
              <a:gd name="connsiteY15" fmla="*/ 635794 h 1021556"/>
              <a:gd name="connsiteX16" fmla="*/ 309562 w 2069306"/>
              <a:gd name="connsiteY16" fmla="*/ 607219 h 1021556"/>
              <a:gd name="connsiteX17" fmla="*/ 292893 w 2069306"/>
              <a:gd name="connsiteY17" fmla="*/ 581025 h 1021556"/>
              <a:gd name="connsiteX18" fmla="*/ 245268 w 2069306"/>
              <a:gd name="connsiteY18" fmla="*/ 450056 h 1021556"/>
              <a:gd name="connsiteX19" fmla="*/ 159543 w 2069306"/>
              <a:gd name="connsiteY19" fmla="*/ 211931 h 1021556"/>
              <a:gd name="connsiteX20" fmla="*/ 102393 w 2069306"/>
              <a:gd name="connsiteY20" fmla="*/ 42863 h 1021556"/>
              <a:gd name="connsiteX21" fmla="*/ 88106 w 2069306"/>
              <a:gd name="connsiteY21" fmla="*/ 9525 h 1021556"/>
              <a:gd name="connsiteX22" fmla="*/ 78581 w 2069306"/>
              <a:gd name="connsiteY22" fmla="*/ 0 h 1021556"/>
              <a:gd name="connsiteX23" fmla="*/ 71437 w 2069306"/>
              <a:gd name="connsiteY23" fmla="*/ 0 h 1021556"/>
              <a:gd name="connsiteX24" fmla="*/ 59531 w 2069306"/>
              <a:gd name="connsiteY24" fmla="*/ 2381 h 1021556"/>
              <a:gd name="connsiteX25" fmla="*/ 50006 w 2069306"/>
              <a:gd name="connsiteY25" fmla="*/ 11906 h 1021556"/>
              <a:gd name="connsiteX26" fmla="*/ 42862 w 2069306"/>
              <a:gd name="connsiteY26" fmla="*/ 30956 h 1021556"/>
              <a:gd name="connsiteX27" fmla="*/ 38100 w 2069306"/>
              <a:gd name="connsiteY27" fmla="*/ 40481 h 1021556"/>
              <a:gd name="connsiteX28" fmla="*/ 40481 w 2069306"/>
              <a:gd name="connsiteY28" fmla="*/ 69056 h 1021556"/>
              <a:gd name="connsiteX29" fmla="*/ 52387 w 2069306"/>
              <a:gd name="connsiteY29" fmla="*/ 147638 h 1021556"/>
              <a:gd name="connsiteX30" fmla="*/ 73818 w 2069306"/>
              <a:gd name="connsiteY30" fmla="*/ 304800 h 1021556"/>
              <a:gd name="connsiteX31" fmla="*/ 83343 w 2069306"/>
              <a:gd name="connsiteY31" fmla="*/ 402431 h 1021556"/>
              <a:gd name="connsiteX32" fmla="*/ 88106 w 2069306"/>
              <a:gd name="connsiteY32" fmla="*/ 564356 h 1021556"/>
              <a:gd name="connsiteX33" fmla="*/ 83343 w 2069306"/>
              <a:gd name="connsiteY33" fmla="*/ 647700 h 1021556"/>
              <a:gd name="connsiteX34" fmla="*/ 78581 w 2069306"/>
              <a:gd name="connsiteY34" fmla="*/ 709613 h 1021556"/>
              <a:gd name="connsiteX35" fmla="*/ 64293 w 2069306"/>
              <a:gd name="connsiteY35" fmla="*/ 766763 h 1021556"/>
              <a:gd name="connsiteX36" fmla="*/ 38100 w 2069306"/>
              <a:gd name="connsiteY36" fmla="*/ 842963 h 1021556"/>
              <a:gd name="connsiteX37" fmla="*/ 21431 w 2069306"/>
              <a:gd name="connsiteY37" fmla="*/ 892969 h 1021556"/>
              <a:gd name="connsiteX38" fmla="*/ 4762 w 2069306"/>
              <a:gd name="connsiteY38" fmla="*/ 928688 h 1021556"/>
              <a:gd name="connsiteX39" fmla="*/ 0 w 2069306"/>
              <a:gd name="connsiteY39" fmla="*/ 959644 h 1021556"/>
              <a:gd name="connsiteX40" fmla="*/ 2381 w 2069306"/>
              <a:gd name="connsiteY40" fmla="*/ 985838 h 1021556"/>
              <a:gd name="connsiteX41" fmla="*/ 7143 w 2069306"/>
              <a:gd name="connsiteY41" fmla="*/ 1000125 h 1021556"/>
              <a:gd name="connsiteX42" fmla="*/ 19050 w 2069306"/>
              <a:gd name="connsiteY42" fmla="*/ 1014413 h 1021556"/>
              <a:gd name="connsiteX43" fmla="*/ 42862 w 2069306"/>
              <a:gd name="connsiteY43" fmla="*/ 1019175 h 1021556"/>
              <a:gd name="connsiteX44" fmla="*/ 80962 w 2069306"/>
              <a:gd name="connsiteY44" fmla="*/ 1021556 h 1021556"/>
              <a:gd name="connsiteX45" fmla="*/ 209550 w 2069306"/>
              <a:gd name="connsiteY45" fmla="*/ 1014413 h 1021556"/>
              <a:gd name="connsiteX46" fmla="*/ 292893 w 2069306"/>
              <a:gd name="connsiteY46" fmla="*/ 1009650 h 1021556"/>
              <a:gd name="connsiteX47" fmla="*/ 369093 w 2069306"/>
              <a:gd name="connsiteY47" fmla="*/ 997744 h 1021556"/>
              <a:gd name="connsiteX48" fmla="*/ 511968 w 2069306"/>
              <a:gd name="connsiteY48" fmla="*/ 973931 h 1021556"/>
              <a:gd name="connsiteX49" fmla="*/ 692943 w 2069306"/>
              <a:gd name="connsiteY49" fmla="*/ 923925 h 1021556"/>
              <a:gd name="connsiteX50" fmla="*/ 921543 w 2069306"/>
              <a:gd name="connsiteY50" fmla="*/ 850106 h 1021556"/>
              <a:gd name="connsiteX51" fmla="*/ 1193006 w 2069306"/>
              <a:gd name="connsiteY51" fmla="*/ 754856 h 1021556"/>
              <a:gd name="connsiteX52" fmla="*/ 1502568 w 2069306"/>
              <a:gd name="connsiteY52" fmla="*/ 635794 h 1021556"/>
              <a:gd name="connsiteX53" fmla="*/ 1554956 w 2069306"/>
              <a:gd name="connsiteY53" fmla="*/ 614363 h 1021556"/>
              <a:gd name="connsiteX0" fmla="*/ 1554956 w 2069306"/>
              <a:gd name="connsiteY0" fmla="*/ 614363 h 1021556"/>
              <a:gd name="connsiteX1" fmla="*/ 1969293 w 2069306"/>
              <a:gd name="connsiteY1" fmla="*/ 442913 h 1021556"/>
              <a:gd name="connsiteX2" fmla="*/ 2069306 w 2069306"/>
              <a:gd name="connsiteY2" fmla="*/ 400050 h 1021556"/>
              <a:gd name="connsiteX3" fmla="*/ 1862137 w 2069306"/>
              <a:gd name="connsiteY3" fmla="*/ 204788 h 1021556"/>
              <a:gd name="connsiteX4" fmla="*/ 1683543 w 2069306"/>
              <a:gd name="connsiteY4" fmla="*/ 283369 h 1021556"/>
              <a:gd name="connsiteX5" fmla="*/ 1412081 w 2069306"/>
              <a:gd name="connsiteY5" fmla="*/ 402431 h 1021556"/>
              <a:gd name="connsiteX6" fmla="*/ 1183481 w 2069306"/>
              <a:gd name="connsiteY6" fmla="*/ 502444 h 1021556"/>
              <a:gd name="connsiteX7" fmla="*/ 983456 w 2069306"/>
              <a:gd name="connsiteY7" fmla="*/ 576263 h 1021556"/>
              <a:gd name="connsiteX8" fmla="*/ 828675 w 2069306"/>
              <a:gd name="connsiteY8" fmla="*/ 623888 h 1021556"/>
              <a:gd name="connsiteX9" fmla="*/ 700087 w 2069306"/>
              <a:gd name="connsiteY9" fmla="*/ 654844 h 1021556"/>
              <a:gd name="connsiteX10" fmla="*/ 604837 w 2069306"/>
              <a:gd name="connsiteY10" fmla="*/ 673894 h 1021556"/>
              <a:gd name="connsiteX11" fmla="*/ 519112 w 2069306"/>
              <a:gd name="connsiteY11" fmla="*/ 676275 h 1021556"/>
              <a:gd name="connsiteX12" fmla="*/ 454818 w 2069306"/>
              <a:gd name="connsiteY12" fmla="*/ 676275 h 1021556"/>
              <a:gd name="connsiteX13" fmla="*/ 392906 w 2069306"/>
              <a:gd name="connsiteY13" fmla="*/ 664369 h 1021556"/>
              <a:gd name="connsiteX14" fmla="*/ 340518 w 2069306"/>
              <a:gd name="connsiteY14" fmla="*/ 635794 h 1021556"/>
              <a:gd name="connsiteX15" fmla="*/ 309562 w 2069306"/>
              <a:gd name="connsiteY15" fmla="*/ 607219 h 1021556"/>
              <a:gd name="connsiteX16" fmla="*/ 292893 w 2069306"/>
              <a:gd name="connsiteY16" fmla="*/ 581025 h 1021556"/>
              <a:gd name="connsiteX17" fmla="*/ 245268 w 2069306"/>
              <a:gd name="connsiteY17" fmla="*/ 450056 h 1021556"/>
              <a:gd name="connsiteX18" fmla="*/ 159543 w 2069306"/>
              <a:gd name="connsiteY18" fmla="*/ 211931 h 1021556"/>
              <a:gd name="connsiteX19" fmla="*/ 102393 w 2069306"/>
              <a:gd name="connsiteY19" fmla="*/ 42863 h 1021556"/>
              <a:gd name="connsiteX20" fmla="*/ 88106 w 2069306"/>
              <a:gd name="connsiteY20" fmla="*/ 9525 h 1021556"/>
              <a:gd name="connsiteX21" fmla="*/ 78581 w 2069306"/>
              <a:gd name="connsiteY21" fmla="*/ 0 h 1021556"/>
              <a:gd name="connsiteX22" fmla="*/ 71437 w 2069306"/>
              <a:gd name="connsiteY22" fmla="*/ 0 h 1021556"/>
              <a:gd name="connsiteX23" fmla="*/ 59531 w 2069306"/>
              <a:gd name="connsiteY23" fmla="*/ 2381 h 1021556"/>
              <a:gd name="connsiteX24" fmla="*/ 50006 w 2069306"/>
              <a:gd name="connsiteY24" fmla="*/ 11906 h 1021556"/>
              <a:gd name="connsiteX25" fmla="*/ 42862 w 2069306"/>
              <a:gd name="connsiteY25" fmla="*/ 30956 h 1021556"/>
              <a:gd name="connsiteX26" fmla="*/ 38100 w 2069306"/>
              <a:gd name="connsiteY26" fmla="*/ 40481 h 1021556"/>
              <a:gd name="connsiteX27" fmla="*/ 40481 w 2069306"/>
              <a:gd name="connsiteY27" fmla="*/ 69056 h 1021556"/>
              <a:gd name="connsiteX28" fmla="*/ 52387 w 2069306"/>
              <a:gd name="connsiteY28" fmla="*/ 147638 h 1021556"/>
              <a:gd name="connsiteX29" fmla="*/ 73818 w 2069306"/>
              <a:gd name="connsiteY29" fmla="*/ 304800 h 1021556"/>
              <a:gd name="connsiteX30" fmla="*/ 83343 w 2069306"/>
              <a:gd name="connsiteY30" fmla="*/ 402431 h 1021556"/>
              <a:gd name="connsiteX31" fmla="*/ 88106 w 2069306"/>
              <a:gd name="connsiteY31" fmla="*/ 564356 h 1021556"/>
              <a:gd name="connsiteX32" fmla="*/ 83343 w 2069306"/>
              <a:gd name="connsiteY32" fmla="*/ 647700 h 1021556"/>
              <a:gd name="connsiteX33" fmla="*/ 78581 w 2069306"/>
              <a:gd name="connsiteY33" fmla="*/ 709613 h 1021556"/>
              <a:gd name="connsiteX34" fmla="*/ 64293 w 2069306"/>
              <a:gd name="connsiteY34" fmla="*/ 766763 h 1021556"/>
              <a:gd name="connsiteX35" fmla="*/ 38100 w 2069306"/>
              <a:gd name="connsiteY35" fmla="*/ 842963 h 1021556"/>
              <a:gd name="connsiteX36" fmla="*/ 21431 w 2069306"/>
              <a:gd name="connsiteY36" fmla="*/ 892969 h 1021556"/>
              <a:gd name="connsiteX37" fmla="*/ 4762 w 2069306"/>
              <a:gd name="connsiteY37" fmla="*/ 928688 h 1021556"/>
              <a:gd name="connsiteX38" fmla="*/ 0 w 2069306"/>
              <a:gd name="connsiteY38" fmla="*/ 959644 h 1021556"/>
              <a:gd name="connsiteX39" fmla="*/ 2381 w 2069306"/>
              <a:gd name="connsiteY39" fmla="*/ 985838 h 1021556"/>
              <a:gd name="connsiteX40" fmla="*/ 7143 w 2069306"/>
              <a:gd name="connsiteY40" fmla="*/ 1000125 h 1021556"/>
              <a:gd name="connsiteX41" fmla="*/ 19050 w 2069306"/>
              <a:gd name="connsiteY41" fmla="*/ 1014413 h 1021556"/>
              <a:gd name="connsiteX42" fmla="*/ 42862 w 2069306"/>
              <a:gd name="connsiteY42" fmla="*/ 1019175 h 1021556"/>
              <a:gd name="connsiteX43" fmla="*/ 80962 w 2069306"/>
              <a:gd name="connsiteY43" fmla="*/ 1021556 h 1021556"/>
              <a:gd name="connsiteX44" fmla="*/ 209550 w 2069306"/>
              <a:gd name="connsiteY44" fmla="*/ 1014413 h 1021556"/>
              <a:gd name="connsiteX45" fmla="*/ 292893 w 2069306"/>
              <a:gd name="connsiteY45" fmla="*/ 1009650 h 1021556"/>
              <a:gd name="connsiteX46" fmla="*/ 369093 w 2069306"/>
              <a:gd name="connsiteY46" fmla="*/ 997744 h 1021556"/>
              <a:gd name="connsiteX47" fmla="*/ 511968 w 2069306"/>
              <a:gd name="connsiteY47" fmla="*/ 973931 h 1021556"/>
              <a:gd name="connsiteX48" fmla="*/ 692943 w 2069306"/>
              <a:gd name="connsiteY48" fmla="*/ 923925 h 1021556"/>
              <a:gd name="connsiteX49" fmla="*/ 921543 w 2069306"/>
              <a:gd name="connsiteY49" fmla="*/ 850106 h 1021556"/>
              <a:gd name="connsiteX50" fmla="*/ 1193006 w 2069306"/>
              <a:gd name="connsiteY50" fmla="*/ 754856 h 1021556"/>
              <a:gd name="connsiteX51" fmla="*/ 1502568 w 2069306"/>
              <a:gd name="connsiteY51" fmla="*/ 635794 h 1021556"/>
              <a:gd name="connsiteX52" fmla="*/ 1554956 w 2069306"/>
              <a:gd name="connsiteY52" fmla="*/ 614363 h 1021556"/>
              <a:gd name="connsiteX0" fmla="*/ 1554956 w 2069306"/>
              <a:gd name="connsiteY0" fmla="*/ 614363 h 1021556"/>
              <a:gd name="connsiteX1" fmla="*/ 1969293 w 2069306"/>
              <a:gd name="connsiteY1" fmla="*/ 442913 h 1021556"/>
              <a:gd name="connsiteX2" fmla="*/ 2069306 w 2069306"/>
              <a:gd name="connsiteY2" fmla="*/ 400050 h 1021556"/>
              <a:gd name="connsiteX3" fmla="*/ 1683543 w 2069306"/>
              <a:gd name="connsiteY3" fmla="*/ 283369 h 1021556"/>
              <a:gd name="connsiteX4" fmla="*/ 1412081 w 2069306"/>
              <a:gd name="connsiteY4" fmla="*/ 402431 h 1021556"/>
              <a:gd name="connsiteX5" fmla="*/ 1183481 w 2069306"/>
              <a:gd name="connsiteY5" fmla="*/ 502444 h 1021556"/>
              <a:gd name="connsiteX6" fmla="*/ 983456 w 2069306"/>
              <a:gd name="connsiteY6" fmla="*/ 576263 h 1021556"/>
              <a:gd name="connsiteX7" fmla="*/ 828675 w 2069306"/>
              <a:gd name="connsiteY7" fmla="*/ 623888 h 1021556"/>
              <a:gd name="connsiteX8" fmla="*/ 700087 w 2069306"/>
              <a:gd name="connsiteY8" fmla="*/ 654844 h 1021556"/>
              <a:gd name="connsiteX9" fmla="*/ 604837 w 2069306"/>
              <a:gd name="connsiteY9" fmla="*/ 673894 h 1021556"/>
              <a:gd name="connsiteX10" fmla="*/ 519112 w 2069306"/>
              <a:gd name="connsiteY10" fmla="*/ 676275 h 1021556"/>
              <a:gd name="connsiteX11" fmla="*/ 454818 w 2069306"/>
              <a:gd name="connsiteY11" fmla="*/ 676275 h 1021556"/>
              <a:gd name="connsiteX12" fmla="*/ 392906 w 2069306"/>
              <a:gd name="connsiteY12" fmla="*/ 664369 h 1021556"/>
              <a:gd name="connsiteX13" fmla="*/ 340518 w 2069306"/>
              <a:gd name="connsiteY13" fmla="*/ 635794 h 1021556"/>
              <a:gd name="connsiteX14" fmla="*/ 309562 w 2069306"/>
              <a:gd name="connsiteY14" fmla="*/ 607219 h 1021556"/>
              <a:gd name="connsiteX15" fmla="*/ 292893 w 2069306"/>
              <a:gd name="connsiteY15" fmla="*/ 581025 h 1021556"/>
              <a:gd name="connsiteX16" fmla="*/ 245268 w 2069306"/>
              <a:gd name="connsiteY16" fmla="*/ 450056 h 1021556"/>
              <a:gd name="connsiteX17" fmla="*/ 159543 w 2069306"/>
              <a:gd name="connsiteY17" fmla="*/ 211931 h 1021556"/>
              <a:gd name="connsiteX18" fmla="*/ 102393 w 2069306"/>
              <a:gd name="connsiteY18" fmla="*/ 42863 h 1021556"/>
              <a:gd name="connsiteX19" fmla="*/ 88106 w 2069306"/>
              <a:gd name="connsiteY19" fmla="*/ 9525 h 1021556"/>
              <a:gd name="connsiteX20" fmla="*/ 78581 w 2069306"/>
              <a:gd name="connsiteY20" fmla="*/ 0 h 1021556"/>
              <a:gd name="connsiteX21" fmla="*/ 71437 w 2069306"/>
              <a:gd name="connsiteY21" fmla="*/ 0 h 1021556"/>
              <a:gd name="connsiteX22" fmla="*/ 59531 w 2069306"/>
              <a:gd name="connsiteY22" fmla="*/ 2381 h 1021556"/>
              <a:gd name="connsiteX23" fmla="*/ 50006 w 2069306"/>
              <a:gd name="connsiteY23" fmla="*/ 11906 h 1021556"/>
              <a:gd name="connsiteX24" fmla="*/ 42862 w 2069306"/>
              <a:gd name="connsiteY24" fmla="*/ 30956 h 1021556"/>
              <a:gd name="connsiteX25" fmla="*/ 38100 w 2069306"/>
              <a:gd name="connsiteY25" fmla="*/ 40481 h 1021556"/>
              <a:gd name="connsiteX26" fmla="*/ 40481 w 2069306"/>
              <a:gd name="connsiteY26" fmla="*/ 69056 h 1021556"/>
              <a:gd name="connsiteX27" fmla="*/ 52387 w 2069306"/>
              <a:gd name="connsiteY27" fmla="*/ 147638 h 1021556"/>
              <a:gd name="connsiteX28" fmla="*/ 73818 w 2069306"/>
              <a:gd name="connsiteY28" fmla="*/ 304800 h 1021556"/>
              <a:gd name="connsiteX29" fmla="*/ 83343 w 2069306"/>
              <a:gd name="connsiteY29" fmla="*/ 402431 h 1021556"/>
              <a:gd name="connsiteX30" fmla="*/ 88106 w 2069306"/>
              <a:gd name="connsiteY30" fmla="*/ 564356 h 1021556"/>
              <a:gd name="connsiteX31" fmla="*/ 83343 w 2069306"/>
              <a:gd name="connsiteY31" fmla="*/ 647700 h 1021556"/>
              <a:gd name="connsiteX32" fmla="*/ 78581 w 2069306"/>
              <a:gd name="connsiteY32" fmla="*/ 709613 h 1021556"/>
              <a:gd name="connsiteX33" fmla="*/ 64293 w 2069306"/>
              <a:gd name="connsiteY33" fmla="*/ 766763 h 1021556"/>
              <a:gd name="connsiteX34" fmla="*/ 38100 w 2069306"/>
              <a:gd name="connsiteY34" fmla="*/ 842963 h 1021556"/>
              <a:gd name="connsiteX35" fmla="*/ 21431 w 2069306"/>
              <a:gd name="connsiteY35" fmla="*/ 892969 h 1021556"/>
              <a:gd name="connsiteX36" fmla="*/ 4762 w 2069306"/>
              <a:gd name="connsiteY36" fmla="*/ 928688 h 1021556"/>
              <a:gd name="connsiteX37" fmla="*/ 0 w 2069306"/>
              <a:gd name="connsiteY37" fmla="*/ 959644 h 1021556"/>
              <a:gd name="connsiteX38" fmla="*/ 2381 w 2069306"/>
              <a:gd name="connsiteY38" fmla="*/ 985838 h 1021556"/>
              <a:gd name="connsiteX39" fmla="*/ 7143 w 2069306"/>
              <a:gd name="connsiteY39" fmla="*/ 1000125 h 1021556"/>
              <a:gd name="connsiteX40" fmla="*/ 19050 w 2069306"/>
              <a:gd name="connsiteY40" fmla="*/ 1014413 h 1021556"/>
              <a:gd name="connsiteX41" fmla="*/ 42862 w 2069306"/>
              <a:gd name="connsiteY41" fmla="*/ 1019175 h 1021556"/>
              <a:gd name="connsiteX42" fmla="*/ 80962 w 2069306"/>
              <a:gd name="connsiteY42" fmla="*/ 1021556 h 1021556"/>
              <a:gd name="connsiteX43" fmla="*/ 209550 w 2069306"/>
              <a:gd name="connsiteY43" fmla="*/ 1014413 h 1021556"/>
              <a:gd name="connsiteX44" fmla="*/ 292893 w 2069306"/>
              <a:gd name="connsiteY44" fmla="*/ 1009650 h 1021556"/>
              <a:gd name="connsiteX45" fmla="*/ 369093 w 2069306"/>
              <a:gd name="connsiteY45" fmla="*/ 997744 h 1021556"/>
              <a:gd name="connsiteX46" fmla="*/ 511968 w 2069306"/>
              <a:gd name="connsiteY46" fmla="*/ 973931 h 1021556"/>
              <a:gd name="connsiteX47" fmla="*/ 692943 w 2069306"/>
              <a:gd name="connsiteY47" fmla="*/ 923925 h 1021556"/>
              <a:gd name="connsiteX48" fmla="*/ 921543 w 2069306"/>
              <a:gd name="connsiteY48" fmla="*/ 850106 h 1021556"/>
              <a:gd name="connsiteX49" fmla="*/ 1193006 w 2069306"/>
              <a:gd name="connsiteY49" fmla="*/ 754856 h 1021556"/>
              <a:gd name="connsiteX50" fmla="*/ 1502568 w 2069306"/>
              <a:gd name="connsiteY50" fmla="*/ 635794 h 1021556"/>
              <a:gd name="connsiteX51" fmla="*/ 1554956 w 2069306"/>
              <a:gd name="connsiteY51" fmla="*/ 614363 h 1021556"/>
              <a:gd name="connsiteX0" fmla="*/ 1554956 w 1969293"/>
              <a:gd name="connsiteY0" fmla="*/ 614363 h 1021556"/>
              <a:gd name="connsiteX1" fmla="*/ 1969293 w 1969293"/>
              <a:gd name="connsiteY1" fmla="*/ 442913 h 1021556"/>
              <a:gd name="connsiteX2" fmla="*/ 1683543 w 1969293"/>
              <a:gd name="connsiteY2" fmla="*/ 283369 h 1021556"/>
              <a:gd name="connsiteX3" fmla="*/ 1412081 w 1969293"/>
              <a:gd name="connsiteY3" fmla="*/ 402431 h 1021556"/>
              <a:gd name="connsiteX4" fmla="*/ 1183481 w 1969293"/>
              <a:gd name="connsiteY4" fmla="*/ 502444 h 1021556"/>
              <a:gd name="connsiteX5" fmla="*/ 983456 w 1969293"/>
              <a:gd name="connsiteY5" fmla="*/ 576263 h 1021556"/>
              <a:gd name="connsiteX6" fmla="*/ 828675 w 1969293"/>
              <a:gd name="connsiteY6" fmla="*/ 623888 h 1021556"/>
              <a:gd name="connsiteX7" fmla="*/ 700087 w 1969293"/>
              <a:gd name="connsiteY7" fmla="*/ 654844 h 1021556"/>
              <a:gd name="connsiteX8" fmla="*/ 604837 w 1969293"/>
              <a:gd name="connsiteY8" fmla="*/ 673894 h 1021556"/>
              <a:gd name="connsiteX9" fmla="*/ 519112 w 1969293"/>
              <a:gd name="connsiteY9" fmla="*/ 676275 h 1021556"/>
              <a:gd name="connsiteX10" fmla="*/ 454818 w 1969293"/>
              <a:gd name="connsiteY10" fmla="*/ 676275 h 1021556"/>
              <a:gd name="connsiteX11" fmla="*/ 392906 w 1969293"/>
              <a:gd name="connsiteY11" fmla="*/ 664369 h 1021556"/>
              <a:gd name="connsiteX12" fmla="*/ 340518 w 1969293"/>
              <a:gd name="connsiteY12" fmla="*/ 635794 h 1021556"/>
              <a:gd name="connsiteX13" fmla="*/ 309562 w 1969293"/>
              <a:gd name="connsiteY13" fmla="*/ 607219 h 1021556"/>
              <a:gd name="connsiteX14" fmla="*/ 292893 w 1969293"/>
              <a:gd name="connsiteY14" fmla="*/ 581025 h 1021556"/>
              <a:gd name="connsiteX15" fmla="*/ 245268 w 1969293"/>
              <a:gd name="connsiteY15" fmla="*/ 450056 h 1021556"/>
              <a:gd name="connsiteX16" fmla="*/ 159543 w 1969293"/>
              <a:gd name="connsiteY16" fmla="*/ 211931 h 1021556"/>
              <a:gd name="connsiteX17" fmla="*/ 102393 w 1969293"/>
              <a:gd name="connsiteY17" fmla="*/ 42863 h 1021556"/>
              <a:gd name="connsiteX18" fmla="*/ 88106 w 1969293"/>
              <a:gd name="connsiteY18" fmla="*/ 9525 h 1021556"/>
              <a:gd name="connsiteX19" fmla="*/ 78581 w 1969293"/>
              <a:gd name="connsiteY19" fmla="*/ 0 h 1021556"/>
              <a:gd name="connsiteX20" fmla="*/ 71437 w 1969293"/>
              <a:gd name="connsiteY20" fmla="*/ 0 h 1021556"/>
              <a:gd name="connsiteX21" fmla="*/ 59531 w 1969293"/>
              <a:gd name="connsiteY21" fmla="*/ 2381 h 1021556"/>
              <a:gd name="connsiteX22" fmla="*/ 50006 w 1969293"/>
              <a:gd name="connsiteY22" fmla="*/ 11906 h 1021556"/>
              <a:gd name="connsiteX23" fmla="*/ 42862 w 1969293"/>
              <a:gd name="connsiteY23" fmla="*/ 30956 h 1021556"/>
              <a:gd name="connsiteX24" fmla="*/ 38100 w 1969293"/>
              <a:gd name="connsiteY24" fmla="*/ 40481 h 1021556"/>
              <a:gd name="connsiteX25" fmla="*/ 40481 w 1969293"/>
              <a:gd name="connsiteY25" fmla="*/ 69056 h 1021556"/>
              <a:gd name="connsiteX26" fmla="*/ 52387 w 1969293"/>
              <a:gd name="connsiteY26" fmla="*/ 147638 h 1021556"/>
              <a:gd name="connsiteX27" fmla="*/ 73818 w 1969293"/>
              <a:gd name="connsiteY27" fmla="*/ 304800 h 1021556"/>
              <a:gd name="connsiteX28" fmla="*/ 83343 w 1969293"/>
              <a:gd name="connsiteY28" fmla="*/ 402431 h 1021556"/>
              <a:gd name="connsiteX29" fmla="*/ 88106 w 1969293"/>
              <a:gd name="connsiteY29" fmla="*/ 564356 h 1021556"/>
              <a:gd name="connsiteX30" fmla="*/ 83343 w 1969293"/>
              <a:gd name="connsiteY30" fmla="*/ 647700 h 1021556"/>
              <a:gd name="connsiteX31" fmla="*/ 78581 w 1969293"/>
              <a:gd name="connsiteY31" fmla="*/ 709613 h 1021556"/>
              <a:gd name="connsiteX32" fmla="*/ 64293 w 1969293"/>
              <a:gd name="connsiteY32" fmla="*/ 766763 h 1021556"/>
              <a:gd name="connsiteX33" fmla="*/ 38100 w 1969293"/>
              <a:gd name="connsiteY33" fmla="*/ 842963 h 1021556"/>
              <a:gd name="connsiteX34" fmla="*/ 21431 w 1969293"/>
              <a:gd name="connsiteY34" fmla="*/ 892969 h 1021556"/>
              <a:gd name="connsiteX35" fmla="*/ 4762 w 1969293"/>
              <a:gd name="connsiteY35" fmla="*/ 928688 h 1021556"/>
              <a:gd name="connsiteX36" fmla="*/ 0 w 1969293"/>
              <a:gd name="connsiteY36" fmla="*/ 959644 h 1021556"/>
              <a:gd name="connsiteX37" fmla="*/ 2381 w 1969293"/>
              <a:gd name="connsiteY37" fmla="*/ 985838 h 1021556"/>
              <a:gd name="connsiteX38" fmla="*/ 7143 w 1969293"/>
              <a:gd name="connsiteY38" fmla="*/ 1000125 h 1021556"/>
              <a:gd name="connsiteX39" fmla="*/ 19050 w 1969293"/>
              <a:gd name="connsiteY39" fmla="*/ 1014413 h 1021556"/>
              <a:gd name="connsiteX40" fmla="*/ 42862 w 1969293"/>
              <a:gd name="connsiteY40" fmla="*/ 1019175 h 1021556"/>
              <a:gd name="connsiteX41" fmla="*/ 80962 w 1969293"/>
              <a:gd name="connsiteY41" fmla="*/ 1021556 h 1021556"/>
              <a:gd name="connsiteX42" fmla="*/ 209550 w 1969293"/>
              <a:gd name="connsiteY42" fmla="*/ 1014413 h 1021556"/>
              <a:gd name="connsiteX43" fmla="*/ 292893 w 1969293"/>
              <a:gd name="connsiteY43" fmla="*/ 1009650 h 1021556"/>
              <a:gd name="connsiteX44" fmla="*/ 369093 w 1969293"/>
              <a:gd name="connsiteY44" fmla="*/ 997744 h 1021556"/>
              <a:gd name="connsiteX45" fmla="*/ 511968 w 1969293"/>
              <a:gd name="connsiteY45" fmla="*/ 973931 h 1021556"/>
              <a:gd name="connsiteX46" fmla="*/ 692943 w 1969293"/>
              <a:gd name="connsiteY46" fmla="*/ 923925 h 1021556"/>
              <a:gd name="connsiteX47" fmla="*/ 921543 w 1969293"/>
              <a:gd name="connsiteY47" fmla="*/ 850106 h 1021556"/>
              <a:gd name="connsiteX48" fmla="*/ 1193006 w 1969293"/>
              <a:gd name="connsiteY48" fmla="*/ 754856 h 1021556"/>
              <a:gd name="connsiteX49" fmla="*/ 1502568 w 1969293"/>
              <a:gd name="connsiteY49" fmla="*/ 635794 h 1021556"/>
              <a:gd name="connsiteX50" fmla="*/ 1554956 w 1969293"/>
              <a:gd name="connsiteY50" fmla="*/ 614363 h 1021556"/>
              <a:gd name="connsiteX0" fmla="*/ 1554956 w 1683543"/>
              <a:gd name="connsiteY0" fmla="*/ 614363 h 1021556"/>
              <a:gd name="connsiteX1" fmla="*/ 1683543 w 1683543"/>
              <a:gd name="connsiteY1" fmla="*/ 283369 h 1021556"/>
              <a:gd name="connsiteX2" fmla="*/ 1412081 w 1683543"/>
              <a:gd name="connsiteY2" fmla="*/ 402431 h 1021556"/>
              <a:gd name="connsiteX3" fmla="*/ 1183481 w 1683543"/>
              <a:gd name="connsiteY3" fmla="*/ 502444 h 1021556"/>
              <a:gd name="connsiteX4" fmla="*/ 983456 w 1683543"/>
              <a:gd name="connsiteY4" fmla="*/ 576263 h 1021556"/>
              <a:gd name="connsiteX5" fmla="*/ 828675 w 1683543"/>
              <a:gd name="connsiteY5" fmla="*/ 623888 h 1021556"/>
              <a:gd name="connsiteX6" fmla="*/ 700087 w 1683543"/>
              <a:gd name="connsiteY6" fmla="*/ 654844 h 1021556"/>
              <a:gd name="connsiteX7" fmla="*/ 604837 w 1683543"/>
              <a:gd name="connsiteY7" fmla="*/ 673894 h 1021556"/>
              <a:gd name="connsiteX8" fmla="*/ 519112 w 1683543"/>
              <a:gd name="connsiteY8" fmla="*/ 676275 h 1021556"/>
              <a:gd name="connsiteX9" fmla="*/ 454818 w 1683543"/>
              <a:gd name="connsiteY9" fmla="*/ 676275 h 1021556"/>
              <a:gd name="connsiteX10" fmla="*/ 392906 w 1683543"/>
              <a:gd name="connsiteY10" fmla="*/ 664369 h 1021556"/>
              <a:gd name="connsiteX11" fmla="*/ 340518 w 1683543"/>
              <a:gd name="connsiteY11" fmla="*/ 635794 h 1021556"/>
              <a:gd name="connsiteX12" fmla="*/ 309562 w 1683543"/>
              <a:gd name="connsiteY12" fmla="*/ 607219 h 1021556"/>
              <a:gd name="connsiteX13" fmla="*/ 292893 w 1683543"/>
              <a:gd name="connsiteY13" fmla="*/ 581025 h 1021556"/>
              <a:gd name="connsiteX14" fmla="*/ 245268 w 1683543"/>
              <a:gd name="connsiteY14" fmla="*/ 450056 h 1021556"/>
              <a:gd name="connsiteX15" fmla="*/ 159543 w 1683543"/>
              <a:gd name="connsiteY15" fmla="*/ 211931 h 1021556"/>
              <a:gd name="connsiteX16" fmla="*/ 102393 w 1683543"/>
              <a:gd name="connsiteY16" fmla="*/ 42863 h 1021556"/>
              <a:gd name="connsiteX17" fmla="*/ 88106 w 1683543"/>
              <a:gd name="connsiteY17" fmla="*/ 9525 h 1021556"/>
              <a:gd name="connsiteX18" fmla="*/ 78581 w 1683543"/>
              <a:gd name="connsiteY18" fmla="*/ 0 h 1021556"/>
              <a:gd name="connsiteX19" fmla="*/ 71437 w 1683543"/>
              <a:gd name="connsiteY19" fmla="*/ 0 h 1021556"/>
              <a:gd name="connsiteX20" fmla="*/ 59531 w 1683543"/>
              <a:gd name="connsiteY20" fmla="*/ 2381 h 1021556"/>
              <a:gd name="connsiteX21" fmla="*/ 50006 w 1683543"/>
              <a:gd name="connsiteY21" fmla="*/ 11906 h 1021556"/>
              <a:gd name="connsiteX22" fmla="*/ 42862 w 1683543"/>
              <a:gd name="connsiteY22" fmla="*/ 30956 h 1021556"/>
              <a:gd name="connsiteX23" fmla="*/ 38100 w 1683543"/>
              <a:gd name="connsiteY23" fmla="*/ 40481 h 1021556"/>
              <a:gd name="connsiteX24" fmla="*/ 40481 w 1683543"/>
              <a:gd name="connsiteY24" fmla="*/ 69056 h 1021556"/>
              <a:gd name="connsiteX25" fmla="*/ 52387 w 1683543"/>
              <a:gd name="connsiteY25" fmla="*/ 147638 h 1021556"/>
              <a:gd name="connsiteX26" fmla="*/ 73818 w 1683543"/>
              <a:gd name="connsiteY26" fmla="*/ 304800 h 1021556"/>
              <a:gd name="connsiteX27" fmla="*/ 83343 w 1683543"/>
              <a:gd name="connsiteY27" fmla="*/ 402431 h 1021556"/>
              <a:gd name="connsiteX28" fmla="*/ 88106 w 1683543"/>
              <a:gd name="connsiteY28" fmla="*/ 564356 h 1021556"/>
              <a:gd name="connsiteX29" fmla="*/ 83343 w 1683543"/>
              <a:gd name="connsiteY29" fmla="*/ 647700 h 1021556"/>
              <a:gd name="connsiteX30" fmla="*/ 78581 w 1683543"/>
              <a:gd name="connsiteY30" fmla="*/ 709613 h 1021556"/>
              <a:gd name="connsiteX31" fmla="*/ 64293 w 1683543"/>
              <a:gd name="connsiteY31" fmla="*/ 766763 h 1021556"/>
              <a:gd name="connsiteX32" fmla="*/ 38100 w 1683543"/>
              <a:gd name="connsiteY32" fmla="*/ 842963 h 1021556"/>
              <a:gd name="connsiteX33" fmla="*/ 21431 w 1683543"/>
              <a:gd name="connsiteY33" fmla="*/ 892969 h 1021556"/>
              <a:gd name="connsiteX34" fmla="*/ 4762 w 1683543"/>
              <a:gd name="connsiteY34" fmla="*/ 928688 h 1021556"/>
              <a:gd name="connsiteX35" fmla="*/ 0 w 1683543"/>
              <a:gd name="connsiteY35" fmla="*/ 959644 h 1021556"/>
              <a:gd name="connsiteX36" fmla="*/ 2381 w 1683543"/>
              <a:gd name="connsiteY36" fmla="*/ 985838 h 1021556"/>
              <a:gd name="connsiteX37" fmla="*/ 7143 w 1683543"/>
              <a:gd name="connsiteY37" fmla="*/ 1000125 h 1021556"/>
              <a:gd name="connsiteX38" fmla="*/ 19050 w 1683543"/>
              <a:gd name="connsiteY38" fmla="*/ 1014413 h 1021556"/>
              <a:gd name="connsiteX39" fmla="*/ 42862 w 1683543"/>
              <a:gd name="connsiteY39" fmla="*/ 1019175 h 1021556"/>
              <a:gd name="connsiteX40" fmla="*/ 80962 w 1683543"/>
              <a:gd name="connsiteY40" fmla="*/ 1021556 h 1021556"/>
              <a:gd name="connsiteX41" fmla="*/ 209550 w 1683543"/>
              <a:gd name="connsiteY41" fmla="*/ 1014413 h 1021556"/>
              <a:gd name="connsiteX42" fmla="*/ 292893 w 1683543"/>
              <a:gd name="connsiteY42" fmla="*/ 1009650 h 1021556"/>
              <a:gd name="connsiteX43" fmla="*/ 369093 w 1683543"/>
              <a:gd name="connsiteY43" fmla="*/ 997744 h 1021556"/>
              <a:gd name="connsiteX44" fmla="*/ 511968 w 1683543"/>
              <a:gd name="connsiteY44" fmla="*/ 973931 h 1021556"/>
              <a:gd name="connsiteX45" fmla="*/ 692943 w 1683543"/>
              <a:gd name="connsiteY45" fmla="*/ 923925 h 1021556"/>
              <a:gd name="connsiteX46" fmla="*/ 921543 w 1683543"/>
              <a:gd name="connsiteY46" fmla="*/ 850106 h 1021556"/>
              <a:gd name="connsiteX47" fmla="*/ 1193006 w 1683543"/>
              <a:gd name="connsiteY47" fmla="*/ 754856 h 1021556"/>
              <a:gd name="connsiteX48" fmla="*/ 1502568 w 1683543"/>
              <a:gd name="connsiteY48" fmla="*/ 635794 h 1021556"/>
              <a:gd name="connsiteX49" fmla="*/ 1554956 w 1683543"/>
              <a:gd name="connsiteY49" fmla="*/ 614363 h 1021556"/>
              <a:gd name="connsiteX0" fmla="*/ 1554956 w 1554956"/>
              <a:gd name="connsiteY0" fmla="*/ 614363 h 1021556"/>
              <a:gd name="connsiteX1" fmla="*/ 1412081 w 1554956"/>
              <a:gd name="connsiteY1" fmla="*/ 402431 h 1021556"/>
              <a:gd name="connsiteX2" fmla="*/ 1183481 w 1554956"/>
              <a:gd name="connsiteY2" fmla="*/ 502444 h 1021556"/>
              <a:gd name="connsiteX3" fmla="*/ 983456 w 1554956"/>
              <a:gd name="connsiteY3" fmla="*/ 576263 h 1021556"/>
              <a:gd name="connsiteX4" fmla="*/ 828675 w 1554956"/>
              <a:gd name="connsiteY4" fmla="*/ 623888 h 1021556"/>
              <a:gd name="connsiteX5" fmla="*/ 700087 w 1554956"/>
              <a:gd name="connsiteY5" fmla="*/ 654844 h 1021556"/>
              <a:gd name="connsiteX6" fmla="*/ 604837 w 1554956"/>
              <a:gd name="connsiteY6" fmla="*/ 673894 h 1021556"/>
              <a:gd name="connsiteX7" fmla="*/ 519112 w 1554956"/>
              <a:gd name="connsiteY7" fmla="*/ 676275 h 1021556"/>
              <a:gd name="connsiteX8" fmla="*/ 454818 w 1554956"/>
              <a:gd name="connsiteY8" fmla="*/ 676275 h 1021556"/>
              <a:gd name="connsiteX9" fmla="*/ 392906 w 1554956"/>
              <a:gd name="connsiteY9" fmla="*/ 664369 h 1021556"/>
              <a:gd name="connsiteX10" fmla="*/ 340518 w 1554956"/>
              <a:gd name="connsiteY10" fmla="*/ 635794 h 1021556"/>
              <a:gd name="connsiteX11" fmla="*/ 309562 w 1554956"/>
              <a:gd name="connsiteY11" fmla="*/ 607219 h 1021556"/>
              <a:gd name="connsiteX12" fmla="*/ 292893 w 1554956"/>
              <a:gd name="connsiteY12" fmla="*/ 581025 h 1021556"/>
              <a:gd name="connsiteX13" fmla="*/ 245268 w 1554956"/>
              <a:gd name="connsiteY13" fmla="*/ 450056 h 1021556"/>
              <a:gd name="connsiteX14" fmla="*/ 159543 w 1554956"/>
              <a:gd name="connsiteY14" fmla="*/ 211931 h 1021556"/>
              <a:gd name="connsiteX15" fmla="*/ 102393 w 1554956"/>
              <a:gd name="connsiteY15" fmla="*/ 42863 h 1021556"/>
              <a:gd name="connsiteX16" fmla="*/ 88106 w 1554956"/>
              <a:gd name="connsiteY16" fmla="*/ 9525 h 1021556"/>
              <a:gd name="connsiteX17" fmla="*/ 78581 w 1554956"/>
              <a:gd name="connsiteY17" fmla="*/ 0 h 1021556"/>
              <a:gd name="connsiteX18" fmla="*/ 71437 w 1554956"/>
              <a:gd name="connsiteY18" fmla="*/ 0 h 1021556"/>
              <a:gd name="connsiteX19" fmla="*/ 59531 w 1554956"/>
              <a:gd name="connsiteY19" fmla="*/ 2381 h 1021556"/>
              <a:gd name="connsiteX20" fmla="*/ 50006 w 1554956"/>
              <a:gd name="connsiteY20" fmla="*/ 11906 h 1021556"/>
              <a:gd name="connsiteX21" fmla="*/ 42862 w 1554956"/>
              <a:gd name="connsiteY21" fmla="*/ 30956 h 1021556"/>
              <a:gd name="connsiteX22" fmla="*/ 38100 w 1554956"/>
              <a:gd name="connsiteY22" fmla="*/ 40481 h 1021556"/>
              <a:gd name="connsiteX23" fmla="*/ 40481 w 1554956"/>
              <a:gd name="connsiteY23" fmla="*/ 69056 h 1021556"/>
              <a:gd name="connsiteX24" fmla="*/ 52387 w 1554956"/>
              <a:gd name="connsiteY24" fmla="*/ 147638 h 1021556"/>
              <a:gd name="connsiteX25" fmla="*/ 73818 w 1554956"/>
              <a:gd name="connsiteY25" fmla="*/ 304800 h 1021556"/>
              <a:gd name="connsiteX26" fmla="*/ 83343 w 1554956"/>
              <a:gd name="connsiteY26" fmla="*/ 402431 h 1021556"/>
              <a:gd name="connsiteX27" fmla="*/ 88106 w 1554956"/>
              <a:gd name="connsiteY27" fmla="*/ 564356 h 1021556"/>
              <a:gd name="connsiteX28" fmla="*/ 83343 w 1554956"/>
              <a:gd name="connsiteY28" fmla="*/ 647700 h 1021556"/>
              <a:gd name="connsiteX29" fmla="*/ 78581 w 1554956"/>
              <a:gd name="connsiteY29" fmla="*/ 709613 h 1021556"/>
              <a:gd name="connsiteX30" fmla="*/ 64293 w 1554956"/>
              <a:gd name="connsiteY30" fmla="*/ 766763 h 1021556"/>
              <a:gd name="connsiteX31" fmla="*/ 38100 w 1554956"/>
              <a:gd name="connsiteY31" fmla="*/ 842963 h 1021556"/>
              <a:gd name="connsiteX32" fmla="*/ 21431 w 1554956"/>
              <a:gd name="connsiteY32" fmla="*/ 892969 h 1021556"/>
              <a:gd name="connsiteX33" fmla="*/ 4762 w 1554956"/>
              <a:gd name="connsiteY33" fmla="*/ 928688 h 1021556"/>
              <a:gd name="connsiteX34" fmla="*/ 0 w 1554956"/>
              <a:gd name="connsiteY34" fmla="*/ 959644 h 1021556"/>
              <a:gd name="connsiteX35" fmla="*/ 2381 w 1554956"/>
              <a:gd name="connsiteY35" fmla="*/ 985838 h 1021556"/>
              <a:gd name="connsiteX36" fmla="*/ 7143 w 1554956"/>
              <a:gd name="connsiteY36" fmla="*/ 1000125 h 1021556"/>
              <a:gd name="connsiteX37" fmla="*/ 19050 w 1554956"/>
              <a:gd name="connsiteY37" fmla="*/ 1014413 h 1021556"/>
              <a:gd name="connsiteX38" fmla="*/ 42862 w 1554956"/>
              <a:gd name="connsiteY38" fmla="*/ 1019175 h 1021556"/>
              <a:gd name="connsiteX39" fmla="*/ 80962 w 1554956"/>
              <a:gd name="connsiteY39" fmla="*/ 1021556 h 1021556"/>
              <a:gd name="connsiteX40" fmla="*/ 209550 w 1554956"/>
              <a:gd name="connsiteY40" fmla="*/ 1014413 h 1021556"/>
              <a:gd name="connsiteX41" fmla="*/ 292893 w 1554956"/>
              <a:gd name="connsiteY41" fmla="*/ 1009650 h 1021556"/>
              <a:gd name="connsiteX42" fmla="*/ 369093 w 1554956"/>
              <a:gd name="connsiteY42" fmla="*/ 997744 h 1021556"/>
              <a:gd name="connsiteX43" fmla="*/ 511968 w 1554956"/>
              <a:gd name="connsiteY43" fmla="*/ 973931 h 1021556"/>
              <a:gd name="connsiteX44" fmla="*/ 692943 w 1554956"/>
              <a:gd name="connsiteY44" fmla="*/ 923925 h 1021556"/>
              <a:gd name="connsiteX45" fmla="*/ 921543 w 1554956"/>
              <a:gd name="connsiteY45" fmla="*/ 850106 h 1021556"/>
              <a:gd name="connsiteX46" fmla="*/ 1193006 w 1554956"/>
              <a:gd name="connsiteY46" fmla="*/ 754856 h 1021556"/>
              <a:gd name="connsiteX47" fmla="*/ 1502568 w 1554956"/>
              <a:gd name="connsiteY47" fmla="*/ 635794 h 1021556"/>
              <a:gd name="connsiteX48" fmla="*/ 1554956 w 1554956"/>
              <a:gd name="connsiteY48" fmla="*/ 614363 h 1021556"/>
              <a:gd name="connsiteX0" fmla="*/ 1554956 w 1554956"/>
              <a:gd name="connsiteY0" fmla="*/ 614363 h 1021556"/>
              <a:gd name="connsiteX1" fmla="*/ 1183481 w 1554956"/>
              <a:gd name="connsiteY1" fmla="*/ 502444 h 1021556"/>
              <a:gd name="connsiteX2" fmla="*/ 983456 w 1554956"/>
              <a:gd name="connsiteY2" fmla="*/ 576263 h 1021556"/>
              <a:gd name="connsiteX3" fmla="*/ 828675 w 1554956"/>
              <a:gd name="connsiteY3" fmla="*/ 623888 h 1021556"/>
              <a:gd name="connsiteX4" fmla="*/ 700087 w 1554956"/>
              <a:gd name="connsiteY4" fmla="*/ 654844 h 1021556"/>
              <a:gd name="connsiteX5" fmla="*/ 604837 w 1554956"/>
              <a:gd name="connsiteY5" fmla="*/ 673894 h 1021556"/>
              <a:gd name="connsiteX6" fmla="*/ 519112 w 1554956"/>
              <a:gd name="connsiteY6" fmla="*/ 676275 h 1021556"/>
              <a:gd name="connsiteX7" fmla="*/ 454818 w 1554956"/>
              <a:gd name="connsiteY7" fmla="*/ 676275 h 1021556"/>
              <a:gd name="connsiteX8" fmla="*/ 392906 w 1554956"/>
              <a:gd name="connsiteY8" fmla="*/ 664369 h 1021556"/>
              <a:gd name="connsiteX9" fmla="*/ 340518 w 1554956"/>
              <a:gd name="connsiteY9" fmla="*/ 635794 h 1021556"/>
              <a:gd name="connsiteX10" fmla="*/ 309562 w 1554956"/>
              <a:gd name="connsiteY10" fmla="*/ 607219 h 1021556"/>
              <a:gd name="connsiteX11" fmla="*/ 292893 w 1554956"/>
              <a:gd name="connsiteY11" fmla="*/ 581025 h 1021556"/>
              <a:gd name="connsiteX12" fmla="*/ 245268 w 1554956"/>
              <a:gd name="connsiteY12" fmla="*/ 450056 h 1021556"/>
              <a:gd name="connsiteX13" fmla="*/ 159543 w 1554956"/>
              <a:gd name="connsiteY13" fmla="*/ 211931 h 1021556"/>
              <a:gd name="connsiteX14" fmla="*/ 102393 w 1554956"/>
              <a:gd name="connsiteY14" fmla="*/ 42863 h 1021556"/>
              <a:gd name="connsiteX15" fmla="*/ 88106 w 1554956"/>
              <a:gd name="connsiteY15" fmla="*/ 9525 h 1021556"/>
              <a:gd name="connsiteX16" fmla="*/ 78581 w 1554956"/>
              <a:gd name="connsiteY16" fmla="*/ 0 h 1021556"/>
              <a:gd name="connsiteX17" fmla="*/ 71437 w 1554956"/>
              <a:gd name="connsiteY17" fmla="*/ 0 h 1021556"/>
              <a:gd name="connsiteX18" fmla="*/ 59531 w 1554956"/>
              <a:gd name="connsiteY18" fmla="*/ 2381 h 1021556"/>
              <a:gd name="connsiteX19" fmla="*/ 50006 w 1554956"/>
              <a:gd name="connsiteY19" fmla="*/ 11906 h 1021556"/>
              <a:gd name="connsiteX20" fmla="*/ 42862 w 1554956"/>
              <a:gd name="connsiteY20" fmla="*/ 30956 h 1021556"/>
              <a:gd name="connsiteX21" fmla="*/ 38100 w 1554956"/>
              <a:gd name="connsiteY21" fmla="*/ 40481 h 1021556"/>
              <a:gd name="connsiteX22" fmla="*/ 40481 w 1554956"/>
              <a:gd name="connsiteY22" fmla="*/ 69056 h 1021556"/>
              <a:gd name="connsiteX23" fmla="*/ 52387 w 1554956"/>
              <a:gd name="connsiteY23" fmla="*/ 147638 h 1021556"/>
              <a:gd name="connsiteX24" fmla="*/ 73818 w 1554956"/>
              <a:gd name="connsiteY24" fmla="*/ 304800 h 1021556"/>
              <a:gd name="connsiteX25" fmla="*/ 83343 w 1554956"/>
              <a:gd name="connsiteY25" fmla="*/ 402431 h 1021556"/>
              <a:gd name="connsiteX26" fmla="*/ 88106 w 1554956"/>
              <a:gd name="connsiteY26" fmla="*/ 564356 h 1021556"/>
              <a:gd name="connsiteX27" fmla="*/ 83343 w 1554956"/>
              <a:gd name="connsiteY27" fmla="*/ 647700 h 1021556"/>
              <a:gd name="connsiteX28" fmla="*/ 78581 w 1554956"/>
              <a:gd name="connsiteY28" fmla="*/ 709613 h 1021556"/>
              <a:gd name="connsiteX29" fmla="*/ 64293 w 1554956"/>
              <a:gd name="connsiteY29" fmla="*/ 766763 h 1021556"/>
              <a:gd name="connsiteX30" fmla="*/ 38100 w 1554956"/>
              <a:gd name="connsiteY30" fmla="*/ 842963 h 1021556"/>
              <a:gd name="connsiteX31" fmla="*/ 21431 w 1554956"/>
              <a:gd name="connsiteY31" fmla="*/ 892969 h 1021556"/>
              <a:gd name="connsiteX32" fmla="*/ 4762 w 1554956"/>
              <a:gd name="connsiteY32" fmla="*/ 928688 h 1021556"/>
              <a:gd name="connsiteX33" fmla="*/ 0 w 1554956"/>
              <a:gd name="connsiteY33" fmla="*/ 959644 h 1021556"/>
              <a:gd name="connsiteX34" fmla="*/ 2381 w 1554956"/>
              <a:gd name="connsiteY34" fmla="*/ 985838 h 1021556"/>
              <a:gd name="connsiteX35" fmla="*/ 7143 w 1554956"/>
              <a:gd name="connsiteY35" fmla="*/ 1000125 h 1021556"/>
              <a:gd name="connsiteX36" fmla="*/ 19050 w 1554956"/>
              <a:gd name="connsiteY36" fmla="*/ 1014413 h 1021556"/>
              <a:gd name="connsiteX37" fmla="*/ 42862 w 1554956"/>
              <a:gd name="connsiteY37" fmla="*/ 1019175 h 1021556"/>
              <a:gd name="connsiteX38" fmla="*/ 80962 w 1554956"/>
              <a:gd name="connsiteY38" fmla="*/ 1021556 h 1021556"/>
              <a:gd name="connsiteX39" fmla="*/ 209550 w 1554956"/>
              <a:gd name="connsiteY39" fmla="*/ 1014413 h 1021556"/>
              <a:gd name="connsiteX40" fmla="*/ 292893 w 1554956"/>
              <a:gd name="connsiteY40" fmla="*/ 1009650 h 1021556"/>
              <a:gd name="connsiteX41" fmla="*/ 369093 w 1554956"/>
              <a:gd name="connsiteY41" fmla="*/ 997744 h 1021556"/>
              <a:gd name="connsiteX42" fmla="*/ 511968 w 1554956"/>
              <a:gd name="connsiteY42" fmla="*/ 973931 h 1021556"/>
              <a:gd name="connsiteX43" fmla="*/ 692943 w 1554956"/>
              <a:gd name="connsiteY43" fmla="*/ 923925 h 1021556"/>
              <a:gd name="connsiteX44" fmla="*/ 921543 w 1554956"/>
              <a:gd name="connsiteY44" fmla="*/ 850106 h 1021556"/>
              <a:gd name="connsiteX45" fmla="*/ 1193006 w 1554956"/>
              <a:gd name="connsiteY45" fmla="*/ 754856 h 1021556"/>
              <a:gd name="connsiteX46" fmla="*/ 1502568 w 1554956"/>
              <a:gd name="connsiteY46" fmla="*/ 635794 h 1021556"/>
              <a:gd name="connsiteX47" fmla="*/ 1554956 w 1554956"/>
              <a:gd name="connsiteY47" fmla="*/ 614363 h 1021556"/>
              <a:gd name="connsiteX0" fmla="*/ 1502568 w 1502568"/>
              <a:gd name="connsiteY0" fmla="*/ 635794 h 1021556"/>
              <a:gd name="connsiteX1" fmla="*/ 1183481 w 1502568"/>
              <a:gd name="connsiteY1" fmla="*/ 502444 h 1021556"/>
              <a:gd name="connsiteX2" fmla="*/ 983456 w 1502568"/>
              <a:gd name="connsiteY2" fmla="*/ 576263 h 1021556"/>
              <a:gd name="connsiteX3" fmla="*/ 828675 w 1502568"/>
              <a:gd name="connsiteY3" fmla="*/ 623888 h 1021556"/>
              <a:gd name="connsiteX4" fmla="*/ 700087 w 1502568"/>
              <a:gd name="connsiteY4" fmla="*/ 654844 h 1021556"/>
              <a:gd name="connsiteX5" fmla="*/ 604837 w 1502568"/>
              <a:gd name="connsiteY5" fmla="*/ 673894 h 1021556"/>
              <a:gd name="connsiteX6" fmla="*/ 519112 w 1502568"/>
              <a:gd name="connsiteY6" fmla="*/ 676275 h 1021556"/>
              <a:gd name="connsiteX7" fmla="*/ 454818 w 1502568"/>
              <a:gd name="connsiteY7" fmla="*/ 676275 h 1021556"/>
              <a:gd name="connsiteX8" fmla="*/ 392906 w 1502568"/>
              <a:gd name="connsiteY8" fmla="*/ 664369 h 1021556"/>
              <a:gd name="connsiteX9" fmla="*/ 340518 w 1502568"/>
              <a:gd name="connsiteY9" fmla="*/ 635794 h 1021556"/>
              <a:gd name="connsiteX10" fmla="*/ 309562 w 1502568"/>
              <a:gd name="connsiteY10" fmla="*/ 607219 h 1021556"/>
              <a:gd name="connsiteX11" fmla="*/ 292893 w 1502568"/>
              <a:gd name="connsiteY11" fmla="*/ 581025 h 1021556"/>
              <a:gd name="connsiteX12" fmla="*/ 245268 w 1502568"/>
              <a:gd name="connsiteY12" fmla="*/ 450056 h 1021556"/>
              <a:gd name="connsiteX13" fmla="*/ 159543 w 1502568"/>
              <a:gd name="connsiteY13" fmla="*/ 211931 h 1021556"/>
              <a:gd name="connsiteX14" fmla="*/ 102393 w 1502568"/>
              <a:gd name="connsiteY14" fmla="*/ 42863 h 1021556"/>
              <a:gd name="connsiteX15" fmla="*/ 88106 w 1502568"/>
              <a:gd name="connsiteY15" fmla="*/ 9525 h 1021556"/>
              <a:gd name="connsiteX16" fmla="*/ 78581 w 1502568"/>
              <a:gd name="connsiteY16" fmla="*/ 0 h 1021556"/>
              <a:gd name="connsiteX17" fmla="*/ 71437 w 1502568"/>
              <a:gd name="connsiteY17" fmla="*/ 0 h 1021556"/>
              <a:gd name="connsiteX18" fmla="*/ 59531 w 1502568"/>
              <a:gd name="connsiteY18" fmla="*/ 2381 h 1021556"/>
              <a:gd name="connsiteX19" fmla="*/ 50006 w 1502568"/>
              <a:gd name="connsiteY19" fmla="*/ 11906 h 1021556"/>
              <a:gd name="connsiteX20" fmla="*/ 42862 w 1502568"/>
              <a:gd name="connsiteY20" fmla="*/ 30956 h 1021556"/>
              <a:gd name="connsiteX21" fmla="*/ 38100 w 1502568"/>
              <a:gd name="connsiteY21" fmla="*/ 40481 h 1021556"/>
              <a:gd name="connsiteX22" fmla="*/ 40481 w 1502568"/>
              <a:gd name="connsiteY22" fmla="*/ 69056 h 1021556"/>
              <a:gd name="connsiteX23" fmla="*/ 52387 w 1502568"/>
              <a:gd name="connsiteY23" fmla="*/ 147638 h 1021556"/>
              <a:gd name="connsiteX24" fmla="*/ 73818 w 1502568"/>
              <a:gd name="connsiteY24" fmla="*/ 304800 h 1021556"/>
              <a:gd name="connsiteX25" fmla="*/ 83343 w 1502568"/>
              <a:gd name="connsiteY25" fmla="*/ 402431 h 1021556"/>
              <a:gd name="connsiteX26" fmla="*/ 88106 w 1502568"/>
              <a:gd name="connsiteY26" fmla="*/ 564356 h 1021556"/>
              <a:gd name="connsiteX27" fmla="*/ 83343 w 1502568"/>
              <a:gd name="connsiteY27" fmla="*/ 647700 h 1021556"/>
              <a:gd name="connsiteX28" fmla="*/ 78581 w 1502568"/>
              <a:gd name="connsiteY28" fmla="*/ 709613 h 1021556"/>
              <a:gd name="connsiteX29" fmla="*/ 64293 w 1502568"/>
              <a:gd name="connsiteY29" fmla="*/ 766763 h 1021556"/>
              <a:gd name="connsiteX30" fmla="*/ 38100 w 1502568"/>
              <a:gd name="connsiteY30" fmla="*/ 842963 h 1021556"/>
              <a:gd name="connsiteX31" fmla="*/ 21431 w 1502568"/>
              <a:gd name="connsiteY31" fmla="*/ 892969 h 1021556"/>
              <a:gd name="connsiteX32" fmla="*/ 4762 w 1502568"/>
              <a:gd name="connsiteY32" fmla="*/ 928688 h 1021556"/>
              <a:gd name="connsiteX33" fmla="*/ 0 w 1502568"/>
              <a:gd name="connsiteY33" fmla="*/ 959644 h 1021556"/>
              <a:gd name="connsiteX34" fmla="*/ 2381 w 1502568"/>
              <a:gd name="connsiteY34" fmla="*/ 985838 h 1021556"/>
              <a:gd name="connsiteX35" fmla="*/ 7143 w 1502568"/>
              <a:gd name="connsiteY35" fmla="*/ 1000125 h 1021556"/>
              <a:gd name="connsiteX36" fmla="*/ 19050 w 1502568"/>
              <a:gd name="connsiteY36" fmla="*/ 1014413 h 1021556"/>
              <a:gd name="connsiteX37" fmla="*/ 42862 w 1502568"/>
              <a:gd name="connsiteY37" fmla="*/ 1019175 h 1021556"/>
              <a:gd name="connsiteX38" fmla="*/ 80962 w 1502568"/>
              <a:gd name="connsiteY38" fmla="*/ 1021556 h 1021556"/>
              <a:gd name="connsiteX39" fmla="*/ 209550 w 1502568"/>
              <a:gd name="connsiteY39" fmla="*/ 1014413 h 1021556"/>
              <a:gd name="connsiteX40" fmla="*/ 292893 w 1502568"/>
              <a:gd name="connsiteY40" fmla="*/ 1009650 h 1021556"/>
              <a:gd name="connsiteX41" fmla="*/ 369093 w 1502568"/>
              <a:gd name="connsiteY41" fmla="*/ 997744 h 1021556"/>
              <a:gd name="connsiteX42" fmla="*/ 511968 w 1502568"/>
              <a:gd name="connsiteY42" fmla="*/ 973931 h 1021556"/>
              <a:gd name="connsiteX43" fmla="*/ 692943 w 1502568"/>
              <a:gd name="connsiteY43" fmla="*/ 923925 h 1021556"/>
              <a:gd name="connsiteX44" fmla="*/ 921543 w 1502568"/>
              <a:gd name="connsiteY44" fmla="*/ 850106 h 1021556"/>
              <a:gd name="connsiteX45" fmla="*/ 1193006 w 1502568"/>
              <a:gd name="connsiteY45" fmla="*/ 754856 h 1021556"/>
              <a:gd name="connsiteX46" fmla="*/ 1502568 w 1502568"/>
              <a:gd name="connsiteY46" fmla="*/ 635794 h 1021556"/>
              <a:gd name="connsiteX0" fmla="*/ 1193006 w 1193006"/>
              <a:gd name="connsiteY0" fmla="*/ 754856 h 1021556"/>
              <a:gd name="connsiteX1" fmla="*/ 1183481 w 1193006"/>
              <a:gd name="connsiteY1" fmla="*/ 502444 h 1021556"/>
              <a:gd name="connsiteX2" fmla="*/ 983456 w 1193006"/>
              <a:gd name="connsiteY2" fmla="*/ 576263 h 1021556"/>
              <a:gd name="connsiteX3" fmla="*/ 828675 w 1193006"/>
              <a:gd name="connsiteY3" fmla="*/ 623888 h 1021556"/>
              <a:gd name="connsiteX4" fmla="*/ 700087 w 1193006"/>
              <a:gd name="connsiteY4" fmla="*/ 654844 h 1021556"/>
              <a:gd name="connsiteX5" fmla="*/ 604837 w 1193006"/>
              <a:gd name="connsiteY5" fmla="*/ 673894 h 1021556"/>
              <a:gd name="connsiteX6" fmla="*/ 519112 w 1193006"/>
              <a:gd name="connsiteY6" fmla="*/ 676275 h 1021556"/>
              <a:gd name="connsiteX7" fmla="*/ 454818 w 1193006"/>
              <a:gd name="connsiteY7" fmla="*/ 676275 h 1021556"/>
              <a:gd name="connsiteX8" fmla="*/ 392906 w 1193006"/>
              <a:gd name="connsiteY8" fmla="*/ 664369 h 1021556"/>
              <a:gd name="connsiteX9" fmla="*/ 340518 w 1193006"/>
              <a:gd name="connsiteY9" fmla="*/ 635794 h 1021556"/>
              <a:gd name="connsiteX10" fmla="*/ 309562 w 1193006"/>
              <a:gd name="connsiteY10" fmla="*/ 607219 h 1021556"/>
              <a:gd name="connsiteX11" fmla="*/ 292893 w 1193006"/>
              <a:gd name="connsiteY11" fmla="*/ 581025 h 1021556"/>
              <a:gd name="connsiteX12" fmla="*/ 245268 w 1193006"/>
              <a:gd name="connsiteY12" fmla="*/ 450056 h 1021556"/>
              <a:gd name="connsiteX13" fmla="*/ 159543 w 1193006"/>
              <a:gd name="connsiteY13" fmla="*/ 211931 h 1021556"/>
              <a:gd name="connsiteX14" fmla="*/ 102393 w 1193006"/>
              <a:gd name="connsiteY14" fmla="*/ 42863 h 1021556"/>
              <a:gd name="connsiteX15" fmla="*/ 88106 w 1193006"/>
              <a:gd name="connsiteY15" fmla="*/ 9525 h 1021556"/>
              <a:gd name="connsiteX16" fmla="*/ 78581 w 1193006"/>
              <a:gd name="connsiteY16" fmla="*/ 0 h 1021556"/>
              <a:gd name="connsiteX17" fmla="*/ 71437 w 1193006"/>
              <a:gd name="connsiteY17" fmla="*/ 0 h 1021556"/>
              <a:gd name="connsiteX18" fmla="*/ 59531 w 1193006"/>
              <a:gd name="connsiteY18" fmla="*/ 2381 h 1021556"/>
              <a:gd name="connsiteX19" fmla="*/ 50006 w 1193006"/>
              <a:gd name="connsiteY19" fmla="*/ 11906 h 1021556"/>
              <a:gd name="connsiteX20" fmla="*/ 42862 w 1193006"/>
              <a:gd name="connsiteY20" fmla="*/ 30956 h 1021556"/>
              <a:gd name="connsiteX21" fmla="*/ 38100 w 1193006"/>
              <a:gd name="connsiteY21" fmla="*/ 40481 h 1021556"/>
              <a:gd name="connsiteX22" fmla="*/ 40481 w 1193006"/>
              <a:gd name="connsiteY22" fmla="*/ 69056 h 1021556"/>
              <a:gd name="connsiteX23" fmla="*/ 52387 w 1193006"/>
              <a:gd name="connsiteY23" fmla="*/ 147638 h 1021556"/>
              <a:gd name="connsiteX24" fmla="*/ 73818 w 1193006"/>
              <a:gd name="connsiteY24" fmla="*/ 304800 h 1021556"/>
              <a:gd name="connsiteX25" fmla="*/ 83343 w 1193006"/>
              <a:gd name="connsiteY25" fmla="*/ 402431 h 1021556"/>
              <a:gd name="connsiteX26" fmla="*/ 88106 w 1193006"/>
              <a:gd name="connsiteY26" fmla="*/ 564356 h 1021556"/>
              <a:gd name="connsiteX27" fmla="*/ 83343 w 1193006"/>
              <a:gd name="connsiteY27" fmla="*/ 647700 h 1021556"/>
              <a:gd name="connsiteX28" fmla="*/ 78581 w 1193006"/>
              <a:gd name="connsiteY28" fmla="*/ 709613 h 1021556"/>
              <a:gd name="connsiteX29" fmla="*/ 64293 w 1193006"/>
              <a:gd name="connsiteY29" fmla="*/ 766763 h 1021556"/>
              <a:gd name="connsiteX30" fmla="*/ 38100 w 1193006"/>
              <a:gd name="connsiteY30" fmla="*/ 842963 h 1021556"/>
              <a:gd name="connsiteX31" fmla="*/ 21431 w 1193006"/>
              <a:gd name="connsiteY31" fmla="*/ 892969 h 1021556"/>
              <a:gd name="connsiteX32" fmla="*/ 4762 w 1193006"/>
              <a:gd name="connsiteY32" fmla="*/ 928688 h 1021556"/>
              <a:gd name="connsiteX33" fmla="*/ 0 w 1193006"/>
              <a:gd name="connsiteY33" fmla="*/ 959644 h 1021556"/>
              <a:gd name="connsiteX34" fmla="*/ 2381 w 1193006"/>
              <a:gd name="connsiteY34" fmla="*/ 985838 h 1021556"/>
              <a:gd name="connsiteX35" fmla="*/ 7143 w 1193006"/>
              <a:gd name="connsiteY35" fmla="*/ 1000125 h 1021556"/>
              <a:gd name="connsiteX36" fmla="*/ 19050 w 1193006"/>
              <a:gd name="connsiteY36" fmla="*/ 1014413 h 1021556"/>
              <a:gd name="connsiteX37" fmla="*/ 42862 w 1193006"/>
              <a:gd name="connsiteY37" fmla="*/ 1019175 h 1021556"/>
              <a:gd name="connsiteX38" fmla="*/ 80962 w 1193006"/>
              <a:gd name="connsiteY38" fmla="*/ 1021556 h 1021556"/>
              <a:gd name="connsiteX39" fmla="*/ 209550 w 1193006"/>
              <a:gd name="connsiteY39" fmla="*/ 1014413 h 1021556"/>
              <a:gd name="connsiteX40" fmla="*/ 292893 w 1193006"/>
              <a:gd name="connsiteY40" fmla="*/ 1009650 h 1021556"/>
              <a:gd name="connsiteX41" fmla="*/ 369093 w 1193006"/>
              <a:gd name="connsiteY41" fmla="*/ 997744 h 1021556"/>
              <a:gd name="connsiteX42" fmla="*/ 511968 w 1193006"/>
              <a:gd name="connsiteY42" fmla="*/ 973931 h 1021556"/>
              <a:gd name="connsiteX43" fmla="*/ 692943 w 1193006"/>
              <a:gd name="connsiteY43" fmla="*/ 923925 h 1021556"/>
              <a:gd name="connsiteX44" fmla="*/ 921543 w 1193006"/>
              <a:gd name="connsiteY44" fmla="*/ 850106 h 1021556"/>
              <a:gd name="connsiteX45" fmla="*/ 1193006 w 1193006"/>
              <a:gd name="connsiteY45" fmla="*/ 754856 h 1021556"/>
              <a:gd name="connsiteX0" fmla="*/ 921543 w 1183481"/>
              <a:gd name="connsiteY0" fmla="*/ 850106 h 1021556"/>
              <a:gd name="connsiteX1" fmla="*/ 1183481 w 1183481"/>
              <a:gd name="connsiteY1" fmla="*/ 502444 h 1021556"/>
              <a:gd name="connsiteX2" fmla="*/ 983456 w 1183481"/>
              <a:gd name="connsiteY2" fmla="*/ 576263 h 1021556"/>
              <a:gd name="connsiteX3" fmla="*/ 828675 w 1183481"/>
              <a:gd name="connsiteY3" fmla="*/ 623888 h 1021556"/>
              <a:gd name="connsiteX4" fmla="*/ 700087 w 1183481"/>
              <a:gd name="connsiteY4" fmla="*/ 654844 h 1021556"/>
              <a:gd name="connsiteX5" fmla="*/ 604837 w 1183481"/>
              <a:gd name="connsiteY5" fmla="*/ 673894 h 1021556"/>
              <a:gd name="connsiteX6" fmla="*/ 519112 w 1183481"/>
              <a:gd name="connsiteY6" fmla="*/ 676275 h 1021556"/>
              <a:gd name="connsiteX7" fmla="*/ 454818 w 1183481"/>
              <a:gd name="connsiteY7" fmla="*/ 676275 h 1021556"/>
              <a:gd name="connsiteX8" fmla="*/ 392906 w 1183481"/>
              <a:gd name="connsiteY8" fmla="*/ 664369 h 1021556"/>
              <a:gd name="connsiteX9" fmla="*/ 340518 w 1183481"/>
              <a:gd name="connsiteY9" fmla="*/ 635794 h 1021556"/>
              <a:gd name="connsiteX10" fmla="*/ 309562 w 1183481"/>
              <a:gd name="connsiteY10" fmla="*/ 607219 h 1021556"/>
              <a:gd name="connsiteX11" fmla="*/ 292893 w 1183481"/>
              <a:gd name="connsiteY11" fmla="*/ 581025 h 1021556"/>
              <a:gd name="connsiteX12" fmla="*/ 245268 w 1183481"/>
              <a:gd name="connsiteY12" fmla="*/ 450056 h 1021556"/>
              <a:gd name="connsiteX13" fmla="*/ 159543 w 1183481"/>
              <a:gd name="connsiteY13" fmla="*/ 211931 h 1021556"/>
              <a:gd name="connsiteX14" fmla="*/ 102393 w 1183481"/>
              <a:gd name="connsiteY14" fmla="*/ 42863 h 1021556"/>
              <a:gd name="connsiteX15" fmla="*/ 88106 w 1183481"/>
              <a:gd name="connsiteY15" fmla="*/ 9525 h 1021556"/>
              <a:gd name="connsiteX16" fmla="*/ 78581 w 1183481"/>
              <a:gd name="connsiteY16" fmla="*/ 0 h 1021556"/>
              <a:gd name="connsiteX17" fmla="*/ 71437 w 1183481"/>
              <a:gd name="connsiteY17" fmla="*/ 0 h 1021556"/>
              <a:gd name="connsiteX18" fmla="*/ 59531 w 1183481"/>
              <a:gd name="connsiteY18" fmla="*/ 2381 h 1021556"/>
              <a:gd name="connsiteX19" fmla="*/ 50006 w 1183481"/>
              <a:gd name="connsiteY19" fmla="*/ 11906 h 1021556"/>
              <a:gd name="connsiteX20" fmla="*/ 42862 w 1183481"/>
              <a:gd name="connsiteY20" fmla="*/ 30956 h 1021556"/>
              <a:gd name="connsiteX21" fmla="*/ 38100 w 1183481"/>
              <a:gd name="connsiteY21" fmla="*/ 40481 h 1021556"/>
              <a:gd name="connsiteX22" fmla="*/ 40481 w 1183481"/>
              <a:gd name="connsiteY22" fmla="*/ 69056 h 1021556"/>
              <a:gd name="connsiteX23" fmla="*/ 52387 w 1183481"/>
              <a:gd name="connsiteY23" fmla="*/ 147638 h 1021556"/>
              <a:gd name="connsiteX24" fmla="*/ 73818 w 1183481"/>
              <a:gd name="connsiteY24" fmla="*/ 304800 h 1021556"/>
              <a:gd name="connsiteX25" fmla="*/ 83343 w 1183481"/>
              <a:gd name="connsiteY25" fmla="*/ 402431 h 1021556"/>
              <a:gd name="connsiteX26" fmla="*/ 88106 w 1183481"/>
              <a:gd name="connsiteY26" fmla="*/ 564356 h 1021556"/>
              <a:gd name="connsiteX27" fmla="*/ 83343 w 1183481"/>
              <a:gd name="connsiteY27" fmla="*/ 647700 h 1021556"/>
              <a:gd name="connsiteX28" fmla="*/ 78581 w 1183481"/>
              <a:gd name="connsiteY28" fmla="*/ 709613 h 1021556"/>
              <a:gd name="connsiteX29" fmla="*/ 64293 w 1183481"/>
              <a:gd name="connsiteY29" fmla="*/ 766763 h 1021556"/>
              <a:gd name="connsiteX30" fmla="*/ 38100 w 1183481"/>
              <a:gd name="connsiteY30" fmla="*/ 842963 h 1021556"/>
              <a:gd name="connsiteX31" fmla="*/ 21431 w 1183481"/>
              <a:gd name="connsiteY31" fmla="*/ 892969 h 1021556"/>
              <a:gd name="connsiteX32" fmla="*/ 4762 w 1183481"/>
              <a:gd name="connsiteY32" fmla="*/ 928688 h 1021556"/>
              <a:gd name="connsiteX33" fmla="*/ 0 w 1183481"/>
              <a:gd name="connsiteY33" fmla="*/ 959644 h 1021556"/>
              <a:gd name="connsiteX34" fmla="*/ 2381 w 1183481"/>
              <a:gd name="connsiteY34" fmla="*/ 985838 h 1021556"/>
              <a:gd name="connsiteX35" fmla="*/ 7143 w 1183481"/>
              <a:gd name="connsiteY35" fmla="*/ 1000125 h 1021556"/>
              <a:gd name="connsiteX36" fmla="*/ 19050 w 1183481"/>
              <a:gd name="connsiteY36" fmla="*/ 1014413 h 1021556"/>
              <a:gd name="connsiteX37" fmla="*/ 42862 w 1183481"/>
              <a:gd name="connsiteY37" fmla="*/ 1019175 h 1021556"/>
              <a:gd name="connsiteX38" fmla="*/ 80962 w 1183481"/>
              <a:gd name="connsiteY38" fmla="*/ 1021556 h 1021556"/>
              <a:gd name="connsiteX39" fmla="*/ 209550 w 1183481"/>
              <a:gd name="connsiteY39" fmla="*/ 1014413 h 1021556"/>
              <a:gd name="connsiteX40" fmla="*/ 292893 w 1183481"/>
              <a:gd name="connsiteY40" fmla="*/ 1009650 h 1021556"/>
              <a:gd name="connsiteX41" fmla="*/ 369093 w 1183481"/>
              <a:gd name="connsiteY41" fmla="*/ 997744 h 1021556"/>
              <a:gd name="connsiteX42" fmla="*/ 511968 w 1183481"/>
              <a:gd name="connsiteY42" fmla="*/ 973931 h 1021556"/>
              <a:gd name="connsiteX43" fmla="*/ 692943 w 1183481"/>
              <a:gd name="connsiteY43" fmla="*/ 923925 h 1021556"/>
              <a:gd name="connsiteX44" fmla="*/ 921543 w 1183481"/>
              <a:gd name="connsiteY44" fmla="*/ 850106 h 1021556"/>
              <a:gd name="connsiteX0" fmla="*/ 921543 w 983456"/>
              <a:gd name="connsiteY0" fmla="*/ 850106 h 1021556"/>
              <a:gd name="connsiteX1" fmla="*/ 983456 w 983456"/>
              <a:gd name="connsiteY1" fmla="*/ 576263 h 1021556"/>
              <a:gd name="connsiteX2" fmla="*/ 828675 w 983456"/>
              <a:gd name="connsiteY2" fmla="*/ 623888 h 1021556"/>
              <a:gd name="connsiteX3" fmla="*/ 700087 w 983456"/>
              <a:gd name="connsiteY3" fmla="*/ 654844 h 1021556"/>
              <a:gd name="connsiteX4" fmla="*/ 604837 w 983456"/>
              <a:gd name="connsiteY4" fmla="*/ 673894 h 1021556"/>
              <a:gd name="connsiteX5" fmla="*/ 519112 w 983456"/>
              <a:gd name="connsiteY5" fmla="*/ 676275 h 1021556"/>
              <a:gd name="connsiteX6" fmla="*/ 454818 w 983456"/>
              <a:gd name="connsiteY6" fmla="*/ 676275 h 1021556"/>
              <a:gd name="connsiteX7" fmla="*/ 392906 w 983456"/>
              <a:gd name="connsiteY7" fmla="*/ 664369 h 1021556"/>
              <a:gd name="connsiteX8" fmla="*/ 340518 w 983456"/>
              <a:gd name="connsiteY8" fmla="*/ 635794 h 1021556"/>
              <a:gd name="connsiteX9" fmla="*/ 309562 w 983456"/>
              <a:gd name="connsiteY9" fmla="*/ 607219 h 1021556"/>
              <a:gd name="connsiteX10" fmla="*/ 292893 w 983456"/>
              <a:gd name="connsiteY10" fmla="*/ 581025 h 1021556"/>
              <a:gd name="connsiteX11" fmla="*/ 245268 w 983456"/>
              <a:gd name="connsiteY11" fmla="*/ 450056 h 1021556"/>
              <a:gd name="connsiteX12" fmla="*/ 159543 w 983456"/>
              <a:gd name="connsiteY12" fmla="*/ 211931 h 1021556"/>
              <a:gd name="connsiteX13" fmla="*/ 102393 w 983456"/>
              <a:gd name="connsiteY13" fmla="*/ 42863 h 1021556"/>
              <a:gd name="connsiteX14" fmla="*/ 88106 w 983456"/>
              <a:gd name="connsiteY14" fmla="*/ 9525 h 1021556"/>
              <a:gd name="connsiteX15" fmla="*/ 78581 w 983456"/>
              <a:gd name="connsiteY15" fmla="*/ 0 h 1021556"/>
              <a:gd name="connsiteX16" fmla="*/ 71437 w 983456"/>
              <a:gd name="connsiteY16" fmla="*/ 0 h 1021556"/>
              <a:gd name="connsiteX17" fmla="*/ 59531 w 983456"/>
              <a:gd name="connsiteY17" fmla="*/ 2381 h 1021556"/>
              <a:gd name="connsiteX18" fmla="*/ 50006 w 983456"/>
              <a:gd name="connsiteY18" fmla="*/ 11906 h 1021556"/>
              <a:gd name="connsiteX19" fmla="*/ 42862 w 983456"/>
              <a:gd name="connsiteY19" fmla="*/ 30956 h 1021556"/>
              <a:gd name="connsiteX20" fmla="*/ 38100 w 983456"/>
              <a:gd name="connsiteY20" fmla="*/ 40481 h 1021556"/>
              <a:gd name="connsiteX21" fmla="*/ 40481 w 983456"/>
              <a:gd name="connsiteY21" fmla="*/ 69056 h 1021556"/>
              <a:gd name="connsiteX22" fmla="*/ 52387 w 983456"/>
              <a:gd name="connsiteY22" fmla="*/ 147638 h 1021556"/>
              <a:gd name="connsiteX23" fmla="*/ 73818 w 983456"/>
              <a:gd name="connsiteY23" fmla="*/ 304800 h 1021556"/>
              <a:gd name="connsiteX24" fmla="*/ 83343 w 983456"/>
              <a:gd name="connsiteY24" fmla="*/ 402431 h 1021556"/>
              <a:gd name="connsiteX25" fmla="*/ 88106 w 983456"/>
              <a:gd name="connsiteY25" fmla="*/ 564356 h 1021556"/>
              <a:gd name="connsiteX26" fmla="*/ 83343 w 983456"/>
              <a:gd name="connsiteY26" fmla="*/ 647700 h 1021556"/>
              <a:gd name="connsiteX27" fmla="*/ 78581 w 983456"/>
              <a:gd name="connsiteY27" fmla="*/ 709613 h 1021556"/>
              <a:gd name="connsiteX28" fmla="*/ 64293 w 983456"/>
              <a:gd name="connsiteY28" fmla="*/ 766763 h 1021556"/>
              <a:gd name="connsiteX29" fmla="*/ 38100 w 983456"/>
              <a:gd name="connsiteY29" fmla="*/ 842963 h 1021556"/>
              <a:gd name="connsiteX30" fmla="*/ 21431 w 983456"/>
              <a:gd name="connsiteY30" fmla="*/ 892969 h 1021556"/>
              <a:gd name="connsiteX31" fmla="*/ 4762 w 983456"/>
              <a:gd name="connsiteY31" fmla="*/ 928688 h 1021556"/>
              <a:gd name="connsiteX32" fmla="*/ 0 w 983456"/>
              <a:gd name="connsiteY32" fmla="*/ 959644 h 1021556"/>
              <a:gd name="connsiteX33" fmla="*/ 2381 w 983456"/>
              <a:gd name="connsiteY33" fmla="*/ 985838 h 1021556"/>
              <a:gd name="connsiteX34" fmla="*/ 7143 w 983456"/>
              <a:gd name="connsiteY34" fmla="*/ 1000125 h 1021556"/>
              <a:gd name="connsiteX35" fmla="*/ 19050 w 983456"/>
              <a:gd name="connsiteY35" fmla="*/ 1014413 h 1021556"/>
              <a:gd name="connsiteX36" fmla="*/ 42862 w 983456"/>
              <a:gd name="connsiteY36" fmla="*/ 1019175 h 1021556"/>
              <a:gd name="connsiteX37" fmla="*/ 80962 w 983456"/>
              <a:gd name="connsiteY37" fmla="*/ 1021556 h 1021556"/>
              <a:gd name="connsiteX38" fmla="*/ 209550 w 983456"/>
              <a:gd name="connsiteY38" fmla="*/ 1014413 h 1021556"/>
              <a:gd name="connsiteX39" fmla="*/ 292893 w 983456"/>
              <a:gd name="connsiteY39" fmla="*/ 1009650 h 1021556"/>
              <a:gd name="connsiteX40" fmla="*/ 369093 w 983456"/>
              <a:gd name="connsiteY40" fmla="*/ 997744 h 1021556"/>
              <a:gd name="connsiteX41" fmla="*/ 511968 w 983456"/>
              <a:gd name="connsiteY41" fmla="*/ 973931 h 1021556"/>
              <a:gd name="connsiteX42" fmla="*/ 692943 w 983456"/>
              <a:gd name="connsiteY42" fmla="*/ 923925 h 1021556"/>
              <a:gd name="connsiteX43" fmla="*/ 921543 w 983456"/>
              <a:gd name="connsiteY43" fmla="*/ 850106 h 1021556"/>
              <a:gd name="connsiteX0" fmla="*/ 921543 w 921543"/>
              <a:gd name="connsiteY0" fmla="*/ 850106 h 1021556"/>
              <a:gd name="connsiteX1" fmla="*/ 828675 w 921543"/>
              <a:gd name="connsiteY1" fmla="*/ 623888 h 1021556"/>
              <a:gd name="connsiteX2" fmla="*/ 700087 w 921543"/>
              <a:gd name="connsiteY2" fmla="*/ 654844 h 1021556"/>
              <a:gd name="connsiteX3" fmla="*/ 604837 w 921543"/>
              <a:gd name="connsiteY3" fmla="*/ 673894 h 1021556"/>
              <a:gd name="connsiteX4" fmla="*/ 519112 w 921543"/>
              <a:gd name="connsiteY4" fmla="*/ 676275 h 1021556"/>
              <a:gd name="connsiteX5" fmla="*/ 454818 w 921543"/>
              <a:gd name="connsiteY5" fmla="*/ 676275 h 1021556"/>
              <a:gd name="connsiteX6" fmla="*/ 392906 w 921543"/>
              <a:gd name="connsiteY6" fmla="*/ 664369 h 1021556"/>
              <a:gd name="connsiteX7" fmla="*/ 340518 w 921543"/>
              <a:gd name="connsiteY7" fmla="*/ 635794 h 1021556"/>
              <a:gd name="connsiteX8" fmla="*/ 309562 w 921543"/>
              <a:gd name="connsiteY8" fmla="*/ 607219 h 1021556"/>
              <a:gd name="connsiteX9" fmla="*/ 292893 w 921543"/>
              <a:gd name="connsiteY9" fmla="*/ 581025 h 1021556"/>
              <a:gd name="connsiteX10" fmla="*/ 245268 w 921543"/>
              <a:gd name="connsiteY10" fmla="*/ 450056 h 1021556"/>
              <a:gd name="connsiteX11" fmla="*/ 159543 w 921543"/>
              <a:gd name="connsiteY11" fmla="*/ 211931 h 1021556"/>
              <a:gd name="connsiteX12" fmla="*/ 102393 w 921543"/>
              <a:gd name="connsiteY12" fmla="*/ 42863 h 1021556"/>
              <a:gd name="connsiteX13" fmla="*/ 88106 w 921543"/>
              <a:gd name="connsiteY13" fmla="*/ 9525 h 1021556"/>
              <a:gd name="connsiteX14" fmla="*/ 78581 w 921543"/>
              <a:gd name="connsiteY14" fmla="*/ 0 h 1021556"/>
              <a:gd name="connsiteX15" fmla="*/ 71437 w 921543"/>
              <a:gd name="connsiteY15" fmla="*/ 0 h 1021556"/>
              <a:gd name="connsiteX16" fmla="*/ 59531 w 921543"/>
              <a:gd name="connsiteY16" fmla="*/ 2381 h 1021556"/>
              <a:gd name="connsiteX17" fmla="*/ 50006 w 921543"/>
              <a:gd name="connsiteY17" fmla="*/ 11906 h 1021556"/>
              <a:gd name="connsiteX18" fmla="*/ 42862 w 921543"/>
              <a:gd name="connsiteY18" fmla="*/ 30956 h 1021556"/>
              <a:gd name="connsiteX19" fmla="*/ 38100 w 921543"/>
              <a:gd name="connsiteY19" fmla="*/ 40481 h 1021556"/>
              <a:gd name="connsiteX20" fmla="*/ 40481 w 921543"/>
              <a:gd name="connsiteY20" fmla="*/ 69056 h 1021556"/>
              <a:gd name="connsiteX21" fmla="*/ 52387 w 921543"/>
              <a:gd name="connsiteY21" fmla="*/ 147638 h 1021556"/>
              <a:gd name="connsiteX22" fmla="*/ 73818 w 921543"/>
              <a:gd name="connsiteY22" fmla="*/ 304800 h 1021556"/>
              <a:gd name="connsiteX23" fmla="*/ 83343 w 921543"/>
              <a:gd name="connsiteY23" fmla="*/ 402431 h 1021556"/>
              <a:gd name="connsiteX24" fmla="*/ 88106 w 921543"/>
              <a:gd name="connsiteY24" fmla="*/ 564356 h 1021556"/>
              <a:gd name="connsiteX25" fmla="*/ 83343 w 921543"/>
              <a:gd name="connsiteY25" fmla="*/ 647700 h 1021556"/>
              <a:gd name="connsiteX26" fmla="*/ 78581 w 921543"/>
              <a:gd name="connsiteY26" fmla="*/ 709613 h 1021556"/>
              <a:gd name="connsiteX27" fmla="*/ 64293 w 921543"/>
              <a:gd name="connsiteY27" fmla="*/ 766763 h 1021556"/>
              <a:gd name="connsiteX28" fmla="*/ 38100 w 921543"/>
              <a:gd name="connsiteY28" fmla="*/ 842963 h 1021556"/>
              <a:gd name="connsiteX29" fmla="*/ 21431 w 921543"/>
              <a:gd name="connsiteY29" fmla="*/ 892969 h 1021556"/>
              <a:gd name="connsiteX30" fmla="*/ 4762 w 921543"/>
              <a:gd name="connsiteY30" fmla="*/ 928688 h 1021556"/>
              <a:gd name="connsiteX31" fmla="*/ 0 w 921543"/>
              <a:gd name="connsiteY31" fmla="*/ 959644 h 1021556"/>
              <a:gd name="connsiteX32" fmla="*/ 2381 w 921543"/>
              <a:gd name="connsiteY32" fmla="*/ 985838 h 1021556"/>
              <a:gd name="connsiteX33" fmla="*/ 7143 w 921543"/>
              <a:gd name="connsiteY33" fmla="*/ 1000125 h 1021556"/>
              <a:gd name="connsiteX34" fmla="*/ 19050 w 921543"/>
              <a:gd name="connsiteY34" fmla="*/ 1014413 h 1021556"/>
              <a:gd name="connsiteX35" fmla="*/ 42862 w 921543"/>
              <a:gd name="connsiteY35" fmla="*/ 1019175 h 1021556"/>
              <a:gd name="connsiteX36" fmla="*/ 80962 w 921543"/>
              <a:gd name="connsiteY36" fmla="*/ 1021556 h 1021556"/>
              <a:gd name="connsiteX37" fmla="*/ 209550 w 921543"/>
              <a:gd name="connsiteY37" fmla="*/ 1014413 h 1021556"/>
              <a:gd name="connsiteX38" fmla="*/ 292893 w 921543"/>
              <a:gd name="connsiteY38" fmla="*/ 1009650 h 1021556"/>
              <a:gd name="connsiteX39" fmla="*/ 369093 w 921543"/>
              <a:gd name="connsiteY39" fmla="*/ 997744 h 1021556"/>
              <a:gd name="connsiteX40" fmla="*/ 511968 w 921543"/>
              <a:gd name="connsiteY40" fmla="*/ 973931 h 1021556"/>
              <a:gd name="connsiteX41" fmla="*/ 692943 w 921543"/>
              <a:gd name="connsiteY41" fmla="*/ 923925 h 1021556"/>
              <a:gd name="connsiteX42" fmla="*/ 921543 w 921543"/>
              <a:gd name="connsiteY42" fmla="*/ 850106 h 1021556"/>
              <a:gd name="connsiteX0" fmla="*/ 921543 w 921543"/>
              <a:gd name="connsiteY0" fmla="*/ 850106 h 1021556"/>
              <a:gd name="connsiteX1" fmla="*/ 700087 w 921543"/>
              <a:gd name="connsiteY1" fmla="*/ 654844 h 1021556"/>
              <a:gd name="connsiteX2" fmla="*/ 604837 w 921543"/>
              <a:gd name="connsiteY2" fmla="*/ 673894 h 1021556"/>
              <a:gd name="connsiteX3" fmla="*/ 519112 w 921543"/>
              <a:gd name="connsiteY3" fmla="*/ 676275 h 1021556"/>
              <a:gd name="connsiteX4" fmla="*/ 454818 w 921543"/>
              <a:gd name="connsiteY4" fmla="*/ 676275 h 1021556"/>
              <a:gd name="connsiteX5" fmla="*/ 392906 w 921543"/>
              <a:gd name="connsiteY5" fmla="*/ 664369 h 1021556"/>
              <a:gd name="connsiteX6" fmla="*/ 340518 w 921543"/>
              <a:gd name="connsiteY6" fmla="*/ 635794 h 1021556"/>
              <a:gd name="connsiteX7" fmla="*/ 309562 w 921543"/>
              <a:gd name="connsiteY7" fmla="*/ 607219 h 1021556"/>
              <a:gd name="connsiteX8" fmla="*/ 292893 w 921543"/>
              <a:gd name="connsiteY8" fmla="*/ 581025 h 1021556"/>
              <a:gd name="connsiteX9" fmla="*/ 245268 w 921543"/>
              <a:gd name="connsiteY9" fmla="*/ 450056 h 1021556"/>
              <a:gd name="connsiteX10" fmla="*/ 159543 w 921543"/>
              <a:gd name="connsiteY10" fmla="*/ 211931 h 1021556"/>
              <a:gd name="connsiteX11" fmla="*/ 102393 w 921543"/>
              <a:gd name="connsiteY11" fmla="*/ 42863 h 1021556"/>
              <a:gd name="connsiteX12" fmla="*/ 88106 w 921543"/>
              <a:gd name="connsiteY12" fmla="*/ 9525 h 1021556"/>
              <a:gd name="connsiteX13" fmla="*/ 78581 w 921543"/>
              <a:gd name="connsiteY13" fmla="*/ 0 h 1021556"/>
              <a:gd name="connsiteX14" fmla="*/ 71437 w 921543"/>
              <a:gd name="connsiteY14" fmla="*/ 0 h 1021556"/>
              <a:gd name="connsiteX15" fmla="*/ 59531 w 921543"/>
              <a:gd name="connsiteY15" fmla="*/ 2381 h 1021556"/>
              <a:gd name="connsiteX16" fmla="*/ 50006 w 921543"/>
              <a:gd name="connsiteY16" fmla="*/ 11906 h 1021556"/>
              <a:gd name="connsiteX17" fmla="*/ 42862 w 921543"/>
              <a:gd name="connsiteY17" fmla="*/ 30956 h 1021556"/>
              <a:gd name="connsiteX18" fmla="*/ 38100 w 921543"/>
              <a:gd name="connsiteY18" fmla="*/ 40481 h 1021556"/>
              <a:gd name="connsiteX19" fmla="*/ 40481 w 921543"/>
              <a:gd name="connsiteY19" fmla="*/ 69056 h 1021556"/>
              <a:gd name="connsiteX20" fmla="*/ 52387 w 921543"/>
              <a:gd name="connsiteY20" fmla="*/ 147638 h 1021556"/>
              <a:gd name="connsiteX21" fmla="*/ 73818 w 921543"/>
              <a:gd name="connsiteY21" fmla="*/ 304800 h 1021556"/>
              <a:gd name="connsiteX22" fmla="*/ 83343 w 921543"/>
              <a:gd name="connsiteY22" fmla="*/ 402431 h 1021556"/>
              <a:gd name="connsiteX23" fmla="*/ 88106 w 921543"/>
              <a:gd name="connsiteY23" fmla="*/ 564356 h 1021556"/>
              <a:gd name="connsiteX24" fmla="*/ 83343 w 921543"/>
              <a:gd name="connsiteY24" fmla="*/ 647700 h 1021556"/>
              <a:gd name="connsiteX25" fmla="*/ 78581 w 921543"/>
              <a:gd name="connsiteY25" fmla="*/ 709613 h 1021556"/>
              <a:gd name="connsiteX26" fmla="*/ 64293 w 921543"/>
              <a:gd name="connsiteY26" fmla="*/ 766763 h 1021556"/>
              <a:gd name="connsiteX27" fmla="*/ 38100 w 921543"/>
              <a:gd name="connsiteY27" fmla="*/ 842963 h 1021556"/>
              <a:gd name="connsiteX28" fmla="*/ 21431 w 921543"/>
              <a:gd name="connsiteY28" fmla="*/ 892969 h 1021556"/>
              <a:gd name="connsiteX29" fmla="*/ 4762 w 921543"/>
              <a:gd name="connsiteY29" fmla="*/ 928688 h 1021556"/>
              <a:gd name="connsiteX30" fmla="*/ 0 w 921543"/>
              <a:gd name="connsiteY30" fmla="*/ 959644 h 1021556"/>
              <a:gd name="connsiteX31" fmla="*/ 2381 w 921543"/>
              <a:gd name="connsiteY31" fmla="*/ 985838 h 1021556"/>
              <a:gd name="connsiteX32" fmla="*/ 7143 w 921543"/>
              <a:gd name="connsiteY32" fmla="*/ 1000125 h 1021556"/>
              <a:gd name="connsiteX33" fmla="*/ 19050 w 921543"/>
              <a:gd name="connsiteY33" fmla="*/ 1014413 h 1021556"/>
              <a:gd name="connsiteX34" fmla="*/ 42862 w 921543"/>
              <a:gd name="connsiteY34" fmla="*/ 1019175 h 1021556"/>
              <a:gd name="connsiteX35" fmla="*/ 80962 w 921543"/>
              <a:gd name="connsiteY35" fmla="*/ 1021556 h 1021556"/>
              <a:gd name="connsiteX36" fmla="*/ 209550 w 921543"/>
              <a:gd name="connsiteY36" fmla="*/ 1014413 h 1021556"/>
              <a:gd name="connsiteX37" fmla="*/ 292893 w 921543"/>
              <a:gd name="connsiteY37" fmla="*/ 1009650 h 1021556"/>
              <a:gd name="connsiteX38" fmla="*/ 369093 w 921543"/>
              <a:gd name="connsiteY38" fmla="*/ 997744 h 1021556"/>
              <a:gd name="connsiteX39" fmla="*/ 511968 w 921543"/>
              <a:gd name="connsiteY39" fmla="*/ 973931 h 1021556"/>
              <a:gd name="connsiteX40" fmla="*/ 692943 w 921543"/>
              <a:gd name="connsiteY40" fmla="*/ 923925 h 1021556"/>
              <a:gd name="connsiteX41" fmla="*/ 921543 w 921543"/>
              <a:gd name="connsiteY41" fmla="*/ 850106 h 1021556"/>
              <a:gd name="connsiteX0" fmla="*/ 921543 w 921543"/>
              <a:gd name="connsiteY0" fmla="*/ 850106 h 1021556"/>
              <a:gd name="connsiteX1" fmla="*/ 604837 w 921543"/>
              <a:gd name="connsiteY1" fmla="*/ 673894 h 1021556"/>
              <a:gd name="connsiteX2" fmla="*/ 519112 w 921543"/>
              <a:gd name="connsiteY2" fmla="*/ 676275 h 1021556"/>
              <a:gd name="connsiteX3" fmla="*/ 454818 w 921543"/>
              <a:gd name="connsiteY3" fmla="*/ 676275 h 1021556"/>
              <a:gd name="connsiteX4" fmla="*/ 392906 w 921543"/>
              <a:gd name="connsiteY4" fmla="*/ 664369 h 1021556"/>
              <a:gd name="connsiteX5" fmla="*/ 340518 w 921543"/>
              <a:gd name="connsiteY5" fmla="*/ 635794 h 1021556"/>
              <a:gd name="connsiteX6" fmla="*/ 309562 w 921543"/>
              <a:gd name="connsiteY6" fmla="*/ 607219 h 1021556"/>
              <a:gd name="connsiteX7" fmla="*/ 292893 w 921543"/>
              <a:gd name="connsiteY7" fmla="*/ 581025 h 1021556"/>
              <a:gd name="connsiteX8" fmla="*/ 245268 w 921543"/>
              <a:gd name="connsiteY8" fmla="*/ 450056 h 1021556"/>
              <a:gd name="connsiteX9" fmla="*/ 159543 w 921543"/>
              <a:gd name="connsiteY9" fmla="*/ 211931 h 1021556"/>
              <a:gd name="connsiteX10" fmla="*/ 102393 w 921543"/>
              <a:gd name="connsiteY10" fmla="*/ 42863 h 1021556"/>
              <a:gd name="connsiteX11" fmla="*/ 88106 w 921543"/>
              <a:gd name="connsiteY11" fmla="*/ 9525 h 1021556"/>
              <a:gd name="connsiteX12" fmla="*/ 78581 w 921543"/>
              <a:gd name="connsiteY12" fmla="*/ 0 h 1021556"/>
              <a:gd name="connsiteX13" fmla="*/ 71437 w 921543"/>
              <a:gd name="connsiteY13" fmla="*/ 0 h 1021556"/>
              <a:gd name="connsiteX14" fmla="*/ 59531 w 921543"/>
              <a:gd name="connsiteY14" fmla="*/ 2381 h 1021556"/>
              <a:gd name="connsiteX15" fmla="*/ 50006 w 921543"/>
              <a:gd name="connsiteY15" fmla="*/ 11906 h 1021556"/>
              <a:gd name="connsiteX16" fmla="*/ 42862 w 921543"/>
              <a:gd name="connsiteY16" fmla="*/ 30956 h 1021556"/>
              <a:gd name="connsiteX17" fmla="*/ 38100 w 921543"/>
              <a:gd name="connsiteY17" fmla="*/ 40481 h 1021556"/>
              <a:gd name="connsiteX18" fmla="*/ 40481 w 921543"/>
              <a:gd name="connsiteY18" fmla="*/ 69056 h 1021556"/>
              <a:gd name="connsiteX19" fmla="*/ 52387 w 921543"/>
              <a:gd name="connsiteY19" fmla="*/ 147638 h 1021556"/>
              <a:gd name="connsiteX20" fmla="*/ 73818 w 921543"/>
              <a:gd name="connsiteY20" fmla="*/ 304800 h 1021556"/>
              <a:gd name="connsiteX21" fmla="*/ 83343 w 921543"/>
              <a:gd name="connsiteY21" fmla="*/ 402431 h 1021556"/>
              <a:gd name="connsiteX22" fmla="*/ 88106 w 921543"/>
              <a:gd name="connsiteY22" fmla="*/ 564356 h 1021556"/>
              <a:gd name="connsiteX23" fmla="*/ 83343 w 921543"/>
              <a:gd name="connsiteY23" fmla="*/ 647700 h 1021556"/>
              <a:gd name="connsiteX24" fmla="*/ 78581 w 921543"/>
              <a:gd name="connsiteY24" fmla="*/ 709613 h 1021556"/>
              <a:gd name="connsiteX25" fmla="*/ 64293 w 921543"/>
              <a:gd name="connsiteY25" fmla="*/ 766763 h 1021556"/>
              <a:gd name="connsiteX26" fmla="*/ 38100 w 921543"/>
              <a:gd name="connsiteY26" fmla="*/ 842963 h 1021556"/>
              <a:gd name="connsiteX27" fmla="*/ 21431 w 921543"/>
              <a:gd name="connsiteY27" fmla="*/ 892969 h 1021556"/>
              <a:gd name="connsiteX28" fmla="*/ 4762 w 921543"/>
              <a:gd name="connsiteY28" fmla="*/ 928688 h 1021556"/>
              <a:gd name="connsiteX29" fmla="*/ 0 w 921543"/>
              <a:gd name="connsiteY29" fmla="*/ 959644 h 1021556"/>
              <a:gd name="connsiteX30" fmla="*/ 2381 w 921543"/>
              <a:gd name="connsiteY30" fmla="*/ 985838 h 1021556"/>
              <a:gd name="connsiteX31" fmla="*/ 7143 w 921543"/>
              <a:gd name="connsiteY31" fmla="*/ 1000125 h 1021556"/>
              <a:gd name="connsiteX32" fmla="*/ 19050 w 921543"/>
              <a:gd name="connsiteY32" fmla="*/ 1014413 h 1021556"/>
              <a:gd name="connsiteX33" fmla="*/ 42862 w 921543"/>
              <a:gd name="connsiteY33" fmla="*/ 1019175 h 1021556"/>
              <a:gd name="connsiteX34" fmla="*/ 80962 w 921543"/>
              <a:gd name="connsiteY34" fmla="*/ 1021556 h 1021556"/>
              <a:gd name="connsiteX35" fmla="*/ 209550 w 921543"/>
              <a:gd name="connsiteY35" fmla="*/ 1014413 h 1021556"/>
              <a:gd name="connsiteX36" fmla="*/ 292893 w 921543"/>
              <a:gd name="connsiteY36" fmla="*/ 1009650 h 1021556"/>
              <a:gd name="connsiteX37" fmla="*/ 369093 w 921543"/>
              <a:gd name="connsiteY37" fmla="*/ 997744 h 1021556"/>
              <a:gd name="connsiteX38" fmla="*/ 511968 w 921543"/>
              <a:gd name="connsiteY38" fmla="*/ 973931 h 1021556"/>
              <a:gd name="connsiteX39" fmla="*/ 692943 w 921543"/>
              <a:gd name="connsiteY39" fmla="*/ 923925 h 1021556"/>
              <a:gd name="connsiteX40" fmla="*/ 921543 w 921543"/>
              <a:gd name="connsiteY40" fmla="*/ 850106 h 1021556"/>
              <a:gd name="connsiteX0" fmla="*/ 921543 w 921543"/>
              <a:gd name="connsiteY0" fmla="*/ 850106 h 1021556"/>
              <a:gd name="connsiteX1" fmla="*/ 604837 w 921543"/>
              <a:gd name="connsiteY1" fmla="*/ 673894 h 1021556"/>
              <a:gd name="connsiteX2" fmla="*/ 519112 w 921543"/>
              <a:gd name="connsiteY2" fmla="*/ 676275 h 1021556"/>
              <a:gd name="connsiteX3" fmla="*/ 454818 w 921543"/>
              <a:gd name="connsiteY3" fmla="*/ 676275 h 1021556"/>
              <a:gd name="connsiteX4" fmla="*/ 392906 w 921543"/>
              <a:gd name="connsiteY4" fmla="*/ 664369 h 1021556"/>
              <a:gd name="connsiteX5" fmla="*/ 361955 w 921543"/>
              <a:gd name="connsiteY5" fmla="*/ 647700 h 1021556"/>
              <a:gd name="connsiteX6" fmla="*/ 340518 w 921543"/>
              <a:gd name="connsiteY6" fmla="*/ 635794 h 1021556"/>
              <a:gd name="connsiteX7" fmla="*/ 309562 w 921543"/>
              <a:gd name="connsiteY7" fmla="*/ 607219 h 1021556"/>
              <a:gd name="connsiteX8" fmla="*/ 292893 w 921543"/>
              <a:gd name="connsiteY8" fmla="*/ 581025 h 1021556"/>
              <a:gd name="connsiteX9" fmla="*/ 245268 w 921543"/>
              <a:gd name="connsiteY9" fmla="*/ 450056 h 1021556"/>
              <a:gd name="connsiteX10" fmla="*/ 159543 w 921543"/>
              <a:gd name="connsiteY10" fmla="*/ 211931 h 1021556"/>
              <a:gd name="connsiteX11" fmla="*/ 102393 w 921543"/>
              <a:gd name="connsiteY11" fmla="*/ 42863 h 1021556"/>
              <a:gd name="connsiteX12" fmla="*/ 88106 w 921543"/>
              <a:gd name="connsiteY12" fmla="*/ 9525 h 1021556"/>
              <a:gd name="connsiteX13" fmla="*/ 78581 w 921543"/>
              <a:gd name="connsiteY13" fmla="*/ 0 h 1021556"/>
              <a:gd name="connsiteX14" fmla="*/ 71437 w 921543"/>
              <a:gd name="connsiteY14" fmla="*/ 0 h 1021556"/>
              <a:gd name="connsiteX15" fmla="*/ 59531 w 921543"/>
              <a:gd name="connsiteY15" fmla="*/ 2381 h 1021556"/>
              <a:gd name="connsiteX16" fmla="*/ 50006 w 921543"/>
              <a:gd name="connsiteY16" fmla="*/ 11906 h 1021556"/>
              <a:gd name="connsiteX17" fmla="*/ 42862 w 921543"/>
              <a:gd name="connsiteY17" fmla="*/ 30956 h 1021556"/>
              <a:gd name="connsiteX18" fmla="*/ 38100 w 921543"/>
              <a:gd name="connsiteY18" fmla="*/ 40481 h 1021556"/>
              <a:gd name="connsiteX19" fmla="*/ 40481 w 921543"/>
              <a:gd name="connsiteY19" fmla="*/ 69056 h 1021556"/>
              <a:gd name="connsiteX20" fmla="*/ 52387 w 921543"/>
              <a:gd name="connsiteY20" fmla="*/ 147638 h 1021556"/>
              <a:gd name="connsiteX21" fmla="*/ 73818 w 921543"/>
              <a:gd name="connsiteY21" fmla="*/ 304800 h 1021556"/>
              <a:gd name="connsiteX22" fmla="*/ 83343 w 921543"/>
              <a:gd name="connsiteY22" fmla="*/ 402431 h 1021556"/>
              <a:gd name="connsiteX23" fmla="*/ 88106 w 921543"/>
              <a:gd name="connsiteY23" fmla="*/ 564356 h 1021556"/>
              <a:gd name="connsiteX24" fmla="*/ 83343 w 921543"/>
              <a:gd name="connsiteY24" fmla="*/ 647700 h 1021556"/>
              <a:gd name="connsiteX25" fmla="*/ 78581 w 921543"/>
              <a:gd name="connsiteY25" fmla="*/ 709613 h 1021556"/>
              <a:gd name="connsiteX26" fmla="*/ 64293 w 921543"/>
              <a:gd name="connsiteY26" fmla="*/ 766763 h 1021556"/>
              <a:gd name="connsiteX27" fmla="*/ 38100 w 921543"/>
              <a:gd name="connsiteY27" fmla="*/ 842963 h 1021556"/>
              <a:gd name="connsiteX28" fmla="*/ 21431 w 921543"/>
              <a:gd name="connsiteY28" fmla="*/ 892969 h 1021556"/>
              <a:gd name="connsiteX29" fmla="*/ 4762 w 921543"/>
              <a:gd name="connsiteY29" fmla="*/ 928688 h 1021556"/>
              <a:gd name="connsiteX30" fmla="*/ 0 w 921543"/>
              <a:gd name="connsiteY30" fmla="*/ 959644 h 1021556"/>
              <a:gd name="connsiteX31" fmla="*/ 2381 w 921543"/>
              <a:gd name="connsiteY31" fmla="*/ 985838 h 1021556"/>
              <a:gd name="connsiteX32" fmla="*/ 7143 w 921543"/>
              <a:gd name="connsiteY32" fmla="*/ 1000125 h 1021556"/>
              <a:gd name="connsiteX33" fmla="*/ 19050 w 921543"/>
              <a:gd name="connsiteY33" fmla="*/ 1014413 h 1021556"/>
              <a:gd name="connsiteX34" fmla="*/ 42862 w 921543"/>
              <a:gd name="connsiteY34" fmla="*/ 1019175 h 1021556"/>
              <a:gd name="connsiteX35" fmla="*/ 80962 w 921543"/>
              <a:gd name="connsiteY35" fmla="*/ 1021556 h 1021556"/>
              <a:gd name="connsiteX36" fmla="*/ 209550 w 921543"/>
              <a:gd name="connsiteY36" fmla="*/ 1014413 h 1021556"/>
              <a:gd name="connsiteX37" fmla="*/ 292893 w 921543"/>
              <a:gd name="connsiteY37" fmla="*/ 1009650 h 1021556"/>
              <a:gd name="connsiteX38" fmla="*/ 369093 w 921543"/>
              <a:gd name="connsiteY38" fmla="*/ 997744 h 1021556"/>
              <a:gd name="connsiteX39" fmla="*/ 511968 w 921543"/>
              <a:gd name="connsiteY39" fmla="*/ 973931 h 1021556"/>
              <a:gd name="connsiteX40" fmla="*/ 692943 w 921543"/>
              <a:gd name="connsiteY40" fmla="*/ 923925 h 1021556"/>
              <a:gd name="connsiteX41" fmla="*/ 921543 w 921543"/>
              <a:gd name="connsiteY41" fmla="*/ 850106 h 1021556"/>
              <a:gd name="connsiteX0" fmla="*/ 921543 w 921543"/>
              <a:gd name="connsiteY0" fmla="*/ 850106 h 1021556"/>
              <a:gd name="connsiteX1" fmla="*/ 604837 w 921543"/>
              <a:gd name="connsiteY1" fmla="*/ 673894 h 1021556"/>
              <a:gd name="connsiteX2" fmla="*/ 519112 w 921543"/>
              <a:gd name="connsiteY2" fmla="*/ 676275 h 1021556"/>
              <a:gd name="connsiteX3" fmla="*/ 454818 w 921543"/>
              <a:gd name="connsiteY3" fmla="*/ 676275 h 1021556"/>
              <a:gd name="connsiteX4" fmla="*/ 392906 w 921543"/>
              <a:gd name="connsiteY4" fmla="*/ 664369 h 1021556"/>
              <a:gd name="connsiteX5" fmla="*/ 361955 w 921543"/>
              <a:gd name="connsiteY5" fmla="*/ 647700 h 1021556"/>
              <a:gd name="connsiteX6" fmla="*/ 340518 w 921543"/>
              <a:gd name="connsiteY6" fmla="*/ 635794 h 1021556"/>
              <a:gd name="connsiteX7" fmla="*/ 309562 w 921543"/>
              <a:gd name="connsiteY7" fmla="*/ 607219 h 1021556"/>
              <a:gd name="connsiteX8" fmla="*/ 292893 w 921543"/>
              <a:gd name="connsiteY8" fmla="*/ 581025 h 1021556"/>
              <a:gd name="connsiteX9" fmla="*/ 245268 w 921543"/>
              <a:gd name="connsiteY9" fmla="*/ 450056 h 1021556"/>
              <a:gd name="connsiteX10" fmla="*/ 159543 w 921543"/>
              <a:gd name="connsiteY10" fmla="*/ 211931 h 1021556"/>
              <a:gd name="connsiteX11" fmla="*/ 102393 w 921543"/>
              <a:gd name="connsiteY11" fmla="*/ 42863 h 1021556"/>
              <a:gd name="connsiteX12" fmla="*/ 88106 w 921543"/>
              <a:gd name="connsiteY12" fmla="*/ 9525 h 1021556"/>
              <a:gd name="connsiteX13" fmla="*/ 78581 w 921543"/>
              <a:gd name="connsiteY13" fmla="*/ 0 h 1021556"/>
              <a:gd name="connsiteX14" fmla="*/ 71437 w 921543"/>
              <a:gd name="connsiteY14" fmla="*/ 0 h 1021556"/>
              <a:gd name="connsiteX15" fmla="*/ 59531 w 921543"/>
              <a:gd name="connsiteY15" fmla="*/ 2381 h 1021556"/>
              <a:gd name="connsiteX16" fmla="*/ 50006 w 921543"/>
              <a:gd name="connsiteY16" fmla="*/ 11906 h 1021556"/>
              <a:gd name="connsiteX17" fmla="*/ 42862 w 921543"/>
              <a:gd name="connsiteY17" fmla="*/ 30956 h 1021556"/>
              <a:gd name="connsiteX18" fmla="*/ 38100 w 921543"/>
              <a:gd name="connsiteY18" fmla="*/ 40481 h 1021556"/>
              <a:gd name="connsiteX19" fmla="*/ 40481 w 921543"/>
              <a:gd name="connsiteY19" fmla="*/ 69056 h 1021556"/>
              <a:gd name="connsiteX20" fmla="*/ 52387 w 921543"/>
              <a:gd name="connsiteY20" fmla="*/ 147638 h 1021556"/>
              <a:gd name="connsiteX21" fmla="*/ 73818 w 921543"/>
              <a:gd name="connsiteY21" fmla="*/ 304800 h 1021556"/>
              <a:gd name="connsiteX22" fmla="*/ 83343 w 921543"/>
              <a:gd name="connsiteY22" fmla="*/ 402431 h 1021556"/>
              <a:gd name="connsiteX23" fmla="*/ 88106 w 921543"/>
              <a:gd name="connsiteY23" fmla="*/ 564356 h 1021556"/>
              <a:gd name="connsiteX24" fmla="*/ 83343 w 921543"/>
              <a:gd name="connsiteY24" fmla="*/ 647700 h 1021556"/>
              <a:gd name="connsiteX25" fmla="*/ 78581 w 921543"/>
              <a:gd name="connsiteY25" fmla="*/ 709613 h 1021556"/>
              <a:gd name="connsiteX26" fmla="*/ 71442 w 921543"/>
              <a:gd name="connsiteY26" fmla="*/ 731044 h 1021556"/>
              <a:gd name="connsiteX27" fmla="*/ 64293 w 921543"/>
              <a:gd name="connsiteY27" fmla="*/ 766763 h 1021556"/>
              <a:gd name="connsiteX28" fmla="*/ 38100 w 921543"/>
              <a:gd name="connsiteY28" fmla="*/ 842963 h 1021556"/>
              <a:gd name="connsiteX29" fmla="*/ 21431 w 921543"/>
              <a:gd name="connsiteY29" fmla="*/ 892969 h 1021556"/>
              <a:gd name="connsiteX30" fmla="*/ 4762 w 921543"/>
              <a:gd name="connsiteY30" fmla="*/ 928688 h 1021556"/>
              <a:gd name="connsiteX31" fmla="*/ 0 w 921543"/>
              <a:gd name="connsiteY31" fmla="*/ 959644 h 1021556"/>
              <a:gd name="connsiteX32" fmla="*/ 2381 w 921543"/>
              <a:gd name="connsiteY32" fmla="*/ 985838 h 1021556"/>
              <a:gd name="connsiteX33" fmla="*/ 7143 w 921543"/>
              <a:gd name="connsiteY33" fmla="*/ 1000125 h 1021556"/>
              <a:gd name="connsiteX34" fmla="*/ 19050 w 921543"/>
              <a:gd name="connsiteY34" fmla="*/ 1014413 h 1021556"/>
              <a:gd name="connsiteX35" fmla="*/ 42862 w 921543"/>
              <a:gd name="connsiteY35" fmla="*/ 1019175 h 1021556"/>
              <a:gd name="connsiteX36" fmla="*/ 80962 w 921543"/>
              <a:gd name="connsiteY36" fmla="*/ 1021556 h 1021556"/>
              <a:gd name="connsiteX37" fmla="*/ 209550 w 921543"/>
              <a:gd name="connsiteY37" fmla="*/ 1014413 h 1021556"/>
              <a:gd name="connsiteX38" fmla="*/ 292893 w 921543"/>
              <a:gd name="connsiteY38" fmla="*/ 1009650 h 1021556"/>
              <a:gd name="connsiteX39" fmla="*/ 369093 w 921543"/>
              <a:gd name="connsiteY39" fmla="*/ 997744 h 1021556"/>
              <a:gd name="connsiteX40" fmla="*/ 511968 w 921543"/>
              <a:gd name="connsiteY40" fmla="*/ 973931 h 1021556"/>
              <a:gd name="connsiteX41" fmla="*/ 692943 w 921543"/>
              <a:gd name="connsiteY41" fmla="*/ 923925 h 1021556"/>
              <a:gd name="connsiteX42" fmla="*/ 921543 w 921543"/>
              <a:gd name="connsiteY42" fmla="*/ 850106 h 1021556"/>
              <a:gd name="connsiteX0" fmla="*/ 921543 w 921543"/>
              <a:gd name="connsiteY0" fmla="*/ 850106 h 1021556"/>
              <a:gd name="connsiteX1" fmla="*/ 519112 w 921543"/>
              <a:gd name="connsiteY1" fmla="*/ 676275 h 1021556"/>
              <a:gd name="connsiteX2" fmla="*/ 454818 w 921543"/>
              <a:gd name="connsiteY2" fmla="*/ 676275 h 1021556"/>
              <a:gd name="connsiteX3" fmla="*/ 392906 w 921543"/>
              <a:gd name="connsiteY3" fmla="*/ 664369 h 1021556"/>
              <a:gd name="connsiteX4" fmla="*/ 361955 w 921543"/>
              <a:gd name="connsiteY4" fmla="*/ 647700 h 1021556"/>
              <a:gd name="connsiteX5" fmla="*/ 340518 w 921543"/>
              <a:gd name="connsiteY5" fmla="*/ 635794 h 1021556"/>
              <a:gd name="connsiteX6" fmla="*/ 309562 w 921543"/>
              <a:gd name="connsiteY6" fmla="*/ 607219 h 1021556"/>
              <a:gd name="connsiteX7" fmla="*/ 292893 w 921543"/>
              <a:gd name="connsiteY7" fmla="*/ 581025 h 1021556"/>
              <a:gd name="connsiteX8" fmla="*/ 245268 w 921543"/>
              <a:gd name="connsiteY8" fmla="*/ 450056 h 1021556"/>
              <a:gd name="connsiteX9" fmla="*/ 159543 w 921543"/>
              <a:gd name="connsiteY9" fmla="*/ 211931 h 1021556"/>
              <a:gd name="connsiteX10" fmla="*/ 102393 w 921543"/>
              <a:gd name="connsiteY10" fmla="*/ 42863 h 1021556"/>
              <a:gd name="connsiteX11" fmla="*/ 88106 w 921543"/>
              <a:gd name="connsiteY11" fmla="*/ 9525 h 1021556"/>
              <a:gd name="connsiteX12" fmla="*/ 78581 w 921543"/>
              <a:gd name="connsiteY12" fmla="*/ 0 h 1021556"/>
              <a:gd name="connsiteX13" fmla="*/ 71437 w 921543"/>
              <a:gd name="connsiteY13" fmla="*/ 0 h 1021556"/>
              <a:gd name="connsiteX14" fmla="*/ 59531 w 921543"/>
              <a:gd name="connsiteY14" fmla="*/ 2381 h 1021556"/>
              <a:gd name="connsiteX15" fmla="*/ 50006 w 921543"/>
              <a:gd name="connsiteY15" fmla="*/ 11906 h 1021556"/>
              <a:gd name="connsiteX16" fmla="*/ 42862 w 921543"/>
              <a:gd name="connsiteY16" fmla="*/ 30956 h 1021556"/>
              <a:gd name="connsiteX17" fmla="*/ 38100 w 921543"/>
              <a:gd name="connsiteY17" fmla="*/ 40481 h 1021556"/>
              <a:gd name="connsiteX18" fmla="*/ 40481 w 921543"/>
              <a:gd name="connsiteY18" fmla="*/ 69056 h 1021556"/>
              <a:gd name="connsiteX19" fmla="*/ 52387 w 921543"/>
              <a:gd name="connsiteY19" fmla="*/ 147638 h 1021556"/>
              <a:gd name="connsiteX20" fmla="*/ 73818 w 921543"/>
              <a:gd name="connsiteY20" fmla="*/ 304800 h 1021556"/>
              <a:gd name="connsiteX21" fmla="*/ 83343 w 921543"/>
              <a:gd name="connsiteY21" fmla="*/ 402431 h 1021556"/>
              <a:gd name="connsiteX22" fmla="*/ 88106 w 921543"/>
              <a:gd name="connsiteY22" fmla="*/ 564356 h 1021556"/>
              <a:gd name="connsiteX23" fmla="*/ 83343 w 921543"/>
              <a:gd name="connsiteY23" fmla="*/ 647700 h 1021556"/>
              <a:gd name="connsiteX24" fmla="*/ 78581 w 921543"/>
              <a:gd name="connsiteY24" fmla="*/ 709613 h 1021556"/>
              <a:gd name="connsiteX25" fmla="*/ 71442 w 921543"/>
              <a:gd name="connsiteY25" fmla="*/ 731044 h 1021556"/>
              <a:gd name="connsiteX26" fmla="*/ 64293 w 921543"/>
              <a:gd name="connsiteY26" fmla="*/ 766763 h 1021556"/>
              <a:gd name="connsiteX27" fmla="*/ 38100 w 921543"/>
              <a:gd name="connsiteY27" fmla="*/ 842963 h 1021556"/>
              <a:gd name="connsiteX28" fmla="*/ 21431 w 921543"/>
              <a:gd name="connsiteY28" fmla="*/ 892969 h 1021556"/>
              <a:gd name="connsiteX29" fmla="*/ 4762 w 921543"/>
              <a:gd name="connsiteY29" fmla="*/ 928688 h 1021556"/>
              <a:gd name="connsiteX30" fmla="*/ 0 w 921543"/>
              <a:gd name="connsiteY30" fmla="*/ 959644 h 1021556"/>
              <a:gd name="connsiteX31" fmla="*/ 2381 w 921543"/>
              <a:gd name="connsiteY31" fmla="*/ 985838 h 1021556"/>
              <a:gd name="connsiteX32" fmla="*/ 7143 w 921543"/>
              <a:gd name="connsiteY32" fmla="*/ 1000125 h 1021556"/>
              <a:gd name="connsiteX33" fmla="*/ 19050 w 921543"/>
              <a:gd name="connsiteY33" fmla="*/ 1014413 h 1021556"/>
              <a:gd name="connsiteX34" fmla="*/ 42862 w 921543"/>
              <a:gd name="connsiteY34" fmla="*/ 1019175 h 1021556"/>
              <a:gd name="connsiteX35" fmla="*/ 80962 w 921543"/>
              <a:gd name="connsiteY35" fmla="*/ 1021556 h 1021556"/>
              <a:gd name="connsiteX36" fmla="*/ 209550 w 921543"/>
              <a:gd name="connsiteY36" fmla="*/ 1014413 h 1021556"/>
              <a:gd name="connsiteX37" fmla="*/ 292893 w 921543"/>
              <a:gd name="connsiteY37" fmla="*/ 1009650 h 1021556"/>
              <a:gd name="connsiteX38" fmla="*/ 369093 w 921543"/>
              <a:gd name="connsiteY38" fmla="*/ 997744 h 1021556"/>
              <a:gd name="connsiteX39" fmla="*/ 511968 w 921543"/>
              <a:gd name="connsiteY39" fmla="*/ 973931 h 1021556"/>
              <a:gd name="connsiteX40" fmla="*/ 692943 w 921543"/>
              <a:gd name="connsiteY40" fmla="*/ 923925 h 1021556"/>
              <a:gd name="connsiteX41" fmla="*/ 921543 w 921543"/>
              <a:gd name="connsiteY41" fmla="*/ 850106 h 1021556"/>
              <a:gd name="connsiteX0" fmla="*/ 921543 w 921543"/>
              <a:gd name="connsiteY0" fmla="*/ 850106 h 1021556"/>
              <a:gd name="connsiteX1" fmla="*/ 454818 w 921543"/>
              <a:gd name="connsiteY1" fmla="*/ 676275 h 1021556"/>
              <a:gd name="connsiteX2" fmla="*/ 392906 w 921543"/>
              <a:gd name="connsiteY2" fmla="*/ 664369 h 1021556"/>
              <a:gd name="connsiteX3" fmla="*/ 361955 w 921543"/>
              <a:gd name="connsiteY3" fmla="*/ 647700 h 1021556"/>
              <a:gd name="connsiteX4" fmla="*/ 340518 w 921543"/>
              <a:gd name="connsiteY4" fmla="*/ 635794 h 1021556"/>
              <a:gd name="connsiteX5" fmla="*/ 309562 w 921543"/>
              <a:gd name="connsiteY5" fmla="*/ 607219 h 1021556"/>
              <a:gd name="connsiteX6" fmla="*/ 292893 w 921543"/>
              <a:gd name="connsiteY6" fmla="*/ 581025 h 1021556"/>
              <a:gd name="connsiteX7" fmla="*/ 245268 w 921543"/>
              <a:gd name="connsiteY7" fmla="*/ 450056 h 1021556"/>
              <a:gd name="connsiteX8" fmla="*/ 159543 w 921543"/>
              <a:gd name="connsiteY8" fmla="*/ 211931 h 1021556"/>
              <a:gd name="connsiteX9" fmla="*/ 102393 w 921543"/>
              <a:gd name="connsiteY9" fmla="*/ 42863 h 1021556"/>
              <a:gd name="connsiteX10" fmla="*/ 88106 w 921543"/>
              <a:gd name="connsiteY10" fmla="*/ 9525 h 1021556"/>
              <a:gd name="connsiteX11" fmla="*/ 78581 w 921543"/>
              <a:gd name="connsiteY11" fmla="*/ 0 h 1021556"/>
              <a:gd name="connsiteX12" fmla="*/ 71437 w 921543"/>
              <a:gd name="connsiteY12" fmla="*/ 0 h 1021556"/>
              <a:gd name="connsiteX13" fmla="*/ 59531 w 921543"/>
              <a:gd name="connsiteY13" fmla="*/ 2381 h 1021556"/>
              <a:gd name="connsiteX14" fmla="*/ 50006 w 921543"/>
              <a:gd name="connsiteY14" fmla="*/ 11906 h 1021556"/>
              <a:gd name="connsiteX15" fmla="*/ 42862 w 921543"/>
              <a:gd name="connsiteY15" fmla="*/ 30956 h 1021556"/>
              <a:gd name="connsiteX16" fmla="*/ 38100 w 921543"/>
              <a:gd name="connsiteY16" fmla="*/ 40481 h 1021556"/>
              <a:gd name="connsiteX17" fmla="*/ 40481 w 921543"/>
              <a:gd name="connsiteY17" fmla="*/ 69056 h 1021556"/>
              <a:gd name="connsiteX18" fmla="*/ 52387 w 921543"/>
              <a:gd name="connsiteY18" fmla="*/ 147638 h 1021556"/>
              <a:gd name="connsiteX19" fmla="*/ 73818 w 921543"/>
              <a:gd name="connsiteY19" fmla="*/ 304800 h 1021556"/>
              <a:gd name="connsiteX20" fmla="*/ 83343 w 921543"/>
              <a:gd name="connsiteY20" fmla="*/ 402431 h 1021556"/>
              <a:gd name="connsiteX21" fmla="*/ 88106 w 921543"/>
              <a:gd name="connsiteY21" fmla="*/ 564356 h 1021556"/>
              <a:gd name="connsiteX22" fmla="*/ 83343 w 921543"/>
              <a:gd name="connsiteY22" fmla="*/ 647700 h 1021556"/>
              <a:gd name="connsiteX23" fmla="*/ 78581 w 921543"/>
              <a:gd name="connsiteY23" fmla="*/ 709613 h 1021556"/>
              <a:gd name="connsiteX24" fmla="*/ 71442 w 921543"/>
              <a:gd name="connsiteY24" fmla="*/ 731044 h 1021556"/>
              <a:gd name="connsiteX25" fmla="*/ 64293 w 921543"/>
              <a:gd name="connsiteY25" fmla="*/ 766763 h 1021556"/>
              <a:gd name="connsiteX26" fmla="*/ 38100 w 921543"/>
              <a:gd name="connsiteY26" fmla="*/ 842963 h 1021556"/>
              <a:gd name="connsiteX27" fmla="*/ 21431 w 921543"/>
              <a:gd name="connsiteY27" fmla="*/ 892969 h 1021556"/>
              <a:gd name="connsiteX28" fmla="*/ 4762 w 921543"/>
              <a:gd name="connsiteY28" fmla="*/ 928688 h 1021556"/>
              <a:gd name="connsiteX29" fmla="*/ 0 w 921543"/>
              <a:gd name="connsiteY29" fmla="*/ 959644 h 1021556"/>
              <a:gd name="connsiteX30" fmla="*/ 2381 w 921543"/>
              <a:gd name="connsiteY30" fmla="*/ 985838 h 1021556"/>
              <a:gd name="connsiteX31" fmla="*/ 7143 w 921543"/>
              <a:gd name="connsiteY31" fmla="*/ 1000125 h 1021556"/>
              <a:gd name="connsiteX32" fmla="*/ 19050 w 921543"/>
              <a:gd name="connsiteY32" fmla="*/ 1014413 h 1021556"/>
              <a:gd name="connsiteX33" fmla="*/ 42862 w 921543"/>
              <a:gd name="connsiteY33" fmla="*/ 1019175 h 1021556"/>
              <a:gd name="connsiteX34" fmla="*/ 80962 w 921543"/>
              <a:gd name="connsiteY34" fmla="*/ 1021556 h 1021556"/>
              <a:gd name="connsiteX35" fmla="*/ 209550 w 921543"/>
              <a:gd name="connsiteY35" fmla="*/ 1014413 h 1021556"/>
              <a:gd name="connsiteX36" fmla="*/ 292893 w 921543"/>
              <a:gd name="connsiteY36" fmla="*/ 1009650 h 1021556"/>
              <a:gd name="connsiteX37" fmla="*/ 369093 w 921543"/>
              <a:gd name="connsiteY37" fmla="*/ 997744 h 1021556"/>
              <a:gd name="connsiteX38" fmla="*/ 511968 w 921543"/>
              <a:gd name="connsiteY38" fmla="*/ 973931 h 1021556"/>
              <a:gd name="connsiteX39" fmla="*/ 692943 w 921543"/>
              <a:gd name="connsiteY39" fmla="*/ 923925 h 1021556"/>
              <a:gd name="connsiteX40" fmla="*/ 921543 w 921543"/>
              <a:gd name="connsiteY40" fmla="*/ 850106 h 1021556"/>
              <a:gd name="connsiteX0" fmla="*/ 921543 w 921543"/>
              <a:gd name="connsiteY0" fmla="*/ 850106 h 1021556"/>
              <a:gd name="connsiteX1" fmla="*/ 392906 w 921543"/>
              <a:gd name="connsiteY1" fmla="*/ 664369 h 1021556"/>
              <a:gd name="connsiteX2" fmla="*/ 361955 w 921543"/>
              <a:gd name="connsiteY2" fmla="*/ 647700 h 1021556"/>
              <a:gd name="connsiteX3" fmla="*/ 340518 w 921543"/>
              <a:gd name="connsiteY3" fmla="*/ 635794 h 1021556"/>
              <a:gd name="connsiteX4" fmla="*/ 309562 w 921543"/>
              <a:gd name="connsiteY4" fmla="*/ 607219 h 1021556"/>
              <a:gd name="connsiteX5" fmla="*/ 292893 w 921543"/>
              <a:gd name="connsiteY5" fmla="*/ 581025 h 1021556"/>
              <a:gd name="connsiteX6" fmla="*/ 245268 w 921543"/>
              <a:gd name="connsiteY6" fmla="*/ 450056 h 1021556"/>
              <a:gd name="connsiteX7" fmla="*/ 159543 w 921543"/>
              <a:gd name="connsiteY7" fmla="*/ 211931 h 1021556"/>
              <a:gd name="connsiteX8" fmla="*/ 102393 w 921543"/>
              <a:gd name="connsiteY8" fmla="*/ 42863 h 1021556"/>
              <a:gd name="connsiteX9" fmla="*/ 88106 w 921543"/>
              <a:gd name="connsiteY9" fmla="*/ 9525 h 1021556"/>
              <a:gd name="connsiteX10" fmla="*/ 78581 w 921543"/>
              <a:gd name="connsiteY10" fmla="*/ 0 h 1021556"/>
              <a:gd name="connsiteX11" fmla="*/ 71437 w 921543"/>
              <a:gd name="connsiteY11" fmla="*/ 0 h 1021556"/>
              <a:gd name="connsiteX12" fmla="*/ 59531 w 921543"/>
              <a:gd name="connsiteY12" fmla="*/ 2381 h 1021556"/>
              <a:gd name="connsiteX13" fmla="*/ 50006 w 921543"/>
              <a:gd name="connsiteY13" fmla="*/ 11906 h 1021556"/>
              <a:gd name="connsiteX14" fmla="*/ 42862 w 921543"/>
              <a:gd name="connsiteY14" fmla="*/ 30956 h 1021556"/>
              <a:gd name="connsiteX15" fmla="*/ 38100 w 921543"/>
              <a:gd name="connsiteY15" fmla="*/ 40481 h 1021556"/>
              <a:gd name="connsiteX16" fmla="*/ 40481 w 921543"/>
              <a:gd name="connsiteY16" fmla="*/ 69056 h 1021556"/>
              <a:gd name="connsiteX17" fmla="*/ 52387 w 921543"/>
              <a:gd name="connsiteY17" fmla="*/ 147638 h 1021556"/>
              <a:gd name="connsiteX18" fmla="*/ 73818 w 921543"/>
              <a:gd name="connsiteY18" fmla="*/ 304800 h 1021556"/>
              <a:gd name="connsiteX19" fmla="*/ 83343 w 921543"/>
              <a:gd name="connsiteY19" fmla="*/ 402431 h 1021556"/>
              <a:gd name="connsiteX20" fmla="*/ 88106 w 921543"/>
              <a:gd name="connsiteY20" fmla="*/ 564356 h 1021556"/>
              <a:gd name="connsiteX21" fmla="*/ 83343 w 921543"/>
              <a:gd name="connsiteY21" fmla="*/ 647700 h 1021556"/>
              <a:gd name="connsiteX22" fmla="*/ 78581 w 921543"/>
              <a:gd name="connsiteY22" fmla="*/ 709613 h 1021556"/>
              <a:gd name="connsiteX23" fmla="*/ 71442 w 921543"/>
              <a:gd name="connsiteY23" fmla="*/ 731044 h 1021556"/>
              <a:gd name="connsiteX24" fmla="*/ 64293 w 921543"/>
              <a:gd name="connsiteY24" fmla="*/ 766763 h 1021556"/>
              <a:gd name="connsiteX25" fmla="*/ 38100 w 921543"/>
              <a:gd name="connsiteY25" fmla="*/ 842963 h 1021556"/>
              <a:gd name="connsiteX26" fmla="*/ 21431 w 921543"/>
              <a:gd name="connsiteY26" fmla="*/ 892969 h 1021556"/>
              <a:gd name="connsiteX27" fmla="*/ 4762 w 921543"/>
              <a:gd name="connsiteY27" fmla="*/ 928688 h 1021556"/>
              <a:gd name="connsiteX28" fmla="*/ 0 w 921543"/>
              <a:gd name="connsiteY28" fmla="*/ 959644 h 1021556"/>
              <a:gd name="connsiteX29" fmla="*/ 2381 w 921543"/>
              <a:gd name="connsiteY29" fmla="*/ 985838 h 1021556"/>
              <a:gd name="connsiteX30" fmla="*/ 7143 w 921543"/>
              <a:gd name="connsiteY30" fmla="*/ 1000125 h 1021556"/>
              <a:gd name="connsiteX31" fmla="*/ 19050 w 921543"/>
              <a:gd name="connsiteY31" fmla="*/ 1014413 h 1021556"/>
              <a:gd name="connsiteX32" fmla="*/ 42862 w 921543"/>
              <a:gd name="connsiteY32" fmla="*/ 1019175 h 1021556"/>
              <a:gd name="connsiteX33" fmla="*/ 80962 w 921543"/>
              <a:gd name="connsiteY33" fmla="*/ 1021556 h 1021556"/>
              <a:gd name="connsiteX34" fmla="*/ 209550 w 921543"/>
              <a:gd name="connsiteY34" fmla="*/ 1014413 h 1021556"/>
              <a:gd name="connsiteX35" fmla="*/ 292893 w 921543"/>
              <a:gd name="connsiteY35" fmla="*/ 1009650 h 1021556"/>
              <a:gd name="connsiteX36" fmla="*/ 369093 w 921543"/>
              <a:gd name="connsiteY36" fmla="*/ 997744 h 1021556"/>
              <a:gd name="connsiteX37" fmla="*/ 511968 w 921543"/>
              <a:gd name="connsiteY37" fmla="*/ 973931 h 1021556"/>
              <a:gd name="connsiteX38" fmla="*/ 692943 w 921543"/>
              <a:gd name="connsiteY38" fmla="*/ 923925 h 1021556"/>
              <a:gd name="connsiteX39" fmla="*/ 921543 w 921543"/>
              <a:gd name="connsiteY39" fmla="*/ 850106 h 1021556"/>
              <a:gd name="connsiteX0" fmla="*/ 921543 w 921543"/>
              <a:gd name="connsiteY0" fmla="*/ 850106 h 1021556"/>
              <a:gd name="connsiteX1" fmla="*/ 361955 w 921543"/>
              <a:gd name="connsiteY1" fmla="*/ 647700 h 1021556"/>
              <a:gd name="connsiteX2" fmla="*/ 340518 w 921543"/>
              <a:gd name="connsiteY2" fmla="*/ 635794 h 1021556"/>
              <a:gd name="connsiteX3" fmla="*/ 309562 w 921543"/>
              <a:gd name="connsiteY3" fmla="*/ 607219 h 1021556"/>
              <a:gd name="connsiteX4" fmla="*/ 292893 w 921543"/>
              <a:gd name="connsiteY4" fmla="*/ 581025 h 1021556"/>
              <a:gd name="connsiteX5" fmla="*/ 245268 w 921543"/>
              <a:gd name="connsiteY5" fmla="*/ 450056 h 1021556"/>
              <a:gd name="connsiteX6" fmla="*/ 159543 w 921543"/>
              <a:gd name="connsiteY6" fmla="*/ 211931 h 1021556"/>
              <a:gd name="connsiteX7" fmla="*/ 102393 w 921543"/>
              <a:gd name="connsiteY7" fmla="*/ 42863 h 1021556"/>
              <a:gd name="connsiteX8" fmla="*/ 88106 w 921543"/>
              <a:gd name="connsiteY8" fmla="*/ 9525 h 1021556"/>
              <a:gd name="connsiteX9" fmla="*/ 78581 w 921543"/>
              <a:gd name="connsiteY9" fmla="*/ 0 h 1021556"/>
              <a:gd name="connsiteX10" fmla="*/ 71437 w 921543"/>
              <a:gd name="connsiteY10" fmla="*/ 0 h 1021556"/>
              <a:gd name="connsiteX11" fmla="*/ 59531 w 921543"/>
              <a:gd name="connsiteY11" fmla="*/ 2381 h 1021556"/>
              <a:gd name="connsiteX12" fmla="*/ 50006 w 921543"/>
              <a:gd name="connsiteY12" fmla="*/ 11906 h 1021556"/>
              <a:gd name="connsiteX13" fmla="*/ 42862 w 921543"/>
              <a:gd name="connsiteY13" fmla="*/ 30956 h 1021556"/>
              <a:gd name="connsiteX14" fmla="*/ 38100 w 921543"/>
              <a:gd name="connsiteY14" fmla="*/ 40481 h 1021556"/>
              <a:gd name="connsiteX15" fmla="*/ 40481 w 921543"/>
              <a:gd name="connsiteY15" fmla="*/ 69056 h 1021556"/>
              <a:gd name="connsiteX16" fmla="*/ 52387 w 921543"/>
              <a:gd name="connsiteY16" fmla="*/ 147638 h 1021556"/>
              <a:gd name="connsiteX17" fmla="*/ 73818 w 921543"/>
              <a:gd name="connsiteY17" fmla="*/ 304800 h 1021556"/>
              <a:gd name="connsiteX18" fmla="*/ 83343 w 921543"/>
              <a:gd name="connsiteY18" fmla="*/ 402431 h 1021556"/>
              <a:gd name="connsiteX19" fmla="*/ 88106 w 921543"/>
              <a:gd name="connsiteY19" fmla="*/ 564356 h 1021556"/>
              <a:gd name="connsiteX20" fmla="*/ 83343 w 921543"/>
              <a:gd name="connsiteY20" fmla="*/ 647700 h 1021556"/>
              <a:gd name="connsiteX21" fmla="*/ 78581 w 921543"/>
              <a:gd name="connsiteY21" fmla="*/ 709613 h 1021556"/>
              <a:gd name="connsiteX22" fmla="*/ 71442 w 921543"/>
              <a:gd name="connsiteY22" fmla="*/ 731044 h 1021556"/>
              <a:gd name="connsiteX23" fmla="*/ 64293 w 921543"/>
              <a:gd name="connsiteY23" fmla="*/ 766763 h 1021556"/>
              <a:gd name="connsiteX24" fmla="*/ 38100 w 921543"/>
              <a:gd name="connsiteY24" fmla="*/ 842963 h 1021556"/>
              <a:gd name="connsiteX25" fmla="*/ 21431 w 921543"/>
              <a:gd name="connsiteY25" fmla="*/ 892969 h 1021556"/>
              <a:gd name="connsiteX26" fmla="*/ 4762 w 921543"/>
              <a:gd name="connsiteY26" fmla="*/ 928688 h 1021556"/>
              <a:gd name="connsiteX27" fmla="*/ 0 w 921543"/>
              <a:gd name="connsiteY27" fmla="*/ 959644 h 1021556"/>
              <a:gd name="connsiteX28" fmla="*/ 2381 w 921543"/>
              <a:gd name="connsiteY28" fmla="*/ 985838 h 1021556"/>
              <a:gd name="connsiteX29" fmla="*/ 7143 w 921543"/>
              <a:gd name="connsiteY29" fmla="*/ 1000125 h 1021556"/>
              <a:gd name="connsiteX30" fmla="*/ 19050 w 921543"/>
              <a:gd name="connsiteY30" fmla="*/ 1014413 h 1021556"/>
              <a:gd name="connsiteX31" fmla="*/ 42862 w 921543"/>
              <a:gd name="connsiteY31" fmla="*/ 1019175 h 1021556"/>
              <a:gd name="connsiteX32" fmla="*/ 80962 w 921543"/>
              <a:gd name="connsiteY32" fmla="*/ 1021556 h 1021556"/>
              <a:gd name="connsiteX33" fmla="*/ 209550 w 921543"/>
              <a:gd name="connsiteY33" fmla="*/ 1014413 h 1021556"/>
              <a:gd name="connsiteX34" fmla="*/ 292893 w 921543"/>
              <a:gd name="connsiteY34" fmla="*/ 1009650 h 1021556"/>
              <a:gd name="connsiteX35" fmla="*/ 369093 w 921543"/>
              <a:gd name="connsiteY35" fmla="*/ 997744 h 1021556"/>
              <a:gd name="connsiteX36" fmla="*/ 511968 w 921543"/>
              <a:gd name="connsiteY36" fmla="*/ 973931 h 1021556"/>
              <a:gd name="connsiteX37" fmla="*/ 692943 w 921543"/>
              <a:gd name="connsiteY37" fmla="*/ 923925 h 1021556"/>
              <a:gd name="connsiteX38" fmla="*/ 921543 w 921543"/>
              <a:gd name="connsiteY38" fmla="*/ 850106 h 1021556"/>
              <a:gd name="connsiteX0" fmla="*/ 692943 w 692943"/>
              <a:gd name="connsiteY0" fmla="*/ 923925 h 1021556"/>
              <a:gd name="connsiteX1" fmla="*/ 361955 w 692943"/>
              <a:gd name="connsiteY1" fmla="*/ 647700 h 1021556"/>
              <a:gd name="connsiteX2" fmla="*/ 340518 w 692943"/>
              <a:gd name="connsiteY2" fmla="*/ 635794 h 1021556"/>
              <a:gd name="connsiteX3" fmla="*/ 309562 w 692943"/>
              <a:gd name="connsiteY3" fmla="*/ 607219 h 1021556"/>
              <a:gd name="connsiteX4" fmla="*/ 292893 w 692943"/>
              <a:gd name="connsiteY4" fmla="*/ 581025 h 1021556"/>
              <a:gd name="connsiteX5" fmla="*/ 245268 w 692943"/>
              <a:gd name="connsiteY5" fmla="*/ 450056 h 1021556"/>
              <a:gd name="connsiteX6" fmla="*/ 159543 w 692943"/>
              <a:gd name="connsiteY6" fmla="*/ 211931 h 1021556"/>
              <a:gd name="connsiteX7" fmla="*/ 102393 w 692943"/>
              <a:gd name="connsiteY7" fmla="*/ 42863 h 1021556"/>
              <a:gd name="connsiteX8" fmla="*/ 88106 w 692943"/>
              <a:gd name="connsiteY8" fmla="*/ 9525 h 1021556"/>
              <a:gd name="connsiteX9" fmla="*/ 78581 w 692943"/>
              <a:gd name="connsiteY9" fmla="*/ 0 h 1021556"/>
              <a:gd name="connsiteX10" fmla="*/ 71437 w 692943"/>
              <a:gd name="connsiteY10" fmla="*/ 0 h 1021556"/>
              <a:gd name="connsiteX11" fmla="*/ 59531 w 692943"/>
              <a:gd name="connsiteY11" fmla="*/ 2381 h 1021556"/>
              <a:gd name="connsiteX12" fmla="*/ 50006 w 692943"/>
              <a:gd name="connsiteY12" fmla="*/ 11906 h 1021556"/>
              <a:gd name="connsiteX13" fmla="*/ 42862 w 692943"/>
              <a:gd name="connsiteY13" fmla="*/ 30956 h 1021556"/>
              <a:gd name="connsiteX14" fmla="*/ 38100 w 692943"/>
              <a:gd name="connsiteY14" fmla="*/ 40481 h 1021556"/>
              <a:gd name="connsiteX15" fmla="*/ 40481 w 692943"/>
              <a:gd name="connsiteY15" fmla="*/ 69056 h 1021556"/>
              <a:gd name="connsiteX16" fmla="*/ 52387 w 692943"/>
              <a:gd name="connsiteY16" fmla="*/ 147638 h 1021556"/>
              <a:gd name="connsiteX17" fmla="*/ 73818 w 692943"/>
              <a:gd name="connsiteY17" fmla="*/ 304800 h 1021556"/>
              <a:gd name="connsiteX18" fmla="*/ 83343 w 692943"/>
              <a:gd name="connsiteY18" fmla="*/ 402431 h 1021556"/>
              <a:gd name="connsiteX19" fmla="*/ 88106 w 692943"/>
              <a:gd name="connsiteY19" fmla="*/ 564356 h 1021556"/>
              <a:gd name="connsiteX20" fmla="*/ 83343 w 692943"/>
              <a:gd name="connsiteY20" fmla="*/ 647700 h 1021556"/>
              <a:gd name="connsiteX21" fmla="*/ 78581 w 692943"/>
              <a:gd name="connsiteY21" fmla="*/ 709613 h 1021556"/>
              <a:gd name="connsiteX22" fmla="*/ 71442 w 692943"/>
              <a:gd name="connsiteY22" fmla="*/ 731044 h 1021556"/>
              <a:gd name="connsiteX23" fmla="*/ 64293 w 692943"/>
              <a:gd name="connsiteY23" fmla="*/ 766763 h 1021556"/>
              <a:gd name="connsiteX24" fmla="*/ 38100 w 692943"/>
              <a:gd name="connsiteY24" fmla="*/ 842963 h 1021556"/>
              <a:gd name="connsiteX25" fmla="*/ 21431 w 692943"/>
              <a:gd name="connsiteY25" fmla="*/ 892969 h 1021556"/>
              <a:gd name="connsiteX26" fmla="*/ 4762 w 692943"/>
              <a:gd name="connsiteY26" fmla="*/ 928688 h 1021556"/>
              <a:gd name="connsiteX27" fmla="*/ 0 w 692943"/>
              <a:gd name="connsiteY27" fmla="*/ 959644 h 1021556"/>
              <a:gd name="connsiteX28" fmla="*/ 2381 w 692943"/>
              <a:gd name="connsiteY28" fmla="*/ 985838 h 1021556"/>
              <a:gd name="connsiteX29" fmla="*/ 7143 w 692943"/>
              <a:gd name="connsiteY29" fmla="*/ 1000125 h 1021556"/>
              <a:gd name="connsiteX30" fmla="*/ 19050 w 692943"/>
              <a:gd name="connsiteY30" fmla="*/ 1014413 h 1021556"/>
              <a:gd name="connsiteX31" fmla="*/ 42862 w 692943"/>
              <a:gd name="connsiteY31" fmla="*/ 1019175 h 1021556"/>
              <a:gd name="connsiteX32" fmla="*/ 80962 w 692943"/>
              <a:gd name="connsiteY32" fmla="*/ 1021556 h 1021556"/>
              <a:gd name="connsiteX33" fmla="*/ 209550 w 692943"/>
              <a:gd name="connsiteY33" fmla="*/ 1014413 h 1021556"/>
              <a:gd name="connsiteX34" fmla="*/ 292893 w 692943"/>
              <a:gd name="connsiteY34" fmla="*/ 1009650 h 1021556"/>
              <a:gd name="connsiteX35" fmla="*/ 369093 w 692943"/>
              <a:gd name="connsiteY35" fmla="*/ 997744 h 1021556"/>
              <a:gd name="connsiteX36" fmla="*/ 511968 w 692943"/>
              <a:gd name="connsiteY36" fmla="*/ 973931 h 1021556"/>
              <a:gd name="connsiteX37" fmla="*/ 692943 w 692943"/>
              <a:gd name="connsiteY37" fmla="*/ 923925 h 1021556"/>
              <a:gd name="connsiteX0" fmla="*/ 511968 w 511968"/>
              <a:gd name="connsiteY0" fmla="*/ 973931 h 1021556"/>
              <a:gd name="connsiteX1" fmla="*/ 361955 w 511968"/>
              <a:gd name="connsiteY1" fmla="*/ 647700 h 1021556"/>
              <a:gd name="connsiteX2" fmla="*/ 340518 w 511968"/>
              <a:gd name="connsiteY2" fmla="*/ 635794 h 1021556"/>
              <a:gd name="connsiteX3" fmla="*/ 309562 w 511968"/>
              <a:gd name="connsiteY3" fmla="*/ 607219 h 1021556"/>
              <a:gd name="connsiteX4" fmla="*/ 292893 w 511968"/>
              <a:gd name="connsiteY4" fmla="*/ 581025 h 1021556"/>
              <a:gd name="connsiteX5" fmla="*/ 245268 w 511968"/>
              <a:gd name="connsiteY5" fmla="*/ 450056 h 1021556"/>
              <a:gd name="connsiteX6" fmla="*/ 159543 w 511968"/>
              <a:gd name="connsiteY6" fmla="*/ 211931 h 1021556"/>
              <a:gd name="connsiteX7" fmla="*/ 102393 w 511968"/>
              <a:gd name="connsiteY7" fmla="*/ 42863 h 1021556"/>
              <a:gd name="connsiteX8" fmla="*/ 88106 w 511968"/>
              <a:gd name="connsiteY8" fmla="*/ 9525 h 1021556"/>
              <a:gd name="connsiteX9" fmla="*/ 78581 w 511968"/>
              <a:gd name="connsiteY9" fmla="*/ 0 h 1021556"/>
              <a:gd name="connsiteX10" fmla="*/ 71437 w 511968"/>
              <a:gd name="connsiteY10" fmla="*/ 0 h 1021556"/>
              <a:gd name="connsiteX11" fmla="*/ 59531 w 511968"/>
              <a:gd name="connsiteY11" fmla="*/ 2381 h 1021556"/>
              <a:gd name="connsiteX12" fmla="*/ 50006 w 511968"/>
              <a:gd name="connsiteY12" fmla="*/ 11906 h 1021556"/>
              <a:gd name="connsiteX13" fmla="*/ 42862 w 511968"/>
              <a:gd name="connsiteY13" fmla="*/ 30956 h 1021556"/>
              <a:gd name="connsiteX14" fmla="*/ 38100 w 511968"/>
              <a:gd name="connsiteY14" fmla="*/ 40481 h 1021556"/>
              <a:gd name="connsiteX15" fmla="*/ 40481 w 511968"/>
              <a:gd name="connsiteY15" fmla="*/ 69056 h 1021556"/>
              <a:gd name="connsiteX16" fmla="*/ 52387 w 511968"/>
              <a:gd name="connsiteY16" fmla="*/ 147638 h 1021556"/>
              <a:gd name="connsiteX17" fmla="*/ 73818 w 511968"/>
              <a:gd name="connsiteY17" fmla="*/ 304800 h 1021556"/>
              <a:gd name="connsiteX18" fmla="*/ 83343 w 511968"/>
              <a:gd name="connsiteY18" fmla="*/ 402431 h 1021556"/>
              <a:gd name="connsiteX19" fmla="*/ 88106 w 511968"/>
              <a:gd name="connsiteY19" fmla="*/ 564356 h 1021556"/>
              <a:gd name="connsiteX20" fmla="*/ 83343 w 511968"/>
              <a:gd name="connsiteY20" fmla="*/ 647700 h 1021556"/>
              <a:gd name="connsiteX21" fmla="*/ 78581 w 511968"/>
              <a:gd name="connsiteY21" fmla="*/ 709613 h 1021556"/>
              <a:gd name="connsiteX22" fmla="*/ 71442 w 511968"/>
              <a:gd name="connsiteY22" fmla="*/ 731044 h 1021556"/>
              <a:gd name="connsiteX23" fmla="*/ 64293 w 511968"/>
              <a:gd name="connsiteY23" fmla="*/ 766763 h 1021556"/>
              <a:gd name="connsiteX24" fmla="*/ 38100 w 511968"/>
              <a:gd name="connsiteY24" fmla="*/ 842963 h 1021556"/>
              <a:gd name="connsiteX25" fmla="*/ 21431 w 511968"/>
              <a:gd name="connsiteY25" fmla="*/ 892969 h 1021556"/>
              <a:gd name="connsiteX26" fmla="*/ 4762 w 511968"/>
              <a:gd name="connsiteY26" fmla="*/ 928688 h 1021556"/>
              <a:gd name="connsiteX27" fmla="*/ 0 w 511968"/>
              <a:gd name="connsiteY27" fmla="*/ 959644 h 1021556"/>
              <a:gd name="connsiteX28" fmla="*/ 2381 w 511968"/>
              <a:gd name="connsiteY28" fmla="*/ 985838 h 1021556"/>
              <a:gd name="connsiteX29" fmla="*/ 7143 w 511968"/>
              <a:gd name="connsiteY29" fmla="*/ 1000125 h 1021556"/>
              <a:gd name="connsiteX30" fmla="*/ 19050 w 511968"/>
              <a:gd name="connsiteY30" fmla="*/ 1014413 h 1021556"/>
              <a:gd name="connsiteX31" fmla="*/ 42862 w 511968"/>
              <a:gd name="connsiteY31" fmla="*/ 1019175 h 1021556"/>
              <a:gd name="connsiteX32" fmla="*/ 80962 w 511968"/>
              <a:gd name="connsiteY32" fmla="*/ 1021556 h 1021556"/>
              <a:gd name="connsiteX33" fmla="*/ 209550 w 511968"/>
              <a:gd name="connsiteY33" fmla="*/ 1014413 h 1021556"/>
              <a:gd name="connsiteX34" fmla="*/ 292893 w 511968"/>
              <a:gd name="connsiteY34" fmla="*/ 1009650 h 1021556"/>
              <a:gd name="connsiteX35" fmla="*/ 369093 w 511968"/>
              <a:gd name="connsiteY35" fmla="*/ 997744 h 1021556"/>
              <a:gd name="connsiteX36" fmla="*/ 511968 w 511968"/>
              <a:gd name="connsiteY36" fmla="*/ 973931 h 1021556"/>
              <a:gd name="connsiteX0" fmla="*/ 369093 w 369093"/>
              <a:gd name="connsiteY0" fmla="*/ 997744 h 1021556"/>
              <a:gd name="connsiteX1" fmla="*/ 361955 w 369093"/>
              <a:gd name="connsiteY1" fmla="*/ 647700 h 1021556"/>
              <a:gd name="connsiteX2" fmla="*/ 340518 w 369093"/>
              <a:gd name="connsiteY2" fmla="*/ 635794 h 1021556"/>
              <a:gd name="connsiteX3" fmla="*/ 309562 w 369093"/>
              <a:gd name="connsiteY3" fmla="*/ 607219 h 1021556"/>
              <a:gd name="connsiteX4" fmla="*/ 292893 w 369093"/>
              <a:gd name="connsiteY4" fmla="*/ 581025 h 1021556"/>
              <a:gd name="connsiteX5" fmla="*/ 245268 w 369093"/>
              <a:gd name="connsiteY5" fmla="*/ 450056 h 1021556"/>
              <a:gd name="connsiteX6" fmla="*/ 159543 w 369093"/>
              <a:gd name="connsiteY6" fmla="*/ 211931 h 1021556"/>
              <a:gd name="connsiteX7" fmla="*/ 102393 w 369093"/>
              <a:gd name="connsiteY7" fmla="*/ 42863 h 1021556"/>
              <a:gd name="connsiteX8" fmla="*/ 88106 w 369093"/>
              <a:gd name="connsiteY8" fmla="*/ 9525 h 1021556"/>
              <a:gd name="connsiteX9" fmla="*/ 78581 w 369093"/>
              <a:gd name="connsiteY9" fmla="*/ 0 h 1021556"/>
              <a:gd name="connsiteX10" fmla="*/ 71437 w 369093"/>
              <a:gd name="connsiteY10" fmla="*/ 0 h 1021556"/>
              <a:gd name="connsiteX11" fmla="*/ 59531 w 369093"/>
              <a:gd name="connsiteY11" fmla="*/ 2381 h 1021556"/>
              <a:gd name="connsiteX12" fmla="*/ 50006 w 369093"/>
              <a:gd name="connsiteY12" fmla="*/ 11906 h 1021556"/>
              <a:gd name="connsiteX13" fmla="*/ 42862 w 369093"/>
              <a:gd name="connsiteY13" fmla="*/ 30956 h 1021556"/>
              <a:gd name="connsiteX14" fmla="*/ 38100 w 369093"/>
              <a:gd name="connsiteY14" fmla="*/ 40481 h 1021556"/>
              <a:gd name="connsiteX15" fmla="*/ 40481 w 369093"/>
              <a:gd name="connsiteY15" fmla="*/ 69056 h 1021556"/>
              <a:gd name="connsiteX16" fmla="*/ 52387 w 369093"/>
              <a:gd name="connsiteY16" fmla="*/ 147638 h 1021556"/>
              <a:gd name="connsiteX17" fmla="*/ 73818 w 369093"/>
              <a:gd name="connsiteY17" fmla="*/ 304800 h 1021556"/>
              <a:gd name="connsiteX18" fmla="*/ 83343 w 369093"/>
              <a:gd name="connsiteY18" fmla="*/ 402431 h 1021556"/>
              <a:gd name="connsiteX19" fmla="*/ 88106 w 369093"/>
              <a:gd name="connsiteY19" fmla="*/ 564356 h 1021556"/>
              <a:gd name="connsiteX20" fmla="*/ 83343 w 369093"/>
              <a:gd name="connsiteY20" fmla="*/ 647700 h 1021556"/>
              <a:gd name="connsiteX21" fmla="*/ 78581 w 369093"/>
              <a:gd name="connsiteY21" fmla="*/ 709613 h 1021556"/>
              <a:gd name="connsiteX22" fmla="*/ 71442 w 369093"/>
              <a:gd name="connsiteY22" fmla="*/ 731044 h 1021556"/>
              <a:gd name="connsiteX23" fmla="*/ 64293 w 369093"/>
              <a:gd name="connsiteY23" fmla="*/ 766763 h 1021556"/>
              <a:gd name="connsiteX24" fmla="*/ 38100 w 369093"/>
              <a:gd name="connsiteY24" fmla="*/ 842963 h 1021556"/>
              <a:gd name="connsiteX25" fmla="*/ 21431 w 369093"/>
              <a:gd name="connsiteY25" fmla="*/ 892969 h 1021556"/>
              <a:gd name="connsiteX26" fmla="*/ 4762 w 369093"/>
              <a:gd name="connsiteY26" fmla="*/ 928688 h 1021556"/>
              <a:gd name="connsiteX27" fmla="*/ 0 w 369093"/>
              <a:gd name="connsiteY27" fmla="*/ 959644 h 1021556"/>
              <a:gd name="connsiteX28" fmla="*/ 2381 w 369093"/>
              <a:gd name="connsiteY28" fmla="*/ 985838 h 1021556"/>
              <a:gd name="connsiteX29" fmla="*/ 7143 w 369093"/>
              <a:gd name="connsiteY29" fmla="*/ 1000125 h 1021556"/>
              <a:gd name="connsiteX30" fmla="*/ 19050 w 369093"/>
              <a:gd name="connsiteY30" fmla="*/ 1014413 h 1021556"/>
              <a:gd name="connsiteX31" fmla="*/ 42862 w 369093"/>
              <a:gd name="connsiteY31" fmla="*/ 1019175 h 1021556"/>
              <a:gd name="connsiteX32" fmla="*/ 80962 w 369093"/>
              <a:gd name="connsiteY32" fmla="*/ 1021556 h 1021556"/>
              <a:gd name="connsiteX33" fmla="*/ 209550 w 369093"/>
              <a:gd name="connsiteY33" fmla="*/ 1014413 h 1021556"/>
              <a:gd name="connsiteX34" fmla="*/ 292893 w 369093"/>
              <a:gd name="connsiteY34" fmla="*/ 1009650 h 1021556"/>
              <a:gd name="connsiteX35" fmla="*/ 369093 w 369093"/>
              <a:gd name="connsiteY35" fmla="*/ 997744 h 1021556"/>
              <a:gd name="connsiteX0" fmla="*/ 292893 w 361955"/>
              <a:gd name="connsiteY0" fmla="*/ 1009650 h 1021556"/>
              <a:gd name="connsiteX1" fmla="*/ 361955 w 361955"/>
              <a:gd name="connsiteY1" fmla="*/ 647700 h 1021556"/>
              <a:gd name="connsiteX2" fmla="*/ 340518 w 361955"/>
              <a:gd name="connsiteY2" fmla="*/ 635794 h 1021556"/>
              <a:gd name="connsiteX3" fmla="*/ 309562 w 361955"/>
              <a:gd name="connsiteY3" fmla="*/ 607219 h 1021556"/>
              <a:gd name="connsiteX4" fmla="*/ 292893 w 361955"/>
              <a:gd name="connsiteY4" fmla="*/ 581025 h 1021556"/>
              <a:gd name="connsiteX5" fmla="*/ 245268 w 361955"/>
              <a:gd name="connsiteY5" fmla="*/ 450056 h 1021556"/>
              <a:gd name="connsiteX6" fmla="*/ 159543 w 361955"/>
              <a:gd name="connsiteY6" fmla="*/ 211931 h 1021556"/>
              <a:gd name="connsiteX7" fmla="*/ 102393 w 361955"/>
              <a:gd name="connsiteY7" fmla="*/ 42863 h 1021556"/>
              <a:gd name="connsiteX8" fmla="*/ 88106 w 361955"/>
              <a:gd name="connsiteY8" fmla="*/ 9525 h 1021556"/>
              <a:gd name="connsiteX9" fmla="*/ 78581 w 361955"/>
              <a:gd name="connsiteY9" fmla="*/ 0 h 1021556"/>
              <a:gd name="connsiteX10" fmla="*/ 71437 w 361955"/>
              <a:gd name="connsiteY10" fmla="*/ 0 h 1021556"/>
              <a:gd name="connsiteX11" fmla="*/ 59531 w 361955"/>
              <a:gd name="connsiteY11" fmla="*/ 2381 h 1021556"/>
              <a:gd name="connsiteX12" fmla="*/ 50006 w 361955"/>
              <a:gd name="connsiteY12" fmla="*/ 11906 h 1021556"/>
              <a:gd name="connsiteX13" fmla="*/ 42862 w 361955"/>
              <a:gd name="connsiteY13" fmla="*/ 30956 h 1021556"/>
              <a:gd name="connsiteX14" fmla="*/ 38100 w 361955"/>
              <a:gd name="connsiteY14" fmla="*/ 40481 h 1021556"/>
              <a:gd name="connsiteX15" fmla="*/ 40481 w 361955"/>
              <a:gd name="connsiteY15" fmla="*/ 69056 h 1021556"/>
              <a:gd name="connsiteX16" fmla="*/ 52387 w 361955"/>
              <a:gd name="connsiteY16" fmla="*/ 147638 h 1021556"/>
              <a:gd name="connsiteX17" fmla="*/ 73818 w 361955"/>
              <a:gd name="connsiteY17" fmla="*/ 304800 h 1021556"/>
              <a:gd name="connsiteX18" fmla="*/ 83343 w 361955"/>
              <a:gd name="connsiteY18" fmla="*/ 402431 h 1021556"/>
              <a:gd name="connsiteX19" fmla="*/ 88106 w 361955"/>
              <a:gd name="connsiteY19" fmla="*/ 564356 h 1021556"/>
              <a:gd name="connsiteX20" fmla="*/ 83343 w 361955"/>
              <a:gd name="connsiteY20" fmla="*/ 647700 h 1021556"/>
              <a:gd name="connsiteX21" fmla="*/ 78581 w 361955"/>
              <a:gd name="connsiteY21" fmla="*/ 709613 h 1021556"/>
              <a:gd name="connsiteX22" fmla="*/ 71442 w 361955"/>
              <a:gd name="connsiteY22" fmla="*/ 731044 h 1021556"/>
              <a:gd name="connsiteX23" fmla="*/ 64293 w 361955"/>
              <a:gd name="connsiteY23" fmla="*/ 766763 h 1021556"/>
              <a:gd name="connsiteX24" fmla="*/ 38100 w 361955"/>
              <a:gd name="connsiteY24" fmla="*/ 842963 h 1021556"/>
              <a:gd name="connsiteX25" fmla="*/ 21431 w 361955"/>
              <a:gd name="connsiteY25" fmla="*/ 892969 h 1021556"/>
              <a:gd name="connsiteX26" fmla="*/ 4762 w 361955"/>
              <a:gd name="connsiteY26" fmla="*/ 928688 h 1021556"/>
              <a:gd name="connsiteX27" fmla="*/ 0 w 361955"/>
              <a:gd name="connsiteY27" fmla="*/ 959644 h 1021556"/>
              <a:gd name="connsiteX28" fmla="*/ 2381 w 361955"/>
              <a:gd name="connsiteY28" fmla="*/ 985838 h 1021556"/>
              <a:gd name="connsiteX29" fmla="*/ 7143 w 361955"/>
              <a:gd name="connsiteY29" fmla="*/ 1000125 h 1021556"/>
              <a:gd name="connsiteX30" fmla="*/ 19050 w 361955"/>
              <a:gd name="connsiteY30" fmla="*/ 1014413 h 1021556"/>
              <a:gd name="connsiteX31" fmla="*/ 42862 w 361955"/>
              <a:gd name="connsiteY31" fmla="*/ 1019175 h 1021556"/>
              <a:gd name="connsiteX32" fmla="*/ 80962 w 361955"/>
              <a:gd name="connsiteY32" fmla="*/ 1021556 h 1021556"/>
              <a:gd name="connsiteX33" fmla="*/ 209550 w 361955"/>
              <a:gd name="connsiteY33" fmla="*/ 1014413 h 1021556"/>
              <a:gd name="connsiteX34" fmla="*/ 292893 w 361955"/>
              <a:gd name="connsiteY34" fmla="*/ 1009650 h 1021556"/>
              <a:gd name="connsiteX0" fmla="*/ 209550 w 361955"/>
              <a:gd name="connsiteY0" fmla="*/ 1014413 h 1021556"/>
              <a:gd name="connsiteX1" fmla="*/ 361955 w 361955"/>
              <a:gd name="connsiteY1" fmla="*/ 647700 h 1021556"/>
              <a:gd name="connsiteX2" fmla="*/ 340518 w 361955"/>
              <a:gd name="connsiteY2" fmla="*/ 635794 h 1021556"/>
              <a:gd name="connsiteX3" fmla="*/ 309562 w 361955"/>
              <a:gd name="connsiteY3" fmla="*/ 607219 h 1021556"/>
              <a:gd name="connsiteX4" fmla="*/ 292893 w 361955"/>
              <a:gd name="connsiteY4" fmla="*/ 581025 h 1021556"/>
              <a:gd name="connsiteX5" fmla="*/ 245268 w 361955"/>
              <a:gd name="connsiteY5" fmla="*/ 450056 h 1021556"/>
              <a:gd name="connsiteX6" fmla="*/ 159543 w 361955"/>
              <a:gd name="connsiteY6" fmla="*/ 211931 h 1021556"/>
              <a:gd name="connsiteX7" fmla="*/ 102393 w 361955"/>
              <a:gd name="connsiteY7" fmla="*/ 42863 h 1021556"/>
              <a:gd name="connsiteX8" fmla="*/ 88106 w 361955"/>
              <a:gd name="connsiteY8" fmla="*/ 9525 h 1021556"/>
              <a:gd name="connsiteX9" fmla="*/ 78581 w 361955"/>
              <a:gd name="connsiteY9" fmla="*/ 0 h 1021556"/>
              <a:gd name="connsiteX10" fmla="*/ 71437 w 361955"/>
              <a:gd name="connsiteY10" fmla="*/ 0 h 1021556"/>
              <a:gd name="connsiteX11" fmla="*/ 59531 w 361955"/>
              <a:gd name="connsiteY11" fmla="*/ 2381 h 1021556"/>
              <a:gd name="connsiteX12" fmla="*/ 50006 w 361955"/>
              <a:gd name="connsiteY12" fmla="*/ 11906 h 1021556"/>
              <a:gd name="connsiteX13" fmla="*/ 42862 w 361955"/>
              <a:gd name="connsiteY13" fmla="*/ 30956 h 1021556"/>
              <a:gd name="connsiteX14" fmla="*/ 38100 w 361955"/>
              <a:gd name="connsiteY14" fmla="*/ 40481 h 1021556"/>
              <a:gd name="connsiteX15" fmla="*/ 40481 w 361955"/>
              <a:gd name="connsiteY15" fmla="*/ 69056 h 1021556"/>
              <a:gd name="connsiteX16" fmla="*/ 52387 w 361955"/>
              <a:gd name="connsiteY16" fmla="*/ 147638 h 1021556"/>
              <a:gd name="connsiteX17" fmla="*/ 73818 w 361955"/>
              <a:gd name="connsiteY17" fmla="*/ 304800 h 1021556"/>
              <a:gd name="connsiteX18" fmla="*/ 83343 w 361955"/>
              <a:gd name="connsiteY18" fmla="*/ 402431 h 1021556"/>
              <a:gd name="connsiteX19" fmla="*/ 88106 w 361955"/>
              <a:gd name="connsiteY19" fmla="*/ 564356 h 1021556"/>
              <a:gd name="connsiteX20" fmla="*/ 83343 w 361955"/>
              <a:gd name="connsiteY20" fmla="*/ 647700 h 1021556"/>
              <a:gd name="connsiteX21" fmla="*/ 78581 w 361955"/>
              <a:gd name="connsiteY21" fmla="*/ 709613 h 1021556"/>
              <a:gd name="connsiteX22" fmla="*/ 71442 w 361955"/>
              <a:gd name="connsiteY22" fmla="*/ 731044 h 1021556"/>
              <a:gd name="connsiteX23" fmla="*/ 64293 w 361955"/>
              <a:gd name="connsiteY23" fmla="*/ 766763 h 1021556"/>
              <a:gd name="connsiteX24" fmla="*/ 38100 w 361955"/>
              <a:gd name="connsiteY24" fmla="*/ 842963 h 1021556"/>
              <a:gd name="connsiteX25" fmla="*/ 21431 w 361955"/>
              <a:gd name="connsiteY25" fmla="*/ 892969 h 1021556"/>
              <a:gd name="connsiteX26" fmla="*/ 4762 w 361955"/>
              <a:gd name="connsiteY26" fmla="*/ 928688 h 1021556"/>
              <a:gd name="connsiteX27" fmla="*/ 0 w 361955"/>
              <a:gd name="connsiteY27" fmla="*/ 959644 h 1021556"/>
              <a:gd name="connsiteX28" fmla="*/ 2381 w 361955"/>
              <a:gd name="connsiteY28" fmla="*/ 985838 h 1021556"/>
              <a:gd name="connsiteX29" fmla="*/ 7143 w 361955"/>
              <a:gd name="connsiteY29" fmla="*/ 1000125 h 1021556"/>
              <a:gd name="connsiteX30" fmla="*/ 19050 w 361955"/>
              <a:gd name="connsiteY30" fmla="*/ 1014413 h 1021556"/>
              <a:gd name="connsiteX31" fmla="*/ 42862 w 361955"/>
              <a:gd name="connsiteY31" fmla="*/ 1019175 h 1021556"/>
              <a:gd name="connsiteX32" fmla="*/ 80962 w 361955"/>
              <a:gd name="connsiteY32" fmla="*/ 1021556 h 1021556"/>
              <a:gd name="connsiteX33" fmla="*/ 209550 w 361955"/>
              <a:gd name="connsiteY33" fmla="*/ 1014413 h 1021556"/>
              <a:gd name="connsiteX0" fmla="*/ 80962 w 361955"/>
              <a:gd name="connsiteY0" fmla="*/ 1021556 h 1021556"/>
              <a:gd name="connsiteX1" fmla="*/ 361955 w 361955"/>
              <a:gd name="connsiteY1" fmla="*/ 647700 h 1021556"/>
              <a:gd name="connsiteX2" fmla="*/ 340518 w 361955"/>
              <a:gd name="connsiteY2" fmla="*/ 635794 h 1021556"/>
              <a:gd name="connsiteX3" fmla="*/ 309562 w 361955"/>
              <a:gd name="connsiteY3" fmla="*/ 607219 h 1021556"/>
              <a:gd name="connsiteX4" fmla="*/ 292893 w 361955"/>
              <a:gd name="connsiteY4" fmla="*/ 581025 h 1021556"/>
              <a:gd name="connsiteX5" fmla="*/ 245268 w 361955"/>
              <a:gd name="connsiteY5" fmla="*/ 450056 h 1021556"/>
              <a:gd name="connsiteX6" fmla="*/ 159543 w 361955"/>
              <a:gd name="connsiteY6" fmla="*/ 211931 h 1021556"/>
              <a:gd name="connsiteX7" fmla="*/ 102393 w 361955"/>
              <a:gd name="connsiteY7" fmla="*/ 42863 h 1021556"/>
              <a:gd name="connsiteX8" fmla="*/ 88106 w 361955"/>
              <a:gd name="connsiteY8" fmla="*/ 9525 h 1021556"/>
              <a:gd name="connsiteX9" fmla="*/ 78581 w 361955"/>
              <a:gd name="connsiteY9" fmla="*/ 0 h 1021556"/>
              <a:gd name="connsiteX10" fmla="*/ 71437 w 361955"/>
              <a:gd name="connsiteY10" fmla="*/ 0 h 1021556"/>
              <a:gd name="connsiteX11" fmla="*/ 59531 w 361955"/>
              <a:gd name="connsiteY11" fmla="*/ 2381 h 1021556"/>
              <a:gd name="connsiteX12" fmla="*/ 50006 w 361955"/>
              <a:gd name="connsiteY12" fmla="*/ 11906 h 1021556"/>
              <a:gd name="connsiteX13" fmla="*/ 42862 w 361955"/>
              <a:gd name="connsiteY13" fmla="*/ 30956 h 1021556"/>
              <a:gd name="connsiteX14" fmla="*/ 38100 w 361955"/>
              <a:gd name="connsiteY14" fmla="*/ 40481 h 1021556"/>
              <a:gd name="connsiteX15" fmla="*/ 40481 w 361955"/>
              <a:gd name="connsiteY15" fmla="*/ 69056 h 1021556"/>
              <a:gd name="connsiteX16" fmla="*/ 52387 w 361955"/>
              <a:gd name="connsiteY16" fmla="*/ 147638 h 1021556"/>
              <a:gd name="connsiteX17" fmla="*/ 73818 w 361955"/>
              <a:gd name="connsiteY17" fmla="*/ 304800 h 1021556"/>
              <a:gd name="connsiteX18" fmla="*/ 83343 w 361955"/>
              <a:gd name="connsiteY18" fmla="*/ 402431 h 1021556"/>
              <a:gd name="connsiteX19" fmla="*/ 88106 w 361955"/>
              <a:gd name="connsiteY19" fmla="*/ 564356 h 1021556"/>
              <a:gd name="connsiteX20" fmla="*/ 83343 w 361955"/>
              <a:gd name="connsiteY20" fmla="*/ 647700 h 1021556"/>
              <a:gd name="connsiteX21" fmla="*/ 78581 w 361955"/>
              <a:gd name="connsiteY21" fmla="*/ 709613 h 1021556"/>
              <a:gd name="connsiteX22" fmla="*/ 71442 w 361955"/>
              <a:gd name="connsiteY22" fmla="*/ 731044 h 1021556"/>
              <a:gd name="connsiteX23" fmla="*/ 64293 w 361955"/>
              <a:gd name="connsiteY23" fmla="*/ 766763 h 1021556"/>
              <a:gd name="connsiteX24" fmla="*/ 38100 w 361955"/>
              <a:gd name="connsiteY24" fmla="*/ 842963 h 1021556"/>
              <a:gd name="connsiteX25" fmla="*/ 21431 w 361955"/>
              <a:gd name="connsiteY25" fmla="*/ 892969 h 1021556"/>
              <a:gd name="connsiteX26" fmla="*/ 4762 w 361955"/>
              <a:gd name="connsiteY26" fmla="*/ 928688 h 1021556"/>
              <a:gd name="connsiteX27" fmla="*/ 0 w 361955"/>
              <a:gd name="connsiteY27" fmla="*/ 959644 h 1021556"/>
              <a:gd name="connsiteX28" fmla="*/ 2381 w 361955"/>
              <a:gd name="connsiteY28" fmla="*/ 985838 h 1021556"/>
              <a:gd name="connsiteX29" fmla="*/ 7143 w 361955"/>
              <a:gd name="connsiteY29" fmla="*/ 1000125 h 1021556"/>
              <a:gd name="connsiteX30" fmla="*/ 19050 w 361955"/>
              <a:gd name="connsiteY30" fmla="*/ 1014413 h 1021556"/>
              <a:gd name="connsiteX31" fmla="*/ 42862 w 361955"/>
              <a:gd name="connsiteY31" fmla="*/ 1019175 h 1021556"/>
              <a:gd name="connsiteX32" fmla="*/ 80962 w 361955"/>
              <a:gd name="connsiteY32" fmla="*/ 1021556 h 1021556"/>
              <a:gd name="connsiteX0" fmla="*/ 42862 w 361955"/>
              <a:gd name="connsiteY0" fmla="*/ 1019175 h 1019175"/>
              <a:gd name="connsiteX1" fmla="*/ 361955 w 361955"/>
              <a:gd name="connsiteY1" fmla="*/ 647700 h 1019175"/>
              <a:gd name="connsiteX2" fmla="*/ 340518 w 361955"/>
              <a:gd name="connsiteY2" fmla="*/ 635794 h 1019175"/>
              <a:gd name="connsiteX3" fmla="*/ 309562 w 361955"/>
              <a:gd name="connsiteY3" fmla="*/ 607219 h 1019175"/>
              <a:gd name="connsiteX4" fmla="*/ 292893 w 361955"/>
              <a:gd name="connsiteY4" fmla="*/ 581025 h 1019175"/>
              <a:gd name="connsiteX5" fmla="*/ 245268 w 361955"/>
              <a:gd name="connsiteY5" fmla="*/ 450056 h 1019175"/>
              <a:gd name="connsiteX6" fmla="*/ 159543 w 361955"/>
              <a:gd name="connsiteY6" fmla="*/ 211931 h 1019175"/>
              <a:gd name="connsiteX7" fmla="*/ 102393 w 361955"/>
              <a:gd name="connsiteY7" fmla="*/ 42863 h 1019175"/>
              <a:gd name="connsiteX8" fmla="*/ 88106 w 361955"/>
              <a:gd name="connsiteY8" fmla="*/ 9525 h 1019175"/>
              <a:gd name="connsiteX9" fmla="*/ 78581 w 361955"/>
              <a:gd name="connsiteY9" fmla="*/ 0 h 1019175"/>
              <a:gd name="connsiteX10" fmla="*/ 71437 w 361955"/>
              <a:gd name="connsiteY10" fmla="*/ 0 h 1019175"/>
              <a:gd name="connsiteX11" fmla="*/ 59531 w 361955"/>
              <a:gd name="connsiteY11" fmla="*/ 2381 h 1019175"/>
              <a:gd name="connsiteX12" fmla="*/ 50006 w 361955"/>
              <a:gd name="connsiteY12" fmla="*/ 11906 h 1019175"/>
              <a:gd name="connsiteX13" fmla="*/ 42862 w 361955"/>
              <a:gd name="connsiteY13" fmla="*/ 30956 h 1019175"/>
              <a:gd name="connsiteX14" fmla="*/ 38100 w 361955"/>
              <a:gd name="connsiteY14" fmla="*/ 40481 h 1019175"/>
              <a:gd name="connsiteX15" fmla="*/ 40481 w 361955"/>
              <a:gd name="connsiteY15" fmla="*/ 69056 h 1019175"/>
              <a:gd name="connsiteX16" fmla="*/ 52387 w 361955"/>
              <a:gd name="connsiteY16" fmla="*/ 147638 h 1019175"/>
              <a:gd name="connsiteX17" fmla="*/ 73818 w 361955"/>
              <a:gd name="connsiteY17" fmla="*/ 304800 h 1019175"/>
              <a:gd name="connsiteX18" fmla="*/ 83343 w 361955"/>
              <a:gd name="connsiteY18" fmla="*/ 402431 h 1019175"/>
              <a:gd name="connsiteX19" fmla="*/ 88106 w 361955"/>
              <a:gd name="connsiteY19" fmla="*/ 564356 h 1019175"/>
              <a:gd name="connsiteX20" fmla="*/ 83343 w 361955"/>
              <a:gd name="connsiteY20" fmla="*/ 647700 h 1019175"/>
              <a:gd name="connsiteX21" fmla="*/ 78581 w 361955"/>
              <a:gd name="connsiteY21" fmla="*/ 709613 h 1019175"/>
              <a:gd name="connsiteX22" fmla="*/ 71442 w 361955"/>
              <a:gd name="connsiteY22" fmla="*/ 731044 h 1019175"/>
              <a:gd name="connsiteX23" fmla="*/ 64293 w 361955"/>
              <a:gd name="connsiteY23" fmla="*/ 766763 h 1019175"/>
              <a:gd name="connsiteX24" fmla="*/ 38100 w 361955"/>
              <a:gd name="connsiteY24" fmla="*/ 842963 h 1019175"/>
              <a:gd name="connsiteX25" fmla="*/ 21431 w 361955"/>
              <a:gd name="connsiteY25" fmla="*/ 892969 h 1019175"/>
              <a:gd name="connsiteX26" fmla="*/ 4762 w 361955"/>
              <a:gd name="connsiteY26" fmla="*/ 928688 h 1019175"/>
              <a:gd name="connsiteX27" fmla="*/ 0 w 361955"/>
              <a:gd name="connsiteY27" fmla="*/ 959644 h 1019175"/>
              <a:gd name="connsiteX28" fmla="*/ 2381 w 361955"/>
              <a:gd name="connsiteY28" fmla="*/ 985838 h 1019175"/>
              <a:gd name="connsiteX29" fmla="*/ 7143 w 361955"/>
              <a:gd name="connsiteY29" fmla="*/ 1000125 h 1019175"/>
              <a:gd name="connsiteX30" fmla="*/ 19050 w 361955"/>
              <a:gd name="connsiteY30" fmla="*/ 1014413 h 1019175"/>
              <a:gd name="connsiteX31" fmla="*/ 42862 w 361955"/>
              <a:gd name="connsiteY31" fmla="*/ 1019175 h 1019175"/>
              <a:gd name="connsiteX0" fmla="*/ 19050 w 361955"/>
              <a:gd name="connsiteY0" fmla="*/ 1014413 h 1014413"/>
              <a:gd name="connsiteX1" fmla="*/ 361955 w 361955"/>
              <a:gd name="connsiteY1" fmla="*/ 647700 h 1014413"/>
              <a:gd name="connsiteX2" fmla="*/ 340518 w 361955"/>
              <a:gd name="connsiteY2" fmla="*/ 635794 h 1014413"/>
              <a:gd name="connsiteX3" fmla="*/ 309562 w 361955"/>
              <a:gd name="connsiteY3" fmla="*/ 607219 h 1014413"/>
              <a:gd name="connsiteX4" fmla="*/ 292893 w 361955"/>
              <a:gd name="connsiteY4" fmla="*/ 581025 h 1014413"/>
              <a:gd name="connsiteX5" fmla="*/ 245268 w 361955"/>
              <a:gd name="connsiteY5" fmla="*/ 450056 h 1014413"/>
              <a:gd name="connsiteX6" fmla="*/ 159543 w 361955"/>
              <a:gd name="connsiteY6" fmla="*/ 211931 h 1014413"/>
              <a:gd name="connsiteX7" fmla="*/ 102393 w 361955"/>
              <a:gd name="connsiteY7" fmla="*/ 42863 h 1014413"/>
              <a:gd name="connsiteX8" fmla="*/ 88106 w 361955"/>
              <a:gd name="connsiteY8" fmla="*/ 9525 h 1014413"/>
              <a:gd name="connsiteX9" fmla="*/ 78581 w 361955"/>
              <a:gd name="connsiteY9" fmla="*/ 0 h 1014413"/>
              <a:gd name="connsiteX10" fmla="*/ 71437 w 361955"/>
              <a:gd name="connsiteY10" fmla="*/ 0 h 1014413"/>
              <a:gd name="connsiteX11" fmla="*/ 59531 w 361955"/>
              <a:gd name="connsiteY11" fmla="*/ 2381 h 1014413"/>
              <a:gd name="connsiteX12" fmla="*/ 50006 w 361955"/>
              <a:gd name="connsiteY12" fmla="*/ 11906 h 1014413"/>
              <a:gd name="connsiteX13" fmla="*/ 42862 w 361955"/>
              <a:gd name="connsiteY13" fmla="*/ 30956 h 1014413"/>
              <a:gd name="connsiteX14" fmla="*/ 38100 w 361955"/>
              <a:gd name="connsiteY14" fmla="*/ 40481 h 1014413"/>
              <a:gd name="connsiteX15" fmla="*/ 40481 w 361955"/>
              <a:gd name="connsiteY15" fmla="*/ 69056 h 1014413"/>
              <a:gd name="connsiteX16" fmla="*/ 52387 w 361955"/>
              <a:gd name="connsiteY16" fmla="*/ 147638 h 1014413"/>
              <a:gd name="connsiteX17" fmla="*/ 73818 w 361955"/>
              <a:gd name="connsiteY17" fmla="*/ 304800 h 1014413"/>
              <a:gd name="connsiteX18" fmla="*/ 83343 w 361955"/>
              <a:gd name="connsiteY18" fmla="*/ 402431 h 1014413"/>
              <a:gd name="connsiteX19" fmla="*/ 88106 w 361955"/>
              <a:gd name="connsiteY19" fmla="*/ 564356 h 1014413"/>
              <a:gd name="connsiteX20" fmla="*/ 83343 w 361955"/>
              <a:gd name="connsiteY20" fmla="*/ 647700 h 1014413"/>
              <a:gd name="connsiteX21" fmla="*/ 78581 w 361955"/>
              <a:gd name="connsiteY21" fmla="*/ 709613 h 1014413"/>
              <a:gd name="connsiteX22" fmla="*/ 71442 w 361955"/>
              <a:gd name="connsiteY22" fmla="*/ 731044 h 1014413"/>
              <a:gd name="connsiteX23" fmla="*/ 64293 w 361955"/>
              <a:gd name="connsiteY23" fmla="*/ 766763 h 1014413"/>
              <a:gd name="connsiteX24" fmla="*/ 38100 w 361955"/>
              <a:gd name="connsiteY24" fmla="*/ 842963 h 1014413"/>
              <a:gd name="connsiteX25" fmla="*/ 21431 w 361955"/>
              <a:gd name="connsiteY25" fmla="*/ 892969 h 1014413"/>
              <a:gd name="connsiteX26" fmla="*/ 4762 w 361955"/>
              <a:gd name="connsiteY26" fmla="*/ 928688 h 1014413"/>
              <a:gd name="connsiteX27" fmla="*/ 0 w 361955"/>
              <a:gd name="connsiteY27" fmla="*/ 959644 h 1014413"/>
              <a:gd name="connsiteX28" fmla="*/ 2381 w 361955"/>
              <a:gd name="connsiteY28" fmla="*/ 985838 h 1014413"/>
              <a:gd name="connsiteX29" fmla="*/ 7143 w 361955"/>
              <a:gd name="connsiteY29" fmla="*/ 1000125 h 1014413"/>
              <a:gd name="connsiteX30" fmla="*/ 19050 w 361955"/>
              <a:gd name="connsiteY30" fmla="*/ 1014413 h 1014413"/>
              <a:gd name="connsiteX0" fmla="*/ 7143 w 361955"/>
              <a:gd name="connsiteY0" fmla="*/ 1000125 h 1000125"/>
              <a:gd name="connsiteX1" fmla="*/ 361955 w 361955"/>
              <a:gd name="connsiteY1" fmla="*/ 647700 h 1000125"/>
              <a:gd name="connsiteX2" fmla="*/ 340518 w 361955"/>
              <a:gd name="connsiteY2" fmla="*/ 635794 h 1000125"/>
              <a:gd name="connsiteX3" fmla="*/ 309562 w 361955"/>
              <a:gd name="connsiteY3" fmla="*/ 607219 h 1000125"/>
              <a:gd name="connsiteX4" fmla="*/ 292893 w 361955"/>
              <a:gd name="connsiteY4" fmla="*/ 581025 h 1000125"/>
              <a:gd name="connsiteX5" fmla="*/ 245268 w 361955"/>
              <a:gd name="connsiteY5" fmla="*/ 450056 h 1000125"/>
              <a:gd name="connsiteX6" fmla="*/ 159543 w 361955"/>
              <a:gd name="connsiteY6" fmla="*/ 211931 h 1000125"/>
              <a:gd name="connsiteX7" fmla="*/ 102393 w 361955"/>
              <a:gd name="connsiteY7" fmla="*/ 42863 h 1000125"/>
              <a:gd name="connsiteX8" fmla="*/ 88106 w 361955"/>
              <a:gd name="connsiteY8" fmla="*/ 9525 h 1000125"/>
              <a:gd name="connsiteX9" fmla="*/ 78581 w 361955"/>
              <a:gd name="connsiteY9" fmla="*/ 0 h 1000125"/>
              <a:gd name="connsiteX10" fmla="*/ 71437 w 361955"/>
              <a:gd name="connsiteY10" fmla="*/ 0 h 1000125"/>
              <a:gd name="connsiteX11" fmla="*/ 59531 w 361955"/>
              <a:gd name="connsiteY11" fmla="*/ 2381 h 1000125"/>
              <a:gd name="connsiteX12" fmla="*/ 50006 w 361955"/>
              <a:gd name="connsiteY12" fmla="*/ 11906 h 1000125"/>
              <a:gd name="connsiteX13" fmla="*/ 42862 w 361955"/>
              <a:gd name="connsiteY13" fmla="*/ 30956 h 1000125"/>
              <a:gd name="connsiteX14" fmla="*/ 38100 w 361955"/>
              <a:gd name="connsiteY14" fmla="*/ 40481 h 1000125"/>
              <a:gd name="connsiteX15" fmla="*/ 40481 w 361955"/>
              <a:gd name="connsiteY15" fmla="*/ 69056 h 1000125"/>
              <a:gd name="connsiteX16" fmla="*/ 52387 w 361955"/>
              <a:gd name="connsiteY16" fmla="*/ 147638 h 1000125"/>
              <a:gd name="connsiteX17" fmla="*/ 73818 w 361955"/>
              <a:gd name="connsiteY17" fmla="*/ 304800 h 1000125"/>
              <a:gd name="connsiteX18" fmla="*/ 83343 w 361955"/>
              <a:gd name="connsiteY18" fmla="*/ 402431 h 1000125"/>
              <a:gd name="connsiteX19" fmla="*/ 88106 w 361955"/>
              <a:gd name="connsiteY19" fmla="*/ 564356 h 1000125"/>
              <a:gd name="connsiteX20" fmla="*/ 83343 w 361955"/>
              <a:gd name="connsiteY20" fmla="*/ 647700 h 1000125"/>
              <a:gd name="connsiteX21" fmla="*/ 78581 w 361955"/>
              <a:gd name="connsiteY21" fmla="*/ 709613 h 1000125"/>
              <a:gd name="connsiteX22" fmla="*/ 71442 w 361955"/>
              <a:gd name="connsiteY22" fmla="*/ 731044 h 1000125"/>
              <a:gd name="connsiteX23" fmla="*/ 64293 w 361955"/>
              <a:gd name="connsiteY23" fmla="*/ 766763 h 1000125"/>
              <a:gd name="connsiteX24" fmla="*/ 38100 w 361955"/>
              <a:gd name="connsiteY24" fmla="*/ 842963 h 1000125"/>
              <a:gd name="connsiteX25" fmla="*/ 21431 w 361955"/>
              <a:gd name="connsiteY25" fmla="*/ 892969 h 1000125"/>
              <a:gd name="connsiteX26" fmla="*/ 4762 w 361955"/>
              <a:gd name="connsiteY26" fmla="*/ 928688 h 1000125"/>
              <a:gd name="connsiteX27" fmla="*/ 0 w 361955"/>
              <a:gd name="connsiteY27" fmla="*/ 959644 h 1000125"/>
              <a:gd name="connsiteX28" fmla="*/ 2381 w 361955"/>
              <a:gd name="connsiteY28" fmla="*/ 985838 h 1000125"/>
              <a:gd name="connsiteX29" fmla="*/ 7143 w 361955"/>
              <a:gd name="connsiteY29" fmla="*/ 1000125 h 1000125"/>
              <a:gd name="connsiteX0" fmla="*/ 2381 w 361955"/>
              <a:gd name="connsiteY0" fmla="*/ 985838 h 985838"/>
              <a:gd name="connsiteX1" fmla="*/ 361955 w 361955"/>
              <a:gd name="connsiteY1" fmla="*/ 647700 h 985838"/>
              <a:gd name="connsiteX2" fmla="*/ 340518 w 361955"/>
              <a:gd name="connsiteY2" fmla="*/ 635794 h 985838"/>
              <a:gd name="connsiteX3" fmla="*/ 309562 w 361955"/>
              <a:gd name="connsiteY3" fmla="*/ 607219 h 985838"/>
              <a:gd name="connsiteX4" fmla="*/ 292893 w 361955"/>
              <a:gd name="connsiteY4" fmla="*/ 581025 h 985838"/>
              <a:gd name="connsiteX5" fmla="*/ 245268 w 361955"/>
              <a:gd name="connsiteY5" fmla="*/ 450056 h 985838"/>
              <a:gd name="connsiteX6" fmla="*/ 159543 w 361955"/>
              <a:gd name="connsiteY6" fmla="*/ 211931 h 985838"/>
              <a:gd name="connsiteX7" fmla="*/ 102393 w 361955"/>
              <a:gd name="connsiteY7" fmla="*/ 42863 h 985838"/>
              <a:gd name="connsiteX8" fmla="*/ 88106 w 361955"/>
              <a:gd name="connsiteY8" fmla="*/ 9525 h 985838"/>
              <a:gd name="connsiteX9" fmla="*/ 78581 w 361955"/>
              <a:gd name="connsiteY9" fmla="*/ 0 h 985838"/>
              <a:gd name="connsiteX10" fmla="*/ 71437 w 361955"/>
              <a:gd name="connsiteY10" fmla="*/ 0 h 985838"/>
              <a:gd name="connsiteX11" fmla="*/ 59531 w 361955"/>
              <a:gd name="connsiteY11" fmla="*/ 2381 h 985838"/>
              <a:gd name="connsiteX12" fmla="*/ 50006 w 361955"/>
              <a:gd name="connsiteY12" fmla="*/ 11906 h 985838"/>
              <a:gd name="connsiteX13" fmla="*/ 42862 w 361955"/>
              <a:gd name="connsiteY13" fmla="*/ 30956 h 985838"/>
              <a:gd name="connsiteX14" fmla="*/ 38100 w 361955"/>
              <a:gd name="connsiteY14" fmla="*/ 40481 h 985838"/>
              <a:gd name="connsiteX15" fmla="*/ 40481 w 361955"/>
              <a:gd name="connsiteY15" fmla="*/ 69056 h 985838"/>
              <a:gd name="connsiteX16" fmla="*/ 52387 w 361955"/>
              <a:gd name="connsiteY16" fmla="*/ 147638 h 985838"/>
              <a:gd name="connsiteX17" fmla="*/ 73818 w 361955"/>
              <a:gd name="connsiteY17" fmla="*/ 304800 h 985838"/>
              <a:gd name="connsiteX18" fmla="*/ 83343 w 361955"/>
              <a:gd name="connsiteY18" fmla="*/ 402431 h 985838"/>
              <a:gd name="connsiteX19" fmla="*/ 88106 w 361955"/>
              <a:gd name="connsiteY19" fmla="*/ 564356 h 985838"/>
              <a:gd name="connsiteX20" fmla="*/ 83343 w 361955"/>
              <a:gd name="connsiteY20" fmla="*/ 647700 h 985838"/>
              <a:gd name="connsiteX21" fmla="*/ 78581 w 361955"/>
              <a:gd name="connsiteY21" fmla="*/ 709613 h 985838"/>
              <a:gd name="connsiteX22" fmla="*/ 71442 w 361955"/>
              <a:gd name="connsiteY22" fmla="*/ 731044 h 985838"/>
              <a:gd name="connsiteX23" fmla="*/ 64293 w 361955"/>
              <a:gd name="connsiteY23" fmla="*/ 766763 h 985838"/>
              <a:gd name="connsiteX24" fmla="*/ 38100 w 361955"/>
              <a:gd name="connsiteY24" fmla="*/ 842963 h 985838"/>
              <a:gd name="connsiteX25" fmla="*/ 21431 w 361955"/>
              <a:gd name="connsiteY25" fmla="*/ 892969 h 985838"/>
              <a:gd name="connsiteX26" fmla="*/ 4762 w 361955"/>
              <a:gd name="connsiteY26" fmla="*/ 928688 h 985838"/>
              <a:gd name="connsiteX27" fmla="*/ 0 w 361955"/>
              <a:gd name="connsiteY27" fmla="*/ 959644 h 985838"/>
              <a:gd name="connsiteX28" fmla="*/ 2381 w 361955"/>
              <a:gd name="connsiteY28" fmla="*/ 985838 h 985838"/>
              <a:gd name="connsiteX0" fmla="*/ 0 w 361955"/>
              <a:gd name="connsiteY0" fmla="*/ 959644 h 959644"/>
              <a:gd name="connsiteX1" fmla="*/ 361955 w 361955"/>
              <a:gd name="connsiteY1" fmla="*/ 647700 h 959644"/>
              <a:gd name="connsiteX2" fmla="*/ 340518 w 361955"/>
              <a:gd name="connsiteY2" fmla="*/ 635794 h 959644"/>
              <a:gd name="connsiteX3" fmla="*/ 309562 w 361955"/>
              <a:gd name="connsiteY3" fmla="*/ 607219 h 959644"/>
              <a:gd name="connsiteX4" fmla="*/ 292893 w 361955"/>
              <a:gd name="connsiteY4" fmla="*/ 581025 h 959644"/>
              <a:gd name="connsiteX5" fmla="*/ 245268 w 361955"/>
              <a:gd name="connsiteY5" fmla="*/ 450056 h 959644"/>
              <a:gd name="connsiteX6" fmla="*/ 159543 w 361955"/>
              <a:gd name="connsiteY6" fmla="*/ 211931 h 959644"/>
              <a:gd name="connsiteX7" fmla="*/ 102393 w 361955"/>
              <a:gd name="connsiteY7" fmla="*/ 42863 h 959644"/>
              <a:gd name="connsiteX8" fmla="*/ 88106 w 361955"/>
              <a:gd name="connsiteY8" fmla="*/ 9525 h 959644"/>
              <a:gd name="connsiteX9" fmla="*/ 78581 w 361955"/>
              <a:gd name="connsiteY9" fmla="*/ 0 h 959644"/>
              <a:gd name="connsiteX10" fmla="*/ 71437 w 361955"/>
              <a:gd name="connsiteY10" fmla="*/ 0 h 959644"/>
              <a:gd name="connsiteX11" fmla="*/ 59531 w 361955"/>
              <a:gd name="connsiteY11" fmla="*/ 2381 h 959644"/>
              <a:gd name="connsiteX12" fmla="*/ 50006 w 361955"/>
              <a:gd name="connsiteY12" fmla="*/ 11906 h 959644"/>
              <a:gd name="connsiteX13" fmla="*/ 42862 w 361955"/>
              <a:gd name="connsiteY13" fmla="*/ 30956 h 959644"/>
              <a:gd name="connsiteX14" fmla="*/ 38100 w 361955"/>
              <a:gd name="connsiteY14" fmla="*/ 40481 h 959644"/>
              <a:gd name="connsiteX15" fmla="*/ 40481 w 361955"/>
              <a:gd name="connsiteY15" fmla="*/ 69056 h 959644"/>
              <a:gd name="connsiteX16" fmla="*/ 52387 w 361955"/>
              <a:gd name="connsiteY16" fmla="*/ 147638 h 959644"/>
              <a:gd name="connsiteX17" fmla="*/ 73818 w 361955"/>
              <a:gd name="connsiteY17" fmla="*/ 304800 h 959644"/>
              <a:gd name="connsiteX18" fmla="*/ 83343 w 361955"/>
              <a:gd name="connsiteY18" fmla="*/ 402431 h 959644"/>
              <a:gd name="connsiteX19" fmla="*/ 88106 w 361955"/>
              <a:gd name="connsiteY19" fmla="*/ 564356 h 959644"/>
              <a:gd name="connsiteX20" fmla="*/ 83343 w 361955"/>
              <a:gd name="connsiteY20" fmla="*/ 647700 h 959644"/>
              <a:gd name="connsiteX21" fmla="*/ 78581 w 361955"/>
              <a:gd name="connsiteY21" fmla="*/ 709613 h 959644"/>
              <a:gd name="connsiteX22" fmla="*/ 71442 w 361955"/>
              <a:gd name="connsiteY22" fmla="*/ 731044 h 959644"/>
              <a:gd name="connsiteX23" fmla="*/ 64293 w 361955"/>
              <a:gd name="connsiteY23" fmla="*/ 766763 h 959644"/>
              <a:gd name="connsiteX24" fmla="*/ 38100 w 361955"/>
              <a:gd name="connsiteY24" fmla="*/ 842963 h 959644"/>
              <a:gd name="connsiteX25" fmla="*/ 21431 w 361955"/>
              <a:gd name="connsiteY25" fmla="*/ 892969 h 959644"/>
              <a:gd name="connsiteX26" fmla="*/ 4762 w 361955"/>
              <a:gd name="connsiteY26" fmla="*/ 928688 h 959644"/>
              <a:gd name="connsiteX27" fmla="*/ 0 w 361955"/>
              <a:gd name="connsiteY27" fmla="*/ 959644 h 959644"/>
              <a:gd name="connsiteX0" fmla="*/ 0 w 357193"/>
              <a:gd name="connsiteY0" fmla="*/ 928688 h 928688"/>
              <a:gd name="connsiteX1" fmla="*/ 357193 w 357193"/>
              <a:gd name="connsiteY1" fmla="*/ 647700 h 928688"/>
              <a:gd name="connsiteX2" fmla="*/ 335756 w 357193"/>
              <a:gd name="connsiteY2" fmla="*/ 635794 h 928688"/>
              <a:gd name="connsiteX3" fmla="*/ 304800 w 357193"/>
              <a:gd name="connsiteY3" fmla="*/ 607219 h 928688"/>
              <a:gd name="connsiteX4" fmla="*/ 288131 w 357193"/>
              <a:gd name="connsiteY4" fmla="*/ 581025 h 928688"/>
              <a:gd name="connsiteX5" fmla="*/ 240506 w 357193"/>
              <a:gd name="connsiteY5" fmla="*/ 450056 h 928688"/>
              <a:gd name="connsiteX6" fmla="*/ 154781 w 357193"/>
              <a:gd name="connsiteY6" fmla="*/ 211931 h 928688"/>
              <a:gd name="connsiteX7" fmla="*/ 97631 w 357193"/>
              <a:gd name="connsiteY7" fmla="*/ 42863 h 928688"/>
              <a:gd name="connsiteX8" fmla="*/ 83344 w 357193"/>
              <a:gd name="connsiteY8" fmla="*/ 9525 h 928688"/>
              <a:gd name="connsiteX9" fmla="*/ 73819 w 357193"/>
              <a:gd name="connsiteY9" fmla="*/ 0 h 928688"/>
              <a:gd name="connsiteX10" fmla="*/ 66675 w 357193"/>
              <a:gd name="connsiteY10" fmla="*/ 0 h 928688"/>
              <a:gd name="connsiteX11" fmla="*/ 54769 w 357193"/>
              <a:gd name="connsiteY11" fmla="*/ 2381 h 928688"/>
              <a:gd name="connsiteX12" fmla="*/ 45244 w 357193"/>
              <a:gd name="connsiteY12" fmla="*/ 11906 h 928688"/>
              <a:gd name="connsiteX13" fmla="*/ 38100 w 357193"/>
              <a:gd name="connsiteY13" fmla="*/ 30956 h 928688"/>
              <a:gd name="connsiteX14" fmla="*/ 33338 w 357193"/>
              <a:gd name="connsiteY14" fmla="*/ 40481 h 928688"/>
              <a:gd name="connsiteX15" fmla="*/ 35719 w 357193"/>
              <a:gd name="connsiteY15" fmla="*/ 69056 h 928688"/>
              <a:gd name="connsiteX16" fmla="*/ 47625 w 357193"/>
              <a:gd name="connsiteY16" fmla="*/ 147638 h 928688"/>
              <a:gd name="connsiteX17" fmla="*/ 69056 w 357193"/>
              <a:gd name="connsiteY17" fmla="*/ 304800 h 928688"/>
              <a:gd name="connsiteX18" fmla="*/ 78581 w 357193"/>
              <a:gd name="connsiteY18" fmla="*/ 402431 h 928688"/>
              <a:gd name="connsiteX19" fmla="*/ 83344 w 357193"/>
              <a:gd name="connsiteY19" fmla="*/ 564356 h 928688"/>
              <a:gd name="connsiteX20" fmla="*/ 78581 w 357193"/>
              <a:gd name="connsiteY20" fmla="*/ 647700 h 928688"/>
              <a:gd name="connsiteX21" fmla="*/ 73819 w 357193"/>
              <a:gd name="connsiteY21" fmla="*/ 709613 h 928688"/>
              <a:gd name="connsiteX22" fmla="*/ 66680 w 357193"/>
              <a:gd name="connsiteY22" fmla="*/ 731044 h 928688"/>
              <a:gd name="connsiteX23" fmla="*/ 59531 w 357193"/>
              <a:gd name="connsiteY23" fmla="*/ 766763 h 928688"/>
              <a:gd name="connsiteX24" fmla="*/ 33338 w 357193"/>
              <a:gd name="connsiteY24" fmla="*/ 842963 h 928688"/>
              <a:gd name="connsiteX25" fmla="*/ 16669 w 357193"/>
              <a:gd name="connsiteY25" fmla="*/ 892969 h 928688"/>
              <a:gd name="connsiteX26" fmla="*/ 0 w 357193"/>
              <a:gd name="connsiteY26" fmla="*/ 928688 h 928688"/>
              <a:gd name="connsiteX0" fmla="*/ 0 w 340524"/>
              <a:gd name="connsiteY0" fmla="*/ 892969 h 892969"/>
              <a:gd name="connsiteX1" fmla="*/ 340524 w 340524"/>
              <a:gd name="connsiteY1" fmla="*/ 647700 h 892969"/>
              <a:gd name="connsiteX2" fmla="*/ 319087 w 340524"/>
              <a:gd name="connsiteY2" fmla="*/ 635794 h 892969"/>
              <a:gd name="connsiteX3" fmla="*/ 288131 w 340524"/>
              <a:gd name="connsiteY3" fmla="*/ 607219 h 892969"/>
              <a:gd name="connsiteX4" fmla="*/ 271462 w 340524"/>
              <a:gd name="connsiteY4" fmla="*/ 581025 h 892969"/>
              <a:gd name="connsiteX5" fmla="*/ 223837 w 340524"/>
              <a:gd name="connsiteY5" fmla="*/ 450056 h 892969"/>
              <a:gd name="connsiteX6" fmla="*/ 138112 w 340524"/>
              <a:gd name="connsiteY6" fmla="*/ 211931 h 892969"/>
              <a:gd name="connsiteX7" fmla="*/ 80962 w 340524"/>
              <a:gd name="connsiteY7" fmla="*/ 42863 h 892969"/>
              <a:gd name="connsiteX8" fmla="*/ 66675 w 340524"/>
              <a:gd name="connsiteY8" fmla="*/ 9525 h 892969"/>
              <a:gd name="connsiteX9" fmla="*/ 57150 w 340524"/>
              <a:gd name="connsiteY9" fmla="*/ 0 h 892969"/>
              <a:gd name="connsiteX10" fmla="*/ 50006 w 340524"/>
              <a:gd name="connsiteY10" fmla="*/ 0 h 892969"/>
              <a:gd name="connsiteX11" fmla="*/ 38100 w 340524"/>
              <a:gd name="connsiteY11" fmla="*/ 2381 h 892969"/>
              <a:gd name="connsiteX12" fmla="*/ 28575 w 340524"/>
              <a:gd name="connsiteY12" fmla="*/ 11906 h 892969"/>
              <a:gd name="connsiteX13" fmla="*/ 21431 w 340524"/>
              <a:gd name="connsiteY13" fmla="*/ 30956 h 892969"/>
              <a:gd name="connsiteX14" fmla="*/ 16669 w 340524"/>
              <a:gd name="connsiteY14" fmla="*/ 40481 h 892969"/>
              <a:gd name="connsiteX15" fmla="*/ 19050 w 340524"/>
              <a:gd name="connsiteY15" fmla="*/ 69056 h 892969"/>
              <a:gd name="connsiteX16" fmla="*/ 30956 w 340524"/>
              <a:gd name="connsiteY16" fmla="*/ 147638 h 892969"/>
              <a:gd name="connsiteX17" fmla="*/ 52387 w 340524"/>
              <a:gd name="connsiteY17" fmla="*/ 304800 h 892969"/>
              <a:gd name="connsiteX18" fmla="*/ 61912 w 340524"/>
              <a:gd name="connsiteY18" fmla="*/ 402431 h 892969"/>
              <a:gd name="connsiteX19" fmla="*/ 66675 w 340524"/>
              <a:gd name="connsiteY19" fmla="*/ 564356 h 892969"/>
              <a:gd name="connsiteX20" fmla="*/ 61912 w 340524"/>
              <a:gd name="connsiteY20" fmla="*/ 647700 h 892969"/>
              <a:gd name="connsiteX21" fmla="*/ 57150 w 340524"/>
              <a:gd name="connsiteY21" fmla="*/ 709613 h 892969"/>
              <a:gd name="connsiteX22" fmla="*/ 50011 w 340524"/>
              <a:gd name="connsiteY22" fmla="*/ 731044 h 892969"/>
              <a:gd name="connsiteX23" fmla="*/ 42862 w 340524"/>
              <a:gd name="connsiteY23" fmla="*/ 766763 h 892969"/>
              <a:gd name="connsiteX24" fmla="*/ 16669 w 340524"/>
              <a:gd name="connsiteY24" fmla="*/ 842963 h 892969"/>
              <a:gd name="connsiteX25" fmla="*/ 0 w 340524"/>
              <a:gd name="connsiteY25" fmla="*/ 892969 h 892969"/>
              <a:gd name="connsiteX0" fmla="*/ 0 w 323855"/>
              <a:gd name="connsiteY0" fmla="*/ 842963 h 842963"/>
              <a:gd name="connsiteX1" fmla="*/ 323855 w 323855"/>
              <a:gd name="connsiteY1" fmla="*/ 647700 h 842963"/>
              <a:gd name="connsiteX2" fmla="*/ 302418 w 323855"/>
              <a:gd name="connsiteY2" fmla="*/ 635794 h 842963"/>
              <a:gd name="connsiteX3" fmla="*/ 271462 w 323855"/>
              <a:gd name="connsiteY3" fmla="*/ 607219 h 842963"/>
              <a:gd name="connsiteX4" fmla="*/ 254793 w 323855"/>
              <a:gd name="connsiteY4" fmla="*/ 581025 h 842963"/>
              <a:gd name="connsiteX5" fmla="*/ 207168 w 323855"/>
              <a:gd name="connsiteY5" fmla="*/ 450056 h 842963"/>
              <a:gd name="connsiteX6" fmla="*/ 121443 w 323855"/>
              <a:gd name="connsiteY6" fmla="*/ 211931 h 842963"/>
              <a:gd name="connsiteX7" fmla="*/ 64293 w 323855"/>
              <a:gd name="connsiteY7" fmla="*/ 42863 h 842963"/>
              <a:gd name="connsiteX8" fmla="*/ 50006 w 323855"/>
              <a:gd name="connsiteY8" fmla="*/ 9525 h 842963"/>
              <a:gd name="connsiteX9" fmla="*/ 40481 w 323855"/>
              <a:gd name="connsiteY9" fmla="*/ 0 h 842963"/>
              <a:gd name="connsiteX10" fmla="*/ 33337 w 323855"/>
              <a:gd name="connsiteY10" fmla="*/ 0 h 842963"/>
              <a:gd name="connsiteX11" fmla="*/ 21431 w 323855"/>
              <a:gd name="connsiteY11" fmla="*/ 2381 h 842963"/>
              <a:gd name="connsiteX12" fmla="*/ 11906 w 323855"/>
              <a:gd name="connsiteY12" fmla="*/ 11906 h 842963"/>
              <a:gd name="connsiteX13" fmla="*/ 4762 w 323855"/>
              <a:gd name="connsiteY13" fmla="*/ 30956 h 842963"/>
              <a:gd name="connsiteX14" fmla="*/ 0 w 323855"/>
              <a:gd name="connsiteY14" fmla="*/ 40481 h 842963"/>
              <a:gd name="connsiteX15" fmla="*/ 2381 w 323855"/>
              <a:gd name="connsiteY15" fmla="*/ 69056 h 842963"/>
              <a:gd name="connsiteX16" fmla="*/ 14287 w 323855"/>
              <a:gd name="connsiteY16" fmla="*/ 147638 h 842963"/>
              <a:gd name="connsiteX17" fmla="*/ 35718 w 323855"/>
              <a:gd name="connsiteY17" fmla="*/ 304800 h 842963"/>
              <a:gd name="connsiteX18" fmla="*/ 45243 w 323855"/>
              <a:gd name="connsiteY18" fmla="*/ 402431 h 842963"/>
              <a:gd name="connsiteX19" fmla="*/ 50006 w 323855"/>
              <a:gd name="connsiteY19" fmla="*/ 564356 h 842963"/>
              <a:gd name="connsiteX20" fmla="*/ 45243 w 323855"/>
              <a:gd name="connsiteY20" fmla="*/ 647700 h 842963"/>
              <a:gd name="connsiteX21" fmla="*/ 40481 w 323855"/>
              <a:gd name="connsiteY21" fmla="*/ 709613 h 842963"/>
              <a:gd name="connsiteX22" fmla="*/ 33342 w 323855"/>
              <a:gd name="connsiteY22" fmla="*/ 731044 h 842963"/>
              <a:gd name="connsiteX23" fmla="*/ 26193 w 323855"/>
              <a:gd name="connsiteY23" fmla="*/ 766763 h 842963"/>
              <a:gd name="connsiteX24" fmla="*/ 0 w 323855"/>
              <a:gd name="connsiteY24" fmla="*/ 842963 h 842963"/>
              <a:gd name="connsiteX0" fmla="*/ 26193 w 323855"/>
              <a:gd name="connsiteY0" fmla="*/ 766763 h 766763"/>
              <a:gd name="connsiteX1" fmla="*/ 323855 w 323855"/>
              <a:gd name="connsiteY1" fmla="*/ 647700 h 766763"/>
              <a:gd name="connsiteX2" fmla="*/ 302418 w 323855"/>
              <a:gd name="connsiteY2" fmla="*/ 635794 h 766763"/>
              <a:gd name="connsiteX3" fmla="*/ 271462 w 323855"/>
              <a:gd name="connsiteY3" fmla="*/ 607219 h 766763"/>
              <a:gd name="connsiteX4" fmla="*/ 254793 w 323855"/>
              <a:gd name="connsiteY4" fmla="*/ 581025 h 766763"/>
              <a:gd name="connsiteX5" fmla="*/ 207168 w 323855"/>
              <a:gd name="connsiteY5" fmla="*/ 450056 h 766763"/>
              <a:gd name="connsiteX6" fmla="*/ 121443 w 323855"/>
              <a:gd name="connsiteY6" fmla="*/ 211931 h 766763"/>
              <a:gd name="connsiteX7" fmla="*/ 64293 w 323855"/>
              <a:gd name="connsiteY7" fmla="*/ 42863 h 766763"/>
              <a:gd name="connsiteX8" fmla="*/ 50006 w 323855"/>
              <a:gd name="connsiteY8" fmla="*/ 9525 h 766763"/>
              <a:gd name="connsiteX9" fmla="*/ 40481 w 323855"/>
              <a:gd name="connsiteY9" fmla="*/ 0 h 766763"/>
              <a:gd name="connsiteX10" fmla="*/ 33337 w 323855"/>
              <a:gd name="connsiteY10" fmla="*/ 0 h 766763"/>
              <a:gd name="connsiteX11" fmla="*/ 21431 w 323855"/>
              <a:gd name="connsiteY11" fmla="*/ 2381 h 766763"/>
              <a:gd name="connsiteX12" fmla="*/ 11906 w 323855"/>
              <a:gd name="connsiteY12" fmla="*/ 11906 h 766763"/>
              <a:gd name="connsiteX13" fmla="*/ 4762 w 323855"/>
              <a:gd name="connsiteY13" fmla="*/ 30956 h 766763"/>
              <a:gd name="connsiteX14" fmla="*/ 0 w 323855"/>
              <a:gd name="connsiteY14" fmla="*/ 40481 h 766763"/>
              <a:gd name="connsiteX15" fmla="*/ 2381 w 323855"/>
              <a:gd name="connsiteY15" fmla="*/ 69056 h 766763"/>
              <a:gd name="connsiteX16" fmla="*/ 14287 w 323855"/>
              <a:gd name="connsiteY16" fmla="*/ 147638 h 766763"/>
              <a:gd name="connsiteX17" fmla="*/ 35718 w 323855"/>
              <a:gd name="connsiteY17" fmla="*/ 304800 h 766763"/>
              <a:gd name="connsiteX18" fmla="*/ 45243 w 323855"/>
              <a:gd name="connsiteY18" fmla="*/ 402431 h 766763"/>
              <a:gd name="connsiteX19" fmla="*/ 50006 w 323855"/>
              <a:gd name="connsiteY19" fmla="*/ 564356 h 766763"/>
              <a:gd name="connsiteX20" fmla="*/ 45243 w 323855"/>
              <a:gd name="connsiteY20" fmla="*/ 647700 h 766763"/>
              <a:gd name="connsiteX21" fmla="*/ 40481 w 323855"/>
              <a:gd name="connsiteY21" fmla="*/ 709613 h 766763"/>
              <a:gd name="connsiteX22" fmla="*/ 33342 w 323855"/>
              <a:gd name="connsiteY22" fmla="*/ 731044 h 766763"/>
              <a:gd name="connsiteX23" fmla="*/ 26193 w 323855"/>
              <a:gd name="connsiteY23" fmla="*/ 766763 h 766763"/>
              <a:gd name="connsiteX0" fmla="*/ 33342 w 323855"/>
              <a:gd name="connsiteY0" fmla="*/ 731044 h 731044"/>
              <a:gd name="connsiteX1" fmla="*/ 323855 w 323855"/>
              <a:gd name="connsiteY1" fmla="*/ 647700 h 731044"/>
              <a:gd name="connsiteX2" fmla="*/ 302418 w 323855"/>
              <a:gd name="connsiteY2" fmla="*/ 635794 h 731044"/>
              <a:gd name="connsiteX3" fmla="*/ 271462 w 323855"/>
              <a:gd name="connsiteY3" fmla="*/ 607219 h 731044"/>
              <a:gd name="connsiteX4" fmla="*/ 254793 w 323855"/>
              <a:gd name="connsiteY4" fmla="*/ 581025 h 731044"/>
              <a:gd name="connsiteX5" fmla="*/ 207168 w 323855"/>
              <a:gd name="connsiteY5" fmla="*/ 450056 h 731044"/>
              <a:gd name="connsiteX6" fmla="*/ 121443 w 323855"/>
              <a:gd name="connsiteY6" fmla="*/ 211931 h 731044"/>
              <a:gd name="connsiteX7" fmla="*/ 64293 w 323855"/>
              <a:gd name="connsiteY7" fmla="*/ 42863 h 731044"/>
              <a:gd name="connsiteX8" fmla="*/ 50006 w 323855"/>
              <a:gd name="connsiteY8" fmla="*/ 9525 h 731044"/>
              <a:gd name="connsiteX9" fmla="*/ 40481 w 323855"/>
              <a:gd name="connsiteY9" fmla="*/ 0 h 731044"/>
              <a:gd name="connsiteX10" fmla="*/ 33337 w 323855"/>
              <a:gd name="connsiteY10" fmla="*/ 0 h 731044"/>
              <a:gd name="connsiteX11" fmla="*/ 21431 w 323855"/>
              <a:gd name="connsiteY11" fmla="*/ 2381 h 731044"/>
              <a:gd name="connsiteX12" fmla="*/ 11906 w 323855"/>
              <a:gd name="connsiteY12" fmla="*/ 11906 h 731044"/>
              <a:gd name="connsiteX13" fmla="*/ 4762 w 323855"/>
              <a:gd name="connsiteY13" fmla="*/ 30956 h 731044"/>
              <a:gd name="connsiteX14" fmla="*/ 0 w 323855"/>
              <a:gd name="connsiteY14" fmla="*/ 40481 h 731044"/>
              <a:gd name="connsiteX15" fmla="*/ 2381 w 323855"/>
              <a:gd name="connsiteY15" fmla="*/ 69056 h 731044"/>
              <a:gd name="connsiteX16" fmla="*/ 14287 w 323855"/>
              <a:gd name="connsiteY16" fmla="*/ 147638 h 731044"/>
              <a:gd name="connsiteX17" fmla="*/ 35718 w 323855"/>
              <a:gd name="connsiteY17" fmla="*/ 304800 h 731044"/>
              <a:gd name="connsiteX18" fmla="*/ 45243 w 323855"/>
              <a:gd name="connsiteY18" fmla="*/ 402431 h 731044"/>
              <a:gd name="connsiteX19" fmla="*/ 50006 w 323855"/>
              <a:gd name="connsiteY19" fmla="*/ 564356 h 731044"/>
              <a:gd name="connsiteX20" fmla="*/ 45243 w 323855"/>
              <a:gd name="connsiteY20" fmla="*/ 647700 h 731044"/>
              <a:gd name="connsiteX21" fmla="*/ 40481 w 323855"/>
              <a:gd name="connsiteY21" fmla="*/ 709613 h 731044"/>
              <a:gd name="connsiteX22" fmla="*/ 33342 w 323855"/>
              <a:gd name="connsiteY22" fmla="*/ 731044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3855" h="731044">
                <a:moveTo>
                  <a:pt x="33342" y="731044"/>
                </a:moveTo>
                <a:lnTo>
                  <a:pt x="323855" y="647700"/>
                </a:lnTo>
                <a:lnTo>
                  <a:pt x="302418" y="635794"/>
                </a:lnTo>
                <a:lnTo>
                  <a:pt x="271462" y="607219"/>
                </a:lnTo>
                <a:lnTo>
                  <a:pt x="254793" y="581025"/>
                </a:lnTo>
                <a:lnTo>
                  <a:pt x="207168" y="450056"/>
                </a:lnTo>
                <a:lnTo>
                  <a:pt x="121443" y="211931"/>
                </a:lnTo>
                <a:lnTo>
                  <a:pt x="64293" y="42863"/>
                </a:lnTo>
                <a:lnTo>
                  <a:pt x="50006" y="9525"/>
                </a:lnTo>
                <a:lnTo>
                  <a:pt x="40481" y="0"/>
                </a:lnTo>
                <a:lnTo>
                  <a:pt x="33337" y="0"/>
                </a:lnTo>
                <a:lnTo>
                  <a:pt x="21431" y="2381"/>
                </a:lnTo>
                <a:lnTo>
                  <a:pt x="11906" y="11906"/>
                </a:lnTo>
                <a:lnTo>
                  <a:pt x="4762" y="30956"/>
                </a:lnTo>
                <a:lnTo>
                  <a:pt x="0" y="40481"/>
                </a:lnTo>
                <a:lnTo>
                  <a:pt x="2381" y="69056"/>
                </a:lnTo>
                <a:lnTo>
                  <a:pt x="14287" y="147638"/>
                </a:lnTo>
                <a:lnTo>
                  <a:pt x="35718" y="304800"/>
                </a:lnTo>
                <a:lnTo>
                  <a:pt x="45243" y="402431"/>
                </a:lnTo>
                <a:lnTo>
                  <a:pt x="50006" y="564356"/>
                </a:lnTo>
                <a:lnTo>
                  <a:pt x="45243" y="647700"/>
                </a:lnTo>
                <a:lnTo>
                  <a:pt x="40481" y="709613"/>
                </a:lnTo>
                <a:lnTo>
                  <a:pt x="33342" y="7310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A6A1968-BA7B-4DE9-A630-5332E9FAB72B}"/>
              </a:ext>
            </a:extLst>
          </p:cNvPr>
          <p:cNvSpPr/>
          <p:nvPr/>
        </p:nvSpPr>
        <p:spPr>
          <a:xfrm rot="20400000">
            <a:off x="3633789" y="3619500"/>
            <a:ext cx="3146425" cy="1873250"/>
          </a:xfrm>
          <a:custGeom>
            <a:avLst/>
            <a:gdLst>
              <a:gd name="connsiteX0" fmla="*/ 2343150 w 3146425"/>
              <a:gd name="connsiteY0" fmla="*/ 1047750 h 1873250"/>
              <a:gd name="connsiteX1" fmla="*/ 2520950 w 3146425"/>
              <a:gd name="connsiteY1" fmla="*/ 917575 h 1873250"/>
              <a:gd name="connsiteX2" fmla="*/ 2647950 w 3146425"/>
              <a:gd name="connsiteY2" fmla="*/ 819150 h 1873250"/>
              <a:gd name="connsiteX3" fmla="*/ 2698750 w 3146425"/>
              <a:gd name="connsiteY3" fmla="*/ 777875 h 1873250"/>
              <a:gd name="connsiteX4" fmla="*/ 2873375 w 3146425"/>
              <a:gd name="connsiteY4" fmla="*/ 581025 h 1873250"/>
              <a:gd name="connsiteX5" fmla="*/ 2946400 w 3146425"/>
              <a:gd name="connsiteY5" fmla="*/ 508000 h 1873250"/>
              <a:gd name="connsiteX6" fmla="*/ 3022600 w 3146425"/>
              <a:gd name="connsiteY6" fmla="*/ 434975 h 1873250"/>
              <a:gd name="connsiteX7" fmla="*/ 3054350 w 3146425"/>
              <a:gd name="connsiteY7" fmla="*/ 415925 h 1873250"/>
              <a:gd name="connsiteX8" fmla="*/ 3092450 w 3146425"/>
              <a:gd name="connsiteY8" fmla="*/ 396875 h 1873250"/>
              <a:gd name="connsiteX9" fmla="*/ 3114675 w 3146425"/>
              <a:gd name="connsiteY9" fmla="*/ 371475 h 1873250"/>
              <a:gd name="connsiteX10" fmla="*/ 3130550 w 3146425"/>
              <a:gd name="connsiteY10" fmla="*/ 346075 h 1873250"/>
              <a:gd name="connsiteX11" fmla="*/ 3143250 w 3146425"/>
              <a:gd name="connsiteY11" fmla="*/ 323850 h 1873250"/>
              <a:gd name="connsiteX12" fmla="*/ 3146425 w 3146425"/>
              <a:gd name="connsiteY12" fmla="*/ 304800 h 1873250"/>
              <a:gd name="connsiteX13" fmla="*/ 3143250 w 3146425"/>
              <a:gd name="connsiteY13" fmla="*/ 279400 h 1873250"/>
              <a:gd name="connsiteX14" fmla="*/ 3127375 w 3146425"/>
              <a:gd name="connsiteY14" fmla="*/ 234950 h 1873250"/>
              <a:gd name="connsiteX15" fmla="*/ 3073400 w 3146425"/>
              <a:gd name="connsiteY15" fmla="*/ 146050 h 1873250"/>
              <a:gd name="connsiteX16" fmla="*/ 3016250 w 3146425"/>
              <a:gd name="connsiteY16" fmla="*/ 60325 h 1873250"/>
              <a:gd name="connsiteX17" fmla="*/ 2997200 w 3146425"/>
              <a:gd name="connsiteY17" fmla="*/ 34925 h 1873250"/>
              <a:gd name="connsiteX18" fmla="*/ 2806700 w 3146425"/>
              <a:gd name="connsiteY18" fmla="*/ 0 h 1873250"/>
              <a:gd name="connsiteX19" fmla="*/ 2819400 w 3146425"/>
              <a:gd name="connsiteY19" fmla="*/ 31750 h 1873250"/>
              <a:gd name="connsiteX20" fmla="*/ 2828925 w 3146425"/>
              <a:gd name="connsiteY20" fmla="*/ 66675 h 1873250"/>
              <a:gd name="connsiteX21" fmla="*/ 2835275 w 3146425"/>
              <a:gd name="connsiteY21" fmla="*/ 104775 h 1873250"/>
              <a:gd name="connsiteX22" fmla="*/ 2835275 w 3146425"/>
              <a:gd name="connsiteY22" fmla="*/ 127000 h 1873250"/>
              <a:gd name="connsiteX23" fmla="*/ 2825750 w 3146425"/>
              <a:gd name="connsiteY23" fmla="*/ 152400 h 1873250"/>
              <a:gd name="connsiteX24" fmla="*/ 2803525 w 3146425"/>
              <a:gd name="connsiteY24" fmla="*/ 193675 h 1873250"/>
              <a:gd name="connsiteX25" fmla="*/ 2695575 w 3146425"/>
              <a:gd name="connsiteY25" fmla="*/ 323850 h 1873250"/>
              <a:gd name="connsiteX26" fmla="*/ 2568575 w 3146425"/>
              <a:gd name="connsiteY26" fmla="*/ 463550 h 1873250"/>
              <a:gd name="connsiteX27" fmla="*/ 2476500 w 3146425"/>
              <a:gd name="connsiteY27" fmla="*/ 552450 h 1873250"/>
              <a:gd name="connsiteX28" fmla="*/ 2324100 w 3146425"/>
              <a:gd name="connsiteY28" fmla="*/ 714375 h 1873250"/>
              <a:gd name="connsiteX29" fmla="*/ 2209800 w 3146425"/>
              <a:gd name="connsiteY29" fmla="*/ 825500 h 1873250"/>
              <a:gd name="connsiteX30" fmla="*/ 2057400 w 3146425"/>
              <a:gd name="connsiteY30" fmla="*/ 958850 h 1873250"/>
              <a:gd name="connsiteX31" fmla="*/ 1917700 w 3146425"/>
              <a:gd name="connsiteY31" fmla="*/ 1063625 h 1873250"/>
              <a:gd name="connsiteX32" fmla="*/ 1781175 w 3146425"/>
              <a:gd name="connsiteY32" fmla="*/ 1162050 h 1873250"/>
              <a:gd name="connsiteX33" fmla="*/ 1600200 w 3146425"/>
              <a:gd name="connsiteY33" fmla="*/ 1276350 h 1873250"/>
              <a:gd name="connsiteX34" fmla="*/ 1444625 w 3146425"/>
              <a:gd name="connsiteY34" fmla="*/ 1358900 h 1873250"/>
              <a:gd name="connsiteX35" fmla="*/ 1250950 w 3146425"/>
              <a:gd name="connsiteY35" fmla="*/ 1450975 h 1873250"/>
              <a:gd name="connsiteX36" fmla="*/ 1047750 w 3146425"/>
              <a:gd name="connsiteY36" fmla="*/ 1533525 h 1873250"/>
              <a:gd name="connsiteX37" fmla="*/ 803275 w 3146425"/>
              <a:gd name="connsiteY37" fmla="*/ 1622425 h 1873250"/>
              <a:gd name="connsiteX38" fmla="*/ 657225 w 3146425"/>
              <a:gd name="connsiteY38" fmla="*/ 1663700 h 1873250"/>
              <a:gd name="connsiteX39" fmla="*/ 419100 w 3146425"/>
              <a:gd name="connsiteY39" fmla="*/ 1727200 h 1873250"/>
              <a:gd name="connsiteX40" fmla="*/ 234950 w 3146425"/>
              <a:gd name="connsiteY40" fmla="*/ 1771650 h 1873250"/>
              <a:gd name="connsiteX41" fmla="*/ 47625 w 3146425"/>
              <a:gd name="connsiteY41" fmla="*/ 1806575 h 1873250"/>
              <a:gd name="connsiteX42" fmla="*/ 25400 w 3146425"/>
              <a:gd name="connsiteY42" fmla="*/ 1816100 h 1873250"/>
              <a:gd name="connsiteX43" fmla="*/ 9525 w 3146425"/>
              <a:gd name="connsiteY43" fmla="*/ 1835150 h 1873250"/>
              <a:gd name="connsiteX44" fmla="*/ 0 w 3146425"/>
              <a:gd name="connsiteY44" fmla="*/ 1847850 h 1873250"/>
              <a:gd name="connsiteX45" fmla="*/ 0 w 3146425"/>
              <a:gd name="connsiteY45" fmla="*/ 1857375 h 1873250"/>
              <a:gd name="connsiteX46" fmla="*/ 6350 w 3146425"/>
              <a:gd name="connsiteY46" fmla="*/ 1870075 h 1873250"/>
              <a:gd name="connsiteX47" fmla="*/ 31750 w 3146425"/>
              <a:gd name="connsiteY47" fmla="*/ 1873250 h 1873250"/>
              <a:gd name="connsiteX48" fmla="*/ 136525 w 3146425"/>
              <a:gd name="connsiteY48" fmla="*/ 1863725 h 1873250"/>
              <a:gd name="connsiteX49" fmla="*/ 327025 w 3146425"/>
              <a:gd name="connsiteY49" fmla="*/ 1847850 h 1873250"/>
              <a:gd name="connsiteX50" fmla="*/ 552450 w 3146425"/>
              <a:gd name="connsiteY50" fmla="*/ 1819275 h 1873250"/>
              <a:gd name="connsiteX51" fmla="*/ 784225 w 3146425"/>
              <a:gd name="connsiteY51" fmla="*/ 1778000 h 1873250"/>
              <a:gd name="connsiteX52" fmla="*/ 1003300 w 3146425"/>
              <a:gd name="connsiteY52" fmla="*/ 1724025 h 1873250"/>
              <a:gd name="connsiteX53" fmla="*/ 1212850 w 3146425"/>
              <a:gd name="connsiteY53" fmla="*/ 1657350 h 1873250"/>
              <a:gd name="connsiteX54" fmla="*/ 1431925 w 3146425"/>
              <a:gd name="connsiteY54" fmla="*/ 1577975 h 1873250"/>
              <a:gd name="connsiteX55" fmla="*/ 1593850 w 3146425"/>
              <a:gd name="connsiteY55" fmla="*/ 1508125 h 1873250"/>
              <a:gd name="connsiteX56" fmla="*/ 1765300 w 3146425"/>
              <a:gd name="connsiteY56" fmla="*/ 1425575 h 1873250"/>
              <a:gd name="connsiteX57" fmla="*/ 1958975 w 3146425"/>
              <a:gd name="connsiteY57" fmla="*/ 1311275 h 1873250"/>
              <a:gd name="connsiteX58" fmla="*/ 2114550 w 3146425"/>
              <a:gd name="connsiteY58" fmla="*/ 1209675 h 1873250"/>
              <a:gd name="connsiteX59" fmla="*/ 2270125 w 3146425"/>
              <a:gd name="connsiteY59" fmla="*/ 1101725 h 1873250"/>
              <a:gd name="connsiteX60" fmla="*/ 2343150 w 3146425"/>
              <a:gd name="connsiteY60" fmla="*/ 1047750 h 18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146425" h="1873250">
                <a:moveTo>
                  <a:pt x="2343150" y="1047750"/>
                </a:moveTo>
                <a:lnTo>
                  <a:pt x="2520950" y="917575"/>
                </a:lnTo>
                <a:lnTo>
                  <a:pt x="2647950" y="819150"/>
                </a:lnTo>
                <a:lnTo>
                  <a:pt x="2698750" y="777875"/>
                </a:lnTo>
                <a:lnTo>
                  <a:pt x="2873375" y="581025"/>
                </a:lnTo>
                <a:lnTo>
                  <a:pt x="2946400" y="508000"/>
                </a:lnTo>
                <a:lnTo>
                  <a:pt x="3022600" y="434975"/>
                </a:lnTo>
                <a:lnTo>
                  <a:pt x="3054350" y="415925"/>
                </a:lnTo>
                <a:lnTo>
                  <a:pt x="3092450" y="396875"/>
                </a:lnTo>
                <a:lnTo>
                  <a:pt x="3114675" y="371475"/>
                </a:lnTo>
                <a:lnTo>
                  <a:pt x="3130550" y="346075"/>
                </a:lnTo>
                <a:lnTo>
                  <a:pt x="3143250" y="323850"/>
                </a:lnTo>
                <a:lnTo>
                  <a:pt x="3146425" y="304800"/>
                </a:lnTo>
                <a:lnTo>
                  <a:pt x="3143250" y="279400"/>
                </a:lnTo>
                <a:lnTo>
                  <a:pt x="3127375" y="234950"/>
                </a:lnTo>
                <a:lnTo>
                  <a:pt x="3073400" y="146050"/>
                </a:lnTo>
                <a:lnTo>
                  <a:pt x="3016250" y="60325"/>
                </a:lnTo>
                <a:lnTo>
                  <a:pt x="2997200" y="34925"/>
                </a:lnTo>
                <a:lnTo>
                  <a:pt x="2806700" y="0"/>
                </a:lnTo>
                <a:lnTo>
                  <a:pt x="2819400" y="31750"/>
                </a:lnTo>
                <a:lnTo>
                  <a:pt x="2828925" y="66675"/>
                </a:lnTo>
                <a:lnTo>
                  <a:pt x="2835275" y="104775"/>
                </a:lnTo>
                <a:lnTo>
                  <a:pt x="2835275" y="127000"/>
                </a:lnTo>
                <a:lnTo>
                  <a:pt x="2825750" y="152400"/>
                </a:lnTo>
                <a:lnTo>
                  <a:pt x="2803525" y="193675"/>
                </a:lnTo>
                <a:lnTo>
                  <a:pt x="2695575" y="323850"/>
                </a:lnTo>
                <a:lnTo>
                  <a:pt x="2568575" y="463550"/>
                </a:lnTo>
                <a:lnTo>
                  <a:pt x="2476500" y="552450"/>
                </a:lnTo>
                <a:lnTo>
                  <a:pt x="2324100" y="714375"/>
                </a:lnTo>
                <a:lnTo>
                  <a:pt x="2209800" y="825500"/>
                </a:lnTo>
                <a:lnTo>
                  <a:pt x="2057400" y="958850"/>
                </a:lnTo>
                <a:lnTo>
                  <a:pt x="1917700" y="1063625"/>
                </a:lnTo>
                <a:lnTo>
                  <a:pt x="1781175" y="1162050"/>
                </a:lnTo>
                <a:lnTo>
                  <a:pt x="1600200" y="1276350"/>
                </a:lnTo>
                <a:lnTo>
                  <a:pt x="1444625" y="1358900"/>
                </a:lnTo>
                <a:lnTo>
                  <a:pt x="1250950" y="1450975"/>
                </a:lnTo>
                <a:lnTo>
                  <a:pt x="1047750" y="1533525"/>
                </a:lnTo>
                <a:lnTo>
                  <a:pt x="803275" y="1622425"/>
                </a:lnTo>
                <a:lnTo>
                  <a:pt x="657225" y="1663700"/>
                </a:lnTo>
                <a:lnTo>
                  <a:pt x="419100" y="1727200"/>
                </a:lnTo>
                <a:lnTo>
                  <a:pt x="234950" y="1771650"/>
                </a:lnTo>
                <a:lnTo>
                  <a:pt x="47625" y="1806575"/>
                </a:lnTo>
                <a:lnTo>
                  <a:pt x="25400" y="1816100"/>
                </a:lnTo>
                <a:lnTo>
                  <a:pt x="9525" y="1835150"/>
                </a:lnTo>
                <a:lnTo>
                  <a:pt x="0" y="1847850"/>
                </a:lnTo>
                <a:lnTo>
                  <a:pt x="0" y="1857375"/>
                </a:lnTo>
                <a:lnTo>
                  <a:pt x="6350" y="1870075"/>
                </a:lnTo>
                <a:lnTo>
                  <a:pt x="31750" y="1873250"/>
                </a:lnTo>
                <a:lnTo>
                  <a:pt x="136525" y="1863725"/>
                </a:lnTo>
                <a:lnTo>
                  <a:pt x="327025" y="1847850"/>
                </a:lnTo>
                <a:lnTo>
                  <a:pt x="552450" y="1819275"/>
                </a:lnTo>
                <a:lnTo>
                  <a:pt x="784225" y="1778000"/>
                </a:lnTo>
                <a:lnTo>
                  <a:pt x="1003300" y="1724025"/>
                </a:lnTo>
                <a:lnTo>
                  <a:pt x="1212850" y="1657350"/>
                </a:lnTo>
                <a:lnTo>
                  <a:pt x="1431925" y="1577975"/>
                </a:lnTo>
                <a:lnTo>
                  <a:pt x="1593850" y="1508125"/>
                </a:lnTo>
                <a:lnTo>
                  <a:pt x="1765300" y="1425575"/>
                </a:lnTo>
                <a:lnTo>
                  <a:pt x="1958975" y="1311275"/>
                </a:lnTo>
                <a:lnTo>
                  <a:pt x="2114550" y="1209675"/>
                </a:lnTo>
                <a:lnTo>
                  <a:pt x="2270125" y="1101725"/>
                </a:lnTo>
                <a:lnTo>
                  <a:pt x="2343150" y="1047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C8585F4-5343-4478-8293-7A15EFACC106}"/>
              </a:ext>
            </a:extLst>
          </p:cNvPr>
          <p:cNvSpPr/>
          <p:nvPr/>
        </p:nvSpPr>
        <p:spPr>
          <a:xfrm rot="19800000">
            <a:off x="3025775" y="2132014"/>
            <a:ext cx="3848100" cy="2270125"/>
          </a:xfrm>
          <a:custGeom>
            <a:avLst/>
            <a:gdLst>
              <a:gd name="connsiteX0" fmla="*/ 3120390 w 3848100"/>
              <a:gd name="connsiteY0" fmla="*/ 704850 h 2270760"/>
              <a:gd name="connsiteX1" fmla="*/ 3337560 w 3848100"/>
              <a:gd name="connsiteY1" fmla="*/ 518160 h 2270760"/>
              <a:gd name="connsiteX2" fmla="*/ 3509010 w 3848100"/>
              <a:gd name="connsiteY2" fmla="*/ 350520 h 2270760"/>
              <a:gd name="connsiteX3" fmla="*/ 3528060 w 3848100"/>
              <a:gd name="connsiteY3" fmla="*/ 320040 h 2270760"/>
              <a:gd name="connsiteX4" fmla="*/ 3535680 w 3848100"/>
              <a:gd name="connsiteY4" fmla="*/ 289560 h 2270760"/>
              <a:gd name="connsiteX5" fmla="*/ 3539490 w 3848100"/>
              <a:gd name="connsiteY5" fmla="*/ 259080 h 2270760"/>
              <a:gd name="connsiteX6" fmla="*/ 3539490 w 3848100"/>
              <a:gd name="connsiteY6" fmla="*/ 224790 h 2270760"/>
              <a:gd name="connsiteX7" fmla="*/ 3524250 w 3848100"/>
              <a:gd name="connsiteY7" fmla="*/ 182880 h 2270760"/>
              <a:gd name="connsiteX8" fmla="*/ 3505200 w 3848100"/>
              <a:gd name="connsiteY8" fmla="*/ 129540 h 2270760"/>
              <a:gd name="connsiteX9" fmla="*/ 3489960 w 3848100"/>
              <a:gd name="connsiteY9" fmla="*/ 76200 h 2270760"/>
              <a:gd name="connsiteX10" fmla="*/ 3486150 w 3848100"/>
              <a:gd name="connsiteY10" fmla="*/ 49530 h 2270760"/>
              <a:gd name="connsiteX11" fmla="*/ 3489960 w 3848100"/>
              <a:gd name="connsiteY11" fmla="*/ 30480 h 2270760"/>
              <a:gd name="connsiteX12" fmla="*/ 3505200 w 3848100"/>
              <a:gd name="connsiteY12" fmla="*/ 7620 h 2270760"/>
              <a:gd name="connsiteX13" fmla="*/ 3528060 w 3848100"/>
              <a:gd name="connsiteY13" fmla="*/ 0 h 2270760"/>
              <a:gd name="connsiteX14" fmla="*/ 3550920 w 3848100"/>
              <a:gd name="connsiteY14" fmla="*/ 7620 h 2270760"/>
              <a:gd name="connsiteX15" fmla="*/ 3585210 w 3848100"/>
              <a:gd name="connsiteY15" fmla="*/ 34290 h 2270760"/>
              <a:gd name="connsiteX16" fmla="*/ 3680460 w 3848100"/>
              <a:gd name="connsiteY16" fmla="*/ 137160 h 2270760"/>
              <a:gd name="connsiteX17" fmla="*/ 3722370 w 3848100"/>
              <a:gd name="connsiteY17" fmla="*/ 186690 h 2270760"/>
              <a:gd name="connsiteX18" fmla="*/ 3752850 w 3848100"/>
              <a:gd name="connsiteY18" fmla="*/ 228600 h 2270760"/>
              <a:gd name="connsiteX19" fmla="*/ 3794760 w 3848100"/>
              <a:gd name="connsiteY19" fmla="*/ 304800 h 2270760"/>
              <a:gd name="connsiteX20" fmla="*/ 3817620 w 3848100"/>
              <a:gd name="connsiteY20" fmla="*/ 358140 h 2270760"/>
              <a:gd name="connsiteX21" fmla="*/ 3840480 w 3848100"/>
              <a:gd name="connsiteY21" fmla="*/ 415290 h 2270760"/>
              <a:gd name="connsiteX22" fmla="*/ 3844290 w 3848100"/>
              <a:gd name="connsiteY22" fmla="*/ 449580 h 2270760"/>
              <a:gd name="connsiteX23" fmla="*/ 3848100 w 3848100"/>
              <a:gd name="connsiteY23" fmla="*/ 499110 h 2270760"/>
              <a:gd name="connsiteX24" fmla="*/ 3848100 w 3848100"/>
              <a:gd name="connsiteY24" fmla="*/ 541020 h 2270760"/>
              <a:gd name="connsiteX25" fmla="*/ 3844290 w 3848100"/>
              <a:gd name="connsiteY25" fmla="*/ 556260 h 2270760"/>
              <a:gd name="connsiteX26" fmla="*/ 3829050 w 3848100"/>
              <a:gd name="connsiteY26" fmla="*/ 575310 h 2270760"/>
              <a:gd name="connsiteX27" fmla="*/ 3810000 w 3848100"/>
              <a:gd name="connsiteY27" fmla="*/ 586740 h 2270760"/>
              <a:gd name="connsiteX28" fmla="*/ 3775710 w 3848100"/>
              <a:gd name="connsiteY28" fmla="*/ 598170 h 2270760"/>
              <a:gd name="connsiteX29" fmla="*/ 3741420 w 3848100"/>
              <a:gd name="connsiteY29" fmla="*/ 605790 h 2270760"/>
              <a:gd name="connsiteX30" fmla="*/ 3699510 w 3848100"/>
              <a:gd name="connsiteY30" fmla="*/ 613410 h 2270760"/>
              <a:gd name="connsiteX31" fmla="*/ 3669030 w 3848100"/>
              <a:gd name="connsiteY31" fmla="*/ 624840 h 2270760"/>
              <a:gd name="connsiteX32" fmla="*/ 3627120 w 3848100"/>
              <a:gd name="connsiteY32" fmla="*/ 647700 h 2270760"/>
              <a:gd name="connsiteX33" fmla="*/ 3528060 w 3848100"/>
              <a:gd name="connsiteY33" fmla="*/ 735330 h 2270760"/>
              <a:gd name="connsiteX34" fmla="*/ 3333750 w 3848100"/>
              <a:gd name="connsiteY34" fmla="*/ 902970 h 2270760"/>
              <a:gd name="connsiteX35" fmla="*/ 3158490 w 3848100"/>
              <a:gd name="connsiteY35" fmla="*/ 1043940 h 2270760"/>
              <a:gd name="connsiteX36" fmla="*/ 2823210 w 3848100"/>
              <a:gd name="connsiteY36" fmla="*/ 1287780 h 2270760"/>
              <a:gd name="connsiteX37" fmla="*/ 2564130 w 3848100"/>
              <a:gd name="connsiteY37" fmla="*/ 1459230 h 2270760"/>
              <a:gd name="connsiteX38" fmla="*/ 2320290 w 3848100"/>
              <a:gd name="connsiteY38" fmla="*/ 1600200 h 2270760"/>
              <a:gd name="connsiteX39" fmla="*/ 2065020 w 3848100"/>
              <a:gd name="connsiteY39" fmla="*/ 1729740 h 2270760"/>
              <a:gd name="connsiteX40" fmla="*/ 1767840 w 3848100"/>
              <a:gd name="connsiteY40" fmla="*/ 1863090 h 2270760"/>
              <a:gd name="connsiteX41" fmla="*/ 1489710 w 3848100"/>
              <a:gd name="connsiteY41" fmla="*/ 1973580 h 2270760"/>
              <a:gd name="connsiteX42" fmla="*/ 1184910 w 3848100"/>
              <a:gd name="connsiteY42" fmla="*/ 2072640 h 2270760"/>
              <a:gd name="connsiteX43" fmla="*/ 800100 w 3848100"/>
              <a:gd name="connsiteY43" fmla="*/ 2167890 h 2270760"/>
              <a:gd name="connsiteX44" fmla="*/ 514350 w 3848100"/>
              <a:gd name="connsiteY44" fmla="*/ 2221230 h 2270760"/>
              <a:gd name="connsiteX45" fmla="*/ 205740 w 3848100"/>
              <a:gd name="connsiteY45" fmla="*/ 2259330 h 2270760"/>
              <a:gd name="connsiteX46" fmla="*/ 57150 w 3848100"/>
              <a:gd name="connsiteY46" fmla="*/ 2270760 h 2270760"/>
              <a:gd name="connsiteX47" fmla="*/ 34290 w 3848100"/>
              <a:gd name="connsiteY47" fmla="*/ 2270760 h 2270760"/>
              <a:gd name="connsiteX48" fmla="*/ 22860 w 3848100"/>
              <a:gd name="connsiteY48" fmla="*/ 2266950 h 2270760"/>
              <a:gd name="connsiteX49" fmla="*/ 7620 w 3848100"/>
              <a:gd name="connsiteY49" fmla="*/ 2251710 h 2270760"/>
              <a:gd name="connsiteX50" fmla="*/ 0 w 3848100"/>
              <a:gd name="connsiteY50" fmla="*/ 2225040 h 2270760"/>
              <a:gd name="connsiteX51" fmla="*/ 11430 w 3848100"/>
              <a:gd name="connsiteY51" fmla="*/ 2209800 h 2270760"/>
              <a:gd name="connsiteX52" fmla="*/ 45720 w 3848100"/>
              <a:gd name="connsiteY52" fmla="*/ 2202180 h 2270760"/>
              <a:gd name="connsiteX53" fmla="*/ 194310 w 3848100"/>
              <a:gd name="connsiteY53" fmla="*/ 2171700 h 2270760"/>
              <a:gd name="connsiteX54" fmla="*/ 491490 w 3848100"/>
              <a:gd name="connsiteY54" fmla="*/ 2099310 h 2270760"/>
              <a:gd name="connsiteX55" fmla="*/ 857250 w 3848100"/>
              <a:gd name="connsiteY55" fmla="*/ 1988820 h 2270760"/>
              <a:gd name="connsiteX56" fmla="*/ 1253490 w 3848100"/>
              <a:gd name="connsiteY56" fmla="*/ 1844040 h 2270760"/>
              <a:gd name="connsiteX57" fmla="*/ 1588770 w 3848100"/>
              <a:gd name="connsiteY57" fmla="*/ 1695450 h 2270760"/>
              <a:gd name="connsiteX58" fmla="*/ 1973580 w 3848100"/>
              <a:gd name="connsiteY58" fmla="*/ 1501140 h 2270760"/>
              <a:gd name="connsiteX59" fmla="*/ 2305050 w 3848100"/>
              <a:gd name="connsiteY59" fmla="*/ 1314450 h 2270760"/>
              <a:gd name="connsiteX60" fmla="*/ 2522220 w 3848100"/>
              <a:gd name="connsiteY60" fmla="*/ 1173480 h 2270760"/>
              <a:gd name="connsiteX61" fmla="*/ 2807970 w 3848100"/>
              <a:gd name="connsiteY61" fmla="*/ 967740 h 2270760"/>
              <a:gd name="connsiteX62" fmla="*/ 2994660 w 3848100"/>
              <a:gd name="connsiteY62" fmla="*/ 822960 h 2270760"/>
              <a:gd name="connsiteX63" fmla="*/ 3120390 w 3848100"/>
              <a:gd name="connsiteY63" fmla="*/ 704850 h 227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848100" h="2270760">
                <a:moveTo>
                  <a:pt x="3120390" y="704850"/>
                </a:moveTo>
                <a:lnTo>
                  <a:pt x="3337560" y="518160"/>
                </a:lnTo>
                <a:lnTo>
                  <a:pt x="3509010" y="350520"/>
                </a:lnTo>
                <a:lnTo>
                  <a:pt x="3528060" y="320040"/>
                </a:lnTo>
                <a:lnTo>
                  <a:pt x="3535680" y="289560"/>
                </a:lnTo>
                <a:lnTo>
                  <a:pt x="3539490" y="259080"/>
                </a:lnTo>
                <a:lnTo>
                  <a:pt x="3539490" y="224790"/>
                </a:lnTo>
                <a:lnTo>
                  <a:pt x="3524250" y="182880"/>
                </a:lnTo>
                <a:lnTo>
                  <a:pt x="3505200" y="129540"/>
                </a:lnTo>
                <a:lnTo>
                  <a:pt x="3489960" y="76200"/>
                </a:lnTo>
                <a:lnTo>
                  <a:pt x="3486150" y="49530"/>
                </a:lnTo>
                <a:lnTo>
                  <a:pt x="3489960" y="30480"/>
                </a:lnTo>
                <a:lnTo>
                  <a:pt x="3505200" y="7620"/>
                </a:lnTo>
                <a:lnTo>
                  <a:pt x="3528060" y="0"/>
                </a:lnTo>
                <a:lnTo>
                  <a:pt x="3550920" y="7620"/>
                </a:lnTo>
                <a:lnTo>
                  <a:pt x="3585210" y="34290"/>
                </a:lnTo>
                <a:lnTo>
                  <a:pt x="3680460" y="137160"/>
                </a:lnTo>
                <a:lnTo>
                  <a:pt x="3722370" y="186690"/>
                </a:lnTo>
                <a:lnTo>
                  <a:pt x="3752850" y="228600"/>
                </a:lnTo>
                <a:lnTo>
                  <a:pt x="3794760" y="304800"/>
                </a:lnTo>
                <a:lnTo>
                  <a:pt x="3817620" y="358140"/>
                </a:lnTo>
                <a:lnTo>
                  <a:pt x="3840480" y="415290"/>
                </a:lnTo>
                <a:lnTo>
                  <a:pt x="3844290" y="449580"/>
                </a:lnTo>
                <a:lnTo>
                  <a:pt x="3848100" y="499110"/>
                </a:lnTo>
                <a:lnTo>
                  <a:pt x="3848100" y="541020"/>
                </a:lnTo>
                <a:lnTo>
                  <a:pt x="3844290" y="556260"/>
                </a:lnTo>
                <a:lnTo>
                  <a:pt x="3829050" y="575310"/>
                </a:lnTo>
                <a:lnTo>
                  <a:pt x="3810000" y="586740"/>
                </a:lnTo>
                <a:lnTo>
                  <a:pt x="3775710" y="598170"/>
                </a:lnTo>
                <a:lnTo>
                  <a:pt x="3741420" y="605790"/>
                </a:lnTo>
                <a:lnTo>
                  <a:pt x="3699510" y="613410"/>
                </a:lnTo>
                <a:lnTo>
                  <a:pt x="3669030" y="624840"/>
                </a:lnTo>
                <a:lnTo>
                  <a:pt x="3627120" y="647700"/>
                </a:lnTo>
                <a:lnTo>
                  <a:pt x="3528060" y="735330"/>
                </a:lnTo>
                <a:lnTo>
                  <a:pt x="3333750" y="902970"/>
                </a:lnTo>
                <a:lnTo>
                  <a:pt x="3158490" y="1043940"/>
                </a:lnTo>
                <a:lnTo>
                  <a:pt x="2823210" y="1287780"/>
                </a:lnTo>
                <a:lnTo>
                  <a:pt x="2564130" y="1459230"/>
                </a:lnTo>
                <a:lnTo>
                  <a:pt x="2320290" y="1600200"/>
                </a:lnTo>
                <a:lnTo>
                  <a:pt x="2065020" y="1729740"/>
                </a:lnTo>
                <a:lnTo>
                  <a:pt x="1767840" y="1863090"/>
                </a:lnTo>
                <a:lnTo>
                  <a:pt x="1489710" y="1973580"/>
                </a:lnTo>
                <a:lnTo>
                  <a:pt x="1184910" y="2072640"/>
                </a:lnTo>
                <a:lnTo>
                  <a:pt x="800100" y="2167890"/>
                </a:lnTo>
                <a:lnTo>
                  <a:pt x="514350" y="2221230"/>
                </a:lnTo>
                <a:lnTo>
                  <a:pt x="205740" y="2259330"/>
                </a:lnTo>
                <a:lnTo>
                  <a:pt x="57150" y="2270760"/>
                </a:lnTo>
                <a:lnTo>
                  <a:pt x="34290" y="2270760"/>
                </a:lnTo>
                <a:lnTo>
                  <a:pt x="22860" y="2266950"/>
                </a:lnTo>
                <a:lnTo>
                  <a:pt x="7620" y="2251710"/>
                </a:lnTo>
                <a:lnTo>
                  <a:pt x="0" y="2225040"/>
                </a:lnTo>
                <a:lnTo>
                  <a:pt x="11430" y="2209800"/>
                </a:lnTo>
                <a:lnTo>
                  <a:pt x="45720" y="2202180"/>
                </a:lnTo>
                <a:lnTo>
                  <a:pt x="194310" y="2171700"/>
                </a:lnTo>
                <a:lnTo>
                  <a:pt x="491490" y="2099310"/>
                </a:lnTo>
                <a:lnTo>
                  <a:pt x="857250" y="1988820"/>
                </a:lnTo>
                <a:lnTo>
                  <a:pt x="1253490" y="1844040"/>
                </a:lnTo>
                <a:lnTo>
                  <a:pt x="1588770" y="1695450"/>
                </a:lnTo>
                <a:lnTo>
                  <a:pt x="1973580" y="1501140"/>
                </a:lnTo>
                <a:lnTo>
                  <a:pt x="2305050" y="1314450"/>
                </a:lnTo>
                <a:lnTo>
                  <a:pt x="2522220" y="1173480"/>
                </a:lnTo>
                <a:lnTo>
                  <a:pt x="2807970" y="967740"/>
                </a:lnTo>
                <a:lnTo>
                  <a:pt x="2994660" y="822960"/>
                </a:lnTo>
                <a:lnTo>
                  <a:pt x="3120390" y="704850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FB10A81-97C7-479E-8B5A-09A6A515C38E}"/>
              </a:ext>
            </a:extLst>
          </p:cNvPr>
          <p:cNvSpPr/>
          <p:nvPr/>
        </p:nvSpPr>
        <p:spPr>
          <a:xfrm rot="16200000">
            <a:off x="4607720" y="4687095"/>
            <a:ext cx="1730375" cy="442913"/>
          </a:xfrm>
          <a:custGeom>
            <a:avLst/>
            <a:gdLst>
              <a:gd name="connsiteX0" fmla="*/ 862013 w 1731169"/>
              <a:gd name="connsiteY0" fmla="*/ 138112 h 442912"/>
              <a:gd name="connsiteX1" fmla="*/ 1366838 w 1731169"/>
              <a:gd name="connsiteY1" fmla="*/ 88106 h 442912"/>
              <a:gd name="connsiteX2" fmla="*/ 1471613 w 1731169"/>
              <a:gd name="connsiteY2" fmla="*/ 78581 h 442912"/>
              <a:gd name="connsiteX3" fmla="*/ 1535907 w 1731169"/>
              <a:gd name="connsiteY3" fmla="*/ 66675 h 442912"/>
              <a:gd name="connsiteX4" fmla="*/ 1612107 w 1731169"/>
              <a:gd name="connsiteY4" fmla="*/ 47625 h 442912"/>
              <a:gd name="connsiteX5" fmla="*/ 1645444 w 1731169"/>
              <a:gd name="connsiteY5" fmla="*/ 38100 h 442912"/>
              <a:gd name="connsiteX6" fmla="*/ 1659732 w 1731169"/>
              <a:gd name="connsiteY6" fmla="*/ 30956 h 442912"/>
              <a:gd name="connsiteX7" fmla="*/ 1683544 w 1731169"/>
              <a:gd name="connsiteY7" fmla="*/ 11906 h 442912"/>
              <a:gd name="connsiteX8" fmla="*/ 1697832 w 1731169"/>
              <a:gd name="connsiteY8" fmla="*/ 2381 h 442912"/>
              <a:gd name="connsiteX9" fmla="*/ 1707357 w 1731169"/>
              <a:gd name="connsiteY9" fmla="*/ 0 h 442912"/>
              <a:gd name="connsiteX10" fmla="*/ 1721644 w 1731169"/>
              <a:gd name="connsiteY10" fmla="*/ 2381 h 442912"/>
              <a:gd name="connsiteX11" fmla="*/ 1731169 w 1731169"/>
              <a:gd name="connsiteY11" fmla="*/ 14287 h 442912"/>
              <a:gd name="connsiteX12" fmla="*/ 1731169 w 1731169"/>
              <a:gd name="connsiteY12" fmla="*/ 23812 h 442912"/>
              <a:gd name="connsiteX13" fmla="*/ 1726407 w 1731169"/>
              <a:gd name="connsiteY13" fmla="*/ 52387 h 442912"/>
              <a:gd name="connsiteX14" fmla="*/ 1707357 w 1731169"/>
              <a:gd name="connsiteY14" fmla="*/ 111918 h 442912"/>
              <a:gd name="connsiteX15" fmla="*/ 1678782 w 1731169"/>
              <a:gd name="connsiteY15" fmla="*/ 176212 h 442912"/>
              <a:gd name="connsiteX16" fmla="*/ 1643063 w 1731169"/>
              <a:gd name="connsiteY16" fmla="*/ 235743 h 442912"/>
              <a:gd name="connsiteX17" fmla="*/ 1612107 w 1731169"/>
              <a:gd name="connsiteY17" fmla="*/ 273843 h 442912"/>
              <a:gd name="connsiteX18" fmla="*/ 1583532 w 1731169"/>
              <a:gd name="connsiteY18" fmla="*/ 297656 h 442912"/>
              <a:gd name="connsiteX19" fmla="*/ 1550194 w 1731169"/>
              <a:gd name="connsiteY19" fmla="*/ 321468 h 442912"/>
              <a:gd name="connsiteX20" fmla="*/ 1490663 w 1731169"/>
              <a:gd name="connsiteY20" fmla="*/ 342900 h 442912"/>
              <a:gd name="connsiteX21" fmla="*/ 1378744 w 1731169"/>
              <a:gd name="connsiteY21" fmla="*/ 352425 h 442912"/>
              <a:gd name="connsiteX22" fmla="*/ 762000 w 1731169"/>
              <a:gd name="connsiteY22" fmla="*/ 392906 h 442912"/>
              <a:gd name="connsiteX23" fmla="*/ 409575 w 1731169"/>
              <a:gd name="connsiteY23" fmla="*/ 411956 h 442912"/>
              <a:gd name="connsiteX24" fmla="*/ 342900 w 1731169"/>
              <a:gd name="connsiteY24" fmla="*/ 419100 h 442912"/>
              <a:gd name="connsiteX25" fmla="*/ 130969 w 1731169"/>
              <a:gd name="connsiteY25" fmla="*/ 442912 h 442912"/>
              <a:gd name="connsiteX26" fmla="*/ 111919 w 1731169"/>
              <a:gd name="connsiteY26" fmla="*/ 428625 h 442912"/>
              <a:gd name="connsiteX27" fmla="*/ 69057 w 1731169"/>
              <a:gd name="connsiteY27" fmla="*/ 404812 h 442912"/>
              <a:gd name="connsiteX28" fmla="*/ 26194 w 1731169"/>
              <a:gd name="connsiteY28" fmla="*/ 371475 h 442912"/>
              <a:gd name="connsiteX29" fmla="*/ 9525 w 1731169"/>
              <a:gd name="connsiteY29" fmla="*/ 354806 h 442912"/>
              <a:gd name="connsiteX30" fmla="*/ 2382 w 1731169"/>
              <a:gd name="connsiteY30" fmla="*/ 338137 h 442912"/>
              <a:gd name="connsiteX31" fmla="*/ 0 w 1731169"/>
              <a:gd name="connsiteY31" fmla="*/ 321468 h 442912"/>
              <a:gd name="connsiteX32" fmla="*/ 7144 w 1731169"/>
              <a:gd name="connsiteY32" fmla="*/ 300037 h 442912"/>
              <a:gd name="connsiteX33" fmla="*/ 28575 w 1731169"/>
              <a:gd name="connsiteY33" fmla="*/ 273843 h 442912"/>
              <a:gd name="connsiteX34" fmla="*/ 71438 w 1731169"/>
              <a:gd name="connsiteY34" fmla="*/ 240506 h 442912"/>
              <a:gd name="connsiteX35" fmla="*/ 109538 w 1731169"/>
              <a:gd name="connsiteY35" fmla="*/ 216693 h 442912"/>
              <a:gd name="connsiteX36" fmla="*/ 147638 w 1731169"/>
              <a:gd name="connsiteY36" fmla="*/ 195262 h 442912"/>
              <a:gd name="connsiteX37" fmla="*/ 202407 w 1731169"/>
              <a:gd name="connsiteY37" fmla="*/ 183356 h 442912"/>
              <a:gd name="connsiteX38" fmla="*/ 276225 w 1731169"/>
              <a:gd name="connsiteY38" fmla="*/ 173831 h 442912"/>
              <a:gd name="connsiteX39" fmla="*/ 392907 w 1731169"/>
              <a:gd name="connsiteY39" fmla="*/ 169068 h 442912"/>
              <a:gd name="connsiteX40" fmla="*/ 511969 w 1731169"/>
              <a:gd name="connsiteY40" fmla="*/ 166687 h 442912"/>
              <a:gd name="connsiteX41" fmla="*/ 671513 w 1731169"/>
              <a:gd name="connsiteY41" fmla="*/ 157162 h 442912"/>
              <a:gd name="connsiteX42" fmla="*/ 862013 w 1731169"/>
              <a:gd name="connsiteY42" fmla="*/ 138112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31169" h="442912">
                <a:moveTo>
                  <a:pt x="862013" y="138112"/>
                </a:moveTo>
                <a:lnTo>
                  <a:pt x="1366838" y="88106"/>
                </a:lnTo>
                <a:lnTo>
                  <a:pt x="1471613" y="78581"/>
                </a:lnTo>
                <a:lnTo>
                  <a:pt x="1535907" y="66675"/>
                </a:lnTo>
                <a:lnTo>
                  <a:pt x="1612107" y="47625"/>
                </a:lnTo>
                <a:lnTo>
                  <a:pt x="1645444" y="38100"/>
                </a:lnTo>
                <a:lnTo>
                  <a:pt x="1659732" y="30956"/>
                </a:lnTo>
                <a:lnTo>
                  <a:pt x="1683544" y="11906"/>
                </a:lnTo>
                <a:lnTo>
                  <a:pt x="1697832" y="2381"/>
                </a:lnTo>
                <a:lnTo>
                  <a:pt x="1707357" y="0"/>
                </a:lnTo>
                <a:lnTo>
                  <a:pt x="1721644" y="2381"/>
                </a:lnTo>
                <a:lnTo>
                  <a:pt x="1731169" y="14287"/>
                </a:lnTo>
                <a:lnTo>
                  <a:pt x="1731169" y="23812"/>
                </a:lnTo>
                <a:lnTo>
                  <a:pt x="1726407" y="52387"/>
                </a:lnTo>
                <a:lnTo>
                  <a:pt x="1707357" y="111918"/>
                </a:lnTo>
                <a:lnTo>
                  <a:pt x="1678782" y="176212"/>
                </a:lnTo>
                <a:lnTo>
                  <a:pt x="1643063" y="235743"/>
                </a:lnTo>
                <a:lnTo>
                  <a:pt x="1612107" y="273843"/>
                </a:lnTo>
                <a:lnTo>
                  <a:pt x="1583532" y="297656"/>
                </a:lnTo>
                <a:lnTo>
                  <a:pt x="1550194" y="321468"/>
                </a:lnTo>
                <a:lnTo>
                  <a:pt x="1490663" y="342900"/>
                </a:lnTo>
                <a:lnTo>
                  <a:pt x="1378744" y="352425"/>
                </a:lnTo>
                <a:lnTo>
                  <a:pt x="762000" y="392906"/>
                </a:lnTo>
                <a:lnTo>
                  <a:pt x="409575" y="411956"/>
                </a:lnTo>
                <a:lnTo>
                  <a:pt x="342900" y="419100"/>
                </a:lnTo>
                <a:lnTo>
                  <a:pt x="130969" y="442912"/>
                </a:lnTo>
                <a:lnTo>
                  <a:pt x="111919" y="428625"/>
                </a:lnTo>
                <a:lnTo>
                  <a:pt x="69057" y="404812"/>
                </a:lnTo>
                <a:lnTo>
                  <a:pt x="26194" y="371475"/>
                </a:lnTo>
                <a:lnTo>
                  <a:pt x="9525" y="354806"/>
                </a:lnTo>
                <a:lnTo>
                  <a:pt x="2382" y="338137"/>
                </a:lnTo>
                <a:lnTo>
                  <a:pt x="0" y="321468"/>
                </a:lnTo>
                <a:lnTo>
                  <a:pt x="7144" y="300037"/>
                </a:lnTo>
                <a:lnTo>
                  <a:pt x="28575" y="273843"/>
                </a:lnTo>
                <a:lnTo>
                  <a:pt x="71438" y="240506"/>
                </a:lnTo>
                <a:lnTo>
                  <a:pt x="109538" y="216693"/>
                </a:lnTo>
                <a:lnTo>
                  <a:pt x="147638" y="195262"/>
                </a:lnTo>
                <a:lnTo>
                  <a:pt x="202407" y="183356"/>
                </a:lnTo>
                <a:lnTo>
                  <a:pt x="276225" y="173831"/>
                </a:lnTo>
                <a:lnTo>
                  <a:pt x="392907" y="169068"/>
                </a:lnTo>
                <a:lnTo>
                  <a:pt x="511969" y="166687"/>
                </a:lnTo>
                <a:lnTo>
                  <a:pt x="671513" y="157162"/>
                </a:lnTo>
                <a:lnTo>
                  <a:pt x="862013" y="1381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1355BFD-5F52-49BE-8164-B319C6DCBDE3}"/>
              </a:ext>
            </a:extLst>
          </p:cNvPr>
          <p:cNvSpPr/>
          <p:nvPr/>
        </p:nvSpPr>
        <p:spPr>
          <a:xfrm rot="20100000">
            <a:off x="4129089" y="1836738"/>
            <a:ext cx="3957637" cy="1858962"/>
          </a:xfrm>
          <a:custGeom>
            <a:avLst/>
            <a:gdLst>
              <a:gd name="connsiteX0" fmla="*/ 914400 w 3957951"/>
              <a:gd name="connsiteY0" fmla="*/ 527282 h 1858835"/>
              <a:gd name="connsiteX1" fmla="*/ 1168030 w 3957951"/>
              <a:gd name="connsiteY1" fmla="*/ 607375 h 1858835"/>
              <a:gd name="connsiteX2" fmla="*/ 1351577 w 3957951"/>
              <a:gd name="connsiteY2" fmla="*/ 664108 h 1858835"/>
              <a:gd name="connsiteX3" fmla="*/ 1485066 w 3957951"/>
              <a:gd name="connsiteY3" fmla="*/ 700817 h 1858835"/>
              <a:gd name="connsiteX4" fmla="*/ 1855498 w 3957951"/>
              <a:gd name="connsiteY4" fmla="*/ 814283 h 1858835"/>
              <a:gd name="connsiteX5" fmla="*/ 2175872 w 3957951"/>
              <a:gd name="connsiteY5" fmla="*/ 924412 h 1858835"/>
              <a:gd name="connsiteX6" fmla="*/ 2676456 w 3957951"/>
              <a:gd name="connsiteY6" fmla="*/ 1101285 h 1858835"/>
              <a:gd name="connsiteX7" fmla="*/ 3177040 w 3957951"/>
              <a:gd name="connsiteY7" fmla="*/ 1281495 h 1858835"/>
              <a:gd name="connsiteX8" fmla="*/ 3330552 w 3957951"/>
              <a:gd name="connsiteY8" fmla="*/ 1341565 h 1858835"/>
              <a:gd name="connsiteX9" fmla="*/ 3373936 w 3957951"/>
              <a:gd name="connsiteY9" fmla="*/ 1361588 h 1858835"/>
              <a:gd name="connsiteX10" fmla="*/ 3383948 w 3957951"/>
              <a:gd name="connsiteY10" fmla="*/ 1364926 h 1858835"/>
              <a:gd name="connsiteX11" fmla="*/ 3410646 w 3957951"/>
              <a:gd name="connsiteY11" fmla="*/ 1358251 h 1858835"/>
              <a:gd name="connsiteX12" fmla="*/ 3454030 w 3957951"/>
              <a:gd name="connsiteY12" fmla="*/ 1348239 h 1858835"/>
              <a:gd name="connsiteX13" fmla="*/ 3484065 w 3957951"/>
              <a:gd name="connsiteY13" fmla="*/ 1341565 h 1858835"/>
              <a:gd name="connsiteX14" fmla="*/ 3510763 w 3957951"/>
              <a:gd name="connsiteY14" fmla="*/ 1344902 h 1858835"/>
              <a:gd name="connsiteX15" fmla="*/ 3567495 w 3957951"/>
              <a:gd name="connsiteY15" fmla="*/ 1371600 h 1858835"/>
              <a:gd name="connsiteX16" fmla="*/ 3644252 w 3957951"/>
              <a:gd name="connsiteY16" fmla="*/ 1414984 h 1858835"/>
              <a:gd name="connsiteX17" fmla="*/ 3584182 w 3957951"/>
              <a:gd name="connsiteY17" fmla="*/ 1384949 h 1858835"/>
              <a:gd name="connsiteX18" fmla="*/ 3674287 w 3957951"/>
              <a:gd name="connsiteY18" fmla="*/ 1438345 h 1858835"/>
              <a:gd name="connsiteX19" fmla="*/ 3714333 w 3957951"/>
              <a:gd name="connsiteY19" fmla="*/ 1475054 h 1858835"/>
              <a:gd name="connsiteX20" fmla="*/ 3794427 w 3957951"/>
              <a:gd name="connsiteY20" fmla="*/ 1558485 h 1858835"/>
              <a:gd name="connsiteX21" fmla="*/ 3844485 w 3957951"/>
              <a:gd name="connsiteY21" fmla="*/ 1618555 h 1858835"/>
              <a:gd name="connsiteX22" fmla="*/ 3897881 w 3957951"/>
              <a:gd name="connsiteY22" fmla="*/ 1688636 h 1858835"/>
              <a:gd name="connsiteX23" fmla="*/ 3927916 w 3957951"/>
              <a:gd name="connsiteY23" fmla="*/ 1732020 h 1858835"/>
              <a:gd name="connsiteX24" fmla="*/ 3941265 w 3957951"/>
              <a:gd name="connsiteY24" fmla="*/ 1755381 h 1858835"/>
              <a:gd name="connsiteX25" fmla="*/ 3951276 w 3957951"/>
              <a:gd name="connsiteY25" fmla="*/ 1775404 h 1858835"/>
              <a:gd name="connsiteX26" fmla="*/ 3954614 w 3957951"/>
              <a:gd name="connsiteY26" fmla="*/ 1792090 h 1858835"/>
              <a:gd name="connsiteX27" fmla="*/ 3957951 w 3957951"/>
              <a:gd name="connsiteY27" fmla="*/ 1805439 h 1858835"/>
              <a:gd name="connsiteX28" fmla="*/ 3957951 w 3957951"/>
              <a:gd name="connsiteY28" fmla="*/ 1818788 h 1858835"/>
              <a:gd name="connsiteX29" fmla="*/ 3941265 w 3957951"/>
              <a:gd name="connsiteY29" fmla="*/ 1835474 h 1858835"/>
              <a:gd name="connsiteX30" fmla="*/ 3917904 w 3957951"/>
              <a:gd name="connsiteY30" fmla="*/ 1852161 h 1858835"/>
              <a:gd name="connsiteX31" fmla="*/ 3901218 w 3957951"/>
              <a:gd name="connsiteY31" fmla="*/ 1858835 h 1858835"/>
              <a:gd name="connsiteX32" fmla="*/ 3874520 w 3957951"/>
              <a:gd name="connsiteY32" fmla="*/ 1858835 h 1858835"/>
              <a:gd name="connsiteX33" fmla="*/ 3827799 w 3957951"/>
              <a:gd name="connsiteY33" fmla="*/ 1848823 h 1858835"/>
              <a:gd name="connsiteX34" fmla="*/ 3741031 w 3957951"/>
              <a:gd name="connsiteY34" fmla="*/ 1822126 h 1858835"/>
              <a:gd name="connsiteX35" fmla="*/ 3564158 w 3957951"/>
              <a:gd name="connsiteY35" fmla="*/ 1735358 h 1858835"/>
              <a:gd name="connsiteX36" fmla="*/ 3207075 w 3957951"/>
              <a:gd name="connsiteY36" fmla="*/ 1558485 h 1858835"/>
              <a:gd name="connsiteX37" fmla="*/ 2896713 w 3957951"/>
              <a:gd name="connsiteY37" fmla="*/ 1421658 h 1858835"/>
              <a:gd name="connsiteX38" fmla="*/ 2599700 w 3957951"/>
              <a:gd name="connsiteY38" fmla="*/ 1294844 h 1858835"/>
              <a:gd name="connsiteX39" fmla="*/ 2219256 w 3957951"/>
              <a:gd name="connsiteY39" fmla="*/ 1144669 h 1858835"/>
              <a:gd name="connsiteX40" fmla="*/ 1825463 w 3957951"/>
              <a:gd name="connsiteY40" fmla="*/ 1004505 h 1858835"/>
              <a:gd name="connsiteX41" fmla="*/ 1281495 w 3957951"/>
              <a:gd name="connsiteY41" fmla="*/ 830969 h 1858835"/>
              <a:gd name="connsiteX42" fmla="*/ 964459 w 3957951"/>
              <a:gd name="connsiteY42" fmla="*/ 744201 h 1858835"/>
              <a:gd name="connsiteX43" fmla="*/ 807609 w 3957951"/>
              <a:gd name="connsiteY43" fmla="*/ 707492 h 1858835"/>
              <a:gd name="connsiteX44" fmla="*/ 664109 w 3957951"/>
              <a:gd name="connsiteY44" fmla="*/ 677457 h 1858835"/>
              <a:gd name="connsiteX45" fmla="*/ 540631 w 3957951"/>
              <a:gd name="connsiteY45" fmla="*/ 654096 h 1858835"/>
              <a:gd name="connsiteX46" fmla="*/ 430503 w 3957951"/>
              <a:gd name="connsiteY46" fmla="*/ 640747 h 1858835"/>
              <a:gd name="connsiteX47" fmla="*/ 310363 w 3957951"/>
              <a:gd name="connsiteY47" fmla="*/ 624061 h 1858835"/>
              <a:gd name="connsiteX48" fmla="*/ 250292 w 3957951"/>
              <a:gd name="connsiteY48" fmla="*/ 610712 h 1858835"/>
              <a:gd name="connsiteX49" fmla="*/ 216920 w 3957951"/>
              <a:gd name="connsiteY49" fmla="*/ 597363 h 1858835"/>
              <a:gd name="connsiteX50" fmla="*/ 176873 w 3957951"/>
              <a:gd name="connsiteY50" fmla="*/ 563991 h 1858835"/>
              <a:gd name="connsiteX51" fmla="*/ 143501 w 3957951"/>
              <a:gd name="connsiteY51" fmla="*/ 527282 h 1858835"/>
              <a:gd name="connsiteX52" fmla="*/ 100117 w 3957951"/>
              <a:gd name="connsiteY52" fmla="*/ 443851 h 1858835"/>
              <a:gd name="connsiteX53" fmla="*/ 60071 w 3957951"/>
              <a:gd name="connsiteY53" fmla="*/ 353746 h 1858835"/>
              <a:gd name="connsiteX54" fmla="*/ 26698 w 3957951"/>
              <a:gd name="connsiteY54" fmla="*/ 260304 h 1858835"/>
              <a:gd name="connsiteX55" fmla="*/ 10012 w 3957951"/>
              <a:gd name="connsiteY55" fmla="*/ 196896 h 1858835"/>
              <a:gd name="connsiteX56" fmla="*/ 0 w 3957951"/>
              <a:gd name="connsiteY56" fmla="*/ 116803 h 1858835"/>
              <a:gd name="connsiteX57" fmla="*/ 0 w 3957951"/>
              <a:gd name="connsiteY57" fmla="*/ 46721 h 1858835"/>
              <a:gd name="connsiteX58" fmla="*/ 3338 w 3957951"/>
              <a:gd name="connsiteY58" fmla="*/ 16686 h 1858835"/>
              <a:gd name="connsiteX59" fmla="*/ 10012 w 3957951"/>
              <a:gd name="connsiteY59" fmla="*/ 3337 h 1858835"/>
              <a:gd name="connsiteX60" fmla="*/ 23361 w 3957951"/>
              <a:gd name="connsiteY60" fmla="*/ 0 h 1858835"/>
              <a:gd name="connsiteX61" fmla="*/ 36710 w 3957951"/>
              <a:gd name="connsiteY61" fmla="*/ 6674 h 1858835"/>
              <a:gd name="connsiteX62" fmla="*/ 56733 w 3957951"/>
              <a:gd name="connsiteY62" fmla="*/ 26698 h 1858835"/>
              <a:gd name="connsiteX63" fmla="*/ 140164 w 3957951"/>
              <a:gd name="connsiteY63" fmla="*/ 130152 h 1858835"/>
              <a:gd name="connsiteX64" fmla="*/ 210246 w 3957951"/>
              <a:gd name="connsiteY64" fmla="*/ 200234 h 1858835"/>
              <a:gd name="connsiteX65" fmla="*/ 327049 w 3957951"/>
              <a:gd name="connsiteY65" fmla="*/ 313699 h 1858835"/>
              <a:gd name="connsiteX66" fmla="*/ 380444 w 3957951"/>
              <a:gd name="connsiteY66" fmla="*/ 350409 h 1858835"/>
              <a:gd name="connsiteX67" fmla="*/ 420491 w 3957951"/>
              <a:gd name="connsiteY67" fmla="*/ 370432 h 1858835"/>
              <a:gd name="connsiteX68" fmla="*/ 550643 w 3957951"/>
              <a:gd name="connsiteY68" fmla="*/ 413816 h 1858835"/>
              <a:gd name="connsiteX69" fmla="*/ 914400 w 3957951"/>
              <a:gd name="connsiteY69" fmla="*/ 527282 h 1858835"/>
              <a:gd name="connsiteX0" fmla="*/ 914400 w 3957951"/>
              <a:gd name="connsiteY0" fmla="*/ 527282 h 1858835"/>
              <a:gd name="connsiteX1" fmla="*/ 1168030 w 3957951"/>
              <a:gd name="connsiteY1" fmla="*/ 607375 h 1858835"/>
              <a:gd name="connsiteX2" fmla="*/ 1351577 w 3957951"/>
              <a:gd name="connsiteY2" fmla="*/ 664108 h 1858835"/>
              <a:gd name="connsiteX3" fmla="*/ 1485066 w 3957951"/>
              <a:gd name="connsiteY3" fmla="*/ 700817 h 1858835"/>
              <a:gd name="connsiteX4" fmla="*/ 1855498 w 3957951"/>
              <a:gd name="connsiteY4" fmla="*/ 814283 h 1858835"/>
              <a:gd name="connsiteX5" fmla="*/ 2175872 w 3957951"/>
              <a:gd name="connsiteY5" fmla="*/ 924412 h 1858835"/>
              <a:gd name="connsiteX6" fmla="*/ 2676456 w 3957951"/>
              <a:gd name="connsiteY6" fmla="*/ 1101285 h 1858835"/>
              <a:gd name="connsiteX7" fmla="*/ 3177040 w 3957951"/>
              <a:gd name="connsiteY7" fmla="*/ 1281495 h 1858835"/>
              <a:gd name="connsiteX8" fmla="*/ 3330552 w 3957951"/>
              <a:gd name="connsiteY8" fmla="*/ 1341565 h 1858835"/>
              <a:gd name="connsiteX9" fmla="*/ 3373936 w 3957951"/>
              <a:gd name="connsiteY9" fmla="*/ 1361588 h 1858835"/>
              <a:gd name="connsiteX10" fmla="*/ 3383948 w 3957951"/>
              <a:gd name="connsiteY10" fmla="*/ 1364926 h 1858835"/>
              <a:gd name="connsiteX11" fmla="*/ 3410646 w 3957951"/>
              <a:gd name="connsiteY11" fmla="*/ 1358251 h 1858835"/>
              <a:gd name="connsiteX12" fmla="*/ 3454030 w 3957951"/>
              <a:gd name="connsiteY12" fmla="*/ 1348239 h 1858835"/>
              <a:gd name="connsiteX13" fmla="*/ 3484065 w 3957951"/>
              <a:gd name="connsiteY13" fmla="*/ 1341565 h 1858835"/>
              <a:gd name="connsiteX14" fmla="*/ 3510763 w 3957951"/>
              <a:gd name="connsiteY14" fmla="*/ 1344902 h 1858835"/>
              <a:gd name="connsiteX15" fmla="*/ 3567495 w 3957951"/>
              <a:gd name="connsiteY15" fmla="*/ 1371600 h 1858835"/>
              <a:gd name="connsiteX16" fmla="*/ 3584182 w 3957951"/>
              <a:gd name="connsiteY16" fmla="*/ 1384949 h 1858835"/>
              <a:gd name="connsiteX17" fmla="*/ 3674287 w 3957951"/>
              <a:gd name="connsiteY17" fmla="*/ 1438345 h 1858835"/>
              <a:gd name="connsiteX18" fmla="*/ 3714333 w 3957951"/>
              <a:gd name="connsiteY18" fmla="*/ 1475054 h 1858835"/>
              <a:gd name="connsiteX19" fmla="*/ 3794427 w 3957951"/>
              <a:gd name="connsiteY19" fmla="*/ 1558485 h 1858835"/>
              <a:gd name="connsiteX20" fmla="*/ 3844485 w 3957951"/>
              <a:gd name="connsiteY20" fmla="*/ 1618555 h 1858835"/>
              <a:gd name="connsiteX21" fmla="*/ 3897881 w 3957951"/>
              <a:gd name="connsiteY21" fmla="*/ 1688636 h 1858835"/>
              <a:gd name="connsiteX22" fmla="*/ 3927916 w 3957951"/>
              <a:gd name="connsiteY22" fmla="*/ 1732020 h 1858835"/>
              <a:gd name="connsiteX23" fmla="*/ 3941265 w 3957951"/>
              <a:gd name="connsiteY23" fmla="*/ 1755381 h 1858835"/>
              <a:gd name="connsiteX24" fmla="*/ 3951276 w 3957951"/>
              <a:gd name="connsiteY24" fmla="*/ 1775404 h 1858835"/>
              <a:gd name="connsiteX25" fmla="*/ 3954614 w 3957951"/>
              <a:gd name="connsiteY25" fmla="*/ 1792090 h 1858835"/>
              <a:gd name="connsiteX26" fmla="*/ 3957951 w 3957951"/>
              <a:gd name="connsiteY26" fmla="*/ 1805439 h 1858835"/>
              <a:gd name="connsiteX27" fmla="*/ 3957951 w 3957951"/>
              <a:gd name="connsiteY27" fmla="*/ 1818788 h 1858835"/>
              <a:gd name="connsiteX28" fmla="*/ 3941265 w 3957951"/>
              <a:gd name="connsiteY28" fmla="*/ 1835474 h 1858835"/>
              <a:gd name="connsiteX29" fmla="*/ 3917904 w 3957951"/>
              <a:gd name="connsiteY29" fmla="*/ 1852161 h 1858835"/>
              <a:gd name="connsiteX30" fmla="*/ 3901218 w 3957951"/>
              <a:gd name="connsiteY30" fmla="*/ 1858835 h 1858835"/>
              <a:gd name="connsiteX31" fmla="*/ 3874520 w 3957951"/>
              <a:gd name="connsiteY31" fmla="*/ 1858835 h 1858835"/>
              <a:gd name="connsiteX32" fmla="*/ 3827799 w 3957951"/>
              <a:gd name="connsiteY32" fmla="*/ 1848823 h 1858835"/>
              <a:gd name="connsiteX33" fmla="*/ 3741031 w 3957951"/>
              <a:gd name="connsiteY33" fmla="*/ 1822126 h 1858835"/>
              <a:gd name="connsiteX34" fmla="*/ 3564158 w 3957951"/>
              <a:gd name="connsiteY34" fmla="*/ 1735358 h 1858835"/>
              <a:gd name="connsiteX35" fmla="*/ 3207075 w 3957951"/>
              <a:gd name="connsiteY35" fmla="*/ 1558485 h 1858835"/>
              <a:gd name="connsiteX36" fmla="*/ 2896713 w 3957951"/>
              <a:gd name="connsiteY36" fmla="*/ 1421658 h 1858835"/>
              <a:gd name="connsiteX37" fmla="*/ 2599700 w 3957951"/>
              <a:gd name="connsiteY37" fmla="*/ 1294844 h 1858835"/>
              <a:gd name="connsiteX38" fmla="*/ 2219256 w 3957951"/>
              <a:gd name="connsiteY38" fmla="*/ 1144669 h 1858835"/>
              <a:gd name="connsiteX39" fmla="*/ 1825463 w 3957951"/>
              <a:gd name="connsiteY39" fmla="*/ 1004505 h 1858835"/>
              <a:gd name="connsiteX40" fmla="*/ 1281495 w 3957951"/>
              <a:gd name="connsiteY40" fmla="*/ 830969 h 1858835"/>
              <a:gd name="connsiteX41" fmla="*/ 964459 w 3957951"/>
              <a:gd name="connsiteY41" fmla="*/ 744201 h 1858835"/>
              <a:gd name="connsiteX42" fmla="*/ 807609 w 3957951"/>
              <a:gd name="connsiteY42" fmla="*/ 707492 h 1858835"/>
              <a:gd name="connsiteX43" fmla="*/ 664109 w 3957951"/>
              <a:gd name="connsiteY43" fmla="*/ 677457 h 1858835"/>
              <a:gd name="connsiteX44" fmla="*/ 540631 w 3957951"/>
              <a:gd name="connsiteY44" fmla="*/ 654096 h 1858835"/>
              <a:gd name="connsiteX45" fmla="*/ 430503 w 3957951"/>
              <a:gd name="connsiteY45" fmla="*/ 640747 h 1858835"/>
              <a:gd name="connsiteX46" fmla="*/ 310363 w 3957951"/>
              <a:gd name="connsiteY46" fmla="*/ 624061 h 1858835"/>
              <a:gd name="connsiteX47" fmla="*/ 250292 w 3957951"/>
              <a:gd name="connsiteY47" fmla="*/ 610712 h 1858835"/>
              <a:gd name="connsiteX48" fmla="*/ 216920 w 3957951"/>
              <a:gd name="connsiteY48" fmla="*/ 597363 h 1858835"/>
              <a:gd name="connsiteX49" fmla="*/ 176873 w 3957951"/>
              <a:gd name="connsiteY49" fmla="*/ 563991 h 1858835"/>
              <a:gd name="connsiteX50" fmla="*/ 143501 w 3957951"/>
              <a:gd name="connsiteY50" fmla="*/ 527282 h 1858835"/>
              <a:gd name="connsiteX51" fmla="*/ 100117 w 3957951"/>
              <a:gd name="connsiteY51" fmla="*/ 443851 h 1858835"/>
              <a:gd name="connsiteX52" fmla="*/ 60071 w 3957951"/>
              <a:gd name="connsiteY52" fmla="*/ 353746 h 1858835"/>
              <a:gd name="connsiteX53" fmla="*/ 26698 w 3957951"/>
              <a:gd name="connsiteY53" fmla="*/ 260304 h 1858835"/>
              <a:gd name="connsiteX54" fmla="*/ 10012 w 3957951"/>
              <a:gd name="connsiteY54" fmla="*/ 196896 h 1858835"/>
              <a:gd name="connsiteX55" fmla="*/ 0 w 3957951"/>
              <a:gd name="connsiteY55" fmla="*/ 116803 h 1858835"/>
              <a:gd name="connsiteX56" fmla="*/ 0 w 3957951"/>
              <a:gd name="connsiteY56" fmla="*/ 46721 h 1858835"/>
              <a:gd name="connsiteX57" fmla="*/ 3338 w 3957951"/>
              <a:gd name="connsiteY57" fmla="*/ 16686 h 1858835"/>
              <a:gd name="connsiteX58" fmla="*/ 10012 w 3957951"/>
              <a:gd name="connsiteY58" fmla="*/ 3337 h 1858835"/>
              <a:gd name="connsiteX59" fmla="*/ 23361 w 3957951"/>
              <a:gd name="connsiteY59" fmla="*/ 0 h 1858835"/>
              <a:gd name="connsiteX60" fmla="*/ 36710 w 3957951"/>
              <a:gd name="connsiteY60" fmla="*/ 6674 h 1858835"/>
              <a:gd name="connsiteX61" fmla="*/ 56733 w 3957951"/>
              <a:gd name="connsiteY61" fmla="*/ 26698 h 1858835"/>
              <a:gd name="connsiteX62" fmla="*/ 140164 w 3957951"/>
              <a:gd name="connsiteY62" fmla="*/ 130152 h 1858835"/>
              <a:gd name="connsiteX63" fmla="*/ 210246 w 3957951"/>
              <a:gd name="connsiteY63" fmla="*/ 200234 h 1858835"/>
              <a:gd name="connsiteX64" fmla="*/ 327049 w 3957951"/>
              <a:gd name="connsiteY64" fmla="*/ 313699 h 1858835"/>
              <a:gd name="connsiteX65" fmla="*/ 380444 w 3957951"/>
              <a:gd name="connsiteY65" fmla="*/ 350409 h 1858835"/>
              <a:gd name="connsiteX66" fmla="*/ 420491 w 3957951"/>
              <a:gd name="connsiteY66" fmla="*/ 370432 h 1858835"/>
              <a:gd name="connsiteX67" fmla="*/ 550643 w 3957951"/>
              <a:gd name="connsiteY67" fmla="*/ 413816 h 1858835"/>
              <a:gd name="connsiteX68" fmla="*/ 914400 w 3957951"/>
              <a:gd name="connsiteY68" fmla="*/ 527282 h 185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957951" h="1858835">
                <a:moveTo>
                  <a:pt x="914400" y="527282"/>
                </a:moveTo>
                <a:lnTo>
                  <a:pt x="1168030" y="607375"/>
                </a:lnTo>
                <a:lnTo>
                  <a:pt x="1351577" y="664108"/>
                </a:lnTo>
                <a:lnTo>
                  <a:pt x="1485066" y="700817"/>
                </a:lnTo>
                <a:lnTo>
                  <a:pt x="1855498" y="814283"/>
                </a:lnTo>
                <a:lnTo>
                  <a:pt x="2175872" y="924412"/>
                </a:lnTo>
                <a:lnTo>
                  <a:pt x="2676456" y="1101285"/>
                </a:lnTo>
                <a:lnTo>
                  <a:pt x="3177040" y="1281495"/>
                </a:lnTo>
                <a:lnTo>
                  <a:pt x="3330552" y="1341565"/>
                </a:lnTo>
                <a:lnTo>
                  <a:pt x="3373936" y="1361588"/>
                </a:lnTo>
                <a:lnTo>
                  <a:pt x="3383948" y="1364926"/>
                </a:lnTo>
                <a:lnTo>
                  <a:pt x="3410646" y="1358251"/>
                </a:lnTo>
                <a:lnTo>
                  <a:pt x="3454030" y="1348239"/>
                </a:lnTo>
                <a:lnTo>
                  <a:pt x="3484065" y="1341565"/>
                </a:lnTo>
                <a:lnTo>
                  <a:pt x="3510763" y="1344902"/>
                </a:lnTo>
                <a:lnTo>
                  <a:pt x="3567495" y="1371600"/>
                </a:lnTo>
                <a:cubicBezTo>
                  <a:pt x="3579731" y="1378274"/>
                  <a:pt x="3566383" y="1373825"/>
                  <a:pt x="3584182" y="1384949"/>
                </a:cubicBezTo>
                <a:lnTo>
                  <a:pt x="3674287" y="1438345"/>
                </a:lnTo>
                <a:lnTo>
                  <a:pt x="3714333" y="1475054"/>
                </a:lnTo>
                <a:lnTo>
                  <a:pt x="3794427" y="1558485"/>
                </a:lnTo>
                <a:lnTo>
                  <a:pt x="3844485" y="1618555"/>
                </a:lnTo>
                <a:lnTo>
                  <a:pt x="3897881" y="1688636"/>
                </a:lnTo>
                <a:lnTo>
                  <a:pt x="3927916" y="1732020"/>
                </a:lnTo>
                <a:lnTo>
                  <a:pt x="3941265" y="1755381"/>
                </a:lnTo>
                <a:lnTo>
                  <a:pt x="3951276" y="1775404"/>
                </a:lnTo>
                <a:lnTo>
                  <a:pt x="3954614" y="1792090"/>
                </a:lnTo>
                <a:lnTo>
                  <a:pt x="3957951" y="1805439"/>
                </a:lnTo>
                <a:lnTo>
                  <a:pt x="3957951" y="1818788"/>
                </a:lnTo>
                <a:lnTo>
                  <a:pt x="3941265" y="1835474"/>
                </a:lnTo>
                <a:lnTo>
                  <a:pt x="3917904" y="1852161"/>
                </a:lnTo>
                <a:lnTo>
                  <a:pt x="3901218" y="1858835"/>
                </a:lnTo>
                <a:lnTo>
                  <a:pt x="3874520" y="1858835"/>
                </a:lnTo>
                <a:lnTo>
                  <a:pt x="3827799" y="1848823"/>
                </a:lnTo>
                <a:lnTo>
                  <a:pt x="3741031" y="1822126"/>
                </a:lnTo>
                <a:lnTo>
                  <a:pt x="3564158" y="1735358"/>
                </a:lnTo>
                <a:lnTo>
                  <a:pt x="3207075" y="1558485"/>
                </a:lnTo>
                <a:lnTo>
                  <a:pt x="2896713" y="1421658"/>
                </a:lnTo>
                <a:lnTo>
                  <a:pt x="2599700" y="1294844"/>
                </a:lnTo>
                <a:lnTo>
                  <a:pt x="2219256" y="1144669"/>
                </a:lnTo>
                <a:lnTo>
                  <a:pt x="1825463" y="1004505"/>
                </a:lnTo>
                <a:lnTo>
                  <a:pt x="1281495" y="830969"/>
                </a:lnTo>
                <a:lnTo>
                  <a:pt x="964459" y="744201"/>
                </a:lnTo>
                <a:lnTo>
                  <a:pt x="807609" y="707492"/>
                </a:lnTo>
                <a:lnTo>
                  <a:pt x="664109" y="677457"/>
                </a:lnTo>
                <a:lnTo>
                  <a:pt x="540631" y="654096"/>
                </a:lnTo>
                <a:lnTo>
                  <a:pt x="430503" y="640747"/>
                </a:lnTo>
                <a:lnTo>
                  <a:pt x="310363" y="624061"/>
                </a:lnTo>
                <a:lnTo>
                  <a:pt x="250292" y="610712"/>
                </a:lnTo>
                <a:lnTo>
                  <a:pt x="216920" y="597363"/>
                </a:lnTo>
                <a:lnTo>
                  <a:pt x="176873" y="563991"/>
                </a:lnTo>
                <a:lnTo>
                  <a:pt x="143501" y="527282"/>
                </a:lnTo>
                <a:lnTo>
                  <a:pt x="100117" y="443851"/>
                </a:lnTo>
                <a:lnTo>
                  <a:pt x="60071" y="353746"/>
                </a:lnTo>
                <a:lnTo>
                  <a:pt x="26698" y="260304"/>
                </a:lnTo>
                <a:lnTo>
                  <a:pt x="10012" y="196896"/>
                </a:lnTo>
                <a:lnTo>
                  <a:pt x="0" y="116803"/>
                </a:lnTo>
                <a:lnTo>
                  <a:pt x="0" y="46721"/>
                </a:lnTo>
                <a:lnTo>
                  <a:pt x="3338" y="16686"/>
                </a:lnTo>
                <a:lnTo>
                  <a:pt x="10012" y="3337"/>
                </a:lnTo>
                <a:lnTo>
                  <a:pt x="23361" y="0"/>
                </a:lnTo>
                <a:lnTo>
                  <a:pt x="36710" y="6674"/>
                </a:lnTo>
                <a:lnTo>
                  <a:pt x="56733" y="26698"/>
                </a:lnTo>
                <a:lnTo>
                  <a:pt x="140164" y="130152"/>
                </a:lnTo>
                <a:lnTo>
                  <a:pt x="210246" y="200234"/>
                </a:lnTo>
                <a:lnTo>
                  <a:pt x="327049" y="313699"/>
                </a:lnTo>
                <a:lnTo>
                  <a:pt x="380444" y="350409"/>
                </a:lnTo>
                <a:lnTo>
                  <a:pt x="420491" y="370432"/>
                </a:lnTo>
                <a:lnTo>
                  <a:pt x="550643" y="413816"/>
                </a:lnTo>
                <a:lnTo>
                  <a:pt x="914400" y="5272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8C7C8D6F-3D7B-4E0D-929C-81FB87587ADE}"/>
              </a:ext>
            </a:extLst>
          </p:cNvPr>
          <p:cNvSpPr/>
          <p:nvPr/>
        </p:nvSpPr>
        <p:spPr>
          <a:xfrm>
            <a:off x="5505450" y="3963989"/>
            <a:ext cx="2281238" cy="1654175"/>
          </a:xfrm>
          <a:custGeom>
            <a:avLst/>
            <a:gdLst>
              <a:gd name="connsiteX0" fmla="*/ 697692 w 2280714"/>
              <a:gd name="connsiteY0" fmla="*/ 126853 h 1654377"/>
              <a:gd name="connsiteX1" fmla="*/ 1030682 w 2280714"/>
              <a:gd name="connsiteY1" fmla="*/ 100425 h 1654377"/>
              <a:gd name="connsiteX2" fmla="*/ 1321387 w 2280714"/>
              <a:gd name="connsiteY2" fmla="*/ 81926 h 1654377"/>
              <a:gd name="connsiteX3" fmla="*/ 1559237 w 2280714"/>
              <a:gd name="connsiteY3" fmla="*/ 71355 h 1654377"/>
              <a:gd name="connsiteX4" fmla="*/ 1598878 w 2280714"/>
              <a:gd name="connsiteY4" fmla="*/ 68712 h 1654377"/>
              <a:gd name="connsiteX5" fmla="*/ 1617378 w 2280714"/>
              <a:gd name="connsiteY5" fmla="*/ 63426 h 1654377"/>
              <a:gd name="connsiteX6" fmla="*/ 1736303 w 2280714"/>
              <a:gd name="connsiteY6" fmla="*/ 23785 h 1654377"/>
              <a:gd name="connsiteX7" fmla="*/ 1807658 w 2280714"/>
              <a:gd name="connsiteY7" fmla="*/ 7928 h 1654377"/>
              <a:gd name="connsiteX8" fmla="*/ 1860513 w 2280714"/>
              <a:gd name="connsiteY8" fmla="*/ 0 h 1654377"/>
              <a:gd name="connsiteX9" fmla="*/ 1884298 w 2280714"/>
              <a:gd name="connsiteY9" fmla="*/ 2643 h 1654377"/>
              <a:gd name="connsiteX10" fmla="*/ 1939796 w 2280714"/>
              <a:gd name="connsiteY10" fmla="*/ 26428 h 1654377"/>
              <a:gd name="connsiteX11" fmla="*/ 2064007 w 2280714"/>
              <a:gd name="connsiteY11" fmla="*/ 95140 h 1654377"/>
              <a:gd name="connsiteX12" fmla="*/ 2140647 w 2280714"/>
              <a:gd name="connsiteY12" fmla="*/ 145352 h 1654377"/>
              <a:gd name="connsiteX13" fmla="*/ 2230502 w 2280714"/>
              <a:gd name="connsiteY13" fmla="*/ 214065 h 1654377"/>
              <a:gd name="connsiteX14" fmla="*/ 2256929 w 2280714"/>
              <a:gd name="connsiteY14" fmla="*/ 243135 h 1654377"/>
              <a:gd name="connsiteX15" fmla="*/ 2270143 w 2280714"/>
              <a:gd name="connsiteY15" fmla="*/ 261635 h 1654377"/>
              <a:gd name="connsiteX16" fmla="*/ 2278071 w 2280714"/>
              <a:gd name="connsiteY16" fmla="*/ 277491 h 1654377"/>
              <a:gd name="connsiteX17" fmla="*/ 2280714 w 2280714"/>
              <a:gd name="connsiteY17" fmla="*/ 290705 h 1654377"/>
              <a:gd name="connsiteX18" fmla="*/ 2278071 w 2280714"/>
              <a:gd name="connsiteY18" fmla="*/ 314490 h 1654377"/>
              <a:gd name="connsiteX19" fmla="*/ 2262215 w 2280714"/>
              <a:gd name="connsiteY19" fmla="*/ 338275 h 1654377"/>
              <a:gd name="connsiteX20" fmla="*/ 2233144 w 2280714"/>
              <a:gd name="connsiteY20" fmla="*/ 369988 h 1654377"/>
              <a:gd name="connsiteX21" fmla="*/ 2209359 w 2280714"/>
              <a:gd name="connsiteY21" fmla="*/ 383202 h 1654377"/>
              <a:gd name="connsiteX22" fmla="*/ 2182932 w 2280714"/>
              <a:gd name="connsiteY22" fmla="*/ 393773 h 1654377"/>
              <a:gd name="connsiteX23" fmla="*/ 2169718 w 2280714"/>
              <a:gd name="connsiteY23" fmla="*/ 401702 h 1654377"/>
              <a:gd name="connsiteX24" fmla="*/ 2066650 w 2280714"/>
              <a:gd name="connsiteY24" fmla="*/ 705621 h 1654377"/>
              <a:gd name="connsiteX25" fmla="*/ 1937154 w 2280714"/>
              <a:gd name="connsiteY25" fmla="*/ 1102037 h 1654377"/>
              <a:gd name="connsiteX26" fmla="*/ 1847299 w 2280714"/>
              <a:gd name="connsiteY26" fmla="*/ 1379528 h 1654377"/>
              <a:gd name="connsiteX27" fmla="*/ 1807658 w 2280714"/>
              <a:gd name="connsiteY27" fmla="*/ 1501096 h 1654377"/>
              <a:gd name="connsiteX28" fmla="*/ 1794444 w 2280714"/>
              <a:gd name="connsiteY28" fmla="*/ 1546023 h 1654377"/>
              <a:gd name="connsiteX29" fmla="*/ 1775944 w 2280714"/>
              <a:gd name="connsiteY29" fmla="*/ 1585665 h 1654377"/>
              <a:gd name="connsiteX30" fmla="*/ 1749517 w 2280714"/>
              <a:gd name="connsiteY30" fmla="*/ 1630592 h 1654377"/>
              <a:gd name="connsiteX31" fmla="*/ 1725732 w 2280714"/>
              <a:gd name="connsiteY31" fmla="*/ 1654377 h 1654377"/>
              <a:gd name="connsiteX32" fmla="*/ 1704589 w 2280714"/>
              <a:gd name="connsiteY32" fmla="*/ 1654377 h 1654377"/>
              <a:gd name="connsiteX33" fmla="*/ 1680804 w 2280714"/>
              <a:gd name="connsiteY33" fmla="*/ 1651734 h 1654377"/>
              <a:gd name="connsiteX34" fmla="*/ 1641163 w 2280714"/>
              <a:gd name="connsiteY34" fmla="*/ 1638520 h 1654377"/>
              <a:gd name="connsiteX35" fmla="*/ 1596236 w 2280714"/>
              <a:gd name="connsiteY35" fmla="*/ 1606807 h 1654377"/>
              <a:gd name="connsiteX36" fmla="*/ 1569808 w 2280714"/>
              <a:gd name="connsiteY36" fmla="*/ 1577736 h 1654377"/>
              <a:gd name="connsiteX37" fmla="*/ 1556594 w 2280714"/>
              <a:gd name="connsiteY37" fmla="*/ 1556594 h 1654377"/>
              <a:gd name="connsiteX38" fmla="*/ 1590950 w 2280714"/>
              <a:gd name="connsiteY38" fmla="*/ 1342529 h 1654377"/>
              <a:gd name="connsiteX39" fmla="*/ 1635877 w 2280714"/>
              <a:gd name="connsiteY39" fmla="*/ 1131107 h 1654377"/>
              <a:gd name="connsiteX40" fmla="*/ 1680804 w 2280714"/>
              <a:gd name="connsiteY40" fmla="*/ 943470 h 1654377"/>
              <a:gd name="connsiteX41" fmla="*/ 1757445 w 2280714"/>
              <a:gd name="connsiteY41" fmla="*/ 618409 h 1654377"/>
              <a:gd name="connsiteX42" fmla="*/ 1815586 w 2280714"/>
              <a:gd name="connsiteY42" fmla="*/ 383202 h 1654377"/>
              <a:gd name="connsiteX43" fmla="*/ 1820871 w 2280714"/>
              <a:gd name="connsiteY43" fmla="*/ 327704 h 1654377"/>
              <a:gd name="connsiteX44" fmla="*/ 1812943 w 2280714"/>
              <a:gd name="connsiteY44" fmla="*/ 306562 h 1654377"/>
              <a:gd name="connsiteX45" fmla="*/ 1797087 w 2280714"/>
              <a:gd name="connsiteY45" fmla="*/ 277491 h 1654377"/>
              <a:gd name="connsiteX46" fmla="*/ 1768016 w 2280714"/>
              <a:gd name="connsiteY46" fmla="*/ 258992 h 1654377"/>
              <a:gd name="connsiteX47" fmla="*/ 1731017 w 2280714"/>
              <a:gd name="connsiteY47" fmla="*/ 248421 h 1654377"/>
              <a:gd name="connsiteX48" fmla="*/ 1664948 w 2280714"/>
              <a:gd name="connsiteY48" fmla="*/ 248421 h 1654377"/>
              <a:gd name="connsiteX49" fmla="*/ 1371600 w 2280714"/>
              <a:gd name="connsiteY49" fmla="*/ 251063 h 1654377"/>
              <a:gd name="connsiteX50" fmla="*/ 1041253 w 2280714"/>
              <a:gd name="connsiteY50" fmla="*/ 261635 h 1654377"/>
              <a:gd name="connsiteX51" fmla="*/ 761119 w 2280714"/>
              <a:gd name="connsiteY51" fmla="*/ 280134 h 1654377"/>
              <a:gd name="connsiteX52" fmla="*/ 478342 w 2280714"/>
              <a:gd name="connsiteY52" fmla="*/ 309204 h 1654377"/>
              <a:gd name="connsiteX53" fmla="*/ 309204 w 2280714"/>
              <a:gd name="connsiteY53" fmla="*/ 332989 h 1654377"/>
              <a:gd name="connsiteX54" fmla="*/ 161209 w 2280714"/>
              <a:gd name="connsiteY54" fmla="*/ 364703 h 1654377"/>
              <a:gd name="connsiteX55" fmla="*/ 68712 w 2280714"/>
              <a:gd name="connsiteY55" fmla="*/ 391130 h 1654377"/>
              <a:gd name="connsiteX56" fmla="*/ 0 w 2280714"/>
              <a:gd name="connsiteY56" fmla="*/ 203493 h 1654377"/>
              <a:gd name="connsiteX57" fmla="*/ 66069 w 2280714"/>
              <a:gd name="connsiteY57" fmla="*/ 195565 h 1654377"/>
              <a:gd name="connsiteX58" fmla="*/ 253706 w 2280714"/>
              <a:gd name="connsiteY58" fmla="*/ 169137 h 1654377"/>
              <a:gd name="connsiteX59" fmla="*/ 457200 w 2280714"/>
              <a:gd name="connsiteY59" fmla="*/ 145352 h 1654377"/>
              <a:gd name="connsiteX60" fmla="*/ 697692 w 2280714"/>
              <a:gd name="connsiteY60" fmla="*/ 126853 h 165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280714" h="1654377">
                <a:moveTo>
                  <a:pt x="697692" y="126853"/>
                </a:moveTo>
                <a:lnTo>
                  <a:pt x="1030682" y="100425"/>
                </a:lnTo>
                <a:lnTo>
                  <a:pt x="1321387" y="81926"/>
                </a:lnTo>
                <a:lnTo>
                  <a:pt x="1559237" y="71355"/>
                </a:lnTo>
                <a:lnTo>
                  <a:pt x="1598878" y="68712"/>
                </a:lnTo>
                <a:lnTo>
                  <a:pt x="1617378" y="63426"/>
                </a:lnTo>
                <a:lnTo>
                  <a:pt x="1736303" y="23785"/>
                </a:lnTo>
                <a:lnTo>
                  <a:pt x="1807658" y="7928"/>
                </a:lnTo>
                <a:lnTo>
                  <a:pt x="1860513" y="0"/>
                </a:lnTo>
                <a:lnTo>
                  <a:pt x="1884298" y="2643"/>
                </a:lnTo>
                <a:lnTo>
                  <a:pt x="1939796" y="26428"/>
                </a:lnTo>
                <a:lnTo>
                  <a:pt x="2064007" y="95140"/>
                </a:lnTo>
                <a:lnTo>
                  <a:pt x="2140647" y="145352"/>
                </a:lnTo>
                <a:lnTo>
                  <a:pt x="2230502" y="214065"/>
                </a:lnTo>
                <a:lnTo>
                  <a:pt x="2256929" y="243135"/>
                </a:lnTo>
                <a:lnTo>
                  <a:pt x="2270143" y="261635"/>
                </a:lnTo>
                <a:lnTo>
                  <a:pt x="2278071" y="277491"/>
                </a:lnTo>
                <a:lnTo>
                  <a:pt x="2280714" y="290705"/>
                </a:lnTo>
                <a:lnTo>
                  <a:pt x="2278071" y="314490"/>
                </a:lnTo>
                <a:lnTo>
                  <a:pt x="2262215" y="338275"/>
                </a:lnTo>
                <a:lnTo>
                  <a:pt x="2233144" y="369988"/>
                </a:lnTo>
                <a:lnTo>
                  <a:pt x="2209359" y="383202"/>
                </a:lnTo>
                <a:lnTo>
                  <a:pt x="2182932" y="393773"/>
                </a:lnTo>
                <a:lnTo>
                  <a:pt x="2169718" y="401702"/>
                </a:lnTo>
                <a:lnTo>
                  <a:pt x="2066650" y="705621"/>
                </a:lnTo>
                <a:lnTo>
                  <a:pt x="1937154" y="1102037"/>
                </a:lnTo>
                <a:lnTo>
                  <a:pt x="1847299" y="1379528"/>
                </a:lnTo>
                <a:lnTo>
                  <a:pt x="1807658" y="1501096"/>
                </a:lnTo>
                <a:lnTo>
                  <a:pt x="1794444" y="1546023"/>
                </a:lnTo>
                <a:lnTo>
                  <a:pt x="1775944" y="1585665"/>
                </a:lnTo>
                <a:lnTo>
                  <a:pt x="1749517" y="1630592"/>
                </a:lnTo>
                <a:lnTo>
                  <a:pt x="1725732" y="1654377"/>
                </a:lnTo>
                <a:lnTo>
                  <a:pt x="1704589" y="1654377"/>
                </a:lnTo>
                <a:lnTo>
                  <a:pt x="1680804" y="1651734"/>
                </a:lnTo>
                <a:lnTo>
                  <a:pt x="1641163" y="1638520"/>
                </a:lnTo>
                <a:lnTo>
                  <a:pt x="1596236" y="1606807"/>
                </a:lnTo>
                <a:lnTo>
                  <a:pt x="1569808" y="1577736"/>
                </a:lnTo>
                <a:lnTo>
                  <a:pt x="1556594" y="1556594"/>
                </a:lnTo>
                <a:lnTo>
                  <a:pt x="1590950" y="1342529"/>
                </a:lnTo>
                <a:lnTo>
                  <a:pt x="1635877" y="1131107"/>
                </a:lnTo>
                <a:lnTo>
                  <a:pt x="1680804" y="943470"/>
                </a:lnTo>
                <a:lnTo>
                  <a:pt x="1757445" y="618409"/>
                </a:lnTo>
                <a:lnTo>
                  <a:pt x="1815586" y="383202"/>
                </a:lnTo>
                <a:cubicBezTo>
                  <a:pt x="1820959" y="329470"/>
                  <a:pt x="1820871" y="348053"/>
                  <a:pt x="1820871" y="327704"/>
                </a:cubicBezTo>
                <a:lnTo>
                  <a:pt x="1812943" y="306562"/>
                </a:lnTo>
                <a:lnTo>
                  <a:pt x="1797087" y="277491"/>
                </a:lnTo>
                <a:lnTo>
                  <a:pt x="1768016" y="258992"/>
                </a:lnTo>
                <a:lnTo>
                  <a:pt x="1731017" y="248421"/>
                </a:lnTo>
                <a:lnTo>
                  <a:pt x="1664948" y="248421"/>
                </a:lnTo>
                <a:lnTo>
                  <a:pt x="1371600" y="251063"/>
                </a:lnTo>
                <a:lnTo>
                  <a:pt x="1041253" y="261635"/>
                </a:lnTo>
                <a:lnTo>
                  <a:pt x="761119" y="280134"/>
                </a:lnTo>
                <a:lnTo>
                  <a:pt x="478342" y="309204"/>
                </a:lnTo>
                <a:lnTo>
                  <a:pt x="309204" y="332989"/>
                </a:lnTo>
                <a:lnTo>
                  <a:pt x="161209" y="364703"/>
                </a:lnTo>
                <a:lnTo>
                  <a:pt x="68712" y="391130"/>
                </a:lnTo>
                <a:lnTo>
                  <a:pt x="0" y="203493"/>
                </a:lnTo>
                <a:lnTo>
                  <a:pt x="66069" y="195565"/>
                </a:lnTo>
                <a:lnTo>
                  <a:pt x="253706" y="169137"/>
                </a:lnTo>
                <a:lnTo>
                  <a:pt x="457200" y="145352"/>
                </a:lnTo>
                <a:lnTo>
                  <a:pt x="697692" y="12685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12D1C509-5290-4129-B04C-2180558C39CB}"/>
              </a:ext>
            </a:extLst>
          </p:cNvPr>
          <p:cNvSpPr/>
          <p:nvPr/>
        </p:nvSpPr>
        <p:spPr>
          <a:xfrm>
            <a:off x="5657851" y="5324476"/>
            <a:ext cx="1458913" cy="333375"/>
          </a:xfrm>
          <a:custGeom>
            <a:avLst/>
            <a:gdLst>
              <a:gd name="connsiteX0" fmla="*/ 538163 w 1459706"/>
              <a:gd name="connsiteY0" fmla="*/ 59531 h 333375"/>
              <a:gd name="connsiteX1" fmla="*/ 876300 w 1459706"/>
              <a:gd name="connsiteY1" fmla="*/ 26194 h 333375"/>
              <a:gd name="connsiteX2" fmla="*/ 1123950 w 1459706"/>
              <a:gd name="connsiteY2" fmla="*/ 7144 h 333375"/>
              <a:gd name="connsiteX3" fmla="*/ 1293019 w 1459706"/>
              <a:gd name="connsiteY3" fmla="*/ 0 h 333375"/>
              <a:gd name="connsiteX4" fmla="*/ 1390650 w 1459706"/>
              <a:gd name="connsiteY4" fmla="*/ 0 h 333375"/>
              <a:gd name="connsiteX5" fmla="*/ 1459706 w 1459706"/>
              <a:gd name="connsiteY5" fmla="*/ 2381 h 333375"/>
              <a:gd name="connsiteX6" fmla="*/ 1416844 w 1459706"/>
              <a:gd name="connsiteY6" fmla="*/ 214313 h 333375"/>
              <a:gd name="connsiteX7" fmla="*/ 1407319 w 1459706"/>
              <a:gd name="connsiteY7" fmla="*/ 204788 h 333375"/>
              <a:gd name="connsiteX8" fmla="*/ 1316831 w 1459706"/>
              <a:gd name="connsiteY8" fmla="*/ 192881 h 333375"/>
              <a:gd name="connsiteX9" fmla="*/ 1147763 w 1459706"/>
              <a:gd name="connsiteY9" fmla="*/ 185738 h 333375"/>
              <a:gd name="connsiteX10" fmla="*/ 878681 w 1459706"/>
              <a:gd name="connsiteY10" fmla="*/ 190500 h 333375"/>
              <a:gd name="connsiteX11" fmla="*/ 723900 w 1459706"/>
              <a:gd name="connsiteY11" fmla="*/ 202406 h 333375"/>
              <a:gd name="connsiteX12" fmla="*/ 447675 w 1459706"/>
              <a:gd name="connsiteY12" fmla="*/ 238125 h 333375"/>
              <a:gd name="connsiteX13" fmla="*/ 152400 w 1459706"/>
              <a:gd name="connsiteY13" fmla="*/ 288131 h 333375"/>
              <a:gd name="connsiteX14" fmla="*/ 47625 w 1459706"/>
              <a:gd name="connsiteY14" fmla="*/ 311944 h 333375"/>
              <a:gd name="connsiteX15" fmla="*/ 19050 w 1459706"/>
              <a:gd name="connsiteY15" fmla="*/ 333375 h 333375"/>
              <a:gd name="connsiteX16" fmla="*/ 0 w 1459706"/>
              <a:gd name="connsiteY16" fmla="*/ 109538 h 333375"/>
              <a:gd name="connsiteX17" fmla="*/ 76200 w 1459706"/>
              <a:gd name="connsiteY17" fmla="*/ 107156 h 333375"/>
              <a:gd name="connsiteX18" fmla="*/ 300038 w 1459706"/>
              <a:gd name="connsiteY18" fmla="*/ 80963 h 333375"/>
              <a:gd name="connsiteX19" fmla="*/ 538163 w 1459706"/>
              <a:gd name="connsiteY19" fmla="*/ 59531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59706" h="333375">
                <a:moveTo>
                  <a:pt x="538163" y="59531"/>
                </a:moveTo>
                <a:lnTo>
                  <a:pt x="876300" y="26194"/>
                </a:lnTo>
                <a:lnTo>
                  <a:pt x="1123950" y="7144"/>
                </a:lnTo>
                <a:lnTo>
                  <a:pt x="1293019" y="0"/>
                </a:lnTo>
                <a:lnTo>
                  <a:pt x="1390650" y="0"/>
                </a:lnTo>
                <a:lnTo>
                  <a:pt x="1459706" y="2381"/>
                </a:lnTo>
                <a:lnTo>
                  <a:pt x="1416844" y="214313"/>
                </a:lnTo>
                <a:lnTo>
                  <a:pt x="1407319" y="204788"/>
                </a:lnTo>
                <a:lnTo>
                  <a:pt x="1316831" y="192881"/>
                </a:lnTo>
                <a:lnTo>
                  <a:pt x="1147763" y="185738"/>
                </a:lnTo>
                <a:lnTo>
                  <a:pt x="878681" y="190500"/>
                </a:lnTo>
                <a:lnTo>
                  <a:pt x="723900" y="202406"/>
                </a:lnTo>
                <a:lnTo>
                  <a:pt x="447675" y="238125"/>
                </a:lnTo>
                <a:lnTo>
                  <a:pt x="152400" y="288131"/>
                </a:lnTo>
                <a:lnTo>
                  <a:pt x="47625" y="311944"/>
                </a:lnTo>
                <a:lnTo>
                  <a:pt x="19050" y="333375"/>
                </a:lnTo>
                <a:lnTo>
                  <a:pt x="0" y="109538"/>
                </a:lnTo>
                <a:lnTo>
                  <a:pt x="76200" y="107156"/>
                </a:lnTo>
                <a:lnTo>
                  <a:pt x="300038" y="80963"/>
                </a:lnTo>
                <a:lnTo>
                  <a:pt x="538163" y="595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B025E60-6584-42E9-B521-E09E215C0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457325"/>
            <a:ext cx="44577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932ACC2-7C88-46F8-9BFB-EAB28556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439863"/>
            <a:ext cx="44577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9E0E28F-CCB1-4DBC-8282-9E43C7DE2D62}"/>
              </a:ext>
            </a:extLst>
          </p:cNvPr>
          <p:cNvSpPr/>
          <p:nvPr/>
        </p:nvSpPr>
        <p:spPr>
          <a:xfrm rot="19800000">
            <a:off x="3025775" y="2132014"/>
            <a:ext cx="3848100" cy="2270125"/>
          </a:xfrm>
          <a:custGeom>
            <a:avLst/>
            <a:gdLst>
              <a:gd name="connsiteX0" fmla="*/ 3120390 w 3848100"/>
              <a:gd name="connsiteY0" fmla="*/ 704850 h 2270760"/>
              <a:gd name="connsiteX1" fmla="*/ 3337560 w 3848100"/>
              <a:gd name="connsiteY1" fmla="*/ 518160 h 2270760"/>
              <a:gd name="connsiteX2" fmla="*/ 3509010 w 3848100"/>
              <a:gd name="connsiteY2" fmla="*/ 350520 h 2270760"/>
              <a:gd name="connsiteX3" fmla="*/ 3528060 w 3848100"/>
              <a:gd name="connsiteY3" fmla="*/ 320040 h 2270760"/>
              <a:gd name="connsiteX4" fmla="*/ 3535680 w 3848100"/>
              <a:gd name="connsiteY4" fmla="*/ 289560 h 2270760"/>
              <a:gd name="connsiteX5" fmla="*/ 3539490 w 3848100"/>
              <a:gd name="connsiteY5" fmla="*/ 259080 h 2270760"/>
              <a:gd name="connsiteX6" fmla="*/ 3539490 w 3848100"/>
              <a:gd name="connsiteY6" fmla="*/ 224790 h 2270760"/>
              <a:gd name="connsiteX7" fmla="*/ 3524250 w 3848100"/>
              <a:gd name="connsiteY7" fmla="*/ 182880 h 2270760"/>
              <a:gd name="connsiteX8" fmla="*/ 3505200 w 3848100"/>
              <a:gd name="connsiteY8" fmla="*/ 129540 h 2270760"/>
              <a:gd name="connsiteX9" fmla="*/ 3489960 w 3848100"/>
              <a:gd name="connsiteY9" fmla="*/ 76200 h 2270760"/>
              <a:gd name="connsiteX10" fmla="*/ 3486150 w 3848100"/>
              <a:gd name="connsiteY10" fmla="*/ 49530 h 2270760"/>
              <a:gd name="connsiteX11" fmla="*/ 3489960 w 3848100"/>
              <a:gd name="connsiteY11" fmla="*/ 30480 h 2270760"/>
              <a:gd name="connsiteX12" fmla="*/ 3505200 w 3848100"/>
              <a:gd name="connsiteY12" fmla="*/ 7620 h 2270760"/>
              <a:gd name="connsiteX13" fmla="*/ 3528060 w 3848100"/>
              <a:gd name="connsiteY13" fmla="*/ 0 h 2270760"/>
              <a:gd name="connsiteX14" fmla="*/ 3550920 w 3848100"/>
              <a:gd name="connsiteY14" fmla="*/ 7620 h 2270760"/>
              <a:gd name="connsiteX15" fmla="*/ 3585210 w 3848100"/>
              <a:gd name="connsiteY15" fmla="*/ 34290 h 2270760"/>
              <a:gd name="connsiteX16" fmla="*/ 3680460 w 3848100"/>
              <a:gd name="connsiteY16" fmla="*/ 137160 h 2270760"/>
              <a:gd name="connsiteX17" fmla="*/ 3722370 w 3848100"/>
              <a:gd name="connsiteY17" fmla="*/ 186690 h 2270760"/>
              <a:gd name="connsiteX18" fmla="*/ 3752850 w 3848100"/>
              <a:gd name="connsiteY18" fmla="*/ 228600 h 2270760"/>
              <a:gd name="connsiteX19" fmla="*/ 3794760 w 3848100"/>
              <a:gd name="connsiteY19" fmla="*/ 304800 h 2270760"/>
              <a:gd name="connsiteX20" fmla="*/ 3817620 w 3848100"/>
              <a:gd name="connsiteY20" fmla="*/ 358140 h 2270760"/>
              <a:gd name="connsiteX21" fmla="*/ 3840480 w 3848100"/>
              <a:gd name="connsiteY21" fmla="*/ 415290 h 2270760"/>
              <a:gd name="connsiteX22" fmla="*/ 3844290 w 3848100"/>
              <a:gd name="connsiteY22" fmla="*/ 449580 h 2270760"/>
              <a:gd name="connsiteX23" fmla="*/ 3848100 w 3848100"/>
              <a:gd name="connsiteY23" fmla="*/ 499110 h 2270760"/>
              <a:gd name="connsiteX24" fmla="*/ 3848100 w 3848100"/>
              <a:gd name="connsiteY24" fmla="*/ 541020 h 2270760"/>
              <a:gd name="connsiteX25" fmla="*/ 3844290 w 3848100"/>
              <a:gd name="connsiteY25" fmla="*/ 556260 h 2270760"/>
              <a:gd name="connsiteX26" fmla="*/ 3829050 w 3848100"/>
              <a:gd name="connsiteY26" fmla="*/ 575310 h 2270760"/>
              <a:gd name="connsiteX27" fmla="*/ 3810000 w 3848100"/>
              <a:gd name="connsiteY27" fmla="*/ 586740 h 2270760"/>
              <a:gd name="connsiteX28" fmla="*/ 3775710 w 3848100"/>
              <a:gd name="connsiteY28" fmla="*/ 598170 h 2270760"/>
              <a:gd name="connsiteX29" fmla="*/ 3741420 w 3848100"/>
              <a:gd name="connsiteY29" fmla="*/ 605790 h 2270760"/>
              <a:gd name="connsiteX30" fmla="*/ 3699510 w 3848100"/>
              <a:gd name="connsiteY30" fmla="*/ 613410 h 2270760"/>
              <a:gd name="connsiteX31" fmla="*/ 3669030 w 3848100"/>
              <a:gd name="connsiteY31" fmla="*/ 624840 h 2270760"/>
              <a:gd name="connsiteX32" fmla="*/ 3627120 w 3848100"/>
              <a:gd name="connsiteY32" fmla="*/ 647700 h 2270760"/>
              <a:gd name="connsiteX33" fmla="*/ 3528060 w 3848100"/>
              <a:gd name="connsiteY33" fmla="*/ 735330 h 2270760"/>
              <a:gd name="connsiteX34" fmla="*/ 3333750 w 3848100"/>
              <a:gd name="connsiteY34" fmla="*/ 902970 h 2270760"/>
              <a:gd name="connsiteX35" fmla="*/ 3158490 w 3848100"/>
              <a:gd name="connsiteY35" fmla="*/ 1043940 h 2270760"/>
              <a:gd name="connsiteX36" fmla="*/ 2823210 w 3848100"/>
              <a:gd name="connsiteY36" fmla="*/ 1287780 h 2270760"/>
              <a:gd name="connsiteX37" fmla="*/ 2564130 w 3848100"/>
              <a:gd name="connsiteY37" fmla="*/ 1459230 h 2270760"/>
              <a:gd name="connsiteX38" fmla="*/ 2320290 w 3848100"/>
              <a:gd name="connsiteY38" fmla="*/ 1600200 h 2270760"/>
              <a:gd name="connsiteX39" fmla="*/ 2065020 w 3848100"/>
              <a:gd name="connsiteY39" fmla="*/ 1729740 h 2270760"/>
              <a:gd name="connsiteX40" fmla="*/ 1767840 w 3848100"/>
              <a:gd name="connsiteY40" fmla="*/ 1863090 h 2270760"/>
              <a:gd name="connsiteX41" fmla="*/ 1489710 w 3848100"/>
              <a:gd name="connsiteY41" fmla="*/ 1973580 h 2270760"/>
              <a:gd name="connsiteX42" fmla="*/ 1184910 w 3848100"/>
              <a:gd name="connsiteY42" fmla="*/ 2072640 h 2270760"/>
              <a:gd name="connsiteX43" fmla="*/ 800100 w 3848100"/>
              <a:gd name="connsiteY43" fmla="*/ 2167890 h 2270760"/>
              <a:gd name="connsiteX44" fmla="*/ 514350 w 3848100"/>
              <a:gd name="connsiteY44" fmla="*/ 2221230 h 2270760"/>
              <a:gd name="connsiteX45" fmla="*/ 205740 w 3848100"/>
              <a:gd name="connsiteY45" fmla="*/ 2259330 h 2270760"/>
              <a:gd name="connsiteX46" fmla="*/ 57150 w 3848100"/>
              <a:gd name="connsiteY46" fmla="*/ 2270760 h 2270760"/>
              <a:gd name="connsiteX47" fmla="*/ 34290 w 3848100"/>
              <a:gd name="connsiteY47" fmla="*/ 2270760 h 2270760"/>
              <a:gd name="connsiteX48" fmla="*/ 22860 w 3848100"/>
              <a:gd name="connsiteY48" fmla="*/ 2266950 h 2270760"/>
              <a:gd name="connsiteX49" fmla="*/ 7620 w 3848100"/>
              <a:gd name="connsiteY49" fmla="*/ 2251710 h 2270760"/>
              <a:gd name="connsiteX50" fmla="*/ 0 w 3848100"/>
              <a:gd name="connsiteY50" fmla="*/ 2225040 h 2270760"/>
              <a:gd name="connsiteX51" fmla="*/ 11430 w 3848100"/>
              <a:gd name="connsiteY51" fmla="*/ 2209800 h 2270760"/>
              <a:gd name="connsiteX52" fmla="*/ 45720 w 3848100"/>
              <a:gd name="connsiteY52" fmla="*/ 2202180 h 2270760"/>
              <a:gd name="connsiteX53" fmla="*/ 194310 w 3848100"/>
              <a:gd name="connsiteY53" fmla="*/ 2171700 h 2270760"/>
              <a:gd name="connsiteX54" fmla="*/ 491490 w 3848100"/>
              <a:gd name="connsiteY54" fmla="*/ 2099310 h 2270760"/>
              <a:gd name="connsiteX55" fmla="*/ 857250 w 3848100"/>
              <a:gd name="connsiteY55" fmla="*/ 1988820 h 2270760"/>
              <a:gd name="connsiteX56" fmla="*/ 1253490 w 3848100"/>
              <a:gd name="connsiteY56" fmla="*/ 1844040 h 2270760"/>
              <a:gd name="connsiteX57" fmla="*/ 1588770 w 3848100"/>
              <a:gd name="connsiteY57" fmla="*/ 1695450 h 2270760"/>
              <a:gd name="connsiteX58" fmla="*/ 1973580 w 3848100"/>
              <a:gd name="connsiteY58" fmla="*/ 1501140 h 2270760"/>
              <a:gd name="connsiteX59" fmla="*/ 2305050 w 3848100"/>
              <a:gd name="connsiteY59" fmla="*/ 1314450 h 2270760"/>
              <a:gd name="connsiteX60" fmla="*/ 2522220 w 3848100"/>
              <a:gd name="connsiteY60" fmla="*/ 1173480 h 2270760"/>
              <a:gd name="connsiteX61" fmla="*/ 2807970 w 3848100"/>
              <a:gd name="connsiteY61" fmla="*/ 967740 h 2270760"/>
              <a:gd name="connsiteX62" fmla="*/ 2994660 w 3848100"/>
              <a:gd name="connsiteY62" fmla="*/ 822960 h 2270760"/>
              <a:gd name="connsiteX63" fmla="*/ 3120390 w 3848100"/>
              <a:gd name="connsiteY63" fmla="*/ 704850 h 227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848100" h="2270760">
                <a:moveTo>
                  <a:pt x="3120390" y="704850"/>
                </a:moveTo>
                <a:lnTo>
                  <a:pt x="3337560" y="518160"/>
                </a:lnTo>
                <a:lnTo>
                  <a:pt x="3509010" y="350520"/>
                </a:lnTo>
                <a:lnTo>
                  <a:pt x="3528060" y="320040"/>
                </a:lnTo>
                <a:lnTo>
                  <a:pt x="3535680" y="289560"/>
                </a:lnTo>
                <a:lnTo>
                  <a:pt x="3539490" y="259080"/>
                </a:lnTo>
                <a:lnTo>
                  <a:pt x="3539490" y="224790"/>
                </a:lnTo>
                <a:lnTo>
                  <a:pt x="3524250" y="182880"/>
                </a:lnTo>
                <a:lnTo>
                  <a:pt x="3505200" y="129540"/>
                </a:lnTo>
                <a:lnTo>
                  <a:pt x="3489960" y="76200"/>
                </a:lnTo>
                <a:lnTo>
                  <a:pt x="3486150" y="49530"/>
                </a:lnTo>
                <a:lnTo>
                  <a:pt x="3489960" y="30480"/>
                </a:lnTo>
                <a:lnTo>
                  <a:pt x="3505200" y="7620"/>
                </a:lnTo>
                <a:lnTo>
                  <a:pt x="3528060" y="0"/>
                </a:lnTo>
                <a:lnTo>
                  <a:pt x="3550920" y="7620"/>
                </a:lnTo>
                <a:lnTo>
                  <a:pt x="3585210" y="34290"/>
                </a:lnTo>
                <a:lnTo>
                  <a:pt x="3680460" y="137160"/>
                </a:lnTo>
                <a:lnTo>
                  <a:pt x="3722370" y="186690"/>
                </a:lnTo>
                <a:lnTo>
                  <a:pt x="3752850" y="228600"/>
                </a:lnTo>
                <a:lnTo>
                  <a:pt x="3794760" y="304800"/>
                </a:lnTo>
                <a:lnTo>
                  <a:pt x="3817620" y="358140"/>
                </a:lnTo>
                <a:lnTo>
                  <a:pt x="3840480" y="415290"/>
                </a:lnTo>
                <a:lnTo>
                  <a:pt x="3844290" y="449580"/>
                </a:lnTo>
                <a:lnTo>
                  <a:pt x="3848100" y="499110"/>
                </a:lnTo>
                <a:lnTo>
                  <a:pt x="3848100" y="541020"/>
                </a:lnTo>
                <a:lnTo>
                  <a:pt x="3844290" y="556260"/>
                </a:lnTo>
                <a:lnTo>
                  <a:pt x="3829050" y="575310"/>
                </a:lnTo>
                <a:lnTo>
                  <a:pt x="3810000" y="586740"/>
                </a:lnTo>
                <a:lnTo>
                  <a:pt x="3775710" y="598170"/>
                </a:lnTo>
                <a:lnTo>
                  <a:pt x="3741420" y="605790"/>
                </a:lnTo>
                <a:lnTo>
                  <a:pt x="3699510" y="613410"/>
                </a:lnTo>
                <a:lnTo>
                  <a:pt x="3669030" y="624840"/>
                </a:lnTo>
                <a:lnTo>
                  <a:pt x="3627120" y="647700"/>
                </a:lnTo>
                <a:lnTo>
                  <a:pt x="3528060" y="735330"/>
                </a:lnTo>
                <a:lnTo>
                  <a:pt x="3333750" y="902970"/>
                </a:lnTo>
                <a:lnTo>
                  <a:pt x="3158490" y="1043940"/>
                </a:lnTo>
                <a:lnTo>
                  <a:pt x="2823210" y="1287780"/>
                </a:lnTo>
                <a:lnTo>
                  <a:pt x="2564130" y="1459230"/>
                </a:lnTo>
                <a:lnTo>
                  <a:pt x="2320290" y="1600200"/>
                </a:lnTo>
                <a:lnTo>
                  <a:pt x="2065020" y="1729740"/>
                </a:lnTo>
                <a:lnTo>
                  <a:pt x="1767840" y="1863090"/>
                </a:lnTo>
                <a:lnTo>
                  <a:pt x="1489710" y="1973580"/>
                </a:lnTo>
                <a:lnTo>
                  <a:pt x="1184910" y="2072640"/>
                </a:lnTo>
                <a:lnTo>
                  <a:pt x="800100" y="2167890"/>
                </a:lnTo>
                <a:lnTo>
                  <a:pt x="514350" y="2221230"/>
                </a:lnTo>
                <a:lnTo>
                  <a:pt x="205740" y="2259330"/>
                </a:lnTo>
                <a:lnTo>
                  <a:pt x="57150" y="2270760"/>
                </a:lnTo>
                <a:lnTo>
                  <a:pt x="34290" y="2270760"/>
                </a:lnTo>
                <a:lnTo>
                  <a:pt x="22860" y="2266950"/>
                </a:lnTo>
                <a:lnTo>
                  <a:pt x="7620" y="2251710"/>
                </a:lnTo>
                <a:lnTo>
                  <a:pt x="0" y="2225040"/>
                </a:lnTo>
                <a:lnTo>
                  <a:pt x="11430" y="2209800"/>
                </a:lnTo>
                <a:lnTo>
                  <a:pt x="45720" y="2202180"/>
                </a:lnTo>
                <a:lnTo>
                  <a:pt x="194310" y="2171700"/>
                </a:lnTo>
                <a:lnTo>
                  <a:pt x="491490" y="2099310"/>
                </a:lnTo>
                <a:lnTo>
                  <a:pt x="857250" y="1988820"/>
                </a:lnTo>
                <a:lnTo>
                  <a:pt x="1253490" y="1844040"/>
                </a:lnTo>
                <a:lnTo>
                  <a:pt x="1588770" y="1695450"/>
                </a:lnTo>
                <a:lnTo>
                  <a:pt x="1973580" y="1501140"/>
                </a:lnTo>
                <a:lnTo>
                  <a:pt x="2305050" y="1314450"/>
                </a:lnTo>
                <a:lnTo>
                  <a:pt x="2522220" y="1173480"/>
                </a:lnTo>
                <a:lnTo>
                  <a:pt x="2807970" y="967740"/>
                </a:lnTo>
                <a:lnTo>
                  <a:pt x="2994660" y="822960"/>
                </a:lnTo>
                <a:lnTo>
                  <a:pt x="3120390" y="7048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4A3D811-50A0-434E-A0E1-68C685360D64}"/>
              </a:ext>
            </a:extLst>
          </p:cNvPr>
          <p:cNvSpPr/>
          <p:nvPr/>
        </p:nvSpPr>
        <p:spPr>
          <a:xfrm rot="16200000">
            <a:off x="4607720" y="4687095"/>
            <a:ext cx="1730375" cy="442913"/>
          </a:xfrm>
          <a:custGeom>
            <a:avLst/>
            <a:gdLst>
              <a:gd name="connsiteX0" fmla="*/ 862013 w 1731169"/>
              <a:gd name="connsiteY0" fmla="*/ 138112 h 442912"/>
              <a:gd name="connsiteX1" fmla="*/ 1366838 w 1731169"/>
              <a:gd name="connsiteY1" fmla="*/ 88106 h 442912"/>
              <a:gd name="connsiteX2" fmla="*/ 1471613 w 1731169"/>
              <a:gd name="connsiteY2" fmla="*/ 78581 h 442912"/>
              <a:gd name="connsiteX3" fmla="*/ 1535907 w 1731169"/>
              <a:gd name="connsiteY3" fmla="*/ 66675 h 442912"/>
              <a:gd name="connsiteX4" fmla="*/ 1612107 w 1731169"/>
              <a:gd name="connsiteY4" fmla="*/ 47625 h 442912"/>
              <a:gd name="connsiteX5" fmla="*/ 1645444 w 1731169"/>
              <a:gd name="connsiteY5" fmla="*/ 38100 h 442912"/>
              <a:gd name="connsiteX6" fmla="*/ 1659732 w 1731169"/>
              <a:gd name="connsiteY6" fmla="*/ 30956 h 442912"/>
              <a:gd name="connsiteX7" fmla="*/ 1683544 w 1731169"/>
              <a:gd name="connsiteY7" fmla="*/ 11906 h 442912"/>
              <a:gd name="connsiteX8" fmla="*/ 1697832 w 1731169"/>
              <a:gd name="connsiteY8" fmla="*/ 2381 h 442912"/>
              <a:gd name="connsiteX9" fmla="*/ 1707357 w 1731169"/>
              <a:gd name="connsiteY9" fmla="*/ 0 h 442912"/>
              <a:gd name="connsiteX10" fmla="*/ 1721644 w 1731169"/>
              <a:gd name="connsiteY10" fmla="*/ 2381 h 442912"/>
              <a:gd name="connsiteX11" fmla="*/ 1731169 w 1731169"/>
              <a:gd name="connsiteY11" fmla="*/ 14287 h 442912"/>
              <a:gd name="connsiteX12" fmla="*/ 1731169 w 1731169"/>
              <a:gd name="connsiteY12" fmla="*/ 23812 h 442912"/>
              <a:gd name="connsiteX13" fmla="*/ 1726407 w 1731169"/>
              <a:gd name="connsiteY13" fmla="*/ 52387 h 442912"/>
              <a:gd name="connsiteX14" fmla="*/ 1707357 w 1731169"/>
              <a:gd name="connsiteY14" fmla="*/ 111918 h 442912"/>
              <a:gd name="connsiteX15" fmla="*/ 1678782 w 1731169"/>
              <a:gd name="connsiteY15" fmla="*/ 176212 h 442912"/>
              <a:gd name="connsiteX16" fmla="*/ 1643063 w 1731169"/>
              <a:gd name="connsiteY16" fmla="*/ 235743 h 442912"/>
              <a:gd name="connsiteX17" fmla="*/ 1612107 w 1731169"/>
              <a:gd name="connsiteY17" fmla="*/ 273843 h 442912"/>
              <a:gd name="connsiteX18" fmla="*/ 1583532 w 1731169"/>
              <a:gd name="connsiteY18" fmla="*/ 297656 h 442912"/>
              <a:gd name="connsiteX19" fmla="*/ 1550194 w 1731169"/>
              <a:gd name="connsiteY19" fmla="*/ 321468 h 442912"/>
              <a:gd name="connsiteX20" fmla="*/ 1490663 w 1731169"/>
              <a:gd name="connsiteY20" fmla="*/ 342900 h 442912"/>
              <a:gd name="connsiteX21" fmla="*/ 1378744 w 1731169"/>
              <a:gd name="connsiteY21" fmla="*/ 352425 h 442912"/>
              <a:gd name="connsiteX22" fmla="*/ 762000 w 1731169"/>
              <a:gd name="connsiteY22" fmla="*/ 392906 h 442912"/>
              <a:gd name="connsiteX23" fmla="*/ 409575 w 1731169"/>
              <a:gd name="connsiteY23" fmla="*/ 411956 h 442912"/>
              <a:gd name="connsiteX24" fmla="*/ 342900 w 1731169"/>
              <a:gd name="connsiteY24" fmla="*/ 419100 h 442912"/>
              <a:gd name="connsiteX25" fmla="*/ 130969 w 1731169"/>
              <a:gd name="connsiteY25" fmla="*/ 442912 h 442912"/>
              <a:gd name="connsiteX26" fmla="*/ 111919 w 1731169"/>
              <a:gd name="connsiteY26" fmla="*/ 428625 h 442912"/>
              <a:gd name="connsiteX27" fmla="*/ 69057 w 1731169"/>
              <a:gd name="connsiteY27" fmla="*/ 404812 h 442912"/>
              <a:gd name="connsiteX28" fmla="*/ 26194 w 1731169"/>
              <a:gd name="connsiteY28" fmla="*/ 371475 h 442912"/>
              <a:gd name="connsiteX29" fmla="*/ 9525 w 1731169"/>
              <a:gd name="connsiteY29" fmla="*/ 354806 h 442912"/>
              <a:gd name="connsiteX30" fmla="*/ 2382 w 1731169"/>
              <a:gd name="connsiteY30" fmla="*/ 338137 h 442912"/>
              <a:gd name="connsiteX31" fmla="*/ 0 w 1731169"/>
              <a:gd name="connsiteY31" fmla="*/ 321468 h 442912"/>
              <a:gd name="connsiteX32" fmla="*/ 7144 w 1731169"/>
              <a:gd name="connsiteY32" fmla="*/ 300037 h 442912"/>
              <a:gd name="connsiteX33" fmla="*/ 28575 w 1731169"/>
              <a:gd name="connsiteY33" fmla="*/ 273843 h 442912"/>
              <a:gd name="connsiteX34" fmla="*/ 71438 w 1731169"/>
              <a:gd name="connsiteY34" fmla="*/ 240506 h 442912"/>
              <a:gd name="connsiteX35" fmla="*/ 109538 w 1731169"/>
              <a:gd name="connsiteY35" fmla="*/ 216693 h 442912"/>
              <a:gd name="connsiteX36" fmla="*/ 147638 w 1731169"/>
              <a:gd name="connsiteY36" fmla="*/ 195262 h 442912"/>
              <a:gd name="connsiteX37" fmla="*/ 202407 w 1731169"/>
              <a:gd name="connsiteY37" fmla="*/ 183356 h 442912"/>
              <a:gd name="connsiteX38" fmla="*/ 276225 w 1731169"/>
              <a:gd name="connsiteY38" fmla="*/ 173831 h 442912"/>
              <a:gd name="connsiteX39" fmla="*/ 392907 w 1731169"/>
              <a:gd name="connsiteY39" fmla="*/ 169068 h 442912"/>
              <a:gd name="connsiteX40" fmla="*/ 511969 w 1731169"/>
              <a:gd name="connsiteY40" fmla="*/ 166687 h 442912"/>
              <a:gd name="connsiteX41" fmla="*/ 671513 w 1731169"/>
              <a:gd name="connsiteY41" fmla="*/ 157162 h 442912"/>
              <a:gd name="connsiteX42" fmla="*/ 862013 w 1731169"/>
              <a:gd name="connsiteY42" fmla="*/ 138112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31169" h="442912">
                <a:moveTo>
                  <a:pt x="862013" y="138112"/>
                </a:moveTo>
                <a:lnTo>
                  <a:pt x="1366838" y="88106"/>
                </a:lnTo>
                <a:lnTo>
                  <a:pt x="1471613" y="78581"/>
                </a:lnTo>
                <a:lnTo>
                  <a:pt x="1535907" y="66675"/>
                </a:lnTo>
                <a:lnTo>
                  <a:pt x="1612107" y="47625"/>
                </a:lnTo>
                <a:lnTo>
                  <a:pt x="1645444" y="38100"/>
                </a:lnTo>
                <a:lnTo>
                  <a:pt x="1659732" y="30956"/>
                </a:lnTo>
                <a:lnTo>
                  <a:pt x="1683544" y="11906"/>
                </a:lnTo>
                <a:lnTo>
                  <a:pt x="1697832" y="2381"/>
                </a:lnTo>
                <a:lnTo>
                  <a:pt x="1707357" y="0"/>
                </a:lnTo>
                <a:lnTo>
                  <a:pt x="1721644" y="2381"/>
                </a:lnTo>
                <a:lnTo>
                  <a:pt x="1731169" y="14287"/>
                </a:lnTo>
                <a:lnTo>
                  <a:pt x="1731169" y="23812"/>
                </a:lnTo>
                <a:lnTo>
                  <a:pt x="1726407" y="52387"/>
                </a:lnTo>
                <a:lnTo>
                  <a:pt x="1707357" y="111918"/>
                </a:lnTo>
                <a:lnTo>
                  <a:pt x="1678782" y="176212"/>
                </a:lnTo>
                <a:lnTo>
                  <a:pt x="1643063" y="235743"/>
                </a:lnTo>
                <a:lnTo>
                  <a:pt x="1612107" y="273843"/>
                </a:lnTo>
                <a:lnTo>
                  <a:pt x="1583532" y="297656"/>
                </a:lnTo>
                <a:lnTo>
                  <a:pt x="1550194" y="321468"/>
                </a:lnTo>
                <a:lnTo>
                  <a:pt x="1490663" y="342900"/>
                </a:lnTo>
                <a:lnTo>
                  <a:pt x="1378744" y="352425"/>
                </a:lnTo>
                <a:lnTo>
                  <a:pt x="762000" y="392906"/>
                </a:lnTo>
                <a:lnTo>
                  <a:pt x="409575" y="411956"/>
                </a:lnTo>
                <a:lnTo>
                  <a:pt x="342900" y="419100"/>
                </a:lnTo>
                <a:lnTo>
                  <a:pt x="130969" y="442912"/>
                </a:lnTo>
                <a:lnTo>
                  <a:pt x="111919" y="428625"/>
                </a:lnTo>
                <a:lnTo>
                  <a:pt x="69057" y="404812"/>
                </a:lnTo>
                <a:lnTo>
                  <a:pt x="26194" y="371475"/>
                </a:lnTo>
                <a:lnTo>
                  <a:pt x="9525" y="354806"/>
                </a:lnTo>
                <a:lnTo>
                  <a:pt x="2382" y="338137"/>
                </a:lnTo>
                <a:lnTo>
                  <a:pt x="0" y="321468"/>
                </a:lnTo>
                <a:lnTo>
                  <a:pt x="7144" y="300037"/>
                </a:lnTo>
                <a:lnTo>
                  <a:pt x="28575" y="273843"/>
                </a:lnTo>
                <a:lnTo>
                  <a:pt x="71438" y="240506"/>
                </a:lnTo>
                <a:lnTo>
                  <a:pt x="109538" y="216693"/>
                </a:lnTo>
                <a:lnTo>
                  <a:pt x="147638" y="195262"/>
                </a:lnTo>
                <a:lnTo>
                  <a:pt x="202407" y="183356"/>
                </a:lnTo>
                <a:lnTo>
                  <a:pt x="276225" y="173831"/>
                </a:lnTo>
                <a:lnTo>
                  <a:pt x="392907" y="169068"/>
                </a:lnTo>
                <a:lnTo>
                  <a:pt x="511969" y="166687"/>
                </a:lnTo>
                <a:lnTo>
                  <a:pt x="671513" y="157162"/>
                </a:lnTo>
                <a:lnTo>
                  <a:pt x="862013" y="138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4B14F21-B6E6-4821-8804-BC5040BFC621}"/>
              </a:ext>
            </a:extLst>
          </p:cNvPr>
          <p:cNvSpPr/>
          <p:nvPr/>
        </p:nvSpPr>
        <p:spPr>
          <a:xfrm rot="20100000">
            <a:off x="4129089" y="1836738"/>
            <a:ext cx="3957637" cy="1858962"/>
          </a:xfrm>
          <a:custGeom>
            <a:avLst/>
            <a:gdLst>
              <a:gd name="connsiteX0" fmla="*/ 914400 w 3957951"/>
              <a:gd name="connsiteY0" fmla="*/ 527282 h 1858835"/>
              <a:gd name="connsiteX1" fmla="*/ 1168030 w 3957951"/>
              <a:gd name="connsiteY1" fmla="*/ 607375 h 1858835"/>
              <a:gd name="connsiteX2" fmla="*/ 1351577 w 3957951"/>
              <a:gd name="connsiteY2" fmla="*/ 664108 h 1858835"/>
              <a:gd name="connsiteX3" fmla="*/ 1485066 w 3957951"/>
              <a:gd name="connsiteY3" fmla="*/ 700817 h 1858835"/>
              <a:gd name="connsiteX4" fmla="*/ 1855498 w 3957951"/>
              <a:gd name="connsiteY4" fmla="*/ 814283 h 1858835"/>
              <a:gd name="connsiteX5" fmla="*/ 2175872 w 3957951"/>
              <a:gd name="connsiteY5" fmla="*/ 924412 h 1858835"/>
              <a:gd name="connsiteX6" fmla="*/ 2676456 w 3957951"/>
              <a:gd name="connsiteY6" fmla="*/ 1101285 h 1858835"/>
              <a:gd name="connsiteX7" fmla="*/ 3177040 w 3957951"/>
              <a:gd name="connsiteY7" fmla="*/ 1281495 h 1858835"/>
              <a:gd name="connsiteX8" fmla="*/ 3330552 w 3957951"/>
              <a:gd name="connsiteY8" fmla="*/ 1341565 h 1858835"/>
              <a:gd name="connsiteX9" fmla="*/ 3373936 w 3957951"/>
              <a:gd name="connsiteY9" fmla="*/ 1361588 h 1858835"/>
              <a:gd name="connsiteX10" fmla="*/ 3383948 w 3957951"/>
              <a:gd name="connsiteY10" fmla="*/ 1364926 h 1858835"/>
              <a:gd name="connsiteX11" fmla="*/ 3410646 w 3957951"/>
              <a:gd name="connsiteY11" fmla="*/ 1358251 h 1858835"/>
              <a:gd name="connsiteX12" fmla="*/ 3454030 w 3957951"/>
              <a:gd name="connsiteY12" fmla="*/ 1348239 h 1858835"/>
              <a:gd name="connsiteX13" fmla="*/ 3484065 w 3957951"/>
              <a:gd name="connsiteY13" fmla="*/ 1341565 h 1858835"/>
              <a:gd name="connsiteX14" fmla="*/ 3510763 w 3957951"/>
              <a:gd name="connsiteY14" fmla="*/ 1344902 h 1858835"/>
              <a:gd name="connsiteX15" fmla="*/ 3567495 w 3957951"/>
              <a:gd name="connsiteY15" fmla="*/ 1371600 h 1858835"/>
              <a:gd name="connsiteX16" fmla="*/ 3644252 w 3957951"/>
              <a:gd name="connsiteY16" fmla="*/ 1414984 h 1858835"/>
              <a:gd name="connsiteX17" fmla="*/ 3584182 w 3957951"/>
              <a:gd name="connsiteY17" fmla="*/ 1384949 h 1858835"/>
              <a:gd name="connsiteX18" fmla="*/ 3674287 w 3957951"/>
              <a:gd name="connsiteY18" fmla="*/ 1438345 h 1858835"/>
              <a:gd name="connsiteX19" fmla="*/ 3714333 w 3957951"/>
              <a:gd name="connsiteY19" fmla="*/ 1475054 h 1858835"/>
              <a:gd name="connsiteX20" fmla="*/ 3794427 w 3957951"/>
              <a:gd name="connsiteY20" fmla="*/ 1558485 h 1858835"/>
              <a:gd name="connsiteX21" fmla="*/ 3844485 w 3957951"/>
              <a:gd name="connsiteY21" fmla="*/ 1618555 h 1858835"/>
              <a:gd name="connsiteX22" fmla="*/ 3897881 w 3957951"/>
              <a:gd name="connsiteY22" fmla="*/ 1688636 h 1858835"/>
              <a:gd name="connsiteX23" fmla="*/ 3927916 w 3957951"/>
              <a:gd name="connsiteY23" fmla="*/ 1732020 h 1858835"/>
              <a:gd name="connsiteX24" fmla="*/ 3941265 w 3957951"/>
              <a:gd name="connsiteY24" fmla="*/ 1755381 h 1858835"/>
              <a:gd name="connsiteX25" fmla="*/ 3951276 w 3957951"/>
              <a:gd name="connsiteY25" fmla="*/ 1775404 h 1858835"/>
              <a:gd name="connsiteX26" fmla="*/ 3954614 w 3957951"/>
              <a:gd name="connsiteY26" fmla="*/ 1792090 h 1858835"/>
              <a:gd name="connsiteX27" fmla="*/ 3957951 w 3957951"/>
              <a:gd name="connsiteY27" fmla="*/ 1805439 h 1858835"/>
              <a:gd name="connsiteX28" fmla="*/ 3957951 w 3957951"/>
              <a:gd name="connsiteY28" fmla="*/ 1818788 h 1858835"/>
              <a:gd name="connsiteX29" fmla="*/ 3941265 w 3957951"/>
              <a:gd name="connsiteY29" fmla="*/ 1835474 h 1858835"/>
              <a:gd name="connsiteX30" fmla="*/ 3917904 w 3957951"/>
              <a:gd name="connsiteY30" fmla="*/ 1852161 h 1858835"/>
              <a:gd name="connsiteX31" fmla="*/ 3901218 w 3957951"/>
              <a:gd name="connsiteY31" fmla="*/ 1858835 h 1858835"/>
              <a:gd name="connsiteX32" fmla="*/ 3874520 w 3957951"/>
              <a:gd name="connsiteY32" fmla="*/ 1858835 h 1858835"/>
              <a:gd name="connsiteX33" fmla="*/ 3827799 w 3957951"/>
              <a:gd name="connsiteY33" fmla="*/ 1848823 h 1858835"/>
              <a:gd name="connsiteX34" fmla="*/ 3741031 w 3957951"/>
              <a:gd name="connsiteY34" fmla="*/ 1822126 h 1858835"/>
              <a:gd name="connsiteX35" fmla="*/ 3564158 w 3957951"/>
              <a:gd name="connsiteY35" fmla="*/ 1735358 h 1858835"/>
              <a:gd name="connsiteX36" fmla="*/ 3207075 w 3957951"/>
              <a:gd name="connsiteY36" fmla="*/ 1558485 h 1858835"/>
              <a:gd name="connsiteX37" fmla="*/ 2896713 w 3957951"/>
              <a:gd name="connsiteY37" fmla="*/ 1421658 h 1858835"/>
              <a:gd name="connsiteX38" fmla="*/ 2599700 w 3957951"/>
              <a:gd name="connsiteY38" fmla="*/ 1294844 h 1858835"/>
              <a:gd name="connsiteX39" fmla="*/ 2219256 w 3957951"/>
              <a:gd name="connsiteY39" fmla="*/ 1144669 h 1858835"/>
              <a:gd name="connsiteX40" fmla="*/ 1825463 w 3957951"/>
              <a:gd name="connsiteY40" fmla="*/ 1004505 h 1858835"/>
              <a:gd name="connsiteX41" fmla="*/ 1281495 w 3957951"/>
              <a:gd name="connsiteY41" fmla="*/ 830969 h 1858835"/>
              <a:gd name="connsiteX42" fmla="*/ 964459 w 3957951"/>
              <a:gd name="connsiteY42" fmla="*/ 744201 h 1858835"/>
              <a:gd name="connsiteX43" fmla="*/ 807609 w 3957951"/>
              <a:gd name="connsiteY43" fmla="*/ 707492 h 1858835"/>
              <a:gd name="connsiteX44" fmla="*/ 664109 w 3957951"/>
              <a:gd name="connsiteY44" fmla="*/ 677457 h 1858835"/>
              <a:gd name="connsiteX45" fmla="*/ 540631 w 3957951"/>
              <a:gd name="connsiteY45" fmla="*/ 654096 h 1858835"/>
              <a:gd name="connsiteX46" fmla="*/ 430503 w 3957951"/>
              <a:gd name="connsiteY46" fmla="*/ 640747 h 1858835"/>
              <a:gd name="connsiteX47" fmla="*/ 310363 w 3957951"/>
              <a:gd name="connsiteY47" fmla="*/ 624061 h 1858835"/>
              <a:gd name="connsiteX48" fmla="*/ 250292 w 3957951"/>
              <a:gd name="connsiteY48" fmla="*/ 610712 h 1858835"/>
              <a:gd name="connsiteX49" fmla="*/ 216920 w 3957951"/>
              <a:gd name="connsiteY49" fmla="*/ 597363 h 1858835"/>
              <a:gd name="connsiteX50" fmla="*/ 176873 w 3957951"/>
              <a:gd name="connsiteY50" fmla="*/ 563991 h 1858835"/>
              <a:gd name="connsiteX51" fmla="*/ 143501 w 3957951"/>
              <a:gd name="connsiteY51" fmla="*/ 527282 h 1858835"/>
              <a:gd name="connsiteX52" fmla="*/ 100117 w 3957951"/>
              <a:gd name="connsiteY52" fmla="*/ 443851 h 1858835"/>
              <a:gd name="connsiteX53" fmla="*/ 60071 w 3957951"/>
              <a:gd name="connsiteY53" fmla="*/ 353746 h 1858835"/>
              <a:gd name="connsiteX54" fmla="*/ 26698 w 3957951"/>
              <a:gd name="connsiteY54" fmla="*/ 260304 h 1858835"/>
              <a:gd name="connsiteX55" fmla="*/ 10012 w 3957951"/>
              <a:gd name="connsiteY55" fmla="*/ 196896 h 1858835"/>
              <a:gd name="connsiteX56" fmla="*/ 0 w 3957951"/>
              <a:gd name="connsiteY56" fmla="*/ 116803 h 1858835"/>
              <a:gd name="connsiteX57" fmla="*/ 0 w 3957951"/>
              <a:gd name="connsiteY57" fmla="*/ 46721 h 1858835"/>
              <a:gd name="connsiteX58" fmla="*/ 3338 w 3957951"/>
              <a:gd name="connsiteY58" fmla="*/ 16686 h 1858835"/>
              <a:gd name="connsiteX59" fmla="*/ 10012 w 3957951"/>
              <a:gd name="connsiteY59" fmla="*/ 3337 h 1858835"/>
              <a:gd name="connsiteX60" fmla="*/ 23361 w 3957951"/>
              <a:gd name="connsiteY60" fmla="*/ 0 h 1858835"/>
              <a:gd name="connsiteX61" fmla="*/ 36710 w 3957951"/>
              <a:gd name="connsiteY61" fmla="*/ 6674 h 1858835"/>
              <a:gd name="connsiteX62" fmla="*/ 56733 w 3957951"/>
              <a:gd name="connsiteY62" fmla="*/ 26698 h 1858835"/>
              <a:gd name="connsiteX63" fmla="*/ 140164 w 3957951"/>
              <a:gd name="connsiteY63" fmla="*/ 130152 h 1858835"/>
              <a:gd name="connsiteX64" fmla="*/ 210246 w 3957951"/>
              <a:gd name="connsiteY64" fmla="*/ 200234 h 1858835"/>
              <a:gd name="connsiteX65" fmla="*/ 327049 w 3957951"/>
              <a:gd name="connsiteY65" fmla="*/ 313699 h 1858835"/>
              <a:gd name="connsiteX66" fmla="*/ 380444 w 3957951"/>
              <a:gd name="connsiteY66" fmla="*/ 350409 h 1858835"/>
              <a:gd name="connsiteX67" fmla="*/ 420491 w 3957951"/>
              <a:gd name="connsiteY67" fmla="*/ 370432 h 1858835"/>
              <a:gd name="connsiteX68" fmla="*/ 550643 w 3957951"/>
              <a:gd name="connsiteY68" fmla="*/ 413816 h 1858835"/>
              <a:gd name="connsiteX69" fmla="*/ 914400 w 3957951"/>
              <a:gd name="connsiteY69" fmla="*/ 527282 h 1858835"/>
              <a:gd name="connsiteX0" fmla="*/ 914400 w 3957951"/>
              <a:gd name="connsiteY0" fmla="*/ 527282 h 1858835"/>
              <a:gd name="connsiteX1" fmla="*/ 1168030 w 3957951"/>
              <a:gd name="connsiteY1" fmla="*/ 607375 h 1858835"/>
              <a:gd name="connsiteX2" fmla="*/ 1351577 w 3957951"/>
              <a:gd name="connsiteY2" fmla="*/ 664108 h 1858835"/>
              <a:gd name="connsiteX3" fmla="*/ 1485066 w 3957951"/>
              <a:gd name="connsiteY3" fmla="*/ 700817 h 1858835"/>
              <a:gd name="connsiteX4" fmla="*/ 1855498 w 3957951"/>
              <a:gd name="connsiteY4" fmla="*/ 814283 h 1858835"/>
              <a:gd name="connsiteX5" fmla="*/ 2175872 w 3957951"/>
              <a:gd name="connsiteY5" fmla="*/ 924412 h 1858835"/>
              <a:gd name="connsiteX6" fmla="*/ 2676456 w 3957951"/>
              <a:gd name="connsiteY6" fmla="*/ 1101285 h 1858835"/>
              <a:gd name="connsiteX7" fmla="*/ 3177040 w 3957951"/>
              <a:gd name="connsiteY7" fmla="*/ 1281495 h 1858835"/>
              <a:gd name="connsiteX8" fmla="*/ 3330552 w 3957951"/>
              <a:gd name="connsiteY8" fmla="*/ 1341565 h 1858835"/>
              <a:gd name="connsiteX9" fmla="*/ 3373936 w 3957951"/>
              <a:gd name="connsiteY9" fmla="*/ 1361588 h 1858835"/>
              <a:gd name="connsiteX10" fmla="*/ 3383948 w 3957951"/>
              <a:gd name="connsiteY10" fmla="*/ 1364926 h 1858835"/>
              <a:gd name="connsiteX11" fmla="*/ 3410646 w 3957951"/>
              <a:gd name="connsiteY11" fmla="*/ 1358251 h 1858835"/>
              <a:gd name="connsiteX12" fmla="*/ 3454030 w 3957951"/>
              <a:gd name="connsiteY12" fmla="*/ 1348239 h 1858835"/>
              <a:gd name="connsiteX13" fmla="*/ 3484065 w 3957951"/>
              <a:gd name="connsiteY13" fmla="*/ 1341565 h 1858835"/>
              <a:gd name="connsiteX14" fmla="*/ 3510763 w 3957951"/>
              <a:gd name="connsiteY14" fmla="*/ 1344902 h 1858835"/>
              <a:gd name="connsiteX15" fmla="*/ 3567495 w 3957951"/>
              <a:gd name="connsiteY15" fmla="*/ 1371600 h 1858835"/>
              <a:gd name="connsiteX16" fmla="*/ 3584182 w 3957951"/>
              <a:gd name="connsiteY16" fmla="*/ 1384949 h 1858835"/>
              <a:gd name="connsiteX17" fmla="*/ 3674287 w 3957951"/>
              <a:gd name="connsiteY17" fmla="*/ 1438345 h 1858835"/>
              <a:gd name="connsiteX18" fmla="*/ 3714333 w 3957951"/>
              <a:gd name="connsiteY18" fmla="*/ 1475054 h 1858835"/>
              <a:gd name="connsiteX19" fmla="*/ 3794427 w 3957951"/>
              <a:gd name="connsiteY19" fmla="*/ 1558485 h 1858835"/>
              <a:gd name="connsiteX20" fmla="*/ 3844485 w 3957951"/>
              <a:gd name="connsiteY20" fmla="*/ 1618555 h 1858835"/>
              <a:gd name="connsiteX21" fmla="*/ 3897881 w 3957951"/>
              <a:gd name="connsiteY21" fmla="*/ 1688636 h 1858835"/>
              <a:gd name="connsiteX22" fmla="*/ 3927916 w 3957951"/>
              <a:gd name="connsiteY22" fmla="*/ 1732020 h 1858835"/>
              <a:gd name="connsiteX23" fmla="*/ 3941265 w 3957951"/>
              <a:gd name="connsiteY23" fmla="*/ 1755381 h 1858835"/>
              <a:gd name="connsiteX24" fmla="*/ 3951276 w 3957951"/>
              <a:gd name="connsiteY24" fmla="*/ 1775404 h 1858835"/>
              <a:gd name="connsiteX25" fmla="*/ 3954614 w 3957951"/>
              <a:gd name="connsiteY25" fmla="*/ 1792090 h 1858835"/>
              <a:gd name="connsiteX26" fmla="*/ 3957951 w 3957951"/>
              <a:gd name="connsiteY26" fmla="*/ 1805439 h 1858835"/>
              <a:gd name="connsiteX27" fmla="*/ 3957951 w 3957951"/>
              <a:gd name="connsiteY27" fmla="*/ 1818788 h 1858835"/>
              <a:gd name="connsiteX28" fmla="*/ 3941265 w 3957951"/>
              <a:gd name="connsiteY28" fmla="*/ 1835474 h 1858835"/>
              <a:gd name="connsiteX29" fmla="*/ 3917904 w 3957951"/>
              <a:gd name="connsiteY29" fmla="*/ 1852161 h 1858835"/>
              <a:gd name="connsiteX30" fmla="*/ 3901218 w 3957951"/>
              <a:gd name="connsiteY30" fmla="*/ 1858835 h 1858835"/>
              <a:gd name="connsiteX31" fmla="*/ 3874520 w 3957951"/>
              <a:gd name="connsiteY31" fmla="*/ 1858835 h 1858835"/>
              <a:gd name="connsiteX32" fmla="*/ 3827799 w 3957951"/>
              <a:gd name="connsiteY32" fmla="*/ 1848823 h 1858835"/>
              <a:gd name="connsiteX33" fmla="*/ 3741031 w 3957951"/>
              <a:gd name="connsiteY33" fmla="*/ 1822126 h 1858835"/>
              <a:gd name="connsiteX34" fmla="*/ 3564158 w 3957951"/>
              <a:gd name="connsiteY34" fmla="*/ 1735358 h 1858835"/>
              <a:gd name="connsiteX35" fmla="*/ 3207075 w 3957951"/>
              <a:gd name="connsiteY35" fmla="*/ 1558485 h 1858835"/>
              <a:gd name="connsiteX36" fmla="*/ 2896713 w 3957951"/>
              <a:gd name="connsiteY36" fmla="*/ 1421658 h 1858835"/>
              <a:gd name="connsiteX37" fmla="*/ 2599700 w 3957951"/>
              <a:gd name="connsiteY37" fmla="*/ 1294844 h 1858835"/>
              <a:gd name="connsiteX38" fmla="*/ 2219256 w 3957951"/>
              <a:gd name="connsiteY38" fmla="*/ 1144669 h 1858835"/>
              <a:gd name="connsiteX39" fmla="*/ 1825463 w 3957951"/>
              <a:gd name="connsiteY39" fmla="*/ 1004505 h 1858835"/>
              <a:gd name="connsiteX40" fmla="*/ 1281495 w 3957951"/>
              <a:gd name="connsiteY40" fmla="*/ 830969 h 1858835"/>
              <a:gd name="connsiteX41" fmla="*/ 964459 w 3957951"/>
              <a:gd name="connsiteY41" fmla="*/ 744201 h 1858835"/>
              <a:gd name="connsiteX42" fmla="*/ 807609 w 3957951"/>
              <a:gd name="connsiteY42" fmla="*/ 707492 h 1858835"/>
              <a:gd name="connsiteX43" fmla="*/ 664109 w 3957951"/>
              <a:gd name="connsiteY43" fmla="*/ 677457 h 1858835"/>
              <a:gd name="connsiteX44" fmla="*/ 540631 w 3957951"/>
              <a:gd name="connsiteY44" fmla="*/ 654096 h 1858835"/>
              <a:gd name="connsiteX45" fmla="*/ 430503 w 3957951"/>
              <a:gd name="connsiteY45" fmla="*/ 640747 h 1858835"/>
              <a:gd name="connsiteX46" fmla="*/ 310363 w 3957951"/>
              <a:gd name="connsiteY46" fmla="*/ 624061 h 1858835"/>
              <a:gd name="connsiteX47" fmla="*/ 250292 w 3957951"/>
              <a:gd name="connsiteY47" fmla="*/ 610712 h 1858835"/>
              <a:gd name="connsiteX48" fmla="*/ 216920 w 3957951"/>
              <a:gd name="connsiteY48" fmla="*/ 597363 h 1858835"/>
              <a:gd name="connsiteX49" fmla="*/ 176873 w 3957951"/>
              <a:gd name="connsiteY49" fmla="*/ 563991 h 1858835"/>
              <a:gd name="connsiteX50" fmla="*/ 143501 w 3957951"/>
              <a:gd name="connsiteY50" fmla="*/ 527282 h 1858835"/>
              <a:gd name="connsiteX51" fmla="*/ 100117 w 3957951"/>
              <a:gd name="connsiteY51" fmla="*/ 443851 h 1858835"/>
              <a:gd name="connsiteX52" fmla="*/ 60071 w 3957951"/>
              <a:gd name="connsiteY52" fmla="*/ 353746 h 1858835"/>
              <a:gd name="connsiteX53" fmla="*/ 26698 w 3957951"/>
              <a:gd name="connsiteY53" fmla="*/ 260304 h 1858835"/>
              <a:gd name="connsiteX54" fmla="*/ 10012 w 3957951"/>
              <a:gd name="connsiteY54" fmla="*/ 196896 h 1858835"/>
              <a:gd name="connsiteX55" fmla="*/ 0 w 3957951"/>
              <a:gd name="connsiteY55" fmla="*/ 116803 h 1858835"/>
              <a:gd name="connsiteX56" fmla="*/ 0 w 3957951"/>
              <a:gd name="connsiteY56" fmla="*/ 46721 h 1858835"/>
              <a:gd name="connsiteX57" fmla="*/ 3338 w 3957951"/>
              <a:gd name="connsiteY57" fmla="*/ 16686 h 1858835"/>
              <a:gd name="connsiteX58" fmla="*/ 10012 w 3957951"/>
              <a:gd name="connsiteY58" fmla="*/ 3337 h 1858835"/>
              <a:gd name="connsiteX59" fmla="*/ 23361 w 3957951"/>
              <a:gd name="connsiteY59" fmla="*/ 0 h 1858835"/>
              <a:gd name="connsiteX60" fmla="*/ 36710 w 3957951"/>
              <a:gd name="connsiteY60" fmla="*/ 6674 h 1858835"/>
              <a:gd name="connsiteX61" fmla="*/ 56733 w 3957951"/>
              <a:gd name="connsiteY61" fmla="*/ 26698 h 1858835"/>
              <a:gd name="connsiteX62" fmla="*/ 140164 w 3957951"/>
              <a:gd name="connsiteY62" fmla="*/ 130152 h 1858835"/>
              <a:gd name="connsiteX63" fmla="*/ 210246 w 3957951"/>
              <a:gd name="connsiteY63" fmla="*/ 200234 h 1858835"/>
              <a:gd name="connsiteX64" fmla="*/ 327049 w 3957951"/>
              <a:gd name="connsiteY64" fmla="*/ 313699 h 1858835"/>
              <a:gd name="connsiteX65" fmla="*/ 380444 w 3957951"/>
              <a:gd name="connsiteY65" fmla="*/ 350409 h 1858835"/>
              <a:gd name="connsiteX66" fmla="*/ 420491 w 3957951"/>
              <a:gd name="connsiteY66" fmla="*/ 370432 h 1858835"/>
              <a:gd name="connsiteX67" fmla="*/ 550643 w 3957951"/>
              <a:gd name="connsiteY67" fmla="*/ 413816 h 1858835"/>
              <a:gd name="connsiteX68" fmla="*/ 914400 w 3957951"/>
              <a:gd name="connsiteY68" fmla="*/ 527282 h 185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957951" h="1858835">
                <a:moveTo>
                  <a:pt x="914400" y="527282"/>
                </a:moveTo>
                <a:lnTo>
                  <a:pt x="1168030" y="607375"/>
                </a:lnTo>
                <a:lnTo>
                  <a:pt x="1351577" y="664108"/>
                </a:lnTo>
                <a:lnTo>
                  <a:pt x="1485066" y="700817"/>
                </a:lnTo>
                <a:lnTo>
                  <a:pt x="1855498" y="814283"/>
                </a:lnTo>
                <a:lnTo>
                  <a:pt x="2175872" y="924412"/>
                </a:lnTo>
                <a:lnTo>
                  <a:pt x="2676456" y="1101285"/>
                </a:lnTo>
                <a:lnTo>
                  <a:pt x="3177040" y="1281495"/>
                </a:lnTo>
                <a:lnTo>
                  <a:pt x="3330552" y="1341565"/>
                </a:lnTo>
                <a:lnTo>
                  <a:pt x="3373936" y="1361588"/>
                </a:lnTo>
                <a:lnTo>
                  <a:pt x="3383948" y="1364926"/>
                </a:lnTo>
                <a:lnTo>
                  <a:pt x="3410646" y="1358251"/>
                </a:lnTo>
                <a:lnTo>
                  <a:pt x="3454030" y="1348239"/>
                </a:lnTo>
                <a:lnTo>
                  <a:pt x="3484065" y="1341565"/>
                </a:lnTo>
                <a:lnTo>
                  <a:pt x="3510763" y="1344902"/>
                </a:lnTo>
                <a:lnTo>
                  <a:pt x="3567495" y="1371600"/>
                </a:lnTo>
                <a:cubicBezTo>
                  <a:pt x="3579731" y="1378274"/>
                  <a:pt x="3566383" y="1373825"/>
                  <a:pt x="3584182" y="1384949"/>
                </a:cubicBezTo>
                <a:lnTo>
                  <a:pt x="3674287" y="1438345"/>
                </a:lnTo>
                <a:lnTo>
                  <a:pt x="3714333" y="1475054"/>
                </a:lnTo>
                <a:lnTo>
                  <a:pt x="3794427" y="1558485"/>
                </a:lnTo>
                <a:lnTo>
                  <a:pt x="3844485" y="1618555"/>
                </a:lnTo>
                <a:lnTo>
                  <a:pt x="3897881" y="1688636"/>
                </a:lnTo>
                <a:lnTo>
                  <a:pt x="3927916" y="1732020"/>
                </a:lnTo>
                <a:lnTo>
                  <a:pt x="3941265" y="1755381"/>
                </a:lnTo>
                <a:lnTo>
                  <a:pt x="3951276" y="1775404"/>
                </a:lnTo>
                <a:lnTo>
                  <a:pt x="3954614" y="1792090"/>
                </a:lnTo>
                <a:lnTo>
                  <a:pt x="3957951" y="1805439"/>
                </a:lnTo>
                <a:lnTo>
                  <a:pt x="3957951" y="1818788"/>
                </a:lnTo>
                <a:lnTo>
                  <a:pt x="3941265" y="1835474"/>
                </a:lnTo>
                <a:lnTo>
                  <a:pt x="3917904" y="1852161"/>
                </a:lnTo>
                <a:lnTo>
                  <a:pt x="3901218" y="1858835"/>
                </a:lnTo>
                <a:lnTo>
                  <a:pt x="3874520" y="1858835"/>
                </a:lnTo>
                <a:lnTo>
                  <a:pt x="3827799" y="1848823"/>
                </a:lnTo>
                <a:lnTo>
                  <a:pt x="3741031" y="1822126"/>
                </a:lnTo>
                <a:lnTo>
                  <a:pt x="3564158" y="1735358"/>
                </a:lnTo>
                <a:lnTo>
                  <a:pt x="3207075" y="1558485"/>
                </a:lnTo>
                <a:lnTo>
                  <a:pt x="2896713" y="1421658"/>
                </a:lnTo>
                <a:lnTo>
                  <a:pt x="2599700" y="1294844"/>
                </a:lnTo>
                <a:lnTo>
                  <a:pt x="2219256" y="1144669"/>
                </a:lnTo>
                <a:lnTo>
                  <a:pt x="1825463" y="1004505"/>
                </a:lnTo>
                <a:lnTo>
                  <a:pt x="1281495" y="830969"/>
                </a:lnTo>
                <a:lnTo>
                  <a:pt x="964459" y="744201"/>
                </a:lnTo>
                <a:lnTo>
                  <a:pt x="807609" y="707492"/>
                </a:lnTo>
                <a:lnTo>
                  <a:pt x="664109" y="677457"/>
                </a:lnTo>
                <a:lnTo>
                  <a:pt x="540631" y="654096"/>
                </a:lnTo>
                <a:lnTo>
                  <a:pt x="430503" y="640747"/>
                </a:lnTo>
                <a:lnTo>
                  <a:pt x="310363" y="624061"/>
                </a:lnTo>
                <a:lnTo>
                  <a:pt x="250292" y="610712"/>
                </a:lnTo>
                <a:lnTo>
                  <a:pt x="216920" y="597363"/>
                </a:lnTo>
                <a:lnTo>
                  <a:pt x="176873" y="563991"/>
                </a:lnTo>
                <a:lnTo>
                  <a:pt x="143501" y="527282"/>
                </a:lnTo>
                <a:lnTo>
                  <a:pt x="100117" y="443851"/>
                </a:lnTo>
                <a:lnTo>
                  <a:pt x="60071" y="353746"/>
                </a:lnTo>
                <a:lnTo>
                  <a:pt x="26698" y="260304"/>
                </a:lnTo>
                <a:lnTo>
                  <a:pt x="10012" y="196896"/>
                </a:lnTo>
                <a:lnTo>
                  <a:pt x="0" y="116803"/>
                </a:lnTo>
                <a:lnTo>
                  <a:pt x="0" y="46721"/>
                </a:lnTo>
                <a:lnTo>
                  <a:pt x="3338" y="16686"/>
                </a:lnTo>
                <a:lnTo>
                  <a:pt x="10012" y="3337"/>
                </a:lnTo>
                <a:lnTo>
                  <a:pt x="23361" y="0"/>
                </a:lnTo>
                <a:lnTo>
                  <a:pt x="36710" y="6674"/>
                </a:lnTo>
                <a:lnTo>
                  <a:pt x="56733" y="26698"/>
                </a:lnTo>
                <a:lnTo>
                  <a:pt x="140164" y="130152"/>
                </a:lnTo>
                <a:lnTo>
                  <a:pt x="210246" y="200234"/>
                </a:lnTo>
                <a:lnTo>
                  <a:pt x="327049" y="313699"/>
                </a:lnTo>
                <a:lnTo>
                  <a:pt x="380444" y="350409"/>
                </a:lnTo>
                <a:lnTo>
                  <a:pt x="420491" y="370432"/>
                </a:lnTo>
                <a:lnTo>
                  <a:pt x="550643" y="413816"/>
                </a:lnTo>
                <a:lnTo>
                  <a:pt x="914400" y="5272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A4D4385-DA7B-4D8E-82F1-97308AAC1D10}"/>
              </a:ext>
            </a:extLst>
          </p:cNvPr>
          <p:cNvSpPr/>
          <p:nvPr/>
        </p:nvSpPr>
        <p:spPr>
          <a:xfrm>
            <a:off x="5505450" y="3963989"/>
            <a:ext cx="2281238" cy="1654175"/>
          </a:xfrm>
          <a:custGeom>
            <a:avLst/>
            <a:gdLst>
              <a:gd name="connsiteX0" fmla="*/ 697692 w 2280714"/>
              <a:gd name="connsiteY0" fmla="*/ 126853 h 1654377"/>
              <a:gd name="connsiteX1" fmla="*/ 1030682 w 2280714"/>
              <a:gd name="connsiteY1" fmla="*/ 100425 h 1654377"/>
              <a:gd name="connsiteX2" fmla="*/ 1321387 w 2280714"/>
              <a:gd name="connsiteY2" fmla="*/ 81926 h 1654377"/>
              <a:gd name="connsiteX3" fmla="*/ 1559237 w 2280714"/>
              <a:gd name="connsiteY3" fmla="*/ 71355 h 1654377"/>
              <a:gd name="connsiteX4" fmla="*/ 1598878 w 2280714"/>
              <a:gd name="connsiteY4" fmla="*/ 68712 h 1654377"/>
              <a:gd name="connsiteX5" fmla="*/ 1617378 w 2280714"/>
              <a:gd name="connsiteY5" fmla="*/ 63426 h 1654377"/>
              <a:gd name="connsiteX6" fmla="*/ 1736303 w 2280714"/>
              <a:gd name="connsiteY6" fmla="*/ 23785 h 1654377"/>
              <a:gd name="connsiteX7" fmla="*/ 1807658 w 2280714"/>
              <a:gd name="connsiteY7" fmla="*/ 7928 h 1654377"/>
              <a:gd name="connsiteX8" fmla="*/ 1860513 w 2280714"/>
              <a:gd name="connsiteY8" fmla="*/ 0 h 1654377"/>
              <a:gd name="connsiteX9" fmla="*/ 1884298 w 2280714"/>
              <a:gd name="connsiteY9" fmla="*/ 2643 h 1654377"/>
              <a:gd name="connsiteX10" fmla="*/ 1939796 w 2280714"/>
              <a:gd name="connsiteY10" fmla="*/ 26428 h 1654377"/>
              <a:gd name="connsiteX11" fmla="*/ 2064007 w 2280714"/>
              <a:gd name="connsiteY11" fmla="*/ 95140 h 1654377"/>
              <a:gd name="connsiteX12" fmla="*/ 2140647 w 2280714"/>
              <a:gd name="connsiteY12" fmla="*/ 145352 h 1654377"/>
              <a:gd name="connsiteX13" fmla="*/ 2230502 w 2280714"/>
              <a:gd name="connsiteY13" fmla="*/ 214065 h 1654377"/>
              <a:gd name="connsiteX14" fmla="*/ 2256929 w 2280714"/>
              <a:gd name="connsiteY14" fmla="*/ 243135 h 1654377"/>
              <a:gd name="connsiteX15" fmla="*/ 2270143 w 2280714"/>
              <a:gd name="connsiteY15" fmla="*/ 261635 h 1654377"/>
              <a:gd name="connsiteX16" fmla="*/ 2278071 w 2280714"/>
              <a:gd name="connsiteY16" fmla="*/ 277491 h 1654377"/>
              <a:gd name="connsiteX17" fmla="*/ 2280714 w 2280714"/>
              <a:gd name="connsiteY17" fmla="*/ 290705 h 1654377"/>
              <a:gd name="connsiteX18" fmla="*/ 2278071 w 2280714"/>
              <a:gd name="connsiteY18" fmla="*/ 314490 h 1654377"/>
              <a:gd name="connsiteX19" fmla="*/ 2262215 w 2280714"/>
              <a:gd name="connsiteY19" fmla="*/ 338275 h 1654377"/>
              <a:gd name="connsiteX20" fmla="*/ 2233144 w 2280714"/>
              <a:gd name="connsiteY20" fmla="*/ 369988 h 1654377"/>
              <a:gd name="connsiteX21" fmla="*/ 2209359 w 2280714"/>
              <a:gd name="connsiteY21" fmla="*/ 383202 h 1654377"/>
              <a:gd name="connsiteX22" fmla="*/ 2182932 w 2280714"/>
              <a:gd name="connsiteY22" fmla="*/ 393773 h 1654377"/>
              <a:gd name="connsiteX23" fmla="*/ 2169718 w 2280714"/>
              <a:gd name="connsiteY23" fmla="*/ 401702 h 1654377"/>
              <a:gd name="connsiteX24" fmla="*/ 2066650 w 2280714"/>
              <a:gd name="connsiteY24" fmla="*/ 705621 h 1654377"/>
              <a:gd name="connsiteX25" fmla="*/ 1937154 w 2280714"/>
              <a:gd name="connsiteY25" fmla="*/ 1102037 h 1654377"/>
              <a:gd name="connsiteX26" fmla="*/ 1847299 w 2280714"/>
              <a:gd name="connsiteY26" fmla="*/ 1379528 h 1654377"/>
              <a:gd name="connsiteX27" fmla="*/ 1807658 w 2280714"/>
              <a:gd name="connsiteY27" fmla="*/ 1501096 h 1654377"/>
              <a:gd name="connsiteX28" fmla="*/ 1794444 w 2280714"/>
              <a:gd name="connsiteY28" fmla="*/ 1546023 h 1654377"/>
              <a:gd name="connsiteX29" fmla="*/ 1775944 w 2280714"/>
              <a:gd name="connsiteY29" fmla="*/ 1585665 h 1654377"/>
              <a:gd name="connsiteX30" fmla="*/ 1749517 w 2280714"/>
              <a:gd name="connsiteY30" fmla="*/ 1630592 h 1654377"/>
              <a:gd name="connsiteX31" fmla="*/ 1725732 w 2280714"/>
              <a:gd name="connsiteY31" fmla="*/ 1654377 h 1654377"/>
              <a:gd name="connsiteX32" fmla="*/ 1704589 w 2280714"/>
              <a:gd name="connsiteY32" fmla="*/ 1654377 h 1654377"/>
              <a:gd name="connsiteX33" fmla="*/ 1680804 w 2280714"/>
              <a:gd name="connsiteY33" fmla="*/ 1651734 h 1654377"/>
              <a:gd name="connsiteX34" fmla="*/ 1641163 w 2280714"/>
              <a:gd name="connsiteY34" fmla="*/ 1638520 h 1654377"/>
              <a:gd name="connsiteX35" fmla="*/ 1596236 w 2280714"/>
              <a:gd name="connsiteY35" fmla="*/ 1606807 h 1654377"/>
              <a:gd name="connsiteX36" fmla="*/ 1569808 w 2280714"/>
              <a:gd name="connsiteY36" fmla="*/ 1577736 h 1654377"/>
              <a:gd name="connsiteX37" fmla="*/ 1556594 w 2280714"/>
              <a:gd name="connsiteY37" fmla="*/ 1556594 h 1654377"/>
              <a:gd name="connsiteX38" fmla="*/ 1590950 w 2280714"/>
              <a:gd name="connsiteY38" fmla="*/ 1342529 h 1654377"/>
              <a:gd name="connsiteX39" fmla="*/ 1635877 w 2280714"/>
              <a:gd name="connsiteY39" fmla="*/ 1131107 h 1654377"/>
              <a:gd name="connsiteX40" fmla="*/ 1680804 w 2280714"/>
              <a:gd name="connsiteY40" fmla="*/ 943470 h 1654377"/>
              <a:gd name="connsiteX41" fmla="*/ 1757445 w 2280714"/>
              <a:gd name="connsiteY41" fmla="*/ 618409 h 1654377"/>
              <a:gd name="connsiteX42" fmla="*/ 1815586 w 2280714"/>
              <a:gd name="connsiteY42" fmla="*/ 383202 h 1654377"/>
              <a:gd name="connsiteX43" fmla="*/ 1820871 w 2280714"/>
              <a:gd name="connsiteY43" fmla="*/ 327704 h 1654377"/>
              <a:gd name="connsiteX44" fmla="*/ 1812943 w 2280714"/>
              <a:gd name="connsiteY44" fmla="*/ 306562 h 1654377"/>
              <a:gd name="connsiteX45" fmla="*/ 1797087 w 2280714"/>
              <a:gd name="connsiteY45" fmla="*/ 277491 h 1654377"/>
              <a:gd name="connsiteX46" fmla="*/ 1768016 w 2280714"/>
              <a:gd name="connsiteY46" fmla="*/ 258992 h 1654377"/>
              <a:gd name="connsiteX47" fmla="*/ 1731017 w 2280714"/>
              <a:gd name="connsiteY47" fmla="*/ 248421 h 1654377"/>
              <a:gd name="connsiteX48" fmla="*/ 1664948 w 2280714"/>
              <a:gd name="connsiteY48" fmla="*/ 248421 h 1654377"/>
              <a:gd name="connsiteX49" fmla="*/ 1371600 w 2280714"/>
              <a:gd name="connsiteY49" fmla="*/ 251063 h 1654377"/>
              <a:gd name="connsiteX50" fmla="*/ 1041253 w 2280714"/>
              <a:gd name="connsiteY50" fmla="*/ 261635 h 1654377"/>
              <a:gd name="connsiteX51" fmla="*/ 761119 w 2280714"/>
              <a:gd name="connsiteY51" fmla="*/ 280134 h 1654377"/>
              <a:gd name="connsiteX52" fmla="*/ 478342 w 2280714"/>
              <a:gd name="connsiteY52" fmla="*/ 309204 h 1654377"/>
              <a:gd name="connsiteX53" fmla="*/ 309204 w 2280714"/>
              <a:gd name="connsiteY53" fmla="*/ 332989 h 1654377"/>
              <a:gd name="connsiteX54" fmla="*/ 161209 w 2280714"/>
              <a:gd name="connsiteY54" fmla="*/ 364703 h 1654377"/>
              <a:gd name="connsiteX55" fmla="*/ 68712 w 2280714"/>
              <a:gd name="connsiteY55" fmla="*/ 391130 h 1654377"/>
              <a:gd name="connsiteX56" fmla="*/ 0 w 2280714"/>
              <a:gd name="connsiteY56" fmla="*/ 203493 h 1654377"/>
              <a:gd name="connsiteX57" fmla="*/ 66069 w 2280714"/>
              <a:gd name="connsiteY57" fmla="*/ 195565 h 1654377"/>
              <a:gd name="connsiteX58" fmla="*/ 253706 w 2280714"/>
              <a:gd name="connsiteY58" fmla="*/ 169137 h 1654377"/>
              <a:gd name="connsiteX59" fmla="*/ 457200 w 2280714"/>
              <a:gd name="connsiteY59" fmla="*/ 145352 h 1654377"/>
              <a:gd name="connsiteX60" fmla="*/ 697692 w 2280714"/>
              <a:gd name="connsiteY60" fmla="*/ 126853 h 165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280714" h="1654377">
                <a:moveTo>
                  <a:pt x="697692" y="126853"/>
                </a:moveTo>
                <a:lnTo>
                  <a:pt x="1030682" y="100425"/>
                </a:lnTo>
                <a:lnTo>
                  <a:pt x="1321387" y="81926"/>
                </a:lnTo>
                <a:lnTo>
                  <a:pt x="1559237" y="71355"/>
                </a:lnTo>
                <a:lnTo>
                  <a:pt x="1598878" y="68712"/>
                </a:lnTo>
                <a:lnTo>
                  <a:pt x="1617378" y="63426"/>
                </a:lnTo>
                <a:lnTo>
                  <a:pt x="1736303" y="23785"/>
                </a:lnTo>
                <a:lnTo>
                  <a:pt x="1807658" y="7928"/>
                </a:lnTo>
                <a:lnTo>
                  <a:pt x="1860513" y="0"/>
                </a:lnTo>
                <a:lnTo>
                  <a:pt x="1884298" y="2643"/>
                </a:lnTo>
                <a:lnTo>
                  <a:pt x="1939796" y="26428"/>
                </a:lnTo>
                <a:lnTo>
                  <a:pt x="2064007" y="95140"/>
                </a:lnTo>
                <a:lnTo>
                  <a:pt x="2140647" y="145352"/>
                </a:lnTo>
                <a:lnTo>
                  <a:pt x="2230502" y="214065"/>
                </a:lnTo>
                <a:lnTo>
                  <a:pt x="2256929" y="243135"/>
                </a:lnTo>
                <a:lnTo>
                  <a:pt x="2270143" y="261635"/>
                </a:lnTo>
                <a:lnTo>
                  <a:pt x="2278071" y="277491"/>
                </a:lnTo>
                <a:lnTo>
                  <a:pt x="2280714" y="290705"/>
                </a:lnTo>
                <a:lnTo>
                  <a:pt x="2278071" y="314490"/>
                </a:lnTo>
                <a:lnTo>
                  <a:pt x="2262215" y="338275"/>
                </a:lnTo>
                <a:lnTo>
                  <a:pt x="2233144" y="369988"/>
                </a:lnTo>
                <a:lnTo>
                  <a:pt x="2209359" y="383202"/>
                </a:lnTo>
                <a:lnTo>
                  <a:pt x="2182932" y="393773"/>
                </a:lnTo>
                <a:lnTo>
                  <a:pt x="2169718" y="401702"/>
                </a:lnTo>
                <a:lnTo>
                  <a:pt x="2066650" y="705621"/>
                </a:lnTo>
                <a:lnTo>
                  <a:pt x="1937154" y="1102037"/>
                </a:lnTo>
                <a:lnTo>
                  <a:pt x="1847299" y="1379528"/>
                </a:lnTo>
                <a:lnTo>
                  <a:pt x="1807658" y="1501096"/>
                </a:lnTo>
                <a:lnTo>
                  <a:pt x="1794444" y="1546023"/>
                </a:lnTo>
                <a:lnTo>
                  <a:pt x="1775944" y="1585665"/>
                </a:lnTo>
                <a:lnTo>
                  <a:pt x="1749517" y="1630592"/>
                </a:lnTo>
                <a:lnTo>
                  <a:pt x="1725732" y="1654377"/>
                </a:lnTo>
                <a:lnTo>
                  <a:pt x="1704589" y="1654377"/>
                </a:lnTo>
                <a:lnTo>
                  <a:pt x="1680804" y="1651734"/>
                </a:lnTo>
                <a:lnTo>
                  <a:pt x="1641163" y="1638520"/>
                </a:lnTo>
                <a:lnTo>
                  <a:pt x="1596236" y="1606807"/>
                </a:lnTo>
                <a:lnTo>
                  <a:pt x="1569808" y="1577736"/>
                </a:lnTo>
                <a:lnTo>
                  <a:pt x="1556594" y="1556594"/>
                </a:lnTo>
                <a:lnTo>
                  <a:pt x="1590950" y="1342529"/>
                </a:lnTo>
                <a:lnTo>
                  <a:pt x="1635877" y="1131107"/>
                </a:lnTo>
                <a:lnTo>
                  <a:pt x="1680804" y="943470"/>
                </a:lnTo>
                <a:lnTo>
                  <a:pt x="1757445" y="618409"/>
                </a:lnTo>
                <a:lnTo>
                  <a:pt x="1815586" y="383202"/>
                </a:lnTo>
                <a:cubicBezTo>
                  <a:pt x="1820959" y="329470"/>
                  <a:pt x="1820871" y="348053"/>
                  <a:pt x="1820871" y="327704"/>
                </a:cubicBezTo>
                <a:lnTo>
                  <a:pt x="1812943" y="306562"/>
                </a:lnTo>
                <a:lnTo>
                  <a:pt x="1797087" y="277491"/>
                </a:lnTo>
                <a:lnTo>
                  <a:pt x="1768016" y="258992"/>
                </a:lnTo>
                <a:lnTo>
                  <a:pt x="1731017" y="248421"/>
                </a:lnTo>
                <a:lnTo>
                  <a:pt x="1664948" y="248421"/>
                </a:lnTo>
                <a:lnTo>
                  <a:pt x="1371600" y="251063"/>
                </a:lnTo>
                <a:lnTo>
                  <a:pt x="1041253" y="261635"/>
                </a:lnTo>
                <a:lnTo>
                  <a:pt x="761119" y="280134"/>
                </a:lnTo>
                <a:lnTo>
                  <a:pt x="478342" y="309204"/>
                </a:lnTo>
                <a:lnTo>
                  <a:pt x="309204" y="332989"/>
                </a:lnTo>
                <a:lnTo>
                  <a:pt x="161209" y="364703"/>
                </a:lnTo>
                <a:lnTo>
                  <a:pt x="68712" y="391130"/>
                </a:lnTo>
                <a:lnTo>
                  <a:pt x="0" y="203493"/>
                </a:lnTo>
                <a:lnTo>
                  <a:pt x="66069" y="195565"/>
                </a:lnTo>
                <a:lnTo>
                  <a:pt x="253706" y="169137"/>
                </a:lnTo>
                <a:lnTo>
                  <a:pt x="457200" y="145352"/>
                </a:lnTo>
                <a:lnTo>
                  <a:pt x="697692" y="1268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2B4E993E-26D6-4B81-89F2-FF4611FE15CF}"/>
              </a:ext>
            </a:extLst>
          </p:cNvPr>
          <p:cNvSpPr/>
          <p:nvPr/>
        </p:nvSpPr>
        <p:spPr>
          <a:xfrm>
            <a:off x="5657851" y="5324476"/>
            <a:ext cx="1458913" cy="333375"/>
          </a:xfrm>
          <a:custGeom>
            <a:avLst/>
            <a:gdLst>
              <a:gd name="connsiteX0" fmla="*/ 538163 w 1459706"/>
              <a:gd name="connsiteY0" fmla="*/ 59531 h 333375"/>
              <a:gd name="connsiteX1" fmla="*/ 876300 w 1459706"/>
              <a:gd name="connsiteY1" fmla="*/ 26194 h 333375"/>
              <a:gd name="connsiteX2" fmla="*/ 1123950 w 1459706"/>
              <a:gd name="connsiteY2" fmla="*/ 7144 h 333375"/>
              <a:gd name="connsiteX3" fmla="*/ 1293019 w 1459706"/>
              <a:gd name="connsiteY3" fmla="*/ 0 h 333375"/>
              <a:gd name="connsiteX4" fmla="*/ 1390650 w 1459706"/>
              <a:gd name="connsiteY4" fmla="*/ 0 h 333375"/>
              <a:gd name="connsiteX5" fmla="*/ 1459706 w 1459706"/>
              <a:gd name="connsiteY5" fmla="*/ 2381 h 333375"/>
              <a:gd name="connsiteX6" fmla="*/ 1416844 w 1459706"/>
              <a:gd name="connsiteY6" fmla="*/ 214313 h 333375"/>
              <a:gd name="connsiteX7" fmla="*/ 1407319 w 1459706"/>
              <a:gd name="connsiteY7" fmla="*/ 204788 h 333375"/>
              <a:gd name="connsiteX8" fmla="*/ 1316831 w 1459706"/>
              <a:gd name="connsiteY8" fmla="*/ 192881 h 333375"/>
              <a:gd name="connsiteX9" fmla="*/ 1147763 w 1459706"/>
              <a:gd name="connsiteY9" fmla="*/ 185738 h 333375"/>
              <a:gd name="connsiteX10" fmla="*/ 878681 w 1459706"/>
              <a:gd name="connsiteY10" fmla="*/ 190500 h 333375"/>
              <a:gd name="connsiteX11" fmla="*/ 723900 w 1459706"/>
              <a:gd name="connsiteY11" fmla="*/ 202406 h 333375"/>
              <a:gd name="connsiteX12" fmla="*/ 447675 w 1459706"/>
              <a:gd name="connsiteY12" fmla="*/ 238125 h 333375"/>
              <a:gd name="connsiteX13" fmla="*/ 152400 w 1459706"/>
              <a:gd name="connsiteY13" fmla="*/ 288131 h 333375"/>
              <a:gd name="connsiteX14" fmla="*/ 47625 w 1459706"/>
              <a:gd name="connsiteY14" fmla="*/ 311944 h 333375"/>
              <a:gd name="connsiteX15" fmla="*/ 19050 w 1459706"/>
              <a:gd name="connsiteY15" fmla="*/ 333375 h 333375"/>
              <a:gd name="connsiteX16" fmla="*/ 0 w 1459706"/>
              <a:gd name="connsiteY16" fmla="*/ 109538 h 333375"/>
              <a:gd name="connsiteX17" fmla="*/ 76200 w 1459706"/>
              <a:gd name="connsiteY17" fmla="*/ 107156 h 333375"/>
              <a:gd name="connsiteX18" fmla="*/ 300038 w 1459706"/>
              <a:gd name="connsiteY18" fmla="*/ 80963 h 333375"/>
              <a:gd name="connsiteX19" fmla="*/ 538163 w 1459706"/>
              <a:gd name="connsiteY19" fmla="*/ 59531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59706" h="333375">
                <a:moveTo>
                  <a:pt x="538163" y="59531"/>
                </a:moveTo>
                <a:lnTo>
                  <a:pt x="876300" y="26194"/>
                </a:lnTo>
                <a:lnTo>
                  <a:pt x="1123950" y="7144"/>
                </a:lnTo>
                <a:lnTo>
                  <a:pt x="1293019" y="0"/>
                </a:lnTo>
                <a:lnTo>
                  <a:pt x="1390650" y="0"/>
                </a:lnTo>
                <a:lnTo>
                  <a:pt x="1459706" y="2381"/>
                </a:lnTo>
                <a:lnTo>
                  <a:pt x="1416844" y="214313"/>
                </a:lnTo>
                <a:lnTo>
                  <a:pt x="1407319" y="204788"/>
                </a:lnTo>
                <a:lnTo>
                  <a:pt x="1316831" y="192881"/>
                </a:lnTo>
                <a:lnTo>
                  <a:pt x="1147763" y="185738"/>
                </a:lnTo>
                <a:lnTo>
                  <a:pt x="878681" y="190500"/>
                </a:lnTo>
                <a:lnTo>
                  <a:pt x="723900" y="202406"/>
                </a:lnTo>
                <a:lnTo>
                  <a:pt x="447675" y="238125"/>
                </a:lnTo>
                <a:lnTo>
                  <a:pt x="152400" y="288131"/>
                </a:lnTo>
                <a:lnTo>
                  <a:pt x="47625" y="311944"/>
                </a:lnTo>
                <a:lnTo>
                  <a:pt x="19050" y="333375"/>
                </a:lnTo>
                <a:lnTo>
                  <a:pt x="0" y="109538"/>
                </a:lnTo>
                <a:lnTo>
                  <a:pt x="76200" y="107156"/>
                </a:lnTo>
                <a:lnTo>
                  <a:pt x="300038" y="80963"/>
                </a:lnTo>
                <a:lnTo>
                  <a:pt x="538163" y="595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C1ADD38-0345-4C20-8057-C9021A79BA57}"/>
              </a:ext>
            </a:extLst>
          </p:cNvPr>
          <p:cNvSpPr/>
          <p:nvPr/>
        </p:nvSpPr>
        <p:spPr>
          <a:xfrm rot="19800000">
            <a:off x="4298951" y="1654176"/>
            <a:ext cx="3413125" cy="1939925"/>
          </a:xfrm>
          <a:custGeom>
            <a:avLst/>
            <a:gdLst>
              <a:gd name="connsiteX0" fmla="*/ 974725 w 3413125"/>
              <a:gd name="connsiteY0" fmla="*/ 536575 h 1939925"/>
              <a:gd name="connsiteX1" fmla="*/ 1244600 w 3413125"/>
              <a:gd name="connsiteY1" fmla="*/ 644525 h 1939925"/>
              <a:gd name="connsiteX2" fmla="*/ 1682750 w 3413125"/>
              <a:gd name="connsiteY2" fmla="*/ 822325 h 1939925"/>
              <a:gd name="connsiteX3" fmla="*/ 2200275 w 3413125"/>
              <a:gd name="connsiteY3" fmla="*/ 1082675 h 1939925"/>
              <a:gd name="connsiteX4" fmla="*/ 2686050 w 3413125"/>
              <a:gd name="connsiteY4" fmla="*/ 1333500 h 1939925"/>
              <a:gd name="connsiteX5" fmla="*/ 2752725 w 3413125"/>
              <a:gd name="connsiteY5" fmla="*/ 1365250 h 1939925"/>
              <a:gd name="connsiteX6" fmla="*/ 2819400 w 3413125"/>
              <a:gd name="connsiteY6" fmla="*/ 1393825 h 1939925"/>
              <a:gd name="connsiteX7" fmla="*/ 2879725 w 3413125"/>
              <a:gd name="connsiteY7" fmla="*/ 1409700 h 1939925"/>
              <a:gd name="connsiteX8" fmla="*/ 2965450 w 3413125"/>
              <a:gd name="connsiteY8" fmla="*/ 1425575 h 1939925"/>
              <a:gd name="connsiteX9" fmla="*/ 3051175 w 3413125"/>
              <a:gd name="connsiteY9" fmla="*/ 1438275 h 1939925"/>
              <a:gd name="connsiteX10" fmla="*/ 3101975 w 3413125"/>
              <a:gd name="connsiteY10" fmla="*/ 1444625 h 1939925"/>
              <a:gd name="connsiteX11" fmla="*/ 3127375 w 3413125"/>
              <a:gd name="connsiteY11" fmla="*/ 1450975 h 1939925"/>
              <a:gd name="connsiteX12" fmla="*/ 3159125 w 3413125"/>
              <a:gd name="connsiteY12" fmla="*/ 1485900 h 1939925"/>
              <a:gd name="connsiteX13" fmla="*/ 3222625 w 3413125"/>
              <a:gd name="connsiteY13" fmla="*/ 1549400 h 1939925"/>
              <a:gd name="connsiteX14" fmla="*/ 3267075 w 3413125"/>
              <a:gd name="connsiteY14" fmla="*/ 1600200 h 1939925"/>
              <a:gd name="connsiteX15" fmla="*/ 3308350 w 3413125"/>
              <a:gd name="connsiteY15" fmla="*/ 1651000 h 1939925"/>
              <a:gd name="connsiteX16" fmla="*/ 3343275 w 3413125"/>
              <a:gd name="connsiteY16" fmla="*/ 1701800 h 1939925"/>
              <a:gd name="connsiteX17" fmla="*/ 3375025 w 3413125"/>
              <a:gd name="connsiteY17" fmla="*/ 1746250 h 1939925"/>
              <a:gd name="connsiteX18" fmla="*/ 3397250 w 3413125"/>
              <a:gd name="connsiteY18" fmla="*/ 1797050 h 1939925"/>
              <a:gd name="connsiteX19" fmla="*/ 3409950 w 3413125"/>
              <a:gd name="connsiteY19" fmla="*/ 1828800 h 1939925"/>
              <a:gd name="connsiteX20" fmla="*/ 3413125 w 3413125"/>
              <a:gd name="connsiteY20" fmla="*/ 1863725 h 1939925"/>
              <a:gd name="connsiteX21" fmla="*/ 3406775 w 3413125"/>
              <a:gd name="connsiteY21" fmla="*/ 1895475 h 1939925"/>
              <a:gd name="connsiteX22" fmla="*/ 3387725 w 3413125"/>
              <a:gd name="connsiteY22" fmla="*/ 1924050 h 1939925"/>
              <a:gd name="connsiteX23" fmla="*/ 3362325 w 3413125"/>
              <a:gd name="connsiteY23" fmla="*/ 1933575 h 1939925"/>
              <a:gd name="connsiteX24" fmla="*/ 3321050 w 3413125"/>
              <a:gd name="connsiteY24" fmla="*/ 1939925 h 1939925"/>
              <a:gd name="connsiteX25" fmla="*/ 3276600 w 3413125"/>
              <a:gd name="connsiteY25" fmla="*/ 1924050 h 1939925"/>
              <a:gd name="connsiteX26" fmla="*/ 3209925 w 3413125"/>
              <a:gd name="connsiteY26" fmla="*/ 1892300 h 1939925"/>
              <a:gd name="connsiteX27" fmla="*/ 3152775 w 3413125"/>
              <a:gd name="connsiteY27" fmla="*/ 1860550 h 1939925"/>
              <a:gd name="connsiteX28" fmla="*/ 3079750 w 3413125"/>
              <a:gd name="connsiteY28" fmla="*/ 1806575 h 1939925"/>
              <a:gd name="connsiteX29" fmla="*/ 2987675 w 3413125"/>
              <a:gd name="connsiteY29" fmla="*/ 1739900 h 1939925"/>
              <a:gd name="connsiteX30" fmla="*/ 2882900 w 3413125"/>
              <a:gd name="connsiteY30" fmla="*/ 1676400 h 1939925"/>
              <a:gd name="connsiteX31" fmla="*/ 2698750 w 3413125"/>
              <a:gd name="connsiteY31" fmla="*/ 1562100 h 1939925"/>
              <a:gd name="connsiteX32" fmla="*/ 2511425 w 3413125"/>
              <a:gd name="connsiteY32" fmla="*/ 1457325 h 1939925"/>
              <a:gd name="connsiteX33" fmla="*/ 2197100 w 3413125"/>
              <a:gd name="connsiteY33" fmla="*/ 1282700 h 1939925"/>
              <a:gd name="connsiteX34" fmla="*/ 1946275 w 3413125"/>
              <a:gd name="connsiteY34" fmla="*/ 1155700 h 1939925"/>
              <a:gd name="connsiteX35" fmla="*/ 1584325 w 3413125"/>
              <a:gd name="connsiteY35" fmla="*/ 984250 h 1939925"/>
              <a:gd name="connsiteX36" fmla="*/ 1460500 w 3413125"/>
              <a:gd name="connsiteY36" fmla="*/ 927100 h 1939925"/>
              <a:gd name="connsiteX37" fmla="*/ 1146175 w 3413125"/>
              <a:gd name="connsiteY37" fmla="*/ 806450 h 1939925"/>
              <a:gd name="connsiteX38" fmla="*/ 812800 w 3413125"/>
              <a:gd name="connsiteY38" fmla="*/ 679450 h 1939925"/>
              <a:gd name="connsiteX39" fmla="*/ 622300 w 3413125"/>
              <a:gd name="connsiteY39" fmla="*/ 609600 h 1939925"/>
              <a:gd name="connsiteX40" fmla="*/ 409575 w 3413125"/>
              <a:gd name="connsiteY40" fmla="*/ 546100 h 1939925"/>
              <a:gd name="connsiteX41" fmla="*/ 361950 w 3413125"/>
              <a:gd name="connsiteY41" fmla="*/ 533400 h 1939925"/>
              <a:gd name="connsiteX42" fmla="*/ 266700 w 3413125"/>
              <a:gd name="connsiteY42" fmla="*/ 517525 h 1939925"/>
              <a:gd name="connsiteX43" fmla="*/ 196850 w 3413125"/>
              <a:gd name="connsiteY43" fmla="*/ 508000 h 1939925"/>
              <a:gd name="connsiteX44" fmla="*/ 187325 w 3413125"/>
              <a:gd name="connsiteY44" fmla="*/ 501650 h 1939925"/>
              <a:gd name="connsiteX45" fmla="*/ 161925 w 3413125"/>
              <a:gd name="connsiteY45" fmla="*/ 460375 h 1939925"/>
              <a:gd name="connsiteX46" fmla="*/ 114300 w 3413125"/>
              <a:gd name="connsiteY46" fmla="*/ 374650 h 1939925"/>
              <a:gd name="connsiteX47" fmla="*/ 79375 w 3413125"/>
              <a:gd name="connsiteY47" fmla="*/ 304800 h 1939925"/>
              <a:gd name="connsiteX48" fmla="*/ 44450 w 3413125"/>
              <a:gd name="connsiteY48" fmla="*/ 212725 h 1939925"/>
              <a:gd name="connsiteX49" fmla="*/ 12700 w 3413125"/>
              <a:gd name="connsiteY49" fmla="*/ 101600 h 1939925"/>
              <a:gd name="connsiteX50" fmla="*/ 0 w 3413125"/>
              <a:gd name="connsiteY50" fmla="*/ 47625 h 1939925"/>
              <a:gd name="connsiteX51" fmla="*/ 0 w 3413125"/>
              <a:gd name="connsiteY51" fmla="*/ 25400 h 1939925"/>
              <a:gd name="connsiteX52" fmla="*/ 3175 w 3413125"/>
              <a:gd name="connsiteY52" fmla="*/ 6350 h 1939925"/>
              <a:gd name="connsiteX53" fmla="*/ 12700 w 3413125"/>
              <a:gd name="connsiteY53" fmla="*/ 0 h 1939925"/>
              <a:gd name="connsiteX54" fmla="*/ 25400 w 3413125"/>
              <a:gd name="connsiteY54" fmla="*/ 0 h 1939925"/>
              <a:gd name="connsiteX55" fmla="*/ 38100 w 3413125"/>
              <a:gd name="connsiteY55" fmla="*/ 3175 h 1939925"/>
              <a:gd name="connsiteX56" fmla="*/ 50800 w 3413125"/>
              <a:gd name="connsiteY56" fmla="*/ 19050 h 1939925"/>
              <a:gd name="connsiteX57" fmla="*/ 120650 w 3413125"/>
              <a:gd name="connsiteY57" fmla="*/ 101600 h 1939925"/>
              <a:gd name="connsiteX58" fmla="*/ 190500 w 3413125"/>
              <a:gd name="connsiteY58" fmla="*/ 171450 h 1939925"/>
              <a:gd name="connsiteX59" fmla="*/ 285750 w 3413125"/>
              <a:gd name="connsiteY59" fmla="*/ 254000 h 1939925"/>
              <a:gd name="connsiteX60" fmla="*/ 327025 w 3413125"/>
              <a:gd name="connsiteY60" fmla="*/ 282575 h 1939925"/>
              <a:gd name="connsiteX61" fmla="*/ 377825 w 3413125"/>
              <a:gd name="connsiteY61" fmla="*/ 304800 h 1939925"/>
              <a:gd name="connsiteX62" fmla="*/ 476250 w 3413125"/>
              <a:gd name="connsiteY62" fmla="*/ 339725 h 1939925"/>
              <a:gd name="connsiteX63" fmla="*/ 739775 w 3413125"/>
              <a:gd name="connsiteY63" fmla="*/ 441325 h 1939925"/>
              <a:gd name="connsiteX64" fmla="*/ 974725 w 3413125"/>
              <a:gd name="connsiteY64" fmla="*/ 536575 h 193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413125" h="1939925">
                <a:moveTo>
                  <a:pt x="974725" y="536575"/>
                </a:moveTo>
                <a:lnTo>
                  <a:pt x="1244600" y="644525"/>
                </a:lnTo>
                <a:lnTo>
                  <a:pt x="1682750" y="822325"/>
                </a:lnTo>
                <a:lnTo>
                  <a:pt x="2200275" y="1082675"/>
                </a:lnTo>
                <a:lnTo>
                  <a:pt x="2686050" y="1333500"/>
                </a:lnTo>
                <a:lnTo>
                  <a:pt x="2752725" y="1365250"/>
                </a:lnTo>
                <a:lnTo>
                  <a:pt x="2819400" y="1393825"/>
                </a:lnTo>
                <a:lnTo>
                  <a:pt x="2879725" y="1409700"/>
                </a:lnTo>
                <a:lnTo>
                  <a:pt x="2965450" y="1425575"/>
                </a:lnTo>
                <a:lnTo>
                  <a:pt x="3051175" y="1438275"/>
                </a:lnTo>
                <a:lnTo>
                  <a:pt x="3101975" y="1444625"/>
                </a:lnTo>
                <a:lnTo>
                  <a:pt x="3127375" y="1450975"/>
                </a:lnTo>
                <a:lnTo>
                  <a:pt x="3159125" y="1485900"/>
                </a:lnTo>
                <a:lnTo>
                  <a:pt x="3222625" y="1549400"/>
                </a:lnTo>
                <a:lnTo>
                  <a:pt x="3267075" y="1600200"/>
                </a:lnTo>
                <a:lnTo>
                  <a:pt x="3308350" y="1651000"/>
                </a:lnTo>
                <a:lnTo>
                  <a:pt x="3343275" y="1701800"/>
                </a:lnTo>
                <a:lnTo>
                  <a:pt x="3375025" y="1746250"/>
                </a:lnTo>
                <a:lnTo>
                  <a:pt x="3397250" y="1797050"/>
                </a:lnTo>
                <a:lnTo>
                  <a:pt x="3409950" y="1828800"/>
                </a:lnTo>
                <a:lnTo>
                  <a:pt x="3413125" y="1863725"/>
                </a:lnTo>
                <a:lnTo>
                  <a:pt x="3406775" y="1895475"/>
                </a:lnTo>
                <a:lnTo>
                  <a:pt x="3387725" y="1924050"/>
                </a:lnTo>
                <a:lnTo>
                  <a:pt x="3362325" y="1933575"/>
                </a:lnTo>
                <a:lnTo>
                  <a:pt x="3321050" y="1939925"/>
                </a:lnTo>
                <a:lnTo>
                  <a:pt x="3276600" y="1924050"/>
                </a:lnTo>
                <a:lnTo>
                  <a:pt x="3209925" y="1892300"/>
                </a:lnTo>
                <a:lnTo>
                  <a:pt x="3152775" y="1860550"/>
                </a:lnTo>
                <a:lnTo>
                  <a:pt x="3079750" y="1806575"/>
                </a:lnTo>
                <a:lnTo>
                  <a:pt x="2987675" y="1739900"/>
                </a:lnTo>
                <a:lnTo>
                  <a:pt x="2882900" y="1676400"/>
                </a:lnTo>
                <a:lnTo>
                  <a:pt x="2698750" y="1562100"/>
                </a:lnTo>
                <a:lnTo>
                  <a:pt x="2511425" y="1457325"/>
                </a:lnTo>
                <a:lnTo>
                  <a:pt x="2197100" y="1282700"/>
                </a:lnTo>
                <a:lnTo>
                  <a:pt x="1946275" y="1155700"/>
                </a:lnTo>
                <a:lnTo>
                  <a:pt x="1584325" y="984250"/>
                </a:lnTo>
                <a:lnTo>
                  <a:pt x="1460500" y="927100"/>
                </a:lnTo>
                <a:lnTo>
                  <a:pt x="1146175" y="806450"/>
                </a:lnTo>
                <a:lnTo>
                  <a:pt x="812800" y="679450"/>
                </a:lnTo>
                <a:lnTo>
                  <a:pt x="622300" y="609600"/>
                </a:lnTo>
                <a:lnTo>
                  <a:pt x="409575" y="546100"/>
                </a:lnTo>
                <a:lnTo>
                  <a:pt x="361950" y="533400"/>
                </a:lnTo>
                <a:lnTo>
                  <a:pt x="266700" y="517525"/>
                </a:lnTo>
                <a:lnTo>
                  <a:pt x="196850" y="508000"/>
                </a:lnTo>
                <a:lnTo>
                  <a:pt x="187325" y="501650"/>
                </a:lnTo>
                <a:lnTo>
                  <a:pt x="161925" y="460375"/>
                </a:lnTo>
                <a:lnTo>
                  <a:pt x="114300" y="374650"/>
                </a:lnTo>
                <a:lnTo>
                  <a:pt x="79375" y="304800"/>
                </a:lnTo>
                <a:lnTo>
                  <a:pt x="44450" y="212725"/>
                </a:lnTo>
                <a:lnTo>
                  <a:pt x="12700" y="101600"/>
                </a:lnTo>
                <a:lnTo>
                  <a:pt x="0" y="47625"/>
                </a:lnTo>
                <a:lnTo>
                  <a:pt x="0" y="25400"/>
                </a:lnTo>
                <a:lnTo>
                  <a:pt x="3175" y="6350"/>
                </a:lnTo>
                <a:lnTo>
                  <a:pt x="12700" y="0"/>
                </a:lnTo>
                <a:lnTo>
                  <a:pt x="25400" y="0"/>
                </a:lnTo>
                <a:lnTo>
                  <a:pt x="38100" y="3175"/>
                </a:lnTo>
                <a:lnTo>
                  <a:pt x="50800" y="19050"/>
                </a:lnTo>
                <a:lnTo>
                  <a:pt x="120650" y="101600"/>
                </a:lnTo>
                <a:lnTo>
                  <a:pt x="190500" y="171450"/>
                </a:lnTo>
                <a:lnTo>
                  <a:pt x="285750" y="254000"/>
                </a:lnTo>
                <a:lnTo>
                  <a:pt x="327025" y="282575"/>
                </a:lnTo>
                <a:lnTo>
                  <a:pt x="377825" y="304800"/>
                </a:lnTo>
                <a:lnTo>
                  <a:pt x="476250" y="339725"/>
                </a:lnTo>
                <a:lnTo>
                  <a:pt x="739775" y="441325"/>
                </a:lnTo>
                <a:lnTo>
                  <a:pt x="974725" y="536575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CAA7880-E253-4B83-8AD6-6CE3686F93E8}"/>
              </a:ext>
            </a:extLst>
          </p:cNvPr>
          <p:cNvSpPr/>
          <p:nvPr/>
        </p:nvSpPr>
        <p:spPr>
          <a:xfrm>
            <a:off x="5395913" y="3763963"/>
            <a:ext cx="1985962" cy="463550"/>
          </a:xfrm>
          <a:custGeom>
            <a:avLst/>
            <a:gdLst>
              <a:gd name="connsiteX0" fmla="*/ 721518 w 1985962"/>
              <a:gd name="connsiteY0" fmla="*/ 204788 h 461963"/>
              <a:gd name="connsiteX1" fmla="*/ 850106 w 1985962"/>
              <a:gd name="connsiteY1" fmla="*/ 185738 h 461963"/>
              <a:gd name="connsiteX2" fmla="*/ 1050131 w 1985962"/>
              <a:gd name="connsiteY2" fmla="*/ 159544 h 461963"/>
              <a:gd name="connsiteX3" fmla="*/ 1243012 w 1985962"/>
              <a:gd name="connsiteY3" fmla="*/ 128588 h 461963"/>
              <a:gd name="connsiteX4" fmla="*/ 1357312 w 1985962"/>
              <a:gd name="connsiteY4" fmla="*/ 109538 h 461963"/>
              <a:gd name="connsiteX5" fmla="*/ 1388268 w 1985962"/>
              <a:gd name="connsiteY5" fmla="*/ 100013 h 461963"/>
              <a:gd name="connsiteX6" fmla="*/ 1490662 w 1985962"/>
              <a:gd name="connsiteY6" fmla="*/ 59532 h 461963"/>
              <a:gd name="connsiteX7" fmla="*/ 1590675 w 1985962"/>
              <a:gd name="connsiteY7" fmla="*/ 14288 h 461963"/>
              <a:gd name="connsiteX8" fmla="*/ 1621631 w 1985962"/>
              <a:gd name="connsiteY8" fmla="*/ 2382 h 461963"/>
              <a:gd name="connsiteX9" fmla="*/ 1638300 w 1985962"/>
              <a:gd name="connsiteY9" fmla="*/ 0 h 461963"/>
              <a:gd name="connsiteX10" fmla="*/ 1693068 w 1985962"/>
              <a:gd name="connsiteY10" fmla="*/ 16669 h 461963"/>
              <a:gd name="connsiteX11" fmla="*/ 1788318 w 1985962"/>
              <a:gd name="connsiteY11" fmla="*/ 42863 h 461963"/>
              <a:gd name="connsiteX12" fmla="*/ 1854993 w 1985962"/>
              <a:gd name="connsiteY12" fmla="*/ 66675 h 461963"/>
              <a:gd name="connsiteX13" fmla="*/ 1916906 w 1985962"/>
              <a:gd name="connsiteY13" fmla="*/ 95250 h 461963"/>
              <a:gd name="connsiteX14" fmla="*/ 1957387 w 1985962"/>
              <a:gd name="connsiteY14" fmla="*/ 121444 h 461963"/>
              <a:gd name="connsiteX15" fmla="*/ 1978818 w 1985962"/>
              <a:gd name="connsiteY15" fmla="*/ 142875 h 461963"/>
              <a:gd name="connsiteX16" fmla="*/ 1985962 w 1985962"/>
              <a:gd name="connsiteY16" fmla="*/ 161925 h 461963"/>
              <a:gd name="connsiteX17" fmla="*/ 1983581 w 1985962"/>
              <a:gd name="connsiteY17" fmla="*/ 188119 h 461963"/>
              <a:gd name="connsiteX18" fmla="*/ 1971675 w 1985962"/>
              <a:gd name="connsiteY18" fmla="*/ 211932 h 461963"/>
              <a:gd name="connsiteX19" fmla="*/ 1943100 w 1985962"/>
              <a:gd name="connsiteY19" fmla="*/ 238125 h 461963"/>
              <a:gd name="connsiteX20" fmla="*/ 1909762 w 1985962"/>
              <a:gd name="connsiteY20" fmla="*/ 257175 h 461963"/>
              <a:gd name="connsiteX21" fmla="*/ 1857375 w 1985962"/>
              <a:gd name="connsiteY21" fmla="*/ 271463 h 461963"/>
              <a:gd name="connsiteX22" fmla="*/ 1759743 w 1985962"/>
              <a:gd name="connsiteY22" fmla="*/ 283369 h 461963"/>
              <a:gd name="connsiteX23" fmla="*/ 1574006 w 1985962"/>
              <a:gd name="connsiteY23" fmla="*/ 290513 h 461963"/>
              <a:gd name="connsiteX24" fmla="*/ 1400175 w 1985962"/>
              <a:gd name="connsiteY24" fmla="*/ 302419 h 461963"/>
              <a:gd name="connsiteX25" fmla="*/ 1204912 w 1985962"/>
              <a:gd name="connsiteY25" fmla="*/ 323850 h 461963"/>
              <a:gd name="connsiteX26" fmla="*/ 1035843 w 1985962"/>
              <a:gd name="connsiteY26" fmla="*/ 350044 h 461963"/>
              <a:gd name="connsiteX27" fmla="*/ 1007268 w 1985962"/>
              <a:gd name="connsiteY27" fmla="*/ 354807 h 461963"/>
              <a:gd name="connsiteX28" fmla="*/ 892968 w 1985962"/>
              <a:gd name="connsiteY28" fmla="*/ 366713 h 461963"/>
              <a:gd name="connsiteX29" fmla="*/ 742950 w 1985962"/>
              <a:gd name="connsiteY29" fmla="*/ 378619 h 461963"/>
              <a:gd name="connsiteX30" fmla="*/ 666750 w 1985962"/>
              <a:gd name="connsiteY30" fmla="*/ 388144 h 461963"/>
              <a:gd name="connsiteX31" fmla="*/ 519112 w 1985962"/>
              <a:gd name="connsiteY31" fmla="*/ 416719 h 461963"/>
              <a:gd name="connsiteX32" fmla="*/ 350043 w 1985962"/>
              <a:gd name="connsiteY32" fmla="*/ 452438 h 461963"/>
              <a:gd name="connsiteX33" fmla="*/ 300037 w 1985962"/>
              <a:gd name="connsiteY33" fmla="*/ 461963 h 461963"/>
              <a:gd name="connsiteX34" fmla="*/ 288131 w 1985962"/>
              <a:gd name="connsiteY34" fmla="*/ 461963 h 461963"/>
              <a:gd name="connsiteX35" fmla="*/ 252412 w 1985962"/>
              <a:gd name="connsiteY35" fmla="*/ 445294 h 461963"/>
              <a:gd name="connsiteX36" fmla="*/ 152400 w 1985962"/>
              <a:gd name="connsiteY36" fmla="*/ 378619 h 461963"/>
              <a:gd name="connsiteX37" fmla="*/ 100012 w 1985962"/>
              <a:gd name="connsiteY37" fmla="*/ 330994 h 461963"/>
              <a:gd name="connsiteX38" fmla="*/ 50006 w 1985962"/>
              <a:gd name="connsiteY38" fmla="*/ 273844 h 461963"/>
              <a:gd name="connsiteX39" fmla="*/ 16668 w 1985962"/>
              <a:gd name="connsiteY39" fmla="*/ 226219 h 461963"/>
              <a:gd name="connsiteX40" fmla="*/ 0 w 1985962"/>
              <a:gd name="connsiteY40" fmla="*/ 195263 h 461963"/>
              <a:gd name="connsiteX41" fmla="*/ 0 w 1985962"/>
              <a:gd name="connsiteY41" fmla="*/ 180975 h 461963"/>
              <a:gd name="connsiteX42" fmla="*/ 0 w 1985962"/>
              <a:gd name="connsiteY42" fmla="*/ 159544 h 461963"/>
              <a:gd name="connsiteX43" fmla="*/ 7143 w 1985962"/>
              <a:gd name="connsiteY43" fmla="*/ 152400 h 461963"/>
              <a:gd name="connsiteX44" fmla="*/ 21431 w 1985962"/>
              <a:gd name="connsiteY44" fmla="*/ 152400 h 461963"/>
              <a:gd name="connsiteX45" fmla="*/ 50006 w 1985962"/>
              <a:gd name="connsiteY45" fmla="*/ 157163 h 461963"/>
              <a:gd name="connsiteX46" fmla="*/ 71437 w 1985962"/>
              <a:gd name="connsiteY46" fmla="*/ 173832 h 461963"/>
              <a:gd name="connsiteX47" fmla="*/ 116681 w 1985962"/>
              <a:gd name="connsiteY47" fmla="*/ 197644 h 461963"/>
              <a:gd name="connsiteX48" fmla="*/ 180975 w 1985962"/>
              <a:gd name="connsiteY48" fmla="*/ 223838 h 461963"/>
              <a:gd name="connsiteX49" fmla="*/ 230981 w 1985962"/>
              <a:gd name="connsiteY49" fmla="*/ 240507 h 461963"/>
              <a:gd name="connsiteX50" fmla="*/ 283368 w 1985962"/>
              <a:gd name="connsiteY50" fmla="*/ 245269 h 461963"/>
              <a:gd name="connsiteX51" fmla="*/ 426243 w 1985962"/>
              <a:gd name="connsiteY51" fmla="*/ 238125 h 461963"/>
              <a:gd name="connsiteX52" fmla="*/ 585787 w 1985962"/>
              <a:gd name="connsiteY52" fmla="*/ 223838 h 461963"/>
              <a:gd name="connsiteX53" fmla="*/ 721518 w 1985962"/>
              <a:gd name="connsiteY53" fmla="*/ 204788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985962" h="461963">
                <a:moveTo>
                  <a:pt x="721518" y="204788"/>
                </a:moveTo>
                <a:lnTo>
                  <a:pt x="850106" y="185738"/>
                </a:lnTo>
                <a:lnTo>
                  <a:pt x="1050131" y="159544"/>
                </a:lnTo>
                <a:lnTo>
                  <a:pt x="1243012" y="128588"/>
                </a:lnTo>
                <a:lnTo>
                  <a:pt x="1357312" y="109538"/>
                </a:lnTo>
                <a:lnTo>
                  <a:pt x="1388268" y="100013"/>
                </a:lnTo>
                <a:lnTo>
                  <a:pt x="1490662" y="59532"/>
                </a:lnTo>
                <a:lnTo>
                  <a:pt x="1590675" y="14288"/>
                </a:lnTo>
                <a:lnTo>
                  <a:pt x="1621631" y="2382"/>
                </a:lnTo>
                <a:lnTo>
                  <a:pt x="1638300" y="0"/>
                </a:lnTo>
                <a:lnTo>
                  <a:pt x="1693068" y="16669"/>
                </a:lnTo>
                <a:lnTo>
                  <a:pt x="1788318" y="42863"/>
                </a:lnTo>
                <a:lnTo>
                  <a:pt x="1854993" y="66675"/>
                </a:lnTo>
                <a:lnTo>
                  <a:pt x="1916906" y="95250"/>
                </a:lnTo>
                <a:lnTo>
                  <a:pt x="1957387" y="121444"/>
                </a:lnTo>
                <a:lnTo>
                  <a:pt x="1978818" y="142875"/>
                </a:lnTo>
                <a:lnTo>
                  <a:pt x="1985962" y="161925"/>
                </a:lnTo>
                <a:lnTo>
                  <a:pt x="1983581" y="188119"/>
                </a:lnTo>
                <a:lnTo>
                  <a:pt x="1971675" y="211932"/>
                </a:lnTo>
                <a:lnTo>
                  <a:pt x="1943100" y="238125"/>
                </a:lnTo>
                <a:lnTo>
                  <a:pt x="1909762" y="257175"/>
                </a:lnTo>
                <a:lnTo>
                  <a:pt x="1857375" y="271463"/>
                </a:lnTo>
                <a:lnTo>
                  <a:pt x="1759743" y="283369"/>
                </a:lnTo>
                <a:lnTo>
                  <a:pt x="1574006" y="290513"/>
                </a:lnTo>
                <a:lnTo>
                  <a:pt x="1400175" y="302419"/>
                </a:lnTo>
                <a:lnTo>
                  <a:pt x="1204912" y="323850"/>
                </a:lnTo>
                <a:lnTo>
                  <a:pt x="1035843" y="350044"/>
                </a:lnTo>
                <a:lnTo>
                  <a:pt x="1007268" y="354807"/>
                </a:lnTo>
                <a:lnTo>
                  <a:pt x="892968" y="366713"/>
                </a:lnTo>
                <a:lnTo>
                  <a:pt x="742950" y="378619"/>
                </a:lnTo>
                <a:lnTo>
                  <a:pt x="666750" y="388144"/>
                </a:lnTo>
                <a:lnTo>
                  <a:pt x="519112" y="416719"/>
                </a:lnTo>
                <a:lnTo>
                  <a:pt x="350043" y="452438"/>
                </a:lnTo>
                <a:lnTo>
                  <a:pt x="300037" y="461963"/>
                </a:lnTo>
                <a:lnTo>
                  <a:pt x="288131" y="461963"/>
                </a:lnTo>
                <a:lnTo>
                  <a:pt x="252412" y="445294"/>
                </a:lnTo>
                <a:lnTo>
                  <a:pt x="152400" y="378619"/>
                </a:lnTo>
                <a:lnTo>
                  <a:pt x="100012" y="330994"/>
                </a:lnTo>
                <a:lnTo>
                  <a:pt x="50006" y="273844"/>
                </a:lnTo>
                <a:lnTo>
                  <a:pt x="16668" y="226219"/>
                </a:lnTo>
                <a:lnTo>
                  <a:pt x="0" y="195263"/>
                </a:lnTo>
                <a:lnTo>
                  <a:pt x="0" y="180975"/>
                </a:lnTo>
                <a:lnTo>
                  <a:pt x="0" y="159544"/>
                </a:lnTo>
                <a:lnTo>
                  <a:pt x="7143" y="152400"/>
                </a:lnTo>
                <a:lnTo>
                  <a:pt x="21431" y="152400"/>
                </a:lnTo>
                <a:lnTo>
                  <a:pt x="50006" y="157163"/>
                </a:lnTo>
                <a:lnTo>
                  <a:pt x="71437" y="173832"/>
                </a:lnTo>
                <a:lnTo>
                  <a:pt x="116681" y="197644"/>
                </a:lnTo>
                <a:lnTo>
                  <a:pt x="180975" y="223838"/>
                </a:lnTo>
                <a:lnTo>
                  <a:pt x="230981" y="240507"/>
                </a:lnTo>
                <a:lnTo>
                  <a:pt x="283368" y="245269"/>
                </a:lnTo>
                <a:lnTo>
                  <a:pt x="426243" y="238125"/>
                </a:lnTo>
                <a:lnTo>
                  <a:pt x="585787" y="223838"/>
                </a:lnTo>
                <a:lnTo>
                  <a:pt x="721518" y="2047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C48C5DF-EA03-4A63-8347-BE2012380771}"/>
              </a:ext>
            </a:extLst>
          </p:cNvPr>
          <p:cNvSpPr/>
          <p:nvPr/>
        </p:nvSpPr>
        <p:spPr>
          <a:xfrm rot="19800000">
            <a:off x="2925763" y="2084389"/>
            <a:ext cx="3879850" cy="2573337"/>
          </a:xfrm>
          <a:custGeom>
            <a:avLst/>
            <a:gdLst>
              <a:gd name="connsiteX0" fmla="*/ 2419519 w 3880131"/>
              <a:gd name="connsiteY0" fmla="*/ 1359462 h 2573268"/>
              <a:gd name="connsiteX1" fmla="*/ 2609682 w 3880131"/>
              <a:gd name="connsiteY1" fmla="*/ 1213806 h 2573268"/>
              <a:gd name="connsiteX2" fmla="*/ 2706786 w 3880131"/>
              <a:gd name="connsiteY2" fmla="*/ 1132885 h 2573268"/>
              <a:gd name="connsiteX3" fmla="*/ 2779615 w 3880131"/>
              <a:gd name="connsiteY3" fmla="*/ 1068149 h 2573268"/>
              <a:gd name="connsiteX4" fmla="*/ 2985962 w 3880131"/>
              <a:gd name="connsiteY4" fmla="*/ 886078 h 2573268"/>
              <a:gd name="connsiteX5" fmla="*/ 3123526 w 3880131"/>
              <a:gd name="connsiteY5" fmla="*/ 748514 h 2573268"/>
              <a:gd name="connsiteX6" fmla="*/ 3337965 w 3880131"/>
              <a:gd name="connsiteY6" fmla="*/ 538121 h 2573268"/>
              <a:gd name="connsiteX7" fmla="*/ 3414839 w 3880131"/>
              <a:gd name="connsiteY7" fmla="*/ 461246 h 2573268"/>
              <a:gd name="connsiteX8" fmla="*/ 3443162 w 3880131"/>
              <a:gd name="connsiteY8" fmla="*/ 424832 h 2573268"/>
              <a:gd name="connsiteX9" fmla="*/ 3463392 w 3880131"/>
              <a:gd name="connsiteY9" fmla="*/ 396510 h 2573268"/>
              <a:gd name="connsiteX10" fmla="*/ 3479576 w 3880131"/>
              <a:gd name="connsiteY10" fmla="*/ 364142 h 2573268"/>
              <a:gd name="connsiteX11" fmla="*/ 3487668 w 3880131"/>
              <a:gd name="connsiteY11" fmla="*/ 331774 h 2573268"/>
              <a:gd name="connsiteX12" fmla="*/ 3491714 w 3880131"/>
              <a:gd name="connsiteY12" fmla="*/ 299406 h 2573268"/>
              <a:gd name="connsiteX13" fmla="*/ 3487668 w 3880131"/>
              <a:gd name="connsiteY13" fmla="*/ 267038 h 2573268"/>
              <a:gd name="connsiteX14" fmla="*/ 3467438 w 3880131"/>
              <a:gd name="connsiteY14" fmla="*/ 222531 h 2573268"/>
              <a:gd name="connsiteX15" fmla="*/ 3418885 w 3880131"/>
              <a:gd name="connsiteY15" fmla="*/ 137565 h 2573268"/>
              <a:gd name="connsiteX16" fmla="*/ 3390563 w 3880131"/>
              <a:gd name="connsiteY16" fmla="*/ 97105 h 2573268"/>
              <a:gd name="connsiteX17" fmla="*/ 3370333 w 3880131"/>
              <a:gd name="connsiteY17" fmla="*/ 68783 h 2573268"/>
              <a:gd name="connsiteX18" fmla="*/ 3354149 w 3880131"/>
              <a:gd name="connsiteY18" fmla="*/ 40461 h 2573268"/>
              <a:gd name="connsiteX19" fmla="*/ 3354149 w 3880131"/>
              <a:gd name="connsiteY19" fmla="*/ 16185 h 2573268"/>
              <a:gd name="connsiteX20" fmla="*/ 3362241 w 3880131"/>
              <a:gd name="connsiteY20" fmla="*/ 0 h 2573268"/>
              <a:gd name="connsiteX21" fmla="*/ 3378425 w 3880131"/>
              <a:gd name="connsiteY21" fmla="*/ 0 h 2573268"/>
              <a:gd name="connsiteX22" fmla="*/ 3410793 w 3880131"/>
              <a:gd name="connsiteY22" fmla="*/ 8092 h 2573268"/>
              <a:gd name="connsiteX23" fmla="*/ 3455300 w 3880131"/>
              <a:gd name="connsiteY23" fmla="*/ 36415 h 2573268"/>
              <a:gd name="connsiteX24" fmla="*/ 3540266 w 3880131"/>
              <a:gd name="connsiteY24" fmla="*/ 84967 h 2573268"/>
              <a:gd name="connsiteX25" fmla="*/ 3609048 w 3880131"/>
              <a:gd name="connsiteY25" fmla="*/ 125427 h 2573268"/>
              <a:gd name="connsiteX26" fmla="*/ 3673785 w 3880131"/>
              <a:gd name="connsiteY26" fmla="*/ 178025 h 2573268"/>
              <a:gd name="connsiteX27" fmla="*/ 3726383 w 3880131"/>
              <a:gd name="connsiteY27" fmla="*/ 222531 h 2573268"/>
              <a:gd name="connsiteX28" fmla="*/ 3766843 w 3880131"/>
              <a:gd name="connsiteY28" fmla="*/ 262992 h 2573268"/>
              <a:gd name="connsiteX29" fmla="*/ 3811349 w 3880131"/>
              <a:gd name="connsiteY29" fmla="*/ 319636 h 2573268"/>
              <a:gd name="connsiteX30" fmla="*/ 3835625 w 3880131"/>
              <a:gd name="connsiteY30" fmla="*/ 347958 h 2573268"/>
              <a:gd name="connsiteX31" fmla="*/ 3855855 w 3880131"/>
              <a:gd name="connsiteY31" fmla="*/ 384372 h 2573268"/>
              <a:gd name="connsiteX32" fmla="*/ 3867993 w 3880131"/>
              <a:gd name="connsiteY32" fmla="*/ 420786 h 2573268"/>
              <a:gd name="connsiteX33" fmla="*/ 3880131 w 3880131"/>
              <a:gd name="connsiteY33" fmla="*/ 461246 h 2573268"/>
              <a:gd name="connsiteX34" fmla="*/ 3880131 w 3880131"/>
              <a:gd name="connsiteY34" fmla="*/ 489569 h 2573268"/>
              <a:gd name="connsiteX35" fmla="*/ 3872039 w 3880131"/>
              <a:gd name="connsiteY35" fmla="*/ 517891 h 2573268"/>
              <a:gd name="connsiteX36" fmla="*/ 3855855 w 3880131"/>
              <a:gd name="connsiteY36" fmla="*/ 542167 h 2573268"/>
              <a:gd name="connsiteX37" fmla="*/ 3835625 w 3880131"/>
              <a:gd name="connsiteY37" fmla="*/ 554305 h 2573268"/>
              <a:gd name="connsiteX38" fmla="*/ 3811349 w 3880131"/>
              <a:gd name="connsiteY38" fmla="*/ 558351 h 2573268"/>
              <a:gd name="connsiteX39" fmla="*/ 3762797 w 3880131"/>
              <a:gd name="connsiteY39" fmla="*/ 570489 h 2573268"/>
              <a:gd name="connsiteX40" fmla="*/ 3726383 w 3880131"/>
              <a:gd name="connsiteY40" fmla="*/ 586673 h 2573268"/>
              <a:gd name="connsiteX41" fmla="*/ 3653554 w 3880131"/>
              <a:gd name="connsiteY41" fmla="*/ 647363 h 2573268"/>
              <a:gd name="connsiteX42" fmla="*/ 3265137 w 3880131"/>
              <a:gd name="connsiteY42" fmla="*/ 987229 h 2573268"/>
              <a:gd name="connsiteX43" fmla="*/ 3022376 w 3880131"/>
              <a:gd name="connsiteY43" fmla="*/ 1201668 h 2573268"/>
              <a:gd name="connsiteX44" fmla="*/ 2832213 w 3880131"/>
              <a:gd name="connsiteY44" fmla="*/ 1359462 h 2573268"/>
              <a:gd name="connsiteX45" fmla="*/ 2686556 w 3880131"/>
              <a:gd name="connsiteY45" fmla="*/ 1476797 h 2573268"/>
              <a:gd name="connsiteX46" fmla="*/ 2516624 w 3880131"/>
              <a:gd name="connsiteY46" fmla="*/ 1606269 h 2573268"/>
              <a:gd name="connsiteX47" fmla="*/ 2298139 w 3880131"/>
              <a:gd name="connsiteY47" fmla="*/ 1751926 h 2573268"/>
              <a:gd name="connsiteX48" fmla="*/ 2010871 w 3880131"/>
              <a:gd name="connsiteY48" fmla="*/ 1938043 h 2573268"/>
              <a:gd name="connsiteX49" fmla="*/ 1751926 w 3880131"/>
              <a:gd name="connsiteY49" fmla="*/ 2075608 h 2573268"/>
              <a:gd name="connsiteX50" fmla="*/ 1549625 w 3880131"/>
              <a:gd name="connsiteY50" fmla="*/ 2176758 h 2573268"/>
              <a:gd name="connsiteX51" fmla="*/ 1424199 w 3880131"/>
              <a:gd name="connsiteY51" fmla="*/ 2233402 h 2573268"/>
              <a:gd name="connsiteX52" fmla="*/ 1250220 w 3880131"/>
              <a:gd name="connsiteY52" fmla="*/ 2302185 h 2573268"/>
              <a:gd name="connsiteX53" fmla="*/ 1031735 w 3880131"/>
              <a:gd name="connsiteY53" fmla="*/ 2379059 h 2573268"/>
              <a:gd name="connsiteX54" fmla="*/ 898216 w 3880131"/>
              <a:gd name="connsiteY54" fmla="*/ 2423565 h 2573268"/>
              <a:gd name="connsiteX55" fmla="*/ 732330 w 3880131"/>
              <a:gd name="connsiteY55" fmla="*/ 2459979 h 2573268"/>
              <a:gd name="connsiteX56" fmla="*/ 550259 w 3880131"/>
              <a:gd name="connsiteY56" fmla="*/ 2504485 h 2573268"/>
              <a:gd name="connsiteX57" fmla="*/ 327728 w 3880131"/>
              <a:gd name="connsiteY57" fmla="*/ 2544946 h 2573268"/>
              <a:gd name="connsiteX58" fmla="*/ 182071 w 3880131"/>
              <a:gd name="connsiteY58" fmla="*/ 2561130 h 2573268"/>
              <a:gd name="connsiteX59" fmla="*/ 76875 w 3880131"/>
              <a:gd name="connsiteY59" fmla="*/ 2569222 h 2573268"/>
              <a:gd name="connsiteX60" fmla="*/ 24277 w 3880131"/>
              <a:gd name="connsiteY60" fmla="*/ 2573268 h 2573268"/>
              <a:gd name="connsiteX61" fmla="*/ 12139 w 3880131"/>
              <a:gd name="connsiteY61" fmla="*/ 2565176 h 2573268"/>
              <a:gd name="connsiteX62" fmla="*/ 0 w 3880131"/>
              <a:gd name="connsiteY62" fmla="*/ 2544946 h 2573268"/>
              <a:gd name="connsiteX63" fmla="*/ 4047 w 3880131"/>
              <a:gd name="connsiteY63" fmla="*/ 2532808 h 2573268"/>
              <a:gd name="connsiteX64" fmla="*/ 20231 w 3880131"/>
              <a:gd name="connsiteY64" fmla="*/ 2516623 h 2573268"/>
              <a:gd name="connsiteX65" fmla="*/ 97105 w 3880131"/>
              <a:gd name="connsiteY65" fmla="*/ 2496393 h 2573268"/>
              <a:gd name="connsiteX66" fmla="*/ 315590 w 3880131"/>
              <a:gd name="connsiteY66" fmla="*/ 2439749 h 2573268"/>
              <a:gd name="connsiteX67" fmla="*/ 485523 w 3880131"/>
              <a:gd name="connsiteY67" fmla="*/ 2387151 h 2573268"/>
              <a:gd name="connsiteX68" fmla="*/ 736376 w 3880131"/>
              <a:gd name="connsiteY68" fmla="*/ 2306231 h 2573268"/>
              <a:gd name="connsiteX69" fmla="*/ 958907 w 3880131"/>
              <a:gd name="connsiteY69" fmla="*/ 2221264 h 2573268"/>
              <a:gd name="connsiteX70" fmla="*/ 1234036 w 3880131"/>
              <a:gd name="connsiteY70" fmla="*/ 2095838 h 2573268"/>
              <a:gd name="connsiteX71" fmla="*/ 1569855 w 3880131"/>
              <a:gd name="connsiteY71" fmla="*/ 1917813 h 2573268"/>
              <a:gd name="connsiteX72" fmla="*/ 1929951 w 3880131"/>
              <a:gd name="connsiteY72" fmla="*/ 1707420 h 2573268"/>
              <a:gd name="connsiteX73" fmla="*/ 2286000 w 3880131"/>
              <a:gd name="connsiteY73" fmla="*/ 1464659 h 2573268"/>
              <a:gd name="connsiteX74" fmla="*/ 2419519 w 3880131"/>
              <a:gd name="connsiteY74" fmla="*/ 1359462 h 2573268"/>
              <a:gd name="connsiteX0" fmla="*/ 2419519 w 3880131"/>
              <a:gd name="connsiteY0" fmla="*/ 1359462 h 2573268"/>
              <a:gd name="connsiteX1" fmla="*/ 2609682 w 3880131"/>
              <a:gd name="connsiteY1" fmla="*/ 1213806 h 2573268"/>
              <a:gd name="connsiteX2" fmla="*/ 2706786 w 3880131"/>
              <a:gd name="connsiteY2" fmla="*/ 1132885 h 2573268"/>
              <a:gd name="connsiteX3" fmla="*/ 2779615 w 3880131"/>
              <a:gd name="connsiteY3" fmla="*/ 1068149 h 2573268"/>
              <a:gd name="connsiteX4" fmla="*/ 2985962 w 3880131"/>
              <a:gd name="connsiteY4" fmla="*/ 886078 h 2573268"/>
              <a:gd name="connsiteX5" fmla="*/ 3123526 w 3880131"/>
              <a:gd name="connsiteY5" fmla="*/ 748514 h 2573268"/>
              <a:gd name="connsiteX6" fmla="*/ 3337965 w 3880131"/>
              <a:gd name="connsiteY6" fmla="*/ 538121 h 2573268"/>
              <a:gd name="connsiteX7" fmla="*/ 3414839 w 3880131"/>
              <a:gd name="connsiteY7" fmla="*/ 461246 h 2573268"/>
              <a:gd name="connsiteX8" fmla="*/ 3443162 w 3880131"/>
              <a:gd name="connsiteY8" fmla="*/ 424832 h 2573268"/>
              <a:gd name="connsiteX9" fmla="*/ 3463392 w 3880131"/>
              <a:gd name="connsiteY9" fmla="*/ 396510 h 2573268"/>
              <a:gd name="connsiteX10" fmla="*/ 3479576 w 3880131"/>
              <a:gd name="connsiteY10" fmla="*/ 364142 h 2573268"/>
              <a:gd name="connsiteX11" fmla="*/ 3487668 w 3880131"/>
              <a:gd name="connsiteY11" fmla="*/ 331774 h 2573268"/>
              <a:gd name="connsiteX12" fmla="*/ 3491714 w 3880131"/>
              <a:gd name="connsiteY12" fmla="*/ 299406 h 2573268"/>
              <a:gd name="connsiteX13" fmla="*/ 3487668 w 3880131"/>
              <a:gd name="connsiteY13" fmla="*/ 267038 h 2573268"/>
              <a:gd name="connsiteX14" fmla="*/ 3467438 w 3880131"/>
              <a:gd name="connsiteY14" fmla="*/ 222531 h 2573268"/>
              <a:gd name="connsiteX15" fmla="*/ 3418885 w 3880131"/>
              <a:gd name="connsiteY15" fmla="*/ 137565 h 2573268"/>
              <a:gd name="connsiteX16" fmla="*/ 3390563 w 3880131"/>
              <a:gd name="connsiteY16" fmla="*/ 97105 h 2573268"/>
              <a:gd name="connsiteX17" fmla="*/ 3370333 w 3880131"/>
              <a:gd name="connsiteY17" fmla="*/ 68783 h 2573268"/>
              <a:gd name="connsiteX18" fmla="*/ 3354149 w 3880131"/>
              <a:gd name="connsiteY18" fmla="*/ 40461 h 2573268"/>
              <a:gd name="connsiteX19" fmla="*/ 3354149 w 3880131"/>
              <a:gd name="connsiteY19" fmla="*/ 16185 h 2573268"/>
              <a:gd name="connsiteX20" fmla="*/ 3362241 w 3880131"/>
              <a:gd name="connsiteY20" fmla="*/ 0 h 2573268"/>
              <a:gd name="connsiteX21" fmla="*/ 3378425 w 3880131"/>
              <a:gd name="connsiteY21" fmla="*/ 0 h 2573268"/>
              <a:gd name="connsiteX22" fmla="*/ 3410793 w 3880131"/>
              <a:gd name="connsiteY22" fmla="*/ 8092 h 2573268"/>
              <a:gd name="connsiteX23" fmla="*/ 3455300 w 3880131"/>
              <a:gd name="connsiteY23" fmla="*/ 36415 h 2573268"/>
              <a:gd name="connsiteX24" fmla="*/ 3540266 w 3880131"/>
              <a:gd name="connsiteY24" fmla="*/ 84967 h 2573268"/>
              <a:gd name="connsiteX25" fmla="*/ 3609048 w 3880131"/>
              <a:gd name="connsiteY25" fmla="*/ 125427 h 2573268"/>
              <a:gd name="connsiteX26" fmla="*/ 3673785 w 3880131"/>
              <a:gd name="connsiteY26" fmla="*/ 178025 h 2573268"/>
              <a:gd name="connsiteX27" fmla="*/ 3726383 w 3880131"/>
              <a:gd name="connsiteY27" fmla="*/ 222531 h 2573268"/>
              <a:gd name="connsiteX28" fmla="*/ 3766843 w 3880131"/>
              <a:gd name="connsiteY28" fmla="*/ 262992 h 2573268"/>
              <a:gd name="connsiteX29" fmla="*/ 3811349 w 3880131"/>
              <a:gd name="connsiteY29" fmla="*/ 319636 h 2573268"/>
              <a:gd name="connsiteX30" fmla="*/ 3835625 w 3880131"/>
              <a:gd name="connsiteY30" fmla="*/ 347958 h 2573268"/>
              <a:gd name="connsiteX31" fmla="*/ 3855855 w 3880131"/>
              <a:gd name="connsiteY31" fmla="*/ 384372 h 2573268"/>
              <a:gd name="connsiteX32" fmla="*/ 3867993 w 3880131"/>
              <a:gd name="connsiteY32" fmla="*/ 420786 h 2573268"/>
              <a:gd name="connsiteX33" fmla="*/ 3880131 w 3880131"/>
              <a:gd name="connsiteY33" fmla="*/ 461246 h 2573268"/>
              <a:gd name="connsiteX34" fmla="*/ 3880131 w 3880131"/>
              <a:gd name="connsiteY34" fmla="*/ 489569 h 2573268"/>
              <a:gd name="connsiteX35" fmla="*/ 3872039 w 3880131"/>
              <a:gd name="connsiteY35" fmla="*/ 517891 h 2573268"/>
              <a:gd name="connsiteX36" fmla="*/ 3855855 w 3880131"/>
              <a:gd name="connsiteY36" fmla="*/ 542167 h 2573268"/>
              <a:gd name="connsiteX37" fmla="*/ 3835625 w 3880131"/>
              <a:gd name="connsiteY37" fmla="*/ 554305 h 2573268"/>
              <a:gd name="connsiteX38" fmla="*/ 3811349 w 3880131"/>
              <a:gd name="connsiteY38" fmla="*/ 558351 h 2573268"/>
              <a:gd name="connsiteX39" fmla="*/ 3762797 w 3880131"/>
              <a:gd name="connsiteY39" fmla="*/ 570489 h 2573268"/>
              <a:gd name="connsiteX40" fmla="*/ 3726383 w 3880131"/>
              <a:gd name="connsiteY40" fmla="*/ 586673 h 2573268"/>
              <a:gd name="connsiteX41" fmla="*/ 3653554 w 3880131"/>
              <a:gd name="connsiteY41" fmla="*/ 647363 h 2573268"/>
              <a:gd name="connsiteX42" fmla="*/ 3265137 w 3880131"/>
              <a:gd name="connsiteY42" fmla="*/ 987229 h 2573268"/>
              <a:gd name="connsiteX43" fmla="*/ 3022376 w 3880131"/>
              <a:gd name="connsiteY43" fmla="*/ 1201668 h 2573268"/>
              <a:gd name="connsiteX44" fmla="*/ 2832213 w 3880131"/>
              <a:gd name="connsiteY44" fmla="*/ 1359462 h 2573268"/>
              <a:gd name="connsiteX45" fmla="*/ 2686556 w 3880131"/>
              <a:gd name="connsiteY45" fmla="*/ 1476797 h 2573268"/>
              <a:gd name="connsiteX46" fmla="*/ 2516624 w 3880131"/>
              <a:gd name="connsiteY46" fmla="*/ 1606269 h 2573268"/>
              <a:gd name="connsiteX47" fmla="*/ 2298139 w 3880131"/>
              <a:gd name="connsiteY47" fmla="*/ 1751926 h 2573268"/>
              <a:gd name="connsiteX48" fmla="*/ 2010871 w 3880131"/>
              <a:gd name="connsiteY48" fmla="*/ 1938043 h 2573268"/>
              <a:gd name="connsiteX49" fmla="*/ 1751926 w 3880131"/>
              <a:gd name="connsiteY49" fmla="*/ 2075608 h 2573268"/>
              <a:gd name="connsiteX50" fmla="*/ 1549625 w 3880131"/>
              <a:gd name="connsiteY50" fmla="*/ 2176758 h 2573268"/>
              <a:gd name="connsiteX51" fmla="*/ 1424199 w 3880131"/>
              <a:gd name="connsiteY51" fmla="*/ 2233402 h 2573268"/>
              <a:gd name="connsiteX52" fmla="*/ 1250220 w 3880131"/>
              <a:gd name="connsiteY52" fmla="*/ 2302185 h 2573268"/>
              <a:gd name="connsiteX53" fmla="*/ 1031735 w 3880131"/>
              <a:gd name="connsiteY53" fmla="*/ 2379059 h 2573268"/>
              <a:gd name="connsiteX54" fmla="*/ 898216 w 3880131"/>
              <a:gd name="connsiteY54" fmla="*/ 2423565 h 2573268"/>
              <a:gd name="connsiteX55" fmla="*/ 550259 w 3880131"/>
              <a:gd name="connsiteY55" fmla="*/ 2504485 h 2573268"/>
              <a:gd name="connsiteX56" fmla="*/ 327728 w 3880131"/>
              <a:gd name="connsiteY56" fmla="*/ 2544946 h 2573268"/>
              <a:gd name="connsiteX57" fmla="*/ 182071 w 3880131"/>
              <a:gd name="connsiteY57" fmla="*/ 2561130 h 2573268"/>
              <a:gd name="connsiteX58" fmla="*/ 76875 w 3880131"/>
              <a:gd name="connsiteY58" fmla="*/ 2569222 h 2573268"/>
              <a:gd name="connsiteX59" fmla="*/ 24277 w 3880131"/>
              <a:gd name="connsiteY59" fmla="*/ 2573268 h 2573268"/>
              <a:gd name="connsiteX60" fmla="*/ 12139 w 3880131"/>
              <a:gd name="connsiteY60" fmla="*/ 2565176 h 2573268"/>
              <a:gd name="connsiteX61" fmla="*/ 0 w 3880131"/>
              <a:gd name="connsiteY61" fmla="*/ 2544946 h 2573268"/>
              <a:gd name="connsiteX62" fmla="*/ 4047 w 3880131"/>
              <a:gd name="connsiteY62" fmla="*/ 2532808 h 2573268"/>
              <a:gd name="connsiteX63" fmla="*/ 20231 w 3880131"/>
              <a:gd name="connsiteY63" fmla="*/ 2516623 h 2573268"/>
              <a:gd name="connsiteX64" fmla="*/ 97105 w 3880131"/>
              <a:gd name="connsiteY64" fmla="*/ 2496393 h 2573268"/>
              <a:gd name="connsiteX65" fmla="*/ 315590 w 3880131"/>
              <a:gd name="connsiteY65" fmla="*/ 2439749 h 2573268"/>
              <a:gd name="connsiteX66" fmla="*/ 485523 w 3880131"/>
              <a:gd name="connsiteY66" fmla="*/ 2387151 h 2573268"/>
              <a:gd name="connsiteX67" fmla="*/ 736376 w 3880131"/>
              <a:gd name="connsiteY67" fmla="*/ 2306231 h 2573268"/>
              <a:gd name="connsiteX68" fmla="*/ 958907 w 3880131"/>
              <a:gd name="connsiteY68" fmla="*/ 2221264 h 2573268"/>
              <a:gd name="connsiteX69" fmla="*/ 1234036 w 3880131"/>
              <a:gd name="connsiteY69" fmla="*/ 2095838 h 2573268"/>
              <a:gd name="connsiteX70" fmla="*/ 1569855 w 3880131"/>
              <a:gd name="connsiteY70" fmla="*/ 1917813 h 2573268"/>
              <a:gd name="connsiteX71" fmla="*/ 1929951 w 3880131"/>
              <a:gd name="connsiteY71" fmla="*/ 1707420 h 2573268"/>
              <a:gd name="connsiteX72" fmla="*/ 2286000 w 3880131"/>
              <a:gd name="connsiteY72" fmla="*/ 1464659 h 2573268"/>
              <a:gd name="connsiteX73" fmla="*/ 2419519 w 3880131"/>
              <a:gd name="connsiteY73" fmla="*/ 1359462 h 257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880131" h="2573268">
                <a:moveTo>
                  <a:pt x="2419519" y="1359462"/>
                </a:moveTo>
                <a:lnTo>
                  <a:pt x="2609682" y="1213806"/>
                </a:lnTo>
                <a:lnTo>
                  <a:pt x="2706786" y="1132885"/>
                </a:lnTo>
                <a:lnTo>
                  <a:pt x="2779615" y="1068149"/>
                </a:lnTo>
                <a:lnTo>
                  <a:pt x="2985962" y="886078"/>
                </a:lnTo>
                <a:lnTo>
                  <a:pt x="3123526" y="748514"/>
                </a:lnTo>
                <a:lnTo>
                  <a:pt x="3337965" y="538121"/>
                </a:lnTo>
                <a:lnTo>
                  <a:pt x="3414839" y="461246"/>
                </a:lnTo>
                <a:lnTo>
                  <a:pt x="3443162" y="424832"/>
                </a:lnTo>
                <a:lnTo>
                  <a:pt x="3463392" y="396510"/>
                </a:lnTo>
                <a:lnTo>
                  <a:pt x="3479576" y="364142"/>
                </a:lnTo>
                <a:lnTo>
                  <a:pt x="3487668" y="331774"/>
                </a:lnTo>
                <a:lnTo>
                  <a:pt x="3491714" y="299406"/>
                </a:lnTo>
                <a:lnTo>
                  <a:pt x="3487668" y="267038"/>
                </a:lnTo>
                <a:lnTo>
                  <a:pt x="3467438" y="222531"/>
                </a:lnTo>
                <a:lnTo>
                  <a:pt x="3418885" y="137565"/>
                </a:lnTo>
                <a:lnTo>
                  <a:pt x="3390563" y="97105"/>
                </a:lnTo>
                <a:lnTo>
                  <a:pt x="3370333" y="68783"/>
                </a:lnTo>
                <a:lnTo>
                  <a:pt x="3354149" y="40461"/>
                </a:lnTo>
                <a:lnTo>
                  <a:pt x="3354149" y="16185"/>
                </a:lnTo>
                <a:lnTo>
                  <a:pt x="3362241" y="0"/>
                </a:lnTo>
                <a:lnTo>
                  <a:pt x="3378425" y="0"/>
                </a:lnTo>
                <a:lnTo>
                  <a:pt x="3410793" y="8092"/>
                </a:lnTo>
                <a:lnTo>
                  <a:pt x="3455300" y="36415"/>
                </a:lnTo>
                <a:lnTo>
                  <a:pt x="3540266" y="84967"/>
                </a:lnTo>
                <a:lnTo>
                  <a:pt x="3609048" y="125427"/>
                </a:lnTo>
                <a:lnTo>
                  <a:pt x="3673785" y="178025"/>
                </a:lnTo>
                <a:lnTo>
                  <a:pt x="3726383" y="222531"/>
                </a:lnTo>
                <a:lnTo>
                  <a:pt x="3766843" y="262992"/>
                </a:lnTo>
                <a:lnTo>
                  <a:pt x="3811349" y="319636"/>
                </a:lnTo>
                <a:lnTo>
                  <a:pt x="3835625" y="347958"/>
                </a:lnTo>
                <a:lnTo>
                  <a:pt x="3855855" y="384372"/>
                </a:lnTo>
                <a:lnTo>
                  <a:pt x="3867993" y="420786"/>
                </a:lnTo>
                <a:lnTo>
                  <a:pt x="3880131" y="461246"/>
                </a:lnTo>
                <a:lnTo>
                  <a:pt x="3880131" y="489569"/>
                </a:lnTo>
                <a:lnTo>
                  <a:pt x="3872039" y="517891"/>
                </a:lnTo>
                <a:lnTo>
                  <a:pt x="3855855" y="542167"/>
                </a:lnTo>
                <a:lnTo>
                  <a:pt x="3835625" y="554305"/>
                </a:lnTo>
                <a:lnTo>
                  <a:pt x="3811349" y="558351"/>
                </a:lnTo>
                <a:lnTo>
                  <a:pt x="3762797" y="570489"/>
                </a:lnTo>
                <a:lnTo>
                  <a:pt x="3726383" y="586673"/>
                </a:lnTo>
                <a:lnTo>
                  <a:pt x="3653554" y="647363"/>
                </a:lnTo>
                <a:lnTo>
                  <a:pt x="3265137" y="987229"/>
                </a:lnTo>
                <a:lnTo>
                  <a:pt x="3022376" y="1201668"/>
                </a:lnTo>
                <a:lnTo>
                  <a:pt x="2832213" y="1359462"/>
                </a:lnTo>
                <a:lnTo>
                  <a:pt x="2686556" y="1476797"/>
                </a:lnTo>
                <a:lnTo>
                  <a:pt x="2516624" y="1606269"/>
                </a:lnTo>
                <a:lnTo>
                  <a:pt x="2298139" y="1751926"/>
                </a:lnTo>
                <a:lnTo>
                  <a:pt x="2010871" y="1938043"/>
                </a:lnTo>
                <a:lnTo>
                  <a:pt x="1751926" y="2075608"/>
                </a:lnTo>
                <a:lnTo>
                  <a:pt x="1549625" y="2176758"/>
                </a:lnTo>
                <a:lnTo>
                  <a:pt x="1424199" y="2233402"/>
                </a:lnTo>
                <a:lnTo>
                  <a:pt x="1250220" y="2302185"/>
                </a:lnTo>
                <a:lnTo>
                  <a:pt x="1031735" y="2379059"/>
                </a:lnTo>
                <a:lnTo>
                  <a:pt x="898216" y="2423565"/>
                </a:lnTo>
                <a:lnTo>
                  <a:pt x="550259" y="2504485"/>
                </a:lnTo>
                <a:lnTo>
                  <a:pt x="327728" y="2544946"/>
                </a:lnTo>
                <a:lnTo>
                  <a:pt x="182071" y="2561130"/>
                </a:lnTo>
                <a:lnTo>
                  <a:pt x="76875" y="2569222"/>
                </a:lnTo>
                <a:lnTo>
                  <a:pt x="24277" y="2573268"/>
                </a:lnTo>
                <a:lnTo>
                  <a:pt x="12139" y="2565176"/>
                </a:lnTo>
                <a:lnTo>
                  <a:pt x="0" y="2544946"/>
                </a:lnTo>
                <a:lnTo>
                  <a:pt x="4047" y="2532808"/>
                </a:lnTo>
                <a:lnTo>
                  <a:pt x="20231" y="2516623"/>
                </a:lnTo>
                <a:lnTo>
                  <a:pt x="97105" y="2496393"/>
                </a:lnTo>
                <a:lnTo>
                  <a:pt x="315590" y="2439749"/>
                </a:lnTo>
                <a:lnTo>
                  <a:pt x="485523" y="2387151"/>
                </a:lnTo>
                <a:lnTo>
                  <a:pt x="736376" y="2306231"/>
                </a:lnTo>
                <a:lnTo>
                  <a:pt x="958907" y="2221264"/>
                </a:lnTo>
                <a:lnTo>
                  <a:pt x="1234036" y="2095838"/>
                </a:lnTo>
                <a:lnTo>
                  <a:pt x="1569855" y="1917813"/>
                </a:lnTo>
                <a:lnTo>
                  <a:pt x="1929951" y="1707420"/>
                </a:lnTo>
                <a:lnTo>
                  <a:pt x="2286000" y="1464659"/>
                </a:lnTo>
                <a:lnTo>
                  <a:pt x="2419519" y="13594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771BA8B-0C01-43FA-8447-50DA30D7F7EF}"/>
              </a:ext>
            </a:extLst>
          </p:cNvPr>
          <p:cNvSpPr/>
          <p:nvPr/>
        </p:nvSpPr>
        <p:spPr>
          <a:xfrm>
            <a:off x="6135689" y="4086225"/>
            <a:ext cx="517525" cy="1295400"/>
          </a:xfrm>
          <a:custGeom>
            <a:avLst/>
            <a:gdLst>
              <a:gd name="connsiteX0" fmla="*/ 164307 w 516732"/>
              <a:gd name="connsiteY0" fmla="*/ 650081 h 1295400"/>
              <a:gd name="connsiteX1" fmla="*/ 171450 w 516732"/>
              <a:gd name="connsiteY1" fmla="*/ 378619 h 1295400"/>
              <a:gd name="connsiteX2" fmla="*/ 173832 w 516732"/>
              <a:gd name="connsiteY2" fmla="*/ 230981 h 1295400"/>
              <a:gd name="connsiteX3" fmla="*/ 173832 w 516732"/>
              <a:gd name="connsiteY3" fmla="*/ 202406 h 1295400"/>
              <a:gd name="connsiteX4" fmla="*/ 164307 w 516732"/>
              <a:gd name="connsiteY4" fmla="*/ 183356 h 1295400"/>
              <a:gd name="connsiteX5" fmla="*/ 111919 w 516732"/>
              <a:gd name="connsiteY5" fmla="*/ 142875 h 1295400"/>
              <a:gd name="connsiteX6" fmla="*/ 42863 w 516732"/>
              <a:gd name="connsiteY6" fmla="*/ 78581 h 1295400"/>
              <a:gd name="connsiteX7" fmla="*/ 0 w 516732"/>
              <a:gd name="connsiteY7" fmla="*/ 33338 h 1295400"/>
              <a:gd name="connsiteX8" fmla="*/ 0 w 516732"/>
              <a:gd name="connsiteY8" fmla="*/ 21431 h 1295400"/>
              <a:gd name="connsiteX9" fmla="*/ 245269 w 516732"/>
              <a:gd name="connsiteY9" fmla="*/ 0 h 1295400"/>
              <a:gd name="connsiteX10" fmla="*/ 259557 w 516732"/>
              <a:gd name="connsiteY10" fmla="*/ 16669 h 1295400"/>
              <a:gd name="connsiteX11" fmla="*/ 288132 w 516732"/>
              <a:gd name="connsiteY11" fmla="*/ 59531 h 1295400"/>
              <a:gd name="connsiteX12" fmla="*/ 340519 w 516732"/>
              <a:gd name="connsiteY12" fmla="*/ 100013 h 1295400"/>
              <a:gd name="connsiteX13" fmla="*/ 423863 w 516732"/>
              <a:gd name="connsiteY13" fmla="*/ 142875 h 1295400"/>
              <a:gd name="connsiteX14" fmla="*/ 471488 w 516732"/>
              <a:gd name="connsiteY14" fmla="*/ 161925 h 1295400"/>
              <a:gd name="connsiteX15" fmla="*/ 500063 w 516732"/>
              <a:gd name="connsiteY15" fmla="*/ 171450 h 1295400"/>
              <a:gd name="connsiteX16" fmla="*/ 509588 w 516732"/>
              <a:gd name="connsiteY16" fmla="*/ 178594 h 1295400"/>
              <a:gd name="connsiteX17" fmla="*/ 516732 w 516732"/>
              <a:gd name="connsiteY17" fmla="*/ 190500 h 1295400"/>
              <a:gd name="connsiteX18" fmla="*/ 516732 w 516732"/>
              <a:gd name="connsiteY18" fmla="*/ 204788 h 1295400"/>
              <a:gd name="connsiteX19" fmla="*/ 507207 w 516732"/>
              <a:gd name="connsiteY19" fmla="*/ 233363 h 1295400"/>
              <a:gd name="connsiteX20" fmla="*/ 492919 w 516732"/>
              <a:gd name="connsiteY20" fmla="*/ 261938 h 1295400"/>
              <a:gd name="connsiteX21" fmla="*/ 478632 w 516732"/>
              <a:gd name="connsiteY21" fmla="*/ 283369 h 1295400"/>
              <a:gd name="connsiteX22" fmla="*/ 469107 w 516732"/>
              <a:gd name="connsiteY22" fmla="*/ 302419 h 1295400"/>
              <a:gd name="connsiteX23" fmla="*/ 461963 w 516732"/>
              <a:gd name="connsiteY23" fmla="*/ 330994 h 1295400"/>
              <a:gd name="connsiteX24" fmla="*/ 381000 w 516732"/>
              <a:gd name="connsiteY24" fmla="*/ 1185863 h 1295400"/>
              <a:gd name="connsiteX25" fmla="*/ 376238 w 516732"/>
              <a:gd name="connsiteY25" fmla="*/ 1266825 h 1295400"/>
              <a:gd name="connsiteX26" fmla="*/ 364332 w 516732"/>
              <a:gd name="connsiteY26" fmla="*/ 1276350 h 1295400"/>
              <a:gd name="connsiteX27" fmla="*/ 157163 w 516732"/>
              <a:gd name="connsiteY27" fmla="*/ 1295400 h 1295400"/>
              <a:gd name="connsiteX28" fmla="*/ 150019 w 516732"/>
              <a:gd name="connsiteY28" fmla="*/ 1285875 h 1295400"/>
              <a:gd name="connsiteX29" fmla="*/ 152400 w 516732"/>
              <a:gd name="connsiteY29" fmla="*/ 1247775 h 1295400"/>
              <a:gd name="connsiteX30" fmla="*/ 157163 w 516732"/>
              <a:gd name="connsiteY30" fmla="*/ 1081088 h 1295400"/>
              <a:gd name="connsiteX31" fmla="*/ 164307 w 516732"/>
              <a:gd name="connsiteY31" fmla="*/ 650081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6732" h="1295400">
                <a:moveTo>
                  <a:pt x="164307" y="650081"/>
                </a:moveTo>
                <a:lnTo>
                  <a:pt x="171450" y="378619"/>
                </a:lnTo>
                <a:lnTo>
                  <a:pt x="173832" y="230981"/>
                </a:lnTo>
                <a:lnTo>
                  <a:pt x="173832" y="202406"/>
                </a:lnTo>
                <a:lnTo>
                  <a:pt x="164307" y="183356"/>
                </a:lnTo>
                <a:lnTo>
                  <a:pt x="111919" y="142875"/>
                </a:lnTo>
                <a:lnTo>
                  <a:pt x="42863" y="78581"/>
                </a:lnTo>
                <a:lnTo>
                  <a:pt x="0" y="33338"/>
                </a:lnTo>
                <a:lnTo>
                  <a:pt x="0" y="21431"/>
                </a:lnTo>
                <a:lnTo>
                  <a:pt x="245269" y="0"/>
                </a:lnTo>
                <a:lnTo>
                  <a:pt x="259557" y="16669"/>
                </a:lnTo>
                <a:lnTo>
                  <a:pt x="288132" y="59531"/>
                </a:lnTo>
                <a:lnTo>
                  <a:pt x="340519" y="100013"/>
                </a:lnTo>
                <a:lnTo>
                  <a:pt x="423863" y="142875"/>
                </a:lnTo>
                <a:lnTo>
                  <a:pt x="471488" y="161925"/>
                </a:lnTo>
                <a:lnTo>
                  <a:pt x="500063" y="171450"/>
                </a:lnTo>
                <a:lnTo>
                  <a:pt x="509588" y="178594"/>
                </a:lnTo>
                <a:lnTo>
                  <a:pt x="516732" y="190500"/>
                </a:lnTo>
                <a:lnTo>
                  <a:pt x="516732" y="204788"/>
                </a:lnTo>
                <a:lnTo>
                  <a:pt x="507207" y="233363"/>
                </a:lnTo>
                <a:lnTo>
                  <a:pt x="492919" y="261938"/>
                </a:lnTo>
                <a:lnTo>
                  <a:pt x="478632" y="283369"/>
                </a:lnTo>
                <a:lnTo>
                  <a:pt x="469107" y="302419"/>
                </a:lnTo>
                <a:lnTo>
                  <a:pt x="461963" y="330994"/>
                </a:lnTo>
                <a:lnTo>
                  <a:pt x="381000" y="1185863"/>
                </a:lnTo>
                <a:lnTo>
                  <a:pt x="376238" y="1266825"/>
                </a:lnTo>
                <a:lnTo>
                  <a:pt x="364332" y="1276350"/>
                </a:lnTo>
                <a:lnTo>
                  <a:pt x="157163" y="1295400"/>
                </a:lnTo>
                <a:lnTo>
                  <a:pt x="150019" y="1285875"/>
                </a:lnTo>
                <a:lnTo>
                  <a:pt x="152400" y="1247775"/>
                </a:lnTo>
                <a:lnTo>
                  <a:pt x="157163" y="1081088"/>
                </a:lnTo>
                <a:lnTo>
                  <a:pt x="164307" y="6500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980A63E-4A3A-40C5-B57B-7984B261B5D0}"/>
              </a:ext>
            </a:extLst>
          </p:cNvPr>
          <p:cNvSpPr/>
          <p:nvPr/>
        </p:nvSpPr>
        <p:spPr>
          <a:xfrm>
            <a:off x="4824414" y="5235575"/>
            <a:ext cx="3228975" cy="469900"/>
          </a:xfrm>
          <a:custGeom>
            <a:avLst/>
            <a:gdLst>
              <a:gd name="connsiteX0" fmla="*/ 2246358 w 3229470"/>
              <a:gd name="connsiteY0" fmla="*/ 63427 h 470414"/>
              <a:gd name="connsiteX1" fmla="*/ 2581991 w 3229470"/>
              <a:gd name="connsiteY1" fmla="*/ 47570 h 470414"/>
              <a:gd name="connsiteX2" fmla="*/ 2642775 w 3229470"/>
              <a:gd name="connsiteY2" fmla="*/ 44928 h 470414"/>
              <a:gd name="connsiteX3" fmla="*/ 2671845 w 3229470"/>
              <a:gd name="connsiteY3" fmla="*/ 47570 h 470414"/>
              <a:gd name="connsiteX4" fmla="*/ 2687702 w 3229470"/>
              <a:gd name="connsiteY4" fmla="*/ 47570 h 470414"/>
              <a:gd name="connsiteX5" fmla="*/ 2711487 w 3229470"/>
              <a:gd name="connsiteY5" fmla="*/ 34356 h 470414"/>
              <a:gd name="connsiteX6" fmla="*/ 2751128 w 3229470"/>
              <a:gd name="connsiteY6" fmla="*/ 13214 h 470414"/>
              <a:gd name="connsiteX7" fmla="*/ 2780199 w 3229470"/>
              <a:gd name="connsiteY7" fmla="*/ 2643 h 470414"/>
              <a:gd name="connsiteX8" fmla="*/ 2801341 w 3229470"/>
              <a:gd name="connsiteY8" fmla="*/ 0 h 470414"/>
              <a:gd name="connsiteX9" fmla="*/ 2854197 w 3229470"/>
              <a:gd name="connsiteY9" fmla="*/ 10572 h 470414"/>
              <a:gd name="connsiteX10" fmla="*/ 2959907 w 3229470"/>
              <a:gd name="connsiteY10" fmla="*/ 36999 h 470414"/>
              <a:gd name="connsiteX11" fmla="*/ 3036548 w 3229470"/>
              <a:gd name="connsiteY11" fmla="*/ 63427 h 470414"/>
              <a:gd name="connsiteX12" fmla="*/ 3094689 w 3229470"/>
              <a:gd name="connsiteY12" fmla="*/ 92498 h 470414"/>
              <a:gd name="connsiteX13" fmla="*/ 3142259 w 3229470"/>
              <a:gd name="connsiteY13" fmla="*/ 118925 h 470414"/>
              <a:gd name="connsiteX14" fmla="*/ 3179258 w 3229470"/>
              <a:gd name="connsiteY14" fmla="*/ 147996 h 470414"/>
              <a:gd name="connsiteX15" fmla="*/ 3208328 w 3229470"/>
              <a:gd name="connsiteY15" fmla="*/ 179709 h 470414"/>
              <a:gd name="connsiteX16" fmla="*/ 3226828 w 3229470"/>
              <a:gd name="connsiteY16" fmla="*/ 214065 h 470414"/>
              <a:gd name="connsiteX17" fmla="*/ 3229470 w 3229470"/>
              <a:gd name="connsiteY17" fmla="*/ 224636 h 470414"/>
              <a:gd name="connsiteX18" fmla="*/ 3229470 w 3229470"/>
              <a:gd name="connsiteY18" fmla="*/ 237850 h 470414"/>
              <a:gd name="connsiteX19" fmla="*/ 3210971 w 3229470"/>
              <a:gd name="connsiteY19" fmla="*/ 266921 h 470414"/>
              <a:gd name="connsiteX20" fmla="*/ 3181901 w 3229470"/>
              <a:gd name="connsiteY20" fmla="*/ 288063 h 470414"/>
              <a:gd name="connsiteX21" fmla="*/ 3139616 w 3229470"/>
              <a:gd name="connsiteY21" fmla="*/ 301277 h 470414"/>
              <a:gd name="connsiteX22" fmla="*/ 3097332 w 3229470"/>
              <a:gd name="connsiteY22" fmla="*/ 306562 h 470414"/>
              <a:gd name="connsiteX23" fmla="*/ 3052405 w 3229470"/>
              <a:gd name="connsiteY23" fmla="*/ 311848 h 470414"/>
              <a:gd name="connsiteX24" fmla="*/ 3010120 w 3229470"/>
              <a:gd name="connsiteY24" fmla="*/ 311848 h 470414"/>
              <a:gd name="connsiteX25" fmla="*/ 2938765 w 3229470"/>
              <a:gd name="connsiteY25" fmla="*/ 309205 h 470414"/>
              <a:gd name="connsiteX26" fmla="*/ 2856839 w 3229470"/>
              <a:gd name="connsiteY26" fmla="*/ 301277 h 470414"/>
              <a:gd name="connsiteX27" fmla="*/ 2748486 w 3229470"/>
              <a:gd name="connsiteY27" fmla="*/ 293348 h 470414"/>
              <a:gd name="connsiteX28" fmla="*/ 2566134 w 3229470"/>
              <a:gd name="connsiteY28" fmla="*/ 277492 h 470414"/>
              <a:gd name="connsiteX29" fmla="*/ 2404925 w 3229470"/>
              <a:gd name="connsiteY29" fmla="*/ 266921 h 470414"/>
              <a:gd name="connsiteX30" fmla="*/ 2214645 w 3229470"/>
              <a:gd name="connsiteY30" fmla="*/ 258992 h 470414"/>
              <a:gd name="connsiteX31" fmla="*/ 2037579 w 3229470"/>
              <a:gd name="connsiteY31" fmla="*/ 261635 h 470414"/>
              <a:gd name="connsiteX32" fmla="*/ 1815586 w 3229470"/>
              <a:gd name="connsiteY32" fmla="*/ 261635 h 470414"/>
              <a:gd name="connsiteX33" fmla="*/ 1654377 w 3229470"/>
              <a:gd name="connsiteY33" fmla="*/ 269563 h 470414"/>
              <a:gd name="connsiteX34" fmla="*/ 1577736 w 3229470"/>
              <a:gd name="connsiteY34" fmla="*/ 274849 h 470414"/>
              <a:gd name="connsiteX35" fmla="*/ 1429741 w 3229470"/>
              <a:gd name="connsiteY35" fmla="*/ 293348 h 470414"/>
              <a:gd name="connsiteX36" fmla="*/ 1265889 w 3229470"/>
              <a:gd name="connsiteY36" fmla="*/ 314491 h 470414"/>
              <a:gd name="connsiteX37" fmla="*/ 1049181 w 3229470"/>
              <a:gd name="connsiteY37" fmla="*/ 348847 h 470414"/>
              <a:gd name="connsiteX38" fmla="*/ 843045 w 3229470"/>
              <a:gd name="connsiteY38" fmla="*/ 385846 h 470414"/>
              <a:gd name="connsiteX39" fmla="*/ 660694 w 3229470"/>
              <a:gd name="connsiteY39" fmla="*/ 422844 h 470414"/>
              <a:gd name="connsiteX40" fmla="*/ 552340 w 3229470"/>
              <a:gd name="connsiteY40" fmla="*/ 443987 h 470414"/>
              <a:gd name="connsiteX41" fmla="*/ 504770 w 3229470"/>
              <a:gd name="connsiteY41" fmla="*/ 459843 h 470414"/>
              <a:gd name="connsiteX42" fmla="*/ 470414 w 3229470"/>
              <a:gd name="connsiteY42" fmla="*/ 467772 h 470414"/>
              <a:gd name="connsiteX43" fmla="*/ 441343 w 3229470"/>
              <a:gd name="connsiteY43" fmla="*/ 470414 h 470414"/>
              <a:gd name="connsiteX44" fmla="*/ 409630 w 3229470"/>
              <a:gd name="connsiteY44" fmla="*/ 465129 h 470414"/>
              <a:gd name="connsiteX45" fmla="*/ 364703 w 3229470"/>
              <a:gd name="connsiteY45" fmla="*/ 443987 h 470414"/>
              <a:gd name="connsiteX46" fmla="*/ 81926 w 3229470"/>
              <a:gd name="connsiteY46" fmla="*/ 266921 h 470414"/>
              <a:gd name="connsiteX47" fmla="*/ 26428 w 3229470"/>
              <a:gd name="connsiteY47" fmla="*/ 232565 h 470414"/>
              <a:gd name="connsiteX48" fmla="*/ 15857 w 3229470"/>
              <a:gd name="connsiteY48" fmla="*/ 219351 h 470414"/>
              <a:gd name="connsiteX49" fmla="*/ 5286 w 3229470"/>
              <a:gd name="connsiteY49" fmla="*/ 208780 h 470414"/>
              <a:gd name="connsiteX50" fmla="*/ 0 w 3229470"/>
              <a:gd name="connsiteY50" fmla="*/ 195566 h 470414"/>
              <a:gd name="connsiteX51" fmla="*/ 0 w 3229470"/>
              <a:gd name="connsiteY51" fmla="*/ 184995 h 470414"/>
              <a:gd name="connsiteX52" fmla="*/ 10571 w 3229470"/>
              <a:gd name="connsiteY52" fmla="*/ 179709 h 470414"/>
              <a:gd name="connsiteX53" fmla="*/ 39642 w 3229470"/>
              <a:gd name="connsiteY53" fmla="*/ 177066 h 470414"/>
              <a:gd name="connsiteX54" fmla="*/ 87212 w 3229470"/>
              <a:gd name="connsiteY54" fmla="*/ 184995 h 470414"/>
              <a:gd name="connsiteX55" fmla="*/ 166495 w 3229470"/>
              <a:gd name="connsiteY55" fmla="*/ 203494 h 470414"/>
              <a:gd name="connsiteX56" fmla="*/ 301276 w 3229470"/>
              <a:gd name="connsiteY56" fmla="*/ 221993 h 470414"/>
              <a:gd name="connsiteX57" fmla="*/ 354132 w 3229470"/>
              <a:gd name="connsiteY57" fmla="*/ 224636 h 470414"/>
              <a:gd name="connsiteX58" fmla="*/ 401702 w 3229470"/>
              <a:gd name="connsiteY58" fmla="*/ 224636 h 470414"/>
              <a:gd name="connsiteX59" fmla="*/ 502127 w 3229470"/>
              <a:gd name="connsiteY59" fmla="*/ 216708 h 470414"/>
              <a:gd name="connsiteX60" fmla="*/ 798118 w 3229470"/>
              <a:gd name="connsiteY60" fmla="*/ 184995 h 470414"/>
              <a:gd name="connsiteX61" fmla="*/ 1086180 w 3229470"/>
              <a:gd name="connsiteY61" fmla="*/ 153281 h 470414"/>
              <a:gd name="connsiteX62" fmla="*/ 1384814 w 3229470"/>
              <a:gd name="connsiteY62" fmla="*/ 121568 h 470414"/>
              <a:gd name="connsiteX63" fmla="*/ 1731017 w 3229470"/>
              <a:gd name="connsiteY63" fmla="*/ 84569 h 470414"/>
              <a:gd name="connsiteX64" fmla="*/ 1966224 w 3229470"/>
              <a:gd name="connsiteY64" fmla="*/ 73998 h 470414"/>
              <a:gd name="connsiteX65" fmla="*/ 2246358 w 3229470"/>
              <a:gd name="connsiteY65" fmla="*/ 63427 h 47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229470" h="470414">
                <a:moveTo>
                  <a:pt x="2246358" y="63427"/>
                </a:moveTo>
                <a:lnTo>
                  <a:pt x="2581991" y="47570"/>
                </a:lnTo>
                <a:lnTo>
                  <a:pt x="2642775" y="44928"/>
                </a:lnTo>
                <a:lnTo>
                  <a:pt x="2671845" y="47570"/>
                </a:lnTo>
                <a:lnTo>
                  <a:pt x="2687702" y="47570"/>
                </a:lnTo>
                <a:lnTo>
                  <a:pt x="2711487" y="34356"/>
                </a:lnTo>
                <a:lnTo>
                  <a:pt x="2751128" y="13214"/>
                </a:lnTo>
                <a:lnTo>
                  <a:pt x="2780199" y="2643"/>
                </a:lnTo>
                <a:lnTo>
                  <a:pt x="2801341" y="0"/>
                </a:lnTo>
                <a:lnTo>
                  <a:pt x="2854197" y="10572"/>
                </a:lnTo>
                <a:lnTo>
                  <a:pt x="2959907" y="36999"/>
                </a:lnTo>
                <a:lnTo>
                  <a:pt x="3036548" y="63427"/>
                </a:lnTo>
                <a:lnTo>
                  <a:pt x="3094689" y="92498"/>
                </a:lnTo>
                <a:lnTo>
                  <a:pt x="3142259" y="118925"/>
                </a:lnTo>
                <a:lnTo>
                  <a:pt x="3179258" y="147996"/>
                </a:lnTo>
                <a:lnTo>
                  <a:pt x="3208328" y="179709"/>
                </a:lnTo>
                <a:lnTo>
                  <a:pt x="3226828" y="214065"/>
                </a:lnTo>
                <a:lnTo>
                  <a:pt x="3229470" y="224636"/>
                </a:lnTo>
                <a:lnTo>
                  <a:pt x="3229470" y="237850"/>
                </a:lnTo>
                <a:lnTo>
                  <a:pt x="3210971" y="266921"/>
                </a:lnTo>
                <a:lnTo>
                  <a:pt x="3181901" y="288063"/>
                </a:lnTo>
                <a:lnTo>
                  <a:pt x="3139616" y="301277"/>
                </a:lnTo>
                <a:lnTo>
                  <a:pt x="3097332" y="306562"/>
                </a:lnTo>
                <a:lnTo>
                  <a:pt x="3052405" y="311848"/>
                </a:lnTo>
                <a:lnTo>
                  <a:pt x="3010120" y="311848"/>
                </a:lnTo>
                <a:lnTo>
                  <a:pt x="2938765" y="309205"/>
                </a:lnTo>
                <a:lnTo>
                  <a:pt x="2856839" y="301277"/>
                </a:lnTo>
                <a:lnTo>
                  <a:pt x="2748486" y="293348"/>
                </a:lnTo>
                <a:lnTo>
                  <a:pt x="2566134" y="277492"/>
                </a:lnTo>
                <a:lnTo>
                  <a:pt x="2404925" y="266921"/>
                </a:lnTo>
                <a:lnTo>
                  <a:pt x="2214645" y="258992"/>
                </a:lnTo>
                <a:lnTo>
                  <a:pt x="2037579" y="261635"/>
                </a:lnTo>
                <a:lnTo>
                  <a:pt x="1815586" y="261635"/>
                </a:lnTo>
                <a:lnTo>
                  <a:pt x="1654377" y="269563"/>
                </a:lnTo>
                <a:lnTo>
                  <a:pt x="1577736" y="274849"/>
                </a:lnTo>
                <a:lnTo>
                  <a:pt x="1429741" y="293348"/>
                </a:lnTo>
                <a:lnTo>
                  <a:pt x="1265889" y="314491"/>
                </a:lnTo>
                <a:lnTo>
                  <a:pt x="1049181" y="348847"/>
                </a:lnTo>
                <a:lnTo>
                  <a:pt x="843045" y="385846"/>
                </a:lnTo>
                <a:lnTo>
                  <a:pt x="660694" y="422844"/>
                </a:lnTo>
                <a:lnTo>
                  <a:pt x="552340" y="443987"/>
                </a:lnTo>
                <a:lnTo>
                  <a:pt x="504770" y="459843"/>
                </a:lnTo>
                <a:lnTo>
                  <a:pt x="470414" y="467772"/>
                </a:lnTo>
                <a:lnTo>
                  <a:pt x="441343" y="470414"/>
                </a:lnTo>
                <a:lnTo>
                  <a:pt x="409630" y="465129"/>
                </a:lnTo>
                <a:lnTo>
                  <a:pt x="364703" y="443987"/>
                </a:lnTo>
                <a:lnTo>
                  <a:pt x="81926" y="266921"/>
                </a:lnTo>
                <a:lnTo>
                  <a:pt x="26428" y="232565"/>
                </a:lnTo>
                <a:lnTo>
                  <a:pt x="15857" y="219351"/>
                </a:lnTo>
                <a:lnTo>
                  <a:pt x="5286" y="208780"/>
                </a:lnTo>
                <a:lnTo>
                  <a:pt x="0" y="195566"/>
                </a:lnTo>
                <a:lnTo>
                  <a:pt x="0" y="184995"/>
                </a:lnTo>
                <a:lnTo>
                  <a:pt x="10571" y="179709"/>
                </a:lnTo>
                <a:lnTo>
                  <a:pt x="39642" y="177066"/>
                </a:lnTo>
                <a:lnTo>
                  <a:pt x="87212" y="184995"/>
                </a:lnTo>
                <a:lnTo>
                  <a:pt x="166495" y="203494"/>
                </a:lnTo>
                <a:lnTo>
                  <a:pt x="301276" y="221993"/>
                </a:lnTo>
                <a:lnTo>
                  <a:pt x="354132" y="224636"/>
                </a:lnTo>
                <a:lnTo>
                  <a:pt x="401702" y="224636"/>
                </a:lnTo>
                <a:lnTo>
                  <a:pt x="502127" y="216708"/>
                </a:lnTo>
                <a:lnTo>
                  <a:pt x="798118" y="184995"/>
                </a:lnTo>
                <a:lnTo>
                  <a:pt x="1086180" y="153281"/>
                </a:lnTo>
                <a:lnTo>
                  <a:pt x="1384814" y="121568"/>
                </a:lnTo>
                <a:lnTo>
                  <a:pt x="1731017" y="84569"/>
                </a:lnTo>
                <a:lnTo>
                  <a:pt x="1966224" y="73998"/>
                </a:lnTo>
                <a:lnTo>
                  <a:pt x="2246358" y="6342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AF237C-D723-490F-9B96-AC97C3607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4" y="1503363"/>
            <a:ext cx="4249737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D6F3373-BF91-4CBD-B899-5553CE168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479551"/>
            <a:ext cx="4249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D4B643A-8754-411F-BB66-B2B6E964231E}"/>
              </a:ext>
            </a:extLst>
          </p:cNvPr>
          <p:cNvSpPr/>
          <p:nvPr/>
        </p:nvSpPr>
        <p:spPr>
          <a:xfrm rot="19800000">
            <a:off x="4298951" y="1654176"/>
            <a:ext cx="3413125" cy="1939925"/>
          </a:xfrm>
          <a:custGeom>
            <a:avLst/>
            <a:gdLst>
              <a:gd name="connsiteX0" fmla="*/ 974725 w 3413125"/>
              <a:gd name="connsiteY0" fmla="*/ 536575 h 1939925"/>
              <a:gd name="connsiteX1" fmla="*/ 1244600 w 3413125"/>
              <a:gd name="connsiteY1" fmla="*/ 644525 h 1939925"/>
              <a:gd name="connsiteX2" fmla="*/ 1682750 w 3413125"/>
              <a:gd name="connsiteY2" fmla="*/ 822325 h 1939925"/>
              <a:gd name="connsiteX3" fmla="*/ 2200275 w 3413125"/>
              <a:gd name="connsiteY3" fmla="*/ 1082675 h 1939925"/>
              <a:gd name="connsiteX4" fmla="*/ 2686050 w 3413125"/>
              <a:gd name="connsiteY4" fmla="*/ 1333500 h 1939925"/>
              <a:gd name="connsiteX5" fmla="*/ 2752725 w 3413125"/>
              <a:gd name="connsiteY5" fmla="*/ 1365250 h 1939925"/>
              <a:gd name="connsiteX6" fmla="*/ 2819400 w 3413125"/>
              <a:gd name="connsiteY6" fmla="*/ 1393825 h 1939925"/>
              <a:gd name="connsiteX7" fmla="*/ 2879725 w 3413125"/>
              <a:gd name="connsiteY7" fmla="*/ 1409700 h 1939925"/>
              <a:gd name="connsiteX8" fmla="*/ 2965450 w 3413125"/>
              <a:gd name="connsiteY8" fmla="*/ 1425575 h 1939925"/>
              <a:gd name="connsiteX9" fmla="*/ 3051175 w 3413125"/>
              <a:gd name="connsiteY9" fmla="*/ 1438275 h 1939925"/>
              <a:gd name="connsiteX10" fmla="*/ 3101975 w 3413125"/>
              <a:gd name="connsiteY10" fmla="*/ 1444625 h 1939925"/>
              <a:gd name="connsiteX11" fmla="*/ 3127375 w 3413125"/>
              <a:gd name="connsiteY11" fmla="*/ 1450975 h 1939925"/>
              <a:gd name="connsiteX12" fmla="*/ 3159125 w 3413125"/>
              <a:gd name="connsiteY12" fmla="*/ 1485900 h 1939925"/>
              <a:gd name="connsiteX13" fmla="*/ 3222625 w 3413125"/>
              <a:gd name="connsiteY13" fmla="*/ 1549400 h 1939925"/>
              <a:gd name="connsiteX14" fmla="*/ 3267075 w 3413125"/>
              <a:gd name="connsiteY14" fmla="*/ 1600200 h 1939925"/>
              <a:gd name="connsiteX15" fmla="*/ 3308350 w 3413125"/>
              <a:gd name="connsiteY15" fmla="*/ 1651000 h 1939925"/>
              <a:gd name="connsiteX16" fmla="*/ 3343275 w 3413125"/>
              <a:gd name="connsiteY16" fmla="*/ 1701800 h 1939925"/>
              <a:gd name="connsiteX17" fmla="*/ 3375025 w 3413125"/>
              <a:gd name="connsiteY17" fmla="*/ 1746250 h 1939925"/>
              <a:gd name="connsiteX18" fmla="*/ 3397250 w 3413125"/>
              <a:gd name="connsiteY18" fmla="*/ 1797050 h 1939925"/>
              <a:gd name="connsiteX19" fmla="*/ 3409950 w 3413125"/>
              <a:gd name="connsiteY19" fmla="*/ 1828800 h 1939925"/>
              <a:gd name="connsiteX20" fmla="*/ 3413125 w 3413125"/>
              <a:gd name="connsiteY20" fmla="*/ 1863725 h 1939925"/>
              <a:gd name="connsiteX21" fmla="*/ 3406775 w 3413125"/>
              <a:gd name="connsiteY21" fmla="*/ 1895475 h 1939925"/>
              <a:gd name="connsiteX22" fmla="*/ 3387725 w 3413125"/>
              <a:gd name="connsiteY22" fmla="*/ 1924050 h 1939925"/>
              <a:gd name="connsiteX23" fmla="*/ 3362325 w 3413125"/>
              <a:gd name="connsiteY23" fmla="*/ 1933575 h 1939925"/>
              <a:gd name="connsiteX24" fmla="*/ 3321050 w 3413125"/>
              <a:gd name="connsiteY24" fmla="*/ 1939925 h 1939925"/>
              <a:gd name="connsiteX25" fmla="*/ 3276600 w 3413125"/>
              <a:gd name="connsiteY25" fmla="*/ 1924050 h 1939925"/>
              <a:gd name="connsiteX26" fmla="*/ 3209925 w 3413125"/>
              <a:gd name="connsiteY26" fmla="*/ 1892300 h 1939925"/>
              <a:gd name="connsiteX27" fmla="*/ 3152775 w 3413125"/>
              <a:gd name="connsiteY27" fmla="*/ 1860550 h 1939925"/>
              <a:gd name="connsiteX28" fmla="*/ 3079750 w 3413125"/>
              <a:gd name="connsiteY28" fmla="*/ 1806575 h 1939925"/>
              <a:gd name="connsiteX29" fmla="*/ 2987675 w 3413125"/>
              <a:gd name="connsiteY29" fmla="*/ 1739900 h 1939925"/>
              <a:gd name="connsiteX30" fmla="*/ 2882900 w 3413125"/>
              <a:gd name="connsiteY30" fmla="*/ 1676400 h 1939925"/>
              <a:gd name="connsiteX31" fmla="*/ 2698750 w 3413125"/>
              <a:gd name="connsiteY31" fmla="*/ 1562100 h 1939925"/>
              <a:gd name="connsiteX32" fmla="*/ 2511425 w 3413125"/>
              <a:gd name="connsiteY32" fmla="*/ 1457325 h 1939925"/>
              <a:gd name="connsiteX33" fmla="*/ 2197100 w 3413125"/>
              <a:gd name="connsiteY33" fmla="*/ 1282700 h 1939925"/>
              <a:gd name="connsiteX34" fmla="*/ 1946275 w 3413125"/>
              <a:gd name="connsiteY34" fmla="*/ 1155700 h 1939925"/>
              <a:gd name="connsiteX35" fmla="*/ 1584325 w 3413125"/>
              <a:gd name="connsiteY35" fmla="*/ 984250 h 1939925"/>
              <a:gd name="connsiteX36" fmla="*/ 1460500 w 3413125"/>
              <a:gd name="connsiteY36" fmla="*/ 927100 h 1939925"/>
              <a:gd name="connsiteX37" fmla="*/ 1146175 w 3413125"/>
              <a:gd name="connsiteY37" fmla="*/ 806450 h 1939925"/>
              <a:gd name="connsiteX38" fmla="*/ 812800 w 3413125"/>
              <a:gd name="connsiteY38" fmla="*/ 679450 h 1939925"/>
              <a:gd name="connsiteX39" fmla="*/ 622300 w 3413125"/>
              <a:gd name="connsiteY39" fmla="*/ 609600 h 1939925"/>
              <a:gd name="connsiteX40" fmla="*/ 409575 w 3413125"/>
              <a:gd name="connsiteY40" fmla="*/ 546100 h 1939925"/>
              <a:gd name="connsiteX41" fmla="*/ 361950 w 3413125"/>
              <a:gd name="connsiteY41" fmla="*/ 533400 h 1939925"/>
              <a:gd name="connsiteX42" fmla="*/ 266700 w 3413125"/>
              <a:gd name="connsiteY42" fmla="*/ 517525 h 1939925"/>
              <a:gd name="connsiteX43" fmla="*/ 196850 w 3413125"/>
              <a:gd name="connsiteY43" fmla="*/ 508000 h 1939925"/>
              <a:gd name="connsiteX44" fmla="*/ 187325 w 3413125"/>
              <a:gd name="connsiteY44" fmla="*/ 501650 h 1939925"/>
              <a:gd name="connsiteX45" fmla="*/ 161925 w 3413125"/>
              <a:gd name="connsiteY45" fmla="*/ 460375 h 1939925"/>
              <a:gd name="connsiteX46" fmla="*/ 114300 w 3413125"/>
              <a:gd name="connsiteY46" fmla="*/ 374650 h 1939925"/>
              <a:gd name="connsiteX47" fmla="*/ 79375 w 3413125"/>
              <a:gd name="connsiteY47" fmla="*/ 304800 h 1939925"/>
              <a:gd name="connsiteX48" fmla="*/ 44450 w 3413125"/>
              <a:gd name="connsiteY48" fmla="*/ 212725 h 1939925"/>
              <a:gd name="connsiteX49" fmla="*/ 12700 w 3413125"/>
              <a:gd name="connsiteY49" fmla="*/ 101600 h 1939925"/>
              <a:gd name="connsiteX50" fmla="*/ 0 w 3413125"/>
              <a:gd name="connsiteY50" fmla="*/ 47625 h 1939925"/>
              <a:gd name="connsiteX51" fmla="*/ 0 w 3413125"/>
              <a:gd name="connsiteY51" fmla="*/ 25400 h 1939925"/>
              <a:gd name="connsiteX52" fmla="*/ 3175 w 3413125"/>
              <a:gd name="connsiteY52" fmla="*/ 6350 h 1939925"/>
              <a:gd name="connsiteX53" fmla="*/ 12700 w 3413125"/>
              <a:gd name="connsiteY53" fmla="*/ 0 h 1939925"/>
              <a:gd name="connsiteX54" fmla="*/ 25400 w 3413125"/>
              <a:gd name="connsiteY54" fmla="*/ 0 h 1939925"/>
              <a:gd name="connsiteX55" fmla="*/ 38100 w 3413125"/>
              <a:gd name="connsiteY55" fmla="*/ 3175 h 1939925"/>
              <a:gd name="connsiteX56" fmla="*/ 50800 w 3413125"/>
              <a:gd name="connsiteY56" fmla="*/ 19050 h 1939925"/>
              <a:gd name="connsiteX57" fmla="*/ 120650 w 3413125"/>
              <a:gd name="connsiteY57" fmla="*/ 101600 h 1939925"/>
              <a:gd name="connsiteX58" fmla="*/ 190500 w 3413125"/>
              <a:gd name="connsiteY58" fmla="*/ 171450 h 1939925"/>
              <a:gd name="connsiteX59" fmla="*/ 285750 w 3413125"/>
              <a:gd name="connsiteY59" fmla="*/ 254000 h 1939925"/>
              <a:gd name="connsiteX60" fmla="*/ 327025 w 3413125"/>
              <a:gd name="connsiteY60" fmla="*/ 282575 h 1939925"/>
              <a:gd name="connsiteX61" fmla="*/ 377825 w 3413125"/>
              <a:gd name="connsiteY61" fmla="*/ 304800 h 1939925"/>
              <a:gd name="connsiteX62" fmla="*/ 476250 w 3413125"/>
              <a:gd name="connsiteY62" fmla="*/ 339725 h 1939925"/>
              <a:gd name="connsiteX63" fmla="*/ 739775 w 3413125"/>
              <a:gd name="connsiteY63" fmla="*/ 441325 h 1939925"/>
              <a:gd name="connsiteX64" fmla="*/ 974725 w 3413125"/>
              <a:gd name="connsiteY64" fmla="*/ 536575 h 193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413125" h="1939925">
                <a:moveTo>
                  <a:pt x="974725" y="536575"/>
                </a:moveTo>
                <a:lnTo>
                  <a:pt x="1244600" y="644525"/>
                </a:lnTo>
                <a:lnTo>
                  <a:pt x="1682750" y="822325"/>
                </a:lnTo>
                <a:lnTo>
                  <a:pt x="2200275" y="1082675"/>
                </a:lnTo>
                <a:lnTo>
                  <a:pt x="2686050" y="1333500"/>
                </a:lnTo>
                <a:lnTo>
                  <a:pt x="2752725" y="1365250"/>
                </a:lnTo>
                <a:lnTo>
                  <a:pt x="2819400" y="1393825"/>
                </a:lnTo>
                <a:lnTo>
                  <a:pt x="2879725" y="1409700"/>
                </a:lnTo>
                <a:lnTo>
                  <a:pt x="2965450" y="1425575"/>
                </a:lnTo>
                <a:lnTo>
                  <a:pt x="3051175" y="1438275"/>
                </a:lnTo>
                <a:lnTo>
                  <a:pt x="3101975" y="1444625"/>
                </a:lnTo>
                <a:lnTo>
                  <a:pt x="3127375" y="1450975"/>
                </a:lnTo>
                <a:lnTo>
                  <a:pt x="3159125" y="1485900"/>
                </a:lnTo>
                <a:lnTo>
                  <a:pt x="3222625" y="1549400"/>
                </a:lnTo>
                <a:lnTo>
                  <a:pt x="3267075" y="1600200"/>
                </a:lnTo>
                <a:lnTo>
                  <a:pt x="3308350" y="1651000"/>
                </a:lnTo>
                <a:lnTo>
                  <a:pt x="3343275" y="1701800"/>
                </a:lnTo>
                <a:lnTo>
                  <a:pt x="3375025" y="1746250"/>
                </a:lnTo>
                <a:lnTo>
                  <a:pt x="3397250" y="1797050"/>
                </a:lnTo>
                <a:lnTo>
                  <a:pt x="3409950" y="1828800"/>
                </a:lnTo>
                <a:lnTo>
                  <a:pt x="3413125" y="1863725"/>
                </a:lnTo>
                <a:lnTo>
                  <a:pt x="3406775" y="1895475"/>
                </a:lnTo>
                <a:lnTo>
                  <a:pt x="3387725" y="1924050"/>
                </a:lnTo>
                <a:lnTo>
                  <a:pt x="3362325" y="1933575"/>
                </a:lnTo>
                <a:lnTo>
                  <a:pt x="3321050" y="1939925"/>
                </a:lnTo>
                <a:lnTo>
                  <a:pt x="3276600" y="1924050"/>
                </a:lnTo>
                <a:lnTo>
                  <a:pt x="3209925" y="1892300"/>
                </a:lnTo>
                <a:lnTo>
                  <a:pt x="3152775" y="1860550"/>
                </a:lnTo>
                <a:lnTo>
                  <a:pt x="3079750" y="1806575"/>
                </a:lnTo>
                <a:lnTo>
                  <a:pt x="2987675" y="1739900"/>
                </a:lnTo>
                <a:lnTo>
                  <a:pt x="2882900" y="1676400"/>
                </a:lnTo>
                <a:lnTo>
                  <a:pt x="2698750" y="1562100"/>
                </a:lnTo>
                <a:lnTo>
                  <a:pt x="2511425" y="1457325"/>
                </a:lnTo>
                <a:lnTo>
                  <a:pt x="2197100" y="1282700"/>
                </a:lnTo>
                <a:lnTo>
                  <a:pt x="1946275" y="1155700"/>
                </a:lnTo>
                <a:lnTo>
                  <a:pt x="1584325" y="984250"/>
                </a:lnTo>
                <a:lnTo>
                  <a:pt x="1460500" y="927100"/>
                </a:lnTo>
                <a:lnTo>
                  <a:pt x="1146175" y="806450"/>
                </a:lnTo>
                <a:lnTo>
                  <a:pt x="812800" y="679450"/>
                </a:lnTo>
                <a:lnTo>
                  <a:pt x="622300" y="609600"/>
                </a:lnTo>
                <a:lnTo>
                  <a:pt x="409575" y="546100"/>
                </a:lnTo>
                <a:lnTo>
                  <a:pt x="361950" y="533400"/>
                </a:lnTo>
                <a:lnTo>
                  <a:pt x="266700" y="517525"/>
                </a:lnTo>
                <a:lnTo>
                  <a:pt x="196850" y="508000"/>
                </a:lnTo>
                <a:lnTo>
                  <a:pt x="187325" y="501650"/>
                </a:lnTo>
                <a:lnTo>
                  <a:pt x="161925" y="460375"/>
                </a:lnTo>
                <a:lnTo>
                  <a:pt x="114300" y="374650"/>
                </a:lnTo>
                <a:lnTo>
                  <a:pt x="79375" y="304800"/>
                </a:lnTo>
                <a:lnTo>
                  <a:pt x="44450" y="212725"/>
                </a:lnTo>
                <a:lnTo>
                  <a:pt x="12700" y="101600"/>
                </a:lnTo>
                <a:lnTo>
                  <a:pt x="0" y="47625"/>
                </a:lnTo>
                <a:lnTo>
                  <a:pt x="0" y="25400"/>
                </a:lnTo>
                <a:lnTo>
                  <a:pt x="3175" y="6350"/>
                </a:lnTo>
                <a:lnTo>
                  <a:pt x="12700" y="0"/>
                </a:lnTo>
                <a:lnTo>
                  <a:pt x="25400" y="0"/>
                </a:lnTo>
                <a:lnTo>
                  <a:pt x="38100" y="3175"/>
                </a:lnTo>
                <a:lnTo>
                  <a:pt x="50800" y="19050"/>
                </a:lnTo>
                <a:lnTo>
                  <a:pt x="120650" y="101600"/>
                </a:lnTo>
                <a:lnTo>
                  <a:pt x="190500" y="171450"/>
                </a:lnTo>
                <a:lnTo>
                  <a:pt x="285750" y="254000"/>
                </a:lnTo>
                <a:lnTo>
                  <a:pt x="327025" y="282575"/>
                </a:lnTo>
                <a:lnTo>
                  <a:pt x="377825" y="304800"/>
                </a:lnTo>
                <a:lnTo>
                  <a:pt x="476250" y="339725"/>
                </a:lnTo>
                <a:lnTo>
                  <a:pt x="739775" y="441325"/>
                </a:lnTo>
                <a:lnTo>
                  <a:pt x="974725" y="5365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E2F3747-E2A4-453A-A91F-FCF68C4C83D3}"/>
              </a:ext>
            </a:extLst>
          </p:cNvPr>
          <p:cNvSpPr/>
          <p:nvPr/>
        </p:nvSpPr>
        <p:spPr>
          <a:xfrm>
            <a:off x="5395913" y="3763963"/>
            <a:ext cx="1985962" cy="463550"/>
          </a:xfrm>
          <a:custGeom>
            <a:avLst/>
            <a:gdLst>
              <a:gd name="connsiteX0" fmla="*/ 721518 w 1985962"/>
              <a:gd name="connsiteY0" fmla="*/ 204788 h 461963"/>
              <a:gd name="connsiteX1" fmla="*/ 850106 w 1985962"/>
              <a:gd name="connsiteY1" fmla="*/ 185738 h 461963"/>
              <a:gd name="connsiteX2" fmla="*/ 1050131 w 1985962"/>
              <a:gd name="connsiteY2" fmla="*/ 159544 h 461963"/>
              <a:gd name="connsiteX3" fmla="*/ 1243012 w 1985962"/>
              <a:gd name="connsiteY3" fmla="*/ 128588 h 461963"/>
              <a:gd name="connsiteX4" fmla="*/ 1357312 w 1985962"/>
              <a:gd name="connsiteY4" fmla="*/ 109538 h 461963"/>
              <a:gd name="connsiteX5" fmla="*/ 1388268 w 1985962"/>
              <a:gd name="connsiteY5" fmla="*/ 100013 h 461963"/>
              <a:gd name="connsiteX6" fmla="*/ 1490662 w 1985962"/>
              <a:gd name="connsiteY6" fmla="*/ 59532 h 461963"/>
              <a:gd name="connsiteX7" fmla="*/ 1590675 w 1985962"/>
              <a:gd name="connsiteY7" fmla="*/ 14288 h 461963"/>
              <a:gd name="connsiteX8" fmla="*/ 1621631 w 1985962"/>
              <a:gd name="connsiteY8" fmla="*/ 2382 h 461963"/>
              <a:gd name="connsiteX9" fmla="*/ 1638300 w 1985962"/>
              <a:gd name="connsiteY9" fmla="*/ 0 h 461963"/>
              <a:gd name="connsiteX10" fmla="*/ 1693068 w 1985962"/>
              <a:gd name="connsiteY10" fmla="*/ 16669 h 461963"/>
              <a:gd name="connsiteX11" fmla="*/ 1788318 w 1985962"/>
              <a:gd name="connsiteY11" fmla="*/ 42863 h 461963"/>
              <a:gd name="connsiteX12" fmla="*/ 1854993 w 1985962"/>
              <a:gd name="connsiteY12" fmla="*/ 66675 h 461963"/>
              <a:gd name="connsiteX13" fmla="*/ 1916906 w 1985962"/>
              <a:gd name="connsiteY13" fmla="*/ 95250 h 461963"/>
              <a:gd name="connsiteX14" fmla="*/ 1957387 w 1985962"/>
              <a:gd name="connsiteY14" fmla="*/ 121444 h 461963"/>
              <a:gd name="connsiteX15" fmla="*/ 1978818 w 1985962"/>
              <a:gd name="connsiteY15" fmla="*/ 142875 h 461963"/>
              <a:gd name="connsiteX16" fmla="*/ 1985962 w 1985962"/>
              <a:gd name="connsiteY16" fmla="*/ 161925 h 461963"/>
              <a:gd name="connsiteX17" fmla="*/ 1983581 w 1985962"/>
              <a:gd name="connsiteY17" fmla="*/ 188119 h 461963"/>
              <a:gd name="connsiteX18" fmla="*/ 1971675 w 1985962"/>
              <a:gd name="connsiteY18" fmla="*/ 211932 h 461963"/>
              <a:gd name="connsiteX19" fmla="*/ 1943100 w 1985962"/>
              <a:gd name="connsiteY19" fmla="*/ 238125 h 461963"/>
              <a:gd name="connsiteX20" fmla="*/ 1909762 w 1985962"/>
              <a:gd name="connsiteY20" fmla="*/ 257175 h 461963"/>
              <a:gd name="connsiteX21" fmla="*/ 1857375 w 1985962"/>
              <a:gd name="connsiteY21" fmla="*/ 271463 h 461963"/>
              <a:gd name="connsiteX22" fmla="*/ 1759743 w 1985962"/>
              <a:gd name="connsiteY22" fmla="*/ 283369 h 461963"/>
              <a:gd name="connsiteX23" fmla="*/ 1574006 w 1985962"/>
              <a:gd name="connsiteY23" fmla="*/ 290513 h 461963"/>
              <a:gd name="connsiteX24" fmla="*/ 1400175 w 1985962"/>
              <a:gd name="connsiteY24" fmla="*/ 302419 h 461963"/>
              <a:gd name="connsiteX25" fmla="*/ 1204912 w 1985962"/>
              <a:gd name="connsiteY25" fmla="*/ 323850 h 461963"/>
              <a:gd name="connsiteX26" fmla="*/ 1035843 w 1985962"/>
              <a:gd name="connsiteY26" fmla="*/ 350044 h 461963"/>
              <a:gd name="connsiteX27" fmla="*/ 1007268 w 1985962"/>
              <a:gd name="connsiteY27" fmla="*/ 354807 h 461963"/>
              <a:gd name="connsiteX28" fmla="*/ 892968 w 1985962"/>
              <a:gd name="connsiteY28" fmla="*/ 366713 h 461963"/>
              <a:gd name="connsiteX29" fmla="*/ 742950 w 1985962"/>
              <a:gd name="connsiteY29" fmla="*/ 378619 h 461963"/>
              <a:gd name="connsiteX30" fmla="*/ 666750 w 1985962"/>
              <a:gd name="connsiteY30" fmla="*/ 388144 h 461963"/>
              <a:gd name="connsiteX31" fmla="*/ 519112 w 1985962"/>
              <a:gd name="connsiteY31" fmla="*/ 416719 h 461963"/>
              <a:gd name="connsiteX32" fmla="*/ 350043 w 1985962"/>
              <a:gd name="connsiteY32" fmla="*/ 452438 h 461963"/>
              <a:gd name="connsiteX33" fmla="*/ 300037 w 1985962"/>
              <a:gd name="connsiteY33" fmla="*/ 461963 h 461963"/>
              <a:gd name="connsiteX34" fmla="*/ 288131 w 1985962"/>
              <a:gd name="connsiteY34" fmla="*/ 461963 h 461963"/>
              <a:gd name="connsiteX35" fmla="*/ 252412 w 1985962"/>
              <a:gd name="connsiteY35" fmla="*/ 445294 h 461963"/>
              <a:gd name="connsiteX36" fmla="*/ 152400 w 1985962"/>
              <a:gd name="connsiteY36" fmla="*/ 378619 h 461963"/>
              <a:gd name="connsiteX37" fmla="*/ 100012 w 1985962"/>
              <a:gd name="connsiteY37" fmla="*/ 330994 h 461963"/>
              <a:gd name="connsiteX38" fmla="*/ 50006 w 1985962"/>
              <a:gd name="connsiteY38" fmla="*/ 273844 h 461963"/>
              <a:gd name="connsiteX39" fmla="*/ 16668 w 1985962"/>
              <a:gd name="connsiteY39" fmla="*/ 226219 h 461963"/>
              <a:gd name="connsiteX40" fmla="*/ 0 w 1985962"/>
              <a:gd name="connsiteY40" fmla="*/ 195263 h 461963"/>
              <a:gd name="connsiteX41" fmla="*/ 0 w 1985962"/>
              <a:gd name="connsiteY41" fmla="*/ 180975 h 461963"/>
              <a:gd name="connsiteX42" fmla="*/ 0 w 1985962"/>
              <a:gd name="connsiteY42" fmla="*/ 159544 h 461963"/>
              <a:gd name="connsiteX43" fmla="*/ 7143 w 1985962"/>
              <a:gd name="connsiteY43" fmla="*/ 152400 h 461963"/>
              <a:gd name="connsiteX44" fmla="*/ 21431 w 1985962"/>
              <a:gd name="connsiteY44" fmla="*/ 152400 h 461963"/>
              <a:gd name="connsiteX45" fmla="*/ 50006 w 1985962"/>
              <a:gd name="connsiteY45" fmla="*/ 157163 h 461963"/>
              <a:gd name="connsiteX46" fmla="*/ 71437 w 1985962"/>
              <a:gd name="connsiteY46" fmla="*/ 173832 h 461963"/>
              <a:gd name="connsiteX47" fmla="*/ 116681 w 1985962"/>
              <a:gd name="connsiteY47" fmla="*/ 197644 h 461963"/>
              <a:gd name="connsiteX48" fmla="*/ 180975 w 1985962"/>
              <a:gd name="connsiteY48" fmla="*/ 223838 h 461963"/>
              <a:gd name="connsiteX49" fmla="*/ 230981 w 1985962"/>
              <a:gd name="connsiteY49" fmla="*/ 240507 h 461963"/>
              <a:gd name="connsiteX50" fmla="*/ 283368 w 1985962"/>
              <a:gd name="connsiteY50" fmla="*/ 245269 h 461963"/>
              <a:gd name="connsiteX51" fmla="*/ 426243 w 1985962"/>
              <a:gd name="connsiteY51" fmla="*/ 238125 h 461963"/>
              <a:gd name="connsiteX52" fmla="*/ 585787 w 1985962"/>
              <a:gd name="connsiteY52" fmla="*/ 223838 h 461963"/>
              <a:gd name="connsiteX53" fmla="*/ 721518 w 1985962"/>
              <a:gd name="connsiteY53" fmla="*/ 204788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985962" h="461963">
                <a:moveTo>
                  <a:pt x="721518" y="204788"/>
                </a:moveTo>
                <a:lnTo>
                  <a:pt x="850106" y="185738"/>
                </a:lnTo>
                <a:lnTo>
                  <a:pt x="1050131" y="159544"/>
                </a:lnTo>
                <a:lnTo>
                  <a:pt x="1243012" y="128588"/>
                </a:lnTo>
                <a:lnTo>
                  <a:pt x="1357312" y="109538"/>
                </a:lnTo>
                <a:lnTo>
                  <a:pt x="1388268" y="100013"/>
                </a:lnTo>
                <a:lnTo>
                  <a:pt x="1490662" y="59532"/>
                </a:lnTo>
                <a:lnTo>
                  <a:pt x="1590675" y="14288"/>
                </a:lnTo>
                <a:lnTo>
                  <a:pt x="1621631" y="2382"/>
                </a:lnTo>
                <a:lnTo>
                  <a:pt x="1638300" y="0"/>
                </a:lnTo>
                <a:lnTo>
                  <a:pt x="1693068" y="16669"/>
                </a:lnTo>
                <a:lnTo>
                  <a:pt x="1788318" y="42863"/>
                </a:lnTo>
                <a:lnTo>
                  <a:pt x="1854993" y="66675"/>
                </a:lnTo>
                <a:lnTo>
                  <a:pt x="1916906" y="95250"/>
                </a:lnTo>
                <a:lnTo>
                  <a:pt x="1957387" y="121444"/>
                </a:lnTo>
                <a:lnTo>
                  <a:pt x="1978818" y="142875"/>
                </a:lnTo>
                <a:lnTo>
                  <a:pt x="1985962" y="161925"/>
                </a:lnTo>
                <a:lnTo>
                  <a:pt x="1983581" y="188119"/>
                </a:lnTo>
                <a:lnTo>
                  <a:pt x="1971675" y="211932"/>
                </a:lnTo>
                <a:lnTo>
                  <a:pt x="1943100" y="238125"/>
                </a:lnTo>
                <a:lnTo>
                  <a:pt x="1909762" y="257175"/>
                </a:lnTo>
                <a:lnTo>
                  <a:pt x="1857375" y="271463"/>
                </a:lnTo>
                <a:lnTo>
                  <a:pt x="1759743" y="283369"/>
                </a:lnTo>
                <a:lnTo>
                  <a:pt x="1574006" y="290513"/>
                </a:lnTo>
                <a:lnTo>
                  <a:pt x="1400175" y="302419"/>
                </a:lnTo>
                <a:lnTo>
                  <a:pt x="1204912" y="323850"/>
                </a:lnTo>
                <a:lnTo>
                  <a:pt x="1035843" y="350044"/>
                </a:lnTo>
                <a:lnTo>
                  <a:pt x="1007268" y="354807"/>
                </a:lnTo>
                <a:lnTo>
                  <a:pt x="892968" y="366713"/>
                </a:lnTo>
                <a:lnTo>
                  <a:pt x="742950" y="378619"/>
                </a:lnTo>
                <a:lnTo>
                  <a:pt x="666750" y="388144"/>
                </a:lnTo>
                <a:lnTo>
                  <a:pt x="519112" y="416719"/>
                </a:lnTo>
                <a:lnTo>
                  <a:pt x="350043" y="452438"/>
                </a:lnTo>
                <a:lnTo>
                  <a:pt x="300037" y="461963"/>
                </a:lnTo>
                <a:lnTo>
                  <a:pt x="288131" y="461963"/>
                </a:lnTo>
                <a:lnTo>
                  <a:pt x="252412" y="445294"/>
                </a:lnTo>
                <a:lnTo>
                  <a:pt x="152400" y="378619"/>
                </a:lnTo>
                <a:lnTo>
                  <a:pt x="100012" y="330994"/>
                </a:lnTo>
                <a:lnTo>
                  <a:pt x="50006" y="273844"/>
                </a:lnTo>
                <a:lnTo>
                  <a:pt x="16668" y="226219"/>
                </a:lnTo>
                <a:lnTo>
                  <a:pt x="0" y="195263"/>
                </a:lnTo>
                <a:lnTo>
                  <a:pt x="0" y="180975"/>
                </a:lnTo>
                <a:lnTo>
                  <a:pt x="0" y="159544"/>
                </a:lnTo>
                <a:lnTo>
                  <a:pt x="7143" y="152400"/>
                </a:lnTo>
                <a:lnTo>
                  <a:pt x="21431" y="152400"/>
                </a:lnTo>
                <a:lnTo>
                  <a:pt x="50006" y="157163"/>
                </a:lnTo>
                <a:lnTo>
                  <a:pt x="71437" y="173832"/>
                </a:lnTo>
                <a:lnTo>
                  <a:pt x="116681" y="197644"/>
                </a:lnTo>
                <a:lnTo>
                  <a:pt x="180975" y="223838"/>
                </a:lnTo>
                <a:lnTo>
                  <a:pt x="230981" y="240507"/>
                </a:lnTo>
                <a:lnTo>
                  <a:pt x="283368" y="245269"/>
                </a:lnTo>
                <a:lnTo>
                  <a:pt x="426243" y="238125"/>
                </a:lnTo>
                <a:lnTo>
                  <a:pt x="585787" y="223838"/>
                </a:lnTo>
                <a:lnTo>
                  <a:pt x="721518" y="2047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F1AE9FD-1D2F-4B1A-820D-D2F1535E3FDA}"/>
              </a:ext>
            </a:extLst>
          </p:cNvPr>
          <p:cNvSpPr/>
          <p:nvPr/>
        </p:nvSpPr>
        <p:spPr>
          <a:xfrm rot="19800000">
            <a:off x="2925763" y="2084389"/>
            <a:ext cx="3879850" cy="2573337"/>
          </a:xfrm>
          <a:custGeom>
            <a:avLst/>
            <a:gdLst>
              <a:gd name="connsiteX0" fmla="*/ 2419519 w 3880131"/>
              <a:gd name="connsiteY0" fmla="*/ 1359462 h 2573268"/>
              <a:gd name="connsiteX1" fmla="*/ 2609682 w 3880131"/>
              <a:gd name="connsiteY1" fmla="*/ 1213806 h 2573268"/>
              <a:gd name="connsiteX2" fmla="*/ 2706786 w 3880131"/>
              <a:gd name="connsiteY2" fmla="*/ 1132885 h 2573268"/>
              <a:gd name="connsiteX3" fmla="*/ 2779615 w 3880131"/>
              <a:gd name="connsiteY3" fmla="*/ 1068149 h 2573268"/>
              <a:gd name="connsiteX4" fmla="*/ 2985962 w 3880131"/>
              <a:gd name="connsiteY4" fmla="*/ 886078 h 2573268"/>
              <a:gd name="connsiteX5" fmla="*/ 3123526 w 3880131"/>
              <a:gd name="connsiteY5" fmla="*/ 748514 h 2573268"/>
              <a:gd name="connsiteX6" fmla="*/ 3337965 w 3880131"/>
              <a:gd name="connsiteY6" fmla="*/ 538121 h 2573268"/>
              <a:gd name="connsiteX7" fmla="*/ 3414839 w 3880131"/>
              <a:gd name="connsiteY7" fmla="*/ 461246 h 2573268"/>
              <a:gd name="connsiteX8" fmla="*/ 3443162 w 3880131"/>
              <a:gd name="connsiteY8" fmla="*/ 424832 h 2573268"/>
              <a:gd name="connsiteX9" fmla="*/ 3463392 w 3880131"/>
              <a:gd name="connsiteY9" fmla="*/ 396510 h 2573268"/>
              <a:gd name="connsiteX10" fmla="*/ 3479576 w 3880131"/>
              <a:gd name="connsiteY10" fmla="*/ 364142 h 2573268"/>
              <a:gd name="connsiteX11" fmla="*/ 3487668 w 3880131"/>
              <a:gd name="connsiteY11" fmla="*/ 331774 h 2573268"/>
              <a:gd name="connsiteX12" fmla="*/ 3491714 w 3880131"/>
              <a:gd name="connsiteY12" fmla="*/ 299406 h 2573268"/>
              <a:gd name="connsiteX13" fmla="*/ 3487668 w 3880131"/>
              <a:gd name="connsiteY13" fmla="*/ 267038 h 2573268"/>
              <a:gd name="connsiteX14" fmla="*/ 3467438 w 3880131"/>
              <a:gd name="connsiteY14" fmla="*/ 222531 h 2573268"/>
              <a:gd name="connsiteX15" fmla="*/ 3418885 w 3880131"/>
              <a:gd name="connsiteY15" fmla="*/ 137565 h 2573268"/>
              <a:gd name="connsiteX16" fmla="*/ 3390563 w 3880131"/>
              <a:gd name="connsiteY16" fmla="*/ 97105 h 2573268"/>
              <a:gd name="connsiteX17" fmla="*/ 3370333 w 3880131"/>
              <a:gd name="connsiteY17" fmla="*/ 68783 h 2573268"/>
              <a:gd name="connsiteX18" fmla="*/ 3354149 w 3880131"/>
              <a:gd name="connsiteY18" fmla="*/ 40461 h 2573268"/>
              <a:gd name="connsiteX19" fmla="*/ 3354149 w 3880131"/>
              <a:gd name="connsiteY19" fmla="*/ 16185 h 2573268"/>
              <a:gd name="connsiteX20" fmla="*/ 3362241 w 3880131"/>
              <a:gd name="connsiteY20" fmla="*/ 0 h 2573268"/>
              <a:gd name="connsiteX21" fmla="*/ 3378425 w 3880131"/>
              <a:gd name="connsiteY21" fmla="*/ 0 h 2573268"/>
              <a:gd name="connsiteX22" fmla="*/ 3410793 w 3880131"/>
              <a:gd name="connsiteY22" fmla="*/ 8092 h 2573268"/>
              <a:gd name="connsiteX23" fmla="*/ 3455300 w 3880131"/>
              <a:gd name="connsiteY23" fmla="*/ 36415 h 2573268"/>
              <a:gd name="connsiteX24" fmla="*/ 3540266 w 3880131"/>
              <a:gd name="connsiteY24" fmla="*/ 84967 h 2573268"/>
              <a:gd name="connsiteX25" fmla="*/ 3609048 w 3880131"/>
              <a:gd name="connsiteY25" fmla="*/ 125427 h 2573268"/>
              <a:gd name="connsiteX26" fmla="*/ 3673785 w 3880131"/>
              <a:gd name="connsiteY26" fmla="*/ 178025 h 2573268"/>
              <a:gd name="connsiteX27" fmla="*/ 3726383 w 3880131"/>
              <a:gd name="connsiteY27" fmla="*/ 222531 h 2573268"/>
              <a:gd name="connsiteX28" fmla="*/ 3766843 w 3880131"/>
              <a:gd name="connsiteY28" fmla="*/ 262992 h 2573268"/>
              <a:gd name="connsiteX29" fmla="*/ 3811349 w 3880131"/>
              <a:gd name="connsiteY29" fmla="*/ 319636 h 2573268"/>
              <a:gd name="connsiteX30" fmla="*/ 3835625 w 3880131"/>
              <a:gd name="connsiteY30" fmla="*/ 347958 h 2573268"/>
              <a:gd name="connsiteX31" fmla="*/ 3855855 w 3880131"/>
              <a:gd name="connsiteY31" fmla="*/ 384372 h 2573268"/>
              <a:gd name="connsiteX32" fmla="*/ 3867993 w 3880131"/>
              <a:gd name="connsiteY32" fmla="*/ 420786 h 2573268"/>
              <a:gd name="connsiteX33" fmla="*/ 3880131 w 3880131"/>
              <a:gd name="connsiteY33" fmla="*/ 461246 h 2573268"/>
              <a:gd name="connsiteX34" fmla="*/ 3880131 w 3880131"/>
              <a:gd name="connsiteY34" fmla="*/ 489569 h 2573268"/>
              <a:gd name="connsiteX35" fmla="*/ 3872039 w 3880131"/>
              <a:gd name="connsiteY35" fmla="*/ 517891 h 2573268"/>
              <a:gd name="connsiteX36" fmla="*/ 3855855 w 3880131"/>
              <a:gd name="connsiteY36" fmla="*/ 542167 h 2573268"/>
              <a:gd name="connsiteX37" fmla="*/ 3835625 w 3880131"/>
              <a:gd name="connsiteY37" fmla="*/ 554305 h 2573268"/>
              <a:gd name="connsiteX38" fmla="*/ 3811349 w 3880131"/>
              <a:gd name="connsiteY38" fmla="*/ 558351 h 2573268"/>
              <a:gd name="connsiteX39" fmla="*/ 3762797 w 3880131"/>
              <a:gd name="connsiteY39" fmla="*/ 570489 h 2573268"/>
              <a:gd name="connsiteX40" fmla="*/ 3726383 w 3880131"/>
              <a:gd name="connsiteY40" fmla="*/ 586673 h 2573268"/>
              <a:gd name="connsiteX41" fmla="*/ 3653554 w 3880131"/>
              <a:gd name="connsiteY41" fmla="*/ 647363 h 2573268"/>
              <a:gd name="connsiteX42" fmla="*/ 3265137 w 3880131"/>
              <a:gd name="connsiteY42" fmla="*/ 987229 h 2573268"/>
              <a:gd name="connsiteX43" fmla="*/ 3022376 w 3880131"/>
              <a:gd name="connsiteY43" fmla="*/ 1201668 h 2573268"/>
              <a:gd name="connsiteX44" fmla="*/ 2832213 w 3880131"/>
              <a:gd name="connsiteY44" fmla="*/ 1359462 h 2573268"/>
              <a:gd name="connsiteX45" fmla="*/ 2686556 w 3880131"/>
              <a:gd name="connsiteY45" fmla="*/ 1476797 h 2573268"/>
              <a:gd name="connsiteX46" fmla="*/ 2516624 w 3880131"/>
              <a:gd name="connsiteY46" fmla="*/ 1606269 h 2573268"/>
              <a:gd name="connsiteX47" fmla="*/ 2298139 w 3880131"/>
              <a:gd name="connsiteY47" fmla="*/ 1751926 h 2573268"/>
              <a:gd name="connsiteX48" fmla="*/ 2010871 w 3880131"/>
              <a:gd name="connsiteY48" fmla="*/ 1938043 h 2573268"/>
              <a:gd name="connsiteX49" fmla="*/ 1751926 w 3880131"/>
              <a:gd name="connsiteY49" fmla="*/ 2075608 h 2573268"/>
              <a:gd name="connsiteX50" fmla="*/ 1549625 w 3880131"/>
              <a:gd name="connsiteY50" fmla="*/ 2176758 h 2573268"/>
              <a:gd name="connsiteX51" fmla="*/ 1424199 w 3880131"/>
              <a:gd name="connsiteY51" fmla="*/ 2233402 h 2573268"/>
              <a:gd name="connsiteX52" fmla="*/ 1250220 w 3880131"/>
              <a:gd name="connsiteY52" fmla="*/ 2302185 h 2573268"/>
              <a:gd name="connsiteX53" fmla="*/ 1031735 w 3880131"/>
              <a:gd name="connsiteY53" fmla="*/ 2379059 h 2573268"/>
              <a:gd name="connsiteX54" fmla="*/ 898216 w 3880131"/>
              <a:gd name="connsiteY54" fmla="*/ 2423565 h 2573268"/>
              <a:gd name="connsiteX55" fmla="*/ 732330 w 3880131"/>
              <a:gd name="connsiteY55" fmla="*/ 2459979 h 2573268"/>
              <a:gd name="connsiteX56" fmla="*/ 550259 w 3880131"/>
              <a:gd name="connsiteY56" fmla="*/ 2504485 h 2573268"/>
              <a:gd name="connsiteX57" fmla="*/ 327728 w 3880131"/>
              <a:gd name="connsiteY57" fmla="*/ 2544946 h 2573268"/>
              <a:gd name="connsiteX58" fmla="*/ 182071 w 3880131"/>
              <a:gd name="connsiteY58" fmla="*/ 2561130 h 2573268"/>
              <a:gd name="connsiteX59" fmla="*/ 76875 w 3880131"/>
              <a:gd name="connsiteY59" fmla="*/ 2569222 h 2573268"/>
              <a:gd name="connsiteX60" fmla="*/ 24277 w 3880131"/>
              <a:gd name="connsiteY60" fmla="*/ 2573268 h 2573268"/>
              <a:gd name="connsiteX61" fmla="*/ 12139 w 3880131"/>
              <a:gd name="connsiteY61" fmla="*/ 2565176 h 2573268"/>
              <a:gd name="connsiteX62" fmla="*/ 0 w 3880131"/>
              <a:gd name="connsiteY62" fmla="*/ 2544946 h 2573268"/>
              <a:gd name="connsiteX63" fmla="*/ 4047 w 3880131"/>
              <a:gd name="connsiteY63" fmla="*/ 2532808 h 2573268"/>
              <a:gd name="connsiteX64" fmla="*/ 20231 w 3880131"/>
              <a:gd name="connsiteY64" fmla="*/ 2516623 h 2573268"/>
              <a:gd name="connsiteX65" fmla="*/ 97105 w 3880131"/>
              <a:gd name="connsiteY65" fmla="*/ 2496393 h 2573268"/>
              <a:gd name="connsiteX66" fmla="*/ 315590 w 3880131"/>
              <a:gd name="connsiteY66" fmla="*/ 2439749 h 2573268"/>
              <a:gd name="connsiteX67" fmla="*/ 485523 w 3880131"/>
              <a:gd name="connsiteY67" fmla="*/ 2387151 h 2573268"/>
              <a:gd name="connsiteX68" fmla="*/ 736376 w 3880131"/>
              <a:gd name="connsiteY68" fmla="*/ 2306231 h 2573268"/>
              <a:gd name="connsiteX69" fmla="*/ 958907 w 3880131"/>
              <a:gd name="connsiteY69" fmla="*/ 2221264 h 2573268"/>
              <a:gd name="connsiteX70" fmla="*/ 1234036 w 3880131"/>
              <a:gd name="connsiteY70" fmla="*/ 2095838 h 2573268"/>
              <a:gd name="connsiteX71" fmla="*/ 1569855 w 3880131"/>
              <a:gd name="connsiteY71" fmla="*/ 1917813 h 2573268"/>
              <a:gd name="connsiteX72" fmla="*/ 1929951 w 3880131"/>
              <a:gd name="connsiteY72" fmla="*/ 1707420 h 2573268"/>
              <a:gd name="connsiteX73" fmla="*/ 2286000 w 3880131"/>
              <a:gd name="connsiteY73" fmla="*/ 1464659 h 2573268"/>
              <a:gd name="connsiteX74" fmla="*/ 2419519 w 3880131"/>
              <a:gd name="connsiteY74" fmla="*/ 1359462 h 2573268"/>
              <a:gd name="connsiteX0" fmla="*/ 2419519 w 3880131"/>
              <a:gd name="connsiteY0" fmla="*/ 1359462 h 2573268"/>
              <a:gd name="connsiteX1" fmla="*/ 2609682 w 3880131"/>
              <a:gd name="connsiteY1" fmla="*/ 1213806 h 2573268"/>
              <a:gd name="connsiteX2" fmla="*/ 2706786 w 3880131"/>
              <a:gd name="connsiteY2" fmla="*/ 1132885 h 2573268"/>
              <a:gd name="connsiteX3" fmla="*/ 2779615 w 3880131"/>
              <a:gd name="connsiteY3" fmla="*/ 1068149 h 2573268"/>
              <a:gd name="connsiteX4" fmla="*/ 2985962 w 3880131"/>
              <a:gd name="connsiteY4" fmla="*/ 886078 h 2573268"/>
              <a:gd name="connsiteX5" fmla="*/ 3123526 w 3880131"/>
              <a:gd name="connsiteY5" fmla="*/ 748514 h 2573268"/>
              <a:gd name="connsiteX6" fmla="*/ 3337965 w 3880131"/>
              <a:gd name="connsiteY6" fmla="*/ 538121 h 2573268"/>
              <a:gd name="connsiteX7" fmla="*/ 3414839 w 3880131"/>
              <a:gd name="connsiteY7" fmla="*/ 461246 h 2573268"/>
              <a:gd name="connsiteX8" fmla="*/ 3443162 w 3880131"/>
              <a:gd name="connsiteY8" fmla="*/ 424832 h 2573268"/>
              <a:gd name="connsiteX9" fmla="*/ 3463392 w 3880131"/>
              <a:gd name="connsiteY9" fmla="*/ 396510 h 2573268"/>
              <a:gd name="connsiteX10" fmla="*/ 3479576 w 3880131"/>
              <a:gd name="connsiteY10" fmla="*/ 364142 h 2573268"/>
              <a:gd name="connsiteX11" fmla="*/ 3487668 w 3880131"/>
              <a:gd name="connsiteY11" fmla="*/ 331774 h 2573268"/>
              <a:gd name="connsiteX12" fmla="*/ 3491714 w 3880131"/>
              <a:gd name="connsiteY12" fmla="*/ 299406 h 2573268"/>
              <a:gd name="connsiteX13" fmla="*/ 3487668 w 3880131"/>
              <a:gd name="connsiteY13" fmla="*/ 267038 h 2573268"/>
              <a:gd name="connsiteX14" fmla="*/ 3467438 w 3880131"/>
              <a:gd name="connsiteY14" fmla="*/ 222531 h 2573268"/>
              <a:gd name="connsiteX15" fmla="*/ 3418885 w 3880131"/>
              <a:gd name="connsiteY15" fmla="*/ 137565 h 2573268"/>
              <a:gd name="connsiteX16" fmla="*/ 3390563 w 3880131"/>
              <a:gd name="connsiteY16" fmla="*/ 97105 h 2573268"/>
              <a:gd name="connsiteX17" fmla="*/ 3370333 w 3880131"/>
              <a:gd name="connsiteY17" fmla="*/ 68783 h 2573268"/>
              <a:gd name="connsiteX18" fmla="*/ 3354149 w 3880131"/>
              <a:gd name="connsiteY18" fmla="*/ 40461 h 2573268"/>
              <a:gd name="connsiteX19" fmla="*/ 3354149 w 3880131"/>
              <a:gd name="connsiteY19" fmla="*/ 16185 h 2573268"/>
              <a:gd name="connsiteX20" fmla="*/ 3362241 w 3880131"/>
              <a:gd name="connsiteY20" fmla="*/ 0 h 2573268"/>
              <a:gd name="connsiteX21" fmla="*/ 3378425 w 3880131"/>
              <a:gd name="connsiteY21" fmla="*/ 0 h 2573268"/>
              <a:gd name="connsiteX22" fmla="*/ 3410793 w 3880131"/>
              <a:gd name="connsiteY22" fmla="*/ 8092 h 2573268"/>
              <a:gd name="connsiteX23" fmla="*/ 3455300 w 3880131"/>
              <a:gd name="connsiteY23" fmla="*/ 36415 h 2573268"/>
              <a:gd name="connsiteX24" fmla="*/ 3540266 w 3880131"/>
              <a:gd name="connsiteY24" fmla="*/ 84967 h 2573268"/>
              <a:gd name="connsiteX25" fmla="*/ 3609048 w 3880131"/>
              <a:gd name="connsiteY25" fmla="*/ 125427 h 2573268"/>
              <a:gd name="connsiteX26" fmla="*/ 3673785 w 3880131"/>
              <a:gd name="connsiteY26" fmla="*/ 178025 h 2573268"/>
              <a:gd name="connsiteX27" fmla="*/ 3726383 w 3880131"/>
              <a:gd name="connsiteY27" fmla="*/ 222531 h 2573268"/>
              <a:gd name="connsiteX28" fmla="*/ 3766843 w 3880131"/>
              <a:gd name="connsiteY28" fmla="*/ 262992 h 2573268"/>
              <a:gd name="connsiteX29" fmla="*/ 3811349 w 3880131"/>
              <a:gd name="connsiteY29" fmla="*/ 319636 h 2573268"/>
              <a:gd name="connsiteX30" fmla="*/ 3835625 w 3880131"/>
              <a:gd name="connsiteY30" fmla="*/ 347958 h 2573268"/>
              <a:gd name="connsiteX31" fmla="*/ 3855855 w 3880131"/>
              <a:gd name="connsiteY31" fmla="*/ 384372 h 2573268"/>
              <a:gd name="connsiteX32" fmla="*/ 3867993 w 3880131"/>
              <a:gd name="connsiteY32" fmla="*/ 420786 h 2573268"/>
              <a:gd name="connsiteX33" fmla="*/ 3880131 w 3880131"/>
              <a:gd name="connsiteY33" fmla="*/ 461246 h 2573268"/>
              <a:gd name="connsiteX34" fmla="*/ 3880131 w 3880131"/>
              <a:gd name="connsiteY34" fmla="*/ 489569 h 2573268"/>
              <a:gd name="connsiteX35" fmla="*/ 3872039 w 3880131"/>
              <a:gd name="connsiteY35" fmla="*/ 517891 h 2573268"/>
              <a:gd name="connsiteX36" fmla="*/ 3855855 w 3880131"/>
              <a:gd name="connsiteY36" fmla="*/ 542167 h 2573268"/>
              <a:gd name="connsiteX37" fmla="*/ 3835625 w 3880131"/>
              <a:gd name="connsiteY37" fmla="*/ 554305 h 2573268"/>
              <a:gd name="connsiteX38" fmla="*/ 3811349 w 3880131"/>
              <a:gd name="connsiteY38" fmla="*/ 558351 h 2573268"/>
              <a:gd name="connsiteX39" fmla="*/ 3762797 w 3880131"/>
              <a:gd name="connsiteY39" fmla="*/ 570489 h 2573268"/>
              <a:gd name="connsiteX40" fmla="*/ 3726383 w 3880131"/>
              <a:gd name="connsiteY40" fmla="*/ 586673 h 2573268"/>
              <a:gd name="connsiteX41" fmla="*/ 3653554 w 3880131"/>
              <a:gd name="connsiteY41" fmla="*/ 647363 h 2573268"/>
              <a:gd name="connsiteX42" fmla="*/ 3265137 w 3880131"/>
              <a:gd name="connsiteY42" fmla="*/ 987229 h 2573268"/>
              <a:gd name="connsiteX43" fmla="*/ 3022376 w 3880131"/>
              <a:gd name="connsiteY43" fmla="*/ 1201668 h 2573268"/>
              <a:gd name="connsiteX44" fmla="*/ 2832213 w 3880131"/>
              <a:gd name="connsiteY44" fmla="*/ 1359462 h 2573268"/>
              <a:gd name="connsiteX45" fmla="*/ 2686556 w 3880131"/>
              <a:gd name="connsiteY45" fmla="*/ 1476797 h 2573268"/>
              <a:gd name="connsiteX46" fmla="*/ 2516624 w 3880131"/>
              <a:gd name="connsiteY46" fmla="*/ 1606269 h 2573268"/>
              <a:gd name="connsiteX47" fmla="*/ 2298139 w 3880131"/>
              <a:gd name="connsiteY47" fmla="*/ 1751926 h 2573268"/>
              <a:gd name="connsiteX48" fmla="*/ 2010871 w 3880131"/>
              <a:gd name="connsiteY48" fmla="*/ 1938043 h 2573268"/>
              <a:gd name="connsiteX49" fmla="*/ 1751926 w 3880131"/>
              <a:gd name="connsiteY49" fmla="*/ 2075608 h 2573268"/>
              <a:gd name="connsiteX50" fmla="*/ 1549625 w 3880131"/>
              <a:gd name="connsiteY50" fmla="*/ 2176758 h 2573268"/>
              <a:gd name="connsiteX51" fmla="*/ 1424199 w 3880131"/>
              <a:gd name="connsiteY51" fmla="*/ 2233402 h 2573268"/>
              <a:gd name="connsiteX52" fmla="*/ 1250220 w 3880131"/>
              <a:gd name="connsiteY52" fmla="*/ 2302185 h 2573268"/>
              <a:gd name="connsiteX53" fmla="*/ 1031735 w 3880131"/>
              <a:gd name="connsiteY53" fmla="*/ 2379059 h 2573268"/>
              <a:gd name="connsiteX54" fmla="*/ 898216 w 3880131"/>
              <a:gd name="connsiteY54" fmla="*/ 2423565 h 2573268"/>
              <a:gd name="connsiteX55" fmla="*/ 550259 w 3880131"/>
              <a:gd name="connsiteY55" fmla="*/ 2504485 h 2573268"/>
              <a:gd name="connsiteX56" fmla="*/ 327728 w 3880131"/>
              <a:gd name="connsiteY56" fmla="*/ 2544946 h 2573268"/>
              <a:gd name="connsiteX57" fmla="*/ 182071 w 3880131"/>
              <a:gd name="connsiteY57" fmla="*/ 2561130 h 2573268"/>
              <a:gd name="connsiteX58" fmla="*/ 76875 w 3880131"/>
              <a:gd name="connsiteY58" fmla="*/ 2569222 h 2573268"/>
              <a:gd name="connsiteX59" fmla="*/ 24277 w 3880131"/>
              <a:gd name="connsiteY59" fmla="*/ 2573268 h 2573268"/>
              <a:gd name="connsiteX60" fmla="*/ 12139 w 3880131"/>
              <a:gd name="connsiteY60" fmla="*/ 2565176 h 2573268"/>
              <a:gd name="connsiteX61" fmla="*/ 0 w 3880131"/>
              <a:gd name="connsiteY61" fmla="*/ 2544946 h 2573268"/>
              <a:gd name="connsiteX62" fmla="*/ 4047 w 3880131"/>
              <a:gd name="connsiteY62" fmla="*/ 2532808 h 2573268"/>
              <a:gd name="connsiteX63" fmla="*/ 20231 w 3880131"/>
              <a:gd name="connsiteY63" fmla="*/ 2516623 h 2573268"/>
              <a:gd name="connsiteX64" fmla="*/ 97105 w 3880131"/>
              <a:gd name="connsiteY64" fmla="*/ 2496393 h 2573268"/>
              <a:gd name="connsiteX65" fmla="*/ 315590 w 3880131"/>
              <a:gd name="connsiteY65" fmla="*/ 2439749 h 2573268"/>
              <a:gd name="connsiteX66" fmla="*/ 485523 w 3880131"/>
              <a:gd name="connsiteY66" fmla="*/ 2387151 h 2573268"/>
              <a:gd name="connsiteX67" fmla="*/ 736376 w 3880131"/>
              <a:gd name="connsiteY67" fmla="*/ 2306231 h 2573268"/>
              <a:gd name="connsiteX68" fmla="*/ 958907 w 3880131"/>
              <a:gd name="connsiteY68" fmla="*/ 2221264 h 2573268"/>
              <a:gd name="connsiteX69" fmla="*/ 1234036 w 3880131"/>
              <a:gd name="connsiteY69" fmla="*/ 2095838 h 2573268"/>
              <a:gd name="connsiteX70" fmla="*/ 1569855 w 3880131"/>
              <a:gd name="connsiteY70" fmla="*/ 1917813 h 2573268"/>
              <a:gd name="connsiteX71" fmla="*/ 1929951 w 3880131"/>
              <a:gd name="connsiteY71" fmla="*/ 1707420 h 2573268"/>
              <a:gd name="connsiteX72" fmla="*/ 2286000 w 3880131"/>
              <a:gd name="connsiteY72" fmla="*/ 1464659 h 2573268"/>
              <a:gd name="connsiteX73" fmla="*/ 2419519 w 3880131"/>
              <a:gd name="connsiteY73" fmla="*/ 1359462 h 257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880131" h="2573268">
                <a:moveTo>
                  <a:pt x="2419519" y="1359462"/>
                </a:moveTo>
                <a:lnTo>
                  <a:pt x="2609682" y="1213806"/>
                </a:lnTo>
                <a:lnTo>
                  <a:pt x="2706786" y="1132885"/>
                </a:lnTo>
                <a:lnTo>
                  <a:pt x="2779615" y="1068149"/>
                </a:lnTo>
                <a:lnTo>
                  <a:pt x="2985962" y="886078"/>
                </a:lnTo>
                <a:lnTo>
                  <a:pt x="3123526" y="748514"/>
                </a:lnTo>
                <a:lnTo>
                  <a:pt x="3337965" y="538121"/>
                </a:lnTo>
                <a:lnTo>
                  <a:pt x="3414839" y="461246"/>
                </a:lnTo>
                <a:lnTo>
                  <a:pt x="3443162" y="424832"/>
                </a:lnTo>
                <a:lnTo>
                  <a:pt x="3463392" y="396510"/>
                </a:lnTo>
                <a:lnTo>
                  <a:pt x="3479576" y="364142"/>
                </a:lnTo>
                <a:lnTo>
                  <a:pt x="3487668" y="331774"/>
                </a:lnTo>
                <a:lnTo>
                  <a:pt x="3491714" y="299406"/>
                </a:lnTo>
                <a:lnTo>
                  <a:pt x="3487668" y="267038"/>
                </a:lnTo>
                <a:lnTo>
                  <a:pt x="3467438" y="222531"/>
                </a:lnTo>
                <a:lnTo>
                  <a:pt x="3418885" y="137565"/>
                </a:lnTo>
                <a:lnTo>
                  <a:pt x="3390563" y="97105"/>
                </a:lnTo>
                <a:lnTo>
                  <a:pt x="3370333" y="68783"/>
                </a:lnTo>
                <a:lnTo>
                  <a:pt x="3354149" y="40461"/>
                </a:lnTo>
                <a:lnTo>
                  <a:pt x="3354149" y="16185"/>
                </a:lnTo>
                <a:lnTo>
                  <a:pt x="3362241" y="0"/>
                </a:lnTo>
                <a:lnTo>
                  <a:pt x="3378425" y="0"/>
                </a:lnTo>
                <a:lnTo>
                  <a:pt x="3410793" y="8092"/>
                </a:lnTo>
                <a:lnTo>
                  <a:pt x="3455300" y="36415"/>
                </a:lnTo>
                <a:lnTo>
                  <a:pt x="3540266" y="84967"/>
                </a:lnTo>
                <a:lnTo>
                  <a:pt x="3609048" y="125427"/>
                </a:lnTo>
                <a:lnTo>
                  <a:pt x="3673785" y="178025"/>
                </a:lnTo>
                <a:lnTo>
                  <a:pt x="3726383" y="222531"/>
                </a:lnTo>
                <a:lnTo>
                  <a:pt x="3766843" y="262992"/>
                </a:lnTo>
                <a:lnTo>
                  <a:pt x="3811349" y="319636"/>
                </a:lnTo>
                <a:lnTo>
                  <a:pt x="3835625" y="347958"/>
                </a:lnTo>
                <a:lnTo>
                  <a:pt x="3855855" y="384372"/>
                </a:lnTo>
                <a:lnTo>
                  <a:pt x="3867993" y="420786"/>
                </a:lnTo>
                <a:lnTo>
                  <a:pt x="3880131" y="461246"/>
                </a:lnTo>
                <a:lnTo>
                  <a:pt x="3880131" y="489569"/>
                </a:lnTo>
                <a:lnTo>
                  <a:pt x="3872039" y="517891"/>
                </a:lnTo>
                <a:lnTo>
                  <a:pt x="3855855" y="542167"/>
                </a:lnTo>
                <a:lnTo>
                  <a:pt x="3835625" y="554305"/>
                </a:lnTo>
                <a:lnTo>
                  <a:pt x="3811349" y="558351"/>
                </a:lnTo>
                <a:lnTo>
                  <a:pt x="3762797" y="570489"/>
                </a:lnTo>
                <a:lnTo>
                  <a:pt x="3726383" y="586673"/>
                </a:lnTo>
                <a:lnTo>
                  <a:pt x="3653554" y="647363"/>
                </a:lnTo>
                <a:lnTo>
                  <a:pt x="3265137" y="987229"/>
                </a:lnTo>
                <a:lnTo>
                  <a:pt x="3022376" y="1201668"/>
                </a:lnTo>
                <a:lnTo>
                  <a:pt x="2832213" y="1359462"/>
                </a:lnTo>
                <a:lnTo>
                  <a:pt x="2686556" y="1476797"/>
                </a:lnTo>
                <a:lnTo>
                  <a:pt x="2516624" y="1606269"/>
                </a:lnTo>
                <a:lnTo>
                  <a:pt x="2298139" y="1751926"/>
                </a:lnTo>
                <a:lnTo>
                  <a:pt x="2010871" y="1938043"/>
                </a:lnTo>
                <a:lnTo>
                  <a:pt x="1751926" y="2075608"/>
                </a:lnTo>
                <a:lnTo>
                  <a:pt x="1549625" y="2176758"/>
                </a:lnTo>
                <a:lnTo>
                  <a:pt x="1424199" y="2233402"/>
                </a:lnTo>
                <a:lnTo>
                  <a:pt x="1250220" y="2302185"/>
                </a:lnTo>
                <a:lnTo>
                  <a:pt x="1031735" y="2379059"/>
                </a:lnTo>
                <a:lnTo>
                  <a:pt x="898216" y="2423565"/>
                </a:lnTo>
                <a:lnTo>
                  <a:pt x="550259" y="2504485"/>
                </a:lnTo>
                <a:lnTo>
                  <a:pt x="327728" y="2544946"/>
                </a:lnTo>
                <a:lnTo>
                  <a:pt x="182071" y="2561130"/>
                </a:lnTo>
                <a:lnTo>
                  <a:pt x="76875" y="2569222"/>
                </a:lnTo>
                <a:lnTo>
                  <a:pt x="24277" y="2573268"/>
                </a:lnTo>
                <a:lnTo>
                  <a:pt x="12139" y="2565176"/>
                </a:lnTo>
                <a:lnTo>
                  <a:pt x="0" y="2544946"/>
                </a:lnTo>
                <a:lnTo>
                  <a:pt x="4047" y="2532808"/>
                </a:lnTo>
                <a:lnTo>
                  <a:pt x="20231" y="2516623"/>
                </a:lnTo>
                <a:lnTo>
                  <a:pt x="97105" y="2496393"/>
                </a:lnTo>
                <a:lnTo>
                  <a:pt x="315590" y="2439749"/>
                </a:lnTo>
                <a:lnTo>
                  <a:pt x="485523" y="2387151"/>
                </a:lnTo>
                <a:lnTo>
                  <a:pt x="736376" y="2306231"/>
                </a:lnTo>
                <a:lnTo>
                  <a:pt x="958907" y="2221264"/>
                </a:lnTo>
                <a:lnTo>
                  <a:pt x="1234036" y="2095838"/>
                </a:lnTo>
                <a:lnTo>
                  <a:pt x="1569855" y="1917813"/>
                </a:lnTo>
                <a:lnTo>
                  <a:pt x="1929951" y="1707420"/>
                </a:lnTo>
                <a:lnTo>
                  <a:pt x="2286000" y="1464659"/>
                </a:lnTo>
                <a:lnTo>
                  <a:pt x="2419519" y="13594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F754207-02DB-4DC7-BC39-3650FF6D9441}"/>
              </a:ext>
            </a:extLst>
          </p:cNvPr>
          <p:cNvSpPr/>
          <p:nvPr/>
        </p:nvSpPr>
        <p:spPr>
          <a:xfrm>
            <a:off x="6135689" y="4086225"/>
            <a:ext cx="517525" cy="1295400"/>
          </a:xfrm>
          <a:custGeom>
            <a:avLst/>
            <a:gdLst>
              <a:gd name="connsiteX0" fmla="*/ 164307 w 516732"/>
              <a:gd name="connsiteY0" fmla="*/ 650081 h 1295400"/>
              <a:gd name="connsiteX1" fmla="*/ 171450 w 516732"/>
              <a:gd name="connsiteY1" fmla="*/ 378619 h 1295400"/>
              <a:gd name="connsiteX2" fmla="*/ 173832 w 516732"/>
              <a:gd name="connsiteY2" fmla="*/ 230981 h 1295400"/>
              <a:gd name="connsiteX3" fmla="*/ 173832 w 516732"/>
              <a:gd name="connsiteY3" fmla="*/ 202406 h 1295400"/>
              <a:gd name="connsiteX4" fmla="*/ 164307 w 516732"/>
              <a:gd name="connsiteY4" fmla="*/ 183356 h 1295400"/>
              <a:gd name="connsiteX5" fmla="*/ 111919 w 516732"/>
              <a:gd name="connsiteY5" fmla="*/ 142875 h 1295400"/>
              <a:gd name="connsiteX6" fmla="*/ 42863 w 516732"/>
              <a:gd name="connsiteY6" fmla="*/ 78581 h 1295400"/>
              <a:gd name="connsiteX7" fmla="*/ 0 w 516732"/>
              <a:gd name="connsiteY7" fmla="*/ 33338 h 1295400"/>
              <a:gd name="connsiteX8" fmla="*/ 0 w 516732"/>
              <a:gd name="connsiteY8" fmla="*/ 21431 h 1295400"/>
              <a:gd name="connsiteX9" fmla="*/ 245269 w 516732"/>
              <a:gd name="connsiteY9" fmla="*/ 0 h 1295400"/>
              <a:gd name="connsiteX10" fmla="*/ 259557 w 516732"/>
              <a:gd name="connsiteY10" fmla="*/ 16669 h 1295400"/>
              <a:gd name="connsiteX11" fmla="*/ 288132 w 516732"/>
              <a:gd name="connsiteY11" fmla="*/ 59531 h 1295400"/>
              <a:gd name="connsiteX12" fmla="*/ 340519 w 516732"/>
              <a:gd name="connsiteY12" fmla="*/ 100013 h 1295400"/>
              <a:gd name="connsiteX13" fmla="*/ 423863 w 516732"/>
              <a:gd name="connsiteY13" fmla="*/ 142875 h 1295400"/>
              <a:gd name="connsiteX14" fmla="*/ 471488 w 516732"/>
              <a:gd name="connsiteY14" fmla="*/ 161925 h 1295400"/>
              <a:gd name="connsiteX15" fmla="*/ 500063 w 516732"/>
              <a:gd name="connsiteY15" fmla="*/ 171450 h 1295400"/>
              <a:gd name="connsiteX16" fmla="*/ 509588 w 516732"/>
              <a:gd name="connsiteY16" fmla="*/ 178594 h 1295400"/>
              <a:gd name="connsiteX17" fmla="*/ 516732 w 516732"/>
              <a:gd name="connsiteY17" fmla="*/ 190500 h 1295400"/>
              <a:gd name="connsiteX18" fmla="*/ 516732 w 516732"/>
              <a:gd name="connsiteY18" fmla="*/ 204788 h 1295400"/>
              <a:gd name="connsiteX19" fmla="*/ 507207 w 516732"/>
              <a:gd name="connsiteY19" fmla="*/ 233363 h 1295400"/>
              <a:gd name="connsiteX20" fmla="*/ 492919 w 516732"/>
              <a:gd name="connsiteY20" fmla="*/ 261938 h 1295400"/>
              <a:gd name="connsiteX21" fmla="*/ 478632 w 516732"/>
              <a:gd name="connsiteY21" fmla="*/ 283369 h 1295400"/>
              <a:gd name="connsiteX22" fmla="*/ 469107 w 516732"/>
              <a:gd name="connsiteY22" fmla="*/ 302419 h 1295400"/>
              <a:gd name="connsiteX23" fmla="*/ 461963 w 516732"/>
              <a:gd name="connsiteY23" fmla="*/ 330994 h 1295400"/>
              <a:gd name="connsiteX24" fmla="*/ 381000 w 516732"/>
              <a:gd name="connsiteY24" fmla="*/ 1185863 h 1295400"/>
              <a:gd name="connsiteX25" fmla="*/ 376238 w 516732"/>
              <a:gd name="connsiteY25" fmla="*/ 1266825 h 1295400"/>
              <a:gd name="connsiteX26" fmla="*/ 364332 w 516732"/>
              <a:gd name="connsiteY26" fmla="*/ 1276350 h 1295400"/>
              <a:gd name="connsiteX27" fmla="*/ 157163 w 516732"/>
              <a:gd name="connsiteY27" fmla="*/ 1295400 h 1295400"/>
              <a:gd name="connsiteX28" fmla="*/ 150019 w 516732"/>
              <a:gd name="connsiteY28" fmla="*/ 1285875 h 1295400"/>
              <a:gd name="connsiteX29" fmla="*/ 152400 w 516732"/>
              <a:gd name="connsiteY29" fmla="*/ 1247775 h 1295400"/>
              <a:gd name="connsiteX30" fmla="*/ 157163 w 516732"/>
              <a:gd name="connsiteY30" fmla="*/ 1081088 h 1295400"/>
              <a:gd name="connsiteX31" fmla="*/ 164307 w 516732"/>
              <a:gd name="connsiteY31" fmla="*/ 650081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6732" h="1295400">
                <a:moveTo>
                  <a:pt x="164307" y="650081"/>
                </a:moveTo>
                <a:lnTo>
                  <a:pt x="171450" y="378619"/>
                </a:lnTo>
                <a:lnTo>
                  <a:pt x="173832" y="230981"/>
                </a:lnTo>
                <a:lnTo>
                  <a:pt x="173832" y="202406"/>
                </a:lnTo>
                <a:lnTo>
                  <a:pt x="164307" y="183356"/>
                </a:lnTo>
                <a:lnTo>
                  <a:pt x="111919" y="142875"/>
                </a:lnTo>
                <a:lnTo>
                  <a:pt x="42863" y="78581"/>
                </a:lnTo>
                <a:lnTo>
                  <a:pt x="0" y="33338"/>
                </a:lnTo>
                <a:lnTo>
                  <a:pt x="0" y="21431"/>
                </a:lnTo>
                <a:lnTo>
                  <a:pt x="245269" y="0"/>
                </a:lnTo>
                <a:lnTo>
                  <a:pt x="259557" y="16669"/>
                </a:lnTo>
                <a:lnTo>
                  <a:pt x="288132" y="59531"/>
                </a:lnTo>
                <a:lnTo>
                  <a:pt x="340519" y="100013"/>
                </a:lnTo>
                <a:lnTo>
                  <a:pt x="423863" y="142875"/>
                </a:lnTo>
                <a:lnTo>
                  <a:pt x="471488" y="161925"/>
                </a:lnTo>
                <a:lnTo>
                  <a:pt x="500063" y="171450"/>
                </a:lnTo>
                <a:lnTo>
                  <a:pt x="509588" y="178594"/>
                </a:lnTo>
                <a:lnTo>
                  <a:pt x="516732" y="190500"/>
                </a:lnTo>
                <a:lnTo>
                  <a:pt x="516732" y="204788"/>
                </a:lnTo>
                <a:lnTo>
                  <a:pt x="507207" y="233363"/>
                </a:lnTo>
                <a:lnTo>
                  <a:pt x="492919" y="261938"/>
                </a:lnTo>
                <a:lnTo>
                  <a:pt x="478632" y="283369"/>
                </a:lnTo>
                <a:lnTo>
                  <a:pt x="469107" y="302419"/>
                </a:lnTo>
                <a:lnTo>
                  <a:pt x="461963" y="330994"/>
                </a:lnTo>
                <a:lnTo>
                  <a:pt x="381000" y="1185863"/>
                </a:lnTo>
                <a:lnTo>
                  <a:pt x="376238" y="1266825"/>
                </a:lnTo>
                <a:lnTo>
                  <a:pt x="364332" y="1276350"/>
                </a:lnTo>
                <a:lnTo>
                  <a:pt x="157163" y="1295400"/>
                </a:lnTo>
                <a:lnTo>
                  <a:pt x="150019" y="1285875"/>
                </a:lnTo>
                <a:lnTo>
                  <a:pt x="152400" y="1247775"/>
                </a:lnTo>
                <a:lnTo>
                  <a:pt x="157163" y="1081088"/>
                </a:lnTo>
                <a:lnTo>
                  <a:pt x="164307" y="6500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A4C9280-599D-4A1E-A904-FFDA96230724}"/>
              </a:ext>
            </a:extLst>
          </p:cNvPr>
          <p:cNvSpPr/>
          <p:nvPr/>
        </p:nvSpPr>
        <p:spPr>
          <a:xfrm>
            <a:off x="4824414" y="5235575"/>
            <a:ext cx="3228975" cy="469900"/>
          </a:xfrm>
          <a:custGeom>
            <a:avLst/>
            <a:gdLst>
              <a:gd name="connsiteX0" fmla="*/ 2246358 w 3229470"/>
              <a:gd name="connsiteY0" fmla="*/ 63427 h 470414"/>
              <a:gd name="connsiteX1" fmla="*/ 2581991 w 3229470"/>
              <a:gd name="connsiteY1" fmla="*/ 47570 h 470414"/>
              <a:gd name="connsiteX2" fmla="*/ 2642775 w 3229470"/>
              <a:gd name="connsiteY2" fmla="*/ 44928 h 470414"/>
              <a:gd name="connsiteX3" fmla="*/ 2671845 w 3229470"/>
              <a:gd name="connsiteY3" fmla="*/ 47570 h 470414"/>
              <a:gd name="connsiteX4" fmla="*/ 2687702 w 3229470"/>
              <a:gd name="connsiteY4" fmla="*/ 47570 h 470414"/>
              <a:gd name="connsiteX5" fmla="*/ 2711487 w 3229470"/>
              <a:gd name="connsiteY5" fmla="*/ 34356 h 470414"/>
              <a:gd name="connsiteX6" fmla="*/ 2751128 w 3229470"/>
              <a:gd name="connsiteY6" fmla="*/ 13214 h 470414"/>
              <a:gd name="connsiteX7" fmla="*/ 2780199 w 3229470"/>
              <a:gd name="connsiteY7" fmla="*/ 2643 h 470414"/>
              <a:gd name="connsiteX8" fmla="*/ 2801341 w 3229470"/>
              <a:gd name="connsiteY8" fmla="*/ 0 h 470414"/>
              <a:gd name="connsiteX9" fmla="*/ 2854197 w 3229470"/>
              <a:gd name="connsiteY9" fmla="*/ 10572 h 470414"/>
              <a:gd name="connsiteX10" fmla="*/ 2959907 w 3229470"/>
              <a:gd name="connsiteY10" fmla="*/ 36999 h 470414"/>
              <a:gd name="connsiteX11" fmla="*/ 3036548 w 3229470"/>
              <a:gd name="connsiteY11" fmla="*/ 63427 h 470414"/>
              <a:gd name="connsiteX12" fmla="*/ 3094689 w 3229470"/>
              <a:gd name="connsiteY12" fmla="*/ 92498 h 470414"/>
              <a:gd name="connsiteX13" fmla="*/ 3142259 w 3229470"/>
              <a:gd name="connsiteY13" fmla="*/ 118925 h 470414"/>
              <a:gd name="connsiteX14" fmla="*/ 3179258 w 3229470"/>
              <a:gd name="connsiteY14" fmla="*/ 147996 h 470414"/>
              <a:gd name="connsiteX15" fmla="*/ 3208328 w 3229470"/>
              <a:gd name="connsiteY15" fmla="*/ 179709 h 470414"/>
              <a:gd name="connsiteX16" fmla="*/ 3226828 w 3229470"/>
              <a:gd name="connsiteY16" fmla="*/ 214065 h 470414"/>
              <a:gd name="connsiteX17" fmla="*/ 3229470 w 3229470"/>
              <a:gd name="connsiteY17" fmla="*/ 224636 h 470414"/>
              <a:gd name="connsiteX18" fmla="*/ 3229470 w 3229470"/>
              <a:gd name="connsiteY18" fmla="*/ 237850 h 470414"/>
              <a:gd name="connsiteX19" fmla="*/ 3210971 w 3229470"/>
              <a:gd name="connsiteY19" fmla="*/ 266921 h 470414"/>
              <a:gd name="connsiteX20" fmla="*/ 3181901 w 3229470"/>
              <a:gd name="connsiteY20" fmla="*/ 288063 h 470414"/>
              <a:gd name="connsiteX21" fmla="*/ 3139616 w 3229470"/>
              <a:gd name="connsiteY21" fmla="*/ 301277 h 470414"/>
              <a:gd name="connsiteX22" fmla="*/ 3097332 w 3229470"/>
              <a:gd name="connsiteY22" fmla="*/ 306562 h 470414"/>
              <a:gd name="connsiteX23" fmla="*/ 3052405 w 3229470"/>
              <a:gd name="connsiteY23" fmla="*/ 311848 h 470414"/>
              <a:gd name="connsiteX24" fmla="*/ 3010120 w 3229470"/>
              <a:gd name="connsiteY24" fmla="*/ 311848 h 470414"/>
              <a:gd name="connsiteX25" fmla="*/ 2938765 w 3229470"/>
              <a:gd name="connsiteY25" fmla="*/ 309205 h 470414"/>
              <a:gd name="connsiteX26" fmla="*/ 2856839 w 3229470"/>
              <a:gd name="connsiteY26" fmla="*/ 301277 h 470414"/>
              <a:gd name="connsiteX27" fmla="*/ 2748486 w 3229470"/>
              <a:gd name="connsiteY27" fmla="*/ 293348 h 470414"/>
              <a:gd name="connsiteX28" fmla="*/ 2566134 w 3229470"/>
              <a:gd name="connsiteY28" fmla="*/ 277492 h 470414"/>
              <a:gd name="connsiteX29" fmla="*/ 2404925 w 3229470"/>
              <a:gd name="connsiteY29" fmla="*/ 266921 h 470414"/>
              <a:gd name="connsiteX30" fmla="*/ 2214645 w 3229470"/>
              <a:gd name="connsiteY30" fmla="*/ 258992 h 470414"/>
              <a:gd name="connsiteX31" fmla="*/ 2037579 w 3229470"/>
              <a:gd name="connsiteY31" fmla="*/ 261635 h 470414"/>
              <a:gd name="connsiteX32" fmla="*/ 1815586 w 3229470"/>
              <a:gd name="connsiteY32" fmla="*/ 261635 h 470414"/>
              <a:gd name="connsiteX33" fmla="*/ 1654377 w 3229470"/>
              <a:gd name="connsiteY33" fmla="*/ 269563 h 470414"/>
              <a:gd name="connsiteX34" fmla="*/ 1577736 w 3229470"/>
              <a:gd name="connsiteY34" fmla="*/ 274849 h 470414"/>
              <a:gd name="connsiteX35" fmla="*/ 1429741 w 3229470"/>
              <a:gd name="connsiteY35" fmla="*/ 293348 h 470414"/>
              <a:gd name="connsiteX36" fmla="*/ 1265889 w 3229470"/>
              <a:gd name="connsiteY36" fmla="*/ 314491 h 470414"/>
              <a:gd name="connsiteX37" fmla="*/ 1049181 w 3229470"/>
              <a:gd name="connsiteY37" fmla="*/ 348847 h 470414"/>
              <a:gd name="connsiteX38" fmla="*/ 843045 w 3229470"/>
              <a:gd name="connsiteY38" fmla="*/ 385846 h 470414"/>
              <a:gd name="connsiteX39" fmla="*/ 660694 w 3229470"/>
              <a:gd name="connsiteY39" fmla="*/ 422844 h 470414"/>
              <a:gd name="connsiteX40" fmla="*/ 552340 w 3229470"/>
              <a:gd name="connsiteY40" fmla="*/ 443987 h 470414"/>
              <a:gd name="connsiteX41" fmla="*/ 504770 w 3229470"/>
              <a:gd name="connsiteY41" fmla="*/ 459843 h 470414"/>
              <a:gd name="connsiteX42" fmla="*/ 470414 w 3229470"/>
              <a:gd name="connsiteY42" fmla="*/ 467772 h 470414"/>
              <a:gd name="connsiteX43" fmla="*/ 441343 w 3229470"/>
              <a:gd name="connsiteY43" fmla="*/ 470414 h 470414"/>
              <a:gd name="connsiteX44" fmla="*/ 409630 w 3229470"/>
              <a:gd name="connsiteY44" fmla="*/ 465129 h 470414"/>
              <a:gd name="connsiteX45" fmla="*/ 364703 w 3229470"/>
              <a:gd name="connsiteY45" fmla="*/ 443987 h 470414"/>
              <a:gd name="connsiteX46" fmla="*/ 81926 w 3229470"/>
              <a:gd name="connsiteY46" fmla="*/ 266921 h 470414"/>
              <a:gd name="connsiteX47" fmla="*/ 26428 w 3229470"/>
              <a:gd name="connsiteY47" fmla="*/ 232565 h 470414"/>
              <a:gd name="connsiteX48" fmla="*/ 15857 w 3229470"/>
              <a:gd name="connsiteY48" fmla="*/ 219351 h 470414"/>
              <a:gd name="connsiteX49" fmla="*/ 5286 w 3229470"/>
              <a:gd name="connsiteY49" fmla="*/ 208780 h 470414"/>
              <a:gd name="connsiteX50" fmla="*/ 0 w 3229470"/>
              <a:gd name="connsiteY50" fmla="*/ 195566 h 470414"/>
              <a:gd name="connsiteX51" fmla="*/ 0 w 3229470"/>
              <a:gd name="connsiteY51" fmla="*/ 184995 h 470414"/>
              <a:gd name="connsiteX52" fmla="*/ 10571 w 3229470"/>
              <a:gd name="connsiteY52" fmla="*/ 179709 h 470414"/>
              <a:gd name="connsiteX53" fmla="*/ 39642 w 3229470"/>
              <a:gd name="connsiteY53" fmla="*/ 177066 h 470414"/>
              <a:gd name="connsiteX54" fmla="*/ 87212 w 3229470"/>
              <a:gd name="connsiteY54" fmla="*/ 184995 h 470414"/>
              <a:gd name="connsiteX55" fmla="*/ 166495 w 3229470"/>
              <a:gd name="connsiteY55" fmla="*/ 203494 h 470414"/>
              <a:gd name="connsiteX56" fmla="*/ 301276 w 3229470"/>
              <a:gd name="connsiteY56" fmla="*/ 221993 h 470414"/>
              <a:gd name="connsiteX57" fmla="*/ 354132 w 3229470"/>
              <a:gd name="connsiteY57" fmla="*/ 224636 h 470414"/>
              <a:gd name="connsiteX58" fmla="*/ 401702 w 3229470"/>
              <a:gd name="connsiteY58" fmla="*/ 224636 h 470414"/>
              <a:gd name="connsiteX59" fmla="*/ 502127 w 3229470"/>
              <a:gd name="connsiteY59" fmla="*/ 216708 h 470414"/>
              <a:gd name="connsiteX60" fmla="*/ 798118 w 3229470"/>
              <a:gd name="connsiteY60" fmla="*/ 184995 h 470414"/>
              <a:gd name="connsiteX61" fmla="*/ 1086180 w 3229470"/>
              <a:gd name="connsiteY61" fmla="*/ 153281 h 470414"/>
              <a:gd name="connsiteX62" fmla="*/ 1384814 w 3229470"/>
              <a:gd name="connsiteY62" fmla="*/ 121568 h 470414"/>
              <a:gd name="connsiteX63" fmla="*/ 1731017 w 3229470"/>
              <a:gd name="connsiteY63" fmla="*/ 84569 h 470414"/>
              <a:gd name="connsiteX64" fmla="*/ 1966224 w 3229470"/>
              <a:gd name="connsiteY64" fmla="*/ 73998 h 470414"/>
              <a:gd name="connsiteX65" fmla="*/ 2246358 w 3229470"/>
              <a:gd name="connsiteY65" fmla="*/ 63427 h 47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229470" h="470414">
                <a:moveTo>
                  <a:pt x="2246358" y="63427"/>
                </a:moveTo>
                <a:lnTo>
                  <a:pt x="2581991" y="47570"/>
                </a:lnTo>
                <a:lnTo>
                  <a:pt x="2642775" y="44928"/>
                </a:lnTo>
                <a:lnTo>
                  <a:pt x="2671845" y="47570"/>
                </a:lnTo>
                <a:lnTo>
                  <a:pt x="2687702" y="47570"/>
                </a:lnTo>
                <a:lnTo>
                  <a:pt x="2711487" y="34356"/>
                </a:lnTo>
                <a:lnTo>
                  <a:pt x="2751128" y="13214"/>
                </a:lnTo>
                <a:lnTo>
                  <a:pt x="2780199" y="2643"/>
                </a:lnTo>
                <a:lnTo>
                  <a:pt x="2801341" y="0"/>
                </a:lnTo>
                <a:lnTo>
                  <a:pt x="2854197" y="10572"/>
                </a:lnTo>
                <a:lnTo>
                  <a:pt x="2959907" y="36999"/>
                </a:lnTo>
                <a:lnTo>
                  <a:pt x="3036548" y="63427"/>
                </a:lnTo>
                <a:lnTo>
                  <a:pt x="3094689" y="92498"/>
                </a:lnTo>
                <a:lnTo>
                  <a:pt x="3142259" y="118925"/>
                </a:lnTo>
                <a:lnTo>
                  <a:pt x="3179258" y="147996"/>
                </a:lnTo>
                <a:lnTo>
                  <a:pt x="3208328" y="179709"/>
                </a:lnTo>
                <a:lnTo>
                  <a:pt x="3226828" y="214065"/>
                </a:lnTo>
                <a:lnTo>
                  <a:pt x="3229470" y="224636"/>
                </a:lnTo>
                <a:lnTo>
                  <a:pt x="3229470" y="237850"/>
                </a:lnTo>
                <a:lnTo>
                  <a:pt x="3210971" y="266921"/>
                </a:lnTo>
                <a:lnTo>
                  <a:pt x="3181901" y="288063"/>
                </a:lnTo>
                <a:lnTo>
                  <a:pt x="3139616" y="301277"/>
                </a:lnTo>
                <a:lnTo>
                  <a:pt x="3097332" y="306562"/>
                </a:lnTo>
                <a:lnTo>
                  <a:pt x="3052405" y="311848"/>
                </a:lnTo>
                <a:lnTo>
                  <a:pt x="3010120" y="311848"/>
                </a:lnTo>
                <a:lnTo>
                  <a:pt x="2938765" y="309205"/>
                </a:lnTo>
                <a:lnTo>
                  <a:pt x="2856839" y="301277"/>
                </a:lnTo>
                <a:lnTo>
                  <a:pt x="2748486" y="293348"/>
                </a:lnTo>
                <a:lnTo>
                  <a:pt x="2566134" y="277492"/>
                </a:lnTo>
                <a:lnTo>
                  <a:pt x="2404925" y="266921"/>
                </a:lnTo>
                <a:lnTo>
                  <a:pt x="2214645" y="258992"/>
                </a:lnTo>
                <a:lnTo>
                  <a:pt x="2037579" y="261635"/>
                </a:lnTo>
                <a:lnTo>
                  <a:pt x="1815586" y="261635"/>
                </a:lnTo>
                <a:lnTo>
                  <a:pt x="1654377" y="269563"/>
                </a:lnTo>
                <a:lnTo>
                  <a:pt x="1577736" y="274849"/>
                </a:lnTo>
                <a:lnTo>
                  <a:pt x="1429741" y="293348"/>
                </a:lnTo>
                <a:lnTo>
                  <a:pt x="1265889" y="314491"/>
                </a:lnTo>
                <a:lnTo>
                  <a:pt x="1049181" y="348847"/>
                </a:lnTo>
                <a:lnTo>
                  <a:pt x="843045" y="385846"/>
                </a:lnTo>
                <a:lnTo>
                  <a:pt x="660694" y="422844"/>
                </a:lnTo>
                <a:lnTo>
                  <a:pt x="552340" y="443987"/>
                </a:lnTo>
                <a:lnTo>
                  <a:pt x="504770" y="459843"/>
                </a:lnTo>
                <a:lnTo>
                  <a:pt x="470414" y="467772"/>
                </a:lnTo>
                <a:lnTo>
                  <a:pt x="441343" y="470414"/>
                </a:lnTo>
                <a:lnTo>
                  <a:pt x="409630" y="465129"/>
                </a:lnTo>
                <a:lnTo>
                  <a:pt x="364703" y="443987"/>
                </a:lnTo>
                <a:lnTo>
                  <a:pt x="81926" y="266921"/>
                </a:lnTo>
                <a:lnTo>
                  <a:pt x="26428" y="232565"/>
                </a:lnTo>
                <a:lnTo>
                  <a:pt x="15857" y="219351"/>
                </a:lnTo>
                <a:lnTo>
                  <a:pt x="5286" y="208780"/>
                </a:lnTo>
                <a:lnTo>
                  <a:pt x="0" y="195566"/>
                </a:lnTo>
                <a:lnTo>
                  <a:pt x="0" y="184995"/>
                </a:lnTo>
                <a:lnTo>
                  <a:pt x="10571" y="179709"/>
                </a:lnTo>
                <a:lnTo>
                  <a:pt x="39642" y="177066"/>
                </a:lnTo>
                <a:lnTo>
                  <a:pt x="87212" y="184995"/>
                </a:lnTo>
                <a:lnTo>
                  <a:pt x="166495" y="203494"/>
                </a:lnTo>
                <a:lnTo>
                  <a:pt x="301276" y="221993"/>
                </a:lnTo>
                <a:lnTo>
                  <a:pt x="354132" y="224636"/>
                </a:lnTo>
                <a:lnTo>
                  <a:pt x="401702" y="224636"/>
                </a:lnTo>
                <a:lnTo>
                  <a:pt x="502127" y="216708"/>
                </a:lnTo>
                <a:lnTo>
                  <a:pt x="798118" y="184995"/>
                </a:lnTo>
                <a:lnTo>
                  <a:pt x="1086180" y="153281"/>
                </a:lnTo>
                <a:lnTo>
                  <a:pt x="1384814" y="121568"/>
                </a:lnTo>
                <a:lnTo>
                  <a:pt x="1731017" y="84569"/>
                </a:lnTo>
                <a:lnTo>
                  <a:pt x="1966224" y="73998"/>
                </a:lnTo>
                <a:lnTo>
                  <a:pt x="2246358" y="634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12" y="2747964"/>
            <a:ext cx="11207153" cy="6810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小学校のことを しょうかいしよう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あたらしい漢字：年</a:t>
            </a:r>
          </a:p>
        </p:txBody>
      </p:sp>
    </p:spTree>
    <p:extLst>
      <p:ext uri="{BB962C8B-B14F-4D97-AF65-F5344CB8AC3E}">
        <p14:creationId xmlns:p14="http://schemas.microsoft.com/office/powerpoint/2010/main" val="261879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EBF8B7D-4D82-40B8-A78F-62AD902A4865}"/>
              </a:ext>
            </a:extLst>
          </p:cNvPr>
          <p:cNvSpPr/>
          <p:nvPr/>
        </p:nvSpPr>
        <p:spPr>
          <a:xfrm>
            <a:off x="4670426" y="1392239"/>
            <a:ext cx="2085975" cy="904875"/>
          </a:xfrm>
          <a:custGeom>
            <a:avLst/>
            <a:gdLst>
              <a:gd name="connsiteX0" fmla="*/ 721519 w 2085975"/>
              <a:gd name="connsiteY0" fmla="*/ 631031 h 902493"/>
              <a:gd name="connsiteX1" fmla="*/ 885825 w 2085975"/>
              <a:gd name="connsiteY1" fmla="*/ 569118 h 902493"/>
              <a:gd name="connsiteX2" fmla="*/ 1107282 w 2085975"/>
              <a:gd name="connsiteY2" fmla="*/ 478631 h 902493"/>
              <a:gd name="connsiteX3" fmla="*/ 1319213 w 2085975"/>
              <a:gd name="connsiteY3" fmla="*/ 369093 h 902493"/>
              <a:gd name="connsiteX4" fmla="*/ 1464469 w 2085975"/>
              <a:gd name="connsiteY4" fmla="*/ 288131 h 902493"/>
              <a:gd name="connsiteX5" fmla="*/ 1545432 w 2085975"/>
              <a:gd name="connsiteY5" fmla="*/ 233362 h 902493"/>
              <a:gd name="connsiteX6" fmla="*/ 1566863 w 2085975"/>
              <a:gd name="connsiteY6" fmla="*/ 207168 h 902493"/>
              <a:gd name="connsiteX7" fmla="*/ 1581150 w 2085975"/>
              <a:gd name="connsiteY7" fmla="*/ 176212 h 902493"/>
              <a:gd name="connsiteX8" fmla="*/ 1583532 w 2085975"/>
              <a:gd name="connsiteY8" fmla="*/ 147637 h 902493"/>
              <a:gd name="connsiteX9" fmla="*/ 1576388 w 2085975"/>
              <a:gd name="connsiteY9" fmla="*/ 123825 h 902493"/>
              <a:gd name="connsiteX10" fmla="*/ 1547813 w 2085975"/>
              <a:gd name="connsiteY10" fmla="*/ 88106 h 902493"/>
              <a:gd name="connsiteX11" fmla="*/ 1519238 w 2085975"/>
              <a:gd name="connsiteY11" fmla="*/ 64293 h 902493"/>
              <a:gd name="connsiteX12" fmla="*/ 1495425 w 2085975"/>
              <a:gd name="connsiteY12" fmla="*/ 38100 h 902493"/>
              <a:gd name="connsiteX13" fmla="*/ 1493044 w 2085975"/>
              <a:gd name="connsiteY13" fmla="*/ 21431 h 902493"/>
              <a:gd name="connsiteX14" fmla="*/ 1500188 w 2085975"/>
              <a:gd name="connsiteY14" fmla="*/ 4762 h 902493"/>
              <a:gd name="connsiteX15" fmla="*/ 1519238 w 2085975"/>
              <a:gd name="connsiteY15" fmla="*/ 0 h 902493"/>
              <a:gd name="connsiteX16" fmla="*/ 1557338 w 2085975"/>
              <a:gd name="connsiteY16" fmla="*/ 0 h 902493"/>
              <a:gd name="connsiteX17" fmla="*/ 1652588 w 2085975"/>
              <a:gd name="connsiteY17" fmla="*/ 28575 h 902493"/>
              <a:gd name="connsiteX18" fmla="*/ 1731169 w 2085975"/>
              <a:gd name="connsiteY18" fmla="*/ 59531 h 902493"/>
              <a:gd name="connsiteX19" fmla="*/ 1809750 w 2085975"/>
              <a:gd name="connsiteY19" fmla="*/ 102393 h 902493"/>
              <a:gd name="connsiteX20" fmla="*/ 1900238 w 2085975"/>
              <a:gd name="connsiteY20" fmla="*/ 161925 h 902493"/>
              <a:gd name="connsiteX21" fmla="*/ 1950244 w 2085975"/>
              <a:gd name="connsiteY21" fmla="*/ 197643 h 902493"/>
              <a:gd name="connsiteX22" fmla="*/ 1993107 w 2085975"/>
              <a:gd name="connsiteY22" fmla="*/ 233362 h 902493"/>
              <a:gd name="connsiteX23" fmla="*/ 2035969 w 2085975"/>
              <a:gd name="connsiteY23" fmla="*/ 280987 h 902493"/>
              <a:gd name="connsiteX24" fmla="*/ 2076450 w 2085975"/>
              <a:gd name="connsiteY24" fmla="*/ 333375 h 902493"/>
              <a:gd name="connsiteX25" fmla="*/ 2081213 w 2085975"/>
              <a:gd name="connsiteY25" fmla="*/ 347662 h 902493"/>
              <a:gd name="connsiteX26" fmla="*/ 2085975 w 2085975"/>
              <a:gd name="connsiteY26" fmla="*/ 366712 h 902493"/>
              <a:gd name="connsiteX27" fmla="*/ 2083594 w 2085975"/>
              <a:gd name="connsiteY27" fmla="*/ 388143 h 902493"/>
              <a:gd name="connsiteX28" fmla="*/ 2069307 w 2085975"/>
              <a:gd name="connsiteY28" fmla="*/ 407193 h 902493"/>
              <a:gd name="connsiteX29" fmla="*/ 2045494 w 2085975"/>
              <a:gd name="connsiteY29" fmla="*/ 428625 h 902493"/>
              <a:gd name="connsiteX30" fmla="*/ 2009775 w 2085975"/>
              <a:gd name="connsiteY30" fmla="*/ 442912 h 902493"/>
              <a:gd name="connsiteX31" fmla="*/ 1964532 w 2085975"/>
              <a:gd name="connsiteY31" fmla="*/ 454818 h 902493"/>
              <a:gd name="connsiteX32" fmla="*/ 1897857 w 2085975"/>
              <a:gd name="connsiteY32" fmla="*/ 466725 h 902493"/>
              <a:gd name="connsiteX33" fmla="*/ 1862138 w 2085975"/>
              <a:gd name="connsiteY33" fmla="*/ 469106 h 902493"/>
              <a:gd name="connsiteX34" fmla="*/ 1833563 w 2085975"/>
              <a:gd name="connsiteY34" fmla="*/ 473868 h 902493"/>
              <a:gd name="connsiteX35" fmla="*/ 1764507 w 2085975"/>
              <a:gd name="connsiteY35" fmla="*/ 492918 h 902493"/>
              <a:gd name="connsiteX36" fmla="*/ 1378744 w 2085975"/>
              <a:gd name="connsiteY36" fmla="*/ 602456 h 902493"/>
              <a:gd name="connsiteX37" fmla="*/ 1116807 w 2085975"/>
              <a:gd name="connsiteY37" fmla="*/ 685800 h 902493"/>
              <a:gd name="connsiteX38" fmla="*/ 1035844 w 2085975"/>
              <a:gd name="connsiteY38" fmla="*/ 711993 h 902493"/>
              <a:gd name="connsiteX39" fmla="*/ 997744 w 2085975"/>
              <a:gd name="connsiteY39" fmla="*/ 721518 h 902493"/>
              <a:gd name="connsiteX40" fmla="*/ 931069 w 2085975"/>
              <a:gd name="connsiteY40" fmla="*/ 740568 h 902493"/>
              <a:gd name="connsiteX41" fmla="*/ 847725 w 2085975"/>
              <a:gd name="connsiteY41" fmla="*/ 757237 h 902493"/>
              <a:gd name="connsiteX42" fmla="*/ 609600 w 2085975"/>
              <a:gd name="connsiteY42" fmla="*/ 802481 h 902493"/>
              <a:gd name="connsiteX43" fmla="*/ 428625 w 2085975"/>
              <a:gd name="connsiteY43" fmla="*/ 835818 h 902493"/>
              <a:gd name="connsiteX44" fmla="*/ 245269 w 2085975"/>
              <a:gd name="connsiteY44" fmla="*/ 866775 h 902493"/>
              <a:gd name="connsiteX45" fmla="*/ 71438 w 2085975"/>
              <a:gd name="connsiteY45" fmla="*/ 895350 h 902493"/>
              <a:gd name="connsiteX46" fmla="*/ 33338 w 2085975"/>
              <a:gd name="connsiteY46" fmla="*/ 900112 h 902493"/>
              <a:gd name="connsiteX47" fmla="*/ 11907 w 2085975"/>
              <a:gd name="connsiteY47" fmla="*/ 902493 h 902493"/>
              <a:gd name="connsiteX48" fmla="*/ 0 w 2085975"/>
              <a:gd name="connsiteY48" fmla="*/ 890587 h 902493"/>
              <a:gd name="connsiteX49" fmla="*/ 0 w 2085975"/>
              <a:gd name="connsiteY49" fmla="*/ 876300 h 902493"/>
              <a:gd name="connsiteX50" fmla="*/ 9525 w 2085975"/>
              <a:gd name="connsiteY50" fmla="*/ 854868 h 902493"/>
              <a:gd name="connsiteX51" fmla="*/ 42863 w 2085975"/>
              <a:gd name="connsiteY51" fmla="*/ 842962 h 902493"/>
              <a:gd name="connsiteX52" fmla="*/ 178594 w 2085975"/>
              <a:gd name="connsiteY52" fmla="*/ 802481 h 902493"/>
              <a:gd name="connsiteX53" fmla="*/ 376238 w 2085975"/>
              <a:gd name="connsiteY53" fmla="*/ 747712 h 902493"/>
              <a:gd name="connsiteX54" fmla="*/ 585788 w 2085975"/>
              <a:gd name="connsiteY54" fmla="*/ 678656 h 902493"/>
              <a:gd name="connsiteX55" fmla="*/ 721519 w 2085975"/>
              <a:gd name="connsiteY55" fmla="*/ 631031 h 902493"/>
              <a:gd name="connsiteX0" fmla="*/ 721519 w 2085975"/>
              <a:gd name="connsiteY0" fmla="*/ 635000 h 906462"/>
              <a:gd name="connsiteX1" fmla="*/ 885825 w 2085975"/>
              <a:gd name="connsiteY1" fmla="*/ 573087 h 906462"/>
              <a:gd name="connsiteX2" fmla="*/ 1107282 w 2085975"/>
              <a:gd name="connsiteY2" fmla="*/ 482600 h 906462"/>
              <a:gd name="connsiteX3" fmla="*/ 1319213 w 2085975"/>
              <a:gd name="connsiteY3" fmla="*/ 373062 h 906462"/>
              <a:gd name="connsiteX4" fmla="*/ 1464469 w 2085975"/>
              <a:gd name="connsiteY4" fmla="*/ 292100 h 906462"/>
              <a:gd name="connsiteX5" fmla="*/ 1545432 w 2085975"/>
              <a:gd name="connsiteY5" fmla="*/ 237331 h 906462"/>
              <a:gd name="connsiteX6" fmla="*/ 1566863 w 2085975"/>
              <a:gd name="connsiteY6" fmla="*/ 211137 h 906462"/>
              <a:gd name="connsiteX7" fmla="*/ 1581150 w 2085975"/>
              <a:gd name="connsiteY7" fmla="*/ 180181 h 906462"/>
              <a:gd name="connsiteX8" fmla="*/ 1583532 w 2085975"/>
              <a:gd name="connsiteY8" fmla="*/ 151606 h 906462"/>
              <a:gd name="connsiteX9" fmla="*/ 1576388 w 2085975"/>
              <a:gd name="connsiteY9" fmla="*/ 127794 h 906462"/>
              <a:gd name="connsiteX10" fmla="*/ 1547813 w 2085975"/>
              <a:gd name="connsiteY10" fmla="*/ 92075 h 906462"/>
              <a:gd name="connsiteX11" fmla="*/ 1519238 w 2085975"/>
              <a:gd name="connsiteY11" fmla="*/ 68262 h 906462"/>
              <a:gd name="connsiteX12" fmla="*/ 1495425 w 2085975"/>
              <a:gd name="connsiteY12" fmla="*/ 42069 h 906462"/>
              <a:gd name="connsiteX13" fmla="*/ 1493044 w 2085975"/>
              <a:gd name="connsiteY13" fmla="*/ 25400 h 906462"/>
              <a:gd name="connsiteX14" fmla="*/ 1500188 w 2085975"/>
              <a:gd name="connsiteY14" fmla="*/ 8731 h 906462"/>
              <a:gd name="connsiteX15" fmla="*/ 1557338 w 2085975"/>
              <a:gd name="connsiteY15" fmla="*/ 3969 h 906462"/>
              <a:gd name="connsiteX16" fmla="*/ 1652588 w 2085975"/>
              <a:gd name="connsiteY16" fmla="*/ 32544 h 906462"/>
              <a:gd name="connsiteX17" fmla="*/ 1731169 w 2085975"/>
              <a:gd name="connsiteY17" fmla="*/ 63500 h 906462"/>
              <a:gd name="connsiteX18" fmla="*/ 1809750 w 2085975"/>
              <a:gd name="connsiteY18" fmla="*/ 106362 h 906462"/>
              <a:gd name="connsiteX19" fmla="*/ 1900238 w 2085975"/>
              <a:gd name="connsiteY19" fmla="*/ 165894 h 906462"/>
              <a:gd name="connsiteX20" fmla="*/ 1950244 w 2085975"/>
              <a:gd name="connsiteY20" fmla="*/ 201612 h 906462"/>
              <a:gd name="connsiteX21" fmla="*/ 1993107 w 2085975"/>
              <a:gd name="connsiteY21" fmla="*/ 237331 h 906462"/>
              <a:gd name="connsiteX22" fmla="*/ 2035969 w 2085975"/>
              <a:gd name="connsiteY22" fmla="*/ 284956 h 906462"/>
              <a:gd name="connsiteX23" fmla="*/ 2076450 w 2085975"/>
              <a:gd name="connsiteY23" fmla="*/ 337344 h 906462"/>
              <a:gd name="connsiteX24" fmla="*/ 2081213 w 2085975"/>
              <a:gd name="connsiteY24" fmla="*/ 351631 h 906462"/>
              <a:gd name="connsiteX25" fmla="*/ 2085975 w 2085975"/>
              <a:gd name="connsiteY25" fmla="*/ 370681 h 906462"/>
              <a:gd name="connsiteX26" fmla="*/ 2083594 w 2085975"/>
              <a:gd name="connsiteY26" fmla="*/ 392112 h 906462"/>
              <a:gd name="connsiteX27" fmla="*/ 2069307 w 2085975"/>
              <a:gd name="connsiteY27" fmla="*/ 411162 h 906462"/>
              <a:gd name="connsiteX28" fmla="*/ 2045494 w 2085975"/>
              <a:gd name="connsiteY28" fmla="*/ 432594 h 906462"/>
              <a:gd name="connsiteX29" fmla="*/ 2009775 w 2085975"/>
              <a:gd name="connsiteY29" fmla="*/ 446881 h 906462"/>
              <a:gd name="connsiteX30" fmla="*/ 1964532 w 2085975"/>
              <a:gd name="connsiteY30" fmla="*/ 458787 h 906462"/>
              <a:gd name="connsiteX31" fmla="*/ 1897857 w 2085975"/>
              <a:gd name="connsiteY31" fmla="*/ 470694 h 906462"/>
              <a:gd name="connsiteX32" fmla="*/ 1862138 w 2085975"/>
              <a:gd name="connsiteY32" fmla="*/ 473075 h 906462"/>
              <a:gd name="connsiteX33" fmla="*/ 1833563 w 2085975"/>
              <a:gd name="connsiteY33" fmla="*/ 477837 h 906462"/>
              <a:gd name="connsiteX34" fmla="*/ 1764507 w 2085975"/>
              <a:gd name="connsiteY34" fmla="*/ 496887 h 906462"/>
              <a:gd name="connsiteX35" fmla="*/ 1378744 w 2085975"/>
              <a:gd name="connsiteY35" fmla="*/ 606425 h 906462"/>
              <a:gd name="connsiteX36" fmla="*/ 1116807 w 2085975"/>
              <a:gd name="connsiteY36" fmla="*/ 689769 h 906462"/>
              <a:gd name="connsiteX37" fmla="*/ 1035844 w 2085975"/>
              <a:gd name="connsiteY37" fmla="*/ 715962 h 906462"/>
              <a:gd name="connsiteX38" fmla="*/ 997744 w 2085975"/>
              <a:gd name="connsiteY38" fmla="*/ 725487 h 906462"/>
              <a:gd name="connsiteX39" fmla="*/ 931069 w 2085975"/>
              <a:gd name="connsiteY39" fmla="*/ 744537 h 906462"/>
              <a:gd name="connsiteX40" fmla="*/ 847725 w 2085975"/>
              <a:gd name="connsiteY40" fmla="*/ 761206 h 906462"/>
              <a:gd name="connsiteX41" fmla="*/ 609600 w 2085975"/>
              <a:gd name="connsiteY41" fmla="*/ 806450 h 906462"/>
              <a:gd name="connsiteX42" fmla="*/ 428625 w 2085975"/>
              <a:gd name="connsiteY42" fmla="*/ 839787 h 906462"/>
              <a:gd name="connsiteX43" fmla="*/ 245269 w 2085975"/>
              <a:gd name="connsiteY43" fmla="*/ 870744 h 906462"/>
              <a:gd name="connsiteX44" fmla="*/ 71438 w 2085975"/>
              <a:gd name="connsiteY44" fmla="*/ 899319 h 906462"/>
              <a:gd name="connsiteX45" fmla="*/ 33338 w 2085975"/>
              <a:gd name="connsiteY45" fmla="*/ 904081 h 906462"/>
              <a:gd name="connsiteX46" fmla="*/ 11907 w 2085975"/>
              <a:gd name="connsiteY46" fmla="*/ 906462 h 906462"/>
              <a:gd name="connsiteX47" fmla="*/ 0 w 2085975"/>
              <a:gd name="connsiteY47" fmla="*/ 894556 h 906462"/>
              <a:gd name="connsiteX48" fmla="*/ 0 w 2085975"/>
              <a:gd name="connsiteY48" fmla="*/ 880269 h 906462"/>
              <a:gd name="connsiteX49" fmla="*/ 9525 w 2085975"/>
              <a:gd name="connsiteY49" fmla="*/ 858837 h 906462"/>
              <a:gd name="connsiteX50" fmla="*/ 42863 w 2085975"/>
              <a:gd name="connsiteY50" fmla="*/ 846931 h 906462"/>
              <a:gd name="connsiteX51" fmla="*/ 178594 w 2085975"/>
              <a:gd name="connsiteY51" fmla="*/ 806450 h 906462"/>
              <a:gd name="connsiteX52" fmla="*/ 376238 w 2085975"/>
              <a:gd name="connsiteY52" fmla="*/ 751681 h 906462"/>
              <a:gd name="connsiteX53" fmla="*/ 585788 w 2085975"/>
              <a:gd name="connsiteY53" fmla="*/ 682625 h 906462"/>
              <a:gd name="connsiteX54" fmla="*/ 721519 w 2085975"/>
              <a:gd name="connsiteY54" fmla="*/ 635000 h 90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085975" h="906462">
                <a:moveTo>
                  <a:pt x="721519" y="635000"/>
                </a:moveTo>
                <a:lnTo>
                  <a:pt x="885825" y="573087"/>
                </a:lnTo>
                <a:lnTo>
                  <a:pt x="1107282" y="482600"/>
                </a:lnTo>
                <a:lnTo>
                  <a:pt x="1319213" y="373062"/>
                </a:lnTo>
                <a:lnTo>
                  <a:pt x="1464469" y="292100"/>
                </a:lnTo>
                <a:lnTo>
                  <a:pt x="1545432" y="237331"/>
                </a:lnTo>
                <a:lnTo>
                  <a:pt x="1566863" y="211137"/>
                </a:lnTo>
                <a:lnTo>
                  <a:pt x="1581150" y="180181"/>
                </a:lnTo>
                <a:cubicBezTo>
                  <a:pt x="1583604" y="153197"/>
                  <a:pt x="1583532" y="162754"/>
                  <a:pt x="1583532" y="151606"/>
                </a:cubicBezTo>
                <a:lnTo>
                  <a:pt x="1576388" y="127794"/>
                </a:lnTo>
                <a:lnTo>
                  <a:pt x="1547813" y="92075"/>
                </a:lnTo>
                <a:lnTo>
                  <a:pt x="1519238" y="68262"/>
                </a:lnTo>
                <a:lnTo>
                  <a:pt x="1495425" y="42069"/>
                </a:lnTo>
                <a:lnTo>
                  <a:pt x="1493044" y="25400"/>
                </a:lnTo>
                <a:lnTo>
                  <a:pt x="1500188" y="8731"/>
                </a:lnTo>
                <a:cubicBezTo>
                  <a:pt x="1510904" y="5159"/>
                  <a:pt x="1531938" y="0"/>
                  <a:pt x="1557338" y="3969"/>
                </a:cubicBezTo>
                <a:lnTo>
                  <a:pt x="1652588" y="32544"/>
                </a:lnTo>
                <a:lnTo>
                  <a:pt x="1731169" y="63500"/>
                </a:lnTo>
                <a:lnTo>
                  <a:pt x="1809750" y="106362"/>
                </a:lnTo>
                <a:lnTo>
                  <a:pt x="1900238" y="165894"/>
                </a:lnTo>
                <a:lnTo>
                  <a:pt x="1950244" y="201612"/>
                </a:lnTo>
                <a:lnTo>
                  <a:pt x="1993107" y="237331"/>
                </a:lnTo>
                <a:lnTo>
                  <a:pt x="2035969" y="284956"/>
                </a:lnTo>
                <a:lnTo>
                  <a:pt x="2076450" y="337344"/>
                </a:lnTo>
                <a:lnTo>
                  <a:pt x="2081213" y="351631"/>
                </a:lnTo>
                <a:lnTo>
                  <a:pt x="2085975" y="370681"/>
                </a:lnTo>
                <a:lnTo>
                  <a:pt x="2083594" y="392112"/>
                </a:lnTo>
                <a:lnTo>
                  <a:pt x="2069307" y="411162"/>
                </a:lnTo>
                <a:lnTo>
                  <a:pt x="2045494" y="432594"/>
                </a:lnTo>
                <a:lnTo>
                  <a:pt x="2009775" y="446881"/>
                </a:lnTo>
                <a:lnTo>
                  <a:pt x="1964532" y="458787"/>
                </a:lnTo>
                <a:lnTo>
                  <a:pt x="1897857" y="470694"/>
                </a:lnTo>
                <a:lnTo>
                  <a:pt x="1862138" y="473075"/>
                </a:lnTo>
                <a:lnTo>
                  <a:pt x="1833563" y="477837"/>
                </a:lnTo>
                <a:lnTo>
                  <a:pt x="1764507" y="496887"/>
                </a:lnTo>
                <a:lnTo>
                  <a:pt x="1378744" y="606425"/>
                </a:lnTo>
                <a:lnTo>
                  <a:pt x="1116807" y="689769"/>
                </a:lnTo>
                <a:lnTo>
                  <a:pt x="1035844" y="715962"/>
                </a:lnTo>
                <a:lnTo>
                  <a:pt x="997744" y="725487"/>
                </a:lnTo>
                <a:lnTo>
                  <a:pt x="931069" y="744537"/>
                </a:lnTo>
                <a:lnTo>
                  <a:pt x="847725" y="761206"/>
                </a:lnTo>
                <a:lnTo>
                  <a:pt x="609600" y="806450"/>
                </a:lnTo>
                <a:lnTo>
                  <a:pt x="428625" y="839787"/>
                </a:lnTo>
                <a:lnTo>
                  <a:pt x="245269" y="870744"/>
                </a:lnTo>
                <a:lnTo>
                  <a:pt x="71438" y="899319"/>
                </a:lnTo>
                <a:lnTo>
                  <a:pt x="33338" y="904081"/>
                </a:lnTo>
                <a:lnTo>
                  <a:pt x="11907" y="906462"/>
                </a:lnTo>
                <a:lnTo>
                  <a:pt x="0" y="894556"/>
                </a:lnTo>
                <a:lnTo>
                  <a:pt x="0" y="880269"/>
                </a:lnTo>
                <a:lnTo>
                  <a:pt x="9525" y="858837"/>
                </a:lnTo>
                <a:lnTo>
                  <a:pt x="42863" y="846931"/>
                </a:lnTo>
                <a:lnTo>
                  <a:pt x="178594" y="806450"/>
                </a:lnTo>
                <a:lnTo>
                  <a:pt x="376238" y="751681"/>
                </a:lnTo>
                <a:lnTo>
                  <a:pt x="585788" y="682625"/>
                </a:lnTo>
                <a:lnTo>
                  <a:pt x="721519" y="635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6B0572B-58A9-4B17-8F70-C8CF826B7EDD}"/>
              </a:ext>
            </a:extLst>
          </p:cNvPr>
          <p:cNvSpPr/>
          <p:nvPr/>
        </p:nvSpPr>
        <p:spPr>
          <a:xfrm>
            <a:off x="4448175" y="2581275"/>
            <a:ext cx="3049588" cy="692150"/>
          </a:xfrm>
          <a:custGeom>
            <a:avLst/>
            <a:gdLst>
              <a:gd name="connsiteX0" fmla="*/ 1112735 w 3049717"/>
              <a:gd name="connsiteY0" fmla="*/ 314245 h 692884"/>
              <a:gd name="connsiteX1" fmla="*/ 1532586 w 3049717"/>
              <a:gd name="connsiteY1" fmla="*/ 239547 h 692884"/>
              <a:gd name="connsiteX2" fmla="*/ 1936982 w 3049717"/>
              <a:gd name="connsiteY2" fmla="*/ 162274 h 692884"/>
              <a:gd name="connsiteX3" fmla="*/ 2323349 w 3049717"/>
              <a:gd name="connsiteY3" fmla="*/ 92728 h 692884"/>
              <a:gd name="connsiteX4" fmla="*/ 2431531 w 3049717"/>
              <a:gd name="connsiteY4" fmla="*/ 72122 h 692884"/>
              <a:gd name="connsiteX5" fmla="*/ 2459865 w 3049717"/>
              <a:gd name="connsiteY5" fmla="*/ 72122 h 692884"/>
              <a:gd name="connsiteX6" fmla="*/ 2516532 w 3049717"/>
              <a:gd name="connsiteY6" fmla="*/ 46364 h 692884"/>
              <a:gd name="connsiteX7" fmla="*/ 2586078 w 3049717"/>
              <a:gd name="connsiteY7" fmla="*/ 15455 h 692884"/>
              <a:gd name="connsiteX8" fmla="*/ 2635017 w 3049717"/>
              <a:gd name="connsiteY8" fmla="*/ 0 h 692884"/>
              <a:gd name="connsiteX9" fmla="*/ 2658199 w 3049717"/>
              <a:gd name="connsiteY9" fmla="*/ 0 h 692884"/>
              <a:gd name="connsiteX10" fmla="*/ 2709715 w 3049717"/>
              <a:gd name="connsiteY10" fmla="*/ 10303 h 692884"/>
              <a:gd name="connsiteX11" fmla="*/ 2830776 w 3049717"/>
              <a:gd name="connsiteY11" fmla="*/ 48940 h 692884"/>
              <a:gd name="connsiteX12" fmla="*/ 2905474 w 3049717"/>
              <a:gd name="connsiteY12" fmla="*/ 77273 h 692884"/>
              <a:gd name="connsiteX13" fmla="*/ 2944110 w 3049717"/>
              <a:gd name="connsiteY13" fmla="*/ 95304 h 692884"/>
              <a:gd name="connsiteX14" fmla="*/ 2987898 w 3049717"/>
              <a:gd name="connsiteY14" fmla="*/ 123637 h 692884"/>
              <a:gd name="connsiteX15" fmla="*/ 3023959 w 3049717"/>
              <a:gd name="connsiteY15" fmla="*/ 157122 h 692884"/>
              <a:gd name="connsiteX16" fmla="*/ 3039414 w 3049717"/>
              <a:gd name="connsiteY16" fmla="*/ 175153 h 692884"/>
              <a:gd name="connsiteX17" fmla="*/ 3049717 w 3049717"/>
              <a:gd name="connsiteY17" fmla="*/ 195759 h 692884"/>
              <a:gd name="connsiteX18" fmla="*/ 3049717 w 3049717"/>
              <a:gd name="connsiteY18" fmla="*/ 206062 h 692884"/>
              <a:gd name="connsiteX19" fmla="*/ 3039414 w 3049717"/>
              <a:gd name="connsiteY19" fmla="*/ 218941 h 692884"/>
              <a:gd name="connsiteX20" fmla="*/ 3018808 w 3049717"/>
              <a:gd name="connsiteY20" fmla="*/ 239547 h 692884"/>
              <a:gd name="connsiteX21" fmla="*/ 2993050 w 3049717"/>
              <a:gd name="connsiteY21" fmla="*/ 252426 h 692884"/>
              <a:gd name="connsiteX22" fmla="*/ 2936383 w 3049717"/>
              <a:gd name="connsiteY22" fmla="*/ 265305 h 692884"/>
              <a:gd name="connsiteX23" fmla="*/ 2871989 w 3049717"/>
              <a:gd name="connsiteY23" fmla="*/ 267881 h 692884"/>
              <a:gd name="connsiteX24" fmla="*/ 2779261 w 3049717"/>
              <a:gd name="connsiteY24" fmla="*/ 270457 h 692884"/>
              <a:gd name="connsiteX25" fmla="*/ 2642745 w 3049717"/>
              <a:gd name="connsiteY25" fmla="*/ 273032 h 692884"/>
              <a:gd name="connsiteX26" fmla="*/ 2441834 w 3049717"/>
              <a:gd name="connsiteY26" fmla="*/ 288487 h 692884"/>
              <a:gd name="connsiteX27" fmla="*/ 2215166 w 3049717"/>
              <a:gd name="connsiteY27" fmla="*/ 311669 h 692884"/>
              <a:gd name="connsiteX28" fmla="*/ 1929255 w 3049717"/>
              <a:gd name="connsiteY28" fmla="*/ 350306 h 692884"/>
              <a:gd name="connsiteX29" fmla="*/ 1645920 w 3049717"/>
              <a:gd name="connsiteY29" fmla="*/ 406973 h 692884"/>
              <a:gd name="connsiteX30" fmla="*/ 1179705 w 3049717"/>
              <a:gd name="connsiteY30" fmla="*/ 497125 h 692884"/>
              <a:gd name="connsiteX31" fmla="*/ 829399 w 3049717"/>
              <a:gd name="connsiteY31" fmla="*/ 569246 h 692884"/>
              <a:gd name="connsiteX32" fmla="*/ 564095 w 3049717"/>
              <a:gd name="connsiteY32" fmla="*/ 628489 h 692884"/>
              <a:gd name="connsiteX33" fmla="*/ 422427 w 3049717"/>
              <a:gd name="connsiteY33" fmla="*/ 664550 h 692884"/>
              <a:gd name="connsiteX34" fmla="*/ 391518 w 3049717"/>
              <a:gd name="connsiteY34" fmla="*/ 677429 h 692884"/>
              <a:gd name="connsiteX35" fmla="*/ 350305 w 3049717"/>
              <a:gd name="connsiteY35" fmla="*/ 690308 h 692884"/>
              <a:gd name="connsiteX36" fmla="*/ 321972 w 3049717"/>
              <a:gd name="connsiteY36" fmla="*/ 692884 h 692884"/>
              <a:gd name="connsiteX37" fmla="*/ 288487 w 3049717"/>
              <a:gd name="connsiteY37" fmla="*/ 692884 h 692884"/>
              <a:gd name="connsiteX38" fmla="*/ 242123 w 3049717"/>
              <a:gd name="connsiteY38" fmla="*/ 677429 h 692884"/>
              <a:gd name="connsiteX39" fmla="*/ 200910 w 3049717"/>
              <a:gd name="connsiteY39" fmla="*/ 651671 h 692884"/>
              <a:gd name="connsiteX40" fmla="*/ 157122 w 3049717"/>
              <a:gd name="connsiteY40" fmla="*/ 615610 h 692884"/>
              <a:gd name="connsiteX41" fmla="*/ 105607 w 3049717"/>
              <a:gd name="connsiteY41" fmla="*/ 551216 h 692884"/>
              <a:gd name="connsiteX42" fmla="*/ 54091 w 3049717"/>
              <a:gd name="connsiteY42" fmla="*/ 476519 h 692884"/>
              <a:gd name="connsiteX43" fmla="*/ 15455 w 3049717"/>
              <a:gd name="connsiteY43" fmla="*/ 409548 h 692884"/>
              <a:gd name="connsiteX44" fmla="*/ 5151 w 3049717"/>
              <a:gd name="connsiteY44" fmla="*/ 383791 h 692884"/>
              <a:gd name="connsiteX45" fmla="*/ 0 w 3049717"/>
              <a:gd name="connsiteY45" fmla="*/ 352881 h 692884"/>
              <a:gd name="connsiteX46" fmla="*/ 5151 w 3049717"/>
              <a:gd name="connsiteY46" fmla="*/ 334851 h 692884"/>
              <a:gd name="connsiteX47" fmla="*/ 15455 w 3049717"/>
              <a:gd name="connsiteY47" fmla="*/ 329699 h 692884"/>
              <a:gd name="connsiteX48" fmla="*/ 41212 w 3049717"/>
              <a:gd name="connsiteY48" fmla="*/ 334851 h 692884"/>
              <a:gd name="connsiteX49" fmla="*/ 79849 w 3049717"/>
              <a:gd name="connsiteY49" fmla="*/ 358033 h 692884"/>
              <a:gd name="connsiteX50" fmla="*/ 154546 w 3049717"/>
              <a:gd name="connsiteY50" fmla="*/ 399245 h 692884"/>
              <a:gd name="connsiteX51" fmla="*/ 218941 w 3049717"/>
              <a:gd name="connsiteY51" fmla="*/ 425003 h 692884"/>
              <a:gd name="connsiteX52" fmla="*/ 280759 w 3049717"/>
              <a:gd name="connsiteY52" fmla="*/ 443033 h 692884"/>
              <a:gd name="connsiteX53" fmla="*/ 340002 w 3049717"/>
              <a:gd name="connsiteY53" fmla="*/ 448185 h 692884"/>
              <a:gd name="connsiteX54" fmla="*/ 386366 w 3049717"/>
              <a:gd name="connsiteY54" fmla="*/ 443033 h 692884"/>
              <a:gd name="connsiteX55" fmla="*/ 602731 w 3049717"/>
              <a:gd name="connsiteY55" fmla="*/ 404397 h 692884"/>
              <a:gd name="connsiteX56" fmla="*/ 860309 w 3049717"/>
              <a:gd name="connsiteY56" fmla="*/ 355457 h 692884"/>
              <a:gd name="connsiteX57" fmla="*/ 1112735 w 3049717"/>
              <a:gd name="connsiteY57" fmla="*/ 314245 h 69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049717" h="692884">
                <a:moveTo>
                  <a:pt x="1112735" y="314245"/>
                </a:moveTo>
                <a:lnTo>
                  <a:pt x="1532586" y="239547"/>
                </a:lnTo>
                <a:lnTo>
                  <a:pt x="1936982" y="162274"/>
                </a:lnTo>
                <a:lnTo>
                  <a:pt x="2323349" y="92728"/>
                </a:lnTo>
                <a:lnTo>
                  <a:pt x="2431531" y="72122"/>
                </a:lnTo>
                <a:lnTo>
                  <a:pt x="2459865" y="72122"/>
                </a:lnTo>
                <a:lnTo>
                  <a:pt x="2516532" y="46364"/>
                </a:lnTo>
                <a:lnTo>
                  <a:pt x="2586078" y="15455"/>
                </a:lnTo>
                <a:lnTo>
                  <a:pt x="2635017" y="0"/>
                </a:lnTo>
                <a:lnTo>
                  <a:pt x="2658199" y="0"/>
                </a:lnTo>
                <a:lnTo>
                  <a:pt x="2709715" y="10303"/>
                </a:lnTo>
                <a:lnTo>
                  <a:pt x="2830776" y="48940"/>
                </a:lnTo>
                <a:lnTo>
                  <a:pt x="2905474" y="77273"/>
                </a:lnTo>
                <a:lnTo>
                  <a:pt x="2944110" y="95304"/>
                </a:lnTo>
                <a:lnTo>
                  <a:pt x="2987898" y="123637"/>
                </a:lnTo>
                <a:lnTo>
                  <a:pt x="3023959" y="157122"/>
                </a:lnTo>
                <a:lnTo>
                  <a:pt x="3039414" y="175153"/>
                </a:lnTo>
                <a:lnTo>
                  <a:pt x="3049717" y="195759"/>
                </a:lnTo>
                <a:lnTo>
                  <a:pt x="3049717" y="206062"/>
                </a:lnTo>
                <a:lnTo>
                  <a:pt x="3039414" y="218941"/>
                </a:lnTo>
                <a:lnTo>
                  <a:pt x="3018808" y="239547"/>
                </a:lnTo>
                <a:lnTo>
                  <a:pt x="2993050" y="252426"/>
                </a:lnTo>
                <a:lnTo>
                  <a:pt x="2936383" y="265305"/>
                </a:lnTo>
                <a:lnTo>
                  <a:pt x="2871989" y="267881"/>
                </a:lnTo>
                <a:lnTo>
                  <a:pt x="2779261" y="270457"/>
                </a:lnTo>
                <a:lnTo>
                  <a:pt x="2642745" y="273032"/>
                </a:lnTo>
                <a:lnTo>
                  <a:pt x="2441834" y="288487"/>
                </a:lnTo>
                <a:lnTo>
                  <a:pt x="2215166" y="311669"/>
                </a:lnTo>
                <a:lnTo>
                  <a:pt x="1929255" y="350306"/>
                </a:lnTo>
                <a:lnTo>
                  <a:pt x="1645920" y="406973"/>
                </a:lnTo>
                <a:lnTo>
                  <a:pt x="1179705" y="497125"/>
                </a:lnTo>
                <a:lnTo>
                  <a:pt x="829399" y="569246"/>
                </a:lnTo>
                <a:lnTo>
                  <a:pt x="564095" y="628489"/>
                </a:lnTo>
                <a:lnTo>
                  <a:pt x="422427" y="664550"/>
                </a:lnTo>
                <a:lnTo>
                  <a:pt x="391518" y="677429"/>
                </a:lnTo>
                <a:lnTo>
                  <a:pt x="350305" y="690308"/>
                </a:lnTo>
                <a:lnTo>
                  <a:pt x="321972" y="692884"/>
                </a:lnTo>
                <a:lnTo>
                  <a:pt x="288487" y="692884"/>
                </a:lnTo>
                <a:lnTo>
                  <a:pt x="242123" y="677429"/>
                </a:lnTo>
                <a:lnTo>
                  <a:pt x="200910" y="651671"/>
                </a:lnTo>
                <a:lnTo>
                  <a:pt x="157122" y="615610"/>
                </a:lnTo>
                <a:lnTo>
                  <a:pt x="105607" y="551216"/>
                </a:lnTo>
                <a:lnTo>
                  <a:pt x="54091" y="476519"/>
                </a:lnTo>
                <a:lnTo>
                  <a:pt x="15455" y="409548"/>
                </a:lnTo>
                <a:lnTo>
                  <a:pt x="5151" y="383791"/>
                </a:lnTo>
                <a:lnTo>
                  <a:pt x="0" y="352881"/>
                </a:lnTo>
                <a:lnTo>
                  <a:pt x="5151" y="334851"/>
                </a:lnTo>
                <a:lnTo>
                  <a:pt x="15455" y="329699"/>
                </a:lnTo>
                <a:lnTo>
                  <a:pt x="41212" y="334851"/>
                </a:lnTo>
                <a:lnTo>
                  <a:pt x="79849" y="358033"/>
                </a:lnTo>
                <a:lnTo>
                  <a:pt x="154546" y="399245"/>
                </a:lnTo>
                <a:lnTo>
                  <a:pt x="218941" y="425003"/>
                </a:lnTo>
                <a:lnTo>
                  <a:pt x="280759" y="443033"/>
                </a:lnTo>
                <a:lnTo>
                  <a:pt x="340002" y="448185"/>
                </a:lnTo>
                <a:lnTo>
                  <a:pt x="386366" y="443033"/>
                </a:lnTo>
                <a:lnTo>
                  <a:pt x="602731" y="404397"/>
                </a:lnTo>
                <a:lnTo>
                  <a:pt x="860309" y="355457"/>
                </a:lnTo>
                <a:lnTo>
                  <a:pt x="1112735" y="31424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4AF7C8B-5E8E-415C-B053-1DA2E9F20CE2}"/>
              </a:ext>
            </a:extLst>
          </p:cNvPr>
          <p:cNvSpPr/>
          <p:nvPr/>
        </p:nvSpPr>
        <p:spPr>
          <a:xfrm rot="19500000">
            <a:off x="4056063" y="2606676"/>
            <a:ext cx="3848100" cy="2447925"/>
          </a:xfrm>
          <a:custGeom>
            <a:avLst/>
            <a:gdLst>
              <a:gd name="connsiteX0" fmla="*/ 1381327 w 3848262"/>
              <a:gd name="connsiteY0" fmla="*/ 859926 h 2447480"/>
              <a:gd name="connsiteX1" fmla="*/ 1949423 w 3848262"/>
              <a:gd name="connsiteY1" fmla="*/ 1140082 h 2447480"/>
              <a:gd name="connsiteX2" fmla="*/ 2120630 w 3848262"/>
              <a:gd name="connsiteY2" fmla="*/ 1225686 h 2447480"/>
              <a:gd name="connsiteX3" fmla="*/ 2400786 w 3848262"/>
              <a:gd name="connsiteY3" fmla="*/ 1361873 h 2447480"/>
              <a:gd name="connsiteX4" fmla="*/ 2836585 w 3848262"/>
              <a:gd name="connsiteY4" fmla="*/ 1595337 h 2447480"/>
              <a:gd name="connsiteX5" fmla="*/ 3252929 w 3848262"/>
              <a:gd name="connsiteY5" fmla="*/ 1824909 h 2447480"/>
              <a:gd name="connsiteX6" fmla="*/ 3412463 w 3848262"/>
              <a:gd name="connsiteY6" fmla="*/ 1918295 h 2447480"/>
              <a:gd name="connsiteX7" fmla="*/ 3443591 w 3848262"/>
              <a:gd name="connsiteY7" fmla="*/ 1933859 h 2447480"/>
              <a:gd name="connsiteX8" fmla="*/ 3478611 w 3848262"/>
              <a:gd name="connsiteY8" fmla="*/ 1937750 h 2447480"/>
              <a:gd name="connsiteX9" fmla="*/ 3552541 w 3848262"/>
              <a:gd name="connsiteY9" fmla="*/ 1941641 h 2447480"/>
              <a:gd name="connsiteX10" fmla="*/ 3571996 w 3848262"/>
              <a:gd name="connsiteY10" fmla="*/ 1945532 h 2447480"/>
              <a:gd name="connsiteX11" fmla="*/ 3603125 w 3848262"/>
              <a:gd name="connsiteY11" fmla="*/ 1964988 h 2447480"/>
              <a:gd name="connsiteX12" fmla="*/ 3661491 w 3848262"/>
              <a:gd name="connsiteY12" fmla="*/ 2027245 h 2447480"/>
              <a:gd name="connsiteX13" fmla="*/ 3715966 w 3848262"/>
              <a:gd name="connsiteY13" fmla="*/ 2101175 h 2447480"/>
              <a:gd name="connsiteX14" fmla="*/ 3754876 w 3848262"/>
              <a:gd name="connsiteY14" fmla="*/ 2159541 h 2447480"/>
              <a:gd name="connsiteX15" fmla="*/ 3789896 w 3848262"/>
              <a:gd name="connsiteY15" fmla="*/ 2217907 h 2447480"/>
              <a:gd name="connsiteX16" fmla="*/ 3817133 w 3848262"/>
              <a:gd name="connsiteY16" fmla="*/ 2272382 h 2447480"/>
              <a:gd name="connsiteX17" fmla="*/ 3836589 w 3848262"/>
              <a:gd name="connsiteY17" fmla="*/ 2326857 h 2447480"/>
              <a:gd name="connsiteX18" fmla="*/ 3844371 w 3848262"/>
              <a:gd name="connsiteY18" fmla="*/ 2373549 h 2447480"/>
              <a:gd name="connsiteX19" fmla="*/ 3848262 w 3848262"/>
              <a:gd name="connsiteY19" fmla="*/ 2408569 h 2447480"/>
              <a:gd name="connsiteX20" fmla="*/ 3832698 w 3848262"/>
              <a:gd name="connsiteY20" fmla="*/ 2420242 h 2447480"/>
              <a:gd name="connsiteX21" fmla="*/ 3801569 w 3848262"/>
              <a:gd name="connsiteY21" fmla="*/ 2443588 h 2447480"/>
              <a:gd name="connsiteX22" fmla="*/ 3774332 w 3848262"/>
              <a:gd name="connsiteY22" fmla="*/ 2447480 h 2447480"/>
              <a:gd name="connsiteX23" fmla="*/ 3743203 w 3848262"/>
              <a:gd name="connsiteY23" fmla="*/ 2443588 h 2447480"/>
              <a:gd name="connsiteX24" fmla="*/ 3673164 w 3848262"/>
              <a:gd name="connsiteY24" fmla="*/ 2424133 h 2447480"/>
              <a:gd name="connsiteX25" fmla="*/ 3634253 w 3848262"/>
              <a:gd name="connsiteY25" fmla="*/ 2393005 h 2447480"/>
              <a:gd name="connsiteX26" fmla="*/ 3474720 w 3848262"/>
              <a:gd name="connsiteY26" fmla="*/ 2264600 h 2447480"/>
              <a:gd name="connsiteX27" fmla="*/ 3354097 w 3848262"/>
              <a:gd name="connsiteY27" fmla="*/ 2175105 h 2447480"/>
              <a:gd name="connsiteX28" fmla="*/ 3167326 w 3848262"/>
              <a:gd name="connsiteY28" fmla="*/ 2046700 h 2447480"/>
              <a:gd name="connsiteX29" fmla="*/ 2914407 w 3848262"/>
              <a:gd name="connsiteY29" fmla="*/ 1887166 h 2447480"/>
              <a:gd name="connsiteX30" fmla="*/ 2595339 w 3848262"/>
              <a:gd name="connsiteY30" fmla="*/ 1700395 h 2447480"/>
              <a:gd name="connsiteX31" fmla="*/ 2326856 w 3848262"/>
              <a:gd name="connsiteY31" fmla="*/ 1556426 h 2447480"/>
              <a:gd name="connsiteX32" fmla="*/ 1949423 w 3848262"/>
              <a:gd name="connsiteY32" fmla="*/ 1369655 h 2447480"/>
              <a:gd name="connsiteX33" fmla="*/ 1568098 w 3848262"/>
              <a:gd name="connsiteY33" fmla="*/ 1175102 h 2447480"/>
              <a:gd name="connsiteX34" fmla="*/ 1315179 w 3848262"/>
              <a:gd name="connsiteY34" fmla="*/ 1050588 h 2447480"/>
              <a:gd name="connsiteX35" fmla="*/ 1081715 w 3848262"/>
              <a:gd name="connsiteY35" fmla="*/ 941638 h 2447480"/>
              <a:gd name="connsiteX36" fmla="*/ 887162 w 3848262"/>
              <a:gd name="connsiteY36" fmla="*/ 856034 h 2447480"/>
              <a:gd name="connsiteX37" fmla="*/ 661481 w 3848262"/>
              <a:gd name="connsiteY37" fmla="*/ 770431 h 2447480"/>
              <a:gd name="connsiteX38" fmla="*/ 533075 w 3848262"/>
              <a:gd name="connsiteY38" fmla="*/ 723738 h 2447480"/>
              <a:gd name="connsiteX39" fmla="*/ 420235 w 3848262"/>
              <a:gd name="connsiteY39" fmla="*/ 684828 h 2447480"/>
              <a:gd name="connsiteX40" fmla="*/ 330740 w 3848262"/>
              <a:gd name="connsiteY40" fmla="*/ 661481 h 2447480"/>
              <a:gd name="connsiteX41" fmla="*/ 272374 w 3848262"/>
              <a:gd name="connsiteY41" fmla="*/ 645917 h 2447480"/>
              <a:gd name="connsiteX42" fmla="*/ 241246 w 3848262"/>
              <a:gd name="connsiteY42" fmla="*/ 626462 h 2447480"/>
              <a:gd name="connsiteX43" fmla="*/ 186771 w 3848262"/>
              <a:gd name="connsiteY43" fmla="*/ 564205 h 2447480"/>
              <a:gd name="connsiteX44" fmla="*/ 143969 w 3848262"/>
              <a:gd name="connsiteY44" fmla="*/ 490274 h 2447480"/>
              <a:gd name="connsiteX45" fmla="*/ 89494 w 3848262"/>
              <a:gd name="connsiteY45" fmla="*/ 361869 h 2447480"/>
              <a:gd name="connsiteX46" fmla="*/ 27237 w 3848262"/>
              <a:gd name="connsiteY46" fmla="*/ 167316 h 2447480"/>
              <a:gd name="connsiteX47" fmla="*/ 0 w 3848262"/>
              <a:gd name="connsiteY47" fmla="*/ 70040 h 2447480"/>
              <a:gd name="connsiteX48" fmla="*/ 7782 w 3848262"/>
              <a:gd name="connsiteY48" fmla="*/ 42802 h 2447480"/>
              <a:gd name="connsiteX49" fmla="*/ 27237 w 3848262"/>
              <a:gd name="connsiteY49" fmla="*/ 7783 h 2447480"/>
              <a:gd name="connsiteX50" fmla="*/ 38910 w 3848262"/>
              <a:gd name="connsiteY50" fmla="*/ 0 h 2447480"/>
              <a:gd name="connsiteX51" fmla="*/ 62257 w 3848262"/>
              <a:gd name="connsiteY51" fmla="*/ 11674 h 2447480"/>
              <a:gd name="connsiteX52" fmla="*/ 85603 w 3848262"/>
              <a:gd name="connsiteY52" fmla="*/ 58366 h 2447480"/>
              <a:gd name="connsiteX53" fmla="*/ 163424 w 3848262"/>
              <a:gd name="connsiteY53" fmla="*/ 190663 h 2447480"/>
              <a:gd name="connsiteX54" fmla="*/ 245137 w 3848262"/>
              <a:gd name="connsiteY54" fmla="*/ 303503 h 2447480"/>
              <a:gd name="connsiteX55" fmla="*/ 295721 w 3848262"/>
              <a:gd name="connsiteY55" fmla="*/ 361869 h 2447480"/>
              <a:gd name="connsiteX56" fmla="*/ 361869 w 3848262"/>
              <a:gd name="connsiteY56" fmla="*/ 396889 h 2447480"/>
              <a:gd name="connsiteX57" fmla="*/ 540858 w 3848262"/>
              <a:gd name="connsiteY57" fmla="*/ 482492 h 2447480"/>
              <a:gd name="connsiteX58" fmla="*/ 766539 w 3848262"/>
              <a:gd name="connsiteY58" fmla="*/ 579769 h 2447480"/>
              <a:gd name="connsiteX59" fmla="*/ 988330 w 3848262"/>
              <a:gd name="connsiteY59" fmla="*/ 680937 h 2447480"/>
              <a:gd name="connsiteX60" fmla="*/ 1272378 w 3848262"/>
              <a:gd name="connsiteY60" fmla="*/ 805451 h 2447480"/>
              <a:gd name="connsiteX61" fmla="*/ 1381327 w 3848262"/>
              <a:gd name="connsiteY61" fmla="*/ 859926 h 244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8262" h="2447480">
                <a:moveTo>
                  <a:pt x="1381327" y="859926"/>
                </a:moveTo>
                <a:lnTo>
                  <a:pt x="1949423" y="1140082"/>
                </a:lnTo>
                <a:lnTo>
                  <a:pt x="2120630" y="1225686"/>
                </a:lnTo>
                <a:lnTo>
                  <a:pt x="2400786" y="1361873"/>
                </a:lnTo>
                <a:lnTo>
                  <a:pt x="2836585" y="1595337"/>
                </a:lnTo>
                <a:lnTo>
                  <a:pt x="3252929" y="1824909"/>
                </a:lnTo>
                <a:lnTo>
                  <a:pt x="3412463" y="1918295"/>
                </a:lnTo>
                <a:lnTo>
                  <a:pt x="3443591" y="1933859"/>
                </a:lnTo>
                <a:lnTo>
                  <a:pt x="3478611" y="1937750"/>
                </a:lnTo>
                <a:lnTo>
                  <a:pt x="3552541" y="1941641"/>
                </a:lnTo>
                <a:lnTo>
                  <a:pt x="3571996" y="1945532"/>
                </a:lnTo>
                <a:lnTo>
                  <a:pt x="3603125" y="1964988"/>
                </a:lnTo>
                <a:lnTo>
                  <a:pt x="3661491" y="2027245"/>
                </a:lnTo>
                <a:lnTo>
                  <a:pt x="3715966" y="2101175"/>
                </a:lnTo>
                <a:lnTo>
                  <a:pt x="3754876" y="2159541"/>
                </a:lnTo>
                <a:lnTo>
                  <a:pt x="3789896" y="2217907"/>
                </a:lnTo>
                <a:lnTo>
                  <a:pt x="3817133" y="2272382"/>
                </a:lnTo>
                <a:lnTo>
                  <a:pt x="3836589" y="2326857"/>
                </a:lnTo>
                <a:lnTo>
                  <a:pt x="3844371" y="2373549"/>
                </a:lnTo>
                <a:lnTo>
                  <a:pt x="3848262" y="2408569"/>
                </a:lnTo>
                <a:lnTo>
                  <a:pt x="3832698" y="2420242"/>
                </a:lnTo>
                <a:lnTo>
                  <a:pt x="3801569" y="2443588"/>
                </a:lnTo>
                <a:lnTo>
                  <a:pt x="3774332" y="2447480"/>
                </a:lnTo>
                <a:lnTo>
                  <a:pt x="3743203" y="2443588"/>
                </a:lnTo>
                <a:lnTo>
                  <a:pt x="3673164" y="2424133"/>
                </a:lnTo>
                <a:lnTo>
                  <a:pt x="3634253" y="2393005"/>
                </a:lnTo>
                <a:lnTo>
                  <a:pt x="3474720" y="2264600"/>
                </a:lnTo>
                <a:lnTo>
                  <a:pt x="3354097" y="2175105"/>
                </a:lnTo>
                <a:lnTo>
                  <a:pt x="3167326" y="2046700"/>
                </a:lnTo>
                <a:lnTo>
                  <a:pt x="2914407" y="1887166"/>
                </a:lnTo>
                <a:lnTo>
                  <a:pt x="2595339" y="1700395"/>
                </a:lnTo>
                <a:lnTo>
                  <a:pt x="2326856" y="1556426"/>
                </a:lnTo>
                <a:lnTo>
                  <a:pt x="1949423" y="1369655"/>
                </a:lnTo>
                <a:lnTo>
                  <a:pt x="1568098" y="1175102"/>
                </a:lnTo>
                <a:lnTo>
                  <a:pt x="1315179" y="1050588"/>
                </a:lnTo>
                <a:lnTo>
                  <a:pt x="1081715" y="941638"/>
                </a:lnTo>
                <a:lnTo>
                  <a:pt x="887162" y="856034"/>
                </a:lnTo>
                <a:lnTo>
                  <a:pt x="661481" y="770431"/>
                </a:lnTo>
                <a:lnTo>
                  <a:pt x="533075" y="723738"/>
                </a:lnTo>
                <a:lnTo>
                  <a:pt x="420235" y="684828"/>
                </a:lnTo>
                <a:lnTo>
                  <a:pt x="330740" y="661481"/>
                </a:lnTo>
                <a:lnTo>
                  <a:pt x="272374" y="645917"/>
                </a:lnTo>
                <a:lnTo>
                  <a:pt x="241246" y="626462"/>
                </a:lnTo>
                <a:lnTo>
                  <a:pt x="186771" y="564205"/>
                </a:lnTo>
                <a:lnTo>
                  <a:pt x="143969" y="490274"/>
                </a:lnTo>
                <a:lnTo>
                  <a:pt x="89494" y="361869"/>
                </a:lnTo>
                <a:lnTo>
                  <a:pt x="27237" y="167316"/>
                </a:lnTo>
                <a:lnTo>
                  <a:pt x="0" y="70040"/>
                </a:lnTo>
                <a:lnTo>
                  <a:pt x="7782" y="42802"/>
                </a:lnTo>
                <a:lnTo>
                  <a:pt x="27237" y="7783"/>
                </a:lnTo>
                <a:lnTo>
                  <a:pt x="38910" y="0"/>
                </a:lnTo>
                <a:lnTo>
                  <a:pt x="62257" y="11674"/>
                </a:lnTo>
                <a:lnTo>
                  <a:pt x="85603" y="58366"/>
                </a:lnTo>
                <a:lnTo>
                  <a:pt x="163424" y="190663"/>
                </a:lnTo>
                <a:lnTo>
                  <a:pt x="245137" y="303503"/>
                </a:lnTo>
                <a:lnTo>
                  <a:pt x="295721" y="361869"/>
                </a:lnTo>
                <a:lnTo>
                  <a:pt x="361869" y="396889"/>
                </a:lnTo>
                <a:lnTo>
                  <a:pt x="540858" y="482492"/>
                </a:lnTo>
                <a:lnTo>
                  <a:pt x="766539" y="579769"/>
                </a:lnTo>
                <a:lnTo>
                  <a:pt x="988330" y="680937"/>
                </a:lnTo>
                <a:lnTo>
                  <a:pt x="1272378" y="805451"/>
                </a:lnTo>
                <a:lnTo>
                  <a:pt x="1381327" y="85992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0895CB6-133A-4DD8-A82A-AF95B77540BE}"/>
              </a:ext>
            </a:extLst>
          </p:cNvPr>
          <p:cNvSpPr/>
          <p:nvPr/>
        </p:nvSpPr>
        <p:spPr>
          <a:xfrm rot="16200000">
            <a:off x="4929981" y="2702719"/>
            <a:ext cx="2109788" cy="844550"/>
          </a:xfrm>
          <a:custGeom>
            <a:avLst/>
            <a:gdLst>
              <a:gd name="connsiteX0" fmla="*/ 78582 w 2110482"/>
              <a:gd name="connsiteY0" fmla="*/ 592931 h 845343"/>
              <a:gd name="connsiteX1" fmla="*/ 238125 w 2110482"/>
              <a:gd name="connsiteY1" fmla="*/ 595312 h 845343"/>
              <a:gd name="connsiteX2" fmla="*/ 576263 w 2110482"/>
              <a:gd name="connsiteY2" fmla="*/ 592931 h 845343"/>
              <a:gd name="connsiteX3" fmla="*/ 892969 w 2110482"/>
              <a:gd name="connsiteY3" fmla="*/ 578643 h 845343"/>
              <a:gd name="connsiteX4" fmla="*/ 1085850 w 2110482"/>
              <a:gd name="connsiteY4" fmla="*/ 561975 h 845343"/>
              <a:gd name="connsiteX5" fmla="*/ 1193007 w 2110482"/>
              <a:gd name="connsiteY5" fmla="*/ 547687 h 845343"/>
              <a:gd name="connsiteX6" fmla="*/ 1407319 w 2110482"/>
              <a:gd name="connsiteY6" fmla="*/ 500062 h 845343"/>
              <a:gd name="connsiteX7" fmla="*/ 1509713 w 2110482"/>
              <a:gd name="connsiteY7" fmla="*/ 471487 h 845343"/>
              <a:gd name="connsiteX8" fmla="*/ 1431132 w 2110482"/>
              <a:gd name="connsiteY8" fmla="*/ 495300 h 845343"/>
              <a:gd name="connsiteX9" fmla="*/ 1552575 w 2110482"/>
              <a:gd name="connsiteY9" fmla="*/ 464343 h 845343"/>
              <a:gd name="connsiteX10" fmla="*/ 1602582 w 2110482"/>
              <a:gd name="connsiteY10" fmla="*/ 445293 h 845343"/>
              <a:gd name="connsiteX11" fmla="*/ 1669257 w 2110482"/>
              <a:gd name="connsiteY11" fmla="*/ 411956 h 845343"/>
              <a:gd name="connsiteX12" fmla="*/ 1740694 w 2110482"/>
              <a:gd name="connsiteY12" fmla="*/ 361950 h 845343"/>
              <a:gd name="connsiteX13" fmla="*/ 1826419 w 2110482"/>
              <a:gd name="connsiteY13" fmla="*/ 285750 h 845343"/>
              <a:gd name="connsiteX14" fmla="*/ 1900238 w 2110482"/>
              <a:gd name="connsiteY14" fmla="*/ 207168 h 845343"/>
              <a:gd name="connsiteX15" fmla="*/ 1985963 w 2110482"/>
              <a:gd name="connsiteY15" fmla="*/ 104775 h 845343"/>
              <a:gd name="connsiteX16" fmla="*/ 2045494 w 2110482"/>
              <a:gd name="connsiteY16" fmla="*/ 33337 h 845343"/>
              <a:gd name="connsiteX17" fmla="*/ 2071688 w 2110482"/>
              <a:gd name="connsiteY17" fmla="*/ 7143 h 845343"/>
              <a:gd name="connsiteX18" fmla="*/ 2088357 w 2110482"/>
              <a:gd name="connsiteY18" fmla="*/ 0 h 845343"/>
              <a:gd name="connsiteX19" fmla="*/ 2109788 w 2110482"/>
              <a:gd name="connsiteY19" fmla="*/ 9525 h 845343"/>
              <a:gd name="connsiteX20" fmla="*/ 2109788 w 2110482"/>
              <a:gd name="connsiteY20" fmla="*/ 33337 h 845343"/>
              <a:gd name="connsiteX21" fmla="*/ 2102644 w 2110482"/>
              <a:gd name="connsiteY21" fmla="*/ 57150 h 845343"/>
              <a:gd name="connsiteX22" fmla="*/ 2076450 w 2110482"/>
              <a:gd name="connsiteY22" fmla="*/ 109537 h 845343"/>
              <a:gd name="connsiteX23" fmla="*/ 2009775 w 2110482"/>
              <a:gd name="connsiteY23" fmla="*/ 245268 h 845343"/>
              <a:gd name="connsiteX24" fmla="*/ 1957388 w 2110482"/>
              <a:gd name="connsiteY24" fmla="*/ 359568 h 845343"/>
              <a:gd name="connsiteX25" fmla="*/ 1995488 w 2110482"/>
              <a:gd name="connsiteY25" fmla="*/ 288131 h 845343"/>
              <a:gd name="connsiteX26" fmla="*/ 1931194 w 2110482"/>
              <a:gd name="connsiteY26" fmla="*/ 416718 h 845343"/>
              <a:gd name="connsiteX27" fmla="*/ 1890713 w 2110482"/>
              <a:gd name="connsiteY27" fmla="*/ 521493 h 845343"/>
              <a:gd name="connsiteX28" fmla="*/ 1859757 w 2110482"/>
              <a:gd name="connsiteY28" fmla="*/ 576262 h 845343"/>
              <a:gd name="connsiteX29" fmla="*/ 1828800 w 2110482"/>
              <a:gd name="connsiteY29" fmla="*/ 609600 h 845343"/>
              <a:gd name="connsiteX30" fmla="*/ 1781175 w 2110482"/>
              <a:gd name="connsiteY30" fmla="*/ 647700 h 845343"/>
              <a:gd name="connsiteX31" fmla="*/ 1745457 w 2110482"/>
              <a:gd name="connsiteY31" fmla="*/ 666750 h 845343"/>
              <a:gd name="connsiteX32" fmla="*/ 1674019 w 2110482"/>
              <a:gd name="connsiteY32" fmla="*/ 685800 h 845343"/>
              <a:gd name="connsiteX33" fmla="*/ 1504950 w 2110482"/>
              <a:gd name="connsiteY33" fmla="*/ 726281 h 845343"/>
              <a:gd name="connsiteX34" fmla="*/ 1407319 w 2110482"/>
              <a:gd name="connsiteY34" fmla="*/ 754856 h 845343"/>
              <a:gd name="connsiteX35" fmla="*/ 1319213 w 2110482"/>
              <a:gd name="connsiteY35" fmla="*/ 764381 h 845343"/>
              <a:gd name="connsiteX36" fmla="*/ 1202532 w 2110482"/>
              <a:gd name="connsiteY36" fmla="*/ 778668 h 845343"/>
              <a:gd name="connsiteX37" fmla="*/ 945357 w 2110482"/>
              <a:gd name="connsiteY37" fmla="*/ 807243 h 845343"/>
              <a:gd name="connsiteX38" fmla="*/ 773907 w 2110482"/>
              <a:gd name="connsiteY38" fmla="*/ 821531 h 845343"/>
              <a:gd name="connsiteX39" fmla="*/ 588169 w 2110482"/>
              <a:gd name="connsiteY39" fmla="*/ 835818 h 845343"/>
              <a:gd name="connsiteX40" fmla="*/ 359569 w 2110482"/>
              <a:gd name="connsiteY40" fmla="*/ 842962 h 845343"/>
              <a:gd name="connsiteX41" fmla="*/ 264319 w 2110482"/>
              <a:gd name="connsiteY41" fmla="*/ 840581 h 845343"/>
              <a:gd name="connsiteX42" fmla="*/ 92869 w 2110482"/>
              <a:gd name="connsiteY42" fmla="*/ 845343 h 845343"/>
              <a:gd name="connsiteX43" fmla="*/ 9525 w 2110482"/>
              <a:gd name="connsiteY43" fmla="*/ 845343 h 845343"/>
              <a:gd name="connsiteX44" fmla="*/ 0 w 2110482"/>
              <a:gd name="connsiteY44" fmla="*/ 590550 h 845343"/>
              <a:gd name="connsiteX45" fmla="*/ 78582 w 2110482"/>
              <a:gd name="connsiteY45" fmla="*/ 592931 h 845343"/>
              <a:gd name="connsiteX0" fmla="*/ 78582 w 2110482"/>
              <a:gd name="connsiteY0" fmla="*/ 592931 h 845343"/>
              <a:gd name="connsiteX1" fmla="*/ 238125 w 2110482"/>
              <a:gd name="connsiteY1" fmla="*/ 595312 h 845343"/>
              <a:gd name="connsiteX2" fmla="*/ 576263 w 2110482"/>
              <a:gd name="connsiteY2" fmla="*/ 592931 h 845343"/>
              <a:gd name="connsiteX3" fmla="*/ 892969 w 2110482"/>
              <a:gd name="connsiteY3" fmla="*/ 578643 h 845343"/>
              <a:gd name="connsiteX4" fmla="*/ 1085850 w 2110482"/>
              <a:gd name="connsiteY4" fmla="*/ 561975 h 845343"/>
              <a:gd name="connsiteX5" fmla="*/ 1193007 w 2110482"/>
              <a:gd name="connsiteY5" fmla="*/ 547687 h 845343"/>
              <a:gd name="connsiteX6" fmla="*/ 1407319 w 2110482"/>
              <a:gd name="connsiteY6" fmla="*/ 500062 h 845343"/>
              <a:gd name="connsiteX7" fmla="*/ 1431132 w 2110482"/>
              <a:gd name="connsiteY7" fmla="*/ 495300 h 845343"/>
              <a:gd name="connsiteX8" fmla="*/ 1552575 w 2110482"/>
              <a:gd name="connsiteY8" fmla="*/ 464343 h 845343"/>
              <a:gd name="connsiteX9" fmla="*/ 1602582 w 2110482"/>
              <a:gd name="connsiteY9" fmla="*/ 445293 h 845343"/>
              <a:gd name="connsiteX10" fmla="*/ 1669257 w 2110482"/>
              <a:gd name="connsiteY10" fmla="*/ 411956 h 845343"/>
              <a:gd name="connsiteX11" fmla="*/ 1740694 w 2110482"/>
              <a:gd name="connsiteY11" fmla="*/ 361950 h 845343"/>
              <a:gd name="connsiteX12" fmla="*/ 1826419 w 2110482"/>
              <a:gd name="connsiteY12" fmla="*/ 285750 h 845343"/>
              <a:gd name="connsiteX13" fmla="*/ 1900238 w 2110482"/>
              <a:gd name="connsiteY13" fmla="*/ 207168 h 845343"/>
              <a:gd name="connsiteX14" fmla="*/ 1985963 w 2110482"/>
              <a:gd name="connsiteY14" fmla="*/ 104775 h 845343"/>
              <a:gd name="connsiteX15" fmla="*/ 2045494 w 2110482"/>
              <a:gd name="connsiteY15" fmla="*/ 33337 h 845343"/>
              <a:gd name="connsiteX16" fmla="*/ 2071688 w 2110482"/>
              <a:gd name="connsiteY16" fmla="*/ 7143 h 845343"/>
              <a:gd name="connsiteX17" fmla="*/ 2088357 w 2110482"/>
              <a:gd name="connsiteY17" fmla="*/ 0 h 845343"/>
              <a:gd name="connsiteX18" fmla="*/ 2109788 w 2110482"/>
              <a:gd name="connsiteY18" fmla="*/ 9525 h 845343"/>
              <a:gd name="connsiteX19" fmla="*/ 2109788 w 2110482"/>
              <a:gd name="connsiteY19" fmla="*/ 33337 h 845343"/>
              <a:gd name="connsiteX20" fmla="*/ 2102644 w 2110482"/>
              <a:gd name="connsiteY20" fmla="*/ 57150 h 845343"/>
              <a:gd name="connsiteX21" fmla="*/ 2076450 w 2110482"/>
              <a:gd name="connsiteY21" fmla="*/ 109537 h 845343"/>
              <a:gd name="connsiteX22" fmla="*/ 2009775 w 2110482"/>
              <a:gd name="connsiteY22" fmla="*/ 245268 h 845343"/>
              <a:gd name="connsiteX23" fmla="*/ 1957388 w 2110482"/>
              <a:gd name="connsiteY23" fmla="*/ 359568 h 845343"/>
              <a:gd name="connsiteX24" fmla="*/ 1995488 w 2110482"/>
              <a:gd name="connsiteY24" fmla="*/ 288131 h 845343"/>
              <a:gd name="connsiteX25" fmla="*/ 1931194 w 2110482"/>
              <a:gd name="connsiteY25" fmla="*/ 416718 h 845343"/>
              <a:gd name="connsiteX26" fmla="*/ 1890713 w 2110482"/>
              <a:gd name="connsiteY26" fmla="*/ 521493 h 845343"/>
              <a:gd name="connsiteX27" fmla="*/ 1859757 w 2110482"/>
              <a:gd name="connsiteY27" fmla="*/ 576262 h 845343"/>
              <a:gd name="connsiteX28" fmla="*/ 1828800 w 2110482"/>
              <a:gd name="connsiteY28" fmla="*/ 609600 h 845343"/>
              <a:gd name="connsiteX29" fmla="*/ 1781175 w 2110482"/>
              <a:gd name="connsiteY29" fmla="*/ 647700 h 845343"/>
              <a:gd name="connsiteX30" fmla="*/ 1745457 w 2110482"/>
              <a:gd name="connsiteY30" fmla="*/ 666750 h 845343"/>
              <a:gd name="connsiteX31" fmla="*/ 1674019 w 2110482"/>
              <a:gd name="connsiteY31" fmla="*/ 685800 h 845343"/>
              <a:gd name="connsiteX32" fmla="*/ 1504950 w 2110482"/>
              <a:gd name="connsiteY32" fmla="*/ 726281 h 845343"/>
              <a:gd name="connsiteX33" fmla="*/ 1407319 w 2110482"/>
              <a:gd name="connsiteY33" fmla="*/ 754856 h 845343"/>
              <a:gd name="connsiteX34" fmla="*/ 1319213 w 2110482"/>
              <a:gd name="connsiteY34" fmla="*/ 764381 h 845343"/>
              <a:gd name="connsiteX35" fmla="*/ 1202532 w 2110482"/>
              <a:gd name="connsiteY35" fmla="*/ 778668 h 845343"/>
              <a:gd name="connsiteX36" fmla="*/ 945357 w 2110482"/>
              <a:gd name="connsiteY36" fmla="*/ 807243 h 845343"/>
              <a:gd name="connsiteX37" fmla="*/ 773907 w 2110482"/>
              <a:gd name="connsiteY37" fmla="*/ 821531 h 845343"/>
              <a:gd name="connsiteX38" fmla="*/ 588169 w 2110482"/>
              <a:gd name="connsiteY38" fmla="*/ 835818 h 845343"/>
              <a:gd name="connsiteX39" fmla="*/ 359569 w 2110482"/>
              <a:gd name="connsiteY39" fmla="*/ 842962 h 845343"/>
              <a:gd name="connsiteX40" fmla="*/ 264319 w 2110482"/>
              <a:gd name="connsiteY40" fmla="*/ 840581 h 845343"/>
              <a:gd name="connsiteX41" fmla="*/ 92869 w 2110482"/>
              <a:gd name="connsiteY41" fmla="*/ 845343 h 845343"/>
              <a:gd name="connsiteX42" fmla="*/ 9525 w 2110482"/>
              <a:gd name="connsiteY42" fmla="*/ 845343 h 845343"/>
              <a:gd name="connsiteX43" fmla="*/ 0 w 2110482"/>
              <a:gd name="connsiteY43" fmla="*/ 590550 h 845343"/>
              <a:gd name="connsiteX44" fmla="*/ 78582 w 2110482"/>
              <a:gd name="connsiteY44" fmla="*/ 592931 h 845343"/>
              <a:gd name="connsiteX0" fmla="*/ 78582 w 2110482"/>
              <a:gd name="connsiteY0" fmla="*/ 592931 h 845343"/>
              <a:gd name="connsiteX1" fmla="*/ 238125 w 2110482"/>
              <a:gd name="connsiteY1" fmla="*/ 595312 h 845343"/>
              <a:gd name="connsiteX2" fmla="*/ 576263 w 2110482"/>
              <a:gd name="connsiteY2" fmla="*/ 592931 h 845343"/>
              <a:gd name="connsiteX3" fmla="*/ 892969 w 2110482"/>
              <a:gd name="connsiteY3" fmla="*/ 578643 h 845343"/>
              <a:gd name="connsiteX4" fmla="*/ 1085850 w 2110482"/>
              <a:gd name="connsiteY4" fmla="*/ 561975 h 845343"/>
              <a:gd name="connsiteX5" fmla="*/ 1193007 w 2110482"/>
              <a:gd name="connsiteY5" fmla="*/ 547687 h 845343"/>
              <a:gd name="connsiteX6" fmla="*/ 1407319 w 2110482"/>
              <a:gd name="connsiteY6" fmla="*/ 500062 h 845343"/>
              <a:gd name="connsiteX7" fmla="*/ 1431132 w 2110482"/>
              <a:gd name="connsiteY7" fmla="*/ 495300 h 845343"/>
              <a:gd name="connsiteX8" fmla="*/ 1552575 w 2110482"/>
              <a:gd name="connsiteY8" fmla="*/ 464343 h 845343"/>
              <a:gd name="connsiteX9" fmla="*/ 1602582 w 2110482"/>
              <a:gd name="connsiteY9" fmla="*/ 445293 h 845343"/>
              <a:gd name="connsiteX10" fmla="*/ 1669257 w 2110482"/>
              <a:gd name="connsiteY10" fmla="*/ 411956 h 845343"/>
              <a:gd name="connsiteX11" fmla="*/ 1740694 w 2110482"/>
              <a:gd name="connsiteY11" fmla="*/ 361950 h 845343"/>
              <a:gd name="connsiteX12" fmla="*/ 1826419 w 2110482"/>
              <a:gd name="connsiteY12" fmla="*/ 285750 h 845343"/>
              <a:gd name="connsiteX13" fmla="*/ 1900238 w 2110482"/>
              <a:gd name="connsiteY13" fmla="*/ 207168 h 845343"/>
              <a:gd name="connsiteX14" fmla="*/ 1985963 w 2110482"/>
              <a:gd name="connsiteY14" fmla="*/ 104775 h 845343"/>
              <a:gd name="connsiteX15" fmla="*/ 2045494 w 2110482"/>
              <a:gd name="connsiteY15" fmla="*/ 33337 h 845343"/>
              <a:gd name="connsiteX16" fmla="*/ 2071688 w 2110482"/>
              <a:gd name="connsiteY16" fmla="*/ 7143 h 845343"/>
              <a:gd name="connsiteX17" fmla="*/ 2088357 w 2110482"/>
              <a:gd name="connsiteY17" fmla="*/ 0 h 845343"/>
              <a:gd name="connsiteX18" fmla="*/ 2109788 w 2110482"/>
              <a:gd name="connsiteY18" fmla="*/ 9525 h 845343"/>
              <a:gd name="connsiteX19" fmla="*/ 2109788 w 2110482"/>
              <a:gd name="connsiteY19" fmla="*/ 33337 h 845343"/>
              <a:gd name="connsiteX20" fmla="*/ 2102644 w 2110482"/>
              <a:gd name="connsiteY20" fmla="*/ 57150 h 845343"/>
              <a:gd name="connsiteX21" fmla="*/ 2076450 w 2110482"/>
              <a:gd name="connsiteY21" fmla="*/ 109537 h 845343"/>
              <a:gd name="connsiteX22" fmla="*/ 2009775 w 2110482"/>
              <a:gd name="connsiteY22" fmla="*/ 245268 h 845343"/>
              <a:gd name="connsiteX23" fmla="*/ 1995488 w 2110482"/>
              <a:gd name="connsiteY23" fmla="*/ 288131 h 845343"/>
              <a:gd name="connsiteX24" fmla="*/ 1931194 w 2110482"/>
              <a:gd name="connsiteY24" fmla="*/ 416718 h 845343"/>
              <a:gd name="connsiteX25" fmla="*/ 1890713 w 2110482"/>
              <a:gd name="connsiteY25" fmla="*/ 521493 h 845343"/>
              <a:gd name="connsiteX26" fmla="*/ 1859757 w 2110482"/>
              <a:gd name="connsiteY26" fmla="*/ 576262 h 845343"/>
              <a:gd name="connsiteX27" fmla="*/ 1828800 w 2110482"/>
              <a:gd name="connsiteY27" fmla="*/ 609600 h 845343"/>
              <a:gd name="connsiteX28" fmla="*/ 1781175 w 2110482"/>
              <a:gd name="connsiteY28" fmla="*/ 647700 h 845343"/>
              <a:gd name="connsiteX29" fmla="*/ 1745457 w 2110482"/>
              <a:gd name="connsiteY29" fmla="*/ 666750 h 845343"/>
              <a:gd name="connsiteX30" fmla="*/ 1674019 w 2110482"/>
              <a:gd name="connsiteY30" fmla="*/ 685800 h 845343"/>
              <a:gd name="connsiteX31" fmla="*/ 1504950 w 2110482"/>
              <a:gd name="connsiteY31" fmla="*/ 726281 h 845343"/>
              <a:gd name="connsiteX32" fmla="*/ 1407319 w 2110482"/>
              <a:gd name="connsiteY32" fmla="*/ 754856 h 845343"/>
              <a:gd name="connsiteX33" fmla="*/ 1319213 w 2110482"/>
              <a:gd name="connsiteY33" fmla="*/ 764381 h 845343"/>
              <a:gd name="connsiteX34" fmla="*/ 1202532 w 2110482"/>
              <a:gd name="connsiteY34" fmla="*/ 778668 h 845343"/>
              <a:gd name="connsiteX35" fmla="*/ 945357 w 2110482"/>
              <a:gd name="connsiteY35" fmla="*/ 807243 h 845343"/>
              <a:gd name="connsiteX36" fmla="*/ 773907 w 2110482"/>
              <a:gd name="connsiteY36" fmla="*/ 821531 h 845343"/>
              <a:gd name="connsiteX37" fmla="*/ 588169 w 2110482"/>
              <a:gd name="connsiteY37" fmla="*/ 835818 h 845343"/>
              <a:gd name="connsiteX38" fmla="*/ 359569 w 2110482"/>
              <a:gd name="connsiteY38" fmla="*/ 842962 h 845343"/>
              <a:gd name="connsiteX39" fmla="*/ 264319 w 2110482"/>
              <a:gd name="connsiteY39" fmla="*/ 840581 h 845343"/>
              <a:gd name="connsiteX40" fmla="*/ 92869 w 2110482"/>
              <a:gd name="connsiteY40" fmla="*/ 845343 h 845343"/>
              <a:gd name="connsiteX41" fmla="*/ 9525 w 2110482"/>
              <a:gd name="connsiteY41" fmla="*/ 845343 h 845343"/>
              <a:gd name="connsiteX42" fmla="*/ 0 w 2110482"/>
              <a:gd name="connsiteY42" fmla="*/ 590550 h 845343"/>
              <a:gd name="connsiteX43" fmla="*/ 78582 w 2110482"/>
              <a:gd name="connsiteY43" fmla="*/ 592931 h 84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110482" h="845343">
                <a:moveTo>
                  <a:pt x="78582" y="592931"/>
                </a:moveTo>
                <a:lnTo>
                  <a:pt x="238125" y="595312"/>
                </a:lnTo>
                <a:lnTo>
                  <a:pt x="576263" y="592931"/>
                </a:lnTo>
                <a:lnTo>
                  <a:pt x="892969" y="578643"/>
                </a:lnTo>
                <a:lnTo>
                  <a:pt x="1085850" y="561975"/>
                </a:lnTo>
                <a:lnTo>
                  <a:pt x="1193007" y="547687"/>
                </a:lnTo>
                <a:lnTo>
                  <a:pt x="1407319" y="500062"/>
                </a:lnTo>
                <a:cubicBezTo>
                  <a:pt x="1447007" y="491331"/>
                  <a:pt x="1406923" y="501253"/>
                  <a:pt x="1431132" y="495300"/>
                </a:cubicBezTo>
                <a:lnTo>
                  <a:pt x="1552575" y="464343"/>
                </a:lnTo>
                <a:lnTo>
                  <a:pt x="1602582" y="445293"/>
                </a:lnTo>
                <a:lnTo>
                  <a:pt x="1669257" y="411956"/>
                </a:lnTo>
                <a:lnTo>
                  <a:pt x="1740694" y="361950"/>
                </a:lnTo>
                <a:lnTo>
                  <a:pt x="1826419" y="285750"/>
                </a:lnTo>
                <a:lnTo>
                  <a:pt x="1900238" y="207168"/>
                </a:lnTo>
                <a:lnTo>
                  <a:pt x="1985963" y="104775"/>
                </a:lnTo>
                <a:lnTo>
                  <a:pt x="2045494" y="33337"/>
                </a:lnTo>
                <a:lnTo>
                  <a:pt x="2071688" y="7143"/>
                </a:lnTo>
                <a:lnTo>
                  <a:pt x="2088357" y="0"/>
                </a:lnTo>
                <a:cubicBezTo>
                  <a:pt x="2110482" y="12291"/>
                  <a:pt x="2109788" y="20078"/>
                  <a:pt x="2109788" y="9525"/>
                </a:cubicBezTo>
                <a:lnTo>
                  <a:pt x="2109788" y="33337"/>
                </a:lnTo>
                <a:lnTo>
                  <a:pt x="2102644" y="57150"/>
                </a:lnTo>
                <a:lnTo>
                  <a:pt x="2076450" y="109537"/>
                </a:lnTo>
                <a:lnTo>
                  <a:pt x="2009775" y="245268"/>
                </a:lnTo>
                <a:cubicBezTo>
                  <a:pt x="1996281" y="275034"/>
                  <a:pt x="2008585" y="259556"/>
                  <a:pt x="1995488" y="288131"/>
                </a:cubicBezTo>
                <a:lnTo>
                  <a:pt x="1931194" y="416718"/>
                </a:lnTo>
                <a:lnTo>
                  <a:pt x="1890713" y="521493"/>
                </a:lnTo>
                <a:lnTo>
                  <a:pt x="1859757" y="576262"/>
                </a:lnTo>
                <a:lnTo>
                  <a:pt x="1828800" y="609600"/>
                </a:lnTo>
                <a:lnTo>
                  <a:pt x="1781175" y="647700"/>
                </a:lnTo>
                <a:lnTo>
                  <a:pt x="1745457" y="666750"/>
                </a:lnTo>
                <a:lnTo>
                  <a:pt x="1674019" y="685800"/>
                </a:lnTo>
                <a:lnTo>
                  <a:pt x="1504950" y="726281"/>
                </a:lnTo>
                <a:lnTo>
                  <a:pt x="1407319" y="754856"/>
                </a:lnTo>
                <a:lnTo>
                  <a:pt x="1319213" y="764381"/>
                </a:lnTo>
                <a:lnTo>
                  <a:pt x="1202532" y="778668"/>
                </a:lnTo>
                <a:lnTo>
                  <a:pt x="945357" y="807243"/>
                </a:lnTo>
                <a:lnTo>
                  <a:pt x="773907" y="821531"/>
                </a:lnTo>
                <a:lnTo>
                  <a:pt x="588169" y="835818"/>
                </a:lnTo>
                <a:lnTo>
                  <a:pt x="359569" y="842962"/>
                </a:lnTo>
                <a:lnTo>
                  <a:pt x="264319" y="840581"/>
                </a:lnTo>
                <a:lnTo>
                  <a:pt x="92869" y="845343"/>
                </a:lnTo>
                <a:lnTo>
                  <a:pt x="9525" y="845343"/>
                </a:lnTo>
                <a:lnTo>
                  <a:pt x="0" y="590550"/>
                </a:lnTo>
                <a:lnTo>
                  <a:pt x="78582" y="5929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B0F7DCE-0F05-4AAF-867E-BF9F3F4234A8}"/>
              </a:ext>
            </a:extLst>
          </p:cNvPr>
          <p:cNvSpPr/>
          <p:nvPr/>
        </p:nvSpPr>
        <p:spPr>
          <a:xfrm rot="16200000">
            <a:off x="5205414" y="4808539"/>
            <a:ext cx="1857375" cy="542925"/>
          </a:xfrm>
          <a:custGeom>
            <a:avLst/>
            <a:gdLst>
              <a:gd name="connsiteX0" fmla="*/ 1321594 w 1857375"/>
              <a:gd name="connsiteY0" fmla="*/ 280988 h 542925"/>
              <a:gd name="connsiteX1" fmla="*/ 1543050 w 1857375"/>
              <a:gd name="connsiteY1" fmla="*/ 288131 h 542925"/>
              <a:gd name="connsiteX2" fmla="*/ 1716882 w 1857375"/>
              <a:gd name="connsiteY2" fmla="*/ 290513 h 542925"/>
              <a:gd name="connsiteX3" fmla="*/ 1795463 w 1857375"/>
              <a:gd name="connsiteY3" fmla="*/ 292894 h 542925"/>
              <a:gd name="connsiteX4" fmla="*/ 1852613 w 1857375"/>
              <a:gd name="connsiteY4" fmla="*/ 292894 h 542925"/>
              <a:gd name="connsiteX5" fmla="*/ 1857375 w 1857375"/>
              <a:gd name="connsiteY5" fmla="*/ 542925 h 542925"/>
              <a:gd name="connsiteX6" fmla="*/ 1800225 w 1857375"/>
              <a:gd name="connsiteY6" fmla="*/ 542925 h 542925"/>
              <a:gd name="connsiteX7" fmla="*/ 1678782 w 1857375"/>
              <a:gd name="connsiteY7" fmla="*/ 542925 h 542925"/>
              <a:gd name="connsiteX8" fmla="*/ 1540669 w 1857375"/>
              <a:gd name="connsiteY8" fmla="*/ 535781 h 542925"/>
              <a:gd name="connsiteX9" fmla="*/ 1364457 w 1857375"/>
              <a:gd name="connsiteY9" fmla="*/ 526256 h 542925"/>
              <a:gd name="connsiteX10" fmla="*/ 1150144 w 1857375"/>
              <a:gd name="connsiteY10" fmla="*/ 511969 h 542925"/>
              <a:gd name="connsiteX11" fmla="*/ 971550 w 1857375"/>
              <a:gd name="connsiteY11" fmla="*/ 500063 h 542925"/>
              <a:gd name="connsiteX12" fmla="*/ 790575 w 1857375"/>
              <a:gd name="connsiteY12" fmla="*/ 473869 h 542925"/>
              <a:gd name="connsiteX13" fmla="*/ 635794 w 1857375"/>
              <a:gd name="connsiteY13" fmla="*/ 442913 h 542925"/>
              <a:gd name="connsiteX14" fmla="*/ 519113 w 1857375"/>
              <a:gd name="connsiteY14" fmla="*/ 419100 h 542925"/>
              <a:gd name="connsiteX15" fmla="*/ 390525 w 1857375"/>
              <a:gd name="connsiteY15" fmla="*/ 383381 h 542925"/>
              <a:gd name="connsiteX16" fmla="*/ 314325 w 1857375"/>
              <a:gd name="connsiteY16" fmla="*/ 357188 h 542925"/>
              <a:gd name="connsiteX17" fmla="*/ 247650 w 1857375"/>
              <a:gd name="connsiteY17" fmla="*/ 330994 h 542925"/>
              <a:gd name="connsiteX18" fmla="*/ 169069 w 1857375"/>
              <a:gd name="connsiteY18" fmla="*/ 290513 h 542925"/>
              <a:gd name="connsiteX19" fmla="*/ 119063 w 1857375"/>
              <a:gd name="connsiteY19" fmla="*/ 259556 h 542925"/>
              <a:gd name="connsiteX20" fmla="*/ 66675 w 1857375"/>
              <a:gd name="connsiteY20" fmla="*/ 219075 h 542925"/>
              <a:gd name="connsiteX21" fmla="*/ 38100 w 1857375"/>
              <a:gd name="connsiteY21" fmla="*/ 188119 h 542925"/>
              <a:gd name="connsiteX22" fmla="*/ 19050 w 1857375"/>
              <a:gd name="connsiteY22" fmla="*/ 154781 h 542925"/>
              <a:gd name="connsiteX23" fmla="*/ 7144 w 1857375"/>
              <a:gd name="connsiteY23" fmla="*/ 128588 h 542925"/>
              <a:gd name="connsiteX24" fmla="*/ 0 w 1857375"/>
              <a:gd name="connsiteY24" fmla="*/ 90488 h 542925"/>
              <a:gd name="connsiteX25" fmla="*/ 7144 w 1857375"/>
              <a:gd name="connsiteY25" fmla="*/ 54769 h 542925"/>
              <a:gd name="connsiteX26" fmla="*/ 23813 w 1857375"/>
              <a:gd name="connsiteY26" fmla="*/ 28575 h 542925"/>
              <a:gd name="connsiteX27" fmla="*/ 50007 w 1857375"/>
              <a:gd name="connsiteY27" fmla="*/ 9525 h 542925"/>
              <a:gd name="connsiteX28" fmla="*/ 71438 w 1857375"/>
              <a:gd name="connsiteY28" fmla="*/ 0 h 542925"/>
              <a:gd name="connsiteX29" fmla="*/ 461963 w 1857375"/>
              <a:gd name="connsiteY29" fmla="*/ 30956 h 542925"/>
              <a:gd name="connsiteX30" fmla="*/ 464344 w 1857375"/>
              <a:gd name="connsiteY30" fmla="*/ 40481 h 542925"/>
              <a:gd name="connsiteX31" fmla="*/ 471488 w 1857375"/>
              <a:gd name="connsiteY31" fmla="*/ 57150 h 542925"/>
              <a:gd name="connsiteX32" fmla="*/ 490538 w 1857375"/>
              <a:gd name="connsiteY32" fmla="*/ 83344 h 542925"/>
              <a:gd name="connsiteX33" fmla="*/ 523875 w 1857375"/>
              <a:gd name="connsiteY33" fmla="*/ 111919 h 542925"/>
              <a:gd name="connsiteX34" fmla="*/ 564357 w 1857375"/>
              <a:gd name="connsiteY34" fmla="*/ 135731 h 542925"/>
              <a:gd name="connsiteX35" fmla="*/ 611982 w 1857375"/>
              <a:gd name="connsiteY35" fmla="*/ 159544 h 542925"/>
              <a:gd name="connsiteX36" fmla="*/ 659607 w 1857375"/>
              <a:gd name="connsiteY36" fmla="*/ 178594 h 542925"/>
              <a:gd name="connsiteX37" fmla="*/ 714375 w 1857375"/>
              <a:gd name="connsiteY37" fmla="*/ 195263 h 542925"/>
              <a:gd name="connsiteX38" fmla="*/ 776288 w 1857375"/>
              <a:gd name="connsiteY38" fmla="*/ 209550 h 542925"/>
              <a:gd name="connsiteX39" fmla="*/ 835819 w 1857375"/>
              <a:gd name="connsiteY39" fmla="*/ 221456 h 542925"/>
              <a:gd name="connsiteX40" fmla="*/ 909638 w 1857375"/>
              <a:gd name="connsiteY40" fmla="*/ 235744 h 542925"/>
              <a:gd name="connsiteX41" fmla="*/ 1002507 w 1857375"/>
              <a:gd name="connsiteY41" fmla="*/ 247650 h 542925"/>
              <a:gd name="connsiteX42" fmla="*/ 1076325 w 1857375"/>
              <a:gd name="connsiteY42" fmla="*/ 259556 h 542925"/>
              <a:gd name="connsiteX43" fmla="*/ 1185863 w 1857375"/>
              <a:gd name="connsiteY43" fmla="*/ 269081 h 542925"/>
              <a:gd name="connsiteX44" fmla="*/ 1321594 w 1857375"/>
              <a:gd name="connsiteY44" fmla="*/ 280988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857375" h="542925">
                <a:moveTo>
                  <a:pt x="1321594" y="280988"/>
                </a:moveTo>
                <a:lnTo>
                  <a:pt x="1543050" y="288131"/>
                </a:lnTo>
                <a:lnTo>
                  <a:pt x="1716882" y="290513"/>
                </a:lnTo>
                <a:lnTo>
                  <a:pt x="1795463" y="292894"/>
                </a:lnTo>
                <a:lnTo>
                  <a:pt x="1852613" y="292894"/>
                </a:lnTo>
                <a:cubicBezTo>
                  <a:pt x="1854200" y="376238"/>
                  <a:pt x="1855788" y="459581"/>
                  <a:pt x="1857375" y="542925"/>
                </a:cubicBezTo>
                <a:lnTo>
                  <a:pt x="1800225" y="542925"/>
                </a:lnTo>
                <a:lnTo>
                  <a:pt x="1678782" y="542925"/>
                </a:lnTo>
                <a:lnTo>
                  <a:pt x="1540669" y="535781"/>
                </a:lnTo>
                <a:lnTo>
                  <a:pt x="1364457" y="526256"/>
                </a:lnTo>
                <a:lnTo>
                  <a:pt x="1150144" y="511969"/>
                </a:lnTo>
                <a:lnTo>
                  <a:pt x="971550" y="500063"/>
                </a:lnTo>
                <a:lnTo>
                  <a:pt x="790575" y="473869"/>
                </a:lnTo>
                <a:lnTo>
                  <a:pt x="635794" y="442913"/>
                </a:lnTo>
                <a:lnTo>
                  <a:pt x="519113" y="419100"/>
                </a:lnTo>
                <a:lnTo>
                  <a:pt x="390525" y="383381"/>
                </a:lnTo>
                <a:lnTo>
                  <a:pt x="314325" y="357188"/>
                </a:lnTo>
                <a:lnTo>
                  <a:pt x="247650" y="330994"/>
                </a:lnTo>
                <a:lnTo>
                  <a:pt x="169069" y="290513"/>
                </a:lnTo>
                <a:lnTo>
                  <a:pt x="119063" y="259556"/>
                </a:lnTo>
                <a:lnTo>
                  <a:pt x="66675" y="219075"/>
                </a:lnTo>
                <a:lnTo>
                  <a:pt x="38100" y="188119"/>
                </a:lnTo>
                <a:lnTo>
                  <a:pt x="19050" y="154781"/>
                </a:lnTo>
                <a:lnTo>
                  <a:pt x="7144" y="128588"/>
                </a:lnTo>
                <a:lnTo>
                  <a:pt x="0" y="90488"/>
                </a:lnTo>
                <a:lnTo>
                  <a:pt x="7144" y="54769"/>
                </a:lnTo>
                <a:lnTo>
                  <a:pt x="23813" y="28575"/>
                </a:lnTo>
                <a:lnTo>
                  <a:pt x="50007" y="9525"/>
                </a:lnTo>
                <a:lnTo>
                  <a:pt x="71438" y="0"/>
                </a:lnTo>
                <a:lnTo>
                  <a:pt x="461963" y="30956"/>
                </a:lnTo>
                <a:lnTo>
                  <a:pt x="464344" y="40481"/>
                </a:lnTo>
                <a:lnTo>
                  <a:pt x="471488" y="57150"/>
                </a:lnTo>
                <a:lnTo>
                  <a:pt x="490538" y="83344"/>
                </a:lnTo>
                <a:lnTo>
                  <a:pt x="523875" y="111919"/>
                </a:lnTo>
                <a:lnTo>
                  <a:pt x="564357" y="135731"/>
                </a:lnTo>
                <a:lnTo>
                  <a:pt x="611982" y="159544"/>
                </a:lnTo>
                <a:lnTo>
                  <a:pt x="659607" y="178594"/>
                </a:lnTo>
                <a:lnTo>
                  <a:pt x="714375" y="195263"/>
                </a:lnTo>
                <a:lnTo>
                  <a:pt x="776288" y="209550"/>
                </a:lnTo>
                <a:lnTo>
                  <a:pt x="835819" y="221456"/>
                </a:lnTo>
                <a:lnTo>
                  <a:pt x="909638" y="235744"/>
                </a:lnTo>
                <a:lnTo>
                  <a:pt x="1002507" y="247650"/>
                </a:lnTo>
                <a:lnTo>
                  <a:pt x="1076325" y="259556"/>
                </a:lnTo>
                <a:lnTo>
                  <a:pt x="1185863" y="269081"/>
                </a:lnTo>
                <a:lnTo>
                  <a:pt x="1321594" y="2809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6E8EEC4A-34E6-4FE6-BB7F-D29D3AFEE4BA}"/>
              </a:ext>
            </a:extLst>
          </p:cNvPr>
          <p:cNvSpPr/>
          <p:nvPr/>
        </p:nvSpPr>
        <p:spPr>
          <a:xfrm>
            <a:off x="5221289" y="5395914"/>
            <a:ext cx="688975" cy="561975"/>
          </a:xfrm>
          <a:custGeom>
            <a:avLst/>
            <a:gdLst>
              <a:gd name="connsiteX0" fmla="*/ 297657 w 685800"/>
              <a:gd name="connsiteY0" fmla="*/ 71437 h 559593"/>
              <a:gd name="connsiteX1" fmla="*/ 523875 w 685800"/>
              <a:gd name="connsiteY1" fmla="*/ 128587 h 559593"/>
              <a:gd name="connsiteX2" fmla="*/ 602457 w 685800"/>
              <a:gd name="connsiteY2" fmla="*/ 147637 h 559593"/>
              <a:gd name="connsiteX3" fmla="*/ 642938 w 685800"/>
              <a:gd name="connsiteY3" fmla="*/ 154781 h 559593"/>
              <a:gd name="connsiteX4" fmla="*/ 654844 w 685800"/>
              <a:gd name="connsiteY4" fmla="*/ 154781 h 559593"/>
              <a:gd name="connsiteX5" fmla="*/ 666750 w 685800"/>
              <a:gd name="connsiteY5" fmla="*/ 157162 h 559593"/>
              <a:gd name="connsiteX6" fmla="*/ 685800 w 685800"/>
              <a:gd name="connsiteY6" fmla="*/ 150018 h 559593"/>
              <a:gd name="connsiteX7" fmla="*/ 652463 w 685800"/>
              <a:gd name="connsiteY7" fmla="*/ 559593 h 559593"/>
              <a:gd name="connsiteX8" fmla="*/ 650082 w 685800"/>
              <a:gd name="connsiteY8" fmla="*/ 557212 h 559593"/>
              <a:gd name="connsiteX9" fmla="*/ 650082 w 685800"/>
              <a:gd name="connsiteY9" fmla="*/ 559593 h 559593"/>
              <a:gd name="connsiteX10" fmla="*/ 628650 w 685800"/>
              <a:gd name="connsiteY10" fmla="*/ 516731 h 559593"/>
              <a:gd name="connsiteX11" fmla="*/ 614363 w 685800"/>
              <a:gd name="connsiteY11" fmla="*/ 478631 h 559593"/>
              <a:gd name="connsiteX12" fmla="*/ 576263 w 685800"/>
              <a:gd name="connsiteY12" fmla="*/ 409575 h 559593"/>
              <a:gd name="connsiteX13" fmla="*/ 554832 w 685800"/>
              <a:gd name="connsiteY13" fmla="*/ 381000 h 559593"/>
              <a:gd name="connsiteX14" fmla="*/ 523875 w 685800"/>
              <a:gd name="connsiteY14" fmla="*/ 357187 h 559593"/>
              <a:gd name="connsiteX15" fmla="*/ 423863 w 685800"/>
              <a:gd name="connsiteY15" fmla="*/ 283368 h 559593"/>
              <a:gd name="connsiteX16" fmla="*/ 314325 w 685800"/>
              <a:gd name="connsiteY16" fmla="*/ 219075 h 559593"/>
              <a:gd name="connsiteX17" fmla="*/ 209550 w 685800"/>
              <a:gd name="connsiteY17" fmla="*/ 152400 h 559593"/>
              <a:gd name="connsiteX18" fmla="*/ 123825 w 685800"/>
              <a:gd name="connsiteY18" fmla="*/ 104775 h 559593"/>
              <a:gd name="connsiteX19" fmla="*/ 59532 w 685800"/>
              <a:gd name="connsiteY19" fmla="*/ 66675 h 559593"/>
              <a:gd name="connsiteX20" fmla="*/ 23813 w 685800"/>
              <a:gd name="connsiteY20" fmla="*/ 50006 h 559593"/>
              <a:gd name="connsiteX21" fmla="*/ 11907 w 685800"/>
              <a:gd name="connsiteY21" fmla="*/ 40481 h 559593"/>
              <a:gd name="connsiteX22" fmla="*/ 0 w 685800"/>
              <a:gd name="connsiteY22" fmla="*/ 19050 h 559593"/>
              <a:gd name="connsiteX23" fmla="*/ 0 w 685800"/>
              <a:gd name="connsiteY23" fmla="*/ 11906 h 559593"/>
              <a:gd name="connsiteX24" fmla="*/ 9525 w 685800"/>
              <a:gd name="connsiteY24" fmla="*/ 0 h 559593"/>
              <a:gd name="connsiteX25" fmla="*/ 23813 w 685800"/>
              <a:gd name="connsiteY25" fmla="*/ 0 h 559593"/>
              <a:gd name="connsiteX26" fmla="*/ 64294 w 685800"/>
              <a:gd name="connsiteY26" fmla="*/ 7143 h 559593"/>
              <a:gd name="connsiteX27" fmla="*/ 135732 w 685800"/>
              <a:gd name="connsiteY27" fmla="*/ 28575 h 559593"/>
              <a:gd name="connsiteX28" fmla="*/ 297657 w 685800"/>
              <a:gd name="connsiteY28" fmla="*/ 71437 h 559593"/>
              <a:gd name="connsiteX0" fmla="*/ 297657 w 685800"/>
              <a:gd name="connsiteY0" fmla="*/ 71437 h 559593"/>
              <a:gd name="connsiteX1" fmla="*/ 523875 w 685800"/>
              <a:gd name="connsiteY1" fmla="*/ 128587 h 559593"/>
              <a:gd name="connsiteX2" fmla="*/ 602457 w 685800"/>
              <a:gd name="connsiteY2" fmla="*/ 147637 h 559593"/>
              <a:gd name="connsiteX3" fmla="*/ 642938 w 685800"/>
              <a:gd name="connsiteY3" fmla="*/ 154781 h 559593"/>
              <a:gd name="connsiteX4" fmla="*/ 654844 w 685800"/>
              <a:gd name="connsiteY4" fmla="*/ 154781 h 559593"/>
              <a:gd name="connsiteX5" fmla="*/ 685800 w 685800"/>
              <a:gd name="connsiteY5" fmla="*/ 150018 h 559593"/>
              <a:gd name="connsiteX6" fmla="*/ 652463 w 685800"/>
              <a:gd name="connsiteY6" fmla="*/ 559593 h 559593"/>
              <a:gd name="connsiteX7" fmla="*/ 650082 w 685800"/>
              <a:gd name="connsiteY7" fmla="*/ 557212 h 559593"/>
              <a:gd name="connsiteX8" fmla="*/ 650082 w 685800"/>
              <a:gd name="connsiteY8" fmla="*/ 559593 h 559593"/>
              <a:gd name="connsiteX9" fmla="*/ 628650 w 685800"/>
              <a:gd name="connsiteY9" fmla="*/ 516731 h 559593"/>
              <a:gd name="connsiteX10" fmla="*/ 614363 w 685800"/>
              <a:gd name="connsiteY10" fmla="*/ 478631 h 559593"/>
              <a:gd name="connsiteX11" fmla="*/ 576263 w 685800"/>
              <a:gd name="connsiteY11" fmla="*/ 409575 h 559593"/>
              <a:gd name="connsiteX12" fmla="*/ 554832 w 685800"/>
              <a:gd name="connsiteY12" fmla="*/ 381000 h 559593"/>
              <a:gd name="connsiteX13" fmla="*/ 523875 w 685800"/>
              <a:gd name="connsiteY13" fmla="*/ 357187 h 559593"/>
              <a:gd name="connsiteX14" fmla="*/ 423863 w 685800"/>
              <a:gd name="connsiteY14" fmla="*/ 283368 h 559593"/>
              <a:gd name="connsiteX15" fmla="*/ 314325 w 685800"/>
              <a:gd name="connsiteY15" fmla="*/ 219075 h 559593"/>
              <a:gd name="connsiteX16" fmla="*/ 209550 w 685800"/>
              <a:gd name="connsiteY16" fmla="*/ 152400 h 559593"/>
              <a:gd name="connsiteX17" fmla="*/ 123825 w 685800"/>
              <a:gd name="connsiteY17" fmla="*/ 104775 h 559593"/>
              <a:gd name="connsiteX18" fmla="*/ 59532 w 685800"/>
              <a:gd name="connsiteY18" fmla="*/ 66675 h 559593"/>
              <a:gd name="connsiteX19" fmla="*/ 23813 w 685800"/>
              <a:gd name="connsiteY19" fmla="*/ 50006 h 559593"/>
              <a:gd name="connsiteX20" fmla="*/ 11907 w 685800"/>
              <a:gd name="connsiteY20" fmla="*/ 40481 h 559593"/>
              <a:gd name="connsiteX21" fmla="*/ 0 w 685800"/>
              <a:gd name="connsiteY21" fmla="*/ 19050 h 559593"/>
              <a:gd name="connsiteX22" fmla="*/ 0 w 685800"/>
              <a:gd name="connsiteY22" fmla="*/ 11906 h 559593"/>
              <a:gd name="connsiteX23" fmla="*/ 9525 w 685800"/>
              <a:gd name="connsiteY23" fmla="*/ 0 h 559593"/>
              <a:gd name="connsiteX24" fmla="*/ 23813 w 685800"/>
              <a:gd name="connsiteY24" fmla="*/ 0 h 559593"/>
              <a:gd name="connsiteX25" fmla="*/ 64294 w 685800"/>
              <a:gd name="connsiteY25" fmla="*/ 7143 h 559593"/>
              <a:gd name="connsiteX26" fmla="*/ 135732 w 685800"/>
              <a:gd name="connsiteY26" fmla="*/ 28575 h 559593"/>
              <a:gd name="connsiteX27" fmla="*/ 297657 w 685800"/>
              <a:gd name="connsiteY27" fmla="*/ 71437 h 559593"/>
              <a:gd name="connsiteX0" fmla="*/ 297657 w 1352520"/>
              <a:gd name="connsiteY0" fmla="*/ 71437 h 559593"/>
              <a:gd name="connsiteX1" fmla="*/ 523875 w 1352520"/>
              <a:gd name="connsiteY1" fmla="*/ 128587 h 559593"/>
              <a:gd name="connsiteX2" fmla="*/ 602457 w 1352520"/>
              <a:gd name="connsiteY2" fmla="*/ 147637 h 559593"/>
              <a:gd name="connsiteX3" fmla="*/ 642938 w 1352520"/>
              <a:gd name="connsiteY3" fmla="*/ 154781 h 559593"/>
              <a:gd name="connsiteX4" fmla="*/ 654844 w 1352520"/>
              <a:gd name="connsiteY4" fmla="*/ 154781 h 559593"/>
              <a:gd name="connsiteX5" fmla="*/ 1352520 w 1352520"/>
              <a:gd name="connsiteY5" fmla="*/ 7118 h 559593"/>
              <a:gd name="connsiteX6" fmla="*/ 652463 w 1352520"/>
              <a:gd name="connsiteY6" fmla="*/ 559593 h 559593"/>
              <a:gd name="connsiteX7" fmla="*/ 650082 w 1352520"/>
              <a:gd name="connsiteY7" fmla="*/ 557212 h 559593"/>
              <a:gd name="connsiteX8" fmla="*/ 650082 w 1352520"/>
              <a:gd name="connsiteY8" fmla="*/ 559593 h 559593"/>
              <a:gd name="connsiteX9" fmla="*/ 628650 w 1352520"/>
              <a:gd name="connsiteY9" fmla="*/ 516731 h 559593"/>
              <a:gd name="connsiteX10" fmla="*/ 614363 w 1352520"/>
              <a:gd name="connsiteY10" fmla="*/ 478631 h 559593"/>
              <a:gd name="connsiteX11" fmla="*/ 576263 w 1352520"/>
              <a:gd name="connsiteY11" fmla="*/ 409575 h 559593"/>
              <a:gd name="connsiteX12" fmla="*/ 554832 w 1352520"/>
              <a:gd name="connsiteY12" fmla="*/ 381000 h 559593"/>
              <a:gd name="connsiteX13" fmla="*/ 523875 w 1352520"/>
              <a:gd name="connsiteY13" fmla="*/ 357187 h 559593"/>
              <a:gd name="connsiteX14" fmla="*/ 423863 w 1352520"/>
              <a:gd name="connsiteY14" fmla="*/ 283368 h 559593"/>
              <a:gd name="connsiteX15" fmla="*/ 314325 w 1352520"/>
              <a:gd name="connsiteY15" fmla="*/ 219075 h 559593"/>
              <a:gd name="connsiteX16" fmla="*/ 209550 w 1352520"/>
              <a:gd name="connsiteY16" fmla="*/ 152400 h 559593"/>
              <a:gd name="connsiteX17" fmla="*/ 123825 w 1352520"/>
              <a:gd name="connsiteY17" fmla="*/ 104775 h 559593"/>
              <a:gd name="connsiteX18" fmla="*/ 59532 w 1352520"/>
              <a:gd name="connsiteY18" fmla="*/ 66675 h 559593"/>
              <a:gd name="connsiteX19" fmla="*/ 23813 w 1352520"/>
              <a:gd name="connsiteY19" fmla="*/ 50006 h 559593"/>
              <a:gd name="connsiteX20" fmla="*/ 11907 w 1352520"/>
              <a:gd name="connsiteY20" fmla="*/ 40481 h 559593"/>
              <a:gd name="connsiteX21" fmla="*/ 0 w 1352520"/>
              <a:gd name="connsiteY21" fmla="*/ 19050 h 559593"/>
              <a:gd name="connsiteX22" fmla="*/ 0 w 1352520"/>
              <a:gd name="connsiteY22" fmla="*/ 11906 h 559593"/>
              <a:gd name="connsiteX23" fmla="*/ 9525 w 1352520"/>
              <a:gd name="connsiteY23" fmla="*/ 0 h 559593"/>
              <a:gd name="connsiteX24" fmla="*/ 23813 w 1352520"/>
              <a:gd name="connsiteY24" fmla="*/ 0 h 559593"/>
              <a:gd name="connsiteX25" fmla="*/ 64294 w 1352520"/>
              <a:gd name="connsiteY25" fmla="*/ 7143 h 559593"/>
              <a:gd name="connsiteX26" fmla="*/ 135732 w 1352520"/>
              <a:gd name="connsiteY26" fmla="*/ 28575 h 559593"/>
              <a:gd name="connsiteX27" fmla="*/ 297657 w 1352520"/>
              <a:gd name="connsiteY27" fmla="*/ 71437 h 559593"/>
              <a:gd name="connsiteX0" fmla="*/ 297657 w 1352520"/>
              <a:gd name="connsiteY0" fmla="*/ 71437 h 559593"/>
              <a:gd name="connsiteX1" fmla="*/ 523875 w 1352520"/>
              <a:gd name="connsiteY1" fmla="*/ 128587 h 559593"/>
              <a:gd name="connsiteX2" fmla="*/ 602457 w 1352520"/>
              <a:gd name="connsiteY2" fmla="*/ 147637 h 559593"/>
              <a:gd name="connsiteX3" fmla="*/ 642938 w 1352520"/>
              <a:gd name="connsiteY3" fmla="*/ 154781 h 559593"/>
              <a:gd name="connsiteX4" fmla="*/ 654844 w 1352520"/>
              <a:gd name="connsiteY4" fmla="*/ 154781 h 559593"/>
              <a:gd name="connsiteX5" fmla="*/ 688182 w 1352520"/>
              <a:gd name="connsiteY5" fmla="*/ 147637 h 559593"/>
              <a:gd name="connsiteX6" fmla="*/ 1352520 w 1352520"/>
              <a:gd name="connsiteY6" fmla="*/ 7118 h 559593"/>
              <a:gd name="connsiteX7" fmla="*/ 652463 w 1352520"/>
              <a:gd name="connsiteY7" fmla="*/ 559593 h 559593"/>
              <a:gd name="connsiteX8" fmla="*/ 650082 w 1352520"/>
              <a:gd name="connsiteY8" fmla="*/ 557212 h 559593"/>
              <a:gd name="connsiteX9" fmla="*/ 650082 w 1352520"/>
              <a:gd name="connsiteY9" fmla="*/ 559593 h 559593"/>
              <a:gd name="connsiteX10" fmla="*/ 628650 w 1352520"/>
              <a:gd name="connsiteY10" fmla="*/ 516731 h 559593"/>
              <a:gd name="connsiteX11" fmla="*/ 614363 w 1352520"/>
              <a:gd name="connsiteY11" fmla="*/ 478631 h 559593"/>
              <a:gd name="connsiteX12" fmla="*/ 576263 w 1352520"/>
              <a:gd name="connsiteY12" fmla="*/ 409575 h 559593"/>
              <a:gd name="connsiteX13" fmla="*/ 554832 w 1352520"/>
              <a:gd name="connsiteY13" fmla="*/ 381000 h 559593"/>
              <a:gd name="connsiteX14" fmla="*/ 523875 w 1352520"/>
              <a:gd name="connsiteY14" fmla="*/ 357187 h 559593"/>
              <a:gd name="connsiteX15" fmla="*/ 423863 w 1352520"/>
              <a:gd name="connsiteY15" fmla="*/ 283368 h 559593"/>
              <a:gd name="connsiteX16" fmla="*/ 314325 w 1352520"/>
              <a:gd name="connsiteY16" fmla="*/ 219075 h 559593"/>
              <a:gd name="connsiteX17" fmla="*/ 209550 w 1352520"/>
              <a:gd name="connsiteY17" fmla="*/ 152400 h 559593"/>
              <a:gd name="connsiteX18" fmla="*/ 123825 w 1352520"/>
              <a:gd name="connsiteY18" fmla="*/ 104775 h 559593"/>
              <a:gd name="connsiteX19" fmla="*/ 59532 w 1352520"/>
              <a:gd name="connsiteY19" fmla="*/ 66675 h 559593"/>
              <a:gd name="connsiteX20" fmla="*/ 23813 w 1352520"/>
              <a:gd name="connsiteY20" fmla="*/ 50006 h 559593"/>
              <a:gd name="connsiteX21" fmla="*/ 11907 w 1352520"/>
              <a:gd name="connsiteY21" fmla="*/ 40481 h 559593"/>
              <a:gd name="connsiteX22" fmla="*/ 0 w 1352520"/>
              <a:gd name="connsiteY22" fmla="*/ 19050 h 559593"/>
              <a:gd name="connsiteX23" fmla="*/ 0 w 1352520"/>
              <a:gd name="connsiteY23" fmla="*/ 11906 h 559593"/>
              <a:gd name="connsiteX24" fmla="*/ 9525 w 1352520"/>
              <a:gd name="connsiteY24" fmla="*/ 0 h 559593"/>
              <a:gd name="connsiteX25" fmla="*/ 23813 w 1352520"/>
              <a:gd name="connsiteY25" fmla="*/ 0 h 559593"/>
              <a:gd name="connsiteX26" fmla="*/ 64294 w 1352520"/>
              <a:gd name="connsiteY26" fmla="*/ 7143 h 559593"/>
              <a:gd name="connsiteX27" fmla="*/ 135732 w 1352520"/>
              <a:gd name="connsiteY27" fmla="*/ 28575 h 559593"/>
              <a:gd name="connsiteX28" fmla="*/ 297657 w 1352520"/>
              <a:gd name="connsiteY28" fmla="*/ 71437 h 559593"/>
              <a:gd name="connsiteX0" fmla="*/ 297657 w 688182"/>
              <a:gd name="connsiteY0" fmla="*/ 71437 h 559593"/>
              <a:gd name="connsiteX1" fmla="*/ 523875 w 688182"/>
              <a:gd name="connsiteY1" fmla="*/ 128587 h 559593"/>
              <a:gd name="connsiteX2" fmla="*/ 602457 w 688182"/>
              <a:gd name="connsiteY2" fmla="*/ 147637 h 559593"/>
              <a:gd name="connsiteX3" fmla="*/ 642938 w 688182"/>
              <a:gd name="connsiteY3" fmla="*/ 154781 h 559593"/>
              <a:gd name="connsiteX4" fmla="*/ 654844 w 688182"/>
              <a:gd name="connsiteY4" fmla="*/ 154781 h 559593"/>
              <a:gd name="connsiteX5" fmla="*/ 688182 w 688182"/>
              <a:gd name="connsiteY5" fmla="*/ 147637 h 559593"/>
              <a:gd name="connsiteX6" fmla="*/ 652463 w 688182"/>
              <a:gd name="connsiteY6" fmla="*/ 559593 h 559593"/>
              <a:gd name="connsiteX7" fmla="*/ 650082 w 688182"/>
              <a:gd name="connsiteY7" fmla="*/ 557212 h 559593"/>
              <a:gd name="connsiteX8" fmla="*/ 650082 w 688182"/>
              <a:gd name="connsiteY8" fmla="*/ 559593 h 559593"/>
              <a:gd name="connsiteX9" fmla="*/ 628650 w 688182"/>
              <a:gd name="connsiteY9" fmla="*/ 516731 h 559593"/>
              <a:gd name="connsiteX10" fmla="*/ 614363 w 688182"/>
              <a:gd name="connsiteY10" fmla="*/ 478631 h 559593"/>
              <a:gd name="connsiteX11" fmla="*/ 576263 w 688182"/>
              <a:gd name="connsiteY11" fmla="*/ 409575 h 559593"/>
              <a:gd name="connsiteX12" fmla="*/ 554832 w 688182"/>
              <a:gd name="connsiteY12" fmla="*/ 381000 h 559593"/>
              <a:gd name="connsiteX13" fmla="*/ 523875 w 688182"/>
              <a:gd name="connsiteY13" fmla="*/ 357187 h 559593"/>
              <a:gd name="connsiteX14" fmla="*/ 423863 w 688182"/>
              <a:gd name="connsiteY14" fmla="*/ 283368 h 559593"/>
              <a:gd name="connsiteX15" fmla="*/ 314325 w 688182"/>
              <a:gd name="connsiteY15" fmla="*/ 219075 h 559593"/>
              <a:gd name="connsiteX16" fmla="*/ 209550 w 688182"/>
              <a:gd name="connsiteY16" fmla="*/ 152400 h 559593"/>
              <a:gd name="connsiteX17" fmla="*/ 123825 w 688182"/>
              <a:gd name="connsiteY17" fmla="*/ 104775 h 559593"/>
              <a:gd name="connsiteX18" fmla="*/ 59532 w 688182"/>
              <a:gd name="connsiteY18" fmla="*/ 66675 h 559593"/>
              <a:gd name="connsiteX19" fmla="*/ 23813 w 688182"/>
              <a:gd name="connsiteY19" fmla="*/ 50006 h 559593"/>
              <a:gd name="connsiteX20" fmla="*/ 11907 w 688182"/>
              <a:gd name="connsiteY20" fmla="*/ 40481 h 559593"/>
              <a:gd name="connsiteX21" fmla="*/ 0 w 688182"/>
              <a:gd name="connsiteY21" fmla="*/ 19050 h 559593"/>
              <a:gd name="connsiteX22" fmla="*/ 0 w 688182"/>
              <a:gd name="connsiteY22" fmla="*/ 11906 h 559593"/>
              <a:gd name="connsiteX23" fmla="*/ 9525 w 688182"/>
              <a:gd name="connsiteY23" fmla="*/ 0 h 559593"/>
              <a:gd name="connsiteX24" fmla="*/ 23813 w 688182"/>
              <a:gd name="connsiteY24" fmla="*/ 0 h 559593"/>
              <a:gd name="connsiteX25" fmla="*/ 64294 w 688182"/>
              <a:gd name="connsiteY25" fmla="*/ 7143 h 559593"/>
              <a:gd name="connsiteX26" fmla="*/ 135732 w 688182"/>
              <a:gd name="connsiteY26" fmla="*/ 28575 h 559593"/>
              <a:gd name="connsiteX27" fmla="*/ 297657 w 688182"/>
              <a:gd name="connsiteY27" fmla="*/ 71437 h 559593"/>
              <a:gd name="connsiteX0" fmla="*/ 297657 w 688182"/>
              <a:gd name="connsiteY0" fmla="*/ 71437 h 559593"/>
              <a:gd name="connsiteX1" fmla="*/ 523875 w 688182"/>
              <a:gd name="connsiteY1" fmla="*/ 128587 h 559593"/>
              <a:gd name="connsiteX2" fmla="*/ 602457 w 688182"/>
              <a:gd name="connsiteY2" fmla="*/ 147637 h 559593"/>
              <a:gd name="connsiteX3" fmla="*/ 642938 w 688182"/>
              <a:gd name="connsiteY3" fmla="*/ 154781 h 559593"/>
              <a:gd name="connsiteX4" fmla="*/ 654844 w 688182"/>
              <a:gd name="connsiteY4" fmla="*/ 154781 h 559593"/>
              <a:gd name="connsiteX5" fmla="*/ 688182 w 688182"/>
              <a:gd name="connsiteY5" fmla="*/ 147637 h 559593"/>
              <a:gd name="connsiteX6" fmla="*/ 652463 w 688182"/>
              <a:gd name="connsiteY6" fmla="*/ 559593 h 559593"/>
              <a:gd name="connsiteX7" fmla="*/ 650082 w 688182"/>
              <a:gd name="connsiteY7" fmla="*/ 557212 h 559593"/>
              <a:gd name="connsiteX8" fmla="*/ 628650 w 688182"/>
              <a:gd name="connsiteY8" fmla="*/ 516731 h 559593"/>
              <a:gd name="connsiteX9" fmla="*/ 614363 w 688182"/>
              <a:gd name="connsiteY9" fmla="*/ 478631 h 559593"/>
              <a:gd name="connsiteX10" fmla="*/ 576263 w 688182"/>
              <a:gd name="connsiteY10" fmla="*/ 409575 h 559593"/>
              <a:gd name="connsiteX11" fmla="*/ 554832 w 688182"/>
              <a:gd name="connsiteY11" fmla="*/ 381000 h 559593"/>
              <a:gd name="connsiteX12" fmla="*/ 523875 w 688182"/>
              <a:gd name="connsiteY12" fmla="*/ 357187 h 559593"/>
              <a:gd name="connsiteX13" fmla="*/ 423863 w 688182"/>
              <a:gd name="connsiteY13" fmla="*/ 283368 h 559593"/>
              <a:gd name="connsiteX14" fmla="*/ 314325 w 688182"/>
              <a:gd name="connsiteY14" fmla="*/ 219075 h 559593"/>
              <a:gd name="connsiteX15" fmla="*/ 209550 w 688182"/>
              <a:gd name="connsiteY15" fmla="*/ 152400 h 559593"/>
              <a:gd name="connsiteX16" fmla="*/ 123825 w 688182"/>
              <a:gd name="connsiteY16" fmla="*/ 104775 h 559593"/>
              <a:gd name="connsiteX17" fmla="*/ 59532 w 688182"/>
              <a:gd name="connsiteY17" fmla="*/ 66675 h 559593"/>
              <a:gd name="connsiteX18" fmla="*/ 23813 w 688182"/>
              <a:gd name="connsiteY18" fmla="*/ 50006 h 559593"/>
              <a:gd name="connsiteX19" fmla="*/ 11907 w 688182"/>
              <a:gd name="connsiteY19" fmla="*/ 40481 h 559593"/>
              <a:gd name="connsiteX20" fmla="*/ 0 w 688182"/>
              <a:gd name="connsiteY20" fmla="*/ 19050 h 559593"/>
              <a:gd name="connsiteX21" fmla="*/ 0 w 688182"/>
              <a:gd name="connsiteY21" fmla="*/ 11906 h 559593"/>
              <a:gd name="connsiteX22" fmla="*/ 9525 w 688182"/>
              <a:gd name="connsiteY22" fmla="*/ 0 h 559593"/>
              <a:gd name="connsiteX23" fmla="*/ 23813 w 688182"/>
              <a:gd name="connsiteY23" fmla="*/ 0 h 559593"/>
              <a:gd name="connsiteX24" fmla="*/ 64294 w 688182"/>
              <a:gd name="connsiteY24" fmla="*/ 7143 h 559593"/>
              <a:gd name="connsiteX25" fmla="*/ 135732 w 688182"/>
              <a:gd name="connsiteY25" fmla="*/ 28575 h 559593"/>
              <a:gd name="connsiteX26" fmla="*/ 297657 w 688182"/>
              <a:gd name="connsiteY26" fmla="*/ 71437 h 559593"/>
              <a:gd name="connsiteX0" fmla="*/ 297657 w 688182"/>
              <a:gd name="connsiteY0" fmla="*/ 71437 h 559593"/>
              <a:gd name="connsiteX1" fmla="*/ 523875 w 688182"/>
              <a:gd name="connsiteY1" fmla="*/ 128587 h 559593"/>
              <a:gd name="connsiteX2" fmla="*/ 602457 w 688182"/>
              <a:gd name="connsiteY2" fmla="*/ 147637 h 559593"/>
              <a:gd name="connsiteX3" fmla="*/ 642938 w 688182"/>
              <a:gd name="connsiteY3" fmla="*/ 154781 h 559593"/>
              <a:gd name="connsiteX4" fmla="*/ 654844 w 688182"/>
              <a:gd name="connsiteY4" fmla="*/ 154781 h 559593"/>
              <a:gd name="connsiteX5" fmla="*/ 688182 w 688182"/>
              <a:gd name="connsiteY5" fmla="*/ 147637 h 559593"/>
              <a:gd name="connsiteX6" fmla="*/ 652463 w 688182"/>
              <a:gd name="connsiteY6" fmla="*/ 559593 h 559593"/>
              <a:gd name="connsiteX7" fmla="*/ 628650 w 688182"/>
              <a:gd name="connsiteY7" fmla="*/ 516731 h 559593"/>
              <a:gd name="connsiteX8" fmla="*/ 614363 w 688182"/>
              <a:gd name="connsiteY8" fmla="*/ 478631 h 559593"/>
              <a:gd name="connsiteX9" fmla="*/ 576263 w 688182"/>
              <a:gd name="connsiteY9" fmla="*/ 409575 h 559593"/>
              <a:gd name="connsiteX10" fmla="*/ 554832 w 688182"/>
              <a:gd name="connsiteY10" fmla="*/ 381000 h 559593"/>
              <a:gd name="connsiteX11" fmla="*/ 523875 w 688182"/>
              <a:gd name="connsiteY11" fmla="*/ 357187 h 559593"/>
              <a:gd name="connsiteX12" fmla="*/ 423863 w 688182"/>
              <a:gd name="connsiteY12" fmla="*/ 283368 h 559593"/>
              <a:gd name="connsiteX13" fmla="*/ 314325 w 688182"/>
              <a:gd name="connsiteY13" fmla="*/ 219075 h 559593"/>
              <a:gd name="connsiteX14" fmla="*/ 209550 w 688182"/>
              <a:gd name="connsiteY14" fmla="*/ 152400 h 559593"/>
              <a:gd name="connsiteX15" fmla="*/ 123825 w 688182"/>
              <a:gd name="connsiteY15" fmla="*/ 104775 h 559593"/>
              <a:gd name="connsiteX16" fmla="*/ 59532 w 688182"/>
              <a:gd name="connsiteY16" fmla="*/ 66675 h 559593"/>
              <a:gd name="connsiteX17" fmla="*/ 23813 w 688182"/>
              <a:gd name="connsiteY17" fmla="*/ 50006 h 559593"/>
              <a:gd name="connsiteX18" fmla="*/ 11907 w 688182"/>
              <a:gd name="connsiteY18" fmla="*/ 40481 h 559593"/>
              <a:gd name="connsiteX19" fmla="*/ 0 w 688182"/>
              <a:gd name="connsiteY19" fmla="*/ 19050 h 559593"/>
              <a:gd name="connsiteX20" fmla="*/ 0 w 688182"/>
              <a:gd name="connsiteY20" fmla="*/ 11906 h 559593"/>
              <a:gd name="connsiteX21" fmla="*/ 9525 w 688182"/>
              <a:gd name="connsiteY21" fmla="*/ 0 h 559593"/>
              <a:gd name="connsiteX22" fmla="*/ 23813 w 688182"/>
              <a:gd name="connsiteY22" fmla="*/ 0 h 559593"/>
              <a:gd name="connsiteX23" fmla="*/ 64294 w 688182"/>
              <a:gd name="connsiteY23" fmla="*/ 7143 h 559593"/>
              <a:gd name="connsiteX24" fmla="*/ 135732 w 688182"/>
              <a:gd name="connsiteY24" fmla="*/ 28575 h 559593"/>
              <a:gd name="connsiteX25" fmla="*/ 297657 w 688182"/>
              <a:gd name="connsiteY25" fmla="*/ 71437 h 559593"/>
              <a:gd name="connsiteX0" fmla="*/ 297657 w 890555"/>
              <a:gd name="connsiteY0" fmla="*/ 71437 h 1059635"/>
              <a:gd name="connsiteX1" fmla="*/ 523875 w 890555"/>
              <a:gd name="connsiteY1" fmla="*/ 128587 h 1059635"/>
              <a:gd name="connsiteX2" fmla="*/ 602457 w 890555"/>
              <a:gd name="connsiteY2" fmla="*/ 147637 h 1059635"/>
              <a:gd name="connsiteX3" fmla="*/ 642938 w 890555"/>
              <a:gd name="connsiteY3" fmla="*/ 154781 h 1059635"/>
              <a:gd name="connsiteX4" fmla="*/ 654844 w 890555"/>
              <a:gd name="connsiteY4" fmla="*/ 154781 h 1059635"/>
              <a:gd name="connsiteX5" fmla="*/ 688182 w 890555"/>
              <a:gd name="connsiteY5" fmla="*/ 147637 h 1059635"/>
              <a:gd name="connsiteX6" fmla="*/ 890555 w 890555"/>
              <a:gd name="connsiteY6" fmla="*/ 1059635 h 1059635"/>
              <a:gd name="connsiteX7" fmla="*/ 628650 w 890555"/>
              <a:gd name="connsiteY7" fmla="*/ 516731 h 1059635"/>
              <a:gd name="connsiteX8" fmla="*/ 614363 w 890555"/>
              <a:gd name="connsiteY8" fmla="*/ 478631 h 1059635"/>
              <a:gd name="connsiteX9" fmla="*/ 576263 w 890555"/>
              <a:gd name="connsiteY9" fmla="*/ 409575 h 1059635"/>
              <a:gd name="connsiteX10" fmla="*/ 554832 w 890555"/>
              <a:gd name="connsiteY10" fmla="*/ 381000 h 1059635"/>
              <a:gd name="connsiteX11" fmla="*/ 523875 w 890555"/>
              <a:gd name="connsiteY11" fmla="*/ 357187 h 1059635"/>
              <a:gd name="connsiteX12" fmla="*/ 423863 w 890555"/>
              <a:gd name="connsiteY12" fmla="*/ 283368 h 1059635"/>
              <a:gd name="connsiteX13" fmla="*/ 314325 w 890555"/>
              <a:gd name="connsiteY13" fmla="*/ 219075 h 1059635"/>
              <a:gd name="connsiteX14" fmla="*/ 209550 w 890555"/>
              <a:gd name="connsiteY14" fmla="*/ 152400 h 1059635"/>
              <a:gd name="connsiteX15" fmla="*/ 123825 w 890555"/>
              <a:gd name="connsiteY15" fmla="*/ 104775 h 1059635"/>
              <a:gd name="connsiteX16" fmla="*/ 59532 w 890555"/>
              <a:gd name="connsiteY16" fmla="*/ 66675 h 1059635"/>
              <a:gd name="connsiteX17" fmla="*/ 23813 w 890555"/>
              <a:gd name="connsiteY17" fmla="*/ 50006 h 1059635"/>
              <a:gd name="connsiteX18" fmla="*/ 11907 w 890555"/>
              <a:gd name="connsiteY18" fmla="*/ 40481 h 1059635"/>
              <a:gd name="connsiteX19" fmla="*/ 0 w 890555"/>
              <a:gd name="connsiteY19" fmla="*/ 19050 h 1059635"/>
              <a:gd name="connsiteX20" fmla="*/ 0 w 890555"/>
              <a:gd name="connsiteY20" fmla="*/ 11906 h 1059635"/>
              <a:gd name="connsiteX21" fmla="*/ 9525 w 890555"/>
              <a:gd name="connsiteY21" fmla="*/ 0 h 1059635"/>
              <a:gd name="connsiteX22" fmla="*/ 23813 w 890555"/>
              <a:gd name="connsiteY22" fmla="*/ 0 h 1059635"/>
              <a:gd name="connsiteX23" fmla="*/ 64294 w 890555"/>
              <a:gd name="connsiteY23" fmla="*/ 7143 h 1059635"/>
              <a:gd name="connsiteX24" fmla="*/ 135732 w 890555"/>
              <a:gd name="connsiteY24" fmla="*/ 28575 h 1059635"/>
              <a:gd name="connsiteX25" fmla="*/ 297657 w 890555"/>
              <a:gd name="connsiteY25" fmla="*/ 71437 h 1059635"/>
              <a:gd name="connsiteX0" fmla="*/ 297657 w 890555"/>
              <a:gd name="connsiteY0" fmla="*/ 71437 h 1059635"/>
              <a:gd name="connsiteX1" fmla="*/ 523875 w 890555"/>
              <a:gd name="connsiteY1" fmla="*/ 128587 h 1059635"/>
              <a:gd name="connsiteX2" fmla="*/ 602457 w 890555"/>
              <a:gd name="connsiteY2" fmla="*/ 147637 h 1059635"/>
              <a:gd name="connsiteX3" fmla="*/ 642938 w 890555"/>
              <a:gd name="connsiteY3" fmla="*/ 154781 h 1059635"/>
              <a:gd name="connsiteX4" fmla="*/ 654844 w 890555"/>
              <a:gd name="connsiteY4" fmla="*/ 154781 h 1059635"/>
              <a:gd name="connsiteX5" fmla="*/ 688182 w 890555"/>
              <a:gd name="connsiteY5" fmla="*/ 147637 h 1059635"/>
              <a:gd name="connsiteX6" fmla="*/ 890555 w 890555"/>
              <a:gd name="connsiteY6" fmla="*/ 1059635 h 1059635"/>
              <a:gd name="connsiteX7" fmla="*/ 652463 w 890555"/>
              <a:gd name="connsiteY7" fmla="*/ 561975 h 1059635"/>
              <a:gd name="connsiteX8" fmla="*/ 628650 w 890555"/>
              <a:gd name="connsiteY8" fmla="*/ 516731 h 1059635"/>
              <a:gd name="connsiteX9" fmla="*/ 614363 w 890555"/>
              <a:gd name="connsiteY9" fmla="*/ 478631 h 1059635"/>
              <a:gd name="connsiteX10" fmla="*/ 576263 w 890555"/>
              <a:gd name="connsiteY10" fmla="*/ 409575 h 1059635"/>
              <a:gd name="connsiteX11" fmla="*/ 554832 w 890555"/>
              <a:gd name="connsiteY11" fmla="*/ 381000 h 1059635"/>
              <a:gd name="connsiteX12" fmla="*/ 523875 w 890555"/>
              <a:gd name="connsiteY12" fmla="*/ 357187 h 1059635"/>
              <a:gd name="connsiteX13" fmla="*/ 423863 w 890555"/>
              <a:gd name="connsiteY13" fmla="*/ 283368 h 1059635"/>
              <a:gd name="connsiteX14" fmla="*/ 314325 w 890555"/>
              <a:gd name="connsiteY14" fmla="*/ 219075 h 1059635"/>
              <a:gd name="connsiteX15" fmla="*/ 209550 w 890555"/>
              <a:gd name="connsiteY15" fmla="*/ 152400 h 1059635"/>
              <a:gd name="connsiteX16" fmla="*/ 123825 w 890555"/>
              <a:gd name="connsiteY16" fmla="*/ 104775 h 1059635"/>
              <a:gd name="connsiteX17" fmla="*/ 59532 w 890555"/>
              <a:gd name="connsiteY17" fmla="*/ 66675 h 1059635"/>
              <a:gd name="connsiteX18" fmla="*/ 23813 w 890555"/>
              <a:gd name="connsiteY18" fmla="*/ 50006 h 1059635"/>
              <a:gd name="connsiteX19" fmla="*/ 11907 w 890555"/>
              <a:gd name="connsiteY19" fmla="*/ 40481 h 1059635"/>
              <a:gd name="connsiteX20" fmla="*/ 0 w 890555"/>
              <a:gd name="connsiteY20" fmla="*/ 19050 h 1059635"/>
              <a:gd name="connsiteX21" fmla="*/ 0 w 890555"/>
              <a:gd name="connsiteY21" fmla="*/ 11906 h 1059635"/>
              <a:gd name="connsiteX22" fmla="*/ 9525 w 890555"/>
              <a:gd name="connsiteY22" fmla="*/ 0 h 1059635"/>
              <a:gd name="connsiteX23" fmla="*/ 23813 w 890555"/>
              <a:gd name="connsiteY23" fmla="*/ 0 h 1059635"/>
              <a:gd name="connsiteX24" fmla="*/ 64294 w 890555"/>
              <a:gd name="connsiteY24" fmla="*/ 7143 h 1059635"/>
              <a:gd name="connsiteX25" fmla="*/ 135732 w 890555"/>
              <a:gd name="connsiteY25" fmla="*/ 28575 h 1059635"/>
              <a:gd name="connsiteX26" fmla="*/ 297657 w 890555"/>
              <a:gd name="connsiteY26" fmla="*/ 71437 h 1059635"/>
              <a:gd name="connsiteX0" fmla="*/ 297657 w 688182"/>
              <a:gd name="connsiteY0" fmla="*/ 71437 h 561975"/>
              <a:gd name="connsiteX1" fmla="*/ 523875 w 688182"/>
              <a:gd name="connsiteY1" fmla="*/ 128587 h 561975"/>
              <a:gd name="connsiteX2" fmla="*/ 602457 w 688182"/>
              <a:gd name="connsiteY2" fmla="*/ 147637 h 561975"/>
              <a:gd name="connsiteX3" fmla="*/ 642938 w 688182"/>
              <a:gd name="connsiteY3" fmla="*/ 154781 h 561975"/>
              <a:gd name="connsiteX4" fmla="*/ 654844 w 688182"/>
              <a:gd name="connsiteY4" fmla="*/ 154781 h 561975"/>
              <a:gd name="connsiteX5" fmla="*/ 688182 w 688182"/>
              <a:gd name="connsiteY5" fmla="*/ 147637 h 561975"/>
              <a:gd name="connsiteX6" fmla="*/ 652463 w 688182"/>
              <a:gd name="connsiteY6" fmla="*/ 561975 h 561975"/>
              <a:gd name="connsiteX7" fmla="*/ 628650 w 688182"/>
              <a:gd name="connsiteY7" fmla="*/ 516731 h 561975"/>
              <a:gd name="connsiteX8" fmla="*/ 614363 w 688182"/>
              <a:gd name="connsiteY8" fmla="*/ 478631 h 561975"/>
              <a:gd name="connsiteX9" fmla="*/ 576263 w 688182"/>
              <a:gd name="connsiteY9" fmla="*/ 409575 h 561975"/>
              <a:gd name="connsiteX10" fmla="*/ 554832 w 688182"/>
              <a:gd name="connsiteY10" fmla="*/ 381000 h 561975"/>
              <a:gd name="connsiteX11" fmla="*/ 523875 w 688182"/>
              <a:gd name="connsiteY11" fmla="*/ 357187 h 561975"/>
              <a:gd name="connsiteX12" fmla="*/ 423863 w 688182"/>
              <a:gd name="connsiteY12" fmla="*/ 283368 h 561975"/>
              <a:gd name="connsiteX13" fmla="*/ 314325 w 688182"/>
              <a:gd name="connsiteY13" fmla="*/ 219075 h 561975"/>
              <a:gd name="connsiteX14" fmla="*/ 209550 w 688182"/>
              <a:gd name="connsiteY14" fmla="*/ 152400 h 561975"/>
              <a:gd name="connsiteX15" fmla="*/ 123825 w 688182"/>
              <a:gd name="connsiteY15" fmla="*/ 104775 h 561975"/>
              <a:gd name="connsiteX16" fmla="*/ 59532 w 688182"/>
              <a:gd name="connsiteY16" fmla="*/ 66675 h 561975"/>
              <a:gd name="connsiteX17" fmla="*/ 23813 w 688182"/>
              <a:gd name="connsiteY17" fmla="*/ 50006 h 561975"/>
              <a:gd name="connsiteX18" fmla="*/ 11907 w 688182"/>
              <a:gd name="connsiteY18" fmla="*/ 40481 h 561975"/>
              <a:gd name="connsiteX19" fmla="*/ 0 w 688182"/>
              <a:gd name="connsiteY19" fmla="*/ 19050 h 561975"/>
              <a:gd name="connsiteX20" fmla="*/ 0 w 688182"/>
              <a:gd name="connsiteY20" fmla="*/ 11906 h 561975"/>
              <a:gd name="connsiteX21" fmla="*/ 9525 w 688182"/>
              <a:gd name="connsiteY21" fmla="*/ 0 h 561975"/>
              <a:gd name="connsiteX22" fmla="*/ 23813 w 688182"/>
              <a:gd name="connsiteY22" fmla="*/ 0 h 561975"/>
              <a:gd name="connsiteX23" fmla="*/ 64294 w 688182"/>
              <a:gd name="connsiteY23" fmla="*/ 7143 h 561975"/>
              <a:gd name="connsiteX24" fmla="*/ 135732 w 688182"/>
              <a:gd name="connsiteY24" fmla="*/ 28575 h 561975"/>
              <a:gd name="connsiteX25" fmla="*/ 297657 w 688182"/>
              <a:gd name="connsiteY25" fmla="*/ 71437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8182" h="561975">
                <a:moveTo>
                  <a:pt x="297657" y="71437"/>
                </a:moveTo>
                <a:lnTo>
                  <a:pt x="523875" y="128587"/>
                </a:lnTo>
                <a:lnTo>
                  <a:pt x="602457" y="147637"/>
                </a:lnTo>
                <a:lnTo>
                  <a:pt x="642938" y="154781"/>
                </a:lnTo>
                <a:lnTo>
                  <a:pt x="654844" y="154781"/>
                </a:lnTo>
                <a:lnTo>
                  <a:pt x="688182" y="147637"/>
                </a:lnTo>
                <a:lnTo>
                  <a:pt x="652463" y="561975"/>
                </a:lnTo>
                <a:lnTo>
                  <a:pt x="628650" y="516731"/>
                </a:lnTo>
                <a:lnTo>
                  <a:pt x="614363" y="478631"/>
                </a:lnTo>
                <a:lnTo>
                  <a:pt x="576263" y="409575"/>
                </a:lnTo>
                <a:lnTo>
                  <a:pt x="554832" y="381000"/>
                </a:lnTo>
                <a:lnTo>
                  <a:pt x="523875" y="357187"/>
                </a:lnTo>
                <a:lnTo>
                  <a:pt x="423863" y="283368"/>
                </a:lnTo>
                <a:lnTo>
                  <a:pt x="314325" y="219075"/>
                </a:lnTo>
                <a:lnTo>
                  <a:pt x="209550" y="152400"/>
                </a:lnTo>
                <a:lnTo>
                  <a:pt x="123825" y="104775"/>
                </a:lnTo>
                <a:lnTo>
                  <a:pt x="59532" y="66675"/>
                </a:lnTo>
                <a:lnTo>
                  <a:pt x="23813" y="50006"/>
                </a:lnTo>
                <a:lnTo>
                  <a:pt x="11907" y="40481"/>
                </a:lnTo>
                <a:lnTo>
                  <a:pt x="0" y="19050"/>
                </a:lnTo>
                <a:lnTo>
                  <a:pt x="0" y="11906"/>
                </a:lnTo>
                <a:lnTo>
                  <a:pt x="9525" y="0"/>
                </a:lnTo>
                <a:lnTo>
                  <a:pt x="23813" y="0"/>
                </a:lnTo>
                <a:lnTo>
                  <a:pt x="64294" y="7143"/>
                </a:lnTo>
                <a:lnTo>
                  <a:pt x="135732" y="28575"/>
                </a:lnTo>
                <a:lnTo>
                  <a:pt x="297657" y="714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B730B7D-8A02-42CB-A7A3-F845CA2A5768}"/>
              </a:ext>
            </a:extLst>
          </p:cNvPr>
          <p:cNvSpPr/>
          <p:nvPr/>
        </p:nvSpPr>
        <p:spPr>
          <a:xfrm>
            <a:off x="4240213" y="1533525"/>
            <a:ext cx="1160462" cy="1309688"/>
          </a:xfrm>
          <a:custGeom>
            <a:avLst/>
            <a:gdLst>
              <a:gd name="connsiteX0" fmla="*/ 559594 w 1159669"/>
              <a:gd name="connsiteY0" fmla="*/ 609600 h 1309688"/>
              <a:gd name="connsiteX1" fmla="*/ 647700 w 1159669"/>
              <a:gd name="connsiteY1" fmla="*/ 481013 h 1309688"/>
              <a:gd name="connsiteX2" fmla="*/ 728663 w 1159669"/>
              <a:gd name="connsiteY2" fmla="*/ 352425 h 1309688"/>
              <a:gd name="connsiteX3" fmla="*/ 781050 w 1159669"/>
              <a:gd name="connsiteY3" fmla="*/ 259556 h 1309688"/>
              <a:gd name="connsiteX4" fmla="*/ 797719 w 1159669"/>
              <a:gd name="connsiteY4" fmla="*/ 226219 h 1309688"/>
              <a:gd name="connsiteX5" fmla="*/ 795338 w 1159669"/>
              <a:gd name="connsiteY5" fmla="*/ 200025 h 1309688"/>
              <a:gd name="connsiteX6" fmla="*/ 778669 w 1159669"/>
              <a:gd name="connsiteY6" fmla="*/ 154781 h 1309688"/>
              <a:gd name="connsiteX7" fmla="*/ 754857 w 1159669"/>
              <a:gd name="connsiteY7" fmla="*/ 128588 h 1309688"/>
              <a:gd name="connsiteX8" fmla="*/ 721519 w 1159669"/>
              <a:gd name="connsiteY8" fmla="*/ 104775 h 1309688"/>
              <a:gd name="connsiteX9" fmla="*/ 681038 w 1159669"/>
              <a:gd name="connsiteY9" fmla="*/ 88106 h 1309688"/>
              <a:gd name="connsiteX10" fmla="*/ 640557 w 1159669"/>
              <a:gd name="connsiteY10" fmla="*/ 73819 h 1309688"/>
              <a:gd name="connsiteX11" fmla="*/ 626269 w 1159669"/>
              <a:gd name="connsiteY11" fmla="*/ 69056 h 1309688"/>
              <a:gd name="connsiteX12" fmla="*/ 611982 w 1159669"/>
              <a:gd name="connsiteY12" fmla="*/ 59531 h 1309688"/>
              <a:gd name="connsiteX13" fmla="*/ 592932 w 1159669"/>
              <a:gd name="connsiteY13" fmla="*/ 30956 h 1309688"/>
              <a:gd name="connsiteX14" fmla="*/ 592932 w 1159669"/>
              <a:gd name="connsiteY14" fmla="*/ 11906 h 1309688"/>
              <a:gd name="connsiteX15" fmla="*/ 607219 w 1159669"/>
              <a:gd name="connsiteY15" fmla="*/ 4763 h 1309688"/>
              <a:gd name="connsiteX16" fmla="*/ 650082 w 1159669"/>
              <a:gd name="connsiteY16" fmla="*/ 0 h 1309688"/>
              <a:gd name="connsiteX17" fmla="*/ 738188 w 1159669"/>
              <a:gd name="connsiteY17" fmla="*/ 2381 h 1309688"/>
              <a:gd name="connsiteX18" fmla="*/ 847725 w 1159669"/>
              <a:gd name="connsiteY18" fmla="*/ 4763 h 1309688"/>
              <a:gd name="connsiteX19" fmla="*/ 897732 w 1159669"/>
              <a:gd name="connsiteY19" fmla="*/ 9525 h 1309688"/>
              <a:gd name="connsiteX20" fmla="*/ 940594 w 1159669"/>
              <a:gd name="connsiteY20" fmla="*/ 19050 h 1309688"/>
              <a:gd name="connsiteX21" fmla="*/ 985838 w 1159669"/>
              <a:gd name="connsiteY21" fmla="*/ 30956 h 1309688"/>
              <a:gd name="connsiteX22" fmla="*/ 1028700 w 1159669"/>
              <a:gd name="connsiteY22" fmla="*/ 45244 h 1309688"/>
              <a:gd name="connsiteX23" fmla="*/ 1069182 w 1159669"/>
              <a:gd name="connsiteY23" fmla="*/ 71438 h 1309688"/>
              <a:gd name="connsiteX24" fmla="*/ 1112044 w 1159669"/>
              <a:gd name="connsiteY24" fmla="*/ 107156 h 1309688"/>
              <a:gd name="connsiteX25" fmla="*/ 1140619 w 1159669"/>
              <a:gd name="connsiteY25" fmla="*/ 135731 h 1309688"/>
              <a:gd name="connsiteX26" fmla="*/ 1152525 w 1159669"/>
              <a:gd name="connsiteY26" fmla="*/ 152400 h 1309688"/>
              <a:gd name="connsiteX27" fmla="*/ 1157288 w 1159669"/>
              <a:gd name="connsiteY27" fmla="*/ 161925 h 1309688"/>
              <a:gd name="connsiteX28" fmla="*/ 1159669 w 1159669"/>
              <a:gd name="connsiteY28" fmla="*/ 176213 h 1309688"/>
              <a:gd name="connsiteX29" fmla="*/ 1159669 w 1159669"/>
              <a:gd name="connsiteY29" fmla="*/ 190500 h 1309688"/>
              <a:gd name="connsiteX30" fmla="*/ 1154907 w 1159669"/>
              <a:gd name="connsiteY30" fmla="*/ 207169 h 1309688"/>
              <a:gd name="connsiteX31" fmla="*/ 1138238 w 1159669"/>
              <a:gd name="connsiteY31" fmla="*/ 238125 h 1309688"/>
              <a:gd name="connsiteX32" fmla="*/ 1126332 w 1159669"/>
              <a:gd name="connsiteY32" fmla="*/ 252413 h 1309688"/>
              <a:gd name="connsiteX33" fmla="*/ 1109663 w 1159669"/>
              <a:gd name="connsiteY33" fmla="*/ 269081 h 1309688"/>
              <a:gd name="connsiteX34" fmla="*/ 1092994 w 1159669"/>
              <a:gd name="connsiteY34" fmla="*/ 280988 h 1309688"/>
              <a:gd name="connsiteX35" fmla="*/ 1066800 w 1159669"/>
              <a:gd name="connsiteY35" fmla="*/ 314325 h 1309688"/>
              <a:gd name="connsiteX36" fmla="*/ 978694 w 1159669"/>
              <a:gd name="connsiteY36" fmla="*/ 435769 h 1309688"/>
              <a:gd name="connsiteX37" fmla="*/ 909638 w 1159669"/>
              <a:gd name="connsiteY37" fmla="*/ 528638 h 1309688"/>
              <a:gd name="connsiteX38" fmla="*/ 747713 w 1159669"/>
              <a:gd name="connsiteY38" fmla="*/ 719138 h 1309688"/>
              <a:gd name="connsiteX39" fmla="*/ 631032 w 1159669"/>
              <a:gd name="connsiteY39" fmla="*/ 838200 h 1309688"/>
              <a:gd name="connsiteX40" fmla="*/ 523875 w 1159669"/>
              <a:gd name="connsiteY40" fmla="*/ 933450 h 1309688"/>
              <a:gd name="connsiteX41" fmla="*/ 390525 w 1159669"/>
              <a:gd name="connsiteY41" fmla="*/ 1052513 h 1309688"/>
              <a:gd name="connsiteX42" fmla="*/ 280988 w 1159669"/>
              <a:gd name="connsiteY42" fmla="*/ 1138238 h 1309688"/>
              <a:gd name="connsiteX43" fmla="*/ 161925 w 1159669"/>
              <a:gd name="connsiteY43" fmla="*/ 1221581 h 1309688"/>
              <a:gd name="connsiteX44" fmla="*/ 88107 w 1159669"/>
              <a:gd name="connsiteY44" fmla="*/ 1276350 h 1309688"/>
              <a:gd name="connsiteX45" fmla="*/ 50007 w 1159669"/>
              <a:gd name="connsiteY45" fmla="*/ 1300163 h 1309688"/>
              <a:gd name="connsiteX46" fmla="*/ 28575 w 1159669"/>
              <a:gd name="connsiteY46" fmla="*/ 1307306 h 1309688"/>
              <a:gd name="connsiteX47" fmla="*/ 14288 w 1159669"/>
              <a:gd name="connsiteY47" fmla="*/ 1309688 h 1309688"/>
              <a:gd name="connsiteX48" fmla="*/ 4763 w 1159669"/>
              <a:gd name="connsiteY48" fmla="*/ 1302544 h 1309688"/>
              <a:gd name="connsiteX49" fmla="*/ 0 w 1159669"/>
              <a:gd name="connsiteY49" fmla="*/ 1295400 h 1309688"/>
              <a:gd name="connsiteX50" fmla="*/ 4763 w 1159669"/>
              <a:gd name="connsiteY50" fmla="*/ 1278731 h 1309688"/>
              <a:gd name="connsiteX51" fmla="*/ 11907 w 1159669"/>
              <a:gd name="connsiteY51" fmla="*/ 1254919 h 1309688"/>
              <a:gd name="connsiteX52" fmla="*/ 40482 w 1159669"/>
              <a:gd name="connsiteY52" fmla="*/ 1221581 h 1309688"/>
              <a:gd name="connsiteX53" fmla="*/ 135732 w 1159669"/>
              <a:gd name="connsiteY53" fmla="*/ 1123950 h 1309688"/>
              <a:gd name="connsiteX54" fmla="*/ 219075 w 1159669"/>
              <a:gd name="connsiteY54" fmla="*/ 1031081 h 1309688"/>
              <a:gd name="connsiteX55" fmla="*/ 333375 w 1159669"/>
              <a:gd name="connsiteY55" fmla="*/ 900113 h 1309688"/>
              <a:gd name="connsiteX56" fmla="*/ 431007 w 1159669"/>
              <a:gd name="connsiteY56" fmla="*/ 776288 h 1309688"/>
              <a:gd name="connsiteX57" fmla="*/ 519113 w 1159669"/>
              <a:gd name="connsiteY57" fmla="*/ 669131 h 1309688"/>
              <a:gd name="connsiteX58" fmla="*/ 559594 w 1159669"/>
              <a:gd name="connsiteY58" fmla="*/ 609600 h 130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59669" h="1309688">
                <a:moveTo>
                  <a:pt x="559594" y="609600"/>
                </a:moveTo>
                <a:lnTo>
                  <a:pt x="647700" y="481013"/>
                </a:lnTo>
                <a:lnTo>
                  <a:pt x="728663" y="352425"/>
                </a:lnTo>
                <a:lnTo>
                  <a:pt x="781050" y="259556"/>
                </a:lnTo>
                <a:lnTo>
                  <a:pt x="797719" y="226219"/>
                </a:lnTo>
                <a:lnTo>
                  <a:pt x="795338" y="200025"/>
                </a:lnTo>
                <a:lnTo>
                  <a:pt x="778669" y="154781"/>
                </a:lnTo>
                <a:lnTo>
                  <a:pt x="754857" y="128588"/>
                </a:lnTo>
                <a:lnTo>
                  <a:pt x="721519" y="104775"/>
                </a:lnTo>
                <a:lnTo>
                  <a:pt x="681038" y="88106"/>
                </a:lnTo>
                <a:lnTo>
                  <a:pt x="640557" y="73819"/>
                </a:lnTo>
                <a:lnTo>
                  <a:pt x="626269" y="69056"/>
                </a:lnTo>
                <a:lnTo>
                  <a:pt x="611982" y="59531"/>
                </a:lnTo>
                <a:lnTo>
                  <a:pt x="592932" y="30956"/>
                </a:lnTo>
                <a:lnTo>
                  <a:pt x="592932" y="11906"/>
                </a:lnTo>
                <a:lnTo>
                  <a:pt x="607219" y="4763"/>
                </a:lnTo>
                <a:lnTo>
                  <a:pt x="650082" y="0"/>
                </a:lnTo>
                <a:lnTo>
                  <a:pt x="738188" y="2381"/>
                </a:lnTo>
                <a:lnTo>
                  <a:pt x="847725" y="4763"/>
                </a:lnTo>
                <a:lnTo>
                  <a:pt x="897732" y="9525"/>
                </a:lnTo>
                <a:lnTo>
                  <a:pt x="940594" y="19050"/>
                </a:lnTo>
                <a:lnTo>
                  <a:pt x="985838" y="30956"/>
                </a:lnTo>
                <a:lnTo>
                  <a:pt x="1028700" y="45244"/>
                </a:lnTo>
                <a:lnTo>
                  <a:pt x="1069182" y="71438"/>
                </a:lnTo>
                <a:lnTo>
                  <a:pt x="1112044" y="107156"/>
                </a:lnTo>
                <a:lnTo>
                  <a:pt x="1140619" y="135731"/>
                </a:lnTo>
                <a:lnTo>
                  <a:pt x="1152525" y="152400"/>
                </a:lnTo>
                <a:lnTo>
                  <a:pt x="1157288" y="161925"/>
                </a:lnTo>
                <a:lnTo>
                  <a:pt x="1159669" y="176213"/>
                </a:lnTo>
                <a:lnTo>
                  <a:pt x="1159669" y="190500"/>
                </a:lnTo>
                <a:lnTo>
                  <a:pt x="1154907" y="207169"/>
                </a:lnTo>
                <a:lnTo>
                  <a:pt x="1138238" y="238125"/>
                </a:lnTo>
                <a:lnTo>
                  <a:pt x="1126332" y="252413"/>
                </a:lnTo>
                <a:lnTo>
                  <a:pt x="1109663" y="269081"/>
                </a:lnTo>
                <a:lnTo>
                  <a:pt x="1092994" y="280988"/>
                </a:lnTo>
                <a:lnTo>
                  <a:pt x="1066800" y="314325"/>
                </a:lnTo>
                <a:lnTo>
                  <a:pt x="978694" y="435769"/>
                </a:lnTo>
                <a:lnTo>
                  <a:pt x="909638" y="528638"/>
                </a:lnTo>
                <a:lnTo>
                  <a:pt x="747713" y="719138"/>
                </a:lnTo>
                <a:lnTo>
                  <a:pt x="631032" y="838200"/>
                </a:lnTo>
                <a:lnTo>
                  <a:pt x="523875" y="933450"/>
                </a:lnTo>
                <a:lnTo>
                  <a:pt x="390525" y="1052513"/>
                </a:lnTo>
                <a:lnTo>
                  <a:pt x="280988" y="1138238"/>
                </a:lnTo>
                <a:lnTo>
                  <a:pt x="161925" y="1221581"/>
                </a:lnTo>
                <a:lnTo>
                  <a:pt x="88107" y="1276350"/>
                </a:lnTo>
                <a:lnTo>
                  <a:pt x="50007" y="1300163"/>
                </a:lnTo>
                <a:lnTo>
                  <a:pt x="28575" y="1307306"/>
                </a:lnTo>
                <a:lnTo>
                  <a:pt x="14288" y="1309688"/>
                </a:lnTo>
                <a:lnTo>
                  <a:pt x="4763" y="1302544"/>
                </a:lnTo>
                <a:lnTo>
                  <a:pt x="0" y="1295400"/>
                </a:lnTo>
                <a:lnTo>
                  <a:pt x="4763" y="1278731"/>
                </a:lnTo>
                <a:lnTo>
                  <a:pt x="11907" y="1254919"/>
                </a:lnTo>
                <a:lnTo>
                  <a:pt x="40482" y="1221581"/>
                </a:lnTo>
                <a:lnTo>
                  <a:pt x="135732" y="1123950"/>
                </a:lnTo>
                <a:lnTo>
                  <a:pt x="219075" y="1031081"/>
                </a:lnTo>
                <a:lnTo>
                  <a:pt x="333375" y="900113"/>
                </a:lnTo>
                <a:lnTo>
                  <a:pt x="431007" y="776288"/>
                </a:lnTo>
                <a:lnTo>
                  <a:pt x="519113" y="669131"/>
                </a:lnTo>
                <a:lnTo>
                  <a:pt x="559594" y="6096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4F6C03E-C46F-462A-9609-832DB4724E54}"/>
              </a:ext>
            </a:extLst>
          </p:cNvPr>
          <p:cNvSpPr/>
          <p:nvPr/>
        </p:nvSpPr>
        <p:spPr>
          <a:xfrm>
            <a:off x="4972050" y="1795463"/>
            <a:ext cx="2319338" cy="500062"/>
          </a:xfrm>
          <a:custGeom>
            <a:avLst/>
            <a:gdLst>
              <a:gd name="connsiteX0" fmla="*/ 959644 w 2319338"/>
              <a:gd name="connsiteY0" fmla="*/ 226218 h 500062"/>
              <a:gd name="connsiteX1" fmla="*/ 1159669 w 2319338"/>
              <a:gd name="connsiteY1" fmla="*/ 195262 h 500062"/>
              <a:gd name="connsiteX2" fmla="*/ 1362075 w 2319338"/>
              <a:gd name="connsiteY2" fmla="*/ 161925 h 500062"/>
              <a:gd name="connsiteX3" fmla="*/ 1569244 w 2319338"/>
              <a:gd name="connsiteY3" fmla="*/ 126206 h 500062"/>
              <a:gd name="connsiteX4" fmla="*/ 1683544 w 2319338"/>
              <a:gd name="connsiteY4" fmla="*/ 107156 h 500062"/>
              <a:gd name="connsiteX5" fmla="*/ 1745456 w 2319338"/>
              <a:gd name="connsiteY5" fmla="*/ 97631 h 500062"/>
              <a:gd name="connsiteX6" fmla="*/ 1764506 w 2319338"/>
              <a:gd name="connsiteY6" fmla="*/ 92868 h 500062"/>
              <a:gd name="connsiteX7" fmla="*/ 1802606 w 2319338"/>
              <a:gd name="connsiteY7" fmla="*/ 73818 h 500062"/>
              <a:gd name="connsiteX8" fmla="*/ 1876425 w 2319338"/>
              <a:gd name="connsiteY8" fmla="*/ 33337 h 500062"/>
              <a:gd name="connsiteX9" fmla="*/ 1909763 w 2319338"/>
              <a:gd name="connsiteY9" fmla="*/ 9525 h 500062"/>
              <a:gd name="connsiteX10" fmla="*/ 1928813 w 2319338"/>
              <a:gd name="connsiteY10" fmla="*/ 0 h 500062"/>
              <a:gd name="connsiteX11" fmla="*/ 1957388 w 2319338"/>
              <a:gd name="connsiteY11" fmla="*/ 0 h 500062"/>
              <a:gd name="connsiteX12" fmla="*/ 1988344 w 2319338"/>
              <a:gd name="connsiteY12" fmla="*/ 0 h 500062"/>
              <a:gd name="connsiteX13" fmla="*/ 2028825 w 2319338"/>
              <a:gd name="connsiteY13" fmla="*/ 7143 h 500062"/>
              <a:gd name="connsiteX14" fmla="*/ 2095500 w 2319338"/>
              <a:gd name="connsiteY14" fmla="*/ 21431 h 500062"/>
              <a:gd name="connsiteX15" fmla="*/ 2138363 w 2319338"/>
              <a:gd name="connsiteY15" fmla="*/ 33337 h 500062"/>
              <a:gd name="connsiteX16" fmla="*/ 2176463 w 2319338"/>
              <a:gd name="connsiteY16" fmla="*/ 45243 h 500062"/>
              <a:gd name="connsiteX17" fmla="*/ 2205038 w 2319338"/>
              <a:gd name="connsiteY17" fmla="*/ 59531 h 500062"/>
              <a:gd name="connsiteX18" fmla="*/ 2257425 w 2319338"/>
              <a:gd name="connsiteY18" fmla="*/ 92868 h 500062"/>
              <a:gd name="connsiteX19" fmla="*/ 2283619 w 2319338"/>
              <a:gd name="connsiteY19" fmla="*/ 111918 h 500062"/>
              <a:gd name="connsiteX20" fmla="*/ 2302669 w 2319338"/>
              <a:gd name="connsiteY20" fmla="*/ 135731 h 500062"/>
              <a:gd name="connsiteX21" fmla="*/ 2314575 w 2319338"/>
              <a:gd name="connsiteY21" fmla="*/ 154781 h 500062"/>
              <a:gd name="connsiteX22" fmla="*/ 2319338 w 2319338"/>
              <a:gd name="connsiteY22" fmla="*/ 176212 h 500062"/>
              <a:gd name="connsiteX23" fmla="*/ 2319338 w 2319338"/>
              <a:gd name="connsiteY23" fmla="*/ 202406 h 500062"/>
              <a:gd name="connsiteX24" fmla="*/ 2309813 w 2319338"/>
              <a:gd name="connsiteY24" fmla="*/ 221456 h 500062"/>
              <a:gd name="connsiteX25" fmla="*/ 2281238 w 2319338"/>
              <a:gd name="connsiteY25" fmla="*/ 252412 h 500062"/>
              <a:gd name="connsiteX26" fmla="*/ 2245519 w 2319338"/>
              <a:gd name="connsiteY26" fmla="*/ 269081 h 500062"/>
              <a:gd name="connsiteX27" fmla="*/ 2190750 w 2319338"/>
              <a:gd name="connsiteY27" fmla="*/ 283368 h 500062"/>
              <a:gd name="connsiteX28" fmla="*/ 2112169 w 2319338"/>
              <a:gd name="connsiteY28" fmla="*/ 292893 h 500062"/>
              <a:gd name="connsiteX29" fmla="*/ 2040731 w 2319338"/>
              <a:gd name="connsiteY29" fmla="*/ 295275 h 500062"/>
              <a:gd name="connsiteX30" fmla="*/ 1974056 w 2319338"/>
              <a:gd name="connsiteY30" fmla="*/ 295275 h 500062"/>
              <a:gd name="connsiteX31" fmla="*/ 1869281 w 2319338"/>
              <a:gd name="connsiteY31" fmla="*/ 300037 h 500062"/>
              <a:gd name="connsiteX32" fmla="*/ 1716881 w 2319338"/>
              <a:gd name="connsiteY32" fmla="*/ 314325 h 500062"/>
              <a:gd name="connsiteX33" fmla="*/ 1164431 w 2319338"/>
              <a:gd name="connsiteY33" fmla="*/ 385762 h 500062"/>
              <a:gd name="connsiteX34" fmla="*/ 1031081 w 2319338"/>
              <a:gd name="connsiteY34" fmla="*/ 404812 h 500062"/>
              <a:gd name="connsiteX35" fmla="*/ 935831 w 2319338"/>
              <a:gd name="connsiteY35" fmla="*/ 416718 h 500062"/>
              <a:gd name="connsiteX36" fmla="*/ 835819 w 2319338"/>
              <a:gd name="connsiteY36" fmla="*/ 433387 h 500062"/>
              <a:gd name="connsiteX37" fmla="*/ 669131 w 2319338"/>
              <a:gd name="connsiteY37" fmla="*/ 454818 h 500062"/>
              <a:gd name="connsiteX38" fmla="*/ 473869 w 2319338"/>
              <a:gd name="connsiteY38" fmla="*/ 481012 h 500062"/>
              <a:gd name="connsiteX39" fmla="*/ 314325 w 2319338"/>
              <a:gd name="connsiteY39" fmla="*/ 500062 h 500062"/>
              <a:gd name="connsiteX40" fmla="*/ 266700 w 2319338"/>
              <a:gd name="connsiteY40" fmla="*/ 500062 h 500062"/>
              <a:gd name="connsiteX41" fmla="*/ 188119 w 2319338"/>
              <a:gd name="connsiteY41" fmla="*/ 497681 h 500062"/>
              <a:gd name="connsiteX42" fmla="*/ 128588 w 2319338"/>
              <a:gd name="connsiteY42" fmla="*/ 492918 h 500062"/>
              <a:gd name="connsiteX43" fmla="*/ 88106 w 2319338"/>
              <a:gd name="connsiteY43" fmla="*/ 485775 h 500062"/>
              <a:gd name="connsiteX44" fmla="*/ 47625 w 2319338"/>
              <a:gd name="connsiteY44" fmla="*/ 473868 h 500062"/>
              <a:gd name="connsiteX45" fmla="*/ 26194 w 2319338"/>
              <a:gd name="connsiteY45" fmla="*/ 459581 h 500062"/>
              <a:gd name="connsiteX46" fmla="*/ 0 w 2319338"/>
              <a:gd name="connsiteY46" fmla="*/ 438150 h 500062"/>
              <a:gd name="connsiteX47" fmla="*/ 0 w 2319338"/>
              <a:gd name="connsiteY47" fmla="*/ 428625 h 500062"/>
              <a:gd name="connsiteX48" fmla="*/ 147638 w 2319338"/>
              <a:gd name="connsiteY48" fmla="*/ 273843 h 500062"/>
              <a:gd name="connsiteX49" fmla="*/ 154781 w 2319338"/>
              <a:gd name="connsiteY49" fmla="*/ 285750 h 500062"/>
              <a:gd name="connsiteX50" fmla="*/ 169069 w 2319338"/>
              <a:gd name="connsiteY50" fmla="*/ 304800 h 500062"/>
              <a:gd name="connsiteX51" fmla="*/ 192881 w 2319338"/>
              <a:gd name="connsiteY51" fmla="*/ 316706 h 500062"/>
              <a:gd name="connsiteX52" fmla="*/ 238125 w 2319338"/>
              <a:gd name="connsiteY52" fmla="*/ 319087 h 500062"/>
              <a:gd name="connsiteX53" fmla="*/ 314325 w 2319338"/>
              <a:gd name="connsiteY53" fmla="*/ 316706 h 500062"/>
              <a:gd name="connsiteX54" fmla="*/ 476250 w 2319338"/>
              <a:gd name="connsiteY54" fmla="*/ 302418 h 500062"/>
              <a:gd name="connsiteX55" fmla="*/ 642938 w 2319338"/>
              <a:gd name="connsiteY55" fmla="*/ 278606 h 500062"/>
              <a:gd name="connsiteX56" fmla="*/ 795338 w 2319338"/>
              <a:gd name="connsiteY56" fmla="*/ 254793 h 500062"/>
              <a:gd name="connsiteX57" fmla="*/ 959644 w 2319338"/>
              <a:gd name="connsiteY57" fmla="*/ 226218 h 50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19338" h="500062">
                <a:moveTo>
                  <a:pt x="959644" y="226218"/>
                </a:moveTo>
                <a:lnTo>
                  <a:pt x="1159669" y="195262"/>
                </a:lnTo>
                <a:lnTo>
                  <a:pt x="1362075" y="161925"/>
                </a:lnTo>
                <a:lnTo>
                  <a:pt x="1569244" y="126206"/>
                </a:lnTo>
                <a:lnTo>
                  <a:pt x="1683544" y="107156"/>
                </a:lnTo>
                <a:lnTo>
                  <a:pt x="1745456" y="97631"/>
                </a:lnTo>
                <a:lnTo>
                  <a:pt x="1764506" y="92868"/>
                </a:lnTo>
                <a:lnTo>
                  <a:pt x="1802606" y="73818"/>
                </a:lnTo>
                <a:lnTo>
                  <a:pt x="1876425" y="33337"/>
                </a:lnTo>
                <a:lnTo>
                  <a:pt x="1909763" y="9525"/>
                </a:lnTo>
                <a:lnTo>
                  <a:pt x="1928813" y="0"/>
                </a:lnTo>
                <a:lnTo>
                  <a:pt x="1957388" y="0"/>
                </a:lnTo>
                <a:lnTo>
                  <a:pt x="1988344" y="0"/>
                </a:lnTo>
                <a:lnTo>
                  <a:pt x="2028825" y="7143"/>
                </a:lnTo>
                <a:lnTo>
                  <a:pt x="2095500" y="21431"/>
                </a:lnTo>
                <a:lnTo>
                  <a:pt x="2138363" y="33337"/>
                </a:lnTo>
                <a:lnTo>
                  <a:pt x="2176463" y="45243"/>
                </a:lnTo>
                <a:lnTo>
                  <a:pt x="2205038" y="59531"/>
                </a:lnTo>
                <a:lnTo>
                  <a:pt x="2257425" y="92868"/>
                </a:lnTo>
                <a:lnTo>
                  <a:pt x="2283619" y="111918"/>
                </a:lnTo>
                <a:lnTo>
                  <a:pt x="2302669" y="135731"/>
                </a:lnTo>
                <a:lnTo>
                  <a:pt x="2314575" y="154781"/>
                </a:lnTo>
                <a:lnTo>
                  <a:pt x="2319338" y="176212"/>
                </a:lnTo>
                <a:lnTo>
                  <a:pt x="2319338" y="202406"/>
                </a:lnTo>
                <a:lnTo>
                  <a:pt x="2309813" y="221456"/>
                </a:lnTo>
                <a:cubicBezTo>
                  <a:pt x="2282861" y="250858"/>
                  <a:pt x="2292756" y="240894"/>
                  <a:pt x="2281238" y="252412"/>
                </a:cubicBezTo>
                <a:lnTo>
                  <a:pt x="2245519" y="269081"/>
                </a:lnTo>
                <a:lnTo>
                  <a:pt x="2190750" y="283368"/>
                </a:lnTo>
                <a:lnTo>
                  <a:pt x="2112169" y="292893"/>
                </a:lnTo>
                <a:lnTo>
                  <a:pt x="2040731" y="295275"/>
                </a:lnTo>
                <a:lnTo>
                  <a:pt x="1974056" y="295275"/>
                </a:lnTo>
                <a:lnTo>
                  <a:pt x="1869281" y="300037"/>
                </a:lnTo>
                <a:lnTo>
                  <a:pt x="1716881" y="314325"/>
                </a:lnTo>
                <a:lnTo>
                  <a:pt x="1164431" y="385762"/>
                </a:lnTo>
                <a:lnTo>
                  <a:pt x="1031081" y="404812"/>
                </a:lnTo>
                <a:lnTo>
                  <a:pt x="935831" y="416718"/>
                </a:lnTo>
                <a:lnTo>
                  <a:pt x="835819" y="433387"/>
                </a:lnTo>
                <a:lnTo>
                  <a:pt x="669131" y="454818"/>
                </a:lnTo>
                <a:lnTo>
                  <a:pt x="473869" y="481012"/>
                </a:lnTo>
                <a:lnTo>
                  <a:pt x="314325" y="500062"/>
                </a:lnTo>
                <a:lnTo>
                  <a:pt x="266700" y="500062"/>
                </a:lnTo>
                <a:lnTo>
                  <a:pt x="188119" y="497681"/>
                </a:lnTo>
                <a:cubicBezTo>
                  <a:pt x="130178" y="492852"/>
                  <a:pt x="150085" y="492918"/>
                  <a:pt x="128588" y="492918"/>
                </a:cubicBezTo>
                <a:lnTo>
                  <a:pt x="88106" y="485775"/>
                </a:lnTo>
                <a:lnTo>
                  <a:pt x="47625" y="473868"/>
                </a:lnTo>
                <a:lnTo>
                  <a:pt x="26194" y="459581"/>
                </a:lnTo>
                <a:lnTo>
                  <a:pt x="0" y="438150"/>
                </a:lnTo>
                <a:lnTo>
                  <a:pt x="0" y="428625"/>
                </a:lnTo>
                <a:lnTo>
                  <a:pt x="147638" y="273843"/>
                </a:lnTo>
                <a:lnTo>
                  <a:pt x="154781" y="285750"/>
                </a:lnTo>
                <a:lnTo>
                  <a:pt x="169069" y="304800"/>
                </a:lnTo>
                <a:lnTo>
                  <a:pt x="192881" y="316706"/>
                </a:lnTo>
                <a:lnTo>
                  <a:pt x="238125" y="319087"/>
                </a:lnTo>
                <a:lnTo>
                  <a:pt x="314325" y="316706"/>
                </a:lnTo>
                <a:lnTo>
                  <a:pt x="476250" y="302418"/>
                </a:lnTo>
                <a:lnTo>
                  <a:pt x="642938" y="278606"/>
                </a:lnTo>
                <a:lnTo>
                  <a:pt x="795338" y="254793"/>
                </a:lnTo>
                <a:lnTo>
                  <a:pt x="959644" y="2262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2DBAE7DD-6852-4414-A25F-B548037332FE}"/>
              </a:ext>
            </a:extLst>
          </p:cNvPr>
          <p:cNvSpPr/>
          <p:nvPr/>
        </p:nvSpPr>
        <p:spPr>
          <a:xfrm rot="19800000">
            <a:off x="4629150" y="2097089"/>
            <a:ext cx="2781300" cy="1546225"/>
          </a:xfrm>
          <a:custGeom>
            <a:avLst/>
            <a:gdLst>
              <a:gd name="connsiteX0" fmla="*/ 595993 w 2781300"/>
              <a:gd name="connsiteY0" fmla="*/ 650421 h 1545771"/>
              <a:gd name="connsiteX1" fmla="*/ 908957 w 2781300"/>
              <a:gd name="connsiteY1" fmla="*/ 751114 h 1545771"/>
              <a:gd name="connsiteX2" fmla="*/ 1099457 w 2781300"/>
              <a:gd name="connsiteY2" fmla="*/ 819150 h 1545771"/>
              <a:gd name="connsiteX3" fmla="*/ 1303565 w 2781300"/>
              <a:gd name="connsiteY3" fmla="*/ 895350 h 1545771"/>
              <a:gd name="connsiteX4" fmla="*/ 1643743 w 2781300"/>
              <a:gd name="connsiteY4" fmla="*/ 1045028 h 1545771"/>
              <a:gd name="connsiteX5" fmla="*/ 1793422 w 2781300"/>
              <a:gd name="connsiteY5" fmla="*/ 1110342 h 1545771"/>
              <a:gd name="connsiteX6" fmla="*/ 2231572 w 2781300"/>
              <a:gd name="connsiteY6" fmla="*/ 1306285 h 1545771"/>
              <a:gd name="connsiteX7" fmla="*/ 2326822 w 2781300"/>
              <a:gd name="connsiteY7" fmla="*/ 1349828 h 1545771"/>
              <a:gd name="connsiteX8" fmla="*/ 2422072 w 2781300"/>
              <a:gd name="connsiteY8" fmla="*/ 1398814 h 1545771"/>
              <a:gd name="connsiteX9" fmla="*/ 2520043 w 2781300"/>
              <a:gd name="connsiteY9" fmla="*/ 1455964 h 1545771"/>
              <a:gd name="connsiteX10" fmla="*/ 2628900 w 2781300"/>
              <a:gd name="connsiteY10" fmla="*/ 1518557 h 1545771"/>
              <a:gd name="connsiteX11" fmla="*/ 2664279 w 2781300"/>
              <a:gd name="connsiteY11" fmla="*/ 1537607 h 1545771"/>
              <a:gd name="connsiteX12" fmla="*/ 2683329 w 2781300"/>
              <a:gd name="connsiteY12" fmla="*/ 1545771 h 1545771"/>
              <a:gd name="connsiteX13" fmla="*/ 2718707 w 2781300"/>
              <a:gd name="connsiteY13" fmla="*/ 1543050 h 1545771"/>
              <a:gd name="connsiteX14" fmla="*/ 2751365 w 2781300"/>
              <a:gd name="connsiteY14" fmla="*/ 1529442 h 1545771"/>
              <a:gd name="connsiteX15" fmla="*/ 2770415 w 2781300"/>
              <a:gd name="connsiteY15" fmla="*/ 1510392 h 1545771"/>
              <a:gd name="connsiteX16" fmla="*/ 2781300 w 2781300"/>
              <a:gd name="connsiteY16" fmla="*/ 1488621 h 1545771"/>
              <a:gd name="connsiteX17" fmla="*/ 2781300 w 2781300"/>
              <a:gd name="connsiteY17" fmla="*/ 1447800 h 1545771"/>
              <a:gd name="connsiteX18" fmla="*/ 2773136 w 2781300"/>
              <a:gd name="connsiteY18" fmla="*/ 1406978 h 1545771"/>
              <a:gd name="connsiteX19" fmla="*/ 2751365 w 2781300"/>
              <a:gd name="connsiteY19" fmla="*/ 1366157 h 1545771"/>
              <a:gd name="connsiteX20" fmla="*/ 2667000 w 2781300"/>
              <a:gd name="connsiteY20" fmla="*/ 1268185 h 1545771"/>
              <a:gd name="connsiteX21" fmla="*/ 2547257 w 2781300"/>
              <a:gd name="connsiteY21" fmla="*/ 1148442 h 1545771"/>
              <a:gd name="connsiteX22" fmla="*/ 2498272 w 2781300"/>
              <a:gd name="connsiteY22" fmla="*/ 1113064 h 1545771"/>
              <a:gd name="connsiteX23" fmla="*/ 2476500 w 2781300"/>
              <a:gd name="connsiteY23" fmla="*/ 1099457 h 1545771"/>
              <a:gd name="connsiteX24" fmla="*/ 2411186 w 2781300"/>
              <a:gd name="connsiteY24" fmla="*/ 1088571 h 1545771"/>
              <a:gd name="connsiteX25" fmla="*/ 2305050 w 2781300"/>
              <a:gd name="connsiteY25" fmla="*/ 1074964 h 1545771"/>
              <a:gd name="connsiteX26" fmla="*/ 2266950 w 2781300"/>
              <a:gd name="connsiteY26" fmla="*/ 1069521 h 1545771"/>
              <a:gd name="connsiteX27" fmla="*/ 2215243 w 2781300"/>
              <a:gd name="connsiteY27" fmla="*/ 1053192 h 1545771"/>
              <a:gd name="connsiteX28" fmla="*/ 1869622 w 2781300"/>
              <a:gd name="connsiteY28" fmla="*/ 917121 h 1545771"/>
              <a:gd name="connsiteX29" fmla="*/ 1709057 w 2781300"/>
              <a:gd name="connsiteY29" fmla="*/ 854528 h 1545771"/>
              <a:gd name="connsiteX30" fmla="*/ 1401536 w 2781300"/>
              <a:gd name="connsiteY30" fmla="*/ 742950 h 1545771"/>
              <a:gd name="connsiteX31" fmla="*/ 810986 w 2781300"/>
              <a:gd name="connsiteY31" fmla="*/ 527957 h 1545771"/>
              <a:gd name="connsiteX32" fmla="*/ 514350 w 2781300"/>
              <a:gd name="connsiteY32" fmla="*/ 413657 h 1545771"/>
              <a:gd name="connsiteX33" fmla="*/ 405493 w 2781300"/>
              <a:gd name="connsiteY33" fmla="*/ 364671 h 1545771"/>
              <a:gd name="connsiteX34" fmla="*/ 318407 w 2781300"/>
              <a:gd name="connsiteY34" fmla="*/ 315685 h 1545771"/>
              <a:gd name="connsiteX35" fmla="*/ 283029 w 2781300"/>
              <a:gd name="connsiteY35" fmla="*/ 291192 h 1545771"/>
              <a:gd name="connsiteX36" fmla="*/ 223157 w 2781300"/>
              <a:gd name="connsiteY36" fmla="*/ 244928 h 1545771"/>
              <a:gd name="connsiteX37" fmla="*/ 171450 w 2781300"/>
              <a:gd name="connsiteY37" fmla="*/ 195942 h 1545771"/>
              <a:gd name="connsiteX38" fmla="*/ 127907 w 2781300"/>
              <a:gd name="connsiteY38" fmla="*/ 144235 h 1545771"/>
              <a:gd name="connsiteX39" fmla="*/ 87086 w 2781300"/>
              <a:gd name="connsiteY39" fmla="*/ 78921 h 1545771"/>
              <a:gd name="connsiteX40" fmla="*/ 65315 w 2781300"/>
              <a:gd name="connsiteY40" fmla="*/ 40821 h 1545771"/>
              <a:gd name="connsiteX41" fmla="*/ 48986 w 2781300"/>
              <a:gd name="connsiteY41" fmla="*/ 16328 h 1545771"/>
              <a:gd name="connsiteX42" fmla="*/ 38100 w 2781300"/>
              <a:gd name="connsiteY42" fmla="*/ 8164 h 1545771"/>
              <a:gd name="connsiteX43" fmla="*/ 24493 w 2781300"/>
              <a:gd name="connsiteY43" fmla="*/ 0 h 1545771"/>
              <a:gd name="connsiteX44" fmla="*/ 13607 w 2781300"/>
              <a:gd name="connsiteY44" fmla="*/ 5442 h 1545771"/>
              <a:gd name="connsiteX45" fmla="*/ 10886 w 2781300"/>
              <a:gd name="connsiteY45" fmla="*/ 19050 h 1545771"/>
              <a:gd name="connsiteX46" fmla="*/ 0 w 2781300"/>
              <a:gd name="connsiteY46" fmla="*/ 65314 h 1545771"/>
              <a:gd name="connsiteX47" fmla="*/ 0 w 2781300"/>
              <a:gd name="connsiteY47" fmla="*/ 100692 h 1545771"/>
              <a:gd name="connsiteX48" fmla="*/ 5443 w 2781300"/>
              <a:gd name="connsiteY48" fmla="*/ 136071 h 1545771"/>
              <a:gd name="connsiteX49" fmla="*/ 21772 w 2781300"/>
              <a:gd name="connsiteY49" fmla="*/ 185057 h 1545771"/>
              <a:gd name="connsiteX50" fmla="*/ 40822 w 2781300"/>
              <a:gd name="connsiteY50" fmla="*/ 234042 h 1545771"/>
              <a:gd name="connsiteX51" fmla="*/ 92529 w 2781300"/>
              <a:gd name="connsiteY51" fmla="*/ 353785 h 1545771"/>
              <a:gd name="connsiteX52" fmla="*/ 127907 w 2781300"/>
              <a:gd name="connsiteY52" fmla="*/ 424542 h 1545771"/>
              <a:gd name="connsiteX53" fmla="*/ 146957 w 2781300"/>
              <a:gd name="connsiteY53" fmla="*/ 465364 h 1545771"/>
              <a:gd name="connsiteX54" fmla="*/ 157843 w 2781300"/>
              <a:gd name="connsiteY54" fmla="*/ 495300 h 1545771"/>
              <a:gd name="connsiteX55" fmla="*/ 157843 w 2781300"/>
              <a:gd name="connsiteY55" fmla="*/ 522514 h 1545771"/>
              <a:gd name="connsiteX56" fmla="*/ 144236 w 2781300"/>
              <a:gd name="connsiteY56" fmla="*/ 566057 h 1545771"/>
              <a:gd name="connsiteX57" fmla="*/ 114300 w 2781300"/>
              <a:gd name="connsiteY57" fmla="*/ 650421 h 1545771"/>
              <a:gd name="connsiteX58" fmla="*/ 155122 w 2781300"/>
              <a:gd name="connsiteY58" fmla="*/ 487135 h 1545771"/>
              <a:gd name="connsiteX59" fmla="*/ 182336 w 2781300"/>
              <a:gd name="connsiteY59" fmla="*/ 525235 h 1545771"/>
              <a:gd name="connsiteX60" fmla="*/ 220436 w 2781300"/>
              <a:gd name="connsiteY60" fmla="*/ 544285 h 1545771"/>
              <a:gd name="connsiteX61" fmla="*/ 315686 w 2781300"/>
              <a:gd name="connsiteY61" fmla="*/ 574221 h 1545771"/>
              <a:gd name="connsiteX62" fmla="*/ 400050 w 2781300"/>
              <a:gd name="connsiteY62" fmla="*/ 593271 h 1545771"/>
              <a:gd name="connsiteX63" fmla="*/ 595993 w 2781300"/>
              <a:gd name="connsiteY63" fmla="*/ 650421 h 1545771"/>
              <a:gd name="connsiteX0" fmla="*/ 595993 w 2781300"/>
              <a:gd name="connsiteY0" fmla="*/ 650421 h 1545771"/>
              <a:gd name="connsiteX1" fmla="*/ 908957 w 2781300"/>
              <a:gd name="connsiteY1" fmla="*/ 751114 h 1545771"/>
              <a:gd name="connsiteX2" fmla="*/ 1099457 w 2781300"/>
              <a:gd name="connsiteY2" fmla="*/ 819150 h 1545771"/>
              <a:gd name="connsiteX3" fmla="*/ 1303565 w 2781300"/>
              <a:gd name="connsiteY3" fmla="*/ 895350 h 1545771"/>
              <a:gd name="connsiteX4" fmla="*/ 1643743 w 2781300"/>
              <a:gd name="connsiteY4" fmla="*/ 1045028 h 1545771"/>
              <a:gd name="connsiteX5" fmla="*/ 1793422 w 2781300"/>
              <a:gd name="connsiteY5" fmla="*/ 1110342 h 1545771"/>
              <a:gd name="connsiteX6" fmla="*/ 2231572 w 2781300"/>
              <a:gd name="connsiteY6" fmla="*/ 1306285 h 1545771"/>
              <a:gd name="connsiteX7" fmla="*/ 2326822 w 2781300"/>
              <a:gd name="connsiteY7" fmla="*/ 1349828 h 1545771"/>
              <a:gd name="connsiteX8" fmla="*/ 2422072 w 2781300"/>
              <a:gd name="connsiteY8" fmla="*/ 1398814 h 1545771"/>
              <a:gd name="connsiteX9" fmla="*/ 2520043 w 2781300"/>
              <a:gd name="connsiteY9" fmla="*/ 1455964 h 1545771"/>
              <a:gd name="connsiteX10" fmla="*/ 2628900 w 2781300"/>
              <a:gd name="connsiteY10" fmla="*/ 1518557 h 1545771"/>
              <a:gd name="connsiteX11" fmla="*/ 2664279 w 2781300"/>
              <a:gd name="connsiteY11" fmla="*/ 1537607 h 1545771"/>
              <a:gd name="connsiteX12" fmla="*/ 2683329 w 2781300"/>
              <a:gd name="connsiteY12" fmla="*/ 1545771 h 1545771"/>
              <a:gd name="connsiteX13" fmla="*/ 2718707 w 2781300"/>
              <a:gd name="connsiteY13" fmla="*/ 1543050 h 1545771"/>
              <a:gd name="connsiteX14" fmla="*/ 2751365 w 2781300"/>
              <a:gd name="connsiteY14" fmla="*/ 1529442 h 1545771"/>
              <a:gd name="connsiteX15" fmla="*/ 2770415 w 2781300"/>
              <a:gd name="connsiteY15" fmla="*/ 1510392 h 1545771"/>
              <a:gd name="connsiteX16" fmla="*/ 2781300 w 2781300"/>
              <a:gd name="connsiteY16" fmla="*/ 1488621 h 1545771"/>
              <a:gd name="connsiteX17" fmla="*/ 2781300 w 2781300"/>
              <a:gd name="connsiteY17" fmla="*/ 1447800 h 1545771"/>
              <a:gd name="connsiteX18" fmla="*/ 2773136 w 2781300"/>
              <a:gd name="connsiteY18" fmla="*/ 1406978 h 1545771"/>
              <a:gd name="connsiteX19" fmla="*/ 2751365 w 2781300"/>
              <a:gd name="connsiteY19" fmla="*/ 1366157 h 1545771"/>
              <a:gd name="connsiteX20" fmla="*/ 2667000 w 2781300"/>
              <a:gd name="connsiteY20" fmla="*/ 1268185 h 1545771"/>
              <a:gd name="connsiteX21" fmla="*/ 2547257 w 2781300"/>
              <a:gd name="connsiteY21" fmla="*/ 1148442 h 1545771"/>
              <a:gd name="connsiteX22" fmla="*/ 2498272 w 2781300"/>
              <a:gd name="connsiteY22" fmla="*/ 1113064 h 1545771"/>
              <a:gd name="connsiteX23" fmla="*/ 2476500 w 2781300"/>
              <a:gd name="connsiteY23" fmla="*/ 1099457 h 1545771"/>
              <a:gd name="connsiteX24" fmla="*/ 2411186 w 2781300"/>
              <a:gd name="connsiteY24" fmla="*/ 1088571 h 1545771"/>
              <a:gd name="connsiteX25" fmla="*/ 2305050 w 2781300"/>
              <a:gd name="connsiteY25" fmla="*/ 1074964 h 1545771"/>
              <a:gd name="connsiteX26" fmla="*/ 2266950 w 2781300"/>
              <a:gd name="connsiteY26" fmla="*/ 1069521 h 1545771"/>
              <a:gd name="connsiteX27" fmla="*/ 2215243 w 2781300"/>
              <a:gd name="connsiteY27" fmla="*/ 1053192 h 1545771"/>
              <a:gd name="connsiteX28" fmla="*/ 1869622 w 2781300"/>
              <a:gd name="connsiteY28" fmla="*/ 917121 h 1545771"/>
              <a:gd name="connsiteX29" fmla="*/ 1709057 w 2781300"/>
              <a:gd name="connsiteY29" fmla="*/ 854528 h 1545771"/>
              <a:gd name="connsiteX30" fmla="*/ 1401536 w 2781300"/>
              <a:gd name="connsiteY30" fmla="*/ 742950 h 1545771"/>
              <a:gd name="connsiteX31" fmla="*/ 810986 w 2781300"/>
              <a:gd name="connsiteY31" fmla="*/ 527957 h 1545771"/>
              <a:gd name="connsiteX32" fmla="*/ 514350 w 2781300"/>
              <a:gd name="connsiteY32" fmla="*/ 413657 h 1545771"/>
              <a:gd name="connsiteX33" fmla="*/ 405493 w 2781300"/>
              <a:gd name="connsiteY33" fmla="*/ 364671 h 1545771"/>
              <a:gd name="connsiteX34" fmla="*/ 318407 w 2781300"/>
              <a:gd name="connsiteY34" fmla="*/ 315685 h 1545771"/>
              <a:gd name="connsiteX35" fmla="*/ 283029 w 2781300"/>
              <a:gd name="connsiteY35" fmla="*/ 291192 h 1545771"/>
              <a:gd name="connsiteX36" fmla="*/ 223157 w 2781300"/>
              <a:gd name="connsiteY36" fmla="*/ 244928 h 1545771"/>
              <a:gd name="connsiteX37" fmla="*/ 171450 w 2781300"/>
              <a:gd name="connsiteY37" fmla="*/ 195942 h 1545771"/>
              <a:gd name="connsiteX38" fmla="*/ 127907 w 2781300"/>
              <a:gd name="connsiteY38" fmla="*/ 144235 h 1545771"/>
              <a:gd name="connsiteX39" fmla="*/ 87086 w 2781300"/>
              <a:gd name="connsiteY39" fmla="*/ 78921 h 1545771"/>
              <a:gd name="connsiteX40" fmla="*/ 65315 w 2781300"/>
              <a:gd name="connsiteY40" fmla="*/ 40821 h 1545771"/>
              <a:gd name="connsiteX41" fmla="*/ 48986 w 2781300"/>
              <a:gd name="connsiteY41" fmla="*/ 16328 h 1545771"/>
              <a:gd name="connsiteX42" fmla="*/ 38100 w 2781300"/>
              <a:gd name="connsiteY42" fmla="*/ 8164 h 1545771"/>
              <a:gd name="connsiteX43" fmla="*/ 24493 w 2781300"/>
              <a:gd name="connsiteY43" fmla="*/ 0 h 1545771"/>
              <a:gd name="connsiteX44" fmla="*/ 13607 w 2781300"/>
              <a:gd name="connsiteY44" fmla="*/ 5442 h 1545771"/>
              <a:gd name="connsiteX45" fmla="*/ 10886 w 2781300"/>
              <a:gd name="connsiteY45" fmla="*/ 19050 h 1545771"/>
              <a:gd name="connsiteX46" fmla="*/ 0 w 2781300"/>
              <a:gd name="connsiteY46" fmla="*/ 65314 h 1545771"/>
              <a:gd name="connsiteX47" fmla="*/ 0 w 2781300"/>
              <a:gd name="connsiteY47" fmla="*/ 100692 h 1545771"/>
              <a:gd name="connsiteX48" fmla="*/ 5443 w 2781300"/>
              <a:gd name="connsiteY48" fmla="*/ 136071 h 1545771"/>
              <a:gd name="connsiteX49" fmla="*/ 21772 w 2781300"/>
              <a:gd name="connsiteY49" fmla="*/ 185057 h 1545771"/>
              <a:gd name="connsiteX50" fmla="*/ 40822 w 2781300"/>
              <a:gd name="connsiteY50" fmla="*/ 234042 h 1545771"/>
              <a:gd name="connsiteX51" fmla="*/ 92529 w 2781300"/>
              <a:gd name="connsiteY51" fmla="*/ 353785 h 1545771"/>
              <a:gd name="connsiteX52" fmla="*/ 127907 w 2781300"/>
              <a:gd name="connsiteY52" fmla="*/ 424542 h 1545771"/>
              <a:gd name="connsiteX53" fmla="*/ 146957 w 2781300"/>
              <a:gd name="connsiteY53" fmla="*/ 465364 h 1545771"/>
              <a:gd name="connsiteX54" fmla="*/ 157843 w 2781300"/>
              <a:gd name="connsiteY54" fmla="*/ 495300 h 1545771"/>
              <a:gd name="connsiteX55" fmla="*/ 157843 w 2781300"/>
              <a:gd name="connsiteY55" fmla="*/ 522514 h 1545771"/>
              <a:gd name="connsiteX56" fmla="*/ 144236 w 2781300"/>
              <a:gd name="connsiteY56" fmla="*/ 566057 h 1545771"/>
              <a:gd name="connsiteX57" fmla="*/ 155122 w 2781300"/>
              <a:gd name="connsiteY57" fmla="*/ 487135 h 1545771"/>
              <a:gd name="connsiteX58" fmla="*/ 182336 w 2781300"/>
              <a:gd name="connsiteY58" fmla="*/ 525235 h 1545771"/>
              <a:gd name="connsiteX59" fmla="*/ 220436 w 2781300"/>
              <a:gd name="connsiteY59" fmla="*/ 544285 h 1545771"/>
              <a:gd name="connsiteX60" fmla="*/ 315686 w 2781300"/>
              <a:gd name="connsiteY60" fmla="*/ 574221 h 1545771"/>
              <a:gd name="connsiteX61" fmla="*/ 400050 w 2781300"/>
              <a:gd name="connsiteY61" fmla="*/ 593271 h 1545771"/>
              <a:gd name="connsiteX62" fmla="*/ 595993 w 2781300"/>
              <a:gd name="connsiteY62" fmla="*/ 650421 h 1545771"/>
              <a:gd name="connsiteX0" fmla="*/ 595993 w 2781300"/>
              <a:gd name="connsiteY0" fmla="*/ 650421 h 1545771"/>
              <a:gd name="connsiteX1" fmla="*/ 908957 w 2781300"/>
              <a:gd name="connsiteY1" fmla="*/ 751114 h 1545771"/>
              <a:gd name="connsiteX2" fmla="*/ 1099457 w 2781300"/>
              <a:gd name="connsiteY2" fmla="*/ 819150 h 1545771"/>
              <a:gd name="connsiteX3" fmla="*/ 1303565 w 2781300"/>
              <a:gd name="connsiteY3" fmla="*/ 895350 h 1545771"/>
              <a:gd name="connsiteX4" fmla="*/ 1643743 w 2781300"/>
              <a:gd name="connsiteY4" fmla="*/ 1045028 h 1545771"/>
              <a:gd name="connsiteX5" fmla="*/ 1793422 w 2781300"/>
              <a:gd name="connsiteY5" fmla="*/ 1110342 h 1545771"/>
              <a:gd name="connsiteX6" fmla="*/ 2231572 w 2781300"/>
              <a:gd name="connsiteY6" fmla="*/ 1306285 h 1545771"/>
              <a:gd name="connsiteX7" fmla="*/ 2326822 w 2781300"/>
              <a:gd name="connsiteY7" fmla="*/ 1349828 h 1545771"/>
              <a:gd name="connsiteX8" fmla="*/ 2422072 w 2781300"/>
              <a:gd name="connsiteY8" fmla="*/ 1398814 h 1545771"/>
              <a:gd name="connsiteX9" fmla="*/ 2520043 w 2781300"/>
              <a:gd name="connsiteY9" fmla="*/ 1455964 h 1545771"/>
              <a:gd name="connsiteX10" fmla="*/ 2628900 w 2781300"/>
              <a:gd name="connsiteY10" fmla="*/ 1518557 h 1545771"/>
              <a:gd name="connsiteX11" fmla="*/ 2664279 w 2781300"/>
              <a:gd name="connsiteY11" fmla="*/ 1537607 h 1545771"/>
              <a:gd name="connsiteX12" fmla="*/ 2683329 w 2781300"/>
              <a:gd name="connsiteY12" fmla="*/ 1545771 h 1545771"/>
              <a:gd name="connsiteX13" fmla="*/ 2718707 w 2781300"/>
              <a:gd name="connsiteY13" fmla="*/ 1543050 h 1545771"/>
              <a:gd name="connsiteX14" fmla="*/ 2751365 w 2781300"/>
              <a:gd name="connsiteY14" fmla="*/ 1529442 h 1545771"/>
              <a:gd name="connsiteX15" fmla="*/ 2770415 w 2781300"/>
              <a:gd name="connsiteY15" fmla="*/ 1510392 h 1545771"/>
              <a:gd name="connsiteX16" fmla="*/ 2781300 w 2781300"/>
              <a:gd name="connsiteY16" fmla="*/ 1488621 h 1545771"/>
              <a:gd name="connsiteX17" fmla="*/ 2781300 w 2781300"/>
              <a:gd name="connsiteY17" fmla="*/ 1447800 h 1545771"/>
              <a:gd name="connsiteX18" fmla="*/ 2773136 w 2781300"/>
              <a:gd name="connsiteY18" fmla="*/ 1406978 h 1545771"/>
              <a:gd name="connsiteX19" fmla="*/ 2751365 w 2781300"/>
              <a:gd name="connsiteY19" fmla="*/ 1366157 h 1545771"/>
              <a:gd name="connsiteX20" fmla="*/ 2667000 w 2781300"/>
              <a:gd name="connsiteY20" fmla="*/ 1268185 h 1545771"/>
              <a:gd name="connsiteX21" fmla="*/ 2547257 w 2781300"/>
              <a:gd name="connsiteY21" fmla="*/ 1148442 h 1545771"/>
              <a:gd name="connsiteX22" fmla="*/ 2498272 w 2781300"/>
              <a:gd name="connsiteY22" fmla="*/ 1113064 h 1545771"/>
              <a:gd name="connsiteX23" fmla="*/ 2476500 w 2781300"/>
              <a:gd name="connsiteY23" fmla="*/ 1099457 h 1545771"/>
              <a:gd name="connsiteX24" fmla="*/ 2411186 w 2781300"/>
              <a:gd name="connsiteY24" fmla="*/ 1088571 h 1545771"/>
              <a:gd name="connsiteX25" fmla="*/ 2305050 w 2781300"/>
              <a:gd name="connsiteY25" fmla="*/ 1074964 h 1545771"/>
              <a:gd name="connsiteX26" fmla="*/ 2266950 w 2781300"/>
              <a:gd name="connsiteY26" fmla="*/ 1069521 h 1545771"/>
              <a:gd name="connsiteX27" fmla="*/ 2215243 w 2781300"/>
              <a:gd name="connsiteY27" fmla="*/ 1053192 h 1545771"/>
              <a:gd name="connsiteX28" fmla="*/ 1869622 w 2781300"/>
              <a:gd name="connsiteY28" fmla="*/ 917121 h 1545771"/>
              <a:gd name="connsiteX29" fmla="*/ 1709057 w 2781300"/>
              <a:gd name="connsiteY29" fmla="*/ 854528 h 1545771"/>
              <a:gd name="connsiteX30" fmla="*/ 1401536 w 2781300"/>
              <a:gd name="connsiteY30" fmla="*/ 742950 h 1545771"/>
              <a:gd name="connsiteX31" fmla="*/ 810986 w 2781300"/>
              <a:gd name="connsiteY31" fmla="*/ 527957 h 1545771"/>
              <a:gd name="connsiteX32" fmla="*/ 514350 w 2781300"/>
              <a:gd name="connsiteY32" fmla="*/ 413657 h 1545771"/>
              <a:gd name="connsiteX33" fmla="*/ 405493 w 2781300"/>
              <a:gd name="connsiteY33" fmla="*/ 364671 h 1545771"/>
              <a:gd name="connsiteX34" fmla="*/ 318407 w 2781300"/>
              <a:gd name="connsiteY34" fmla="*/ 315685 h 1545771"/>
              <a:gd name="connsiteX35" fmla="*/ 283029 w 2781300"/>
              <a:gd name="connsiteY35" fmla="*/ 291192 h 1545771"/>
              <a:gd name="connsiteX36" fmla="*/ 223157 w 2781300"/>
              <a:gd name="connsiteY36" fmla="*/ 244928 h 1545771"/>
              <a:gd name="connsiteX37" fmla="*/ 171450 w 2781300"/>
              <a:gd name="connsiteY37" fmla="*/ 195942 h 1545771"/>
              <a:gd name="connsiteX38" fmla="*/ 127907 w 2781300"/>
              <a:gd name="connsiteY38" fmla="*/ 144235 h 1545771"/>
              <a:gd name="connsiteX39" fmla="*/ 87086 w 2781300"/>
              <a:gd name="connsiteY39" fmla="*/ 78921 h 1545771"/>
              <a:gd name="connsiteX40" fmla="*/ 65315 w 2781300"/>
              <a:gd name="connsiteY40" fmla="*/ 40821 h 1545771"/>
              <a:gd name="connsiteX41" fmla="*/ 48986 w 2781300"/>
              <a:gd name="connsiteY41" fmla="*/ 16328 h 1545771"/>
              <a:gd name="connsiteX42" fmla="*/ 38100 w 2781300"/>
              <a:gd name="connsiteY42" fmla="*/ 8164 h 1545771"/>
              <a:gd name="connsiteX43" fmla="*/ 24493 w 2781300"/>
              <a:gd name="connsiteY43" fmla="*/ 0 h 1545771"/>
              <a:gd name="connsiteX44" fmla="*/ 13607 w 2781300"/>
              <a:gd name="connsiteY44" fmla="*/ 5442 h 1545771"/>
              <a:gd name="connsiteX45" fmla="*/ 10886 w 2781300"/>
              <a:gd name="connsiteY45" fmla="*/ 19050 h 1545771"/>
              <a:gd name="connsiteX46" fmla="*/ 0 w 2781300"/>
              <a:gd name="connsiteY46" fmla="*/ 65314 h 1545771"/>
              <a:gd name="connsiteX47" fmla="*/ 0 w 2781300"/>
              <a:gd name="connsiteY47" fmla="*/ 100692 h 1545771"/>
              <a:gd name="connsiteX48" fmla="*/ 5443 w 2781300"/>
              <a:gd name="connsiteY48" fmla="*/ 136071 h 1545771"/>
              <a:gd name="connsiteX49" fmla="*/ 21772 w 2781300"/>
              <a:gd name="connsiteY49" fmla="*/ 185057 h 1545771"/>
              <a:gd name="connsiteX50" fmla="*/ 40822 w 2781300"/>
              <a:gd name="connsiteY50" fmla="*/ 234042 h 1545771"/>
              <a:gd name="connsiteX51" fmla="*/ 92529 w 2781300"/>
              <a:gd name="connsiteY51" fmla="*/ 353785 h 1545771"/>
              <a:gd name="connsiteX52" fmla="*/ 127907 w 2781300"/>
              <a:gd name="connsiteY52" fmla="*/ 424542 h 1545771"/>
              <a:gd name="connsiteX53" fmla="*/ 146957 w 2781300"/>
              <a:gd name="connsiteY53" fmla="*/ 465364 h 1545771"/>
              <a:gd name="connsiteX54" fmla="*/ 157843 w 2781300"/>
              <a:gd name="connsiteY54" fmla="*/ 495300 h 1545771"/>
              <a:gd name="connsiteX55" fmla="*/ 157843 w 2781300"/>
              <a:gd name="connsiteY55" fmla="*/ 522514 h 1545771"/>
              <a:gd name="connsiteX56" fmla="*/ 155122 w 2781300"/>
              <a:gd name="connsiteY56" fmla="*/ 487135 h 1545771"/>
              <a:gd name="connsiteX57" fmla="*/ 182336 w 2781300"/>
              <a:gd name="connsiteY57" fmla="*/ 525235 h 1545771"/>
              <a:gd name="connsiteX58" fmla="*/ 220436 w 2781300"/>
              <a:gd name="connsiteY58" fmla="*/ 544285 h 1545771"/>
              <a:gd name="connsiteX59" fmla="*/ 315686 w 2781300"/>
              <a:gd name="connsiteY59" fmla="*/ 574221 h 1545771"/>
              <a:gd name="connsiteX60" fmla="*/ 400050 w 2781300"/>
              <a:gd name="connsiteY60" fmla="*/ 593271 h 1545771"/>
              <a:gd name="connsiteX61" fmla="*/ 595993 w 2781300"/>
              <a:gd name="connsiteY61" fmla="*/ 650421 h 1545771"/>
              <a:gd name="connsiteX0" fmla="*/ 595993 w 2781300"/>
              <a:gd name="connsiteY0" fmla="*/ 650421 h 1545771"/>
              <a:gd name="connsiteX1" fmla="*/ 908957 w 2781300"/>
              <a:gd name="connsiteY1" fmla="*/ 751114 h 1545771"/>
              <a:gd name="connsiteX2" fmla="*/ 1099457 w 2781300"/>
              <a:gd name="connsiteY2" fmla="*/ 819150 h 1545771"/>
              <a:gd name="connsiteX3" fmla="*/ 1303565 w 2781300"/>
              <a:gd name="connsiteY3" fmla="*/ 895350 h 1545771"/>
              <a:gd name="connsiteX4" fmla="*/ 1643743 w 2781300"/>
              <a:gd name="connsiteY4" fmla="*/ 1045028 h 1545771"/>
              <a:gd name="connsiteX5" fmla="*/ 1793422 w 2781300"/>
              <a:gd name="connsiteY5" fmla="*/ 1110342 h 1545771"/>
              <a:gd name="connsiteX6" fmla="*/ 2231572 w 2781300"/>
              <a:gd name="connsiteY6" fmla="*/ 1306285 h 1545771"/>
              <a:gd name="connsiteX7" fmla="*/ 2326822 w 2781300"/>
              <a:gd name="connsiteY7" fmla="*/ 1349828 h 1545771"/>
              <a:gd name="connsiteX8" fmla="*/ 2422072 w 2781300"/>
              <a:gd name="connsiteY8" fmla="*/ 1398814 h 1545771"/>
              <a:gd name="connsiteX9" fmla="*/ 2520043 w 2781300"/>
              <a:gd name="connsiteY9" fmla="*/ 1455964 h 1545771"/>
              <a:gd name="connsiteX10" fmla="*/ 2628900 w 2781300"/>
              <a:gd name="connsiteY10" fmla="*/ 1518557 h 1545771"/>
              <a:gd name="connsiteX11" fmla="*/ 2664279 w 2781300"/>
              <a:gd name="connsiteY11" fmla="*/ 1537607 h 1545771"/>
              <a:gd name="connsiteX12" fmla="*/ 2683329 w 2781300"/>
              <a:gd name="connsiteY12" fmla="*/ 1545771 h 1545771"/>
              <a:gd name="connsiteX13" fmla="*/ 2718707 w 2781300"/>
              <a:gd name="connsiteY13" fmla="*/ 1543050 h 1545771"/>
              <a:gd name="connsiteX14" fmla="*/ 2751365 w 2781300"/>
              <a:gd name="connsiteY14" fmla="*/ 1529442 h 1545771"/>
              <a:gd name="connsiteX15" fmla="*/ 2770415 w 2781300"/>
              <a:gd name="connsiteY15" fmla="*/ 1510392 h 1545771"/>
              <a:gd name="connsiteX16" fmla="*/ 2781300 w 2781300"/>
              <a:gd name="connsiteY16" fmla="*/ 1488621 h 1545771"/>
              <a:gd name="connsiteX17" fmla="*/ 2781300 w 2781300"/>
              <a:gd name="connsiteY17" fmla="*/ 1447800 h 1545771"/>
              <a:gd name="connsiteX18" fmla="*/ 2773136 w 2781300"/>
              <a:gd name="connsiteY18" fmla="*/ 1406978 h 1545771"/>
              <a:gd name="connsiteX19" fmla="*/ 2751365 w 2781300"/>
              <a:gd name="connsiteY19" fmla="*/ 1366157 h 1545771"/>
              <a:gd name="connsiteX20" fmla="*/ 2667000 w 2781300"/>
              <a:gd name="connsiteY20" fmla="*/ 1268185 h 1545771"/>
              <a:gd name="connsiteX21" fmla="*/ 2547257 w 2781300"/>
              <a:gd name="connsiteY21" fmla="*/ 1148442 h 1545771"/>
              <a:gd name="connsiteX22" fmla="*/ 2498272 w 2781300"/>
              <a:gd name="connsiteY22" fmla="*/ 1113064 h 1545771"/>
              <a:gd name="connsiteX23" fmla="*/ 2476500 w 2781300"/>
              <a:gd name="connsiteY23" fmla="*/ 1099457 h 1545771"/>
              <a:gd name="connsiteX24" fmla="*/ 2411186 w 2781300"/>
              <a:gd name="connsiteY24" fmla="*/ 1088571 h 1545771"/>
              <a:gd name="connsiteX25" fmla="*/ 2305050 w 2781300"/>
              <a:gd name="connsiteY25" fmla="*/ 1074964 h 1545771"/>
              <a:gd name="connsiteX26" fmla="*/ 2266950 w 2781300"/>
              <a:gd name="connsiteY26" fmla="*/ 1069521 h 1545771"/>
              <a:gd name="connsiteX27" fmla="*/ 2215243 w 2781300"/>
              <a:gd name="connsiteY27" fmla="*/ 1053192 h 1545771"/>
              <a:gd name="connsiteX28" fmla="*/ 1869622 w 2781300"/>
              <a:gd name="connsiteY28" fmla="*/ 917121 h 1545771"/>
              <a:gd name="connsiteX29" fmla="*/ 1709057 w 2781300"/>
              <a:gd name="connsiteY29" fmla="*/ 854528 h 1545771"/>
              <a:gd name="connsiteX30" fmla="*/ 1401536 w 2781300"/>
              <a:gd name="connsiteY30" fmla="*/ 742950 h 1545771"/>
              <a:gd name="connsiteX31" fmla="*/ 810986 w 2781300"/>
              <a:gd name="connsiteY31" fmla="*/ 527957 h 1545771"/>
              <a:gd name="connsiteX32" fmla="*/ 514350 w 2781300"/>
              <a:gd name="connsiteY32" fmla="*/ 413657 h 1545771"/>
              <a:gd name="connsiteX33" fmla="*/ 405493 w 2781300"/>
              <a:gd name="connsiteY33" fmla="*/ 364671 h 1545771"/>
              <a:gd name="connsiteX34" fmla="*/ 318407 w 2781300"/>
              <a:gd name="connsiteY34" fmla="*/ 315685 h 1545771"/>
              <a:gd name="connsiteX35" fmla="*/ 283029 w 2781300"/>
              <a:gd name="connsiteY35" fmla="*/ 291192 h 1545771"/>
              <a:gd name="connsiteX36" fmla="*/ 223157 w 2781300"/>
              <a:gd name="connsiteY36" fmla="*/ 244928 h 1545771"/>
              <a:gd name="connsiteX37" fmla="*/ 171450 w 2781300"/>
              <a:gd name="connsiteY37" fmla="*/ 195942 h 1545771"/>
              <a:gd name="connsiteX38" fmla="*/ 127907 w 2781300"/>
              <a:gd name="connsiteY38" fmla="*/ 144235 h 1545771"/>
              <a:gd name="connsiteX39" fmla="*/ 87086 w 2781300"/>
              <a:gd name="connsiteY39" fmla="*/ 78921 h 1545771"/>
              <a:gd name="connsiteX40" fmla="*/ 65315 w 2781300"/>
              <a:gd name="connsiteY40" fmla="*/ 40821 h 1545771"/>
              <a:gd name="connsiteX41" fmla="*/ 48986 w 2781300"/>
              <a:gd name="connsiteY41" fmla="*/ 16328 h 1545771"/>
              <a:gd name="connsiteX42" fmla="*/ 38100 w 2781300"/>
              <a:gd name="connsiteY42" fmla="*/ 8164 h 1545771"/>
              <a:gd name="connsiteX43" fmla="*/ 24493 w 2781300"/>
              <a:gd name="connsiteY43" fmla="*/ 0 h 1545771"/>
              <a:gd name="connsiteX44" fmla="*/ 13607 w 2781300"/>
              <a:gd name="connsiteY44" fmla="*/ 5442 h 1545771"/>
              <a:gd name="connsiteX45" fmla="*/ 10886 w 2781300"/>
              <a:gd name="connsiteY45" fmla="*/ 19050 h 1545771"/>
              <a:gd name="connsiteX46" fmla="*/ 0 w 2781300"/>
              <a:gd name="connsiteY46" fmla="*/ 65314 h 1545771"/>
              <a:gd name="connsiteX47" fmla="*/ 0 w 2781300"/>
              <a:gd name="connsiteY47" fmla="*/ 100692 h 1545771"/>
              <a:gd name="connsiteX48" fmla="*/ 5443 w 2781300"/>
              <a:gd name="connsiteY48" fmla="*/ 136071 h 1545771"/>
              <a:gd name="connsiteX49" fmla="*/ 21772 w 2781300"/>
              <a:gd name="connsiteY49" fmla="*/ 185057 h 1545771"/>
              <a:gd name="connsiteX50" fmla="*/ 40822 w 2781300"/>
              <a:gd name="connsiteY50" fmla="*/ 234042 h 1545771"/>
              <a:gd name="connsiteX51" fmla="*/ 92529 w 2781300"/>
              <a:gd name="connsiteY51" fmla="*/ 353785 h 1545771"/>
              <a:gd name="connsiteX52" fmla="*/ 127907 w 2781300"/>
              <a:gd name="connsiteY52" fmla="*/ 424542 h 1545771"/>
              <a:gd name="connsiteX53" fmla="*/ 146957 w 2781300"/>
              <a:gd name="connsiteY53" fmla="*/ 465364 h 1545771"/>
              <a:gd name="connsiteX54" fmla="*/ 157843 w 2781300"/>
              <a:gd name="connsiteY54" fmla="*/ 495300 h 1545771"/>
              <a:gd name="connsiteX55" fmla="*/ 155122 w 2781300"/>
              <a:gd name="connsiteY55" fmla="*/ 487135 h 1545771"/>
              <a:gd name="connsiteX56" fmla="*/ 182336 w 2781300"/>
              <a:gd name="connsiteY56" fmla="*/ 525235 h 1545771"/>
              <a:gd name="connsiteX57" fmla="*/ 220436 w 2781300"/>
              <a:gd name="connsiteY57" fmla="*/ 544285 h 1545771"/>
              <a:gd name="connsiteX58" fmla="*/ 315686 w 2781300"/>
              <a:gd name="connsiteY58" fmla="*/ 574221 h 1545771"/>
              <a:gd name="connsiteX59" fmla="*/ 400050 w 2781300"/>
              <a:gd name="connsiteY59" fmla="*/ 593271 h 1545771"/>
              <a:gd name="connsiteX60" fmla="*/ 595993 w 2781300"/>
              <a:gd name="connsiteY60" fmla="*/ 650421 h 1545771"/>
              <a:gd name="connsiteX0" fmla="*/ 595993 w 2781300"/>
              <a:gd name="connsiteY0" fmla="*/ 650421 h 1545771"/>
              <a:gd name="connsiteX1" fmla="*/ 908957 w 2781300"/>
              <a:gd name="connsiteY1" fmla="*/ 751114 h 1545771"/>
              <a:gd name="connsiteX2" fmla="*/ 1099457 w 2781300"/>
              <a:gd name="connsiteY2" fmla="*/ 819150 h 1545771"/>
              <a:gd name="connsiteX3" fmla="*/ 1303565 w 2781300"/>
              <a:gd name="connsiteY3" fmla="*/ 895350 h 1545771"/>
              <a:gd name="connsiteX4" fmla="*/ 1643743 w 2781300"/>
              <a:gd name="connsiteY4" fmla="*/ 1045028 h 1545771"/>
              <a:gd name="connsiteX5" fmla="*/ 1793422 w 2781300"/>
              <a:gd name="connsiteY5" fmla="*/ 1110342 h 1545771"/>
              <a:gd name="connsiteX6" fmla="*/ 2231572 w 2781300"/>
              <a:gd name="connsiteY6" fmla="*/ 1306285 h 1545771"/>
              <a:gd name="connsiteX7" fmla="*/ 2326822 w 2781300"/>
              <a:gd name="connsiteY7" fmla="*/ 1349828 h 1545771"/>
              <a:gd name="connsiteX8" fmla="*/ 2422072 w 2781300"/>
              <a:gd name="connsiteY8" fmla="*/ 1398814 h 1545771"/>
              <a:gd name="connsiteX9" fmla="*/ 2520043 w 2781300"/>
              <a:gd name="connsiteY9" fmla="*/ 1455964 h 1545771"/>
              <a:gd name="connsiteX10" fmla="*/ 2628900 w 2781300"/>
              <a:gd name="connsiteY10" fmla="*/ 1518557 h 1545771"/>
              <a:gd name="connsiteX11" fmla="*/ 2664279 w 2781300"/>
              <a:gd name="connsiteY11" fmla="*/ 1537607 h 1545771"/>
              <a:gd name="connsiteX12" fmla="*/ 2683329 w 2781300"/>
              <a:gd name="connsiteY12" fmla="*/ 1545771 h 1545771"/>
              <a:gd name="connsiteX13" fmla="*/ 2718707 w 2781300"/>
              <a:gd name="connsiteY13" fmla="*/ 1543050 h 1545771"/>
              <a:gd name="connsiteX14" fmla="*/ 2751365 w 2781300"/>
              <a:gd name="connsiteY14" fmla="*/ 1529442 h 1545771"/>
              <a:gd name="connsiteX15" fmla="*/ 2770415 w 2781300"/>
              <a:gd name="connsiteY15" fmla="*/ 1510392 h 1545771"/>
              <a:gd name="connsiteX16" fmla="*/ 2781300 w 2781300"/>
              <a:gd name="connsiteY16" fmla="*/ 1488621 h 1545771"/>
              <a:gd name="connsiteX17" fmla="*/ 2781300 w 2781300"/>
              <a:gd name="connsiteY17" fmla="*/ 1447800 h 1545771"/>
              <a:gd name="connsiteX18" fmla="*/ 2773136 w 2781300"/>
              <a:gd name="connsiteY18" fmla="*/ 1406978 h 1545771"/>
              <a:gd name="connsiteX19" fmla="*/ 2751365 w 2781300"/>
              <a:gd name="connsiteY19" fmla="*/ 1366157 h 1545771"/>
              <a:gd name="connsiteX20" fmla="*/ 2667000 w 2781300"/>
              <a:gd name="connsiteY20" fmla="*/ 1268185 h 1545771"/>
              <a:gd name="connsiteX21" fmla="*/ 2547257 w 2781300"/>
              <a:gd name="connsiteY21" fmla="*/ 1148442 h 1545771"/>
              <a:gd name="connsiteX22" fmla="*/ 2498272 w 2781300"/>
              <a:gd name="connsiteY22" fmla="*/ 1113064 h 1545771"/>
              <a:gd name="connsiteX23" fmla="*/ 2476500 w 2781300"/>
              <a:gd name="connsiteY23" fmla="*/ 1099457 h 1545771"/>
              <a:gd name="connsiteX24" fmla="*/ 2411186 w 2781300"/>
              <a:gd name="connsiteY24" fmla="*/ 1088571 h 1545771"/>
              <a:gd name="connsiteX25" fmla="*/ 2305050 w 2781300"/>
              <a:gd name="connsiteY25" fmla="*/ 1074964 h 1545771"/>
              <a:gd name="connsiteX26" fmla="*/ 2266950 w 2781300"/>
              <a:gd name="connsiteY26" fmla="*/ 1069521 h 1545771"/>
              <a:gd name="connsiteX27" fmla="*/ 2215243 w 2781300"/>
              <a:gd name="connsiteY27" fmla="*/ 1053192 h 1545771"/>
              <a:gd name="connsiteX28" fmla="*/ 1869622 w 2781300"/>
              <a:gd name="connsiteY28" fmla="*/ 917121 h 1545771"/>
              <a:gd name="connsiteX29" fmla="*/ 1709057 w 2781300"/>
              <a:gd name="connsiteY29" fmla="*/ 854528 h 1545771"/>
              <a:gd name="connsiteX30" fmla="*/ 1401536 w 2781300"/>
              <a:gd name="connsiteY30" fmla="*/ 742950 h 1545771"/>
              <a:gd name="connsiteX31" fmla="*/ 810986 w 2781300"/>
              <a:gd name="connsiteY31" fmla="*/ 527957 h 1545771"/>
              <a:gd name="connsiteX32" fmla="*/ 514350 w 2781300"/>
              <a:gd name="connsiteY32" fmla="*/ 413657 h 1545771"/>
              <a:gd name="connsiteX33" fmla="*/ 405493 w 2781300"/>
              <a:gd name="connsiteY33" fmla="*/ 364671 h 1545771"/>
              <a:gd name="connsiteX34" fmla="*/ 318407 w 2781300"/>
              <a:gd name="connsiteY34" fmla="*/ 315685 h 1545771"/>
              <a:gd name="connsiteX35" fmla="*/ 283029 w 2781300"/>
              <a:gd name="connsiteY35" fmla="*/ 291192 h 1545771"/>
              <a:gd name="connsiteX36" fmla="*/ 223157 w 2781300"/>
              <a:gd name="connsiteY36" fmla="*/ 244928 h 1545771"/>
              <a:gd name="connsiteX37" fmla="*/ 171450 w 2781300"/>
              <a:gd name="connsiteY37" fmla="*/ 195942 h 1545771"/>
              <a:gd name="connsiteX38" fmla="*/ 127907 w 2781300"/>
              <a:gd name="connsiteY38" fmla="*/ 144235 h 1545771"/>
              <a:gd name="connsiteX39" fmla="*/ 87086 w 2781300"/>
              <a:gd name="connsiteY39" fmla="*/ 78921 h 1545771"/>
              <a:gd name="connsiteX40" fmla="*/ 65315 w 2781300"/>
              <a:gd name="connsiteY40" fmla="*/ 40821 h 1545771"/>
              <a:gd name="connsiteX41" fmla="*/ 48986 w 2781300"/>
              <a:gd name="connsiteY41" fmla="*/ 16328 h 1545771"/>
              <a:gd name="connsiteX42" fmla="*/ 38100 w 2781300"/>
              <a:gd name="connsiteY42" fmla="*/ 8164 h 1545771"/>
              <a:gd name="connsiteX43" fmla="*/ 24493 w 2781300"/>
              <a:gd name="connsiteY43" fmla="*/ 0 h 1545771"/>
              <a:gd name="connsiteX44" fmla="*/ 13607 w 2781300"/>
              <a:gd name="connsiteY44" fmla="*/ 5442 h 1545771"/>
              <a:gd name="connsiteX45" fmla="*/ 10886 w 2781300"/>
              <a:gd name="connsiteY45" fmla="*/ 19050 h 1545771"/>
              <a:gd name="connsiteX46" fmla="*/ 0 w 2781300"/>
              <a:gd name="connsiteY46" fmla="*/ 65314 h 1545771"/>
              <a:gd name="connsiteX47" fmla="*/ 0 w 2781300"/>
              <a:gd name="connsiteY47" fmla="*/ 100692 h 1545771"/>
              <a:gd name="connsiteX48" fmla="*/ 5443 w 2781300"/>
              <a:gd name="connsiteY48" fmla="*/ 136071 h 1545771"/>
              <a:gd name="connsiteX49" fmla="*/ 21772 w 2781300"/>
              <a:gd name="connsiteY49" fmla="*/ 185057 h 1545771"/>
              <a:gd name="connsiteX50" fmla="*/ 40822 w 2781300"/>
              <a:gd name="connsiteY50" fmla="*/ 234042 h 1545771"/>
              <a:gd name="connsiteX51" fmla="*/ 92529 w 2781300"/>
              <a:gd name="connsiteY51" fmla="*/ 353785 h 1545771"/>
              <a:gd name="connsiteX52" fmla="*/ 127907 w 2781300"/>
              <a:gd name="connsiteY52" fmla="*/ 424542 h 1545771"/>
              <a:gd name="connsiteX53" fmla="*/ 146957 w 2781300"/>
              <a:gd name="connsiteY53" fmla="*/ 465364 h 1545771"/>
              <a:gd name="connsiteX54" fmla="*/ 155122 w 2781300"/>
              <a:gd name="connsiteY54" fmla="*/ 487135 h 1545771"/>
              <a:gd name="connsiteX55" fmla="*/ 182336 w 2781300"/>
              <a:gd name="connsiteY55" fmla="*/ 525235 h 1545771"/>
              <a:gd name="connsiteX56" fmla="*/ 220436 w 2781300"/>
              <a:gd name="connsiteY56" fmla="*/ 544285 h 1545771"/>
              <a:gd name="connsiteX57" fmla="*/ 315686 w 2781300"/>
              <a:gd name="connsiteY57" fmla="*/ 574221 h 1545771"/>
              <a:gd name="connsiteX58" fmla="*/ 400050 w 2781300"/>
              <a:gd name="connsiteY58" fmla="*/ 593271 h 1545771"/>
              <a:gd name="connsiteX59" fmla="*/ 595993 w 2781300"/>
              <a:gd name="connsiteY59" fmla="*/ 650421 h 1545771"/>
              <a:gd name="connsiteX0" fmla="*/ 595993 w 2781300"/>
              <a:gd name="connsiteY0" fmla="*/ 650421 h 1545771"/>
              <a:gd name="connsiteX1" fmla="*/ 908957 w 2781300"/>
              <a:gd name="connsiteY1" fmla="*/ 751114 h 1545771"/>
              <a:gd name="connsiteX2" fmla="*/ 1099457 w 2781300"/>
              <a:gd name="connsiteY2" fmla="*/ 819150 h 1545771"/>
              <a:gd name="connsiteX3" fmla="*/ 1303565 w 2781300"/>
              <a:gd name="connsiteY3" fmla="*/ 895350 h 1545771"/>
              <a:gd name="connsiteX4" fmla="*/ 1643743 w 2781300"/>
              <a:gd name="connsiteY4" fmla="*/ 1045028 h 1545771"/>
              <a:gd name="connsiteX5" fmla="*/ 1793422 w 2781300"/>
              <a:gd name="connsiteY5" fmla="*/ 1110342 h 1545771"/>
              <a:gd name="connsiteX6" fmla="*/ 2231572 w 2781300"/>
              <a:gd name="connsiteY6" fmla="*/ 1306285 h 1545771"/>
              <a:gd name="connsiteX7" fmla="*/ 2326822 w 2781300"/>
              <a:gd name="connsiteY7" fmla="*/ 1349828 h 1545771"/>
              <a:gd name="connsiteX8" fmla="*/ 2422072 w 2781300"/>
              <a:gd name="connsiteY8" fmla="*/ 1398814 h 1545771"/>
              <a:gd name="connsiteX9" fmla="*/ 2520043 w 2781300"/>
              <a:gd name="connsiteY9" fmla="*/ 1455964 h 1545771"/>
              <a:gd name="connsiteX10" fmla="*/ 2628900 w 2781300"/>
              <a:gd name="connsiteY10" fmla="*/ 1518557 h 1545771"/>
              <a:gd name="connsiteX11" fmla="*/ 2664279 w 2781300"/>
              <a:gd name="connsiteY11" fmla="*/ 1537607 h 1545771"/>
              <a:gd name="connsiteX12" fmla="*/ 2683329 w 2781300"/>
              <a:gd name="connsiteY12" fmla="*/ 1545771 h 1545771"/>
              <a:gd name="connsiteX13" fmla="*/ 2718707 w 2781300"/>
              <a:gd name="connsiteY13" fmla="*/ 1543050 h 1545771"/>
              <a:gd name="connsiteX14" fmla="*/ 2751365 w 2781300"/>
              <a:gd name="connsiteY14" fmla="*/ 1529442 h 1545771"/>
              <a:gd name="connsiteX15" fmla="*/ 2770415 w 2781300"/>
              <a:gd name="connsiteY15" fmla="*/ 1510392 h 1545771"/>
              <a:gd name="connsiteX16" fmla="*/ 2781300 w 2781300"/>
              <a:gd name="connsiteY16" fmla="*/ 1488621 h 1545771"/>
              <a:gd name="connsiteX17" fmla="*/ 2781300 w 2781300"/>
              <a:gd name="connsiteY17" fmla="*/ 1447800 h 1545771"/>
              <a:gd name="connsiteX18" fmla="*/ 2773136 w 2781300"/>
              <a:gd name="connsiteY18" fmla="*/ 1406978 h 1545771"/>
              <a:gd name="connsiteX19" fmla="*/ 2751365 w 2781300"/>
              <a:gd name="connsiteY19" fmla="*/ 1366157 h 1545771"/>
              <a:gd name="connsiteX20" fmla="*/ 2667000 w 2781300"/>
              <a:gd name="connsiteY20" fmla="*/ 1268185 h 1545771"/>
              <a:gd name="connsiteX21" fmla="*/ 2547257 w 2781300"/>
              <a:gd name="connsiteY21" fmla="*/ 1148442 h 1545771"/>
              <a:gd name="connsiteX22" fmla="*/ 2498272 w 2781300"/>
              <a:gd name="connsiteY22" fmla="*/ 1113064 h 1545771"/>
              <a:gd name="connsiteX23" fmla="*/ 2476500 w 2781300"/>
              <a:gd name="connsiteY23" fmla="*/ 1099457 h 1545771"/>
              <a:gd name="connsiteX24" fmla="*/ 2411186 w 2781300"/>
              <a:gd name="connsiteY24" fmla="*/ 1088571 h 1545771"/>
              <a:gd name="connsiteX25" fmla="*/ 2305050 w 2781300"/>
              <a:gd name="connsiteY25" fmla="*/ 1074964 h 1545771"/>
              <a:gd name="connsiteX26" fmla="*/ 2266950 w 2781300"/>
              <a:gd name="connsiteY26" fmla="*/ 1069521 h 1545771"/>
              <a:gd name="connsiteX27" fmla="*/ 2215243 w 2781300"/>
              <a:gd name="connsiteY27" fmla="*/ 1053192 h 1545771"/>
              <a:gd name="connsiteX28" fmla="*/ 1869622 w 2781300"/>
              <a:gd name="connsiteY28" fmla="*/ 917121 h 1545771"/>
              <a:gd name="connsiteX29" fmla="*/ 1709057 w 2781300"/>
              <a:gd name="connsiteY29" fmla="*/ 854528 h 1545771"/>
              <a:gd name="connsiteX30" fmla="*/ 1401536 w 2781300"/>
              <a:gd name="connsiteY30" fmla="*/ 742950 h 1545771"/>
              <a:gd name="connsiteX31" fmla="*/ 810986 w 2781300"/>
              <a:gd name="connsiteY31" fmla="*/ 527957 h 1545771"/>
              <a:gd name="connsiteX32" fmla="*/ 514350 w 2781300"/>
              <a:gd name="connsiteY32" fmla="*/ 413657 h 1545771"/>
              <a:gd name="connsiteX33" fmla="*/ 405493 w 2781300"/>
              <a:gd name="connsiteY33" fmla="*/ 364671 h 1545771"/>
              <a:gd name="connsiteX34" fmla="*/ 318407 w 2781300"/>
              <a:gd name="connsiteY34" fmla="*/ 315685 h 1545771"/>
              <a:gd name="connsiteX35" fmla="*/ 283029 w 2781300"/>
              <a:gd name="connsiteY35" fmla="*/ 291192 h 1545771"/>
              <a:gd name="connsiteX36" fmla="*/ 223157 w 2781300"/>
              <a:gd name="connsiteY36" fmla="*/ 244928 h 1545771"/>
              <a:gd name="connsiteX37" fmla="*/ 171450 w 2781300"/>
              <a:gd name="connsiteY37" fmla="*/ 195942 h 1545771"/>
              <a:gd name="connsiteX38" fmla="*/ 127907 w 2781300"/>
              <a:gd name="connsiteY38" fmla="*/ 144235 h 1545771"/>
              <a:gd name="connsiteX39" fmla="*/ 87086 w 2781300"/>
              <a:gd name="connsiteY39" fmla="*/ 78921 h 1545771"/>
              <a:gd name="connsiteX40" fmla="*/ 65315 w 2781300"/>
              <a:gd name="connsiteY40" fmla="*/ 40821 h 1545771"/>
              <a:gd name="connsiteX41" fmla="*/ 48986 w 2781300"/>
              <a:gd name="connsiteY41" fmla="*/ 16328 h 1545771"/>
              <a:gd name="connsiteX42" fmla="*/ 38100 w 2781300"/>
              <a:gd name="connsiteY42" fmla="*/ 8164 h 1545771"/>
              <a:gd name="connsiteX43" fmla="*/ 24493 w 2781300"/>
              <a:gd name="connsiteY43" fmla="*/ 0 h 1545771"/>
              <a:gd name="connsiteX44" fmla="*/ 13607 w 2781300"/>
              <a:gd name="connsiteY44" fmla="*/ 5442 h 1545771"/>
              <a:gd name="connsiteX45" fmla="*/ 10886 w 2781300"/>
              <a:gd name="connsiteY45" fmla="*/ 19050 h 1545771"/>
              <a:gd name="connsiteX46" fmla="*/ 0 w 2781300"/>
              <a:gd name="connsiteY46" fmla="*/ 65314 h 1545771"/>
              <a:gd name="connsiteX47" fmla="*/ 0 w 2781300"/>
              <a:gd name="connsiteY47" fmla="*/ 100692 h 1545771"/>
              <a:gd name="connsiteX48" fmla="*/ 5443 w 2781300"/>
              <a:gd name="connsiteY48" fmla="*/ 136071 h 1545771"/>
              <a:gd name="connsiteX49" fmla="*/ 21772 w 2781300"/>
              <a:gd name="connsiteY49" fmla="*/ 185057 h 1545771"/>
              <a:gd name="connsiteX50" fmla="*/ 40822 w 2781300"/>
              <a:gd name="connsiteY50" fmla="*/ 234042 h 1545771"/>
              <a:gd name="connsiteX51" fmla="*/ 92529 w 2781300"/>
              <a:gd name="connsiteY51" fmla="*/ 353785 h 1545771"/>
              <a:gd name="connsiteX52" fmla="*/ 127907 w 2781300"/>
              <a:gd name="connsiteY52" fmla="*/ 424542 h 1545771"/>
              <a:gd name="connsiteX53" fmla="*/ 146957 w 2781300"/>
              <a:gd name="connsiteY53" fmla="*/ 465364 h 1545771"/>
              <a:gd name="connsiteX54" fmla="*/ 155122 w 2781300"/>
              <a:gd name="connsiteY54" fmla="*/ 487135 h 1545771"/>
              <a:gd name="connsiteX55" fmla="*/ 182336 w 2781300"/>
              <a:gd name="connsiteY55" fmla="*/ 525235 h 1545771"/>
              <a:gd name="connsiteX56" fmla="*/ 220436 w 2781300"/>
              <a:gd name="connsiteY56" fmla="*/ 544285 h 1545771"/>
              <a:gd name="connsiteX57" fmla="*/ 400050 w 2781300"/>
              <a:gd name="connsiteY57" fmla="*/ 593271 h 1545771"/>
              <a:gd name="connsiteX58" fmla="*/ 595993 w 2781300"/>
              <a:gd name="connsiteY58" fmla="*/ 650421 h 154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781300" h="1545771">
                <a:moveTo>
                  <a:pt x="595993" y="650421"/>
                </a:moveTo>
                <a:lnTo>
                  <a:pt x="908957" y="751114"/>
                </a:lnTo>
                <a:lnTo>
                  <a:pt x="1099457" y="819150"/>
                </a:lnTo>
                <a:lnTo>
                  <a:pt x="1303565" y="895350"/>
                </a:lnTo>
                <a:lnTo>
                  <a:pt x="1643743" y="1045028"/>
                </a:lnTo>
                <a:lnTo>
                  <a:pt x="1793422" y="1110342"/>
                </a:lnTo>
                <a:lnTo>
                  <a:pt x="2231572" y="1306285"/>
                </a:lnTo>
                <a:lnTo>
                  <a:pt x="2326822" y="1349828"/>
                </a:lnTo>
                <a:lnTo>
                  <a:pt x="2422072" y="1398814"/>
                </a:lnTo>
                <a:lnTo>
                  <a:pt x="2520043" y="1455964"/>
                </a:lnTo>
                <a:lnTo>
                  <a:pt x="2628900" y="1518557"/>
                </a:lnTo>
                <a:lnTo>
                  <a:pt x="2664279" y="1537607"/>
                </a:lnTo>
                <a:lnTo>
                  <a:pt x="2683329" y="1545771"/>
                </a:lnTo>
                <a:lnTo>
                  <a:pt x="2718707" y="1543050"/>
                </a:lnTo>
                <a:lnTo>
                  <a:pt x="2751365" y="1529442"/>
                </a:lnTo>
                <a:lnTo>
                  <a:pt x="2770415" y="1510392"/>
                </a:lnTo>
                <a:lnTo>
                  <a:pt x="2781300" y="1488621"/>
                </a:lnTo>
                <a:lnTo>
                  <a:pt x="2781300" y="1447800"/>
                </a:lnTo>
                <a:lnTo>
                  <a:pt x="2773136" y="1406978"/>
                </a:lnTo>
                <a:lnTo>
                  <a:pt x="2751365" y="1366157"/>
                </a:lnTo>
                <a:lnTo>
                  <a:pt x="2667000" y="1268185"/>
                </a:lnTo>
                <a:lnTo>
                  <a:pt x="2547257" y="1148442"/>
                </a:lnTo>
                <a:lnTo>
                  <a:pt x="2498272" y="1113064"/>
                </a:lnTo>
                <a:lnTo>
                  <a:pt x="2476500" y="1099457"/>
                </a:lnTo>
                <a:lnTo>
                  <a:pt x="2411186" y="1088571"/>
                </a:lnTo>
                <a:lnTo>
                  <a:pt x="2305050" y="1074964"/>
                </a:lnTo>
                <a:lnTo>
                  <a:pt x="2266950" y="1069521"/>
                </a:lnTo>
                <a:lnTo>
                  <a:pt x="2215243" y="1053192"/>
                </a:lnTo>
                <a:lnTo>
                  <a:pt x="1869622" y="917121"/>
                </a:lnTo>
                <a:lnTo>
                  <a:pt x="1709057" y="854528"/>
                </a:lnTo>
                <a:lnTo>
                  <a:pt x="1401536" y="742950"/>
                </a:lnTo>
                <a:lnTo>
                  <a:pt x="810986" y="527957"/>
                </a:lnTo>
                <a:lnTo>
                  <a:pt x="514350" y="413657"/>
                </a:lnTo>
                <a:lnTo>
                  <a:pt x="405493" y="364671"/>
                </a:lnTo>
                <a:lnTo>
                  <a:pt x="318407" y="315685"/>
                </a:lnTo>
                <a:lnTo>
                  <a:pt x="283029" y="291192"/>
                </a:lnTo>
                <a:lnTo>
                  <a:pt x="223157" y="244928"/>
                </a:lnTo>
                <a:lnTo>
                  <a:pt x="171450" y="195942"/>
                </a:lnTo>
                <a:lnTo>
                  <a:pt x="127907" y="144235"/>
                </a:lnTo>
                <a:lnTo>
                  <a:pt x="87086" y="78921"/>
                </a:lnTo>
                <a:lnTo>
                  <a:pt x="65315" y="40821"/>
                </a:lnTo>
                <a:lnTo>
                  <a:pt x="48986" y="16328"/>
                </a:lnTo>
                <a:lnTo>
                  <a:pt x="38100" y="8164"/>
                </a:lnTo>
                <a:lnTo>
                  <a:pt x="24493" y="0"/>
                </a:lnTo>
                <a:lnTo>
                  <a:pt x="13607" y="5442"/>
                </a:lnTo>
                <a:lnTo>
                  <a:pt x="10886" y="19050"/>
                </a:lnTo>
                <a:lnTo>
                  <a:pt x="0" y="65314"/>
                </a:lnTo>
                <a:lnTo>
                  <a:pt x="0" y="100692"/>
                </a:lnTo>
                <a:lnTo>
                  <a:pt x="5443" y="136071"/>
                </a:lnTo>
                <a:lnTo>
                  <a:pt x="21772" y="185057"/>
                </a:lnTo>
                <a:lnTo>
                  <a:pt x="40822" y="234042"/>
                </a:lnTo>
                <a:lnTo>
                  <a:pt x="92529" y="353785"/>
                </a:lnTo>
                <a:lnTo>
                  <a:pt x="127907" y="424542"/>
                </a:lnTo>
                <a:lnTo>
                  <a:pt x="146957" y="465364"/>
                </a:lnTo>
                <a:lnTo>
                  <a:pt x="155122" y="487135"/>
                </a:lnTo>
                <a:lnTo>
                  <a:pt x="182336" y="525235"/>
                </a:lnTo>
                <a:lnTo>
                  <a:pt x="220436" y="544285"/>
                </a:lnTo>
                <a:cubicBezTo>
                  <a:pt x="256722" y="555624"/>
                  <a:pt x="337457" y="575582"/>
                  <a:pt x="400050" y="593271"/>
                </a:cubicBezTo>
                <a:lnTo>
                  <a:pt x="595993" y="65042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12937B6-CC4F-4437-9251-939C27208CB8}"/>
              </a:ext>
            </a:extLst>
          </p:cNvPr>
          <p:cNvSpPr/>
          <p:nvPr/>
        </p:nvSpPr>
        <p:spPr>
          <a:xfrm>
            <a:off x="4795839" y="3205164"/>
            <a:ext cx="346075" cy="1057275"/>
          </a:xfrm>
          <a:custGeom>
            <a:avLst/>
            <a:gdLst>
              <a:gd name="connsiteX0" fmla="*/ 64293 w 345281"/>
              <a:gd name="connsiteY0" fmla="*/ 754856 h 1057275"/>
              <a:gd name="connsiteX1" fmla="*/ 64293 w 345281"/>
              <a:gd name="connsiteY1" fmla="*/ 502443 h 1057275"/>
              <a:gd name="connsiteX2" fmla="*/ 64293 w 345281"/>
              <a:gd name="connsiteY2" fmla="*/ 354806 h 1057275"/>
              <a:gd name="connsiteX3" fmla="*/ 61912 w 345281"/>
              <a:gd name="connsiteY3" fmla="*/ 245268 h 1057275"/>
              <a:gd name="connsiteX4" fmla="*/ 57150 w 345281"/>
              <a:gd name="connsiteY4" fmla="*/ 188118 h 1057275"/>
              <a:gd name="connsiteX5" fmla="*/ 50006 w 345281"/>
              <a:gd name="connsiteY5" fmla="*/ 140493 h 1057275"/>
              <a:gd name="connsiteX6" fmla="*/ 42862 w 345281"/>
              <a:gd name="connsiteY6" fmla="*/ 109537 h 1057275"/>
              <a:gd name="connsiteX7" fmla="*/ 28575 w 345281"/>
              <a:gd name="connsiteY7" fmla="*/ 69056 h 1057275"/>
              <a:gd name="connsiteX8" fmla="*/ 16668 w 345281"/>
              <a:gd name="connsiteY8" fmla="*/ 35718 h 1057275"/>
              <a:gd name="connsiteX9" fmla="*/ 0 w 345281"/>
              <a:gd name="connsiteY9" fmla="*/ 21431 h 1057275"/>
              <a:gd name="connsiteX10" fmla="*/ 173831 w 345281"/>
              <a:gd name="connsiteY10" fmla="*/ 0 h 1057275"/>
              <a:gd name="connsiteX11" fmla="*/ 197643 w 345281"/>
              <a:gd name="connsiteY11" fmla="*/ 28575 h 1057275"/>
              <a:gd name="connsiteX12" fmla="*/ 216693 w 345281"/>
              <a:gd name="connsiteY12" fmla="*/ 45243 h 1057275"/>
              <a:gd name="connsiteX13" fmla="*/ 264318 w 345281"/>
              <a:gd name="connsiteY13" fmla="*/ 80962 h 1057275"/>
              <a:gd name="connsiteX14" fmla="*/ 288131 w 345281"/>
              <a:gd name="connsiteY14" fmla="*/ 102393 h 1057275"/>
              <a:gd name="connsiteX15" fmla="*/ 309562 w 345281"/>
              <a:gd name="connsiteY15" fmla="*/ 123825 h 1057275"/>
              <a:gd name="connsiteX16" fmla="*/ 330993 w 345281"/>
              <a:gd name="connsiteY16" fmla="*/ 159543 h 1057275"/>
              <a:gd name="connsiteX17" fmla="*/ 342900 w 345281"/>
              <a:gd name="connsiteY17" fmla="*/ 185737 h 1057275"/>
              <a:gd name="connsiteX18" fmla="*/ 345281 w 345281"/>
              <a:gd name="connsiteY18" fmla="*/ 209550 h 1057275"/>
              <a:gd name="connsiteX19" fmla="*/ 335756 w 345281"/>
              <a:gd name="connsiteY19" fmla="*/ 242887 h 1057275"/>
              <a:gd name="connsiteX20" fmla="*/ 321468 w 345281"/>
              <a:gd name="connsiteY20" fmla="*/ 278606 h 1057275"/>
              <a:gd name="connsiteX21" fmla="*/ 302418 w 345281"/>
              <a:gd name="connsiteY21" fmla="*/ 326231 h 1057275"/>
              <a:gd name="connsiteX22" fmla="*/ 297656 w 345281"/>
              <a:gd name="connsiteY22" fmla="*/ 354806 h 1057275"/>
              <a:gd name="connsiteX23" fmla="*/ 288131 w 345281"/>
              <a:gd name="connsiteY23" fmla="*/ 400050 h 1057275"/>
              <a:gd name="connsiteX24" fmla="*/ 288131 w 345281"/>
              <a:gd name="connsiteY24" fmla="*/ 461962 h 1057275"/>
              <a:gd name="connsiteX25" fmla="*/ 288131 w 345281"/>
              <a:gd name="connsiteY25" fmla="*/ 650081 h 1057275"/>
              <a:gd name="connsiteX26" fmla="*/ 290512 w 345281"/>
              <a:gd name="connsiteY26" fmla="*/ 885825 h 1057275"/>
              <a:gd name="connsiteX27" fmla="*/ 290512 w 345281"/>
              <a:gd name="connsiteY27" fmla="*/ 1002506 h 1057275"/>
              <a:gd name="connsiteX28" fmla="*/ 288131 w 345281"/>
              <a:gd name="connsiteY28" fmla="*/ 1021556 h 1057275"/>
              <a:gd name="connsiteX29" fmla="*/ 71437 w 345281"/>
              <a:gd name="connsiteY29" fmla="*/ 1057275 h 1057275"/>
              <a:gd name="connsiteX30" fmla="*/ 66675 w 345281"/>
              <a:gd name="connsiteY30" fmla="*/ 1054893 h 1057275"/>
              <a:gd name="connsiteX31" fmla="*/ 66675 w 345281"/>
              <a:gd name="connsiteY31" fmla="*/ 988218 h 1057275"/>
              <a:gd name="connsiteX32" fmla="*/ 64293 w 345281"/>
              <a:gd name="connsiteY32" fmla="*/ 754856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45281" h="1057275">
                <a:moveTo>
                  <a:pt x="64293" y="754856"/>
                </a:moveTo>
                <a:lnTo>
                  <a:pt x="64293" y="502443"/>
                </a:lnTo>
                <a:lnTo>
                  <a:pt x="64293" y="354806"/>
                </a:lnTo>
                <a:cubicBezTo>
                  <a:pt x="63499" y="318293"/>
                  <a:pt x="62706" y="281781"/>
                  <a:pt x="61912" y="245268"/>
                </a:cubicBezTo>
                <a:lnTo>
                  <a:pt x="57150" y="188118"/>
                </a:lnTo>
                <a:lnTo>
                  <a:pt x="50006" y="140493"/>
                </a:lnTo>
                <a:lnTo>
                  <a:pt x="42862" y="109537"/>
                </a:lnTo>
                <a:lnTo>
                  <a:pt x="28575" y="69056"/>
                </a:lnTo>
                <a:lnTo>
                  <a:pt x="16668" y="35718"/>
                </a:lnTo>
                <a:lnTo>
                  <a:pt x="0" y="21431"/>
                </a:lnTo>
                <a:lnTo>
                  <a:pt x="173831" y="0"/>
                </a:lnTo>
                <a:lnTo>
                  <a:pt x="197643" y="28575"/>
                </a:lnTo>
                <a:lnTo>
                  <a:pt x="216693" y="45243"/>
                </a:lnTo>
                <a:lnTo>
                  <a:pt x="264318" y="80962"/>
                </a:lnTo>
                <a:lnTo>
                  <a:pt x="288131" y="102393"/>
                </a:lnTo>
                <a:lnTo>
                  <a:pt x="309562" y="123825"/>
                </a:lnTo>
                <a:lnTo>
                  <a:pt x="330993" y="159543"/>
                </a:lnTo>
                <a:lnTo>
                  <a:pt x="342900" y="185737"/>
                </a:lnTo>
                <a:lnTo>
                  <a:pt x="345281" y="209550"/>
                </a:lnTo>
                <a:lnTo>
                  <a:pt x="335756" y="242887"/>
                </a:lnTo>
                <a:lnTo>
                  <a:pt x="321468" y="278606"/>
                </a:lnTo>
                <a:lnTo>
                  <a:pt x="302418" y="326231"/>
                </a:lnTo>
                <a:lnTo>
                  <a:pt x="297656" y="354806"/>
                </a:lnTo>
                <a:lnTo>
                  <a:pt x="288131" y="400050"/>
                </a:lnTo>
                <a:lnTo>
                  <a:pt x="288131" y="461962"/>
                </a:lnTo>
                <a:lnTo>
                  <a:pt x="288131" y="650081"/>
                </a:lnTo>
                <a:cubicBezTo>
                  <a:pt x="288925" y="728662"/>
                  <a:pt x="289718" y="807244"/>
                  <a:pt x="290512" y="885825"/>
                </a:cubicBezTo>
                <a:lnTo>
                  <a:pt x="290512" y="1002506"/>
                </a:lnTo>
                <a:lnTo>
                  <a:pt x="288131" y="1021556"/>
                </a:lnTo>
                <a:lnTo>
                  <a:pt x="71437" y="1057275"/>
                </a:lnTo>
                <a:lnTo>
                  <a:pt x="66675" y="1054893"/>
                </a:lnTo>
                <a:lnTo>
                  <a:pt x="66675" y="988218"/>
                </a:lnTo>
                <a:lnTo>
                  <a:pt x="64293" y="7548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2B546B6-B672-4F56-A3D9-F365AF99ABFD}"/>
              </a:ext>
            </a:extLst>
          </p:cNvPr>
          <p:cNvSpPr/>
          <p:nvPr/>
        </p:nvSpPr>
        <p:spPr>
          <a:xfrm rot="20100000">
            <a:off x="3998914" y="3244850"/>
            <a:ext cx="4135437" cy="1911350"/>
          </a:xfrm>
          <a:custGeom>
            <a:avLst/>
            <a:gdLst>
              <a:gd name="connsiteX0" fmla="*/ 1451264 w 4135582"/>
              <a:gd name="connsiteY0" fmla="*/ 616528 h 1911928"/>
              <a:gd name="connsiteX1" fmla="*/ 1783773 w 4135582"/>
              <a:gd name="connsiteY1" fmla="*/ 716973 h 1911928"/>
              <a:gd name="connsiteX2" fmla="*/ 2074718 w 4135582"/>
              <a:gd name="connsiteY2" fmla="*/ 810491 h 1911928"/>
              <a:gd name="connsiteX3" fmla="*/ 2414155 w 4135582"/>
              <a:gd name="connsiteY3" fmla="*/ 931719 h 1911928"/>
              <a:gd name="connsiteX4" fmla="*/ 2843646 w 4135582"/>
              <a:gd name="connsiteY4" fmla="*/ 1094509 h 1911928"/>
              <a:gd name="connsiteX5" fmla="*/ 3297382 w 4135582"/>
              <a:gd name="connsiteY5" fmla="*/ 1267691 h 1911928"/>
              <a:gd name="connsiteX6" fmla="*/ 3429000 w 4135582"/>
              <a:gd name="connsiteY6" fmla="*/ 1316182 h 1911928"/>
              <a:gd name="connsiteX7" fmla="*/ 3484418 w 4135582"/>
              <a:gd name="connsiteY7" fmla="*/ 1336964 h 1911928"/>
              <a:gd name="connsiteX8" fmla="*/ 3515591 w 4135582"/>
              <a:gd name="connsiteY8" fmla="*/ 1347355 h 1911928"/>
              <a:gd name="connsiteX9" fmla="*/ 3629891 w 4135582"/>
              <a:gd name="connsiteY9" fmla="*/ 1354282 h 1911928"/>
              <a:gd name="connsiteX10" fmla="*/ 3730336 w 4135582"/>
              <a:gd name="connsiteY10" fmla="*/ 1361209 h 1911928"/>
              <a:gd name="connsiteX11" fmla="*/ 3785755 w 4135582"/>
              <a:gd name="connsiteY11" fmla="*/ 1357746 h 1911928"/>
              <a:gd name="connsiteX12" fmla="*/ 3803073 w 4135582"/>
              <a:gd name="connsiteY12" fmla="*/ 1361209 h 1911928"/>
              <a:gd name="connsiteX13" fmla="*/ 3827318 w 4135582"/>
              <a:gd name="connsiteY13" fmla="*/ 1378528 h 1911928"/>
              <a:gd name="connsiteX14" fmla="*/ 3875809 w 4135582"/>
              <a:gd name="connsiteY14" fmla="*/ 1423555 h 1911928"/>
              <a:gd name="connsiteX15" fmla="*/ 3924300 w 4135582"/>
              <a:gd name="connsiteY15" fmla="*/ 1465119 h 1911928"/>
              <a:gd name="connsiteX16" fmla="*/ 3955473 w 4135582"/>
              <a:gd name="connsiteY16" fmla="*/ 1503219 h 1911928"/>
              <a:gd name="connsiteX17" fmla="*/ 4010891 w 4135582"/>
              <a:gd name="connsiteY17" fmla="*/ 1569028 h 1911928"/>
              <a:gd name="connsiteX18" fmla="*/ 4052455 w 4135582"/>
              <a:gd name="connsiteY18" fmla="*/ 1631373 h 1911928"/>
              <a:gd name="connsiteX19" fmla="*/ 4090555 w 4135582"/>
              <a:gd name="connsiteY19" fmla="*/ 1697182 h 1911928"/>
              <a:gd name="connsiteX20" fmla="*/ 4107873 w 4135582"/>
              <a:gd name="connsiteY20" fmla="*/ 1731819 h 1911928"/>
              <a:gd name="connsiteX21" fmla="*/ 4121727 w 4135582"/>
              <a:gd name="connsiteY21" fmla="*/ 1766455 h 1911928"/>
              <a:gd name="connsiteX22" fmla="*/ 4132118 w 4135582"/>
              <a:gd name="connsiteY22" fmla="*/ 1814946 h 1911928"/>
              <a:gd name="connsiteX23" fmla="*/ 4135582 w 4135582"/>
              <a:gd name="connsiteY23" fmla="*/ 1842655 h 1911928"/>
              <a:gd name="connsiteX24" fmla="*/ 4128655 w 4135582"/>
              <a:gd name="connsiteY24" fmla="*/ 1873828 h 1911928"/>
              <a:gd name="connsiteX25" fmla="*/ 4097482 w 4135582"/>
              <a:gd name="connsiteY25" fmla="*/ 1905000 h 1911928"/>
              <a:gd name="connsiteX26" fmla="*/ 4062846 w 4135582"/>
              <a:gd name="connsiteY26" fmla="*/ 1908464 h 1911928"/>
              <a:gd name="connsiteX27" fmla="*/ 4038600 w 4135582"/>
              <a:gd name="connsiteY27" fmla="*/ 1911928 h 1911928"/>
              <a:gd name="connsiteX28" fmla="*/ 3986646 w 4135582"/>
              <a:gd name="connsiteY28" fmla="*/ 1905000 h 1911928"/>
              <a:gd name="connsiteX29" fmla="*/ 3948546 w 4135582"/>
              <a:gd name="connsiteY29" fmla="*/ 1894609 h 1911928"/>
              <a:gd name="connsiteX30" fmla="*/ 3896591 w 4135582"/>
              <a:gd name="connsiteY30" fmla="*/ 1866900 h 1911928"/>
              <a:gd name="connsiteX31" fmla="*/ 3744191 w 4135582"/>
              <a:gd name="connsiteY31" fmla="*/ 1773382 h 1911928"/>
              <a:gd name="connsiteX32" fmla="*/ 3505200 w 4135582"/>
              <a:gd name="connsiteY32" fmla="*/ 1641764 h 1911928"/>
              <a:gd name="connsiteX33" fmla="*/ 3231573 w 4135582"/>
              <a:gd name="connsiteY33" fmla="*/ 1506682 h 1911928"/>
              <a:gd name="connsiteX34" fmla="*/ 3006436 w 4135582"/>
              <a:gd name="connsiteY34" fmla="*/ 1399309 h 1911928"/>
              <a:gd name="connsiteX35" fmla="*/ 2750127 w 4135582"/>
              <a:gd name="connsiteY35" fmla="*/ 1285009 h 1911928"/>
              <a:gd name="connsiteX36" fmla="*/ 2445327 w 4135582"/>
              <a:gd name="connsiteY36" fmla="*/ 1160319 h 1911928"/>
              <a:gd name="connsiteX37" fmla="*/ 2306782 w 4135582"/>
              <a:gd name="connsiteY37" fmla="*/ 1104900 h 1911928"/>
              <a:gd name="connsiteX38" fmla="*/ 2012373 w 4135582"/>
              <a:gd name="connsiteY38" fmla="*/ 1000991 h 1911928"/>
              <a:gd name="connsiteX39" fmla="*/ 1717964 w 4135582"/>
              <a:gd name="connsiteY39" fmla="*/ 904009 h 1911928"/>
              <a:gd name="connsiteX40" fmla="*/ 1340427 w 4135582"/>
              <a:gd name="connsiteY40" fmla="*/ 796637 h 1911928"/>
              <a:gd name="connsiteX41" fmla="*/ 917864 w 4135582"/>
              <a:gd name="connsiteY41" fmla="*/ 685800 h 1911928"/>
              <a:gd name="connsiteX42" fmla="*/ 665018 w 4135582"/>
              <a:gd name="connsiteY42" fmla="*/ 626919 h 1911928"/>
              <a:gd name="connsiteX43" fmla="*/ 516082 w 4135582"/>
              <a:gd name="connsiteY43" fmla="*/ 595746 h 1911928"/>
              <a:gd name="connsiteX44" fmla="*/ 408709 w 4135582"/>
              <a:gd name="connsiteY44" fmla="*/ 574964 h 1911928"/>
              <a:gd name="connsiteX45" fmla="*/ 297873 w 4135582"/>
              <a:gd name="connsiteY45" fmla="*/ 554182 h 1911928"/>
              <a:gd name="connsiteX46" fmla="*/ 232064 w 4135582"/>
              <a:gd name="connsiteY46" fmla="*/ 533400 h 1911928"/>
              <a:gd name="connsiteX47" fmla="*/ 183573 w 4135582"/>
              <a:gd name="connsiteY47" fmla="*/ 505691 h 1911928"/>
              <a:gd name="connsiteX48" fmla="*/ 155864 w 4135582"/>
              <a:gd name="connsiteY48" fmla="*/ 481446 h 1911928"/>
              <a:gd name="connsiteX49" fmla="*/ 138546 w 4135582"/>
              <a:gd name="connsiteY49" fmla="*/ 450273 h 1911928"/>
              <a:gd name="connsiteX50" fmla="*/ 103909 w 4135582"/>
              <a:gd name="connsiteY50" fmla="*/ 384464 h 1911928"/>
              <a:gd name="connsiteX51" fmla="*/ 69273 w 4135582"/>
              <a:gd name="connsiteY51" fmla="*/ 304800 h 1911928"/>
              <a:gd name="connsiteX52" fmla="*/ 27709 w 4135582"/>
              <a:gd name="connsiteY52" fmla="*/ 197428 h 1911928"/>
              <a:gd name="connsiteX53" fmla="*/ 13855 w 4135582"/>
              <a:gd name="connsiteY53" fmla="*/ 135082 h 1911928"/>
              <a:gd name="connsiteX54" fmla="*/ 0 w 4135582"/>
              <a:gd name="connsiteY54" fmla="*/ 65809 h 1911928"/>
              <a:gd name="connsiteX55" fmla="*/ 0 w 4135582"/>
              <a:gd name="connsiteY55" fmla="*/ 34637 h 1911928"/>
              <a:gd name="connsiteX56" fmla="*/ 3464 w 4135582"/>
              <a:gd name="connsiteY56" fmla="*/ 13855 h 1911928"/>
              <a:gd name="connsiteX57" fmla="*/ 17318 w 4135582"/>
              <a:gd name="connsiteY57" fmla="*/ 0 h 1911928"/>
              <a:gd name="connsiteX58" fmla="*/ 27709 w 4135582"/>
              <a:gd name="connsiteY58" fmla="*/ 0 h 1911928"/>
              <a:gd name="connsiteX59" fmla="*/ 34636 w 4135582"/>
              <a:gd name="connsiteY59" fmla="*/ 10391 h 1911928"/>
              <a:gd name="connsiteX60" fmla="*/ 51955 w 4135582"/>
              <a:gd name="connsiteY60" fmla="*/ 31173 h 1911928"/>
              <a:gd name="connsiteX61" fmla="*/ 65809 w 4135582"/>
              <a:gd name="connsiteY61" fmla="*/ 55419 h 1911928"/>
              <a:gd name="connsiteX62" fmla="*/ 83127 w 4135582"/>
              <a:gd name="connsiteY62" fmla="*/ 83128 h 1911928"/>
              <a:gd name="connsiteX63" fmla="*/ 110836 w 4135582"/>
              <a:gd name="connsiteY63" fmla="*/ 128155 h 1911928"/>
              <a:gd name="connsiteX64" fmla="*/ 155864 w 4135582"/>
              <a:gd name="connsiteY64" fmla="*/ 176646 h 1911928"/>
              <a:gd name="connsiteX65" fmla="*/ 221673 w 4135582"/>
              <a:gd name="connsiteY65" fmla="*/ 225137 h 1911928"/>
              <a:gd name="connsiteX66" fmla="*/ 287482 w 4135582"/>
              <a:gd name="connsiteY66" fmla="*/ 263237 h 1911928"/>
              <a:gd name="connsiteX67" fmla="*/ 353291 w 4135582"/>
              <a:gd name="connsiteY67" fmla="*/ 290946 h 1911928"/>
              <a:gd name="connsiteX68" fmla="*/ 529936 w 4135582"/>
              <a:gd name="connsiteY68" fmla="*/ 353291 h 1911928"/>
              <a:gd name="connsiteX69" fmla="*/ 640773 w 4135582"/>
              <a:gd name="connsiteY69" fmla="*/ 384464 h 1911928"/>
              <a:gd name="connsiteX70" fmla="*/ 893618 w 4135582"/>
              <a:gd name="connsiteY70" fmla="*/ 457200 h 1911928"/>
              <a:gd name="connsiteX71" fmla="*/ 1215736 w 4135582"/>
              <a:gd name="connsiteY71" fmla="*/ 547255 h 1911928"/>
              <a:gd name="connsiteX72" fmla="*/ 1451264 w 4135582"/>
              <a:gd name="connsiteY72" fmla="*/ 616528 h 1911928"/>
              <a:gd name="connsiteX0" fmla="*/ 1451264 w 4135582"/>
              <a:gd name="connsiteY0" fmla="*/ 616528 h 1911928"/>
              <a:gd name="connsiteX1" fmla="*/ 1783773 w 4135582"/>
              <a:gd name="connsiteY1" fmla="*/ 716973 h 1911928"/>
              <a:gd name="connsiteX2" fmla="*/ 2074718 w 4135582"/>
              <a:gd name="connsiteY2" fmla="*/ 810491 h 1911928"/>
              <a:gd name="connsiteX3" fmla="*/ 2414155 w 4135582"/>
              <a:gd name="connsiteY3" fmla="*/ 931719 h 1911928"/>
              <a:gd name="connsiteX4" fmla="*/ 2843646 w 4135582"/>
              <a:gd name="connsiteY4" fmla="*/ 1094509 h 1911928"/>
              <a:gd name="connsiteX5" fmla="*/ 3297382 w 4135582"/>
              <a:gd name="connsiteY5" fmla="*/ 1267691 h 1911928"/>
              <a:gd name="connsiteX6" fmla="*/ 3429000 w 4135582"/>
              <a:gd name="connsiteY6" fmla="*/ 1316182 h 1911928"/>
              <a:gd name="connsiteX7" fmla="*/ 3484418 w 4135582"/>
              <a:gd name="connsiteY7" fmla="*/ 1336964 h 1911928"/>
              <a:gd name="connsiteX8" fmla="*/ 3515591 w 4135582"/>
              <a:gd name="connsiteY8" fmla="*/ 1347355 h 1911928"/>
              <a:gd name="connsiteX9" fmla="*/ 3629891 w 4135582"/>
              <a:gd name="connsiteY9" fmla="*/ 1354282 h 1911928"/>
              <a:gd name="connsiteX10" fmla="*/ 3730336 w 4135582"/>
              <a:gd name="connsiteY10" fmla="*/ 1361209 h 1911928"/>
              <a:gd name="connsiteX11" fmla="*/ 3785755 w 4135582"/>
              <a:gd name="connsiteY11" fmla="*/ 1357746 h 1911928"/>
              <a:gd name="connsiteX12" fmla="*/ 3803073 w 4135582"/>
              <a:gd name="connsiteY12" fmla="*/ 1361209 h 1911928"/>
              <a:gd name="connsiteX13" fmla="*/ 3827318 w 4135582"/>
              <a:gd name="connsiteY13" fmla="*/ 1378528 h 1911928"/>
              <a:gd name="connsiteX14" fmla="*/ 3875809 w 4135582"/>
              <a:gd name="connsiteY14" fmla="*/ 1423555 h 1911928"/>
              <a:gd name="connsiteX15" fmla="*/ 3924300 w 4135582"/>
              <a:gd name="connsiteY15" fmla="*/ 1465119 h 1911928"/>
              <a:gd name="connsiteX16" fmla="*/ 3955473 w 4135582"/>
              <a:gd name="connsiteY16" fmla="*/ 1503219 h 1911928"/>
              <a:gd name="connsiteX17" fmla="*/ 4010891 w 4135582"/>
              <a:gd name="connsiteY17" fmla="*/ 1569028 h 1911928"/>
              <a:gd name="connsiteX18" fmla="*/ 4052455 w 4135582"/>
              <a:gd name="connsiteY18" fmla="*/ 1631373 h 1911928"/>
              <a:gd name="connsiteX19" fmla="*/ 4090555 w 4135582"/>
              <a:gd name="connsiteY19" fmla="*/ 1697182 h 1911928"/>
              <a:gd name="connsiteX20" fmla="*/ 4107873 w 4135582"/>
              <a:gd name="connsiteY20" fmla="*/ 1731819 h 1911928"/>
              <a:gd name="connsiteX21" fmla="*/ 4121727 w 4135582"/>
              <a:gd name="connsiteY21" fmla="*/ 1766455 h 1911928"/>
              <a:gd name="connsiteX22" fmla="*/ 4132118 w 4135582"/>
              <a:gd name="connsiteY22" fmla="*/ 1814946 h 1911928"/>
              <a:gd name="connsiteX23" fmla="*/ 4135582 w 4135582"/>
              <a:gd name="connsiteY23" fmla="*/ 1842655 h 1911928"/>
              <a:gd name="connsiteX24" fmla="*/ 4128655 w 4135582"/>
              <a:gd name="connsiteY24" fmla="*/ 1873828 h 1911928"/>
              <a:gd name="connsiteX25" fmla="*/ 4097482 w 4135582"/>
              <a:gd name="connsiteY25" fmla="*/ 1905000 h 1911928"/>
              <a:gd name="connsiteX26" fmla="*/ 4062846 w 4135582"/>
              <a:gd name="connsiteY26" fmla="*/ 1908464 h 1911928"/>
              <a:gd name="connsiteX27" fmla="*/ 4038600 w 4135582"/>
              <a:gd name="connsiteY27" fmla="*/ 1911928 h 1911928"/>
              <a:gd name="connsiteX28" fmla="*/ 3986646 w 4135582"/>
              <a:gd name="connsiteY28" fmla="*/ 1905000 h 1911928"/>
              <a:gd name="connsiteX29" fmla="*/ 3948546 w 4135582"/>
              <a:gd name="connsiteY29" fmla="*/ 1894609 h 1911928"/>
              <a:gd name="connsiteX30" fmla="*/ 3896591 w 4135582"/>
              <a:gd name="connsiteY30" fmla="*/ 1866900 h 1911928"/>
              <a:gd name="connsiteX31" fmla="*/ 3744191 w 4135582"/>
              <a:gd name="connsiteY31" fmla="*/ 1773382 h 1911928"/>
              <a:gd name="connsiteX32" fmla="*/ 3505200 w 4135582"/>
              <a:gd name="connsiteY32" fmla="*/ 1641764 h 1911928"/>
              <a:gd name="connsiteX33" fmla="*/ 3231573 w 4135582"/>
              <a:gd name="connsiteY33" fmla="*/ 1506682 h 1911928"/>
              <a:gd name="connsiteX34" fmla="*/ 3006436 w 4135582"/>
              <a:gd name="connsiteY34" fmla="*/ 1399309 h 1911928"/>
              <a:gd name="connsiteX35" fmla="*/ 2750127 w 4135582"/>
              <a:gd name="connsiteY35" fmla="*/ 1285009 h 1911928"/>
              <a:gd name="connsiteX36" fmla="*/ 2445327 w 4135582"/>
              <a:gd name="connsiteY36" fmla="*/ 1160319 h 1911928"/>
              <a:gd name="connsiteX37" fmla="*/ 2306782 w 4135582"/>
              <a:gd name="connsiteY37" fmla="*/ 1104900 h 1911928"/>
              <a:gd name="connsiteX38" fmla="*/ 2012373 w 4135582"/>
              <a:gd name="connsiteY38" fmla="*/ 1000991 h 1911928"/>
              <a:gd name="connsiteX39" fmla="*/ 1717964 w 4135582"/>
              <a:gd name="connsiteY39" fmla="*/ 904009 h 1911928"/>
              <a:gd name="connsiteX40" fmla="*/ 1340427 w 4135582"/>
              <a:gd name="connsiteY40" fmla="*/ 796637 h 1911928"/>
              <a:gd name="connsiteX41" fmla="*/ 917864 w 4135582"/>
              <a:gd name="connsiteY41" fmla="*/ 685800 h 1911928"/>
              <a:gd name="connsiteX42" fmla="*/ 665018 w 4135582"/>
              <a:gd name="connsiteY42" fmla="*/ 626919 h 1911928"/>
              <a:gd name="connsiteX43" fmla="*/ 516082 w 4135582"/>
              <a:gd name="connsiteY43" fmla="*/ 595746 h 1911928"/>
              <a:gd name="connsiteX44" fmla="*/ 408709 w 4135582"/>
              <a:gd name="connsiteY44" fmla="*/ 574964 h 1911928"/>
              <a:gd name="connsiteX45" fmla="*/ 297873 w 4135582"/>
              <a:gd name="connsiteY45" fmla="*/ 554182 h 1911928"/>
              <a:gd name="connsiteX46" fmla="*/ 232064 w 4135582"/>
              <a:gd name="connsiteY46" fmla="*/ 533400 h 1911928"/>
              <a:gd name="connsiteX47" fmla="*/ 183573 w 4135582"/>
              <a:gd name="connsiteY47" fmla="*/ 505691 h 1911928"/>
              <a:gd name="connsiteX48" fmla="*/ 155864 w 4135582"/>
              <a:gd name="connsiteY48" fmla="*/ 481446 h 1911928"/>
              <a:gd name="connsiteX49" fmla="*/ 138546 w 4135582"/>
              <a:gd name="connsiteY49" fmla="*/ 450273 h 1911928"/>
              <a:gd name="connsiteX50" fmla="*/ 103909 w 4135582"/>
              <a:gd name="connsiteY50" fmla="*/ 384464 h 1911928"/>
              <a:gd name="connsiteX51" fmla="*/ 69273 w 4135582"/>
              <a:gd name="connsiteY51" fmla="*/ 304800 h 1911928"/>
              <a:gd name="connsiteX52" fmla="*/ 27709 w 4135582"/>
              <a:gd name="connsiteY52" fmla="*/ 197428 h 1911928"/>
              <a:gd name="connsiteX53" fmla="*/ 13855 w 4135582"/>
              <a:gd name="connsiteY53" fmla="*/ 135082 h 1911928"/>
              <a:gd name="connsiteX54" fmla="*/ 0 w 4135582"/>
              <a:gd name="connsiteY54" fmla="*/ 65809 h 1911928"/>
              <a:gd name="connsiteX55" fmla="*/ 0 w 4135582"/>
              <a:gd name="connsiteY55" fmla="*/ 34637 h 1911928"/>
              <a:gd name="connsiteX56" fmla="*/ 3464 w 4135582"/>
              <a:gd name="connsiteY56" fmla="*/ 13855 h 1911928"/>
              <a:gd name="connsiteX57" fmla="*/ 17318 w 4135582"/>
              <a:gd name="connsiteY57" fmla="*/ 0 h 1911928"/>
              <a:gd name="connsiteX58" fmla="*/ 27709 w 4135582"/>
              <a:gd name="connsiteY58" fmla="*/ 0 h 1911928"/>
              <a:gd name="connsiteX59" fmla="*/ 34636 w 4135582"/>
              <a:gd name="connsiteY59" fmla="*/ 10391 h 1911928"/>
              <a:gd name="connsiteX60" fmla="*/ 51955 w 4135582"/>
              <a:gd name="connsiteY60" fmla="*/ 31173 h 1911928"/>
              <a:gd name="connsiteX61" fmla="*/ 65809 w 4135582"/>
              <a:gd name="connsiteY61" fmla="*/ 55419 h 1911928"/>
              <a:gd name="connsiteX62" fmla="*/ 83127 w 4135582"/>
              <a:gd name="connsiteY62" fmla="*/ 83128 h 1911928"/>
              <a:gd name="connsiteX63" fmla="*/ 110836 w 4135582"/>
              <a:gd name="connsiteY63" fmla="*/ 128155 h 1911928"/>
              <a:gd name="connsiteX64" fmla="*/ 155864 w 4135582"/>
              <a:gd name="connsiteY64" fmla="*/ 176646 h 1911928"/>
              <a:gd name="connsiteX65" fmla="*/ 221673 w 4135582"/>
              <a:gd name="connsiteY65" fmla="*/ 225137 h 1911928"/>
              <a:gd name="connsiteX66" fmla="*/ 287482 w 4135582"/>
              <a:gd name="connsiteY66" fmla="*/ 263237 h 1911928"/>
              <a:gd name="connsiteX67" fmla="*/ 353291 w 4135582"/>
              <a:gd name="connsiteY67" fmla="*/ 290946 h 1911928"/>
              <a:gd name="connsiteX68" fmla="*/ 529936 w 4135582"/>
              <a:gd name="connsiteY68" fmla="*/ 353291 h 1911928"/>
              <a:gd name="connsiteX69" fmla="*/ 640773 w 4135582"/>
              <a:gd name="connsiteY69" fmla="*/ 384464 h 1911928"/>
              <a:gd name="connsiteX70" fmla="*/ 893618 w 4135582"/>
              <a:gd name="connsiteY70" fmla="*/ 457200 h 1911928"/>
              <a:gd name="connsiteX71" fmla="*/ 1215736 w 4135582"/>
              <a:gd name="connsiteY71" fmla="*/ 547255 h 1911928"/>
              <a:gd name="connsiteX72" fmla="*/ 1250373 w 4135582"/>
              <a:gd name="connsiteY72" fmla="*/ 557646 h 1911928"/>
              <a:gd name="connsiteX73" fmla="*/ 1451264 w 4135582"/>
              <a:gd name="connsiteY73" fmla="*/ 616528 h 1911928"/>
              <a:gd name="connsiteX0" fmla="*/ 1451264 w 4135582"/>
              <a:gd name="connsiteY0" fmla="*/ 616528 h 1911928"/>
              <a:gd name="connsiteX1" fmla="*/ 1783773 w 4135582"/>
              <a:gd name="connsiteY1" fmla="*/ 716973 h 1911928"/>
              <a:gd name="connsiteX2" fmla="*/ 2074718 w 4135582"/>
              <a:gd name="connsiteY2" fmla="*/ 810491 h 1911928"/>
              <a:gd name="connsiteX3" fmla="*/ 2414155 w 4135582"/>
              <a:gd name="connsiteY3" fmla="*/ 931719 h 1911928"/>
              <a:gd name="connsiteX4" fmla="*/ 2843646 w 4135582"/>
              <a:gd name="connsiteY4" fmla="*/ 1094509 h 1911928"/>
              <a:gd name="connsiteX5" fmla="*/ 3297382 w 4135582"/>
              <a:gd name="connsiteY5" fmla="*/ 1267691 h 1911928"/>
              <a:gd name="connsiteX6" fmla="*/ 3429000 w 4135582"/>
              <a:gd name="connsiteY6" fmla="*/ 1316182 h 1911928"/>
              <a:gd name="connsiteX7" fmla="*/ 3484418 w 4135582"/>
              <a:gd name="connsiteY7" fmla="*/ 1336964 h 1911928"/>
              <a:gd name="connsiteX8" fmla="*/ 3515591 w 4135582"/>
              <a:gd name="connsiteY8" fmla="*/ 1347355 h 1911928"/>
              <a:gd name="connsiteX9" fmla="*/ 3629891 w 4135582"/>
              <a:gd name="connsiteY9" fmla="*/ 1354282 h 1911928"/>
              <a:gd name="connsiteX10" fmla="*/ 3730336 w 4135582"/>
              <a:gd name="connsiteY10" fmla="*/ 1361209 h 1911928"/>
              <a:gd name="connsiteX11" fmla="*/ 3785755 w 4135582"/>
              <a:gd name="connsiteY11" fmla="*/ 1357746 h 1911928"/>
              <a:gd name="connsiteX12" fmla="*/ 3803073 w 4135582"/>
              <a:gd name="connsiteY12" fmla="*/ 1361209 h 1911928"/>
              <a:gd name="connsiteX13" fmla="*/ 3827318 w 4135582"/>
              <a:gd name="connsiteY13" fmla="*/ 1378528 h 1911928"/>
              <a:gd name="connsiteX14" fmla="*/ 3875809 w 4135582"/>
              <a:gd name="connsiteY14" fmla="*/ 1423555 h 1911928"/>
              <a:gd name="connsiteX15" fmla="*/ 3924300 w 4135582"/>
              <a:gd name="connsiteY15" fmla="*/ 1465119 h 1911928"/>
              <a:gd name="connsiteX16" fmla="*/ 3955473 w 4135582"/>
              <a:gd name="connsiteY16" fmla="*/ 1503219 h 1911928"/>
              <a:gd name="connsiteX17" fmla="*/ 4010891 w 4135582"/>
              <a:gd name="connsiteY17" fmla="*/ 1569028 h 1911928"/>
              <a:gd name="connsiteX18" fmla="*/ 4052455 w 4135582"/>
              <a:gd name="connsiteY18" fmla="*/ 1631373 h 1911928"/>
              <a:gd name="connsiteX19" fmla="*/ 4090555 w 4135582"/>
              <a:gd name="connsiteY19" fmla="*/ 1697182 h 1911928"/>
              <a:gd name="connsiteX20" fmla="*/ 4107873 w 4135582"/>
              <a:gd name="connsiteY20" fmla="*/ 1731819 h 1911928"/>
              <a:gd name="connsiteX21" fmla="*/ 4121727 w 4135582"/>
              <a:gd name="connsiteY21" fmla="*/ 1766455 h 1911928"/>
              <a:gd name="connsiteX22" fmla="*/ 4132118 w 4135582"/>
              <a:gd name="connsiteY22" fmla="*/ 1814946 h 1911928"/>
              <a:gd name="connsiteX23" fmla="*/ 4135582 w 4135582"/>
              <a:gd name="connsiteY23" fmla="*/ 1842655 h 1911928"/>
              <a:gd name="connsiteX24" fmla="*/ 4128655 w 4135582"/>
              <a:gd name="connsiteY24" fmla="*/ 1873828 h 1911928"/>
              <a:gd name="connsiteX25" fmla="*/ 4097482 w 4135582"/>
              <a:gd name="connsiteY25" fmla="*/ 1905000 h 1911928"/>
              <a:gd name="connsiteX26" fmla="*/ 4062846 w 4135582"/>
              <a:gd name="connsiteY26" fmla="*/ 1908464 h 1911928"/>
              <a:gd name="connsiteX27" fmla="*/ 4038600 w 4135582"/>
              <a:gd name="connsiteY27" fmla="*/ 1911928 h 1911928"/>
              <a:gd name="connsiteX28" fmla="*/ 3986646 w 4135582"/>
              <a:gd name="connsiteY28" fmla="*/ 1905000 h 1911928"/>
              <a:gd name="connsiteX29" fmla="*/ 3948546 w 4135582"/>
              <a:gd name="connsiteY29" fmla="*/ 1894609 h 1911928"/>
              <a:gd name="connsiteX30" fmla="*/ 3896591 w 4135582"/>
              <a:gd name="connsiteY30" fmla="*/ 1866900 h 1911928"/>
              <a:gd name="connsiteX31" fmla="*/ 3744191 w 4135582"/>
              <a:gd name="connsiteY31" fmla="*/ 1773382 h 1911928"/>
              <a:gd name="connsiteX32" fmla="*/ 3505200 w 4135582"/>
              <a:gd name="connsiteY32" fmla="*/ 1641764 h 1911928"/>
              <a:gd name="connsiteX33" fmla="*/ 3231573 w 4135582"/>
              <a:gd name="connsiteY33" fmla="*/ 1506682 h 1911928"/>
              <a:gd name="connsiteX34" fmla="*/ 3006436 w 4135582"/>
              <a:gd name="connsiteY34" fmla="*/ 1399309 h 1911928"/>
              <a:gd name="connsiteX35" fmla="*/ 2750127 w 4135582"/>
              <a:gd name="connsiteY35" fmla="*/ 1285009 h 1911928"/>
              <a:gd name="connsiteX36" fmla="*/ 2445327 w 4135582"/>
              <a:gd name="connsiteY36" fmla="*/ 1160319 h 1911928"/>
              <a:gd name="connsiteX37" fmla="*/ 2306782 w 4135582"/>
              <a:gd name="connsiteY37" fmla="*/ 1104900 h 1911928"/>
              <a:gd name="connsiteX38" fmla="*/ 2012373 w 4135582"/>
              <a:gd name="connsiteY38" fmla="*/ 1000991 h 1911928"/>
              <a:gd name="connsiteX39" fmla="*/ 1717964 w 4135582"/>
              <a:gd name="connsiteY39" fmla="*/ 904009 h 1911928"/>
              <a:gd name="connsiteX40" fmla="*/ 1340427 w 4135582"/>
              <a:gd name="connsiteY40" fmla="*/ 796637 h 1911928"/>
              <a:gd name="connsiteX41" fmla="*/ 917864 w 4135582"/>
              <a:gd name="connsiteY41" fmla="*/ 685800 h 1911928"/>
              <a:gd name="connsiteX42" fmla="*/ 665018 w 4135582"/>
              <a:gd name="connsiteY42" fmla="*/ 626919 h 1911928"/>
              <a:gd name="connsiteX43" fmla="*/ 516082 w 4135582"/>
              <a:gd name="connsiteY43" fmla="*/ 595746 h 1911928"/>
              <a:gd name="connsiteX44" fmla="*/ 408709 w 4135582"/>
              <a:gd name="connsiteY44" fmla="*/ 574964 h 1911928"/>
              <a:gd name="connsiteX45" fmla="*/ 297873 w 4135582"/>
              <a:gd name="connsiteY45" fmla="*/ 554182 h 1911928"/>
              <a:gd name="connsiteX46" fmla="*/ 232064 w 4135582"/>
              <a:gd name="connsiteY46" fmla="*/ 533400 h 1911928"/>
              <a:gd name="connsiteX47" fmla="*/ 183573 w 4135582"/>
              <a:gd name="connsiteY47" fmla="*/ 505691 h 1911928"/>
              <a:gd name="connsiteX48" fmla="*/ 155864 w 4135582"/>
              <a:gd name="connsiteY48" fmla="*/ 481446 h 1911928"/>
              <a:gd name="connsiteX49" fmla="*/ 138546 w 4135582"/>
              <a:gd name="connsiteY49" fmla="*/ 450273 h 1911928"/>
              <a:gd name="connsiteX50" fmla="*/ 103909 w 4135582"/>
              <a:gd name="connsiteY50" fmla="*/ 384464 h 1911928"/>
              <a:gd name="connsiteX51" fmla="*/ 69273 w 4135582"/>
              <a:gd name="connsiteY51" fmla="*/ 304800 h 1911928"/>
              <a:gd name="connsiteX52" fmla="*/ 27709 w 4135582"/>
              <a:gd name="connsiteY52" fmla="*/ 197428 h 1911928"/>
              <a:gd name="connsiteX53" fmla="*/ 13855 w 4135582"/>
              <a:gd name="connsiteY53" fmla="*/ 135082 h 1911928"/>
              <a:gd name="connsiteX54" fmla="*/ 0 w 4135582"/>
              <a:gd name="connsiteY54" fmla="*/ 65809 h 1911928"/>
              <a:gd name="connsiteX55" fmla="*/ 0 w 4135582"/>
              <a:gd name="connsiteY55" fmla="*/ 34637 h 1911928"/>
              <a:gd name="connsiteX56" fmla="*/ 3464 w 4135582"/>
              <a:gd name="connsiteY56" fmla="*/ 13855 h 1911928"/>
              <a:gd name="connsiteX57" fmla="*/ 17318 w 4135582"/>
              <a:gd name="connsiteY57" fmla="*/ 0 h 1911928"/>
              <a:gd name="connsiteX58" fmla="*/ 27709 w 4135582"/>
              <a:gd name="connsiteY58" fmla="*/ 0 h 1911928"/>
              <a:gd name="connsiteX59" fmla="*/ 34636 w 4135582"/>
              <a:gd name="connsiteY59" fmla="*/ 10391 h 1911928"/>
              <a:gd name="connsiteX60" fmla="*/ 51955 w 4135582"/>
              <a:gd name="connsiteY60" fmla="*/ 31173 h 1911928"/>
              <a:gd name="connsiteX61" fmla="*/ 65809 w 4135582"/>
              <a:gd name="connsiteY61" fmla="*/ 55419 h 1911928"/>
              <a:gd name="connsiteX62" fmla="*/ 83127 w 4135582"/>
              <a:gd name="connsiteY62" fmla="*/ 83128 h 1911928"/>
              <a:gd name="connsiteX63" fmla="*/ 110836 w 4135582"/>
              <a:gd name="connsiteY63" fmla="*/ 128155 h 1911928"/>
              <a:gd name="connsiteX64" fmla="*/ 155864 w 4135582"/>
              <a:gd name="connsiteY64" fmla="*/ 176646 h 1911928"/>
              <a:gd name="connsiteX65" fmla="*/ 221673 w 4135582"/>
              <a:gd name="connsiteY65" fmla="*/ 225137 h 1911928"/>
              <a:gd name="connsiteX66" fmla="*/ 287482 w 4135582"/>
              <a:gd name="connsiteY66" fmla="*/ 263237 h 1911928"/>
              <a:gd name="connsiteX67" fmla="*/ 353291 w 4135582"/>
              <a:gd name="connsiteY67" fmla="*/ 290946 h 1911928"/>
              <a:gd name="connsiteX68" fmla="*/ 529936 w 4135582"/>
              <a:gd name="connsiteY68" fmla="*/ 353291 h 1911928"/>
              <a:gd name="connsiteX69" fmla="*/ 640773 w 4135582"/>
              <a:gd name="connsiteY69" fmla="*/ 384464 h 1911928"/>
              <a:gd name="connsiteX70" fmla="*/ 893618 w 4135582"/>
              <a:gd name="connsiteY70" fmla="*/ 457200 h 1911928"/>
              <a:gd name="connsiteX71" fmla="*/ 1250373 w 4135582"/>
              <a:gd name="connsiteY71" fmla="*/ 557646 h 1911928"/>
              <a:gd name="connsiteX72" fmla="*/ 1451264 w 4135582"/>
              <a:gd name="connsiteY72" fmla="*/ 616528 h 191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135582" h="1911928">
                <a:moveTo>
                  <a:pt x="1451264" y="616528"/>
                </a:moveTo>
                <a:lnTo>
                  <a:pt x="1783773" y="716973"/>
                </a:lnTo>
                <a:lnTo>
                  <a:pt x="2074718" y="810491"/>
                </a:lnTo>
                <a:lnTo>
                  <a:pt x="2414155" y="931719"/>
                </a:lnTo>
                <a:lnTo>
                  <a:pt x="2843646" y="1094509"/>
                </a:lnTo>
                <a:lnTo>
                  <a:pt x="3297382" y="1267691"/>
                </a:lnTo>
                <a:lnTo>
                  <a:pt x="3429000" y="1316182"/>
                </a:lnTo>
                <a:lnTo>
                  <a:pt x="3484418" y="1336964"/>
                </a:lnTo>
                <a:lnTo>
                  <a:pt x="3515591" y="1347355"/>
                </a:lnTo>
                <a:lnTo>
                  <a:pt x="3629891" y="1354282"/>
                </a:lnTo>
                <a:lnTo>
                  <a:pt x="3730336" y="1361209"/>
                </a:lnTo>
                <a:lnTo>
                  <a:pt x="3785755" y="1357746"/>
                </a:lnTo>
                <a:lnTo>
                  <a:pt x="3803073" y="1361209"/>
                </a:lnTo>
                <a:lnTo>
                  <a:pt x="3827318" y="1378528"/>
                </a:lnTo>
                <a:lnTo>
                  <a:pt x="3875809" y="1423555"/>
                </a:lnTo>
                <a:lnTo>
                  <a:pt x="3924300" y="1465119"/>
                </a:lnTo>
                <a:lnTo>
                  <a:pt x="3955473" y="1503219"/>
                </a:lnTo>
                <a:lnTo>
                  <a:pt x="4010891" y="1569028"/>
                </a:lnTo>
                <a:lnTo>
                  <a:pt x="4052455" y="1631373"/>
                </a:lnTo>
                <a:lnTo>
                  <a:pt x="4090555" y="1697182"/>
                </a:lnTo>
                <a:lnTo>
                  <a:pt x="4107873" y="1731819"/>
                </a:lnTo>
                <a:lnTo>
                  <a:pt x="4121727" y="1766455"/>
                </a:lnTo>
                <a:lnTo>
                  <a:pt x="4132118" y="1814946"/>
                </a:lnTo>
                <a:lnTo>
                  <a:pt x="4135582" y="1842655"/>
                </a:lnTo>
                <a:lnTo>
                  <a:pt x="4128655" y="1873828"/>
                </a:lnTo>
                <a:lnTo>
                  <a:pt x="4097482" y="1905000"/>
                </a:lnTo>
                <a:lnTo>
                  <a:pt x="4062846" y="1908464"/>
                </a:lnTo>
                <a:lnTo>
                  <a:pt x="4038600" y="1911928"/>
                </a:lnTo>
                <a:lnTo>
                  <a:pt x="3986646" y="1905000"/>
                </a:lnTo>
                <a:lnTo>
                  <a:pt x="3948546" y="1894609"/>
                </a:lnTo>
                <a:lnTo>
                  <a:pt x="3896591" y="1866900"/>
                </a:lnTo>
                <a:lnTo>
                  <a:pt x="3744191" y="1773382"/>
                </a:lnTo>
                <a:lnTo>
                  <a:pt x="3505200" y="1641764"/>
                </a:lnTo>
                <a:lnTo>
                  <a:pt x="3231573" y="1506682"/>
                </a:lnTo>
                <a:lnTo>
                  <a:pt x="3006436" y="1399309"/>
                </a:lnTo>
                <a:lnTo>
                  <a:pt x="2750127" y="1285009"/>
                </a:lnTo>
                <a:lnTo>
                  <a:pt x="2445327" y="1160319"/>
                </a:lnTo>
                <a:lnTo>
                  <a:pt x="2306782" y="1104900"/>
                </a:lnTo>
                <a:lnTo>
                  <a:pt x="2012373" y="1000991"/>
                </a:lnTo>
                <a:lnTo>
                  <a:pt x="1717964" y="904009"/>
                </a:lnTo>
                <a:lnTo>
                  <a:pt x="1340427" y="796637"/>
                </a:lnTo>
                <a:lnTo>
                  <a:pt x="917864" y="685800"/>
                </a:lnTo>
                <a:lnTo>
                  <a:pt x="665018" y="626919"/>
                </a:lnTo>
                <a:lnTo>
                  <a:pt x="516082" y="595746"/>
                </a:lnTo>
                <a:lnTo>
                  <a:pt x="408709" y="574964"/>
                </a:lnTo>
                <a:lnTo>
                  <a:pt x="297873" y="554182"/>
                </a:lnTo>
                <a:lnTo>
                  <a:pt x="232064" y="533400"/>
                </a:lnTo>
                <a:lnTo>
                  <a:pt x="183573" y="505691"/>
                </a:lnTo>
                <a:lnTo>
                  <a:pt x="155864" y="481446"/>
                </a:lnTo>
                <a:lnTo>
                  <a:pt x="138546" y="450273"/>
                </a:lnTo>
                <a:lnTo>
                  <a:pt x="103909" y="384464"/>
                </a:lnTo>
                <a:lnTo>
                  <a:pt x="69273" y="304800"/>
                </a:lnTo>
                <a:lnTo>
                  <a:pt x="27709" y="197428"/>
                </a:lnTo>
                <a:lnTo>
                  <a:pt x="13855" y="135082"/>
                </a:lnTo>
                <a:lnTo>
                  <a:pt x="0" y="65809"/>
                </a:lnTo>
                <a:lnTo>
                  <a:pt x="0" y="34637"/>
                </a:lnTo>
                <a:lnTo>
                  <a:pt x="3464" y="13855"/>
                </a:lnTo>
                <a:lnTo>
                  <a:pt x="17318" y="0"/>
                </a:lnTo>
                <a:lnTo>
                  <a:pt x="27709" y="0"/>
                </a:lnTo>
                <a:lnTo>
                  <a:pt x="34636" y="10391"/>
                </a:lnTo>
                <a:lnTo>
                  <a:pt x="51955" y="31173"/>
                </a:lnTo>
                <a:lnTo>
                  <a:pt x="65809" y="55419"/>
                </a:lnTo>
                <a:lnTo>
                  <a:pt x="83127" y="83128"/>
                </a:lnTo>
                <a:lnTo>
                  <a:pt x="110836" y="128155"/>
                </a:lnTo>
                <a:lnTo>
                  <a:pt x="155864" y="176646"/>
                </a:lnTo>
                <a:lnTo>
                  <a:pt x="221673" y="225137"/>
                </a:lnTo>
                <a:lnTo>
                  <a:pt x="287482" y="263237"/>
                </a:lnTo>
                <a:lnTo>
                  <a:pt x="353291" y="290946"/>
                </a:lnTo>
                <a:lnTo>
                  <a:pt x="529936" y="353291"/>
                </a:lnTo>
                <a:lnTo>
                  <a:pt x="640773" y="384464"/>
                </a:lnTo>
                <a:lnTo>
                  <a:pt x="893618" y="457200"/>
                </a:lnTo>
                <a:lnTo>
                  <a:pt x="1250373" y="557646"/>
                </a:lnTo>
                <a:lnTo>
                  <a:pt x="1451264" y="616528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17727843-2FFE-4B59-9B19-B87BA2758E75}"/>
              </a:ext>
            </a:extLst>
          </p:cNvPr>
          <p:cNvSpPr/>
          <p:nvPr/>
        </p:nvSpPr>
        <p:spPr>
          <a:xfrm rot="17400000">
            <a:off x="4165601" y="3290888"/>
            <a:ext cx="3683000" cy="1730375"/>
          </a:xfrm>
          <a:custGeom>
            <a:avLst/>
            <a:gdLst>
              <a:gd name="connsiteX0" fmla="*/ 2225675 w 3683000"/>
              <a:gd name="connsiteY0" fmla="*/ 787400 h 1730375"/>
              <a:gd name="connsiteX1" fmla="*/ 2832100 w 3683000"/>
              <a:gd name="connsiteY1" fmla="*/ 568325 h 1730375"/>
              <a:gd name="connsiteX2" fmla="*/ 3133725 w 3683000"/>
              <a:gd name="connsiteY2" fmla="*/ 457200 h 1730375"/>
              <a:gd name="connsiteX3" fmla="*/ 3197225 w 3683000"/>
              <a:gd name="connsiteY3" fmla="*/ 425450 h 1730375"/>
              <a:gd name="connsiteX4" fmla="*/ 3273425 w 3683000"/>
              <a:gd name="connsiteY4" fmla="*/ 387350 h 1730375"/>
              <a:gd name="connsiteX5" fmla="*/ 3340100 w 3683000"/>
              <a:gd name="connsiteY5" fmla="*/ 346075 h 1730375"/>
              <a:gd name="connsiteX6" fmla="*/ 3394075 w 3683000"/>
              <a:gd name="connsiteY6" fmla="*/ 304800 h 1730375"/>
              <a:gd name="connsiteX7" fmla="*/ 3457575 w 3683000"/>
              <a:gd name="connsiteY7" fmla="*/ 254000 h 1730375"/>
              <a:gd name="connsiteX8" fmla="*/ 3505200 w 3683000"/>
              <a:gd name="connsiteY8" fmla="*/ 206375 h 1730375"/>
              <a:gd name="connsiteX9" fmla="*/ 3533775 w 3683000"/>
              <a:gd name="connsiteY9" fmla="*/ 171450 h 1730375"/>
              <a:gd name="connsiteX10" fmla="*/ 3556000 w 3683000"/>
              <a:gd name="connsiteY10" fmla="*/ 136525 h 1730375"/>
              <a:gd name="connsiteX11" fmla="*/ 3584575 w 3683000"/>
              <a:gd name="connsiteY11" fmla="*/ 85725 h 1730375"/>
              <a:gd name="connsiteX12" fmla="*/ 3600450 w 3683000"/>
              <a:gd name="connsiteY12" fmla="*/ 12700 h 1730375"/>
              <a:gd name="connsiteX13" fmla="*/ 3609975 w 3683000"/>
              <a:gd name="connsiteY13" fmla="*/ 0 h 1730375"/>
              <a:gd name="connsiteX14" fmla="*/ 3635375 w 3683000"/>
              <a:gd name="connsiteY14" fmla="*/ 12700 h 1730375"/>
              <a:gd name="connsiteX15" fmla="*/ 3683000 w 3683000"/>
              <a:gd name="connsiteY15" fmla="*/ 155575 h 1730375"/>
              <a:gd name="connsiteX16" fmla="*/ 3667125 w 3683000"/>
              <a:gd name="connsiteY16" fmla="*/ 234950 h 1730375"/>
              <a:gd name="connsiteX17" fmla="*/ 3648075 w 3683000"/>
              <a:gd name="connsiteY17" fmla="*/ 355600 h 1730375"/>
              <a:gd name="connsiteX18" fmla="*/ 3622675 w 3683000"/>
              <a:gd name="connsiteY18" fmla="*/ 441325 h 1730375"/>
              <a:gd name="connsiteX19" fmla="*/ 3609975 w 3683000"/>
              <a:gd name="connsiteY19" fmla="*/ 476250 h 1730375"/>
              <a:gd name="connsiteX20" fmla="*/ 3606800 w 3683000"/>
              <a:gd name="connsiteY20" fmla="*/ 501650 h 1730375"/>
              <a:gd name="connsiteX21" fmla="*/ 3594100 w 3683000"/>
              <a:gd name="connsiteY21" fmla="*/ 552450 h 1730375"/>
              <a:gd name="connsiteX22" fmla="*/ 3578225 w 3683000"/>
              <a:gd name="connsiteY22" fmla="*/ 587375 h 1730375"/>
              <a:gd name="connsiteX23" fmla="*/ 3552825 w 3683000"/>
              <a:gd name="connsiteY23" fmla="*/ 612775 h 1730375"/>
              <a:gd name="connsiteX24" fmla="*/ 3511550 w 3683000"/>
              <a:gd name="connsiteY24" fmla="*/ 622300 h 1730375"/>
              <a:gd name="connsiteX25" fmla="*/ 3444875 w 3683000"/>
              <a:gd name="connsiteY25" fmla="*/ 635000 h 1730375"/>
              <a:gd name="connsiteX26" fmla="*/ 3352800 w 3683000"/>
              <a:gd name="connsiteY26" fmla="*/ 666750 h 1730375"/>
              <a:gd name="connsiteX27" fmla="*/ 3257550 w 3683000"/>
              <a:gd name="connsiteY27" fmla="*/ 698500 h 1730375"/>
              <a:gd name="connsiteX28" fmla="*/ 3016250 w 3683000"/>
              <a:gd name="connsiteY28" fmla="*/ 784225 h 1730375"/>
              <a:gd name="connsiteX29" fmla="*/ 2466975 w 3683000"/>
              <a:gd name="connsiteY29" fmla="*/ 984250 h 1730375"/>
              <a:gd name="connsiteX30" fmla="*/ 2108200 w 3683000"/>
              <a:gd name="connsiteY30" fmla="*/ 1117600 h 1730375"/>
              <a:gd name="connsiteX31" fmla="*/ 1857375 w 3683000"/>
              <a:gd name="connsiteY31" fmla="*/ 1203325 h 1730375"/>
              <a:gd name="connsiteX32" fmla="*/ 1447800 w 3683000"/>
              <a:gd name="connsiteY32" fmla="*/ 1339850 h 1730375"/>
              <a:gd name="connsiteX33" fmla="*/ 955675 w 3683000"/>
              <a:gd name="connsiteY33" fmla="*/ 1498600 h 1730375"/>
              <a:gd name="connsiteX34" fmla="*/ 631825 w 3683000"/>
              <a:gd name="connsiteY34" fmla="*/ 1600200 h 1730375"/>
              <a:gd name="connsiteX35" fmla="*/ 393700 w 3683000"/>
              <a:gd name="connsiteY35" fmla="*/ 1673225 h 1730375"/>
              <a:gd name="connsiteX36" fmla="*/ 234950 w 3683000"/>
              <a:gd name="connsiteY36" fmla="*/ 1714500 h 1730375"/>
              <a:gd name="connsiteX37" fmla="*/ 158750 w 3683000"/>
              <a:gd name="connsiteY37" fmla="*/ 1724025 h 1730375"/>
              <a:gd name="connsiteX38" fmla="*/ 101600 w 3683000"/>
              <a:gd name="connsiteY38" fmla="*/ 1730375 h 1730375"/>
              <a:gd name="connsiteX39" fmla="*/ 53975 w 3683000"/>
              <a:gd name="connsiteY39" fmla="*/ 1730375 h 1730375"/>
              <a:gd name="connsiteX40" fmla="*/ 25400 w 3683000"/>
              <a:gd name="connsiteY40" fmla="*/ 1727200 h 1730375"/>
              <a:gd name="connsiteX41" fmla="*/ 6350 w 3683000"/>
              <a:gd name="connsiteY41" fmla="*/ 1714500 h 1730375"/>
              <a:gd name="connsiteX42" fmla="*/ 0 w 3683000"/>
              <a:gd name="connsiteY42" fmla="*/ 1698625 h 1730375"/>
              <a:gd name="connsiteX43" fmla="*/ 3175 w 3683000"/>
              <a:gd name="connsiteY43" fmla="*/ 1673225 h 1730375"/>
              <a:gd name="connsiteX44" fmla="*/ 15875 w 3683000"/>
              <a:gd name="connsiteY44" fmla="*/ 1644650 h 1730375"/>
              <a:gd name="connsiteX45" fmla="*/ 47625 w 3683000"/>
              <a:gd name="connsiteY45" fmla="*/ 1619250 h 1730375"/>
              <a:gd name="connsiteX46" fmla="*/ 98425 w 3683000"/>
              <a:gd name="connsiteY46" fmla="*/ 1590675 h 1730375"/>
              <a:gd name="connsiteX47" fmla="*/ 149225 w 3683000"/>
              <a:gd name="connsiteY47" fmla="*/ 1571625 h 1730375"/>
              <a:gd name="connsiteX48" fmla="*/ 234950 w 3683000"/>
              <a:gd name="connsiteY48" fmla="*/ 1530350 h 1730375"/>
              <a:gd name="connsiteX49" fmla="*/ 371475 w 3683000"/>
              <a:gd name="connsiteY49" fmla="*/ 1470025 h 1730375"/>
              <a:gd name="connsiteX50" fmla="*/ 606425 w 3683000"/>
              <a:gd name="connsiteY50" fmla="*/ 1377950 h 1730375"/>
              <a:gd name="connsiteX51" fmla="*/ 796925 w 3683000"/>
              <a:gd name="connsiteY51" fmla="*/ 1308100 h 1730375"/>
              <a:gd name="connsiteX52" fmla="*/ 1098550 w 3683000"/>
              <a:gd name="connsiteY52" fmla="*/ 1200150 h 1730375"/>
              <a:gd name="connsiteX53" fmla="*/ 1311275 w 3683000"/>
              <a:gd name="connsiteY53" fmla="*/ 1120775 h 1730375"/>
              <a:gd name="connsiteX54" fmla="*/ 1581150 w 3683000"/>
              <a:gd name="connsiteY54" fmla="*/ 1022350 h 1730375"/>
              <a:gd name="connsiteX55" fmla="*/ 1768475 w 3683000"/>
              <a:gd name="connsiteY55" fmla="*/ 952500 h 1730375"/>
              <a:gd name="connsiteX56" fmla="*/ 2019300 w 3683000"/>
              <a:gd name="connsiteY56" fmla="*/ 863600 h 1730375"/>
              <a:gd name="connsiteX57" fmla="*/ 2225675 w 3683000"/>
              <a:gd name="connsiteY57" fmla="*/ 787400 h 173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683000" h="1730375">
                <a:moveTo>
                  <a:pt x="2225675" y="787400"/>
                </a:moveTo>
                <a:lnTo>
                  <a:pt x="2832100" y="568325"/>
                </a:lnTo>
                <a:lnTo>
                  <a:pt x="3133725" y="457200"/>
                </a:lnTo>
                <a:lnTo>
                  <a:pt x="3197225" y="425450"/>
                </a:lnTo>
                <a:lnTo>
                  <a:pt x="3273425" y="387350"/>
                </a:lnTo>
                <a:lnTo>
                  <a:pt x="3340100" y="346075"/>
                </a:lnTo>
                <a:lnTo>
                  <a:pt x="3394075" y="304800"/>
                </a:lnTo>
                <a:lnTo>
                  <a:pt x="3457575" y="254000"/>
                </a:lnTo>
                <a:lnTo>
                  <a:pt x="3505200" y="206375"/>
                </a:lnTo>
                <a:lnTo>
                  <a:pt x="3533775" y="171450"/>
                </a:lnTo>
                <a:lnTo>
                  <a:pt x="3556000" y="136525"/>
                </a:lnTo>
                <a:lnTo>
                  <a:pt x="3584575" y="85725"/>
                </a:lnTo>
                <a:lnTo>
                  <a:pt x="3600450" y="12700"/>
                </a:lnTo>
                <a:lnTo>
                  <a:pt x="3609975" y="0"/>
                </a:lnTo>
                <a:lnTo>
                  <a:pt x="3635375" y="12700"/>
                </a:lnTo>
                <a:lnTo>
                  <a:pt x="3683000" y="155575"/>
                </a:lnTo>
                <a:lnTo>
                  <a:pt x="3667125" y="234950"/>
                </a:lnTo>
                <a:lnTo>
                  <a:pt x="3648075" y="355600"/>
                </a:lnTo>
                <a:lnTo>
                  <a:pt x="3622675" y="441325"/>
                </a:lnTo>
                <a:lnTo>
                  <a:pt x="3609975" y="476250"/>
                </a:lnTo>
                <a:lnTo>
                  <a:pt x="3606800" y="501650"/>
                </a:lnTo>
                <a:lnTo>
                  <a:pt x="3594100" y="552450"/>
                </a:lnTo>
                <a:lnTo>
                  <a:pt x="3578225" y="587375"/>
                </a:lnTo>
                <a:lnTo>
                  <a:pt x="3552825" y="612775"/>
                </a:lnTo>
                <a:lnTo>
                  <a:pt x="3511550" y="622300"/>
                </a:lnTo>
                <a:lnTo>
                  <a:pt x="3444875" y="635000"/>
                </a:lnTo>
                <a:lnTo>
                  <a:pt x="3352800" y="666750"/>
                </a:lnTo>
                <a:lnTo>
                  <a:pt x="3257550" y="698500"/>
                </a:lnTo>
                <a:lnTo>
                  <a:pt x="3016250" y="784225"/>
                </a:lnTo>
                <a:lnTo>
                  <a:pt x="2466975" y="984250"/>
                </a:lnTo>
                <a:lnTo>
                  <a:pt x="2108200" y="1117600"/>
                </a:lnTo>
                <a:lnTo>
                  <a:pt x="1857375" y="1203325"/>
                </a:lnTo>
                <a:lnTo>
                  <a:pt x="1447800" y="1339850"/>
                </a:lnTo>
                <a:lnTo>
                  <a:pt x="955675" y="1498600"/>
                </a:lnTo>
                <a:lnTo>
                  <a:pt x="631825" y="1600200"/>
                </a:lnTo>
                <a:lnTo>
                  <a:pt x="393700" y="1673225"/>
                </a:lnTo>
                <a:lnTo>
                  <a:pt x="234950" y="1714500"/>
                </a:lnTo>
                <a:lnTo>
                  <a:pt x="158750" y="1724025"/>
                </a:lnTo>
                <a:lnTo>
                  <a:pt x="101600" y="1730375"/>
                </a:lnTo>
                <a:lnTo>
                  <a:pt x="53975" y="1730375"/>
                </a:lnTo>
                <a:lnTo>
                  <a:pt x="25400" y="1727200"/>
                </a:lnTo>
                <a:lnTo>
                  <a:pt x="6350" y="1714500"/>
                </a:lnTo>
                <a:lnTo>
                  <a:pt x="0" y="1698625"/>
                </a:lnTo>
                <a:lnTo>
                  <a:pt x="3175" y="1673225"/>
                </a:lnTo>
                <a:lnTo>
                  <a:pt x="15875" y="1644650"/>
                </a:lnTo>
                <a:lnTo>
                  <a:pt x="47625" y="1619250"/>
                </a:lnTo>
                <a:lnTo>
                  <a:pt x="98425" y="1590675"/>
                </a:lnTo>
                <a:lnTo>
                  <a:pt x="149225" y="1571625"/>
                </a:lnTo>
                <a:lnTo>
                  <a:pt x="234950" y="1530350"/>
                </a:lnTo>
                <a:lnTo>
                  <a:pt x="371475" y="1470025"/>
                </a:lnTo>
                <a:lnTo>
                  <a:pt x="606425" y="1377950"/>
                </a:lnTo>
                <a:lnTo>
                  <a:pt x="796925" y="1308100"/>
                </a:lnTo>
                <a:lnTo>
                  <a:pt x="1098550" y="1200150"/>
                </a:lnTo>
                <a:lnTo>
                  <a:pt x="1311275" y="1120775"/>
                </a:lnTo>
                <a:lnTo>
                  <a:pt x="1581150" y="1022350"/>
                </a:lnTo>
                <a:lnTo>
                  <a:pt x="1768475" y="952500"/>
                </a:lnTo>
                <a:lnTo>
                  <a:pt x="2019300" y="863600"/>
                </a:lnTo>
                <a:lnTo>
                  <a:pt x="2225675" y="787400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E5E4FE-1DF5-4655-90A4-BE6CA4636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9" y="1543051"/>
            <a:ext cx="45307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0D9DFBA-FD2D-4422-90AE-9C254B238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4" y="1581151"/>
            <a:ext cx="4529137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D3C70D4-595B-4F29-90EA-129B55118236}"/>
              </a:ext>
            </a:extLst>
          </p:cNvPr>
          <p:cNvSpPr/>
          <p:nvPr/>
        </p:nvSpPr>
        <p:spPr>
          <a:xfrm>
            <a:off x="4240213" y="1533525"/>
            <a:ext cx="1160462" cy="1309688"/>
          </a:xfrm>
          <a:custGeom>
            <a:avLst/>
            <a:gdLst>
              <a:gd name="connsiteX0" fmla="*/ 559594 w 1159669"/>
              <a:gd name="connsiteY0" fmla="*/ 609600 h 1309688"/>
              <a:gd name="connsiteX1" fmla="*/ 647700 w 1159669"/>
              <a:gd name="connsiteY1" fmla="*/ 481013 h 1309688"/>
              <a:gd name="connsiteX2" fmla="*/ 728663 w 1159669"/>
              <a:gd name="connsiteY2" fmla="*/ 352425 h 1309688"/>
              <a:gd name="connsiteX3" fmla="*/ 781050 w 1159669"/>
              <a:gd name="connsiteY3" fmla="*/ 259556 h 1309688"/>
              <a:gd name="connsiteX4" fmla="*/ 797719 w 1159669"/>
              <a:gd name="connsiteY4" fmla="*/ 226219 h 1309688"/>
              <a:gd name="connsiteX5" fmla="*/ 795338 w 1159669"/>
              <a:gd name="connsiteY5" fmla="*/ 200025 h 1309688"/>
              <a:gd name="connsiteX6" fmla="*/ 778669 w 1159669"/>
              <a:gd name="connsiteY6" fmla="*/ 154781 h 1309688"/>
              <a:gd name="connsiteX7" fmla="*/ 754857 w 1159669"/>
              <a:gd name="connsiteY7" fmla="*/ 128588 h 1309688"/>
              <a:gd name="connsiteX8" fmla="*/ 721519 w 1159669"/>
              <a:gd name="connsiteY8" fmla="*/ 104775 h 1309688"/>
              <a:gd name="connsiteX9" fmla="*/ 681038 w 1159669"/>
              <a:gd name="connsiteY9" fmla="*/ 88106 h 1309688"/>
              <a:gd name="connsiteX10" fmla="*/ 640557 w 1159669"/>
              <a:gd name="connsiteY10" fmla="*/ 73819 h 1309688"/>
              <a:gd name="connsiteX11" fmla="*/ 626269 w 1159669"/>
              <a:gd name="connsiteY11" fmla="*/ 69056 h 1309688"/>
              <a:gd name="connsiteX12" fmla="*/ 611982 w 1159669"/>
              <a:gd name="connsiteY12" fmla="*/ 59531 h 1309688"/>
              <a:gd name="connsiteX13" fmla="*/ 592932 w 1159669"/>
              <a:gd name="connsiteY13" fmla="*/ 30956 h 1309688"/>
              <a:gd name="connsiteX14" fmla="*/ 592932 w 1159669"/>
              <a:gd name="connsiteY14" fmla="*/ 11906 h 1309688"/>
              <a:gd name="connsiteX15" fmla="*/ 607219 w 1159669"/>
              <a:gd name="connsiteY15" fmla="*/ 4763 h 1309688"/>
              <a:gd name="connsiteX16" fmla="*/ 650082 w 1159669"/>
              <a:gd name="connsiteY16" fmla="*/ 0 h 1309688"/>
              <a:gd name="connsiteX17" fmla="*/ 738188 w 1159669"/>
              <a:gd name="connsiteY17" fmla="*/ 2381 h 1309688"/>
              <a:gd name="connsiteX18" fmla="*/ 847725 w 1159669"/>
              <a:gd name="connsiteY18" fmla="*/ 4763 h 1309688"/>
              <a:gd name="connsiteX19" fmla="*/ 897732 w 1159669"/>
              <a:gd name="connsiteY19" fmla="*/ 9525 h 1309688"/>
              <a:gd name="connsiteX20" fmla="*/ 940594 w 1159669"/>
              <a:gd name="connsiteY20" fmla="*/ 19050 h 1309688"/>
              <a:gd name="connsiteX21" fmla="*/ 985838 w 1159669"/>
              <a:gd name="connsiteY21" fmla="*/ 30956 h 1309688"/>
              <a:gd name="connsiteX22" fmla="*/ 1028700 w 1159669"/>
              <a:gd name="connsiteY22" fmla="*/ 45244 h 1309688"/>
              <a:gd name="connsiteX23" fmla="*/ 1069182 w 1159669"/>
              <a:gd name="connsiteY23" fmla="*/ 71438 h 1309688"/>
              <a:gd name="connsiteX24" fmla="*/ 1112044 w 1159669"/>
              <a:gd name="connsiteY24" fmla="*/ 107156 h 1309688"/>
              <a:gd name="connsiteX25" fmla="*/ 1140619 w 1159669"/>
              <a:gd name="connsiteY25" fmla="*/ 135731 h 1309688"/>
              <a:gd name="connsiteX26" fmla="*/ 1152525 w 1159669"/>
              <a:gd name="connsiteY26" fmla="*/ 152400 h 1309688"/>
              <a:gd name="connsiteX27" fmla="*/ 1157288 w 1159669"/>
              <a:gd name="connsiteY27" fmla="*/ 161925 h 1309688"/>
              <a:gd name="connsiteX28" fmla="*/ 1159669 w 1159669"/>
              <a:gd name="connsiteY28" fmla="*/ 176213 h 1309688"/>
              <a:gd name="connsiteX29" fmla="*/ 1159669 w 1159669"/>
              <a:gd name="connsiteY29" fmla="*/ 190500 h 1309688"/>
              <a:gd name="connsiteX30" fmla="*/ 1154907 w 1159669"/>
              <a:gd name="connsiteY30" fmla="*/ 207169 h 1309688"/>
              <a:gd name="connsiteX31" fmla="*/ 1138238 w 1159669"/>
              <a:gd name="connsiteY31" fmla="*/ 238125 h 1309688"/>
              <a:gd name="connsiteX32" fmla="*/ 1126332 w 1159669"/>
              <a:gd name="connsiteY32" fmla="*/ 252413 h 1309688"/>
              <a:gd name="connsiteX33" fmla="*/ 1109663 w 1159669"/>
              <a:gd name="connsiteY33" fmla="*/ 269081 h 1309688"/>
              <a:gd name="connsiteX34" fmla="*/ 1092994 w 1159669"/>
              <a:gd name="connsiteY34" fmla="*/ 280988 h 1309688"/>
              <a:gd name="connsiteX35" fmla="*/ 1066800 w 1159669"/>
              <a:gd name="connsiteY35" fmla="*/ 314325 h 1309688"/>
              <a:gd name="connsiteX36" fmla="*/ 978694 w 1159669"/>
              <a:gd name="connsiteY36" fmla="*/ 435769 h 1309688"/>
              <a:gd name="connsiteX37" fmla="*/ 909638 w 1159669"/>
              <a:gd name="connsiteY37" fmla="*/ 528638 h 1309688"/>
              <a:gd name="connsiteX38" fmla="*/ 747713 w 1159669"/>
              <a:gd name="connsiteY38" fmla="*/ 719138 h 1309688"/>
              <a:gd name="connsiteX39" fmla="*/ 631032 w 1159669"/>
              <a:gd name="connsiteY39" fmla="*/ 838200 h 1309688"/>
              <a:gd name="connsiteX40" fmla="*/ 523875 w 1159669"/>
              <a:gd name="connsiteY40" fmla="*/ 933450 h 1309688"/>
              <a:gd name="connsiteX41" fmla="*/ 390525 w 1159669"/>
              <a:gd name="connsiteY41" fmla="*/ 1052513 h 1309688"/>
              <a:gd name="connsiteX42" fmla="*/ 280988 w 1159669"/>
              <a:gd name="connsiteY42" fmla="*/ 1138238 h 1309688"/>
              <a:gd name="connsiteX43" fmla="*/ 161925 w 1159669"/>
              <a:gd name="connsiteY43" fmla="*/ 1221581 h 1309688"/>
              <a:gd name="connsiteX44" fmla="*/ 88107 w 1159669"/>
              <a:gd name="connsiteY44" fmla="*/ 1276350 h 1309688"/>
              <a:gd name="connsiteX45" fmla="*/ 50007 w 1159669"/>
              <a:gd name="connsiteY45" fmla="*/ 1300163 h 1309688"/>
              <a:gd name="connsiteX46" fmla="*/ 28575 w 1159669"/>
              <a:gd name="connsiteY46" fmla="*/ 1307306 h 1309688"/>
              <a:gd name="connsiteX47" fmla="*/ 14288 w 1159669"/>
              <a:gd name="connsiteY47" fmla="*/ 1309688 h 1309688"/>
              <a:gd name="connsiteX48" fmla="*/ 4763 w 1159669"/>
              <a:gd name="connsiteY48" fmla="*/ 1302544 h 1309688"/>
              <a:gd name="connsiteX49" fmla="*/ 0 w 1159669"/>
              <a:gd name="connsiteY49" fmla="*/ 1295400 h 1309688"/>
              <a:gd name="connsiteX50" fmla="*/ 4763 w 1159669"/>
              <a:gd name="connsiteY50" fmla="*/ 1278731 h 1309688"/>
              <a:gd name="connsiteX51" fmla="*/ 11907 w 1159669"/>
              <a:gd name="connsiteY51" fmla="*/ 1254919 h 1309688"/>
              <a:gd name="connsiteX52" fmla="*/ 40482 w 1159669"/>
              <a:gd name="connsiteY52" fmla="*/ 1221581 h 1309688"/>
              <a:gd name="connsiteX53" fmla="*/ 135732 w 1159669"/>
              <a:gd name="connsiteY53" fmla="*/ 1123950 h 1309688"/>
              <a:gd name="connsiteX54" fmla="*/ 219075 w 1159669"/>
              <a:gd name="connsiteY54" fmla="*/ 1031081 h 1309688"/>
              <a:gd name="connsiteX55" fmla="*/ 333375 w 1159669"/>
              <a:gd name="connsiteY55" fmla="*/ 900113 h 1309688"/>
              <a:gd name="connsiteX56" fmla="*/ 431007 w 1159669"/>
              <a:gd name="connsiteY56" fmla="*/ 776288 h 1309688"/>
              <a:gd name="connsiteX57" fmla="*/ 519113 w 1159669"/>
              <a:gd name="connsiteY57" fmla="*/ 669131 h 1309688"/>
              <a:gd name="connsiteX58" fmla="*/ 559594 w 1159669"/>
              <a:gd name="connsiteY58" fmla="*/ 609600 h 130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59669" h="1309688">
                <a:moveTo>
                  <a:pt x="559594" y="609600"/>
                </a:moveTo>
                <a:lnTo>
                  <a:pt x="647700" y="481013"/>
                </a:lnTo>
                <a:lnTo>
                  <a:pt x="728663" y="352425"/>
                </a:lnTo>
                <a:lnTo>
                  <a:pt x="781050" y="259556"/>
                </a:lnTo>
                <a:lnTo>
                  <a:pt x="797719" y="226219"/>
                </a:lnTo>
                <a:lnTo>
                  <a:pt x="795338" y="200025"/>
                </a:lnTo>
                <a:lnTo>
                  <a:pt x="778669" y="154781"/>
                </a:lnTo>
                <a:lnTo>
                  <a:pt x="754857" y="128588"/>
                </a:lnTo>
                <a:lnTo>
                  <a:pt x="721519" y="104775"/>
                </a:lnTo>
                <a:lnTo>
                  <a:pt x="681038" y="88106"/>
                </a:lnTo>
                <a:lnTo>
                  <a:pt x="640557" y="73819"/>
                </a:lnTo>
                <a:lnTo>
                  <a:pt x="626269" y="69056"/>
                </a:lnTo>
                <a:lnTo>
                  <a:pt x="611982" y="59531"/>
                </a:lnTo>
                <a:lnTo>
                  <a:pt x="592932" y="30956"/>
                </a:lnTo>
                <a:lnTo>
                  <a:pt x="592932" y="11906"/>
                </a:lnTo>
                <a:lnTo>
                  <a:pt x="607219" y="4763"/>
                </a:lnTo>
                <a:lnTo>
                  <a:pt x="650082" y="0"/>
                </a:lnTo>
                <a:lnTo>
                  <a:pt x="738188" y="2381"/>
                </a:lnTo>
                <a:lnTo>
                  <a:pt x="847725" y="4763"/>
                </a:lnTo>
                <a:lnTo>
                  <a:pt x="897732" y="9525"/>
                </a:lnTo>
                <a:lnTo>
                  <a:pt x="940594" y="19050"/>
                </a:lnTo>
                <a:lnTo>
                  <a:pt x="985838" y="30956"/>
                </a:lnTo>
                <a:lnTo>
                  <a:pt x="1028700" y="45244"/>
                </a:lnTo>
                <a:lnTo>
                  <a:pt x="1069182" y="71438"/>
                </a:lnTo>
                <a:lnTo>
                  <a:pt x="1112044" y="107156"/>
                </a:lnTo>
                <a:lnTo>
                  <a:pt x="1140619" y="135731"/>
                </a:lnTo>
                <a:lnTo>
                  <a:pt x="1152525" y="152400"/>
                </a:lnTo>
                <a:lnTo>
                  <a:pt x="1157288" y="161925"/>
                </a:lnTo>
                <a:lnTo>
                  <a:pt x="1159669" y="176213"/>
                </a:lnTo>
                <a:lnTo>
                  <a:pt x="1159669" y="190500"/>
                </a:lnTo>
                <a:lnTo>
                  <a:pt x="1154907" y="207169"/>
                </a:lnTo>
                <a:lnTo>
                  <a:pt x="1138238" y="238125"/>
                </a:lnTo>
                <a:lnTo>
                  <a:pt x="1126332" y="252413"/>
                </a:lnTo>
                <a:lnTo>
                  <a:pt x="1109663" y="269081"/>
                </a:lnTo>
                <a:lnTo>
                  <a:pt x="1092994" y="280988"/>
                </a:lnTo>
                <a:lnTo>
                  <a:pt x="1066800" y="314325"/>
                </a:lnTo>
                <a:lnTo>
                  <a:pt x="978694" y="435769"/>
                </a:lnTo>
                <a:lnTo>
                  <a:pt x="909638" y="528638"/>
                </a:lnTo>
                <a:lnTo>
                  <a:pt x="747713" y="719138"/>
                </a:lnTo>
                <a:lnTo>
                  <a:pt x="631032" y="838200"/>
                </a:lnTo>
                <a:lnTo>
                  <a:pt x="523875" y="933450"/>
                </a:lnTo>
                <a:lnTo>
                  <a:pt x="390525" y="1052513"/>
                </a:lnTo>
                <a:lnTo>
                  <a:pt x="280988" y="1138238"/>
                </a:lnTo>
                <a:lnTo>
                  <a:pt x="161925" y="1221581"/>
                </a:lnTo>
                <a:lnTo>
                  <a:pt x="88107" y="1276350"/>
                </a:lnTo>
                <a:lnTo>
                  <a:pt x="50007" y="1300163"/>
                </a:lnTo>
                <a:lnTo>
                  <a:pt x="28575" y="1307306"/>
                </a:lnTo>
                <a:lnTo>
                  <a:pt x="14288" y="1309688"/>
                </a:lnTo>
                <a:lnTo>
                  <a:pt x="4763" y="1302544"/>
                </a:lnTo>
                <a:lnTo>
                  <a:pt x="0" y="1295400"/>
                </a:lnTo>
                <a:lnTo>
                  <a:pt x="4763" y="1278731"/>
                </a:lnTo>
                <a:lnTo>
                  <a:pt x="11907" y="1254919"/>
                </a:lnTo>
                <a:lnTo>
                  <a:pt x="40482" y="1221581"/>
                </a:lnTo>
                <a:lnTo>
                  <a:pt x="135732" y="1123950"/>
                </a:lnTo>
                <a:lnTo>
                  <a:pt x="219075" y="1031081"/>
                </a:lnTo>
                <a:lnTo>
                  <a:pt x="333375" y="900113"/>
                </a:lnTo>
                <a:lnTo>
                  <a:pt x="431007" y="776288"/>
                </a:lnTo>
                <a:lnTo>
                  <a:pt x="519113" y="669131"/>
                </a:lnTo>
                <a:lnTo>
                  <a:pt x="559594" y="609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EE7C35E-6D57-418D-83FF-ADFD6F189FF1}"/>
              </a:ext>
            </a:extLst>
          </p:cNvPr>
          <p:cNvSpPr/>
          <p:nvPr/>
        </p:nvSpPr>
        <p:spPr>
          <a:xfrm>
            <a:off x="4972050" y="1795463"/>
            <a:ext cx="2319338" cy="500062"/>
          </a:xfrm>
          <a:custGeom>
            <a:avLst/>
            <a:gdLst>
              <a:gd name="connsiteX0" fmla="*/ 959644 w 2319338"/>
              <a:gd name="connsiteY0" fmla="*/ 226218 h 500062"/>
              <a:gd name="connsiteX1" fmla="*/ 1159669 w 2319338"/>
              <a:gd name="connsiteY1" fmla="*/ 195262 h 500062"/>
              <a:gd name="connsiteX2" fmla="*/ 1362075 w 2319338"/>
              <a:gd name="connsiteY2" fmla="*/ 161925 h 500062"/>
              <a:gd name="connsiteX3" fmla="*/ 1569244 w 2319338"/>
              <a:gd name="connsiteY3" fmla="*/ 126206 h 500062"/>
              <a:gd name="connsiteX4" fmla="*/ 1683544 w 2319338"/>
              <a:gd name="connsiteY4" fmla="*/ 107156 h 500062"/>
              <a:gd name="connsiteX5" fmla="*/ 1745456 w 2319338"/>
              <a:gd name="connsiteY5" fmla="*/ 97631 h 500062"/>
              <a:gd name="connsiteX6" fmla="*/ 1764506 w 2319338"/>
              <a:gd name="connsiteY6" fmla="*/ 92868 h 500062"/>
              <a:gd name="connsiteX7" fmla="*/ 1802606 w 2319338"/>
              <a:gd name="connsiteY7" fmla="*/ 73818 h 500062"/>
              <a:gd name="connsiteX8" fmla="*/ 1876425 w 2319338"/>
              <a:gd name="connsiteY8" fmla="*/ 33337 h 500062"/>
              <a:gd name="connsiteX9" fmla="*/ 1909763 w 2319338"/>
              <a:gd name="connsiteY9" fmla="*/ 9525 h 500062"/>
              <a:gd name="connsiteX10" fmla="*/ 1928813 w 2319338"/>
              <a:gd name="connsiteY10" fmla="*/ 0 h 500062"/>
              <a:gd name="connsiteX11" fmla="*/ 1957388 w 2319338"/>
              <a:gd name="connsiteY11" fmla="*/ 0 h 500062"/>
              <a:gd name="connsiteX12" fmla="*/ 1988344 w 2319338"/>
              <a:gd name="connsiteY12" fmla="*/ 0 h 500062"/>
              <a:gd name="connsiteX13" fmla="*/ 2028825 w 2319338"/>
              <a:gd name="connsiteY13" fmla="*/ 7143 h 500062"/>
              <a:gd name="connsiteX14" fmla="*/ 2095500 w 2319338"/>
              <a:gd name="connsiteY14" fmla="*/ 21431 h 500062"/>
              <a:gd name="connsiteX15" fmla="*/ 2138363 w 2319338"/>
              <a:gd name="connsiteY15" fmla="*/ 33337 h 500062"/>
              <a:gd name="connsiteX16" fmla="*/ 2176463 w 2319338"/>
              <a:gd name="connsiteY16" fmla="*/ 45243 h 500062"/>
              <a:gd name="connsiteX17" fmla="*/ 2205038 w 2319338"/>
              <a:gd name="connsiteY17" fmla="*/ 59531 h 500062"/>
              <a:gd name="connsiteX18" fmla="*/ 2257425 w 2319338"/>
              <a:gd name="connsiteY18" fmla="*/ 92868 h 500062"/>
              <a:gd name="connsiteX19" fmla="*/ 2283619 w 2319338"/>
              <a:gd name="connsiteY19" fmla="*/ 111918 h 500062"/>
              <a:gd name="connsiteX20" fmla="*/ 2302669 w 2319338"/>
              <a:gd name="connsiteY20" fmla="*/ 135731 h 500062"/>
              <a:gd name="connsiteX21" fmla="*/ 2314575 w 2319338"/>
              <a:gd name="connsiteY21" fmla="*/ 154781 h 500062"/>
              <a:gd name="connsiteX22" fmla="*/ 2319338 w 2319338"/>
              <a:gd name="connsiteY22" fmla="*/ 176212 h 500062"/>
              <a:gd name="connsiteX23" fmla="*/ 2319338 w 2319338"/>
              <a:gd name="connsiteY23" fmla="*/ 202406 h 500062"/>
              <a:gd name="connsiteX24" fmla="*/ 2309813 w 2319338"/>
              <a:gd name="connsiteY24" fmla="*/ 221456 h 500062"/>
              <a:gd name="connsiteX25" fmla="*/ 2281238 w 2319338"/>
              <a:gd name="connsiteY25" fmla="*/ 252412 h 500062"/>
              <a:gd name="connsiteX26" fmla="*/ 2245519 w 2319338"/>
              <a:gd name="connsiteY26" fmla="*/ 269081 h 500062"/>
              <a:gd name="connsiteX27" fmla="*/ 2190750 w 2319338"/>
              <a:gd name="connsiteY27" fmla="*/ 283368 h 500062"/>
              <a:gd name="connsiteX28" fmla="*/ 2112169 w 2319338"/>
              <a:gd name="connsiteY28" fmla="*/ 292893 h 500062"/>
              <a:gd name="connsiteX29" fmla="*/ 2040731 w 2319338"/>
              <a:gd name="connsiteY29" fmla="*/ 295275 h 500062"/>
              <a:gd name="connsiteX30" fmla="*/ 1974056 w 2319338"/>
              <a:gd name="connsiteY30" fmla="*/ 295275 h 500062"/>
              <a:gd name="connsiteX31" fmla="*/ 1869281 w 2319338"/>
              <a:gd name="connsiteY31" fmla="*/ 300037 h 500062"/>
              <a:gd name="connsiteX32" fmla="*/ 1716881 w 2319338"/>
              <a:gd name="connsiteY32" fmla="*/ 314325 h 500062"/>
              <a:gd name="connsiteX33" fmla="*/ 1164431 w 2319338"/>
              <a:gd name="connsiteY33" fmla="*/ 385762 h 500062"/>
              <a:gd name="connsiteX34" fmla="*/ 1031081 w 2319338"/>
              <a:gd name="connsiteY34" fmla="*/ 404812 h 500062"/>
              <a:gd name="connsiteX35" fmla="*/ 935831 w 2319338"/>
              <a:gd name="connsiteY35" fmla="*/ 416718 h 500062"/>
              <a:gd name="connsiteX36" fmla="*/ 835819 w 2319338"/>
              <a:gd name="connsiteY36" fmla="*/ 433387 h 500062"/>
              <a:gd name="connsiteX37" fmla="*/ 669131 w 2319338"/>
              <a:gd name="connsiteY37" fmla="*/ 454818 h 500062"/>
              <a:gd name="connsiteX38" fmla="*/ 473869 w 2319338"/>
              <a:gd name="connsiteY38" fmla="*/ 481012 h 500062"/>
              <a:gd name="connsiteX39" fmla="*/ 314325 w 2319338"/>
              <a:gd name="connsiteY39" fmla="*/ 500062 h 500062"/>
              <a:gd name="connsiteX40" fmla="*/ 266700 w 2319338"/>
              <a:gd name="connsiteY40" fmla="*/ 500062 h 500062"/>
              <a:gd name="connsiteX41" fmla="*/ 188119 w 2319338"/>
              <a:gd name="connsiteY41" fmla="*/ 497681 h 500062"/>
              <a:gd name="connsiteX42" fmla="*/ 128588 w 2319338"/>
              <a:gd name="connsiteY42" fmla="*/ 492918 h 500062"/>
              <a:gd name="connsiteX43" fmla="*/ 88106 w 2319338"/>
              <a:gd name="connsiteY43" fmla="*/ 485775 h 500062"/>
              <a:gd name="connsiteX44" fmla="*/ 47625 w 2319338"/>
              <a:gd name="connsiteY44" fmla="*/ 473868 h 500062"/>
              <a:gd name="connsiteX45" fmla="*/ 26194 w 2319338"/>
              <a:gd name="connsiteY45" fmla="*/ 459581 h 500062"/>
              <a:gd name="connsiteX46" fmla="*/ 0 w 2319338"/>
              <a:gd name="connsiteY46" fmla="*/ 438150 h 500062"/>
              <a:gd name="connsiteX47" fmla="*/ 0 w 2319338"/>
              <a:gd name="connsiteY47" fmla="*/ 428625 h 500062"/>
              <a:gd name="connsiteX48" fmla="*/ 147638 w 2319338"/>
              <a:gd name="connsiteY48" fmla="*/ 273843 h 500062"/>
              <a:gd name="connsiteX49" fmla="*/ 154781 w 2319338"/>
              <a:gd name="connsiteY49" fmla="*/ 285750 h 500062"/>
              <a:gd name="connsiteX50" fmla="*/ 169069 w 2319338"/>
              <a:gd name="connsiteY50" fmla="*/ 304800 h 500062"/>
              <a:gd name="connsiteX51" fmla="*/ 192881 w 2319338"/>
              <a:gd name="connsiteY51" fmla="*/ 316706 h 500062"/>
              <a:gd name="connsiteX52" fmla="*/ 238125 w 2319338"/>
              <a:gd name="connsiteY52" fmla="*/ 319087 h 500062"/>
              <a:gd name="connsiteX53" fmla="*/ 314325 w 2319338"/>
              <a:gd name="connsiteY53" fmla="*/ 316706 h 500062"/>
              <a:gd name="connsiteX54" fmla="*/ 476250 w 2319338"/>
              <a:gd name="connsiteY54" fmla="*/ 302418 h 500062"/>
              <a:gd name="connsiteX55" fmla="*/ 642938 w 2319338"/>
              <a:gd name="connsiteY55" fmla="*/ 278606 h 500062"/>
              <a:gd name="connsiteX56" fmla="*/ 795338 w 2319338"/>
              <a:gd name="connsiteY56" fmla="*/ 254793 h 500062"/>
              <a:gd name="connsiteX57" fmla="*/ 959644 w 2319338"/>
              <a:gd name="connsiteY57" fmla="*/ 226218 h 50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19338" h="500062">
                <a:moveTo>
                  <a:pt x="959644" y="226218"/>
                </a:moveTo>
                <a:lnTo>
                  <a:pt x="1159669" y="195262"/>
                </a:lnTo>
                <a:lnTo>
                  <a:pt x="1362075" y="161925"/>
                </a:lnTo>
                <a:lnTo>
                  <a:pt x="1569244" y="126206"/>
                </a:lnTo>
                <a:lnTo>
                  <a:pt x="1683544" y="107156"/>
                </a:lnTo>
                <a:lnTo>
                  <a:pt x="1745456" y="97631"/>
                </a:lnTo>
                <a:lnTo>
                  <a:pt x="1764506" y="92868"/>
                </a:lnTo>
                <a:lnTo>
                  <a:pt x="1802606" y="73818"/>
                </a:lnTo>
                <a:lnTo>
                  <a:pt x="1876425" y="33337"/>
                </a:lnTo>
                <a:lnTo>
                  <a:pt x="1909763" y="9525"/>
                </a:lnTo>
                <a:lnTo>
                  <a:pt x="1928813" y="0"/>
                </a:lnTo>
                <a:lnTo>
                  <a:pt x="1957388" y="0"/>
                </a:lnTo>
                <a:lnTo>
                  <a:pt x="1988344" y="0"/>
                </a:lnTo>
                <a:lnTo>
                  <a:pt x="2028825" y="7143"/>
                </a:lnTo>
                <a:lnTo>
                  <a:pt x="2095500" y="21431"/>
                </a:lnTo>
                <a:lnTo>
                  <a:pt x="2138363" y="33337"/>
                </a:lnTo>
                <a:lnTo>
                  <a:pt x="2176463" y="45243"/>
                </a:lnTo>
                <a:lnTo>
                  <a:pt x="2205038" y="59531"/>
                </a:lnTo>
                <a:lnTo>
                  <a:pt x="2257425" y="92868"/>
                </a:lnTo>
                <a:lnTo>
                  <a:pt x="2283619" y="111918"/>
                </a:lnTo>
                <a:lnTo>
                  <a:pt x="2302669" y="135731"/>
                </a:lnTo>
                <a:lnTo>
                  <a:pt x="2314575" y="154781"/>
                </a:lnTo>
                <a:lnTo>
                  <a:pt x="2319338" y="176212"/>
                </a:lnTo>
                <a:lnTo>
                  <a:pt x="2319338" y="202406"/>
                </a:lnTo>
                <a:lnTo>
                  <a:pt x="2309813" y="221456"/>
                </a:lnTo>
                <a:cubicBezTo>
                  <a:pt x="2282861" y="250858"/>
                  <a:pt x="2292756" y="240894"/>
                  <a:pt x="2281238" y="252412"/>
                </a:cubicBezTo>
                <a:lnTo>
                  <a:pt x="2245519" y="269081"/>
                </a:lnTo>
                <a:lnTo>
                  <a:pt x="2190750" y="283368"/>
                </a:lnTo>
                <a:lnTo>
                  <a:pt x="2112169" y="292893"/>
                </a:lnTo>
                <a:lnTo>
                  <a:pt x="2040731" y="295275"/>
                </a:lnTo>
                <a:lnTo>
                  <a:pt x="1974056" y="295275"/>
                </a:lnTo>
                <a:lnTo>
                  <a:pt x="1869281" y="300037"/>
                </a:lnTo>
                <a:lnTo>
                  <a:pt x="1716881" y="314325"/>
                </a:lnTo>
                <a:lnTo>
                  <a:pt x="1164431" y="385762"/>
                </a:lnTo>
                <a:lnTo>
                  <a:pt x="1031081" y="404812"/>
                </a:lnTo>
                <a:lnTo>
                  <a:pt x="935831" y="416718"/>
                </a:lnTo>
                <a:lnTo>
                  <a:pt x="835819" y="433387"/>
                </a:lnTo>
                <a:lnTo>
                  <a:pt x="669131" y="454818"/>
                </a:lnTo>
                <a:lnTo>
                  <a:pt x="473869" y="481012"/>
                </a:lnTo>
                <a:lnTo>
                  <a:pt x="314325" y="500062"/>
                </a:lnTo>
                <a:lnTo>
                  <a:pt x="266700" y="500062"/>
                </a:lnTo>
                <a:lnTo>
                  <a:pt x="188119" y="497681"/>
                </a:lnTo>
                <a:cubicBezTo>
                  <a:pt x="130178" y="492852"/>
                  <a:pt x="150085" y="492918"/>
                  <a:pt x="128588" y="492918"/>
                </a:cubicBezTo>
                <a:lnTo>
                  <a:pt x="88106" y="485775"/>
                </a:lnTo>
                <a:lnTo>
                  <a:pt x="47625" y="473868"/>
                </a:lnTo>
                <a:lnTo>
                  <a:pt x="26194" y="459581"/>
                </a:lnTo>
                <a:lnTo>
                  <a:pt x="0" y="438150"/>
                </a:lnTo>
                <a:lnTo>
                  <a:pt x="0" y="428625"/>
                </a:lnTo>
                <a:lnTo>
                  <a:pt x="147638" y="273843"/>
                </a:lnTo>
                <a:lnTo>
                  <a:pt x="154781" y="285750"/>
                </a:lnTo>
                <a:lnTo>
                  <a:pt x="169069" y="304800"/>
                </a:lnTo>
                <a:lnTo>
                  <a:pt x="192881" y="316706"/>
                </a:lnTo>
                <a:lnTo>
                  <a:pt x="238125" y="319087"/>
                </a:lnTo>
                <a:lnTo>
                  <a:pt x="314325" y="316706"/>
                </a:lnTo>
                <a:lnTo>
                  <a:pt x="476250" y="302418"/>
                </a:lnTo>
                <a:lnTo>
                  <a:pt x="642938" y="278606"/>
                </a:lnTo>
                <a:lnTo>
                  <a:pt x="795338" y="254793"/>
                </a:lnTo>
                <a:lnTo>
                  <a:pt x="959644" y="2262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EC967B1-F7A5-432B-ACCC-FF139B4E03F8}"/>
              </a:ext>
            </a:extLst>
          </p:cNvPr>
          <p:cNvSpPr/>
          <p:nvPr/>
        </p:nvSpPr>
        <p:spPr>
          <a:xfrm rot="19800000">
            <a:off x="4629150" y="2097089"/>
            <a:ext cx="2781300" cy="1546225"/>
          </a:xfrm>
          <a:custGeom>
            <a:avLst/>
            <a:gdLst>
              <a:gd name="connsiteX0" fmla="*/ 595993 w 2781300"/>
              <a:gd name="connsiteY0" fmla="*/ 650421 h 1545771"/>
              <a:gd name="connsiteX1" fmla="*/ 908957 w 2781300"/>
              <a:gd name="connsiteY1" fmla="*/ 751114 h 1545771"/>
              <a:gd name="connsiteX2" fmla="*/ 1099457 w 2781300"/>
              <a:gd name="connsiteY2" fmla="*/ 819150 h 1545771"/>
              <a:gd name="connsiteX3" fmla="*/ 1303565 w 2781300"/>
              <a:gd name="connsiteY3" fmla="*/ 895350 h 1545771"/>
              <a:gd name="connsiteX4" fmla="*/ 1643743 w 2781300"/>
              <a:gd name="connsiteY4" fmla="*/ 1045028 h 1545771"/>
              <a:gd name="connsiteX5" fmla="*/ 1793422 w 2781300"/>
              <a:gd name="connsiteY5" fmla="*/ 1110342 h 1545771"/>
              <a:gd name="connsiteX6" fmla="*/ 2231572 w 2781300"/>
              <a:gd name="connsiteY6" fmla="*/ 1306285 h 1545771"/>
              <a:gd name="connsiteX7" fmla="*/ 2326822 w 2781300"/>
              <a:gd name="connsiteY7" fmla="*/ 1349828 h 1545771"/>
              <a:gd name="connsiteX8" fmla="*/ 2422072 w 2781300"/>
              <a:gd name="connsiteY8" fmla="*/ 1398814 h 1545771"/>
              <a:gd name="connsiteX9" fmla="*/ 2520043 w 2781300"/>
              <a:gd name="connsiteY9" fmla="*/ 1455964 h 1545771"/>
              <a:gd name="connsiteX10" fmla="*/ 2628900 w 2781300"/>
              <a:gd name="connsiteY10" fmla="*/ 1518557 h 1545771"/>
              <a:gd name="connsiteX11" fmla="*/ 2664279 w 2781300"/>
              <a:gd name="connsiteY11" fmla="*/ 1537607 h 1545771"/>
              <a:gd name="connsiteX12" fmla="*/ 2683329 w 2781300"/>
              <a:gd name="connsiteY12" fmla="*/ 1545771 h 1545771"/>
              <a:gd name="connsiteX13" fmla="*/ 2718707 w 2781300"/>
              <a:gd name="connsiteY13" fmla="*/ 1543050 h 1545771"/>
              <a:gd name="connsiteX14" fmla="*/ 2751365 w 2781300"/>
              <a:gd name="connsiteY14" fmla="*/ 1529442 h 1545771"/>
              <a:gd name="connsiteX15" fmla="*/ 2770415 w 2781300"/>
              <a:gd name="connsiteY15" fmla="*/ 1510392 h 1545771"/>
              <a:gd name="connsiteX16" fmla="*/ 2781300 w 2781300"/>
              <a:gd name="connsiteY16" fmla="*/ 1488621 h 1545771"/>
              <a:gd name="connsiteX17" fmla="*/ 2781300 w 2781300"/>
              <a:gd name="connsiteY17" fmla="*/ 1447800 h 1545771"/>
              <a:gd name="connsiteX18" fmla="*/ 2773136 w 2781300"/>
              <a:gd name="connsiteY18" fmla="*/ 1406978 h 1545771"/>
              <a:gd name="connsiteX19" fmla="*/ 2751365 w 2781300"/>
              <a:gd name="connsiteY19" fmla="*/ 1366157 h 1545771"/>
              <a:gd name="connsiteX20" fmla="*/ 2667000 w 2781300"/>
              <a:gd name="connsiteY20" fmla="*/ 1268185 h 1545771"/>
              <a:gd name="connsiteX21" fmla="*/ 2547257 w 2781300"/>
              <a:gd name="connsiteY21" fmla="*/ 1148442 h 1545771"/>
              <a:gd name="connsiteX22" fmla="*/ 2498272 w 2781300"/>
              <a:gd name="connsiteY22" fmla="*/ 1113064 h 1545771"/>
              <a:gd name="connsiteX23" fmla="*/ 2476500 w 2781300"/>
              <a:gd name="connsiteY23" fmla="*/ 1099457 h 1545771"/>
              <a:gd name="connsiteX24" fmla="*/ 2411186 w 2781300"/>
              <a:gd name="connsiteY24" fmla="*/ 1088571 h 1545771"/>
              <a:gd name="connsiteX25" fmla="*/ 2305050 w 2781300"/>
              <a:gd name="connsiteY25" fmla="*/ 1074964 h 1545771"/>
              <a:gd name="connsiteX26" fmla="*/ 2266950 w 2781300"/>
              <a:gd name="connsiteY26" fmla="*/ 1069521 h 1545771"/>
              <a:gd name="connsiteX27" fmla="*/ 2215243 w 2781300"/>
              <a:gd name="connsiteY27" fmla="*/ 1053192 h 1545771"/>
              <a:gd name="connsiteX28" fmla="*/ 1869622 w 2781300"/>
              <a:gd name="connsiteY28" fmla="*/ 917121 h 1545771"/>
              <a:gd name="connsiteX29" fmla="*/ 1709057 w 2781300"/>
              <a:gd name="connsiteY29" fmla="*/ 854528 h 1545771"/>
              <a:gd name="connsiteX30" fmla="*/ 1401536 w 2781300"/>
              <a:gd name="connsiteY30" fmla="*/ 742950 h 1545771"/>
              <a:gd name="connsiteX31" fmla="*/ 810986 w 2781300"/>
              <a:gd name="connsiteY31" fmla="*/ 527957 h 1545771"/>
              <a:gd name="connsiteX32" fmla="*/ 514350 w 2781300"/>
              <a:gd name="connsiteY32" fmla="*/ 413657 h 1545771"/>
              <a:gd name="connsiteX33" fmla="*/ 405493 w 2781300"/>
              <a:gd name="connsiteY33" fmla="*/ 364671 h 1545771"/>
              <a:gd name="connsiteX34" fmla="*/ 318407 w 2781300"/>
              <a:gd name="connsiteY34" fmla="*/ 315685 h 1545771"/>
              <a:gd name="connsiteX35" fmla="*/ 283029 w 2781300"/>
              <a:gd name="connsiteY35" fmla="*/ 291192 h 1545771"/>
              <a:gd name="connsiteX36" fmla="*/ 223157 w 2781300"/>
              <a:gd name="connsiteY36" fmla="*/ 244928 h 1545771"/>
              <a:gd name="connsiteX37" fmla="*/ 171450 w 2781300"/>
              <a:gd name="connsiteY37" fmla="*/ 195942 h 1545771"/>
              <a:gd name="connsiteX38" fmla="*/ 127907 w 2781300"/>
              <a:gd name="connsiteY38" fmla="*/ 144235 h 1545771"/>
              <a:gd name="connsiteX39" fmla="*/ 87086 w 2781300"/>
              <a:gd name="connsiteY39" fmla="*/ 78921 h 1545771"/>
              <a:gd name="connsiteX40" fmla="*/ 65315 w 2781300"/>
              <a:gd name="connsiteY40" fmla="*/ 40821 h 1545771"/>
              <a:gd name="connsiteX41" fmla="*/ 48986 w 2781300"/>
              <a:gd name="connsiteY41" fmla="*/ 16328 h 1545771"/>
              <a:gd name="connsiteX42" fmla="*/ 38100 w 2781300"/>
              <a:gd name="connsiteY42" fmla="*/ 8164 h 1545771"/>
              <a:gd name="connsiteX43" fmla="*/ 24493 w 2781300"/>
              <a:gd name="connsiteY43" fmla="*/ 0 h 1545771"/>
              <a:gd name="connsiteX44" fmla="*/ 13607 w 2781300"/>
              <a:gd name="connsiteY44" fmla="*/ 5442 h 1545771"/>
              <a:gd name="connsiteX45" fmla="*/ 10886 w 2781300"/>
              <a:gd name="connsiteY45" fmla="*/ 19050 h 1545771"/>
              <a:gd name="connsiteX46" fmla="*/ 0 w 2781300"/>
              <a:gd name="connsiteY46" fmla="*/ 65314 h 1545771"/>
              <a:gd name="connsiteX47" fmla="*/ 0 w 2781300"/>
              <a:gd name="connsiteY47" fmla="*/ 100692 h 1545771"/>
              <a:gd name="connsiteX48" fmla="*/ 5443 w 2781300"/>
              <a:gd name="connsiteY48" fmla="*/ 136071 h 1545771"/>
              <a:gd name="connsiteX49" fmla="*/ 21772 w 2781300"/>
              <a:gd name="connsiteY49" fmla="*/ 185057 h 1545771"/>
              <a:gd name="connsiteX50" fmla="*/ 40822 w 2781300"/>
              <a:gd name="connsiteY50" fmla="*/ 234042 h 1545771"/>
              <a:gd name="connsiteX51" fmla="*/ 92529 w 2781300"/>
              <a:gd name="connsiteY51" fmla="*/ 353785 h 1545771"/>
              <a:gd name="connsiteX52" fmla="*/ 127907 w 2781300"/>
              <a:gd name="connsiteY52" fmla="*/ 424542 h 1545771"/>
              <a:gd name="connsiteX53" fmla="*/ 146957 w 2781300"/>
              <a:gd name="connsiteY53" fmla="*/ 465364 h 1545771"/>
              <a:gd name="connsiteX54" fmla="*/ 157843 w 2781300"/>
              <a:gd name="connsiteY54" fmla="*/ 495300 h 1545771"/>
              <a:gd name="connsiteX55" fmla="*/ 157843 w 2781300"/>
              <a:gd name="connsiteY55" fmla="*/ 522514 h 1545771"/>
              <a:gd name="connsiteX56" fmla="*/ 144236 w 2781300"/>
              <a:gd name="connsiteY56" fmla="*/ 566057 h 1545771"/>
              <a:gd name="connsiteX57" fmla="*/ 114300 w 2781300"/>
              <a:gd name="connsiteY57" fmla="*/ 650421 h 1545771"/>
              <a:gd name="connsiteX58" fmla="*/ 155122 w 2781300"/>
              <a:gd name="connsiteY58" fmla="*/ 487135 h 1545771"/>
              <a:gd name="connsiteX59" fmla="*/ 182336 w 2781300"/>
              <a:gd name="connsiteY59" fmla="*/ 525235 h 1545771"/>
              <a:gd name="connsiteX60" fmla="*/ 220436 w 2781300"/>
              <a:gd name="connsiteY60" fmla="*/ 544285 h 1545771"/>
              <a:gd name="connsiteX61" fmla="*/ 315686 w 2781300"/>
              <a:gd name="connsiteY61" fmla="*/ 574221 h 1545771"/>
              <a:gd name="connsiteX62" fmla="*/ 400050 w 2781300"/>
              <a:gd name="connsiteY62" fmla="*/ 593271 h 1545771"/>
              <a:gd name="connsiteX63" fmla="*/ 595993 w 2781300"/>
              <a:gd name="connsiteY63" fmla="*/ 650421 h 1545771"/>
              <a:gd name="connsiteX0" fmla="*/ 595993 w 2781300"/>
              <a:gd name="connsiteY0" fmla="*/ 650421 h 1545771"/>
              <a:gd name="connsiteX1" fmla="*/ 908957 w 2781300"/>
              <a:gd name="connsiteY1" fmla="*/ 751114 h 1545771"/>
              <a:gd name="connsiteX2" fmla="*/ 1099457 w 2781300"/>
              <a:gd name="connsiteY2" fmla="*/ 819150 h 1545771"/>
              <a:gd name="connsiteX3" fmla="*/ 1303565 w 2781300"/>
              <a:gd name="connsiteY3" fmla="*/ 895350 h 1545771"/>
              <a:gd name="connsiteX4" fmla="*/ 1643743 w 2781300"/>
              <a:gd name="connsiteY4" fmla="*/ 1045028 h 1545771"/>
              <a:gd name="connsiteX5" fmla="*/ 1793422 w 2781300"/>
              <a:gd name="connsiteY5" fmla="*/ 1110342 h 1545771"/>
              <a:gd name="connsiteX6" fmla="*/ 2231572 w 2781300"/>
              <a:gd name="connsiteY6" fmla="*/ 1306285 h 1545771"/>
              <a:gd name="connsiteX7" fmla="*/ 2326822 w 2781300"/>
              <a:gd name="connsiteY7" fmla="*/ 1349828 h 1545771"/>
              <a:gd name="connsiteX8" fmla="*/ 2422072 w 2781300"/>
              <a:gd name="connsiteY8" fmla="*/ 1398814 h 1545771"/>
              <a:gd name="connsiteX9" fmla="*/ 2520043 w 2781300"/>
              <a:gd name="connsiteY9" fmla="*/ 1455964 h 1545771"/>
              <a:gd name="connsiteX10" fmla="*/ 2628900 w 2781300"/>
              <a:gd name="connsiteY10" fmla="*/ 1518557 h 1545771"/>
              <a:gd name="connsiteX11" fmla="*/ 2664279 w 2781300"/>
              <a:gd name="connsiteY11" fmla="*/ 1537607 h 1545771"/>
              <a:gd name="connsiteX12" fmla="*/ 2683329 w 2781300"/>
              <a:gd name="connsiteY12" fmla="*/ 1545771 h 1545771"/>
              <a:gd name="connsiteX13" fmla="*/ 2718707 w 2781300"/>
              <a:gd name="connsiteY13" fmla="*/ 1543050 h 1545771"/>
              <a:gd name="connsiteX14" fmla="*/ 2751365 w 2781300"/>
              <a:gd name="connsiteY14" fmla="*/ 1529442 h 1545771"/>
              <a:gd name="connsiteX15" fmla="*/ 2770415 w 2781300"/>
              <a:gd name="connsiteY15" fmla="*/ 1510392 h 1545771"/>
              <a:gd name="connsiteX16" fmla="*/ 2781300 w 2781300"/>
              <a:gd name="connsiteY16" fmla="*/ 1488621 h 1545771"/>
              <a:gd name="connsiteX17" fmla="*/ 2781300 w 2781300"/>
              <a:gd name="connsiteY17" fmla="*/ 1447800 h 1545771"/>
              <a:gd name="connsiteX18" fmla="*/ 2773136 w 2781300"/>
              <a:gd name="connsiteY18" fmla="*/ 1406978 h 1545771"/>
              <a:gd name="connsiteX19" fmla="*/ 2751365 w 2781300"/>
              <a:gd name="connsiteY19" fmla="*/ 1366157 h 1545771"/>
              <a:gd name="connsiteX20" fmla="*/ 2667000 w 2781300"/>
              <a:gd name="connsiteY20" fmla="*/ 1268185 h 1545771"/>
              <a:gd name="connsiteX21" fmla="*/ 2547257 w 2781300"/>
              <a:gd name="connsiteY21" fmla="*/ 1148442 h 1545771"/>
              <a:gd name="connsiteX22" fmla="*/ 2498272 w 2781300"/>
              <a:gd name="connsiteY22" fmla="*/ 1113064 h 1545771"/>
              <a:gd name="connsiteX23" fmla="*/ 2476500 w 2781300"/>
              <a:gd name="connsiteY23" fmla="*/ 1099457 h 1545771"/>
              <a:gd name="connsiteX24" fmla="*/ 2411186 w 2781300"/>
              <a:gd name="connsiteY24" fmla="*/ 1088571 h 1545771"/>
              <a:gd name="connsiteX25" fmla="*/ 2305050 w 2781300"/>
              <a:gd name="connsiteY25" fmla="*/ 1074964 h 1545771"/>
              <a:gd name="connsiteX26" fmla="*/ 2266950 w 2781300"/>
              <a:gd name="connsiteY26" fmla="*/ 1069521 h 1545771"/>
              <a:gd name="connsiteX27" fmla="*/ 2215243 w 2781300"/>
              <a:gd name="connsiteY27" fmla="*/ 1053192 h 1545771"/>
              <a:gd name="connsiteX28" fmla="*/ 1869622 w 2781300"/>
              <a:gd name="connsiteY28" fmla="*/ 917121 h 1545771"/>
              <a:gd name="connsiteX29" fmla="*/ 1709057 w 2781300"/>
              <a:gd name="connsiteY29" fmla="*/ 854528 h 1545771"/>
              <a:gd name="connsiteX30" fmla="*/ 1401536 w 2781300"/>
              <a:gd name="connsiteY30" fmla="*/ 742950 h 1545771"/>
              <a:gd name="connsiteX31" fmla="*/ 810986 w 2781300"/>
              <a:gd name="connsiteY31" fmla="*/ 527957 h 1545771"/>
              <a:gd name="connsiteX32" fmla="*/ 514350 w 2781300"/>
              <a:gd name="connsiteY32" fmla="*/ 413657 h 1545771"/>
              <a:gd name="connsiteX33" fmla="*/ 405493 w 2781300"/>
              <a:gd name="connsiteY33" fmla="*/ 364671 h 1545771"/>
              <a:gd name="connsiteX34" fmla="*/ 318407 w 2781300"/>
              <a:gd name="connsiteY34" fmla="*/ 315685 h 1545771"/>
              <a:gd name="connsiteX35" fmla="*/ 283029 w 2781300"/>
              <a:gd name="connsiteY35" fmla="*/ 291192 h 1545771"/>
              <a:gd name="connsiteX36" fmla="*/ 223157 w 2781300"/>
              <a:gd name="connsiteY36" fmla="*/ 244928 h 1545771"/>
              <a:gd name="connsiteX37" fmla="*/ 171450 w 2781300"/>
              <a:gd name="connsiteY37" fmla="*/ 195942 h 1545771"/>
              <a:gd name="connsiteX38" fmla="*/ 127907 w 2781300"/>
              <a:gd name="connsiteY38" fmla="*/ 144235 h 1545771"/>
              <a:gd name="connsiteX39" fmla="*/ 87086 w 2781300"/>
              <a:gd name="connsiteY39" fmla="*/ 78921 h 1545771"/>
              <a:gd name="connsiteX40" fmla="*/ 65315 w 2781300"/>
              <a:gd name="connsiteY40" fmla="*/ 40821 h 1545771"/>
              <a:gd name="connsiteX41" fmla="*/ 48986 w 2781300"/>
              <a:gd name="connsiteY41" fmla="*/ 16328 h 1545771"/>
              <a:gd name="connsiteX42" fmla="*/ 38100 w 2781300"/>
              <a:gd name="connsiteY42" fmla="*/ 8164 h 1545771"/>
              <a:gd name="connsiteX43" fmla="*/ 24493 w 2781300"/>
              <a:gd name="connsiteY43" fmla="*/ 0 h 1545771"/>
              <a:gd name="connsiteX44" fmla="*/ 13607 w 2781300"/>
              <a:gd name="connsiteY44" fmla="*/ 5442 h 1545771"/>
              <a:gd name="connsiteX45" fmla="*/ 10886 w 2781300"/>
              <a:gd name="connsiteY45" fmla="*/ 19050 h 1545771"/>
              <a:gd name="connsiteX46" fmla="*/ 0 w 2781300"/>
              <a:gd name="connsiteY46" fmla="*/ 65314 h 1545771"/>
              <a:gd name="connsiteX47" fmla="*/ 0 w 2781300"/>
              <a:gd name="connsiteY47" fmla="*/ 100692 h 1545771"/>
              <a:gd name="connsiteX48" fmla="*/ 5443 w 2781300"/>
              <a:gd name="connsiteY48" fmla="*/ 136071 h 1545771"/>
              <a:gd name="connsiteX49" fmla="*/ 21772 w 2781300"/>
              <a:gd name="connsiteY49" fmla="*/ 185057 h 1545771"/>
              <a:gd name="connsiteX50" fmla="*/ 40822 w 2781300"/>
              <a:gd name="connsiteY50" fmla="*/ 234042 h 1545771"/>
              <a:gd name="connsiteX51" fmla="*/ 92529 w 2781300"/>
              <a:gd name="connsiteY51" fmla="*/ 353785 h 1545771"/>
              <a:gd name="connsiteX52" fmla="*/ 127907 w 2781300"/>
              <a:gd name="connsiteY52" fmla="*/ 424542 h 1545771"/>
              <a:gd name="connsiteX53" fmla="*/ 146957 w 2781300"/>
              <a:gd name="connsiteY53" fmla="*/ 465364 h 1545771"/>
              <a:gd name="connsiteX54" fmla="*/ 157843 w 2781300"/>
              <a:gd name="connsiteY54" fmla="*/ 495300 h 1545771"/>
              <a:gd name="connsiteX55" fmla="*/ 157843 w 2781300"/>
              <a:gd name="connsiteY55" fmla="*/ 522514 h 1545771"/>
              <a:gd name="connsiteX56" fmla="*/ 144236 w 2781300"/>
              <a:gd name="connsiteY56" fmla="*/ 566057 h 1545771"/>
              <a:gd name="connsiteX57" fmla="*/ 155122 w 2781300"/>
              <a:gd name="connsiteY57" fmla="*/ 487135 h 1545771"/>
              <a:gd name="connsiteX58" fmla="*/ 182336 w 2781300"/>
              <a:gd name="connsiteY58" fmla="*/ 525235 h 1545771"/>
              <a:gd name="connsiteX59" fmla="*/ 220436 w 2781300"/>
              <a:gd name="connsiteY59" fmla="*/ 544285 h 1545771"/>
              <a:gd name="connsiteX60" fmla="*/ 315686 w 2781300"/>
              <a:gd name="connsiteY60" fmla="*/ 574221 h 1545771"/>
              <a:gd name="connsiteX61" fmla="*/ 400050 w 2781300"/>
              <a:gd name="connsiteY61" fmla="*/ 593271 h 1545771"/>
              <a:gd name="connsiteX62" fmla="*/ 595993 w 2781300"/>
              <a:gd name="connsiteY62" fmla="*/ 650421 h 1545771"/>
              <a:gd name="connsiteX0" fmla="*/ 595993 w 2781300"/>
              <a:gd name="connsiteY0" fmla="*/ 650421 h 1545771"/>
              <a:gd name="connsiteX1" fmla="*/ 908957 w 2781300"/>
              <a:gd name="connsiteY1" fmla="*/ 751114 h 1545771"/>
              <a:gd name="connsiteX2" fmla="*/ 1099457 w 2781300"/>
              <a:gd name="connsiteY2" fmla="*/ 819150 h 1545771"/>
              <a:gd name="connsiteX3" fmla="*/ 1303565 w 2781300"/>
              <a:gd name="connsiteY3" fmla="*/ 895350 h 1545771"/>
              <a:gd name="connsiteX4" fmla="*/ 1643743 w 2781300"/>
              <a:gd name="connsiteY4" fmla="*/ 1045028 h 1545771"/>
              <a:gd name="connsiteX5" fmla="*/ 1793422 w 2781300"/>
              <a:gd name="connsiteY5" fmla="*/ 1110342 h 1545771"/>
              <a:gd name="connsiteX6" fmla="*/ 2231572 w 2781300"/>
              <a:gd name="connsiteY6" fmla="*/ 1306285 h 1545771"/>
              <a:gd name="connsiteX7" fmla="*/ 2326822 w 2781300"/>
              <a:gd name="connsiteY7" fmla="*/ 1349828 h 1545771"/>
              <a:gd name="connsiteX8" fmla="*/ 2422072 w 2781300"/>
              <a:gd name="connsiteY8" fmla="*/ 1398814 h 1545771"/>
              <a:gd name="connsiteX9" fmla="*/ 2520043 w 2781300"/>
              <a:gd name="connsiteY9" fmla="*/ 1455964 h 1545771"/>
              <a:gd name="connsiteX10" fmla="*/ 2628900 w 2781300"/>
              <a:gd name="connsiteY10" fmla="*/ 1518557 h 1545771"/>
              <a:gd name="connsiteX11" fmla="*/ 2664279 w 2781300"/>
              <a:gd name="connsiteY11" fmla="*/ 1537607 h 1545771"/>
              <a:gd name="connsiteX12" fmla="*/ 2683329 w 2781300"/>
              <a:gd name="connsiteY12" fmla="*/ 1545771 h 1545771"/>
              <a:gd name="connsiteX13" fmla="*/ 2718707 w 2781300"/>
              <a:gd name="connsiteY13" fmla="*/ 1543050 h 1545771"/>
              <a:gd name="connsiteX14" fmla="*/ 2751365 w 2781300"/>
              <a:gd name="connsiteY14" fmla="*/ 1529442 h 1545771"/>
              <a:gd name="connsiteX15" fmla="*/ 2770415 w 2781300"/>
              <a:gd name="connsiteY15" fmla="*/ 1510392 h 1545771"/>
              <a:gd name="connsiteX16" fmla="*/ 2781300 w 2781300"/>
              <a:gd name="connsiteY16" fmla="*/ 1488621 h 1545771"/>
              <a:gd name="connsiteX17" fmla="*/ 2781300 w 2781300"/>
              <a:gd name="connsiteY17" fmla="*/ 1447800 h 1545771"/>
              <a:gd name="connsiteX18" fmla="*/ 2773136 w 2781300"/>
              <a:gd name="connsiteY18" fmla="*/ 1406978 h 1545771"/>
              <a:gd name="connsiteX19" fmla="*/ 2751365 w 2781300"/>
              <a:gd name="connsiteY19" fmla="*/ 1366157 h 1545771"/>
              <a:gd name="connsiteX20" fmla="*/ 2667000 w 2781300"/>
              <a:gd name="connsiteY20" fmla="*/ 1268185 h 1545771"/>
              <a:gd name="connsiteX21" fmla="*/ 2547257 w 2781300"/>
              <a:gd name="connsiteY21" fmla="*/ 1148442 h 1545771"/>
              <a:gd name="connsiteX22" fmla="*/ 2498272 w 2781300"/>
              <a:gd name="connsiteY22" fmla="*/ 1113064 h 1545771"/>
              <a:gd name="connsiteX23" fmla="*/ 2476500 w 2781300"/>
              <a:gd name="connsiteY23" fmla="*/ 1099457 h 1545771"/>
              <a:gd name="connsiteX24" fmla="*/ 2411186 w 2781300"/>
              <a:gd name="connsiteY24" fmla="*/ 1088571 h 1545771"/>
              <a:gd name="connsiteX25" fmla="*/ 2305050 w 2781300"/>
              <a:gd name="connsiteY25" fmla="*/ 1074964 h 1545771"/>
              <a:gd name="connsiteX26" fmla="*/ 2266950 w 2781300"/>
              <a:gd name="connsiteY26" fmla="*/ 1069521 h 1545771"/>
              <a:gd name="connsiteX27" fmla="*/ 2215243 w 2781300"/>
              <a:gd name="connsiteY27" fmla="*/ 1053192 h 1545771"/>
              <a:gd name="connsiteX28" fmla="*/ 1869622 w 2781300"/>
              <a:gd name="connsiteY28" fmla="*/ 917121 h 1545771"/>
              <a:gd name="connsiteX29" fmla="*/ 1709057 w 2781300"/>
              <a:gd name="connsiteY29" fmla="*/ 854528 h 1545771"/>
              <a:gd name="connsiteX30" fmla="*/ 1401536 w 2781300"/>
              <a:gd name="connsiteY30" fmla="*/ 742950 h 1545771"/>
              <a:gd name="connsiteX31" fmla="*/ 810986 w 2781300"/>
              <a:gd name="connsiteY31" fmla="*/ 527957 h 1545771"/>
              <a:gd name="connsiteX32" fmla="*/ 514350 w 2781300"/>
              <a:gd name="connsiteY32" fmla="*/ 413657 h 1545771"/>
              <a:gd name="connsiteX33" fmla="*/ 405493 w 2781300"/>
              <a:gd name="connsiteY33" fmla="*/ 364671 h 1545771"/>
              <a:gd name="connsiteX34" fmla="*/ 318407 w 2781300"/>
              <a:gd name="connsiteY34" fmla="*/ 315685 h 1545771"/>
              <a:gd name="connsiteX35" fmla="*/ 283029 w 2781300"/>
              <a:gd name="connsiteY35" fmla="*/ 291192 h 1545771"/>
              <a:gd name="connsiteX36" fmla="*/ 223157 w 2781300"/>
              <a:gd name="connsiteY36" fmla="*/ 244928 h 1545771"/>
              <a:gd name="connsiteX37" fmla="*/ 171450 w 2781300"/>
              <a:gd name="connsiteY37" fmla="*/ 195942 h 1545771"/>
              <a:gd name="connsiteX38" fmla="*/ 127907 w 2781300"/>
              <a:gd name="connsiteY38" fmla="*/ 144235 h 1545771"/>
              <a:gd name="connsiteX39" fmla="*/ 87086 w 2781300"/>
              <a:gd name="connsiteY39" fmla="*/ 78921 h 1545771"/>
              <a:gd name="connsiteX40" fmla="*/ 65315 w 2781300"/>
              <a:gd name="connsiteY40" fmla="*/ 40821 h 1545771"/>
              <a:gd name="connsiteX41" fmla="*/ 48986 w 2781300"/>
              <a:gd name="connsiteY41" fmla="*/ 16328 h 1545771"/>
              <a:gd name="connsiteX42" fmla="*/ 38100 w 2781300"/>
              <a:gd name="connsiteY42" fmla="*/ 8164 h 1545771"/>
              <a:gd name="connsiteX43" fmla="*/ 24493 w 2781300"/>
              <a:gd name="connsiteY43" fmla="*/ 0 h 1545771"/>
              <a:gd name="connsiteX44" fmla="*/ 13607 w 2781300"/>
              <a:gd name="connsiteY44" fmla="*/ 5442 h 1545771"/>
              <a:gd name="connsiteX45" fmla="*/ 10886 w 2781300"/>
              <a:gd name="connsiteY45" fmla="*/ 19050 h 1545771"/>
              <a:gd name="connsiteX46" fmla="*/ 0 w 2781300"/>
              <a:gd name="connsiteY46" fmla="*/ 65314 h 1545771"/>
              <a:gd name="connsiteX47" fmla="*/ 0 w 2781300"/>
              <a:gd name="connsiteY47" fmla="*/ 100692 h 1545771"/>
              <a:gd name="connsiteX48" fmla="*/ 5443 w 2781300"/>
              <a:gd name="connsiteY48" fmla="*/ 136071 h 1545771"/>
              <a:gd name="connsiteX49" fmla="*/ 21772 w 2781300"/>
              <a:gd name="connsiteY49" fmla="*/ 185057 h 1545771"/>
              <a:gd name="connsiteX50" fmla="*/ 40822 w 2781300"/>
              <a:gd name="connsiteY50" fmla="*/ 234042 h 1545771"/>
              <a:gd name="connsiteX51" fmla="*/ 92529 w 2781300"/>
              <a:gd name="connsiteY51" fmla="*/ 353785 h 1545771"/>
              <a:gd name="connsiteX52" fmla="*/ 127907 w 2781300"/>
              <a:gd name="connsiteY52" fmla="*/ 424542 h 1545771"/>
              <a:gd name="connsiteX53" fmla="*/ 146957 w 2781300"/>
              <a:gd name="connsiteY53" fmla="*/ 465364 h 1545771"/>
              <a:gd name="connsiteX54" fmla="*/ 157843 w 2781300"/>
              <a:gd name="connsiteY54" fmla="*/ 495300 h 1545771"/>
              <a:gd name="connsiteX55" fmla="*/ 157843 w 2781300"/>
              <a:gd name="connsiteY55" fmla="*/ 522514 h 1545771"/>
              <a:gd name="connsiteX56" fmla="*/ 155122 w 2781300"/>
              <a:gd name="connsiteY56" fmla="*/ 487135 h 1545771"/>
              <a:gd name="connsiteX57" fmla="*/ 182336 w 2781300"/>
              <a:gd name="connsiteY57" fmla="*/ 525235 h 1545771"/>
              <a:gd name="connsiteX58" fmla="*/ 220436 w 2781300"/>
              <a:gd name="connsiteY58" fmla="*/ 544285 h 1545771"/>
              <a:gd name="connsiteX59" fmla="*/ 315686 w 2781300"/>
              <a:gd name="connsiteY59" fmla="*/ 574221 h 1545771"/>
              <a:gd name="connsiteX60" fmla="*/ 400050 w 2781300"/>
              <a:gd name="connsiteY60" fmla="*/ 593271 h 1545771"/>
              <a:gd name="connsiteX61" fmla="*/ 595993 w 2781300"/>
              <a:gd name="connsiteY61" fmla="*/ 650421 h 1545771"/>
              <a:gd name="connsiteX0" fmla="*/ 595993 w 2781300"/>
              <a:gd name="connsiteY0" fmla="*/ 650421 h 1545771"/>
              <a:gd name="connsiteX1" fmla="*/ 908957 w 2781300"/>
              <a:gd name="connsiteY1" fmla="*/ 751114 h 1545771"/>
              <a:gd name="connsiteX2" fmla="*/ 1099457 w 2781300"/>
              <a:gd name="connsiteY2" fmla="*/ 819150 h 1545771"/>
              <a:gd name="connsiteX3" fmla="*/ 1303565 w 2781300"/>
              <a:gd name="connsiteY3" fmla="*/ 895350 h 1545771"/>
              <a:gd name="connsiteX4" fmla="*/ 1643743 w 2781300"/>
              <a:gd name="connsiteY4" fmla="*/ 1045028 h 1545771"/>
              <a:gd name="connsiteX5" fmla="*/ 1793422 w 2781300"/>
              <a:gd name="connsiteY5" fmla="*/ 1110342 h 1545771"/>
              <a:gd name="connsiteX6" fmla="*/ 2231572 w 2781300"/>
              <a:gd name="connsiteY6" fmla="*/ 1306285 h 1545771"/>
              <a:gd name="connsiteX7" fmla="*/ 2326822 w 2781300"/>
              <a:gd name="connsiteY7" fmla="*/ 1349828 h 1545771"/>
              <a:gd name="connsiteX8" fmla="*/ 2422072 w 2781300"/>
              <a:gd name="connsiteY8" fmla="*/ 1398814 h 1545771"/>
              <a:gd name="connsiteX9" fmla="*/ 2520043 w 2781300"/>
              <a:gd name="connsiteY9" fmla="*/ 1455964 h 1545771"/>
              <a:gd name="connsiteX10" fmla="*/ 2628900 w 2781300"/>
              <a:gd name="connsiteY10" fmla="*/ 1518557 h 1545771"/>
              <a:gd name="connsiteX11" fmla="*/ 2664279 w 2781300"/>
              <a:gd name="connsiteY11" fmla="*/ 1537607 h 1545771"/>
              <a:gd name="connsiteX12" fmla="*/ 2683329 w 2781300"/>
              <a:gd name="connsiteY12" fmla="*/ 1545771 h 1545771"/>
              <a:gd name="connsiteX13" fmla="*/ 2718707 w 2781300"/>
              <a:gd name="connsiteY13" fmla="*/ 1543050 h 1545771"/>
              <a:gd name="connsiteX14" fmla="*/ 2751365 w 2781300"/>
              <a:gd name="connsiteY14" fmla="*/ 1529442 h 1545771"/>
              <a:gd name="connsiteX15" fmla="*/ 2770415 w 2781300"/>
              <a:gd name="connsiteY15" fmla="*/ 1510392 h 1545771"/>
              <a:gd name="connsiteX16" fmla="*/ 2781300 w 2781300"/>
              <a:gd name="connsiteY16" fmla="*/ 1488621 h 1545771"/>
              <a:gd name="connsiteX17" fmla="*/ 2781300 w 2781300"/>
              <a:gd name="connsiteY17" fmla="*/ 1447800 h 1545771"/>
              <a:gd name="connsiteX18" fmla="*/ 2773136 w 2781300"/>
              <a:gd name="connsiteY18" fmla="*/ 1406978 h 1545771"/>
              <a:gd name="connsiteX19" fmla="*/ 2751365 w 2781300"/>
              <a:gd name="connsiteY19" fmla="*/ 1366157 h 1545771"/>
              <a:gd name="connsiteX20" fmla="*/ 2667000 w 2781300"/>
              <a:gd name="connsiteY20" fmla="*/ 1268185 h 1545771"/>
              <a:gd name="connsiteX21" fmla="*/ 2547257 w 2781300"/>
              <a:gd name="connsiteY21" fmla="*/ 1148442 h 1545771"/>
              <a:gd name="connsiteX22" fmla="*/ 2498272 w 2781300"/>
              <a:gd name="connsiteY22" fmla="*/ 1113064 h 1545771"/>
              <a:gd name="connsiteX23" fmla="*/ 2476500 w 2781300"/>
              <a:gd name="connsiteY23" fmla="*/ 1099457 h 1545771"/>
              <a:gd name="connsiteX24" fmla="*/ 2411186 w 2781300"/>
              <a:gd name="connsiteY24" fmla="*/ 1088571 h 1545771"/>
              <a:gd name="connsiteX25" fmla="*/ 2305050 w 2781300"/>
              <a:gd name="connsiteY25" fmla="*/ 1074964 h 1545771"/>
              <a:gd name="connsiteX26" fmla="*/ 2266950 w 2781300"/>
              <a:gd name="connsiteY26" fmla="*/ 1069521 h 1545771"/>
              <a:gd name="connsiteX27" fmla="*/ 2215243 w 2781300"/>
              <a:gd name="connsiteY27" fmla="*/ 1053192 h 1545771"/>
              <a:gd name="connsiteX28" fmla="*/ 1869622 w 2781300"/>
              <a:gd name="connsiteY28" fmla="*/ 917121 h 1545771"/>
              <a:gd name="connsiteX29" fmla="*/ 1709057 w 2781300"/>
              <a:gd name="connsiteY29" fmla="*/ 854528 h 1545771"/>
              <a:gd name="connsiteX30" fmla="*/ 1401536 w 2781300"/>
              <a:gd name="connsiteY30" fmla="*/ 742950 h 1545771"/>
              <a:gd name="connsiteX31" fmla="*/ 810986 w 2781300"/>
              <a:gd name="connsiteY31" fmla="*/ 527957 h 1545771"/>
              <a:gd name="connsiteX32" fmla="*/ 514350 w 2781300"/>
              <a:gd name="connsiteY32" fmla="*/ 413657 h 1545771"/>
              <a:gd name="connsiteX33" fmla="*/ 405493 w 2781300"/>
              <a:gd name="connsiteY33" fmla="*/ 364671 h 1545771"/>
              <a:gd name="connsiteX34" fmla="*/ 318407 w 2781300"/>
              <a:gd name="connsiteY34" fmla="*/ 315685 h 1545771"/>
              <a:gd name="connsiteX35" fmla="*/ 283029 w 2781300"/>
              <a:gd name="connsiteY35" fmla="*/ 291192 h 1545771"/>
              <a:gd name="connsiteX36" fmla="*/ 223157 w 2781300"/>
              <a:gd name="connsiteY36" fmla="*/ 244928 h 1545771"/>
              <a:gd name="connsiteX37" fmla="*/ 171450 w 2781300"/>
              <a:gd name="connsiteY37" fmla="*/ 195942 h 1545771"/>
              <a:gd name="connsiteX38" fmla="*/ 127907 w 2781300"/>
              <a:gd name="connsiteY38" fmla="*/ 144235 h 1545771"/>
              <a:gd name="connsiteX39" fmla="*/ 87086 w 2781300"/>
              <a:gd name="connsiteY39" fmla="*/ 78921 h 1545771"/>
              <a:gd name="connsiteX40" fmla="*/ 65315 w 2781300"/>
              <a:gd name="connsiteY40" fmla="*/ 40821 h 1545771"/>
              <a:gd name="connsiteX41" fmla="*/ 48986 w 2781300"/>
              <a:gd name="connsiteY41" fmla="*/ 16328 h 1545771"/>
              <a:gd name="connsiteX42" fmla="*/ 38100 w 2781300"/>
              <a:gd name="connsiteY42" fmla="*/ 8164 h 1545771"/>
              <a:gd name="connsiteX43" fmla="*/ 24493 w 2781300"/>
              <a:gd name="connsiteY43" fmla="*/ 0 h 1545771"/>
              <a:gd name="connsiteX44" fmla="*/ 13607 w 2781300"/>
              <a:gd name="connsiteY44" fmla="*/ 5442 h 1545771"/>
              <a:gd name="connsiteX45" fmla="*/ 10886 w 2781300"/>
              <a:gd name="connsiteY45" fmla="*/ 19050 h 1545771"/>
              <a:gd name="connsiteX46" fmla="*/ 0 w 2781300"/>
              <a:gd name="connsiteY46" fmla="*/ 65314 h 1545771"/>
              <a:gd name="connsiteX47" fmla="*/ 0 w 2781300"/>
              <a:gd name="connsiteY47" fmla="*/ 100692 h 1545771"/>
              <a:gd name="connsiteX48" fmla="*/ 5443 w 2781300"/>
              <a:gd name="connsiteY48" fmla="*/ 136071 h 1545771"/>
              <a:gd name="connsiteX49" fmla="*/ 21772 w 2781300"/>
              <a:gd name="connsiteY49" fmla="*/ 185057 h 1545771"/>
              <a:gd name="connsiteX50" fmla="*/ 40822 w 2781300"/>
              <a:gd name="connsiteY50" fmla="*/ 234042 h 1545771"/>
              <a:gd name="connsiteX51" fmla="*/ 92529 w 2781300"/>
              <a:gd name="connsiteY51" fmla="*/ 353785 h 1545771"/>
              <a:gd name="connsiteX52" fmla="*/ 127907 w 2781300"/>
              <a:gd name="connsiteY52" fmla="*/ 424542 h 1545771"/>
              <a:gd name="connsiteX53" fmla="*/ 146957 w 2781300"/>
              <a:gd name="connsiteY53" fmla="*/ 465364 h 1545771"/>
              <a:gd name="connsiteX54" fmla="*/ 157843 w 2781300"/>
              <a:gd name="connsiteY54" fmla="*/ 495300 h 1545771"/>
              <a:gd name="connsiteX55" fmla="*/ 155122 w 2781300"/>
              <a:gd name="connsiteY55" fmla="*/ 487135 h 1545771"/>
              <a:gd name="connsiteX56" fmla="*/ 182336 w 2781300"/>
              <a:gd name="connsiteY56" fmla="*/ 525235 h 1545771"/>
              <a:gd name="connsiteX57" fmla="*/ 220436 w 2781300"/>
              <a:gd name="connsiteY57" fmla="*/ 544285 h 1545771"/>
              <a:gd name="connsiteX58" fmla="*/ 315686 w 2781300"/>
              <a:gd name="connsiteY58" fmla="*/ 574221 h 1545771"/>
              <a:gd name="connsiteX59" fmla="*/ 400050 w 2781300"/>
              <a:gd name="connsiteY59" fmla="*/ 593271 h 1545771"/>
              <a:gd name="connsiteX60" fmla="*/ 595993 w 2781300"/>
              <a:gd name="connsiteY60" fmla="*/ 650421 h 1545771"/>
              <a:gd name="connsiteX0" fmla="*/ 595993 w 2781300"/>
              <a:gd name="connsiteY0" fmla="*/ 650421 h 1545771"/>
              <a:gd name="connsiteX1" fmla="*/ 908957 w 2781300"/>
              <a:gd name="connsiteY1" fmla="*/ 751114 h 1545771"/>
              <a:gd name="connsiteX2" fmla="*/ 1099457 w 2781300"/>
              <a:gd name="connsiteY2" fmla="*/ 819150 h 1545771"/>
              <a:gd name="connsiteX3" fmla="*/ 1303565 w 2781300"/>
              <a:gd name="connsiteY3" fmla="*/ 895350 h 1545771"/>
              <a:gd name="connsiteX4" fmla="*/ 1643743 w 2781300"/>
              <a:gd name="connsiteY4" fmla="*/ 1045028 h 1545771"/>
              <a:gd name="connsiteX5" fmla="*/ 1793422 w 2781300"/>
              <a:gd name="connsiteY5" fmla="*/ 1110342 h 1545771"/>
              <a:gd name="connsiteX6" fmla="*/ 2231572 w 2781300"/>
              <a:gd name="connsiteY6" fmla="*/ 1306285 h 1545771"/>
              <a:gd name="connsiteX7" fmla="*/ 2326822 w 2781300"/>
              <a:gd name="connsiteY7" fmla="*/ 1349828 h 1545771"/>
              <a:gd name="connsiteX8" fmla="*/ 2422072 w 2781300"/>
              <a:gd name="connsiteY8" fmla="*/ 1398814 h 1545771"/>
              <a:gd name="connsiteX9" fmla="*/ 2520043 w 2781300"/>
              <a:gd name="connsiteY9" fmla="*/ 1455964 h 1545771"/>
              <a:gd name="connsiteX10" fmla="*/ 2628900 w 2781300"/>
              <a:gd name="connsiteY10" fmla="*/ 1518557 h 1545771"/>
              <a:gd name="connsiteX11" fmla="*/ 2664279 w 2781300"/>
              <a:gd name="connsiteY11" fmla="*/ 1537607 h 1545771"/>
              <a:gd name="connsiteX12" fmla="*/ 2683329 w 2781300"/>
              <a:gd name="connsiteY12" fmla="*/ 1545771 h 1545771"/>
              <a:gd name="connsiteX13" fmla="*/ 2718707 w 2781300"/>
              <a:gd name="connsiteY13" fmla="*/ 1543050 h 1545771"/>
              <a:gd name="connsiteX14" fmla="*/ 2751365 w 2781300"/>
              <a:gd name="connsiteY14" fmla="*/ 1529442 h 1545771"/>
              <a:gd name="connsiteX15" fmla="*/ 2770415 w 2781300"/>
              <a:gd name="connsiteY15" fmla="*/ 1510392 h 1545771"/>
              <a:gd name="connsiteX16" fmla="*/ 2781300 w 2781300"/>
              <a:gd name="connsiteY16" fmla="*/ 1488621 h 1545771"/>
              <a:gd name="connsiteX17" fmla="*/ 2781300 w 2781300"/>
              <a:gd name="connsiteY17" fmla="*/ 1447800 h 1545771"/>
              <a:gd name="connsiteX18" fmla="*/ 2773136 w 2781300"/>
              <a:gd name="connsiteY18" fmla="*/ 1406978 h 1545771"/>
              <a:gd name="connsiteX19" fmla="*/ 2751365 w 2781300"/>
              <a:gd name="connsiteY19" fmla="*/ 1366157 h 1545771"/>
              <a:gd name="connsiteX20" fmla="*/ 2667000 w 2781300"/>
              <a:gd name="connsiteY20" fmla="*/ 1268185 h 1545771"/>
              <a:gd name="connsiteX21" fmla="*/ 2547257 w 2781300"/>
              <a:gd name="connsiteY21" fmla="*/ 1148442 h 1545771"/>
              <a:gd name="connsiteX22" fmla="*/ 2498272 w 2781300"/>
              <a:gd name="connsiteY22" fmla="*/ 1113064 h 1545771"/>
              <a:gd name="connsiteX23" fmla="*/ 2476500 w 2781300"/>
              <a:gd name="connsiteY23" fmla="*/ 1099457 h 1545771"/>
              <a:gd name="connsiteX24" fmla="*/ 2411186 w 2781300"/>
              <a:gd name="connsiteY24" fmla="*/ 1088571 h 1545771"/>
              <a:gd name="connsiteX25" fmla="*/ 2305050 w 2781300"/>
              <a:gd name="connsiteY25" fmla="*/ 1074964 h 1545771"/>
              <a:gd name="connsiteX26" fmla="*/ 2266950 w 2781300"/>
              <a:gd name="connsiteY26" fmla="*/ 1069521 h 1545771"/>
              <a:gd name="connsiteX27" fmla="*/ 2215243 w 2781300"/>
              <a:gd name="connsiteY27" fmla="*/ 1053192 h 1545771"/>
              <a:gd name="connsiteX28" fmla="*/ 1869622 w 2781300"/>
              <a:gd name="connsiteY28" fmla="*/ 917121 h 1545771"/>
              <a:gd name="connsiteX29" fmla="*/ 1709057 w 2781300"/>
              <a:gd name="connsiteY29" fmla="*/ 854528 h 1545771"/>
              <a:gd name="connsiteX30" fmla="*/ 1401536 w 2781300"/>
              <a:gd name="connsiteY30" fmla="*/ 742950 h 1545771"/>
              <a:gd name="connsiteX31" fmla="*/ 810986 w 2781300"/>
              <a:gd name="connsiteY31" fmla="*/ 527957 h 1545771"/>
              <a:gd name="connsiteX32" fmla="*/ 514350 w 2781300"/>
              <a:gd name="connsiteY32" fmla="*/ 413657 h 1545771"/>
              <a:gd name="connsiteX33" fmla="*/ 405493 w 2781300"/>
              <a:gd name="connsiteY33" fmla="*/ 364671 h 1545771"/>
              <a:gd name="connsiteX34" fmla="*/ 318407 w 2781300"/>
              <a:gd name="connsiteY34" fmla="*/ 315685 h 1545771"/>
              <a:gd name="connsiteX35" fmla="*/ 283029 w 2781300"/>
              <a:gd name="connsiteY35" fmla="*/ 291192 h 1545771"/>
              <a:gd name="connsiteX36" fmla="*/ 223157 w 2781300"/>
              <a:gd name="connsiteY36" fmla="*/ 244928 h 1545771"/>
              <a:gd name="connsiteX37" fmla="*/ 171450 w 2781300"/>
              <a:gd name="connsiteY37" fmla="*/ 195942 h 1545771"/>
              <a:gd name="connsiteX38" fmla="*/ 127907 w 2781300"/>
              <a:gd name="connsiteY38" fmla="*/ 144235 h 1545771"/>
              <a:gd name="connsiteX39" fmla="*/ 87086 w 2781300"/>
              <a:gd name="connsiteY39" fmla="*/ 78921 h 1545771"/>
              <a:gd name="connsiteX40" fmla="*/ 65315 w 2781300"/>
              <a:gd name="connsiteY40" fmla="*/ 40821 h 1545771"/>
              <a:gd name="connsiteX41" fmla="*/ 48986 w 2781300"/>
              <a:gd name="connsiteY41" fmla="*/ 16328 h 1545771"/>
              <a:gd name="connsiteX42" fmla="*/ 38100 w 2781300"/>
              <a:gd name="connsiteY42" fmla="*/ 8164 h 1545771"/>
              <a:gd name="connsiteX43" fmla="*/ 24493 w 2781300"/>
              <a:gd name="connsiteY43" fmla="*/ 0 h 1545771"/>
              <a:gd name="connsiteX44" fmla="*/ 13607 w 2781300"/>
              <a:gd name="connsiteY44" fmla="*/ 5442 h 1545771"/>
              <a:gd name="connsiteX45" fmla="*/ 10886 w 2781300"/>
              <a:gd name="connsiteY45" fmla="*/ 19050 h 1545771"/>
              <a:gd name="connsiteX46" fmla="*/ 0 w 2781300"/>
              <a:gd name="connsiteY46" fmla="*/ 65314 h 1545771"/>
              <a:gd name="connsiteX47" fmla="*/ 0 w 2781300"/>
              <a:gd name="connsiteY47" fmla="*/ 100692 h 1545771"/>
              <a:gd name="connsiteX48" fmla="*/ 5443 w 2781300"/>
              <a:gd name="connsiteY48" fmla="*/ 136071 h 1545771"/>
              <a:gd name="connsiteX49" fmla="*/ 21772 w 2781300"/>
              <a:gd name="connsiteY49" fmla="*/ 185057 h 1545771"/>
              <a:gd name="connsiteX50" fmla="*/ 40822 w 2781300"/>
              <a:gd name="connsiteY50" fmla="*/ 234042 h 1545771"/>
              <a:gd name="connsiteX51" fmla="*/ 92529 w 2781300"/>
              <a:gd name="connsiteY51" fmla="*/ 353785 h 1545771"/>
              <a:gd name="connsiteX52" fmla="*/ 127907 w 2781300"/>
              <a:gd name="connsiteY52" fmla="*/ 424542 h 1545771"/>
              <a:gd name="connsiteX53" fmla="*/ 146957 w 2781300"/>
              <a:gd name="connsiteY53" fmla="*/ 465364 h 1545771"/>
              <a:gd name="connsiteX54" fmla="*/ 155122 w 2781300"/>
              <a:gd name="connsiteY54" fmla="*/ 487135 h 1545771"/>
              <a:gd name="connsiteX55" fmla="*/ 182336 w 2781300"/>
              <a:gd name="connsiteY55" fmla="*/ 525235 h 1545771"/>
              <a:gd name="connsiteX56" fmla="*/ 220436 w 2781300"/>
              <a:gd name="connsiteY56" fmla="*/ 544285 h 1545771"/>
              <a:gd name="connsiteX57" fmla="*/ 315686 w 2781300"/>
              <a:gd name="connsiteY57" fmla="*/ 574221 h 1545771"/>
              <a:gd name="connsiteX58" fmla="*/ 400050 w 2781300"/>
              <a:gd name="connsiteY58" fmla="*/ 593271 h 1545771"/>
              <a:gd name="connsiteX59" fmla="*/ 595993 w 2781300"/>
              <a:gd name="connsiteY59" fmla="*/ 650421 h 1545771"/>
              <a:gd name="connsiteX0" fmla="*/ 595993 w 2781300"/>
              <a:gd name="connsiteY0" fmla="*/ 650421 h 1545771"/>
              <a:gd name="connsiteX1" fmla="*/ 908957 w 2781300"/>
              <a:gd name="connsiteY1" fmla="*/ 751114 h 1545771"/>
              <a:gd name="connsiteX2" fmla="*/ 1099457 w 2781300"/>
              <a:gd name="connsiteY2" fmla="*/ 819150 h 1545771"/>
              <a:gd name="connsiteX3" fmla="*/ 1303565 w 2781300"/>
              <a:gd name="connsiteY3" fmla="*/ 895350 h 1545771"/>
              <a:gd name="connsiteX4" fmla="*/ 1643743 w 2781300"/>
              <a:gd name="connsiteY4" fmla="*/ 1045028 h 1545771"/>
              <a:gd name="connsiteX5" fmla="*/ 1793422 w 2781300"/>
              <a:gd name="connsiteY5" fmla="*/ 1110342 h 1545771"/>
              <a:gd name="connsiteX6" fmla="*/ 2231572 w 2781300"/>
              <a:gd name="connsiteY6" fmla="*/ 1306285 h 1545771"/>
              <a:gd name="connsiteX7" fmla="*/ 2326822 w 2781300"/>
              <a:gd name="connsiteY7" fmla="*/ 1349828 h 1545771"/>
              <a:gd name="connsiteX8" fmla="*/ 2422072 w 2781300"/>
              <a:gd name="connsiteY8" fmla="*/ 1398814 h 1545771"/>
              <a:gd name="connsiteX9" fmla="*/ 2520043 w 2781300"/>
              <a:gd name="connsiteY9" fmla="*/ 1455964 h 1545771"/>
              <a:gd name="connsiteX10" fmla="*/ 2628900 w 2781300"/>
              <a:gd name="connsiteY10" fmla="*/ 1518557 h 1545771"/>
              <a:gd name="connsiteX11" fmla="*/ 2664279 w 2781300"/>
              <a:gd name="connsiteY11" fmla="*/ 1537607 h 1545771"/>
              <a:gd name="connsiteX12" fmla="*/ 2683329 w 2781300"/>
              <a:gd name="connsiteY12" fmla="*/ 1545771 h 1545771"/>
              <a:gd name="connsiteX13" fmla="*/ 2718707 w 2781300"/>
              <a:gd name="connsiteY13" fmla="*/ 1543050 h 1545771"/>
              <a:gd name="connsiteX14" fmla="*/ 2751365 w 2781300"/>
              <a:gd name="connsiteY14" fmla="*/ 1529442 h 1545771"/>
              <a:gd name="connsiteX15" fmla="*/ 2770415 w 2781300"/>
              <a:gd name="connsiteY15" fmla="*/ 1510392 h 1545771"/>
              <a:gd name="connsiteX16" fmla="*/ 2781300 w 2781300"/>
              <a:gd name="connsiteY16" fmla="*/ 1488621 h 1545771"/>
              <a:gd name="connsiteX17" fmla="*/ 2781300 w 2781300"/>
              <a:gd name="connsiteY17" fmla="*/ 1447800 h 1545771"/>
              <a:gd name="connsiteX18" fmla="*/ 2773136 w 2781300"/>
              <a:gd name="connsiteY18" fmla="*/ 1406978 h 1545771"/>
              <a:gd name="connsiteX19" fmla="*/ 2751365 w 2781300"/>
              <a:gd name="connsiteY19" fmla="*/ 1366157 h 1545771"/>
              <a:gd name="connsiteX20" fmla="*/ 2667000 w 2781300"/>
              <a:gd name="connsiteY20" fmla="*/ 1268185 h 1545771"/>
              <a:gd name="connsiteX21" fmla="*/ 2547257 w 2781300"/>
              <a:gd name="connsiteY21" fmla="*/ 1148442 h 1545771"/>
              <a:gd name="connsiteX22" fmla="*/ 2498272 w 2781300"/>
              <a:gd name="connsiteY22" fmla="*/ 1113064 h 1545771"/>
              <a:gd name="connsiteX23" fmla="*/ 2476500 w 2781300"/>
              <a:gd name="connsiteY23" fmla="*/ 1099457 h 1545771"/>
              <a:gd name="connsiteX24" fmla="*/ 2411186 w 2781300"/>
              <a:gd name="connsiteY24" fmla="*/ 1088571 h 1545771"/>
              <a:gd name="connsiteX25" fmla="*/ 2305050 w 2781300"/>
              <a:gd name="connsiteY25" fmla="*/ 1074964 h 1545771"/>
              <a:gd name="connsiteX26" fmla="*/ 2266950 w 2781300"/>
              <a:gd name="connsiteY26" fmla="*/ 1069521 h 1545771"/>
              <a:gd name="connsiteX27" fmla="*/ 2215243 w 2781300"/>
              <a:gd name="connsiteY27" fmla="*/ 1053192 h 1545771"/>
              <a:gd name="connsiteX28" fmla="*/ 1869622 w 2781300"/>
              <a:gd name="connsiteY28" fmla="*/ 917121 h 1545771"/>
              <a:gd name="connsiteX29" fmla="*/ 1709057 w 2781300"/>
              <a:gd name="connsiteY29" fmla="*/ 854528 h 1545771"/>
              <a:gd name="connsiteX30" fmla="*/ 1401536 w 2781300"/>
              <a:gd name="connsiteY30" fmla="*/ 742950 h 1545771"/>
              <a:gd name="connsiteX31" fmla="*/ 810986 w 2781300"/>
              <a:gd name="connsiteY31" fmla="*/ 527957 h 1545771"/>
              <a:gd name="connsiteX32" fmla="*/ 514350 w 2781300"/>
              <a:gd name="connsiteY32" fmla="*/ 413657 h 1545771"/>
              <a:gd name="connsiteX33" fmla="*/ 405493 w 2781300"/>
              <a:gd name="connsiteY33" fmla="*/ 364671 h 1545771"/>
              <a:gd name="connsiteX34" fmla="*/ 318407 w 2781300"/>
              <a:gd name="connsiteY34" fmla="*/ 315685 h 1545771"/>
              <a:gd name="connsiteX35" fmla="*/ 283029 w 2781300"/>
              <a:gd name="connsiteY35" fmla="*/ 291192 h 1545771"/>
              <a:gd name="connsiteX36" fmla="*/ 223157 w 2781300"/>
              <a:gd name="connsiteY36" fmla="*/ 244928 h 1545771"/>
              <a:gd name="connsiteX37" fmla="*/ 171450 w 2781300"/>
              <a:gd name="connsiteY37" fmla="*/ 195942 h 1545771"/>
              <a:gd name="connsiteX38" fmla="*/ 127907 w 2781300"/>
              <a:gd name="connsiteY38" fmla="*/ 144235 h 1545771"/>
              <a:gd name="connsiteX39" fmla="*/ 87086 w 2781300"/>
              <a:gd name="connsiteY39" fmla="*/ 78921 h 1545771"/>
              <a:gd name="connsiteX40" fmla="*/ 65315 w 2781300"/>
              <a:gd name="connsiteY40" fmla="*/ 40821 h 1545771"/>
              <a:gd name="connsiteX41" fmla="*/ 48986 w 2781300"/>
              <a:gd name="connsiteY41" fmla="*/ 16328 h 1545771"/>
              <a:gd name="connsiteX42" fmla="*/ 38100 w 2781300"/>
              <a:gd name="connsiteY42" fmla="*/ 8164 h 1545771"/>
              <a:gd name="connsiteX43" fmla="*/ 24493 w 2781300"/>
              <a:gd name="connsiteY43" fmla="*/ 0 h 1545771"/>
              <a:gd name="connsiteX44" fmla="*/ 13607 w 2781300"/>
              <a:gd name="connsiteY44" fmla="*/ 5442 h 1545771"/>
              <a:gd name="connsiteX45" fmla="*/ 10886 w 2781300"/>
              <a:gd name="connsiteY45" fmla="*/ 19050 h 1545771"/>
              <a:gd name="connsiteX46" fmla="*/ 0 w 2781300"/>
              <a:gd name="connsiteY46" fmla="*/ 65314 h 1545771"/>
              <a:gd name="connsiteX47" fmla="*/ 0 w 2781300"/>
              <a:gd name="connsiteY47" fmla="*/ 100692 h 1545771"/>
              <a:gd name="connsiteX48" fmla="*/ 5443 w 2781300"/>
              <a:gd name="connsiteY48" fmla="*/ 136071 h 1545771"/>
              <a:gd name="connsiteX49" fmla="*/ 21772 w 2781300"/>
              <a:gd name="connsiteY49" fmla="*/ 185057 h 1545771"/>
              <a:gd name="connsiteX50" fmla="*/ 40822 w 2781300"/>
              <a:gd name="connsiteY50" fmla="*/ 234042 h 1545771"/>
              <a:gd name="connsiteX51" fmla="*/ 92529 w 2781300"/>
              <a:gd name="connsiteY51" fmla="*/ 353785 h 1545771"/>
              <a:gd name="connsiteX52" fmla="*/ 127907 w 2781300"/>
              <a:gd name="connsiteY52" fmla="*/ 424542 h 1545771"/>
              <a:gd name="connsiteX53" fmla="*/ 146957 w 2781300"/>
              <a:gd name="connsiteY53" fmla="*/ 465364 h 1545771"/>
              <a:gd name="connsiteX54" fmla="*/ 155122 w 2781300"/>
              <a:gd name="connsiteY54" fmla="*/ 487135 h 1545771"/>
              <a:gd name="connsiteX55" fmla="*/ 182336 w 2781300"/>
              <a:gd name="connsiteY55" fmla="*/ 525235 h 1545771"/>
              <a:gd name="connsiteX56" fmla="*/ 220436 w 2781300"/>
              <a:gd name="connsiteY56" fmla="*/ 544285 h 1545771"/>
              <a:gd name="connsiteX57" fmla="*/ 400050 w 2781300"/>
              <a:gd name="connsiteY57" fmla="*/ 593271 h 1545771"/>
              <a:gd name="connsiteX58" fmla="*/ 595993 w 2781300"/>
              <a:gd name="connsiteY58" fmla="*/ 650421 h 154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781300" h="1545771">
                <a:moveTo>
                  <a:pt x="595993" y="650421"/>
                </a:moveTo>
                <a:lnTo>
                  <a:pt x="908957" y="751114"/>
                </a:lnTo>
                <a:lnTo>
                  <a:pt x="1099457" y="819150"/>
                </a:lnTo>
                <a:lnTo>
                  <a:pt x="1303565" y="895350"/>
                </a:lnTo>
                <a:lnTo>
                  <a:pt x="1643743" y="1045028"/>
                </a:lnTo>
                <a:lnTo>
                  <a:pt x="1793422" y="1110342"/>
                </a:lnTo>
                <a:lnTo>
                  <a:pt x="2231572" y="1306285"/>
                </a:lnTo>
                <a:lnTo>
                  <a:pt x="2326822" y="1349828"/>
                </a:lnTo>
                <a:lnTo>
                  <a:pt x="2422072" y="1398814"/>
                </a:lnTo>
                <a:lnTo>
                  <a:pt x="2520043" y="1455964"/>
                </a:lnTo>
                <a:lnTo>
                  <a:pt x="2628900" y="1518557"/>
                </a:lnTo>
                <a:lnTo>
                  <a:pt x="2664279" y="1537607"/>
                </a:lnTo>
                <a:lnTo>
                  <a:pt x="2683329" y="1545771"/>
                </a:lnTo>
                <a:lnTo>
                  <a:pt x="2718707" y="1543050"/>
                </a:lnTo>
                <a:lnTo>
                  <a:pt x="2751365" y="1529442"/>
                </a:lnTo>
                <a:lnTo>
                  <a:pt x="2770415" y="1510392"/>
                </a:lnTo>
                <a:lnTo>
                  <a:pt x="2781300" y="1488621"/>
                </a:lnTo>
                <a:lnTo>
                  <a:pt x="2781300" y="1447800"/>
                </a:lnTo>
                <a:lnTo>
                  <a:pt x="2773136" y="1406978"/>
                </a:lnTo>
                <a:lnTo>
                  <a:pt x="2751365" y="1366157"/>
                </a:lnTo>
                <a:lnTo>
                  <a:pt x="2667000" y="1268185"/>
                </a:lnTo>
                <a:lnTo>
                  <a:pt x="2547257" y="1148442"/>
                </a:lnTo>
                <a:lnTo>
                  <a:pt x="2498272" y="1113064"/>
                </a:lnTo>
                <a:lnTo>
                  <a:pt x="2476500" y="1099457"/>
                </a:lnTo>
                <a:lnTo>
                  <a:pt x="2411186" y="1088571"/>
                </a:lnTo>
                <a:lnTo>
                  <a:pt x="2305050" y="1074964"/>
                </a:lnTo>
                <a:lnTo>
                  <a:pt x="2266950" y="1069521"/>
                </a:lnTo>
                <a:lnTo>
                  <a:pt x="2215243" y="1053192"/>
                </a:lnTo>
                <a:lnTo>
                  <a:pt x="1869622" y="917121"/>
                </a:lnTo>
                <a:lnTo>
                  <a:pt x="1709057" y="854528"/>
                </a:lnTo>
                <a:lnTo>
                  <a:pt x="1401536" y="742950"/>
                </a:lnTo>
                <a:lnTo>
                  <a:pt x="810986" y="527957"/>
                </a:lnTo>
                <a:lnTo>
                  <a:pt x="514350" y="413657"/>
                </a:lnTo>
                <a:lnTo>
                  <a:pt x="405493" y="364671"/>
                </a:lnTo>
                <a:lnTo>
                  <a:pt x="318407" y="315685"/>
                </a:lnTo>
                <a:lnTo>
                  <a:pt x="283029" y="291192"/>
                </a:lnTo>
                <a:lnTo>
                  <a:pt x="223157" y="244928"/>
                </a:lnTo>
                <a:lnTo>
                  <a:pt x="171450" y="195942"/>
                </a:lnTo>
                <a:lnTo>
                  <a:pt x="127907" y="144235"/>
                </a:lnTo>
                <a:lnTo>
                  <a:pt x="87086" y="78921"/>
                </a:lnTo>
                <a:lnTo>
                  <a:pt x="65315" y="40821"/>
                </a:lnTo>
                <a:lnTo>
                  <a:pt x="48986" y="16328"/>
                </a:lnTo>
                <a:lnTo>
                  <a:pt x="38100" y="8164"/>
                </a:lnTo>
                <a:lnTo>
                  <a:pt x="24493" y="0"/>
                </a:lnTo>
                <a:lnTo>
                  <a:pt x="13607" y="5442"/>
                </a:lnTo>
                <a:lnTo>
                  <a:pt x="10886" y="19050"/>
                </a:lnTo>
                <a:lnTo>
                  <a:pt x="0" y="65314"/>
                </a:lnTo>
                <a:lnTo>
                  <a:pt x="0" y="100692"/>
                </a:lnTo>
                <a:lnTo>
                  <a:pt x="5443" y="136071"/>
                </a:lnTo>
                <a:lnTo>
                  <a:pt x="21772" y="185057"/>
                </a:lnTo>
                <a:lnTo>
                  <a:pt x="40822" y="234042"/>
                </a:lnTo>
                <a:lnTo>
                  <a:pt x="92529" y="353785"/>
                </a:lnTo>
                <a:lnTo>
                  <a:pt x="127907" y="424542"/>
                </a:lnTo>
                <a:lnTo>
                  <a:pt x="146957" y="465364"/>
                </a:lnTo>
                <a:lnTo>
                  <a:pt x="155122" y="487135"/>
                </a:lnTo>
                <a:lnTo>
                  <a:pt x="182336" y="525235"/>
                </a:lnTo>
                <a:lnTo>
                  <a:pt x="220436" y="544285"/>
                </a:lnTo>
                <a:cubicBezTo>
                  <a:pt x="256722" y="555624"/>
                  <a:pt x="337457" y="575582"/>
                  <a:pt x="400050" y="593271"/>
                </a:cubicBezTo>
                <a:lnTo>
                  <a:pt x="595993" y="6504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2BC67B8-8B24-4F02-A9F8-0B8B1509FA75}"/>
              </a:ext>
            </a:extLst>
          </p:cNvPr>
          <p:cNvSpPr/>
          <p:nvPr/>
        </p:nvSpPr>
        <p:spPr>
          <a:xfrm>
            <a:off x="4795839" y="3205164"/>
            <a:ext cx="346075" cy="1057275"/>
          </a:xfrm>
          <a:custGeom>
            <a:avLst/>
            <a:gdLst>
              <a:gd name="connsiteX0" fmla="*/ 64293 w 345281"/>
              <a:gd name="connsiteY0" fmla="*/ 754856 h 1057275"/>
              <a:gd name="connsiteX1" fmla="*/ 64293 w 345281"/>
              <a:gd name="connsiteY1" fmla="*/ 502443 h 1057275"/>
              <a:gd name="connsiteX2" fmla="*/ 64293 w 345281"/>
              <a:gd name="connsiteY2" fmla="*/ 354806 h 1057275"/>
              <a:gd name="connsiteX3" fmla="*/ 61912 w 345281"/>
              <a:gd name="connsiteY3" fmla="*/ 245268 h 1057275"/>
              <a:gd name="connsiteX4" fmla="*/ 57150 w 345281"/>
              <a:gd name="connsiteY4" fmla="*/ 188118 h 1057275"/>
              <a:gd name="connsiteX5" fmla="*/ 50006 w 345281"/>
              <a:gd name="connsiteY5" fmla="*/ 140493 h 1057275"/>
              <a:gd name="connsiteX6" fmla="*/ 42862 w 345281"/>
              <a:gd name="connsiteY6" fmla="*/ 109537 h 1057275"/>
              <a:gd name="connsiteX7" fmla="*/ 28575 w 345281"/>
              <a:gd name="connsiteY7" fmla="*/ 69056 h 1057275"/>
              <a:gd name="connsiteX8" fmla="*/ 16668 w 345281"/>
              <a:gd name="connsiteY8" fmla="*/ 35718 h 1057275"/>
              <a:gd name="connsiteX9" fmla="*/ 0 w 345281"/>
              <a:gd name="connsiteY9" fmla="*/ 21431 h 1057275"/>
              <a:gd name="connsiteX10" fmla="*/ 173831 w 345281"/>
              <a:gd name="connsiteY10" fmla="*/ 0 h 1057275"/>
              <a:gd name="connsiteX11" fmla="*/ 197643 w 345281"/>
              <a:gd name="connsiteY11" fmla="*/ 28575 h 1057275"/>
              <a:gd name="connsiteX12" fmla="*/ 216693 w 345281"/>
              <a:gd name="connsiteY12" fmla="*/ 45243 h 1057275"/>
              <a:gd name="connsiteX13" fmla="*/ 264318 w 345281"/>
              <a:gd name="connsiteY13" fmla="*/ 80962 h 1057275"/>
              <a:gd name="connsiteX14" fmla="*/ 288131 w 345281"/>
              <a:gd name="connsiteY14" fmla="*/ 102393 h 1057275"/>
              <a:gd name="connsiteX15" fmla="*/ 309562 w 345281"/>
              <a:gd name="connsiteY15" fmla="*/ 123825 h 1057275"/>
              <a:gd name="connsiteX16" fmla="*/ 330993 w 345281"/>
              <a:gd name="connsiteY16" fmla="*/ 159543 h 1057275"/>
              <a:gd name="connsiteX17" fmla="*/ 342900 w 345281"/>
              <a:gd name="connsiteY17" fmla="*/ 185737 h 1057275"/>
              <a:gd name="connsiteX18" fmla="*/ 345281 w 345281"/>
              <a:gd name="connsiteY18" fmla="*/ 209550 h 1057275"/>
              <a:gd name="connsiteX19" fmla="*/ 335756 w 345281"/>
              <a:gd name="connsiteY19" fmla="*/ 242887 h 1057275"/>
              <a:gd name="connsiteX20" fmla="*/ 321468 w 345281"/>
              <a:gd name="connsiteY20" fmla="*/ 278606 h 1057275"/>
              <a:gd name="connsiteX21" fmla="*/ 302418 w 345281"/>
              <a:gd name="connsiteY21" fmla="*/ 326231 h 1057275"/>
              <a:gd name="connsiteX22" fmla="*/ 297656 w 345281"/>
              <a:gd name="connsiteY22" fmla="*/ 354806 h 1057275"/>
              <a:gd name="connsiteX23" fmla="*/ 288131 w 345281"/>
              <a:gd name="connsiteY23" fmla="*/ 400050 h 1057275"/>
              <a:gd name="connsiteX24" fmla="*/ 288131 w 345281"/>
              <a:gd name="connsiteY24" fmla="*/ 461962 h 1057275"/>
              <a:gd name="connsiteX25" fmla="*/ 288131 w 345281"/>
              <a:gd name="connsiteY25" fmla="*/ 650081 h 1057275"/>
              <a:gd name="connsiteX26" fmla="*/ 290512 w 345281"/>
              <a:gd name="connsiteY26" fmla="*/ 885825 h 1057275"/>
              <a:gd name="connsiteX27" fmla="*/ 290512 w 345281"/>
              <a:gd name="connsiteY27" fmla="*/ 1002506 h 1057275"/>
              <a:gd name="connsiteX28" fmla="*/ 288131 w 345281"/>
              <a:gd name="connsiteY28" fmla="*/ 1021556 h 1057275"/>
              <a:gd name="connsiteX29" fmla="*/ 71437 w 345281"/>
              <a:gd name="connsiteY29" fmla="*/ 1057275 h 1057275"/>
              <a:gd name="connsiteX30" fmla="*/ 66675 w 345281"/>
              <a:gd name="connsiteY30" fmla="*/ 1054893 h 1057275"/>
              <a:gd name="connsiteX31" fmla="*/ 66675 w 345281"/>
              <a:gd name="connsiteY31" fmla="*/ 988218 h 1057275"/>
              <a:gd name="connsiteX32" fmla="*/ 64293 w 345281"/>
              <a:gd name="connsiteY32" fmla="*/ 754856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45281" h="1057275">
                <a:moveTo>
                  <a:pt x="64293" y="754856"/>
                </a:moveTo>
                <a:lnTo>
                  <a:pt x="64293" y="502443"/>
                </a:lnTo>
                <a:lnTo>
                  <a:pt x="64293" y="354806"/>
                </a:lnTo>
                <a:cubicBezTo>
                  <a:pt x="63499" y="318293"/>
                  <a:pt x="62706" y="281781"/>
                  <a:pt x="61912" y="245268"/>
                </a:cubicBezTo>
                <a:lnTo>
                  <a:pt x="57150" y="188118"/>
                </a:lnTo>
                <a:lnTo>
                  <a:pt x="50006" y="140493"/>
                </a:lnTo>
                <a:lnTo>
                  <a:pt x="42862" y="109537"/>
                </a:lnTo>
                <a:lnTo>
                  <a:pt x="28575" y="69056"/>
                </a:lnTo>
                <a:lnTo>
                  <a:pt x="16668" y="35718"/>
                </a:lnTo>
                <a:lnTo>
                  <a:pt x="0" y="21431"/>
                </a:lnTo>
                <a:lnTo>
                  <a:pt x="173831" y="0"/>
                </a:lnTo>
                <a:lnTo>
                  <a:pt x="197643" y="28575"/>
                </a:lnTo>
                <a:lnTo>
                  <a:pt x="216693" y="45243"/>
                </a:lnTo>
                <a:lnTo>
                  <a:pt x="264318" y="80962"/>
                </a:lnTo>
                <a:lnTo>
                  <a:pt x="288131" y="102393"/>
                </a:lnTo>
                <a:lnTo>
                  <a:pt x="309562" y="123825"/>
                </a:lnTo>
                <a:lnTo>
                  <a:pt x="330993" y="159543"/>
                </a:lnTo>
                <a:lnTo>
                  <a:pt x="342900" y="185737"/>
                </a:lnTo>
                <a:lnTo>
                  <a:pt x="345281" y="209550"/>
                </a:lnTo>
                <a:lnTo>
                  <a:pt x="335756" y="242887"/>
                </a:lnTo>
                <a:lnTo>
                  <a:pt x="321468" y="278606"/>
                </a:lnTo>
                <a:lnTo>
                  <a:pt x="302418" y="326231"/>
                </a:lnTo>
                <a:lnTo>
                  <a:pt x="297656" y="354806"/>
                </a:lnTo>
                <a:lnTo>
                  <a:pt x="288131" y="400050"/>
                </a:lnTo>
                <a:lnTo>
                  <a:pt x="288131" y="461962"/>
                </a:lnTo>
                <a:lnTo>
                  <a:pt x="288131" y="650081"/>
                </a:lnTo>
                <a:cubicBezTo>
                  <a:pt x="288925" y="728662"/>
                  <a:pt x="289718" y="807244"/>
                  <a:pt x="290512" y="885825"/>
                </a:cubicBezTo>
                <a:lnTo>
                  <a:pt x="290512" y="1002506"/>
                </a:lnTo>
                <a:lnTo>
                  <a:pt x="288131" y="1021556"/>
                </a:lnTo>
                <a:lnTo>
                  <a:pt x="71437" y="1057275"/>
                </a:lnTo>
                <a:lnTo>
                  <a:pt x="66675" y="1054893"/>
                </a:lnTo>
                <a:lnTo>
                  <a:pt x="66675" y="988218"/>
                </a:lnTo>
                <a:lnTo>
                  <a:pt x="64293" y="7548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60D9094-6491-4A19-AAB9-6F5F9432FA54}"/>
              </a:ext>
            </a:extLst>
          </p:cNvPr>
          <p:cNvSpPr/>
          <p:nvPr/>
        </p:nvSpPr>
        <p:spPr>
          <a:xfrm rot="20100000">
            <a:off x="3998914" y="3244850"/>
            <a:ext cx="4135437" cy="1911350"/>
          </a:xfrm>
          <a:custGeom>
            <a:avLst/>
            <a:gdLst>
              <a:gd name="connsiteX0" fmla="*/ 1451264 w 4135582"/>
              <a:gd name="connsiteY0" fmla="*/ 616528 h 1911928"/>
              <a:gd name="connsiteX1" fmla="*/ 1783773 w 4135582"/>
              <a:gd name="connsiteY1" fmla="*/ 716973 h 1911928"/>
              <a:gd name="connsiteX2" fmla="*/ 2074718 w 4135582"/>
              <a:gd name="connsiteY2" fmla="*/ 810491 h 1911928"/>
              <a:gd name="connsiteX3" fmla="*/ 2414155 w 4135582"/>
              <a:gd name="connsiteY3" fmla="*/ 931719 h 1911928"/>
              <a:gd name="connsiteX4" fmla="*/ 2843646 w 4135582"/>
              <a:gd name="connsiteY4" fmla="*/ 1094509 h 1911928"/>
              <a:gd name="connsiteX5" fmla="*/ 3297382 w 4135582"/>
              <a:gd name="connsiteY5" fmla="*/ 1267691 h 1911928"/>
              <a:gd name="connsiteX6" fmla="*/ 3429000 w 4135582"/>
              <a:gd name="connsiteY6" fmla="*/ 1316182 h 1911928"/>
              <a:gd name="connsiteX7" fmla="*/ 3484418 w 4135582"/>
              <a:gd name="connsiteY7" fmla="*/ 1336964 h 1911928"/>
              <a:gd name="connsiteX8" fmla="*/ 3515591 w 4135582"/>
              <a:gd name="connsiteY8" fmla="*/ 1347355 h 1911928"/>
              <a:gd name="connsiteX9" fmla="*/ 3629891 w 4135582"/>
              <a:gd name="connsiteY9" fmla="*/ 1354282 h 1911928"/>
              <a:gd name="connsiteX10" fmla="*/ 3730336 w 4135582"/>
              <a:gd name="connsiteY10" fmla="*/ 1361209 h 1911928"/>
              <a:gd name="connsiteX11" fmla="*/ 3785755 w 4135582"/>
              <a:gd name="connsiteY11" fmla="*/ 1357746 h 1911928"/>
              <a:gd name="connsiteX12" fmla="*/ 3803073 w 4135582"/>
              <a:gd name="connsiteY12" fmla="*/ 1361209 h 1911928"/>
              <a:gd name="connsiteX13" fmla="*/ 3827318 w 4135582"/>
              <a:gd name="connsiteY13" fmla="*/ 1378528 h 1911928"/>
              <a:gd name="connsiteX14" fmla="*/ 3875809 w 4135582"/>
              <a:gd name="connsiteY14" fmla="*/ 1423555 h 1911928"/>
              <a:gd name="connsiteX15" fmla="*/ 3924300 w 4135582"/>
              <a:gd name="connsiteY15" fmla="*/ 1465119 h 1911928"/>
              <a:gd name="connsiteX16" fmla="*/ 3955473 w 4135582"/>
              <a:gd name="connsiteY16" fmla="*/ 1503219 h 1911928"/>
              <a:gd name="connsiteX17" fmla="*/ 4010891 w 4135582"/>
              <a:gd name="connsiteY17" fmla="*/ 1569028 h 1911928"/>
              <a:gd name="connsiteX18" fmla="*/ 4052455 w 4135582"/>
              <a:gd name="connsiteY18" fmla="*/ 1631373 h 1911928"/>
              <a:gd name="connsiteX19" fmla="*/ 4090555 w 4135582"/>
              <a:gd name="connsiteY19" fmla="*/ 1697182 h 1911928"/>
              <a:gd name="connsiteX20" fmla="*/ 4107873 w 4135582"/>
              <a:gd name="connsiteY20" fmla="*/ 1731819 h 1911928"/>
              <a:gd name="connsiteX21" fmla="*/ 4121727 w 4135582"/>
              <a:gd name="connsiteY21" fmla="*/ 1766455 h 1911928"/>
              <a:gd name="connsiteX22" fmla="*/ 4132118 w 4135582"/>
              <a:gd name="connsiteY22" fmla="*/ 1814946 h 1911928"/>
              <a:gd name="connsiteX23" fmla="*/ 4135582 w 4135582"/>
              <a:gd name="connsiteY23" fmla="*/ 1842655 h 1911928"/>
              <a:gd name="connsiteX24" fmla="*/ 4128655 w 4135582"/>
              <a:gd name="connsiteY24" fmla="*/ 1873828 h 1911928"/>
              <a:gd name="connsiteX25" fmla="*/ 4097482 w 4135582"/>
              <a:gd name="connsiteY25" fmla="*/ 1905000 h 1911928"/>
              <a:gd name="connsiteX26" fmla="*/ 4062846 w 4135582"/>
              <a:gd name="connsiteY26" fmla="*/ 1908464 h 1911928"/>
              <a:gd name="connsiteX27" fmla="*/ 4038600 w 4135582"/>
              <a:gd name="connsiteY27" fmla="*/ 1911928 h 1911928"/>
              <a:gd name="connsiteX28" fmla="*/ 3986646 w 4135582"/>
              <a:gd name="connsiteY28" fmla="*/ 1905000 h 1911928"/>
              <a:gd name="connsiteX29" fmla="*/ 3948546 w 4135582"/>
              <a:gd name="connsiteY29" fmla="*/ 1894609 h 1911928"/>
              <a:gd name="connsiteX30" fmla="*/ 3896591 w 4135582"/>
              <a:gd name="connsiteY30" fmla="*/ 1866900 h 1911928"/>
              <a:gd name="connsiteX31" fmla="*/ 3744191 w 4135582"/>
              <a:gd name="connsiteY31" fmla="*/ 1773382 h 1911928"/>
              <a:gd name="connsiteX32" fmla="*/ 3505200 w 4135582"/>
              <a:gd name="connsiteY32" fmla="*/ 1641764 h 1911928"/>
              <a:gd name="connsiteX33" fmla="*/ 3231573 w 4135582"/>
              <a:gd name="connsiteY33" fmla="*/ 1506682 h 1911928"/>
              <a:gd name="connsiteX34" fmla="*/ 3006436 w 4135582"/>
              <a:gd name="connsiteY34" fmla="*/ 1399309 h 1911928"/>
              <a:gd name="connsiteX35" fmla="*/ 2750127 w 4135582"/>
              <a:gd name="connsiteY35" fmla="*/ 1285009 h 1911928"/>
              <a:gd name="connsiteX36" fmla="*/ 2445327 w 4135582"/>
              <a:gd name="connsiteY36" fmla="*/ 1160319 h 1911928"/>
              <a:gd name="connsiteX37" fmla="*/ 2306782 w 4135582"/>
              <a:gd name="connsiteY37" fmla="*/ 1104900 h 1911928"/>
              <a:gd name="connsiteX38" fmla="*/ 2012373 w 4135582"/>
              <a:gd name="connsiteY38" fmla="*/ 1000991 h 1911928"/>
              <a:gd name="connsiteX39" fmla="*/ 1717964 w 4135582"/>
              <a:gd name="connsiteY39" fmla="*/ 904009 h 1911928"/>
              <a:gd name="connsiteX40" fmla="*/ 1340427 w 4135582"/>
              <a:gd name="connsiteY40" fmla="*/ 796637 h 1911928"/>
              <a:gd name="connsiteX41" fmla="*/ 917864 w 4135582"/>
              <a:gd name="connsiteY41" fmla="*/ 685800 h 1911928"/>
              <a:gd name="connsiteX42" fmla="*/ 665018 w 4135582"/>
              <a:gd name="connsiteY42" fmla="*/ 626919 h 1911928"/>
              <a:gd name="connsiteX43" fmla="*/ 516082 w 4135582"/>
              <a:gd name="connsiteY43" fmla="*/ 595746 h 1911928"/>
              <a:gd name="connsiteX44" fmla="*/ 408709 w 4135582"/>
              <a:gd name="connsiteY44" fmla="*/ 574964 h 1911928"/>
              <a:gd name="connsiteX45" fmla="*/ 297873 w 4135582"/>
              <a:gd name="connsiteY45" fmla="*/ 554182 h 1911928"/>
              <a:gd name="connsiteX46" fmla="*/ 232064 w 4135582"/>
              <a:gd name="connsiteY46" fmla="*/ 533400 h 1911928"/>
              <a:gd name="connsiteX47" fmla="*/ 183573 w 4135582"/>
              <a:gd name="connsiteY47" fmla="*/ 505691 h 1911928"/>
              <a:gd name="connsiteX48" fmla="*/ 155864 w 4135582"/>
              <a:gd name="connsiteY48" fmla="*/ 481446 h 1911928"/>
              <a:gd name="connsiteX49" fmla="*/ 138546 w 4135582"/>
              <a:gd name="connsiteY49" fmla="*/ 450273 h 1911928"/>
              <a:gd name="connsiteX50" fmla="*/ 103909 w 4135582"/>
              <a:gd name="connsiteY50" fmla="*/ 384464 h 1911928"/>
              <a:gd name="connsiteX51" fmla="*/ 69273 w 4135582"/>
              <a:gd name="connsiteY51" fmla="*/ 304800 h 1911928"/>
              <a:gd name="connsiteX52" fmla="*/ 27709 w 4135582"/>
              <a:gd name="connsiteY52" fmla="*/ 197428 h 1911928"/>
              <a:gd name="connsiteX53" fmla="*/ 13855 w 4135582"/>
              <a:gd name="connsiteY53" fmla="*/ 135082 h 1911928"/>
              <a:gd name="connsiteX54" fmla="*/ 0 w 4135582"/>
              <a:gd name="connsiteY54" fmla="*/ 65809 h 1911928"/>
              <a:gd name="connsiteX55" fmla="*/ 0 w 4135582"/>
              <a:gd name="connsiteY55" fmla="*/ 34637 h 1911928"/>
              <a:gd name="connsiteX56" fmla="*/ 3464 w 4135582"/>
              <a:gd name="connsiteY56" fmla="*/ 13855 h 1911928"/>
              <a:gd name="connsiteX57" fmla="*/ 17318 w 4135582"/>
              <a:gd name="connsiteY57" fmla="*/ 0 h 1911928"/>
              <a:gd name="connsiteX58" fmla="*/ 27709 w 4135582"/>
              <a:gd name="connsiteY58" fmla="*/ 0 h 1911928"/>
              <a:gd name="connsiteX59" fmla="*/ 34636 w 4135582"/>
              <a:gd name="connsiteY59" fmla="*/ 10391 h 1911928"/>
              <a:gd name="connsiteX60" fmla="*/ 51955 w 4135582"/>
              <a:gd name="connsiteY60" fmla="*/ 31173 h 1911928"/>
              <a:gd name="connsiteX61" fmla="*/ 65809 w 4135582"/>
              <a:gd name="connsiteY61" fmla="*/ 55419 h 1911928"/>
              <a:gd name="connsiteX62" fmla="*/ 83127 w 4135582"/>
              <a:gd name="connsiteY62" fmla="*/ 83128 h 1911928"/>
              <a:gd name="connsiteX63" fmla="*/ 110836 w 4135582"/>
              <a:gd name="connsiteY63" fmla="*/ 128155 h 1911928"/>
              <a:gd name="connsiteX64" fmla="*/ 155864 w 4135582"/>
              <a:gd name="connsiteY64" fmla="*/ 176646 h 1911928"/>
              <a:gd name="connsiteX65" fmla="*/ 221673 w 4135582"/>
              <a:gd name="connsiteY65" fmla="*/ 225137 h 1911928"/>
              <a:gd name="connsiteX66" fmla="*/ 287482 w 4135582"/>
              <a:gd name="connsiteY66" fmla="*/ 263237 h 1911928"/>
              <a:gd name="connsiteX67" fmla="*/ 353291 w 4135582"/>
              <a:gd name="connsiteY67" fmla="*/ 290946 h 1911928"/>
              <a:gd name="connsiteX68" fmla="*/ 529936 w 4135582"/>
              <a:gd name="connsiteY68" fmla="*/ 353291 h 1911928"/>
              <a:gd name="connsiteX69" fmla="*/ 640773 w 4135582"/>
              <a:gd name="connsiteY69" fmla="*/ 384464 h 1911928"/>
              <a:gd name="connsiteX70" fmla="*/ 893618 w 4135582"/>
              <a:gd name="connsiteY70" fmla="*/ 457200 h 1911928"/>
              <a:gd name="connsiteX71" fmla="*/ 1215736 w 4135582"/>
              <a:gd name="connsiteY71" fmla="*/ 547255 h 1911928"/>
              <a:gd name="connsiteX72" fmla="*/ 1451264 w 4135582"/>
              <a:gd name="connsiteY72" fmla="*/ 616528 h 1911928"/>
              <a:gd name="connsiteX0" fmla="*/ 1451264 w 4135582"/>
              <a:gd name="connsiteY0" fmla="*/ 616528 h 1911928"/>
              <a:gd name="connsiteX1" fmla="*/ 1783773 w 4135582"/>
              <a:gd name="connsiteY1" fmla="*/ 716973 h 1911928"/>
              <a:gd name="connsiteX2" fmla="*/ 2074718 w 4135582"/>
              <a:gd name="connsiteY2" fmla="*/ 810491 h 1911928"/>
              <a:gd name="connsiteX3" fmla="*/ 2414155 w 4135582"/>
              <a:gd name="connsiteY3" fmla="*/ 931719 h 1911928"/>
              <a:gd name="connsiteX4" fmla="*/ 2843646 w 4135582"/>
              <a:gd name="connsiteY4" fmla="*/ 1094509 h 1911928"/>
              <a:gd name="connsiteX5" fmla="*/ 3297382 w 4135582"/>
              <a:gd name="connsiteY5" fmla="*/ 1267691 h 1911928"/>
              <a:gd name="connsiteX6" fmla="*/ 3429000 w 4135582"/>
              <a:gd name="connsiteY6" fmla="*/ 1316182 h 1911928"/>
              <a:gd name="connsiteX7" fmla="*/ 3484418 w 4135582"/>
              <a:gd name="connsiteY7" fmla="*/ 1336964 h 1911928"/>
              <a:gd name="connsiteX8" fmla="*/ 3515591 w 4135582"/>
              <a:gd name="connsiteY8" fmla="*/ 1347355 h 1911928"/>
              <a:gd name="connsiteX9" fmla="*/ 3629891 w 4135582"/>
              <a:gd name="connsiteY9" fmla="*/ 1354282 h 1911928"/>
              <a:gd name="connsiteX10" fmla="*/ 3730336 w 4135582"/>
              <a:gd name="connsiteY10" fmla="*/ 1361209 h 1911928"/>
              <a:gd name="connsiteX11" fmla="*/ 3785755 w 4135582"/>
              <a:gd name="connsiteY11" fmla="*/ 1357746 h 1911928"/>
              <a:gd name="connsiteX12" fmla="*/ 3803073 w 4135582"/>
              <a:gd name="connsiteY12" fmla="*/ 1361209 h 1911928"/>
              <a:gd name="connsiteX13" fmla="*/ 3827318 w 4135582"/>
              <a:gd name="connsiteY13" fmla="*/ 1378528 h 1911928"/>
              <a:gd name="connsiteX14" fmla="*/ 3875809 w 4135582"/>
              <a:gd name="connsiteY14" fmla="*/ 1423555 h 1911928"/>
              <a:gd name="connsiteX15" fmla="*/ 3924300 w 4135582"/>
              <a:gd name="connsiteY15" fmla="*/ 1465119 h 1911928"/>
              <a:gd name="connsiteX16" fmla="*/ 3955473 w 4135582"/>
              <a:gd name="connsiteY16" fmla="*/ 1503219 h 1911928"/>
              <a:gd name="connsiteX17" fmla="*/ 4010891 w 4135582"/>
              <a:gd name="connsiteY17" fmla="*/ 1569028 h 1911928"/>
              <a:gd name="connsiteX18" fmla="*/ 4052455 w 4135582"/>
              <a:gd name="connsiteY18" fmla="*/ 1631373 h 1911928"/>
              <a:gd name="connsiteX19" fmla="*/ 4090555 w 4135582"/>
              <a:gd name="connsiteY19" fmla="*/ 1697182 h 1911928"/>
              <a:gd name="connsiteX20" fmla="*/ 4107873 w 4135582"/>
              <a:gd name="connsiteY20" fmla="*/ 1731819 h 1911928"/>
              <a:gd name="connsiteX21" fmla="*/ 4121727 w 4135582"/>
              <a:gd name="connsiteY21" fmla="*/ 1766455 h 1911928"/>
              <a:gd name="connsiteX22" fmla="*/ 4132118 w 4135582"/>
              <a:gd name="connsiteY22" fmla="*/ 1814946 h 1911928"/>
              <a:gd name="connsiteX23" fmla="*/ 4135582 w 4135582"/>
              <a:gd name="connsiteY23" fmla="*/ 1842655 h 1911928"/>
              <a:gd name="connsiteX24" fmla="*/ 4128655 w 4135582"/>
              <a:gd name="connsiteY24" fmla="*/ 1873828 h 1911928"/>
              <a:gd name="connsiteX25" fmla="*/ 4097482 w 4135582"/>
              <a:gd name="connsiteY25" fmla="*/ 1905000 h 1911928"/>
              <a:gd name="connsiteX26" fmla="*/ 4062846 w 4135582"/>
              <a:gd name="connsiteY26" fmla="*/ 1908464 h 1911928"/>
              <a:gd name="connsiteX27" fmla="*/ 4038600 w 4135582"/>
              <a:gd name="connsiteY27" fmla="*/ 1911928 h 1911928"/>
              <a:gd name="connsiteX28" fmla="*/ 3986646 w 4135582"/>
              <a:gd name="connsiteY28" fmla="*/ 1905000 h 1911928"/>
              <a:gd name="connsiteX29" fmla="*/ 3948546 w 4135582"/>
              <a:gd name="connsiteY29" fmla="*/ 1894609 h 1911928"/>
              <a:gd name="connsiteX30" fmla="*/ 3896591 w 4135582"/>
              <a:gd name="connsiteY30" fmla="*/ 1866900 h 1911928"/>
              <a:gd name="connsiteX31" fmla="*/ 3744191 w 4135582"/>
              <a:gd name="connsiteY31" fmla="*/ 1773382 h 1911928"/>
              <a:gd name="connsiteX32" fmla="*/ 3505200 w 4135582"/>
              <a:gd name="connsiteY32" fmla="*/ 1641764 h 1911928"/>
              <a:gd name="connsiteX33" fmla="*/ 3231573 w 4135582"/>
              <a:gd name="connsiteY33" fmla="*/ 1506682 h 1911928"/>
              <a:gd name="connsiteX34" fmla="*/ 3006436 w 4135582"/>
              <a:gd name="connsiteY34" fmla="*/ 1399309 h 1911928"/>
              <a:gd name="connsiteX35" fmla="*/ 2750127 w 4135582"/>
              <a:gd name="connsiteY35" fmla="*/ 1285009 h 1911928"/>
              <a:gd name="connsiteX36" fmla="*/ 2445327 w 4135582"/>
              <a:gd name="connsiteY36" fmla="*/ 1160319 h 1911928"/>
              <a:gd name="connsiteX37" fmla="*/ 2306782 w 4135582"/>
              <a:gd name="connsiteY37" fmla="*/ 1104900 h 1911928"/>
              <a:gd name="connsiteX38" fmla="*/ 2012373 w 4135582"/>
              <a:gd name="connsiteY38" fmla="*/ 1000991 h 1911928"/>
              <a:gd name="connsiteX39" fmla="*/ 1717964 w 4135582"/>
              <a:gd name="connsiteY39" fmla="*/ 904009 h 1911928"/>
              <a:gd name="connsiteX40" fmla="*/ 1340427 w 4135582"/>
              <a:gd name="connsiteY40" fmla="*/ 796637 h 1911928"/>
              <a:gd name="connsiteX41" fmla="*/ 917864 w 4135582"/>
              <a:gd name="connsiteY41" fmla="*/ 685800 h 1911928"/>
              <a:gd name="connsiteX42" fmla="*/ 665018 w 4135582"/>
              <a:gd name="connsiteY42" fmla="*/ 626919 h 1911928"/>
              <a:gd name="connsiteX43" fmla="*/ 516082 w 4135582"/>
              <a:gd name="connsiteY43" fmla="*/ 595746 h 1911928"/>
              <a:gd name="connsiteX44" fmla="*/ 408709 w 4135582"/>
              <a:gd name="connsiteY44" fmla="*/ 574964 h 1911928"/>
              <a:gd name="connsiteX45" fmla="*/ 297873 w 4135582"/>
              <a:gd name="connsiteY45" fmla="*/ 554182 h 1911928"/>
              <a:gd name="connsiteX46" fmla="*/ 232064 w 4135582"/>
              <a:gd name="connsiteY46" fmla="*/ 533400 h 1911928"/>
              <a:gd name="connsiteX47" fmla="*/ 183573 w 4135582"/>
              <a:gd name="connsiteY47" fmla="*/ 505691 h 1911928"/>
              <a:gd name="connsiteX48" fmla="*/ 155864 w 4135582"/>
              <a:gd name="connsiteY48" fmla="*/ 481446 h 1911928"/>
              <a:gd name="connsiteX49" fmla="*/ 138546 w 4135582"/>
              <a:gd name="connsiteY49" fmla="*/ 450273 h 1911928"/>
              <a:gd name="connsiteX50" fmla="*/ 103909 w 4135582"/>
              <a:gd name="connsiteY50" fmla="*/ 384464 h 1911928"/>
              <a:gd name="connsiteX51" fmla="*/ 69273 w 4135582"/>
              <a:gd name="connsiteY51" fmla="*/ 304800 h 1911928"/>
              <a:gd name="connsiteX52" fmla="*/ 27709 w 4135582"/>
              <a:gd name="connsiteY52" fmla="*/ 197428 h 1911928"/>
              <a:gd name="connsiteX53" fmla="*/ 13855 w 4135582"/>
              <a:gd name="connsiteY53" fmla="*/ 135082 h 1911928"/>
              <a:gd name="connsiteX54" fmla="*/ 0 w 4135582"/>
              <a:gd name="connsiteY54" fmla="*/ 65809 h 1911928"/>
              <a:gd name="connsiteX55" fmla="*/ 0 w 4135582"/>
              <a:gd name="connsiteY55" fmla="*/ 34637 h 1911928"/>
              <a:gd name="connsiteX56" fmla="*/ 3464 w 4135582"/>
              <a:gd name="connsiteY56" fmla="*/ 13855 h 1911928"/>
              <a:gd name="connsiteX57" fmla="*/ 17318 w 4135582"/>
              <a:gd name="connsiteY57" fmla="*/ 0 h 1911928"/>
              <a:gd name="connsiteX58" fmla="*/ 27709 w 4135582"/>
              <a:gd name="connsiteY58" fmla="*/ 0 h 1911928"/>
              <a:gd name="connsiteX59" fmla="*/ 34636 w 4135582"/>
              <a:gd name="connsiteY59" fmla="*/ 10391 h 1911928"/>
              <a:gd name="connsiteX60" fmla="*/ 51955 w 4135582"/>
              <a:gd name="connsiteY60" fmla="*/ 31173 h 1911928"/>
              <a:gd name="connsiteX61" fmla="*/ 65809 w 4135582"/>
              <a:gd name="connsiteY61" fmla="*/ 55419 h 1911928"/>
              <a:gd name="connsiteX62" fmla="*/ 83127 w 4135582"/>
              <a:gd name="connsiteY62" fmla="*/ 83128 h 1911928"/>
              <a:gd name="connsiteX63" fmla="*/ 110836 w 4135582"/>
              <a:gd name="connsiteY63" fmla="*/ 128155 h 1911928"/>
              <a:gd name="connsiteX64" fmla="*/ 155864 w 4135582"/>
              <a:gd name="connsiteY64" fmla="*/ 176646 h 1911928"/>
              <a:gd name="connsiteX65" fmla="*/ 221673 w 4135582"/>
              <a:gd name="connsiteY65" fmla="*/ 225137 h 1911928"/>
              <a:gd name="connsiteX66" fmla="*/ 287482 w 4135582"/>
              <a:gd name="connsiteY66" fmla="*/ 263237 h 1911928"/>
              <a:gd name="connsiteX67" fmla="*/ 353291 w 4135582"/>
              <a:gd name="connsiteY67" fmla="*/ 290946 h 1911928"/>
              <a:gd name="connsiteX68" fmla="*/ 529936 w 4135582"/>
              <a:gd name="connsiteY68" fmla="*/ 353291 h 1911928"/>
              <a:gd name="connsiteX69" fmla="*/ 640773 w 4135582"/>
              <a:gd name="connsiteY69" fmla="*/ 384464 h 1911928"/>
              <a:gd name="connsiteX70" fmla="*/ 893618 w 4135582"/>
              <a:gd name="connsiteY70" fmla="*/ 457200 h 1911928"/>
              <a:gd name="connsiteX71" fmla="*/ 1215736 w 4135582"/>
              <a:gd name="connsiteY71" fmla="*/ 547255 h 1911928"/>
              <a:gd name="connsiteX72" fmla="*/ 1250373 w 4135582"/>
              <a:gd name="connsiteY72" fmla="*/ 557646 h 1911928"/>
              <a:gd name="connsiteX73" fmla="*/ 1451264 w 4135582"/>
              <a:gd name="connsiteY73" fmla="*/ 616528 h 1911928"/>
              <a:gd name="connsiteX0" fmla="*/ 1451264 w 4135582"/>
              <a:gd name="connsiteY0" fmla="*/ 616528 h 1911928"/>
              <a:gd name="connsiteX1" fmla="*/ 1783773 w 4135582"/>
              <a:gd name="connsiteY1" fmla="*/ 716973 h 1911928"/>
              <a:gd name="connsiteX2" fmla="*/ 2074718 w 4135582"/>
              <a:gd name="connsiteY2" fmla="*/ 810491 h 1911928"/>
              <a:gd name="connsiteX3" fmla="*/ 2414155 w 4135582"/>
              <a:gd name="connsiteY3" fmla="*/ 931719 h 1911928"/>
              <a:gd name="connsiteX4" fmla="*/ 2843646 w 4135582"/>
              <a:gd name="connsiteY4" fmla="*/ 1094509 h 1911928"/>
              <a:gd name="connsiteX5" fmla="*/ 3297382 w 4135582"/>
              <a:gd name="connsiteY5" fmla="*/ 1267691 h 1911928"/>
              <a:gd name="connsiteX6" fmla="*/ 3429000 w 4135582"/>
              <a:gd name="connsiteY6" fmla="*/ 1316182 h 1911928"/>
              <a:gd name="connsiteX7" fmla="*/ 3484418 w 4135582"/>
              <a:gd name="connsiteY7" fmla="*/ 1336964 h 1911928"/>
              <a:gd name="connsiteX8" fmla="*/ 3515591 w 4135582"/>
              <a:gd name="connsiteY8" fmla="*/ 1347355 h 1911928"/>
              <a:gd name="connsiteX9" fmla="*/ 3629891 w 4135582"/>
              <a:gd name="connsiteY9" fmla="*/ 1354282 h 1911928"/>
              <a:gd name="connsiteX10" fmla="*/ 3730336 w 4135582"/>
              <a:gd name="connsiteY10" fmla="*/ 1361209 h 1911928"/>
              <a:gd name="connsiteX11" fmla="*/ 3785755 w 4135582"/>
              <a:gd name="connsiteY11" fmla="*/ 1357746 h 1911928"/>
              <a:gd name="connsiteX12" fmla="*/ 3803073 w 4135582"/>
              <a:gd name="connsiteY12" fmla="*/ 1361209 h 1911928"/>
              <a:gd name="connsiteX13" fmla="*/ 3827318 w 4135582"/>
              <a:gd name="connsiteY13" fmla="*/ 1378528 h 1911928"/>
              <a:gd name="connsiteX14" fmla="*/ 3875809 w 4135582"/>
              <a:gd name="connsiteY14" fmla="*/ 1423555 h 1911928"/>
              <a:gd name="connsiteX15" fmla="*/ 3924300 w 4135582"/>
              <a:gd name="connsiteY15" fmla="*/ 1465119 h 1911928"/>
              <a:gd name="connsiteX16" fmla="*/ 3955473 w 4135582"/>
              <a:gd name="connsiteY16" fmla="*/ 1503219 h 1911928"/>
              <a:gd name="connsiteX17" fmla="*/ 4010891 w 4135582"/>
              <a:gd name="connsiteY17" fmla="*/ 1569028 h 1911928"/>
              <a:gd name="connsiteX18" fmla="*/ 4052455 w 4135582"/>
              <a:gd name="connsiteY18" fmla="*/ 1631373 h 1911928"/>
              <a:gd name="connsiteX19" fmla="*/ 4090555 w 4135582"/>
              <a:gd name="connsiteY19" fmla="*/ 1697182 h 1911928"/>
              <a:gd name="connsiteX20" fmla="*/ 4107873 w 4135582"/>
              <a:gd name="connsiteY20" fmla="*/ 1731819 h 1911928"/>
              <a:gd name="connsiteX21" fmla="*/ 4121727 w 4135582"/>
              <a:gd name="connsiteY21" fmla="*/ 1766455 h 1911928"/>
              <a:gd name="connsiteX22" fmla="*/ 4132118 w 4135582"/>
              <a:gd name="connsiteY22" fmla="*/ 1814946 h 1911928"/>
              <a:gd name="connsiteX23" fmla="*/ 4135582 w 4135582"/>
              <a:gd name="connsiteY23" fmla="*/ 1842655 h 1911928"/>
              <a:gd name="connsiteX24" fmla="*/ 4128655 w 4135582"/>
              <a:gd name="connsiteY24" fmla="*/ 1873828 h 1911928"/>
              <a:gd name="connsiteX25" fmla="*/ 4097482 w 4135582"/>
              <a:gd name="connsiteY25" fmla="*/ 1905000 h 1911928"/>
              <a:gd name="connsiteX26" fmla="*/ 4062846 w 4135582"/>
              <a:gd name="connsiteY26" fmla="*/ 1908464 h 1911928"/>
              <a:gd name="connsiteX27" fmla="*/ 4038600 w 4135582"/>
              <a:gd name="connsiteY27" fmla="*/ 1911928 h 1911928"/>
              <a:gd name="connsiteX28" fmla="*/ 3986646 w 4135582"/>
              <a:gd name="connsiteY28" fmla="*/ 1905000 h 1911928"/>
              <a:gd name="connsiteX29" fmla="*/ 3948546 w 4135582"/>
              <a:gd name="connsiteY29" fmla="*/ 1894609 h 1911928"/>
              <a:gd name="connsiteX30" fmla="*/ 3896591 w 4135582"/>
              <a:gd name="connsiteY30" fmla="*/ 1866900 h 1911928"/>
              <a:gd name="connsiteX31" fmla="*/ 3744191 w 4135582"/>
              <a:gd name="connsiteY31" fmla="*/ 1773382 h 1911928"/>
              <a:gd name="connsiteX32" fmla="*/ 3505200 w 4135582"/>
              <a:gd name="connsiteY32" fmla="*/ 1641764 h 1911928"/>
              <a:gd name="connsiteX33" fmla="*/ 3231573 w 4135582"/>
              <a:gd name="connsiteY33" fmla="*/ 1506682 h 1911928"/>
              <a:gd name="connsiteX34" fmla="*/ 3006436 w 4135582"/>
              <a:gd name="connsiteY34" fmla="*/ 1399309 h 1911928"/>
              <a:gd name="connsiteX35" fmla="*/ 2750127 w 4135582"/>
              <a:gd name="connsiteY35" fmla="*/ 1285009 h 1911928"/>
              <a:gd name="connsiteX36" fmla="*/ 2445327 w 4135582"/>
              <a:gd name="connsiteY36" fmla="*/ 1160319 h 1911928"/>
              <a:gd name="connsiteX37" fmla="*/ 2306782 w 4135582"/>
              <a:gd name="connsiteY37" fmla="*/ 1104900 h 1911928"/>
              <a:gd name="connsiteX38" fmla="*/ 2012373 w 4135582"/>
              <a:gd name="connsiteY38" fmla="*/ 1000991 h 1911928"/>
              <a:gd name="connsiteX39" fmla="*/ 1717964 w 4135582"/>
              <a:gd name="connsiteY39" fmla="*/ 904009 h 1911928"/>
              <a:gd name="connsiteX40" fmla="*/ 1340427 w 4135582"/>
              <a:gd name="connsiteY40" fmla="*/ 796637 h 1911928"/>
              <a:gd name="connsiteX41" fmla="*/ 917864 w 4135582"/>
              <a:gd name="connsiteY41" fmla="*/ 685800 h 1911928"/>
              <a:gd name="connsiteX42" fmla="*/ 665018 w 4135582"/>
              <a:gd name="connsiteY42" fmla="*/ 626919 h 1911928"/>
              <a:gd name="connsiteX43" fmla="*/ 516082 w 4135582"/>
              <a:gd name="connsiteY43" fmla="*/ 595746 h 1911928"/>
              <a:gd name="connsiteX44" fmla="*/ 408709 w 4135582"/>
              <a:gd name="connsiteY44" fmla="*/ 574964 h 1911928"/>
              <a:gd name="connsiteX45" fmla="*/ 297873 w 4135582"/>
              <a:gd name="connsiteY45" fmla="*/ 554182 h 1911928"/>
              <a:gd name="connsiteX46" fmla="*/ 232064 w 4135582"/>
              <a:gd name="connsiteY46" fmla="*/ 533400 h 1911928"/>
              <a:gd name="connsiteX47" fmla="*/ 183573 w 4135582"/>
              <a:gd name="connsiteY47" fmla="*/ 505691 h 1911928"/>
              <a:gd name="connsiteX48" fmla="*/ 155864 w 4135582"/>
              <a:gd name="connsiteY48" fmla="*/ 481446 h 1911928"/>
              <a:gd name="connsiteX49" fmla="*/ 138546 w 4135582"/>
              <a:gd name="connsiteY49" fmla="*/ 450273 h 1911928"/>
              <a:gd name="connsiteX50" fmla="*/ 103909 w 4135582"/>
              <a:gd name="connsiteY50" fmla="*/ 384464 h 1911928"/>
              <a:gd name="connsiteX51" fmla="*/ 69273 w 4135582"/>
              <a:gd name="connsiteY51" fmla="*/ 304800 h 1911928"/>
              <a:gd name="connsiteX52" fmla="*/ 27709 w 4135582"/>
              <a:gd name="connsiteY52" fmla="*/ 197428 h 1911928"/>
              <a:gd name="connsiteX53" fmla="*/ 13855 w 4135582"/>
              <a:gd name="connsiteY53" fmla="*/ 135082 h 1911928"/>
              <a:gd name="connsiteX54" fmla="*/ 0 w 4135582"/>
              <a:gd name="connsiteY54" fmla="*/ 65809 h 1911928"/>
              <a:gd name="connsiteX55" fmla="*/ 0 w 4135582"/>
              <a:gd name="connsiteY55" fmla="*/ 34637 h 1911928"/>
              <a:gd name="connsiteX56" fmla="*/ 3464 w 4135582"/>
              <a:gd name="connsiteY56" fmla="*/ 13855 h 1911928"/>
              <a:gd name="connsiteX57" fmla="*/ 17318 w 4135582"/>
              <a:gd name="connsiteY57" fmla="*/ 0 h 1911928"/>
              <a:gd name="connsiteX58" fmla="*/ 27709 w 4135582"/>
              <a:gd name="connsiteY58" fmla="*/ 0 h 1911928"/>
              <a:gd name="connsiteX59" fmla="*/ 34636 w 4135582"/>
              <a:gd name="connsiteY59" fmla="*/ 10391 h 1911928"/>
              <a:gd name="connsiteX60" fmla="*/ 51955 w 4135582"/>
              <a:gd name="connsiteY60" fmla="*/ 31173 h 1911928"/>
              <a:gd name="connsiteX61" fmla="*/ 65809 w 4135582"/>
              <a:gd name="connsiteY61" fmla="*/ 55419 h 1911928"/>
              <a:gd name="connsiteX62" fmla="*/ 83127 w 4135582"/>
              <a:gd name="connsiteY62" fmla="*/ 83128 h 1911928"/>
              <a:gd name="connsiteX63" fmla="*/ 110836 w 4135582"/>
              <a:gd name="connsiteY63" fmla="*/ 128155 h 1911928"/>
              <a:gd name="connsiteX64" fmla="*/ 155864 w 4135582"/>
              <a:gd name="connsiteY64" fmla="*/ 176646 h 1911928"/>
              <a:gd name="connsiteX65" fmla="*/ 221673 w 4135582"/>
              <a:gd name="connsiteY65" fmla="*/ 225137 h 1911928"/>
              <a:gd name="connsiteX66" fmla="*/ 287482 w 4135582"/>
              <a:gd name="connsiteY66" fmla="*/ 263237 h 1911928"/>
              <a:gd name="connsiteX67" fmla="*/ 353291 w 4135582"/>
              <a:gd name="connsiteY67" fmla="*/ 290946 h 1911928"/>
              <a:gd name="connsiteX68" fmla="*/ 529936 w 4135582"/>
              <a:gd name="connsiteY68" fmla="*/ 353291 h 1911928"/>
              <a:gd name="connsiteX69" fmla="*/ 640773 w 4135582"/>
              <a:gd name="connsiteY69" fmla="*/ 384464 h 1911928"/>
              <a:gd name="connsiteX70" fmla="*/ 893618 w 4135582"/>
              <a:gd name="connsiteY70" fmla="*/ 457200 h 1911928"/>
              <a:gd name="connsiteX71" fmla="*/ 1250373 w 4135582"/>
              <a:gd name="connsiteY71" fmla="*/ 557646 h 1911928"/>
              <a:gd name="connsiteX72" fmla="*/ 1451264 w 4135582"/>
              <a:gd name="connsiteY72" fmla="*/ 616528 h 191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135582" h="1911928">
                <a:moveTo>
                  <a:pt x="1451264" y="616528"/>
                </a:moveTo>
                <a:lnTo>
                  <a:pt x="1783773" y="716973"/>
                </a:lnTo>
                <a:lnTo>
                  <a:pt x="2074718" y="810491"/>
                </a:lnTo>
                <a:lnTo>
                  <a:pt x="2414155" y="931719"/>
                </a:lnTo>
                <a:lnTo>
                  <a:pt x="2843646" y="1094509"/>
                </a:lnTo>
                <a:lnTo>
                  <a:pt x="3297382" y="1267691"/>
                </a:lnTo>
                <a:lnTo>
                  <a:pt x="3429000" y="1316182"/>
                </a:lnTo>
                <a:lnTo>
                  <a:pt x="3484418" y="1336964"/>
                </a:lnTo>
                <a:lnTo>
                  <a:pt x="3515591" y="1347355"/>
                </a:lnTo>
                <a:lnTo>
                  <a:pt x="3629891" y="1354282"/>
                </a:lnTo>
                <a:lnTo>
                  <a:pt x="3730336" y="1361209"/>
                </a:lnTo>
                <a:lnTo>
                  <a:pt x="3785755" y="1357746"/>
                </a:lnTo>
                <a:lnTo>
                  <a:pt x="3803073" y="1361209"/>
                </a:lnTo>
                <a:lnTo>
                  <a:pt x="3827318" y="1378528"/>
                </a:lnTo>
                <a:lnTo>
                  <a:pt x="3875809" y="1423555"/>
                </a:lnTo>
                <a:lnTo>
                  <a:pt x="3924300" y="1465119"/>
                </a:lnTo>
                <a:lnTo>
                  <a:pt x="3955473" y="1503219"/>
                </a:lnTo>
                <a:lnTo>
                  <a:pt x="4010891" y="1569028"/>
                </a:lnTo>
                <a:lnTo>
                  <a:pt x="4052455" y="1631373"/>
                </a:lnTo>
                <a:lnTo>
                  <a:pt x="4090555" y="1697182"/>
                </a:lnTo>
                <a:lnTo>
                  <a:pt x="4107873" y="1731819"/>
                </a:lnTo>
                <a:lnTo>
                  <a:pt x="4121727" y="1766455"/>
                </a:lnTo>
                <a:lnTo>
                  <a:pt x="4132118" y="1814946"/>
                </a:lnTo>
                <a:lnTo>
                  <a:pt x="4135582" y="1842655"/>
                </a:lnTo>
                <a:lnTo>
                  <a:pt x="4128655" y="1873828"/>
                </a:lnTo>
                <a:lnTo>
                  <a:pt x="4097482" y="1905000"/>
                </a:lnTo>
                <a:lnTo>
                  <a:pt x="4062846" y="1908464"/>
                </a:lnTo>
                <a:lnTo>
                  <a:pt x="4038600" y="1911928"/>
                </a:lnTo>
                <a:lnTo>
                  <a:pt x="3986646" y="1905000"/>
                </a:lnTo>
                <a:lnTo>
                  <a:pt x="3948546" y="1894609"/>
                </a:lnTo>
                <a:lnTo>
                  <a:pt x="3896591" y="1866900"/>
                </a:lnTo>
                <a:lnTo>
                  <a:pt x="3744191" y="1773382"/>
                </a:lnTo>
                <a:lnTo>
                  <a:pt x="3505200" y="1641764"/>
                </a:lnTo>
                <a:lnTo>
                  <a:pt x="3231573" y="1506682"/>
                </a:lnTo>
                <a:lnTo>
                  <a:pt x="3006436" y="1399309"/>
                </a:lnTo>
                <a:lnTo>
                  <a:pt x="2750127" y="1285009"/>
                </a:lnTo>
                <a:lnTo>
                  <a:pt x="2445327" y="1160319"/>
                </a:lnTo>
                <a:lnTo>
                  <a:pt x="2306782" y="1104900"/>
                </a:lnTo>
                <a:lnTo>
                  <a:pt x="2012373" y="1000991"/>
                </a:lnTo>
                <a:lnTo>
                  <a:pt x="1717964" y="904009"/>
                </a:lnTo>
                <a:lnTo>
                  <a:pt x="1340427" y="796637"/>
                </a:lnTo>
                <a:lnTo>
                  <a:pt x="917864" y="685800"/>
                </a:lnTo>
                <a:lnTo>
                  <a:pt x="665018" y="626919"/>
                </a:lnTo>
                <a:lnTo>
                  <a:pt x="516082" y="595746"/>
                </a:lnTo>
                <a:lnTo>
                  <a:pt x="408709" y="574964"/>
                </a:lnTo>
                <a:lnTo>
                  <a:pt x="297873" y="554182"/>
                </a:lnTo>
                <a:lnTo>
                  <a:pt x="232064" y="533400"/>
                </a:lnTo>
                <a:lnTo>
                  <a:pt x="183573" y="505691"/>
                </a:lnTo>
                <a:lnTo>
                  <a:pt x="155864" y="481446"/>
                </a:lnTo>
                <a:lnTo>
                  <a:pt x="138546" y="450273"/>
                </a:lnTo>
                <a:lnTo>
                  <a:pt x="103909" y="384464"/>
                </a:lnTo>
                <a:lnTo>
                  <a:pt x="69273" y="304800"/>
                </a:lnTo>
                <a:lnTo>
                  <a:pt x="27709" y="197428"/>
                </a:lnTo>
                <a:lnTo>
                  <a:pt x="13855" y="135082"/>
                </a:lnTo>
                <a:lnTo>
                  <a:pt x="0" y="65809"/>
                </a:lnTo>
                <a:lnTo>
                  <a:pt x="0" y="34637"/>
                </a:lnTo>
                <a:lnTo>
                  <a:pt x="3464" y="13855"/>
                </a:lnTo>
                <a:lnTo>
                  <a:pt x="17318" y="0"/>
                </a:lnTo>
                <a:lnTo>
                  <a:pt x="27709" y="0"/>
                </a:lnTo>
                <a:lnTo>
                  <a:pt x="34636" y="10391"/>
                </a:lnTo>
                <a:lnTo>
                  <a:pt x="51955" y="31173"/>
                </a:lnTo>
                <a:lnTo>
                  <a:pt x="65809" y="55419"/>
                </a:lnTo>
                <a:lnTo>
                  <a:pt x="83127" y="83128"/>
                </a:lnTo>
                <a:lnTo>
                  <a:pt x="110836" y="128155"/>
                </a:lnTo>
                <a:lnTo>
                  <a:pt x="155864" y="176646"/>
                </a:lnTo>
                <a:lnTo>
                  <a:pt x="221673" y="225137"/>
                </a:lnTo>
                <a:lnTo>
                  <a:pt x="287482" y="263237"/>
                </a:lnTo>
                <a:lnTo>
                  <a:pt x="353291" y="290946"/>
                </a:lnTo>
                <a:lnTo>
                  <a:pt x="529936" y="353291"/>
                </a:lnTo>
                <a:lnTo>
                  <a:pt x="640773" y="384464"/>
                </a:lnTo>
                <a:lnTo>
                  <a:pt x="893618" y="457200"/>
                </a:lnTo>
                <a:lnTo>
                  <a:pt x="1250373" y="557646"/>
                </a:lnTo>
                <a:lnTo>
                  <a:pt x="1451264" y="6165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13E12051-1ADE-42D2-9CFE-848398915054}"/>
              </a:ext>
            </a:extLst>
          </p:cNvPr>
          <p:cNvSpPr/>
          <p:nvPr/>
        </p:nvSpPr>
        <p:spPr>
          <a:xfrm rot="17400000">
            <a:off x="4165601" y="3290888"/>
            <a:ext cx="3683000" cy="1730375"/>
          </a:xfrm>
          <a:custGeom>
            <a:avLst/>
            <a:gdLst>
              <a:gd name="connsiteX0" fmla="*/ 2225675 w 3683000"/>
              <a:gd name="connsiteY0" fmla="*/ 787400 h 1730375"/>
              <a:gd name="connsiteX1" fmla="*/ 2832100 w 3683000"/>
              <a:gd name="connsiteY1" fmla="*/ 568325 h 1730375"/>
              <a:gd name="connsiteX2" fmla="*/ 3133725 w 3683000"/>
              <a:gd name="connsiteY2" fmla="*/ 457200 h 1730375"/>
              <a:gd name="connsiteX3" fmla="*/ 3197225 w 3683000"/>
              <a:gd name="connsiteY3" fmla="*/ 425450 h 1730375"/>
              <a:gd name="connsiteX4" fmla="*/ 3273425 w 3683000"/>
              <a:gd name="connsiteY4" fmla="*/ 387350 h 1730375"/>
              <a:gd name="connsiteX5" fmla="*/ 3340100 w 3683000"/>
              <a:gd name="connsiteY5" fmla="*/ 346075 h 1730375"/>
              <a:gd name="connsiteX6" fmla="*/ 3394075 w 3683000"/>
              <a:gd name="connsiteY6" fmla="*/ 304800 h 1730375"/>
              <a:gd name="connsiteX7" fmla="*/ 3457575 w 3683000"/>
              <a:gd name="connsiteY7" fmla="*/ 254000 h 1730375"/>
              <a:gd name="connsiteX8" fmla="*/ 3505200 w 3683000"/>
              <a:gd name="connsiteY8" fmla="*/ 206375 h 1730375"/>
              <a:gd name="connsiteX9" fmla="*/ 3533775 w 3683000"/>
              <a:gd name="connsiteY9" fmla="*/ 171450 h 1730375"/>
              <a:gd name="connsiteX10" fmla="*/ 3556000 w 3683000"/>
              <a:gd name="connsiteY10" fmla="*/ 136525 h 1730375"/>
              <a:gd name="connsiteX11" fmla="*/ 3584575 w 3683000"/>
              <a:gd name="connsiteY11" fmla="*/ 85725 h 1730375"/>
              <a:gd name="connsiteX12" fmla="*/ 3600450 w 3683000"/>
              <a:gd name="connsiteY12" fmla="*/ 12700 h 1730375"/>
              <a:gd name="connsiteX13" fmla="*/ 3609975 w 3683000"/>
              <a:gd name="connsiteY13" fmla="*/ 0 h 1730375"/>
              <a:gd name="connsiteX14" fmla="*/ 3635375 w 3683000"/>
              <a:gd name="connsiteY14" fmla="*/ 12700 h 1730375"/>
              <a:gd name="connsiteX15" fmla="*/ 3683000 w 3683000"/>
              <a:gd name="connsiteY15" fmla="*/ 155575 h 1730375"/>
              <a:gd name="connsiteX16" fmla="*/ 3667125 w 3683000"/>
              <a:gd name="connsiteY16" fmla="*/ 234950 h 1730375"/>
              <a:gd name="connsiteX17" fmla="*/ 3648075 w 3683000"/>
              <a:gd name="connsiteY17" fmla="*/ 355600 h 1730375"/>
              <a:gd name="connsiteX18" fmla="*/ 3622675 w 3683000"/>
              <a:gd name="connsiteY18" fmla="*/ 441325 h 1730375"/>
              <a:gd name="connsiteX19" fmla="*/ 3609975 w 3683000"/>
              <a:gd name="connsiteY19" fmla="*/ 476250 h 1730375"/>
              <a:gd name="connsiteX20" fmla="*/ 3606800 w 3683000"/>
              <a:gd name="connsiteY20" fmla="*/ 501650 h 1730375"/>
              <a:gd name="connsiteX21" fmla="*/ 3594100 w 3683000"/>
              <a:gd name="connsiteY21" fmla="*/ 552450 h 1730375"/>
              <a:gd name="connsiteX22" fmla="*/ 3578225 w 3683000"/>
              <a:gd name="connsiteY22" fmla="*/ 587375 h 1730375"/>
              <a:gd name="connsiteX23" fmla="*/ 3552825 w 3683000"/>
              <a:gd name="connsiteY23" fmla="*/ 612775 h 1730375"/>
              <a:gd name="connsiteX24" fmla="*/ 3511550 w 3683000"/>
              <a:gd name="connsiteY24" fmla="*/ 622300 h 1730375"/>
              <a:gd name="connsiteX25" fmla="*/ 3444875 w 3683000"/>
              <a:gd name="connsiteY25" fmla="*/ 635000 h 1730375"/>
              <a:gd name="connsiteX26" fmla="*/ 3352800 w 3683000"/>
              <a:gd name="connsiteY26" fmla="*/ 666750 h 1730375"/>
              <a:gd name="connsiteX27" fmla="*/ 3257550 w 3683000"/>
              <a:gd name="connsiteY27" fmla="*/ 698500 h 1730375"/>
              <a:gd name="connsiteX28" fmla="*/ 3016250 w 3683000"/>
              <a:gd name="connsiteY28" fmla="*/ 784225 h 1730375"/>
              <a:gd name="connsiteX29" fmla="*/ 2466975 w 3683000"/>
              <a:gd name="connsiteY29" fmla="*/ 984250 h 1730375"/>
              <a:gd name="connsiteX30" fmla="*/ 2108200 w 3683000"/>
              <a:gd name="connsiteY30" fmla="*/ 1117600 h 1730375"/>
              <a:gd name="connsiteX31" fmla="*/ 1857375 w 3683000"/>
              <a:gd name="connsiteY31" fmla="*/ 1203325 h 1730375"/>
              <a:gd name="connsiteX32" fmla="*/ 1447800 w 3683000"/>
              <a:gd name="connsiteY32" fmla="*/ 1339850 h 1730375"/>
              <a:gd name="connsiteX33" fmla="*/ 955675 w 3683000"/>
              <a:gd name="connsiteY33" fmla="*/ 1498600 h 1730375"/>
              <a:gd name="connsiteX34" fmla="*/ 631825 w 3683000"/>
              <a:gd name="connsiteY34" fmla="*/ 1600200 h 1730375"/>
              <a:gd name="connsiteX35" fmla="*/ 393700 w 3683000"/>
              <a:gd name="connsiteY35" fmla="*/ 1673225 h 1730375"/>
              <a:gd name="connsiteX36" fmla="*/ 234950 w 3683000"/>
              <a:gd name="connsiteY36" fmla="*/ 1714500 h 1730375"/>
              <a:gd name="connsiteX37" fmla="*/ 158750 w 3683000"/>
              <a:gd name="connsiteY37" fmla="*/ 1724025 h 1730375"/>
              <a:gd name="connsiteX38" fmla="*/ 101600 w 3683000"/>
              <a:gd name="connsiteY38" fmla="*/ 1730375 h 1730375"/>
              <a:gd name="connsiteX39" fmla="*/ 53975 w 3683000"/>
              <a:gd name="connsiteY39" fmla="*/ 1730375 h 1730375"/>
              <a:gd name="connsiteX40" fmla="*/ 25400 w 3683000"/>
              <a:gd name="connsiteY40" fmla="*/ 1727200 h 1730375"/>
              <a:gd name="connsiteX41" fmla="*/ 6350 w 3683000"/>
              <a:gd name="connsiteY41" fmla="*/ 1714500 h 1730375"/>
              <a:gd name="connsiteX42" fmla="*/ 0 w 3683000"/>
              <a:gd name="connsiteY42" fmla="*/ 1698625 h 1730375"/>
              <a:gd name="connsiteX43" fmla="*/ 3175 w 3683000"/>
              <a:gd name="connsiteY43" fmla="*/ 1673225 h 1730375"/>
              <a:gd name="connsiteX44" fmla="*/ 15875 w 3683000"/>
              <a:gd name="connsiteY44" fmla="*/ 1644650 h 1730375"/>
              <a:gd name="connsiteX45" fmla="*/ 47625 w 3683000"/>
              <a:gd name="connsiteY45" fmla="*/ 1619250 h 1730375"/>
              <a:gd name="connsiteX46" fmla="*/ 98425 w 3683000"/>
              <a:gd name="connsiteY46" fmla="*/ 1590675 h 1730375"/>
              <a:gd name="connsiteX47" fmla="*/ 149225 w 3683000"/>
              <a:gd name="connsiteY47" fmla="*/ 1571625 h 1730375"/>
              <a:gd name="connsiteX48" fmla="*/ 234950 w 3683000"/>
              <a:gd name="connsiteY48" fmla="*/ 1530350 h 1730375"/>
              <a:gd name="connsiteX49" fmla="*/ 371475 w 3683000"/>
              <a:gd name="connsiteY49" fmla="*/ 1470025 h 1730375"/>
              <a:gd name="connsiteX50" fmla="*/ 606425 w 3683000"/>
              <a:gd name="connsiteY50" fmla="*/ 1377950 h 1730375"/>
              <a:gd name="connsiteX51" fmla="*/ 796925 w 3683000"/>
              <a:gd name="connsiteY51" fmla="*/ 1308100 h 1730375"/>
              <a:gd name="connsiteX52" fmla="*/ 1098550 w 3683000"/>
              <a:gd name="connsiteY52" fmla="*/ 1200150 h 1730375"/>
              <a:gd name="connsiteX53" fmla="*/ 1311275 w 3683000"/>
              <a:gd name="connsiteY53" fmla="*/ 1120775 h 1730375"/>
              <a:gd name="connsiteX54" fmla="*/ 1581150 w 3683000"/>
              <a:gd name="connsiteY54" fmla="*/ 1022350 h 1730375"/>
              <a:gd name="connsiteX55" fmla="*/ 1768475 w 3683000"/>
              <a:gd name="connsiteY55" fmla="*/ 952500 h 1730375"/>
              <a:gd name="connsiteX56" fmla="*/ 2019300 w 3683000"/>
              <a:gd name="connsiteY56" fmla="*/ 863600 h 1730375"/>
              <a:gd name="connsiteX57" fmla="*/ 2225675 w 3683000"/>
              <a:gd name="connsiteY57" fmla="*/ 787400 h 173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683000" h="1730375">
                <a:moveTo>
                  <a:pt x="2225675" y="787400"/>
                </a:moveTo>
                <a:lnTo>
                  <a:pt x="2832100" y="568325"/>
                </a:lnTo>
                <a:lnTo>
                  <a:pt x="3133725" y="457200"/>
                </a:lnTo>
                <a:lnTo>
                  <a:pt x="3197225" y="425450"/>
                </a:lnTo>
                <a:lnTo>
                  <a:pt x="3273425" y="387350"/>
                </a:lnTo>
                <a:lnTo>
                  <a:pt x="3340100" y="346075"/>
                </a:lnTo>
                <a:lnTo>
                  <a:pt x="3394075" y="304800"/>
                </a:lnTo>
                <a:lnTo>
                  <a:pt x="3457575" y="254000"/>
                </a:lnTo>
                <a:lnTo>
                  <a:pt x="3505200" y="206375"/>
                </a:lnTo>
                <a:lnTo>
                  <a:pt x="3533775" y="171450"/>
                </a:lnTo>
                <a:lnTo>
                  <a:pt x="3556000" y="136525"/>
                </a:lnTo>
                <a:lnTo>
                  <a:pt x="3584575" y="85725"/>
                </a:lnTo>
                <a:lnTo>
                  <a:pt x="3600450" y="12700"/>
                </a:lnTo>
                <a:lnTo>
                  <a:pt x="3609975" y="0"/>
                </a:lnTo>
                <a:lnTo>
                  <a:pt x="3635375" y="12700"/>
                </a:lnTo>
                <a:lnTo>
                  <a:pt x="3683000" y="155575"/>
                </a:lnTo>
                <a:lnTo>
                  <a:pt x="3667125" y="234950"/>
                </a:lnTo>
                <a:lnTo>
                  <a:pt x="3648075" y="355600"/>
                </a:lnTo>
                <a:lnTo>
                  <a:pt x="3622675" y="441325"/>
                </a:lnTo>
                <a:lnTo>
                  <a:pt x="3609975" y="476250"/>
                </a:lnTo>
                <a:lnTo>
                  <a:pt x="3606800" y="501650"/>
                </a:lnTo>
                <a:lnTo>
                  <a:pt x="3594100" y="552450"/>
                </a:lnTo>
                <a:lnTo>
                  <a:pt x="3578225" y="587375"/>
                </a:lnTo>
                <a:lnTo>
                  <a:pt x="3552825" y="612775"/>
                </a:lnTo>
                <a:lnTo>
                  <a:pt x="3511550" y="622300"/>
                </a:lnTo>
                <a:lnTo>
                  <a:pt x="3444875" y="635000"/>
                </a:lnTo>
                <a:lnTo>
                  <a:pt x="3352800" y="666750"/>
                </a:lnTo>
                <a:lnTo>
                  <a:pt x="3257550" y="698500"/>
                </a:lnTo>
                <a:lnTo>
                  <a:pt x="3016250" y="784225"/>
                </a:lnTo>
                <a:lnTo>
                  <a:pt x="2466975" y="984250"/>
                </a:lnTo>
                <a:lnTo>
                  <a:pt x="2108200" y="1117600"/>
                </a:lnTo>
                <a:lnTo>
                  <a:pt x="1857375" y="1203325"/>
                </a:lnTo>
                <a:lnTo>
                  <a:pt x="1447800" y="1339850"/>
                </a:lnTo>
                <a:lnTo>
                  <a:pt x="955675" y="1498600"/>
                </a:lnTo>
                <a:lnTo>
                  <a:pt x="631825" y="1600200"/>
                </a:lnTo>
                <a:lnTo>
                  <a:pt x="393700" y="1673225"/>
                </a:lnTo>
                <a:lnTo>
                  <a:pt x="234950" y="1714500"/>
                </a:lnTo>
                <a:lnTo>
                  <a:pt x="158750" y="1724025"/>
                </a:lnTo>
                <a:lnTo>
                  <a:pt x="101600" y="1730375"/>
                </a:lnTo>
                <a:lnTo>
                  <a:pt x="53975" y="1730375"/>
                </a:lnTo>
                <a:lnTo>
                  <a:pt x="25400" y="1727200"/>
                </a:lnTo>
                <a:lnTo>
                  <a:pt x="6350" y="1714500"/>
                </a:lnTo>
                <a:lnTo>
                  <a:pt x="0" y="1698625"/>
                </a:lnTo>
                <a:lnTo>
                  <a:pt x="3175" y="1673225"/>
                </a:lnTo>
                <a:lnTo>
                  <a:pt x="15875" y="1644650"/>
                </a:lnTo>
                <a:lnTo>
                  <a:pt x="47625" y="1619250"/>
                </a:lnTo>
                <a:lnTo>
                  <a:pt x="98425" y="1590675"/>
                </a:lnTo>
                <a:lnTo>
                  <a:pt x="149225" y="1571625"/>
                </a:lnTo>
                <a:lnTo>
                  <a:pt x="234950" y="1530350"/>
                </a:lnTo>
                <a:lnTo>
                  <a:pt x="371475" y="1470025"/>
                </a:lnTo>
                <a:lnTo>
                  <a:pt x="606425" y="1377950"/>
                </a:lnTo>
                <a:lnTo>
                  <a:pt x="796925" y="1308100"/>
                </a:lnTo>
                <a:lnTo>
                  <a:pt x="1098550" y="1200150"/>
                </a:lnTo>
                <a:lnTo>
                  <a:pt x="1311275" y="1120775"/>
                </a:lnTo>
                <a:lnTo>
                  <a:pt x="1581150" y="1022350"/>
                </a:lnTo>
                <a:lnTo>
                  <a:pt x="1768475" y="952500"/>
                </a:lnTo>
                <a:lnTo>
                  <a:pt x="2019300" y="863600"/>
                </a:lnTo>
                <a:lnTo>
                  <a:pt x="2225675" y="787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かんじのれんしゅう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あたらしい漢字：竹 虫 空</a:t>
            </a:r>
          </a:p>
        </p:txBody>
      </p:sp>
    </p:spTree>
    <p:extLst>
      <p:ext uri="{BB962C8B-B14F-4D97-AF65-F5344CB8AC3E}">
        <p14:creationId xmlns:p14="http://schemas.microsoft.com/office/powerpoint/2010/main" val="35019235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61FE83A-3745-4E60-9A5E-A597C21F1148}"/>
              </a:ext>
            </a:extLst>
          </p:cNvPr>
          <p:cNvSpPr/>
          <p:nvPr/>
        </p:nvSpPr>
        <p:spPr>
          <a:xfrm rot="18900000">
            <a:off x="3170238" y="2219326"/>
            <a:ext cx="2235200" cy="900113"/>
          </a:xfrm>
          <a:custGeom>
            <a:avLst/>
            <a:gdLst>
              <a:gd name="connsiteX0" fmla="*/ 1443037 w 2235994"/>
              <a:gd name="connsiteY0" fmla="*/ 785813 h 900113"/>
              <a:gd name="connsiteX1" fmla="*/ 1824037 w 2235994"/>
              <a:gd name="connsiteY1" fmla="*/ 685800 h 900113"/>
              <a:gd name="connsiteX2" fmla="*/ 1969294 w 2235994"/>
              <a:gd name="connsiteY2" fmla="*/ 642938 h 900113"/>
              <a:gd name="connsiteX3" fmla="*/ 2016919 w 2235994"/>
              <a:gd name="connsiteY3" fmla="*/ 631031 h 900113"/>
              <a:gd name="connsiteX4" fmla="*/ 2064544 w 2235994"/>
              <a:gd name="connsiteY4" fmla="*/ 626269 h 900113"/>
              <a:gd name="connsiteX5" fmla="*/ 2116931 w 2235994"/>
              <a:gd name="connsiteY5" fmla="*/ 621506 h 900113"/>
              <a:gd name="connsiteX6" fmla="*/ 2152650 w 2235994"/>
              <a:gd name="connsiteY6" fmla="*/ 619125 h 900113"/>
              <a:gd name="connsiteX7" fmla="*/ 2176462 w 2235994"/>
              <a:gd name="connsiteY7" fmla="*/ 611981 h 900113"/>
              <a:gd name="connsiteX8" fmla="*/ 2205037 w 2235994"/>
              <a:gd name="connsiteY8" fmla="*/ 595313 h 900113"/>
              <a:gd name="connsiteX9" fmla="*/ 2219325 w 2235994"/>
              <a:gd name="connsiteY9" fmla="*/ 573881 h 900113"/>
              <a:gd name="connsiteX10" fmla="*/ 2231231 w 2235994"/>
              <a:gd name="connsiteY10" fmla="*/ 557213 h 900113"/>
              <a:gd name="connsiteX11" fmla="*/ 2235994 w 2235994"/>
              <a:gd name="connsiteY11" fmla="*/ 535781 h 900113"/>
              <a:gd name="connsiteX12" fmla="*/ 2235994 w 2235994"/>
              <a:gd name="connsiteY12" fmla="*/ 516731 h 900113"/>
              <a:gd name="connsiteX13" fmla="*/ 2231231 w 2235994"/>
              <a:gd name="connsiteY13" fmla="*/ 495300 h 900113"/>
              <a:gd name="connsiteX14" fmla="*/ 2231231 w 2235994"/>
              <a:gd name="connsiteY14" fmla="*/ 428625 h 900113"/>
              <a:gd name="connsiteX15" fmla="*/ 2221706 w 2235994"/>
              <a:gd name="connsiteY15" fmla="*/ 330994 h 900113"/>
              <a:gd name="connsiteX16" fmla="*/ 2205037 w 2235994"/>
              <a:gd name="connsiteY16" fmla="*/ 257175 h 900113"/>
              <a:gd name="connsiteX17" fmla="*/ 2178844 w 2235994"/>
              <a:gd name="connsiteY17" fmla="*/ 178594 h 900113"/>
              <a:gd name="connsiteX18" fmla="*/ 2126456 w 2235994"/>
              <a:gd name="connsiteY18" fmla="*/ 85725 h 900113"/>
              <a:gd name="connsiteX19" fmla="*/ 2071687 w 2235994"/>
              <a:gd name="connsiteY19" fmla="*/ 21431 h 900113"/>
              <a:gd name="connsiteX20" fmla="*/ 2045494 w 2235994"/>
              <a:gd name="connsiteY20" fmla="*/ 2381 h 900113"/>
              <a:gd name="connsiteX21" fmla="*/ 2031206 w 2235994"/>
              <a:gd name="connsiteY21" fmla="*/ 0 h 900113"/>
              <a:gd name="connsiteX22" fmla="*/ 2019300 w 2235994"/>
              <a:gd name="connsiteY22" fmla="*/ 2381 h 900113"/>
              <a:gd name="connsiteX23" fmla="*/ 2009775 w 2235994"/>
              <a:gd name="connsiteY23" fmla="*/ 16669 h 900113"/>
              <a:gd name="connsiteX24" fmla="*/ 2007394 w 2235994"/>
              <a:gd name="connsiteY24" fmla="*/ 28575 h 900113"/>
              <a:gd name="connsiteX25" fmla="*/ 2009775 w 2235994"/>
              <a:gd name="connsiteY25" fmla="*/ 52388 h 900113"/>
              <a:gd name="connsiteX26" fmla="*/ 2016919 w 2235994"/>
              <a:gd name="connsiteY26" fmla="*/ 88106 h 900113"/>
              <a:gd name="connsiteX27" fmla="*/ 2021681 w 2235994"/>
              <a:gd name="connsiteY27" fmla="*/ 133350 h 900113"/>
              <a:gd name="connsiteX28" fmla="*/ 2021681 w 2235994"/>
              <a:gd name="connsiteY28" fmla="*/ 185738 h 900113"/>
              <a:gd name="connsiteX29" fmla="*/ 2014537 w 2235994"/>
              <a:gd name="connsiteY29" fmla="*/ 230981 h 900113"/>
              <a:gd name="connsiteX30" fmla="*/ 2005012 w 2235994"/>
              <a:gd name="connsiteY30" fmla="*/ 266700 h 900113"/>
              <a:gd name="connsiteX31" fmla="*/ 1993106 w 2235994"/>
              <a:gd name="connsiteY31" fmla="*/ 285750 h 900113"/>
              <a:gd name="connsiteX32" fmla="*/ 1955006 w 2235994"/>
              <a:gd name="connsiteY32" fmla="*/ 311944 h 900113"/>
              <a:gd name="connsiteX33" fmla="*/ 1833562 w 2235994"/>
              <a:gd name="connsiteY33" fmla="*/ 371475 h 900113"/>
              <a:gd name="connsiteX34" fmla="*/ 1581150 w 2235994"/>
              <a:gd name="connsiteY34" fmla="*/ 473869 h 900113"/>
              <a:gd name="connsiteX35" fmla="*/ 1369219 w 2235994"/>
              <a:gd name="connsiteY35" fmla="*/ 550069 h 900113"/>
              <a:gd name="connsiteX36" fmla="*/ 1262062 w 2235994"/>
              <a:gd name="connsiteY36" fmla="*/ 588169 h 900113"/>
              <a:gd name="connsiteX37" fmla="*/ 1145381 w 2235994"/>
              <a:gd name="connsiteY37" fmla="*/ 619125 h 900113"/>
              <a:gd name="connsiteX38" fmla="*/ 945356 w 2235994"/>
              <a:gd name="connsiteY38" fmla="*/ 666750 h 900113"/>
              <a:gd name="connsiteX39" fmla="*/ 707231 w 2235994"/>
              <a:gd name="connsiteY39" fmla="*/ 716756 h 900113"/>
              <a:gd name="connsiteX40" fmla="*/ 488156 w 2235994"/>
              <a:gd name="connsiteY40" fmla="*/ 750094 h 900113"/>
              <a:gd name="connsiteX41" fmla="*/ 266700 w 2235994"/>
              <a:gd name="connsiteY41" fmla="*/ 778669 h 900113"/>
              <a:gd name="connsiteX42" fmla="*/ 126206 w 2235994"/>
              <a:gd name="connsiteY42" fmla="*/ 790575 h 900113"/>
              <a:gd name="connsiteX43" fmla="*/ 47625 w 2235994"/>
              <a:gd name="connsiteY43" fmla="*/ 792956 h 900113"/>
              <a:gd name="connsiteX44" fmla="*/ 33337 w 2235994"/>
              <a:gd name="connsiteY44" fmla="*/ 797719 h 900113"/>
              <a:gd name="connsiteX45" fmla="*/ 14287 w 2235994"/>
              <a:gd name="connsiteY45" fmla="*/ 804863 h 900113"/>
              <a:gd name="connsiteX46" fmla="*/ 0 w 2235994"/>
              <a:gd name="connsiteY46" fmla="*/ 821531 h 900113"/>
              <a:gd name="connsiteX47" fmla="*/ 0 w 2235994"/>
              <a:gd name="connsiteY47" fmla="*/ 831056 h 900113"/>
              <a:gd name="connsiteX48" fmla="*/ 14287 w 2235994"/>
              <a:gd name="connsiteY48" fmla="*/ 847725 h 900113"/>
              <a:gd name="connsiteX49" fmla="*/ 42862 w 2235994"/>
              <a:gd name="connsiteY49" fmla="*/ 857250 h 900113"/>
              <a:gd name="connsiteX50" fmla="*/ 138112 w 2235994"/>
              <a:gd name="connsiteY50" fmla="*/ 873919 h 900113"/>
              <a:gd name="connsiteX51" fmla="*/ 266700 w 2235994"/>
              <a:gd name="connsiteY51" fmla="*/ 888206 h 900113"/>
              <a:gd name="connsiteX52" fmla="*/ 464344 w 2235994"/>
              <a:gd name="connsiteY52" fmla="*/ 900113 h 900113"/>
              <a:gd name="connsiteX53" fmla="*/ 600075 w 2235994"/>
              <a:gd name="connsiteY53" fmla="*/ 897731 h 900113"/>
              <a:gd name="connsiteX54" fmla="*/ 776287 w 2235994"/>
              <a:gd name="connsiteY54" fmla="*/ 895350 h 900113"/>
              <a:gd name="connsiteX55" fmla="*/ 885825 w 2235994"/>
              <a:gd name="connsiteY55" fmla="*/ 890588 h 900113"/>
              <a:gd name="connsiteX56" fmla="*/ 1031081 w 2235994"/>
              <a:gd name="connsiteY56" fmla="*/ 876300 h 900113"/>
              <a:gd name="connsiteX57" fmla="*/ 1109662 w 2235994"/>
              <a:gd name="connsiteY57" fmla="*/ 862013 h 900113"/>
              <a:gd name="connsiteX58" fmla="*/ 1319212 w 2235994"/>
              <a:gd name="connsiteY58" fmla="*/ 814388 h 900113"/>
              <a:gd name="connsiteX59" fmla="*/ 1443037 w 2235994"/>
              <a:gd name="connsiteY59" fmla="*/ 785813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235994" h="900113">
                <a:moveTo>
                  <a:pt x="1443037" y="785813"/>
                </a:moveTo>
                <a:lnTo>
                  <a:pt x="1824037" y="685800"/>
                </a:lnTo>
                <a:lnTo>
                  <a:pt x="1969294" y="642938"/>
                </a:lnTo>
                <a:lnTo>
                  <a:pt x="2016919" y="631031"/>
                </a:lnTo>
                <a:lnTo>
                  <a:pt x="2064544" y="626269"/>
                </a:lnTo>
                <a:lnTo>
                  <a:pt x="2116931" y="621506"/>
                </a:lnTo>
                <a:lnTo>
                  <a:pt x="2152650" y="619125"/>
                </a:lnTo>
                <a:lnTo>
                  <a:pt x="2176462" y="611981"/>
                </a:lnTo>
                <a:lnTo>
                  <a:pt x="2205037" y="595313"/>
                </a:lnTo>
                <a:lnTo>
                  <a:pt x="2219325" y="573881"/>
                </a:lnTo>
                <a:lnTo>
                  <a:pt x="2231231" y="557213"/>
                </a:lnTo>
                <a:lnTo>
                  <a:pt x="2235994" y="535781"/>
                </a:lnTo>
                <a:lnTo>
                  <a:pt x="2235994" y="516731"/>
                </a:lnTo>
                <a:lnTo>
                  <a:pt x="2231231" y="495300"/>
                </a:lnTo>
                <a:lnTo>
                  <a:pt x="2231231" y="428625"/>
                </a:lnTo>
                <a:lnTo>
                  <a:pt x="2221706" y="330994"/>
                </a:lnTo>
                <a:lnTo>
                  <a:pt x="2205037" y="257175"/>
                </a:lnTo>
                <a:lnTo>
                  <a:pt x="2178844" y="178594"/>
                </a:lnTo>
                <a:lnTo>
                  <a:pt x="2126456" y="85725"/>
                </a:lnTo>
                <a:lnTo>
                  <a:pt x="2071687" y="21431"/>
                </a:lnTo>
                <a:lnTo>
                  <a:pt x="2045494" y="2381"/>
                </a:lnTo>
                <a:lnTo>
                  <a:pt x="2031206" y="0"/>
                </a:lnTo>
                <a:lnTo>
                  <a:pt x="2019300" y="2381"/>
                </a:lnTo>
                <a:lnTo>
                  <a:pt x="2009775" y="16669"/>
                </a:lnTo>
                <a:lnTo>
                  <a:pt x="2007394" y="28575"/>
                </a:lnTo>
                <a:lnTo>
                  <a:pt x="2009775" y="52388"/>
                </a:lnTo>
                <a:lnTo>
                  <a:pt x="2016919" y="88106"/>
                </a:lnTo>
                <a:lnTo>
                  <a:pt x="2021681" y="133350"/>
                </a:lnTo>
                <a:lnTo>
                  <a:pt x="2021681" y="185738"/>
                </a:lnTo>
                <a:lnTo>
                  <a:pt x="2014537" y="230981"/>
                </a:lnTo>
                <a:lnTo>
                  <a:pt x="2005012" y="266700"/>
                </a:lnTo>
                <a:lnTo>
                  <a:pt x="1993106" y="285750"/>
                </a:lnTo>
                <a:lnTo>
                  <a:pt x="1955006" y="311944"/>
                </a:lnTo>
                <a:lnTo>
                  <a:pt x="1833562" y="371475"/>
                </a:lnTo>
                <a:lnTo>
                  <a:pt x="1581150" y="473869"/>
                </a:lnTo>
                <a:lnTo>
                  <a:pt x="1369219" y="550069"/>
                </a:lnTo>
                <a:lnTo>
                  <a:pt x="1262062" y="588169"/>
                </a:lnTo>
                <a:lnTo>
                  <a:pt x="1145381" y="619125"/>
                </a:lnTo>
                <a:lnTo>
                  <a:pt x="945356" y="666750"/>
                </a:lnTo>
                <a:lnTo>
                  <a:pt x="707231" y="716756"/>
                </a:lnTo>
                <a:lnTo>
                  <a:pt x="488156" y="750094"/>
                </a:lnTo>
                <a:lnTo>
                  <a:pt x="266700" y="778669"/>
                </a:lnTo>
                <a:lnTo>
                  <a:pt x="126206" y="790575"/>
                </a:lnTo>
                <a:lnTo>
                  <a:pt x="47625" y="792956"/>
                </a:lnTo>
                <a:lnTo>
                  <a:pt x="33337" y="797719"/>
                </a:lnTo>
                <a:lnTo>
                  <a:pt x="14287" y="804863"/>
                </a:lnTo>
                <a:lnTo>
                  <a:pt x="0" y="821531"/>
                </a:lnTo>
                <a:lnTo>
                  <a:pt x="0" y="831056"/>
                </a:lnTo>
                <a:lnTo>
                  <a:pt x="14287" y="847725"/>
                </a:lnTo>
                <a:lnTo>
                  <a:pt x="42862" y="857250"/>
                </a:lnTo>
                <a:lnTo>
                  <a:pt x="138112" y="873919"/>
                </a:lnTo>
                <a:lnTo>
                  <a:pt x="266700" y="888206"/>
                </a:lnTo>
                <a:lnTo>
                  <a:pt x="464344" y="900113"/>
                </a:lnTo>
                <a:lnTo>
                  <a:pt x="600075" y="897731"/>
                </a:lnTo>
                <a:lnTo>
                  <a:pt x="776287" y="895350"/>
                </a:lnTo>
                <a:lnTo>
                  <a:pt x="885825" y="890588"/>
                </a:lnTo>
                <a:lnTo>
                  <a:pt x="1031081" y="876300"/>
                </a:lnTo>
                <a:lnTo>
                  <a:pt x="1109662" y="862013"/>
                </a:lnTo>
                <a:lnTo>
                  <a:pt x="1319212" y="814388"/>
                </a:lnTo>
                <a:lnTo>
                  <a:pt x="1443037" y="7858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1978F3D-7D27-4589-810F-7DDC4AEAF3A3}"/>
              </a:ext>
            </a:extLst>
          </p:cNvPr>
          <p:cNvSpPr/>
          <p:nvPr/>
        </p:nvSpPr>
        <p:spPr>
          <a:xfrm rot="18000000">
            <a:off x="5126038" y="2341563"/>
            <a:ext cx="2328862" cy="633412"/>
          </a:xfrm>
          <a:custGeom>
            <a:avLst/>
            <a:gdLst>
              <a:gd name="connsiteX0" fmla="*/ 1562100 w 2328862"/>
              <a:gd name="connsiteY0" fmla="*/ 631031 h 633412"/>
              <a:gd name="connsiteX1" fmla="*/ 1771650 w 2328862"/>
              <a:gd name="connsiteY1" fmla="*/ 619125 h 633412"/>
              <a:gd name="connsiteX2" fmla="*/ 1926431 w 2328862"/>
              <a:gd name="connsiteY2" fmla="*/ 607219 h 633412"/>
              <a:gd name="connsiteX3" fmla="*/ 2009775 w 2328862"/>
              <a:gd name="connsiteY3" fmla="*/ 600075 h 633412"/>
              <a:gd name="connsiteX4" fmla="*/ 2071687 w 2328862"/>
              <a:gd name="connsiteY4" fmla="*/ 600075 h 633412"/>
              <a:gd name="connsiteX5" fmla="*/ 2121694 w 2328862"/>
              <a:gd name="connsiteY5" fmla="*/ 600075 h 633412"/>
              <a:gd name="connsiteX6" fmla="*/ 2147887 w 2328862"/>
              <a:gd name="connsiteY6" fmla="*/ 604837 h 633412"/>
              <a:gd name="connsiteX7" fmla="*/ 2169319 w 2328862"/>
              <a:gd name="connsiteY7" fmla="*/ 611981 h 633412"/>
              <a:gd name="connsiteX8" fmla="*/ 2193131 w 2328862"/>
              <a:gd name="connsiteY8" fmla="*/ 616744 h 633412"/>
              <a:gd name="connsiteX9" fmla="*/ 2226469 w 2328862"/>
              <a:gd name="connsiteY9" fmla="*/ 616744 h 633412"/>
              <a:gd name="connsiteX10" fmla="*/ 2252662 w 2328862"/>
              <a:gd name="connsiteY10" fmla="*/ 609600 h 633412"/>
              <a:gd name="connsiteX11" fmla="*/ 2278856 w 2328862"/>
              <a:gd name="connsiteY11" fmla="*/ 592931 h 633412"/>
              <a:gd name="connsiteX12" fmla="*/ 2297906 w 2328862"/>
              <a:gd name="connsiteY12" fmla="*/ 571500 h 633412"/>
              <a:gd name="connsiteX13" fmla="*/ 2312194 w 2328862"/>
              <a:gd name="connsiteY13" fmla="*/ 547687 h 633412"/>
              <a:gd name="connsiteX14" fmla="*/ 2319337 w 2328862"/>
              <a:gd name="connsiteY14" fmla="*/ 528637 h 633412"/>
              <a:gd name="connsiteX15" fmla="*/ 2324100 w 2328862"/>
              <a:gd name="connsiteY15" fmla="*/ 504825 h 633412"/>
              <a:gd name="connsiteX16" fmla="*/ 2328862 w 2328862"/>
              <a:gd name="connsiteY16" fmla="*/ 433387 h 633412"/>
              <a:gd name="connsiteX17" fmla="*/ 2326481 w 2328862"/>
              <a:gd name="connsiteY17" fmla="*/ 323850 h 633412"/>
              <a:gd name="connsiteX18" fmla="*/ 2314575 w 2328862"/>
              <a:gd name="connsiteY18" fmla="*/ 235744 h 633412"/>
              <a:gd name="connsiteX19" fmla="*/ 2293144 w 2328862"/>
              <a:gd name="connsiteY19" fmla="*/ 147637 h 633412"/>
              <a:gd name="connsiteX20" fmla="*/ 2264569 w 2328862"/>
              <a:gd name="connsiteY20" fmla="*/ 64294 h 633412"/>
              <a:gd name="connsiteX21" fmla="*/ 2250281 w 2328862"/>
              <a:gd name="connsiteY21" fmla="*/ 35719 h 633412"/>
              <a:gd name="connsiteX22" fmla="*/ 2240756 w 2328862"/>
              <a:gd name="connsiteY22" fmla="*/ 9525 h 633412"/>
              <a:gd name="connsiteX23" fmla="*/ 2228850 w 2328862"/>
              <a:gd name="connsiteY23" fmla="*/ 0 h 633412"/>
              <a:gd name="connsiteX24" fmla="*/ 2219325 w 2328862"/>
              <a:gd name="connsiteY24" fmla="*/ 0 h 633412"/>
              <a:gd name="connsiteX25" fmla="*/ 2207419 w 2328862"/>
              <a:gd name="connsiteY25" fmla="*/ 4762 h 633412"/>
              <a:gd name="connsiteX26" fmla="*/ 2197894 w 2328862"/>
              <a:gd name="connsiteY26" fmla="*/ 21431 h 633412"/>
              <a:gd name="connsiteX27" fmla="*/ 2193131 w 2328862"/>
              <a:gd name="connsiteY27" fmla="*/ 42862 h 633412"/>
              <a:gd name="connsiteX28" fmla="*/ 2169319 w 2328862"/>
              <a:gd name="connsiteY28" fmla="*/ 119062 h 633412"/>
              <a:gd name="connsiteX29" fmla="*/ 2140744 w 2328862"/>
              <a:gd name="connsiteY29" fmla="*/ 195262 h 633412"/>
              <a:gd name="connsiteX30" fmla="*/ 2107406 w 2328862"/>
              <a:gd name="connsiteY30" fmla="*/ 259556 h 633412"/>
              <a:gd name="connsiteX31" fmla="*/ 2095500 w 2328862"/>
              <a:gd name="connsiteY31" fmla="*/ 266700 h 633412"/>
              <a:gd name="connsiteX32" fmla="*/ 2035969 w 2328862"/>
              <a:gd name="connsiteY32" fmla="*/ 288131 h 633412"/>
              <a:gd name="connsiteX33" fmla="*/ 1838325 w 2328862"/>
              <a:gd name="connsiteY33" fmla="*/ 330994 h 633412"/>
              <a:gd name="connsiteX34" fmla="*/ 1607344 w 2328862"/>
              <a:gd name="connsiteY34" fmla="*/ 369094 h 633412"/>
              <a:gd name="connsiteX35" fmla="*/ 1426369 w 2328862"/>
              <a:gd name="connsiteY35" fmla="*/ 390525 h 633412"/>
              <a:gd name="connsiteX36" fmla="*/ 1271587 w 2328862"/>
              <a:gd name="connsiteY36" fmla="*/ 404812 h 633412"/>
              <a:gd name="connsiteX37" fmla="*/ 1059656 w 2328862"/>
              <a:gd name="connsiteY37" fmla="*/ 409575 h 633412"/>
              <a:gd name="connsiteX38" fmla="*/ 840581 w 2328862"/>
              <a:gd name="connsiteY38" fmla="*/ 402431 h 633412"/>
              <a:gd name="connsiteX39" fmla="*/ 600075 w 2328862"/>
              <a:gd name="connsiteY39" fmla="*/ 381000 h 633412"/>
              <a:gd name="connsiteX40" fmla="*/ 388144 w 2328862"/>
              <a:gd name="connsiteY40" fmla="*/ 352425 h 633412"/>
              <a:gd name="connsiteX41" fmla="*/ 211931 w 2328862"/>
              <a:gd name="connsiteY41" fmla="*/ 323850 h 633412"/>
              <a:gd name="connsiteX42" fmla="*/ 80962 w 2328862"/>
              <a:gd name="connsiteY42" fmla="*/ 295275 h 633412"/>
              <a:gd name="connsiteX43" fmla="*/ 50006 w 2328862"/>
              <a:gd name="connsiteY43" fmla="*/ 292894 h 633412"/>
              <a:gd name="connsiteX44" fmla="*/ 30956 w 2328862"/>
              <a:gd name="connsiteY44" fmla="*/ 292894 h 633412"/>
              <a:gd name="connsiteX45" fmla="*/ 19050 w 2328862"/>
              <a:gd name="connsiteY45" fmla="*/ 295275 h 633412"/>
              <a:gd name="connsiteX46" fmla="*/ 2381 w 2328862"/>
              <a:gd name="connsiteY46" fmla="*/ 297656 h 633412"/>
              <a:gd name="connsiteX47" fmla="*/ 0 w 2328862"/>
              <a:gd name="connsiteY47" fmla="*/ 307181 h 633412"/>
              <a:gd name="connsiteX48" fmla="*/ 0 w 2328862"/>
              <a:gd name="connsiteY48" fmla="*/ 319087 h 633412"/>
              <a:gd name="connsiteX49" fmla="*/ 7144 w 2328862"/>
              <a:gd name="connsiteY49" fmla="*/ 333375 h 633412"/>
              <a:gd name="connsiteX50" fmla="*/ 26194 w 2328862"/>
              <a:gd name="connsiteY50" fmla="*/ 350044 h 633412"/>
              <a:gd name="connsiteX51" fmla="*/ 90487 w 2328862"/>
              <a:gd name="connsiteY51" fmla="*/ 376237 h 633412"/>
              <a:gd name="connsiteX52" fmla="*/ 233362 w 2328862"/>
              <a:gd name="connsiteY52" fmla="*/ 431006 h 633412"/>
              <a:gd name="connsiteX53" fmla="*/ 416719 w 2328862"/>
              <a:gd name="connsiteY53" fmla="*/ 490537 h 633412"/>
              <a:gd name="connsiteX54" fmla="*/ 604837 w 2328862"/>
              <a:gd name="connsiteY54" fmla="*/ 533400 h 633412"/>
              <a:gd name="connsiteX55" fmla="*/ 869156 w 2328862"/>
              <a:gd name="connsiteY55" fmla="*/ 583406 h 633412"/>
              <a:gd name="connsiteX56" fmla="*/ 1016794 w 2328862"/>
              <a:gd name="connsiteY56" fmla="*/ 602456 h 633412"/>
              <a:gd name="connsiteX57" fmla="*/ 1057275 w 2328862"/>
              <a:gd name="connsiteY57" fmla="*/ 607219 h 633412"/>
              <a:gd name="connsiteX58" fmla="*/ 1178719 w 2328862"/>
              <a:gd name="connsiteY58" fmla="*/ 623887 h 633412"/>
              <a:gd name="connsiteX59" fmla="*/ 1293019 w 2328862"/>
              <a:gd name="connsiteY59" fmla="*/ 628650 h 633412"/>
              <a:gd name="connsiteX60" fmla="*/ 1450181 w 2328862"/>
              <a:gd name="connsiteY60" fmla="*/ 633412 h 633412"/>
              <a:gd name="connsiteX61" fmla="*/ 1562100 w 2328862"/>
              <a:gd name="connsiteY61" fmla="*/ 631031 h 633412"/>
              <a:gd name="connsiteX0" fmla="*/ 1562100 w 2328862"/>
              <a:gd name="connsiteY0" fmla="*/ 631031 h 633412"/>
              <a:gd name="connsiteX1" fmla="*/ 1771650 w 2328862"/>
              <a:gd name="connsiteY1" fmla="*/ 619125 h 633412"/>
              <a:gd name="connsiteX2" fmla="*/ 1926431 w 2328862"/>
              <a:gd name="connsiteY2" fmla="*/ 607219 h 633412"/>
              <a:gd name="connsiteX3" fmla="*/ 2009775 w 2328862"/>
              <a:gd name="connsiteY3" fmla="*/ 600075 h 633412"/>
              <a:gd name="connsiteX4" fmla="*/ 2071687 w 2328862"/>
              <a:gd name="connsiteY4" fmla="*/ 600075 h 633412"/>
              <a:gd name="connsiteX5" fmla="*/ 2121694 w 2328862"/>
              <a:gd name="connsiteY5" fmla="*/ 600075 h 633412"/>
              <a:gd name="connsiteX6" fmla="*/ 2147887 w 2328862"/>
              <a:gd name="connsiteY6" fmla="*/ 604837 h 633412"/>
              <a:gd name="connsiteX7" fmla="*/ 2169319 w 2328862"/>
              <a:gd name="connsiteY7" fmla="*/ 611981 h 633412"/>
              <a:gd name="connsiteX8" fmla="*/ 2193131 w 2328862"/>
              <a:gd name="connsiteY8" fmla="*/ 616744 h 633412"/>
              <a:gd name="connsiteX9" fmla="*/ 2226469 w 2328862"/>
              <a:gd name="connsiteY9" fmla="*/ 616744 h 633412"/>
              <a:gd name="connsiteX10" fmla="*/ 2252662 w 2328862"/>
              <a:gd name="connsiteY10" fmla="*/ 609600 h 633412"/>
              <a:gd name="connsiteX11" fmla="*/ 2278856 w 2328862"/>
              <a:gd name="connsiteY11" fmla="*/ 592931 h 633412"/>
              <a:gd name="connsiteX12" fmla="*/ 2297906 w 2328862"/>
              <a:gd name="connsiteY12" fmla="*/ 571500 h 633412"/>
              <a:gd name="connsiteX13" fmla="*/ 2312194 w 2328862"/>
              <a:gd name="connsiteY13" fmla="*/ 547687 h 633412"/>
              <a:gd name="connsiteX14" fmla="*/ 2319337 w 2328862"/>
              <a:gd name="connsiteY14" fmla="*/ 528637 h 633412"/>
              <a:gd name="connsiteX15" fmla="*/ 2324100 w 2328862"/>
              <a:gd name="connsiteY15" fmla="*/ 504825 h 633412"/>
              <a:gd name="connsiteX16" fmla="*/ 2328862 w 2328862"/>
              <a:gd name="connsiteY16" fmla="*/ 433387 h 633412"/>
              <a:gd name="connsiteX17" fmla="*/ 2326481 w 2328862"/>
              <a:gd name="connsiteY17" fmla="*/ 323850 h 633412"/>
              <a:gd name="connsiteX18" fmla="*/ 2314575 w 2328862"/>
              <a:gd name="connsiteY18" fmla="*/ 235744 h 633412"/>
              <a:gd name="connsiteX19" fmla="*/ 2293144 w 2328862"/>
              <a:gd name="connsiteY19" fmla="*/ 147637 h 633412"/>
              <a:gd name="connsiteX20" fmla="*/ 2286000 w 2328862"/>
              <a:gd name="connsiteY20" fmla="*/ 121444 h 633412"/>
              <a:gd name="connsiteX21" fmla="*/ 2264569 w 2328862"/>
              <a:gd name="connsiteY21" fmla="*/ 64294 h 633412"/>
              <a:gd name="connsiteX22" fmla="*/ 2250281 w 2328862"/>
              <a:gd name="connsiteY22" fmla="*/ 35719 h 633412"/>
              <a:gd name="connsiteX23" fmla="*/ 2240756 w 2328862"/>
              <a:gd name="connsiteY23" fmla="*/ 9525 h 633412"/>
              <a:gd name="connsiteX24" fmla="*/ 2228850 w 2328862"/>
              <a:gd name="connsiteY24" fmla="*/ 0 h 633412"/>
              <a:gd name="connsiteX25" fmla="*/ 2219325 w 2328862"/>
              <a:gd name="connsiteY25" fmla="*/ 0 h 633412"/>
              <a:gd name="connsiteX26" fmla="*/ 2207419 w 2328862"/>
              <a:gd name="connsiteY26" fmla="*/ 4762 h 633412"/>
              <a:gd name="connsiteX27" fmla="*/ 2197894 w 2328862"/>
              <a:gd name="connsiteY27" fmla="*/ 21431 h 633412"/>
              <a:gd name="connsiteX28" fmla="*/ 2193131 w 2328862"/>
              <a:gd name="connsiteY28" fmla="*/ 42862 h 633412"/>
              <a:gd name="connsiteX29" fmla="*/ 2169319 w 2328862"/>
              <a:gd name="connsiteY29" fmla="*/ 119062 h 633412"/>
              <a:gd name="connsiteX30" fmla="*/ 2140744 w 2328862"/>
              <a:gd name="connsiteY30" fmla="*/ 195262 h 633412"/>
              <a:gd name="connsiteX31" fmla="*/ 2107406 w 2328862"/>
              <a:gd name="connsiteY31" fmla="*/ 259556 h 633412"/>
              <a:gd name="connsiteX32" fmla="*/ 2095500 w 2328862"/>
              <a:gd name="connsiteY32" fmla="*/ 266700 h 633412"/>
              <a:gd name="connsiteX33" fmla="*/ 2035969 w 2328862"/>
              <a:gd name="connsiteY33" fmla="*/ 288131 h 633412"/>
              <a:gd name="connsiteX34" fmla="*/ 1838325 w 2328862"/>
              <a:gd name="connsiteY34" fmla="*/ 330994 h 633412"/>
              <a:gd name="connsiteX35" fmla="*/ 1607344 w 2328862"/>
              <a:gd name="connsiteY35" fmla="*/ 369094 h 633412"/>
              <a:gd name="connsiteX36" fmla="*/ 1426369 w 2328862"/>
              <a:gd name="connsiteY36" fmla="*/ 390525 h 633412"/>
              <a:gd name="connsiteX37" fmla="*/ 1271587 w 2328862"/>
              <a:gd name="connsiteY37" fmla="*/ 404812 h 633412"/>
              <a:gd name="connsiteX38" fmla="*/ 1059656 w 2328862"/>
              <a:gd name="connsiteY38" fmla="*/ 409575 h 633412"/>
              <a:gd name="connsiteX39" fmla="*/ 840581 w 2328862"/>
              <a:gd name="connsiteY39" fmla="*/ 402431 h 633412"/>
              <a:gd name="connsiteX40" fmla="*/ 600075 w 2328862"/>
              <a:gd name="connsiteY40" fmla="*/ 381000 h 633412"/>
              <a:gd name="connsiteX41" fmla="*/ 388144 w 2328862"/>
              <a:gd name="connsiteY41" fmla="*/ 352425 h 633412"/>
              <a:gd name="connsiteX42" fmla="*/ 211931 w 2328862"/>
              <a:gd name="connsiteY42" fmla="*/ 323850 h 633412"/>
              <a:gd name="connsiteX43" fmla="*/ 80962 w 2328862"/>
              <a:gd name="connsiteY43" fmla="*/ 295275 h 633412"/>
              <a:gd name="connsiteX44" fmla="*/ 50006 w 2328862"/>
              <a:gd name="connsiteY44" fmla="*/ 292894 h 633412"/>
              <a:gd name="connsiteX45" fmla="*/ 30956 w 2328862"/>
              <a:gd name="connsiteY45" fmla="*/ 292894 h 633412"/>
              <a:gd name="connsiteX46" fmla="*/ 19050 w 2328862"/>
              <a:gd name="connsiteY46" fmla="*/ 295275 h 633412"/>
              <a:gd name="connsiteX47" fmla="*/ 2381 w 2328862"/>
              <a:gd name="connsiteY47" fmla="*/ 297656 h 633412"/>
              <a:gd name="connsiteX48" fmla="*/ 0 w 2328862"/>
              <a:gd name="connsiteY48" fmla="*/ 307181 h 633412"/>
              <a:gd name="connsiteX49" fmla="*/ 0 w 2328862"/>
              <a:gd name="connsiteY49" fmla="*/ 319087 h 633412"/>
              <a:gd name="connsiteX50" fmla="*/ 7144 w 2328862"/>
              <a:gd name="connsiteY50" fmla="*/ 333375 h 633412"/>
              <a:gd name="connsiteX51" fmla="*/ 26194 w 2328862"/>
              <a:gd name="connsiteY51" fmla="*/ 350044 h 633412"/>
              <a:gd name="connsiteX52" fmla="*/ 90487 w 2328862"/>
              <a:gd name="connsiteY52" fmla="*/ 376237 h 633412"/>
              <a:gd name="connsiteX53" fmla="*/ 233362 w 2328862"/>
              <a:gd name="connsiteY53" fmla="*/ 431006 h 633412"/>
              <a:gd name="connsiteX54" fmla="*/ 416719 w 2328862"/>
              <a:gd name="connsiteY54" fmla="*/ 490537 h 633412"/>
              <a:gd name="connsiteX55" fmla="*/ 604837 w 2328862"/>
              <a:gd name="connsiteY55" fmla="*/ 533400 h 633412"/>
              <a:gd name="connsiteX56" fmla="*/ 869156 w 2328862"/>
              <a:gd name="connsiteY56" fmla="*/ 583406 h 633412"/>
              <a:gd name="connsiteX57" fmla="*/ 1016794 w 2328862"/>
              <a:gd name="connsiteY57" fmla="*/ 602456 h 633412"/>
              <a:gd name="connsiteX58" fmla="*/ 1057275 w 2328862"/>
              <a:gd name="connsiteY58" fmla="*/ 607219 h 633412"/>
              <a:gd name="connsiteX59" fmla="*/ 1178719 w 2328862"/>
              <a:gd name="connsiteY59" fmla="*/ 623887 h 633412"/>
              <a:gd name="connsiteX60" fmla="*/ 1293019 w 2328862"/>
              <a:gd name="connsiteY60" fmla="*/ 628650 h 633412"/>
              <a:gd name="connsiteX61" fmla="*/ 1450181 w 2328862"/>
              <a:gd name="connsiteY61" fmla="*/ 633412 h 633412"/>
              <a:gd name="connsiteX62" fmla="*/ 1562100 w 2328862"/>
              <a:gd name="connsiteY62" fmla="*/ 631031 h 633412"/>
              <a:gd name="connsiteX0" fmla="*/ 1562100 w 2328862"/>
              <a:gd name="connsiteY0" fmla="*/ 631031 h 633412"/>
              <a:gd name="connsiteX1" fmla="*/ 1771650 w 2328862"/>
              <a:gd name="connsiteY1" fmla="*/ 619125 h 633412"/>
              <a:gd name="connsiteX2" fmla="*/ 1926431 w 2328862"/>
              <a:gd name="connsiteY2" fmla="*/ 607219 h 633412"/>
              <a:gd name="connsiteX3" fmla="*/ 2009775 w 2328862"/>
              <a:gd name="connsiteY3" fmla="*/ 600075 h 633412"/>
              <a:gd name="connsiteX4" fmla="*/ 2071687 w 2328862"/>
              <a:gd name="connsiteY4" fmla="*/ 600075 h 633412"/>
              <a:gd name="connsiteX5" fmla="*/ 2121694 w 2328862"/>
              <a:gd name="connsiteY5" fmla="*/ 600075 h 633412"/>
              <a:gd name="connsiteX6" fmla="*/ 2147887 w 2328862"/>
              <a:gd name="connsiteY6" fmla="*/ 604837 h 633412"/>
              <a:gd name="connsiteX7" fmla="*/ 2169319 w 2328862"/>
              <a:gd name="connsiteY7" fmla="*/ 611981 h 633412"/>
              <a:gd name="connsiteX8" fmla="*/ 2193131 w 2328862"/>
              <a:gd name="connsiteY8" fmla="*/ 616744 h 633412"/>
              <a:gd name="connsiteX9" fmla="*/ 2226469 w 2328862"/>
              <a:gd name="connsiteY9" fmla="*/ 616744 h 633412"/>
              <a:gd name="connsiteX10" fmla="*/ 2252662 w 2328862"/>
              <a:gd name="connsiteY10" fmla="*/ 609600 h 633412"/>
              <a:gd name="connsiteX11" fmla="*/ 2278856 w 2328862"/>
              <a:gd name="connsiteY11" fmla="*/ 592931 h 633412"/>
              <a:gd name="connsiteX12" fmla="*/ 2297906 w 2328862"/>
              <a:gd name="connsiteY12" fmla="*/ 571500 h 633412"/>
              <a:gd name="connsiteX13" fmla="*/ 2312194 w 2328862"/>
              <a:gd name="connsiteY13" fmla="*/ 547687 h 633412"/>
              <a:gd name="connsiteX14" fmla="*/ 2319337 w 2328862"/>
              <a:gd name="connsiteY14" fmla="*/ 528637 h 633412"/>
              <a:gd name="connsiteX15" fmla="*/ 2324100 w 2328862"/>
              <a:gd name="connsiteY15" fmla="*/ 504825 h 633412"/>
              <a:gd name="connsiteX16" fmla="*/ 2328862 w 2328862"/>
              <a:gd name="connsiteY16" fmla="*/ 433387 h 633412"/>
              <a:gd name="connsiteX17" fmla="*/ 2326481 w 2328862"/>
              <a:gd name="connsiteY17" fmla="*/ 323850 h 633412"/>
              <a:gd name="connsiteX18" fmla="*/ 2314575 w 2328862"/>
              <a:gd name="connsiteY18" fmla="*/ 235744 h 633412"/>
              <a:gd name="connsiteX19" fmla="*/ 2302669 w 2328862"/>
              <a:gd name="connsiteY19" fmla="*/ 190500 h 633412"/>
              <a:gd name="connsiteX20" fmla="*/ 2293144 w 2328862"/>
              <a:gd name="connsiteY20" fmla="*/ 147637 h 633412"/>
              <a:gd name="connsiteX21" fmla="*/ 2286000 w 2328862"/>
              <a:gd name="connsiteY21" fmla="*/ 121444 h 633412"/>
              <a:gd name="connsiteX22" fmla="*/ 2264569 w 2328862"/>
              <a:gd name="connsiteY22" fmla="*/ 64294 h 633412"/>
              <a:gd name="connsiteX23" fmla="*/ 2250281 w 2328862"/>
              <a:gd name="connsiteY23" fmla="*/ 35719 h 633412"/>
              <a:gd name="connsiteX24" fmla="*/ 2240756 w 2328862"/>
              <a:gd name="connsiteY24" fmla="*/ 9525 h 633412"/>
              <a:gd name="connsiteX25" fmla="*/ 2228850 w 2328862"/>
              <a:gd name="connsiteY25" fmla="*/ 0 h 633412"/>
              <a:gd name="connsiteX26" fmla="*/ 2219325 w 2328862"/>
              <a:gd name="connsiteY26" fmla="*/ 0 h 633412"/>
              <a:gd name="connsiteX27" fmla="*/ 2207419 w 2328862"/>
              <a:gd name="connsiteY27" fmla="*/ 4762 h 633412"/>
              <a:gd name="connsiteX28" fmla="*/ 2197894 w 2328862"/>
              <a:gd name="connsiteY28" fmla="*/ 21431 h 633412"/>
              <a:gd name="connsiteX29" fmla="*/ 2193131 w 2328862"/>
              <a:gd name="connsiteY29" fmla="*/ 42862 h 633412"/>
              <a:gd name="connsiteX30" fmla="*/ 2169319 w 2328862"/>
              <a:gd name="connsiteY30" fmla="*/ 119062 h 633412"/>
              <a:gd name="connsiteX31" fmla="*/ 2140744 w 2328862"/>
              <a:gd name="connsiteY31" fmla="*/ 195262 h 633412"/>
              <a:gd name="connsiteX32" fmla="*/ 2107406 w 2328862"/>
              <a:gd name="connsiteY32" fmla="*/ 259556 h 633412"/>
              <a:gd name="connsiteX33" fmla="*/ 2095500 w 2328862"/>
              <a:gd name="connsiteY33" fmla="*/ 266700 h 633412"/>
              <a:gd name="connsiteX34" fmla="*/ 2035969 w 2328862"/>
              <a:gd name="connsiteY34" fmla="*/ 288131 h 633412"/>
              <a:gd name="connsiteX35" fmla="*/ 1838325 w 2328862"/>
              <a:gd name="connsiteY35" fmla="*/ 330994 h 633412"/>
              <a:gd name="connsiteX36" fmla="*/ 1607344 w 2328862"/>
              <a:gd name="connsiteY36" fmla="*/ 369094 h 633412"/>
              <a:gd name="connsiteX37" fmla="*/ 1426369 w 2328862"/>
              <a:gd name="connsiteY37" fmla="*/ 390525 h 633412"/>
              <a:gd name="connsiteX38" fmla="*/ 1271587 w 2328862"/>
              <a:gd name="connsiteY38" fmla="*/ 404812 h 633412"/>
              <a:gd name="connsiteX39" fmla="*/ 1059656 w 2328862"/>
              <a:gd name="connsiteY39" fmla="*/ 409575 h 633412"/>
              <a:gd name="connsiteX40" fmla="*/ 840581 w 2328862"/>
              <a:gd name="connsiteY40" fmla="*/ 402431 h 633412"/>
              <a:gd name="connsiteX41" fmla="*/ 600075 w 2328862"/>
              <a:gd name="connsiteY41" fmla="*/ 381000 h 633412"/>
              <a:gd name="connsiteX42" fmla="*/ 388144 w 2328862"/>
              <a:gd name="connsiteY42" fmla="*/ 352425 h 633412"/>
              <a:gd name="connsiteX43" fmla="*/ 211931 w 2328862"/>
              <a:gd name="connsiteY43" fmla="*/ 323850 h 633412"/>
              <a:gd name="connsiteX44" fmla="*/ 80962 w 2328862"/>
              <a:gd name="connsiteY44" fmla="*/ 295275 h 633412"/>
              <a:gd name="connsiteX45" fmla="*/ 50006 w 2328862"/>
              <a:gd name="connsiteY45" fmla="*/ 292894 h 633412"/>
              <a:gd name="connsiteX46" fmla="*/ 30956 w 2328862"/>
              <a:gd name="connsiteY46" fmla="*/ 292894 h 633412"/>
              <a:gd name="connsiteX47" fmla="*/ 19050 w 2328862"/>
              <a:gd name="connsiteY47" fmla="*/ 295275 h 633412"/>
              <a:gd name="connsiteX48" fmla="*/ 2381 w 2328862"/>
              <a:gd name="connsiteY48" fmla="*/ 297656 h 633412"/>
              <a:gd name="connsiteX49" fmla="*/ 0 w 2328862"/>
              <a:gd name="connsiteY49" fmla="*/ 307181 h 633412"/>
              <a:gd name="connsiteX50" fmla="*/ 0 w 2328862"/>
              <a:gd name="connsiteY50" fmla="*/ 319087 h 633412"/>
              <a:gd name="connsiteX51" fmla="*/ 7144 w 2328862"/>
              <a:gd name="connsiteY51" fmla="*/ 333375 h 633412"/>
              <a:gd name="connsiteX52" fmla="*/ 26194 w 2328862"/>
              <a:gd name="connsiteY52" fmla="*/ 350044 h 633412"/>
              <a:gd name="connsiteX53" fmla="*/ 90487 w 2328862"/>
              <a:gd name="connsiteY53" fmla="*/ 376237 h 633412"/>
              <a:gd name="connsiteX54" fmla="*/ 233362 w 2328862"/>
              <a:gd name="connsiteY54" fmla="*/ 431006 h 633412"/>
              <a:gd name="connsiteX55" fmla="*/ 416719 w 2328862"/>
              <a:gd name="connsiteY55" fmla="*/ 490537 h 633412"/>
              <a:gd name="connsiteX56" fmla="*/ 604837 w 2328862"/>
              <a:gd name="connsiteY56" fmla="*/ 533400 h 633412"/>
              <a:gd name="connsiteX57" fmla="*/ 869156 w 2328862"/>
              <a:gd name="connsiteY57" fmla="*/ 583406 h 633412"/>
              <a:gd name="connsiteX58" fmla="*/ 1016794 w 2328862"/>
              <a:gd name="connsiteY58" fmla="*/ 602456 h 633412"/>
              <a:gd name="connsiteX59" fmla="*/ 1057275 w 2328862"/>
              <a:gd name="connsiteY59" fmla="*/ 607219 h 633412"/>
              <a:gd name="connsiteX60" fmla="*/ 1178719 w 2328862"/>
              <a:gd name="connsiteY60" fmla="*/ 623887 h 633412"/>
              <a:gd name="connsiteX61" fmla="*/ 1293019 w 2328862"/>
              <a:gd name="connsiteY61" fmla="*/ 628650 h 633412"/>
              <a:gd name="connsiteX62" fmla="*/ 1450181 w 2328862"/>
              <a:gd name="connsiteY62" fmla="*/ 633412 h 633412"/>
              <a:gd name="connsiteX63" fmla="*/ 1562100 w 2328862"/>
              <a:gd name="connsiteY63" fmla="*/ 631031 h 633412"/>
              <a:gd name="connsiteX0" fmla="*/ 1562100 w 2328862"/>
              <a:gd name="connsiteY0" fmla="*/ 631031 h 633412"/>
              <a:gd name="connsiteX1" fmla="*/ 1771650 w 2328862"/>
              <a:gd name="connsiteY1" fmla="*/ 619125 h 633412"/>
              <a:gd name="connsiteX2" fmla="*/ 1926431 w 2328862"/>
              <a:gd name="connsiteY2" fmla="*/ 607219 h 633412"/>
              <a:gd name="connsiteX3" fmla="*/ 2009775 w 2328862"/>
              <a:gd name="connsiteY3" fmla="*/ 600075 h 633412"/>
              <a:gd name="connsiteX4" fmla="*/ 2071687 w 2328862"/>
              <a:gd name="connsiteY4" fmla="*/ 600075 h 633412"/>
              <a:gd name="connsiteX5" fmla="*/ 2121694 w 2328862"/>
              <a:gd name="connsiteY5" fmla="*/ 600075 h 633412"/>
              <a:gd name="connsiteX6" fmla="*/ 2147887 w 2328862"/>
              <a:gd name="connsiteY6" fmla="*/ 604837 h 633412"/>
              <a:gd name="connsiteX7" fmla="*/ 2169319 w 2328862"/>
              <a:gd name="connsiteY7" fmla="*/ 611981 h 633412"/>
              <a:gd name="connsiteX8" fmla="*/ 2193131 w 2328862"/>
              <a:gd name="connsiteY8" fmla="*/ 616744 h 633412"/>
              <a:gd name="connsiteX9" fmla="*/ 2226469 w 2328862"/>
              <a:gd name="connsiteY9" fmla="*/ 616744 h 633412"/>
              <a:gd name="connsiteX10" fmla="*/ 2252662 w 2328862"/>
              <a:gd name="connsiteY10" fmla="*/ 609600 h 633412"/>
              <a:gd name="connsiteX11" fmla="*/ 2278856 w 2328862"/>
              <a:gd name="connsiteY11" fmla="*/ 592931 h 633412"/>
              <a:gd name="connsiteX12" fmla="*/ 2297906 w 2328862"/>
              <a:gd name="connsiteY12" fmla="*/ 571500 h 633412"/>
              <a:gd name="connsiteX13" fmla="*/ 2312194 w 2328862"/>
              <a:gd name="connsiteY13" fmla="*/ 547687 h 633412"/>
              <a:gd name="connsiteX14" fmla="*/ 2319337 w 2328862"/>
              <a:gd name="connsiteY14" fmla="*/ 528637 h 633412"/>
              <a:gd name="connsiteX15" fmla="*/ 2324100 w 2328862"/>
              <a:gd name="connsiteY15" fmla="*/ 504825 h 633412"/>
              <a:gd name="connsiteX16" fmla="*/ 2328862 w 2328862"/>
              <a:gd name="connsiteY16" fmla="*/ 433387 h 633412"/>
              <a:gd name="connsiteX17" fmla="*/ 2326481 w 2328862"/>
              <a:gd name="connsiteY17" fmla="*/ 323850 h 633412"/>
              <a:gd name="connsiteX18" fmla="*/ 2314575 w 2328862"/>
              <a:gd name="connsiteY18" fmla="*/ 235744 h 633412"/>
              <a:gd name="connsiteX19" fmla="*/ 2302669 w 2328862"/>
              <a:gd name="connsiteY19" fmla="*/ 190500 h 633412"/>
              <a:gd name="connsiteX20" fmla="*/ 2286000 w 2328862"/>
              <a:gd name="connsiteY20" fmla="*/ 121444 h 633412"/>
              <a:gd name="connsiteX21" fmla="*/ 2264569 w 2328862"/>
              <a:gd name="connsiteY21" fmla="*/ 64294 h 633412"/>
              <a:gd name="connsiteX22" fmla="*/ 2250281 w 2328862"/>
              <a:gd name="connsiteY22" fmla="*/ 35719 h 633412"/>
              <a:gd name="connsiteX23" fmla="*/ 2240756 w 2328862"/>
              <a:gd name="connsiteY23" fmla="*/ 9525 h 633412"/>
              <a:gd name="connsiteX24" fmla="*/ 2228850 w 2328862"/>
              <a:gd name="connsiteY24" fmla="*/ 0 h 633412"/>
              <a:gd name="connsiteX25" fmla="*/ 2219325 w 2328862"/>
              <a:gd name="connsiteY25" fmla="*/ 0 h 633412"/>
              <a:gd name="connsiteX26" fmla="*/ 2207419 w 2328862"/>
              <a:gd name="connsiteY26" fmla="*/ 4762 h 633412"/>
              <a:gd name="connsiteX27" fmla="*/ 2197894 w 2328862"/>
              <a:gd name="connsiteY27" fmla="*/ 21431 h 633412"/>
              <a:gd name="connsiteX28" fmla="*/ 2193131 w 2328862"/>
              <a:gd name="connsiteY28" fmla="*/ 42862 h 633412"/>
              <a:gd name="connsiteX29" fmla="*/ 2169319 w 2328862"/>
              <a:gd name="connsiteY29" fmla="*/ 119062 h 633412"/>
              <a:gd name="connsiteX30" fmla="*/ 2140744 w 2328862"/>
              <a:gd name="connsiteY30" fmla="*/ 195262 h 633412"/>
              <a:gd name="connsiteX31" fmla="*/ 2107406 w 2328862"/>
              <a:gd name="connsiteY31" fmla="*/ 259556 h 633412"/>
              <a:gd name="connsiteX32" fmla="*/ 2095500 w 2328862"/>
              <a:gd name="connsiteY32" fmla="*/ 266700 h 633412"/>
              <a:gd name="connsiteX33" fmla="*/ 2035969 w 2328862"/>
              <a:gd name="connsiteY33" fmla="*/ 288131 h 633412"/>
              <a:gd name="connsiteX34" fmla="*/ 1838325 w 2328862"/>
              <a:gd name="connsiteY34" fmla="*/ 330994 h 633412"/>
              <a:gd name="connsiteX35" fmla="*/ 1607344 w 2328862"/>
              <a:gd name="connsiteY35" fmla="*/ 369094 h 633412"/>
              <a:gd name="connsiteX36" fmla="*/ 1426369 w 2328862"/>
              <a:gd name="connsiteY36" fmla="*/ 390525 h 633412"/>
              <a:gd name="connsiteX37" fmla="*/ 1271587 w 2328862"/>
              <a:gd name="connsiteY37" fmla="*/ 404812 h 633412"/>
              <a:gd name="connsiteX38" fmla="*/ 1059656 w 2328862"/>
              <a:gd name="connsiteY38" fmla="*/ 409575 h 633412"/>
              <a:gd name="connsiteX39" fmla="*/ 840581 w 2328862"/>
              <a:gd name="connsiteY39" fmla="*/ 402431 h 633412"/>
              <a:gd name="connsiteX40" fmla="*/ 600075 w 2328862"/>
              <a:gd name="connsiteY40" fmla="*/ 381000 h 633412"/>
              <a:gd name="connsiteX41" fmla="*/ 388144 w 2328862"/>
              <a:gd name="connsiteY41" fmla="*/ 352425 h 633412"/>
              <a:gd name="connsiteX42" fmla="*/ 211931 w 2328862"/>
              <a:gd name="connsiteY42" fmla="*/ 323850 h 633412"/>
              <a:gd name="connsiteX43" fmla="*/ 80962 w 2328862"/>
              <a:gd name="connsiteY43" fmla="*/ 295275 h 633412"/>
              <a:gd name="connsiteX44" fmla="*/ 50006 w 2328862"/>
              <a:gd name="connsiteY44" fmla="*/ 292894 h 633412"/>
              <a:gd name="connsiteX45" fmla="*/ 30956 w 2328862"/>
              <a:gd name="connsiteY45" fmla="*/ 292894 h 633412"/>
              <a:gd name="connsiteX46" fmla="*/ 19050 w 2328862"/>
              <a:gd name="connsiteY46" fmla="*/ 295275 h 633412"/>
              <a:gd name="connsiteX47" fmla="*/ 2381 w 2328862"/>
              <a:gd name="connsiteY47" fmla="*/ 297656 h 633412"/>
              <a:gd name="connsiteX48" fmla="*/ 0 w 2328862"/>
              <a:gd name="connsiteY48" fmla="*/ 307181 h 633412"/>
              <a:gd name="connsiteX49" fmla="*/ 0 w 2328862"/>
              <a:gd name="connsiteY49" fmla="*/ 319087 h 633412"/>
              <a:gd name="connsiteX50" fmla="*/ 7144 w 2328862"/>
              <a:gd name="connsiteY50" fmla="*/ 333375 h 633412"/>
              <a:gd name="connsiteX51" fmla="*/ 26194 w 2328862"/>
              <a:gd name="connsiteY51" fmla="*/ 350044 h 633412"/>
              <a:gd name="connsiteX52" fmla="*/ 90487 w 2328862"/>
              <a:gd name="connsiteY52" fmla="*/ 376237 h 633412"/>
              <a:gd name="connsiteX53" fmla="*/ 233362 w 2328862"/>
              <a:gd name="connsiteY53" fmla="*/ 431006 h 633412"/>
              <a:gd name="connsiteX54" fmla="*/ 416719 w 2328862"/>
              <a:gd name="connsiteY54" fmla="*/ 490537 h 633412"/>
              <a:gd name="connsiteX55" fmla="*/ 604837 w 2328862"/>
              <a:gd name="connsiteY55" fmla="*/ 533400 h 633412"/>
              <a:gd name="connsiteX56" fmla="*/ 869156 w 2328862"/>
              <a:gd name="connsiteY56" fmla="*/ 583406 h 633412"/>
              <a:gd name="connsiteX57" fmla="*/ 1016794 w 2328862"/>
              <a:gd name="connsiteY57" fmla="*/ 602456 h 633412"/>
              <a:gd name="connsiteX58" fmla="*/ 1057275 w 2328862"/>
              <a:gd name="connsiteY58" fmla="*/ 607219 h 633412"/>
              <a:gd name="connsiteX59" fmla="*/ 1178719 w 2328862"/>
              <a:gd name="connsiteY59" fmla="*/ 623887 h 633412"/>
              <a:gd name="connsiteX60" fmla="*/ 1293019 w 2328862"/>
              <a:gd name="connsiteY60" fmla="*/ 628650 h 633412"/>
              <a:gd name="connsiteX61" fmla="*/ 1450181 w 2328862"/>
              <a:gd name="connsiteY61" fmla="*/ 633412 h 633412"/>
              <a:gd name="connsiteX62" fmla="*/ 1562100 w 2328862"/>
              <a:gd name="connsiteY62" fmla="*/ 631031 h 63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328862" h="633412">
                <a:moveTo>
                  <a:pt x="1562100" y="631031"/>
                </a:moveTo>
                <a:lnTo>
                  <a:pt x="1771650" y="619125"/>
                </a:lnTo>
                <a:lnTo>
                  <a:pt x="1926431" y="607219"/>
                </a:lnTo>
                <a:lnTo>
                  <a:pt x="2009775" y="600075"/>
                </a:lnTo>
                <a:lnTo>
                  <a:pt x="2071687" y="600075"/>
                </a:lnTo>
                <a:lnTo>
                  <a:pt x="2121694" y="600075"/>
                </a:lnTo>
                <a:lnTo>
                  <a:pt x="2147887" y="604837"/>
                </a:lnTo>
                <a:lnTo>
                  <a:pt x="2169319" y="611981"/>
                </a:lnTo>
                <a:lnTo>
                  <a:pt x="2193131" y="616744"/>
                </a:lnTo>
                <a:lnTo>
                  <a:pt x="2226469" y="616744"/>
                </a:lnTo>
                <a:lnTo>
                  <a:pt x="2252662" y="609600"/>
                </a:lnTo>
                <a:lnTo>
                  <a:pt x="2278856" y="592931"/>
                </a:lnTo>
                <a:lnTo>
                  <a:pt x="2297906" y="571500"/>
                </a:lnTo>
                <a:lnTo>
                  <a:pt x="2312194" y="547687"/>
                </a:lnTo>
                <a:lnTo>
                  <a:pt x="2319337" y="528637"/>
                </a:lnTo>
                <a:lnTo>
                  <a:pt x="2324100" y="504825"/>
                </a:lnTo>
                <a:lnTo>
                  <a:pt x="2328862" y="433387"/>
                </a:lnTo>
                <a:cubicBezTo>
                  <a:pt x="2328068" y="396875"/>
                  <a:pt x="2327275" y="360362"/>
                  <a:pt x="2326481" y="323850"/>
                </a:cubicBezTo>
                <a:lnTo>
                  <a:pt x="2314575" y="235744"/>
                </a:lnTo>
                <a:cubicBezTo>
                  <a:pt x="2310606" y="213519"/>
                  <a:pt x="2307431" y="209550"/>
                  <a:pt x="2302669" y="190500"/>
                </a:cubicBezTo>
                <a:cubicBezTo>
                  <a:pt x="2297907" y="171450"/>
                  <a:pt x="2292350" y="142478"/>
                  <a:pt x="2286000" y="121444"/>
                </a:cubicBezTo>
                <a:lnTo>
                  <a:pt x="2264569" y="64294"/>
                </a:lnTo>
                <a:lnTo>
                  <a:pt x="2250281" y="35719"/>
                </a:lnTo>
                <a:lnTo>
                  <a:pt x="2240756" y="9525"/>
                </a:lnTo>
                <a:lnTo>
                  <a:pt x="2228850" y="0"/>
                </a:lnTo>
                <a:lnTo>
                  <a:pt x="2219325" y="0"/>
                </a:lnTo>
                <a:lnTo>
                  <a:pt x="2207419" y="4762"/>
                </a:lnTo>
                <a:lnTo>
                  <a:pt x="2197894" y="21431"/>
                </a:lnTo>
                <a:lnTo>
                  <a:pt x="2193131" y="42862"/>
                </a:lnTo>
                <a:lnTo>
                  <a:pt x="2169319" y="119062"/>
                </a:lnTo>
                <a:lnTo>
                  <a:pt x="2140744" y="195262"/>
                </a:lnTo>
                <a:lnTo>
                  <a:pt x="2107406" y="259556"/>
                </a:lnTo>
                <a:lnTo>
                  <a:pt x="2095500" y="266700"/>
                </a:lnTo>
                <a:lnTo>
                  <a:pt x="2035969" y="288131"/>
                </a:lnTo>
                <a:lnTo>
                  <a:pt x="1838325" y="330994"/>
                </a:lnTo>
                <a:lnTo>
                  <a:pt x="1607344" y="369094"/>
                </a:lnTo>
                <a:lnTo>
                  <a:pt x="1426369" y="390525"/>
                </a:lnTo>
                <a:lnTo>
                  <a:pt x="1271587" y="404812"/>
                </a:lnTo>
                <a:lnTo>
                  <a:pt x="1059656" y="409575"/>
                </a:lnTo>
                <a:lnTo>
                  <a:pt x="840581" y="402431"/>
                </a:lnTo>
                <a:lnTo>
                  <a:pt x="600075" y="381000"/>
                </a:lnTo>
                <a:lnTo>
                  <a:pt x="388144" y="352425"/>
                </a:lnTo>
                <a:lnTo>
                  <a:pt x="211931" y="323850"/>
                </a:lnTo>
                <a:lnTo>
                  <a:pt x="80962" y="295275"/>
                </a:lnTo>
                <a:lnTo>
                  <a:pt x="50006" y="292894"/>
                </a:lnTo>
                <a:lnTo>
                  <a:pt x="30956" y="292894"/>
                </a:lnTo>
                <a:lnTo>
                  <a:pt x="19050" y="295275"/>
                </a:lnTo>
                <a:lnTo>
                  <a:pt x="2381" y="297656"/>
                </a:lnTo>
                <a:lnTo>
                  <a:pt x="0" y="307181"/>
                </a:lnTo>
                <a:lnTo>
                  <a:pt x="0" y="319087"/>
                </a:lnTo>
                <a:lnTo>
                  <a:pt x="7144" y="333375"/>
                </a:lnTo>
                <a:lnTo>
                  <a:pt x="26194" y="350044"/>
                </a:lnTo>
                <a:lnTo>
                  <a:pt x="90487" y="376237"/>
                </a:lnTo>
                <a:lnTo>
                  <a:pt x="233362" y="431006"/>
                </a:lnTo>
                <a:lnTo>
                  <a:pt x="416719" y="490537"/>
                </a:lnTo>
                <a:lnTo>
                  <a:pt x="604837" y="533400"/>
                </a:lnTo>
                <a:lnTo>
                  <a:pt x="869156" y="583406"/>
                </a:lnTo>
                <a:lnTo>
                  <a:pt x="1016794" y="602456"/>
                </a:lnTo>
                <a:lnTo>
                  <a:pt x="1057275" y="607219"/>
                </a:lnTo>
                <a:lnTo>
                  <a:pt x="1178719" y="623887"/>
                </a:lnTo>
                <a:lnTo>
                  <a:pt x="1293019" y="628650"/>
                </a:lnTo>
                <a:lnTo>
                  <a:pt x="1450181" y="633412"/>
                </a:lnTo>
                <a:lnTo>
                  <a:pt x="1562100" y="631031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9E312F4-4893-491B-BCCB-D269BEC90188}"/>
              </a:ext>
            </a:extLst>
          </p:cNvPr>
          <p:cNvSpPr/>
          <p:nvPr/>
        </p:nvSpPr>
        <p:spPr>
          <a:xfrm>
            <a:off x="4419601" y="2849564"/>
            <a:ext cx="1624013" cy="434975"/>
          </a:xfrm>
          <a:custGeom>
            <a:avLst/>
            <a:gdLst>
              <a:gd name="connsiteX0" fmla="*/ 690563 w 1624013"/>
              <a:gd name="connsiteY0" fmla="*/ 190500 h 433388"/>
              <a:gd name="connsiteX1" fmla="*/ 881063 w 1624013"/>
              <a:gd name="connsiteY1" fmla="*/ 154782 h 433388"/>
              <a:gd name="connsiteX2" fmla="*/ 1038225 w 1624013"/>
              <a:gd name="connsiteY2" fmla="*/ 119063 h 433388"/>
              <a:gd name="connsiteX3" fmla="*/ 1195388 w 1624013"/>
              <a:gd name="connsiteY3" fmla="*/ 73819 h 433388"/>
              <a:gd name="connsiteX4" fmla="*/ 1331119 w 1624013"/>
              <a:gd name="connsiteY4" fmla="*/ 28575 h 433388"/>
              <a:gd name="connsiteX5" fmla="*/ 1381125 w 1624013"/>
              <a:gd name="connsiteY5" fmla="*/ 7144 h 433388"/>
              <a:gd name="connsiteX6" fmla="*/ 1397794 w 1624013"/>
              <a:gd name="connsiteY6" fmla="*/ 0 h 433388"/>
              <a:gd name="connsiteX7" fmla="*/ 1419225 w 1624013"/>
              <a:gd name="connsiteY7" fmla="*/ 4763 h 433388"/>
              <a:gd name="connsiteX8" fmla="*/ 1469231 w 1624013"/>
              <a:gd name="connsiteY8" fmla="*/ 21432 h 433388"/>
              <a:gd name="connsiteX9" fmla="*/ 1514475 w 1624013"/>
              <a:gd name="connsiteY9" fmla="*/ 40482 h 433388"/>
              <a:gd name="connsiteX10" fmla="*/ 1557338 w 1624013"/>
              <a:gd name="connsiteY10" fmla="*/ 59532 h 433388"/>
              <a:gd name="connsiteX11" fmla="*/ 1588294 w 1624013"/>
              <a:gd name="connsiteY11" fmla="*/ 83344 h 433388"/>
              <a:gd name="connsiteX12" fmla="*/ 1609725 w 1624013"/>
              <a:gd name="connsiteY12" fmla="*/ 104775 h 433388"/>
              <a:gd name="connsiteX13" fmla="*/ 1621631 w 1624013"/>
              <a:gd name="connsiteY13" fmla="*/ 123825 h 433388"/>
              <a:gd name="connsiteX14" fmla="*/ 1624013 w 1624013"/>
              <a:gd name="connsiteY14" fmla="*/ 133350 h 433388"/>
              <a:gd name="connsiteX15" fmla="*/ 1614488 w 1624013"/>
              <a:gd name="connsiteY15" fmla="*/ 147638 h 433388"/>
              <a:gd name="connsiteX16" fmla="*/ 1590675 w 1624013"/>
              <a:gd name="connsiteY16" fmla="*/ 176213 h 433388"/>
              <a:gd name="connsiteX17" fmla="*/ 1564481 w 1624013"/>
              <a:gd name="connsiteY17" fmla="*/ 197644 h 433388"/>
              <a:gd name="connsiteX18" fmla="*/ 1509713 w 1624013"/>
              <a:gd name="connsiteY18" fmla="*/ 228600 h 433388"/>
              <a:gd name="connsiteX19" fmla="*/ 1454944 w 1624013"/>
              <a:gd name="connsiteY19" fmla="*/ 247650 h 433388"/>
              <a:gd name="connsiteX20" fmla="*/ 1388269 w 1624013"/>
              <a:gd name="connsiteY20" fmla="*/ 266700 h 433388"/>
              <a:gd name="connsiteX21" fmla="*/ 1264444 w 1624013"/>
              <a:gd name="connsiteY21" fmla="*/ 290513 h 433388"/>
              <a:gd name="connsiteX22" fmla="*/ 909638 w 1624013"/>
              <a:gd name="connsiteY22" fmla="*/ 357188 h 433388"/>
              <a:gd name="connsiteX23" fmla="*/ 747713 w 1624013"/>
              <a:gd name="connsiteY23" fmla="*/ 388144 h 433388"/>
              <a:gd name="connsiteX24" fmla="*/ 685800 w 1624013"/>
              <a:gd name="connsiteY24" fmla="*/ 400050 h 433388"/>
              <a:gd name="connsiteX25" fmla="*/ 557213 w 1624013"/>
              <a:gd name="connsiteY25" fmla="*/ 426244 h 433388"/>
              <a:gd name="connsiteX26" fmla="*/ 478631 w 1624013"/>
              <a:gd name="connsiteY26" fmla="*/ 431007 h 433388"/>
              <a:gd name="connsiteX27" fmla="*/ 383381 w 1624013"/>
              <a:gd name="connsiteY27" fmla="*/ 433388 h 433388"/>
              <a:gd name="connsiteX28" fmla="*/ 304800 w 1624013"/>
              <a:gd name="connsiteY28" fmla="*/ 426244 h 433388"/>
              <a:gd name="connsiteX29" fmla="*/ 223838 w 1624013"/>
              <a:gd name="connsiteY29" fmla="*/ 409575 h 433388"/>
              <a:gd name="connsiteX30" fmla="*/ 180975 w 1624013"/>
              <a:gd name="connsiteY30" fmla="*/ 392907 h 433388"/>
              <a:gd name="connsiteX31" fmla="*/ 95250 w 1624013"/>
              <a:gd name="connsiteY31" fmla="*/ 347663 h 433388"/>
              <a:gd name="connsiteX32" fmla="*/ 23813 w 1624013"/>
              <a:gd name="connsiteY32" fmla="*/ 295275 h 433388"/>
              <a:gd name="connsiteX33" fmla="*/ 0 w 1624013"/>
              <a:gd name="connsiteY33" fmla="*/ 271463 h 433388"/>
              <a:gd name="connsiteX34" fmla="*/ 0 w 1624013"/>
              <a:gd name="connsiteY34" fmla="*/ 254794 h 433388"/>
              <a:gd name="connsiteX35" fmla="*/ 88106 w 1624013"/>
              <a:gd name="connsiteY35" fmla="*/ 164307 h 433388"/>
              <a:gd name="connsiteX36" fmla="*/ 128588 w 1624013"/>
              <a:gd name="connsiteY36" fmla="*/ 192882 h 433388"/>
              <a:gd name="connsiteX37" fmla="*/ 164306 w 1624013"/>
              <a:gd name="connsiteY37" fmla="*/ 207169 h 433388"/>
              <a:gd name="connsiteX38" fmla="*/ 211931 w 1624013"/>
              <a:gd name="connsiteY38" fmla="*/ 216694 h 433388"/>
              <a:gd name="connsiteX39" fmla="*/ 292894 w 1624013"/>
              <a:gd name="connsiteY39" fmla="*/ 223838 h 433388"/>
              <a:gd name="connsiteX40" fmla="*/ 416719 w 1624013"/>
              <a:gd name="connsiteY40" fmla="*/ 226219 h 433388"/>
              <a:gd name="connsiteX41" fmla="*/ 481013 w 1624013"/>
              <a:gd name="connsiteY41" fmla="*/ 221457 h 433388"/>
              <a:gd name="connsiteX42" fmla="*/ 569119 w 1624013"/>
              <a:gd name="connsiteY42" fmla="*/ 209550 h 433388"/>
              <a:gd name="connsiteX43" fmla="*/ 690563 w 1624013"/>
              <a:gd name="connsiteY43" fmla="*/ 190500 h 4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24013" h="433388">
                <a:moveTo>
                  <a:pt x="690563" y="190500"/>
                </a:moveTo>
                <a:lnTo>
                  <a:pt x="881063" y="154782"/>
                </a:lnTo>
                <a:lnTo>
                  <a:pt x="1038225" y="119063"/>
                </a:lnTo>
                <a:lnTo>
                  <a:pt x="1195388" y="73819"/>
                </a:lnTo>
                <a:lnTo>
                  <a:pt x="1331119" y="28575"/>
                </a:lnTo>
                <a:lnTo>
                  <a:pt x="1381125" y="7144"/>
                </a:lnTo>
                <a:lnTo>
                  <a:pt x="1397794" y="0"/>
                </a:lnTo>
                <a:lnTo>
                  <a:pt x="1419225" y="4763"/>
                </a:lnTo>
                <a:lnTo>
                  <a:pt x="1469231" y="21432"/>
                </a:lnTo>
                <a:lnTo>
                  <a:pt x="1514475" y="40482"/>
                </a:lnTo>
                <a:lnTo>
                  <a:pt x="1557338" y="59532"/>
                </a:lnTo>
                <a:lnTo>
                  <a:pt x="1588294" y="83344"/>
                </a:lnTo>
                <a:lnTo>
                  <a:pt x="1609725" y="104775"/>
                </a:lnTo>
                <a:lnTo>
                  <a:pt x="1621631" y="123825"/>
                </a:lnTo>
                <a:lnTo>
                  <a:pt x="1624013" y="133350"/>
                </a:lnTo>
                <a:lnTo>
                  <a:pt x="1614488" y="147638"/>
                </a:lnTo>
                <a:lnTo>
                  <a:pt x="1590675" y="176213"/>
                </a:lnTo>
                <a:lnTo>
                  <a:pt x="1564481" y="197644"/>
                </a:lnTo>
                <a:lnTo>
                  <a:pt x="1509713" y="228600"/>
                </a:lnTo>
                <a:lnTo>
                  <a:pt x="1454944" y="247650"/>
                </a:lnTo>
                <a:lnTo>
                  <a:pt x="1388269" y="266700"/>
                </a:lnTo>
                <a:lnTo>
                  <a:pt x="1264444" y="290513"/>
                </a:lnTo>
                <a:lnTo>
                  <a:pt x="909638" y="357188"/>
                </a:lnTo>
                <a:lnTo>
                  <a:pt x="747713" y="388144"/>
                </a:lnTo>
                <a:lnTo>
                  <a:pt x="685800" y="400050"/>
                </a:lnTo>
                <a:lnTo>
                  <a:pt x="557213" y="426244"/>
                </a:lnTo>
                <a:lnTo>
                  <a:pt x="478631" y="431007"/>
                </a:lnTo>
                <a:lnTo>
                  <a:pt x="383381" y="433388"/>
                </a:lnTo>
                <a:lnTo>
                  <a:pt x="304800" y="426244"/>
                </a:lnTo>
                <a:lnTo>
                  <a:pt x="223838" y="409575"/>
                </a:lnTo>
                <a:lnTo>
                  <a:pt x="180975" y="392907"/>
                </a:lnTo>
                <a:lnTo>
                  <a:pt x="95250" y="347663"/>
                </a:lnTo>
                <a:lnTo>
                  <a:pt x="23813" y="295275"/>
                </a:lnTo>
                <a:lnTo>
                  <a:pt x="0" y="271463"/>
                </a:lnTo>
                <a:lnTo>
                  <a:pt x="0" y="254794"/>
                </a:lnTo>
                <a:lnTo>
                  <a:pt x="88106" y="164307"/>
                </a:lnTo>
                <a:lnTo>
                  <a:pt x="128588" y="192882"/>
                </a:lnTo>
                <a:lnTo>
                  <a:pt x="164306" y="207169"/>
                </a:lnTo>
                <a:lnTo>
                  <a:pt x="211931" y="216694"/>
                </a:lnTo>
                <a:lnTo>
                  <a:pt x="292894" y="223838"/>
                </a:lnTo>
                <a:lnTo>
                  <a:pt x="416719" y="226219"/>
                </a:lnTo>
                <a:lnTo>
                  <a:pt x="481013" y="221457"/>
                </a:lnTo>
                <a:lnTo>
                  <a:pt x="569119" y="209550"/>
                </a:lnTo>
                <a:lnTo>
                  <a:pt x="690563" y="1905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DDAB83B-26A4-4CBE-8B50-823E1DFB8760}"/>
              </a:ext>
            </a:extLst>
          </p:cNvPr>
          <p:cNvSpPr/>
          <p:nvPr/>
        </p:nvSpPr>
        <p:spPr>
          <a:xfrm rot="18000000">
            <a:off x="3928270" y="3785395"/>
            <a:ext cx="2214563" cy="1400175"/>
          </a:xfrm>
          <a:custGeom>
            <a:avLst/>
            <a:gdLst>
              <a:gd name="connsiteX0" fmla="*/ 1092994 w 2214562"/>
              <a:gd name="connsiteY0" fmla="*/ 714375 h 1400175"/>
              <a:gd name="connsiteX1" fmla="*/ 1404937 w 2214562"/>
              <a:gd name="connsiteY1" fmla="*/ 566738 h 1400175"/>
              <a:gd name="connsiteX2" fmla="*/ 1607344 w 2214562"/>
              <a:gd name="connsiteY2" fmla="*/ 461963 h 1400175"/>
              <a:gd name="connsiteX3" fmla="*/ 1790700 w 2214562"/>
              <a:gd name="connsiteY3" fmla="*/ 361950 h 1400175"/>
              <a:gd name="connsiteX4" fmla="*/ 1888331 w 2214562"/>
              <a:gd name="connsiteY4" fmla="*/ 304800 h 1400175"/>
              <a:gd name="connsiteX5" fmla="*/ 1933575 w 2214562"/>
              <a:gd name="connsiteY5" fmla="*/ 271463 h 1400175"/>
              <a:gd name="connsiteX6" fmla="*/ 1990725 w 2214562"/>
              <a:gd name="connsiteY6" fmla="*/ 228600 h 1400175"/>
              <a:gd name="connsiteX7" fmla="*/ 2038350 w 2214562"/>
              <a:gd name="connsiteY7" fmla="*/ 180975 h 1400175"/>
              <a:gd name="connsiteX8" fmla="*/ 2074069 w 2214562"/>
              <a:gd name="connsiteY8" fmla="*/ 138113 h 1400175"/>
              <a:gd name="connsiteX9" fmla="*/ 2095500 w 2214562"/>
              <a:gd name="connsiteY9" fmla="*/ 104775 h 1400175"/>
              <a:gd name="connsiteX10" fmla="*/ 2114550 w 2214562"/>
              <a:gd name="connsiteY10" fmla="*/ 66675 h 1400175"/>
              <a:gd name="connsiteX11" fmla="*/ 2131219 w 2214562"/>
              <a:gd name="connsiteY11" fmla="*/ 9525 h 1400175"/>
              <a:gd name="connsiteX12" fmla="*/ 2135981 w 2214562"/>
              <a:gd name="connsiteY12" fmla="*/ 0 h 1400175"/>
              <a:gd name="connsiteX13" fmla="*/ 2214562 w 2214562"/>
              <a:gd name="connsiteY13" fmla="*/ 107157 h 1400175"/>
              <a:gd name="connsiteX14" fmla="*/ 2214562 w 2214562"/>
              <a:gd name="connsiteY14" fmla="*/ 123825 h 1400175"/>
              <a:gd name="connsiteX15" fmla="*/ 2212181 w 2214562"/>
              <a:gd name="connsiteY15" fmla="*/ 195263 h 1400175"/>
              <a:gd name="connsiteX16" fmla="*/ 2214562 w 2214562"/>
              <a:gd name="connsiteY16" fmla="*/ 278607 h 1400175"/>
              <a:gd name="connsiteX17" fmla="*/ 2214562 w 2214562"/>
              <a:gd name="connsiteY17" fmla="*/ 383382 h 1400175"/>
              <a:gd name="connsiteX18" fmla="*/ 2214562 w 2214562"/>
              <a:gd name="connsiteY18" fmla="*/ 414338 h 1400175"/>
              <a:gd name="connsiteX19" fmla="*/ 2207419 w 2214562"/>
              <a:gd name="connsiteY19" fmla="*/ 435769 h 1400175"/>
              <a:gd name="connsiteX20" fmla="*/ 2193131 w 2214562"/>
              <a:gd name="connsiteY20" fmla="*/ 464344 h 1400175"/>
              <a:gd name="connsiteX21" fmla="*/ 2166937 w 2214562"/>
              <a:gd name="connsiteY21" fmla="*/ 483394 h 1400175"/>
              <a:gd name="connsiteX22" fmla="*/ 2133600 w 2214562"/>
              <a:gd name="connsiteY22" fmla="*/ 502444 h 1400175"/>
              <a:gd name="connsiteX23" fmla="*/ 2093119 w 2214562"/>
              <a:gd name="connsiteY23" fmla="*/ 511969 h 1400175"/>
              <a:gd name="connsiteX24" fmla="*/ 2050256 w 2214562"/>
              <a:gd name="connsiteY24" fmla="*/ 516732 h 1400175"/>
              <a:gd name="connsiteX25" fmla="*/ 2014537 w 2214562"/>
              <a:gd name="connsiteY25" fmla="*/ 516732 h 1400175"/>
              <a:gd name="connsiteX26" fmla="*/ 1983581 w 2214562"/>
              <a:gd name="connsiteY26" fmla="*/ 528638 h 1400175"/>
              <a:gd name="connsiteX27" fmla="*/ 1431131 w 2214562"/>
              <a:gd name="connsiteY27" fmla="*/ 802482 h 1400175"/>
              <a:gd name="connsiteX28" fmla="*/ 1042987 w 2214562"/>
              <a:gd name="connsiteY28" fmla="*/ 1004888 h 1400175"/>
              <a:gd name="connsiteX29" fmla="*/ 835819 w 2214562"/>
              <a:gd name="connsiteY29" fmla="*/ 1112044 h 1400175"/>
              <a:gd name="connsiteX30" fmla="*/ 628650 w 2214562"/>
              <a:gd name="connsiteY30" fmla="*/ 1209675 h 1400175"/>
              <a:gd name="connsiteX31" fmla="*/ 471487 w 2214562"/>
              <a:gd name="connsiteY31" fmla="*/ 1278732 h 1400175"/>
              <a:gd name="connsiteX32" fmla="*/ 366712 w 2214562"/>
              <a:gd name="connsiteY32" fmla="*/ 1319213 h 1400175"/>
              <a:gd name="connsiteX33" fmla="*/ 273844 w 2214562"/>
              <a:gd name="connsiteY33" fmla="*/ 1357313 h 1400175"/>
              <a:gd name="connsiteX34" fmla="*/ 221456 w 2214562"/>
              <a:gd name="connsiteY34" fmla="*/ 1373982 h 1400175"/>
              <a:gd name="connsiteX35" fmla="*/ 195262 w 2214562"/>
              <a:gd name="connsiteY35" fmla="*/ 1383507 h 1400175"/>
              <a:gd name="connsiteX36" fmla="*/ 150019 w 2214562"/>
              <a:gd name="connsiteY36" fmla="*/ 1395413 h 1400175"/>
              <a:gd name="connsiteX37" fmla="*/ 119062 w 2214562"/>
              <a:gd name="connsiteY37" fmla="*/ 1400175 h 1400175"/>
              <a:gd name="connsiteX38" fmla="*/ 85725 w 2214562"/>
              <a:gd name="connsiteY38" fmla="*/ 1395413 h 1400175"/>
              <a:gd name="connsiteX39" fmla="*/ 64294 w 2214562"/>
              <a:gd name="connsiteY39" fmla="*/ 1390650 h 1400175"/>
              <a:gd name="connsiteX40" fmla="*/ 38100 w 2214562"/>
              <a:gd name="connsiteY40" fmla="*/ 1373982 h 1400175"/>
              <a:gd name="connsiteX41" fmla="*/ 26194 w 2214562"/>
              <a:gd name="connsiteY41" fmla="*/ 1359694 h 1400175"/>
              <a:gd name="connsiteX42" fmla="*/ 11906 w 2214562"/>
              <a:gd name="connsiteY42" fmla="*/ 1340644 h 1400175"/>
              <a:gd name="connsiteX43" fmla="*/ 0 w 2214562"/>
              <a:gd name="connsiteY43" fmla="*/ 1312069 h 1400175"/>
              <a:gd name="connsiteX44" fmla="*/ 0 w 2214562"/>
              <a:gd name="connsiteY44" fmla="*/ 1271588 h 1400175"/>
              <a:gd name="connsiteX45" fmla="*/ 11906 w 2214562"/>
              <a:gd name="connsiteY45" fmla="*/ 1235869 h 1400175"/>
              <a:gd name="connsiteX46" fmla="*/ 47625 w 2214562"/>
              <a:gd name="connsiteY46" fmla="*/ 1190625 h 1400175"/>
              <a:gd name="connsiteX47" fmla="*/ 116681 w 2214562"/>
              <a:gd name="connsiteY47" fmla="*/ 1128713 h 1400175"/>
              <a:gd name="connsiteX48" fmla="*/ 178594 w 2214562"/>
              <a:gd name="connsiteY48" fmla="*/ 1085850 h 1400175"/>
              <a:gd name="connsiteX49" fmla="*/ 223837 w 2214562"/>
              <a:gd name="connsiteY49" fmla="*/ 1057275 h 1400175"/>
              <a:gd name="connsiteX50" fmla="*/ 254794 w 2214562"/>
              <a:gd name="connsiteY50" fmla="*/ 1038225 h 1400175"/>
              <a:gd name="connsiteX51" fmla="*/ 330994 w 2214562"/>
              <a:gd name="connsiteY51" fmla="*/ 1016794 h 1400175"/>
              <a:gd name="connsiteX52" fmla="*/ 528637 w 2214562"/>
              <a:gd name="connsiteY52" fmla="*/ 957263 h 1400175"/>
              <a:gd name="connsiteX53" fmla="*/ 621506 w 2214562"/>
              <a:gd name="connsiteY53" fmla="*/ 921544 h 1400175"/>
              <a:gd name="connsiteX54" fmla="*/ 835819 w 2214562"/>
              <a:gd name="connsiteY54" fmla="*/ 828675 h 1400175"/>
              <a:gd name="connsiteX55" fmla="*/ 1092994 w 2214562"/>
              <a:gd name="connsiteY55" fmla="*/ 714375 h 1400175"/>
              <a:gd name="connsiteX0" fmla="*/ 1092994 w 2214562"/>
              <a:gd name="connsiteY0" fmla="*/ 714375 h 1400175"/>
              <a:gd name="connsiteX1" fmla="*/ 1404937 w 2214562"/>
              <a:gd name="connsiteY1" fmla="*/ 566738 h 1400175"/>
              <a:gd name="connsiteX2" fmla="*/ 1607344 w 2214562"/>
              <a:gd name="connsiteY2" fmla="*/ 461963 h 1400175"/>
              <a:gd name="connsiteX3" fmla="*/ 1790700 w 2214562"/>
              <a:gd name="connsiteY3" fmla="*/ 361950 h 1400175"/>
              <a:gd name="connsiteX4" fmla="*/ 1809750 w 2214562"/>
              <a:gd name="connsiteY4" fmla="*/ 345282 h 1400175"/>
              <a:gd name="connsiteX5" fmla="*/ 1888331 w 2214562"/>
              <a:gd name="connsiteY5" fmla="*/ 304800 h 1400175"/>
              <a:gd name="connsiteX6" fmla="*/ 1933575 w 2214562"/>
              <a:gd name="connsiteY6" fmla="*/ 271463 h 1400175"/>
              <a:gd name="connsiteX7" fmla="*/ 1990725 w 2214562"/>
              <a:gd name="connsiteY7" fmla="*/ 228600 h 1400175"/>
              <a:gd name="connsiteX8" fmla="*/ 2038350 w 2214562"/>
              <a:gd name="connsiteY8" fmla="*/ 180975 h 1400175"/>
              <a:gd name="connsiteX9" fmla="*/ 2074069 w 2214562"/>
              <a:gd name="connsiteY9" fmla="*/ 138113 h 1400175"/>
              <a:gd name="connsiteX10" fmla="*/ 2095500 w 2214562"/>
              <a:gd name="connsiteY10" fmla="*/ 104775 h 1400175"/>
              <a:gd name="connsiteX11" fmla="*/ 2114550 w 2214562"/>
              <a:gd name="connsiteY11" fmla="*/ 66675 h 1400175"/>
              <a:gd name="connsiteX12" fmla="*/ 2131219 w 2214562"/>
              <a:gd name="connsiteY12" fmla="*/ 9525 h 1400175"/>
              <a:gd name="connsiteX13" fmla="*/ 2135981 w 2214562"/>
              <a:gd name="connsiteY13" fmla="*/ 0 h 1400175"/>
              <a:gd name="connsiteX14" fmla="*/ 2214562 w 2214562"/>
              <a:gd name="connsiteY14" fmla="*/ 107157 h 1400175"/>
              <a:gd name="connsiteX15" fmla="*/ 2214562 w 2214562"/>
              <a:gd name="connsiteY15" fmla="*/ 123825 h 1400175"/>
              <a:gd name="connsiteX16" fmla="*/ 2212181 w 2214562"/>
              <a:gd name="connsiteY16" fmla="*/ 195263 h 1400175"/>
              <a:gd name="connsiteX17" fmla="*/ 2214562 w 2214562"/>
              <a:gd name="connsiteY17" fmla="*/ 278607 h 1400175"/>
              <a:gd name="connsiteX18" fmla="*/ 2214562 w 2214562"/>
              <a:gd name="connsiteY18" fmla="*/ 383382 h 1400175"/>
              <a:gd name="connsiteX19" fmla="*/ 2214562 w 2214562"/>
              <a:gd name="connsiteY19" fmla="*/ 414338 h 1400175"/>
              <a:gd name="connsiteX20" fmla="*/ 2207419 w 2214562"/>
              <a:gd name="connsiteY20" fmla="*/ 435769 h 1400175"/>
              <a:gd name="connsiteX21" fmla="*/ 2193131 w 2214562"/>
              <a:gd name="connsiteY21" fmla="*/ 464344 h 1400175"/>
              <a:gd name="connsiteX22" fmla="*/ 2166937 w 2214562"/>
              <a:gd name="connsiteY22" fmla="*/ 483394 h 1400175"/>
              <a:gd name="connsiteX23" fmla="*/ 2133600 w 2214562"/>
              <a:gd name="connsiteY23" fmla="*/ 502444 h 1400175"/>
              <a:gd name="connsiteX24" fmla="*/ 2093119 w 2214562"/>
              <a:gd name="connsiteY24" fmla="*/ 511969 h 1400175"/>
              <a:gd name="connsiteX25" fmla="*/ 2050256 w 2214562"/>
              <a:gd name="connsiteY25" fmla="*/ 516732 h 1400175"/>
              <a:gd name="connsiteX26" fmla="*/ 2014537 w 2214562"/>
              <a:gd name="connsiteY26" fmla="*/ 516732 h 1400175"/>
              <a:gd name="connsiteX27" fmla="*/ 1983581 w 2214562"/>
              <a:gd name="connsiteY27" fmla="*/ 528638 h 1400175"/>
              <a:gd name="connsiteX28" fmla="*/ 1431131 w 2214562"/>
              <a:gd name="connsiteY28" fmla="*/ 802482 h 1400175"/>
              <a:gd name="connsiteX29" fmla="*/ 1042987 w 2214562"/>
              <a:gd name="connsiteY29" fmla="*/ 1004888 h 1400175"/>
              <a:gd name="connsiteX30" fmla="*/ 835819 w 2214562"/>
              <a:gd name="connsiteY30" fmla="*/ 1112044 h 1400175"/>
              <a:gd name="connsiteX31" fmla="*/ 628650 w 2214562"/>
              <a:gd name="connsiteY31" fmla="*/ 1209675 h 1400175"/>
              <a:gd name="connsiteX32" fmla="*/ 471487 w 2214562"/>
              <a:gd name="connsiteY32" fmla="*/ 1278732 h 1400175"/>
              <a:gd name="connsiteX33" fmla="*/ 366712 w 2214562"/>
              <a:gd name="connsiteY33" fmla="*/ 1319213 h 1400175"/>
              <a:gd name="connsiteX34" fmla="*/ 273844 w 2214562"/>
              <a:gd name="connsiteY34" fmla="*/ 1357313 h 1400175"/>
              <a:gd name="connsiteX35" fmla="*/ 221456 w 2214562"/>
              <a:gd name="connsiteY35" fmla="*/ 1373982 h 1400175"/>
              <a:gd name="connsiteX36" fmla="*/ 195262 w 2214562"/>
              <a:gd name="connsiteY36" fmla="*/ 1383507 h 1400175"/>
              <a:gd name="connsiteX37" fmla="*/ 150019 w 2214562"/>
              <a:gd name="connsiteY37" fmla="*/ 1395413 h 1400175"/>
              <a:gd name="connsiteX38" fmla="*/ 119062 w 2214562"/>
              <a:gd name="connsiteY38" fmla="*/ 1400175 h 1400175"/>
              <a:gd name="connsiteX39" fmla="*/ 85725 w 2214562"/>
              <a:gd name="connsiteY39" fmla="*/ 1395413 h 1400175"/>
              <a:gd name="connsiteX40" fmla="*/ 64294 w 2214562"/>
              <a:gd name="connsiteY40" fmla="*/ 1390650 h 1400175"/>
              <a:gd name="connsiteX41" fmla="*/ 38100 w 2214562"/>
              <a:gd name="connsiteY41" fmla="*/ 1373982 h 1400175"/>
              <a:gd name="connsiteX42" fmla="*/ 26194 w 2214562"/>
              <a:gd name="connsiteY42" fmla="*/ 1359694 h 1400175"/>
              <a:gd name="connsiteX43" fmla="*/ 11906 w 2214562"/>
              <a:gd name="connsiteY43" fmla="*/ 1340644 h 1400175"/>
              <a:gd name="connsiteX44" fmla="*/ 0 w 2214562"/>
              <a:gd name="connsiteY44" fmla="*/ 1312069 h 1400175"/>
              <a:gd name="connsiteX45" fmla="*/ 0 w 2214562"/>
              <a:gd name="connsiteY45" fmla="*/ 1271588 h 1400175"/>
              <a:gd name="connsiteX46" fmla="*/ 11906 w 2214562"/>
              <a:gd name="connsiteY46" fmla="*/ 1235869 h 1400175"/>
              <a:gd name="connsiteX47" fmla="*/ 47625 w 2214562"/>
              <a:gd name="connsiteY47" fmla="*/ 1190625 h 1400175"/>
              <a:gd name="connsiteX48" fmla="*/ 116681 w 2214562"/>
              <a:gd name="connsiteY48" fmla="*/ 1128713 h 1400175"/>
              <a:gd name="connsiteX49" fmla="*/ 178594 w 2214562"/>
              <a:gd name="connsiteY49" fmla="*/ 1085850 h 1400175"/>
              <a:gd name="connsiteX50" fmla="*/ 223837 w 2214562"/>
              <a:gd name="connsiteY50" fmla="*/ 1057275 h 1400175"/>
              <a:gd name="connsiteX51" fmla="*/ 254794 w 2214562"/>
              <a:gd name="connsiteY51" fmla="*/ 1038225 h 1400175"/>
              <a:gd name="connsiteX52" fmla="*/ 330994 w 2214562"/>
              <a:gd name="connsiteY52" fmla="*/ 1016794 h 1400175"/>
              <a:gd name="connsiteX53" fmla="*/ 528637 w 2214562"/>
              <a:gd name="connsiteY53" fmla="*/ 957263 h 1400175"/>
              <a:gd name="connsiteX54" fmla="*/ 621506 w 2214562"/>
              <a:gd name="connsiteY54" fmla="*/ 921544 h 1400175"/>
              <a:gd name="connsiteX55" fmla="*/ 835819 w 2214562"/>
              <a:gd name="connsiteY55" fmla="*/ 828675 h 1400175"/>
              <a:gd name="connsiteX56" fmla="*/ 1092994 w 2214562"/>
              <a:gd name="connsiteY56" fmla="*/ 714375 h 1400175"/>
              <a:gd name="connsiteX0" fmla="*/ 1092994 w 2214562"/>
              <a:gd name="connsiteY0" fmla="*/ 714375 h 1400175"/>
              <a:gd name="connsiteX1" fmla="*/ 1404937 w 2214562"/>
              <a:gd name="connsiteY1" fmla="*/ 566738 h 1400175"/>
              <a:gd name="connsiteX2" fmla="*/ 1607344 w 2214562"/>
              <a:gd name="connsiteY2" fmla="*/ 461963 h 1400175"/>
              <a:gd name="connsiteX3" fmla="*/ 1809750 w 2214562"/>
              <a:gd name="connsiteY3" fmla="*/ 345282 h 1400175"/>
              <a:gd name="connsiteX4" fmla="*/ 1888331 w 2214562"/>
              <a:gd name="connsiteY4" fmla="*/ 304800 h 1400175"/>
              <a:gd name="connsiteX5" fmla="*/ 1933575 w 2214562"/>
              <a:gd name="connsiteY5" fmla="*/ 271463 h 1400175"/>
              <a:gd name="connsiteX6" fmla="*/ 1990725 w 2214562"/>
              <a:gd name="connsiteY6" fmla="*/ 228600 h 1400175"/>
              <a:gd name="connsiteX7" fmla="*/ 2038350 w 2214562"/>
              <a:gd name="connsiteY7" fmla="*/ 180975 h 1400175"/>
              <a:gd name="connsiteX8" fmla="*/ 2074069 w 2214562"/>
              <a:gd name="connsiteY8" fmla="*/ 138113 h 1400175"/>
              <a:gd name="connsiteX9" fmla="*/ 2095500 w 2214562"/>
              <a:gd name="connsiteY9" fmla="*/ 104775 h 1400175"/>
              <a:gd name="connsiteX10" fmla="*/ 2114550 w 2214562"/>
              <a:gd name="connsiteY10" fmla="*/ 66675 h 1400175"/>
              <a:gd name="connsiteX11" fmla="*/ 2131219 w 2214562"/>
              <a:gd name="connsiteY11" fmla="*/ 9525 h 1400175"/>
              <a:gd name="connsiteX12" fmla="*/ 2135981 w 2214562"/>
              <a:gd name="connsiteY12" fmla="*/ 0 h 1400175"/>
              <a:gd name="connsiteX13" fmla="*/ 2214562 w 2214562"/>
              <a:gd name="connsiteY13" fmla="*/ 107157 h 1400175"/>
              <a:gd name="connsiteX14" fmla="*/ 2214562 w 2214562"/>
              <a:gd name="connsiteY14" fmla="*/ 123825 h 1400175"/>
              <a:gd name="connsiteX15" fmla="*/ 2212181 w 2214562"/>
              <a:gd name="connsiteY15" fmla="*/ 195263 h 1400175"/>
              <a:gd name="connsiteX16" fmla="*/ 2214562 w 2214562"/>
              <a:gd name="connsiteY16" fmla="*/ 278607 h 1400175"/>
              <a:gd name="connsiteX17" fmla="*/ 2214562 w 2214562"/>
              <a:gd name="connsiteY17" fmla="*/ 383382 h 1400175"/>
              <a:gd name="connsiteX18" fmla="*/ 2214562 w 2214562"/>
              <a:gd name="connsiteY18" fmla="*/ 414338 h 1400175"/>
              <a:gd name="connsiteX19" fmla="*/ 2207419 w 2214562"/>
              <a:gd name="connsiteY19" fmla="*/ 435769 h 1400175"/>
              <a:gd name="connsiteX20" fmla="*/ 2193131 w 2214562"/>
              <a:gd name="connsiteY20" fmla="*/ 464344 h 1400175"/>
              <a:gd name="connsiteX21" fmla="*/ 2166937 w 2214562"/>
              <a:gd name="connsiteY21" fmla="*/ 483394 h 1400175"/>
              <a:gd name="connsiteX22" fmla="*/ 2133600 w 2214562"/>
              <a:gd name="connsiteY22" fmla="*/ 502444 h 1400175"/>
              <a:gd name="connsiteX23" fmla="*/ 2093119 w 2214562"/>
              <a:gd name="connsiteY23" fmla="*/ 511969 h 1400175"/>
              <a:gd name="connsiteX24" fmla="*/ 2050256 w 2214562"/>
              <a:gd name="connsiteY24" fmla="*/ 516732 h 1400175"/>
              <a:gd name="connsiteX25" fmla="*/ 2014537 w 2214562"/>
              <a:gd name="connsiteY25" fmla="*/ 516732 h 1400175"/>
              <a:gd name="connsiteX26" fmla="*/ 1983581 w 2214562"/>
              <a:gd name="connsiteY26" fmla="*/ 528638 h 1400175"/>
              <a:gd name="connsiteX27" fmla="*/ 1431131 w 2214562"/>
              <a:gd name="connsiteY27" fmla="*/ 802482 h 1400175"/>
              <a:gd name="connsiteX28" fmla="*/ 1042987 w 2214562"/>
              <a:gd name="connsiteY28" fmla="*/ 1004888 h 1400175"/>
              <a:gd name="connsiteX29" fmla="*/ 835819 w 2214562"/>
              <a:gd name="connsiteY29" fmla="*/ 1112044 h 1400175"/>
              <a:gd name="connsiteX30" fmla="*/ 628650 w 2214562"/>
              <a:gd name="connsiteY30" fmla="*/ 1209675 h 1400175"/>
              <a:gd name="connsiteX31" fmla="*/ 471487 w 2214562"/>
              <a:gd name="connsiteY31" fmla="*/ 1278732 h 1400175"/>
              <a:gd name="connsiteX32" fmla="*/ 366712 w 2214562"/>
              <a:gd name="connsiteY32" fmla="*/ 1319213 h 1400175"/>
              <a:gd name="connsiteX33" fmla="*/ 273844 w 2214562"/>
              <a:gd name="connsiteY33" fmla="*/ 1357313 h 1400175"/>
              <a:gd name="connsiteX34" fmla="*/ 221456 w 2214562"/>
              <a:gd name="connsiteY34" fmla="*/ 1373982 h 1400175"/>
              <a:gd name="connsiteX35" fmla="*/ 195262 w 2214562"/>
              <a:gd name="connsiteY35" fmla="*/ 1383507 h 1400175"/>
              <a:gd name="connsiteX36" fmla="*/ 150019 w 2214562"/>
              <a:gd name="connsiteY36" fmla="*/ 1395413 h 1400175"/>
              <a:gd name="connsiteX37" fmla="*/ 119062 w 2214562"/>
              <a:gd name="connsiteY37" fmla="*/ 1400175 h 1400175"/>
              <a:gd name="connsiteX38" fmla="*/ 85725 w 2214562"/>
              <a:gd name="connsiteY38" fmla="*/ 1395413 h 1400175"/>
              <a:gd name="connsiteX39" fmla="*/ 64294 w 2214562"/>
              <a:gd name="connsiteY39" fmla="*/ 1390650 h 1400175"/>
              <a:gd name="connsiteX40" fmla="*/ 38100 w 2214562"/>
              <a:gd name="connsiteY40" fmla="*/ 1373982 h 1400175"/>
              <a:gd name="connsiteX41" fmla="*/ 26194 w 2214562"/>
              <a:gd name="connsiteY41" fmla="*/ 1359694 h 1400175"/>
              <a:gd name="connsiteX42" fmla="*/ 11906 w 2214562"/>
              <a:gd name="connsiteY42" fmla="*/ 1340644 h 1400175"/>
              <a:gd name="connsiteX43" fmla="*/ 0 w 2214562"/>
              <a:gd name="connsiteY43" fmla="*/ 1312069 h 1400175"/>
              <a:gd name="connsiteX44" fmla="*/ 0 w 2214562"/>
              <a:gd name="connsiteY44" fmla="*/ 1271588 h 1400175"/>
              <a:gd name="connsiteX45" fmla="*/ 11906 w 2214562"/>
              <a:gd name="connsiteY45" fmla="*/ 1235869 h 1400175"/>
              <a:gd name="connsiteX46" fmla="*/ 47625 w 2214562"/>
              <a:gd name="connsiteY46" fmla="*/ 1190625 h 1400175"/>
              <a:gd name="connsiteX47" fmla="*/ 116681 w 2214562"/>
              <a:gd name="connsiteY47" fmla="*/ 1128713 h 1400175"/>
              <a:gd name="connsiteX48" fmla="*/ 178594 w 2214562"/>
              <a:gd name="connsiteY48" fmla="*/ 1085850 h 1400175"/>
              <a:gd name="connsiteX49" fmla="*/ 223837 w 2214562"/>
              <a:gd name="connsiteY49" fmla="*/ 1057275 h 1400175"/>
              <a:gd name="connsiteX50" fmla="*/ 254794 w 2214562"/>
              <a:gd name="connsiteY50" fmla="*/ 1038225 h 1400175"/>
              <a:gd name="connsiteX51" fmla="*/ 330994 w 2214562"/>
              <a:gd name="connsiteY51" fmla="*/ 1016794 h 1400175"/>
              <a:gd name="connsiteX52" fmla="*/ 528637 w 2214562"/>
              <a:gd name="connsiteY52" fmla="*/ 957263 h 1400175"/>
              <a:gd name="connsiteX53" fmla="*/ 621506 w 2214562"/>
              <a:gd name="connsiteY53" fmla="*/ 921544 h 1400175"/>
              <a:gd name="connsiteX54" fmla="*/ 835819 w 2214562"/>
              <a:gd name="connsiteY54" fmla="*/ 828675 h 1400175"/>
              <a:gd name="connsiteX55" fmla="*/ 1092994 w 2214562"/>
              <a:gd name="connsiteY55" fmla="*/ 7143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14562" h="1400175">
                <a:moveTo>
                  <a:pt x="1092994" y="714375"/>
                </a:moveTo>
                <a:lnTo>
                  <a:pt x="1404937" y="566738"/>
                </a:lnTo>
                <a:lnTo>
                  <a:pt x="1607344" y="461963"/>
                </a:lnTo>
                <a:cubicBezTo>
                  <a:pt x="1674813" y="425054"/>
                  <a:pt x="1762919" y="371476"/>
                  <a:pt x="1809750" y="345282"/>
                </a:cubicBezTo>
                <a:lnTo>
                  <a:pt x="1888331" y="304800"/>
                </a:lnTo>
                <a:lnTo>
                  <a:pt x="1933575" y="271463"/>
                </a:lnTo>
                <a:lnTo>
                  <a:pt x="1990725" y="228600"/>
                </a:lnTo>
                <a:lnTo>
                  <a:pt x="2038350" y="180975"/>
                </a:lnTo>
                <a:lnTo>
                  <a:pt x="2074069" y="138113"/>
                </a:lnTo>
                <a:lnTo>
                  <a:pt x="2095500" y="104775"/>
                </a:lnTo>
                <a:lnTo>
                  <a:pt x="2114550" y="66675"/>
                </a:lnTo>
                <a:lnTo>
                  <a:pt x="2131219" y="9525"/>
                </a:lnTo>
                <a:lnTo>
                  <a:pt x="2135981" y="0"/>
                </a:lnTo>
                <a:lnTo>
                  <a:pt x="2214562" y="107157"/>
                </a:lnTo>
                <a:lnTo>
                  <a:pt x="2214562" y="123825"/>
                </a:lnTo>
                <a:cubicBezTo>
                  <a:pt x="2213768" y="147638"/>
                  <a:pt x="2212975" y="171450"/>
                  <a:pt x="2212181" y="195263"/>
                </a:cubicBezTo>
                <a:cubicBezTo>
                  <a:pt x="2212975" y="223044"/>
                  <a:pt x="2213768" y="250826"/>
                  <a:pt x="2214562" y="278607"/>
                </a:cubicBezTo>
                <a:lnTo>
                  <a:pt x="2214562" y="383382"/>
                </a:lnTo>
                <a:lnTo>
                  <a:pt x="2214562" y="414338"/>
                </a:lnTo>
                <a:lnTo>
                  <a:pt x="2207419" y="435769"/>
                </a:lnTo>
                <a:lnTo>
                  <a:pt x="2193131" y="464344"/>
                </a:lnTo>
                <a:lnTo>
                  <a:pt x="2166937" y="483394"/>
                </a:lnTo>
                <a:cubicBezTo>
                  <a:pt x="2135305" y="502860"/>
                  <a:pt x="2148097" y="502444"/>
                  <a:pt x="2133600" y="502444"/>
                </a:cubicBezTo>
                <a:lnTo>
                  <a:pt x="2093119" y="511969"/>
                </a:lnTo>
                <a:lnTo>
                  <a:pt x="2050256" y="516732"/>
                </a:lnTo>
                <a:lnTo>
                  <a:pt x="2014537" y="516732"/>
                </a:lnTo>
                <a:lnTo>
                  <a:pt x="1983581" y="528638"/>
                </a:lnTo>
                <a:lnTo>
                  <a:pt x="1431131" y="802482"/>
                </a:lnTo>
                <a:lnTo>
                  <a:pt x="1042987" y="1004888"/>
                </a:lnTo>
                <a:lnTo>
                  <a:pt x="835819" y="1112044"/>
                </a:lnTo>
                <a:lnTo>
                  <a:pt x="628650" y="1209675"/>
                </a:lnTo>
                <a:lnTo>
                  <a:pt x="471487" y="1278732"/>
                </a:lnTo>
                <a:lnTo>
                  <a:pt x="366712" y="1319213"/>
                </a:lnTo>
                <a:lnTo>
                  <a:pt x="273844" y="1357313"/>
                </a:lnTo>
                <a:lnTo>
                  <a:pt x="221456" y="1373982"/>
                </a:lnTo>
                <a:lnTo>
                  <a:pt x="195262" y="1383507"/>
                </a:lnTo>
                <a:lnTo>
                  <a:pt x="150019" y="1395413"/>
                </a:lnTo>
                <a:lnTo>
                  <a:pt x="119062" y="1400175"/>
                </a:lnTo>
                <a:lnTo>
                  <a:pt x="85725" y="1395413"/>
                </a:lnTo>
                <a:lnTo>
                  <a:pt x="64294" y="1390650"/>
                </a:lnTo>
                <a:lnTo>
                  <a:pt x="38100" y="1373982"/>
                </a:lnTo>
                <a:lnTo>
                  <a:pt x="26194" y="1359694"/>
                </a:lnTo>
                <a:lnTo>
                  <a:pt x="11906" y="1340644"/>
                </a:lnTo>
                <a:lnTo>
                  <a:pt x="0" y="1312069"/>
                </a:lnTo>
                <a:lnTo>
                  <a:pt x="0" y="1271588"/>
                </a:lnTo>
                <a:lnTo>
                  <a:pt x="11906" y="1235869"/>
                </a:lnTo>
                <a:lnTo>
                  <a:pt x="47625" y="1190625"/>
                </a:lnTo>
                <a:lnTo>
                  <a:pt x="116681" y="1128713"/>
                </a:lnTo>
                <a:lnTo>
                  <a:pt x="178594" y="1085850"/>
                </a:lnTo>
                <a:lnTo>
                  <a:pt x="223837" y="1057275"/>
                </a:lnTo>
                <a:lnTo>
                  <a:pt x="254794" y="1038225"/>
                </a:lnTo>
                <a:lnTo>
                  <a:pt x="330994" y="1016794"/>
                </a:lnTo>
                <a:lnTo>
                  <a:pt x="528637" y="957263"/>
                </a:lnTo>
                <a:lnTo>
                  <a:pt x="621506" y="921544"/>
                </a:lnTo>
                <a:lnTo>
                  <a:pt x="835819" y="828675"/>
                </a:lnTo>
                <a:lnTo>
                  <a:pt x="1092994" y="714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309D44B-F8FC-4575-90D5-4F71D2C039DE}"/>
              </a:ext>
            </a:extLst>
          </p:cNvPr>
          <p:cNvSpPr/>
          <p:nvPr/>
        </p:nvSpPr>
        <p:spPr>
          <a:xfrm>
            <a:off x="6475413" y="2535239"/>
            <a:ext cx="1962150" cy="473075"/>
          </a:xfrm>
          <a:custGeom>
            <a:avLst/>
            <a:gdLst>
              <a:gd name="connsiteX0" fmla="*/ 862012 w 1962150"/>
              <a:gd name="connsiteY0" fmla="*/ 404813 h 471488"/>
              <a:gd name="connsiteX1" fmla="*/ 1104900 w 1962150"/>
              <a:gd name="connsiteY1" fmla="*/ 371475 h 471488"/>
              <a:gd name="connsiteX2" fmla="*/ 1264444 w 1962150"/>
              <a:gd name="connsiteY2" fmla="*/ 352425 h 471488"/>
              <a:gd name="connsiteX3" fmla="*/ 1385887 w 1962150"/>
              <a:gd name="connsiteY3" fmla="*/ 338138 h 471488"/>
              <a:gd name="connsiteX4" fmla="*/ 1500187 w 1962150"/>
              <a:gd name="connsiteY4" fmla="*/ 328613 h 471488"/>
              <a:gd name="connsiteX5" fmla="*/ 1612106 w 1962150"/>
              <a:gd name="connsiteY5" fmla="*/ 316707 h 471488"/>
              <a:gd name="connsiteX6" fmla="*/ 1709737 w 1962150"/>
              <a:gd name="connsiteY6" fmla="*/ 304800 h 471488"/>
              <a:gd name="connsiteX7" fmla="*/ 1840706 w 1962150"/>
              <a:gd name="connsiteY7" fmla="*/ 280988 h 471488"/>
              <a:gd name="connsiteX8" fmla="*/ 1902619 w 1962150"/>
              <a:gd name="connsiteY8" fmla="*/ 266700 h 471488"/>
              <a:gd name="connsiteX9" fmla="*/ 1935956 w 1962150"/>
              <a:gd name="connsiteY9" fmla="*/ 254794 h 471488"/>
              <a:gd name="connsiteX10" fmla="*/ 1952625 w 1962150"/>
              <a:gd name="connsiteY10" fmla="*/ 240507 h 471488"/>
              <a:gd name="connsiteX11" fmla="*/ 1962150 w 1962150"/>
              <a:gd name="connsiteY11" fmla="*/ 226219 h 471488"/>
              <a:gd name="connsiteX12" fmla="*/ 1962150 w 1962150"/>
              <a:gd name="connsiteY12" fmla="*/ 202407 h 471488"/>
              <a:gd name="connsiteX13" fmla="*/ 1952625 w 1962150"/>
              <a:gd name="connsiteY13" fmla="*/ 178594 h 471488"/>
              <a:gd name="connsiteX14" fmla="*/ 1931194 w 1962150"/>
              <a:gd name="connsiteY14" fmla="*/ 152400 h 471488"/>
              <a:gd name="connsiteX15" fmla="*/ 1890712 w 1962150"/>
              <a:gd name="connsiteY15" fmla="*/ 114300 h 471488"/>
              <a:gd name="connsiteX16" fmla="*/ 1864519 w 1962150"/>
              <a:gd name="connsiteY16" fmla="*/ 100013 h 471488"/>
              <a:gd name="connsiteX17" fmla="*/ 1826419 w 1962150"/>
              <a:gd name="connsiteY17" fmla="*/ 85725 h 471488"/>
              <a:gd name="connsiteX18" fmla="*/ 1790700 w 1962150"/>
              <a:gd name="connsiteY18" fmla="*/ 73819 h 471488"/>
              <a:gd name="connsiteX19" fmla="*/ 1771650 w 1962150"/>
              <a:gd name="connsiteY19" fmla="*/ 66675 h 471488"/>
              <a:gd name="connsiteX20" fmla="*/ 1728787 w 1962150"/>
              <a:gd name="connsiteY20" fmla="*/ 47625 h 471488"/>
              <a:gd name="connsiteX21" fmla="*/ 1666875 w 1962150"/>
              <a:gd name="connsiteY21" fmla="*/ 23813 h 471488"/>
              <a:gd name="connsiteX22" fmla="*/ 1581150 w 1962150"/>
              <a:gd name="connsiteY22" fmla="*/ 4763 h 471488"/>
              <a:gd name="connsiteX23" fmla="*/ 1533525 w 1962150"/>
              <a:gd name="connsiteY23" fmla="*/ 0 h 471488"/>
              <a:gd name="connsiteX24" fmla="*/ 1514475 w 1962150"/>
              <a:gd name="connsiteY24" fmla="*/ 0 h 471488"/>
              <a:gd name="connsiteX25" fmla="*/ 1495425 w 1962150"/>
              <a:gd name="connsiteY25" fmla="*/ 11907 h 471488"/>
              <a:gd name="connsiteX26" fmla="*/ 1443037 w 1962150"/>
              <a:gd name="connsiteY26" fmla="*/ 45244 h 471488"/>
              <a:gd name="connsiteX27" fmla="*/ 1385887 w 1962150"/>
              <a:gd name="connsiteY27" fmla="*/ 83344 h 471488"/>
              <a:gd name="connsiteX28" fmla="*/ 1362075 w 1962150"/>
              <a:gd name="connsiteY28" fmla="*/ 95250 h 471488"/>
              <a:gd name="connsiteX29" fmla="*/ 1257300 w 1962150"/>
              <a:gd name="connsiteY29" fmla="*/ 128588 h 471488"/>
              <a:gd name="connsiteX30" fmla="*/ 1128712 w 1962150"/>
              <a:gd name="connsiteY30" fmla="*/ 171450 h 471488"/>
              <a:gd name="connsiteX31" fmla="*/ 1028700 w 1962150"/>
              <a:gd name="connsiteY31" fmla="*/ 197644 h 471488"/>
              <a:gd name="connsiteX32" fmla="*/ 897731 w 1962150"/>
              <a:gd name="connsiteY32" fmla="*/ 228600 h 471488"/>
              <a:gd name="connsiteX33" fmla="*/ 700087 w 1962150"/>
              <a:gd name="connsiteY33" fmla="*/ 264319 h 471488"/>
              <a:gd name="connsiteX34" fmla="*/ 519112 w 1962150"/>
              <a:gd name="connsiteY34" fmla="*/ 290513 h 471488"/>
              <a:gd name="connsiteX35" fmla="*/ 397669 w 1962150"/>
              <a:gd name="connsiteY35" fmla="*/ 304800 h 471488"/>
              <a:gd name="connsiteX36" fmla="*/ 283369 w 1962150"/>
              <a:gd name="connsiteY36" fmla="*/ 311944 h 471488"/>
              <a:gd name="connsiteX37" fmla="*/ 197644 w 1962150"/>
              <a:gd name="connsiteY37" fmla="*/ 311944 h 471488"/>
              <a:gd name="connsiteX38" fmla="*/ 152400 w 1962150"/>
              <a:gd name="connsiteY38" fmla="*/ 300038 h 471488"/>
              <a:gd name="connsiteX39" fmla="*/ 114300 w 1962150"/>
              <a:gd name="connsiteY39" fmla="*/ 288132 h 471488"/>
              <a:gd name="connsiteX40" fmla="*/ 92869 w 1962150"/>
              <a:gd name="connsiteY40" fmla="*/ 271463 h 471488"/>
              <a:gd name="connsiteX41" fmla="*/ 69056 w 1962150"/>
              <a:gd name="connsiteY41" fmla="*/ 247650 h 471488"/>
              <a:gd name="connsiteX42" fmla="*/ 52387 w 1962150"/>
              <a:gd name="connsiteY42" fmla="*/ 247650 h 471488"/>
              <a:gd name="connsiteX43" fmla="*/ 0 w 1962150"/>
              <a:gd name="connsiteY43" fmla="*/ 323850 h 471488"/>
              <a:gd name="connsiteX44" fmla="*/ 0 w 1962150"/>
              <a:gd name="connsiteY44" fmla="*/ 338138 h 471488"/>
              <a:gd name="connsiteX45" fmla="*/ 7144 w 1962150"/>
              <a:gd name="connsiteY45" fmla="*/ 350044 h 471488"/>
              <a:gd name="connsiteX46" fmla="*/ 33337 w 1962150"/>
              <a:gd name="connsiteY46" fmla="*/ 381000 h 471488"/>
              <a:gd name="connsiteX47" fmla="*/ 88106 w 1962150"/>
              <a:gd name="connsiteY47" fmla="*/ 416719 h 471488"/>
              <a:gd name="connsiteX48" fmla="*/ 150019 w 1962150"/>
              <a:gd name="connsiteY48" fmla="*/ 440532 h 471488"/>
              <a:gd name="connsiteX49" fmla="*/ 221456 w 1962150"/>
              <a:gd name="connsiteY49" fmla="*/ 461963 h 471488"/>
              <a:gd name="connsiteX50" fmla="*/ 309562 w 1962150"/>
              <a:gd name="connsiteY50" fmla="*/ 471488 h 471488"/>
              <a:gd name="connsiteX51" fmla="*/ 385762 w 1962150"/>
              <a:gd name="connsiteY51" fmla="*/ 469107 h 471488"/>
              <a:gd name="connsiteX52" fmla="*/ 452437 w 1962150"/>
              <a:gd name="connsiteY52" fmla="*/ 466725 h 471488"/>
              <a:gd name="connsiteX53" fmla="*/ 564356 w 1962150"/>
              <a:gd name="connsiteY53" fmla="*/ 445294 h 471488"/>
              <a:gd name="connsiteX54" fmla="*/ 719137 w 1962150"/>
              <a:gd name="connsiteY54" fmla="*/ 423863 h 471488"/>
              <a:gd name="connsiteX55" fmla="*/ 862012 w 1962150"/>
              <a:gd name="connsiteY55" fmla="*/ 404813 h 47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962150" h="471488">
                <a:moveTo>
                  <a:pt x="862012" y="404813"/>
                </a:moveTo>
                <a:lnTo>
                  <a:pt x="1104900" y="371475"/>
                </a:lnTo>
                <a:lnTo>
                  <a:pt x="1264444" y="352425"/>
                </a:lnTo>
                <a:lnTo>
                  <a:pt x="1385887" y="338138"/>
                </a:lnTo>
                <a:lnTo>
                  <a:pt x="1500187" y="328613"/>
                </a:lnTo>
                <a:lnTo>
                  <a:pt x="1612106" y="316707"/>
                </a:lnTo>
                <a:cubicBezTo>
                  <a:pt x="1644638" y="312640"/>
                  <a:pt x="1676952" y="304800"/>
                  <a:pt x="1709737" y="304800"/>
                </a:cubicBezTo>
                <a:lnTo>
                  <a:pt x="1840706" y="280988"/>
                </a:lnTo>
                <a:lnTo>
                  <a:pt x="1902619" y="266700"/>
                </a:lnTo>
                <a:lnTo>
                  <a:pt x="1935956" y="254794"/>
                </a:lnTo>
                <a:lnTo>
                  <a:pt x="1952625" y="240507"/>
                </a:lnTo>
                <a:lnTo>
                  <a:pt x="1962150" y="226219"/>
                </a:lnTo>
                <a:lnTo>
                  <a:pt x="1962150" y="202407"/>
                </a:lnTo>
                <a:lnTo>
                  <a:pt x="1952625" y="178594"/>
                </a:lnTo>
                <a:lnTo>
                  <a:pt x="1931194" y="152400"/>
                </a:lnTo>
                <a:lnTo>
                  <a:pt x="1890712" y="114300"/>
                </a:lnTo>
                <a:lnTo>
                  <a:pt x="1864519" y="100013"/>
                </a:lnTo>
                <a:lnTo>
                  <a:pt x="1826419" y="85725"/>
                </a:lnTo>
                <a:lnTo>
                  <a:pt x="1790700" y="73819"/>
                </a:lnTo>
                <a:lnTo>
                  <a:pt x="1771650" y="66675"/>
                </a:lnTo>
                <a:lnTo>
                  <a:pt x="1728787" y="47625"/>
                </a:lnTo>
                <a:lnTo>
                  <a:pt x="1666875" y="23813"/>
                </a:lnTo>
                <a:lnTo>
                  <a:pt x="1581150" y="4763"/>
                </a:lnTo>
                <a:lnTo>
                  <a:pt x="1533525" y="0"/>
                </a:lnTo>
                <a:lnTo>
                  <a:pt x="1514475" y="0"/>
                </a:lnTo>
                <a:lnTo>
                  <a:pt x="1495425" y="11907"/>
                </a:lnTo>
                <a:lnTo>
                  <a:pt x="1443037" y="45244"/>
                </a:lnTo>
                <a:lnTo>
                  <a:pt x="1385887" y="83344"/>
                </a:lnTo>
                <a:lnTo>
                  <a:pt x="1362075" y="95250"/>
                </a:lnTo>
                <a:lnTo>
                  <a:pt x="1257300" y="128588"/>
                </a:lnTo>
                <a:lnTo>
                  <a:pt x="1128712" y="171450"/>
                </a:lnTo>
                <a:lnTo>
                  <a:pt x="1028700" y="197644"/>
                </a:lnTo>
                <a:lnTo>
                  <a:pt x="897731" y="228600"/>
                </a:lnTo>
                <a:lnTo>
                  <a:pt x="700087" y="264319"/>
                </a:lnTo>
                <a:lnTo>
                  <a:pt x="519112" y="290513"/>
                </a:lnTo>
                <a:lnTo>
                  <a:pt x="397669" y="304800"/>
                </a:lnTo>
                <a:lnTo>
                  <a:pt x="283369" y="311944"/>
                </a:lnTo>
                <a:lnTo>
                  <a:pt x="197644" y="311944"/>
                </a:lnTo>
                <a:lnTo>
                  <a:pt x="152400" y="300038"/>
                </a:lnTo>
                <a:lnTo>
                  <a:pt x="114300" y="288132"/>
                </a:lnTo>
                <a:lnTo>
                  <a:pt x="92869" y="271463"/>
                </a:lnTo>
                <a:lnTo>
                  <a:pt x="69056" y="247650"/>
                </a:lnTo>
                <a:lnTo>
                  <a:pt x="52387" y="247650"/>
                </a:lnTo>
                <a:lnTo>
                  <a:pt x="0" y="323850"/>
                </a:lnTo>
                <a:lnTo>
                  <a:pt x="0" y="338138"/>
                </a:lnTo>
                <a:lnTo>
                  <a:pt x="7144" y="350044"/>
                </a:lnTo>
                <a:lnTo>
                  <a:pt x="33337" y="381000"/>
                </a:lnTo>
                <a:lnTo>
                  <a:pt x="88106" y="416719"/>
                </a:lnTo>
                <a:lnTo>
                  <a:pt x="150019" y="440532"/>
                </a:lnTo>
                <a:lnTo>
                  <a:pt x="221456" y="461963"/>
                </a:lnTo>
                <a:lnTo>
                  <a:pt x="309562" y="471488"/>
                </a:lnTo>
                <a:lnTo>
                  <a:pt x="385762" y="469107"/>
                </a:lnTo>
                <a:lnTo>
                  <a:pt x="452437" y="466725"/>
                </a:lnTo>
                <a:lnTo>
                  <a:pt x="564356" y="445294"/>
                </a:lnTo>
                <a:lnTo>
                  <a:pt x="719137" y="423863"/>
                </a:lnTo>
                <a:lnTo>
                  <a:pt x="862012" y="4048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5A22350-7CF8-46D8-9003-AD86C96B0176}"/>
              </a:ext>
            </a:extLst>
          </p:cNvPr>
          <p:cNvSpPr/>
          <p:nvPr/>
        </p:nvSpPr>
        <p:spPr>
          <a:xfrm rot="18000000">
            <a:off x="5677695" y="3609182"/>
            <a:ext cx="2620962" cy="1717675"/>
          </a:xfrm>
          <a:custGeom>
            <a:avLst/>
            <a:gdLst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136072 w 2620736"/>
              <a:gd name="connsiteY53" fmla="*/ 862693 h 1717222"/>
              <a:gd name="connsiteX54" fmla="*/ 141515 w 2620736"/>
              <a:gd name="connsiteY54" fmla="*/ 838200 h 1717222"/>
              <a:gd name="connsiteX55" fmla="*/ 149679 w 2620736"/>
              <a:gd name="connsiteY55" fmla="*/ 819150 h 1717222"/>
              <a:gd name="connsiteX56" fmla="*/ 163286 w 2620736"/>
              <a:gd name="connsiteY56" fmla="*/ 810986 h 1717222"/>
              <a:gd name="connsiteX57" fmla="*/ 176893 w 2620736"/>
              <a:gd name="connsiteY57" fmla="*/ 810986 h 1717222"/>
              <a:gd name="connsiteX58" fmla="*/ 187779 w 2620736"/>
              <a:gd name="connsiteY58" fmla="*/ 816429 h 1717222"/>
              <a:gd name="connsiteX59" fmla="*/ 201386 w 2620736"/>
              <a:gd name="connsiteY59" fmla="*/ 832757 h 1717222"/>
              <a:gd name="connsiteX60" fmla="*/ 214993 w 2620736"/>
              <a:gd name="connsiteY60" fmla="*/ 865414 h 1717222"/>
              <a:gd name="connsiteX61" fmla="*/ 288472 w 2620736"/>
              <a:gd name="connsiteY61" fmla="*/ 1045029 h 1717222"/>
              <a:gd name="connsiteX62" fmla="*/ 348343 w 2620736"/>
              <a:gd name="connsiteY62" fmla="*/ 1194707 h 1717222"/>
              <a:gd name="connsiteX63" fmla="*/ 375558 w 2620736"/>
              <a:gd name="connsiteY63" fmla="*/ 1257300 h 1717222"/>
              <a:gd name="connsiteX64" fmla="*/ 391886 w 2620736"/>
              <a:gd name="connsiteY64" fmla="*/ 1300843 h 1717222"/>
              <a:gd name="connsiteX65" fmla="*/ 413658 w 2620736"/>
              <a:gd name="connsiteY65" fmla="*/ 1333500 h 1717222"/>
              <a:gd name="connsiteX66" fmla="*/ 435429 w 2620736"/>
              <a:gd name="connsiteY66" fmla="*/ 1357993 h 1717222"/>
              <a:gd name="connsiteX67" fmla="*/ 462643 w 2620736"/>
              <a:gd name="connsiteY67" fmla="*/ 1368879 h 1717222"/>
              <a:gd name="connsiteX68" fmla="*/ 500743 w 2620736"/>
              <a:gd name="connsiteY68" fmla="*/ 1374322 h 1717222"/>
              <a:gd name="connsiteX69" fmla="*/ 538843 w 2620736"/>
              <a:gd name="connsiteY69" fmla="*/ 1371600 h 1717222"/>
              <a:gd name="connsiteX70" fmla="*/ 587829 w 2620736"/>
              <a:gd name="connsiteY70" fmla="*/ 1363436 h 1717222"/>
              <a:gd name="connsiteX71" fmla="*/ 620486 w 2620736"/>
              <a:gd name="connsiteY71" fmla="*/ 1352550 h 1717222"/>
              <a:gd name="connsiteX72" fmla="*/ 734786 w 2620736"/>
              <a:gd name="connsiteY72" fmla="*/ 1284514 h 1717222"/>
              <a:gd name="connsiteX73" fmla="*/ 1025979 w 2620736"/>
              <a:gd name="connsiteY73" fmla="*/ 1121229 h 1717222"/>
              <a:gd name="connsiteX74" fmla="*/ 1189265 w 2620736"/>
              <a:gd name="connsiteY74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136072 w 2620736"/>
              <a:gd name="connsiteY53" fmla="*/ 862693 h 1717222"/>
              <a:gd name="connsiteX54" fmla="*/ 141515 w 2620736"/>
              <a:gd name="connsiteY54" fmla="*/ 838200 h 1717222"/>
              <a:gd name="connsiteX55" fmla="*/ 149679 w 2620736"/>
              <a:gd name="connsiteY55" fmla="*/ 819150 h 1717222"/>
              <a:gd name="connsiteX56" fmla="*/ 176893 w 2620736"/>
              <a:gd name="connsiteY56" fmla="*/ 810986 h 1717222"/>
              <a:gd name="connsiteX57" fmla="*/ 187779 w 2620736"/>
              <a:gd name="connsiteY57" fmla="*/ 816429 h 1717222"/>
              <a:gd name="connsiteX58" fmla="*/ 201386 w 2620736"/>
              <a:gd name="connsiteY58" fmla="*/ 832757 h 1717222"/>
              <a:gd name="connsiteX59" fmla="*/ 214993 w 2620736"/>
              <a:gd name="connsiteY59" fmla="*/ 865414 h 1717222"/>
              <a:gd name="connsiteX60" fmla="*/ 288472 w 2620736"/>
              <a:gd name="connsiteY60" fmla="*/ 1045029 h 1717222"/>
              <a:gd name="connsiteX61" fmla="*/ 348343 w 2620736"/>
              <a:gd name="connsiteY61" fmla="*/ 1194707 h 1717222"/>
              <a:gd name="connsiteX62" fmla="*/ 375558 w 2620736"/>
              <a:gd name="connsiteY62" fmla="*/ 1257300 h 1717222"/>
              <a:gd name="connsiteX63" fmla="*/ 391886 w 2620736"/>
              <a:gd name="connsiteY63" fmla="*/ 1300843 h 1717222"/>
              <a:gd name="connsiteX64" fmla="*/ 413658 w 2620736"/>
              <a:gd name="connsiteY64" fmla="*/ 1333500 h 1717222"/>
              <a:gd name="connsiteX65" fmla="*/ 435429 w 2620736"/>
              <a:gd name="connsiteY65" fmla="*/ 1357993 h 1717222"/>
              <a:gd name="connsiteX66" fmla="*/ 462643 w 2620736"/>
              <a:gd name="connsiteY66" fmla="*/ 1368879 h 1717222"/>
              <a:gd name="connsiteX67" fmla="*/ 500743 w 2620736"/>
              <a:gd name="connsiteY67" fmla="*/ 1374322 h 1717222"/>
              <a:gd name="connsiteX68" fmla="*/ 538843 w 2620736"/>
              <a:gd name="connsiteY68" fmla="*/ 1371600 h 1717222"/>
              <a:gd name="connsiteX69" fmla="*/ 587829 w 2620736"/>
              <a:gd name="connsiteY69" fmla="*/ 1363436 h 1717222"/>
              <a:gd name="connsiteX70" fmla="*/ 620486 w 2620736"/>
              <a:gd name="connsiteY70" fmla="*/ 1352550 h 1717222"/>
              <a:gd name="connsiteX71" fmla="*/ 734786 w 2620736"/>
              <a:gd name="connsiteY71" fmla="*/ 1284514 h 1717222"/>
              <a:gd name="connsiteX72" fmla="*/ 1025979 w 2620736"/>
              <a:gd name="connsiteY72" fmla="*/ 1121229 h 1717222"/>
              <a:gd name="connsiteX73" fmla="*/ 1189265 w 2620736"/>
              <a:gd name="connsiteY73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136072 w 2620736"/>
              <a:gd name="connsiteY53" fmla="*/ 862693 h 1717222"/>
              <a:gd name="connsiteX54" fmla="*/ 141515 w 2620736"/>
              <a:gd name="connsiteY54" fmla="*/ 838200 h 1717222"/>
              <a:gd name="connsiteX55" fmla="*/ 149679 w 2620736"/>
              <a:gd name="connsiteY55" fmla="*/ 819150 h 1717222"/>
              <a:gd name="connsiteX56" fmla="*/ 176893 w 2620736"/>
              <a:gd name="connsiteY56" fmla="*/ 810986 h 1717222"/>
              <a:gd name="connsiteX57" fmla="*/ 201386 w 2620736"/>
              <a:gd name="connsiteY57" fmla="*/ 832757 h 1717222"/>
              <a:gd name="connsiteX58" fmla="*/ 214993 w 2620736"/>
              <a:gd name="connsiteY58" fmla="*/ 865414 h 1717222"/>
              <a:gd name="connsiteX59" fmla="*/ 288472 w 2620736"/>
              <a:gd name="connsiteY59" fmla="*/ 1045029 h 1717222"/>
              <a:gd name="connsiteX60" fmla="*/ 348343 w 2620736"/>
              <a:gd name="connsiteY60" fmla="*/ 1194707 h 1717222"/>
              <a:gd name="connsiteX61" fmla="*/ 375558 w 2620736"/>
              <a:gd name="connsiteY61" fmla="*/ 1257300 h 1717222"/>
              <a:gd name="connsiteX62" fmla="*/ 391886 w 2620736"/>
              <a:gd name="connsiteY62" fmla="*/ 1300843 h 1717222"/>
              <a:gd name="connsiteX63" fmla="*/ 413658 w 2620736"/>
              <a:gd name="connsiteY63" fmla="*/ 1333500 h 1717222"/>
              <a:gd name="connsiteX64" fmla="*/ 435429 w 2620736"/>
              <a:gd name="connsiteY64" fmla="*/ 1357993 h 1717222"/>
              <a:gd name="connsiteX65" fmla="*/ 462643 w 2620736"/>
              <a:gd name="connsiteY65" fmla="*/ 1368879 h 1717222"/>
              <a:gd name="connsiteX66" fmla="*/ 500743 w 2620736"/>
              <a:gd name="connsiteY66" fmla="*/ 1374322 h 1717222"/>
              <a:gd name="connsiteX67" fmla="*/ 538843 w 2620736"/>
              <a:gd name="connsiteY67" fmla="*/ 1371600 h 1717222"/>
              <a:gd name="connsiteX68" fmla="*/ 587829 w 2620736"/>
              <a:gd name="connsiteY68" fmla="*/ 1363436 h 1717222"/>
              <a:gd name="connsiteX69" fmla="*/ 620486 w 2620736"/>
              <a:gd name="connsiteY69" fmla="*/ 1352550 h 1717222"/>
              <a:gd name="connsiteX70" fmla="*/ 734786 w 2620736"/>
              <a:gd name="connsiteY70" fmla="*/ 1284514 h 1717222"/>
              <a:gd name="connsiteX71" fmla="*/ 1025979 w 2620736"/>
              <a:gd name="connsiteY71" fmla="*/ 1121229 h 1717222"/>
              <a:gd name="connsiteX72" fmla="*/ 1189265 w 2620736"/>
              <a:gd name="connsiteY72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136072 w 2620736"/>
              <a:gd name="connsiteY53" fmla="*/ 862693 h 1717222"/>
              <a:gd name="connsiteX54" fmla="*/ 141515 w 2620736"/>
              <a:gd name="connsiteY54" fmla="*/ 838200 h 1717222"/>
              <a:gd name="connsiteX55" fmla="*/ 149679 w 2620736"/>
              <a:gd name="connsiteY55" fmla="*/ 819150 h 1717222"/>
              <a:gd name="connsiteX56" fmla="*/ 201386 w 2620736"/>
              <a:gd name="connsiteY56" fmla="*/ 832757 h 1717222"/>
              <a:gd name="connsiteX57" fmla="*/ 214993 w 2620736"/>
              <a:gd name="connsiteY57" fmla="*/ 865414 h 1717222"/>
              <a:gd name="connsiteX58" fmla="*/ 288472 w 2620736"/>
              <a:gd name="connsiteY58" fmla="*/ 1045029 h 1717222"/>
              <a:gd name="connsiteX59" fmla="*/ 348343 w 2620736"/>
              <a:gd name="connsiteY59" fmla="*/ 1194707 h 1717222"/>
              <a:gd name="connsiteX60" fmla="*/ 375558 w 2620736"/>
              <a:gd name="connsiteY60" fmla="*/ 1257300 h 1717222"/>
              <a:gd name="connsiteX61" fmla="*/ 391886 w 2620736"/>
              <a:gd name="connsiteY61" fmla="*/ 1300843 h 1717222"/>
              <a:gd name="connsiteX62" fmla="*/ 413658 w 2620736"/>
              <a:gd name="connsiteY62" fmla="*/ 1333500 h 1717222"/>
              <a:gd name="connsiteX63" fmla="*/ 435429 w 2620736"/>
              <a:gd name="connsiteY63" fmla="*/ 1357993 h 1717222"/>
              <a:gd name="connsiteX64" fmla="*/ 462643 w 2620736"/>
              <a:gd name="connsiteY64" fmla="*/ 1368879 h 1717222"/>
              <a:gd name="connsiteX65" fmla="*/ 500743 w 2620736"/>
              <a:gd name="connsiteY65" fmla="*/ 1374322 h 1717222"/>
              <a:gd name="connsiteX66" fmla="*/ 538843 w 2620736"/>
              <a:gd name="connsiteY66" fmla="*/ 1371600 h 1717222"/>
              <a:gd name="connsiteX67" fmla="*/ 587829 w 2620736"/>
              <a:gd name="connsiteY67" fmla="*/ 1363436 h 1717222"/>
              <a:gd name="connsiteX68" fmla="*/ 620486 w 2620736"/>
              <a:gd name="connsiteY68" fmla="*/ 1352550 h 1717222"/>
              <a:gd name="connsiteX69" fmla="*/ 734786 w 2620736"/>
              <a:gd name="connsiteY69" fmla="*/ 1284514 h 1717222"/>
              <a:gd name="connsiteX70" fmla="*/ 1025979 w 2620736"/>
              <a:gd name="connsiteY70" fmla="*/ 1121229 h 1717222"/>
              <a:gd name="connsiteX71" fmla="*/ 1189265 w 2620736"/>
              <a:gd name="connsiteY71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136072 w 2620736"/>
              <a:gd name="connsiteY53" fmla="*/ 862693 h 1717222"/>
              <a:gd name="connsiteX54" fmla="*/ 141515 w 2620736"/>
              <a:gd name="connsiteY54" fmla="*/ 838200 h 1717222"/>
              <a:gd name="connsiteX55" fmla="*/ 149679 w 2620736"/>
              <a:gd name="connsiteY55" fmla="*/ 819150 h 1717222"/>
              <a:gd name="connsiteX56" fmla="*/ 214993 w 2620736"/>
              <a:gd name="connsiteY56" fmla="*/ 865414 h 1717222"/>
              <a:gd name="connsiteX57" fmla="*/ 288472 w 2620736"/>
              <a:gd name="connsiteY57" fmla="*/ 1045029 h 1717222"/>
              <a:gd name="connsiteX58" fmla="*/ 348343 w 2620736"/>
              <a:gd name="connsiteY58" fmla="*/ 1194707 h 1717222"/>
              <a:gd name="connsiteX59" fmla="*/ 375558 w 2620736"/>
              <a:gd name="connsiteY59" fmla="*/ 1257300 h 1717222"/>
              <a:gd name="connsiteX60" fmla="*/ 391886 w 2620736"/>
              <a:gd name="connsiteY60" fmla="*/ 1300843 h 1717222"/>
              <a:gd name="connsiteX61" fmla="*/ 413658 w 2620736"/>
              <a:gd name="connsiteY61" fmla="*/ 1333500 h 1717222"/>
              <a:gd name="connsiteX62" fmla="*/ 435429 w 2620736"/>
              <a:gd name="connsiteY62" fmla="*/ 1357993 h 1717222"/>
              <a:gd name="connsiteX63" fmla="*/ 462643 w 2620736"/>
              <a:gd name="connsiteY63" fmla="*/ 1368879 h 1717222"/>
              <a:gd name="connsiteX64" fmla="*/ 500743 w 2620736"/>
              <a:gd name="connsiteY64" fmla="*/ 1374322 h 1717222"/>
              <a:gd name="connsiteX65" fmla="*/ 538843 w 2620736"/>
              <a:gd name="connsiteY65" fmla="*/ 1371600 h 1717222"/>
              <a:gd name="connsiteX66" fmla="*/ 587829 w 2620736"/>
              <a:gd name="connsiteY66" fmla="*/ 1363436 h 1717222"/>
              <a:gd name="connsiteX67" fmla="*/ 620486 w 2620736"/>
              <a:gd name="connsiteY67" fmla="*/ 1352550 h 1717222"/>
              <a:gd name="connsiteX68" fmla="*/ 734786 w 2620736"/>
              <a:gd name="connsiteY68" fmla="*/ 1284514 h 1717222"/>
              <a:gd name="connsiteX69" fmla="*/ 1025979 w 2620736"/>
              <a:gd name="connsiteY69" fmla="*/ 1121229 h 1717222"/>
              <a:gd name="connsiteX70" fmla="*/ 1189265 w 2620736"/>
              <a:gd name="connsiteY70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136072 w 2620736"/>
              <a:gd name="connsiteY53" fmla="*/ 862693 h 1717222"/>
              <a:gd name="connsiteX54" fmla="*/ 141515 w 2620736"/>
              <a:gd name="connsiteY54" fmla="*/ 838200 h 1717222"/>
              <a:gd name="connsiteX55" fmla="*/ 214993 w 2620736"/>
              <a:gd name="connsiteY55" fmla="*/ 865414 h 1717222"/>
              <a:gd name="connsiteX56" fmla="*/ 288472 w 2620736"/>
              <a:gd name="connsiteY56" fmla="*/ 1045029 h 1717222"/>
              <a:gd name="connsiteX57" fmla="*/ 348343 w 2620736"/>
              <a:gd name="connsiteY57" fmla="*/ 1194707 h 1717222"/>
              <a:gd name="connsiteX58" fmla="*/ 375558 w 2620736"/>
              <a:gd name="connsiteY58" fmla="*/ 1257300 h 1717222"/>
              <a:gd name="connsiteX59" fmla="*/ 391886 w 2620736"/>
              <a:gd name="connsiteY59" fmla="*/ 1300843 h 1717222"/>
              <a:gd name="connsiteX60" fmla="*/ 413658 w 2620736"/>
              <a:gd name="connsiteY60" fmla="*/ 1333500 h 1717222"/>
              <a:gd name="connsiteX61" fmla="*/ 435429 w 2620736"/>
              <a:gd name="connsiteY61" fmla="*/ 1357993 h 1717222"/>
              <a:gd name="connsiteX62" fmla="*/ 462643 w 2620736"/>
              <a:gd name="connsiteY62" fmla="*/ 1368879 h 1717222"/>
              <a:gd name="connsiteX63" fmla="*/ 500743 w 2620736"/>
              <a:gd name="connsiteY63" fmla="*/ 1374322 h 1717222"/>
              <a:gd name="connsiteX64" fmla="*/ 538843 w 2620736"/>
              <a:gd name="connsiteY64" fmla="*/ 1371600 h 1717222"/>
              <a:gd name="connsiteX65" fmla="*/ 587829 w 2620736"/>
              <a:gd name="connsiteY65" fmla="*/ 1363436 h 1717222"/>
              <a:gd name="connsiteX66" fmla="*/ 620486 w 2620736"/>
              <a:gd name="connsiteY66" fmla="*/ 1352550 h 1717222"/>
              <a:gd name="connsiteX67" fmla="*/ 734786 w 2620736"/>
              <a:gd name="connsiteY67" fmla="*/ 1284514 h 1717222"/>
              <a:gd name="connsiteX68" fmla="*/ 1025979 w 2620736"/>
              <a:gd name="connsiteY68" fmla="*/ 1121229 h 1717222"/>
              <a:gd name="connsiteX69" fmla="*/ 1189265 w 2620736"/>
              <a:gd name="connsiteY69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136072 w 2620736"/>
              <a:gd name="connsiteY53" fmla="*/ 862693 h 1717222"/>
              <a:gd name="connsiteX54" fmla="*/ 214993 w 2620736"/>
              <a:gd name="connsiteY54" fmla="*/ 865414 h 1717222"/>
              <a:gd name="connsiteX55" fmla="*/ 288472 w 2620736"/>
              <a:gd name="connsiteY55" fmla="*/ 1045029 h 1717222"/>
              <a:gd name="connsiteX56" fmla="*/ 348343 w 2620736"/>
              <a:gd name="connsiteY56" fmla="*/ 1194707 h 1717222"/>
              <a:gd name="connsiteX57" fmla="*/ 375558 w 2620736"/>
              <a:gd name="connsiteY57" fmla="*/ 1257300 h 1717222"/>
              <a:gd name="connsiteX58" fmla="*/ 391886 w 2620736"/>
              <a:gd name="connsiteY58" fmla="*/ 1300843 h 1717222"/>
              <a:gd name="connsiteX59" fmla="*/ 413658 w 2620736"/>
              <a:gd name="connsiteY59" fmla="*/ 1333500 h 1717222"/>
              <a:gd name="connsiteX60" fmla="*/ 435429 w 2620736"/>
              <a:gd name="connsiteY60" fmla="*/ 1357993 h 1717222"/>
              <a:gd name="connsiteX61" fmla="*/ 462643 w 2620736"/>
              <a:gd name="connsiteY61" fmla="*/ 1368879 h 1717222"/>
              <a:gd name="connsiteX62" fmla="*/ 500743 w 2620736"/>
              <a:gd name="connsiteY62" fmla="*/ 1374322 h 1717222"/>
              <a:gd name="connsiteX63" fmla="*/ 538843 w 2620736"/>
              <a:gd name="connsiteY63" fmla="*/ 1371600 h 1717222"/>
              <a:gd name="connsiteX64" fmla="*/ 587829 w 2620736"/>
              <a:gd name="connsiteY64" fmla="*/ 1363436 h 1717222"/>
              <a:gd name="connsiteX65" fmla="*/ 620486 w 2620736"/>
              <a:gd name="connsiteY65" fmla="*/ 1352550 h 1717222"/>
              <a:gd name="connsiteX66" fmla="*/ 734786 w 2620736"/>
              <a:gd name="connsiteY66" fmla="*/ 1284514 h 1717222"/>
              <a:gd name="connsiteX67" fmla="*/ 1025979 w 2620736"/>
              <a:gd name="connsiteY67" fmla="*/ 1121229 h 1717222"/>
              <a:gd name="connsiteX68" fmla="*/ 1189265 w 2620736"/>
              <a:gd name="connsiteY68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214993 w 2620736"/>
              <a:gd name="connsiteY53" fmla="*/ 865414 h 1717222"/>
              <a:gd name="connsiteX54" fmla="*/ 288472 w 2620736"/>
              <a:gd name="connsiteY54" fmla="*/ 1045029 h 1717222"/>
              <a:gd name="connsiteX55" fmla="*/ 348343 w 2620736"/>
              <a:gd name="connsiteY55" fmla="*/ 1194707 h 1717222"/>
              <a:gd name="connsiteX56" fmla="*/ 375558 w 2620736"/>
              <a:gd name="connsiteY56" fmla="*/ 1257300 h 1717222"/>
              <a:gd name="connsiteX57" fmla="*/ 391886 w 2620736"/>
              <a:gd name="connsiteY57" fmla="*/ 1300843 h 1717222"/>
              <a:gd name="connsiteX58" fmla="*/ 413658 w 2620736"/>
              <a:gd name="connsiteY58" fmla="*/ 1333500 h 1717222"/>
              <a:gd name="connsiteX59" fmla="*/ 435429 w 2620736"/>
              <a:gd name="connsiteY59" fmla="*/ 1357993 h 1717222"/>
              <a:gd name="connsiteX60" fmla="*/ 462643 w 2620736"/>
              <a:gd name="connsiteY60" fmla="*/ 1368879 h 1717222"/>
              <a:gd name="connsiteX61" fmla="*/ 500743 w 2620736"/>
              <a:gd name="connsiteY61" fmla="*/ 1374322 h 1717222"/>
              <a:gd name="connsiteX62" fmla="*/ 538843 w 2620736"/>
              <a:gd name="connsiteY62" fmla="*/ 1371600 h 1717222"/>
              <a:gd name="connsiteX63" fmla="*/ 587829 w 2620736"/>
              <a:gd name="connsiteY63" fmla="*/ 1363436 h 1717222"/>
              <a:gd name="connsiteX64" fmla="*/ 620486 w 2620736"/>
              <a:gd name="connsiteY64" fmla="*/ 1352550 h 1717222"/>
              <a:gd name="connsiteX65" fmla="*/ 734786 w 2620736"/>
              <a:gd name="connsiteY65" fmla="*/ 1284514 h 1717222"/>
              <a:gd name="connsiteX66" fmla="*/ 1025979 w 2620736"/>
              <a:gd name="connsiteY66" fmla="*/ 1121229 h 1717222"/>
              <a:gd name="connsiteX67" fmla="*/ 1189265 w 2620736"/>
              <a:gd name="connsiteY67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288472 w 2620736"/>
              <a:gd name="connsiteY53" fmla="*/ 1045029 h 1717222"/>
              <a:gd name="connsiteX54" fmla="*/ 348343 w 2620736"/>
              <a:gd name="connsiteY54" fmla="*/ 1194707 h 1717222"/>
              <a:gd name="connsiteX55" fmla="*/ 375558 w 2620736"/>
              <a:gd name="connsiteY55" fmla="*/ 1257300 h 1717222"/>
              <a:gd name="connsiteX56" fmla="*/ 391886 w 2620736"/>
              <a:gd name="connsiteY56" fmla="*/ 1300843 h 1717222"/>
              <a:gd name="connsiteX57" fmla="*/ 413658 w 2620736"/>
              <a:gd name="connsiteY57" fmla="*/ 1333500 h 1717222"/>
              <a:gd name="connsiteX58" fmla="*/ 435429 w 2620736"/>
              <a:gd name="connsiteY58" fmla="*/ 1357993 h 1717222"/>
              <a:gd name="connsiteX59" fmla="*/ 462643 w 2620736"/>
              <a:gd name="connsiteY59" fmla="*/ 1368879 h 1717222"/>
              <a:gd name="connsiteX60" fmla="*/ 500743 w 2620736"/>
              <a:gd name="connsiteY60" fmla="*/ 1374322 h 1717222"/>
              <a:gd name="connsiteX61" fmla="*/ 538843 w 2620736"/>
              <a:gd name="connsiteY61" fmla="*/ 1371600 h 1717222"/>
              <a:gd name="connsiteX62" fmla="*/ 587829 w 2620736"/>
              <a:gd name="connsiteY62" fmla="*/ 1363436 h 1717222"/>
              <a:gd name="connsiteX63" fmla="*/ 620486 w 2620736"/>
              <a:gd name="connsiteY63" fmla="*/ 1352550 h 1717222"/>
              <a:gd name="connsiteX64" fmla="*/ 734786 w 2620736"/>
              <a:gd name="connsiteY64" fmla="*/ 1284514 h 1717222"/>
              <a:gd name="connsiteX65" fmla="*/ 1025979 w 2620736"/>
              <a:gd name="connsiteY65" fmla="*/ 1121229 h 1717222"/>
              <a:gd name="connsiteX66" fmla="*/ 1189265 w 2620736"/>
              <a:gd name="connsiteY66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348343 w 2620736"/>
              <a:gd name="connsiteY53" fmla="*/ 1194707 h 1717222"/>
              <a:gd name="connsiteX54" fmla="*/ 375558 w 2620736"/>
              <a:gd name="connsiteY54" fmla="*/ 1257300 h 1717222"/>
              <a:gd name="connsiteX55" fmla="*/ 391886 w 2620736"/>
              <a:gd name="connsiteY55" fmla="*/ 1300843 h 1717222"/>
              <a:gd name="connsiteX56" fmla="*/ 413658 w 2620736"/>
              <a:gd name="connsiteY56" fmla="*/ 1333500 h 1717222"/>
              <a:gd name="connsiteX57" fmla="*/ 435429 w 2620736"/>
              <a:gd name="connsiteY57" fmla="*/ 1357993 h 1717222"/>
              <a:gd name="connsiteX58" fmla="*/ 462643 w 2620736"/>
              <a:gd name="connsiteY58" fmla="*/ 1368879 h 1717222"/>
              <a:gd name="connsiteX59" fmla="*/ 500743 w 2620736"/>
              <a:gd name="connsiteY59" fmla="*/ 1374322 h 1717222"/>
              <a:gd name="connsiteX60" fmla="*/ 538843 w 2620736"/>
              <a:gd name="connsiteY60" fmla="*/ 1371600 h 1717222"/>
              <a:gd name="connsiteX61" fmla="*/ 587829 w 2620736"/>
              <a:gd name="connsiteY61" fmla="*/ 1363436 h 1717222"/>
              <a:gd name="connsiteX62" fmla="*/ 620486 w 2620736"/>
              <a:gd name="connsiteY62" fmla="*/ 1352550 h 1717222"/>
              <a:gd name="connsiteX63" fmla="*/ 734786 w 2620736"/>
              <a:gd name="connsiteY63" fmla="*/ 1284514 h 1717222"/>
              <a:gd name="connsiteX64" fmla="*/ 1025979 w 2620736"/>
              <a:gd name="connsiteY64" fmla="*/ 1121229 h 1717222"/>
              <a:gd name="connsiteX65" fmla="*/ 1189265 w 2620736"/>
              <a:gd name="connsiteY65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348343 w 2620736"/>
              <a:gd name="connsiteY52" fmla="*/ 1194707 h 1717222"/>
              <a:gd name="connsiteX53" fmla="*/ 375558 w 2620736"/>
              <a:gd name="connsiteY53" fmla="*/ 1257300 h 1717222"/>
              <a:gd name="connsiteX54" fmla="*/ 391886 w 2620736"/>
              <a:gd name="connsiteY54" fmla="*/ 1300843 h 1717222"/>
              <a:gd name="connsiteX55" fmla="*/ 413658 w 2620736"/>
              <a:gd name="connsiteY55" fmla="*/ 1333500 h 1717222"/>
              <a:gd name="connsiteX56" fmla="*/ 435429 w 2620736"/>
              <a:gd name="connsiteY56" fmla="*/ 1357993 h 1717222"/>
              <a:gd name="connsiteX57" fmla="*/ 462643 w 2620736"/>
              <a:gd name="connsiteY57" fmla="*/ 1368879 h 1717222"/>
              <a:gd name="connsiteX58" fmla="*/ 500743 w 2620736"/>
              <a:gd name="connsiteY58" fmla="*/ 1374322 h 1717222"/>
              <a:gd name="connsiteX59" fmla="*/ 538843 w 2620736"/>
              <a:gd name="connsiteY59" fmla="*/ 1371600 h 1717222"/>
              <a:gd name="connsiteX60" fmla="*/ 587829 w 2620736"/>
              <a:gd name="connsiteY60" fmla="*/ 1363436 h 1717222"/>
              <a:gd name="connsiteX61" fmla="*/ 620486 w 2620736"/>
              <a:gd name="connsiteY61" fmla="*/ 1352550 h 1717222"/>
              <a:gd name="connsiteX62" fmla="*/ 734786 w 2620736"/>
              <a:gd name="connsiteY62" fmla="*/ 1284514 h 1717222"/>
              <a:gd name="connsiteX63" fmla="*/ 1025979 w 2620736"/>
              <a:gd name="connsiteY63" fmla="*/ 1121229 h 1717222"/>
              <a:gd name="connsiteX64" fmla="*/ 1189265 w 2620736"/>
              <a:gd name="connsiteY64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348343 w 2620736"/>
              <a:gd name="connsiteY51" fmla="*/ 1194707 h 1717222"/>
              <a:gd name="connsiteX52" fmla="*/ 375558 w 2620736"/>
              <a:gd name="connsiteY52" fmla="*/ 1257300 h 1717222"/>
              <a:gd name="connsiteX53" fmla="*/ 391886 w 2620736"/>
              <a:gd name="connsiteY53" fmla="*/ 1300843 h 1717222"/>
              <a:gd name="connsiteX54" fmla="*/ 413658 w 2620736"/>
              <a:gd name="connsiteY54" fmla="*/ 1333500 h 1717222"/>
              <a:gd name="connsiteX55" fmla="*/ 435429 w 2620736"/>
              <a:gd name="connsiteY55" fmla="*/ 1357993 h 1717222"/>
              <a:gd name="connsiteX56" fmla="*/ 462643 w 2620736"/>
              <a:gd name="connsiteY56" fmla="*/ 1368879 h 1717222"/>
              <a:gd name="connsiteX57" fmla="*/ 500743 w 2620736"/>
              <a:gd name="connsiteY57" fmla="*/ 1374322 h 1717222"/>
              <a:gd name="connsiteX58" fmla="*/ 538843 w 2620736"/>
              <a:gd name="connsiteY58" fmla="*/ 1371600 h 1717222"/>
              <a:gd name="connsiteX59" fmla="*/ 587829 w 2620736"/>
              <a:gd name="connsiteY59" fmla="*/ 1363436 h 1717222"/>
              <a:gd name="connsiteX60" fmla="*/ 620486 w 2620736"/>
              <a:gd name="connsiteY60" fmla="*/ 1352550 h 1717222"/>
              <a:gd name="connsiteX61" fmla="*/ 734786 w 2620736"/>
              <a:gd name="connsiteY61" fmla="*/ 1284514 h 1717222"/>
              <a:gd name="connsiteX62" fmla="*/ 1025979 w 2620736"/>
              <a:gd name="connsiteY62" fmla="*/ 1121229 h 1717222"/>
              <a:gd name="connsiteX63" fmla="*/ 1189265 w 2620736"/>
              <a:gd name="connsiteY63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348343 w 2620736"/>
              <a:gd name="connsiteY50" fmla="*/ 1194707 h 1717222"/>
              <a:gd name="connsiteX51" fmla="*/ 375558 w 2620736"/>
              <a:gd name="connsiteY51" fmla="*/ 1257300 h 1717222"/>
              <a:gd name="connsiteX52" fmla="*/ 391886 w 2620736"/>
              <a:gd name="connsiteY52" fmla="*/ 1300843 h 1717222"/>
              <a:gd name="connsiteX53" fmla="*/ 413658 w 2620736"/>
              <a:gd name="connsiteY53" fmla="*/ 1333500 h 1717222"/>
              <a:gd name="connsiteX54" fmla="*/ 435429 w 2620736"/>
              <a:gd name="connsiteY54" fmla="*/ 1357993 h 1717222"/>
              <a:gd name="connsiteX55" fmla="*/ 462643 w 2620736"/>
              <a:gd name="connsiteY55" fmla="*/ 1368879 h 1717222"/>
              <a:gd name="connsiteX56" fmla="*/ 500743 w 2620736"/>
              <a:gd name="connsiteY56" fmla="*/ 1374322 h 1717222"/>
              <a:gd name="connsiteX57" fmla="*/ 538843 w 2620736"/>
              <a:gd name="connsiteY57" fmla="*/ 1371600 h 1717222"/>
              <a:gd name="connsiteX58" fmla="*/ 587829 w 2620736"/>
              <a:gd name="connsiteY58" fmla="*/ 1363436 h 1717222"/>
              <a:gd name="connsiteX59" fmla="*/ 620486 w 2620736"/>
              <a:gd name="connsiteY59" fmla="*/ 1352550 h 1717222"/>
              <a:gd name="connsiteX60" fmla="*/ 734786 w 2620736"/>
              <a:gd name="connsiteY60" fmla="*/ 1284514 h 1717222"/>
              <a:gd name="connsiteX61" fmla="*/ 1025979 w 2620736"/>
              <a:gd name="connsiteY61" fmla="*/ 1121229 h 1717222"/>
              <a:gd name="connsiteX62" fmla="*/ 1189265 w 2620736"/>
              <a:gd name="connsiteY62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348343 w 2620736"/>
              <a:gd name="connsiteY49" fmla="*/ 1194707 h 1717222"/>
              <a:gd name="connsiteX50" fmla="*/ 375558 w 2620736"/>
              <a:gd name="connsiteY50" fmla="*/ 1257300 h 1717222"/>
              <a:gd name="connsiteX51" fmla="*/ 391886 w 2620736"/>
              <a:gd name="connsiteY51" fmla="*/ 1300843 h 1717222"/>
              <a:gd name="connsiteX52" fmla="*/ 413658 w 2620736"/>
              <a:gd name="connsiteY52" fmla="*/ 1333500 h 1717222"/>
              <a:gd name="connsiteX53" fmla="*/ 435429 w 2620736"/>
              <a:gd name="connsiteY53" fmla="*/ 1357993 h 1717222"/>
              <a:gd name="connsiteX54" fmla="*/ 462643 w 2620736"/>
              <a:gd name="connsiteY54" fmla="*/ 1368879 h 1717222"/>
              <a:gd name="connsiteX55" fmla="*/ 500743 w 2620736"/>
              <a:gd name="connsiteY55" fmla="*/ 1374322 h 1717222"/>
              <a:gd name="connsiteX56" fmla="*/ 538843 w 2620736"/>
              <a:gd name="connsiteY56" fmla="*/ 1371600 h 1717222"/>
              <a:gd name="connsiteX57" fmla="*/ 587829 w 2620736"/>
              <a:gd name="connsiteY57" fmla="*/ 1363436 h 1717222"/>
              <a:gd name="connsiteX58" fmla="*/ 620486 w 2620736"/>
              <a:gd name="connsiteY58" fmla="*/ 1352550 h 1717222"/>
              <a:gd name="connsiteX59" fmla="*/ 734786 w 2620736"/>
              <a:gd name="connsiteY59" fmla="*/ 1284514 h 1717222"/>
              <a:gd name="connsiteX60" fmla="*/ 1025979 w 2620736"/>
              <a:gd name="connsiteY60" fmla="*/ 1121229 h 1717222"/>
              <a:gd name="connsiteX61" fmla="*/ 1189265 w 2620736"/>
              <a:gd name="connsiteY61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348343 w 2620736"/>
              <a:gd name="connsiteY48" fmla="*/ 1194707 h 1717222"/>
              <a:gd name="connsiteX49" fmla="*/ 375558 w 2620736"/>
              <a:gd name="connsiteY49" fmla="*/ 1257300 h 1717222"/>
              <a:gd name="connsiteX50" fmla="*/ 391886 w 2620736"/>
              <a:gd name="connsiteY50" fmla="*/ 1300843 h 1717222"/>
              <a:gd name="connsiteX51" fmla="*/ 413658 w 2620736"/>
              <a:gd name="connsiteY51" fmla="*/ 1333500 h 1717222"/>
              <a:gd name="connsiteX52" fmla="*/ 435429 w 2620736"/>
              <a:gd name="connsiteY52" fmla="*/ 1357993 h 1717222"/>
              <a:gd name="connsiteX53" fmla="*/ 462643 w 2620736"/>
              <a:gd name="connsiteY53" fmla="*/ 1368879 h 1717222"/>
              <a:gd name="connsiteX54" fmla="*/ 500743 w 2620736"/>
              <a:gd name="connsiteY54" fmla="*/ 1374322 h 1717222"/>
              <a:gd name="connsiteX55" fmla="*/ 538843 w 2620736"/>
              <a:gd name="connsiteY55" fmla="*/ 1371600 h 1717222"/>
              <a:gd name="connsiteX56" fmla="*/ 587829 w 2620736"/>
              <a:gd name="connsiteY56" fmla="*/ 1363436 h 1717222"/>
              <a:gd name="connsiteX57" fmla="*/ 620486 w 2620736"/>
              <a:gd name="connsiteY57" fmla="*/ 1352550 h 1717222"/>
              <a:gd name="connsiteX58" fmla="*/ 734786 w 2620736"/>
              <a:gd name="connsiteY58" fmla="*/ 1284514 h 1717222"/>
              <a:gd name="connsiteX59" fmla="*/ 1025979 w 2620736"/>
              <a:gd name="connsiteY59" fmla="*/ 1121229 h 1717222"/>
              <a:gd name="connsiteX60" fmla="*/ 1189265 w 2620736"/>
              <a:gd name="connsiteY60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375558 w 2620736"/>
              <a:gd name="connsiteY48" fmla="*/ 1257300 h 1717222"/>
              <a:gd name="connsiteX49" fmla="*/ 391886 w 2620736"/>
              <a:gd name="connsiteY49" fmla="*/ 1300843 h 1717222"/>
              <a:gd name="connsiteX50" fmla="*/ 413658 w 2620736"/>
              <a:gd name="connsiteY50" fmla="*/ 1333500 h 1717222"/>
              <a:gd name="connsiteX51" fmla="*/ 435429 w 2620736"/>
              <a:gd name="connsiteY51" fmla="*/ 1357993 h 1717222"/>
              <a:gd name="connsiteX52" fmla="*/ 462643 w 2620736"/>
              <a:gd name="connsiteY52" fmla="*/ 1368879 h 1717222"/>
              <a:gd name="connsiteX53" fmla="*/ 500743 w 2620736"/>
              <a:gd name="connsiteY53" fmla="*/ 1374322 h 1717222"/>
              <a:gd name="connsiteX54" fmla="*/ 538843 w 2620736"/>
              <a:gd name="connsiteY54" fmla="*/ 1371600 h 1717222"/>
              <a:gd name="connsiteX55" fmla="*/ 587829 w 2620736"/>
              <a:gd name="connsiteY55" fmla="*/ 1363436 h 1717222"/>
              <a:gd name="connsiteX56" fmla="*/ 620486 w 2620736"/>
              <a:gd name="connsiteY56" fmla="*/ 1352550 h 1717222"/>
              <a:gd name="connsiteX57" fmla="*/ 734786 w 2620736"/>
              <a:gd name="connsiteY57" fmla="*/ 1284514 h 1717222"/>
              <a:gd name="connsiteX58" fmla="*/ 1025979 w 2620736"/>
              <a:gd name="connsiteY58" fmla="*/ 1121229 h 1717222"/>
              <a:gd name="connsiteX59" fmla="*/ 1189265 w 2620736"/>
              <a:gd name="connsiteY59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29150 w 2620736"/>
              <a:gd name="connsiteY46" fmla="*/ 1362625 h 1717222"/>
              <a:gd name="connsiteX47" fmla="*/ 166008 w 2620736"/>
              <a:gd name="connsiteY47" fmla="*/ 1298122 h 1717222"/>
              <a:gd name="connsiteX48" fmla="*/ 176893 w 2620736"/>
              <a:gd name="connsiteY48" fmla="*/ 1268186 h 1717222"/>
              <a:gd name="connsiteX49" fmla="*/ 375558 w 2620736"/>
              <a:gd name="connsiteY49" fmla="*/ 1257300 h 1717222"/>
              <a:gd name="connsiteX50" fmla="*/ 391886 w 2620736"/>
              <a:gd name="connsiteY50" fmla="*/ 1300843 h 1717222"/>
              <a:gd name="connsiteX51" fmla="*/ 413658 w 2620736"/>
              <a:gd name="connsiteY51" fmla="*/ 1333500 h 1717222"/>
              <a:gd name="connsiteX52" fmla="*/ 435429 w 2620736"/>
              <a:gd name="connsiteY52" fmla="*/ 1357993 h 1717222"/>
              <a:gd name="connsiteX53" fmla="*/ 462643 w 2620736"/>
              <a:gd name="connsiteY53" fmla="*/ 1368879 h 1717222"/>
              <a:gd name="connsiteX54" fmla="*/ 500743 w 2620736"/>
              <a:gd name="connsiteY54" fmla="*/ 1374322 h 1717222"/>
              <a:gd name="connsiteX55" fmla="*/ 538843 w 2620736"/>
              <a:gd name="connsiteY55" fmla="*/ 1371600 h 1717222"/>
              <a:gd name="connsiteX56" fmla="*/ 587829 w 2620736"/>
              <a:gd name="connsiteY56" fmla="*/ 1363436 h 1717222"/>
              <a:gd name="connsiteX57" fmla="*/ 620486 w 2620736"/>
              <a:gd name="connsiteY57" fmla="*/ 1352550 h 1717222"/>
              <a:gd name="connsiteX58" fmla="*/ 734786 w 2620736"/>
              <a:gd name="connsiteY58" fmla="*/ 1284514 h 1717222"/>
              <a:gd name="connsiteX59" fmla="*/ 1025979 w 2620736"/>
              <a:gd name="connsiteY59" fmla="*/ 1121229 h 1717222"/>
              <a:gd name="connsiteX60" fmla="*/ 1189265 w 2620736"/>
              <a:gd name="connsiteY60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29150 w 2620736"/>
              <a:gd name="connsiteY46" fmla="*/ 1362625 h 1717222"/>
              <a:gd name="connsiteX47" fmla="*/ 166008 w 2620736"/>
              <a:gd name="connsiteY47" fmla="*/ 1298122 h 1717222"/>
              <a:gd name="connsiteX48" fmla="*/ 375558 w 2620736"/>
              <a:gd name="connsiteY48" fmla="*/ 1257300 h 1717222"/>
              <a:gd name="connsiteX49" fmla="*/ 391886 w 2620736"/>
              <a:gd name="connsiteY49" fmla="*/ 1300843 h 1717222"/>
              <a:gd name="connsiteX50" fmla="*/ 413658 w 2620736"/>
              <a:gd name="connsiteY50" fmla="*/ 1333500 h 1717222"/>
              <a:gd name="connsiteX51" fmla="*/ 435429 w 2620736"/>
              <a:gd name="connsiteY51" fmla="*/ 1357993 h 1717222"/>
              <a:gd name="connsiteX52" fmla="*/ 462643 w 2620736"/>
              <a:gd name="connsiteY52" fmla="*/ 1368879 h 1717222"/>
              <a:gd name="connsiteX53" fmla="*/ 500743 w 2620736"/>
              <a:gd name="connsiteY53" fmla="*/ 1374322 h 1717222"/>
              <a:gd name="connsiteX54" fmla="*/ 538843 w 2620736"/>
              <a:gd name="connsiteY54" fmla="*/ 1371600 h 1717222"/>
              <a:gd name="connsiteX55" fmla="*/ 587829 w 2620736"/>
              <a:gd name="connsiteY55" fmla="*/ 1363436 h 1717222"/>
              <a:gd name="connsiteX56" fmla="*/ 620486 w 2620736"/>
              <a:gd name="connsiteY56" fmla="*/ 1352550 h 1717222"/>
              <a:gd name="connsiteX57" fmla="*/ 734786 w 2620736"/>
              <a:gd name="connsiteY57" fmla="*/ 1284514 h 1717222"/>
              <a:gd name="connsiteX58" fmla="*/ 1025979 w 2620736"/>
              <a:gd name="connsiteY58" fmla="*/ 1121229 h 1717222"/>
              <a:gd name="connsiteX59" fmla="*/ 1189265 w 2620736"/>
              <a:gd name="connsiteY59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29150 w 2620736"/>
              <a:gd name="connsiteY46" fmla="*/ 1362625 h 1717222"/>
              <a:gd name="connsiteX47" fmla="*/ 375558 w 2620736"/>
              <a:gd name="connsiteY47" fmla="*/ 1257300 h 1717222"/>
              <a:gd name="connsiteX48" fmla="*/ 391886 w 2620736"/>
              <a:gd name="connsiteY48" fmla="*/ 1300843 h 1717222"/>
              <a:gd name="connsiteX49" fmla="*/ 413658 w 2620736"/>
              <a:gd name="connsiteY49" fmla="*/ 1333500 h 1717222"/>
              <a:gd name="connsiteX50" fmla="*/ 435429 w 2620736"/>
              <a:gd name="connsiteY50" fmla="*/ 1357993 h 1717222"/>
              <a:gd name="connsiteX51" fmla="*/ 462643 w 2620736"/>
              <a:gd name="connsiteY51" fmla="*/ 1368879 h 1717222"/>
              <a:gd name="connsiteX52" fmla="*/ 500743 w 2620736"/>
              <a:gd name="connsiteY52" fmla="*/ 1374322 h 1717222"/>
              <a:gd name="connsiteX53" fmla="*/ 538843 w 2620736"/>
              <a:gd name="connsiteY53" fmla="*/ 1371600 h 1717222"/>
              <a:gd name="connsiteX54" fmla="*/ 587829 w 2620736"/>
              <a:gd name="connsiteY54" fmla="*/ 1363436 h 1717222"/>
              <a:gd name="connsiteX55" fmla="*/ 620486 w 2620736"/>
              <a:gd name="connsiteY55" fmla="*/ 1352550 h 1717222"/>
              <a:gd name="connsiteX56" fmla="*/ 734786 w 2620736"/>
              <a:gd name="connsiteY56" fmla="*/ 1284514 h 1717222"/>
              <a:gd name="connsiteX57" fmla="*/ 1025979 w 2620736"/>
              <a:gd name="connsiteY57" fmla="*/ 1121229 h 1717222"/>
              <a:gd name="connsiteX58" fmla="*/ 1189265 w 2620736"/>
              <a:gd name="connsiteY58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29150 w 2620736"/>
              <a:gd name="connsiteY46" fmla="*/ 1362625 h 1717222"/>
              <a:gd name="connsiteX47" fmla="*/ 391886 w 2620736"/>
              <a:gd name="connsiteY47" fmla="*/ 1300843 h 1717222"/>
              <a:gd name="connsiteX48" fmla="*/ 413658 w 2620736"/>
              <a:gd name="connsiteY48" fmla="*/ 1333500 h 1717222"/>
              <a:gd name="connsiteX49" fmla="*/ 435429 w 2620736"/>
              <a:gd name="connsiteY49" fmla="*/ 1357993 h 1717222"/>
              <a:gd name="connsiteX50" fmla="*/ 462643 w 2620736"/>
              <a:gd name="connsiteY50" fmla="*/ 1368879 h 1717222"/>
              <a:gd name="connsiteX51" fmla="*/ 500743 w 2620736"/>
              <a:gd name="connsiteY51" fmla="*/ 1374322 h 1717222"/>
              <a:gd name="connsiteX52" fmla="*/ 538843 w 2620736"/>
              <a:gd name="connsiteY52" fmla="*/ 1371600 h 1717222"/>
              <a:gd name="connsiteX53" fmla="*/ 587829 w 2620736"/>
              <a:gd name="connsiteY53" fmla="*/ 1363436 h 1717222"/>
              <a:gd name="connsiteX54" fmla="*/ 620486 w 2620736"/>
              <a:gd name="connsiteY54" fmla="*/ 1352550 h 1717222"/>
              <a:gd name="connsiteX55" fmla="*/ 734786 w 2620736"/>
              <a:gd name="connsiteY55" fmla="*/ 1284514 h 1717222"/>
              <a:gd name="connsiteX56" fmla="*/ 1025979 w 2620736"/>
              <a:gd name="connsiteY56" fmla="*/ 1121229 h 1717222"/>
              <a:gd name="connsiteX57" fmla="*/ 1189265 w 2620736"/>
              <a:gd name="connsiteY57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29150 w 2620736"/>
              <a:gd name="connsiteY46" fmla="*/ 1362625 h 1717222"/>
              <a:gd name="connsiteX47" fmla="*/ 413658 w 2620736"/>
              <a:gd name="connsiteY47" fmla="*/ 1333500 h 1717222"/>
              <a:gd name="connsiteX48" fmla="*/ 435429 w 2620736"/>
              <a:gd name="connsiteY48" fmla="*/ 1357993 h 1717222"/>
              <a:gd name="connsiteX49" fmla="*/ 462643 w 2620736"/>
              <a:gd name="connsiteY49" fmla="*/ 1368879 h 1717222"/>
              <a:gd name="connsiteX50" fmla="*/ 500743 w 2620736"/>
              <a:gd name="connsiteY50" fmla="*/ 1374322 h 1717222"/>
              <a:gd name="connsiteX51" fmla="*/ 538843 w 2620736"/>
              <a:gd name="connsiteY51" fmla="*/ 1371600 h 1717222"/>
              <a:gd name="connsiteX52" fmla="*/ 587829 w 2620736"/>
              <a:gd name="connsiteY52" fmla="*/ 1363436 h 1717222"/>
              <a:gd name="connsiteX53" fmla="*/ 620486 w 2620736"/>
              <a:gd name="connsiteY53" fmla="*/ 1352550 h 1717222"/>
              <a:gd name="connsiteX54" fmla="*/ 734786 w 2620736"/>
              <a:gd name="connsiteY54" fmla="*/ 1284514 h 1717222"/>
              <a:gd name="connsiteX55" fmla="*/ 1025979 w 2620736"/>
              <a:gd name="connsiteY55" fmla="*/ 1121229 h 1717222"/>
              <a:gd name="connsiteX56" fmla="*/ 1189265 w 2620736"/>
              <a:gd name="connsiteY56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16450 w 2620736"/>
              <a:gd name="connsiteY46" fmla="*/ 1397550 h 1717222"/>
              <a:gd name="connsiteX47" fmla="*/ 129150 w 2620736"/>
              <a:gd name="connsiteY47" fmla="*/ 1362625 h 1717222"/>
              <a:gd name="connsiteX48" fmla="*/ 413658 w 2620736"/>
              <a:gd name="connsiteY48" fmla="*/ 1333500 h 1717222"/>
              <a:gd name="connsiteX49" fmla="*/ 435429 w 2620736"/>
              <a:gd name="connsiteY49" fmla="*/ 1357993 h 1717222"/>
              <a:gd name="connsiteX50" fmla="*/ 462643 w 2620736"/>
              <a:gd name="connsiteY50" fmla="*/ 1368879 h 1717222"/>
              <a:gd name="connsiteX51" fmla="*/ 500743 w 2620736"/>
              <a:gd name="connsiteY51" fmla="*/ 1374322 h 1717222"/>
              <a:gd name="connsiteX52" fmla="*/ 538843 w 2620736"/>
              <a:gd name="connsiteY52" fmla="*/ 1371600 h 1717222"/>
              <a:gd name="connsiteX53" fmla="*/ 587829 w 2620736"/>
              <a:gd name="connsiteY53" fmla="*/ 1363436 h 1717222"/>
              <a:gd name="connsiteX54" fmla="*/ 620486 w 2620736"/>
              <a:gd name="connsiteY54" fmla="*/ 1352550 h 1717222"/>
              <a:gd name="connsiteX55" fmla="*/ 734786 w 2620736"/>
              <a:gd name="connsiteY55" fmla="*/ 1284514 h 1717222"/>
              <a:gd name="connsiteX56" fmla="*/ 1025979 w 2620736"/>
              <a:gd name="connsiteY56" fmla="*/ 1121229 h 1717222"/>
              <a:gd name="connsiteX57" fmla="*/ 1189265 w 2620736"/>
              <a:gd name="connsiteY57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16450 w 2620736"/>
              <a:gd name="connsiteY46" fmla="*/ 1397550 h 1717222"/>
              <a:gd name="connsiteX47" fmla="*/ 413658 w 2620736"/>
              <a:gd name="connsiteY47" fmla="*/ 1333500 h 1717222"/>
              <a:gd name="connsiteX48" fmla="*/ 435429 w 2620736"/>
              <a:gd name="connsiteY48" fmla="*/ 1357993 h 1717222"/>
              <a:gd name="connsiteX49" fmla="*/ 462643 w 2620736"/>
              <a:gd name="connsiteY49" fmla="*/ 1368879 h 1717222"/>
              <a:gd name="connsiteX50" fmla="*/ 500743 w 2620736"/>
              <a:gd name="connsiteY50" fmla="*/ 1374322 h 1717222"/>
              <a:gd name="connsiteX51" fmla="*/ 538843 w 2620736"/>
              <a:gd name="connsiteY51" fmla="*/ 1371600 h 1717222"/>
              <a:gd name="connsiteX52" fmla="*/ 587829 w 2620736"/>
              <a:gd name="connsiteY52" fmla="*/ 1363436 h 1717222"/>
              <a:gd name="connsiteX53" fmla="*/ 620486 w 2620736"/>
              <a:gd name="connsiteY53" fmla="*/ 1352550 h 1717222"/>
              <a:gd name="connsiteX54" fmla="*/ 734786 w 2620736"/>
              <a:gd name="connsiteY54" fmla="*/ 1284514 h 1717222"/>
              <a:gd name="connsiteX55" fmla="*/ 1025979 w 2620736"/>
              <a:gd name="connsiteY55" fmla="*/ 1121229 h 1717222"/>
              <a:gd name="connsiteX56" fmla="*/ 1189265 w 2620736"/>
              <a:gd name="connsiteY56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87875 w 2620736"/>
              <a:gd name="connsiteY45" fmla="*/ 1445175 h 1717222"/>
              <a:gd name="connsiteX46" fmla="*/ 103415 w 2620736"/>
              <a:gd name="connsiteY46" fmla="*/ 1420586 h 1717222"/>
              <a:gd name="connsiteX47" fmla="*/ 116450 w 2620736"/>
              <a:gd name="connsiteY47" fmla="*/ 1397550 h 1717222"/>
              <a:gd name="connsiteX48" fmla="*/ 413658 w 2620736"/>
              <a:gd name="connsiteY48" fmla="*/ 1333500 h 1717222"/>
              <a:gd name="connsiteX49" fmla="*/ 435429 w 2620736"/>
              <a:gd name="connsiteY49" fmla="*/ 1357993 h 1717222"/>
              <a:gd name="connsiteX50" fmla="*/ 462643 w 2620736"/>
              <a:gd name="connsiteY50" fmla="*/ 1368879 h 1717222"/>
              <a:gd name="connsiteX51" fmla="*/ 500743 w 2620736"/>
              <a:gd name="connsiteY51" fmla="*/ 1374322 h 1717222"/>
              <a:gd name="connsiteX52" fmla="*/ 538843 w 2620736"/>
              <a:gd name="connsiteY52" fmla="*/ 1371600 h 1717222"/>
              <a:gd name="connsiteX53" fmla="*/ 587829 w 2620736"/>
              <a:gd name="connsiteY53" fmla="*/ 1363436 h 1717222"/>
              <a:gd name="connsiteX54" fmla="*/ 620486 w 2620736"/>
              <a:gd name="connsiteY54" fmla="*/ 1352550 h 1717222"/>
              <a:gd name="connsiteX55" fmla="*/ 734786 w 2620736"/>
              <a:gd name="connsiteY55" fmla="*/ 1284514 h 1717222"/>
              <a:gd name="connsiteX56" fmla="*/ 1025979 w 2620736"/>
              <a:gd name="connsiteY56" fmla="*/ 1121229 h 1717222"/>
              <a:gd name="connsiteX57" fmla="*/ 1189265 w 2620736"/>
              <a:gd name="connsiteY57" fmla="*/ 1031422 h 171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620736" h="1717222">
                <a:moveTo>
                  <a:pt x="1189265" y="1031422"/>
                </a:moveTo>
                <a:lnTo>
                  <a:pt x="1673679" y="759279"/>
                </a:lnTo>
                <a:lnTo>
                  <a:pt x="1948543" y="604157"/>
                </a:lnTo>
                <a:lnTo>
                  <a:pt x="2090058" y="525236"/>
                </a:lnTo>
                <a:lnTo>
                  <a:pt x="2185308" y="470807"/>
                </a:lnTo>
                <a:lnTo>
                  <a:pt x="2247900" y="438150"/>
                </a:lnTo>
                <a:lnTo>
                  <a:pt x="2302329" y="405493"/>
                </a:lnTo>
                <a:lnTo>
                  <a:pt x="2354036" y="353786"/>
                </a:lnTo>
                <a:lnTo>
                  <a:pt x="2408465" y="277586"/>
                </a:lnTo>
                <a:lnTo>
                  <a:pt x="2446565" y="214993"/>
                </a:lnTo>
                <a:lnTo>
                  <a:pt x="2500993" y="111579"/>
                </a:lnTo>
                <a:lnTo>
                  <a:pt x="2541815" y="13607"/>
                </a:lnTo>
                <a:lnTo>
                  <a:pt x="2547258" y="0"/>
                </a:lnTo>
                <a:lnTo>
                  <a:pt x="2588079" y="24493"/>
                </a:lnTo>
                <a:lnTo>
                  <a:pt x="2620736" y="76200"/>
                </a:lnTo>
                <a:lnTo>
                  <a:pt x="2620736" y="117022"/>
                </a:lnTo>
                <a:lnTo>
                  <a:pt x="2618015" y="195943"/>
                </a:lnTo>
                <a:lnTo>
                  <a:pt x="2618015" y="302079"/>
                </a:lnTo>
                <a:lnTo>
                  <a:pt x="2609850" y="394607"/>
                </a:lnTo>
                <a:lnTo>
                  <a:pt x="2604408" y="435429"/>
                </a:lnTo>
                <a:lnTo>
                  <a:pt x="2593522" y="484414"/>
                </a:lnTo>
                <a:lnTo>
                  <a:pt x="2574472" y="538843"/>
                </a:lnTo>
                <a:lnTo>
                  <a:pt x="2544536" y="593272"/>
                </a:lnTo>
                <a:lnTo>
                  <a:pt x="2500993" y="644979"/>
                </a:lnTo>
                <a:lnTo>
                  <a:pt x="2484665" y="664029"/>
                </a:lnTo>
                <a:lnTo>
                  <a:pt x="2449286" y="672193"/>
                </a:lnTo>
                <a:lnTo>
                  <a:pt x="2378529" y="696686"/>
                </a:lnTo>
                <a:lnTo>
                  <a:pt x="2286000" y="732064"/>
                </a:lnTo>
                <a:lnTo>
                  <a:pt x="2193472" y="778329"/>
                </a:lnTo>
                <a:lnTo>
                  <a:pt x="1398815" y="1235529"/>
                </a:lnTo>
                <a:lnTo>
                  <a:pt x="721179" y="1630136"/>
                </a:lnTo>
                <a:lnTo>
                  <a:pt x="658586" y="1662793"/>
                </a:lnTo>
                <a:lnTo>
                  <a:pt x="623208" y="1681843"/>
                </a:lnTo>
                <a:lnTo>
                  <a:pt x="590550" y="1690007"/>
                </a:lnTo>
                <a:lnTo>
                  <a:pt x="522515" y="1706336"/>
                </a:lnTo>
                <a:lnTo>
                  <a:pt x="394608" y="1717222"/>
                </a:lnTo>
                <a:lnTo>
                  <a:pt x="272143" y="1717222"/>
                </a:lnTo>
                <a:lnTo>
                  <a:pt x="163286" y="1717222"/>
                </a:lnTo>
                <a:lnTo>
                  <a:pt x="62593" y="1706336"/>
                </a:lnTo>
                <a:lnTo>
                  <a:pt x="32658" y="1695450"/>
                </a:lnTo>
                <a:lnTo>
                  <a:pt x="10886" y="1673679"/>
                </a:lnTo>
                <a:lnTo>
                  <a:pt x="0" y="1649186"/>
                </a:lnTo>
                <a:lnTo>
                  <a:pt x="0" y="1627414"/>
                </a:lnTo>
                <a:lnTo>
                  <a:pt x="8165" y="1600200"/>
                </a:lnTo>
                <a:lnTo>
                  <a:pt x="32658" y="1551214"/>
                </a:lnTo>
                <a:lnTo>
                  <a:pt x="87875" y="1445175"/>
                </a:lnTo>
                <a:lnTo>
                  <a:pt x="103415" y="1420586"/>
                </a:lnTo>
                <a:lnTo>
                  <a:pt x="116450" y="1397550"/>
                </a:lnTo>
                <a:lnTo>
                  <a:pt x="413658" y="1333500"/>
                </a:lnTo>
                <a:lnTo>
                  <a:pt x="435429" y="1357993"/>
                </a:lnTo>
                <a:lnTo>
                  <a:pt x="462643" y="1368879"/>
                </a:lnTo>
                <a:lnTo>
                  <a:pt x="500743" y="1374322"/>
                </a:lnTo>
                <a:lnTo>
                  <a:pt x="538843" y="1371600"/>
                </a:lnTo>
                <a:lnTo>
                  <a:pt x="587829" y="1363436"/>
                </a:lnTo>
                <a:lnTo>
                  <a:pt x="620486" y="1352550"/>
                </a:lnTo>
                <a:lnTo>
                  <a:pt x="734786" y="1284514"/>
                </a:lnTo>
                <a:lnTo>
                  <a:pt x="1025979" y="1121229"/>
                </a:lnTo>
                <a:lnTo>
                  <a:pt x="1189265" y="103142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EA9604C-454F-47C4-9864-7BCBBD3342D9}"/>
              </a:ext>
            </a:extLst>
          </p:cNvPr>
          <p:cNvSpPr/>
          <p:nvPr/>
        </p:nvSpPr>
        <p:spPr>
          <a:xfrm rot="18000000">
            <a:off x="6525419" y="5195094"/>
            <a:ext cx="331788" cy="609600"/>
          </a:xfrm>
          <a:custGeom>
            <a:avLst/>
            <a:gdLst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136072 w 2620736"/>
              <a:gd name="connsiteY53" fmla="*/ 862693 h 1717222"/>
              <a:gd name="connsiteX54" fmla="*/ 141515 w 2620736"/>
              <a:gd name="connsiteY54" fmla="*/ 838200 h 1717222"/>
              <a:gd name="connsiteX55" fmla="*/ 149679 w 2620736"/>
              <a:gd name="connsiteY55" fmla="*/ 819150 h 1717222"/>
              <a:gd name="connsiteX56" fmla="*/ 163286 w 2620736"/>
              <a:gd name="connsiteY56" fmla="*/ 810986 h 1717222"/>
              <a:gd name="connsiteX57" fmla="*/ 176893 w 2620736"/>
              <a:gd name="connsiteY57" fmla="*/ 810986 h 1717222"/>
              <a:gd name="connsiteX58" fmla="*/ 187779 w 2620736"/>
              <a:gd name="connsiteY58" fmla="*/ 816429 h 1717222"/>
              <a:gd name="connsiteX59" fmla="*/ 201386 w 2620736"/>
              <a:gd name="connsiteY59" fmla="*/ 832757 h 1717222"/>
              <a:gd name="connsiteX60" fmla="*/ 214993 w 2620736"/>
              <a:gd name="connsiteY60" fmla="*/ 865414 h 1717222"/>
              <a:gd name="connsiteX61" fmla="*/ 288472 w 2620736"/>
              <a:gd name="connsiteY61" fmla="*/ 1045029 h 1717222"/>
              <a:gd name="connsiteX62" fmla="*/ 348343 w 2620736"/>
              <a:gd name="connsiteY62" fmla="*/ 1194707 h 1717222"/>
              <a:gd name="connsiteX63" fmla="*/ 375558 w 2620736"/>
              <a:gd name="connsiteY63" fmla="*/ 1257300 h 1717222"/>
              <a:gd name="connsiteX64" fmla="*/ 391886 w 2620736"/>
              <a:gd name="connsiteY64" fmla="*/ 1300843 h 1717222"/>
              <a:gd name="connsiteX65" fmla="*/ 413658 w 2620736"/>
              <a:gd name="connsiteY65" fmla="*/ 1333500 h 1717222"/>
              <a:gd name="connsiteX66" fmla="*/ 435429 w 2620736"/>
              <a:gd name="connsiteY66" fmla="*/ 1357993 h 1717222"/>
              <a:gd name="connsiteX67" fmla="*/ 462643 w 2620736"/>
              <a:gd name="connsiteY67" fmla="*/ 1368879 h 1717222"/>
              <a:gd name="connsiteX68" fmla="*/ 500743 w 2620736"/>
              <a:gd name="connsiteY68" fmla="*/ 1374322 h 1717222"/>
              <a:gd name="connsiteX69" fmla="*/ 538843 w 2620736"/>
              <a:gd name="connsiteY69" fmla="*/ 1371600 h 1717222"/>
              <a:gd name="connsiteX70" fmla="*/ 587829 w 2620736"/>
              <a:gd name="connsiteY70" fmla="*/ 1363436 h 1717222"/>
              <a:gd name="connsiteX71" fmla="*/ 620486 w 2620736"/>
              <a:gd name="connsiteY71" fmla="*/ 1352550 h 1717222"/>
              <a:gd name="connsiteX72" fmla="*/ 734786 w 2620736"/>
              <a:gd name="connsiteY72" fmla="*/ 1284514 h 1717222"/>
              <a:gd name="connsiteX73" fmla="*/ 1025979 w 2620736"/>
              <a:gd name="connsiteY73" fmla="*/ 1121229 h 1717222"/>
              <a:gd name="connsiteX74" fmla="*/ 1189265 w 2620736"/>
              <a:gd name="connsiteY74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7258 w 2620736"/>
              <a:gd name="connsiteY11" fmla="*/ 0 h 1717222"/>
              <a:gd name="connsiteX12" fmla="*/ 2588079 w 2620736"/>
              <a:gd name="connsiteY12" fmla="*/ 24493 h 1717222"/>
              <a:gd name="connsiteX13" fmla="*/ 2620736 w 2620736"/>
              <a:gd name="connsiteY13" fmla="*/ 76200 h 1717222"/>
              <a:gd name="connsiteX14" fmla="*/ 2620736 w 2620736"/>
              <a:gd name="connsiteY14" fmla="*/ 117022 h 1717222"/>
              <a:gd name="connsiteX15" fmla="*/ 2618015 w 2620736"/>
              <a:gd name="connsiteY15" fmla="*/ 195943 h 1717222"/>
              <a:gd name="connsiteX16" fmla="*/ 2618015 w 2620736"/>
              <a:gd name="connsiteY16" fmla="*/ 302079 h 1717222"/>
              <a:gd name="connsiteX17" fmla="*/ 2609850 w 2620736"/>
              <a:gd name="connsiteY17" fmla="*/ 394607 h 1717222"/>
              <a:gd name="connsiteX18" fmla="*/ 2604408 w 2620736"/>
              <a:gd name="connsiteY18" fmla="*/ 435429 h 1717222"/>
              <a:gd name="connsiteX19" fmla="*/ 2593522 w 2620736"/>
              <a:gd name="connsiteY19" fmla="*/ 484414 h 1717222"/>
              <a:gd name="connsiteX20" fmla="*/ 2574472 w 2620736"/>
              <a:gd name="connsiteY20" fmla="*/ 538843 h 1717222"/>
              <a:gd name="connsiteX21" fmla="*/ 2544536 w 2620736"/>
              <a:gd name="connsiteY21" fmla="*/ 593272 h 1717222"/>
              <a:gd name="connsiteX22" fmla="*/ 2500993 w 2620736"/>
              <a:gd name="connsiteY22" fmla="*/ 644979 h 1717222"/>
              <a:gd name="connsiteX23" fmla="*/ 2484665 w 2620736"/>
              <a:gd name="connsiteY23" fmla="*/ 664029 h 1717222"/>
              <a:gd name="connsiteX24" fmla="*/ 2449286 w 2620736"/>
              <a:gd name="connsiteY24" fmla="*/ 672193 h 1717222"/>
              <a:gd name="connsiteX25" fmla="*/ 2378529 w 2620736"/>
              <a:gd name="connsiteY25" fmla="*/ 696686 h 1717222"/>
              <a:gd name="connsiteX26" fmla="*/ 2286000 w 2620736"/>
              <a:gd name="connsiteY26" fmla="*/ 732064 h 1717222"/>
              <a:gd name="connsiteX27" fmla="*/ 2193472 w 2620736"/>
              <a:gd name="connsiteY27" fmla="*/ 778329 h 1717222"/>
              <a:gd name="connsiteX28" fmla="*/ 1398815 w 2620736"/>
              <a:gd name="connsiteY28" fmla="*/ 1235529 h 1717222"/>
              <a:gd name="connsiteX29" fmla="*/ 721179 w 2620736"/>
              <a:gd name="connsiteY29" fmla="*/ 1630136 h 1717222"/>
              <a:gd name="connsiteX30" fmla="*/ 658586 w 2620736"/>
              <a:gd name="connsiteY30" fmla="*/ 1662793 h 1717222"/>
              <a:gd name="connsiteX31" fmla="*/ 623208 w 2620736"/>
              <a:gd name="connsiteY31" fmla="*/ 1681843 h 1717222"/>
              <a:gd name="connsiteX32" fmla="*/ 590550 w 2620736"/>
              <a:gd name="connsiteY32" fmla="*/ 1690007 h 1717222"/>
              <a:gd name="connsiteX33" fmla="*/ 522515 w 2620736"/>
              <a:gd name="connsiteY33" fmla="*/ 1706336 h 1717222"/>
              <a:gd name="connsiteX34" fmla="*/ 394608 w 2620736"/>
              <a:gd name="connsiteY34" fmla="*/ 1717222 h 1717222"/>
              <a:gd name="connsiteX35" fmla="*/ 272143 w 2620736"/>
              <a:gd name="connsiteY35" fmla="*/ 1717222 h 1717222"/>
              <a:gd name="connsiteX36" fmla="*/ 163286 w 2620736"/>
              <a:gd name="connsiteY36" fmla="*/ 1717222 h 1717222"/>
              <a:gd name="connsiteX37" fmla="*/ 62593 w 2620736"/>
              <a:gd name="connsiteY37" fmla="*/ 1706336 h 1717222"/>
              <a:gd name="connsiteX38" fmla="*/ 32658 w 2620736"/>
              <a:gd name="connsiteY38" fmla="*/ 1695450 h 1717222"/>
              <a:gd name="connsiteX39" fmla="*/ 10886 w 2620736"/>
              <a:gd name="connsiteY39" fmla="*/ 1673679 h 1717222"/>
              <a:gd name="connsiteX40" fmla="*/ 0 w 2620736"/>
              <a:gd name="connsiteY40" fmla="*/ 1649186 h 1717222"/>
              <a:gd name="connsiteX41" fmla="*/ 0 w 2620736"/>
              <a:gd name="connsiteY41" fmla="*/ 1627414 h 1717222"/>
              <a:gd name="connsiteX42" fmla="*/ 8165 w 2620736"/>
              <a:gd name="connsiteY42" fmla="*/ 1600200 h 1717222"/>
              <a:gd name="connsiteX43" fmla="*/ 32658 w 2620736"/>
              <a:gd name="connsiteY43" fmla="*/ 1551214 h 1717222"/>
              <a:gd name="connsiteX44" fmla="*/ 103415 w 2620736"/>
              <a:gd name="connsiteY44" fmla="*/ 1420586 h 1717222"/>
              <a:gd name="connsiteX45" fmla="*/ 166008 w 2620736"/>
              <a:gd name="connsiteY45" fmla="*/ 1298122 h 1717222"/>
              <a:gd name="connsiteX46" fmla="*/ 176893 w 2620736"/>
              <a:gd name="connsiteY46" fmla="*/ 1268186 h 1717222"/>
              <a:gd name="connsiteX47" fmla="*/ 176893 w 2620736"/>
              <a:gd name="connsiteY47" fmla="*/ 1202872 h 1717222"/>
              <a:gd name="connsiteX48" fmla="*/ 174172 w 2620736"/>
              <a:gd name="connsiteY48" fmla="*/ 1094014 h 1717222"/>
              <a:gd name="connsiteX49" fmla="*/ 171450 w 2620736"/>
              <a:gd name="connsiteY49" fmla="*/ 1055914 h 1717222"/>
              <a:gd name="connsiteX50" fmla="*/ 155122 w 2620736"/>
              <a:gd name="connsiteY50" fmla="*/ 955222 h 1717222"/>
              <a:gd name="connsiteX51" fmla="*/ 141515 w 2620736"/>
              <a:gd name="connsiteY51" fmla="*/ 889907 h 1717222"/>
              <a:gd name="connsiteX52" fmla="*/ 136072 w 2620736"/>
              <a:gd name="connsiteY52" fmla="*/ 862693 h 1717222"/>
              <a:gd name="connsiteX53" fmla="*/ 141515 w 2620736"/>
              <a:gd name="connsiteY53" fmla="*/ 838200 h 1717222"/>
              <a:gd name="connsiteX54" fmla="*/ 149679 w 2620736"/>
              <a:gd name="connsiteY54" fmla="*/ 819150 h 1717222"/>
              <a:gd name="connsiteX55" fmla="*/ 163286 w 2620736"/>
              <a:gd name="connsiteY55" fmla="*/ 810986 h 1717222"/>
              <a:gd name="connsiteX56" fmla="*/ 176893 w 2620736"/>
              <a:gd name="connsiteY56" fmla="*/ 810986 h 1717222"/>
              <a:gd name="connsiteX57" fmla="*/ 187779 w 2620736"/>
              <a:gd name="connsiteY57" fmla="*/ 816429 h 1717222"/>
              <a:gd name="connsiteX58" fmla="*/ 201386 w 2620736"/>
              <a:gd name="connsiteY58" fmla="*/ 832757 h 1717222"/>
              <a:gd name="connsiteX59" fmla="*/ 214993 w 2620736"/>
              <a:gd name="connsiteY59" fmla="*/ 865414 h 1717222"/>
              <a:gd name="connsiteX60" fmla="*/ 288472 w 2620736"/>
              <a:gd name="connsiteY60" fmla="*/ 1045029 h 1717222"/>
              <a:gd name="connsiteX61" fmla="*/ 348343 w 2620736"/>
              <a:gd name="connsiteY61" fmla="*/ 1194707 h 1717222"/>
              <a:gd name="connsiteX62" fmla="*/ 375558 w 2620736"/>
              <a:gd name="connsiteY62" fmla="*/ 1257300 h 1717222"/>
              <a:gd name="connsiteX63" fmla="*/ 391886 w 2620736"/>
              <a:gd name="connsiteY63" fmla="*/ 1300843 h 1717222"/>
              <a:gd name="connsiteX64" fmla="*/ 413658 w 2620736"/>
              <a:gd name="connsiteY64" fmla="*/ 1333500 h 1717222"/>
              <a:gd name="connsiteX65" fmla="*/ 435429 w 2620736"/>
              <a:gd name="connsiteY65" fmla="*/ 1357993 h 1717222"/>
              <a:gd name="connsiteX66" fmla="*/ 462643 w 2620736"/>
              <a:gd name="connsiteY66" fmla="*/ 1368879 h 1717222"/>
              <a:gd name="connsiteX67" fmla="*/ 500743 w 2620736"/>
              <a:gd name="connsiteY67" fmla="*/ 1374322 h 1717222"/>
              <a:gd name="connsiteX68" fmla="*/ 538843 w 2620736"/>
              <a:gd name="connsiteY68" fmla="*/ 1371600 h 1717222"/>
              <a:gd name="connsiteX69" fmla="*/ 587829 w 2620736"/>
              <a:gd name="connsiteY69" fmla="*/ 1363436 h 1717222"/>
              <a:gd name="connsiteX70" fmla="*/ 620486 w 2620736"/>
              <a:gd name="connsiteY70" fmla="*/ 1352550 h 1717222"/>
              <a:gd name="connsiteX71" fmla="*/ 734786 w 2620736"/>
              <a:gd name="connsiteY71" fmla="*/ 1284514 h 1717222"/>
              <a:gd name="connsiteX72" fmla="*/ 1025979 w 2620736"/>
              <a:gd name="connsiteY72" fmla="*/ 1121229 h 1717222"/>
              <a:gd name="connsiteX73" fmla="*/ 1189265 w 2620736"/>
              <a:gd name="connsiteY73" fmla="*/ 1031422 h 1717222"/>
              <a:gd name="connsiteX0" fmla="*/ 1189265 w 2620736"/>
              <a:gd name="connsiteY0" fmla="*/ 1006929 h 1692729"/>
              <a:gd name="connsiteX1" fmla="*/ 1673679 w 2620736"/>
              <a:gd name="connsiteY1" fmla="*/ 734786 h 1692729"/>
              <a:gd name="connsiteX2" fmla="*/ 1948543 w 2620736"/>
              <a:gd name="connsiteY2" fmla="*/ 579664 h 1692729"/>
              <a:gd name="connsiteX3" fmla="*/ 2090058 w 2620736"/>
              <a:gd name="connsiteY3" fmla="*/ 500743 h 1692729"/>
              <a:gd name="connsiteX4" fmla="*/ 2185308 w 2620736"/>
              <a:gd name="connsiteY4" fmla="*/ 446314 h 1692729"/>
              <a:gd name="connsiteX5" fmla="*/ 2247900 w 2620736"/>
              <a:gd name="connsiteY5" fmla="*/ 413657 h 1692729"/>
              <a:gd name="connsiteX6" fmla="*/ 2302329 w 2620736"/>
              <a:gd name="connsiteY6" fmla="*/ 381000 h 1692729"/>
              <a:gd name="connsiteX7" fmla="*/ 2354036 w 2620736"/>
              <a:gd name="connsiteY7" fmla="*/ 329293 h 1692729"/>
              <a:gd name="connsiteX8" fmla="*/ 2408465 w 2620736"/>
              <a:gd name="connsiteY8" fmla="*/ 253093 h 1692729"/>
              <a:gd name="connsiteX9" fmla="*/ 2446565 w 2620736"/>
              <a:gd name="connsiteY9" fmla="*/ 190500 h 1692729"/>
              <a:gd name="connsiteX10" fmla="*/ 2500993 w 2620736"/>
              <a:gd name="connsiteY10" fmla="*/ 87086 h 1692729"/>
              <a:gd name="connsiteX11" fmla="*/ 2588079 w 2620736"/>
              <a:gd name="connsiteY11" fmla="*/ 0 h 1692729"/>
              <a:gd name="connsiteX12" fmla="*/ 2620736 w 2620736"/>
              <a:gd name="connsiteY12" fmla="*/ 51707 h 1692729"/>
              <a:gd name="connsiteX13" fmla="*/ 2620736 w 2620736"/>
              <a:gd name="connsiteY13" fmla="*/ 92529 h 1692729"/>
              <a:gd name="connsiteX14" fmla="*/ 2618015 w 2620736"/>
              <a:gd name="connsiteY14" fmla="*/ 171450 h 1692729"/>
              <a:gd name="connsiteX15" fmla="*/ 2618015 w 2620736"/>
              <a:gd name="connsiteY15" fmla="*/ 277586 h 1692729"/>
              <a:gd name="connsiteX16" fmla="*/ 2609850 w 2620736"/>
              <a:gd name="connsiteY16" fmla="*/ 370114 h 1692729"/>
              <a:gd name="connsiteX17" fmla="*/ 2604408 w 2620736"/>
              <a:gd name="connsiteY17" fmla="*/ 410936 h 1692729"/>
              <a:gd name="connsiteX18" fmla="*/ 2593522 w 2620736"/>
              <a:gd name="connsiteY18" fmla="*/ 459921 h 1692729"/>
              <a:gd name="connsiteX19" fmla="*/ 2574472 w 2620736"/>
              <a:gd name="connsiteY19" fmla="*/ 514350 h 1692729"/>
              <a:gd name="connsiteX20" fmla="*/ 2544536 w 2620736"/>
              <a:gd name="connsiteY20" fmla="*/ 568779 h 1692729"/>
              <a:gd name="connsiteX21" fmla="*/ 2500993 w 2620736"/>
              <a:gd name="connsiteY21" fmla="*/ 620486 h 1692729"/>
              <a:gd name="connsiteX22" fmla="*/ 2484665 w 2620736"/>
              <a:gd name="connsiteY22" fmla="*/ 639536 h 1692729"/>
              <a:gd name="connsiteX23" fmla="*/ 2449286 w 2620736"/>
              <a:gd name="connsiteY23" fmla="*/ 647700 h 1692729"/>
              <a:gd name="connsiteX24" fmla="*/ 2378529 w 2620736"/>
              <a:gd name="connsiteY24" fmla="*/ 672193 h 1692729"/>
              <a:gd name="connsiteX25" fmla="*/ 2286000 w 2620736"/>
              <a:gd name="connsiteY25" fmla="*/ 707571 h 1692729"/>
              <a:gd name="connsiteX26" fmla="*/ 2193472 w 2620736"/>
              <a:gd name="connsiteY26" fmla="*/ 753836 h 1692729"/>
              <a:gd name="connsiteX27" fmla="*/ 1398815 w 2620736"/>
              <a:gd name="connsiteY27" fmla="*/ 1211036 h 1692729"/>
              <a:gd name="connsiteX28" fmla="*/ 721179 w 2620736"/>
              <a:gd name="connsiteY28" fmla="*/ 1605643 h 1692729"/>
              <a:gd name="connsiteX29" fmla="*/ 658586 w 2620736"/>
              <a:gd name="connsiteY29" fmla="*/ 1638300 h 1692729"/>
              <a:gd name="connsiteX30" fmla="*/ 623208 w 2620736"/>
              <a:gd name="connsiteY30" fmla="*/ 1657350 h 1692729"/>
              <a:gd name="connsiteX31" fmla="*/ 590550 w 2620736"/>
              <a:gd name="connsiteY31" fmla="*/ 1665514 h 1692729"/>
              <a:gd name="connsiteX32" fmla="*/ 522515 w 2620736"/>
              <a:gd name="connsiteY32" fmla="*/ 1681843 h 1692729"/>
              <a:gd name="connsiteX33" fmla="*/ 394608 w 2620736"/>
              <a:gd name="connsiteY33" fmla="*/ 1692729 h 1692729"/>
              <a:gd name="connsiteX34" fmla="*/ 272143 w 2620736"/>
              <a:gd name="connsiteY34" fmla="*/ 1692729 h 1692729"/>
              <a:gd name="connsiteX35" fmla="*/ 163286 w 2620736"/>
              <a:gd name="connsiteY35" fmla="*/ 1692729 h 1692729"/>
              <a:gd name="connsiteX36" fmla="*/ 62593 w 2620736"/>
              <a:gd name="connsiteY36" fmla="*/ 1681843 h 1692729"/>
              <a:gd name="connsiteX37" fmla="*/ 32658 w 2620736"/>
              <a:gd name="connsiteY37" fmla="*/ 1670957 h 1692729"/>
              <a:gd name="connsiteX38" fmla="*/ 10886 w 2620736"/>
              <a:gd name="connsiteY38" fmla="*/ 1649186 h 1692729"/>
              <a:gd name="connsiteX39" fmla="*/ 0 w 2620736"/>
              <a:gd name="connsiteY39" fmla="*/ 1624693 h 1692729"/>
              <a:gd name="connsiteX40" fmla="*/ 0 w 2620736"/>
              <a:gd name="connsiteY40" fmla="*/ 1602921 h 1692729"/>
              <a:gd name="connsiteX41" fmla="*/ 8165 w 2620736"/>
              <a:gd name="connsiteY41" fmla="*/ 1575707 h 1692729"/>
              <a:gd name="connsiteX42" fmla="*/ 32658 w 2620736"/>
              <a:gd name="connsiteY42" fmla="*/ 1526721 h 1692729"/>
              <a:gd name="connsiteX43" fmla="*/ 103415 w 2620736"/>
              <a:gd name="connsiteY43" fmla="*/ 1396093 h 1692729"/>
              <a:gd name="connsiteX44" fmla="*/ 166008 w 2620736"/>
              <a:gd name="connsiteY44" fmla="*/ 1273629 h 1692729"/>
              <a:gd name="connsiteX45" fmla="*/ 176893 w 2620736"/>
              <a:gd name="connsiteY45" fmla="*/ 1243693 h 1692729"/>
              <a:gd name="connsiteX46" fmla="*/ 176893 w 2620736"/>
              <a:gd name="connsiteY46" fmla="*/ 1178379 h 1692729"/>
              <a:gd name="connsiteX47" fmla="*/ 174172 w 2620736"/>
              <a:gd name="connsiteY47" fmla="*/ 1069521 h 1692729"/>
              <a:gd name="connsiteX48" fmla="*/ 171450 w 2620736"/>
              <a:gd name="connsiteY48" fmla="*/ 1031421 h 1692729"/>
              <a:gd name="connsiteX49" fmla="*/ 155122 w 2620736"/>
              <a:gd name="connsiteY49" fmla="*/ 930729 h 1692729"/>
              <a:gd name="connsiteX50" fmla="*/ 141515 w 2620736"/>
              <a:gd name="connsiteY50" fmla="*/ 865414 h 1692729"/>
              <a:gd name="connsiteX51" fmla="*/ 136072 w 2620736"/>
              <a:gd name="connsiteY51" fmla="*/ 838200 h 1692729"/>
              <a:gd name="connsiteX52" fmla="*/ 141515 w 2620736"/>
              <a:gd name="connsiteY52" fmla="*/ 813707 h 1692729"/>
              <a:gd name="connsiteX53" fmla="*/ 149679 w 2620736"/>
              <a:gd name="connsiteY53" fmla="*/ 794657 h 1692729"/>
              <a:gd name="connsiteX54" fmla="*/ 163286 w 2620736"/>
              <a:gd name="connsiteY54" fmla="*/ 786493 h 1692729"/>
              <a:gd name="connsiteX55" fmla="*/ 176893 w 2620736"/>
              <a:gd name="connsiteY55" fmla="*/ 786493 h 1692729"/>
              <a:gd name="connsiteX56" fmla="*/ 187779 w 2620736"/>
              <a:gd name="connsiteY56" fmla="*/ 791936 h 1692729"/>
              <a:gd name="connsiteX57" fmla="*/ 201386 w 2620736"/>
              <a:gd name="connsiteY57" fmla="*/ 808264 h 1692729"/>
              <a:gd name="connsiteX58" fmla="*/ 214993 w 2620736"/>
              <a:gd name="connsiteY58" fmla="*/ 840921 h 1692729"/>
              <a:gd name="connsiteX59" fmla="*/ 288472 w 2620736"/>
              <a:gd name="connsiteY59" fmla="*/ 1020536 h 1692729"/>
              <a:gd name="connsiteX60" fmla="*/ 348343 w 2620736"/>
              <a:gd name="connsiteY60" fmla="*/ 1170214 h 1692729"/>
              <a:gd name="connsiteX61" fmla="*/ 375558 w 2620736"/>
              <a:gd name="connsiteY61" fmla="*/ 1232807 h 1692729"/>
              <a:gd name="connsiteX62" fmla="*/ 391886 w 2620736"/>
              <a:gd name="connsiteY62" fmla="*/ 1276350 h 1692729"/>
              <a:gd name="connsiteX63" fmla="*/ 413658 w 2620736"/>
              <a:gd name="connsiteY63" fmla="*/ 1309007 h 1692729"/>
              <a:gd name="connsiteX64" fmla="*/ 435429 w 2620736"/>
              <a:gd name="connsiteY64" fmla="*/ 1333500 h 1692729"/>
              <a:gd name="connsiteX65" fmla="*/ 462643 w 2620736"/>
              <a:gd name="connsiteY65" fmla="*/ 1344386 h 1692729"/>
              <a:gd name="connsiteX66" fmla="*/ 500743 w 2620736"/>
              <a:gd name="connsiteY66" fmla="*/ 1349829 h 1692729"/>
              <a:gd name="connsiteX67" fmla="*/ 538843 w 2620736"/>
              <a:gd name="connsiteY67" fmla="*/ 1347107 h 1692729"/>
              <a:gd name="connsiteX68" fmla="*/ 587829 w 2620736"/>
              <a:gd name="connsiteY68" fmla="*/ 1338943 h 1692729"/>
              <a:gd name="connsiteX69" fmla="*/ 620486 w 2620736"/>
              <a:gd name="connsiteY69" fmla="*/ 1328057 h 1692729"/>
              <a:gd name="connsiteX70" fmla="*/ 734786 w 2620736"/>
              <a:gd name="connsiteY70" fmla="*/ 1260021 h 1692729"/>
              <a:gd name="connsiteX71" fmla="*/ 1025979 w 2620736"/>
              <a:gd name="connsiteY71" fmla="*/ 1096736 h 1692729"/>
              <a:gd name="connsiteX72" fmla="*/ 1189265 w 2620736"/>
              <a:gd name="connsiteY72" fmla="*/ 1006929 h 1692729"/>
              <a:gd name="connsiteX0" fmla="*/ 1189265 w 2620736"/>
              <a:gd name="connsiteY0" fmla="*/ 955222 h 1641022"/>
              <a:gd name="connsiteX1" fmla="*/ 1673679 w 2620736"/>
              <a:gd name="connsiteY1" fmla="*/ 683079 h 1641022"/>
              <a:gd name="connsiteX2" fmla="*/ 1948543 w 2620736"/>
              <a:gd name="connsiteY2" fmla="*/ 527957 h 1641022"/>
              <a:gd name="connsiteX3" fmla="*/ 2090058 w 2620736"/>
              <a:gd name="connsiteY3" fmla="*/ 449036 h 1641022"/>
              <a:gd name="connsiteX4" fmla="*/ 2185308 w 2620736"/>
              <a:gd name="connsiteY4" fmla="*/ 394607 h 1641022"/>
              <a:gd name="connsiteX5" fmla="*/ 2247900 w 2620736"/>
              <a:gd name="connsiteY5" fmla="*/ 361950 h 1641022"/>
              <a:gd name="connsiteX6" fmla="*/ 2302329 w 2620736"/>
              <a:gd name="connsiteY6" fmla="*/ 329293 h 1641022"/>
              <a:gd name="connsiteX7" fmla="*/ 2354036 w 2620736"/>
              <a:gd name="connsiteY7" fmla="*/ 277586 h 1641022"/>
              <a:gd name="connsiteX8" fmla="*/ 2408465 w 2620736"/>
              <a:gd name="connsiteY8" fmla="*/ 201386 h 1641022"/>
              <a:gd name="connsiteX9" fmla="*/ 2446565 w 2620736"/>
              <a:gd name="connsiteY9" fmla="*/ 138793 h 1641022"/>
              <a:gd name="connsiteX10" fmla="*/ 2500993 w 2620736"/>
              <a:gd name="connsiteY10" fmla="*/ 35379 h 1641022"/>
              <a:gd name="connsiteX11" fmla="*/ 2620736 w 2620736"/>
              <a:gd name="connsiteY11" fmla="*/ 0 h 1641022"/>
              <a:gd name="connsiteX12" fmla="*/ 2620736 w 2620736"/>
              <a:gd name="connsiteY12" fmla="*/ 40822 h 1641022"/>
              <a:gd name="connsiteX13" fmla="*/ 2618015 w 2620736"/>
              <a:gd name="connsiteY13" fmla="*/ 119743 h 1641022"/>
              <a:gd name="connsiteX14" fmla="*/ 2618015 w 2620736"/>
              <a:gd name="connsiteY14" fmla="*/ 225879 h 1641022"/>
              <a:gd name="connsiteX15" fmla="*/ 2609850 w 2620736"/>
              <a:gd name="connsiteY15" fmla="*/ 318407 h 1641022"/>
              <a:gd name="connsiteX16" fmla="*/ 2604408 w 2620736"/>
              <a:gd name="connsiteY16" fmla="*/ 359229 h 1641022"/>
              <a:gd name="connsiteX17" fmla="*/ 2593522 w 2620736"/>
              <a:gd name="connsiteY17" fmla="*/ 408214 h 1641022"/>
              <a:gd name="connsiteX18" fmla="*/ 2574472 w 2620736"/>
              <a:gd name="connsiteY18" fmla="*/ 462643 h 1641022"/>
              <a:gd name="connsiteX19" fmla="*/ 2544536 w 2620736"/>
              <a:gd name="connsiteY19" fmla="*/ 517072 h 1641022"/>
              <a:gd name="connsiteX20" fmla="*/ 2500993 w 2620736"/>
              <a:gd name="connsiteY20" fmla="*/ 568779 h 1641022"/>
              <a:gd name="connsiteX21" fmla="*/ 2484665 w 2620736"/>
              <a:gd name="connsiteY21" fmla="*/ 587829 h 1641022"/>
              <a:gd name="connsiteX22" fmla="*/ 2449286 w 2620736"/>
              <a:gd name="connsiteY22" fmla="*/ 595993 h 1641022"/>
              <a:gd name="connsiteX23" fmla="*/ 2378529 w 2620736"/>
              <a:gd name="connsiteY23" fmla="*/ 620486 h 1641022"/>
              <a:gd name="connsiteX24" fmla="*/ 2286000 w 2620736"/>
              <a:gd name="connsiteY24" fmla="*/ 655864 h 1641022"/>
              <a:gd name="connsiteX25" fmla="*/ 2193472 w 2620736"/>
              <a:gd name="connsiteY25" fmla="*/ 702129 h 1641022"/>
              <a:gd name="connsiteX26" fmla="*/ 1398815 w 2620736"/>
              <a:gd name="connsiteY26" fmla="*/ 1159329 h 1641022"/>
              <a:gd name="connsiteX27" fmla="*/ 721179 w 2620736"/>
              <a:gd name="connsiteY27" fmla="*/ 1553936 h 1641022"/>
              <a:gd name="connsiteX28" fmla="*/ 658586 w 2620736"/>
              <a:gd name="connsiteY28" fmla="*/ 1586593 h 1641022"/>
              <a:gd name="connsiteX29" fmla="*/ 623208 w 2620736"/>
              <a:gd name="connsiteY29" fmla="*/ 1605643 h 1641022"/>
              <a:gd name="connsiteX30" fmla="*/ 590550 w 2620736"/>
              <a:gd name="connsiteY30" fmla="*/ 1613807 h 1641022"/>
              <a:gd name="connsiteX31" fmla="*/ 522515 w 2620736"/>
              <a:gd name="connsiteY31" fmla="*/ 1630136 h 1641022"/>
              <a:gd name="connsiteX32" fmla="*/ 394608 w 2620736"/>
              <a:gd name="connsiteY32" fmla="*/ 1641022 h 1641022"/>
              <a:gd name="connsiteX33" fmla="*/ 272143 w 2620736"/>
              <a:gd name="connsiteY33" fmla="*/ 1641022 h 1641022"/>
              <a:gd name="connsiteX34" fmla="*/ 163286 w 2620736"/>
              <a:gd name="connsiteY34" fmla="*/ 1641022 h 1641022"/>
              <a:gd name="connsiteX35" fmla="*/ 62593 w 2620736"/>
              <a:gd name="connsiteY35" fmla="*/ 1630136 h 1641022"/>
              <a:gd name="connsiteX36" fmla="*/ 32658 w 2620736"/>
              <a:gd name="connsiteY36" fmla="*/ 1619250 h 1641022"/>
              <a:gd name="connsiteX37" fmla="*/ 10886 w 2620736"/>
              <a:gd name="connsiteY37" fmla="*/ 1597479 h 1641022"/>
              <a:gd name="connsiteX38" fmla="*/ 0 w 2620736"/>
              <a:gd name="connsiteY38" fmla="*/ 1572986 h 1641022"/>
              <a:gd name="connsiteX39" fmla="*/ 0 w 2620736"/>
              <a:gd name="connsiteY39" fmla="*/ 1551214 h 1641022"/>
              <a:gd name="connsiteX40" fmla="*/ 8165 w 2620736"/>
              <a:gd name="connsiteY40" fmla="*/ 1524000 h 1641022"/>
              <a:gd name="connsiteX41" fmla="*/ 32658 w 2620736"/>
              <a:gd name="connsiteY41" fmla="*/ 1475014 h 1641022"/>
              <a:gd name="connsiteX42" fmla="*/ 103415 w 2620736"/>
              <a:gd name="connsiteY42" fmla="*/ 1344386 h 1641022"/>
              <a:gd name="connsiteX43" fmla="*/ 166008 w 2620736"/>
              <a:gd name="connsiteY43" fmla="*/ 1221922 h 1641022"/>
              <a:gd name="connsiteX44" fmla="*/ 176893 w 2620736"/>
              <a:gd name="connsiteY44" fmla="*/ 1191986 h 1641022"/>
              <a:gd name="connsiteX45" fmla="*/ 176893 w 2620736"/>
              <a:gd name="connsiteY45" fmla="*/ 1126672 h 1641022"/>
              <a:gd name="connsiteX46" fmla="*/ 174172 w 2620736"/>
              <a:gd name="connsiteY46" fmla="*/ 1017814 h 1641022"/>
              <a:gd name="connsiteX47" fmla="*/ 171450 w 2620736"/>
              <a:gd name="connsiteY47" fmla="*/ 979714 h 1641022"/>
              <a:gd name="connsiteX48" fmla="*/ 155122 w 2620736"/>
              <a:gd name="connsiteY48" fmla="*/ 879022 h 1641022"/>
              <a:gd name="connsiteX49" fmla="*/ 141515 w 2620736"/>
              <a:gd name="connsiteY49" fmla="*/ 813707 h 1641022"/>
              <a:gd name="connsiteX50" fmla="*/ 136072 w 2620736"/>
              <a:gd name="connsiteY50" fmla="*/ 786493 h 1641022"/>
              <a:gd name="connsiteX51" fmla="*/ 141515 w 2620736"/>
              <a:gd name="connsiteY51" fmla="*/ 762000 h 1641022"/>
              <a:gd name="connsiteX52" fmla="*/ 149679 w 2620736"/>
              <a:gd name="connsiteY52" fmla="*/ 742950 h 1641022"/>
              <a:gd name="connsiteX53" fmla="*/ 163286 w 2620736"/>
              <a:gd name="connsiteY53" fmla="*/ 734786 h 1641022"/>
              <a:gd name="connsiteX54" fmla="*/ 176893 w 2620736"/>
              <a:gd name="connsiteY54" fmla="*/ 734786 h 1641022"/>
              <a:gd name="connsiteX55" fmla="*/ 187779 w 2620736"/>
              <a:gd name="connsiteY55" fmla="*/ 740229 h 1641022"/>
              <a:gd name="connsiteX56" fmla="*/ 201386 w 2620736"/>
              <a:gd name="connsiteY56" fmla="*/ 756557 h 1641022"/>
              <a:gd name="connsiteX57" fmla="*/ 214993 w 2620736"/>
              <a:gd name="connsiteY57" fmla="*/ 789214 h 1641022"/>
              <a:gd name="connsiteX58" fmla="*/ 288472 w 2620736"/>
              <a:gd name="connsiteY58" fmla="*/ 968829 h 1641022"/>
              <a:gd name="connsiteX59" fmla="*/ 348343 w 2620736"/>
              <a:gd name="connsiteY59" fmla="*/ 1118507 h 1641022"/>
              <a:gd name="connsiteX60" fmla="*/ 375558 w 2620736"/>
              <a:gd name="connsiteY60" fmla="*/ 1181100 h 1641022"/>
              <a:gd name="connsiteX61" fmla="*/ 391886 w 2620736"/>
              <a:gd name="connsiteY61" fmla="*/ 1224643 h 1641022"/>
              <a:gd name="connsiteX62" fmla="*/ 413658 w 2620736"/>
              <a:gd name="connsiteY62" fmla="*/ 1257300 h 1641022"/>
              <a:gd name="connsiteX63" fmla="*/ 435429 w 2620736"/>
              <a:gd name="connsiteY63" fmla="*/ 1281793 h 1641022"/>
              <a:gd name="connsiteX64" fmla="*/ 462643 w 2620736"/>
              <a:gd name="connsiteY64" fmla="*/ 1292679 h 1641022"/>
              <a:gd name="connsiteX65" fmla="*/ 500743 w 2620736"/>
              <a:gd name="connsiteY65" fmla="*/ 1298122 h 1641022"/>
              <a:gd name="connsiteX66" fmla="*/ 538843 w 2620736"/>
              <a:gd name="connsiteY66" fmla="*/ 1295400 h 1641022"/>
              <a:gd name="connsiteX67" fmla="*/ 587829 w 2620736"/>
              <a:gd name="connsiteY67" fmla="*/ 1287236 h 1641022"/>
              <a:gd name="connsiteX68" fmla="*/ 620486 w 2620736"/>
              <a:gd name="connsiteY68" fmla="*/ 1276350 h 1641022"/>
              <a:gd name="connsiteX69" fmla="*/ 734786 w 2620736"/>
              <a:gd name="connsiteY69" fmla="*/ 1208314 h 1641022"/>
              <a:gd name="connsiteX70" fmla="*/ 1025979 w 2620736"/>
              <a:gd name="connsiteY70" fmla="*/ 1045029 h 1641022"/>
              <a:gd name="connsiteX71" fmla="*/ 1189265 w 2620736"/>
              <a:gd name="connsiteY71" fmla="*/ 955222 h 1641022"/>
              <a:gd name="connsiteX0" fmla="*/ 1189265 w 2620736"/>
              <a:gd name="connsiteY0" fmla="*/ 919843 h 1605643"/>
              <a:gd name="connsiteX1" fmla="*/ 1673679 w 2620736"/>
              <a:gd name="connsiteY1" fmla="*/ 647700 h 1605643"/>
              <a:gd name="connsiteX2" fmla="*/ 1948543 w 2620736"/>
              <a:gd name="connsiteY2" fmla="*/ 492578 h 1605643"/>
              <a:gd name="connsiteX3" fmla="*/ 2090058 w 2620736"/>
              <a:gd name="connsiteY3" fmla="*/ 413657 h 1605643"/>
              <a:gd name="connsiteX4" fmla="*/ 2185308 w 2620736"/>
              <a:gd name="connsiteY4" fmla="*/ 359228 h 1605643"/>
              <a:gd name="connsiteX5" fmla="*/ 2247900 w 2620736"/>
              <a:gd name="connsiteY5" fmla="*/ 326571 h 1605643"/>
              <a:gd name="connsiteX6" fmla="*/ 2302329 w 2620736"/>
              <a:gd name="connsiteY6" fmla="*/ 293914 h 1605643"/>
              <a:gd name="connsiteX7" fmla="*/ 2354036 w 2620736"/>
              <a:gd name="connsiteY7" fmla="*/ 242207 h 1605643"/>
              <a:gd name="connsiteX8" fmla="*/ 2408465 w 2620736"/>
              <a:gd name="connsiteY8" fmla="*/ 166007 h 1605643"/>
              <a:gd name="connsiteX9" fmla="*/ 2446565 w 2620736"/>
              <a:gd name="connsiteY9" fmla="*/ 103414 h 1605643"/>
              <a:gd name="connsiteX10" fmla="*/ 2500993 w 2620736"/>
              <a:gd name="connsiteY10" fmla="*/ 0 h 1605643"/>
              <a:gd name="connsiteX11" fmla="*/ 2620736 w 2620736"/>
              <a:gd name="connsiteY11" fmla="*/ 5443 h 1605643"/>
              <a:gd name="connsiteX12" fmla="*/ 2618015 w 2620736"/>
              <a:gd name="connsiteY12" fmla="*/ 84364 h 1605643"/>
              <a:gd name="connsiteX13" fmla="*/ 2618015 w 2620736"/>
              <a:gd name="connsiteY13" fmla="*/ 190500 h 1605643"/>
              <a:gd name="connsiteX14" fmla="*/ 2609850 w 2620736"/>
              <a:gd name="connsiteY14" fmla="*/ 283028 h 1605643"/>
              <a:gd name="connsiteX15" fmla="*/ 2604408 w 2620736"/>
              <a:gd name="connsiteY15" fmla="*/ 323850 h 1605643"/>
              <a:gd name="connsiteX16" fmla="*/ 2593522 w 2620736"/>
              <a:gd name="connsiteY16" fmla="*/ 372835 h 1605643"/>
              <a:gd name="connsiteX17" fmla="*/ 2574472 w 2620736"/>
              <a:gd name="connsiteY17" fmla="*/ 427264 h 1605643"/>
              <a:gd name="connsiteX18" fmla="*/ 2544536 w 2620736"/>
              <a:gd name="connsiteY18" fmla="*/ 481693 h 1605643"/>
              <a:gd name="connsiteX19" fmla="*/ 2500993 w 2620736"/>
              <a:gd name="connsiteY19" fmla="*/ 533400 h 1605643"/>
              <a:gd name="connsiteX20" fmla="*/ 2484665 w 2620736"/>
              <a:gd name="connsiteY20" fmla="*/ 552450 h 1605643"/>
              <a:gd name="connsiteX21" fmla="*/ 2449286 w 2620736"/>
              <a:gd name="connsiteY21" fmla="*/ 560614 h 1605643"/>
              <a:gd name="connsiteX22" fmla="*/ 2378529 w 2620736"/>
              <a:gd name="connsiteY22" fmla="*/ 585107 h 1605643"/>
              <a:gd name="connsiteX23" fmla="*/ 2286000 w 2620736"/>
              <a:gd name="connsiteY23" fmla="*/ 620485 h 1605643"/>
              <a:gd name="connsiteX24" fmla="*/ 2193472 w 2620736"/>
              <a:gd name="connsiteY24" fmla="*/ 666750 h 1605643"/>
              <a:gd name="connsiteX25" fmla="*/ 1398815 w 2620736"/>
              <a:gd name="connsiteY25" fmla="*/ 1123950 h 1605643"/>
              <a:gd name="connsiteX26" fmla="*/ 721179 w 2620736"/>
              <a:gd name="connsiteY26" fmla="*/ 1518557 h 1605643"/>
              <a:gd name="connsiteX27" fmla="*/ 658586 w 2620736"/>
              <a:gd name="connsiteY27" fmla="*/ 1551214 h 1605643"/>
              <a:gd name="connsiteX28" fmla="*/ 623208 w 2620736"/>
              <a:gd name="connsiteY28" fmla="*/ 1570264 h 1605643"/>
              <a:gd name="connsiteX29" fmla="*/ 590550 w 2620736"/>
              <a:gd name="connsiteY29" fmla="*/ 1578428 h 1605643"/>
              <a:gd name="connsiteX30" fmla="*/ 522515 w 2620736"/>
              <a:gd name="connsiteY30" fmla="*/ 1594757 h 1605643"/>
              <a:gd name="connsiteX31" fmla="*/ 394608 w 2620736"/>
              <a:gd name="connsiteY31" fmla="*/ 1605643 h 1605643"/>
              <a:gd name="connsiteX32" fmla="*/ 272143 w 2620736"/>
              <a:gd name="connsiteY32" fmla="*/ 1605643 h 1605643"/>
              <a:gd name="connsiteX33" fmla="*/ 163286 w 2620736"/>
              <a:gd name="connsiteY33" fmla="*/ 1605643 h 1605643"/>
              <a:gd name="connsiteX34" fmla="*/ 62593 w 2620736"/>
              <a:gd name="connsiteY34" fmla="*/ 1594757 h 1605643"/>
              <a:gd name="connsiteX35" fmla="*/ 32658 w 2620736"/>
              <a:gd name="connsiteY35" fmla="*/ 1583871 h 1605643"/>
              <a:gd name="connsiteX36" fmla="*/ 10886 w 2620736"/>
              <a:gd name="connsiteY36" fmla="*/ 1562100 h 1605643"/>
              <a:gd name="connsiteX37" fmla="*/ 0 w 2620736"/>
              <a:gd name="connsiteY37" fmla="*/ 1537607 h 1605643"/>
              <a:gd name="connsiteX38" fmla="*/ 0 w 2620736"/>
              <a:gd name="connsiteY38" fmla="*/ 1515835 h 1605643"/>
              <a:gd name="connsiteX39" fmla="*/ 8165 w 2620736"/>
              <a:gd name="connsiteY39" fmla="*/ 1488621 h 1605643"/>
              <a:gd name="connsiteX40" fmla="*/ 32658 w 2620736"/>
              <a:gd name="connsiteY40" fmla="*/ 1439635 h 1605643"/>
              <a:gd name="connsiteX41" fmla="*/ 103415 w 2620736"/>
              <a:gd name="connsiteY41" fmla="*/ 1309007 h 1605643"/>
              <a:gd name="connsiteX42" fmla="*/ 166008 w 2620736"/>
              <a:gd name="connsiteY42" fmla="*/ 1186543 h 1605643"/>
              <a:gd name="connsiteX43" fmla="*/ 176893 w 2620736"/>
              <a:gd name="connsiteY43" fmla="*/ 1156607 h 1605643"/>
              <a:gd name="connsiteX44" fmla="*/ 176893 w 2620736"/>
              <a:gd name="connsiteY44" fmla="*/ 1091293 h 1605643"/>
              <a:gd name="connsiteX45" fmla="*/ 174172 w 2620736"/>
              <a:gd name="connsiteY45" fmla="*/ 982435 h 1605643"/>
              <a:gd name="connsiteX46" fmla="*/ 171450 w 2620736"/>
              <a:gd name="connsiteY46" fmla="*/ 944335 h 1605643"/>
              <a:gd name="connsiteX47" fmla="*/ 155122 w 2620736"/>
              <a:gd name="connsiteY47" fmla="*/ 843643 h 1605643"/>
              <a:gd name="connsiteX48" fmla="*/ 141515 w 2620736"/>
              <a:gd name="connsiteY48" fmla="*/ 778328 h 1605643"/>
              <a:gd name="connsiteX49" fmla="*/ 136072 w 2620736"/>
              <a:gd name="connsiteY49" fmla="*/ 751114 h 1605643"/>
              <a:gd name="connsiteX50" fmla="*/ 141515 w 2620736"/>
              <a:gd name="connsiteY50" fmla="*/ 726621 h 1605643"/>
              <a:gd name="connsiteX51" fmla="*/ 149679 w 2620736"/>
              <a:gd name="connsiteY51" fmla="*/ 707571 h 1605643"/>
              <a:gd name="connsiteX52" fmla="*/ 163286 w 2620736"/>
              <a:gd name="connsiteY52" fmla="*/ 699407 h 1605643"/>
              <a:gd name="connsiteX53" fmla="*/ 176893 w 2620736"/>
              <a:gd name="connsiteY53" fmla="*/ 699407 h 1605643"/>
              <a:gd name="connsiteX54" fmla="*/ 187779 w 2620736"/>
              <a:gd name="connsiteY54" fmla="*/ 704850 h 1605643"/>
              <a:gd name="connsiteX55" fmla="*/ 201386 w 2620736"/>
              <a:gd name="connsiteY55" fmla="*/ 721178 h 1605643"/>
              <a:gd name="connsiteX56" fmla="*/ 214993 w 2620736"/>
              <a:gd name="connsiteY56" fmla="*/ 753835 h 1605643"/>
              <a:gd name="connsiteX57" fmla="*/ 288472 w 2620736"/>
              <a:gd name="connsiteY57" fmla="*/ 933450 h 1605643"/>
              <a:gd name="connsiteX58" fmla="*/ 348343 w 2620736"/>
              <a:gd name="connsiteY58" fmla="*/ 1083128 h 1605643"/>
              <a:gd name="connsiteX59" fmla="*/ 375558 w 2620736"/>
              <a:gd name="connsiteY59" fmla="*/ 1145721 h 1605643"/>
              <a:gd name="connsiteX60" fmla="*/ 391886 w 2620736"/>
              <a:gd name="connsiteY60" fmla="*/ 1189264 h 1605643"/>
              <a:gd name="connsiteX61" fmla="*/ 413658 w 2620736"/>
              <a:gd name="connsiteY61" fmla="*/ 1221921 h 1605643"/>
              <a:gd name="connsiteX62" fmla="*/ 435429 w 2620736"/>
              <a:gd name="connsiteY62" fmla="*/ 1246414 h 1605643"/>
              <a:gd name="connsiteX63" fmla="*/ 462643 w 2620736"/>
              <a:gd name="connsiteY63" fmla="*/ 1257300 h 1605643"/>
              <a:gd name="connsiteX64" fmla="*/ 500743 w 2620736"/>
              <a:gd name="connsiteY64" fmla="*/ 1262743 h 1605643"/>
              <a:gd name="connsiteX65" fmla="*/ 538843 w 2620736"/>
              <a:gd name="connsiteY65" fmla="*/ 1260021 h 1605643"/>
              <a:gd name="connsiteX66" fmla="*/ 587829 w 2620736"/>
              <a:gd name="connsiteY66" fmla="*/ 1251857 h 1605643"/>
              <a:gd name="connsiteX67" fmla="*/ 620486 w 2620736"/>
              <a:gd name="connsiteY67" fmla="*/ 1240971 h 1605643"/>
              <a:gd name="connsiteX68" fmla="*/ 734786 w 2620736"/>
              <a:gd name="connsiteY68" fmla="*/ 1172935 h 1605643"/>
              <a:gd name="connsiteX69" fmla="*/ 1025979 w 2620736"/>
              <a:gd name="connsiteY69" fmla="*/ 1009650 h 1605643"/>
              <a:gd name="connsiteX70" fmla="*/ 1189265 w 2620736"/>
              <a:gd name="connsiteY70" fmla="*/ 919843 h 1605643"/>
              <a:gd name="connsiteX0" fmla="*/ 1189265 w 2618015"/>
              <a:gd name="connsiteY0" fmla="*/ 919843 h 1605643"/>
              <a:gd name="connsiteX1" fmla="*/ 1673679 w 2618015"/>
              <a:gd name="connsiteY1" fmla="*/ 647700 h 1605643"/>
              <a:gd name="connsiteX2" fmla="*/ 1948543 w 2618015"/>
              <a:gd name="connsiteY2" fmla="*/ 492578 h 1605643"/>
              <a:gd name="connsiteX3" fmla="*/ 2090058 w 2618015"/>
              <a:gd name="connsiteY3" fmla="*/ 413657 h 1605643"/>
              <a:gd name="connsiteX4" fmla="*/ 2185308 w 2618015"/>
              <a:gd name="connsiteY4" fmla="*/ 359228 h 1605643"/>
              <a:gd name="connsiteX5" fmla="*/ 2247900 w 2618015"/>
              <a:gd name="connsiteY5" fmla="*/ 326571 h 1605643"/>
              <a:gd name="connsiteX6" fmla="*/ 2302329 w 2618015"/>
              <a:gd name="connsiteY6" fmla="*/ 293914 h 1605643"/>
              <a:gd name="connsiteX7" fmla="*/ 2354036 w 2618015"/>
              <a:gd name="connsiteY7" fmla="*/ 242207 h 1605643"/>
              <a:gd name="connsiteX8" fmla="*/ 2408465 w 2618015"/>
              <a:gd name="connsiteY8" fmla="*/ 166007 h 1605643"/>
              <a:gd name="connsiteX9" fmla="*/ 2446565 w 2618015"/>
              <a:gd name="connsiteY9" fmla="*/ 103414 h 1605643"/>
              <a:gd name="connsiteX10" fmla="*/ 2500993 w 2618015"/>
              <a:gd name="connsiteY10" fmla="*/ 0 h 1605643"/>
              <a:gd name="connsiteX11" fmla="*/ 2618015 w 2618015"/>
              <a:gd name="connsiteY11" fmla="*/ 84364 h 1605643"/>
              <a:gd name="connsiteX12" fmla="*/ 2618015 w 2618015"/>
              <a:gd name="connsiteY12" fmla="*/ 190500 h 1605643"/>
              <a:gd name="connsiteX13" fmla="*/ 2609850 w 2618015"/>
              <a:gd name="connsiteY13" fmla="*/ 283028 h 1605643"/>
              <a:gd name="connsiteX14" fmla="*/ 2604408 w 2618015"/>
              <a:gd name="connsiteY14" fmla="*/ 323850 h 1605643"/>
              <a:gd name="connsiteX15" fmla="*/ 2593522 w 2618015"/>
              <a:gd name="connsiteY15" fmla="*/ 372835 h 1605643"/>
              <a:gd name="connsiteX16" fmla="*/ 2574472 w 2618015"/>
              <a:gd name="connsiteY16" fmla="*/ 427264 h 1605643"/>
              <a:gd name="connsiteX17" fmla="*/ 2544536 w 2618015"/>
              <a:gd name="connsiteY17" fmla="*/ 481693 h 1605643"/>
              <a:gd name="connsiteX18" fmla="*/ 2500993 w 2618015"/>
              <a:gd name="connsiteY18" fmla="*/ 533400 h 1605643"/>
              <a:gd name="connsiteX19" fmla="*/ 2484665 w 2618015"/>
              <a:gd name="connsiteY19" fmla="*/ 552450 h 1605643"/>
              <a:gd name="connsiteX20" fmla="*/ 2449286 w 2618015"/>
              <a:gd name="connsiteY20" fmla="*/ 560614 h 1605643"/>
              <a:gd name="connsiteX21" fmla="*/ 2378529 w 2618015"/>
              <a:gd name="connsiteY21" fmla="*/ 585107 h 1605643"/>
              <a:gd name="connsiteX22" fmla="*/ 2286000 w 2618015"/>
              <a:gd name="connsiteY22" fmla="*/ 620485 h 1605643"/>
              <a:gd name="connsiteX23" fmla="*/ 2193472 w 2618015"/>
              <a:gd name="connsiteY23" fmla="*/ 666750 h 1605643"/>
              <a:gd name="connsiteX24" fmla="*/ 1398815 w 2618015"/>
              <a:gd name="connsiteY24" fmla="*/ 1123950 h 1605643"/>
              <a:gd name="connsiteX25" fmla="*/ 721179 w 2618015"/>
              <a:gd name="connsiteY25" fmla="*/ 1518557 h 1605643"/>
              <a:gd name="connsiteX26" fmla="*/ 658586 w 2618015"/>
              <a:gd name="connsiteY26" fmla="*/ 1551214 h 1605643"/>
              <a:gd name="connsiteX27" fmla="*/ 623208 w 2618015"/>
              <a:gd name="connsiteY27" fmla="*/ 1570264 h 1605643"/>
              <a:gd name="connsiteX28" fmla="*/ 590550 w 2618015"/>
              <a:gd name="connsiteY28" fmla="*/ 1578428 h 1605643"/>
              <a:gd name="connsiteX29" fmla="*/ 522515 w 2618015"/>
              <a:gd name="connsiteY29" fmla="*/ 1594757 h 1605643"/>
              <a:gd name="connsiteX30" fmla="*/ 394608 w 2618015"/>
              <a:gd name="connsiteY30" fmla="*/ 1605643 h 1605643"/>
              <a:gd name="connsiteX31" fmla="*/ 272143 w 2618015"/>
              <a:gd name="connsiteY31" fmla="*/ 1605643 h 1605643"/>
              <a:gd name="connsiteX32" fmla="*/ 163286 w 2618015"/>
              <a:gd name="connsiteY32" fmla="*/ 1605643 h 1605643"/>
              <a:gd name="connsiteX33" fmla="*/ 62593 w 2618015"/>
              <a:gd name="connsiteY33" fmla="*/ 1594757 h 1605643"/>
              <a:gd name="connsiteX34" fmla="*/ 32658 w 2618015"/>
              <a:gd name="connsiteY34" fmla="*/ 1583871 h 1605643"/>
              <a:gd name="connsiteX35" fmla="*/ 10886 w 2618015"/>
              <a:gd name="connsiteY35" fmla="*/ 1562100 h 1605643"/>
              <a:gd name="connsiteX36" fmla="*/ 0 w 2618015"/>
              <a:gd name="connsiteY36" fmla="*/ 1537607 h 1605643"/>
              <a:gd name="connsiteX37" fmla="*/ 0 w 2618015"/>
              <a:gd name="connsiteY37" fmla="*/ 1515835 h 1605643"/>
              <a:gd name="connsiteX38" fmla="*/ 8165 w 2618015"/>
              <a:gd name="connsiteY38" fmla="*/ 1488621 h 1605643"/>
              <a:gd name="connsiteX39" fmla="*/ 32658 w 2618015"/>
              <a:gd name="connsiteY39" fmla="*/ 1439635 h 1605643"/>
              <a:gd name="connsiteX40" fmla="*/ 103415 w 2618015"/>
              <a:gd name="connsiteY40" fmla="*/ 1309007 h 1605643"/>
              <a:gd name="connsiteX41" fmla="*/ 166008 w 2618015"/>
              <a:gd name="connsiteY41" fmla="*/ 1186543 h 1605643"/>
              <a:gd name="connsiteX42" fmla="*/ 176893 w 2618015"/>
              <a:gd name="connsiteY42" fmla="*/ 1156607 h 1605643"/>
              <a:gd name="connsiteX43" fmla="*/ 176893 w 2618015"/>
              <a:gd name="connsiteY43" fmla="*/ 1091293 h 1605643"/>
              <a:gd name="connsiteX44" fmla="*/ 174172 w 2618015"/>
              <a:gd name="connsiteY44" fmla="*/ 982435 h 1605643"/>
              <a:gd name="connsiteX45" fmla="*/ 171450 w 2618015"/>
              <a:gd name="connsiteY45" fmla="*/ 944335 h 1605643"/>
              <a:gd name="connsiteX46" fmla="*/ 155122 w 2618015"/>
              <a:gd name="connsiteY46" fmla="*/ 843643 h 1605643"/>
              <a:gd name="connsiteX47" fmla="*/ 141515 w 2618015"/>
              <a:gd name="connsiteY47" fmla="*/ 778328 h 1605643"/>
              <a:gd name="connsiteX48" fmla="*/ 136072 w 2618015"/>
              <a:gd name="connsiteY48" fmla="*/ 751114 h 1605643"/>
              <a:gd name="connsiteX49" fmla="*/ 141515 w 2618015"/>
              <a:gd name="connsiteY49" fmla="*/ 726621 h 1605643"/>
              <a:gd name="connsiteX50" fmla="*/ 149679 w 2618015"/>
              <a:gd name="connsiteY50" fmla="*/ 707571 h 1605643"/>
              <a:gd name="connsiteX51" fmla="*/ 163286 w 2618015"/>
              <a:gd name="connsiteY51" fmla="*/ 699407 h 1605643"/>
              <a:gd name="connsiteX52" fmla="*/ 176893 w 2618015"/>
              <a:gd name="connsiteY52" fmla="*/ 699407 h 1605643"/>
              <a:gd name="connsiteX53" fmla="*/ 187779 w 2618015"/>
              <a:gd name="connsiteY53" fmla="*/ 704850 h 1605643"/>
              <a:gd name="connsiteX54" fmla="*/ 201386 w 2618015"/>
              <a:gd name="connsiteY54" fmla="*/ 721178 h 1605643"/>
              <a:gd name="connsiteX55" fmla="*/ 214993 w 2618015"/>
              <a:gd name="connsiteY55" fmla="*/ 753835 h 1605643"/>
              <a:gd name="connsiteX56" fmla="*/ 288472 w 2618015"/>
              <a:gd name="connsiteY56" fmla="*/ 933450 h 1605643"/>
              <a:gd name="connsiteX57" fmla="*/ 348343 w 2618015"/>
              <a:gd name="connsiteY57" fmla="*/ 1083128 h 1605643"/>
              <a:gd name="connsiteX58" fmla="*/ 375558 w 2618015"/>
              <a:gd name="connsiteY58" fmla="*/ 1145721 h 1605643"/>
              <a:gd name="connsiteX59" fmla="*/ 391886 w 2618015"/>
              <a:gd name="connsiteY59" fmla="*/ 1189264 h 1605643"/>
              <a:gd name="connsiteX60" fmla="*/ 413658 w 2618015"/>
              <a:gd name="connsiteY60" fmla="*/ 1221921 h 1605643"/>
              <a:gd name="connsiteX61" fmla="*/ 435429 w 2618015"/>
              <a:gd name="connsiteY61" fmla="*/ 1246414 h 1605643"/>
              <a:gd name="connsiteX62" fmla="*/ 462643 w 2618015"/>
              <a:gd name="connsiteY62" fmla="*/ 1257300 h 1605643"/>
              <a:gd name="connsiteX63" fmla="*/ 500743 w 2618015"/>
              <a:gd name="connsiteY63" fmla="*/ 1262743 h 1605643"/>
              <a:gd name="connsiteX64" fmla="*/ 538843 w 2618015"/>
              <a:gd name="connsiteY64" fmla="*/ 1260021 h 1605643"/>
              <a:gd name="connsiteX65" fmla="*/ 587829 w 2618015"/>
              <a:gd name="connsiteY65" fmla="*/ 1251857 h 1605643"/>
              <a:gd name="connsiteX66" fmla="*/ 620486 w 2618015"/>
              <a:gd name="connsiteY66" fmla="*/ 1240971 h 1605643"/>
              <a:gd name="connsiteX67" fmla="*/ 734786 w 2618015"/>
              <a:gd name="connsiteY67" fmla="*/ 1172935 h 1605643"/>
              <a:gd name="connsiteX68" fmla="*/ 1025979 w 2618015"/>
              <a:gd name="connsiteY68" fmla="*/ 1009650 h 1605643"/>
              <a:gd name="connsiteX69" fmla="*/ 1189265 w 2618015"/>
              <a:gd name="connsiteY69" fmla="*/ 919843 h 1605643"/>
              <a:gd name="connsiteX0" fmla="*/ 1189265 w 2618015"/>
              <a:gd name="connsiteY0" fmla="*/ 919843 h 1605643"/>
              <a:gd name="connsiteX1" fmla="*/ 1673679 w 2618015"/>
              <a:gd name="connsiteY1" fmla="*/ 647700 h 1605643"/>
              <a:gd name="connsiteX2" fmla="*/ 1948543 w 2618015"/>
              <a:gd name="connsiteY2" fmla="*/ 492578 h 1605643"/>
              <a:gd name="connsiteX3" fmla="*/ 2090058 w 2618015"/>
              <a:gd name="connsiteY3" fmla="*/ 413657 h 1605643"/>
              <a:gd name="connsiteX4" fmla="*/ 2185308 w 2618015"/>
              <a:gd name="connsiteY4" fmla="*/ 359228 h 1605643"/>
              <a:gd name="connsiteX5" fmla="*/ 2247900 w 2618015"/>
              <a:gd name="connsiteY5" fmla="*/ 326571 h 1605643"/>
              <a:gd name="connsiteX6" fmla="*/ 2302329 w 2618015"/>
              <a:gd name="connsiteY6" fmla="*/ 293914 h 1605643"/>
              <a:gd name="connsiteX7" fmla="*/ 2354036 w 2618015"/>
              <a:gd name="connsiteY7" fmla="*/ 242207 h 1605643"/>
              <a:gd name="connsiteX8" fmla="*/ 2408465 w 2618015"/>
              <a:gd name="connsiteY8" fmla="*/ 166007 h 1605643"/>
              <a:gd name="connsiteX9" fmla="*/ 2446565 w 2618015"/>
              <a:gd name="connsiteY9" fmla="*/ 103414 h 1605643"/>
              <a:gd name="connsiteX10" fmla="*/ 2500993 w 2618015"/>
              <a:gd name="connsiteY10" fmla="*/ 0 h 1605643"/>
              <a:gd name="connsiteX11" fmla="*/ 2618015 w 2618015"/>
              <a:gd name="connsiteY11" fmla="*/ 190500 h 1605643"/>
              <a:gd name="connsiteX12" fmla="*/ 2609850 w 2618015"/>
              <a:gd name="connsiteY12" fmla="*/ 283028 h 1605643"/>
              <a:gd name="connsiteX13" fmla="*/ 2604408 w 2618015"/>
              <a:gd name="connsiteY13" fmla="*/ 323850 h 1605643"/>
              <a:gd name="connsiteX14" fmla="*/ 2593522 w 2618015"/>
              <a:gd name="connsiteY14" fmla="*/ 372835 h 1605643"/>
              <a:gd name="connsiteX15" fmla="*/ 2574472 w 2618015"/>
              <a:gd name="connsiteY15" fmla="*/ 427264 h 1605643"/>
              <a:gd name="connsiteX16" fmla="*/ 2544536 w 2618015"/>
              <a:gd name="connsiteY16" fmla="*/ 481693 h 1605643"/>
              <a:gd name="connsiteX17" fmla="*/ 2500993 w 2618015"/>
              <a:gd name="connsiteY17" fmla="*/ 533400 h 1605643"/>
              <a:gd name="connsiteX18" fmla="*/ 2484665 w 2618015"/>
              <a:gd name="connsiteY18" fmla="*/ 552450 h 1605643"/>
              <a:gd name="connsiteX19" fmla="*/ 2449286 w 2618015"/>
              <a:gd name="connsiteY19" fmla="*/ 560614 h 1605643"/>
              <a:gd name="connsiteX20" fmla="*/ 2378529 w 2618015"/>
              <a:gd name="connsiteY20" fmla="*/ 585107 h 1605643"/>
              <a:gd name="connsiteX21" fmla="*/ 2286000 w 2618015"/>
              <a:gd name="connsiteY21" fmla="*/ 620485 h 1605643"/>
              <a:gd name="connsiteX22" fmla="*/ 2193472 w 2618015"/>
              <a:gd name="connsiteY22" fmla="*/ 666750 h 1605643"/>
              <a:gd name="connsiteX23" fmla="*/ 1398815 w 2618015"/>
              <a:gd name="connsiteY23" fmla="*/ 1123950 h 1605643"/>
              <a:gd name="connsiteX24" fmla="*/ 721179 w 2618015"/>
              <a:gd name="connsiteY24" fmla="*/ 1518557 h 1605643"/>
              <a:gd name="connsiteX25" fmla="*/ 658586 w 2618015"/>
              <a:gd name="connsiteY25" fmla="*/ 1551214 h 1605643"/>
              <a:gd name="connsiteX26" fmla="*/ 623208 w 2618015"/>
              <a:gd name="connsiteY26" fmla="*/ 1570264 h 1605643"/>
              <a:gd name="connsiteX27" fmla="*/ 590550 w 2618015"/>
              <a:gd name="connsiteY27" fmla="*/ 1578428 h 1605643"/>
              <a:gd name="connsiteX28" fmla="*/ 522515 w 2618015"/>
              <a:gd name="connsiteY28" fmla="*/ 1594757 h 1605643"/>
              <a:gd name="connsiteX29" fmla="*/ 394608 w 2618015"/>
              <a:gd name="connsiteY29" fmla="*/ 1605643 h 1605643"/>
              <a:gd name="connsiteX30" fmla="*/ 272143 w 2618015"/>
              <a:gd name="connsiteY30" fmla="*/ 1605643 h 1605643"/>
              <a:gd name="connsiteX31" fmla="*/ 163286 w 2618015"/>
              <a:gd name="connsiteY31" fmla="*/ 1605643 h 1605643"/>
              <a:gd name="connsiteX32" fmla="*/ 62593 w 2618015"/>
              <a:gd name="connsiteY32" fmla="*/ 1594757 h 1605643"/>
              <a:gd name="connsiteX33" fmla="*/ 32658 w 2618015"/>
              <a:gd name="connsiteY33" fmla="*/ 1583871 h 1605643"/>
              <a:gd name="connsiteX34" fmla="*/ 10886 w 2618015"/>
              <a:gd name="connsiteY34" fmla="*/ 1562100 h 1605643"/>
              <a:gd name="connsiteX35" fmla="*/ 0 w 2618015"/>
              <a:gd name="connsiteY35" fmla="*/ 1537607 h 1605643"/>
              <a:gd name="connsiteX36" fmla="*/ 0 w 2618015"/>
              <a:gd name="connsiteY36" fmla="*/ 1515835 h 1605643"/>
              <a:gd name="connsiteX37" fmla="*/ 8165 w 2618015"/>
              <a:gd name="connsiteY37" fmla="*/ 1488621 h 1605643"/>
              <a:gd name="connsiteX38" fmla="*/ 32658 w 2618015"/>
              <a:gd name="connsiteY38" fmla="*/ 1439635 h 1605643"/>
              <a:gd name="connsiteX39" fmla="*/ 103415 w 2618015"/>
              <a:gd name="connsiteY39" fmla="*/ 1309007 h 1605643"/>
              <a:gd name="connsiteX40" fmla="*/ 166008 w 2618015"/>
              <a:gd name="connsiteY40" fmla="*/ 1186543 h 1605643"/>
              <a:gd name="connsiteX41" fmla="*/ 176893 w 2618015"/>
              <a:gd name="connsiteY41" fmla="*/ 1156607 h 1605643"/>
              <a:gd name="connsiteX42" fmla="*/ 176893 w 2618015"/>
              <a:gd name="connsiteY42" fmla="*/ 1091293 h 1605643"/>
              <a:gd name="connsiteX43" fmla="*/ 174172 w 2618015"/>
              <a:gd name="connsiteY43" fmla="*/ 982435 h 1605643"/>
              <a:gd name="connsiteX44" fmla="*/ 171450 w 2618015"/>
              <a:gd name="connsiteY44" fmla="*/ 944335 h 1605643"/>
              <a:gd name="connsiteX45" fmla="*/ 155122 w 2618015"/>
              <a:gd name="connsiteY45" fmla="*/ 843643 h 1605643"/>
              <a:gd name="connsiteX46" fmla="*/ 141515 w 2618015"/>
              <a:gd name="connsiteY46" fmla="*/ 778328 h 1605643"/>
              <a:gd name="connsiteX47" fmla="*/ 136072 w 2618015"/>
              <a:gd name="connsiteY47" fmla="*/ 751114 h 1605643"/>
              <a:gd name="connsiteX48" fmla="*/ 141515 w 2618015"/>
              <a:gd name="connsiteY48" fmla="*/ 726621 h 1605643"/>
              <a:gd name="connsiteX49" fmla="*/ 149679 w 2618015"/>
              <a:gd name="connsiteY49" fmla="*/ 707571 h 1605643"/>
              <a:gd name="connsiteX50" fmla="*/ 163286 w 2618015"/>
              <a:gd name="connsiteY50" fmla="*/ 699407 h 1605643"/>
              <a:gd name="connsiteX51" fmla="*/ 176893 w 2618015"/>
              <a:gd name="connsiteY51" fmla="*/ 699407 h 1605643"/>
              <a:gd name="connsiteX52" fmla="*/ 187779 w 2618015"/>
              <a:gd name="connsiteY52" fmla="*/ 704850 h 1605643"/>
              <a:gd name="connsiteX53" fmla="*/ 201386 w 2618015"/>
              <a:gd name="connsiteY53" fmla="*/ 721178 h 1605643"/>
              <a:gd name="connsiteX54" fmla="*/ 214993 w 2618015"/>
              <a:gd name="connsiteY54" fmla="*/ 753835 h 1605643"/>
              <a:gd name="connsiteX55" fmla="*/ 288472 w 2618015"/>
              <a:gd name="connsiteY55" fmla="*/ 933450 h 1605643"/>
              <a:gd name="connsiteX56" fmla="*/ 348343 w 2618015"/>
              <a:gd name="connsiteY56" fmla="*/ 1083128 h 1605643"/>
              <a:gd name="connsiteX57" fmla="*/ 375558 w 2618015"/>
              <a:gd name="connsiteY57" fmla="*/ 1145721 h 1605643"/>
              <a:gd name="connsiteX58" fmla="*/ 391886 w 2618015"/>
              <a:gd name="connsiteY58" fmla="*/ 1189264 h 1605643"/>
              <a:gd name="connsiteX59" fmla="*/ 413658 w 2618015"/>
              <a:gd name="connsiteY59" fmla="*/ 1221921 h 1605643"/>
              <a:gd name="connsiteX60" fmla="*/ 435429 w 2618015"/>
              <a:gd name="connsiteY60" fmla="*/ 1246414 h 1605643"/>
              <a:gd name="connsiteX61" fmla="*/ 462643 w 2618015"/>
              <a:gd name="connsiteY61" fmla="*/ 1257300 h 1605643"/>
              <a:gd name="connsiteX62" fmla="*/ 500743 w 2618015"/>
              <a:gd name="connsiteY62" fmla="*/ 1262743 h 1605643"/>
              <a:gd name="connsiteX63" fmla="*/ 538843 w 2618015"/>
              <a:gd name="connsiteY63" fmla="*/ 1260021 h 1605643"/>
              <a:gd name="connsiteX64" fmla="*/ 587829 w 2618015"/>
              <a:gd name="connsiteY64" fmla="*/ 1251857 h 1605643"/>
              <a:gd name="connsiteX65" fmla="*/ 620486 w 2618015"/>
              <a:gd name="connsiteY65" fmla="*/ 1240971 h 1605643"/>
              <a:gd name="connsiteX66" fmla="*/ 734786 w 2618015"/>
              <a:gd name="connsiteY66" fmla="*/ 1172935 h 1605643"/>
              <a:gd name="connsiteX67" fmla="*/ 1025979 w 2618015"/>
              <a:gd name="connsiteY67" fmla="*/ 1009650 h 1605643"/>
              <a:gd name="connsiteX68" fmla="*/ 1189265 w 2618015"/>
              <a:gd name="connsiteY68" fmla="*/ 919843 h 1605643"/>
              <a:gd name="connsiteX0" fmla="*/ 1189265 w 2609850"/>
              <a:gd name="connsiteY0" fmla="*/ 919843 h 1605643"/>
              <a:gd name="connsiteX1" fmla="*/ 1673679 w 2609850"/>
              <a:gd name="connsiteY1" fmla="*/ 647700 h 1605643"/>
              <a:gd name="connsiteX2" fmla="*/ 1948543 w 2609850"/>
              <a:gd name="connsiteY2" fmla="*/ 492578 h 1605643"/>
              <a:gd name="connsiteX3" fmla="*/ 2090058 w 2609850"/>
              <a:gd name="connsiteY3" fmla="*/ 413657 h 1605643"/>
              <a:gd name="connsiteX4" fmla="*/ 2185308 w 2609850"/>
              <a:gd name="connsiteY4" fmla="*/ 359228 h 1605643"/>
              <a:gd name="connsiteX5" fmla="*/ 2247900 w 2609850"/>
              <a:gd name="connsiteY5" fmla="*/ 326571 h 1605643"/>
              <a:gd name="connsiteX6" fmla="*/ 2302329 w 2609850"/>
              <a:gd name="connsiteY6" fmla="*/ 293914 h 1605643"/>
              <a:gd name="connsiteX7" fmla="*/ 2354036 w 2609850"/>
              <a:gd name="connsiteY7" fmla="*/ 242207 h 1605643"/>
              <a:gd name="connsiteX8" fmla="*/ 2408465 w 2609850"/>
              <a:gd name="connsiteY8" fmla="*/ 166007 h 1605643"/>
              <a:gd name="connsiteX9" fmla="*/ 2446565 w 2609850"/>
              <a:gd name="connsiteY9" fmla="*/ 103414 h 1605643"/>
              <a:gd name="connsiteX10" fmla="*/ 2500993 w 2609850"/>
              <a:gd name="connsiteY10" fmla="*/ 0 h 1605643"/>
              <a:gd name="connsiteX11" fmla="*/ 2609850 w 2609850"/>
              <a:gd name="connsiteY11" fmla="*/ 283028 h 1605643"/>
              <a:gd name="connsiteX12" fmla="*/ 2604408 w 2609850"/>
              <a:gd name="connsiteY12" fmla="*/ 323850 h 1605643"/>
              <a:gd name="connsiteX13" fmla="*/ 2593522 w 2609850"/>
              <a:gd name="connsiteY13" fmla="*/ 372835 h 1605643"/>
              <a:gd name="connsiteX14" fmla="*/ 2574472 w 2609850"/>
              <a:gd name="connsiteY14" fmla="*/ 427264 h 1605643"/>
              <a:gd name="connsiteX15" fmla="*/ 2544536 w 2609850"/>
              <a:gd name="connsiteY15" fmla="*/ 481693 h 1605643"/>
              <a:gd name="connsiteX16" fmla="*/ 2500993 w 2609850"/>
              <a:gd name="connsiteY16" fmla="*/ 533400 h 1605643"/>
              <a:gd name="connsiteX17" fmla="*/ 2484665 w 2609850"/>
              <a:gd name="connsiteY17" fmla="*/ 552450 h 1605643"/>
              <a:gd name="connsiteX18" fmla="*/ 2449286 w 2609850"/>
              <a:gd name="connsiteY18" fmla="*/ 560614 h 1605643"/>
              <a:gd name="connsiteX19" fmla="*/ 2378529 w 2609850"/>
              <a:gd name="connsiteY19" fmla="*/ 585107 h 1605643"/>
              <a:gd name="connsiteX20" fmla="*/ 2286000 w 2609850"/>
              <a:gd name="connsiteY20" fmla="*/ 620485 h 1605643"/>
              <a:gd name="connsiteX21" fmla="*/ 2193472 w 2609850"/>
              <a:gd name="connsiteY21" fmla="*/ 666750 h 1605643"/>
              <a:gd name="connsiteX22" fmla="*/ 1398815 w 2609850"/>
              <a:gd name="connsiteY22" fmla="*/ 1123950 h 1605643"/>
              <a:gd name="connsiteX23" fmla="*/ 721179 w 2609850"/>
              <a:gd name="connsiteY23" fmla="*/ 1518557 h 1605643"/>
              <a:gd name="connsiteX24" fmla="*/ 658586 w 2609850"/>
              <a:gd name="connsiteY24" fmla="*/ 1551214 h 1605643"/>
              <a:gd name="connsiteX25" fmla="*/ 623208 w 2609850"/>
              <a:gd name="connsiteY25" fmla="*/ 1570264 h 1605643"/>
              <a:gd name="connsiteX26" fmla="*/ 590550 w 2609850"/>
              <a:gd name="connsiteY26" fmla="*/ 1578428 h 1605643"/>
              <a:gd name="connsiteX27" fmla="*/ 522515 w 2609850"/>
              <a:gd name="connsiteY27" fmla="*/ 1594757 h 1605643"/>
              <a:gd name="connsiteX28" fmla="*/ 394608 w 2609850"/>
              <a:gd name="connsiteY28" fmla="*/ 1605643 h 1605643"/>
              <a:gd name="connsiteX29" fmla="*/ 272143 w 2609850"/>
              <a:gd name="connsiteY29" fmla="*/ 1605643 h 1605643"/>
              <a:gd name="connsiteX30" fmla="*/ 163286 w 2609850"/>
              <a:gd name="connsiteY30" fmla="*/ 1605643 h 1605643"/>
              <a:gd name="connsiteX31" fmla="*/ 62593 w 2609850"/>
              <a:gd name="connsiteY31" fmla="*/ 1594757 h 1605643"/>
              <a:gd name="connsiteX32" fmla="*/ 32658 w 2609850"/>
              <a:gd name="connsiteY32" fmla="*/ 1583871 h 1605643"/>
              <a:gd name="connsiteX33" fmla="*/ 10886 w 2609850"/>
              <a:gd name="connsiteY33" fmla="*/ 1562100 h 1605643"/>
              <a:gd name="connsiteX34" fmla="*/ 0 w 2609850"/>
              <a:gd name="connsiteY34" fmla="*/ 1537607 h 1605643"/>
              <a:gd name="connsiteX35" fmla="*/ 0 w 2609850"/>
              <a:gd name="connsiteY35" fmla="*/ 1515835 h 1605643"/>
              <a:gd name="connsiteX36" fmla="*/ 8165 w 2609850"/>
              <a:gd name="connsiteY36" fmla="*/ 1488621 h 1605643"/>
              <a:gd name="connsiteX37" fmla="*/ 32658 w 2609850"/>
              <a:gd name="connsiteY37" fmla="*/ 1439635 h 1605643"/>
              <a:gd name="connsiteX38" fmla="*/ 103415 w 2609850"/>
              <a:gd name="connsiteY38" fmla="*/ 1309007 h 1605643"/>
              <a:gd name="connsiteX39" fmla="*/ 166008 w 2609850"/>
              <a:gd name="connsiteY39" fmla="*/ 1186543 h 1605643"/>
              <a:gd name="connsiteX40" fmla="*/ 176893 w 2609850"/>
              <a:gd name="connsiteY40" fmla="*/ 1156607 h 1605643"/>
              <a:gd name="connsiteX41" fmla="*/ 176893 w 2609850"/>
              <a:gd name="connsiteY41" fmla="*/ 1091293 h 1605643"/>
              <a:gd name="connsiteX42" fmla="*/ 174172 w 2609850"/>
              <a:gd name="connsiteY42" fmla="*/ 982435 h 1605643"/>
              <a:gd name="connsiteX43" fmla="*/ 171450 w 2609850"/>
              <a:gd name="connsiteY43" fmla="*/ 944335 h 1605643"/>
              <a:gd name="connsiteX44" fmla="*/ 155122 w 2609850"/>
              <a:gd name="connsiteY44" fmla="*/ 843643 h 1605643"/>
              <a:gd name="connsiteX45" fmla="*/ 141515 w 2609850"/>
              <a:gd name="connsiteY45" fmla="*/ 778328 h 1605643"/>
              <a:gd name="connsiteX46" fmla="*/ 136072 w 2609850"/>
              <a:gd name="connsiteY46" fmla="*/ 751114 h 1605643"/>
              <a:gd name="connsiteX47" fmla="*/ 141515 w 2609850"/>
              <a:gd name="connsiteY47" fmla="*/ 726621 h 1605643"/>
              <a:gd name="connsiteX48" fmla="*/ 149679 w 2609850"/>
              <a:gd name="connsiteY48" fmla="*/ 707571 h 1605643"/>
              <a:gd name="connsiteX49" fmla="*/ 163286 w 2609850"/>
              <a:gd name="connsiteY49" fmla="*/ 699407 h 1605643"/>
              <a:gd name="connsiteX50" fmla="*/ 176893 w 2609850"/>
              <a:gd name="connsiteY50" fmla="*/ 699407 h 1605643"/>
              <a:gd name="connsiteX51" fmla="*/ 187779 w 2609850"/>
              <a:gd name="connsiteY51" fmla="*/ 704850 h 1605643"/>
              <a:gd name="connsiteX52" fmla="*/ 201386 w 2609850"/>
              <a:gd name="connsiteY52" fmla="*/ 721178 h 1605643"/>
              <a:gd name="connsiteX53" fmla="*/ 214993 w 2609850"/>
              <a:gd name="connsiteY53" fmla="*/ 753835 h 1605643"/>
              <a:gd name="connsiteX54" fmla="*/ 288472 w 2609850"/>
              <a:gd name="connsiteY54" fmla="*/ 933450 h 1605643"/>
              <a:gd name="connsiteX55" fmla="*/ 348343 w 2609850"/>
              <a:gd name="connsiteY55" fmla="*/ 1083128 h 1605643"/>
              <a:gd name="connsiteX56" fmla="*/ 375558 w 2609850"/>
              <a:gd name="connsiteY56" fmla="*/ 1145721 h 1605643"/>
              <a:gd name="connsiteX57" fmla="*/ 391886 w 2609850"/>
              <a:gd name="connsiteY57" fmla="*/ 1189264 h 1605643"/>
              <a:gd name="connsiteX58" fmla="*/ 413658 w 2609850"/>
              <a:gd name="connsiteY58" fmla="*/ 1221921 h 1605643"/>
              <a:gd name="connsiteX59" fmla="*/ 435429 w 2609850"/>
              <a:gd name="connsiteY59" fmla="*/ 1246414 h 1605643"/>
              <a:gd name="connsiteX60" fmla="*/ 462643 w 2609850"/>
              <a:gd name="connsiteY60" fmla="*/ 1257300 h 1605643"/>
              <a:gd name="connsiteX61" fmla="*/ 500743 w 2609850"/>
              <a:gd name="connsiteY61" fmla="*/ 1262743 h 1605643"/>
              <a:gd name="connsiteX62" fmla="*/ 538843 w 2609850"/>
              <a:gd name="connsiteY62" fmla="*/ 1260021 h 1605643"/>
              <a:gd name="connsiteX63" fmla="*/ 587829 w 2609850"/>
              <a:gd name="connsiteY63" fmla="*/ 1251857 h 1605643"/>
              <a:gd name="connsiteX64" fmla="*/ 620486 w 2609850"/>
              <a:gd name="connsiteY64" fmla="*/ 1240971 h 1605643"/>
              <a:gd name="connsiteX65" fmla="*/ 734786 w 2609850"/>
              <a:gd name="connsiteY65" fmla="*/ 1172935 h 1605643"/>
              <a:gd name="connsiteX66" fmla="*/ 1025979 w 2609850"/>
              <a:gd name="connsiteY66" fmla="*/ 1009650 h 1605643"/>
              <a:gd name="connsiteX67" fmla="*/ 1189265 w 2609850"/>
              <a:gd name="connsiteY67" fmla="*/ 919843 h 1605643"/>
              <a:gd name="connsiteX0" fmla="*/ 1189265 w 2609850"/>
              <a:gd name="connsiteY0" fmla="*/ 816429 h 1502229"/>
              <a:gd name="connsiteX1" fmla="*/ 1673679 w 2609850"/>
              <a:gd name="connsiteY1" fmla="*/ 544286 h 1502229"/>
              <a:gd name="connsiteX2" fmla="*/ 1948543 w 2609850"/>
              <a:gd name="connsiteY2" fmla="*/ 389164 h 1502229"/>
              <a:gd name="connsiteX3" fmla="*/ 2090058 w 2609850"/>
              <a:gd name="connsiteY3" fmla="*/ 310243 h 1502229"/>
              <a:gd name="connsiteX4" fmla="*/ 2185308 w 2609850"/>
              <a:gd name="connsiteY4" fmla="*/ 255814 h 1502229"/>
              <a:gd name="connsiteX5" fmla="*/ 2247900 w 2609850"/>
              <a:gd name="connsiteY5" fmla="*/ 223157 h 1502229"/>
              <a:gd name="connsiteX6" fmla="*/ 2302329 w 2609850"/>
              <a:gd name="connsiteY6" fmla="*/ 190500 h 1502229"/>
              <a:gd name="connsiteX7" fmla="*/ 2354036 w 2609850"/>
              <a:gd name="connsiteY7" fmla="*/ 138793 h 1502229"/>
              <a:gd name="connsiteX8" fmla="*/ 2408465 w 2609850"/>
              <a:gd name="connsiteY8" fmla="*/ 62593 h 1502229"/>
              <a:gd name="connsiteX9" fmla="*/ 2446565 w 2609850"/>
              <a:gd name="connsiteY9" fmla="*/ 0 h 1502229"/>
              <a:gd name="connsiteX10" fmla="*/ 2609850 w 2609850"/>
              <a:gd name="connsiteY10" fmla="*/ 179614 h 1502229"/>
              <a:gd name="connsiteX11" fmla="*/ 2604408 w 2609850"/>
              <a:gd name="connsiteY11" fmla="*/ 220436 h 1502229"/>
              <a:gd name="connsiteX12" fmla="*/ 2593522 w 2609850"/>
              <a:gd name="connsiteY12" fmla="*/ 269421 h 1502229"/>
              <a:gd name="connsiteX13" fmla="*/ 2574472 w 2609850"/>
              <a:gd name="connsiteY13" fmla="*/ 323850 h 1502229"/>
              <a:gd name="connsiteX14" fmla="*/ 2544536 w 2609850"/>
              <a:gd name="connsiteY14" fmla="*/ 378279 h 1502229"/>
              <a:gd name="connsiteX15" fmla="*/ 2500993 w 2609850"/>
              <a:gd name="connsiteY15" fmla="*/ 429986 h 1502229"/>
              <a:gd name="connsiteX16" fmla="*/ 2484665 w 2609850"/>
              <a:gd name="connsiteY16" fmla="*/ 449036 h 1502229"/>
              <a:gd name="connsiteX17" fmla="*/ 2449286 w 2609850"/>
              <a:gd name="connsiteY17" fmla="*/ 457200 h 1502229"/>
              <a:gd name="connsiteX18" fmla="*/ 2378529 w 2609850"/>
              <a:gd name="connsiteY18" fmla="*/ 481693 h 1502229"/>
              <a:gd name="connsiteX19" fmla="*/ 2286000 w 2609850"/>
              <a:gd name="connsiteY19" fmla="*/ 517071 h 1502229"/>
              <a:gd name="connsiteX20" fmla="*/ 2193472 w 2609850"/>
              <a:gd name="connsiteY20" fmla="*/ 563336 h 1502229"/>
              <a:gd name="connsiteX21" fmla="*/ 1398815 w 2609850"/>
              <a:gd name="connsiteY21" fmla="*/ 1020536 h 1502229"/>
              <a:gd name="connsiteX22" fmla="*/ 721179 w 2609850"/>
              <a:gd name="connsiteY22" fmla="*/ 1415143 h 1502229"/>
              <a:gd name="connsiteX23" fmla="*/ 658586 w 2609850"/>
              <a:gd name="connsiteY23" fmla="*/ 1447800 h 1502229"/>
              <a:gd name="connsiteX24" fmla="*/ 623208 w 2609850"/>
              <a:gd name="connsiteY24" fmla="*/ 1466850 h 1502229"/>
              <a:gd name="connsiteX25" fmla="*/ 590550 w 2609850"/>
              <a:gd name="connsiteY25" fmla="*/ 1475014 h 1502229"/>
              <a:gd name="connsiteX26" fmla="*/ 522515 w 2609850"/>
              <a:gd name="connsiteY26" fmla="*/ 1491343 h 1502229"/>
              <a:gd name="connsiteX27" fmla="*/ 394608 w 2609850"/>
              <a:gd name="connsiteY27" fmla="*/ 1502229 h 1502229"/>
              <a:gd name="connsiteX28" fmla="*/ 272143 w 2609850"/>
              <a:gd name="connsiteY28" fmla="*/ 1502229 h 1502229"/>
              <a:gd name="connsiteX29" fmla="*/ 163286 w 2609850"/>
              <a:gd name="connsiteY29" fmla="*/ 1502229 h 1502229"/>
              <a:gd name="connsiteX30" fmla="*/ 62593 w 2609850"/>
              <a:gd name="connsiteY30" fmla="*/ 1491343 h 1502229"/>
              <a:gd name="connsiteX31" fmla="*/ 32658 w 2609850"/>
              <a:gd name="connsiteY31" fmla="*/ 1480457 h 1502229"/>
              <a:gd name="connsiteX32" fmla="*/ 10886 w 2609850"/>
              <a:gd name="connsiteY32" fmla="*/ 1458686 h 1502229"/>
              <a:gd name="connsiteX33" fmla="*/ 0 w 2609850"/>
              <a:gd name="connsiteY33" fmla="*/ 1434193 h 1502229"/>
              <a:gd name="connsiteX34" fmla="*/ 0 w 2609850"/>
              <a:gd name="connsiteY34" fmla="*/ 1412421 h 1502229"/>
              <a:gd name="connsiteX35" fmla="*/ 8165 w 2609850"/>
              <a:gd name="connsiteY35" fmla="*/ 1385207 h 1502229"/>
              <a:gd name="connsiteX36" fmla="*/ 32658 w 2609850"/>
              <a:gd name="connsiteY36" fmla="*/ 1336221 h 1502229"/>
              <a:gd name="connsiteX37" fmla="*/ 103415 w 2609850"/>
              <a:gd name="connsiteY37" fmla="*/ 1205593 h 1502229"/>
              <a:gd name="connsiteX38" fmla="*/ 166008 w 2609850"/>
              <a:gd name="connsiteY38" fmla="*/ 1083129 h 1502229"/>
              <a:gd name="connsiteX39" fmla="*/ 176893 w 2609850"/>
              <a:gd name="connsiteY39" fmla="*/ 1053193 h 1502229"/>
              <a:gd name="connsiteX40" fmla="*/ 176893 w 2609850"/>
              <a:gd name="connsiteY40" fmla="*/ 987879 h 1502229"/>
              <a:gd name="connsiteX41" fmla="*/ 174172 w 2609850"/>
              <a:gd name="connsiteY41" fmla="*/ 879021 h 1502229"/>
              <a:gd name="connsiteX42" fmla="*/ 171450 w 2609850"/>
              <a:gd name="connsiteY42" fmla="*/ 840921 h 1502229"/>
              <a:gd name="connsiteX43" fmla="*/ 155122 w 2609850"/>
              <a:gd name="connsiteY43" fmla="*/ 740229 h 1502229"/>
              <a:gd name="connsiteX44" fmla="*/ 141515 w 2609850"/>
              <a:gd name="connsiteY44" fmla="*/ 674914 h 1502229"/>
              <a:gd name="connsiteX45" fmla="*/ 136072 w 2609850"/>
              <a:gd name="connsiteY45" fmla="*/ 647700 h 1502229"/>
              <a:gd name="connsiteX46" fmla="*/ 141515 w 2609850"/>
              <a:gd name="connsiteY46" fmla="*/ 623207 h 1502229"/>
              <a:gd name="connsiteX47" fmla="*/ 149679 w 2609850"/>
              <a:gd name="connsiteY47" fmla="*/ 604157 h 1502229"/>
              <a:gd name="connsiteX48" fmla="*/ 163286 w 2609850"/>
              <a:gd name="connsiteY48" fmla="*/ 595993 h 1502229"/>
              <a:gd name="connsiteX49" fmla="*/ 176893 w 2609850"/>
              <a:gd name="connsiteY49" fmla="*/ 595993 h 1502229"/>
              <a:gd name="connsiteX50" fmla="*/ 187779 w 2609850"/>
              <a:gd name="connsiteY50" fmla="*/ 601436 h 1502229"/>
              <a:gd name="connsiteX51" fmla="*/ 201386 w 2609850"/>
              <a:gd name="connsiteY51" fmla="*/ 617764 h 1502229"/>
              <a:gd name="connsiteX52" fmla="*/ 214993 w 2609850"/>
              <a:gd name="connsiteY52" fmla="*/ 650421 h 1502229"/>
              <a:gd name="connsiteX53" fmla="*/ 288472 w 2609850"/>
              <a:gd name="connsiteY53" fmla="*/ 830036 h 1502229"/>
              <a:gd name="connsiteX54" fmla="*/ 348343 w 2609850"/>
              <a:gd name="connsiteY54" fmla="*/ 979714 h 1502229"/>
              <a:gd name="connsiteX55" fmla="*/ 375558 w 2609850"/>
              <a:gd name="connsiteY55" fmla="*/ 1042307 h 1502229"/>
              <a:gd name="connsiteX56" fmla="*/ 391886 w 2609850"/>
              <a:gd name="connsiteY56" fmla="*/ 1085850 h 1502229"/>
              <a:gd name="connsiteX57" fmla="*/ 413658 w 2609850"/>
              <a:gd name="connsiteY57" fmla="*/ 1118507 h 1502229"/>
              <a:gd name="connsiteX58" fmla="*/ 435429 w 2609850"/>
              <a:gd name="connsiteY58" fmla="*/ 1143000 h 1502229"/>
              <a:gd name="connsiteX59" fmla="*/ 462643 w 2609850"/>
              <a:gd name="connsiteY59" fmla="*/ 1153886 h 1502229"/>
              <a:gd name="connsiteX60" fmla="*/ 500743 w 2609850"/>
              <a:gd name="connsiteY60" fmla="*/ 1159329 h 1502229"/>
              <a:gd name="connsiteX61" fmla="*/ 538843 w 2609850"/>
              <a:gd name="connsiteY61" fmla="*/ 1156607 h 1502229"/>
              <a:gd name="connsiteX62" fmla="*/ 587829 w 2609850"/>
              <a:gd name="connsiteY62" fmla="*/ 1148443 h 1502229"/>
              <a:gd name="connsiteX63" fmla="*/ 620486 w 2609850"/>
              <a:gd name="connsiteY63" fmla="*/ 1137557 h 1502229"/>
              <a:gd name="connsiteX64" fmla="*/ 734786 w 2609850"/>
              <a:gd name="connsiteY64" fmla="*/ 1069521 h 1502229"/>
              <a:gd name="connsiteX65" fmla="*/ 1025979 w 2609850"/>
              <a:gd name="connsiteY65" fmla="*/ 906236 h 1502229"/>
              <a:gd name="connsiteX66" fmla="*/ 1189265 w 2609850"/>
              <a:gd name="connsiteY66" fmla="*/ 816429 h 1502229"/>
              <a:gd name="connsiteX0" fmla="*/ 1189265 w 2609850"/>
              <a:gd name="connsiteY0" fmla="*/ 753836 h 1439636"/>
              <a:gd name="connsiteX1" fmla="*/ 1673679 w 2609850"/>
              <a:gd name="connsiteY1" fmla="*/ 481693 h 1439636"/>
              <a:gd name="connsiteX2" fmla="*/ 1948543 w 2609850"/>
              <a:gd name="connsiteY2" fmla="*/ 326571 h 1439636"/>
              <a:gd name="connsiteX3" fmla="*/ 2090058 w 2609850"/>
              <a:gd name="connsiteY3" fmla="*/ 247650 h 1439636"/>
              <a:gd name="connsiteX4" fmla="*/ 2185308 w 2609850"/>
              <a:gd name="connsiteY4" fmla="*/ 193221 h 1439636"/>
              <a:gd name="connsiteX5" fmla="*/ 2247900 w 2609850"/>
              <a:gd name="connsiteY5" fmla="*/ 160564 h 1439636"/>
              <a:gd name="connsiteX6" fmla="*/ 2302329 w 2609850"/>
              <a:gd name="connsiteY6" fmla="*/ 127907 h 1439636"/>
              <a:gd name="connsiteX7" fmla="*/ 2354036 w 2609850"/>
              <a:gd name="connsiteY7" fmla="*/ 76200 h 1439636"/>
              <a:gd name="connsiteX8" fmla="*/ 2408465 w 2609850"/>
              <a:gd name="connsiteY8" fmla="*/ 0 h 1439636"/>
              <a:gd name="connsiteX9" fmla="*/ 2609850 w 2609850"/>
              <a:gd name="connsiteY9" fmla="*/ 117021 h 1439636"/>
              <a:gd name="connsiteX10" fmla="*/ 2604408 w 2609850"/>
              <a:gd name="connsiteY10" fmla="*/ 157843 h 1439636"/>
              <a:gd name="connsiteX11" fmla="*/ 2593522 w 2609850"/>
              <a:gd name="connsiteY11" fmla="*/ 206828 h 1439636"/>
              <a:gd name="connsiteX12" fmla="*/ 2574472 w 2609850"/>
              <a:gd name="connsiteY12" fmla="*/ 261257 h 1439636"/>
              <a:gd name="connsiteX13" fmla="*/ 2544536 w 2609850"/>
              <a:gd name="connsiteY13" fmla="*/ 315686 h 1439636"/>
              <a:gd name="connsiteX14" fmla="*/ 2500993 w 2609850"/>
              <a:gd name="connsiteY14" fmla="*/ 367393 h 1439636"/>
              <a:gd name="connsiteX15" fmla="*/ 2484665 w 2609850"/>
              <a:gd name="connsiteY15" fmla="*/ 386443 h 1439636"/>
              <a:gd name="connsiteX16" fmla="*/ 2449286 w 2609850"/>
              <a:gd name="connsiteY16" fmla="*/ 394607 h 1439636"/>
              <a:gd name="connsiteX17" fmla="*/ 2378529 w 2609850"/>
              <a:gd name="connsiteY17" fmla="*/ 419100 h 1439636"/>
              <a:gd name="connsiteX18" fmla="*/ 2286000 w 2609850"/>
              <a:gd name="connsiteY18" fmla="*/ 454478 h 1439636"/>
              <a:gd name="connsiteX19" fmla="*/ 2193472 w 2609850"/>
              <a:gd name="connsiteY19" fmla="*/ 500743 h 1439636"/>
              <a:gd name="connsiteX20" fmla="*/ 1398815 w 2609850"/>
              <a:gd name="connsiteY20" fmla="*/ 957943 h 1439636"/>
              <a:gd name="connsiteX21" fmla="*/ 721179 w 2609850"/>
              <a:gd name="connsiteY21" fmla="*/ 1352550 h 1439636"/>
              <a:gd name="connsiteX22" fmla="*/ 658586 w 2609850"/>
              <a:gd name="connsiteY22" fmla="*/ 1385207 h 1439636"/>
              <a:gd name="connsiteX23" fmla="*/ 623208 w 2609850"/>
              <a:gd name="connsiteY23" fmla="*/ 1404257 h 1439636"/>
              <a:gd name="connsiteX24" fmla="*/ 590550 w 2609850"/>
              <a:gd name="connsiteY24" fmla="*/ 1412421 h 1439636"/>
              <a:gd name="connsiteX25" fmla="*/ 522515 w 2609850"/>
              <a:gd name="connsiteY25" fmla="*/ 1428750 h 1439636"/>
              <a:gd name="connsiteX26" fmla="*/ 394608 w 2609850"/>
              <a:gd name="connsiteY26" fmla="*/ 1439636 h 1439636"/>
              <a:gd name="connsiteX27" fmla="*/ 272143 w 2609850"/>
              <a:gd name="connsiteY27" fmla="*/ 1439636 h 1439636"/>
              <a:gd name="connsiteX28" fmla="*/ 163286 w 2609850"/>
              <a:gd name="connsiteY28" fmla="*/ 1439636 h 1439636"/>
              <a:gd name="connsiteX29" fmla="*/ 62593 w 2609850"/>
              <a:gd name="connsiteY29" fmla="*/ 1428750 h 1439636"/>
              <a:gd name="connsiteX30" fmla="*/ 32658 w 2609850"/>
              <a:gd name="connsiteY30" fmla="*/ 1417864 h 1439636"/>
              <a:gd name="connsiteX31" fmla="*/ 10886 w 2609850"/>
              <a:gd name="connsiteY31" fmla="*/ 1396093 h 1439636"/>
              <a:gd name="connsiteX32" fmla="*/ 0 w 2609850"/>
              <a:gd name="connsiteY32" fmla="*/ 1371600 h 1439636"/>
              <a:gd name="connsiteX33" fmla="*/ 0 w 2609850"/>
              <a:gd name="connsiteY33" fmla="*/ 1349828 h 1439636"/>
              <a:gd name="connsiteX34" fmla="*/ 8165 w 2609850"/>
              <a:gd name="connsiteY34" fmla="*/ 1322614 h 1439636"/>
              <a:gd name="connsiteX35" fmla="*/ 32658 w 2609850"/>
              <a:gd name="connsiteY35" fmla="*/ 1273628 h 1439636"/>
              <a:gd name="connsiteX36" fmla="*/ 103415 w 2609850"/>
              <a:gd name="connsiteY36" fmla="*/ 1143000 h 1439636"/>
              <a:gd name="connsiteX37" fmla="*/ 166008 w 2609850"/>
              <a:gd name="connsiteY37" fmla="*/ 1020536 h 1439636"/>
              <a:gd name="connsiteX38" fmla="*/ 176893 w 2609850"/>
              <a:gd name="connsiteY38" fmla="*/ 990600 h 1439636"/>
              <a:gd name="connsiteX39" fmla="*/ 176893 w 2609850"/>
              <a:gd name="connsiteY39" fmla="*/ 925286 h 1439636"/>
              <a:gd name="connsiteX40" fmla="*/ 174172 w 2609850"/>
              <a:gd name="connsiteY40" fmla="*/ 816428 h 1439636"/>
              <a:gd name="connsiteX41" fmla="*/ 171450 w 2609850"/>
              <a:gd name="connsiteY41" fmla="*/ 778328 h 1439636"/>
              <a:gd name="connsiteX42" fmla="*/ 155122 w 2609850"/>
              <a:gd name="connsiteY42" fmla="*/ 677636 h 1439636"/>
              <a:gd name="connsiteX43" fmla="*/ 141515 w 2609850"/>
              <a:gd name="connsiteY43" fmla="*/ 612321 h 1439636"/>
              <a:gd name="connsiteX44" fmla="*/ 136072 w 2609850"/>
              <a:gd name="connsiteY44" fmla="*/ 585107 h 1439636"/>
              <a:gd name="connsiteX45" fmla="*/ 141515 w 2609850"/>
              <a:gd name="connsiteY45" fmla="*/ 560614 h 1439636"/>
              <a:gd name="connsiteX46" fmla="*/ 149679 w 2609850"/>
              <a:gd name="connsiteY46" fmla="*/ 541564 h 1439636"/>
              <a:gd name="connsiteX47" fmla="*/ 163286 w 2609850"/>
              <a:gd name="connsiteY47" fmla="*/ 533400 h 1439636"/>
              <a:gd name="connsiteX48" fmla="*/ 176893 w 2609850"/>
              <a:gd name="connsiteY48" fmla="*/ 533400 h 1439636"/>
              <a:gd name="connsiteX49" fmla="*/ 187779 w 2609850"/>
              <a:gd name="connsiteY49" fmla="*/ 538843 h 1439636"/>
              <a:gd name="connsiteX50" fmla="*/ 201386 w 2609850"/>
              <a:gd name="connsiteY50" fmla="*/ 555171 h 1439636"/>
              <a:gd name="connsiteX51" fmla="*/ 214993 w 2609850"/>
              <a:gd name="connsiteY51" fmla="*/ 587828 h 1439636"/>
              <a:gd name="connsiteX52" fmla="*/ 288472 w 2609850"/>
              <a:gd name="connsiteY52" fmla="*/ 767443 h 1439636"/>
              <a:gd name="connsiteX53" fmla="*/ 348343 w 2609850"/>
              <a:gd name="connsiteY53" fmla="*/ 917121 h 1439636"/>
              <a:gd name="connsiteX54" fmla="*/ 375558 w 2609850"/>
              <a:gd name="connsiteY54" fmla="*/ 979714 h 1439636"/>
              <a:gd name="connsiteX55" fmla="*/ 391886 w 2609850"/>
              <a:gd name="connsiteY55" fmla="*/ 1023257 h 1439636"/>
              <a:gd name="connsiteX56" fmla="*/ 413658 w 2609850"/>
              <a:gd name="connsiteY56" fmla="*/ 1055914 h 1439636"/>
              <a:gd name="connsiteX57" fmla="*/ 435429 w 2609850"/>
              <a:gd name="connsiteY57" fmla="*/ 1080407 h 1439636"/>
              <a:gd name="connsiteX58" fmla="*/ 462643 w 2609850"/>
              <a:gd name="connsiteY58" fmla="*/ 1091293 h 1439636"/>
              <a:gd name="connsiteX59" fmla="*/ 500743 w 2609850"/>
              <a:gd name="connsiteY59" fmla="*/ 1096736 h 1439636"/>
              <a:gd name="connsiteX60" fmla="*/ 538843 w 2609850"/>
              <a:gd name="connsiteY60" fmla="*/ 1094014 h 1439636"/>
              <a:gd name="connsiteX61" fmla="*/ 587829 w 2609850"/>
              <a:gd name="connsiteY61" fmla="*/ 1085850 h 1439636"/>
              <a:gd name="connsiteX62" fmla="*/ 620486 w 2609850"/>
              <a:gd name="connsiteY62" fmla="*/ 1074964 h 1439636"/>
              <a:gd name="connsiteX63" fmla="*/ 734786 w 2609850"/>
              <a:gd name="connsiteY63" fmla="*/ 1006928 h 1439636"/>
              <a:gd name="connsiteX64" fmla="*/ 1025979 w 2609850"/>
              <a:gd name="connsiteY64" fmla="*/ 843643 h 1439636"/>
              <a:gd name="connsiteX65" fmla="*/ 1189265 w 2609850"/>
              <a:gd name="connsiteY65" fmla="*/ 753836 h 1439636"/>
              <a:gd name="connsiteX0" fmla="*/ 1189265 w 2604408"/>
              <a:gd name="connsiteY0" fmla="*/ 753836 h 1439636"/>
              <a:gd name="connsiteX1" fmla="*/ 1673679 w 2604408"/>
              <a:gd name="connsiteY1" fmla="*/ 481693 h 1439636"/>
              <a:gd name="connsiteX2" fmla="*/ 1948543 w 2604408"/>
              <a:gd name="connsiteY2" fmla="*/ 326571 h 1439636"/>
              <a:gd name="connsiteX3" fmla="*/ 2090058 w 2604408"/>
              <a:gd name="connsiteY3" fmla="*/ 247650 h 1439636"/>
              <a:gd name="connsiteX4" fmla="*/ 2185308 w 2604408"/>
              <a:gd name="connsiteY4" fmla="*/ 193221 h 1439636"/>
              <a:gd name="connsiteX5" fmla="*/ 2247900 w 2604408"/>
              <a:gd name="connsiteY5" fmla="*/ 160564 h 1439636"/>
              <a:gd name="connsiteX6" fmla="*/ 2302329 w 2604408"/>
              <a:gd name="connsiteY6" fmla="*/ 127907 h 1439636"/>
              <a:gd name="connsiteX7" fmla="*/ 2354036 w 2604408"/>
              <a:gd name="connsiteY7" fmla="*/ 76200 h 1439636"/>
              <a:gd name="connsiteX8" fmla="*/ 2408465 w 2604408"/>
              <a:gd name="connsiteY8" fmla="*/ 0 h 1439636"/>
              <a:gd name="connsiteX9" fmla="*/ 2604408 w 2604408"/>
              <a:gd name="connsiteY9" fmla="*/ 157843 h 1439636"/>
              <a:gd name="connsiteX10" fmla="*/ 2593522 w 2604408"/>
              <a:gd name="connsiteY10" fmla="*/ 206828 h 1439636"/>
              <a:gd name="connsiteX11" fmla="*/ 2574472 w 2604408"/>
              <a:gd name="connsiteY11" fmla="*/ 261257 h 1439636"/>
              <a:gd name="connsiteX12" fmla="*/ 2544536 w 2604408"/>
              <a:gd name="connsiteY12" fmla="*/ 315686 h 1439636"/>
              <a:gd name="connsiteX13" fmla="*/ 2500993 w 2604408"/>
              <a:gd name="connsiteY13" fmla="*/ 367393 h 1439636"/>
              <a:gd name="connsiteX14" fmla="*/ 2484665 w 2604408"/>
              <a:gd name="connsiteY14" fmla="*/ 386443 h 1439636"/>
              <a:gd name="connsiteX15" fmla="*/ 2449286 w 2604408"/>
              <a:gd name="connsiteY15" fmla="*/ 394607 h 1439636"/>
              <a:gd name="connsiteX16" fmla="*/ 2378529 w 2604408"/>
              <a:gd name="connsiteY16" fmla="*/ 419100 h 1439636"/>
              <a:gd name="connsiteX17" fmla="*/ 2286000 w 2604408"/>
              <a:gd name="connsiteY17" fmla="*/ 454478 h 1439636"/>
              <a:gd name="connsiteX18" fmla="*/ 2193472 w 2604408"/>
              <a:gd name="connsiteY18" fmla="*/ 500743 h 1439636"/>
              <a:gd name="connsiteX19" fmla="*/ 1398815 w 2604408"/>
              <a:gd name="connsiteY19" fmla="*/ 957943 h 1439636"/>
              <a:gd name="connsiteX20" fmla="*/ 721179 w 2604408"/>
              <a:gd name="connsiteY20" fmla="*/ 1352550 h 1439636"/>
              <a:gd name="connsiteX21" fmla="*/ 658586 w 2604408"/>
              <a:gd name="connsiteY21" fmla="*/ 1385207 h 1439636"/>
              <a:gd name="connsiteX22" fmla="*/ 623208 w 2604408"/>
              <a:gd name="connsiteY22" fmla="*/ 1404257 h 1439636"/>
              <a:gd name="connsiteX23" fmla="*/ 590550 w 2604408"/>
              <a:gd name="connsiteY23" fmla="*/ 1412421 h 1439636"/>
              <a:gd name="connsiteX24" fmla="*/ 522515 w 2604408"/>
              <a:gd name="connsiteY24" fmla="*/ 1428750 h 1439636"/>
              <a:gd name="connsiteX25" fmla="*/ 394608 w 2604408"/>
              <a:gd name="connsiteY25" fmla="*/ 1439636 h 1439636"/>
              <a:gd name="connsiteX26" fmla="*/ 272143 w 2604408"/>
              <a:gd name="connsiteY26" fmla="*/ 1439636 h 1439636"/>
              <a:gd name="connsiteX27" fmla="*/ 163286 w 2604408"/>
              <a:gd name="connsiteY27" fmla="*/ 1439636 h 1439636"/>
              <a:gd name="connsiteX28" fmla="*/ 62593 w 2604408"/>
              <a:gd name="connsiteY28" fmla="*/ 1428750 h 1439636"/>
              <a:gd name="connsiteX29" fmla="*/ 32658 w 2604408"/>
              <a:gd name="connsiteY29" fmla="*/ 1417864 h 1439636"/>
              <a:gd name="connsiteX30" fmla="*/ 10886 w 2604408"/>
              <a:gd name="connsiteY30" fmla="*/ 1396093 h 1439636"/>
              <a:gd name="connsiteX31" fmla="*/ 0 w 2604408"/>
              <a:gd name="connsiteY31" fmla="*/ 1371600 h 1439636"/>
              <a:gd name="connsiteX32" fmla="*/ 0 w 2604408"/>
              <a:gd name="connsiteY32" fmla="*/ 1349828 h 1439636"/>
              <a:gd name="connsiteX33" fmla="*/ 8165 w 2604408"/>
              <a:gd name="connsiteY33" fmla="*/ 1322614 h 1439636"/>
              <a:gd name="connsiteX34" fmla="*/ 32658 w 2604408"/>
              <a:gd name="connsiteY34" fmla="*/ 1273628 h 1439636"/>
              <a:gd name="connsiteX35" fmla="*/ 103415 w 2604408"/>
              <a:gd name="connsiteY35" fmla="*/ 1143000 h 1439636"/>
              <a:gd name="connsiteX36" fmla="*/ 166008 w 2604408"/>
              <a:gd name="connsiteY36" fmla="*/ 1020536 h 1439636"/>
              <a:gd name="connsiteX37" fmla="*/ 176893 w 2604408"/>
              <a:gd name="connsiteY37" fmla="*/ 990600 h 1439636"/>
              <a:gd name="connsiteX38" fmla="*/ 176893 w 2604408"/>
              <a:gd name="connsiteY38" fmla="*/ 925286 h 1439636"/>
              <a:gd name="connsiteX39" fmla="*/ 174172 w 2604408"/>
              <a:gd name="connsiteY39" fmla="*/ 816428 h 1439636"/>
              <a:gd name="connsiteX40" fmla="*/ 171450 w 2604408"/>
              <a:gd name="connsiteY40" fmla="*/ 778328 h 1439636"/>
              <a:gd name="connsiteX41" fmla="*/ 155122 w 2604408"/>
              <a:gd name="connsiteY41" fmla="*/ 677636 h 1439636"/>
              <a:gd name="connsiteX42" fmla="*/ 141515 w 2604408"/>
              <a:gd name="connsiteY42" fmla="*/ 612321 h 1439636"/>
              <a:gd name="connsiteX43" fmla="*/ 136072 w 2604408"/>
              <a:gd name="connsiteY43" fmla="*/ 585107 h 1439636"/>
              <a:gd name="connsiteX44" fmla="*/ 141515 w 2604408"/>
              <a:gd name="connsiteY44" fmla="*/ 560614 h 1439636"/>
              <a:gd name="connsiteX45" fmla="*/ 149679 w 2604408"/>
              <a:gd name="connsiteY45" fmla="*/ 541564 h 1439636"/>
              <a:gd name="connsiteX46" fmla="*/ 163286 w 2604408"/>
              <a:gd name="connsiteY46" fmla="*/ 533400 h 1439636"/>
              <a:gd name="connsiteX47" fmla="*/ 176893 w 2604408"/>
              <a:gd name="connsiteY47" fmla="*/ 533400 h 1439636"/>
              <a:gd name="connsiteX48" fmla="*/ 187779 w 2604408"/>
              <a:gd name="connsiteY48" fmla="*/ 538843 h 1439636"/>
              <a:gd name="connsiteX49" fmla="*/ 201386 w 2604408"/>
              <a:gd name="connsiteY49" fmla="*/ 555171 h 1439636"/>
              <a:gd name="connsiteX50" fmla="*/ 214993 w 2604408"/>
              <a:gd name="connsiteY50" fmla="*/ 587828 h 1439636"/>
              <a:gd name="connsiteX51" fmla="*/ 288472 w 2604408"/>
              <a:gd name="connsiteY51" fmla="*/ 767443 h 1439636"/>
              <a:gd name="connsiteX52" fmla="*/ 348343 w 2604408"/>
              <a:gd name="connsiteY52" fmla="*/ 917121 h 1439636"/>
              <a:gd name="connsiteX53" fmla="*/ 375558 w 2604408"/>
              <a:gd name="connsiteY53" fmla="*/ 979714 h 1439636"/>
              <a:gd name="connsiteX54" fmla="*/ 391886 w 2604408"/>
              <a:gd name="connsiteY54" fmla="*/ 1023257 h 1439636"/>
              <a:gd name="connsiteX55" fmla="*/ 413658 w 2604408"/>
              <a:gd name="connsiteY55" fmla="*/ 1055914 h 1439636"/>
              <a:gd name="connsiteX56" fmla="*/ 435429 w 2604408"/>
              <a:gd name="connsiteY56" fmla="*/ 1080407 h 1439636"/>
              <a:gd name="connsiteX57" fmla="*/ 462643 w 2604408"/>
              <a:gd name="connsiteY57" fmla="*/ 1091293 h 1439636"/>
              <a:gd name="connsiteX58" fmla="*/ 500743 w 2604408"/>
              <a:gd name="connsiteY58" fmla="*/ 1096736 h 1439636"/>
              <a:gd name="connsiteX59" fmla="*/ 538843 w 2604408"/>
              <a:gd name="connsiteY59" fmla="*/ 1094014 h 1439636"/>
              <a:gd name="connsiteX60" fmla="*/ 587829 w 2604408"/>
              <a:gd name="connsiteY60" fmla="*/ 1085850 h 1439636"/>
              <a:gd name="connsiteX61" fmla="*/ 620486 w 2604408"/>
              <a:gd name="connsiteY61" fmla="*/ 1074964 h 1439636"/>
              <a:gd name="connsiteX62" fmla="*/ 734786 w 2604408"/>
              <a:gd name="connsiteY62" fmla="*/ 1006928 h 1439636"/>
              <a:gd name="connsiteX63" fmla="*/ 1025979 w 2604408"/>
              <a:gd name="connsiteY63" fmla="*/ 843643 h 1439636"/>
              <a:gd name="connsiteX64" fmla="*/ 1189265 w 2604408"/>
              <a:gd name="connsiteY64" fmla="*/ 753836 h 1439636"/>
              <a:gd name="connsiteX0" fmla="*/ 1189265 w 2593522"/>
              <a:gd name="connsiteY0" fmla="*/ 753836 h 1439636"/>
              <a:gd name="connsiteX1" fmla="*/ 1673679 w 2593522"/>
              <a:gd name="connsiteY1" fmla="*/ 481693 h 1439636"/>
              <a:gd name="connsiteX2" fmla="*/ 1948543 w 2593522"/>
              <a:gd name="connsiteY2" fmla="*/ 326571 h 1439636"/>
              <a:gd name="connsiteX3" fmla="*/ 2090058 w 2593522"/>
              <a:gd name="connsiteY3" fmla="*/ 247650 h 1439636"/>
              <a:gd name="connsiteX4" fmla="*/ 2185308 w 2593522"/>
              <a:gd name="connsiteY4" fmla="*/ 193221 h 1439636"/>
              <a:gd name="connsiteX5" fmla="*/ 2247900 w 2593522"/>
              <a:gd name="connsiteY5" fmla="*/ 160564 h 1439636"/>
              <a:gd name="connsiteX6" fmla="*/ 2302329 w 2593522"/>
              <a:gd name="connsiteY6" fmla="*/ 127907 h 1439636"/>
              <a:gd name="connsiteX7" fmla="*/ 2354036 w 2593522"/>
              <a:gd name="connsiteY7" fmla="*/ 76200 h 1439636"/>
              <a:gd name="connsiteX8" fmla="*/ 2408465 w 2593522"/>
              <a:gd name="connsiteY8" fmla="*/ 0 h 1439636"/>
              <a:gd name="connsiteX9" fmla="*/ 2593522 w 2593522"/>
              <a:gd name="connsiteY9" fmla="*/ 206828 h 1439636"/>
              <a:gd name="connsiteX10" fmla="*/ 2574472 w 2593522"/>
              <a:gd name="connsiteY10" fmla="*/ 261257 h 1439636"/>
              <a:gd name="connsiteX11" fmla="*/ 2544536 w 2593522"/>
              <a:gd name="connsiteY11" fmla="*/ 315686 h 1439636"/>
              <a:gd name="connsiteX12" fmla="*/ 2500993 w 2593522"/>
              <a:gd name="connsiteY12" fmla="*/ 367393 h 1439636"/>
              <a:gd name="connsiteX13" fmla="*/ 2484665 w 2593522"/>
              <a:gd name="connsiteY13" fmla="*/ 386443 h 1439636"/>
              <a:gd name="connsiteX14" fmla="*/ 2449286 w 2593522"/>
              <a:gd name="connsiteY14" fmla="*/ 394607 h 1439636"/>
              <a:gd name="connsiteX15" fmla="*/ 2378529 w 2593522"/>
              <a:gd name="connsiteY15" fmla="*/ 419100 h 1439636"/>
              <a:gd name="connsiteX16" fmla="*/ 2286000 w 2593522"/>
              <a:gd name="connsiteY16" fmla="*/ 454478 h 1439636"/>
              <a:gd name="connsiteX17" fmla="*/ 2193472 w 2593522"/>
              <a:gd name="connsiteY17" fmla="*/ 500743 h 1439636"/>
              <a:gd name="connsiteX18" fmla="*/ 1398815 w 2593522"/>
              <a:gd name="connsiteY18" fmla="*/ 957943 h 1439636"/>
              <a:gd name="connsiteX19" fmla="*/ 721179 w 2593522"/>
              <a:gd name="connsiteY19" fmla="*/ 1352550 h 1439636"/>
              <a:gd name="connsiteX20" fmla="*/ 658586 w 2593522"/>
              <a:gd name="connsiteY20" fmla="*/ 1385207 h 1439636"/>
              <a:gd name="connsiteX21" fmla="*/ 623208 w 2593522"/>
              <a:gd name="connsiteY21" fmla="*/ 1404257 h 1439636"/>
              <a:gd name="connsiteX22" fmla="*/ 590550 w 2593522"/>
              <a:gd name="connsiteY22" fmla="*/ 1412421 h 1439636"/>
              <a:gd name="connsiteX23" fmla="*/ 522515 w 2593522"/>
              <a:gd name="connsiteY23" fmla="*/ 1428750 h 1439636"/>
              <a:gd name="connsiteX24" fmla="*/ 394608 w 2593522"/>
              <a:gd name="connsiteY24" fmla="*/ 1439636 h 1439636"/>
              <a:gd name="connsiteX25" fmla="*/ 272143 w 2593522"/>
              <a:gd name="connsiteY25" fmla="*/ 1439636 h 1439636"/>
              <a:gd name="connsiteX26" fmla="*/ 163286 w 2593522"/>
              <a:gd name="connsiteY26" fmla="*/ 1439636 h 1439636"/>
              <a:gd name="connsiteX27" fmla="*/ 62593 w 2593522"/>
              <a:gd name="connsiteY27" fmla="*/ 1428750 h 1439636"/>
              <a:gd name="connsiteX28" fmla="*/ 32658 w 2593522"/>
              <a:gd name="connsiteY28" fmla="*/ 1417864 h 1439636"/>
              <a:gd name="connsiteX29" fmla="*/ 10886 w 2593522"/>
              <a:gd name="connsiteY29" fmla="*/ 1396093 h 1439636"/>
              <a:gd name="connsiteX30" fmla="*/ 0 w 2593522"/>
              <a:gd name="connsiteY30" fmla="*/ 1371600 h 1439636"/>
              <a:gd name="connsiteX31" fmla="*/ 0 w 2593522"/>
              <a:gd name="connsiteY31" fmla="*/ 1349828 h 1439636"/>
              <a:gd name="connsiteX32" fmla="*/ 8165 w 2593522"/>
              <a:gd name="connsiteY32" fmla="*/ 1322614 h 1439636"/>
              <a:gd name="connsiteX33" fmla="*/ 32658 w 2593522"/>
              <a:gd name="connsiteY33" fmla="*/ 1273628 h 1439636"/>
              <a:gd name="connsiteX34" fmla="*/ 103415 w 2593522"/>
              <a:gd name="connsiteY34" fmla="*/ 1143000 h 1439636"/>
              <a:gd name="connsiteX35" fmla="*/ 166008 w 2593522"/>
              <a:gd name="connsiteY35" fmla="*/ 1020536 h 1439636"/>
              <a:gd name="connsiteX36" fmla="*/ 176893 w 2593522"/>
              <a:gd name="connsiteY36" fmla="*/ 990600 h 1439636"/>
              <a:gd name="connsiteX37" fmla="*/ 176893 w 2593522"/>
              <a:gd name="connsiteY37" fmla="*/ 925286 h 1439636"/>
              <a:gd name="connsiteX38" fmla="*/ 174172 w 2593522"/>
              <a:gd name="connsiteY38" fmla="*/ 816428 h 1439636"/>
              <a:gd name="connsiteX39" fmla="*/ 171450 w 2593522"/>
              <a:gd name="connsiteY39" fmla="*/ 778328 h 1439636"/>
              <a:gd name="connsiteX40" fmla="*/ 155122 w 2593522"/>
              <a:gd name="connsiteY40" fmla="*/ 677636 h 1439636"/>
              <a:gd name="connsiteX41" fmla="*/ 141515 w 2593522"/>
              <a:gd name="connsiteY41" fmla="*/ 612321 h 1439636"/>
              <a:gd name="connsiteX42" fmla="*/ 136072 w 2593522"/>
              <a:gd name="connsiteY42" fmla="*/ 585107 h 1439636"/>
              <a:gd name="connsiteX43" fmla="*/ 141515 w 2593522"/>
              <a:gd name="connsiteY43" fmla="*/ 560614 h 1439636"/>
              <a:gd name="connsiteX44" fmla="*/ 149679 w 2593522"/>
              <a:gd name="connsiteY44" fmla="*/ 541564 h 1439636"/>
              <a:gd name="connsiteX45" fmla="*/ 163286 w 2593522"/>
              <a:gd name="connsiteY45" fmla="*/ 533400 h 1439636"/>
              <a:gd name="connsiteX46" fmla="*/ 176893 w 2593522"/>
              <a:gd name="connsiteY46" fmla="*/ 533400 h 1439636"/>
              <a:gd name="connsiteX47" fmla="*/ 187779 w 2593522"/>
              <a:gd name="connsiteY47" fmla="*/ 538843 h 1439636"/>
              <a:gd name="connsiteX48" fmla="*/ 201386 w 2593522"/>
              <a:gd name="connsiteY48" fmla="*/ 555171 h 1439636"/>
              <a:gd name="connsiteX49" fmla="*/ 214993 w 2593522"/>
              <a:gd name="connsiteY49" fmla="*/ 587828 h 1439636"/>
              <a:gd name="connsiteX50" fmla="*/ 288472 w 2593522"/>
              <a:gd name="connsiteY50" fmla="*/ 767443 h 1439636"/>
              <a:gd name="connsiteX51" fmla="*/ 348343 w 2593522"/>
              <a:gd name="connsiteY51" fmla="*/ 917121 h 1439636"/>
              <a:gd name="connsiteX52" fmla="*/ 375558 w 2593522"/>
              <a:gd name="connsiteY52" fmla="*/ 979714 h 1439636"/>
              <a:gd name="connsiteX53" fmla="*/ 391886 w 2593522"/>
              <a:gd name="connsiteY53" fmla="*/ 1023257 h 1439636"/>
              <a:gd name="connsiteX54" fmla="*/ 413658 w 2593522"/>
              <a:gd name="connsiteY54" fmla="*/ 1055914 h 1439636"/>
              <a:gd name="connsiteX55" fmla="*/ 435429 w 2593522"/>
              <a:gd name="connsiteY55" fmla="*/ 1080407 h 1439636"/>
              <a:gd name="connsiteX56" fmla="*/ 462643 w 2593522"/>
              <a:gd name="connsiteY56" fmla="*/ 1091293 h 1439636"/>
              <a:gd name="connsiteX57" fmla="*/ 500743 w 2593522"/>
              <a:gd name="connsiteY57" fmla="*/ 1096736 h 1439636"/>
              <a:gd name="connsiteX58" fmla="*/ 538843 w 2593522"/>
              <a:gd name="connsiteY58" fmla="*/ 1094014 h 1439636"/>
              <a:gd name="connsiteX59" fmla="*/ 587829 w 2593522"/>
              <a:gd name="connsiteY59" fmla="*/ 1085850 h 1439636"/>
              <a:gd name="connsiteX60" fmla="*/ 620486 w 2593522"/>
              <a:gd name="connsiteY60" fmla="*/ 1074964 h 1439636"/>
              <a:gd name="connsiteX61" fmla="*/ 734786 w 2593522"/>
              <a:gd name="connsiteY61" fmla="*/ 1006928 h 1439636"/>
              <a:gd name="connsiteX62" fmla="*/ 1025979 w 2593522"/>
              <a:gd name="connsiteY62" fmla="*/ 843643 h 1439636"/>
              <a:gd name="connsiteX63" fmla="*/ 1189265 w 2593522"/>
              <a:gd name="connsiteY63" fmla="*/ 753836 h 1439636"/>
              <a:gd name="connsiteX0" fmla="*/ 1189265 w 2574472"/>
              <a:gd name="connsiteY0" fmla="*/ 753836 h 1439636"/>
              <a:gd name="connsiteX1" fmla="*/ 1673679 w 2574472"/>
              <a:gd name="connsiteY1" fmla="*/ 481693 h 1439636"/>
              <a:gd name="connsiteX2" fmla="*/ 1948543 w 2574472"/>
              <a:gd name="connsiteY2" fmla="*/ 326571 h 1439636"/>
              <a:gd name="connsiteX3" fmla="*/ 2090058 w 2574472"/>
              <a:gd name="connsiteY3" fmla="*/ 247650 h 1439636"/>
              <a:gd name="connsiteX4" fmla="*/ 2185308 w 2574472"/>
              <a:gd name="connsiteY4" fmla="*/ 193221 h 1439636"/>
              <a:gd name="connsiteX5" fmla="*/ 2247900 w 2574472"/>
              <a:gd name="connsiteY5" fmla="*/ 160564 h 1439636"/>
              <a:gd name="connsiteX6" fmla="*/ 2302329 w 2574472"/>
              <a:gd name="connsiteY6" fmla="*/ 127907 h 1439636"/>
              <a:gd name="connsiteX7" fmla="*/ 2354036 w 2574472"/>
              <a:gd name="connsiteY7" fmla="*/ 76200 h 1439636"/>
              <a:gd name="connsiteX8" fmla="*/ 2408465 w 2574472"/>
              <a:gd name="connsiteY8" fmla="*/ 0 h 1439636"/>
              <a:gd name="connsiteX9" fmla="*/ 2574472 w 2574472"/>
              <a:gd name="connsiteY9" fmla="*/ 261257 h 1439636"/>
              <a:gd name="connsiteX10" fmla="*/ 2544536 w 2574472"/>
              <a:gd name="connsiteY10" fmla="*/ 315686 h 1439636"/>
              <a:gd name="connsiteX11" fmla="*/ 2500993 w 2574472"/>
              <a:gd name="connsiteY11" fmla="*/ 367393 h 1439636"/>
              <a:gd name="connsiteX12" fmla="*/ 2484665 w 2574472"/>
              <a:gd name="connsiteY12" fmla="*/ 386443 h 1439636"/>
              <a:gd name="connsiteX13" fmla="*/ 2449286 w 2574472"/>
              <a:gd name="connsiteY13" fmla="*/ 394607 h 1439636"/>
              <a:gd name="connsiteX14" fmla="*/ 2378529 w 2574472"/>
              <a:gd name="connsiteY14" fmla="*/ 419100 h 1439636"/>
              <a:gd name="connsiteX15" fmla="*/ 2286000 w 2574472"/>
              <a:gd name="connsiteY15" fmla="*/ 454478 h 1439636"/>
              <a:gd name="connsiteX16" fmla="*/ 2193472 w 2574472"/>
              <a:gd name="connsiteY16" fmla="*/ 500743 h 1439636"/>
              <a:gd name="connsiteX17" fmla="*/ 1398815 w 2574472"/>
              <a:gd name="connsiteY17" fmla="*/ 957943 h 1439636"/>
              <a:gd name="connsiteX18" fmla="*/ 721179 w 2574472"/>
              <a:gd name="connsiteY18" fmla="*/ 1352550 h 1439636"/>
              <a:gd name="connsiteX19" fmla="*/ 658586 w 2574472"/>
              <a:gd name="connsiteY19" fmla="*/ 1385207 h 1439636"/>
              <a:gd name="connsiteX20" fmla="*/ 623208 w 2574472"/>
              <a:gd name="connsiteY20" fmla="*/ 1404257 h 1439636"/>
              <a:gd name="connsiteX21" fmla="*/ 590550 w 2574472"/>
              <a:gd name="connsiteY21" fmla="*/ 1412421 h 1439636"/>
              <a:gd name="connsiteX22" fmla="*/ 522515 w 2574472"/>
              <a:gd name="connsiteY22" fmla="*/ 1428750 h 1439636"/>
              <a:gd name="connsiteX23" fmla="*/ 394608 w 2574472"/>
              <a:gd name="connsiteY23" fmla="*/ 1439636 h 1439636"/>
              <a:gd name="connsiteX24" fmla="*/ 272143 w 2574472"/>
              <a:gd name="connsiteY24" fmla="*/ 1439636 h 1439636"/>
              <a:gd name="connsiteX25" fmla="*/ 163286 w 2574472"/>
              <a:gd name="connsiteY25" fmla="*/ 1439636 h 1439636"/>
              <a:gd name="connsiteX26" fmla="*/ 62593 w 2574472"/>
              <a:gd name="connsiteY26" fmla="*/ 1428750 h 1439636"/>
              <a:gd name="connsiteX27" fmla="*/ 32658 w 2574472"/>
              <a:gd name="connsiteY27" fmla="*/ 1417864 h 1439636"/>
              <a:gd name="connsiteX28" fmla="*/ 10886 w 2574472"/>
              <a:gd name="connsiteY28" fmla="*/ 1396093 h 1439636"/>
              <a:gd name="connsiteX29" fmla="*/ 0 w 2574472"/>
              <a:gd name="connsiteY29" fmla="*/ 1371600 h 1439636"/>
              <a:gd name="connsiteX30" fmla="*/ 0 w 2574472"/>
              <a:gd name="connsiteY30" fmla="*/ 1349828 h 1439636"/>
              <a:gd name="connsiteX31" fmla="*/ 8165 w 2574472"/>
              <a:gd name="connsiteY31" fmla="*/ 1322614 h 1439636"/>
              <a:gd name="connsiteX32" fmla="*/ 32658 w 2574472"/>
              <a:gd name="connsiteY32" fmla="*/ 1273628 h 1439636"/>
              <a:gd name="connsiteX33" fmla="*/ 103415 w 2574472"/>
              <a:gd name="connsiteY33" fmla="*/ 1143000 h 1439636"/>
              <a:gd name="connsiteX34" fmla="*/ 166008 w 2574472"/>
              <a:gd name="connsiteY34" fmla="*/ 1020536 h 1439636"/>
              <a:gd name="connsiteX35" fmla="*/ 176893 w 2574472"/>
              <a:gd name="connsiteY35" fmla="*/ 990600 h 1439636"/>
              <a:gd name="connsiteX36" fmla="*/ 176893 w 2574472"/>
              <a:gd name="connsiteY36" fmla="*/ 925286 h 1439636"/>
              <a:gd name="connsiteX37" fmla="*/ 174172 w 2574472"/>
              <a:gd name="connsiteY37" fmla="*/ 816428 h 1439636"/>
              <a:gd name="connsiteX38" fmla="*/ 171450 w 2574472"/>
              <a:gd name="connsiteY38" fmla="*/ 778328 h 1439636"/>
              <a:gd name="connsiteX39" fmla="*/ 155122 w 2574472"/>
              <a:gd name="connsiteY39" fmla="*/ 677636 h 1439636"/>
              <a:gd name="connsiteX40" fmla="*/ 141515 w 2574472"/>
              <a:gd name="connsiteY40" fmla="*/ 612321 h 1439636"/>
              <a:gd name="connsiteX41" fmla="*/ 136072 w 2574472"/>
              <a:gd name="connsiteY41" fmla="*/ 585107 h 1439636"/>
              <a:gd name="connsiteX42" fmla="*/ 141515 w 2574472"/>
              <a:gd name="connsiteY42" fmla="*/ 560614 h 1439636"/>
              <a:gd name="connsiteX43" fmla="*/ 149679 w 2574472"/>
              <a:gd name="connsiteY43" fmla="*/ 541564 h 1439636"/>
              <a:gd name="connsiteX44" fmla="*/ 163286 w 2574472"/>
              <a:gd name="connsiteY44" fmla="*/ 533400 h 1439636"/>
              <a:gd name="connsiteX45" fmla="*/ 176893 w 2574472"/>
              <a:gd name="connsiteY45" fmla="*/ 533400 h 1439636"/>
              <a:gd name="connsiteX46" fmla="*/ 187779 w 2574472"/>
              <a:gd name="connsiteY46" fmla="*/ 538843 h 1439636"/>
              <a:gd name="connsiteX47" fmla="*/ 201386 w 2574472"/>
              <a:gd name="connsiteY47" fmla="*/ 555171 h 1439636"/>
              <a:gd name="connsiteX48" fmla="*/ 214993 w 2574472"/>
              <a:gd name="connsiteY48" fmla="*/ 587828 h 1439636"/>
              <a:gd name="connsiteX49" fmla="*/ 288472 w 2574472"/>
              <a:gd name="connsiteY49" fmla="*/ 767443 h 1439636"/>
              <a:gd name="connsiteX50" fmla="*/ 348343 w 2574472"/>
              <a:gd name="connsiteY50" fmla="*/ 917121 h 1439636"/>
              <a:gd name="connsiteX51" fmla="*/ 375558 w 2574472"/>
              <a:gd name="connsiteY51" fmla="*/ 979714 h 1439636"/>
              <a:gd name="connsiteX52" fmla="*/ 391886 w 2574472"/>
              <a:gd name="connsiteY52" fmla="*/ 1023257 h 1439636"/>
              <a:gd name="connsiteX53" fmla="*/ 413658 w 2574472"/>
              <a:gd name="connsiteY53" fmla="*/ 1055914 h 1439636"/>
              <a:gd name="connsiteX54" fmla="*/ 435429 w 2574472"/>
              <a:gd name="connsiteY54" fmla="*/ 1080407 h 1439636"/>
              <a:gd name="connsiteX55" fmla="*/ 462643 w 2574472"/>
              <a:gd name="connsiteY55" fmla="*/ 1091293 h 1439636"/>
              <a:gd name="connsiteX56" fmla="*/ 500743 w 2574472"/>
              <a:gd name="connsiteY56" fmla="*/ 1096736 h 1439636"/>
              <a:gd name="connsiteX57" fmla="*/ 538843 w 2574472"/>
              <a:gd name="connsiteY57" fmla="*/ 1094014 h 1439636"/>
              <a:gd name="connsiteX58" fmla="*/ 587829 w 2574472"/>
              <a:gd name="connsiteY58" fmla="*/ 1085850 h 1439636"/>
              <a:gd name="connsiteX59" fmla="*/ 620486 w 2574472"/>
              <a:gd name="connsiteY59" fmla="*/ 1074964 h 1439636"/>
              <a:gd name="connsiteX60" fmla="*/ 734786 w 2574472"/>
              <a:gd name="connsiteY60" fmla="*/ 1006928 h 1439636"/>
              <a:gd name="connsiteX61" fmla="*/ 1025979 w 2574472"/>
              <a:gd name="connsiteY61" fmla="*/ 843643 h 1439636"/>
              <a:gd name="connsiteX62" fmla="*/ 1189265 w 2574472"/>
              <a:gd name="connsiteY62" fmla="*/ 753836 h 1439636"/>
              <a:gd name="connsiteX0" fmla="*/ 1189265 w 2544536"/>
              <a:gd name="connsiteY0" fmla="*/ 753836 h 1439636"/>
              <a:gd name="connsiteX1" fmla="*/ 1673679 w 2544536"/>
              <a:gd name="connsiteY1" fmla="*/ 481693 h 1439636"/>
              <a:gd name="connsiteX2" fmla="*/ 1948543 w 2544536"/>
              <a:gd name="connsiteY2" fmla="*/ 326571 h 1439636"/>
              <a:gd name="connsiteX3" fmla="*/ 2090058 w 2544536"/>
              <a:gd name="connsiteY3" fmla="*/ 247650 h 1439636"/>
              <a:gd name="connsiteX4" fmla="*/ 2185308 w 2544536"/>
              <a:gd name="connsiteY4" fmla="*/ 193221 h 1439636"/>
              <a:gd name="connsiteX5" fmla="*/ 2247900 w 2544536"/>
              <a:gd name="connsiteY5" fmla="*/ 160564 h 1439636"/>
              <a:gd name="connsiteX6" fmla="*/ 2302329 w 2544536"/>
              <a:gd name="connsiteY6" fmla="*/ 127907 h 1439636"/>
              <a:gd name="connsiteX7" fmla="*/ 2354036 w 2544536"/>
              <a:gd name="connsiteY7" fmla="*/ 76200 h 1439636"/>
              <a:gd name="connsiteX8" fmla="*/ 2408465 w 2544536"/>
              <a:gd name="connsiteY8" fmla="*/ 0 h 1439636"/>
              <a:gd name="connsiteX9" fmla="*/ 2544536 w 2544536"/>
              <a:gd name="connsiteY9" fmla="*/ 315686 h 1439636"/>
              <a:gd name="connsiteX10" fmla="*/ 2500993 w 2544536"/>
              <a:gd name="connsiteY10" fmla="*/ 367393 h 1439636"/>
              <a:gd name="connsiteX11" fmla="*/ 2484665 w 2544536"/>
              <a:gd name="connsiteY11" fmla="*/ 386443 h 1439636"/>
              <a:gd name="connsiteX12" fmla="*/ 2449286 w 2544536"/>
              <a:gd name="connsiteY12" fmla="*/ 394607 h 1439636"/>
              <a:gd name="connsiteX13" fmla="*/ 2378529 w 2544536"/>
              <a:gd name="connsiteY13" fmla="*/ 419100 h 1439636"/>
              <a:gd name="connsiteX14" fmla="*/ 2286000 w 2544536"/>
              <a:gd name="connsiteY14" fmla="*/ 454478 h 1439636"/>
              <a:gd name="connsiteX15" fmla="*/ 2193472 w 2544536"/>
              <a:gd name="connsiteY15" fmla="*/ 500743 h 1439636"/>
              <a:gd name="connsiteX16" fmla="*/ 1398815 w 2544536"/>
              <a:gd name="connsiteY16" fmla="*/ 957943 h 1439636"/>
              <a:gd name="connsiteX17" fmla="*/ 721179 w 2544536"/>
              <a:gd name="connsiteY17" fmla="*/ 1352550 h 1439636"/>
              <a:gd name="connsiteX18" fmla="*/ 658586 w 2544536"/>
              <a:gd name="connsiteY18" fmla="*/ 1385207 h 1439636"/>
              <a:gd name="connsiteX19" fmla="*/ 623208 w 2544536"/>
              <a:gd name="connsiteY19" fmla="*/ 1404257 h 1439636"/>
              <a:gd name="connsiteX20" fmla="*/ 590550 w 2544536"/>
              <a:gd name="connsiteY20" fmla="*/ 1412421 h 1439636"/>
              <a:gd name="connsiteX21" fmla="*/ 522515 w 2544536"/>
              <a:gd name="connsiteY21" fmla="*/ 1428750 h 1439636"/>
              <a:gd name="connsiteX22" fmla="*/ 394608 w 2544536"/>
              <a:gd name="connsiteY22" fmla="*/ 1439636 h 1439636"/>
              <a:gd name="connsiteX23" fmla="*/ 272143 w 2544536"/>
              <a:gd name="connsiteY23" fmla="*/ 1439636 h 1439636"/>
              <a:gd name="connsiteX24" fmla="*/ 163286 w 2544536"/>
              <a:gd name="connsiteY24" fmla="*/ 1439636 h 1439636"/>
              <a:gd name="connsiteX25" fmla="*/ 62593 w 2544536"/>
              <a:gd name="connsiteY25" fmla="*/ 1428750 h 1439636"/>
              <a:gd name="connsiteX26" fmla="*/ 32658 w 2544536"/>
              <a:gd name="connsiteY26" fmla="*/ 1417864 h 1439636"/>
              <a:gd name="connsiteX27" fmla="*/ 10886 w 2544536"/>
              <a:gd name="connsiteY27" fmla="*/ 1396093 h 1439636"/>
              <a:gd name="connsiteX28" fmla="*/ 0 w 2544536"/>
              <a:gd name="connsiteY28" fmla="*/ 1371600 h 1439636"/>
              <a:gd name="connsiteX29" fmla="*/ 0 w 2544536"/>
              <a:gd name="connsiteY29" fmla="*/ 1349828 h 1439636"/>
              <a:gd name="connsiteX30" fmla="*/ 8165 w 2544536"/>
              <a:gd name="connsiteY30" fmla="*/ 1322614 h 1439636"/>
              <a:gd name="connsiteX31" fmla="*/ 32658 w 2544536"/>
              <a:gd name="connsiteY31" fmla="*/ 1273628 h 1439636"/>
              <a:gd name="connsiteX32" fmla="*/ 103415 w 2544536"/>
              <a:gd name="connsiteY32" fmla="*/ 1143000 h 1439636"/>
              <a:gd name="connsiteX33" fmla="*/ 166008 w 2544536"/>
              <a:gd name="connsiteY33" fmla="*/ 1020536 h 1439636"/>
              <a:gd name="connsiteX34" fmla="*/ 176893 w 2544536"/>
              <a:gd name="connsiteY34" fmla="*/ 990600 h 1439636"/>
              <a:gd name="connsiteX35" fmla="*/ 176893 w 2544536"/>
              <a:gd name="connsiteY35" fmla="*/ 925286 h 1439636"/>
              <a:gd name="connsiteX36" fmla="*/ 174172 w 2544536"/>
              <a:gd name="connsiteY36" fmla="*/ 816428 h 1439636"/>
              <a:gd name="connsiteX37" fmla="*/ 171450 w 2544536"/>
              <a:gd name="connsiteY37" fmla="*/ 778328 h 1439636"/>
              <a:gd name="connsiteX38" fmla="*/ 155122 w 2544536"/>
              <a:gd name="connsiteY38" fmla="*/ 677636 h 1439636"/>
              <a:gd name="connsiteX39" fmla="*/ 141515 w 2544536"/>
              <a:gd name="connsiteY39" fmla="*/ 612321 h 1439636"/>
              <a:gd name="connsiteX40" fmla="*/ 136072 w 2544536"/>
              <a:gd name="connsiteY40" fmla="*/ 585107 h 1439636"/>
              <a:gd name="connsiteX41" fmla="*/ 141515 w 2544536"/>
              <a:gd name="connsiteY41" fmla="*/ 560614 h 1439636"/>
              <a:gd name="connsiteX42" fmla="*/ 149679 w 2544536"/>
              <a:gd name="connsiteY42" fmla="*/ 541564 h 1439636"/>
              <a:gd name="connsiteX43" fmla="*/ 163286 w 2544536"/>
              <a:gd name="connsiteY43" fmla="*/ 533400 h 1439636"/>
              <a:gd name="connsiteX44" fmla="*/ 176893 w 2544536"/>
              <a:gd name="connsiteY44" fmla="*/ 533400 h 1439636"/>
              <a:gd name="connsiteX45" fmla="*/ 187779 w 2544536"/>
              <a:gd name="connsiteY45" fmla="*/ 538843 h 1439636"/>
              <a:gd name="connsiteX46" fmla="*/ 201386 w 2544536"/>
              <a:gd name="connsiteY46" fmla="*/ 555171 h 1439636"/>
              <a:gd name="connsiteX47" fmla="*/ 214993 w 2544536"/>
              <a:gd name="connsiteY47" fmla="*/ 587828 h 1439636"/>
              <a:gd name="connsiteX48" fmla="*/ 288472 w 2544536"/>
              <a:gd name="connsiteY48" fmla="*/ 767443 h 1439636"/>
              <a:gd name="connsiteX49" fmla="*/ 348343 w 2544536"/>
              <a:gd name="connsiteY49" fmla="*/ 917121 h 1439636"/>
              <a:gd name="connsiteX50" fmla="*/ 375558 w 2544536"/>
              <a:gd name="connsiteY50" fmla="*/ 979714 h 1439636"/>
              <a:gd name="connsiteX51" fmla="*/ 391886 w 2544536"/>
              <a:gd name="connsiteY51" fmla="*/ 1023257 h 1439636"/>
              <a:gd name="connsiteX52" fmla="*/ 413658 w 2544536"/>
              <a:gd name="connsiteY52" fmla="*/ 1055914 h 1439636"/>
              <a:gd name="connsiteX53" fmla="*/ 435429 w 2544536"/>
              <a:gd name="connsiteY53" fmla="*/ 1080407 h 1439636"/>
              <a:gd name="connsiteX54" fmla="*/ 462643 w 2544536"/>
              <a:gd name="connsiteY54" fmla="*/ 1091293 h 1439636"/>
              <a:gd name="connsiteX55" fmla="*/ 500743 w 2544536"/>
              <a:gd name="connsiteY55" fmla="*/ 1096736 h 1439636"/>
              <a:gd name="connsiteX56" fmla="*/ 538843 w 2544536"/>
              <a:gd name="connsiteY56" fmla="*/ 1094014 h 1439636"/>
              <a:gd name="connsiteX57" fmla="*/ 587829 w 2544536"/>
              <a:gd name="connsiteY57" fmla="*/ 1085850 h 1439636"/>
              <a:gd name="connsiteX58" fmla="*/ 620486 w 2544536"/>
              <a:gd name="connsiteY58" fmla="*/ 1074964 h 1439636"/>
              <a:gd name="connsiteX59" fmla="*/ 734786 w 2544536"/>
              <a:gd name="connsiteY59" fmla="*/ 1006928 h 1439636"/>
              <a:gd name="connsiteX60" fmla="*/ 1025979 w 2544536"/>
              <a:gd name="connsiteY60" fmla="*/ 843643 h 1439636"/>
              <a:gd name="connsiteX61" fmla="*/ 1189265 w 2544536"/>
              <a:gd name="connsiteY61" fmla="*/ 753836 h 1439636"/>
              <a:gd name="connsiteX0" fmla="*/ 1189265 w 2500993"/>
              <a:gd name="connsiteY0" fmla="*/ 753836 h 1439636"/>
              <a:gd name="connsiteX1" fmla="*/ 1673679 w 2500993"/>
              <a:gd name="connsiteY1" fmla="*/ 481693 h 1439636"/>
              <a:gd name="connsiteX2" fmla="*/ 1948543 w 2500993"/>
              <a:gd name="connsiteY2" fmla="*/ 326571 h 1439636"/>
              <a:gd name="connsiteX3" fmla="*/ 2090058 w 2500993"/>
              <a:gd name="connsiteY3" fmla="*/ 247650 h 1439636"/>
              <a:gd name="connsiteX4" fmla="*/ 2185308 w 2500993"/>
              <a:gd name="connsiteY4" fmla="*/ 193221 h 1439636"/>
              <a:gd name="connsiteX5" fmla="*/ 2247900 w 2500993"/>
              <a:gd name="connsiteY5" fmla="*/ 160564 h 1439636"/>
              <a:gd name="connsiteX6" fmla="*/ 2302329 w 2500993"/>
              <a:gd name="connsiteY6" fmla="*/ 127907 h 1439636"/>
              <a:gd name="connsiteX7" fmla="*/ 2354036 w 2500993"/>
              <a:gd name="connsiteY7" fmla="*/ 76200 h 1439636"/>
              <a:gd name="connsiteX8" fmla="*/ 2408465 w 2500993"/>
              <a:gd name="connsiteY8" fmla="*/ 0 h 1439636"/>
              <a:gd name="connsiteX9" fmla="*/ 2500993 w 2500993"/>
              <a:gd name="connsiteY9" fmla="*/ 367393 h 1439636"/>
              <a:gd name="connsiteX10" fmla="*/ 2484665 w 2500993"/>
              <a:gd name="connsiteY10" fmla="*/ 386443 h 1439636"/>
              <a:gd name="connsiteX11" fmla="*/ 2449286 w 2500993"/>
              <a:gd name="connsiteY11" fmla="*/ 394607 h 1439636"/>
              <a:gd name="connsiteX12" fmla="*/ 2378529 w 2500993"/>
              <a:gd name="connsiteY12" fmla="*/ 419100 h 1439636"/>
              <a:gd name="connsiteX13" fmla="*/ 2286000 w 2500993"/>
              <a:gd name="connsiteY13" fmla="*/ 454478 h 1439636"/>
              <a:gd name="connsiteX14" fmla="*/ 2193472 w 2500993"/>
              <a:gd name="connsiteY14" fmla="*/ 500743 h 1439636"/>
              <a:gd name="connsiteX15" fmla="*/ 1398815 w 2500993"/>
              <a:gd name="connsiteY15" fmla="*/ 957943 h 1439636"/>
              <a:gd name="connsiteX16" fmla="*/ 721179 w 2500993"/>
              <a:gd name="connsiteY16" fmla="*/ 1352550 h 1439636"/>
              <a:gd name="connsiteX17" fmla="*/ 658586 w 2500993"/>
              <a:gd name="connsiteY17" fmla="*/ 1385207 h 1439636"/>
              <a:gd name="connsiteX18" fmla="*/ 623208 w 2500993"/>
              <a:gd name="connsiteY18" fmla="*/ 1404257 h 1439636"/>
              <a:gd name="connsiteX19" fmla="*/ 590550 w 2500993"/>
              <a:gd name="connsiteY19" fmla="*/ 1412421 h 1439636"/>
              <a:gd name="connsiteX20" fmla="*/ 522515 w 2500993"/>
              <a:gd name="connsiteY20" fmla="*/ 1428750 h 1439636"/>
              <a:gd name="connsiteX21" fmla="*/ 394608 w 2500993"/>
              <a:gd name="connsiteY21" fmla="*/ 1439636 h 1439636"/>
              <a:gd name="connsiteX22" fmla="*/ 272143 w 2500993"/>
              <a:gd name="connsiteY22" fmla="*/ 1439636 h 1439636"/>
              <a:gd name="connsiteX23" fmla="*/ 163286 w 2500993"/>
              <a:gd name="connsiteY23" fmla="*/ 1439636 h 1439636"/>
              <a:gd name="connsiteX24" fmla="*/ 62593 w 2500993"/>
              <a:gd name="connsiteY24" fmla="*/ 1428750 h 1439636"/>
              <a:gd name="connsiteX25" fmla="*/ 32658 w 2500993"/>
              <a:gd name="connsiteY25" fmla="*/ 1417864 h 1439636"/>
              <a:gd name="connsiteX26" fmla="*/ 10886 w 2500993"/>
              <a:gd name="connsiteY26" fmla="*/ 1396093 h 1439636"/>
              <a:gd name="connsiteX27" fmla="*/ 0 w 2500993"/>
              <a:gd name="connsiteY27" fmla="*/ 1371600 h 1439636"/>
              <a:gd name="connsiteX28" fmla="*/ 0 w 2500993"/>
              <a:gd name="connsiteY28" fmla="*/ 1349828 h 1439636"/>
              <a:gd name="connsiteX29" fmla="*/ 8165 w 2500993"/>
              <a:gd name="connsiteY29" fmla="*/ 1322614 h 1439636"/>
              <a:gd name="connsiteX30" fmla="*/ 32658 w 2500993"/>
              <a:gd name="connsiteY30" fmla="*/ 1273628 h 1439636"/>
              <a:gd name="connsiteX31" fmla="*/ 103415 w 2500993"/>
              <a:gd name="connsiteY31" fmla="*/ 1143000 h 1439636"/>
              <a:gd name="connsiteX32" fmla="*/ 166008 w 2500993"/>
              <a:gd name="connsiteY32" fmla="*/ 1020536 h 1439636"/>
              <a:gd name="connsiteX33" fmla="*/ 176893 w 2500993"/>
              <a:gd name="connsiteY33" fmla="*/ 990600 h 1439636"/>
              <a:gd name="connsiteX34" fmla="*/ 176893 w 2500993"/>
              <a:gd name="connsiteY34" fmla="*/ 925286 h 1439636"/>
              <a:gd name="connsiteX35" fmla="*/ 174172 w 2500993"/>
              <a:gd name="connsiteY35" fmla="*/ 816428 h 1439636"/>
              <a:gd name="connsiteX36" fmla="*/ 171450 w 2500993"/>
              <a:gd name="connsiteY36" fmla="*/ 778328 h 1439636"/>
              <a:gd name="connsiteX37" fmla="*/ 155122 w 2500993"/>
              <a:gd name="connsiteY37" fmla="*/ 677636 h 1439636"/>
              <a:gd name="connsiteX38" fmla="*/ 141515 w 2500993"/>
              <a:gd name="connsiteY38" fmla="*/ 612321 h 1439636"/>
              <a:gd name="connsiteX39" fmla="*/ 136072 w 2500993"/>
              <a:gd name="connsiteY39" fmla="*/ 585107 h 1439636"/>
              <a:gd name="connsiteX40" fmla="*/ 141515 w 2500993"/>
              <a:gd name="connsiteY40" fmla="*/ 560614 h 1439636"/>
              <a:gd name="connsiteX41" fmla="*/ 149679 w 2500993"/>
              <a:gd name="connsiteY41" fmla="*/ 541564 h 1439636"/>
              <a:gd name="connsiteX42" fmla="*/ 163286 w 2500993"/>
              <a:gd name="connsiteY42" fmla="*/ 533400 h 1439636"/>
              <a:gd name="connsiteX43" fmla="*/ 176893 w 2500993"/>
              <a:gd name="connsiteY43" fmla="*/ 533400 h 1439636"/>
              <a:gd name="connsiteX44" fmla="*/ 187779 w 2500993"/>
              <a:gd name="connsiteY44" fmla="*/ 538843 h 1439636"/>
              <a:gd name="connsiteX45" fmla="*/ 201386 w 2500993"/>
              <a:gd name="connsiteY45" fmla="*/ 555171 h 1439636"/>
              <a:gd name="connsiteX46" fmla="*/ 214993 w 2500993"/>
              <a:gd name="connsiteY46" fmla="*/ 587828 h 1439636"/>
              <a:gd name="connsiteX47" fmla="*/ 288472 w 2500993"/>
              <a:gd name="connsiteY47" fmla="*/ 767443 h 1439636"/>
              <a:gd name="connsiteX48" fmla="*/ 348343 w 2500993"/>
              <a:gd name="connsiteY48" fmla="*/ 917121 h 1439636"/>
              <a:gd name="connsiteX49" fmla="*/ 375558 w 2500993"/>
              <a:gd name="connsiteY49" fmla="*/ 979714 h 1439636"/>
              <a:gd name="connsiteX50" fmla="*/ 391886 w 2500993"/>
              <a:gd name="connsiteY50" fmla="*/ 1023257 h 1439636"/>
              <a:gd name="connsiteX51" fmla="*/ 413658 w 2500993"/>
              <a:gd name="connsiteY51" fmla="*/ 1055914 h 1439636"/>
              <a:gd name="connsiteX52" fmla="*/ 435429 w 2500993"/>
              <a:gd name="connsiteY52" fmla="*/ 1080407 h 1439636"/>
              <a:gd name="connsiteX53" fmla="*/ 462643 w 2500993"/>
              <a:gd name="connsiteY53" fmla="*/ 1091293 h 1439636"/>
              <a:gd name="connsiteX54" fmla="*/ 500743 w 2500993"/>
              <a:gd name="connsiteY54" fmla="*/ 1096736 h 1439636"/>
              <a:gd name="connsiteX55" fmla="*/ 538843 w 2500993"/>
              <a:gd name="connsiteY55" fmla="*/ 1094014 h 1439636"/>
              <a:gd name="connsiteX56" fmla="*/ 587829 w 2500993"/>
              <a:gd name="connsiteY56" fmla="*/ 1085850 h 1439636"/>
              <a:gd name="connsiteX57" fmla="*/ 620486 w 2500993"/>
              <a:gd name="connsiteY57" fmla="*/ 1074964 h 1439636"/>
              <a:gd name="connsiteX58" fmla="*/ 734786 w 2500993"/>
              <a:gd name="connsiteY58" fmla="*/ 1006928 h 1439636"/>
              <a:gd name="connsiteX59" fmla="*/ 1025979 w 2500993"/>
              <a:gd name="connsiteY59" fmla="*/ 843643 h 1439636"/>
              <a:gd name="connsiteX60" fmla="*/ 1189265 w 2500993"/>
              <a:gd name="connsiteY60" fmla="*/ 753836 h 1439636"/>
              <a:gd name="connsiteX0" fmla="*/ 1189265 w 2484665"/>
              <a:gd name="connsiteY0" fmla="*/ 753836 h 1439636"/>
              <a:gd name="connsiteX1" fmla="*/ 1673679 w 2484665"/>
              <a:gd name="connsiteY1" fmla="*/ 481693 h 1439636"/>
              <a:gd name="connsiteX2" fmla="*/ 1948543 w 2484665"/>
              <a:gd name="connsiteY2" fmla="*/ 326571 h 1439636"/>
              <a:gd name="connsiteX3" fmla="*/ 2090058 w 2484665"/>
              <a:gd name="connsiteY3" fmla="*/ 247650 h 1439636"/>
              <a:gd name="connsiteX4" fmla="*/ 2185308 w 2484665"/>
              <a:gd name="connsiteY4" fmla="*/ 193221 h 1439636"/>
              <a:gd name="connsiteX5" fmla="*/ 2247900 w 2484665"/>
              <a:gd name="connsiteY5" fmla="*/ 160564 h 1439636"/>
              <a:gd name="connsiteX6" fmla="*/ 2302329 w 2484665"/>
              <a:gd name="connsiteY6" fmla="*/ 127907 h 1439636"/>
              <a:gd name="connsiteX7" fmla="*/ 2354036 w 2484665"/>
              <a:gd name="connsiteY7" fmla="*/ 76200 h 1439636"/>
              <a:gd name="connsiteX8" fmla="*/ 2408465 w 2484665"/>
              <a:gd name="connsiteY8" fmla="*/ 0 h 1439636"/>
              <a:gd name="connsiteX9" fmla="*/ 2484665 w 2484665"/>
              <a:gd name="connsiteY9" fmla="*/ 386443 h 1439636"/>
              <a:gd name="connsiteX10" fmla="*/ 2449286 w 2484665"/>
              <a:gd name="connsiteY10" fmla="*/ 394607 h 1439636"/>
              <a:gd name="connsiteX11" fmla="*/ 2378529 w 2484665"/>
              <a:gd name="connsiteY11" fmla="*/ 419100 h 1439636"/>
              <a:gd name="connsiteX12" fmla="*/ 2286000 w 2484665"/>
              <a:gd name="connsiteY12" fmla="*/ 454478 h 1439636"/>
              <a:gd name="connsiteX13" fmla="*/ 2193472 w 2484665"/>
              <a:gd name="connsiteY13" fmla="*/ 500743 h 1439636"/>
              <a:gd name="connsiteX14" fmla="*/ 1398815 w 2484665"/>
              <a:gd name="connsiteY14" fmla="*/ 957943 h 1439636"/>
              <a:gd name="connsiteX15" fmla="*/ 721179 w 2484665"/>
              <a:gd name="connsiteY15" fmla="*/ 1352550 h 1439636"/>
              <a:gd name="connsiteX16" fmla="*/ 658586 w 2484665"/>
              <a:gd name="connsiteY16" fmla="*/ 1385207 h 1439636"/>
              <a:gd name="connsiteX17" fmla="*/ 623208 w 2484665"/>
              <a:gd name="connsiteY17" fmla="*/ 1404257 h 1439636"/>
              <a:gd name="connsiteX18" fmla="*/ 590550 w 2484665"/>
              <a:gd name="connsiteY18" fmla="*/ 1412421 h 1439636"/>
              <a:gd name="connsiteX19" fmla="*/ 522515 w 2484665"/>
              <a:gd name="connsiteY19" fmla="*/ 1428750 h 1439636"/>
              <a:gd name="connsiteX20" fmla="*/ 394608 w 2484665"/>
              <a:gd name="connsiteY20" fmla="*/ 1439636 h 1439636"/>
              <a:gd name="connsiteX21" fmla="*/ 272143 w 2484665"/>
              <a:gd name="connsiteY21" fmla="*/ 1439636 h 1439636"/>
              <a:gd name="connsiteX22" fmla="*/ 163286 w 2484665"/>
              <a:gd name="connsiteY22" fmla="*/ 1439636 h 1439636"/>
              <a:gd name="connsiteX23" fmla="*/ 62593 w 2484665"/>
              <a:gd name="connsiteY23" fmla="*/ 1428750 h 1439636"/>
              <a:gd name="connsiteX24" fmla="*/ 32658 w 2484665"/>
              <a:gd name="connsiteY24" fmla="*/ 1417864 h 1439636"/>
              <a:gd name="connsiteX25" fmla="*/ 10886 w 2484665"/>
              <a:gd name="connsiteY25" fmla="*/ 1396093 h 1439636"/>
              <a:gd name="connsiteX26" fmla="*/ 0 w 2484665"/>
              <a:gd name="connsiteY26" fmla="*/ 1371600 h 1439636"/>
              <a:gd name="connsiteX27" fmla="*/ 0 w 2484665"/>
              <a:gd name="connsiteY27" fmla="*/ 1349828 h 1439636"/>
              <a:gd name="connsiteX28" fmla="*/ 8165 w 2484665"/>
              <a:gd name="connsiteY28" fmla="*/ 1322614 h 1439636"/>
              <a:gd name="connsiteX29" fmla="*/ 32658 w 2484665"/>
              <a:gd name="connsiteY29" fmla="*/ 1273628 h 1439636"/>
              <a:gd name="connsiteX30" fmla="*/ 103415 w 2484665"/>
              <a:gd name="connsiteY30" fmla="*/ 1143000 h 1439636"/>
              <a:gd name="connsiteX31" fmla="*/ 166008 w 2484665"/>
              <a:gd name="connsiteY31" fmla="*/ 1020536 h 1439636"/>
              <a:gd name="connsiteX32" fmla="*/ 176893 w 2484665"/>
              <a:gd name="connsiteY32" fmla="*/ 990600 h 1439636"/>
              <a:gd name="connsiteX33" fmla="*/ 176893 w 2484665"/>
              <a:gd name="connsiteY33" fmla="*/ 925286 h 1439636"/>
              <a:gd name="connsiteX34" fmla="*/ 174172 w 2484665"/>
              <a:gd name="connsiteY34" fmla="*/ 816428 h 1439636"/>
              <a:gd name="connsiteX35" fmla="*/ 171450 w 2484665"/>
              <a:gd name="connsiteY35" fmla="*/ 778328 h 1439636"/>
              <a:gd name="connsiteX36" fmla="*/ 155122 w 2484665"/>
              <a:gd name="connsiteY36" fmla="*/ 677636 h 1439636"/>
              <a:gd name="connsiteX37" fmla="*/ 141515 w 2484665"/>
              <a:gd name="connsiteY37" fmla="*/ 612321 h 1439636"/>
              <a:gd name="connsiteX38" fmla="*/ 136072 w 2484665"/>
              <a:gd name="connsiteY38" fmla="*/ 585107 h 1439636"/>
              <a:gd name="connsiteX39" fmla="*/ 141515 w 2484665"/>
              <a:gd name="connsiteY39" fmla="*/ 560614 h 1439636"/>
              <a:gd name="connsiteX40" fmla="*/ 149679 w 2484665"/>
              <a:gd name="connsiteY40" fmla="*/ 541564 h 1439636"/>
              <a:gd name="connsiteX41" fmla="*/ 163286 w 2484665"/>
              <a:gd name="connsiteY41" fmla="*/ 533400 h 1439636"/>
              <a:gd name="connsiteX42" fmla="*/ 176893 w 2484665"/>
              <a:gd name="connsiteY42" fmla="*/ 533400 h 1439636"/>
              <a:gd name="connsiteX43" fmla="*/ 187779 w 2484665"/>
              <a:gd name="connsiteY43" fmla="*/ 538843 h 1439636"/>
              <a:gd name="connsiteX44" fmla="*/ 201386 w 2484665"/>
              <a:gd name="connsiteY44" fmla="*/ 555171 h 1439636"/>
              <a:gd name="connsiteX45" fmla="*/ 214993 w 2484665"/>
              <a:gd name="connsiteY45" fmla="*/ 587828 h 1439636"/>
              <a:gd name="connsiteX46" fmla="*/ 288472 w 2484665"/>
              <a:gd name="connsiteY46" fmla="*/ 767443 h 1439636"/>
              <a:gd name="connsiteX47" fmla="*/ 348343 w 2484665"/>
              <a:gd name="connsiteY47" fmla="*/ 917121 h 1439636"/>
              <a:gd name="connsiteX48" fmla="*/ 375558 w 2484665"/>
              <a:gd name="connsiteY48" fmla="*/ 979714 h 1439636"/>
              <a:gd name="connsiteX49" fmla="*/ 391886 w 2484665"/>
              <a:gd name="connsiteY49" fmla="*/ 1023257 h 1439636"/>
              <a:gd name="connsiteX50" fmla="*/ 413658 w 2484665"/>
              <a:gd name="connsiteY50" fmla="*/ 1055914 h 1439636"/>
              <a:gd name="connsiteX51" fmla="*/ 435429 w 2484665"/>
              <a:gd name="connsiteY51" fmla="*/ 1080407 h 1439636"/>
              <a:gd name="connsiteX52" fmla="*/ 462643 w 2484665"/>
              <a:gd name="connsiteY52" fmla="*/ 1091293 h 1439636"/>
              <a:gd name="connsiteX53" fmla="*/ 500743 w 2484665"/>
              <a:gd name="connsiteY53" fmla="*/ 1096736 h 1439636"/>
              <a:gd name="connsiteX54" fmla="*/ 538843 w 2484665"/>
              <a:gd name="connsiteY54" fmla="*/ 1094014 h 1439636"/>
              <a:gd name="connsiteX55" fmla="*/ 587829 w 2484665"/>
              <a:gd name="connsiteY55" fmla="*/ 1085850 h 1439636"/>
              <a:gd name="connsiteX56" fmla="*/ 620486 w 2484665"/>
              <a:gd name="connsiteY56" fmla="*/ 1074964 h 1439636"/>
              <a:gd name="connsiteX57" fmla="*/ 734786 w 2484665"/>
              <a:gd name="connsiteY57" fmla="*/ 1006928 h 1439636"/>
              <a:gd name="connsiteX58" fmla="*/ 1025979 w 2484665"/>
              <a:gd name="connsiteY58" fmla="*/ 843643 h 1439636"/>
              <a:gd name="connsiteX59" fmla="*/ 1189265 w 2484665"/>
              <a:gd name="connsiteY59" fmla="*/ 753836 h 1439636"/>
              <a:gd name="connsiteX0" fmla="*/ 1189265 w 2484665"/>
              <a:gd name="connsiteY0" fmla="*/ 677636 h 1363436"/>
              <a:gd name="connsiteX1" fmla="*/ 1673679 w 2484665"/>
              <a:gd name="connsiteY1" fmla="*/ 405493 h 1363436"/>
              <a:gd name="connsiteX2" fmla="*/ 1948543 w 2484665"/>
              <a:gd name="connsiteY2" fmla="*/ 250371 h 1363436"/>
              <a:gd name="connsiteX3" fmla="*/ 2090058 w 2484665"/>
              <a:gd name="connsiteY3" fmla="*/ 171450 h 1363436"/>
              <a:gd name="connsiteX4" fmla="*/ 2185308 w 2484665"/>
              <a:gd name="connsiteY4" fmla="*/ 117021 h 1363436"/>
              <a:gd name="connsiteX5" fmla="*/ 2247900 w 2484665"/>
              <a:gd name="connsiteY5" fmla="*/ 84364 h 1363436"/>
              <a:gd name="connsiteX6" fmla="*/ 2302329 w 2484665"/>
              <a:gd name="connsiteY6" fmla="*/ 51707 h 1363436"/>
              <a:gd name="connsiteX7" fmla="*/ 2354036 w 2484665"/>
              <a:gd name="connsiteY7" fmla="*/ 0 h 1363436"/>
              <a:gd name="connsiteX8" fmla="*/ 2484665 w 2484665"/>
              <a:gd name="connsiteY8" fmla="*/ 310243 h 1363436"/>
              <a:gd name="connsiteX9" fmla="*/ 2449286 w 2484665"/>
              <a:gd name="connsiteY9" fmla="*/ 318407 h 1363436"/>
              <a:gd name="connsiteX10" fmla="*/ 2378529 w 2484665"/>
              <a:gd name="connsiteY10" fmla="*/ 342900 h 1363436"/>
              <a:gd name="connsiteX11" fmla="*/ 2286000 w 2484665"/>
              <a:gd name="connsiteY11" fmla="*/ 378278 h 1363436"/>
              <a:gd name="connsiteX12" fmla="*/ 2193472 w 2484665"/>
              <a:gd name="connsiteY12" fmla="*/ 424543 h 1363436"/>
              <a:gd name="connsiteX13" fmla="*/ 1398815 w 2484665"/>
              <a:gd name="connsiteY13" fmla="*/ 881743 h 1363436"/>
              <a:gd name="connsiteX14" fmla="*/ 721179 w 2484665"/>
              <a:gd name="connsiteY14" fmla="*/ 1276350 h 1363436"/>
              <a:gd name="connsiteX15" fmla="*/ 658586 w 2484665"/>
              <a:gd name="connsiteY15" fmla="*/ 1309007 h 1363436"/>
              <a:gd name="connsiteX16" fmla="*/ 623208 w 2484665"/>
              <a:gd name="connsiteY16" fmla="*/ 1328057 h 1363436"/>
              <a:gd name="connsiteX17" fmla="*/ 590550 w 2484665"/>
              <a:gd name="connsiteY17" fmla="*/ 1336221 h 1363436"/>
              <a:gd name="connsiteX18" fmla="*/ 522515 w 2484665"/>
              <a:gd name="connsiteY18" fmla="*/ 1352550 h 1363436"/>
              <a:gd name="connsiteX19" fmla="*/ 394608 w 2484665"/>
              <a:gd name="connsiteY19" fmla="*/ 1363436 h 1363436"/>
              <a:gd name="connsiteX20" fmla="*/ 272143 w 2484665"/>
              <a:gd name="connsiteY20" fmla="*/ 1363436 h 1363436"/>
              <a:gd name="connsiteX21" fmla="*/ 163286 w 2484665"/>
              <a:gd name="connsiteY21" fmla="*/ 1363436 h 1363436"/>
              <a:gd name="connsiteX22" fmla="*/ 62593 w 2484665"/>
              <a:gd name="connsiteY22" fmla="*/ 1352550 h 1363436"/>
              <a:gd name="connsiteX23" fmla="*/ 32658 w 2484665"/>
              <a:gd name="connsiteY23" fmla="*/ 1341664 h 1363436"/>
              <a:gd name="connsiteX24" fmla="*/ 10886 w 2484665"/>
              <a:gd name="connsiteY24" fmla="*/ 1319893 h 1363436"/>
              <a:gd name="connsiteX25" fmla="*/ 0 w 2484665"/>
              <a:gd name="connsiteY25" fmla="*/ 1295400 h 1363436"/>
              <a:gd name="connsiteX26" fmla="*/ 0 w 2484665"/>
              <a:gd name="connsiteY26" fmla="*/ 1273628 h 1363436"/>
              <a:gd name="connsiteX27" fmla="*/ 8165 w 2484665"/>
              <a:gd name="connsiteY27" fmla="*/ 1246414 h 1363436"/>
              <a:gd name="connsiteX28" fmla="*/ 32658 w 2484665"/>
              <a:gd name="connsiteY28" fmla="*/ 1197428 h 1363436"/>
              <a:gd name="connsiteX29" fmla="*/ 103415 w 2484665"/>
              <a:gd name="connsiteY29" fmla="*/ 1066800 h 1363436"/>
              <a:gd name="connsiteX30" fmla="*/ 166008 w 2484665"/>
              <a:gd name="connsiteY30" fmla="*/ 944336 h 1363436"/>
              <a:gd name="connsiteX31" fmla="*/ 176893 w 2484665"/>
              <a:gd name="connsiteY31" fmla="*/ 914400 h 1363436"/>
              <a:gd name="connsiteX32" fmla="*/ 176893 w 2484665"/>
              <a:gd name="connsiteY32" fmla="*/ 849086 h 1363436"/>
              <a:gd name="connsiteX33" fmla="*/ 174172 w 2484665"/>
              <a:gd name="connsiteY33" fmla="*/ 740228 h 1363436"/>
              <a:gd name="connsiteX34" fmla="*/ 171450 w 2484665"/>
              <a:gd name="connsiteY34" fmla="*/ 702128 h 1363436"/>
              <a:gd name="connsiteX35" fmla="*/ 155122 w 2484665"/>
              <a:gd name="connsiteY35" fmla="*/ 601436 h 1363436"/>
              <a:gd name="connsiteX36" fmla="*/ 141515 w 2484665"/>
              <a:gd name="connsiteY36" fmla="*/ 536121 h 1363436"/>
              <a:gd name="connsiteX37" fmla="*/ 136072 w 2484665"/>
              <a:gd name="connsiteY37" fmla="*/ 508907 h 1363436"/>
              <a:gd name="connsiteX38" fmla="*/ 141515 w 2484665"/>
              <a:gd name="connsiteY38" fmla="*/ 484414 h 1363436"/>
              <a:gd name="connsiteX39" fmla="*/ 149679 w 2484665"/>
              <a:gd name="connsiteY39" fmla="*/ 465364 h 1363436"/>
              <a:gd name="connsiteX40" fmla="*/ 163286 w 2484665"/>
              <a:gd name="connsiteY40" fmla="*/ 457200 h 1363436"/>
              <a:gd name="connsiteX41" fmla="*/ 176893 w 2484665"/>
              <a:gd name="connsiteY41" fmla="*/ 457200 h 1363436"/>
              <a:gd name="connsiteX42" fmla="*/ 187779 w 2484665"/>
              <a:gd name="connsiteY42" fmla="*/ 462643 h 1363436"/>
              <a:gd name="connsiteX43" fmla="*/ 201386 w 2484665"/>
              <a:gd name="connsiteY43" fmla="*/ 478971 h 1363436"/>
              <a:gd name="connsiteX44" fmla="*/ 214993 w 2484665"/>
              <a:gd name="connsiteY44" fmla="*/ 511628 h 1363436"/>
              <a:gd name="connsiteX45" fmla="*/ 288472 w 2484665"/>
              <a:gd name="connsiteY45" fmla="*/ 691243 h 1363436"/>
              <a:gd name="connsiteX46" fmla="*/ 348343 w 2484665"/>
              <a:gd name="connsiteY46" fmla="*/ 840921 h 1363436"/>
              <a:gd name="connsiteX47" fmla="*/ 375558 w 2484665"/>
              <a:gd name="connsiteY47" fmla="*/ 903514 h 1363436"/>
              <a:gd name="connsiteX48" fmla="*/ 391886 w 2484665"/>
              <a:gd name="connsiteY48" fmla="*/ 947057 h 1363436"/>
              <a:gd name="connsiteX49" fmla="*/ 413658 w 2484665"/>
              <a:gd name="connsiteY49" fmla="*/ 979714 h 1363436"/>
              <a:gd name="connsiteX50" fmla="*/ 435429 w 2484665"/>
              <a:gd name="connsiteY50" fmla="*/ 1004207 h 1363436"/>
              <a:gd name="connsiteX51" fmla="*/ 462643 w 2484665"/>
              <a:gd name="connsiteY51" fmla="*/ 1015093 h 1363436"/>
              <a:gd name="connsiteX52" fmla="*/ 500743 w 2484665"/>
              <a:gd name="connsiteY52" fmla="*/ 1020536 h 1363436"/>
              <a:gd name="connsiteX53" fmla="*/ 538843 w 2484665"/>
              <a:gd name="connsiteY53" fmla="*/ 1017814 h 1363436"/>
              <a:gd name="connsiteX54" fmla="*/ 587829 w 2484665"/>
              <a:gd name="connsiteY54" fmla="*/ 1009650 h 1363436"/>
              <a:gd name="connsiteX55" fmla="*/ 620486 w 2484665"/>
              <a:gd name="connsiteY55" fmla="*/ 998764 h 1363436"/>
              <a:gd name="connsiteX56" fmla="*/ 734786 w 2484665"/>
              <a:gd name="connsiteY56" fmla="*/ 930728 h 1363436"/>
              <a:gd name="connsiteX57" fmla="*/ 1025979 w 2484665"/>
              <a:gd name="connsiteY57" fmla="*/ 767443 h 1363436"/>
              <a:gd name="connsiteX58" fmla="*/ 1189265 w 2484665"/>
              <a:gd name="connsiteY58" fmla="*/ 677636 h 1363436"/>
              <a:gd name="connsiteX0" fmla="*/ 1189265 w 2484665"/>
              <a:gd name="connsiteY0" fmla="*/ 625929 h 1311729"/>
              <a:gd name="connsiteX1" fmla="*/ 1673679 w 2484665"/>
              <a:gd name="connsiteY1" fmla="*/ 353786 h 1311729"/>
              <a:gd name="connsiteX2" fmla="*/ 1948543 w 2484665"/>
              <a:gd name="connsiteY2" fmla="*/ 198664 h 1311729"/>
              <a:gd name="connsiteX3" fmla="*/ 2090058 w 2484665"/>
              <a:gd name="connsiteY3" fmla="*/ 119743 h 1311729"/>
              <a:gd name="connsiteX4" fmla="*/ 2185308 w 2484665"/>
              <a:gd name="connsiteY4" fmla="*/ 65314 h 1311729"/>
              <a:gd name="connsiteX5" fmla="*/ 2247900 w 2484665"/>
              <a:gd name="connsiteY5" fmla="*/ 32657 h 1311729"/>
              <a:gd name="connsiteX6" fmla="*/ 2302329 w 2484665"/>
              <a:gd name="connsiteY6" fmla="*/ 0 h 1311729"/>
              <a:gd name="connsiteX7" fmla="*/ 2484665 w 2484665"/>
              <a:gd name="connsiteY7" fmla="*/ 258536 h 1311729"/>
              <a:gd name="connsiteX8" fmla="*/ 2449286 w 2484665"/>
              <a:gd name="connsiteY8" fmla="*/ 266700 h 1311729"/>
              <a:gd name="connsiteX9" fmla="*/ 2378529 w 2484665"/>
              <a:gd name="connsiteY9" fmla="*/ 291193 h 1311729"/>
              <a:gd name="connsiteX10" fmla="*/ 2286000 w 2484665"/>
              <a:gd name="connsiteY10" fmla="*/ 326571 h 1311729"/>
              <a:gd name="connsiteX11" fmla="*/ 2193472 w 2484665"/>
              <a:gd name="connsiteY11" fmla="*/ 372836 h 1311729"/>
              <a:gd name="connsiteX12" fmla="*/ 1398815 w 2484665"/>
              <a:gd name="connsiteY12" fmla="*/ 830036 h 1311729"/>
              <a:gd name="connsiteX13" fmla="*/ 721179 w 2484665"/>
              <a:gd name="connsiteY13" fmla="*/ 1224643 h 1311729"/>
              <a:gd name="connsiteX14" fmla="*/ 658586 w 2484665"/>
              <a:gd name="connsiteY14" fmla="*/ 1257300 h 1311729"/>
              <a:gd name="connsiteX15" fmla="*/ 623208 w 2484665"/>
              <a:gd name="connsiteY15" fmla="*/ 1276350 h 1311729"/>
              <a:gd name="connsiteX16" fmla="*/ 590550 w 2484665"/>
              <a:gd name="connsiteY16" fmla="*/ 1284514 h 1311729"/>
              <a:gd name="connsiteX17" fmla="*/ 522515 w 2484665"/>
              <a:gd name="connsiteY17" fmla="*/ 1300843 h 1311729"/>
              <a:gd name="connsiteX18" fmla="*/ 394608 w 2484665"/>
              <a:gd name="connsiteY18" fmla="*/ 1311729 h 1311729"/>
              <a:gd name="connsiteX19" fmla="*/ 272143 w 2484665"/>
              <a:gd name="connsiteY19" fmla="*/ 1311729 h 1311729"/>
              <a:gd name="connsiteX20" fmla="*/ 163286 w 2484665"/>
              <a:gd name="connsiteY20" fmla="*/ 1311729 h 1311729"/>
              <a:gd name="connsiteX21" fmla="*/ 62593 w 2484665"/>
              <a:gd name="connsiteY21" fmla="*/ 1300843 h 1311729"/>
              <a:gd name="connsiteX22" fmla="*/ 32658 w 2484665"/>
              <a:gd name="connsiteY22" fmla="*/ 1289957 h 1311729"/>
              <a:gd name="connsiteX23" fmla="*/ 10886 w 2484665"/>
              <a:gd name="connsiteY23" fmla="*/ 1268186 h 1311729"/>
              <a:gd name="connsiteX24" fmla="*/ 0 w 2484665"/>
              <a:gd name="connsiteY24" fmla="*/ 1243693 h 1311729"/>
              <a:gd name="connsiteX25" fmla="*/ 0 w 2484665"/>
              <a:gd name="connsiteY25" fmla="*/ 1221921 h 1311729"/>
              <a:gd name="connsiteX26" fmla="*/ 8165 w 2484665"/>
              <a:gd name="connsiteY26" fmla="*/ 1194707 h 1311729"/>
              <a:gd name="connsiteX27" fmla="*/ 32658 w 2484665"/>
              <a:gd name="connsiteY27" fmla="*/ 1145721 h 1311729"/>
              <a:gd name="connsiteX28" fmla="*/ 103415 w 2484665"/>
              <a:gd name="connsiteY28" fmla="*/ 1015093 h 1311729"/>
              <a:gd name="connsiteX29" fmla="*/ 166008 w 2484665"/>
              <a:gd name="connsiteY29" fmla="*/ 892629 h 1311729"/>
              <a:gd name="connsiteX30" fmla="*/ 176893 w 2484665"/>
              <a:gd name="connsiteY30" fmla="*/ 862693 h 1311729"/>
              <a:gd name="connsiteX31" fmla="*/ 176893 w 2484665"/>
              <a:gd name="connsiteY31" fmla="*/ 797379 h 1311729"/>
              <a:gd name="connsiteX32" fmla="*/ 174172 w 2484665"/>
              <a:gd name="connsiteY32" fmla="*/ 688521 h 1311729"/>
              <a:gd name="connsiteX33" fmla="*/ 171450 w 2484665"/>
              <a:gd name="connsiteY33" fmla="*/ 650421 h 1311729"/>
              <a:gd name="connsiteX34" fmla="*/ 155122 w 2484665"/>
              <a:gd name="connsiteY34" fmla="*/ 549729 h 1311729"/>
              <a:gd name="connsiteX35" fmla="*/ 141515 w 2484665"/>
              <a:gd name="connsiteY35" fmla="*/ 484414 h 1311729"/>
              <a:gd name="connsiteX36" fmla="*/ 136072 w 2484665"/>
              <a:gd name="connsiteY36" fmla="*/ 457200 h 1311729"/>
              <a:gd name="connsiteX37" fmla="*/ 141515 w 2484665"/>
              <a:gd name="connsiteY37" fmla="*/ 432707 h 1311729"/>
              <a:gd name="connsiteX38" fmla="*/ 149679 w 2484665"/>
              <a:gd name="connsiteY38" fmla="*/ 413657 h 1311729"/>
              <a:gd name="connsiteX39" fmla="*/ 163286 w 2484665"/>
              <a:gd name="connsiteY39" fmla="*/ 405493 h 1311729"/>
              <a:gd name="connsiteX40" fmla="*/ 176893 w 2484665"/>
              <a:gd name="connsiteY40" fmla="*/ 405493 h 1311729"/>
              <a:gd name="connsiteX41" fmla="*/ 187779 w 2484665"/>
              <a:gd name="connsiteY41" fmla="*/ 410936 h 1311729"/>
              <a:gd name="connsiteX42" fmla="*/ 201386 w 2484665"/>
              <a:gd name="connsiteY42" fmla="*/ 427264 h 1311729"/>
              <a:gd name="connsiteX43" fmla="*/ 214993 w 2484665"/>
              <a:gd name="connsiteY43" fmla="*/ 459921 h 1311729"/>
              <a:gd name="connsiteX44" fmla="*/ 288472 w 2484665"/>
              <a:gd name="connsiteY44" fmla="*/ 639536 h 1311729"/>
              <a:gd name="connsiteX45" fmla="*/ 348343 w 2484665"/>
              <a:gd name="connsiteY45" fmla="*/ 789214 h 1311729"/>
              <a:gd name="connsiteX46" fmla="*/ 375558 w 2484665"/>
              <a:gd name="connsiteY46" fmla="*/ 851807 h 1311729"/>
              <a:gd name="connsiteX47" fmla="*/ 391886 w 2484665"/>
              <a:gd name="connsiteY47" fmla="*/ 895350 h 1311729"/>
              <a:gd name="connsiteX48" fmla="*/ 413658 w 2484665"/>
              <a:gd name="connsiteY48" fmla="*/ 928007 h 1311729"/>
              <a:gd name="connsiteX49" fmla="*/ 435429 w 2484665"/>
              <a:gd name="connsiteY49" fmla="*/ 952500 h 1311729"/>
              <a:gd name="connsiteX50" fmla="*/ 462643 w 2484665"/>
              <a:gd name="connsiteY50" fmla="*/ 963386 h 1311729"/>
              <a:gd name="connsiteX51" fmla="*/ 500743 w 2484665"/>
              <a:gd name="connsiteY51" fmla="*/ 968829 h 1311729"/>
              <a:gd name="connsiteX52" fmla="*/ 538843 w 2484665"/>
              <a:gd name="connsiteY52" fmla="*/ 966107 h 1311729"/>
              <a:gd name="connsiteX53" fmla="*/ 587829 w 2484665"/>
              <a:gd name="connsiteY53" fmla="*/ 957943 h 1311729"/>
              <a:gd name="connsiteX54" fmla="*/ 620486 w 2484665"/>
              <a:gd name="connsiteY54" fmla="*/ 947057 h 1311729"/>
              <a:gd name="connsiteX55" fmla="*/ 734786 w 2484665"/>
              <a:gd name="connsiteY55" fmla="*/ 879021 h 1311729"/>
              <a:gd name="connsiteX56" fmla="*/ 1025979 w 2484665"/>
              <a:gd name="connsiteY56" fmla="*/ 715736 h 1311729"/>
              <a:gd name="connsiteX57" fmla="*/ 1189265 w 2484665"/>
              <a:gd name="connsiteY57" fmla="*/ 625929 h 1311729"/>
              <a:gd name="connsiteX0" fmla="*/ 1189265 w 2484665"/>
              <a:gd name="connsiteY0" fmla="*/ 593272 h 1279072"/>
              <a:gd name="connsiteX1" fmla="*/ 1673679 w 2484665"/>
              <a:gd name="connsiteY1" fmla="*/ 321129 h 1279072"/>
              <a:gd name="connsiteX2" fmla="*/ 1948543 w 2484665"/>
              <a:gd name="connsiteY2" fmla="*/ 166007 h 1279072"/>
              <a:gd name="connsiteX3" fmla="*/ 2090058 w 2484665"/>
              <a:gd name="connsiteY3" fmla="*/ 87086 h 1279072"/>
              <a:gd name="connsiteX4" fmla="*/ 2185308 w 2484665"/>
              <a:gd name="connsiteY4" fmla="*/ 32657 h 1279072"/>
              <a:gd name="connsiteX5" fmla="*/ 2247900 w 2484665"/>
              <a:gd name="connsiteY5" fmla="*/ 0 h 1279072"/>
              <a:gd name="connsiteX6" fmla="*/ 2484665 w 2484665"/>
              <a:gd name="connsiteY6" fmla="*/ 225879 h 1279072"/>
              <a:gd name="connsiteX7" fmla="*/ 2449286 w 2484665"/>
              <a:gd name="connsiteY7" fmla="*/ 234043 h 1279072"/>
              <a:gd name="connsiteX8" fmla="*/ 2378529 w 2484665"/>
              <a:gd name="connsiteY8" fmla="*/ 258536 h 1279072"/>
              <a:gd name="connsiteX9" fmla="*/ 2286000 w 2484665"/>
              <a:gd name="connsiteY9" fmla="*/ 293914 h 1279072"/>
              <a:gd name="connsiteX10" fmla="*/ 2193472 w 2484665"/>
              <a:gd name="connsiteY10" fmla="*/ 340179 h 1279072"/>
              <a:gd name="connsiteX11" fmla="*/ 1398815 w 2484665"/>
              <a:gd name="connsiteY11" fmla="*/ 797379 h 1279072"/>
              <a:gd name="connsiteX12" fmla="*/ 721179 w 2484665"/>
              <a:gd name="connsiteY12" fmla="*/ 1191986 h 1279072"/>
              <a:gd name="connsiteX13" fmla="*/ 658586 w 2484665"/>
              <a:gd name="connsiteY13" fmla="*/ 1224643 h 1279072"/>
              <a:gd name="connsiteX14" fmla="*/ 623208 w 2484665"/>
              <a:gd name="connsiteY14" fmla="*/ 1243693 h 1279072"/>
              <a:gd name="connsiteX15" fmla="*/ 590550 w 2484665"/>
              <a:gd name="connsiteY15" fmla="*/ 1251857 h 1279072"/>
              <a:gd name="connsiteX16" fmla="*/ 522515 w 2484665"/>
              <a:gd name="connsiteY16" fmla="*/ 1268186 h 1279072"/>
              <a:gd name="connsiteX17" fmla="*/ 394608 w 2484665"/>
              <a:gd name="connsiteY17" fmla="*/ 1279072 h 1279072"/>
              <a:gd name="connsiteX18" fmla="*/ 272143 w 2484665"/>
              <a:gd name="connsiteY18" fmla="*/ 1279072 h 1279072"/>
              <a:gd name="connsiteX19" fmla="*/ 163286 w 2484665"/>
              <a:gd name="connsiteY19" fmla="*/ 1279072 h 1279072"/>
              <a:gd name="connsiteX20" fmla="*/ 62593 w 2484665"/>
              <a:gd name="connsiteY20" fmla="*/ 1268186 h 1279072"/>
              <a:gd name="connsiteX21" fmla="*/ 32658 w 2484665"/>
              <a:gd name="connsiteY21" fmla="*/ 1257300 h 1279072"/>
              <a:gd name="connsiteX22" fmla="*/ 10886 w 2484665"/>
              <a:gd name="connsiteY22" fmla="*/ 1235529 h 1279072"/>
              <a:gd name="connsiteX23" fmla="*/ 0 w 2484665"/>
              <a:gd name="connsiteY23" fmla="*/ 1211036 h 1279072"/>
              <a:gd name="connsiteX24" fmla="*/ 0 w 2484665"/>
              <a:gd name="connsiteY24" fmla="*/ 1189264 h 1279072"/>
              <a:gd name="connsiteX25" fmla="*/ 8165 w 2484665"/>
              <a:gd name="connsiteY25" fmla="*/ 1162050 h 1279072"/>
              <a:gd name="connsiteX26" fmla="*/ 32658 w 2484665"/>
              <a:gd name="connsiteY26" fmla="*/ 1113064 h 1279072"/>
              <a:gd name="connsiteX27" fmla="*/ 103415 w 2484665"/>
              <a:gd name="connsiteY27" fmla="*/ 982436 h 1279072"/>
              <a:gd name="connsiteX28" fmla="*/ 166008 w 2484665"/>
              <a:gd name="connsiteY28" fmla="*/ 859972 h 1279072"/>
              <a:gd name="connsiteX29" fmla="*/ 176893 w 2484665"/>
              <a:gd name="connsiteY29" fmla="*/ 830036 h 1279072"/>
              <a:gd name="connsiteX30" fmla="*/ 176893 w 2484665"/>
              <a:gd name="connsiteY30" fmla="*/ 764722 h 1279072"/>
              <a:gd name="connsiteX31" fmla="*/ 174172 w 2484665"/>
              <a:gd name="connsiteY31" fmla="*/ 655864 h 1279072"/>
              <a:gd name="connsiteX32" fmla="*/ 171450 w 2484665"/>
              <a:gd name="connsiteY32" fmla="*/ 617764 h 1279072"/>
              <a:gd name="connsiteX33" fmla="*/ 155122 w 2484665"/>
              <a:gd name="connsiteY33" fmla="*/ 517072 h 1279072"/>
              <a:gd name="connsiteX34" fmla="*/ 141515 w 2484665"/>
              <a:gd name="connsiteY34" fmla="*/ 451757 h 1279072"/>
              <a:gd name="connsiteX35" fmla="*/ 136072 w 2484665"/>
              <a:gd name="connsiteY35" fmla="*/ 424543 h 1279072"/>
              <a:gd name="connsiteX36" fmla="*/ 141515 w 2484665"/>
              <a:gd name="connsiteY36" fmla="*/ 400050 h 1279072"/>
              <a:gd name="connsiteX37" fmla="*/ 149679 w 2484665"/>
              <a:gd name="connsiteY37" fmla="*/ 381000 h 1279072"/>
              <a:gd name="connsiteX38" fmla="*/ 163286 w 2484665"/>
              <a:gd name="connsiteY38" fmla="*/ 372836 h 1279072"/>
              <a:gd name="connsiteX39" fmla="*/ 176893 w 2484665"/>
              <a:gd name="connsiteY39" fmla="*/ 372836 h 1279072"/>
              <a:gd name="connsiteX40" fmla="*/ 187779 w 2484665"/>
              <a:gd name="connsiteY40" fmla="*/ 378279 h 1279072"/>
              <a:gd name="connsiteX41" fmla="*/ 201386 w 2484665"/>
              <a:gd name="connsiteY41" fmla="*/ 394607 h 1279072"/>
              <a:gd name="connsiteX42" fmla="*/ 214993 w 2484665"/>
              <a:gd name="connsiteY42" fmla="*/ 427264 h 1279072"/>
              <a:gd name="connsiteX43" fmla="*/ 288472 w 2484665"/>
              <a:gd name="connsiteY43" fmla="*/ 606879 h 1279072"/>
              <a:gd name="connsiteX44" fmla="*/ 348343 w 2484665"/>
              <a:gd name="connsiteY44" fmla="*/ 756557 h 1279072"/>
              <a:gd name="connsiteX45" fmla="*/ 375558 w 2484665"/>
              <a:gd name="connsiteY45" fmla="*/ 819150 h 1279072"/>
              <a:gd name="connsiteX46" fmla="*/ 391886 w 2484665"/>
              <a:gd name="connsiteY46" fmla="*/ 862693 h 1279072"/>
              <a:gd name="connsiteX47" fmla="*/ 413658 w 2484665"/>
              <a:gd name="connsiteY47" fmla="*/ 895350 h 1279072"/>
              <a:gd name="connsiteX48" fmla="*/ 435429 w 2484665"/>
              <a:gd name="connsiteY48" fmla="*/ 919843 h 1279072"/>
              <a:gd name="connsiteX49" fmla="*/ 462643 w 2484665"/>
              <a:gd name="connsiteY49" fmla="*/ 930729 h 1279072"/>
              <a:gd name="connsiteX50" fmla="*/ 500743 w 2484665"/>
              <a:gd name="connsiteY50" fmla="*/ 936172 h 1279072"/>
              <a:gd name="connsiteX51" fmla="*/ 538843 w 2484665"/>
              <a:gd name="connsiteY51" fmla="*/ 933450 h 1279072"/>
              <a:gd name="connsiteX52" fmla="*/ 587829 w 2484665"/>
              <a:gd name="connsiteY52" fmla="*/ 925286 h 1279072"/>
              <a:gd name="connsiteX53" fmla="*/ 620486 w 2484665"/>
              <a:gd name="connsiteY53" fmla="*/ 914400 h 1279072"/>
              <a:gd name="connsiteX54" fmla="*/ 734786 w 2484665"/>
              <a:gd name="connsiteY54" fmla="*/ 846364 h 1279072"/>
              <a:gd name="connsiteX55" fmla="*/ 1025979 w 2484665"/>
              <a:gd name="connsiteY55" fmla="*/ 683079 h 1279072"/>
              <a:gd name="connsiteX56" fmla="*/ 1189265 w 2484665"/>
              <a:gd name="connsiteY56" fmla="*/ 593272 h 1279072"/>
              <a:gd name="connsiteX0" fmla="*/ 1189265 w 2484665"/>
              <a:gd name="connsiteY0" fmla="*/ 560615 h 1246415"/>
              <a:gd name="connsiteX1" fmla="*/ 1673679 w 2484665"/>
              <a:gd name="connsiteY1" fmla="*/ 288472 h 1246415"/>
              <a:gd name="connsiteX2" fmla="*/ 1948543 w 2484665"/>
              <a:gd name="connsiteY2" fmla="*/ 133350 h 1246415"/>
              <a:gd name="connsiteX3" fmla="*/ 2090058 w 2484665"/>
              <a:gd name="connsiteY3" fmla="*/ 54429 h 1246415"/>
              <a:gd name="connsiteX4" fmla="*/ 2185308 w 2484665"/>
              <a:gd name="connsiteY4" fmla="*/ 0 h 1246415"/>
              <a:gd name="connsiteX5" fmla="*/ 2484665 w 2484665"/>
              <a:gd name="connsiteY5" fmla="*/ 193222 h 1246415"/>
              <a:gd name="connsiteX6" fmla="*/ 2449286 w 2484665"/>
              <a:gd name="connsiteY6" fmla="*/ 201386 h 1246415"/>
              <a:gd name="connsiteX7" fmla="*/ 2378529 w 2484665"/>
              <a:gd name="connsiteY7" fmla="*/ 225879 h 1246415"/>
              <a:gd name="connsiteX8" fmla="*/ 2286000 w 2484665"/>
              <a:gd name="connsiteY8" fmla="*/ 261257 h 1246415"/>
              <a:gd name="connsiteX9" fmla="*/ 2193472 w 2484665"/>
              <a:gd name="connsiteY9" fmla="*/ 307522 h 1246415"/>
              <a:gd name="connsiteX10" fmla="*/ 1398815 w 2484665"/>
              <a:gd name="connsiteY10" fmla="*/ 764722 h 1246415"/>
              <a:gd name="connsiteX11" fmla="*/ 721179 w 2484665"/>
              <a:gd name="connsiteY11" fmla="*/ 1159329 h 1246415"/>
              <a:gd name="connsiteX12" fmla="*/ 658586 w 2484665"/>
              <a:gd name="connsiteY12" fmla="*/ 1191986 h 1246415"/>
              <a:gd name="connsiteX13" fmla="*/ 623208 w 2484665"/>
              <a:gd name="connsiteY13" fmla="*/ 1211036 h 1246415"/>
              <a:gd name="connsiteX14" fmla="*/ 590550 w 2484665"/>
              <a:gd name="connsiteY14" fmla="*/ 1219200 h 1246415"/>
              <a:gd name="connsiteX15" fmla="*/ 522515 w 2484665"/>
              <a:gd name="connsiteY15" fmla="*/ 1235529 h 1246415"/>
              <a:gd name="connsiteX16" fmla="*/ 394608 w 2484665"/>
              <a:gd name="connsiteY16" fmla="*/ 1246415 h 1246415"/>
              <a:gd name="connsiteX17" fmla="*/ 272143 w 2484665"/>
              <a:gd name="connsiteY17" fmla="*/ 1246415 h 1246415"/>
              <a:gd name="connsiteX18" fmla="*/ 163286 w 2484665"/>
              <a:gd name="connsiteY18" fmla="*/ 1246415 h 1246415"/>
              <a:gd name="connsiteX19" fmla="*/ 62593 w 2484665"/>
              <a:gd name="connsiteY19" fmla="*/ 1235529 h 1246415"/>
              <a:gd name="connsiteX20" fmla="*/ 32658 w 2484665"/>
              <a:gd name="connsiteY20" fmla="*/ 1224643 h 1246415"/>
              <a:gd name="connsiteX21" fmla="*/ 10886 w 2484665"/>
              <a:gd name="connsiteY21" fmla="*/ 1202872 h 1246415"/>
              <a:gd name="connsiteX22" fmla="*/ 0 w 2484665"/>
              <a:gd name="connsiteY22" fmla="*/ 1178379 h 1246415"/>
              <a:gd name="connsiteX23" fmla="*/ 0 w 2484665"/>
              <a:gd name="connsiteY23" fmla="*/ 1156607 h 1246415"/>
              <a:gd name="connsiteX24" fmla="*/ 8165 w 2484665"/>
              <a:gd name="connsiteY24" fmla="*/ 1129393 h 1246415"/>
              <a:gd name="connsiteX25" fmla="*/ 32658 w 2484665"/>
              <a:gd name="connsiteY25" fmla="*/ 1080407 h 1246415"/>
              <a:gd name="connsiteX26" fmla="*/ 103415 w 2484665"/>
              <a:gd name="connsiteY26" fmla="*/ 949779 h 1246415"/>
              <a:gd name="connsiteX27" fmla="*/ 166008 w 2484665"/>
              <a:gd name="connsiteY27" fmla="*/ 827315 h 1246415"/>
              <a:gd name="connsiteX28" fmla="*/ 176893 w 2484665"/>
              <a:gd name="connsiteY28" fmla="*/ 797379 h 1246415"/>
              <a:gd name="connsiteX29" fmla="*/ 176893 w 2484665"/>
              <a:gd name="connsiteY29" fmla="*/ 732065 h 1246415"/>
              <a:gd name="connsiteX30" fmla="*/ 174172 w 2484665"/>
              <a:gd name="connsiteY30" fmla="*/ 623207 h 1246415"/>
              <a:gd name="connsiteX31" fmla="*/ 171450 w 2484665"/>
              <a:gd name="connsiteY31" fmla="*/ 585107 h 1246415"/>
              <a:gd name="connsiteX32" fmla="*/ 155122 w 2484665"/>
              <a:gd name="connsiteY32" fmla="*/ 484415 h 1246415"/>
              <a:gd name="connsiteX33" fmla="*/ 141515 w 2484665"/>
              <a:gd name="connsiteY33" fmla="*/ 419100 h 1246415"/>
              <a:gd name="connsiteX34" fmla="*/ 136072 w 2484665"/>
              <a:gd name="connsiteY34" fmla="*/ 391886 h 1246415"/>
              <a:gd name="connsiteX35" fmla="*/ 141515 w 2484665"/>
              <a:gd name="connsiteY35" fmla="*/ 367393 h 1246415"/>
              <a:gd name="connsiteX36" fmla="*/ 149679 w 2484665"/>
              <a:gd name="connsiteY36" fmla="*/ 348343 h 1246415"/>
              <a:gd name="connsiteX37" fmla="*/ 163286 w 2484665"/>
              <a:gd name="connsiteY37" fmla="*/ 340179 h 1246415"/>
              <a:gd name="connsiteX38" fmla="*/ 176893 w 2484665"/>
              <a:gd name="connsiteY38" fmla="*/ 340179 h 1246415"/>
              <a:gd name="connsiteX39" fmla="*/ 187779 w 2484665"/>
              <a:gd name="connsiteY39" fmla="*/ 345622 h 1246415"/>
              <a:gd name="connsiteX40" fmla="*/ 201386 w 2484665"/>
              <a:gd name="connsiteY40" fmla="*/ 361950 h 1246415"/>
              <a:gd name="connsiteX41" fmla="*/ 214993 w 2484665"/>
              <a:gd name="connsiteY41" fmla="*/ 394607 h 1246415"/>
              <a:gd name="connsiteX42" fmla="*/ 288472 w 2484665"/>
              <a:gd name="connsiteY42" fmla="*/ 574222 h 1246415"/>
              <a:gd name="connsiteX43" fmla="*/ 348343 w 2484665"/>
              <a:gd name="connsiteY43" fmla="*/ 723900 h 1246415"/>
              <a:gd name="connsiteX44" fmla="*/ 375558 w 2484665"/>
              <a:gd name="connsiteY44" fmla="*/ 786493 h 1246415"/>
              <a:gd name="connsiteX45" fmla="*/ 391886 w 2484665"/>
              <a:gd name="connsiteY45" fmla="*/ 830036 h 1246415"/>
              <a:gd name="connsiteX46" fmla="*/ 413658 w 2484665"/>
              <a:gd name="connsiteY46" fmla="*/ 862693 h 1246415"/>
              <a:gd name="connsiteX47" fmla="*/ 435429 w 2484665"/>
              <a:gd name="connsiteY47" fmla="*/ 887186 h 1246415"/>
              <a:gd name="connsiteX48" fmla="*/ 462643 w 2484665"/>
              <a:gd name="connsiteY48" fmla="*/ 898072 h 1246415"/>
              <a:gd name="connsiteX49" fmla="*/ 500743 w 2484665"/>
              <a:gd name="connsiteY49" fmla="*/ 903515 h 1246415"/>
              <a:gd name="connsiteX50" fmla="*/ 538843 w 2484665"/>
              <a:gd name="connsiteY50" fmla="*/ 900793 h 1246415"/>
              <a:gd name="connsiteX51" fmla="*/ 587829 w 2484665"/>
              <a:gd name="connsiteY51" fmla="*/ 892629 h 1246415"/>
              <a:gd name="connsiteX52" fmla="*/ 620486 w 2484665"/>
              <a:gd name="connsiteY52" fmla="*/ 881743 h 1246415"/>
              <a:gd name="connsiteX53" fmla="*/ 734786 w 2484665"/>
              <a:gd name="connsiteY53" fmla="*/ 813707 h 1246415"/>
              <a:gd name="connsiteX54" fmla="*/ 1025979 w 2484665"/>
              <a:gd name="connsiteY54" fmla="*/ 650422 h 1246415"/>
              <a:gd name="connsiteX55" fmla="*/ 1189265 w 2484665"/>
              <a:gd name="connsiteY55" fmla="*/ 560615 h 1246415"/>
              <a:gd name="connsiteX0" fmla="*/ 1189265 w 2449286"/>
              <a:gd name="connsiteY0" fmla="*/ 560615 h 1246415"/>
              <a:gd name="connsiteX1" fmla="*/ 1673679 w 2449286"/>
              <a:gd name="connsiteY1" fmla="*/ 288472 h 1246415"/>
              <a:gd name="connsiteX2" fmla="*/ 1948543 w 2449286"/>
              <a:gd name="connsiteY2" fmla="*/ 133350 h 1246415"/>
              <a:gd name="connsiteX3" fmla="*/ 2090058 w 2449286"/>
              <a:gd name="connsiteY3" fmla="*/ 54429 h 1246415"/>
              <a:gd name="connsiteX4" fmla="*/ 2185308 w 2449286"/>
              <a:gd name="connsiteY4" fmla="*/ 0 h 1246415"/>
              <a:gd name="connsiteX5" fmla="*/ 2449286 w 2449286"/>
              <a:gd name="connsiteY5" fmla="*/ 201386 h 1246415"/>
              <a:gd name="connsiteX6" fmla="*/ 2378529 w 2449286"/>
              <a:gd name="connsiteY6" fmla="*/ 225879 h 1246415"/>
              <a:gd name="connsiteX7" fmla="*/ 2286000 w 2449286"/>
              <a:gd name="connsiteY7" fmla="*/ 261257 h 1246415"/>
              <a:gd name="connsiteX8" fmla="*/ 2193472 w 2449286"/>
              <a:gd name="connsiteY8" fmla="*/ 307522 h 1246415"/>
              <a:gd name="connsiteX9" fmla="*/ 1398815 w 2449286"/>
              <a:gd name="connsiteY9" fmla="*/ 764722 h 1246415"/>
              <a:gd name="connsiteX10" fmla="*/ 721179 w 2449286"/>
              <a:gd name="connsiteY10" fmla="*/ 1159329 h 1246415"/>
              <a:gd name="connsiteX11" fmla="*/ 658586 w 2449286"/>
              <a:gd name="connsiteY11" fmla="*/ 1191986 h 1246415"/>
              <a:gd name="connsiteX12" fmla="*/ 623208 w 2449286"/>
              <a:gd name="connsiteY12" fmla="*/ 1211036 h 1246415"/>
              <a:gd name="connsiteX13" fmla="*/ 590550 w 2449286"/>
              <a:gd name="connsiteY13" fmla="*/ 1219200 h 1246415"/>
              <a:gd name="connsiteX14" fmla="*/ 522515 w 2449286"/>
              <a:gd name="connsiteY14" fmla="*/ 1235529 h 1246415"/>
              <a:gd name="connsiteX15" fmla="*/ 394608 w 2449286"/>
              <a:gd name="connsiteY15" fmla="*/ 1246415 h 1246415"/>
              <a:gd name="connsiteX16" fmla="*/ 272143 w 2449286"/>
              <a:gd name="connsiteY16" fmla="*/ 1246415 h 1246415"/>
              <a:gd name="connsiteX17" fmla="*/ 163286 w 2449286"/>
              <a:gd name="connsiteY17" fmla="*/ 1246415 h 1246415"/>
              <a:gd name="connsiteX18" fmla="*/ 62593 w 2449286"/>
              <a:gd name="connsiteY18" fmla="*/ 1235529 h 1246415"/>
              <a:gd name="connsiteX19" fmla="*/ 32658 w 2449286"/>
              <a:gd name="connsiteY19" fmla="*/ 1224643 h 1246415"/>
              <a:gd name="connsiteX20" fmla="*/ 10886 w 2449286"/>
              <a:gd name="connsiteY20" fmla="*/ 1202872 h 1246415"/>
              <a:gd name="connsiteX21" fmla="*/ 0 w 2449286"/>
              <a:gd name="connsiteY21" fmla="*/ 1178379 h 1246415"/>
              <a:gd name="connsiteX22" fmla="*/ 0 w 2449286"/>
              <a:gd name="connsiteY22" fmla="*/ 1156607 h 1246415"/>
              <a:gd name="connsiteX23" fmla="*/ 8165 w 2449286"/>
              <a:gd name="connsiteY23" fmla="*/ 1129393 h 1246415"/>
              <a:gd name="connsiteX24" fmla="*/ 32658 w 2449286"/>
              <a:gd name="connsiteY24" fmla="*/ 1080407 h 1246415"/>
              <a:gd name="connsiteX25" fmla="*/ 103415 w 2449286"/>
              <a:gd name="connsiteY25" fmla="*/ 949779 h 1246415"/>
              <a:gd name="connsiteX26" fmla="*/ 166008 w 2449286"/>
              <a:gd name="connsiteY26" fmla="*/ 827315 h 1246415"/>
              <a:gd name="connsiteX27" fmla="*/ 176893 w 2449286"/>
              <a:gd name="connsiteY27" fmla="*/ 797379 h 1246415"/>
              <a:gd name="connsiteX28" fmla="*/ 176893 w 2449286"/>
              <a:gd name="connsiteY28" fmla="*/ 732065 h 1246415"/>
              <a:gd name="connsiteX29" fmla="*/ 174172 w 2449286"/>
              <a:gd name="connsiteY29" fmla="*/ 623207 h 1246415"/>
              <a:gd name="connsiteX30" fmla="*/ 171450 w 2449286"/>
              <a:gd name="connsiteY30" fmla="*/ 585107 h 1246415"/>
              <a:gd name="connsiteX31" fmla="*/ 155122 w 2449286"/>
              <a:gd name="connsiteY31" fmla="*/ 484415 h 1246415"/>
              <a:gd name="connsiteX32" fmla="*/ 141515 w 2449286"/>
              <a:gd name="connsiteY32" fmla="*/ 419100 h 1246415"/>
              <a:gd name="connsiteX33" fmla="*/ 136072 w 2449286"/>
              <a:gd name="connsiteY33" fmla="*/ 391886 h 1246415"/>
              <a:gd name="connsiteX34" fmla="*/ 141515 w 2449286"/>
              <a:gd name="connsiteY34" fmla="*/ 367393 h 1246415"/>
              <a:gd name="connsiteX35" fmla="*/ 149679 w 2449286"/>
              <a:gd name="connsiteY35" fmla="*/ 348343 h 1246415"/>
              <a:gd name="connsiteX36" fmla="*/ 163286 w 2449286"/>
              <a:gd name="connsiteY36" fmla="*/ 340179 h 1246415"/>
              <a:gd name="connsiteX37" fmla="*/ 176893 w 2449286"/>
              <a:gd name="connsiteY37" fmla="*/ 340179 h 1246415"/>
              <a:gd name="connsiteX38" fmla="*/ 187779 w 2449286"/>
              <a:gd name="connsiteY38" fmla="*/ 345622 h 1246415"/>
              <a:gd name="connsiteX39" fmla="*/ 201386 w 2449286"/>
              <a:gd name="connsiteY39" fmla="*/ 361950 h 1246415"/>
              <a:gd name="connsiteX40" fmla="*/ 214993 w 2449286"/>
              <a:gd name="connsiteY40" fmla="*/ 394607 h 1246415"/>
              <a:gd name="connsiteX41" fmla="*/ 288472 w 2449286"/>
              <a:gd name="connsiteY41" fmla="*/ 574222 h 1246415"/>
              <a:gd name="connsiteX42" fmla="*/ 348343 w 2449286"/>
              <a:gd name="connsiteY42" fmla="*/ 723900 h 1246415"/>
              <a:gd name="connsiteX43" fmla="*/ 375558 w 2449286"/>
              <a:gd name="connsiteY43" fmla="*/ 786493 h 1246415"/>
              <a:gd name="connsiteX44" fmla="*/ 391886 w 2449286"/>
              <a:gd name="connsiteY44" fmla="*/ 830036 h 1246415"/>
              <a:gd name="connsiteX45" fmla="*/ 413658 w 2449286"/>
              <a:gd name="connsiteY45" fmla="*/ 862693 h 1246415"/>
              <a:gd name="connsiteX46" fmla="*/ 435429 w 2449286"/>
              <a:gd name="connsiteY46" fmla="*/ 887186 h 1246415"/>
              <a:gd name="connsiteX47" fmla="*/ 462643 w 2449286"/>
              <a:gd name="connsiteY47" fmla="*/ 898072 h 1246415"/>
              <a:gd name="connsiteX48" fmla="*/ 500743 w 2449286"/>
              <a:gd name="connsiteY48" fmla="*/ 903515 h 1246415"/>
              <a:gd name="connsiteX49" fmla="*/ 538843 w 2449286"/>
              <a:gd name="connsiteY49" fmla="*/ 900793 h 1246415"/>
              <a:gd name="connsiteX50" fmla="*/ 587829 w 2449286"/>
              <a:gd name="connsiteY50" fmla="*/ 892629 h 1246415"/>
              <a:gd name="connsiteX51" fmla="*/ 620486 w 2449286"/>
              <a:gd name="connsiteY51" fmla="*/ 881743 h 1246415"/>
              <a:gd name="connsiteX52" fmla="*/ 734786 w 2449286"/>
              <a:gd name="connsiteY52" fmla="*/ 813707 h 1246415"/>
              <a:gd name="connsiteX53" fmla="*/ 1025979 w 2449286"/>
              <a:gd name="connsiteY53" fmla="*/ 650422 h 1246415"/>
              <a:gd name="connsiteX54" fmla="*/ 1189265 w 2449286"/>
              <a:gd name="connsiteY54" fmla="*/ 560615 h 1246415"/>
              <a:gd name="connsiteX0" fmla="*/ 1189265 w 2378529"/>
              <a:gd name="connsiteY0" fmla="*/ 560615 h 1246415"/>
              <a:gd name="connsiteX1" fmla="*/ 1673679 w 2378529"/>
              <a:gd name="connsiteY1" fmla="*/ 288472 h 1246415"/>
              <a:gd name="connsiteX2" fmla="*/ 1948543 w 2378529"/>
              <a:gd name="connsiteY2" fmla="*/ 133350 h 1246415"/>
              <a:gd name="connsiteX3" fmla="*/ 2090058 w 2378529"/>
              <a:gd name="connsiteY3" fmla="*/ 54429 h 1246415"/>
              <a:gd name="connsiteX4" fmla="*/ 2185308 w 2378529"/>
              <a:gd name="connsiteY4" fmla="*/ 0 h 1246415"/>
              <a:gd name="connsiteX5" fmla="*/ 2378529 w 2378529"/>
              <a:gd name="connsiteY5" fmla="*/ 225879 h 1246415"/>
              <a:gd name="connsiteX6" fmla="*/ 2286000 w 2378529"/>
              <a:gd name="connsiteY6" fmla="*/ 261257 h 1246415"/>
              <a:gd name="connsiteX7" fmla="*/ 2193472 w 2378529"/>
              <a:gd name="connsiteY7" fmla="*/ 307522 h 1246415"/>
              <a:gd name="connsiteX8" fmla="*/ 1398815 w 2378529"/>
              <a:gd name="connsiteY8" fmla="*/ 764722 h 1246415"/>
              <a:gd name="connsiteX9" fmla="*/ 721179 w 2378529"/>
              <a:gd name="connsiteY9" fmla="*/ 1159329 h 1246415"/>
              <a:gd name="connsiteX10" fmla="*/ 658586 w 2378529"/>
              <a:gd name="connsiteY10" fmla="*/ 1191986 h 1246415"/>
              <a:gd name="connsiteX11" fmla="*/ 623208 w 2378529"/>
              <a:gd name="connsiteY11" fmla="*/ 1211036 h 1246415"/>
              <a:gd name="connsiteX12" fmla="*/ 590550 w 2378529"/>
              <a:gd name="connsiteY12" fmla="*/ 1219200 h 1246415"/>
              <a:gd name="connsiteX13" fmla="*/ 522515 w 2378529"/>
              <a:gd name="connsiteY13" fmla="*/ 1235529 h 1246415"/>
              <a:gd name="connsiteX14" fmla="*/ 394608 w 2378529"/>
              <a:gd name="connsiteY14" fmla="*/ 1246415 h 1246415"/>
              <a:gd name="connsiteX15" fmla="*/ 272143 w 2378529"/>
              <a:gd name="connsiteY15" fmla="*/ 1246415 h 1246415"/>
              <a:gd name="connsiteX16" fmla="*/ 163286 w 2378529"/>
              <a:gd name="connsiteY16" fmla="*/ 1246415 h 1246415"/>
              <a:gd name="connsiteX17" fmla="*/ 62593 w 2378529"/>
              <a:gd name="connsiteY17" fmla="*/ 1235529 h 1246415"/>
              <a:gd name="connsiteX18" fmla="*/ 32658 w 2378529"/>
              <a:gd name="connsiteY18" fmla="*/ 1224643 h 1246415"/>
              <a:gd name="connsiteX19" fmla="*/ 10886 w 2378529"/>
              <a:gd name="connsiteY19" fmla="*/ 1202872 h 1246415"/>
              <a:gd name="connsiteX20" fmla="*/ 0 w 2378529"/>
              <a:gd name="connsiteY20" fmla="*/ 1178379 h 1246415"/>
              <a:gd name="connsiteX21" fmla="*/ 0 w 2378529"/>
              <a:gd name="connsiteY21" fmla="*/ 1156607 h 1246415"/>
              <a:gd name="connsiteX22" fmla="*/ 8165 w 2378529"/>
              <a:gd name="connsiteY22" fmla="*/ 1129393 h 1246415"/>
              <a:gd name="connsiteX23" fmla="*/ 32658 w 2378529"/>
              <a:gd name="connsiteY23" fmla="*/ 1080407 h 1246415"/>
              <a:gd name="connsiteX24" fmla="*/ 103415 w 2378529"/>
              <a:gd name="connsiteY24" fmla="*/ 949779 h 1246415"/>
              <a:gd name="connsiteX25" fmla="*/ 166008 w 2378529"/>
              <a:gd name="connsiteY25" fmla="*/ 827315 h 1246415"/>
              <a:gd name="connsiteX26" fmla="*/ 176893 w 2378529"/>
              <a:gd name="connsiteY26" fmla="*/ 797379 h 1246415"/>
              <a:gd name="connsiteX27" fmla="*/ 176893 w 2378529"/>
              <a:gd name="connsiteY27" fmla="*/ 732065 h 1246415"/>
              <a:gd name="connsiteX28" fmla="*/ 174172 w 2378529"/>
              <a:gd name="connsiteY28" fmla="*/ 623207 h 1246415"/>
              <a:gd name="connsiteX29" fmla="*/ 171450 w 2378529"/>
              <a:gd name="connsiteY29" fmla="*/ 585107 h 1246415"/>
              <a:gd name="connsiteX30" fmla="*/ 155122 w 2378529"/>
              <a:gd name="connsiteY30" fmla="*/ 484415 h 1246415"/>
              <a:gd name="connsiteX31" fmla="*/ 141515 w 2378529"/>
              <a:gd name="connsiteY31" fmla="*/ 419100 h 1246415"/>
              <a:gd name="connsiteX32" fmla="*/ 136072 w 2378529"/>
              <a:gd name="connsiteY32" fmla="*/ 391886 h 1246415"/>
              <a:gd name="connsiteX33" fmla="*/ 141515 w 2378529"/>
              <a:gd name="connsiteY33" fmla="*/ 367393 h 1246415"/>
              <a:gd name="connsiteX34" fmla="*/ 149679 w 2378529"/>
              <a:gd name="connsiteY34" fmla="*/ 348343 h 1246415"/>
              <a:gd name="connsiteX35" fmla="*/ 163286 w 2378529"/>
              <a:gd name="connsiteY35" fmla="*/ 340179 h 1246415"/>
              <a:gd name="connsiteX36" fmla="*/ 176893 w 2378529"/>
              <a:gd name="connsiteY36" fmla="*/ 340179 h 1246415"/>
              <a:gd name="connsiteX37" fmla="*/ 187779 w 2378529"/>
              <a:gd name="connsiteY37" fmla="*/ 345622 h 1246415"/>
              <a:gd name="connsiteX38" fmla="*/ 201386 w 2378529"/>
              <a:gd name="connsiteY38" fmla="*/ 361950 h 1246415"/>
              <a:gd name="connsiteX39" fmla="*/ 214993 w 2378529"/>
              <a:gd name="connsiteY39" fmla="*/ 394607 h 1246415"/>
              <a:gd name="connsiteX40" fmla="*/ 288472 w 2378529"/>
              <a:gd name="connsiteY40" fmla="*/ 574222 h 1246415"/>
              <a:gd name="connsiteX41" fmla="*/ 348343 w 2378529"/>
              <a:gd name="connsiteY41" fmla="*/ 723900 h 1246415"/>
              <a:gd name="connsiteX42" fmla="*/ 375558 w 2378529"/>
              <a:gd name="connsiteY42" fmla="*/ 786493 h 1246415"/>
              <a:gd name="connsiteX43" fmla="*/ 391886 w 2378529"/>
              <a:gd name="connsiteY43" fmla="*/ 830036 h 1246415"/>
              <a:gd name="connsiteX44" fmla="*/ 413658 w 2378529"/>
              <a:gd name="connsiteY44" fmla="*/ 862693 h 1246415"/>
              <a:gd name="connsiteX45" fmla="*/ 435429 w 2378529"/>
              <a:gd name="connsiteY45" fmla="*/ 887186 h 1246415"/>
              <a:gd name="connsiteX46" fmla="*/ 462643 w 2378529"/>
              <a:gd name="connsiteY46" fmla="*/ 898072 h 1246415"/>
              <a:gd name="connsiteX47" fmla="*/ 500743 w 2378529"/>
              <a:gd name="connsiteY47" fmla="*/ 903515 h 1246415"/>
              <a:gd name="connsiteX48" fmla="*/ 538843 w 2378529"/>
              <a:gd name="connsiteY48" fmla="*/ 900793 h 1246415"/>
              <a:gd name="connsiteX49" fmla="*/ 587829 w 2378529"/>
              <a:gd name="connsiteY49" fmla="*/ 892629 h 1246415"/>
              <a:gd name="connsiteX50" fmla="*/ 620486 w 2378529"/>
              <a:gd name="connsiteY50" fmla="*/ 881743 h 1246415"/>
              <a:gd name="connsiteX51" fmla="*/ 734786 w 2378529"/>
              <a:gd name="connsiteY51" fmla="*/ 813707 h 1246415"/>
              <a:gd name="connsiteX52" fmla="*/ 1025979 w 2378529"/>
              <a:gd name="connsiteY52" fmla="*/ 650422 h 1246415"/>
              <a:gd name="connsiteX53" fmla="*/ 1189265 w 2378529"/>
              <a:gd name="connsiteY53" fmla="*/ 560615 h 1246415"/>
              <a:gd name="connsiteX0" fmla="*/ 1189265 w 2286000"/>
              <a:gd name="connsiteY0" fmla="*/ 560615 h 1246415"/>
              <a:gd name="connsiteX1" fmla="*/ 1673679 w 2286000"/>
              <a:gd name="connsiteY1" fmla="*/ 288472 h 1246415"/>
              <a:gd name="connsiteX2" fmla="*/ 1948543 w 2286000"/>
              <a:gd name="connsiteY2" fmla="*/ 133350 h 1246415"/>
              <a:gd name="connsiteX3" fmla="*/ 2090058 w 2286000"/>
              <a:gd name="connsiteY3" fmla="*/ 54429 h 1246415"/>
              <a:gd name="connsiteX4" fmla="*/ 2185308 w 2286000"/>
              <a:gd name="connsiteY4" fmla="*/ 0 h 1246415"/>
              <a:gd name="connsiteX5" fmla="*/ 2286000 w 2286000"/>
              <a:gd name="connsiteY5" fmla="*/ 261257 h 1246415"/>
              <a:gd name="connsiteX6" fmla="*/ 2193472 w 2286000"/>
              <a:gd name="connsiteY6" fmla="*/ 307522 h 1246415"/>
              <a:gd name="connsiteX7" fmla="*/ 1398815 w 2286000"/>
              <a:gd name="connsiteY7" fmla="*/ 764722 h 1246415"/>
              <a:gd name="connsiteX8" fmla="*/ 721179 w 2286000"/>
              <a:gd name="connsiteY8" fmla="*/ 1159329 h 1246415"/>
              <a:gd name="connsiteX9" fmla="*/ 658586 w 2286000"/>
              <a:gd name="connsiteY9" fmla="*/ 1191986 h 1246415"/>
              <a:gd name="connsiteX10" fmla="*/ 623208 w 2286000"/>
              <a:gd name="connsiteY10" fmla="*/ 1211036 h 1246415"/>
              <a:gd name="connsiteX11" fmla="*/ 590550 w 2286000"/>
              <a:gd name="connsiteY11" fmla="*/ 1219200 h 1246415"/>
              <a:gd name="connsiteX12" fmla="*/ 522515 w 2286000"/>
              <a:gd name="connsiteY12" fmla="*/ 1235529 h 1246415"/>
              <a:gd name="connsiteX13" fmla="*/ 394608 w 2286000"/>
              <a:gd name="connsiteY13" fmla="*/ 1246415 h 1246415"/>
              <a:gd name="connsiteX14" fmla="*/ 272143 w 2286000"/>
              <a:gd name="connsiteY14" fmla="*/ 1246415 h 1246415"/>
              <a:gd name="connsiteX15" fmla="*/ 163286 w 2286000"/>
              <a:gd name="connsiteY15" fmla="*/ 1246415 h 1246415"/>
              <a:gd name="connsiteX16" fmla="*/ 62593 w 2286000"/>
              <a:gd name="connsiteY16" fmla="*/ 1235529 h 1246415"/>
              <a:gd name="connsiteX17" fmla="*/ 32658 w 2286000"/>
              <a:gd name="connsiteY17" fmla="*/ 1224643 h 1246415"/>
              <a:gd name="connsiteX18" fmla="*/ 10886 w 2286000"/>
              <a:gd name="connsiteY18" fmla="*/ 1202872 h 1246415"/>
              <a:gd name="connsiteX19" fmla="*/ 0 w 2286000"/>
              <a:gd name="connsiteY19" fmla="*/ 1178379 h 1246415"/>
              <a:gd name="connsiteX20" fmla="*/ 0 w 2286000"/>
              <a:gd name="connsiteY20" fmla="*/ 1156607 h 1246415"/>
              <a:gd name="connsiteX21" fmla="*/ 8165 w 2286000"/>
              <a:gd name="connsiteY21" fmla="*/ 1129393 h 1246415"/>
              <a:gd name="connsiteX22" fmla="*/ 32658 w 2286000"/>
              <a:gd name="connsiteY22" fmla="*/ 1080407 h 1246415"/>
              <a:gd name="connsiteX23" fmla="*/ 103415 w 2286000"/>
              <a:gd name="connsiteY23" fmla="*/ 949779 h 1246415"/>
              <a:gd name="connsiteX24" fmla="*/ 166008 w 2286000"/>
              <a:gd name="connsiteY24" fmla="*/ 827315 h 1246415"/>
              <a:gd name="connsiteX25" fmla="*/ 176893 w 2286000"/>
              <a:gd name="connsiteY25" fmla="*/ 797379 h 1246415"/>
              <a:gd name="connsiteX26" fmla="*/ 176893 w 2286000"/>
              <a:gd name="connsiteY26" fmla="*/ 732065 h 1246415"/>
              <a:gd name="connsiteX27" fmla="*/ 174172 w 2286000"/>
              <a:gd name="connsiteY27" fmla="*/ 623207 h 1246415"/>
              <a:gd name="connsiteX28" fmla="*/ 171450 w 2286000"/>
              <a:gd name="connsiteY28" fmla="*/ 585107 h 1246415"/>
              <a:gd name="connsiteX29" fmla="*/ 155122 w 2286000"/>
              <a:gd name="connsiteY29" fmla="*/ 484415 h 1246415"/>
              <a:gd name="connsiteX30" fmla="*/ 141515 w 2286000"/>
              <a:gd name="connsiteY30" fmla="*/ 419100 h 1246415"/>
              <a:gd name="connsiteX31" fmla="*/ 136072 w 2286000"/>
              <a:gd name="connsiteY31" fmla="*/ 391886 h 1246415"/>
              <a:gd name="connsiteX32" fmla="*/ 141515 w 2286000"/>
              <a:gd name="connsiteY32" fmla="*/ 367393 h 1246415"/>
              <a:gd name="connsiteX33" fmla="*/ 149679 w 2286000"/>
              <a:gd name="connsiteY33" fmla="*/ 348343 h 1246415"/>
              <a:gd name="connsiteX34" fmla="*/ 163286 w 2286000"/>
              <a:gd name="connsiteY34" fmla="*/ 340179 h 1246415"/>
              <a:gd name="connsiteX35" fmla="*/ 176893 w 2286000"/>
              <a:gd name="connsiteY35" fmla="*/ 340179 h 1246415"/>
              <a:gd name="connsiteX36" fmla="*/ 187779 w 2286000"/>
              <a:gd name="connsiteY36" fmla="*/ 345622 h 1246415"/>
              <a:gd name="connsiteX37" fmla="*/ 201386 w 2286000"/>
              <a:gd name="connsiteY37" fmla="*/ 361950 h 1246415"/>
              <a:gd name="connsiteX38" fmla="*/ 214993 w 2286000"/>
              <a:gd name="connsiteY38" fmla="*/ 394607 h 1246415"/>
              <a:gd name="connsiteX39" fmla="*/ 288472 w 2286000"/>
              <a:gd name="connsiteY39" fmla="*/ 574222 h 1246415"/>
              <a:gd name="connsiteX40" fmla="*/ 348343 w 2286000"/>
              <a:gd name="connsiteY40" fmla="*/ 723900 h 1246415"/>
              <a:gd name="connsiteX41" fmla="*/ 375558 w 2286000"/>
              <a:gd name="connsiteY41" fmla="*/ 786493 h 1246415"/>
              <a:gd name="connsiteX42" fmla="*/ 391886 w 2286000"/>
              <a:gd name="connsiteY42" fmla="*/ 830036 h 1246415"/>
              <a:gd name="connsiteX43" fmla="*/ 413658 w 2286000"/>
              <a:gd name="connsiteY43" fmla="*/ 862693 h 1246415"/>
              <a:gd name="connsiteX44" fmla="*/ 435429 w 2286000"/>
              <a:gd name="connsiteY44" fmla="*/ 887186 h 1246415"/>
              <a:gd name="connsiteX45" fmla="*/ 462643 w 2286000"/>
              <a:gd name="connsiteY45" fmla="*/ 898072 h 1246415"/>
              <a:gd name="connsiteX46" fmla="*/ 500743 w 2286000"/>
              <a:gd name="connsiteY46" fmla="*/ 903515 h 1246415"/>
              <a:gd name="connsiteX47" fmla="*/ 538843 w 2286000"/>
              <a:gd name="connsiteY47" fmla="*/ 900793 h 1246415"/>
              <a:gd name="connsiteX48" fmla="*/ 587829 w 2286000"/>
              <a:gd name="connsiteY48" fmla="*/ 892629 h 1246415"/>
              <a:gd name="connsiteX49" fmla="*/ 620486 w 2286000"/>
              <a:gd name="connsiteY49" fmla="*/ 881743 h 1246415"/>
              <a:gd name="connsiteX50" fmla="*/ 734786 w 2286000"/>
              <a:gd name="connsiteY50" fmla="*/ 813707 h 1246415"/>
              <a:gd name="connsiteX51" fmla="*/ 1025979 w 2286000"/>
              <a:gd name="connsiteY51" fmla="*/ 650422 h 1246415"/>
              <a:gd name="connsiteX52" fmla="*/ 1189265 w 2286000"/>
              <a:gd name="connsiteY52" fmla="*/ 560615 h 1246415"/>
              <a:gd name="connsiteX0" fmla="*/ 1189265 w 2193472"/>
              <a:gd name="connsiteY0" fmla="*/ 560615 h 1246415"/>
              <a:gd name="connsiteX1" fmla="*/ 1673679 w 2193472"/>
              <a:gd name="connsiteY1" fmla="*/ 288472 h 1246415"/>
              <a:gd name="connsiteX2" fmla="*/ 1948543 w 2193472"/>
              <a:gd name="connsiteY2" fmla="*/ 133350 h 1246415"/>
              <a:gd name="connsiteX3" fmla="*/ 2090058 w 2193472"/>
              <a:gd name="connsiteY3" fmla="*/ 54429 h 1246415"/>
              <a:gd name="connsiteX4" fmla="*/ 2185308 w 2193472"/>
              <a:gd name="connsiteY4" fmla="*/ 0 h 1246415"/>
              <a:gd name="connsiteX5" fmla="*/ 2193472 w 2193472"/>
              <a:gd name="connsiteY5" fmla="*/ 307522 h 1246415"/>
              <a:gd name="connsiteX6" fmla="*/ 1398815 w 2193472"/>
              <a:gd name="connsiteY6" fmla="*/ 764722 h 1246415"/>
              <a:gd name="connsiteX7" fmla="*/ 721179 w 2193472"/>
              <a:gd name="connsiteY7" fmla="*/ 1159329 h 1246415"/>
              <a:gd name="connsiteX8" fmla="*/ 658586 w 2193472"/>
              <a:gd name="connsiteY8" fmla="*/ 1191986 h 1246415"/>
              <a:gd name="connsiteX9" fmla="*/ 623208 w 2193472"/>
              <a:gd name="connsiteY9" fmla="*/ 1211036 h 1246415"/>
              <a:gd name="connsiteX10" fmla="*/ 590550 w 2193472"/>
              <a:gd name="connsiteY10" fmla="*/ 1219200 h 1246415"/>
              <a:gd name="connsiteX11" fmla="*/ 522515 w 2193472"/>
              <a:gd name="connsiteY11" fmla="*/ 1235529 h 1246415"/>
              <a:gd name="connsiteX12" fmla="*/ 394608 w 2193472"/>
              <a:gd name="connsiteY12" fmla="*/ 1246415 h 1246415"/>
              <a:gd name="connsiteX13" fmla="*/ 272143 w 2193472"/>
              <a:gd name="connsiteY13" fmla="*/ 1246415 h 1246415"/>
              <a:gd name="connsiteX14" fmla="*/ 163286 w 2193472"/>
              <a:gd name="connsiteY14" fmla="*/ 1246415 h 1246415"/>
              <a:gd name="connsiteX15" fmla="*/ 62593 w 2193472"/>
              <a:gd name="connsiteY15" fmla="*/ 1235529 h 1246415"/>
              <a:gd name="connsiteX16" fmla="*/ 32658 w 2193472"/>
              <a:gd name="connsiteY16" fmla="*/ 1224643 h 1246415"/>
              <a:gd name="connsiteX17" fmla="*/ 10886 w 2193472"/>
              <a:gd name="connsiteY17" fmla="*/ 1202872 h 1246415"/>
              <a:gd name="connsiteX18" fmla="*/ 0 w 2193472"/>
              <a:gd name="connsiteY18" fmla="*/ 1178379 h 1246415"/>
              <a:gd name="connsiteX19" fmla="*/ 0 w 2193472"/>
              <a:gd name="connsiteY19" fmla="*/ 1156607 h 1246415"/>
              <a:gd name="connsiteX20" fmla="*/ 8165 w 2193472"/>
              <a:gd name="connsiteY20" fmla="*/ 1129393 h 1246415"/>
              <a:gd name="connsiteX21" fmla="*/ 32658 w 2193472"/>
              <a:gd name="connsiteY21" fmla="*/ 1080407 h 1246415"/>
              <a:gd name="connsiteX22" fmla="*/ 103415 w 2193472"/>
              <a:gd name="connsiteY22" fmla="*/ 949779 h 1246415"/>
              <a:gd name="connsiteX23" fmla="*/ 166008 w 2193472"/>
              <a:gd name="connsiteY23" fmla="*/ 827315 h 1246415"/>
              <a:gd name="connsiteX24" fmla="*/ 176893 w 2193472"/>
              <a:gd name="connsiteY24" fmla="*/ 797379 h 1246415"/>
              <a:gd name="connsiteX25" fmla="*/ 176893 w 2193472"/>
              <a:gd name="connsiteY25" fmla="*/ 732065 h 1246415"/>
              <a:gd name="connsiteX26" fmla="*/ 174172 w 2193472"/>
              <a:gd name="connsiteY26" fmla="*/ 623207 h 1246415"/>
              <a:gd name="connsiteX27" fmla="*/ 171450 w 2193472"/>
              <a:gd name="connsiteY27" fmla="*/ 585107 h 1246415"/>
              <a:gd name="connsiteX28" fmla="*/ 155122 w 2193472"/>
              <a:gd name="connsiteY28" fmla="*/ 484415 h 1246415"/>
              <a:gd name="connsiteX29" fmla="*/ 141515 w 2193472"/>
              <a:gd name="connsiteY29" fmla="*/ 419100 h 1246415"/>
              <a:gd name="connsiteX30" fmla="*/ 136072 w 2193472"/>
              <a:gd name="connsiteY30" fmla="*/ 391886 h 1246415"/>
              <a:gd name="connsiteX31" fmla="*/ 141515 w 2193472"/>
              <a:gd name="connsiteY31" fmla="*/ 367393 h 1246415"/>
              <a:gd name="connsiteX32" fmla="*/ 149679 w 2193472"/>
              <a:gd name="connsiteY32" fmla="*/ 348343 h 1246415"/>
              <a:gd name="connsiteX33" fmla="*/ 163286 w 2193472"/>
              <a:gd name="connsiteY33" fmla="*/ 340179 h 1246415"/>
              <a:gd name="connsiteX34" fmla="*/ 176893 w 2193472"/>
              <a:gd name="connsiteY34" fmla="*/ 340179 h 1246415"/>
              <a:gd name="connsiteX35" fmla="*/ 187779 w 2193472"/>
              <a:gd name="connsiteY35" fmla="*/ 345622 h 1246415"/>
              <a:gd name="connsiteX36" fmla="*/ 201386 w 2193472"/>
              <a:gd name="connsiteY36" fmla="*/ 361950 h 1246415"/>
              <a:gd name="connsiteX37" fmla="*/ 214993 w 2193472"/>
              <a:gd name="connsiteY37" fmla="*/ 394607 h 1246415"/>
              <a:gd name="connsiteX38" fmla="*/ 288472 w 2193472"/>
              <a:gd name="connsiteY38" fmla="*/ 574222 h 1246415"/>
              <a:gd name="connsiteX39" fmla="*/ 348343 w 2193472"/>
              <a:gd name="connsiteY39" fmla="*/ 723900 h 1246415"/>
              <a:gd name="connsiteX40" fmla="*/ 375558 w 2193472"/>
              <a:gd name="connsiteY40" fmla="*/ 786493 h 1246415"/>
              <a:gd name="connsiteX41" fmla="*/ 391886 w 2193472"/>
              <a:gd name="connsiteY41" fmla="*/ 830036 h 1246415"/>
              <a:gd name="connsiteX42" fmla="*/ 413658 w 2193472"/>
              <a:gd name="connsiteY42" fmla="*/ 862693 h 1246415"/>
              <a:gd name="connsiteX43" fmla="*/ 435429 w 2193472"/>
              <a:gd name="connsiteY43" fmla="*/ 887186 h 1246415"/>
              <a:gd name="connsiteX44" fmla="*/ 462643 w 2193472"/>
              <a:gd name="connsiteY44" fmla="*/ 898072 h 1246415"/>
              <a:gd name="connsiteX45" fmla="*/ 500743 w 2193472"/>
              <a:gd name="connsiteY45" fmla="*/ 903515 h 1246415"/>
              <a:gd name="connsiteX46" fmla="*/ 538843 w 2193472"/>
              <a:gd name="connsiteY46" fmla="*/ 900793 h 1246415"/>
              <a:gd name="connsiteX47" fmla="*/ 587829 w 2193472"/>
              <a:gd name="connsiteY47" fmla="*/ 892629 h 1246415"/>
              <a:gd name="connsiteX48" fmla="*/ 620486 w 2193472"/>
              <a:gd name="connsiteY48" fmla="*/ 881743 h 1246415"/>
              <a:gd name="connsiteX49" fmla="*/ 734786 w 2193472"/>
              <a:gd name="connsiteY49" fmla="*/ 813707 h 1246415"/>
              <a:gd name="connsiteX50" fmla="*/ 1025979 w 2193472"/>
              <a:gd name="connsiteY50" fmla="*/ 650422 h 1246415"/>
              <a:gd name="connsiteX51" fmla="*/ 1189265 w 2193472"/>
              <a:gd name="connsiteY51" fmla="*/ 560615 h 1246415"/>
              <a:gd name="connsiteX0" fmla="*/ 1189265 w 2193472"/>
              <a:gd name="connsiteY0" fmla="*/ 506186 h 1191986"/>
              <a:gd name="connsiteX1" fmla="*/ 1673679 w 2193472"/>
              <a:gd name="connsiteY1" fmla="*/ 234043 h 1191986"/>
              <a:gd name="connsiteX2" fmla="*/ 1948543 w 2193472"/>
              <a:gd name="connsiteY2" fmla="*/ 78921 h 1191986"/>
              <a:gd name="connsiteX3" fmla="*/ 2090058 w 2193472"/>
              <a:gd name="connsiteY3" fmla="*/ 0 h 1191986"/>
              <a:gd name="connsiteX4" fmla="*/ 2193472 w 2193472"/>
              <a:gd name="connsiteY4" fmla="*/ 253093 h 1191986"/>
              <a:gd name="connsiteX5" fmla="*/ 1398815 w 2193472"/>
              <a:gd name="connsiteY5" fmla="*/ 710293 h 1191986"/>
              <a:gd name="connsiteX6" fmla="*/ 721179 w 2193472"/>
              <a:gd name="connsiteY6" fmla="*/ 1104900 h 1191986"/>
              <a:gd name="connsiteX7" fmla="*/ 658586 w 2193472"/>
              <a:gd name="connsiteY7" fmla="*/ 1137557 h 1191986"/>
              <a:gd name="connsiteX8" fmla="*/ 623208 w 2193472"/>
              <a:gd name="connsiteY8" fmla="*/ 1156607 h 1191986"/>
              <a:gd name="connsiteX9" fmla="*/ 590550 w 2193472"/>
              <a:gd name="connsiteY9" fmla="*/ 1164771 h 1191986"/>
              <a:gd name="connsiteX10" fmla="*/ 522515 w 2193472"/>
              <a:gd name="connsiteY10" fmla="*/ 1181100 h 1191986"/>
              <a:gd name="connsiteX11" fmla="*/ 394608 w 2193472"/>
              <a:gd name="connsiteY11" fmla="*/ 1191986 h 1191986"/>
              <a:gd name="connsiteX12" fmla="*/ 272143 w 2193472"/>
              <a:gd name="connsiteY12" fmla="*/ 1191986 h 1191986"/>
              <a:gd name="connsiteX13" fmla="*/ 163286 w 2193472"/>
              <a:gd name="connsiteY13" fmla="*/ 1191986 h 1191986"/>
              <a:gd name="connsiteX14" fmla="*/ 62593 w 2193472"/>
              <a:gd name="connsiteY14" fmla="*/ 1181100 h 1191986"/>
              <a:gd name="connsiteX15" fmla="*/ 32658 w 2193472"/>
              <a:gd name="connsiteY15" fmla="*/ 1170214 h 1191986"/>
              <a:gd name="connsiteX16" fmla="*/ 10886 w 2193472"/>
              <a:gd name="connsiteY16" fmla="*/ 1148443 h 1191986"/>
              <a:gd name="connsiteX17" fmla="*/ 0 w 2193472"/>
              <a:gd name="connsiteY17" fmla="*/ 1123950 h 1191986"/>
              <a:gd name="connsiteX18" fmla="*/ 0 w 2193472"/>
              <a:gd name="connsiteY18" fmla="*/ 1102178 h 1191986"/>
              <a:gd name="connsiteX19" fmla="*/ 8165 w 2193472"/>
              <a:gd name="connsiteY19" fmla="*/ 1074964 h 1191986"/>
              <a:gd name="connsiteX20" fmla="*/ 32658 w 2193472"/>
              <a:gd name="connsiteY20" fmla="*/ 1025978 h 1191986"/>
              <a:gd name="connsiteX21" fmla="*/ 103415 w 2193472"/>
              <a:gd name="connsiteY21" fmla="*/ 895350 h 1191986"/>
              <a:gd name="connsiteX22" fmla="*/ 166008 w 2193472"/>
              <a:gd name="connsiteY22" fmla="*/ 772886 h 1191986"/>
              <a:gd name="connsiteX23" fmla="*/ 176893 w 2193472"/>
              <a:gd name="connsiteY23" fmla="*/ 742950 h 1191986"/>
              <a:gd name="connsiteX24" fmla="*/ 176893 w 2193472"/>
              <a:gd name="connsiteY24" fmla="*/ 677636 h 1191986"/>
              <a:gd name="connsiteX25" fmla="*/ 174172 w 2193472"/>
              <a:gd name="connsiteY25" fmla="*/ 568778 h 1191986"/>
              <a:gd name="connsiteX26" fmla="*/ 171450 w 2193472"/>
              <a:gd name="connsiteY26" fmla="*/ 530678 h 1191986"/>
              <a:gd name="connsiteX27" fmla="*/ 155122 w 2193472"/>
              <a:gd name="connsiteY27" fmla="*/ 429986 h 1191986"/>
              <a:gd name="connsiteX28" fmla="*/ 141515 w 2193472"/>
              <a:gd name="connsiteY28" fmla="*/ 364671 h 1191986"/>
              <a:gd name="connsiteX29" fmla="*/ 136072 w 2193472"/>
              <a:gd name="connsiteY29" fmla="*/ 337457 h 1191986"/>
              <a:gd name="connsiteX30" fmla="*/ 141515 w 2193472"/>
              <a:gd name="connsiteY30" fmla="*/ 312964 h 1191986"/>
              <a:gd name="connsiteX31" fmla="*/ 149679 w 2193472"/>
              <a:gd name="connsiteY31" fmla="*/ 293914 h 1191986"/>
              <a:gd name="connsiteX32" fmla="*/ 163286 w 2193472"/>
              <a:gd name="connsiteY32" fmla="*/ 285750 h 1191986"/>
              <a:gd name="connsiteX33" fmla="*/ 176893 w 2193472"/>
              <a:gd name="connsiteY33" fmla="*/ 285750 h 1191986"/>
              <a:gd name="connsiteX34" fmla="*/ 187779 w 2193472"/>
              <a:gd name="connsiteY34" fmla="*/ 291193 h 1191986"/>
              <a:gd name="connsiteX35" fmla="*/ 201386 w 2193472"/>
              <a:gd name="connsiteY35" fmla="*/ 307521 h 1191986"/>
              <a:gd name="connsiteX36" fmla="*/ 214993 w 2193472"/>
              <a:gd name="connsiteY36" fmla="*/ 340178 h 1191986"/>
              <a:gd name="connsiteX37" fmla="*/ 288472 w 2193472"/>
              <a:gd name="connsiteY37" fmla="*/ 519793 h 1191986"/>
              <a:gd name="connsiteX38" fmla="*/ 348343 w 2193472"/>
              <a:gd name="connsiteY38" fmla="*/ 669471 h 1191986"/>
              <a:gd name="connsiteX39" fmla="*/ 375558 w 2193472"/>
              <a:gd name="connsiteY39" fmla="*/ 732064 h 1191986"/>
              <a:gd name="connsiteX40" fmla="*/ 391886 w 2193472"/>
              <a:gd name="connsiteY40" fmla="*/ 775607 h 1191986"/>
              <a:gd name="connsiteX41" fmla="*/ 413658 w 2193472"/>
              <a:gd name="connsiteY41" fmla="*/ 808264 h 1191986"/>
              <a:gd name="connsiteX42" fmla="*/ 435429 w 2193472"/>
              <a:gd name="connsiteY42" fmla="*/ 832757 h 1191986"/>
              <a:gd name="connsiteX43" fmla="*/ 462643 w 2193472"/>
              <a:gd name="connsiteY43" fmla="*/ 843643 h 1191986"/>
              <a:gd name="connsiteX44" fmla="*/ 500743 w 2193472"/>
              <a:gd name="connsiteY44" fmla="*/ 849086 h 1191986"/>
              <a:gd name="connsiteX45" fmla="*/ 538843 w 2193472"/>
              <a:gd name="connsiteY45" fmla="*/ 846364 h 1191986"/>
              <a:gd name="connsiteX46" fmla="*/ 587829 w 2193472"/>
              <a:gd name="connsiteY46" fmla="*/ 838200 h 1191986"/>
              <a:gd name="connsiteX47" fmla="*/ 620486 w 2193472"/>
              <a:gd name="connsiteY47" fmla="*/ 827314 h 1191986"/>
              <a:gd name="connsiteX48" fmla="*/ 734786 w 2193472"/>
              <a:gd name="connsiteY48" fmla="*/ 759278 h 1191986"/>
              <a:gd name="connsiteX49" fmla="*/ 1025979 w 2193472"/>
              <a:gd name="connsiteY49" fmla="*/ 595993 h 1191986"/>
              <a:gd name="connsiteX50" fmla="*/ 1189265 w 2193472"/>
              <a:gd name="connsiteY50" fmla="*/ 506186 h 1191986"/>
              <a:gd name="connsiteX0" fmla="*/ 1189265 w 2193472"/>
              <a:gd name="connsiteY0" fmla="*/ 427265 h 1113065"/>
              <a:gd name="connsiteX1" fmla="*/ 1673679 w 2193472"/>
              <a:gd name="connsiteY1" fmla="*/ 155122 h 1113065"/>
              <a:gd name="connsiteX2" fmla="*/ 1948543 w 2193472"/>
              <a:gd name="connsiteY2" fmla="*/ 0 h 1113065"/>
              <a:gd name="connsiteX3" fmla="*/ 2193472 w 2193472"/>
              <a:gd name="connsiteY3" fmla="*/ 174172 h 1113065"/>
              <a:gd name="connsiteX4" fmla="*/ 1398815 w 2193472"/>
              <a:gd name="connsiteY4" fmla="*/ 631372 h 1113065"/>
              <a:gd name="connsiteX5" fmla="*/ 721179 w 2193472"/>
              <a:gd name="connsiteY5" fmla="*/ 1025979 h 1113065"/>
              <a:gd name="connsiteX6" fmla="*/ 658586 w 2193472"/>
              <a:gd name="connsiteY6" fmla="*/ 1058636 h 1113065"/>
              <a:gd name="connsiteX7" fmla="*/ 623208 w 2193472"/>
              <a:gd name="connsiteY7" fmla="*/ 1077686 h 1113065"/>
              <a:gd name="connsiteX8" fmla="*/ 590550 w 2193472"/>
              <a:gd name="connsiteY8" fmla="*/ 1085850 h 1113065"/>
              <a:gd name="connsiteX9" fmla="*/ 522515 w 2193472"/>
              <a:gd name="connsiteY9" fmla="*/ 1102179 h 1113065"/>
              <a:gd name="connsiteX10" fmla="*/ 394608 w 2193472"/>
              <a:gd name="connsiteY10" fmla="*/ 1113065 h 1113065"/>
              <a:gd name="connsiteX11" fmla="*/ 272143 w 2193472"/>
              <a:gd name="connsiteY11" fmla="*/ 1113065 h 1113065"/>
              <a:gd name="connsiteX12" fmla="*/ 163286 w 2193472"/>
              <a:gd name="connsiteY12" fmla="*/ 1113065 h 1113065"/>
              <a:gd name="connsiteX13" fmla="*/ 62593 w 2193472"/>
              <a:gd name="connsiteY13" fmla="*/ 1102179 h 1113065"/>
              <a:gd name="connsiteX14" fmla="*/ 32658 w 2193472"/>
              <a:gd name="connsiteY14" fmla="*/ 1091293 h 1113065"/>
              <a:gd name="connsiteX15" fmla="*/ 10886 w 2193472"/>
              <a:gd name="connsiteY15" fmla="*/ 1069522 h 1113065"/>
              <a:gd name="connsiteX16" fmla="*/ 0 w 2193472"/>
              <a:gd name="connsiteY16" fmla="*/ 1045029 h 1113065"/>
              <a:gd name="connsiteX17" fmla="*/ 0 w 2193472"/>
              <a:gd name="connsiteY17" fmla="*/ 1023257 h 1113065"/>
              <a:gd name="connsiteX18" fmla="*/ 8165 w 2193472"/>
              <a:gd name="connsiteY18" fmla="*/ 996043 h 1113065"/>
              <a:gd name="connsiteX19" fmla="*/ 32658 w 2193472"/>
              <a:gd name="connsiteY19" fmla="*/ 947057 h 1113065"/>
              <a:gd name="connsiteX20" fmla="*/ 103415 w 2193472"/>
              <a:gd name="connsiteY20" fmla="*/ 816429 h 1113065"/>
              <a:gd name="connsiteX21" fmla="*/ 166008 w 2193472"/>
              <a:gd name="connsiteY21" fmla="*/ 693965 h 1113065"/>
              <a:gd name="connsiteX22" fmla="*/ 176893 w 2193472"/>
              <a:gd name="connsiteY22" fmla="*/ 664029 h 1113065"/>
              <a:gd name="connsiteX23" fmla="*/ 176893 w 2193472"/>
              <a:gd name="connsiteY23" fmla="*/ 598715 h 1113065"/>
              <a:gd name="connsiteX24" fmla="*/ 174172 w 2193472"/>
              <a:gd name="connsiteY24" fmla="*/ 489857 h 1113065"/>
              <a:gd name="connsiteX25" fmla="*/ 171450 w 2193472"/>
              <a:gd name="connsiteY25" fmla="*/ 451757 h 1113065"/>
              <a:gd name="connsiteX26" fmla="*/ 155122 w 2193472"/>
              <a:gd name="connsiteY26" fmla="*/ 351065 h 1113065"/>
              <a:gd name="connsiteX27" fmla="*/ 141515 w 2193472"/>
              <a:gd name="connsiteY27" fmla="*/ 285750 h 1113065"/>
              <a:gd name="connsiteX28" fmla="*/ 136072 w 2193472"/>
              <a:gd name="connsiteY28" fmla="*/ 258536 h 1113065"/>
              <a:gd name="connsiteX29" fmla="*/ 141515 w 2193472"/>
              <a:gd name="connsiteY29" fmla="*/ 234043 h 1113065"/>
              <a:gd name="connsiteX30" fmla="*/ 149679 w 2193472"/>
              <a:gd name="connsiteY30" fmla="*/ 214993 h 1113065"/>
              <a:gd name="connsiteX31" fmla="*/ 163286 w 2193472"/>
              <a:gd name="connsiteY31" fmla="*/ 206829 h 1113065"/>
              <a:gd name="connsiteX32" fmla="*/ 176893 w 2193472"/>
              <a:gd name="connsiteY32" fmla="*/ 206829 h 1113065"/>
              <a:gd name="connsiteX33" fmla="*/ 187779 w 2193472"/>
              <a:gd name="connsiteY33" fmla="*/ 212272 h 1113065"/>
              <a:gd name="connsiteX34" fmla="*/ 201386 w 2193472"/>
              <a:gd name="connsiteY34" fmla="*/ 228600 h 1113065"/>
              <a:gd name="connsiteX35" fmla="*/ 214993 w 2193472"/>
              <a:gd name="connsiteY35" fmla="*/ 261257 h 1113065"/>
              <a:gd name="connsiteX36" fmla="*/ 288472 w 2193472"/>
              <a:gd name="connsiteY36" fmla="*/ 440872 h 1113065"/>
              <a:gd name="connsiteX37" fmla="*/ 348343 w 2193472"/>
              <a:gd name="connsiteY37" fmla="*/ 590550 h 1113065"/>
              <a:gd name="connsiteX38" fmla="*/ 375558 w 2193472"/>
              <a:gd name="connsiteY38" fmla="*/ 653143 h 1113065"/>
              <a:gd name="connsiteX39" fmla="*/ 391886 w 2193472"/>
              <a:gd name="connsiteY39" fmla="*/ 696686 h 1113065"/>
              <a:gd name="connsiteX40" fmla="*/ 413658 w 2193472"/>
              <a:gd name="connsiteY40" fmla="*/ 729343 h 1113065"/>
              <a:gd name="connsiteX41" fmla="*/ 435429 w 2193472"/>
              <a:gd name="connsiteY41" fmla="*/ 753836 h 1113065"/>
              <a:gd name="connsiteX42" fmla="*/ 462643 w 2193472"/>
              <a:gd name="connsiteY42" fmla="*/ 764722 h 1113065"/>
              <a:gd name="connsiteX43" fmla="*/ 500743 w 2193472"/>
              <a:gd name="connsiteY43" fmla="*/ 770165 h 1113065"/>
              <a:gd name="connsiteX44" fmla="*/ 538843 w 2193472"/>
              <a:gd name="connsiteY44" fmla="*/ 767443 h 1113065"/>
              <a:gd name="connsiteX45" fmla="*/ 587829 w 2193472"/>
              <a:gd name="connsiteY45" fmla="*/ 759279 h 1113065"/>
              <a:gd name="connsiteX46" fmla="*/ 620486 w 2193472"/>
              <a:gd name="connsiteY46" fmla="*/ 748393 h 1113065"/>
              <a:gd name="connsiteX47" fmla="*/ 734786 w 2193472"/>
              <a:gd name="connsiteY47" fmla="*/ 680357 h 1113065"/>
              <a:gd name="connsiteX48" fmla="*/ 1025979 w 2193472"/>
              <a:gd name="connsiteY48" fmla="*/ 517072 h 1113065"/>
              <a:gd name="connsiteX49" fmla="*/ 1189265 w 2193472"/>
              <a:gd name="connsiteY49" fmla="*/ 427265 h 1113065"/>
              <a:gd name="connsiteX0" fmla="*/ 1189265 w 2193472"/>
              <a:gd name="connsiteY0" fmla="*/ 272143 h 957943"/>
              <a:gd name="connsiteX1" fmla="*/ 1673679 w 2193472"/>
              <a:gd name="connsiteY1" fmla="*/ 0 h 957943"/>
              <a:gd name="connsiteX2" fmla="*/ 2193472 w 2193472"/>
              <a:gd name="connsiteY2" fmla="*/ 19050 h 957943"/>
              <a:gd name="connsiteX3" fmla="*/ 1398815 w 2193472"/>
              <a:gd name="connsiteY3" fmla="*/ 476250 h 957943"/>
              <a:gd name="connsiteX4" fmla="*/ 721179 w 2193472"/>
              <a:gd name="connsiteY4" fmla="*/ 870857 h 957943"/>
              <a:gd name="connsiteX5" fmla="*/ 658586 w 2193472"/>
              <a:gd name="connsiteY5" fmla="*/ 903514 h 957943"/>
              <a:gd name="connsiteX6" fmla="*/ 623208 w 2193472"/>
              <a:gd name="connsiteY6" fmla="*/ 922564 h 957943"/>
              <a:gd name="connsiteX7" fmla="*/ 590550 w 2193472"/>
              <a:gd name="connsiteY7" fmla="*/ 930728 h 957943"/>
              <a:gd name="connsiteX8" fmla="*/ 522515 w 2193472"/>
              <a:gd name="connsiteY8" fmla="*/ 947057 h 957943"/>
              <a:gd name="connsiteX9" fmla="*/ 394608 w 2193472"/>
              <a:gd name="connsiteY9" fmla="*/ 957943 h 957943"/>
              <a:gd name="connsiteX10" fmla="*/ 272143 w 2193472"/>
              <a:gd name="connsiteY10" fmla="*/ 957943 h 957943"/>
              <a:gd name="connsiteX11" fmla="*/ 163286 w 2193472"/>
              <a:gd name="connsiteY11" fmla="*/ 957943 h 957943"/>
              <a:gd name="connsiteX12" fmla="*/ 62593 w 2193472"/>
              <a:gd name="connsiteY12" fmla="*/ 947057 h 957943"/>
              <a:gd name="connsiteX13" fmla="*/ 32658 w 2193472"/>
              <a:gd name="connsiteY13" fmla="*/ 936171 h 957943"/>
              <a:gd name="connsiteX14" fmla="*/ 10886 w 2193472"/>
              <a:gd name="connsiteY14" fmla="*/ 914400 h 957943"/>
              <a:gd name="connsiteX15" fmla="*/ 0 w 2193472"/>
              <a:gd name="connsiteY15" fmla="*/ 889907 h 957943"/>
              <a:gd name="connsiteX16" fmla="*/ 0 w 2193472"/>
              <a:gd name="connsiteY16" fmla="*/ 868135 h 957943"/>
              <a:gd name="connsiteX17" fmla="*/ 8165 w 2193472"/>
              <a:gd name="connsiteY17" fmla="*/ 840921 h 957943"/>
              <a:gd name="connsiteX18" fmla="*/ 32658 w 2193472"/>
              <a:gd name="connsiteY18" fmla="*/ 791935 h 957943"/>
              <a:gd name="connsiteX19" fmla="*/ 103415 w 2193472"/>
              <a:gd name="connsiteY19" fmla="*/ 661307 h 957943"/>
              <a:gd name="connsiteX20" fmla="*/ 166008 w 2193472"/>
              <a:gd name="connsiteY20" fmla="*/ 538843 h 957943"/>
              <a:gd name="connsiteX21" fmla="*/ 176893 w 2193472"/>
              <a:gd name="connsiteY21" fmla="*/ 508907 h 957943"/>
              <a:gd name="connsiteX22" fmla="*/ 176893 w 2193472"/>
              <a:gd name="connsiteY22" fmla="*/ 443593 h 957943"/>
              <a:gd name="connsiteX23" fmla="*/ 174172 w 2193472"/>
              <a:gd name="connsiteY23" fmla="*/ 334735 h 957943"/>
              <a:gd name="connsiteX24" fmla="*/ 171450 w 2193472"/>
              <a:gd name="connsiteY24" fmla="*/ 296635 h 957943"/>
              <a:gd name="connsiteX25" fmla="*/ 155122 w 2193472"/>
              <a:gd name="connsiteY25" fmla="*/ 195943 h 957943"/>
              <a:gd name="connsiteX26" fmla="*/ 141515 w 2193472"/>
              <a:gd name="connsiteY26" fmla="*/ 130628 h 957943"/>
              <a:gd name="connsiteX27" fmla="*/ 136072 w 2193472"/>
              <a:gd name="connsiteY27" fmla="*/ 103414 h 957943"/>
              <a:gd name="connsiteX28" fmla="*/ 141515 w 2193472"/>
              <a:gd name="connsiteY28" fmla="*/ 78921 h 957943"/>
              <a:gd name="connsiteX29" fmla="*/ 149679 w 2193472"/>
              <a:gd name="connsiteY29" fmla="*/ 59871 h 957943"/>
              <a:gd name="connsiteX30" fmla="*/ 163286 w 2193472"/>
              <a:gd name="connsiteY30" fmla="*/ 51707 h 957943"/>
              <a:gd name="connsiteX31" fmla="*/ 176893 w 2193472"/>
              <a:gd name="connsiteY31" fmla="*/ 51707 h 957943"/>
              <a:gd name="connsiteX32" fmla="*/ 187779 w 2193472"/>
              <a:gd name="connsiteY32" fmla="*/ 57150 h 957943"/>
              <a:gd name="connsiteX33" fmla="*/ 201386 w 2193472"/>
              <a:gd name="connsiteY33" fmla="*/ 73478 h 957943"/>
              <a:gd name="connsiteX34" fmla="*/ 214993 w 2193472"/>
              <a:gd name="connsiteY34" fmla="*/ 106135 h 957943"/>
              <a:gd name="connsiteX35" fmla="*/ 288472 w 2193472"/>
              <a:gd name="connsiteY35" fmla="*/ 285750 h 957943"/>
              <a:gd name="connsiteX36" fmla="*/ 348343 w 2193472"/>
              <a:gd name="connsiteY36" fmla="*/ 435428 h 957943"/>
              <a:gd name="connsiteX37" fmla="*/ 375558 w 2193472"/>
              <a:gd name="connsiteY37" fmla="*/ 498021 h 957943"/>
              <a:gd name="connsiteX38" fmla="*/ 391886 w 2193472"/>
              <a:gd name="connsiteY38" fmla="*/ 541564 h 957943"/>
              <a:gd name="connsiteX39" fmla="*/ 413658 w 2193472"/>
              <a:gd name="connsiteY39" fmla="*/ 574221 h 957943"/>
              <a:gd name="connsiteX40" fmla="*/ 435429 w 2193472"/>
              <a:gd name="connsiteY40" fmla="*/ 598714 h 957943"/>
              <a:gd name="connsiteX41" fmla="*/ 462643 w 2193472"/>
              <a:gd name="connsiteY41" fmla="*/ 609600 h 957943"/>
              <a:gd name="connsiteX42" fmla="*/ 500743 w 2193472"/>
              <a:gd name="connsiteY42" fmla="*/ 615043 h 957943"/>
              <a:gd name="connsiteX43" fmla="*/ 538843 w 2193472"/>
              <a:gd name="connsiteY43" fmla="*/ 612321 h 957943"/>
              <a:gd name="connsiteX44" fmla="*/ 587829 w 2193472"/>
              <a:gd name="connsiteY44" fmla="*/ 604157 h 957943"/>
              <a:gd name="connsiteX45" fmla="*/ 620486 w 2193472"/>
              <a:gd name="connsiteY45" fmla="*/ 593271 h 957943"/>
              <a:gd name="connsiteX46" fmla="*/ 734786 w 2193472"/>
              <a:gd name="connsiteY46" fmla="*/ 525235 h 957943"/>
              <a:gd name="connsiteX47" fmla="*/ 1025979 w 2193472"/>
              <a:gd name="connsiteY47" fmla="*/ 361950 h 957943"/>
              <a:gd name="connsiteX48" fmla="*/ 1189265 w 2193472"/>
              <a:gd name="connsiteY48" fmla="*/ 272143 h 957943"/>
              <a:gd name="connsiteX0" fmla="*/ 1189265 w 1673679"/>
              <a:gd name="connsiteY0" fmla="*/ 272143 h 957943"/>
              <a:gd name="connsiteX1" fmla="*/ 1673679 w 1673679"/>
              <a:gd name="connsiteY1" fmla="*/ 0 h 957943"/>
              <a:gd name="connsiteX2" fmla="*/ 1398815 w 1673679"/>
              <a:gd name="connsiteY2" fmla="*/ 476250 h 957943"/>
              <a:gd name="connsiteX3" fmla="*/ 721179 w 1673679"/>
              <a:gd name="connsiteY3" fmla="*/ 870857 h 957943"/>
              <a:gd name="connsiteX4" fmla="*/ 658586 w 1673679"/>
              <a:gd name="connsiteY4" fmla="*/ 903514 h 957943"/>
              <a:gd name="connsiteX5" fmla="*/ 623208 w 1673679"/>
              <a:gd name="connsiteY5" fmla="*/ 922564 h 957943"/>
              <a:gd name="connsiteX6" fmla="*/ 590550 w 1673679"/>
              <a:gd name="connsiteY6" fmla="*/ 930728 h 957943"/>
              <a:gd name="connsiteX7" fmla="*/ 522515 w 1673679"/>
              <a:gd name="connsiteY7" fmla="*/ 947057 h 957943"/>
              <a:gd name="connsiteX8" fmla="*/ 394608 w 1673679"/>
              <a:gd name="connsiteY8" fmla="*/ 957943 h 957943"/>
              <a:gd name="connsiteX9" fmla="*/ 272143 w 1673679"/>
              <a:gd name="connsiteY9" fmla="*/ 957943 h 957943"/>
              <a:gd name="connsiteX10" fmla="*/ 163286 w 1673679"/>
              <a:gd name="connsiteY10" fmla="*/ 957943 h 957943"/>
              <a:gd name="connsiteX11" fmla="*/ 62593 w 1673679"/>
              <a:gd name="connsiteY11" fmla="*/ 947057 h 957943"/>
              <a:gd name="connsiteX12" fmla="*/ 32658 w 1673679"/>
              <a:gd name="connsiteY12" fmla="*/ 936171 h 957943"/>
              <a:gd name="connsiteX13" fmla="*/ 10886 w 1673679"/>
              <a:gd name="connsiteY13" fmla="*/ 914400 h 957943"/>
              <a:gd name="connsiteX14" fmla="*/ 0 w 1673679"/>
              <a:gd name="connsiteY14" fmla="*/ 889907 h 957943"/>
              <a:gd name="connsiteX15" fmla="*/ 0 w 1673679"/>
              <a:gd name="connsiteY15" fmla="*/ 868135 h 957943"/>
              <a:gd name="connsiteX16" fmla="*/ 8165 w 1673679"/>
              <a:gd name="connsiteY16" fmla="*/ 840921 h 957943"/>
              <a:gd name="connsiteX17" fmla="*/ 32658 w 1673679"/>
              <a:gd name="connsiteY17" fmla="*/ 791935 h 957943"/>
              <a:gd name="connsiteX18" fmla="*/ 103415 w 1673679"/>
              <a:gd name="connsiteY18" fmla="*/ 661307 h 957943"/>
              <a:gd name="connsiteX19" fmla="*/ 166008 w 1673679"/>
              <a:gd name="connsiteY19" fmla="*/ 538843 h 957943"/>
              <a:gd name="connsiteX20" fmla="*/ 176893 w 1673679"/>
              <a:gd name="connsiteY20" fmla="*/ 508907 h 957943"/>
              <a:gd name="connsiteX21" fmla="*/ 176893 w 1673679"/>
              <a:gd name="connsiteY21" fmla="*/ 443593 h 957943"/>
              <a:gd name="connsiteX22" fmla="*/ 174172 w 1673679"/>
              <a:gd name="connsiteY22" fmla="*/ 334735 h 957943"/>
              <a:gd name="connsiteX23" fmla="*/ 171450 w 1673679"/>
              <a:gd name="connsiteY23" fmla="*/ 296635 h 957943"/>
              <a:gd name="connsiteX24" fmla="*/ 155122 w 1673679"/>
              <a:gd name="connsiteY24" fmla="*/ 195943 h 957943"/>
              <a:gd name="connsiteX25" fmla="*/ 141515 w 1673679"/>
              <a:gd name="connsiteY25" fmla="*/ 130628 h 957943"/>
              <a:gd name="connsiteX26" fmla="*/ 136072 w 1673679"/>
              <a:gd name="connsiteY26" fmla="*/ 103414 h 957943"/>
              <a:gd name="connsiteX27" fmla="*/ 141515 w 1673679"/>
              <a:gd name="connsiteY27" fmla="*/ 78921 h 957943"/>
              <a:gd name="connsiteX28" fmla="*/ 149679 w 1673679"/>
              <a:gd name="connsiteY28" fmla="*/ 59871 h 957943"/>
              <a:gd name="connsiteX29" fmla="*/ 163286 w 1673679"/>
              <a:gd name="connsiteY29" fmla="*/ 51707 h 957943"/>
              <a:gd name="connsiteX30" fmla="*/ 176893 w 1673679"/>
              <a:gd name="connsiteY30" fmla="*/ 51707 h 957943"/>
              <a:gd name="connsiteX31" fmla="*/ 187779 w 1673679"/>
              <a:gd name="connsiteY31" fmla="*/ 57150 h 957943"/>
              <a:gd name="connsiteX32" fmla="*/ 201386 w 1673679"/>
              <a:gd name="connsiteY32" fmla="*/ 73478 h 957943"/>
              <a:gd name="connsiteX33" fmla="*/ 214993 w 1673679"/>
              <a:gd name="connsiteY33" fmla="*/ 106135 h 957943"/>
              <a:gd name="connsiteX34" fmla="*/ 288472 w 1673679"/>
              <a:gd name="connsiteY34" fmla="*/ 285750 h 957943"/>
              <a:gd name="connsiteX35" fmla="*/ 348343 w 1673679"/>
              <a:gd name="connsiteY35" fmla="*/ 435428 h 957943"/>
              <a:gd name="connsiteX36" fmla="*/ 375558 w 1673679"/>
              <a:gd name="connsiteY36" fmla="*/ 498021 h 957943"/>
              <a:gd name="connsiteX37" fmla="*/ 391886 w 1673679"/>
              <a:gd name="connsiteY37" fmla="*/ 541564 h 957943"/>
              <a:gd name="connsiteX38" fmla="*/ 413658 w 1673679"/>
              <a:gd name="connsiteY38" fmla="*/ 574221 h 957943"/>
              <a:gd name="connsiteX39" fmla="*/ 435429 w 1673679"/>
              <a:gd name="connsiteY39" fmla="*/ 598714 h 957943"/>
              <a:gd name="connsiteX40" fmla="*/ 462643 w 1673679"/>
              <a:gd name="connsiteY40" fmla="*/ 609600 h 957943"/>
              <a:gd name="connsiteX41" fmla="*/ 500743 w 1673679"/>
              <a:gd name="connsiteY41" fmla="*/ 615043 h 957943"/>
              <a:gd name="connsiteX42" fmla="*/ 538843 w 1673679"/>
              <a:gd name="connsiteY42" fmla="*/ 612321 h 957943"/>
              <a:gd name="connsiteX43" fmla="*/ 587829 w 1673679"/>
              <a:gd name="connsiteY43" fmla="*/ 604157 h 957943"/>
              <a:gd name="connsiteX44" fmla="*/ 620486 w 1673679"/>
              <a:gd name="connsiteY44" fmla="*/ 593271 h 957943"/>
              <a:gd name="connsiteX45" fmla="*/ 734786 w 1673679"/>
              <a:gd name="connsiteY45" fmla="*/ 525235 h 957943"/>
              <a:gd name="connsiteX46" fmla="*/ 1025979 w 1673679"/>
              <a:gd name="connsiteY46" fmla="*/ 361950 h 957943"/>
              <a:gd name="connsiteX47" fmla="*/ 1189265 w 1673679"/>
              <a:gd name="connsiteY47" fmla="*/ 272143 h 957943"/>
              <a:gd name="connsiteX0" fmla="*/ 1189265 w 1398815"/>
              <a:gd name="connsiteY0" fmla="*/ 220436 h 906236"/>
              <a:gd name="connsiteX1" fmla="*/ 1398815 w 1398815"/>
              <a:gd name="connsiteY1" fmla="*/ 424543 h 906236"/>
              <a:gd name="connsiteX2" fmla="*/ 721179 w 1398815"/>
              <a:gd name="connsiteY2" fmla="*/ 819150 h 906236"/>
              <a:gd name="connsiteX3" fmla="*/ 658586 w 1398815"/>
              <a:gd name="connsiteY3" fmla="*/ 851807 h 906236"/>
              <a:gd name="connsiteX4" fmla="*/ 623208 w 1398815"/>
              <a:gd name="connsiteY4" fmla="*/ 870857 h 906236"/>
              <a:gd name="connsiteX5" fmla="*/ 590550 w 1398815"/>
              <a:gd name="connsiteY5" fmla="*/ 879021 h 906236"/>
              <a:gd name="connsiteX6" fmla="*/ 522515 w 1398815"/>
              <a:gd name="connsiteY6" fmla="*/ 895350 h 906236"/>
              <a:gd name="connsiteX7" fmla="*/ 394608 w 1398815"/>
              <a:gd name="connsiteY7" fmla="*/ 906236 h 906236"/>
              <a:gd name="connsiteX8" fmla="*/ 272143 w 1398815"/>
              <a:gd name="connsiteY8" fmla="*/ 906236 h 906236"/>
              <a:gd name="connsiteX9" fmla="*/ 163286 w 1398815"/>
              <a:gd name="connsiteY9" fmla="*/ 906236 h 906236"/>
              <a:gd name="connsiteX10" fmla="*/ 62593 w 1398815"/>
              <a:gd name="connsiteY10" fmla="*/ 895350 h 906236"/>
              <a:gd name="connsiteX11" fmla="*/ 32658 w 1398815"/>
              <a:gd name="connsiteY11" fmla="*/ 884464 h 906236"/>
              <a:gd name="connsiteX12" fmla="*/ 10886 w 1398815"/>
              <a:gd name="connsiteY12" fmla="*/ 862693 h 906236"/>
              <a:gd name="connsiteX13" fmla="*/ 0 w 1398815"/>
              <a:gd name="connsiteY13" fmla="*/ 838200 h 906236"/>
              <a:gd name="connsiteX14" fmla="*/ 0 w 1398815"/>
              <a:gd name="connsiteY14" fmla="*/ 816428 h 906236"/>
              <a:gd name="connsiteX15" fmla="*/ 8165 w 1398815"/>
              <a:gd name="connsiteY15" fmla="*/ 789214 h 906236"/>
              <a:gd name="connsiteX16" fmla="*/ 32658 w 1398815"/>
              <a:gd name="connsiteY16" fmla="*/ 740228 h 906236"/>
              <a:gd name="connsiteX17" fmla="*/ 103415 w 1398815"/>
              <a:gd name="connsiteY17" fmla="*/ 609600 h 906236"/>
              <a:gd name="connsiteX18" fmla="*/ 166008 w 1398815"/>
              <a:gd name="connsiteY18" fmla="*/ 487136 h 906236"/>
              <a:gd name="connsiteX19" fmla="*/ 176893 w 1398815"/>
              <a:gd name="connsiteY19" fmla="*/ 457200 h 906236"/>
              <a:gd name="connsiteX20" fmla="*/ 176893 w 1398815"/>
              <a:gd name="connsiteY20" fmla="*/ 391886 h 906236"/>
              <a:gd name="connsiteX21" fmla="*/ 174172 w 1398815"/>
              <a:gd name="connsiteY21" fmla="*/ 283028 h 906236"/>
              <a:gd name="connsiteX22" fmla="*/ 171450 w 1398815"/>
              <a:gd name="connsiteY22" fmla="*/ 244928 h 906236"/>
              <a:gd name="connsiteX23" fmla="*/ 155122 w 1398815"/>
              <a:gd name="connsiteY23" fmla="*/ 144236 h 906236"/>
              <a:gd name="connsiteX24" fmla="*/ 141515 w 1398815"/>
              <a:gd name="connsiteY24" fmla="*/ 78921 h 906236"/>
              <a:gd name="connsiteX25" fmla="*/ 136072 w 1398815"/>
              <a:gd name="connsiteY25" fmla="*/ 51707 h 906236"/>
              <a:gd name="connsiteX26" fmla="*/ 141515 w 1398815"/>
              <a:gd name="connsiteY26" fmla="*/ 27214 h 906236"/>
              <a:gd name="connsiteX27" fmla="*/ 149679 w 1398815"/>
              <a:gd name="connsiteY27" fmla="*/ 8164 h 906236"/>
              <a:gd name="connsiteX28" fmla="*/ 163286 w 1398815"/>
              <a:gd name="connsiteY28" fmla="*/ 0 h 906236"/>
              <a:gd name="connsiteX29" fmla="*/ 176893 w 1398815"/>
              <a:gd name="connsiteY29" fmla="*/ 0 h 906236"/>
              <a:gd name="connsiteX30" fmla="*/ 187779 w 1398815"/>
              <a:gd name="connsiteY30" fmla="*/ 5443 h 906236"/>
              <a:gd name="connsiteX31" fmla="*/ 201386 w 1398815"/>
              <a:gd name="connsiteY31" fmla="*/ 21771 h 906236"/>
              <a:gd name="connsiteX32" fmla="*/ 214993 w 1398815"/>
              <a:gd name="connsiteY32" fmla="*/ 54428 h 906236"/>
              <a:gd name="connsiteX33" fmla="*/ 288472 w 1398815"/>
              <a:gd name="connsiteY33" fmla="*/ 234043 h 906236"/>
              <a:gd name="connsiteX34" fmla="*/ 348343 w 1398815"/>
              <a:gd name="connsiteY34" fmla="*/ 383721 h 906236"/>
              <a:gd name="connsiteX35" fmla="*/ 375558 w 1398815"/>
              <a:gd name="connsiteY35" fmla="*/ 446314 h 906236"/>
              <a:gd name="connsiteX36" fmla="*/ 391886 w 1398815"/>
              <a:gd name="connsiteY36" fmla="*/ 489857 h 906236"/>
              <a:gd name="connsiteX37" fmla="*/ 413658 w 1398815"/>
              <a:gd name="connsiteY37" fmla="*/ 522514 h 906236"/>
              <a:gd name="connsiteX38" fmla="*/ 435429 w 1398815"/>
              <a:gd name="connsiteY38" fmla="*/ 547007 h 906236"/>
              <a:gd name="connsiteX39" fmla="*/ 462643 w 1398815"/>
              <a:gd name="connsiteY39" fmla="*/ 557893 h 906236"/>
              <a:gd name="connsiteX40" fmla="*/ 500743 w 1398815"/>
              <a:gd name="connsiteY40" fmla="*/ 563336 h 906236"/>
              <a:gd name="connsiteX41" fmla="*/ 538843 w 1398815"/>
              <a:gd name="connsiteY41" fmla="*/ 560614 h 906236"/>
              <a:gd name="connsiteX42" fmla="*/ 587829 w 1398815"/>
              <a:gd name="connsiteY42" fmla="*/ 552450 h 906236"/>
              <a:gd name="connsiteX43" fmla="*/ 620486 w 1398815"/>
              <a:gd name="connsiteY43" fmla="*/ 541564 h 906236"/>
              <a:gd name="connsiteX44" fmla="*/ 734786 w 1398815"/>
              <a:gd name="connsiteY44" fmla="*/ 473528 h 906236"/>
              <a:gd name="connsiteX45" fmla="*/ 1025979 w 1398815"/>
              <a:gd name="connsiteY45" fmla="*/ 310243 h 906236"/>
              <a:gd name="connsiteX46" fmla="*/ 1189265 w 1398815"/>
              <a:gd name="connsiteY46" fmla="*/ 220436 h 906236"/>
              <a:gd name="connsiteX0" fmla="*/ 1025979 w 1398815"/>
              <a:gd name="connsiteY0" fmla="*/ 310243 h 906236"/>
              <a:gd name="connsiteX1" fmla="*/ 1398815 w 1398815"/>
              <a:gd name="connsiteY1" fmla="*/ 424543 h 906236"/>
              <a:gd name="connsiteX2" fmla="*/ 721179 w 1398815"/>
              <a:gd name="connsiteY2" fmla="*/ 819150 h 906236"/>
              <a:gd name="connsiteX3" fmla="*/ 658586 w 1398815"/>
              <a:gd name="connsiteY3" fmla="*/ 851807 h 906236"/>
              <a:gd name="connsiteX4" fmla="*/ 623208 w 1398815"/>
              <a:gd name="connsiteY4" fmla="*/ 870857 h 906236"/>
              <a:gd name="connsiteX5" fmla="*/ 590550 w 1398815"/>
              <a:gd name="connsiteY5" fmla="*/ 879021 h 906236"/>
              <a:gd name="connsiteX6" fmla="*/ 522515 w 1398815"/>
              <a:gd name="connsiteY6" fmla="*/ 895350 h 906236"/>
              <a:gd name="connsiteX7" fmla="*/ 394608 w 1398815"/>
              <a:gd name="connsiteY7" fmla="*/ 906236 h 906236"/>
              <a:gd name="connsiteX8" fmla="*/ 272143 w 1398815"/>
              <a:gd name="connsiteY8" fmla="*/ 906236 h 906236"/>
              <a:gd name="connsiteX9" fmla="*/ 163286 w 1398815"/>
              <a:gd name="connsiteY9" fmla="*/ 906236 h 906236"/>
              <a:gd name="connsiteX10" fmla="*/ 62593 w 1398815"/>
              <a:gd name="connsiteY10" fmla="*/ 895350 h 906236"/>
              <a:gd name="connsiteX11" fmla="*/ 32658 w 1398815"/>
              <a:gd name="connsiteY11" fmla="*/ 884464 h 906236"/>
              <a:gd name="connsiteX12" fmla="*/ 10886 w 1398815"/>
              <a:gd name="connsiteY12" fmla="*/ 862693 h 906236"/>
              <a:gd name="connsiteX13" fmla="*/ 0 w 1398815"/>
              <a:gd name="connsiteY13" fmla="*/ 838200 h 906236"/>
              <a:gd name="connsiteX14" fmla="*/ 0 w 1398815"/>
              <a:gd name="connsiteY14" fmla="*/ 816428 h 906236"/>
              <a:gd name="connsiteX15" fmla="*/ 8165 w 1398815"/>
              <a:gd name="connsiteY15" fmla="*/ 789214 h 906236"/>
              <a:gd name="connsiteX16" fmla="*/ 32658 w 1398815"/>
              <a:gd name="connsiteY16" fmla="*/ 740228 h 906236"/>
              <a:gd name="connsiteX17" fmla="*/ 103415 w 1398815"/>
              <a:gd name="connsiteY17" fmla="*/ 609600 h 906236"/>
              <a:gd name="connsiteX18" fmla="*/ 166008 w 1398815"/>
              <a:gd name="connsiteY18" fmla="*/ 487136 h 906236"/>
              <a:gd name="connsiteX19" fmla="*/ 176893 w 1398815"/>
              <a:gd name="connsiteY19" fmla="*/ 457200 h 906236"/>
              <a:gd name="connsiteX20" fmla="*/ 176893 w 1398815"/>
              <a:gd name="connsiteY20" fmla="*/ 391886 h 906236"/>
              <a:gd name="connsiteX21" fmla="*/ 174172 w 1398815"/>
              <a:gd name="connsiteY21" fmla="*/ 283028 h 906236"/>
              <a:gd name="connsiteX22" fmla="*/ 171450 w 1398815"/>
              <a:gd name="connsiteY22" fmla="*/ 244928 h 906236"/>
              <a:gd name="connsiteX23" fmla="*/ 155122 w 1398815"/>
              <a:gd name="connsiteY23" fmla="*/ 144236 h 906236"/>
              <a:gd name="connsiteX24" fmla="*/ 141515 w 1398815"/>
              <a:gd name="connsiteY24" fmla="*/ 78921 h 906236"/>
              <a:gd name="connsiteX25" fmla="*/ 136072 w 1398815"/>
              <a:gd name="connsiteY25" fmla="*/ 51707 h 906236"/>
              <a:gd name="connsiteX26" fmla="*/ 141515 w 1398815"/>
              <a:gd name="connsiteY26" fmla="*/ 27214 h 906236"/>
              <a:gd name="connsiteX27" fmla="*/ 149679 w 1398815"/>
              <a:gd name="connsiteY27" fmla="*/ 8164 h 906236"/>
              <a:gd name="connsiteX28" fmla="*/ 163286 w 1398815"/>
              <a:gd name="connsiteY28" fmla="*/ 0 h 906236"/>
              <a:gd name="connsiteX29" fmla="*/ 176893 w 1398815"/>
              <a:gd name="connsiteY29" fmla="*/ 0 h 906236"/>
              <a:gd name="connsiteX30" fmla="*/ 187779 w 1398815"/>
              <a:gd name="connsiteY30" fmla="*/ 5443 h 906236"/>
              <a:gd name="connsiteX31" fmla="*/ 201386 w 1398815"/>
              <a:gd name="connsiteY31" fmla="*/ 21771 h 906236"/>
              <a:gd name="connsiteX32" fmla="*/ 214993 w 1398815"/>
              <a:gd name="connsiteY32" fmla="*/ 54428 h 906236"/>
              <a:gd name="connsiteX33" fmla="*/ 288472 w 1398815"/>
              <a:gd name="connsiteY33" fmla="*/ 234043 h 906236"/>
              <a:gd name="connsiteX34" fmla="*/ 348343 w 1398815"/>
              <a:gd name="connsiteY34" fmla="*/ 383721 h 906236"/>
              <a:gd name="connsiteX35" fmla="*/ 375558 w 1398815"/>
              <a:gd name="connsiteY35" fmla="*/ 446314 h 906236"/>
              <a:gd name="connsiteX36" fmla="*/ 391886 w 1398815"/>
              <a:gd name="connsiteY36" fmla="*/ 489857 h 906236"/>
              <a:gd name="connsiteX37" fmla="*/ 413658 w 1398815"/>
              <a:gd name="connsiteY37" fmla="*/ 522514 h 906236"/>
              <a:gd name="connsiteX38" fmla="*/ 435429 w 1398815"/>
              <a:gd name="connsiteY38" fmla="*/ 547007 h 906236"/>
              <a:gd name="connsiteX39" fmla="*/ 462643 w 1398815"/>
              <a:gd name="connsiteY39" fmla="*/ 557893 h 906236"/>
              <a:gd name="connsiteX40" fmla="*/ 500743 w 1398815"/>
              <a:gd name="connsiteY40" fmla="*/ 563336 h 906236"/>
              <a:gd name="connsiteX41" fmla="*/ 538843 w 1398815"/>
              <a:gd name="connsiteY41" fmla="*/ 560614 h 906236"/>
              <a:gd name="connsiteX42" fmla="*/ 587829 w 1398815"/>
              <a:gd name="connsiteY42" fmla="*/ 552450 h 906236"/>
              <a:gd name="connsiteX43" fmla="*/ 620486 w 1398815"/>
              <a:gd name="connsiteY43" fmla="*/ 541564 h 906236"/>
              <a:gd name="connsiteX44" fmla="*/ 734786 w 1398815"/>
              <a:gd name="connsiteY44" fmla="*/ 473528 h 906236"/>
              <a:gd name="connsiteX45" fmla="*/ 1025979 w 1398815"/>
              <a:gd name="connsiteY45" fmla="*/ 310243 h 906236"/>
              <a:gd name="connsiteX0" fmla="*/ 734786 w 1398815"/>
              <a:gd name="connsiteY0" fmla="*/ 473528 h 906236"/>
              <a:gd name="connsiteX1" fmla="*/ 1398815 w 1398815"/>
              <a:gd name="connsiteY1" fmla="*/ 424543 h 906236"/>
              <a:gd name="connsiteX2" fmla="*/ 721179 w 1398815"/>
              <a:gd name="connsiteY2" fmla="*/ 819150 h 906236"/>
              <a:gd name="connsiteX3" fmla="*/ 658586 w 1398815"/>
              <a:gd name="connsiteY3" fmla="*/ 851807 h 906236"/>
              <a:gd name="connsiteX4" fmla="*/ 623208 w 1398815"/>
              <a:gd name="connsiteY4" fmla="*/ 870857 h 906236"/>
              <a:gd name="connsiteX5" fmla="*/ 590550 w 1398815"/>
              <a:gd name="connsiteY5" fmla="*/ 879021 h 906236"/>
              <a:gd name="connsiteX6" fmla="*/ 522515 w 1398815"/>
              <a:gd name="connsiteY6" fmla="*/ 895350 h 906236"/>
              <a:gd name="connsiteX7" fmla="*/ 394608 w 1398815"/>
              <a:gd name="connsiteY7" fmla="*/ 906236 h 906236"/>
              <a:gd name="connsiteX8" fmla="*/ 272143 w 1398815"/>
              <a:gd name="connsiteY8" fmla="*/ 906236 h 906236"/>
              <a:gd name="connsiteX9" fmla="*/ 163286 w 1398815"/>
              <a:gd name="connsiteY9" fmla="*/ 906236 h 906236"/>
              <a:gd name="connsiteX10" fmla="*/ 62593 w 1398815"/>
              <a:gd name="connsiteY10" fmla="*/ 895350 h 906236"/>
              <a:gd name="connsiteX11" fmla="*/ 32658 w 1398815"/>
              <a:gd name="connsiteY11" fmla="*/ 884464 h 906236"/>
              <a:gd name="connsiteX12" fmla="*/ 10886 w 1398815"/>
              <a:gd name="connsiteY12" fmla="*/ 862693 h 906236"/>
              <a:gd name="connsiteX13" fmla="*/ 0 w 1398815"/>
              <a:gd name="connsiteY13" fmla="*/ 838200 h 906236"/>
              <a:gd name="connsiteX14" fmla="*/ 0 w 1398815"/>
              <a:gd name="connsiteY14" fmla="*/ 816428 h 906236"/>
              <a:gd name="connsiteX15" fmla="*/ 8165 w 1398815"/>
              <a:gd name="connsiteY15" fmla="*/ 789214 h 906236"/>
              <a:gd name="connsiteX16" fmla="*/ 32658 w 1398815"/>
              <a:gd name="connsiteY16" fmla="*/ 740228 h 906236"/>
              <a:gd name="connsiteX17" fmla="*/ 103415 w 1398815"/>
              <a:gd name="connsiteY17" fmla="*/ 609600 h 906236"/>
              <a:gd name="connsiteX18" fmla="*/ 166008 w 1398815"/>
              <a:gd name="connsiteY18" fmla="*/ 487136 h 906236"/>
              <a:gd name="connsiteX19" fmla="*/ 176893 w 1398815"/>
              <a:gd name="connsiteY19" fmla="*/ 457200 h 906236"/>
              <a:gd name="connsiteX20" fmla="*/ 176893 w 1398815"/>
              <a:gd name="connsiteY20" fmla="*/ 391886 h 906236"/>
              <a:gd name="connsiteX21" fmla="*/ 174172 w 1398815"/>
              <a:gd name="connsiteY21" fmla="*/ 283028 h 906236"/>
              <a:gd name="connsiteX22" fmla="*/ 171450 w 1398815"/>
              <a:gd name="connsiteY22" fmla="*/ 244928 h 906236"/>
              <a:gd name="connsiteX23" fmla="*/ 155122 w 1398815"/>
              <a:gd name="connsiteY23" fmla="*/ 144236 h 906236"/>
              <a:gd name="connsiteX24" fmla="*/ 141515 w 1398815"/>
              <a:gd name="connsiteY24" fmla="*/ 78921 h 906236"/>
              <a:gd name="connsiteX25" fmla="*/ 136072 w 1398815"/>
              <a:gd name="connsiteY25" fmla="*/ 51707 h 906236"/>
              <a:gd name="connsiteX26" fmla="*/ 141515 w 1398815"/>
              <a:gd name="connsiteY26" fmla="*/ 27214 h 906236"/>
              <a:gd name="connsiteX27" fmla="*/ 149679 w 1398815"/>
              <a:gd name="connsiteY27" fmla="*/ 8164 h 906236"/>
              <a:gd name="connsiteX28" fmla="*/ 163286 w 1398815"/>
              <a:gd name="connsiteY28" fmla="*/ 0 h 906236"/>
              <a:gd name="connsiteX29" fmla="*/ 176893 w 1398815"/>
              <a:gd name="connsiteY29" fmla="*/ 0 h 906236"/>
              <a:gd name="connsiteX30" fmla="*/ 187779 w 1398815"/>
              <a:gd name="connsiteY30" fmla="*/ 5443 h 906236"/>
              <a:gd name="connsiteX31" fmla="*/ 201386 w 1398815"/>
              <a:gd name="connsiteY31" fmla="*/ 21771 h 906236"/>
              <a:gd name="connsiteX32" fmla="*/ 214993 w 1398815"/>
              <a:gd name="connsiteY32" fmla="*/ 54428 h 906236"/>
              <a:gd name="connsiteX33" fmla="*/ 288472 w 1398815"/>
              <a:gd name="connsiteY33" fmla="*/ 234043 h 906236"/>
              <a:gd name="connsiteX34" fmla="*/ 348343 w 1398815"/>
              <a:gd name="connsiteY34" fmla="*/ 383721 h 906236"/>
              <a:gd name="connsiteX35" fmla="*/ 375558 w 1398815"/>
              <a:gd name="connsiteY35" fmla="*/ 446314 h 906236"/>
              <a:gd name="connsiteX36" fmla="*/ 391886 w 1398815"/>
              <a:gd name="connsiteY36" fmla="*/ 489857 h 906236"/>
              <a:gd name="connsiteX37" fmla="*/ 413658 w 1398815"/>
              <a:gd name="connsiteY37" fmla="*/ 522514 h 906236"/>
              <a:gd name="connsiteX38" fmla="*/ 435429 w 1398815"/>
              <a:gd name="connsiteY38" fmla="*/ 547007 h 906236"/>
              <a:gd name="connsiteX39" fmla="*/ 462643 w 1398815"/>
              <a:gd name="connsiteY39" fmla="*/ 557893 h 906236"/>
              <a:gd name="connsiteX40" fmla="*/ 500743 w 1398815"/>
              <a:gd name="connsiteY40" fmla="*/ 563336 h 906236"/>
              <a:gd name="connsiteX41" fmla="*/ 538843 w 1398815"/>
              <a:gd name="connsiteY41" fmla="*/ 560614 h 906236"/>
              <a:gd name="connsiteX42" fmla="*/ 587829 w 1398815"/>
              <a:gd name="connsiteY42" fmla="*/ 552450 h 906236"/>
              <a:gd name="connsiteX43" fmla="*/ 620486 w 1398815"/>
              <a:gd name="connsiteY43" fmla="*/ 541564 h 906236"/>
              <a:gd name="connsiteX44" fmla="*/ 734786 w 1398815"/>
              <a:gd name="connsiteY44" fmla="*/ 473528 h 906236"/>
              <a:gd name="connsiteX0" fmla="*/ 734786 w 734786"/>
              <a:gd name="connsiteY0" fmla="*/ 473528 h 906236"/>
              <a:gd name="connsiteX1" fmla="*/ 721179 w 734786"/>
              <a:gd name="connsiteY1" fmla="*/ 819150 h 906236"/>
              <a:gd name="connsiteX2" fmla="*/ 658586 w 734786"/>
              <a:gd name="connsiteY2" fmla="*/ 851807 h 906236"/>
              <a:gd name="connsiteX3" fmla="*/ 623208 w 734786"/>
              <a:gd name="connsiteY3" fmla="*/ 870857 h 906236"/>
              <a:gd name="connsiteX4" fmla="*/ 590550 w 734786"/>
              <a:gd name="connsiteY4" fmla="*/ 879021 h 906236"/>
              <a:gd name="connsiteX5" fmla="*/ 522515 w 734786"/>
              <a:gd name="connsiteY5" fmla="*/ 895350 h 906236"/>
              <a:gd name="connsiteX6" fmla="*/ 394608 w 734786"/>
              <a:gd name="connsiteY6" fmla="*/ 906236 h 906236"/>
              <a:gd name="connsiteX7" fmla="*/ 272143 w 734786"/>
              <a:gd name="connsiteY7" fmla="*/ 906236 h 906236"/>
              <a:gd name="connsiteX8" fmla="*/ 163286 w 734786"/>
              <a:gd name="connsiteY8" fmla="*/ 906236 h 906236"/>
              <a:gd name="connsiteX9" fmla="*/ 62593 w 734786"/>
              <a:gd name="connsiteY9" fmla="*/ 895350 h 906236"/>
              <a:gd name="connsiteX10" fmla="*/ 32658 w 734786"/>
              <a:gd name="connsiteY10" fmla="*/ 884464 h 906236"/>
              <a:gd name="connsiteX11" fmla="*/ 10886 w 734786"/>
              <a:gd name="connsiteY11" fmla="*/ 862693 h 906236"/>
              <a:gd name="connsiteX12" fmla="*/ 0 w 734786"/>
              <a:gd name="connsiteY12" fmla="*/ 838200 h 906236"/>
              <a:gd name="connsiteX13" fmla="*/ 0 w 734786"/>
              <a:gd name="connsiteY13" fmla="*/ 816428 h 906236"/>
              <a:gd name="connsiteX14" fmla="*/ 8165 w 734786"/>
              <a:gd name="connsiteY14" fmla="*/ 789214 h 906236"/>
              <a:gd name="connsiteX15" fmla="*/ 32658 w 734786"/>
              <a:gd name="connsiteY15" fmla="*/ 740228 h 906236"/>
              <a:gd name="connsiteX16" fmla="*/ 103415 w 734786"/>
              <a:gd name="connsiteY16" fmla="*/ 609600 h 906236"/>
              <a:gd name="connsiteX17" fmla="*/ 166008 w 734786"/>
              <a:gd name="connsiteY17" fmla="*/ 487136 h 906236"/>
              <a:gd name="connsiteX18" fmla="*/ 176893 w 734786"/>
              <a:gd name="connsiteY18" fmla="*/ 457200 h 906236"/>
              <a:gd name="connsiteX19" fmla="*/ 176893 w 734786"/>
              <a:gd name="connsiteY19" fmla="*/ 391886 h 906236"/>
              <a:gd name="connsiteX20" fmla="*/ 174172 w 734786"/>
              <a:gd name="connsiteY20" fmla="*/ 283028 h 906236"/>
              <a:gd name="connsiteX21" fmla="*/ 171450 w 734786"/>
              <a:gd name="connsiteY21" fmla="*/ 244928 h 906236"/>
              <a:gd name="connsiteX22" fmla="*/ 155122 w 734786"/>
              <a:gd name="connsiteY22" fmla="*/ 144236 h 906236"/>
              <a:gd name="connsiteX23" fmla="*/ 141515 w 734786"/>
              <a:gd name="connsiteY23" fmla="*/ 78921 h 906236"/>
              <a:gd name="connsiteX24" fmla="*/ 136072 w 734786"/>
              <a:gd name="connsiteY24" fmla="*/ 51707 h 906236"/>
              <a:gd name="connsiteX25" fmla="*/ 141515 w 734786"/>
              <a:gd name="connsiteY25" fmla="*/ 27214 h 906236"/>
              <a:gd name="connsiteX26" fmla="*/ 149679 w 734786"/>
              <a:gd name="connsiteY26" fmla="*/ 8164 h 906236"/>
              <a:gd name="connsiteX27" fmla="*/ 163286 w 734786"/>
              <a:gd name="connsiteY27" fmla="*/ 0 h 906236"/>
              <a:gd name="connsiteX28" fmla="*/ 176893 w 734786"/>
              <a:gd name="connsiteY28" fmla="*/ 0 h 906236"/>
              <a:gd name="connsiteX29" fmla="*/ 187779 w 734786"/>
              <a:gd name="connsiteY29" fmla="*/ 5443 h 906236"/>
              <a:gd name="connsiteX30" fmla="*/ 201386 w 734786"/>
              <a:gd name="connsiteY30" fmla="*/ 21771 h 906236"/>
              <a:gd name="connsiteX31" fmla="*/ 214993 w 734786"/>
              <a:gd name="connsiteY31" fmla="*/ 54428 h 906236"/>
              <a:gd name="connsiteX32" fmla="*/ 288472 w 734786"/>
              <a:gd name="connsiteY32" fmla="*/ 234043 h 906236"/>
              <a:gd name="connsiteX33" fmla="*/ 348343 w 734786"/>
              <a:gd name="connsiteY33" fmla="*/ 383721 h 906236"/>
              <a:gd name="connsiteX34" fmla="*/ 375558 w 734786"/>
              <a:gd name="connsiteY34" fmla="*/ 446314 h 906236"/>
              <a:gd name="connsiteX35" fmla="*/ 391886 w 734786"/>
              <a:gd name="connsiteY35" fmla="*/ 489857 h 906236"/>
              <a:gd name="connsiteX36" fmla="*/ 413658 w 734786"/>
              <a:gd name="connsiteY36" fmla="*/ 522514 h 906236"/>
              <a:gd name="connsiteX37" fmla="*/ 435429 w 734786"/>
              <a:gd name="connsiteY37" fmla="*/ 547007 h 906236"/>
              <a:gd name="connsiteX38" fmla="*/ 462643 w 734786"/>
              <a:gd name="connsiteY38" fmla="*/ 557893 h 906236"/>
              <a:gd name="connsiteX39" fmla="*/ 500743 w 734786"/>
              <a:gd name="connsiteY39" fmla="*/ 563336 h 906236"/>
              <a:gd name="connsiteX40" fmla="*/ 538843 w 734786"/>
              <a:gd name="connsiteY40" fmla="*/ 560614 h 906236"/>
              <a:gd name="connsiteX41" fmla="*/ 587829 w 734786"/>
              <a:gd name="connsiteY41" fmla="*/ 552450 h 906236"/>
              <a:gd name="connsiteX42" fmla="*/ 620486 w 734786"/>
              <a:gd name="connsiteY42" fmla="*/ 541564 h 906236"/>
              <a:gd name="connsiteX43" fmla="*/ 734786 w 734786"/>
              <a:gd name="connsiteY43" fmla="*/ 473528 h 906236"/>
              <a:gd name="connsiteX0" fmla="*/ 734786 w 734786"/>
              <a:gd name="connsiteY0" fmla="*/ 473528 h 906236"/>
              <a:gd name="connsiteX1" fmla="*/ 658586 w 734786"/>
              <a:gd name="connsiteY1" fmla="*/ 851807 h 906236"/>
              <a:gd name="connsiteX2" fmla="*/ 623208 w 734786"/>
              <a:gd name="connsiteY2" fmla="*/ 870857 h 906236"/>
              <a:gd name="connsiteX3" fmla="*/ 590550 w 734786"/>
              <a:gd name="connsiteY3" fmla="*/ 879021 h 906236"/>
              <a:gd name="connsiteX4" fmla="*/ 522515 w 734786"/>
              <a:gd name="connsiteY4" fmla="*/ 895350 h 906236"/>
              <a:gd name="connsiteX5" fmla="*/ 394608 w 734786"/>
              <a:gd name="connsiteY5" fmla="*/ 906236 h 906236"/>
              <a:gd name="connsiteX6" fmla="*/ 272143 w 734786"/>
              <a:gd name="connsiteY6" fmla="*/ 906236 h 906236"/>
              <a:gd name="connsiteX7" fmla="*/ 163286 w 734786"/>
              <a:gd name="connsiteY7" fmla="*/ 906236 h 906236"/>
              <a:gd name="connsiteX8" fmla="*/ 62593 w 734786"/>
              <a:gd name="connsiteY8" fmla="*/ 895350 h 906236"/>
              <a:gd name="connsiteX9" fmla="*/ 32658 w 734786"/>
              <a:gd name="connsiteY9" fmla="*/ 884464 h 906236"/>
              <a:gd name="connsiteX10" fmla="*/ 10886 w 734786"/>
              <a:gd name="connsiteY10" fmla="*/ 862693 h 906236"/>
              <a:gd name="connsiteX11" fmla="*/ 0 w 734786"/>
              <a:gd name="connsiteY11" fmla="*/ 838200 h 906236"/>
              <a:gd name="connsiteX12" fmla="*/ 0 w 734786"/>
              <a:gd name="connsiteY12" fmla="*/ 816428 h 906236"/>
              <a:gd name="connsiteX13" fmla="*/ 8165 w 734786"/>
              <a:gd name="connsiteY13" fmla="*/ 789214 h 906236"/>
              <a:gd name="connsiteX14" fmla="*/ 32658 w 734786"/>
              <a:gd name="connsiteY14" fmla="*/ 740228 h 906236"/>
              <a:gd name="connsiteX15" fmla="*/ 103415 w 734786"/>
              <a:gd name="connsiteY15" fmla="*/ 609600 h 906236"/>
              <a:gd name="connsiteX16" fmla="*/ 166008 w 734786"/>
              <a:gd name="connsiteY16" fmla="*/ 487136 h 906236"/>
              <a:gd name="connsiteX17" fmla="*/ 176893 w 734786"/>
              <a:gd name="connsiteY17" fmla="*/ 457200 h 906236"/>
              <a:gd name="connsiteX18" fmla="*/ 176893 w 734786"/>
              <a:gd name="connsiteY18" fmla="*/ 391886 h 906236"/>
              <a:gd name="connsiteX19" fmla="*/ 174172 w 734786"/>
              <a:gd name="connsiteY19" fmla="*/ 283028 h 906236"/>
              <a:gd name="connsiteX20" fmla="*/ 171450 w 734786"/>
              <a:gd name="connsiteY20" fmla="*/ 244928 h 906236"/>
              <a:gd name="connsiteX21" fmla="*/ 155122 w 734786"/>
              <a:gd name="connsiteY21" fmla="*/ 144236 h 906236"/>
              <a:gd name="connsiteX22" fmla="*/ 141515 w 734786"/>
              <a:gd name="connsiteY22" fmla="*/ 78921 h 906236"/>
              <a:gd name="connsiteX23" fmla="*/ 136072 w 734786"/>
              <a:gd name="connsiteY23" fmla="*/ 51707 h 906236"/>
              <a:gd name="connsiteX24" fmla="*/ 141515 w 734786"/>
              <a:gd name="connsiteY24" fmla="*/ 27214 h 906236"/>
              <a:gd name="connsiteX25" fmla="*/ 149679 w 734786"/>
              <a:gd name="connsiteY25" fmla="*/ 8164 h 906236"/>
              <a:gd name="connsiteX26" fmla="*/ 163286 w 734786"/>
              <a:gd name="connsiteY26" fmla="*/ 0 h 906236"/>
              <a:gd name="connsiteX27" fmla="*/ 176893 w 734786"/>
              <a:gd name="connsiteY27" fmla="*/ 0 h 906236"/>
              <a:gd name="connsiteX28" fmla="*/ 187779 w 734786"/>
              <a:gd name="connsiteY28" fmla="*/ 5443 h 906236"/>
              <a:gd name="connsiteX29" fmla="*/ 201386 w 734786"/>
              <a:gd name="connsiteY29" fmla="*/ 21771 h 906236"/>
              <a:gd name="connsiteX30" fmla="*/ 214993 w 734786"/>
              <a:gd name="connsiteY30" fmla="*/ 54428 h 906236"/>
              <a:gd name="connsiteX31" fmla="*/ 288472 w 734786"/>
              <a:gd name="connsiteY31" fmla="*/ 234043 h 906236"/>
              <a:gd name="connsiteX32" fmla="*/ 348343 w 734786"/>
              <a:gd name="connsiteY32" fmla="*/ 383721 h 906236"/>
              <a:gd name="connsiteX33" fmla="*/ 375558 w 734786"/>
              <a:gd name="connsiteY33" fmla="*/ 446314 h 906236"/>
              <a:gd name="connsiteX34" fmla="*/ 391886 w 734786"/>
              <a:gd name="connsiteY34" fmla="*/ 489857 h 906236"/>
              <a:gd name="connsiteX35" fmla="*/ 413658 w 734786"/>
              <a:gd name="connsiteY35" fmla="*/ 522514 h 906236"/>
              <a:gd name="connsiteX36" fmla="*/ 435429 w 734786"/>
              <a:gd name="connsiteY36" fmla="*/ 547007 h 906236"/>
              <a:gd name="connsiteX37" fmla="*/ 462643 w 734786"/>
              <a:gd name="connsiteY37" fmla="*/ 557893 h 906236"/>
              <a:gd name="connsiteX38" fmla="*/ 500743 w 734786"/>
              <a:gd name="connsiteY38" fmla="*/ 563336 h 906236"/>
              <a:gd name="connsiteX39" fmla="*/ 538843 w 734786"/>
              <a:gd name="connsiteY39" fmla="*/ 560614 h 906236"/>
              <a:gd name="connsiteX40" fmla="*/ 587829 w 734786"/>
              <a:gd name="connsiteY40" fmla="*/ 552450 h 906236"/>
              <a:gd name="connsiteX41" fmla="*/ 620486 w 734786"/>
              <a:gd name="connsiteY41" fmla="*/ 541564 h 906236"/>
              <a:gd name="connsiteX42" fmla="*/ 734786 w 734786"/>
              <a:gd name="connsiteY42" fmla="*/ 473528 h 906236"/>
              <a:gd name="connsiteX0" fmla="*/ 620486 w 658586"/>
              <a:gd name="connsiteY0" fmla="*/ 541564 h 906236"/>
              <a:gd name="connsiteX1" fmla="*/ 658586 w 658586"/>
              <a:gd name="connsiteY1" fmla="*/ 851807 h 906236"/>
              <a:gd name="connsiteX2" fmla="*/ 623208 w 658586"/>
              <a:gd name="connsiteY2" fmla="*/ 870857 h 906236"/>
              <a:gd name="connsiteX3" fmla="*/ 590550 w 658586"/>
              <a:gd name="connsiteY3" fmla="*/ 879021 h 906236"/>
              <a:gd name="connsiteX4" fmla="*/ 522515 w 658586"/>
              <a:gd name="connsiteY4" fmla="*/ 895350 h 906236"/>
              <a:gd name="connsiteX5" fmla="*/ 394608 w 658586"/>
              <a:gd name="connsiteY5" fmla="*/ 906236 h 906236"/>
              <a:gd name="connsiteX6" fmla="*/ 272143 w 658586"/>
              <a:gd name="connsiteY6" fmla="*/ 906236 h 906236"/>
              <a:gd name="connsiteX7" fmla="*/ 163286 w 658586"/>
              <a:gd name="connsiteY7" fmla="*/ 906236 h 906236"/>
              <a:gd name="connsiteX8" fmla="*/ 62593 w 658586"/>
              <a:gd name="connsiteY8" fmla="*/ 895350 h 906236"/>
              <a:gd name="connsiteX9" fmla="*/ 32658 w 658586"/>
              <a:gd name="connsiteY9" fmla="*/ 884464 h 906236"/>
              <a:gd name="connsiteX10" fmla="*/ 10886 w 658586"/>
              <a:gd name="connsiteY10" fmla="*/ 862693 h 906236"/>
              <a:gd name="connsiteX11" fmla="*/ 0 w 658586"/>
              <a:gd name="connsiteY11" fmla="*/ 838200 h 906236"/>
              <a:gd name="connsiteX12" fmla="*/ 0 w 658586"/>
              <a:gd name="connsiteY12" fmla="*/ 816428 h 906236"/>
              <a:gd name="connsiteX13" fmla="*/ 8165 w 658586"/>
              <a:gd name="connsiteY13" fmla="*/ 789214 h 906236"/>
              <a:gd name="connsiteX14" fmla="*/ 32658 w 658586"/>
              <a:gd name="connsiteY14" fmla="*/ 740228 h 906236"/>
              <a:gd name="connsiteX15" fmla="*/ 103415 w 658586"/>
              <a:gd name="connsiteY15" fmla="*/ 609600 h 906236"/>
              <a:gd name="connsiteX16" fmla="*/ 166008 w 658586"/>
              <a:gd name="connsiteY16" fmla="*/ 487136 h 906236"/>
              <a:gd name="connsiteX17" fmla="*/ 176893 w 658586"/>
              <a:gd name="connsiteY17" fmla="*/ 457200 h 906236"/>
              <a:gd name="connsiteX18" fmla="*/ 176893 w 658586"/>
              <a:gd name="connsiteY18" fmla="*/ 391886 h 906236"/>
              <a:gd name="connsiteX19" fmla="*/ 174172 w 658586"/>
              <a:gd name="connsiteY19" fmla="*/ 283028 h 906236"/>
              <a:gd name="connsiteX20" fmla="*/ 171450 w 658586"/>
              <a:gd name="connsiteY20" fmla="*/ 244928 h 906236"/>
              <a:gd name="connsiteX21" fmla="*/ 155122 w 658586"/>
              <a:gd name="connsiteY21" fmla="*/ 144236 h 906236"/>
              <a:gd name="connsiteX22" fmla="*/ 141515 w 658586"/>
              <a:gd name="connsiteY22" fmla="*/ 78921 h 906236"/>
              <a:gd name="connsiteX23" fmla="*/ 136072 w 658586"/>
              <a:gd name="connsiteY23" fmla="*/ 51707 h 906236"/>
              <a:gd name="connsiteX24" fmla="*/ 141515 w 658586"/>
              <a:gd name="connsiteY24" fmla="*/ 27214 h 906236"/>
              <a:gd name="connsiteX25" fmla="*/ 149679 w 658586"/>
              <a:gd name="connsiteY25" fmla="*/ 8164 h 906236"/>
              <a:gd name="connsiteX26" fmla="*/ 163286 w 658586"/>
              <a:gd name="connsiteY26" fmla="*/ 0 h 906236"/>
              <a:gd name="connsiteX27" fmla="*/ 176893 w 658586"/>
              <a:gd name="connsiteY27" fmla="*/ 0 h 906236"/>
              <a:gd name="connsiteX28" fmla="*/ 187779 w 658586"/>
              <a:gd name="connsiteY28" fmla="*/ 5443 h 906236"/>
              <a:gd name="connsiteX29" fmla="*/ 201386 w 658586"/>
              <a:gd name="connsiteY29" fmla="*/ 21771 h 906236"/>
              <a:gd name="connsiteX30" fmla="*/ 214993 w 658586"/>
              <a:gd name="connsiteY30" fmla="*/ 54428 h 906236"/>
              <a:gd name="connsiteX31" fmla="*/ 288472 w 658586"/>
              <a:gd name="connsiteY31" fmla="*/ 234043 h 906236"/>
              <a:gd name="connsiteX32" fmla="*/ 348343 w 658586"/>
              <a:gd name="connsiteY32" fmla="*/ 383721 h 906236"/>
              <a:gd name="connsiteX33" fmla="*/ 375558 w 658586"/>
              <a:gd name="connsiteY33" fmla="*/ 446314 h 906236"/>
              <a:gd name="connsiteX34" fmla="*/ 391886 w 658586"/>
              <a:gd name="connsiteY34" fmla="*/ 489857 h 906236"/>
              <a:gd name="connsiteX35" fmla="*/ 413658 w 658586"/>
              <a:gd name="connsiteY35" fmla="*/ 522514 h 906236"/>
              <a:gd name="connsiteX36" fmla="*/ 435429 w 658586"/>
              <a:gd name="connsiteY36" fmla="*/ 547007 h 906236"/>
              <a:gd name="connsiteX37" fmla="*/ 462643 w 658586"/>
              <a:gd name="connsiteY37" fmla="*/ 557893 h 906236"/>
              <a:gd name="connsiteX38" fmla="*/ 500743 w 658586"/>
              <a:gd name="connsiteY38" fmla="*/ 563336 h 906236"/>
              <a:gd name="connsiteX39" fmla="*/ 538843 w 658586"/>
              <a:gd name="connsiteY39" fmla="*/ 560614 h 906236"/>
              <a:gd name="connsiteX40" fmla="*/ 587829 w 658586"/>
              <a:gd name="connsiteY40" fmla="*/ 552450 h 906236"/>
              <a:gd name="connsiteX41" fmla="*/ 620486 w 658586"/>
              <a:gd name="connsiteY41" fmla="*/ 541564 h 906236"/>
              <a:gd name="connsiteX0" fmla="*/ 587829 w 658586"/>
              <a:gd name="connsiteY0" fmla="*/ 552450 h 906236"/>
              <a:gd name="connsiteX1" fmla="*/ 658586 w 658586"/>
              <a:gd name="connsiteY1" fmla="*/ 851807 h 906236"/>
              <a:gd name="connsiteX2" fmla="*/ 623208 w 658586"/>
              <a:gd name="connsiteY2" fmla="*/ 870857 h 906236"/>
              <a:gd name="connsiteX3" fmla="*/ 590550 w 658586"/>
              <a:gd name="connsiteY3" fmla="*/ 879021 h 906236"/>
              <a:gd name="connsiteX4" fmla="*/ 522515 w 658586"/>
              <a:gd name="connsiteY4" fmla="*/ 895350 h 906236"/>
              <a:gd name="connsiteX5" fmla="*/ 394608 w 658586"/>
              <a:gd name="connsiteY5" fmla="*/ 906236 h 906236"/>
              <a:gd name="connsiteX6" fmla="*/ 272143 w 658586"/>
              <a:gd name="connsiteY6" fmla="*/ 906236 h 906236"/>
              <a:gd name="connsiteX7" fmla="*/ 163286 w 658586"/>
              <a:gd name="connsiteY7" fmla="*/ 906236 h 906236"/>
              <a:gd name="connsiteX8" fmla="*/ 62593 w 658586"/>
              <a:gd name="connsiteY8" fmla="*/ 895350 h 906236"/>
              <a:gd name="connsiteX9" fmla="*/ 32658 w 658586"/>
              <a:gd name="connsiteY9" fmla="*/ 884464 h 906236"/>
              <a:gd name="connsiteX10" fmla="*/ 10886 w 658586"/>
              <a:gd name="connsiteY10" fmla="*/ 862693 h 906236"/>
              <a:gd name="connsiteX11" fmla="*/ 0 w 658586"/>
              <a:gd name="connsiteY11" fmla="*/ 838200 h 906236"/>
              <a:gd name="connsiteX12" fmla="*/ 0 w 658586"/>
              <a:gd name="connsiteY12" fmla="*/ 816428 h 906236"/>
              <a:gd name="connsiteX13" fmla="*/ 8165 w 658586"/>
              <a:gd name="connsiteY13" fmla="*/ 789214 h 906236"/>
              <a:gd name="connsiteX14" fmla="*/ 32658 w 658586"/>
              <a:gd name="connsiteY14" fmla="*/ 740228 h 906236"/>
              <a:gd name="connsiteX15" fmla="*/ 103415 w 658586"/>
              <a:gd name="connsiteY15" fmla="*/ 609600 h 906236"/>
              <a:gd name="connsiteX16" fmla="*/ 166008 w 658586"/>
              <a:gd name="connsiteY16" fmla="*/ 487136 h 906236"/>
              <a:gd name="connsiteX17" fmla="*/ 176893 w 658586"/>
              <a:gd name="connsiteY17" fmla="*/ 457200 h 906236"/>
              <a:gd name="connsiteX18" fmla="*/ 176893 w 658586"/>
              <a:gd name="connsiteY18" fmla="*/ 391886 h 906236"/>
              <a:gd name="connsiteX19" fmla="*/ 174172 w 658586"/>
              <a:gd name="connsiteY19" fmla="*/ 283028 h 906236"/>
              <a:gd name="connsiteX20" fmla="*/ 171450 w 658586"/>
              <a:gd name="connsiteY20" fmla="*/ 244928 h 906236"/>
              <a:gd name="connsiteX21" fmla="*/ 155122 w 658586"/>
              <a:gd name="connsiteY21" fmla="*/ 144236 h 906236"/>
              <a:gd name="connsiteX22" fmla="*/ 141515 w 658586"/>
              <a:gd name="connsiteY22" fmla="*/ 78921 h 906236"/>
              <a:gd name="connsiteX23" fmla="*/ 136072 w 658586"/>
              <a:gd name="connsiteY23" fmla="*/ 51707 h 906236"/>
              <a:gd name="connsiteX24" fmla="*/ 141515 w 658586"/>
              <a:gd name="connsiteY24" fmla="*/ 27214 h 906236"/>
              <a:gd name="connsiteX25" fmla="*/ 149679 w 658586"/>
              <a:gd name="connsiteY25" fmla="*/ 8164 h 906236"/>
              <a:gd name="connsiteX26" fmla="*/ 163286 w 658586"/>
              <a:gd name="connsiteY26" fmla="*/ 0 h 906236"/>
              <a:gd name="connsiteX27" fmla="*/ 176893 w 658586"/>
              <a:gd name="connsiteY27" fmla="*/ 0 h 906236"/>
              <a:gd name="connsiteX28" fmla="*/ 187779 w 658586"/>
              <a:gd name="connsiteY28" fmla="*/ 5443 h 906236"/>
              <a:gd name="connsiteX29" fmla="*/ 201386 w 658586"/>
              <a:gd name="connsiteY29" fmla="*/ 21771 h 906236"/>
              <a:gd name="connsiteX30" fmla="*/ 214993 w 658586"/>
              <a:gd name="connsiteY30" fmla="*/ 54428 h 906236"/>
              <a:gd name="connsiteX31" fmla="*/ 288472 w 658586"/>
              <a:gd name="connsiteY31" fmla="*/ 234043 h 906236"/>
              <a:gd name="connsiteX32" fmla="*/ 348343 w 658586"/>
              <a:gd name="connsiteY32" fmla="*/ 383721 h 906236"/>
              <a:gd name="connsiteX33" fmla="*/ 375558 w 658586"/>
              <a:gd name="connsiteY33" fmla="*/ 446314 h 906236"/>
              <a:gd name="connsiteX34" fmla="*/ 391886 w 658586"/>
              <a:gd name="connsiteY34" fmla="*/ 489857 h 906236"/>
              <a:gd name="connsiteX35" fmla="*/ 413658 w 658586"/>
              <a:gd name="connsiteY35" fmla="*/ 522514 h 906236"/>
              <a:gd name="connsiteX36" fmla="*/ 435429 w 658586"/>
              <a:gd name="connsiteY36" fmla="*/ 547007 h 906236"/>
              <a:gd name="connsiteX37" fmla="*/ 462643 w 658586"/>
              <a:gd name="connsiteY37" fmla="*/ 557893 h 906236"/>
              <a:gd name="connsiteX38" fmla="*/ 500743 w 658586"/>
              <a:gd name="connsiteY38" fmla="*/ 563336 h 906236"/>
              <a:gd name="connsiteX39" fmla="*/ 538843 w 658586"/>
              <a:gd name="connsiteY39" fmla="*/ 560614 h 906236"/>
              <a:gd name="connsiteX40" fmla="*/ 587829 w 658586"/>
              <a:gd name="connsiteY40" fmla="*/ 552450 h 906236"/>
              <a:gd name="connsiteX0" fmla="*/ 538843 w 658586"/>
              <a:gd name="connsiteY0" fmla="*/ 560614 h 906236"/>
              <a:gd name="connsiteX1" fmla="*/ 658586 w 658586"/>
              <a:gd name="connsiteY1" fmla="*/ 851807 h 906236"/>
              <a:gd name="connsiteX2" fmla="*/ 623208 w 658586"/>
              <a:gd name="connsiteY2" fmla="*/ 870857 h 906236"/>
              <a:gd name="connsiteX3" fmla="*/ 590550 w 658586"/>
              <a:gd name="connsiteY3" fmla="*/ 879021 h 906236"/>
              <a:gd name="connsiteX4" fmla="*/ 522515 w 658586"/>
              <a:gd name="connsiteY4" fmla="*/ 895350 h 906236"/>
              <a:gd name="connsiteX5" fmla="*/ 394608 w 658586"/>
              <a:gd name="connsiteY5" fmla="*/ 906236 h 906236"/>
              <a:gd name="connsiteX6" fmla="*/ 272143 w 658586"/>
              <a:gd name="connsiteY6" fmla="*/ 906236 h 906236"/>
              <a:gd name="connsiteX7" fmla="*/ 163286 w 658586"/>
              <a:gd name="connsiteY7" fmla="*/ 906236 h 906236"/>
              <a:gd name="connsiteX8" fmla="*/ 62593 w 658586"/>
              <a:gd name="connsiteY8" fmla="*/ 895350 h 906236"/>
              <a:gd name="connsiteX9" fmla="*/ 32658 w 658586"/>
              <a:gd name="connsiteY9" fmla="*/ 884464 h 906236"/>
              <a:gd name="connsiteX10" fmla="*/ 10886 w 658586"/>
              <a:gd name="connsiteY10" fmla="*/ 862693 h 906236"/>
              <a:gd name="connsiteX11" fmla="*/ 0 w 658586"/>
              <a:gd name="connsiteY11" fmla="*/ 838200 h 906236"/>
              <a:gd name="connsiteX12" fmla="*/ 0 w 658586"/>
              <a:gd name="connsiteY12" fmla="*/ 816428 h 906236"/>
              <a:gd name="connsiteX13" fmla="*/ 8165 w 658586"/>
              <a:gd name="connsiteY13" fmla="*/ 789214 h 906236"/>
              <a:gd name="connsiteX14" fmla="*/ 32658 w 658586"/>
              <a:gd name="connsiteY14" fmla="*/ 740228 h 906236"/>
              <a:gd name="connsiteX15" fmla="*/ 103415 w 658586"/>
              <a:gd name="connsiteY15" fmla="*/ 609600 h 906236"/>
              <a:gd name="connsiteX16" fmla="*/ 166008 w 658586"/>
              <a:gd name="connsiteY16" fmla="*/ 487136 h 906236"/>
              <a:gd name="connsiteX17" fmla="*/ 176893 w 658586"/>
              <a:gd name="connsiteY17" fmla="*/ 457200 h 906236"/>
              <a:gd name="connsiteX18" fmla="*/ 176893 w 658586"/>
              <a:gd name="connsiteY18" fmla="*/ 391886 h 906236"/>
              <a:gd name="connsiteX19" fmla="*/ 174172 w 658586"/>
              <a:gd name="connsiteY19" fmla="*/ 283028 h 906236"/>
              <a:gd name="connsiteX20" fmla="*/ 171450 w 658586"/>
              <a:gd name="connsiteY20" fmla="*/ 244928 h 906236"/>
              <a:gd name="connsiteX21" fmla="*/ 155122 w 658586"/>
              <a:gd name="connsiteY21" fmla="*/ 144236 h 906236"/>
              <a:gd name="connsiteX22" fmla="*/ 141515 w 658586"/>
              <a:gd name="connsiteY22" fmla="*/ 78921 h 906236"/>
              <a:gd name="connsiteX23" fmla="*/ 136072 w 658586"/>
              <a:gd name="connsiteY23" fmla="*/ 51707 h 906236"/>
              <a:gd name="connsiteX24" fmla="*/ 141515 w 658586"/>
              <a:gd name="connsiteY24" fmla="*/ 27214 h 906236"/>
              <a:gd name="connsiteX25" fmla="*/ 149679 w 658586"/>
              <a:gd name="connsiteY25" fmla="*/ 8164 h 906236"/>
              <a:gd name="connsiteX26" fmla="*/ 163286 w 658586"/>
              <a:gd name="connsiteY26" fmla="*/ 0 h 906236"/>
              <a:gd name="connsiteX27" fmla="*/ 176893 w 658586"/>
              <a:gd name="connsiteY27" fmla="*/ 0 h 906236"/>
              <a:gd name="connsiteX28" fmla="*/ 187779 w 658586"/>
              <a:gd name="connsiteY28" fmla="*/ 5443 h 906236"/>
              <a:gd name="connsiteX29" fmla="*/ 201386 w 658586"/>
              <a:gd name="connsiteY29" fmla="*/ 21771 h 906236"/>
              <a:gd name="connsiteX30" fmla="*/ 214993 w 658586"/>
              <a:gd name="connsiteY30" fmla="*/ 54428 h 906236"/>
              <a:gd name="connsiteX31" fmla="*/ 288472 w 658586"/>
              <a:gd name="connsiteY31" fmla="*/ 234043 h 906236"/>
              <a:gd name="connsiteX32" fmla="*/ 348343 w 658586"/>
              <a:gd name="connsiteY32" fmla="*/ 383721 h 906236"/>
              <a:gd name="connsiteX33" fmla="*/ 375558 w 658586"/>
              <a:gd name="connsiteY33" fmla="*/ 446314 h 906236"/>
              <a:gd name="connsiteX34" fmla="*/ 391886 w 658586"/>
              <a:gd name="connsiteY34" fmla="*/ 489857 h 906236"/>
              <a:gd name="connsiteX35" fmla="*/ 413658 w 658586"/>
              <a:gd name="connsiteY35" fmla="*/ 522514 h 906236"/>
              <a:gd name="connsiteX36" fmla="*/ 435429 w 658586"/>
              <a:gd name="connsiteY36" fmla="*/ 547007 h 906236"/>
              <a:gd name="connsiteX37" fmla="*/ 462643 w 658586"/>
              <a:gd name="connsiteY37" fmla="*/ 557893 h 906236"/>
              <a:gd name="connsiteX38" fmla="*/ 500743 w 658586"/>
              <a:gd name="connsiteY38" fmla="*/ 563336 h 906236"/>
              <a:gd name="connsiteX39" fmla="*/ 538843 w 658586"/>
              <a:gd name="connsiteY39" fmla="*/ 560614 h 906236"/>
              <a:gd name="connsiteX0" fmla="*/ 500743 w 658586"/>
              <a:gd name="connsiteY0" fmla="*/ 563336 h 906236"/>
              <a:gd name="connsiteX1" fmla="*/ 658586 w 658586"/>
              <a:gd name="connsiteY1" fmla="*/ 851807 h 906236"/>
              <a:gd name="connsiteX2" fmla="*/ 623208 w 658586"/>
              <a:gd name="connsiteY2" fmla="*/ 870857 h 906236"/>
              <a:gd name="connsiteX3" fmla="*/ 590550 w 658586"/>
              <a:gd name="connsiteY3" fmla="*/ 879021 h 906236"/>
              <a:gd name="connsiteX4" fmla="*/ 522515 w 658586"/>
              <a:gd name="connsiteY4" fmla="*/ 895350 h 906236"/>
              <a:gd name="connsiteX5" fmla="*/ 394608 w 658586"/>
              <a:gd name="connsiteY5" fmla="*/ 906236 h 906236"/>
              <a:gd name="connsiteX6" fmla="*/ 272143 w 658586"/>
              <a:gd name="connsiteY6" fmla="*/ 906236 h 906236"/>
              <a:gd name="connsiteX7" fmla="*/ 163286 w 658586"/>
              <a:gd name="connsiteY7" fmla="*/ 906236 h 906236"/>
              <a:gd name="connsiteX8" fmla="*/ 62593 w 658586"/>
              <a:gd name="connsiteY8" fmla="*/ 895350 h 906236"/>
              <a:gd name="connsiteX9" fmla="*/ 32658 w 658586"/>
              <a:gd name="connsiteY9" fmla="*/ 884464 h 906236"/>
              <a:gd name="connsiteX10" fmla="*/ 10886 w 658586"/>
              <a:gd name="connsiteY10" fmla="*/ 862693 h 906236"/>
              <a:gd name="connsiteX11" fmla="*/ 0 w 658586"/>
              <a:gd name="connsiteY11" fmla="*/ 838200 h 906236"/>
              <a:gd name="connsiteX12" fmla="*/ 0 w 658586"/>
              <a:gd name="connsiteY12" fmla="*/ 816428 h 906236"/>
              <a:gd name="connsiteX13" fmla="*/ 8165 w 658586"/>
              <a:gd name="connsiteY13" fmla="*/ 789214 h 906236"/>
              <a:gd name="connsiteX14" fmla="*/ 32658 w 658586"/>
              <a:gd name="connsiteY14" fmla="*/ 740228 h 906236"/>
              <a:gd name="connsiteX15" fmla="*/ 103415 w 658586"/>
              <a:gd name="connsiteY15" fmla="*/ 609600 h 906236"/>
              <a:gd name="connsiteX16" fmla="*/ 166008 w 658586"/>
              <a:gd name="connsiteY16" fmla="*/ 487136 h 906236"/>
              <a:gd name="connsiteX17" fmla="*/ 176893 w 658586"/>
              <a:gd name="connsiteY17" fmla="*/ 457200 h 906236"/>
              <a:gd name="connsiteX18" fmla="*/ 176893 w 658586"/>
              <a:gd name="connsiteY18" fmla="*/ 391886 h 906236"/>
              <a:gd name="connsiteX19" fmla="*/ 174172 w 658586"/>
              <a:gd name="connsiteY19" fmla="*/ 283028 h 906236"/>
              <a:gd name="connsiteX20" fmla="*/ 171450 w 658586"/>
              <a:gd name="connsiteY20" fmla="*/ 244928 h 906236"/>
              <a:gd name="connsiteX21" fmla="*/ 155122 w 658586"/>
              <a:gd name="connsiteY21" fmla="*/ 144236 h 906236"/>
              <a:gd name="connsiteX22" fmla="*/ 141515 w 658586"/>
              <a:gd name="connsiteY22" fmla="*/ 78921 h 906236"/>
              <a:gd name="connsiteX23" fmla="*/ 136072 w 658586"/>
              <a:gd name="connsiteY23" fmla="*/ 51707 h 906236"/>
              <a:gd name="connsiteX24" fmla="*/ 141515 w 658586"/>
              <a:gd name="connsiteY24" fmla="*/ 27214 h 906236"/>
              <a:gd name="connsiteX25" fmla="*/ 149679 w 658586"/>
              <a:gd name="connsiteY25" fmla="*/ 8164 h 906236"/>
              <a:gd name="connsiteX26" fmla="*/ 163286 w 658586"/>
              <a:gd name="connsiteY26" fmla="*/ 0 h 906236"/>
              <a:gd name="connsiteX27" fmla="*/ 176893 w 658586"/>
              <a:gd name="connsiteY27" fmla="*/ 0 h 906236"/>
              <a:gd name="connsiteX28" fmla="*/ 187779 w 658586"/>
              <a:gd name="connsiteY28" fmla="*/ 5443 h 906236"/>
              <a:gd name="connsiteX29" fmla="*/ 201386 w 658586"/>
              <a:gd name="connsiteY29" fmla="*/ 21771 h 906236"/>
              <a:gd name="connsiteX30" fmla="*/ 214993 w 658586"/>
              <a:gd name="connsiteY30" fmla="*/ 54428 h 906236"/>
              <a:gd name="connsiteX31" fmla="*/ 288472 w 658586"/>
              <a:gd name="connsiteY31" fmla="*/ 234043 h 906236"/>
              <a:gd name="connsiteX32" fmla="*/ 348343 w 658586"/>
              <a:gd name="connsiteY32" fmla="*/ 383721 h 906236"/>
              <a:gd name="connsiteX33" fmla="*/ 375558 w 658586"/>
              <a:gd name="connsiteY33" fmla="*/ 446314 h 906236"/>
              <a:gd name="connsiteX34" fmla="*/ 391886 w 658586"/>
              <a:gd name="connsiteY34" fmla="*/ 489857 h 906236"/>
              <a:gd name="connsiteX35" fmla="*/ 413658 w 658586"/>
              <a:gd name="connsiteY35" fmla="*/ 522514 h 906236"/>
              <a:gd name="connsiteX36" fmla="*/ 435429 w 658586"/>
              <a:gd name="connsiteY36" fmla="*/ 547007 h 906236"/>
              <a:gd name="connsiteX37" fmla="*/ 462643 w 658586"/>
              <a:gd name="connsiteY37" fmla="*/ 557893 h 906236"/>
              <a:gd name="connsiteX38" fmla="*/ 500743 w 658586"/>
              <a:gd name="connsiteY38" fmla="*/ 563336 h 906236"/>
              <a:gd name="connsiteX0" fmla="*/ 462643 w 658586"/>
              <a:gd name="connsiteY0" fmla="*/ 557893 h 906236"/>
              <a:gd name="connsiteX1" fmla="*/ 658586 w 658586"/>
              <a:gd name="connsiteY1" fmla="*/ 851807 h 906236"/>
              <a:gd name="connsiteX2" fmla="*/ 623208 w 658586"/>
              <a:gd name="connsiteY2" fmla="*/ 870857 h 906236"/>
              <a:gd name="connsiteX3" fmla="*/ 590550 w 658586"/>
              <a:gd name="connsiteY3" fmla="*/ 879021 h 906236"/>
              <a:gd name="connsiteX4" fmla="*/ 522515 w 658586"/>
              <a:gd name="connsiteY4" fmla="*/ 895350 h 906236"/>
              <a:gd name="connsiteX5" fmla="*/ 394608 w 658586"/>
              <a:gd name="connsiteY5" fmla="*/ 906236 h 906236"/>
              <a:gd name="connsiteX6" fmla="*/ 272143 w 658586"/>
              <a:gd name="connsiteY6" fmla="*/ 906236 h 906236"/>
              <a:gd name="connsiteX7" fmla="*/ 163286 w 658586"/>
              <a:gd name="connsiteY7" fmla="*/ 906236 h 906236"/>
              <a:gd name="connsiteX8" fmla="*/ 62593 w 658586"/>
              <a:gd name="connsiteY8" fmla="*/ 895350 h 906236"/>
              <a:gd name="connsiteX9" fmla="*/ 32658 w 658586"/>
              <a:gd name="connsiteY9" fmla="*/ 884464 h 906236"/>
              <a:gd name="connsiteX10" fmla="*/ 10886 w 658586"/>
              <a:gd name="connsiteY10" fmla="*/ 862693 h 906236"/>
              <a:gd name="connsiteX11" fmla="*/ 0 w 658586"/>
              <a:gd name="connsiteY11" fmla="*/ 838200 h 906236"/>
              <a:gd name="connsiteX12" fmla="*/ 0 w 658586"/>
              <a:gd name="connsiteY12" fmla="*/ 816428 h 906236"/>
              <a:gd name="connsiteX13" fmla="*/ 8165 w 658586"/>
              <a:gd name="connsiteY13" fmla="*/ 789214 h 906236"/>
              <a:gd name="connsiteX14" fmla="*/ 32658 w 658586"/>
              <a:gd name="connsiteY14" fmla="*/ 740228 h 906236"/>
              <a:gd name="connsiteX15" fmla="*/ 103415 w 658586"/>
              <a:gd name="connsiteY15" fmla="*/ 609600 h 906236"/>
              <a:gd name="connsiteX16" fmla="*/ 166008 w 658586"/>
              <a:gd name="connsiteY16" fmla="*/ 487136 h 906236"/>
              <a:gd name="connsiteX17" fmla="*/ 176893 w 658586"/>
              <a:gd name="connsiteY17" fmla="*/ 457200 h 906236"/>
              <a:gd name="connsiteX18" fmla="*/ 176893 w 658586"/>
              <a:gd name="connsiteY18" fmla="*/ 391886 h 906236"/>
              <a:gd name="connsiteX19" fmla="*/ 174172 w 658586"/>
              <a:gd name="connsiteY19" fmla="*/ 283028 h 906236"/>
              <a:gd name="connsiteX20" fmla="*/ 171450 w 658586"/>
              <a:gd name="connsiteY20" fmla="*/ 244928 h 906236"/>
              <a:gd name="connsiteX21" fmla="*/ 155122 w 658586"/>
              <a:gd name="connsiteY21" fmla="*/ 144236 h 906236"/>
              <a:gd name="connsiteX22" fmla="*/ 141515 w 658586"/>
              <a:gd name="connsiteY22" fmla="*/ 78921 h 906236"/>
              <a:gd name="connsiteX23" fmla="*/ 136072 w 658586"/>
              <a:gd name="connsiteY23" fmla="*/ 51707 h 906236"/>
              <a:gd name="connsiteX24" fmla="*/ 141515 w 658586"/>
              <a:gd name="connsiteY24" fmla="*/ 27214 h 906236"/>
              <a:gd name="connsiteX25" fmla="*/ 149679 w 658586"/>
              <a:gd name="connsiteY25" fmla="*/ 8164 h 906236"/>
              <a:gd name="connsiteX26" fmla="*/ 163286 w 658586"/>
              <a:gd name="connsiteY26" fmla="*/ 0 h 906236"/>
              <a:gd name="connsiteX27" fmla="*/ 176893 w 658586"/>
              <a:gd name="connsiteY27" fmla="*/ 0 h 906236"/>
              <a:gd name="connsiteX28" fmla="*/ 187779 w 658586"/>
              <a:gd name="connsiteY28" fmla="*/ 5443 h 906236"/>
              <a:gd name="connsiteX29" fmla="*/ 201386 w 658586"/>
              <a:gd name="connsiteY29" fmla="*/ 21771 h 906236"/>
              <a:gd name="connsiteX30" fmla="*/ 214993 w 658586"/>
              <a:gd name="connsiteY30" fmla="*/ 54428 h 906236"/>
              <a:gd name="connsiteX31" fmla="*/ 288472 w 658586"/>
              <a:gd name="connsiteY31" fmla="*/ 234043 h 906236"/>
              <a:gd name="connsiteX32" fmla="*/ 348343 w 658586"/>
              <a:gd name="connsiteY32" fmla="*/ 383721 h 906236"/>
              <a:gd name="connsiteX33" fmla="*/ 375558 w 658586"/>
              <a:gd name="connsiteY33" fmla="*/ 446314 h 906236"/>
              <a:gd name="connsiteX34" fmla="*/ 391886 w 658586"/>
              <a:gd name="connsiteY34" fmla="*/ 489857 h 906236"/>
              <a:gd name="connsiteX35" fmla="*/ 413658 w 658586"/>
              <a:gd name="connsiteY35" fmla="*/ 522514 h 906236"/>
              <a:gd name="connsiteX36" fmla="*/ 435429 w 658586"/>
              <a:gd name="connsiteY36" fmla="*/ 547007 h 906236"/>
              <a:gd name="connsiteX37" fmla="*/ 462643 w 658586"/>
              <a:gd name="connsiteY37" fmla="*/ 557893 h 906236"/>
              <a:gd name="connsiteX0" fmla="*/ 435429 w 658586"/>
              <a:gd name="connsiteY0" fmla="*/ 547007 h 906236"/>
              <a:gd name="connsiteX1" fmla="*/ 658586 w 658586"/>
              <a:gd name="connsiteY1" fmla="*/ 851807 h 906236"/>
              <a:gd name="connsiteX2" fmla="*/ 623208 w 658586"/>
              <a:gd name="connsiteY2" fmla="*/ 870857 h 906236"/>
              <a:gd name="connsiteX3" fmla="*/ 590550 w 658586"/>
              <a:gd name="connsiteY3" fmla="*/ 879021 h 906236"/>
              <a:gd name="connsiteX4" fmla="*/ 522515 w 658586"/>
              <a:gd name="connsiteY4" fmla="*/ 895350 h 906236"/>
              <a:gd name="connsiteX5" fmla="*/ 394608 w 658586"/>
              <a:gd name="connsiteY5" fmla="*/ 906236 h 906236"/>
              <a:gd name="connsiteX6" fmla="*/ 272143 w 658586"/>
              <a:gd name="connsiteY6" fmla="*/ 906236 h 906236"/>
              <a:gd name="connsiteX7" fmla="*/ 163286 w 658586"/>
              <a:gd name="connsiteY7" fmla="*/ 906236 h 906236"/>
              <a:gd name="connsiteX8" fmla="*/ 62593 w 658586"/>
              <a:gd name="connsiteY8" fmla="*/ 895350 h 906236"/>
              <a:gd name="connsiteX9" fmla="*/ 32658 w 658586"/>
              <a:gd name="connsiteY9" fmla="*/ 884464 h 906236"/>
              <a:gd name="connsiteX10" fmla="*/ 10886 w 658586"/>
              <a:gd name="connsiteY10" fmla="*/ 862693 h 906236"/>
              <a:gd name="connsiteX11" fmla="*/ 0 w 658586"/>
              <a:gd name="connsiteY11" fmla="*/ 838200 h 906236"/>
              <a:gd name="connsiteX12" fmla="*/ 0 w 658586"/>
              <a:gd name="connsiteY12" fmla="*/ 816428 h 906236"/>
              <a:gd name="connsiteX13" fmla="*/ 8165 w 658586"/>
              <a:gd name="connsiteY13" fmla="*/ 789214 h 906236"/>
              <a:gd name="connsiteX14" fmla="*/ 32658 w 658586"/>
              <a:gd name="connsiteY14" fmla="*/ 740228 h 906236"/>
              <a:gd name="connsiteX15" fmla="*/ 103415 w 658586"/>
              <a:gd name="connsiteY15" fmla="*/ 609600 h 906236"/>
              <a:gd name="connsiteX16" fmla="*/ 166008 w 658586"/>
              <a:gd name="connsiteY16" fmla="*/ 487136 h 906236"/>
              <a:gd name="connsiteX17" fmla="*/ 176893 w 658586"/>
              <a:gd name="connsiteY17" fmla="*/ 457200 h 906236"/>
              <a:gd name="connsiteX18" fmla="*/ 176893 w 658586"/>
              <a:gd name="connsiteY18" fmla="*/ 391886 h 906236"/>
              <a:gd name="connsiteX19" fmla="*/ 174172 w 658586"/>
              <a:gd name="connsiteY19" fmla="*/ 283028 h 906236"/>
              <a:gd name="connsiteX20" fmla="*/ 171450 w 658586"/>
              <a:gd name="connsiteY20" fmla="*/ 244928 h 906236"/>
              <a:gd name="connsiteX21" fmla="*/ 155122 w 658586"/>
              <a:gd name="connsiteY21" fmla="*/ 144236 h 906236"/>
              <a:gd name="connsiteX22" fmla="*/ 141515 w 658586"/>
              <a:gd name="connsiteY22" fmla="*/ 78921 h 906236"/>
              <a:gd name="connsiteX23" fmla="*/ 136072 w 658586"/>
              <a:gd name="connsiteY23" fmla="*/ 51707 h 906236"/>
              <a:gd name="connsiteX24" fmla="*/ 141515 w 658586"/>
              <a:gd name="connsiteY24" fmla="*/ 27214 h 906236"/>
              <a:gd name="connsiteX25" fmla="*/ 149679 w 658586"/>
              <a:gd name="connsiteY25" fmla="*/ 8164 h 906236"/>
              <a:gd name="connsiteX26" fmla="*/ 163286 w 658586"/>
              <a:gd name="connsiteY26" fmla="*/ 0 h 906236"/>
              <a:gd name="connsiteX27" fmla="*/ 176893 w 658586"/>
              <a:gd name="connsiteY27" fmla="*/ 0 h 906236"/>
              <a:gd name="connsiteX28" fmla="*/ 187779 w 658586"/>
              <a:gd name="connsiteY28" fmla="*/ 5443 h 906236"/>
              <a:gd name="connsiteX29" fmla="*/ 201386 w 658586"/>
              <a:gd name="connsiteY29" fmla="*/ 21771 h 906236"/>
              <a:gd name="connsiteX30" fmla="*/ 214993 w 658586"/>
              <a:gd name="connsiteY30" fmla="*/ 54428 h 906236"/>
              <a:gd name="connsiteX31" fmla="*/ 288472 w 658586"/>
              <a:gd name="connsiteY31" fmla="*/ 234043 h 906236"/>
              <a:gd name="connsiteX32" fmla="*/ 348343 w 658586"/>
              <a:gd name="connsiteY32" fmla="*/ 383721 h 906236"/>
              <a:gd name="connsiteX33" fmla="*/ 375558 w 658586"/>
              <a:gd name="connsiteY33" fmla="*/ 446314 h 906236"/>
              <a:gd name="connsiteX34" fmla="*/ 391886 w 658586"/>
              <a:gd name="connsiteY34" fmla="*/ 489857 h 906236"/>
              <a:gd name="connsiteX35" fmla="*/ 413658 w 658586"/>
              <a:gd name="connsiteY35" fmla="*/ 522514 h 906236"/>
              <a:gd name="connsiteX36" fmla="*/ 435429 w 658586"/>
              <a:gd name="connsiteY36" fmla="*/ 547007 h 906236"/>
              <a:gd name="connsiteX0" fmla="*/ 435429 w 623208"/>
              <a:gd name="connsiteY0" fmla="*/ 547007 h 906236"/>
              <a:gd name="connsiteX1" fmla="*/ 623208 w 623208"/>
              <a:gd name="connsiteY1" fmla="*/ 870857 h 906236"/>
              <a:gd name="connsiteX2" fmla="*/ 590550 w 623208"/>
              <a:gd name="connsiteY2" fmla="*/ 879021 h 906236"/>
              <a:gd name="connsiteX3" fmla="*/ 522515 w 623208"/>
              <a:gd name="connsiteY3" fmla="*/ 895350 h 906236"/>
              <a:gd name="connsiteX4" fmla="*/ 394608 w 623208"/>
              <a:gd name="connsiteY4" fmla="*/ 906236 h 906236"/>
              <a:gd name="connsiteX5" fmla="*/ 272143 w 623208"/>
              <a:gd name="connsiteY5" fmla="*/ 906236 h 906236"/>
              <a:gd name="connsiteX6" fmla="*/ 163286 w 623208"/>
              <a:gd name="connsiteY6" fmla="*/ 906236 h 906236"/>
              <a:gd name="connsiteX7" fmla="*/ 62593 w 623208"/>
              <a:gd name="connsiteY7" fmla="*/ 895350 h 906236"/>
              <a:gd name="connsiteX8" fmla="*/ 32658 w 623208"/>
              <a:gd name="connsiteY8" fmla="*/ 884464 h 906236"/>
              <a:gd name="connsiteX9" fmla="*/ 10886 w 623208"/>
              <a:gd name="connsiteY9" fmla="*/ 862693 h 906236"/>
              <a:gd name="connsiteX10" fmla="*/ 0 w 623208"/>
              <a:gd name="connsiteY10" fmla="*/ 838200 h 906236"/>
              <a:gd name="connsiteX11" fmla="*/ 0 w 623208"/>
              <a:gd name="connsiteY11" fmla="*/ 816428 h 906236"/>
              <a:gd name="connsiteX12" fmla="*/ 8165 w 623208"/>
              <a:gd name="connsiteY12" fmla="*/ 789214 h 906236"/>
              <a:gd name="connsiteX13" fmla="*/ 32658 w 623208"/>
              <a:gd name="connsiteY13" fmla="*/ 740228 h 906236"/>
              <a:gd name="connsiteX14" fmla="*/ 103415 w 623208"/>
              <a:gd name="connsiteY14" fmla="*/ 609600 h 906236"/>
              <a:gd name="connsiteX15" fmla="*/ 166008 w 623208"/>
              <a:gd name="connsiteY15" fmla="*/ 487136 h 906236"/>
              <a:gd name="connsiteX16" fmla="*/ 176893 w 623208"/>
              <a:gd name="connsiteY16" fmla="*/ 457200 h 906236"/>
              <a:gd name="connsiteX17" fmla="*/ 176893 w 623208"/>
              <a:gd name="connsiteY17" fmla="*/ 391886 h 906236"/>
              <a:gd name="connsiteX18" fmla="*/ 174172 w 623208"/>
              <a:gd name="connsiteY18" fmla="*/ 283028 h 906236"/>
              <a:gd name="connsiteX19" fmla="*/ 171450 w 623208"/>
              <a:gd name="connsiteY19" fmla="*/ 244928 h 906236"/>
              <a:gd name="connsiteX20" fmla="*/ 155122 w 623208"/>
              <a:gd name="connsiteY20" fmla="*/ 144236 h 906236"/>
              <a:gd name="connsiteX21" fmla="*/ 141515 w 623208"/>
              <a:gd name="connsiteY21" fmla="*/ 78921 h 906236"/>
              <a:gd name="connsiteX22" fmla="*/ 136072 w 623208"/>
              <a:gd name="connsiteY22" fmla="*/ 51707 h 906236"/>
              <a:gd name="connsiteX23" fmla="*/ 141515 w 623208"/>
              <a:gd name="connsiteY23" fmla="*/ 27214 h 906236"/>
              <a:gd name="connsiteX24" fmla="*/ 149679 w 623208"/>
              <a:gd name="connsiteY24" fmla="*/ 8164 h 906236"/>
              <a:gd name="connsiteX25" fmla="*/ 163286 w 623208"/>
              <a:gd name="connsiteY25" fmla="*/ 0 h 906236"/>
              <a:gd name="connsiteX26" fmla="*/ 176893 w 623208"/>
              <a:gd name="connsiteY26" fmla="*/ 0 h 906236"/>
              <a:gd name="connsiteX27" fmla="*/ 187779 w 623208"/>
              <a:gd name="connsiteY27" fmla="*/ 5443 h 906236"/>
              <a:gd name="connsiteX28" fmla="*/ 201386 w 623208"/>
              <a:gd name="connsiteY28" fmla="*/ 21771 h 906236"/>
              <a:gd name="connsiteX29" fmla="*/ 214993 w 623208"/>
              <a:gd name="connsiteY29" fmla="*/ 54428 h 906236"/>
              <a:gd name="connsiteX30" fmla="*/ 288472 w 623208"/>
              <a:gd name="connsiteY30" fmla="*/ 234043 h 906236"/>
              <a:gd name="connsiteX31" fmla="*/ 348343 w 623208"/>
              <a:gd name="connsiteY31" fmla="*/ 383721 h 906236"/>
              <a:gd name="connsiteX32" fmla="*/ 375558 w 623208"/>
              <a:gd name="connsiteY32" fmla="*/ 446314 h 906236"/>
              <a:gd name="connsiteX33" fmla="*/ 391886 w 623208"/>
              <a:gd name="connsiteY33" fmla="*/ 489857 h 906236"/>
              <a:gd name="connsiteX34" fmla="*/ 413658 w 623208"/>
              <a:gd name="connsiteY34" fmla="*/ 522514 h 906236"/>
              <a:gd name="connsiteX35" fmla="*/ 435429 w 623208"/>
              <a:gd name="connsiteY35" fmla="*/ 547007 h 906236"/>
              <a:gd name="connsiteX0" fmla="*/ 435429 w 590550"/>
              <a:gd name="connsiteY0" fmla="*/ 547007 h 906236"/>
              <a:gd name="connsiteX1" fmla="*/ 590550 w 590550"/>
              <a:gd name="connsiteY1" fmla="*/ 879021 h 906236"/>
              <a:gd name="connsiteX2" fmla="*/ 522515 w 590550"/>
              <a:gd name="connsiteY2" fmla="*/ 895350 h 906236"/>
              <a:gd name="connsiteX3" fmla="*/ 394608 w 590550"/>
              <a:gd name="connsiteY3" fmla="*/ 906236 h 906236"/>
              <a:gd name="connsiteX4" fmla="*/ 272143 w 590550"/>
              <a:gd name="connsiteY4" fmla="*/ 906236 h 906236"/>
              <a:gd name="connsiteX5" fmla="*/ 163286 w 590550"/>
              <a:gd name="connsiteY5" fmla="*/ 906236 h 906236"/>
              <a:gd name="connsiteX6" fmla="*/ 62593 w 590550"/>
              <a:gd name="connsiteY6" fmla="*/ 895350 h 906236"/>
              <a:gd name="connsiteX7" fmla="*/ 32658 w 590550"/>
              <a:gd name="connsiteY7" fmla="*/ 884464 h 906236"/>
              <a:gd name="connsiteX8" fmla="*/ 10886 w 590550"/>
              <a:gd name="connsiteY8" fmla="*/ 862693 h 906236"/>
              <a:gd name="connsiteX9" fmla="*/ 0 w 590550"/>
              <a:gd name="connsiteY9" fmla="*/ 838200 h 906236"/>
              <a:gd name="connsiteX10" fmla="*/ 0 w 590550"/>
              <a:gd name="connsiteY10" fmla="*/ 816428 h 906236"/>
              <a:gd name="connsiteX11" fmla="*/ 8165 w 590550"/>
              <a:gd name="connsiteY11" fmla="*/ 789214 h 906236"/>
              <a:gd name="connsiteX12" fmla="*/ 32658 w 590550"/>
              <a:gd name="connsiteY12" fmla="*/ 740228 h 906236"/>
              <a:gd name="connsiteX13" fmla="*/ 103415 w 590550"/>
              <a:gd name="connsiteY13" fmla="*/ 609600 h 906236"/>
              <a:gd name="connsiteX14" fmla="*/ 166008 w 590550"/>
              <a:gd name="connsiteY14" fmla="*/ 487136 h 906236"/>
              <a:gd name="connsiteX15" fmla="*/ 176893 w 590550"/>
              <a:gd name="connsiteY15" fmla="*/ 457200 h 906236"/>
              <a:gd name="connsiteX16" fmla="*/ 176893 w 590550"/>
              <a:gd name="connsiteY16" fmla="*/ 391886 h 906236"/>
              <a:gd name="connsiteX17" fmla="*/ 174172 w 590550"/>
              <a:gd name="connsiteY17" fmla="*/ 283028 h 906236"/>
              <a:gd name="connsiteX18" fmla="*/ 171450 w 590550"/>
              <a:gd name="connsiteY18" fmla="*/ 244928 h 906236"/>
              <a:gd name="connsiteX19" fmla="*/ 155122 w 590550"/>
              <a:gd name="connsiteY19" fmla="*/ 144236 h 906236"/>
              <a:gd name="connsiteX20" fmla="*/ 141515 w 590550"/>
              <a:gd name="connsiteY20" fmla="*/ 78921 h 906236"/>
              <a:gd name="connsiteX21" fmla="*/ 136072 w 590550"/>
              <a:gd name="connsiteY21" fmla="*/ 51707 h 906236"/>
              <a:gd name="connsiteX22" fmla="*/ 141515 w 590550"/>
              <a:gd name="connsiteY22" fmla="*/ 27214 h 906236"/>
              <a:gd name="connsiteX23" fmla="*/ 149679 w 590550"/>
              <a:gd name="connsiteY23" fmla="*/ 8164 h 906236"/>
              <a:gd name="connsiteX24" fmla="*/ 163286 w 590550"/>
              <a:gd name="connsiteY24" fmla="*/ 0 h 906236"/>
              <a:gd name="connsiteX25" fmla="*/ 176893 w 590550"/>
              <a:gd name="connsiteY25" fmla="*/ 0 h 906236"/>
              <a:gd name="connsiteX26" fmla="*/ 187779 w 590550"/>
              <a:gd name="connsiteY26" fmla="*/ 5443 h 906236"/>
              <a:gd name="connsiteX27" fmla="*/ 201386 w 590550"/>
              <a:gd name="connsiteY27" fmla="*/ 21771 h 906236"/>
              <a:gd name="connsiteX28" fmla="*/ 214993 w 590550"/>
              <a:gd name="connsiteY28" fmla="*/ 54428 h 906236"/>
              <a:gd name="connsiteX29" fmla="*/ 288472 w 590550"/>
              <a:gd name="connsiteY29" fmla="*/ 234043 h 906236"/>
              <a:gd name="connsiteX30" fmla="*/ 348343 w 590550"/>
              <a:gd name="connsiteY30" fmla="*/ 383721 h 906236"/>
              <a:gd name="connsiteX31" fmla="*/ 375558 w 590550"/>
              <a:gd name="connsiteY31" fmla="*/ 446314 h 906236"/>
              <a:gd name="connsiteX32" fmla="*/ 391886 w 590550"/>
              <a:gd name="connsiteY32" fmla="*/ 489857 h 906236"/>
              <a:gd name="connsiteX33" fmla="*/ 413658 w 590550"/>
              <a:gd name="connsiteY33" fmla="*/ 522514 h 906236"/>
              <a:gd name="connsiteX34" fmla="*/ 435429 w 590550"/>
              <a:gd name="connsiteY34" fmla="*/ 547007 h 906236"/>
              <a:gd name="connsiteX0" fmla="*/ 435429 w 522515"/>
              <a:gd name="connsiteY0" fmla="*/ 547007 h 906236"/>
              <a:gd name="connsiteX1" fmla="*/ 522515 w 522515"/>
              <a:gd name="connsiteY1" fmla="*/ 895350 h 906236"/>
              <a:gd name="connsiteX2" fmla="*/ 394608 w 522515"/>
              <a:gd name="connsiteY2" fmla="*/ 906236 h 906236"/>
              <a:gd name="connsiteX3" fmla="*/ 272143 w 522515"/>
              <a:gd name="connsiteY3" fmla="*/ 906236 h 906236"/>
              <a:gd name="connsiteX4" fmla="*/ 163286 w 522515"/>
              <a:gd name="connsiteY4" fmla="*/ 906236 h 906236"/>
              <a:gd name="connsiteX5" fmla="*/ 62593 w 522515"/>
              <a:gd name="connsiteY5" fmla="*/ 895350 h 906236"/>
              <a:gd name="connsiteX6" fmla="*/ 32658 w 522515"/>
              <a:gd name="connsiteY6" fmla="*/ 884464 h 906236"/>
              <a:gd name="connsiteX7" fmla="*/ 10886 w 522515"/>
              <a:gd name="connsiteY7" fmla="*/ 862693 h 906236"/>
              <a:gd name="connsiteX8" fmla="*/ 0 w 522515"/>
              <a:gd name="connsiteY8" fmla="*/ 838200 h 906236"/>
              <a:gd name="connsiteX9" fmla="*/ 0 w 522515"/>
              <a:gd name="connsiteY9" fmla="*/ 816428 h 906236"/>
              <a:gd name="connsiteX10" fmla="*/ 8165 w 522515"/>
              <a:gd name="connsiteY10" fmla="*/ 789214 h 906236"/>
              <a:gd name="connsiteX11" fmla="*/ 32658 w 522515"/>
              <a:gd name="connsiteY11" fmla="*/ 740228 h 906236"/>
              <a:gd name="connsiteX12" fmla="*/ 103415 w 522515"/>
              <a:gd name="connsiteY12" fmla="*/ 609600 h 906236"/>
              <a:gd name="connsiteX13" fmla="*/ 166008 w 522515"/>
              <a:gd name="connsiteY13" fmla="*/ 487136 h 906236"/>
              <a:gd name="connsiteX14" fmla="*/ 176893 w 522515"/>
              <a:gd name="connsiteY14" fmla="*/ 457200 h 906236"/>
              <a:gd name="connsiteX15" fmla="*/ 176893 w 522515"/>
              <a:gd name="connsiteY15" fmla="*/ 391886 h 906236"/>
              <a:gd name="connsiteX16" fmla="*/ 174172 w 522515"/>
              <a:gd name="connsiteY16" fmla="*/ 283028 h 906236"/>
              <a:gd name="connsiteX17" fmla="*/ 171450 w 522515"/>
              <a:gd name="connsiteY17" fmla="*/ 244928 h 906236"/>
              <a:gd name="connsiteX18" fmla="*/ 155122 w 522515"/>
              <a:gd name="connsiteY18" fmla="*/ 144236 h 906236"/>
              <a:gd name="connsiteX19" fmla="*/ 141515 w 522515"/>
              <a:gd name="connsiteY19" fmla="*/ 78921 h 906236"/>
              <a:gd name="connsiteX20" fmla="*/ 136072 w 522515"/>
              <a:gd name="connsiteY20" fmla="*/ 51707 h 906236"/>
              <a:gd name="connsiteX21" fmla="*/ 141515 w 522515"/>
              <a:gd name="connsiteY21" fmla="*/ 27214 h 906236"/>
              <a:gd name="connsiteX22" fmla="*/ 149679 w 522515"/>
              <a:gd name="connsiteY22" fmla="*/ 8164 h 906236"/>
              <a:gd name="connsiteX23" fmla="*/ 163286 w 522515"/>
              <a:gd name="connsiteY23" fmla="*/ 0 h 906236"/>
              <a:gd name="connsiteX24" fmla="*/ 176893 w 522515"/>
              <a:gd name="connsiteY24" fmla="*/ 0 h 906236"/>
              <a:gd name="connsiteX25" fmla="*/ 187779 w 522515"/>
              <a:gd name="connsiteY25" fmla="*/ 5443 h 906236"/>
              <a:gd name="connsiteX26" fmla="*/ 201386 w 522515"/>
              <a:gd name="connsiteY26" fmla="*/ 21771 h 906236"/>
              <a:gd name="connsiteX27" fmla="*/ 214993 w 522515"/>
              <a:gd name="connsiteY27" fmla="*/ 54428 h 906236"/>
              <a:gd name="connsiteX28" fmla="*/ 288472 w 522515"/>
              <a:gd name="connsiteY28" fmla="*/ 234043 h 906236"/>
              <a:gd name="connsiteX29" fmla="*/ 348343 w 522515"/>
              <a:gd name="connsiteY29" fmla="*/ 383721 h 906236"/>
              <a:gd name="connsiteX30" fmla="*/ 375558 w 522515"/>
              <a:gd name="connsiteY30" fmla="*/ 446314 h 906236"/>
              <a:gd name="connsiteX31" fmla="*/ 391886 w 522515"/>
              <a:gd name="connsiteY31" fmla="*/ 489857 h 906236"/>
              <a:gd name="connsiteX32" fmla="*/ 413658 w 522515"/>
              <a:gd name="connsiteY32" fmla="*/ 522514 h 906236"/>
              <a:gd name="connsiteX33" fmla="*/ 435429 w 522515"/>
              <a:gd name="connsiteY33" fmla="*/ 547007 h 906236"/>
              <a:gd name="connsiteX0" fmla="*/ 435429 w 435429"/>
              <a:gd name="connsiteY0" fmla="*/ 547007 h 906236"/>
              <a:gd name="connsiteX1" fmla="*/ 394608 w 435429"/>
              <a:gd name="connsiteY1" fmla="*/ 906236 h 906236"/>
              <a:gd name="connsiteX2" fmla="*/ 272143 w 435429"/>
              <a:gd name="connsiteY2" fmla="*/ 906236 h 906236"/>
              <a:gd name="connsiteX3" fmla="*/ 163286 w 435429"/>
              <a:gd name="connsiteY3" fmla="*/ 906236 h 906236"/>
              <a:gd name="connsiteX4" fmla="*/ 62593 w 435429"/>
              <a:gd name="connsiteY4" fmla="*/ 895350 h 906236"/>
              <a:gd name="connsiteX5" fmla="*/ 32658 w 435429"/>
              <a:gd name="connsiteY5" fmla="*/ 884464 h 906236"/>
              <a:gd name="connsiteX6" fmla="*/ 10886 w 435429"/>
              <a:gd name="connsiteY6" fmla="*/ 862693 h 906236"/>
              <a:gd name="connsiteX7" fmla="*/ 0 w 435429"/>
              <a:gd name="connsiteY7" fmla="*/ 838200 h 906236"/>
              <a:gd name="connsiteX8" fmla="*/ 0 w 435429"/>
              <a:gd name="connsiteY8" fmla="*/ 816428 h 906236"/>
              <a:gd name="connsiteX9" fmla="*/ 8165 w 435429"/>
              <a:gd name="connsiteY9" fmla="*/ 789214 h 906236"/>
              <a:gd name="connsiteX10" fmla="*/ 32658 w 435429"/>
              <a:gd name="connsiteY10" fmla="*/ 740228 h 906236"/>
              <a:gd name="connsiteX11" fmla="*/ 103415 w 435429"/>
              <a:gd name="connsiteY11" fmla="*/ 609600 h 906236"/>
              <a:gd name="connsiteX12" fmla="*/ 166008 w 435429"/>
              <a:gd name="connsiteY12" fmla="*/ 487136 h 906236"/>
              <a:gd name="connsiteX13" fmla="*/ 176893 w 435429"/>
              <a:gd name="connsiteY13" fmla="*/ 457200 h 906236"/>
              <a:gd name="connsiteX14" fmla="*/ 176893 w 435429"/>
              <a:gd name="connsiteY14" fmla="*/ 391886 h 906236"/>
              <a:gd name="connsiteX15" fmla="*/ 174172 w 435429"/>
              <a:gd name="connsiteY15" fmla="*/ 283028 h 906236"/>
              <a:gd name="connsiteX16" fmla="*/ 171450 w 435429"/>
              <a:gd name="connsiteY16" fmla="*/ 244928 h 906236"/>
              <a:gd name="connsiteX17" fmla="*/ 155122 w 435429"/>
              <a:gd name="connsiteY17" fmla="*/ 144236 h 906236"/>
              <a:gd name="connsiteX18" fmla="*/ 141515 w 435429"/>
              <a:gd name="connsiteY18" fmla="*/ 78921 h 906236"/>
              <a:gd name="connsiteX19" fmla="*/ 136072 w 435429"/>
              <a:gd name="connsiteY19" fmla="*/ 51707 h 906236"/>
              <a:gd name="connsiteX20" fmla="*/ 141515 w 435429"/>
              <a:gd name="connsiteY20" fmla="*/ 27214 h 906236"/>
              <a:gd name="connsiteX21" fmla="*/ 149679 w 435429"/>
              <a:gd name="connsiteY21" fmla="*/ 8164 h 906236"/>
              <a:gd name="connsiteX22" fmla="*/ 163286 w 435429"/>
              <a:gd name="connsiteY22" fmla="*/ 0 h 906236"/>
              <a:gd name="connsiteX23" fmla="*/ 176893 w 435429"/>
              <a:gd name="connsiteY23" fmla="*/ 0 h 906236"/>
              <a:gd name="connsiteX24" fmla="*/ 187779 w 435429"/>
              <a:gd name="connsiteY24" fmla="*/ 5443 h 906236"/>
              <a:gd name="connsiteX25" fmla="*/ 201386 w 435429"/>
              <a:gd name="connsiteY25" fmla="*/ 21771 h 906236"/>
              <a:gd name="connsiteX26" fmla="*/ 214993 w 435429"/>
              <a:gd name="connsiteY26" fmla="*/ 54428 h 906236"/>
              <a:gd name="connsiteX27" fmla="*/ 288472 w 435429"/>
              <a:gd name="connsiteY27" fmla="*/ 234043 h 906236"/>
              <a:gd name="connsiteX28" fmla="*/ 348343 w 435429"/>
              <a:gd name="connsiteY28" fmla="*/ 383721 h 906236"/>
              <a:gd name="connsiteX29" fmla="*/ 375558 w 435429"/>
              <a:gd name="connsiteY29" fmla="*/ 446314 h 906236"/>
              <a:gd name="connsiteX30" fmla="*/ 391886 w 435429"/>
              <a:gd name="connsiteY30" fmla="*/ 489857 h 906236"/>
              <a:gd name="connsiteX31" fmla="*/ 413658 w 435429"/>
              <a:gd name="connsiteY31" fmla="*/ 522514 h 906236"/>
              <a:gd name="connsiteX32" fmla="*/ 435429 w 435429"/>
              <a:gd name="connsiteY32" fmla="*/ 547007 h 906236"/>
              <a:gd name="connsiteX0" fmla="*/ 435429 w 435429"/>
              <a:gd name="connsiteY0" fmla="*/ 547007 h 906236"/>
              <a:gd name="connsiteX1" fmla="*/ 272143 w 435429"/>
              <a:gd name="connsiteY1" fmla="*/ 906236 h 906236"/>
              <a:gd name="connsiteX2" fmla="*/ 163286 w 435429"/>
              <a:gd name="connsiteY2" fmla="*/ 906236 h 906236"/>
              <a:gd name="connsiteX3" fmla="*/ 62593 w 435429"/>
              <a:gd name="connsiteY3" fmla="*/ 895350 h 906236"/>
              <a:gd name="connsiteX4" fmla="*/ 32658 w 435429"/>
              <a:gd name="connsiteY4" fmla="*/ 884464 h 906236"/>
              <a:gd name="connsiteX5" fmla="*/ 10886 w 435429"/>
              <a:gd name="connsiteY5" fmla="*/ 862693 h 906236"/>
              <a:gd name="connsiteX6" fmla="*/ 0 w 435429"/>
              <a:gd name="connsiteY6" fmla="*/ 838200 h 906236"/>
              <a:gd name="connsiteX7" fmla="*/ 0 w 435429"/>
              <a:gd name="connsiteY7" fmla="*/ 816428 h 906236"/>
              <a:gd name="connsiteX8" fmla="*/ 8165 w 435429"/>
              <a:gd name="connsiteY8" fmla="*/ 789214 h 906236"/>
              <a:gd name="connsiteX9" fmla="*/ 32658 w 435429"/>
              <a:gd name="connsiteY9" fmla="*/ 740228 h 906236"/>
              <a:gd name="connsiteX10" fmla="*/ 103415 w 435429"/>
              <a:gd name="connsiteY10" fmla="*/ 609600 h 906236"/>
              <a:gd name="connsiteX11" fmla="*/ 166008 w 435429"/>
              <a:gd name="connsiteY11" fmla="*/ 487136 h 906236"/>
              <a:gd name="connsiteX12" fmla="*/ 176893 w 435429"/>
              <a:gd name="connsiteY12" fmla="*/ 457200 h 906236"/>
              <a:gd name="connsiteX13" fmla="*/ 176893 w 435429"/>
              <a:gd name="connsiteY13" fmla="*/ 391886 h 906236"/>
              <a:gd name="connsiteX14" fmla="*/ 174172 w 435429"/>
              <a:gd name="connsiteY14" fmla="*/ 283028 h 906236"/>
              <a:gd name="connsiteX15" fmla="*/ 171450 w 435429"/>
              <a:gd name="connsiteY15" fmla="*/ 244928 h 906236"/>
              <a:gd name="connsiteX16" fmla="*/ 155122 w 435429"/>
              <a:gd name="connsiteY16" fmla="*/ 144236 h 906236"/>
              <a:gd name="connsiteX17" fmla="*/ 141515 w 435429"/>
              <a:gd name="connsiteY17" fmla="*/ 78921 h 906236"/>
              <a:gd name="connsiteX18" fmla="*/ 136072 w 435429"/>
              <a:gd name="connsiteY18" fmla="*/ 51707 h 906236"/>
              <a:gd name="connsiteX19" fmla="*/ 141515 w 435429"/>
              <a:gd name="connsiteY19" fmla="*/ 27214 h 906236"/>
              <a:gd name="connsiteX20" fmla="*/ 149679 w 435429"/>
              <a:gd name="connsiteY20" fmla="*/ 8164 h 906236"/>
              <a:gd name="connsiteX21" fmla="*/ 163286 w 435429"/>
              <a:gd name="connsiteY21" fmla="*/ 0 h 906236"/>
              <a:gd name="connsiteX22" fmla="*/ 176893 w 435429"/>
              <a:gd name="connsiteY22" fmla="*/ 0 h 906236"/>
              <a:gd name="connsiteX23" fmla="*/ 187779 w 435429"/>
              <a:gd name="connsiteY23" fmla="*/ 5443 h 906236"/>
              <a:gd name="connsiteX24" fmla="*/ 201386 w 435429"/>
              <a:gd name="connsiteY24" fmla="*/ 21771 h 906236"/>
              <a:gd name="connsiteX25" fmla="*/ 214993 w 435429"/>
              <a:gd name="connsiteY25" fmla="*/ 54428 h 906236"/>
              <a:gd name="connsiteX26" fmla="*/ 288472 w 435429"/>
              <a:gd name="connsiteY26" fmla="*/ 234043 h 906236"/>
              <a:gd name="connsiteX27" fmla="*/ 348343 w 435429"/>
              <a:gd name="connsiteY27" fmla="*/ 383721 h 906236"/>
              <a:gd name="connsiteX28" fmla="*/ 375558 w 435429"/>
              <a:gd name="connsiteY28" fmla="*/ 446314 h 906236"/>
              <a:gd name="connsiteX29" fmla="*/ 391886 w 435429"/>
              <a:gd name="connsiteY29" fmla="*/ 489857 h 906236"/>
              <a:gd name="connsiteX30" fmla="*/ 413658 w 435429"/>
              <a:gd name="connsiteY30" fmla="*/ 522514 h 906236"/>
              <a:gd name="connsiteX31" fmla="*/ 435429 w 435429"/>
              <a:gd name="connsiteY31" fmla="*/ 547007 h 906236"/>
              <a:gd name="connsiteX0" fmla="*/ 435429 w 435429"/>
              <a:gd name="connsiteY0" fmla="*/ 547007 h 906236"/>
              <a:gd name="connsiteX1" fmla="*/ 163286 w 435429"/>
              <a:gd name="connsiteY1" fmla="*/ 906236 h 906236"/>
              <a:gd name="connsiteX2" fmla="*/ 62593 w 435429"/>
              <a:gd name="connsiteY2" fmla="*/ 895350 h 906236"/>
              <a:gd name="connsiteX3" fmla="*/ 32658 w 435429"/>
              <a:gd name="connsiteY3" fmla="*/ 884464 h 906236"/>
              <a:gd name="connsiteX4" fmla="*/ 10886 w 435429"/>
              <a:gd name="connsiteY4" fmla="*/ 862693 h 906236"/>
              <a:gd name="connsiteX5" fmla="*/ 0 w 435429"/>
              <a:gd name="connsiteY5" fmla="*/ 838200 h 906236"/>
              <a:gd name="connsiteX6" fmla="*/ 0 w 435429"/>
              <a:gd name="connsiteY6" fmla="*/ 816428 h 906236"/>
              <a:gd name="connsiteX7" fmla="*/ 8165 w 435429"/>
              <a:gd name="connsiteY7" fmla="*/ 789214 h 906236"/>
              <a:gd name="connsiteX8" fmla="*/ 32658 w 435429"/>
              <a:gd name="connsiteY8" fmla="*/ 740228 h 906236"/>
              <a:gd name="connsiteX9" fmla="*/ 103415 w 435429"/>
              <a:gd name="connsiteY9" fmla="*/ 609600 h 906236"/>
              <a:gd name="connsiteX10" fmla="*/ 166008 w 435429"/>
              <a:gd name="connsiteY10" fmla="*/ 487136 h 906236"/>
              <a:gd name="connsiteX11" fmla="*/ 176893 w 435429"/>
              <a:gd name="connsiteY11" fmla="*/ 457200 h 906236"/>
              <a:gd name="connsiteX12" fmla="*/ 176893 w 435429"/>
              <a:gd name="connsiteY12" fmla="*/ 391886 h 906236"/>
              <a:gd name="connsiteX13" fmla="*/ 174172 w 435429"/>
              <a:gd name="connsiteY13" fmla="*/ 283028 h 906236"/>
              <a:gd name="connsiteX14" fmla="*/ 171450 w 435429"/>
              <a:gd name="connsiteY14" fmla="*/ 244928 h 906236"/>
              <a:gd name="connsiteX15" fmla="*/ 155122 w 435429"/>
              <a:gd name="connsiteY15" fmla="*/ 144236 h 906236"/>
              <a:gd name="connsiteX16" fmla="*/ 141515 w 435429"/>
              <a:gd name="connsiteY16" fmla="*/ 78921 h 906236"/>
              <a:gd name="connsiteX17" fmla="*/ 136072 w 435429"/>
              <a:gd name="connsiteY17" fmla="*/ 51707 h 906236"/>
              <a:gd name="connsiteX18" fmla="*/ 141515 w 435429"/>
              <a:gd name="connsiteY18" fmla="*/ 27214 h 906236"/>
              <a:gd name="connsiteX19" fmla="*/ 149679 w 435429"/>
              <a:gd name="connsiteY19" fmla="*/ 8164 h 906236"/>
              <a:gd name="connsiteX20" fmla="*/ 163286 w 435429"/>
              <a:gd name="connsiteY20" fmla="*/ 0 h 906236"/>
              <a:gd name="connsiteX21" fmla="*/ 176893 w 435429"/>
              <a:gd name="connsiteY21" fmla="*/ 0 h 906236"/>
              <a:gd name="connsiteX22" fmla="*/ 187779 w 435429"/>
              <a:gd name="connsiteY22" fmla="*/ 5443 h 906236"/>
              <a:gd name="connsiteX23" fmla="*/ 201386 w 435429"/>
              <a:gd name="connsiteY23" fmla="*/ 21771 h 906236"/>
              <a:gd name="connsiteX24" fmla="*/ 214993 w 435429"/>
              <a:gd name="connsiteY24" fmla="*/ 54428 h 906236"/>
              <a:gd name="connsiteX25" fmla="*/ 288472 w 435429"/>
              <a:gd name="connsiteY25" fmla="*/ 234043 h 906236"/>
              <a:gd name="connsiteX26" fmla="*/ 348343 w 435429"/>
              <a:gd name="connsiteY26" fmla="*/ 383721 h 906236"/>
              <a:gd name="connsiteX27" fmla="*/ 375558 w 435429"/>
              <a:gd name="connsiteY27" fmla="*/ 446314 h 906236"/>
              <a:gd name="connsiteX28" fmla="*/ 391886 w 435429"/>
              <a:gd name="connsiteY28" fmla="*/ 489857 h 906236"/>
              <a:gd name="connsiteX29" fmla="*/ 413658 w 435429"/>
              <a:gd name="connsiteY29" fmla="*/ 522514 h 906236"/>
              <a:gd name="connsiteX30" fmla="*/ 435429 w 435429"/>
              <a:gd name="connsiteY30" fmla="*/ 547007 h 906236"/>
              <a:gd name="connsiteX0" fmla="*/ 435429 w 435429"/>
              <a:gd name="connsiteY0" fmla="*/ 547007 h 895350"/>
              <a:gd name="connsiteX1" fmla="*/ 62593 w 435429"/>
              <a:gd name="connsiteY1" fmla="*/ 895350 h 895350"/>
              <a:gd name="connsiteX2" fmla="*/ 32658 w 435429"/>
              <a:gd name="connsiteY2" fmla="*/ 884464 h 895350"/>
              <a:gd name="connsiteX3" fmla="*/ 10886 w 435429"/>
              <a:gd name="connsiteY3" fmla="*/ 862693 h 895350"/>
              <a:gd name="connsiteX4" fmla="*/ 0 w 435429"/>
              <a:gd name="connsiteY4" fmla="*/ 838200 h 895350"/>
              <a:gd name="connsiteX5" fmla="*/ 0 w 435429"/>
              <a:gd name="connsiteY5" fmla="*/ 816428 h 895350"/>
              <a:gd name="connsiteX6" fmla="*/ 8165 w 435429"/>
              <a:gd name="connsiteY6" fmla="*/ 789214 h 895350"/>
              <a:gd name="connsiteX7" fmla="*/ 32658 w 435429"/>
              <a:gd name="connsiteY7" fmla="*/ 740228 h 895350"/>
              <a:gd name="connsiteX8" fmla="*/ 103415 w 435429"/>
              <a:gd name="connsiteY8" fmla="*/ 609600 h 895350"/>
              <a:gd name="connsiteX9" fmla="*/ 166008 w 435429"/>
              <a:gd name="connsiteY9" fmla="*/ 487136 h 895350"/>
              <a:gd name="connsiteX10" fmla="*/ 176893 w 435429"/>
              <a:gd name="connsiteY10" fmla="*/ 457200 h 895350"/>
              <a:gd name="connsiteX11" fmla="*/ 176893 w 435429"/>
              <a:gd name="connsiteY11" fmla="*/ 391886 h 895350"/>
              <a:gd name="connsiteX12" fmla="*/ 174172 w 435429"/>
              <a:gd name="connsiteY12" fmla="*/ 283028 h 895350"/>
              <a:gd name="connsiteX13" fmla="*/ 171450 w 435429"/>
              <a:gd name="connsiteY13" fmla="*/ 244928 h 895350"/>
              <a:gd name="connsiteX14" fmla="*/ 155122 w 435429"/>
              <a:gd name="connsiteY14" fmla="*/ 144236 h 895350"/>
              <a:gd name="connsiteX15" fmla="*/ 141515 w 435429"/>
              <a:gd name="connsiteY15" fmla="*/ 78921 h 895350"/>
              <a:gd name="connsiteX16" fmla="*/ 136072 w 435429"/>
              <a:gd name="connsiteY16" fmla="*/ 51707 h 895350"/>
              <a:gd name="connsiteX17" fmla="*/ 141515 w 435429"/>
              <a:gd name="connsiteY17" fmla="*/ 27214 h 895350"/>
              <a:gd name="connsiteX18" fmla="*/ 149679 w 435429"/>
              <a:gd name="connsiteY18" fmla="*/ 8164 h 895350"/>
              <a:gd name="connsiteX19" fmla="*/ 163286 w 435429"/>
              <a:gd name="connsiteY19" fmla="*/ 0 h 895350"/>
              <a:gd name="connsiteX20" fmla="*/ 176893 w 435429"/>
              <a:gd name="connsiteY20" fmla="*/ 0 h 895350"/>
              <a:gd name="connsiteX21" fmla="*/ 187779 w 435429"/>
              <a:gd name="connsiteY21" fmla="*/ 5443 h 895350"/>
              <a:gd name="connsiteX22" fmla="*/ 201386 w 435429"/>
              <a:gd name="connsiteY22" fmla="*/ 21771 h 895350"/>
              <a:gd name="connsiteX23" fmla="*/ 214993 w 435429"/>
              <a:gd name="connsiteY23" fmla="*/ 54428 h 895350"/>
              <a:gd name="connsiteX24" fmla="*/ 288472 w 435429"/>
              <a:gd name="connsiteY24" fmla="*/ 234043 h 895350"/>
              <a:gd name="connsiteX25" fmla="*/ 348343 w 435429"/>
              <a:gd name="connsiteY25" fmla="*/ 383721 h 895350"/>
              <a:gd name="connsiteX26" fmla="*/ 375558 w 435429"/>
              <a:gd name="connsiteY26" fmla="*/ 446314 h 895350"/>
              <a:gd name="connsiteX27" fmla="*/ 391886 w 435429"/>
              <a:gd name="connsiteY27" fmla="*/ 489857 h 895350"/>
              <a:gd name="connsiteX28" fmla="*/ 413658 w 435429"/>
              <a:gd name="connsiteY28" fmla="*/ 522514 h 895350"/>
              <a:gd name="connsiteX29" fmla="*/ 435429 w 435429"/>
              <a:gd name="connsiteY29" fmla="*/ 547007 h 895350"/>
              <a:gd name="connsiteX0" fmla="*/ 435429 w 435429"/>
              <a:gd name="connsiteY0" fmla="*/ 547007 h 884464"/>
              <a:gd name="connsiteX1" fmla="*/ 32658 w 435429"/>
              <a:gd name="connsiteY1" fmla="*/ 884464 h 884464"/>
              <a:gd name="connsiteX2" fmla="*/ 10886 w 435429"/>
              <a:gd name="connsiteY2" fmla="*/ 862693 h 884464"/>
              <a:gd name="connsiteX3" fmla="*/ 0 w 435429"/>
              <a:gd name="connsiteY3" fmla="*/ 838200 h 884464"/>
              <a:gd name="connsiteX4" fmla="*/ 0 w 435429"/>
              <a:gd name="connsiteY4" fmla="*/ 816428 h 884464"/>
              <a:gd name="connsiteX5" fmla="*/ 8165 w 435429"/>
              <a:gd name="connsiteY5" fmla="*/ 789214 h 884464"/>
              <a:gd name="connsiteX6" fmla="*/ 32658 w 435429"/>
              <a:gd name="connsiteY6" fmla="*/ 740228 h 884464"/>
              <a:gd name="connsiteX7" fmla="*/ 103415 w 435429"/>
              <a:gd name="connsiteY7" fmla="*/ 609600 h 884464"/>
              <a:gd name="connsiteX8" fmla="*/ 166008 w 435429"/>
              <a:gd name="connsiteY8" fmla="*/ 487136 h 884464"/>
              <a:gd name="connsiteX9" fmla="*/ 176893 w 435429"/>
              <a:gd name="connsiteY9" fmla="*/ 457200 h 884464"/>
              <a:gd name="connsiteX10" fmla="*/ 176893 w 435429"/>
              <a:gd name="connsiteY10" fmla="*/ 391886 h 884464"/>
              <a:gd name="connsiteX11" fmla="*/ 174172 w 435429"/>
              <a:gd name="connsiteY11" fmla="*/ 283028 h 884464"/>
              <a:gd name="connsiteX12" fmla="*/ 171450 w 435429"/>
              <a:gd name="connsiteY12" fmla="*/ 244928 h 884464"/>
              <a:gd name="connsiteX13" fmla="*/ 155122 w 435429"/>
              <a:gd name="connsiteY13" fmla="*/ 144236 h 884464"/>
              <a:gd name="connsiteX14" fmla="*/ 141515 w 435429"/>
              <a:gd name="connsiteY14" fmla="*/ 78921 h 884464"/>
              <a:gd name="connsiteX15" fmla="*/ 136072 w 435429"/>
              <a:gd name="connsiteY15" fmla="*/ 51707 h 884464"/>
              <a:gd name="connsiteX16" fmla="*/ 141515 w 435429"/>
              <a:gd name="connsiteY16" fmla="*/ 27214 h 884464"/>
              <a:gd name="connsiteX17" fmla="*/ 149679 w 435429"/>
              <a:gd name="connsiteY17" fmla="*/ 8164 h 884464"/>
              <a:gd name="connsiteX18" fmla="*/ 163286 w 435429"/>
              <a:gd name="connsiteY18" fmla="*/ 0 h 884464"/>
              <a:gd name="connsiteX19" fmla="*/ 176893 w 435429"/>
              <a:gd name="connsiteY19" fmla="*/ 0 h 884464"/>
              <a:gd name="connsiteX20" fmla="*/ 187779 w 435429"/>
              <a:gd name="connsiteY20" fmla="*/ 5443 h 884464"/>
              <a:gd name="connsiteX21" fmla="*/ 201386 w 435429"/>
              <a:gd name="connsiteY21" fmla="*/ 21771 h 884464"/>
              <a:gd name="connsiteX22" fmla="*/ 214993 w 435429"/>
              <a:gd name="connsiteY22" fmla="*/ 54428 h 884464"/>
              <a:gd name="connsiteX23" fmla="*/ 288472 w 435429"/>
              <a:gd name="connsiteY23" fmla="*/ 234043 h 884464"/>
              <a:gd name="connsiteX24" fmla="*/ 348343 w 435429"/>
              <a:gd name="connsiteY24" fmla="*/ 383721 h 884464"/>
              <a:gd name="connsiteX25" fmla="*/ 375558 w 435429"/>
              <a:gd name="connsiteY25" fmla="*/ 446314 h 884464"/>
              <a:gd name="connsiteX26" fmla="*/ 391886 w 435429"/>
              <a:gd name="connsiteY26" fmla="*/ 489857 h 884464"/>
              <a:gd name="connsiteX27" fmla="*/ 413658 w 435429"/>
              <a:gd name="connsiteY27" fmla="*/ 522514 h 884464"/>
              <a:gd name="connsiteX28" fmla="*/ 435429 w 435429"/>
              <a:gd name="connsiteY28" fmla="*/ 547007 h 884464"/>
              <a:gd name="connsiteX0" fmla="*/ 435429 w 435429"/>
              <a:gd name="connsiteY0" fmla="*/ 547007 h 862693"/>
              <a:gd name="connsiteX1" fmla="*/ 10886 w 435429"/>
              <a:gd name="connsiteY1" fmla="*/ 862693 h 862693"/>
              <a:gd name="connsiteX2" fmla="*/ 0 w 435429"/>
              <a:gd name="connsiteY2" fmla="*/ 838200 h 862693"/>
              <a:gd name="connsiteX3" fmla="*/ 0 w 435429"/>
              <a:gd name="connsiteY3" fmla="*/ 816428 h 862693"/>
              <a:gd name="connsiteX4" fmla="*/ 8165 w 435429"/>
              <a:gd name="connsiteY4" fmla="*/ 789214 h 862693"/>
              <a:gd name="connsiteX5" fmla="*/ 32658 w 435429"/>
              <a:gd name="connsiteY5" fmla="*/ 740228 h 862693"/>
              <a:gd name="connsiteX6" fmla="*/ 103415 w 435429"/>
              <a:gd name="connsiteY6" fmla="*/ 609600 h 862693"/>
              <a:gd name="connsiteX7" fmla="*/ 166008 w 435429"/>
              <a:gd name="connsiteY7" fmla="*/ 487136 h 862693"/>
              <a:gd name="connsiteX8" fmla="*/ 176893 w 435429"/>
              <a:gd name="connsiteY8" fmla="*/ 457200 h 862693"/>
              <a:gd name="connsiteX9" fmla="*/ 176893 w 435429"/>
              <a:gd name="connsiteY9" fmla="*/ 391886 h 862693"/>
              <a:gd name="connsiteX10" fmla="*/ 174172 w 435429"/>
              <a:gd name="connsiteY10" fmla="*/ 283028 h 862693"/>
              <a:gd name="connsiteX11" fmla="*/ 171450 w 435429"/>
              <a:gd name="connsiteY11" fmla="*/ 244928 h 862693"/>
              <a:gd name="connsiteX12" fmla="*/ 155122 w 435429"/>
              <a:gd name="connsiteY12" fmla="*/ 144236 h 862693"/>
              <a:gd name="connsiteX13" fmla="*/ 141515 w 435429"/>
              <a:gd name="connsiteY13" fmla="*/ 78921 h 862693"/>
              <a:gd name="connsiteX14" fmla="*/ 136072 w 435429"/>
              <a:gd name="connsiteY14" fmla="*/ 51707 h 862693"/>
              <a:gd name="connsiteX15" fmla="*/ 141515 w 435429"/>
              <a:gd name="connsiteY15" fmla="*/ 27214 h 862693"/>
              <a:gd name="connsiteX16" fmla="*/ 149679 w 435429"/>
              <a:gd name="connsiteY16" fmla="*/ 8164 h 862693"/>
              <a:gd name="connsiteX17" fmla="*/ 163286 w 435429"/>
              <a:gd name="connsiteY17" fmla="*/ 0 h 862693"/>
              <a:gd name="connsiteX18" fmla="*/ 176893 w 435429"/>
              <a:gd name="connsiteY18" fmla="*/ 0 h 862693"/>
              <a:gd name="connsiteX19" fmla="*/ 187779 w 435429"/>
              <a:gd name="connsiteY19" fmla="*/ 5443 h 862693"/>
              <a:gd name="connsiteX20" fmla="*/ 201386 w 435429"/>
              <a:gd name="connsiteY20" fmla="*/ 21771 h 862693"/>
              <a:gd name="connsiteX21" fmla="*/ 214993 w 435429"/>
              <a:gd name="connsiteY21" fmla="*/ 54428 h 862693"/>
              <a:gd name="connsiteX22" fmla="*/ 288472 w 435429"/>
              <a:gd name="connsiteY22" fmla="*/ 234043 h 862693"/>
              <a:gd name="connsiteX23" fmla="*/ 348343 w 435429"/>
              <a:gd name="connsiteY23" fmla="*/ 383721 h 862693"/>
              <a:gd name="connsiteX24" fmla="*/ 375558 w 435429"/>
              <a:gd name="connsiteY24" fmla="*/ 446314 h 862693"/>
              <a:gd name="connsiteX25" fmla="*/ 391886 w 435429"/>
              <a:gd name="connsiteY25" fmla="*/ 489857 h 862693"/>
              <a:gd name="connsiteX26" fmla="*/ 413658 w 435429"/>
              <a:gd name="connsiteY26" fmla="*/ 522514 h 862693"/>
              <a:gd name="connsiteX27" fmla="*/ 435429 w 435429"/>
              <a:gd name="connsiteY27" fmla="*/ 547007 h 862693"/>
              <a:gd name="connsiteX0" fmla="*/ 435429 w 435429"/>
              <a:gd name="connsiteY0" fmla="*/ 547007 h 838200"/>
              <a:gd name="connsiteX1" fmla="*/ 0 w 435429"/>
              <a:gd name="connsiteY1" fmla="*/ 838200 h 838200"/>
              <a:gd name="connsiteX2" fmla="*/ 0 w 435429"/>
              <a:gd name="connsiteY2" fmla="*/ 816428 h 838200"/>
              <a:gd name="connsiteX3" fmla="*/ 8165 w 435429"/>
              <a:gd name="connsiteY3" fmla="*/ 789214 h 838200"/>
              <a:gd name="connsiteX4" fmla="*/ 32658 w 435429"/>
              <a:gd name="connsiteY4" fmla="*/ 740228 h 838200"/>
              <a:gd name="connsiteX5" fmla="*/ 103415 w 435429"/>
              <a:gd name="connsiteY5" fmla="*/ 609600 h 838200"/>
              <a:gd name="connsiteX6" fmla="*/ 166008 w 435429"/>
              <a:gd name="connsiteY6" fmla="*/ 487136 h 838200"/>
              <a:gd name="connsiteX7" fmla="*/ 176893 w 435429"/>
              <a:gd name="connsiteY7" fmla="*/ 457200 h 838200"/>
              <a:gd name="connsiteX8" fmla="*/ 176893 w 435429"/>
              <a:gd name="connsiteY8" fmla="*/ 391886 h 838200"/>
              <a:gd name="connsiteX9" fmla="*/ 174172 w 435429"/>
              <a:gd name="connsiteY9" fmla="*/ 283028 h 838200"/>
              <a:gd name="connsiteX10" fmla="*/ 171450 w 435429"/>
              <a:gd name="connsiteY10" fmla="*/ 244928 h 838200"/>
              <a:gd name="connsiteX11" fmla="*/ 155122 w 435429"/>
              <a:gd name="connsiteY11" fmla="*/ 144236 h 838200"/>
              <a:gd name="connsiteX12" fmla="*/ 141515 w 435429"/>
              <a:gd name="connsiteY12" fmla="*/ 78921 h 838200"/>
              <a:gd name="connsiteX13" fmla="*/ 136072 w 435429"/>
              <a:gd name="connsiteY13" fmla="*/ 51707 h 838200"/>
              <a:gd name="connsiteX14" fmla="*/ 141515 w 435429"/>
              <a:gd name="connsiteY14" fmla="*/ 27214 h 838200"/>
              <a:gd name="connsiteX15" fmla="*/ 149679 w 435429"/>
              <a:gd name="connsiteY15" fmla="*/ 8164 h 838200"/>
              <a:gd name="connsiteX16" fmla="*/ 163286 w 435429"/>
              <a:gd name="connsiteY16" fmla="*/ 0 h 838200"/>
              <a:gd name="connsiteX17" fmla="*/ 176893 w 435429"/>
              <a:gd name="connsiteY17" fmla="*/ 0 h 838200"/>
              <a:gd name="connsiteX18" fmla="*/ 187779 w 435429"/>
              <a:gd name="connsiteY18" fmla="*/ 5443 h 838200"/>
              <a:gd name="connsiteX19" fmla="*/ 201386 w 435429"/>
              <a:gd name="connsiteY19" fmla="*/ 21771 h 838200"/>
              <a:gd name="connsiteX20" fmla="*/ 214993 w 435429"/>
              <a:gd name="connsiteY20" fmla="*/ 54428 h 838200"/>
              <a:gd name="connsiteX21" fmla="*/ 288472 w 435429"/>
              <a:gd name="connsiteY21" fmla="*/ 234043 h 838200"/>
              <a:gd name="connsiteX22" fmla="*/ 348343 w 435429"/>
              <a:gd name="connsiteY22" fmla="*/ 383721 h 838200"/>
              <a:gd name="connsiteX23" fmla="*/ 375558 w 435429"/>
              <a:gd name="connsiteY23" fmla="*/ 446314 h 838200"/>
              <a:gd name="connsiteX24" fmla="*/ 391886 w 435429"/>
              <a:gd name="connsiteY24" fmla="*/ 489857 h 838200"/>
              <a:gd name="connsiteX25" fmla="*/ 413658 w 435429"/>
              <a:gd name="connsiteY25" fmla="*/ 522514 h 838200"/>
              <a:gd name="connsiteX26" fmla="*/ 435429 w 435429"/>
              <a:gd name="connsiteY26" fmla="*/ 547007 h 838200"/>
              <a:gd name="connsiteX0" fmla="*/ 435429 w 435429"/>
              <a:gd name="connsiteY0" fmla="*/ 547007 h 838200"/>
              <a:gd name="connsiteX1" fmla="*/ 0 w 435429"/>
              <a:gd name="connsiteY1" fmla="*/ 838200 h 838200"/>
              <a:gd name="connsiteX2" fmla="*/ 8165 w 435429"/>
              <a:gd name="connsiteY2" fmla="*/ 789214 h 838200"/>
              <a:gd name="connsiteX3" fmla="*/ 32658 w 435429"/>
              <a:gd name="connsiteY3" fmla="*/ 740228 h 838200"/>
              <a:gd name="connsiteX4" fmla="*/ 103415 w 435429"/>
              <a:gd name="connsiteY4" fmla="*/ 609600 h 838200"/>
              <a:gd name="connsiteX5" fmla="*/ 166008 w 435429"/>
              <a:gd name="connsiteY5" fmla="*/ 487136 h 838200"/>
              <a:gd name="connsiteX6" fmla="*/ 176893 w 435429"/>
              <a:gd name="connsiteY6" fmla="*/ 457200 h 838200"/>
              <a:gd name="connsiteX7" fmla="*/ 176893 w 435429"/>
              <a:gd name="connsiteY7" fmla="*/ 391886 h 838200"/>
              <a:gd name="connsiteX8" fmla="*/ 174172 w 435429"/>
              <a:gd name="connsiteY8" fmla="*/ 283028 h 838200"/>
              <a:gd name="connsiteX9" fmla="*/ 171450 w 435429"/>
              <a:gd name="connsiteY9" fmla="*/ 244928 h 838200"/>
              <a:gd name="connsiteX10" fmla="*/ 155122 w 435429"/>
              <a:gd name="connsiteY10" fmla="*/ 144236 h 838200"/>
              <a:gd name="connsiteX11" fmla="*/ 141515 w 435429"/>
              <a:gd name="connsiteY11" fmla="*/ 78921 h 838200"/>
              <a:gd name="connsiteX12" fmla="*/ 136072 w 435429"/>
              <a:gd name="connsiteY12" fmla="*/ 51707 h 838200"/>
              <a:gd name="connsiteX13" fmla="*/ 141515 w 435429"/>
              <a:gd name="connsiteY13" fmla="*/ 27214 h 838200"/>
              <a:gd name="connsiteX14" fmla="*/ 149679 w 435429"/>
              <a:gd name="connsiteY14" fmla="*/ 8164 h 838200"/>
              <a:gd name="connsiteX15" fmla="*/ 163286 w 435429"/>
              <a:gd name="connsiteY15" fmla="*/ 0 h 838200"/>
              <a:gd name="connsiteX16" fmla="*/ 176893 w 435429"/>
              <a:gd name="connsiteY16" fmla="*/ 0 h 838200"/>
              <a:gd name="connsiteX17" fmla="*/ 187779 w 435429"/>
              <a:gd name="connsiteY17" fmla="*/ 5443 h 838200"/>
              <a:gd name="connsiteX18" fmla="*/ 201386 w 435429"/>
              <a:gd name="connsiteY18" fmla="*/ 21771 h 838200"/>
              <a:gd name="connsiteX19" fmla="*/ 214993 w 435429"/>
              <a:gd name="connsiteY19" fmla="*/ 54428 h 838200"/>
              <a:gd name="connsiteX20" fmla="*/ 288472 w 435429"/>
              <a:gd name="connsiteY20" fmla="*/ 234043 h 838200"/>
              <a:gd name="connsiteX21" fmla="*/ 348343 w 435429"/>
              <a:gd name="connsiteY21" fmla="*/ 383721 h 838200"/>
              <a:gd name="connsiteX22" fmla="*/ 375558 w 435429"/>
              <a:gd name="connsiteY22" fmla="*/ 446314 h 838200"/>
              <a:gd name="connsiteX23" fmla="*/ 391886 w 435429"/>
              <a:gd name="connsiteY23" fmla="*/ 489857 h 838200"/>
              <a:gd name="connsiteX24" fmla="*/ 413658 w 435429"/>
              <a:gd name="connsiteY24" fmla="*/ 522514 h 838200"/>
              <a:gd name="connsiteX25" fmla="*/ 435429 w 435429"/>
              <a:gd name="connsiteY25" fmla="*/ 547007 h 838200"/>
              <a:gd name="connsiteX0" fmla="*/ 427264 w 427264"/>
              <a:gd name="connsiteY0" fmla="*/ 547007 h 789214"/>
              <a:gd name="connsiteX1" fmla="*/ 0 w 427264"/>
              <a:gd name="connsiteY1" fmla="*/ 789214 h 789214"/>
              <a:gd name="connsiteX2" fmla="*/ 24493 w 427264"/>
              <a:gd name="connsiteY2" fmla="*/ 740228 h 789214"/>
              <a:gd name="connsiteX3" fmla="*/ 95250 w 427264"/>
              <a:gd name="connsiteY3" fmla="*/ 609600 h 789214"/>
              <a:gd name="connsiteX4" fmla="*/ 157843 w 427264"/>
              <a:gd name="connsiteY4" fmla="*/ 487136 h 789214"/>
              <a:gd name="connsiteX5" fmla="*/ 168728 w 427264"/>
              <a:gd name="connsiteY5" fmla="*/ 457200 h 789214"/>
              <a:gd name="connsiteX6" fmla="*/ 168728 w 427264"/>
              <a:gd name="connsiteY6" fmla="*/ 391886 h 789214"/>
              <a:gd name="connsiteX7" fmla="*/ 166007 w 427264"/>
              <a:gd name="connsiteY7" fmla="*/ 283028 h 789214"/>
              <a:gd name="connsiteX8" fmla="*/ 163285 w 427264"/>
              <a:gd name="connsiteY8" fmla="*/ 244928 h 789214"/>
              <a:gd name="connsiteX9" fmla="*/ 146957 w 427264"/>
              <a:gd name="connsiteY9" fmla="*/ 144236 h 789214"/>
              <a:gd name="connsiteX10" fmla="*/ 133350 w 427264"/>
              <a:gd name="connsiteY10" fmla="*/ 78921 h 789214"/>
              <a:gd name="connsiteX11" fmla="*/ 127907 w 427264"/>
              <a:gd name="connsiteY11" fmla="*/ 51707 h 789214"/>
              <a:gd name="connsiteX12" fmla="*/ 133350 w 427264"/>
              <a:gd name="connsiteY12" fmla="*/ 27214 h 789214"/>
              <a:gd name="connsiteX13" fmla="*/ 141514 w 427264"/>
              <a:gd name="connsiteY13" fmla="*/ 8164 h 789214"/>
              <a:gd name="connsiteX14" fmla="*/ 155121 w 427264"/>
              <a:gd name="connsiteY14" fmla="*/ 0 h 789214"/>
              <a:gd name="connsiteX15" fmla="*/ 168728 w 427264"/>
              <a:gd name="connsiteY15" fmla="*/ 0 h 789214"/>
              <a:gd name="connsiteX16" fmla="*/ 179614 w 427264"/>
              <a:gd name="connsiteY16" fmla="*/ 5443 h 789214"/>
              <a:gd name="connsiteX17" fmla="*/ 193221 w 427264"/>
              <a:gd name="connsiteY17" fmla="*/ 21771 h 789214"/>
              <a:gd name="connsiteX18" fmla="*/ 206828 w 427264"/>
              <a:gd name="connsiteY18" fmla="*/ 54428 h 789214"/>
              <a:gd name="connsiteX19" fmla="*/ 280307 w 427264"/>
              <a:gd name="connsiteY19" fmla="*/ 234043 h 789214"/>
              <a:gd name="connsiteX20" fmla="*/ 340178 w 427264"/>
              <a:gd name="connsiteY20" fmla="*/ 383721 h 789214"/>
              <a:gd name="connsiteX21" fmla="*/ 367393 w 427264"/>
              <a:gd name="connsiteY21" fmla="*/ 446314 h 789214"/>
              <a:gd name="connsiteX22" fmla="*/ 383721 w 427264"/>
              <a:gd name="connsiteY22" fmla="*/ 489857 h 789214"/>
              <a:gd name="connsiteX23" fmla="*/ 405493 w 427264"/>
              <a:gd name="connsiteY23" fmla="*/ 522514 h 789214"/>
              <a:gd name="connsiteX24" fmla="*/ 427264 w 427264"/>
              <a:gd name="connsiteY24" fmla="*/ 547007 h 789214"/>
              <a:gd name="connsiteX0" fmla="*/ 402771 w 402771"/>
              <a:gd name="connsiteY0" fmla="*/ 547007 h 740228"/>
              <a:gd name="connsiteX1" fmla="*/ 0 w 402771"/>
              <a:gd name="connsiteY1" fmla="*/ 740228 h 740228"/>
              <a:gd name="connsiteX2" fmla="*/ 70757 w 402771"/>
              <a:gd name="connsiteY2" fmla="*/ 609600 h 740228"/>
              <a:gd name="connsiteX3" fmla="*/ 133350 w 402771"/>
              <a:gd name="connsiteY3" fmla="*/ 487136 h 740228"/>
              <a:gd name="connsiteX4" fmla="*/ 144235 w 402771"/>
              <a:gd name="connsiteY4" fmla="*/ 457200 h 740228"/>
              <a:gd name="connsiteX5" fmla="*/ 144235 w 402771"/>
              <a:gd name="connsiteY5" fmla="*/ 391886 h 740228"/>
              <a:gd name="connsiteX6" fmla="*/ 141514 w 402771"/>
              <a:gd name="connsiteY6" fmla="*/ 283028 h 740228"/>
              <a:gd name="connsiteX7" fmla="*/ 138792 w 402771"/>
              <a:gd name="connsiteY7" fmla="*/ 244928 h 740228"/>
              <a:gd name="connsiteX8" fmla="*/ 122464 w 402771"/>
              <a:gd name="connsiteY8" fmla="*/ 144236 h 740228"/>
              <a:gd name="connsiteX9" fmla="*/ 108857 w 402771"/>
              <a:gd name="connsiteY9" fmla="*/ 78921 h 740228"/>
              <a:gd name="connsiteX10" fmla="*/ 103414 w 402771"/>
              <a:gd name="connsiteY10" fmla="*/ 51707 h 740228"/>
              <a:gd name="connsiteX11" fmla="*/ 108857 w 402771"/>
              <a:gd name="connsiteY11" fmla="*/ 27214 h 740228"/>
              <a:gd name="connsiteX12" fmla="*/ 117021 w 402771"/>
              <a:gd name="connsiteY12" fmla="*/ 8164 h 740228"/>
              <a:gd name="connsiteX13" fmla="*/ 130628 w 402771"/>
              <a:gd name="connsiteY13" fmla="*/ 0 h 740228"/>
              <a:gd name="connsiteX14" fmla="*/ 144235 w 402771"/>
              <a:gd name="connsiteY14" fmla="*/ 0 h 740228"/>
              <a:gd name="connsiteX15" fmla="*/ 155121 w 402771"/>
              <a:gd name="connsiteY15" fmla="*/ 5443 h 740228"/>
              <a:gd name="connsiteX16" fmla="*/ 168728 w 402771"/>
              <a:gd name="connsiteY16" fmla="*/ 21771 h 740228"/>
              <a:gd name="connsiteX17" fmla="*/ 182335 w 402771"/>
              <a:gd name="connsiteY17" fmla="*/ 54428 h 740228"/>
              <a:gd name="connsiteX18" fmla="*/ 255814 w 402771"/>
              <a:gd name="connsiteY18" fmla="*/ 234043 h 740228"/>
              <a:gd name="connsiteX19" fmla="*/ 315685 w 402771"/>
              <a:gd name="connsiteY19" fmla="*/ 383721 h 740228"/>
              <a:gd name="connsiteX20" fmla="*/ 342900 w 402771"/>
              <a:gd name="connsiteY20" fmla="*/ 446314 h 740228"/>
              <a:gd name="connsiteX21" fmla="*/ 359228 w 402771"/>
              <a:gd name="connsiteY21" fmla="*/ 489857 h 740228"/>
              <a:gd name="connsiteX22" fmla="*/ 381000 w 402771"/>
              <a:gd name="connsiteY22" fmla="*/ 522514 h 740228"/>
              <a:gd name="connsiteX23" fmla="*/ 402771 w 402771"/>
              <a:gd name="connsiteY23" fmla="*/ 547007 h 740228"/>
              <a:gd name="connsiteX0" fmla="*/ 332014 w 332014"/>
              <a:gd name="connsiteY0" fmla="*/ 547007 h 609600"/>
              <a:gd name="connsiteX1" fmla="*/ 0 w 332014"/>
              <a:gd name="connsiteY1" fmla="*/ 609600 h 609600"/>
              <a:gd name="connsiteX2" fmla="*/ 62593 w 332014"/>
              <a:gd name="connsiteY2" fmla="*/ 487136 h 609600"/>
              <a:gd name="connsiteX3" fmla="*/ 73478 w 332014"/>
              <a:gd name="connsiteY3" fmla="*/ 457200 h 609600"/>
              <a:gd name="connsiteX4" fmla="*/ 73478 w 332014"/>
              <a:gd name="connsiteY4" fmla="*/ 391886 h 609600"/>
              <a:gd name="connsiteX5" fmla="*/ 70757 w 332014"/>
              <a:gd name="connsiteY5" fmla="*/ 283028 h 609600"/>
              <a:gd name="connsiteX6" fmla="*/ 68035 w 332014"/>
              <a:gd name="connsiteY6" fmla="*/ 244928 h 609600"/>
              <a:gd name="connsiteX7" fmla="*/ 51707 w 332014"/>
              <a:gd name="connsiteY7" fmla="*/ 144236 h 609600"/>
              <a:gd name="connsiteX8" fmla="*/ 38100 w 332014"/>
              <a:gd name="connsiteY8" fmla="*/ 78921 h 609600"/>
              <a:gd name="connsiteX9" fmla="*/ 32657 w 332014"/>
              <a:gd name="connsiteY9" fmla="*/ 51707 h 609600"/>
              <a:gd name="connsiteX10" fmla="*/ 38100 w 332014"/>
              <a:gd name="connsiteY10" fmla="*/ 27214 h 609600"/>
              <a:gd name="connsiteX11" fmla="*/ 46264 w 332014"/>
              <a:gd name="connsiteY11" fmla="*/ 8164 h 609600"/>
              <a:gd name="connsiteX12" fmla="*/ 59871 w 332014"/>
              <a:gd name="connsiteY12" fmla="*/ 0 h 609600"/>
              <a:gd name="connsiteX13" fmla="*/ 73478 w 332014"/>
              <a:gd name="connsiteY13" fmla="*/ 0 h 609600"/>
              <a:gd name="connsiteX14" fmla="*/ 84364 w 332014"/>
              <a:gd name="connsiteY14" fmla="*/ 5443 h 609600"/>
              <a:gd name="connsiteX15" fmla="*/ 97971 w 332014"/>
              <a:gd name="connsiteY15" fmla="*/ 21771 h 609600"/>
              <a:gd name="connsiteX16" fmla="*/ 111578 w 332014"/>
              <a:gd name="connsiteY16" fmla="*/ 54428 h 609600"/>
              <a:gd name="connsiteX17" fmla="*/ 185057 w 332014"/>
              <a:gd name="connsiteY17" fmla="*/ 234043 h 609600"/>
              <a:gd name="connsiteX18" fmla="*/ 244928 w 332014"/>
              <a:gd name="connsiteY18" fmla="*/ 383721 h 609600"/>
              <a:gd name="connsiteX19" fmla="*/ 272143 w 332014"/>
              <a:gd name="connsiteY19" fmla="*/ 446314 h 609600"/>
              <a:gd name="connsiteX20" fmla="*/ 288471 w 332014"/>
              <a:gd name="connsiteY20" fmla="*/ 489857 h 609600"/>
              <a:gd name="connsiteX21" fmla="*/ 310243 w 332014"/>
              <a:gd name="connsiteY21" fmla="*/ 522514 h 609600"/>
              <a:gd name="connsiteX22" fmla="*/ 332014 w 332014"/>
              <a:gd name="connsiteY22" fmla="*/ 547007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2014" h="609600">
                <a:moveTo>
                  <a:pt x="332014" y="547007"/>
                </a:moveTo>
                <a:lnTo>
                  <a:pt x="0" y="609600"/>
                </a:lnTo>
                <a:lnTo>
                  <a:pt x="62593" y="487136"/>
                </a:lnTo>
                <a:lnTo>
                  <a:pt x="73478" y="457200"/>
                </a:lnTo>
                <a:lnTo>
                  <a:pt x="73478" y="391886"/>
                </a:lnTo>
                <a:lnTo>
                  <a:pt x="70757" y="283028"/>
                </a:lnTo>
                <a:lnTo>
                  <a:pt x="68035" y="244928"/>
                </a:lnTo>
                <a:lnTo>
                  <a:pt x="51707" y="144236"/>
                </a:lnTo>
                <a:lnTo>
                  <a:pt x="38100" y="78921"/>
                </a:lnTo>
                <a:lnTo>
                  <a:pt x="32657" y="51707"/>
                </a:lnTo>
                <a:lnTo>
                  <a:pt x="38100" y="27214"/>
                </a:lnTo>
                <a:lnTo>
                  <a:pt x="46264" y="8164"/>
                </a:lnTo>
                <a:lnTo>
                  <a:pt x="59871" y="0"/>
                </a:lnTo>
                <a:lnTo>
                  <a:pt x="73478" y="0"/>
                </a:lnTo>
                <a:lnTo>
                  <a:pt x="84364" y="5443"/>
                </a:lnTo>
                <a:lnTo>
                  <a:pt x="97971" y="21771"/>
                </a:lnTo>
                <a:lnTo>
                  <a:pt x="111578" y="54428"/>
                </a:lnTo>
                <a:lnTo>
                  <a:pt x="185057" y="234043"/>
                </a:lnTo>
                <a:lnTo>
                  <a:pt x="244928" y="383721"/>
                </a:lnTo>
                <a:lnTo>
                  <a:pt x="272143" y="446314"/>
                </a:lnTo>
                <a:lnTo>
                  <a:pt x="288471" y="489857"/>
                </a:lnTo>
                <a:lnTo>
                  <a:pt x="310243" y="522514"/>
                </a:lnTo>
                <a:lnTo>
                  <a:pt x="332014" y="54700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7E23A85-3F35-4718-B14D-9F002D938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560513"/>
            <a:ext cx="4681538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6699747-FEF4-483C-A4EC-4BCBF5F93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4" y="1558925"/>
            <a:ext cx="468153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F06C122-5896-4F17-85D4-9A3E73D6A5DB}"/>
              </a:ext>
            </a:extLst>
          </p:cNvPr>
          <p:cNvSpPr/>
          <p:nvPr/>
        </p:nvSpPr>
        <p:spPr>
          <a:xfrm rot="18900000">
            <a:off x="3170238" y="2219326"/>
            <a:ext cx="2235200" cy="900113"/>
          </a:xfrm>
          <a:custGeom>
            <a:avLst/>
            <a:gdLst>
              <a:gd name="connsiteX0" fmla="*/ 1443037 w 2235994"/>
              <a:gd name="connsiteY0" fmla="*/ 785813 h 900113"/>
              <a:gd name="connsiteX1" fmla="*/ 1824037 w 2235994"/>
              <a:gd name="connsiteY1" fmla="*/ 685800 h 900113"/>
              <a:gd name="connsiteX2" fmla="*/ 1969294 w 2235994"/>
              <a:gd name="connsiteY2" fmla="*/ 642938 h 900113"/>
              <a:gd name="connsiteX3" fmla="*/ 2016919 w 2235994"/>
              <a:gd name="connsiteY3" fmla="*/ 631031 h 900113"/>
              <a:gd name="connsiteX4" fmla="*/ 2064544 w 2235994"/>
              <a:gd name="connsiteY4" fmla="*/ 626269 h 900113"/>
              <a:gd name="connsiteX5" fmla="*/ 2116931 w 2235994"/>
              <a:gd name="connsiteY5" fmla="*/ 621506 h 900113"/>
              <a:gd name="connsiteX6" fmla="*/ 2152650 w 2235994"/>
              <a:gd name="connsiteY6" fmla="*/ 619125 h 900113"/>
              <a:gd name="connsiteX7" fmla="*/ 2176462 w 2235994"/>
              <a:gd name="connsiteY7" fmla="*/ 611981 h 900113"/>
              <a:gd name="connsiteX8" fmla="*/ 2205037 w 2235994"/>
              <a:gd name="connsiteY8" fmla="*/ 595313 h 900113"/>
              <a:gd name="connsiteX9" fmla="*/ 2219325 w 2235994"/>
              <a:gd name="connsiteY9" fmla="*/ 573881 h 900113"/>
              <a:gd name="connsiteX10" fmla="*/ 2231231 w 2235994"/>
              <a:gd name="connsiteY10" fmla="*/ 557213 h 900113"/>
              <a:gd name="connsiteX11" fmla="*/ 2235994 w 2235994"/>
              <a:gd name="connsiteY11" fmla="*/ 535781 h 900113"/>
              <a:gd name="connsiteX12" fmla="*/ 2235994 w 2235994"/>
              <a:gd name="connsiteY12" fmla="*/ 516731 h 900113"/>
              <a:gd name="connsiteX13" fmla="*/ 2231231 w 2235994"/>
              <a:gd name="connsiteY13" fmla="*/ 495300 h 900113"/>
              <a:gd name="connsiteX14" fmla="*/ 2231231 w 2235994"/>
              <a:gd name="connsiteY14" fmla="*/ 428625 h 900113"/>
              <a:gd name="connsiteX15" fmla="*/ 2221706 w 2235994"/>
              <a:gd name="connsiteY15" fmla="*/ 330994 h 900113"/>
              <a:gd name="connsiteX16" fmla="*/ 2205037 w 2235994"/>
              <a:gd name="connsiteY16" fmla="*/ 257175 h 900113"/>
              <a:gd name="connsiteX17" fmla="*/ 2178844 w 2235994"/>
              <a:gd name="connsiteY17" fmla="*/ 178594 h 900113"/>
              <a:gd name="connsiteX18" fmla="*/ 2126456 w 2235994"/>
              <a:gd name="connsiteY18" fmla="*/ 85725 h 900113"/>
              <a:gd name="connsiteX19" fmla="*/ 2071687 w 2235994"/>
              <a:gd name="connsiteY19" fmla="*/ 21431 h 900113"/>
              <a:gd name="connsiteX20" fmla="*/ 2045494 w 2235994"/>
              <a:gd name="connsiteY20" fmla="*/ 2381 h 900113"/>
              <a:gd name="connsiteX21" fmla="*/ 2031206 w 2235994"/>
              <a:gd name="connsiteY21" fmla="*/ 0 h 900113"/>
              <a:gd name="connsiteX22" fmla="*/ 2019300 w 2235994"/>
              <a:gd name="connsiteY22" fmla="*/ 2381 h 900113"/>
              <a:gd name="connsiteX23" fmla="*/ 2009775 w 2235994"/>
              <a:gd name="connsiteY23" fmla="*/ 16669 h 900113"/>
              <a:gd name="connsiteX24" fmla="*/ 2007394 w 2235994"/>
              <a:gd name="connsiteY24" fmla="*/ 28575 h 900113"/>
              <a:gd name="connsiteX25" fmla="*/ 2009775 w 2235994"/>
              <a:gd name="connsiteY25" fmla="*/ 52388 h 900113"/>
              <a:gd name="connsiteX26" fmla="*/ 2016919 w 2235994"/>
              <a:gd name="connsiteY26" fmla="*/ 88106 h 900113"/>
              <a:gd name="connsiteX27" fmla="*/ 2021681 w 2235994"/>
              <a:gd name="connsiteY27" fmla="*/ 133350 h 900113"/>
              <a:gd name="connsiteX28" fmla="*/ 2021681 w 2235994"/>
              <a:gd name="connsiteY28" fmla="*/ 185738 h 900113"/>
              <a:gd name="connsiteX29" fmla="*/ 2014537 w 2235994"/>
              <a:gd name="connsiteY29" fmla="*/ 230981 h 900113"/>
              <a:gd name="connsiteX30" fmla="*/ 2005012 w 2235994"/>
              <a:gd name="connsiteY30" fmla="*/ 266700 h 900113"/>
              <a:gd name="connsiteX31" fmla="*/ 1993106 w 2235994"/>
              <a:gd name="connsiteY31" fmla="*/ 285750 h 900113"/>
              <a:gd name="connsiteX32" fmla="*/ 1955006 w 2235994"/>
              <a:gd name="connsiteY32" fmla="*/ 311944 h 900113"/>
              <a:gd name="connsiteX33" fmla="*/ 1833562 w 2235994"/>
              <a:gd name="connsiteY33" fmla="*/ 371475 h 900113"/>
              <a:gd name="connsiteX34" fmla="*/ 1581150 w 2235994"/>
              <a:gd name="connsiteY34" fmla="*/ 473869 h 900113"/>
              <a:gd name="connsiteX35" fmla="*/ 1369219 w 2235994"/>
              <a:gd name="connsiteY35" fmla="*/ 550069 h 900113"/>
              <a:gd name="connsiteX36" fmla="*/ 1262062 w 2235994"/>
              <a:gd name="connsiteY36" fmla="*/ 588169 h 900113"/>
              <a:gd name="connsiteX37" fmla="*/ 1145381 w 2235994"/>
              <a:gd name="connsiteY37" fmla="*/ 619125 h 900113"/>
              <a:gd name="connsiteX38" fmla="*/ 945356 w 2235994"/>
              <a:gd name="connsiteY38" fmla="*/ 666750 h 900113"/>
              <a:gd name="connsiteX39" fmla="*/ 707231 w 2235994"/>
              <a:gd name="connsiteY39" fmla="*/ 716756 h 900113"/>
              <a:gd name="connsiteX40" fmla="*/ 488156 w 2235994"/>
              <a:gd name="connsiteY40" fmla="*/ 750094 h 900113"/>
              <a:gd name="connsiteX41" fmla="*/ 266700 w 2235994"/>
              <a:gd name="connsiteY41" fmla="*/ 778669 h 900113"/>
              <a:gd name="connsiteX42" fmla="*/ 126206 w 2235994"/>
              <a:gd name="connsiteY42" fmla="*/ 790575 h 900113"/>
              <a:gd name="connsiteX43" fmla="*/ 47625 w 2235994"/>
              <a:gd name="connsiteY43" fmla="*/ 792956 h 900113"/>
              <a:gd name="connsiteX44" fmla="*/ 33337 w 2235994"/>
              <a:gd name="connsiteY44" fmla="*/ 797719 h 900113"/>
              <a:gd name="connsiteX45" fmla="*/ 14287 w 2235994"/>
              <a:gd name="connsiteY45" fmla="*/ 804863 h 900113"/>
              <a:gd name="connsiteX46" fmla="*/ 0 w 2235994"/>
              <a:gd name="connsiteY46" fmla="*/ 821531 h 900113"/>
              <a:gd name="connsiteX47" fmla="*/ 0 w 2235994"/>
              <a:gd name="connsiteY47" fmla="*/ 831056 h 900113"/>
              <a:gd name="connsiteX48" fmla="*/ 14287 w 2235994"/>
              <a:gd name="connsiteY48" fmla="*/ 847725 h 900113"/>
              <a:gd name="connsiteX49" fmla="*/ 42862 w 2235994"/>
              <a:gd name="connsiteY49" fmla="*/ 857250 h 900113"/>
              <a:gd name="connsiteX50" fmla="*/ 138112 w 2235994"/>
              <a:gd name="connsiteY50" fmla="*/ 873919 h 900113"/>
              <a:gd name="connsiteX51" fmla="*/ 266700 w 2235994"/>
              <a:gd name="connsiteY51" fmla="*/ 888206 h 900113"/>
              <a:gd name="connsiteX52" fmla="*/ 464344 w 2235994"/>
              <a:gd name="connsiteY52" fmla="*/ 900113 h 900113"/>
              <a:gd name="connsiteX53" fmla="*/ 600075 w 2235994"/>
              <a:gd name="connsiteY53" fmla="*/ 897731 h 900113"/>
              <a:gd name="connsiteX54" fmla="*/ 776287 w 2235994"/>
              <a:gd name="connsiteY54" fmla="*/ 895350 h 900113"/>
              <a:gd name="connsiteX55" fmla="*/ 885825 w 2235994"/>
              <a:gd name="connsiteY55" fmla="*/ 890588 h 900113"/>
              <a:gd name="connsiteX56" fmla="*/ 1031081 w 2235994"/>
              <a:gd name="connsiteY56" fmla="*/ 876300 h 900113"/>
              <a:gd name="connsiteX57" fmla="*/ 1109662 w 2235994"/>
              <a:gd name="connsiteY57" fmla="*/ 862013 h 900113"/>
              <a:gd name="connsiteX58" fmla="*/ 1319212 w 2235994"/>
              <a:gd name="connsiteY58" fmla="*/ 814388 h 900113"/>
              <a:gd name="connsiteX59" fmla="*/ 1443037 w 2235994"/>
              <a:gd name="connsiteY59" fmla="*/ 785813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235994" h="900113">
                <a:moveTo>
                  <a:pt x="1443037" y="785813"/>
                </a:moveTo>
                <a:lnTo>
                  <a:pt x="1824037" y="685800"/>
                </a:lnTo>
                <a:lnTo>
                  <a:pt x="1969294" y="642938"/>
                </a:lnTo>
                <a:lnTo>
                  <a:pt x="2016919" y="631031"/>
                </a:lnTo>
                <a:lnTo>
                  <a:pt x="2064544" y="626269"/>
                </a:lnTo>
                <a:lnTo>
                  <a:pt x="2116931" y="621506"/>
                </a:lnTo>
                <a:lnTo>
                  <a:pt x="2152650" y="619125"/>
                </a:lnTo>
                <a:lnTo>
                  <a:pt x="2176462" y="611981"/>
                </a:lnTo>
                <a:lnTo>
                  <a:pt x="2205037" y="595313"/>
                </a:lnTo>
                <a:lnTo>
                  <a:pt x="2219325" y="573881"/>
                </a:lnTo>
                <a:lnTo>
                  <a:pt x="2231231" y="557213"/>
                </a:lnTo>
                <a:lnTo>
                  <a:pt x="2235994" y="535781"/>
                </a:lnTo>
                <a:lnTo>
                  <a:pt x="2235994" y="516731"/>
                </a:lnTo>
                <a:lnTo>
                  <a:pt x="2231231" y="495300"/>
                </a:lnTo>
                <a:lnTo>
                  <a:pt x="2231231" y="428625"/>
                </a:lnTo>
                <a:lnTo>
                  <a:pt x="2221706" y="330994"/>
                </a:lnTo>
                <a:lnTo>
                  <a:pt x="2205037" y="257175"/>
                </a:lnTo>
                <a:lnTo>
                  <a:pt x="2178844" y="178594"/>
                </a:lnTo>
                <a:lnTo>
                  <a:pt x="2126456" y="85725"/>
                </a:lnTo>
                <a:lnTo>
                  <a:pt x="2071687" y="21431"/>
                </a:lnTo>
                <a:lnTo>
                  <a:pt x="2045494" y="2381"/>
                </a:lnTo>
                <a:lnTo>
                  <a:pt x="2031206" y="0"/>
                </a:lnTo>
                <a:lnTo>
                  <a:pt x="2019300" y="2381"/>
                </a:lnTo>
                <a:lnTo>
                  <a:pt x="2009775" y="16669"/>
                </a:lnTo>
                <a:lnTo>
                  <a:pt x="2007394" y="28575"/>
                </a:lnTo>
                <a:lnTo>
                  <a:pt x="2009775" y="52388"/>
                </a:lnTo>
                <a:lnTo>
                  <a:pt x="2016919" y="88106"/>
                </a:lnTo>
                <a:lnTo>
                  <a:pt x="2021681" y="133350"/>
                </a:lnTo>
                <a:lnTo>
                  <a:pt x="2021681" y="185738"/>
                </a:lnTo>
                <a:lnTo>
                  <a:pt x="2014537" y="230981"/>
                </a:lnTo>
                <a:lnTo>
                  <a:pt x="2005012" y="266700"/>
                </a:lnTo>
                <a:lnTo>
                  <a:pt x="1993106" y="285750"/>
                </a:lnTo>
                <a:lnTo>
                  <a:pt x="1955006" y="311944"/>
                </a:lnTo>
                <a:lnTo>
                  <a:pt x="1833562" y="371475"/>
                </a:lnTo>
                <a:lnTo>
                  <a:pt x="1581150" y="473869"/>
                </a:lnTo>
                <a:lnTo>
                  <a:pt x="1369219" y="550069"/>
                </a:lnTo>
                <a:lnTo>
                  <a:pt x="1262062" y="588169"/>
                </a:lnTo>
                <a:lnTo>
                  <a:pt x="1145381" y="619125"/>
                </a:lnTo>
                <a:lnTo>
                  <a:pt x="945356" y="666750"/>
                </a:lnTo>
                <a:lnTo>
                  <a:pt x="707231" y="716756"/>
                </a:lnTo>
                <a:lnTo>
                  <a:pt x="488156" y="750094"/>
                </a:lnTo>
                <a:lnTo>
                  <a:pt x="266700" y="778669"/>
                </a:lnTo>
                <a:lnTo>
                  <a:pt x="126206" y="790575"/>
                </a:lnTo>
                <a:lnTo>
                  <a:pt x="47625" y="792956"/>
                </a:lnTo>
                <a:lnTo>
                  <a:pt x="33337" y="797719"/>
                </a:lnTo>
                <a:lnTo>
                  <a:pt x="14287" y="804863"/>
                </a:lnTo>
                <a:lnTo>
                  <a:pt x="0" y="821531"/>
                </a:lnTo>
                <a:lnTo>
                  <a:pt x="0" y="831056"/>
                </a:lnTo>
                <a:lnTo>
                  <a:pt x="14287" y="847725"/>
                </a:lnTo>
                <a:lnTo>
                  <a:pt x="42862" y="857250"/>
                </a:lnTo>
                <a:lnTo>
                  <a:pt x="138112" y="873919"/>
                </a:lnTo>
                <a:lnTo>
                  <a:pt x="266700" y="888206"/>
                </a:lnTo>
                <a:lnTo>
                  <a:pt x="464344" y="900113"/>
                </a:lnTo>
                <a:lnTo>
                  <a:pt x="600075" y="897731"/>
                </a:lnTo>
                <a:lnTo>
                  <a:pt x="776287" y="895350"/>
                </a:lnTo>
                <a:lnTo>
                  <a:pt x="885825" y="890588"/>
                </a:lnTo>
                <a:lnTo>
                  <a:pt x="1031081" y="876300"/>
                </a:lnTo>
                <a:lnTo>
                  <a:pt x="1109662" y="862013"/>
                </a:lnTo>
                <a:lnTo>
                  <a:pt x="1319212" y="814388"/>
                </a:lnTo>
                <a:lnTo>
                  <a:pt x="1443037" y="7858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543EA2E-82C9-44BA-A17D-EA3DEBF597B3}"/>
              </a:ext>
            </a:extLst>
          </p:cNvPr>
          <p:cNvSpPr/>
          <p:nvPr/>
        </p:nvSpPr>
        <p:spPr>
          <a:xfrm rot="18000000">
            <a:off x="5126038" y="2341563"/>
            <a:ext cx="2328862" cy="633412"/>
          </a:xfrm>
          <a:custGeom>
            <a:avLst/>
            <a:gdLst>
              <a:gd name="connsiteX0" fmla="*/ 1562100 w 2328862"/>
              <a:gd name="connsiteY0" fmla="*/ 631031 h 633412"/>
              <a:gd name="connsiteX1" fmla="*/ 1771650 w 2328862"/>
              <a:gd name="connsiteY1" fmla="*/ 619125 h 633412"/>
              <a:gd name="connsiteX2" fmla="*/ 1926431 w 2328862"/>
              <a:gd name="connsiteY2" fmla="*/ 607219 h 633412"/>
              <a:gd name="connsiteX3" fmla="*/ 2009775 w 2328862"/>
              <a:gd name="connsiteY3" fmla="*/ 600075 h 633412"/>
              <a:gd name="connsiteX4" fmla="*/ 2071687 w 2328862"/>
              <a:gd name="connsiteY4" fmla="*/ 600075 h 633412"/>
              <a:gd name="connsiteX5" fmla="*/ 2121694 w 2328862"/>
              <a:gd name="connsiteY5" fmla="*/ 600075 h 633412"/>
              <a:gd name="connsiteX6" fmla="*/ 2147887 w 2328862"/>
              <a:gd name="connsiteY6" fmla="*/ 604837 h 633412"/>
              <a:gd name="connsiteX7" fmla="*/ 2169319 w 2328862"/>
              <a:gd name="connsiteY7" fmla="*/ 611981 h 633412"/>
              <a:gd name="connsiteX8" fmla="*/ 2193131 w 2328862"/>
              <a:gd name="connsiteY8" fmla="*/ 616744 h 633412"/>
              <a:gd name="connsiteX9" fmla="*/ 2226469 w 2328862"/>
              <a:gd name="connsiteY9" fmla="*/ 616744 h 633412"/>
              <a:gd name="connsiteX10" fmla="*/ 2252662 w 2328862"/>
              <a:gd name="connsiteY10" fmla="*/ 609600 h 633412"/>
              <a:gd name="connsiteX11" fmla="*/ 2278856 w 2328862"/>
              <a:gd name="connsiteY11" fmla="*/ 592931 h 633412"/>
              <a:gd name="connsiteX12" fmla="*/ 2297906 w 2328862"/>
              <a:gd name="connsiteY12" fmla="*/ 571500 h 633412"/>
              <a:gd name="connsiteX13" fmla="*/ 2312194 w 2328862"/>
              <a:gd name="connsiteY13" fmla="*/ 547687 h 633412"/>
              <a:gd name="connsiteX14" fmla="*/ 2319337 w 2328862"/>
              <a:gd name="connsiteY14" fmla="*/ 528637 h 633412"/>
              <a:gd name="connsiteX15" fmla="*/ 2324100 w 2328862"/>
              <a:gd name="connsiteY15" fmla="*/ 504825 h 633412"/>
              <a:gd name="connsiteX16" fmla="*/ 2328862 w 2328862"/>
              <a:gd name="connsiteY16" fmla="*/ 433387 h 633412"/>
              <a:gd name="connsiteX17" fmla="*/ 2326481 w 2328862"/>
              <a:gd name="connsiteY17" fmla="*/ 323850 h 633412"/>
              <a:gd name="connsiteX18" fmla="*/ 2314575 w 2328862"/>
              <a:gd name="connsiteY18" fmla="*/ 235744 h 633412"/>
              <a:gd name="connsiteX19" fmla="*/ 2293144 w 2328862"/>
              <a:gd name="connsiteY19" fmla="*/ 147637 h 633412"/>
              <a:gd name="connsiteX20" fmla="*/ 2264569 w 2328862"/>
              <a:gd name="connsiteY20" fmla="*/ 64294 h 633412"/>
              <a:gd name="connsiteX21" fmla="*/ 2250281 w 2328862"/>
              <a:gd name="connsiteY21" fmla="*/ 35719 h 633412"/>
              <a:gd name="connsiteX22" fmla="*/ 2240756 w 2328862"/>
              <a:gd name="connsiteY22" fmla="*/ 9525 h 633412"/>
              <a:gd name="connsiteX23" fmla="*/ 2228850 w 2328862"/>
              <a:gd name="connsiteY23" fmla="*/ 0 h 633412"/>
              <a:gd name="connsiteX24" fmla="*/ 2219325 w 2328862"/>
              <a:gd name="connsiteY24" fmla="*/ 0 h 633412"/>
              <a:gd name="connsiteX25" fmla="*/ 2207419 w 2328862"/>
              <a:gd name="connsiteY25" fmla="*/ 4762 h 633412"/>
              <a:gd name="connsiteX26" fmla="*/ 2197894 w 2328862"/>
              <a:gd name="connsiteY26" fmla="*/ 21431 h 633412"/>
              <a:gd name="connsiteX27" fmla="*/ 2193131 w 2328862"/>
              <a:gd name="connsiteY27" fmla="*/ 42862 h 633412"/>
              <a:gd name="connsiteX28" fmla="*/ 2169319 w 2328862"/>
              <a:gd name="connsiteY28" fmla="*/ 119062 h 633412"/>
              <a:gd name="connsiteX29" fmla="*/ 2140744 w 2328862"/>
              <a:gd name="connsiteY29" fmla="*/ 195262 h 633412"/>
              <a:gd name="connsiteX30" fmla="*/ 2107406 w 2328862"/>
              <a:gd name="connsiteY30" fmla="*/ 259556 h 633412"/>
              <a:gd name="connsiteX31" fmla="*/ 2095500 w 2328862"/>
              <a:gd name="connsiteY31" fmla="*/ 266700 h 633412"/>
              <a:gd name="connsiteX32" fmla="*/ 2035969 w 2328862"/>
              <a:gd name="connsiteY32" fmla="*/ 288131 h 633412"/>
              <a:gd name="connsiteX33" fmla="*/ 1838325 w 2328862"/>
              <a:gd name="connsiteY33" fmla="*/ 330994 h 633412"/>
              <a:gd name="connsiteX34" fmla="*/ 1607344 w 2328862"/>
              <a:gd name="connsiteY34" fmla="*/ 369094 h 633412"/>
              <a:gd name="connsiteX35" fmla="*/ 1426369 w 2328862"/>
              <a:gd name="connsiteY35" fmla="*/ 390525 h 633412"/>
              <a:gd name="connsiteX36" fmla="*/ 1271587 w 2328862"/>
              <a:gd name="connsiteY36" fmla="*/ 404812 h 633412"/>
              <a:gd name="connsiteX37" fmla="*/ 1059656 w 2328862"/>
              <a:gd name="connsiteY37" fmla="*/ 409575 h 633412"/>
              <a:gd name="connsiteX38" fmla="*/ 840581 w 2328862"/>
              <a:gd name="connsiteY38" fmla="*/ 402431 h 633412"/>
              <a:gd name="connsiteX39" fmla="*/ 600075 w 2328862"/>
              <a:gd name="connsiteY39" fmla="*/ 381000 h 633412"/>
              <a:gd name="connsiteX40" fmla="*/ 388144 w 2328862"/>
              <a:gd name="connsiteY40" fmla="*/ 352425 h 633412"/>
              <a:gd name="connsiteX41" fmla="*/ 211931 w 2328862"/>
              <a:gd name="connsiteY41" fmla="*/ 323850 h 633412"/>
              <a:gd name="connsiteX42" fmla="*/ 80962 w 2328862"/>
              <a:gd name="connsiteY42" fmla="*/ 295275 h 633412"/>
              <a:gd name="connsiteX43" fmla="*/ 50006 w 2328862"/>
              <a:gd name="connsiteY43" fmla="*/ 292894 h 633412"/>
              <a:gd name="connsiteX44" fmla="*/ 30956 w 2328862"/>
              <a:gd name="connsiteY44" fmla="*/ 292894 h 633412"/>
              <a:gd name="connsiteX45" fmla="*/ 19050 w 2328862"/>
              <a:gd name="connsiteY45" fmla="*/ 295275 h 633412"/>
              <a:gd name="connsiteX46" fmla="*/ 2381 w 2328862"/>
              <a:gd name="connsiteY46" fmla="*/ 297656 h 633412"/>
              <a:gd name="connsiteX47" fmla="*/ 0 w 2328862"/>
              <a:gd name="connsiteY47" fmla="*/ 307181 h 633412"/>
              <a:gd name="connsiteX48" fmla="*/ 0 w 2328862"/>
              <a:gd name="connsiteY48" fmla="*/ 319087 h 633412"/>
              <a:gd name="connsiteX49" fmla="*/ 7144 w 2328862"/>
              <a:gd name="connsiteY49" fmla="*/ 333375 h 633412"/>
              <a:gd name="connsiteX50" fmla="*/ 26194 w 2328862"/>
              <a:gd name="connsiteY50" fmla="*/ 350044 h 633412"/>
              <a:gd name="connsiteX51" fmla="*/ 90487 w 2328862"/>
              <a:gd name="connsiteY51" fmla="*/ 376237 h 633412"/>
              <a:gd name="connsiteX52" fmla="*/ 233362 w 2328862"/>
              <a:gd name="connsiteY52" fmla="*/ 431006 h 633412"/>
              <a:gd name="connsiteX53" fmla="*/ 416719 w 2328862"/>
              <a:gd name="connsiteY53" fmla="*/ 490537 h 633412"/>
              <a:gd name="connsiteX54" fmla="*/ 604837 w 2328862"/>
              <a:gd name="connsiteY54" fmla="*/ 533400 h 633412"/>
              <a:gd name="connsiteX55" fmla="*/ 869156 w 2328862"/>
              <a:gd name="connsiteY55" fmla="*/ 583406 h 633412"/>
              <a:gd name="connsiteX56" fmla="*/ 1016794 w 2328862"/>
              <a:gd name="connsiteY56" fmla="*/ 602456 h 633412"/>
              <a:gd name="connsiteX57" fmla="*/ 1057275 w 2328862"/>
              <a:gd name="connsiteY57" fmla="*/ 607219 h 633412"/>
              <a:gd name="connsiteX58" fmla="*/ 1178719 w 2328862"/>
              <a:gd name="connsiteY58" fmla="*/ 623887 h 633412"/>
              <a:gd name="connsiteX59" fmla="*/ 1293019 w 2328862"/>
              <a:gd name="connsiteY59" fmla="*/ 628650 h 633412"/>
              <a:gd name="connsiteX60" fmla="*/ 1450181 w 2328862"/>
              <a:gd name="connsiteY60" fmla="*/ 633412 h 633412"/>
              <a:gd name="connsiteX61" fmla="*/ 1562100 w 2328862"/>
              <a:gd name="connsiteY61" fmla="*/ 631031 h 633412"/>
              <a:gd name="connsiteX0" fmla="*/ 1562100 w 2328862"/>
              <a:gd name="connsiteY0" fmla="*/ 631031 h 633412"/>
              <a:gd name="connsiteX1" fmla="*/ 1771650 w 2328862"/>
              <a:gd name="connsiteY1" fmla="*/ 619125 h 633412"/>
              <a:gd name="connsiteX2" fmla="*/ 1926431 w 2328862"/>
              <a:gd name="connsiteY2" fmla="*/ 607219 h 633412"/>
              <a:gd name="connsiteX3" fmla="*/ 2009775 w 2328862"/>
              <a:gd name="connsiteY3" fmla="*/ 600075 h 633412"/>
              <a:gd name="connsiteX4" fmla="*/ 2071687 w 2328862"/>
              <a:gd name="connsiteY4" fmla="*/ 600075 h 633412"/>
              <a:gd name="connsiteX5" fmla="*/ 2121694 w 2328862"/>
              <a:gd name="connsiteY5" fmla="*/ 600075 h 633412"/>
              <a:gd name="connsiteX6" fmla="*/ 2147887 w 2328862"/>
              <a:gd name="connsiteY6" fmla="*/ 604837 h 633412"/>
              <a:gd name="connsiteX7" fmla="*/ 2169319 w 2328862"/>
              <a:gd name="connsiteY7" fmla="*/ 611981 h 633412"/>
              <a:gd name="connsiteX8" fmla="*/ 2193131 w 2328862"/>
              <a:gd name="connsiteY8" fmla="*/ 616744 h 633412"/>
              <a:gd name="connsiteX9" fmla="*/ 2226469 w 2328862"/>
              <a:gd name="connsiteY9" fmla="*/ 616744 h 633412"/>
              <a:gd name="connsiteX10" fmla="*/ 2252662 w 2328862"/>
              <a:gd name="connsiteY10" fmla="*/ 609600 h 633412"/>
              <a:gd name="connsiteX11" fmla="*/ 2278856 w 2328862"/>
              <a:gd name="connsiteY11" fmla="*/ 592931 h 633412"/>
              <a:gd name="connsiteX12" fmla="*/ 2297906 w 2328862"/>
              <a:gd name="connsiteY12" fmla="*/ 571500 h 633412"/>
              <a:gd name="connsiteX13" fmla="*/ 2312194 w 2328862"/>
              <a:gd name="connsiteY13" fmla="*/ 547687 h 633412"/>
              <a:gd name="connsiteX14" fmla="*/ 2319337 w 2328862"/>
              <a:gd name="connsiteY14" fmla="*/ 528637 h 633412"/>
              <a:gd name="connsiteX15" fmla="*/ 2324100 w 2328862"/>
              <a:gd name="connsiteY15" fmla="*/ 504825 h 633412"/>
              <a:gd name="connsiteX16" fmla="*/ 2328862 w 2328862"/>
              <a:gd name="connsiteY16" fmla="*/ 433387 h 633412"/>
              <a:gd name="connsiteX17" fmla="*/ 2326481 w 2328862"/>
              <a:gd name="connsiteY17" fmla="*/ 323850 h 633412"/>
              <a:gd name="connsiteX18" fmla="*/ 2314575 w 2328862"/>
              <a:gd name="connsiteY18" fmla="*/ 235744 h 633412"/>
              <a:gd name="connsiteX19" fmla="*/ 2293144 w 2328862"/>
              <a:gd name="connsiteY19" fmla="*/ 147637 h 633412"/>
              <a:gd name="connsiteX20" fmla="*/ 2286000 w 2328862"/>
              <a:gd name="connsiteY20" fmla="*/ 121444 h 633412"/>
              <a:gd name="connsiteX21" fmla="*/ 2264569 w 2328862"/>
              <a:gd name="connsiteY21" fmla="*/ 64294 h 633412"/>
              <a:gd name="connsiteX22" fmla="*/ 2250281 w 2328862"/>
              <a:gd name="connsiteY22" fmla="*/ 35719 h 633412"/>
              <a:gd name="connsiteX23" fmla="*/ 2240756 w 2328862"/>
              <a:gd name="connsiteY23" fmla="*/ 9525 h 633412"/>
              <a:gd name="connsiteX24" fmla="*/ 2228850 w 2328862"/>
              <a:gd name="connsiteY24" fmla="*/ 0 h 633412"/>
              <a:gd name="connsiteX25" fmla="*/ 2219325 w 2328862"/>
              <a:gd name="connsiteY25" fmla="*/ 0 h 633412"/>
              <a:gd name="connsiteX26" fmla="*/ 2207419 w 2328862"/>
              <a:gd name="connsiteY26" fmla="*/ 4762 h 633412"/>
              <a:gd name="connsiteX27" fmla="*/ 2197894 w 2328862"/>
              <a:gd name="connsiteY27" fmla="*/ 21431 h 633412"/>
              <a:gd name="connsiteX28" fmla="*/ 2193131 w 2328862"/>
              <a:gd name="connsiteY28" fmla="*/ 42862 h 633412"/>
              <a:gd name="connsiteX29" fmla="*/ 2169319 w 2328862"/>
              <a:gd name="connsiteY29" fmla="*/ 119062 h 633412"/>
              <a:gd name="connsiteX30" fmla="*/ 2140744 w 2328862"/>
              <a:gd name="connsiteY30" fmla="*/ 195262 h 633412"/>
              <a:gd name="connsiteX31" fmla="*/ 2107406 w 2328862"/>
              <a:gd name="connsiteY31" fmla="*/ 259556 h 633412"/>
              <a:gd name="connsiteX32" fmla="*/ 2095500 w 2328862"/>
              <a:gd name="connsiteY32" fmla="*/ 266700 h 633412"/>
              <a:gd name="connsiteX33" fmla="*/ 2035969 w 2328862"/>
              <a:gd name="connsiteY33" fmla="*/ 288131 h 633412"/>
              <a:gd name="connsiteX34" fmla="*/ 1838325 w 2328862"/>
              <a:gd name="connsiteY34" fmla="*/ 330994 h 633412"/>
              <a:gd name="connsiteX35" fmla="*/ 1607344 w 2328862"/>
              <a:gd name="connsiteY35" fmla="*/ 369094 h 633412"/>
              <a:gd name="connsiteX36" fmla="*/ 1426369 w 2328862"/>
              <a:gd name="connsiteY36" fmla="*/ 390525 h 633412"/>
              <a:gd name="connsiteX37" fmla="*/ 1271587 w 2328862"/>
              <a:gd name="connsiteY37" fmla="*/ 404812 h 633412"/>
              <a:gd name="connsiteX38" fmla="*/ 1059656 w 2328862"/>
              <a:gd name="connsiteY38" fmla="*/ 409575 h 633412"/>
              <a:gd name="connsiteX39" fmla="*/ 840581 w 2328862"/>
              <a:gd name="connsiteY39" fmla="*/ 402431 h 633412"/>
              <a:gd name="connsiteX40" fmla="*/ 600075 w 2328862"/>
              <a:gd name="connsiteY40" fmla="*/ 381000 h 633412"/>
              <a:gd name="connsiteX41" fmla="*/ 388144 w 2328862"/>
              <a:gd name="connsiteY41" fmla="*/ 352425 h 633412"/>
              <a:gd name="connsiteX42" fmla="*/ 211931 w 2328862"/>
              <a:gd name="connsiteY42" fmla="*/ 323850 h 633412"/>
              <a:gd name="connsiteX43" fmla="*/ 80962 w 2328862"/>
              <a:gd name="connsiteY43" fmla="*/ 295275 h 633412"/>
              <a:gd name="connsiteX44" fmla="*/ 50006 w 2328862"/>
              <a:gd name="connsiteY44" fmla="*/ 292894 h 633412"/>
              <a:gd name="connsiteX45" fmla="*/ 30956 w 2328862"/>
              <a:gd name="connsiteY45" fmla="*/ 292894 h 633412"/>
              <a:gd name="connsiteX46" fmla="*/ 19050 w 2328862"/>
              <a:gd name="connsiteY46" fmla="*/ 295275 h 633412"/>
              <a:gd name="connsiteX47" fmla="*/ 2381 w 2328862"/>
              <a:gd name="connsiteY47" fmla="*/ 297656 h 633412"/>
              <a:gd name="connsiteX48" fmla="*/ 0 w 2328862"/>
              <a:gd name="connsiteY48" fmla="*/ 307181 h 633412"/>
              <a:gd name="connsiteX49" fmla="*/ 0 w 2328862"/>
              <a:gd name="connsiteY49" fmla="*/ 319087 h 633412"/>
              <a:gd name="connsiteX50" fmla="*/ 7144 w 2328862"/>
              <a:gd name="connsiteY50" fmla="*/ 333375 h 633412"/>
              <a:gd name="connsiteX51" fmla="*/ 26194 w 2328862"/>
              <a:gd name="connsiteY51" fmla="*/ 350044 h 633412"/>
              <a:gd name="connsiteX52" fmla="*/ 90487 w 2328862"/>
              <a:gd name="connsiteY52" fmla="*/ 376237 h 633412"/>
              <a:gd name="connsiteX53" fmla="*/ 233362 w 2328862"/>
              <a:gd name="connsiteY53" fmla="*/ 431006 h 633412"/>
              <a:gd name="connsiteX54" fmla="*/ 416719 w 2328862"/>
              <a:gd name="connsiteY54" fmla="*/ 490537 h 633412"/>
              <a:gd name="connsiteX55" fmla="*/ 604837 w 2328862"/>
              <a:gd name="connsiteY55" fmla="*/ 533400 h 633412"/>
              <a:gd name="connsiteX56" fmla="*/ 869156 w 2328862"/>
              <a:gd name="connsiteY56" fmla="*/ 583406 h 633412"/>
              <a:gd name="connsiteX57" fmla="*/ 1016794 w 2328862"/>
              <a:gd name="connsiteY57" fmla="*/ 602456 h 633412"/>
              <a:gd name="connsiteX58" fmla="*/ 1057275 w 2328862"/>
              <a:gd name="connsiteY58" fmla="*/ 607219 h 633412"/>
              <a:gd name="connsiteX59" fmla="*/ 1178719 w 2328862"/>
              <a:gd name="connsiteY59" fmla="*/ 623887 h 633412"/>
              <a:gd name="connsiteX60" fmla="*/ 1293019 w 2328862"/>
              <a:gd name="connsiteY60" fmla="*/ 628650 h 633412"/>
              <a:gd name="connsiteX61" fmla="*/ 1450181 w 2328862"/>
              <a:gd name="connsiteY61" fmla="*/ 633412 h 633412"/>
              <a:gd name="connsiteX62" fmla="*/ 1562100 w 2328862"/>
              <a:gd name="connsiteY62" fmla="*/ 631031 h 633412"/>
              <a:gd name="connsiteX0" fmla="*/ 1562100 w 2328862"/>
              <a:gd name="connsiteY0" fmla="*/ 631031 h 633412"/>
              <a:gd name="connsiteX1" fmla="*/ 1771650 w 2328862"/>
              <a:gd name="connsiteY1" fmla="*/ 619125 h 633412"/>
              <a:gd name="connsiteX2" fmla="*/ 1926431 w 2328862"/>
              <a:gd name="connsiteY2" fmla="*/ 607219 h 633412"/>
              <a:gd name="connsiteX3" fmla="*/ 2009775 w 2328862"/>
              <a:gd name="connsiteY3" fmla="*/ 600075 h 633412"/>
              <a:gd name="connsiteX4" fmla="*/ 2071687 w 2328862"/>
              <a:gd name="connsiteY4" fmla="*/ 600075 h 633412"/>
              <a:gd name="connsiteX5" fmla="*/ 2121694 w 2328862"/>
              <a:gd name="connsiteY5" fmla="*/ 600075 h 633412"/>
              <a:gd name="connsiteX6" fmla="*/ 2147887 w 2328862"/>
              <a:gd name="connsiteY6" fmla="*/ 604837 h 633412"/>
              <a:gd name="connsiteX7" fmla="*/ 2169319 w 2328862"/>
              <a:gd name="connsiteY7" fmla="*/ 611981 h 633412"/>
              <a:gd name="connsiteX8" fmla="*/ 2193131 w 2328862"/>
              <a:gd name="connsiteY8" fmla="*/ 616744 h 633412"/>
              <a:gd name="connsiteX9" fmla="*/ 2226469 w 2328862"/>
              <a:gd name="connsiteY9" fmla="*/ 616744 h 633412"/>
              <a:gd name="connsiteX10" fmla="*/ 2252662 w 2328862"/>
              <a:gd name="connsiteY10" fmla="*/ 609600 h 633412"/>
              <a:gd name="connsiteX11" fmla="*/ 2278856 w 2328862"/>
              <a:gd name="connsiteY11" fmla="*/ 592931 h 633412"/>
              <a:gd name="connsiteX12" fmla="*/ 2297906 w 2328862"/>
              <a:gd name="connsiteY12" fmla="*/ 571500 h 633412"/>
              <a:gd name="connsiteX13" fmla="*/ 2312194 w 2328862"/>
              <a:gd name="connsiteY13" fmla="*/ 547687 h 633412"/>
              <a:gd name="connsiteX14" fmla="*/ 2319337 w 2328862"/>
              <a:gd name="connsiteY14" fmla="*/ 528637 h 633412"/>
              <a:gd name="connsiteX15" fmla="*/ 2324100 w 2328862"/>
              <a:gd name="connsiteY15" fmla="*/ 504825 h 633412"/>
              <a:gd name="connsiteX16" fmla="*/ 2328862 w 2328862"/>
              <a:gd name="connsiteY16" fmla="*/ 433387 h 633412"/>
              <a:gd name="connsiteX17" fmla="*/ 2326481 w 2328862"/>
              <a:gd name="connsiteY17" fmla="*/ 323850 h 633412"/>
              <a:gd name="connsiteX18" fmla="*/ 2314575 w 2328862"/>
              <a:gd name="connsiteY18" fmla="*/ 235744 h 633412"/>
              <a:gd name="connsiteX19" fmla="*/ 2302669 w 2328862"/>
              <a:gd name="connsiteY19" fmla="*/ 190500 h 633412"/>
              <a:gd name="connsiteX20" fmla="*/ 2293144 w 2328862"/>
              <a:gd name="connsiteY20" fmla="*/ 147637 h 633412"/>
              <a:gd name="connsiteX21" fmla="*/ 2286000 w 2328862"/>
              <a:gd name="connsiteY21" fmla="*/ 121444 h 633412"/>
              <a:gd name="connsiteX22" fmla="*/ 2264569 w 2328862"/>
              <a:gd name="connsiteY22" fmla="*/ 64294 h 633412"/>
              <a:gd name="connsiteX23" fmla="*/ 2250281 w 2328862"/>
              <a:gd name="connsiteY23" fmla="*/ 35719 h 633412"/>
              <a:gd name="connsiteX24" fmla="*/ 2240756 w 2328862"/>
              <a:gd name="connsiteY24" fmla="*/ 9525 h 633412"/>
              <a:gd name="connsiteX25" fmla="*/ 2228850 w 2328862"/>
              <a:gd name="connsiteY25" fmla="*/ 0 h 633412"/>
              <a:gd name="connsiteX26" fmla="*/ 2219325 w 2328862"/>
              <a:gd name="connsiteY26" fmla="*/ 0 h 633412"/>
              <a:gd name="connsiteX27" fmla="*/ 2207419 w 2328862"/>
              <a:gd name="connsiteY27" fmla="*/ 4762 h 633412"/>
              <a:gd name="connsiteX28" fmla="*/ 2197894 w 2328862"/>
              <a:gd name="connsiteY28" fmla="*/ 21431 h 633412"/>
              <a:gd name="connsiteX29" fmla="*/ 2193131 w 2328862"/>
              <a:gd name="connsiteY29" fmla="*/ 42862 h 633412"/>
              <a:gd name="connsiteX30" fmla="*/ 2169319 w 2328862"/>
              <a:gd name="connsiteY30" fmla="*/ 119062 h 633412"/>
              <a:gd name="connsiteX31" fmla="*/ 2140744 w 2328862"/>
              <a:gd name="connsiteY31" fmla="*/ 195262 h 633412"/>
              <a:gd name="connsiteX32" fmla="*/ 2107406 w 2328862"/>
              <a:gd name="connsiteY32" fmla="*/ 259556 h 633412"/>
              <a:gd name="connsiteX33" fmla="*/ 2095500 w 2328862"/>
              <a:gd name="connsiteY33" fmla="*/ 266700 h 633412"/>
              <a:gd name="connsiteX34" fmla="*/ 2035969 w 2328862"/>
              <a:gd name="connsiteY34" fmla="*/ 288131 h 633412"/>
              <a:gd name="connsiteX35" fmla="*/ 1838325 w 2328862"/>
              <a:gd name="connsiteY35" fmla="*/ 330994 h 633412"/>
              <a:gd name="connsiteX36" fmla="*/ 1607344 w 2328862"/>
              <a:gd name="connsiteY36" fmla="*/ 369094 h 633412"/>
              <a:gd name="connsiteX37" fmla="*/ 1426369 w 2328862"/>
              <a:gd name="connsiteY37" fmla="*/ 390525 h 633412"/>
              <a:gd name="connsiteX38" fmla="*/ 1271587 w 2328862"/>
              <a:gd name="connsiteY38" fmla="*/ 404812 h 633412"/>
              <a:gd name="connsiteX39" fmla="*/ 1059656 w 2328862"/>
              <a:gd name="connsiteY39" fmla="*/ 409575 h 633412"/>
              <a:gd name="connsiteX40" fmla="*/ 840581 w 2328862"/>
              <a:gd name="connsiteY40" fmla="*/ 402431 h 633412"/>
              <a:gd name="connsiteX41" fmla="*/ 600075 w 2328862"/>
              <a:gd name="connsiteY41" fmla="*/ 381000 h 633412"/>
              <a:gd name="connsiteX42" fmla="*/ 388144 w 2328862"/>
              <a:gd name="connsiteY42" fmla="*/ 352425 h 633412"/>
              <a:gd name="connsiteX43" fmla="*/ 211931 w 2328862"/>
              <a:gd name="connsiteY43" fmla="*/ 323850 h 633412"/>
              <a:gd name="connsiteX44" fmla="*/ 80962 w 2328862"/>
              <a:gd name="connsiteY44" fmla="*/ 295275 h 633412"/>
              <a:gd name="connsiteX45" fmla="*/ 50006 w 2328862"/>
              <a:gd name="connsiteY45" fmla="*/ 292894 h 633412"/>
              <a:gd name="connsiteX46" fmla="*/ 30956 w 2328862"/>
              <a:gd name="connsiteY46" fmla="*/ 292894 h 633412"/>
              <a:gd name="connsiteX47" fmla="*/ 19050 w 2328862"/>
              <a:gd name="connsiteY47" fmla="*/ 295275 h 633412"/>
              <a:gd name="connsiteX48" fmla="*/ 2381 w 2328862"/>
              <a:gd name="connsiteY48" fmla="*/ 297656 h 633412"/>
              <a:gd name="connsiteX49" fmla="*/ 0 w 2328862"/>
              <a:gd name="connsiteY49" fmla="*/ 307181 h 633412"/>
              <a:gd name="connsiteX50" fmla="*/ 0 w 2328862"/>
              <a:gd name="connsiteY50" fmla="*/ 319087 h 633412"/>
              <a:gd name="connsiteX51" fmla="*/ 7144 w 2328862"/>
              <a:gd name="connsiteY51" fmla="*/ 333375 h 633412"/>
              <a:gd name="connsiteX52" fmla="*/ 26194 w 2328862"/>
              <a:gd name="connsiteY52" fmla="*/ 350044 h 633412"/>
              <a:gd name="connsiteX53" fmla="*/ 90487 w 2328862"/>
              <a:gd name="connsiteY53" fmla="*/ 376237 h 633412"/>
              <a:gd name="connsiteX54" fmla="*/ 233362 w 2328862"/>
              <a:gd name="connsiteY54" fmla="*/ 431006 h 633412"/>
              <a:gd name="connsiteX55" fmla="*/ 416719 w 2328862"/>
              <a:gd name="connsiteY55" fmla="*/ 490537 h 633412"/>
              <a:gd name="connsiteX56" fmla="*/ 604837 w 2328862"/>
              <a:gd name="connsiteY56" fmla="*/ 533400 h 633412"/>
              <a:gd name="connsiteX57" fmla="*/ 869156 w 2328862"/>
              <a:gd name="connsiteY57" fmla="*/ 583406 h 633412"/>
              <a:gd name="connsiteX58" fmla="*/ 1016794 w 2328862"/>
              <a:gd name="connsiteY58" fmla="*/ 602456 h 633412"/>
              <a:gd name="connsiteX59" fmla="*/ 1057275 w 2328862"/>
              <a:gd name="connsiteY59" fmla="*/ 607219 h 633412"/>
              <a:gd name="connsiteX60" fmla="*/ 1178719 w 2328862"/>
              <a:gd name="connsiteY60" fmla="*/ 623887 h 633412"/>
              <a:gd name="connsiteX61" fmla="*/ 1293019 w 2328862"/>
              <a:gd name="connsiteY61" fmla="*/ 628650 h 633412"/>
              <a:gd name="connsiteX62" fmla="*/ 1450181 w 2328862"/>
              <a:gd name="connsiteY62" fmla="*/ 633412 h 633412"/>
              <a:gd name="connsiteX63" fmla="*/ 1562100 w 2328862"/>
              <a:gd name="connsiteY63" fmla="*/ 631031 h 633412"/>
              <a:gd name="connsiteX0" fmla="*/ 1562100 w 2328862"/>
              <a:gd name="connsiteY0" fmla="*/ 631031 h 633412"/>
              <a:gd name="connsiteX1" fmla="*/ 1771650 w 2328862"/>
              <a:gd name="connsiteY1" fmla="*/ 619125 h 633412"/>
              <a:gd name="connsiteX2" fmla="*/ 1926431 w 2328862"/>
              <a:gd name="connsiteY2" fmla="*/ 607219 h 633412"/>
              <a:gd name="connsiteX3" fmla="*/ 2009775 w 2328862"/>
              <a:gd name="connsiteY3" fmla="*/ 600075 h 633412"/>
              <a:gd name="connsiteX4" fmla="*/ 2071687 w 2328862"/>
              <a:gd name="connsiteY4" fmla="*/ 600075 h 633412"/>
              <a:gd name="connsiteX5" fmla="*/ 2121694 w 2328862"/>
              <a:gd name="connsiteY5" fmla="*/ 600075 h 633412"/>
              <a:gd name="connsiteX6" fmla="*/ 2147887 w 2328862"/>
              <a:gd name="connsiteY6" fmla="*/ 604837 h 633412"/>
              <a:gd name="connsiteX7" fmla="*/ 2169319 w 2328862"/>
              <a:gd name="connsiteY7" fmla="*/ 611981 h 633412"/>
              <a:gd name="connsiteX8" fmla="*/ 2193131 w 2328862"/>
              <a:gd name="connsiteY8" fmla="*/ 616744 h 633412"/>
              <a:gd name="connsiteX9" fmla="*/ 2226469 w 2328862"/>
              <a:gd name="connsiteY9" fmla="*/ 616744 h 633412"/>
              <a:gd name="connsiteX10" fmla="*/ 2252662 w 2328862"/>
              <a:gd name="connsiteY10" fmla="*/ 609600 h 633412"/>
              <a:gd name="connsiteX11" fmla="*/ 2278856 w 2328862"/>
              <a:gd name="connsiteY11" fmla="*/ 592931 h 633412"/>
              <a:gd name="connsiteX12" fmla="*/ 2297906 w 2328862"/>
              <a:gd name="connsiteY12" fmla="*/ 571500 h 633412"/>
              <a:gd name="connsiteX13" fmla="*/ 2312194 w 2328862"/>
              <a:gd name="connsiteY13" fmla="*/ 547687 h 633412"/>
              <a:gd name="connsiteX14" fmla="*/ 2319337 w 2328862"/>
              <a:gd name="connsiteY14" fmla="*/ 528637 h 633412"/>
              <a:gd name="connsiteX15" fmla="*/ 2324100 w 2328862"/>
              <a:gd name="connsiteY15" fmla="*/ 504825 h 633412"/>
              <a:gd name="connsiteX16" fmla="*/ 2328862 w 2328862"/>
              <a:gd name="connsiteY16" fmla="*/ 433387 h 633412"/>
              <a:gd name="connsiteX17" fmla="*/ 2326481 w 2328862"/>
              <a:gd name="connsiteY17" fmla="*/ 323850 h 633412"/>
              <a:gd name="connsiteX18" fmla="*/ 2314575 w 2328862"/>
              <a:gd name="connsiteY18" fmla="*/ 235744 h 633412"/>
              <a:gd name="connsiteX19" fmla="*/ 2302669 w 2328862"/>
              <a:gd name="connsiteY19" fmla="*/ 190500 h 633412"/>
              <a:gd name="connsiteX20" fmla="*/ 2286000 w 2328862"/>
              <a:gd name="connsiteY20" fmla="*/ 121444 h 633412"/>
              <a:gd name="connsiteX21" fmla="*/ 2264569 w 2328862"/>
              <a:gd name="connsiteY21" fmla="*/ 64294 h 633412"/>
              <a:gd name="connsiteX22" fmla="*/ 2250281 w 2328862"/>
              <a:gd name="connsiteY22" fmla="*/ 35719 h 633412"/>
              <a:gd name="connsiteX23" fmla="*/ 2240756 w 2328862"/>
              <a:gd name="connsiteY23" fmla="*/ 9525 h 633412"/>
              <a:gd name="connsiteX24" fmla="*/ 2228850 w 2328862"/>
              <a:gd name="connsiteY24" fmla="*/ 0 h 633412"/>
              <a:gd name="connsiteX25" fmla="*/ 2219325 w 2328862"/>
              <a:gd name="connsiteY25" fmla="*/ 0 h 633412"/>
              <a:gd name="connsiteX26" fmla="*/ 2207419 w 2328862"/>
              <a:gd name="connsiteY26" fmla="*/ 4762 h 633412"/>
              <a:gd name="connsiteX27" fmla="*/ 2197894 w 2328862"/>
              <a:gd name="connsiteY27" fmla="*/ 21431 h 633412"/>
              <a:gd name="connsiteX28" fmla="*/ 2193131 w 2328862"/>
              <a:gd name="connsiteY28" fmla="*/ 42862 h 633412"/>
              <a:gd name="connsiteX29" fmla="*/ 2169319 w 2328862"/>
              <a:gd name="connsiteY29" fmla="*/ 119062 h 633412"/>
              <a:gd name="connsiteX30" fmla="*/ 2140744 w 2328862"/>
              <a:gd name="connsiteY30" fmla="*/ 195262 h 633412"/>
              <a:gd name="connsiteX31" fmla="*/ 2107406 w 2328862"/>
              <a:gd name="connsiteY31" fmla="*/ 259556 h 633412"/>
              <a:gd name="connsiteX32" fmla="*/ 2095500 w 2328862"/>
              <a:gd name="connsiteY32" fmla="*/ 266700 h 633412"/>
              <a:gd name="connsiteX33" fmla="*/ 2035969 w 2328862"/>
              <a:gd name="connsiteY33" fmla="*/ 288131 h 633412"/>
              <a:gd name="connsiteX34" fmla="*/ 1838325 w 2328862"/>
              <a:gd name="connsiteY34" fmla="*/ 330994 h 633412"/>
              <a:gd name="connsiteX35" fmla="*/ 1607344 w 2328862"/>
              <a:gd name="connsiteY35" fmla="*/ 369094 h 633412"/>
              <a:gd name="connsiteX36" fmla="*/ 1426369 w 2328862"/>
              <a:gd name="connsiteY36" fmla="*/ 390525 h 633412"/>
              <a:gd name="connsiteX37" fmla="*/ 1271587 w 2328862"/>
              <a:gd name="connsiteY37" fmla="*/ 404812 h 633412"/>
              <a:gd name="connsiteX38" fmla="*/ 1059656 w 2328862"/>
              <a:gd name="connsiteY38" fmla="*/ 409575 h 633412"/>
              <a:gd name="connsiteX39" fmla="*/ 840581 w 2328862"/>
              <a:gd name="connsiteY39" fmla="*/ 402431 h 633412"/>
              <a:gd name="connsiteX40" fmla="*/ 600075 w 2328862"/>
              <a:gd name="connsiteY40" fmla="*/ 381000 h 633412"/>
              <a:gd name="connsiteX41" fmla="*/ 388144 w 2328862"/>
              <a:gd name="connsiteY41" fmla="*/ 352425 h 633412"/>
              <a:gd name="connsiteX42" fmla="*/ 211931 w 2328862"/>
              <a:gd name="connsiteY42" fmla="*/ 323850 h 633412"/>
              <a:gd name="connsiteX43" fmla="*/ 80962 w 2328862"/>
              <a:gd name="connsiteY43" fmla="*/ 295275 h 633412"/>
              <a:gd name="connsiteX44" fmla="*/ 50006 w 2328862"/>
              <a:gd name="connsiteY44" fmla="*/ 292894 h 633412"/>
              <a:gd name="connsiteX45" fmla="*/ 30956 w 2328862"/>
              <a:gd name="connsiteY45" fmla="*/ 292894 h 633412"/>
              <a:gd name="connsiteX46" fmla="*/ 19050 w 2328862"/>
              <a:gd name="connsiteY46" fmla="*/ 295275 h 633412"/>
              <a:gd name="connsiteX47" fmla="*/ 2381 w 2328862"/>
              <a:gd name="connsiteY47" fmla="*/ 297656 h 633412"/>
              <a:gd name="connsiteX48" fmla="*/ 0 w 2328862"/>
              <a:gd name="connsiteY48" fmla="*/ 307181 h 633412"/>
              <a:gd name="connsiteX49" fmla="*/ 0 w 2328862"/>
              <a:gd name="connsiteY49" fmla="*/ 319087 h 633412"/>
              <a:gd name="connsiteX50" fmla="*/ 7144 w 2328862"/>
              <a:gd name="connsiteY50" fmla="*/ 333375 h 633412"/>
              <a:gd name="connsiteX51" fmla="*/ 26194 w 2328862"/>
              <a:gd name="connsiteY51" fmla="*/ 350044 h 633412"/>
              <a:gd name="connsiteX52" fmla="*/ 90487 w 2328862"/>
              <a:gd name="connsiteY52" fmla="*/ 376237 h 633412"/>
              <a:gd name="connsiteX53" fmla="*/ 233362 w 2328862"/>
              <a:gd name="connsiteY53" fmla="*/ 431006 h 633412"/>
              <a:gd name="connsiteX54" fmla="*/ 416719 w 2328862"/>
              <a:gd name="connsiteY54" fmla="*/ 490537 h 633412"/>
              <a:gd name="connsiteX55" fmla="*/ 604837 w 2328862"/>
              <a:gd name="connsiteY55" fmla="*/ 533400 h 633412"/>
              <a:gd name="connsiteX56" fmla="*/ 869156 w 2328862"/>
              <a:gd name="connsiteY56" fmla="*/ 583406 h 633412"/>
              <a:gd name="connsiteX57" fmla="*/ 1016794 w 2328862"/>
              <a:gd name="connsiteY57" fmla="*/ 602456 h 633412"/>
              <a:gd name="connsiteX58" fmla="*/ 1057275 w 2328862"/>
              <a:gd name="connsiteY58" fmla="*/ 607219 h 633412"/>
              <a:gd name="connsiteX59" fmla="*/ 1178719 w 2328862"/>
              <a:gd name="connsiteY59" fmla="*/ 623887 h 633412"/>
              <a:gd name="connsiteX60" fmla="*/ 1293019 w 2328862"/>
              <a:gd name="connsiteY60" fmla="*/ 628650 h 633412"/>
              <a:gd name="connsiteX61" fmla="*/ 1450181 w 2328862"/>
              <a:gd name="connsiteY61" fmla="*/ 633412 h 633412"/>
              <a:gd name="connsiteX62" fmla="*/ 1562100 w 2328862"/>
              <a:gd name="connsiteY62" fmla="*/ 631031 h 63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328862" h="633412">
                <a:moveTo>
                  <a:pt x="1562100" y="631031"/>
                </a:moveTo>
                <a:lnTo>
                  <a:pt x="1771650" y="619125"/>
                </a:lnTo>
                <a:lnTo>
                  <a:pt x="1926431" y="607219"/>
                </a:lnTo>
                <a:lnTo>
                  <a:pt x="2009775" y="600075"/>
                </a:lnTo>
                <a:lnTo>
                  <a:pt x="2071687" y="600075"/>
                </a:lnTo>
                <a:lnTo>
                  <a:pt x="2121694" y="600075"/>
                </a:lnTo>
                <a:lnTo>
                  <a:pt x="2147887" y="604837"/>
                </a:lnTo>
                <a:lnTo>
                  <a:pt x="2169319" y="611981"/>
                </a:lnTo>
                <a:lnTo>
                  <a:pt x="2193131" y="616744"/>
                </a:lnTo>
                <a:lnTo>
                  <a:pt x="2226469" y="616744"/>
                </a:lnTo>
                <a:lnTo>
                  <a:pt x="2252662" y="609600"/>
                </a:lnTo>
                <a:lnTo>
                  <a:pt x="2278856" y="592931"/>
                </a:lnTo>
                <a:lnTo>
                  <a:pt x="2297906" y="571500"/>
                </a:lnTo>
                <a:lnTo>
                  <a:pt x="2312194" y="547687"/>
                </a:lnTo>
                <a:lnTo>
                  <a:pt x="2319337" y="528637"/>
                </a:lnTo>
                <a:lnTo>
                  <a:pt x="2324100" y="504825"/>
                </a:lnTo>
                <a:lnTo>
                  <a:pt x="2328862" y="433387"/>
                </a:lnTo>
                <a:cubicBezTo>
                  <a:pt x="2328068" y="396875"/>
                  <a:pt x="2327275" y="360362"/>
                  <a:pt x="2326481" y="323850"/>
                </a:cubicBezTo>
                <a:lnTo>
                  <a:pt x="2314575" y="235744"/>
                </a:lnTo>
                <a:cubicBezTo>
                  <a:pt x="2310606" y="213519"/>
                  <a:pt x="2307431" y="209550"/>
                  <a:pt x="2302669" y="190500"/>
                </a:cubicBezTo>
                <a:cubicBezTo>
                  <a:pt x="2297907" y="171450"/>
                  <a:pt x="2292350" y="142478"/>
                  <a:pt x="2286000" y="121444"/>
                </a:cubicBezTo>
                <a:lnTo>
                  <a:pt x="2264569" y="64294"/>
                </a:lnTo>
                <a:lnTo>
                  <a:pt x="2250281" y="35719"/>
                </a:lnTo>
                <a:lnTo>
                  <a:pt x="2240756" y="9525"/>
                </a:lnTo>
                <a:lnTo>
                  <a:pt x="2228850" y="0"/>
                </a:lnTo>
                <a:lnTo>
                  <a:pt x="2219325" y="0"/>
                </a:lnTo>
                <a:lnTo>
                  <a:pt x="2207419" y="4762"/>
                </a:lnTo>
                <a:lnTo>
                  <a:pt x="2197894" y="21431"/>
                </a:lnTo>
                <a:lnTo>
                  <a:pt x="2193131" y="42862"/>
                </a:lnTo>
                <a:lnTo>
                  <a:pt x="2169319" y="119062"/>
                </a:lnTo>
                <a:lnTo>
                  <a:pt x="2140744" y="195262"/>
                </a:lnTo>
                <a:lnTo>
                  <a:pt x="2107406" y="259556"/>
                </a:lnTo>
                <a:lnTo>
                  <a:pt x="2095500" y="266700"/>
                </a:lnTo>
                <a:lnTo>
                  <a:pt x="2035969" y="288131"/>
                </a:lnTo>
                <a:lnTo>
                  <a:pt x="1838325" y="330994"/>
                </a:lnTo>
                <a:lnTo>
                  <a:pt x="1607344" y="369094"/>
                </a:lnTo>
                <a:lnTo>
                  <a:pt x="1426369" y="390525"/>
                </a:lnTo>
                <a:lnTo>
                  <a:pt x="1271587" y="404812"/>
                </a:lnTo>
                <a:lnTo>
                  <a:pt x="1059656" y="409575"/>
                </a:lnTo>
                <a:lnTo>
                  <a:pt x="840581" y="402431"/>
                </a:lnTo>
                <a:lnTo>
                  <a:pt x="600075" y="381000"/>
                </a:lnTo>
                <a:lnTo>
                  <a:pt x="388144" y="352425"/>
                </a:lnTo>
                <a:lnTo>
                  <a:pt x="211931" y="323850"/>
                </a:lnTo>
                <a:lnTo>
                  <a:pt x="80962" y="295275"/>
                </a:lnTo>
                <a:lnTo>
                  <a:pt x="50006" y="292894"/>
                </a:lnTo>
                <a:lnTo>
                  <a:pt x="30956" y="292894"/>
                </a:lnTo>
                <a:lnTo>
                  <a:pt x="19050" y="295275"/>
                </a:lnTo>
                <a:lnTo>
                  <a:pt x="2381" y="297656"/>
                </a:lnTo>
                <a:lnTo>
                  <a:pt x="0" y="307181"/>
                </a:lnTo>
                <a:lnTo>
                  <a:pt x="0" y="319087"/>
                </a:lnTo>
                <a:lnTo>
                  <a:pt x="7144" y="333375"/>
                </a:lnTo>
                <a:lnTo>
                  <a:pt x="26194" y="350044"/>
                </a:lnTo>
                <a:lnTo>
                  <a:pt x="90487" y="376237"/>
                </a:lnTo>
                <a:lnTo>
                  <a:pt x="233362" y="431006"/>
                </a:lnTo>
                <a:lnTo>
                  <a:pt x="416719" y="490537"/>
                </a:lnTo>
                <a:lnTo>
                  <a:pt x="604837" y="533400"/>
                </a:lnTo>
                <a:lnTo>
                  <a:pt x="869156" y="583406"/>
                </a:lnTo>
                <a:lnTo>
                  <a:pt x="1016794" y="602456"/>
                </a:lnTo>
                <a:lnTo>
                  <a:pt x="1057275" y="607219"/>
                </a:lnTo>
                <a:lnTo>
                  <a:pt x="1178719" y="623887"/>
                </a:lnTo>
                <a:lnTo>
                  <a:pt x="1293019" y="628650"/>
                </a:lnTo>
                <a:lnTo>
                  <a:pt x="1450181" y="633412"/>
                </a:lnTo>
                <a:lnTo>
                  <a:pt x="1562100" y="6310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48CB5B82-E125-445B-84FF-76607CDF6600}"/>
              </a:ext>
            </a:extLst>
          </p:cNvPr>
          <p:cNvSpPr/>
          <p:nvPr/>
        </p:nvSpPr>
        <p:spPr>
          <a:xfrm>
            <a:off x="4419601" y="2849564"/>
            <a:ext cx="1624013" cy="434975"/>
          </a:xfrm>
          <a:custGeom>
            <a:avLst/>
            <a:gdLst>
              <a:gd name="connsiteX0" fmla="*/ 690563 w 1624013"/>
              <a:gd name="connsiteY0" fmla="*/ 190500 h 433388"/>
              <a:gd name="connsiteX1" fmla="*/ 881063 w 1624013"/>
              <a:gd name="connsiteY1" fmla="*/ 154782 h 433388"/>
              <a:gd name="connsiteX2" fmla="*/ 1038225 w 1624013"/>
              <a:gd name="connsiteY2" fmla="*/ 119063 h 433388"/>
              <a:gd name="connsiteX3" fmla="*/ 1195388 w 1624013"/>
              <a:gd name="connsiteY3" fmla="*/ 73819 h 433388"/>
              <a:gd name="connsiteX4" fmla="*/ 1331119 w 1624013"/>
              <a:gd name="connsiteY4" fmla="*/ 28575 h 433388"/>
              <a:gd name="connsiteX5" fmla="*/ 1381125 w 1624013"/>
              <a:gd name="connsiteY5" fmla="*/ 7144 h 433388"/>
              <a:gd name="connsiteX6" fmla="*/ 1397794 w 1624013"/>
              <a:gd name="connsiteY6" fmla="*/ 0 h 433388"/>
              <a:gd name="connsiteX7" fmla="*/ 1419225 w 1624013"/>
              <a:gd name="connsiteY7" fmla="*/ 4763 h 433388"/>
              <a:gd name="connsiteX8" fmla="*/ 1469231 w 1624013"/>
              <a:gd name="connsiteY8" fmla="*/ 21432 h 433388"/>
              <a:gd name="connsiteX9" fmla="*/ 1514475 w 1624013"/>
              <a:gd name="connsiteY9" fmla="*/ 40482 h 433388"/>
              <a:gd name="connsiteX10" fmla="*/ 1557338 w 1624013"/>
              <a:gd name="connsiteY10" fmla="*/ 59532 h 433388"/>
              <a:gd name="connsiteX11" fmla="*/ 1588294 w 1624013"/>
              <a:gd name="connsiteY11" fmla="*/ 83344 h 433388"/>
              <a:gd name="connsiteX12" fmla="*/ 1609725 w 1624013"/>
              <a:gd name="connsiteY12" fmla="*/ 104775 h 433388"/>
              <a:gd name="connsiteX13" fmla="*/ 1621631 w 1624013"/>
              <a:gd name="connsiteY13" fmla="*/ 123825 h 433388"/>
              <a:gd name="connsiteX14" fmla="*/ 1624013 w 1624013"/>
              <a:gd name="connsiteY14" fmla="*/ 133350 h 433388"/>
              <a:gd name="connsiteX15" fmla="*/ 1614488 w 1624013"/>
              <a:gd name="connsiteY15" fmla="*/ 147638 h 433388"/>
              <a:gd name="connsiteX16" fmla="*/ 1590675 w 1624013"/>
              <a:gd name="connsiteY16" fmla="*/ 176213 h 433388"/>
              <a:gd name="connsiteX17" fmla="*/ 1564481 w 1624013"/>
              <a:gd name="connsiteY17" fmla="*/ 197644 h 433388"/>
              <a:gd name="connsiteX18" fmla="*/ 1509713 w 1624013"/>
              <a:gd name="connsiteY18" fmla="*/ 228600 h 433388"/>
              <a:gd name="connsiteX19" fmla="*/ 1454944 w 1624013"/>
              <a:gd name="connsiteY19" fmla="*/ 247650 h 433388"/>
              <a:gd name="connsiteX20" fmla="*/ 1388269 w 1624013"/>
              <a:gd name="connsiteY20" fmla="*/ 266700 h 433388"/>
              <a:gd name="connsiteX21" fmla="*/ 1264444 w 1624013"/>
              <a:gd name="connsiteY21" fmla="*/ 290513 h 433388"/>
              <a:gd name="connsiteX22" fmla="*/ 909638 w 1624013"/>
              <a:gd name="connsiteY22" fmla="*/ 357188 h 433388"/>
              <a:gd name="connsiteX23" fmla="*/ 747713 w 1624013"/>
              <a:gd name="connsiteY23" fmla="*/ 388144 h 433388"/>
              <a:gd name="connsiteX24" fmla="*/ 685800 w 1624013"/>
              <a:gd name="connsiteY24" fmla="*/ 400050 h 433388"/>
              <a:gd name="connsiteX25" fmla="*/ 557213 w 1624013"/>
              <a:gd name="connsiteY25" fmla="*/ 426244 h 433388"/>
              <a:gd name="connsiteX26" fmla="*/ 478631 w 1624013"/>
              <a:gd name="connsiteY26" fmla="*/ 431007 h 433388"/>
              <a:gd name="connsiteX27" fmla="*/ 383381 w 1624013"/>
              <a:gd name="connsiteY27" fmla="*/ 433388 h 433388"/>
              <a:gd name="connsiteX28" fmla="*/ 304800 w 1624013"/>
              <a:gd name="connsiteY28" fmla="*/ 426244 h 433388"/>
              <a:gd name="connsiteX29" fmla="*/ 223838 w 1624013"/>
              <a:gd name="connsiteY29" fmla="*/ 409575 h 433388"/>
              <a:gd name="connsiteX30" fmla="*/ 180975 w 1624013"/>
              <a:gd name="connsiteY30" fmla="*/ 392907 h 433388"/>
              <a:gd name="connsiteX31" fmla="*/ 95250 w 1624013"/>
              <a:gd name="connsiteY31" fmla="*/ 347663 h 433388"/>
              <a:gd name="connsiteX32" fmla="*/ 23813 w 1624013"/>
              <a:gd name="connsiteY32" fmla="*/ 295275 h 433388"/>
              <a:gd name="connsiteX33" fmla="*/ 0 w 1624013"/>
              <a:gd name="connsiteY33" fmla="*/ 271463 h 433388"/>
              <a:gd name="connsiteX34" fmla="*/ 0 w 1624013"/>
              <a:gd name="connsiteY34" fmla="*/ 254794 h 433388"/>
              <a:gd name="connsiteX35" fmla="*/ 88106 w 1624013"/>
              <a:gd name="connsiteY35" fmla="*/ 164307 h 433388"/>
              <a:gd name="connsiteX36" fmla="*/ 128588 w 1624013"/>
              <a:gd name="connsiteY36" fmla="*/ 192882 h 433388"/>
              <a:gd name="connsiteX37" fmla="*/ 164306 w 1624013"/>
              <a:gd name="connsiteY37" fmla="*/ 207169 h 433388"/>
              <a:gd name="connsiteX38" fmla="*/ 211931 w 1624013"/>
              <a:gd name="connsiteY38" fmla="*/ 216694 h 433388"/>
              <a:gd name="connsiteX39" fmla="*/ 292894 w 1624013"/>
              <a:gd name="connsiteY39" fmla="*/ 223838 h 433388"/>
              <a:gd name="connsiteX40" fmla="*/ 416719 w 1624013"/>
              <a:gd name="connsiteY40" fmla="*/ 226219 h 433388"/>
              <a:gd name="connsiteX41" fmla="*/ 481013 w 1624013"/>
              <a:gd name="connsiteY41" fmla="*/ 221457 h 433388"/>
              <a:gd name="connsiteX42" fmla="*/ 569119 w 1624013"/>
              <a:gd name="connsiteY42" fmla="*/ 209550 h 433388"/>
              <a:gd name="connsiteX43" fmla="*/ 690563 w 1624013"/>
              <a:gd name="connsiteY43" fmla="*/ 190500 h 4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24013" h="433388">
                <a:moveTo>
                  <a:pt x="690563" y="190500"/>
                </a:moveTo>
                <a:lnTo>
                  <a:pt x="881063" y="154782"/>
                </a:lnTo>
                <a:lnTo>
                  <a:pt x="1038225" y="119063"/>
                </a:lnTo>
                <a:lnTo>
                  <a:pt x="1195388" y="73819"/>
                </a:lnTo>
                <a:lnTo>
                  <a:pt x="1331119" y="28575"/>
                </a:lnTo>
                <a:lnTo>
                  <a:pt x="1381125" y="7144"/>
                </a:lnTo>
                <a:lnTo>
                  <a:pt x="1397794" y="0"/>
                </a:lnTo>
                <a:lnTo>
                  <a:pt x="1419225" y="4763"/>
                </a:lnTo>
                <a:lnTo>
                  <a:pt x="1469231" y="21432"/>
                </a:lnTo>
                <a:lnTo>
                  <a:pt x="1514475" y="40482"/>
                </a:lnTo>
                <a:lnTo>
                  <a:pt x="1557338" y="59532"/>
                </a:lnTo>
                <a:lnTo>
                  <a:pt x="1588294" y="83344"/>
                </a:lnTo>
                <a:lnTo>
                  <a:pt x="1609725" y="104775"/>
                </a:lnTo>
                <a:lnTo>
                  <a:pt x="1621631" y="123825"/>
                </a:lnTo>
                <a:lnTo>
                  <a:pt x="1624013" y="133350"/>
                </a:lnTo>
                <a:lnTo>
                  <a:pt x="1614488" y="147638"/>
                </a:lnTo>
                <a:lnTo>
                  <a:pt x="1590675" y="176213"/>
                </a:lnTo>
                <a:lnTo>
                  <a:pt x="1564481" y="197644"/>
                </a:lnTo>
                <a:lnTo>
                  <a:pt x="1509713" y="228600"/>
                </a:lnTo>
                <a:lnTo>
                  <a:pt x="1454944" y="247650"/>
                </a:lnTo>
                <a:lnTo>
                  <a:pt x="1388269" y="266700"/>
                </a:lnTo>
                <a:lnTo>
                  <a:pt x="1264444" y="290513"/>
                </a:lnTo>
                <a:lnTo>
                  <a:pt x="909638" y="357188"/>
                </a:lnTo>
                <a:lnTo>
                  <a:pt x="747713" y="388144"/>
                </a:lnTo>
                <a:lnTo>
                  <a:pt x="685800" y="400050"/>
                </a:lnTo>
                <a:lnTo>
                  <a:pt x="557213" y="426244"/>
                </a:lnTo>
                <a:lnTo>
                  <a:pt x="478631" y="431007"/>
                </a:lnTo>
                <a:lnTo>
                  <a:pt x="383381" y="433388"/>
                </a:lnTo>
                <a:lnTo>
                  <a:pt x="304800" y="426244"/>
                </a:lnTo>
                <a:lnTo>
                  <a:pt x="223838" y="409575"/>
                </a:lnTo>
                <a:lnTo>
                  <a:pt x="180975" y="392907"/>
                </a:lnTo>
                <a:lnTo>
                  <a:pt x="95250" y="347663"/>
                </a:lnTo>
                <a:lnTo>
                  <a:pt x="23813" y="295275"/>
                </a:lnTo>
                <a:lnTo>
                  <a:pt x="0" y="271463"/>
                </a:lnTo>
                <a:lnTo>
                  <a:pt x="0" y="254794"/>
                </a:lnTo>
                <a:lnTo>
                  <a:pt x="88106" y="164307"/>
                </a:lnTo>
                <a:lnTo>
                  <a:pt x="128588" y="192882"/>
                </a:lnTo>
                <a:lnTo>
                  <a:pt x="164306" y="207169"/>
                </a:lnTo>
                <a:lnTo>
                  <a:pt x="211931" y="216694"/>
                </a:lnTo>
                <a:lnTo>
                  <a:pt x="292894" y="223838"/>
                </a:lnTo>
                <a:lnTo>
                  <a:pt x="416719" y="226219"/>
                </a:lnTo>
                <a:lnTo>
                  <a:pt x="481013" y="221457"/>
                </a:lnTo>
                <a:lnTo>
                  <a:pt x="569119" y="209550"/>
                </a:lnTo>
                <a:lnTo>
                  <a:pt x="690563" y="1905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C61A977F-4E51-42A4-940D-3D2D49751E66}"/>
              </a:ext>
            </a:extLst>
          </p:cNvPr>
          <p:cNvSpPr/>
          <p:nvPr/>
        </p:nvSpPr>
        <p:spPr>
          <a:xfrm rot="18000000">
            <a:off x="3928270" y="3785395"/>
            <a:ext cx="2214563" cy="1400175"/>
          </a:xfrm>
          <a:custGeom>
            <a:avLst/>
            <a:gdLst>
              <a:gd name="connsiteX0" fmla="*/ 1092994 w 2214562"/>
              <a:gd name="connsiteY0" fmla="*/ 714375 h 1400175"/>
              <a:gd name="connsiteX1" fmla="*/ 1404937 w 2214562"/>
              <a:gd name="connsiteY1" fmla="*/ 566738 h 1400175"/>
              <a:gd name="connsiteX2" fmla="*/ 1607344 w 2214562"/>
              <a:gd name="connsiteY2" fmla="*/ 461963 h 1400175"/>
              <a:gd name="connsiteX3" fmla="*/ 1790700 w 2214562"/>
              <a:gd name="connsiteY3" fmla="*/ 361950 h 1400175"/>
              <a:gd name="connsiteX4" fmla="*/ 1888331 w 2214562"/>
              <a:gd name="connsiteY4" fmla="*/ 304800 h 1400175"/>
              <a:gd name="connsiteX5" fmla="*/ 1933575 w 2214562"/>
              <a:gd name="connsiteY5" fmla="*/ 271463 h 1400175"/>
              <a:gd name="connsiteX6" fmla="*/ 1990725 w 2214562"/>
              <a:gd name="connsiteY6" fmla="*/ 228600 h 1400175"/>
              <a:gd name="connsiteX7" fmla="*/ 2038350 w 2214562"/>
              <a:gd name="connsiteY7" fmla="*/ 180975 h 1400175"/>
              <a:gd name="connsiteX8" fmla="*/ 2074069 w 2214562"/>
              <a:gd name="connsiteY8" fmla="*/ 138113 h 1400175"/>
              <a:gd name="connsiteX9" fmla="*/ 2095500 w 2214562"/>
              <a:gd name="connsiteY9" fmla="*/ 104775 h 1400175"/>
              <a:gd name="connsiteX10" fmla="*/ 2114550 w 2214562"/>
              <a:gd name="connsiteY10" fmla="*/ 66675 h 1400175"/>
              <a:gd name="connsiteX11" fmla="*/ 2131219 w 2214562"/>
              <a:gd name="connsiteY11" fmla="*/ 9525 h 1400175"/>
              <a:gd name="connsiteX12" fmla="*/ 2135981 w 2214562"/>
              <a:gd name="connsiteY12" fmla="*/ 0 h 1400175"/>
              <a:gd name="connsiteX13" fmla="*/ 2214562 w 2214562"/>
              <a:gd name="connsiteY13" fmla="*/ 107157 h 1400175"/>
              <a:gd name="connsiteX14" fmla="*/ 2214562 w 2214562"/>
              <a:gd name="connsiteY14" fmla="*/ 123825 h 1400175"/>
              <a:gd name="connsiteX15" fmla="*/ 2212181 w 2214562"/>
              <a:gd name="connsiteY15" fmla="*/ 195263 h 1400175"/>
              <a:gd name="connsiteX16" fmla="*/ 2214562 w 2214562"/>
              <a:gd name="connsiteY16" fmla="*/ 278607 h 1400175"/>
              <a:gd name="connsiteX17" fmla="*/ 2214562 w 2214562"/>
              <a:gd name="connsiteY17" fmla="*/ 383382 h 1400175"/>
              <a:gd name="connsiteX18" fmla="*/ 2214562 w 2214562"/>
              <a:gd name="connsiteY18" fmla="*/ 414338 h 1400175"/>
              <a:gd name="connsiteX19" fmla="*/ 2207419 w 2214562"/>
              <a:gd name="connsiteY19" fmla="*/ 435769 h 1400175"/>
              <a:gd name="connsiteX20" fmla="*/ 2193131 w 2214562"/>
              <a:gd name="connsiteY20" fmla="*/ 464344 h 1400175"/>
              <a:gd name="connsiteX21" fmla="*/ 2166937 w 2214562"/>
              <a:gd name="connsiteY21" fmla="*/ 483394 h 1400175"/>
              <a:gd name="connsiteX22" fmla="*/ 2133600 w 2214562"/>
              <a:gd name="connsiteY22" fmla="*/ 502444 h 1400175"/>
              <a:gd name="connsiteX23" fmla="*/ 2093119 w 2214562"/>
              <a:gd name="connsiteY23" fmla="*/ 511969 h 1400175"/>
              <a:gd name="connsiteX24" fmla="*/ 2050256 w 2214562"/>
              <a:gd name="connsiteY24" fmla="*/ 516732 h 1400175"/>
              <a:gd name="connsiteX25" fmla="*/ 2014537 w 2214562"/>
              <a:gd name="connsiteY25" fmla="*/ 516732 h 1400175"/>
              <a:gd name="connsiteX26" fmla="*/ 1983581 w 2214562"/>
              <a:gd name="connsiteY26" fmla="*/ 528638 h 1400175"/>
              <a:gd name="connsiteX27" fmla="*/ 1431131 w 2214562"/>
              <a:gd name="connsiteY27" fmla="*/ 802482 h 1400175"/>
              <a:gd name="connsiteX28" fmla="*/ 1042987 w 2214562"/>
              <a:gd name="connsiteY28" fmla="*/ 1004888 h 1400175"/>
              <a:gd name="connsiteX29" fmla="*/ 835819 w 2214562"/>
              <a:gd name="connsiteY29" fmla="*/ 1112044 h 1400175"/>
              <a:gd name="connsiteX30" fmla="*/ 628650 w 2214562"/>
              <a:gd name="connsiteY30" fmla="*/ 1209675 h 1400175"/>
              <a:gd name="connsiteX31" fmla="*/ 471487 w 2214562"/>
              <a:gd name="connsiteY31" fmla="*/ 1278732 h 1400175"/>
              <a:gd name="connsiteX32" fmla="*/ 366712 w 2214562"/>
              <a:gd name="connsiteY32" fmla="*/ 1319213 h 1400175"/>
              <a:gd name="connsiteX33" fmla="*/ 273844 w 2214562"/>
              <a:gd name="connsiteY33" fmla="*/ 1357313 h 1400175"/>
              <a:gd name="connsiteX34" fmla="*/ 221456 w 2214562"/>
              <a:gd name="connsiteY34" fmla="*/ 1373982 h 1400175"/>
              <a:gd name="connsiteX35" fmla="*/ 195262 w 2214562"/>
              <a:gd name="connsiteY35" fmla="*/ 1383507 h 1400175"/>
              <a:gd name="connsiteX36" fmla="*/ 150019 w 2214562"/>
              <a:gd name="connsiteY36" fmla="*/ 1395413 h 1400175"/>
              <a:gd name="connsiteX37" fmla="*/ 119062 w 2214562"/>
              <a:gd name="connsiteY37" fmla="*/ 1400175 h 1400175"/>
              <a:gd name="connsiteX38" fmla="*/ 85725 w 2214562"/>
              <a:gd name="connsiteY38" fmla="*/ 1395413 h 1400175"/>
              <a:gd name="connsiteX39" fmla="*/ 64294 w 2214562"/>
              <a:gd name="connsiteY39" fmla="*/ 1390650 h 1400175"/>
              <a:gd name="connsiteX40" fmla="*/ 38100 w 2214562"/>
              <a:gd name="connsiteY40" fmla="*/ 1373982 h 1400175"/>
              <a:gd name="connsiteX41" fmla="*/ 26194 w 2214562"/>
              <a:gd name="connsiteY41" fmla="*/ 1359694 h 1400175"/>
              <a:gd name="connsiteX42" fmla="*/ 11906 w 2214562"/>
              <a:gd name="connsiteY42" fmla="*/ 1340644 h 1400175"/>
              <a:gd name="connsiteX43" fmla="*/ 0 w 2214562"/>
              <a:gd name="connsiteY43" fmla="*/ 1312069 h 1400175"/>
              <a:gd name="connsiteX44" fmla="*/ 0 w 2214562"/>
              <a:gd name="connsiteY44" fmla="*/ 1271588 h 1400175"/>
              <a:gd name="connsiteX45" fmla="*/ 11906 w 2214562"/>
              <a:gd name="connsiteY45" fmla="*/ 1235869 h 1400175"/>
              <a:gd name="connsiteX46" fmla="*/ 47625 w 2214562"/>
              <a:gd name="connsiteY46" fmla="*/ 1190625 h 1400175"/>
              <a:gd name="connsiteX47" fmla="*/ 116681 w 2214562"/>
              <a:gd name="connsiteY47" fmla="*/ 1128713 h 1400175"/>
              <a:gd name="connsiteX48" fmla="*/ 178594 w 2214562"/>
              <a:gd name="connsiteY48" fmla="*/ 1085850 h 1400175"/>
              <a:gd name="connsiteX49" fmla="*/ 223837 w 2214562"/>
              <a:gd name="connsiteY49" fmla="*/ 1057275 h 1400175"/>
              <a:gd name="connsiteX50" fmla="*/ 254794 w 2214562"/>
              <a:gd name="connsiteY50" fmla="*/ 1038225 h 1400175"/>
              <a:gd name="connsiteX51" fmla="*/ 330994 w 2214562"/>
              <a:gd name="connsiteY51" fmla="*/ 1016794 h 1400175"/>
              <a:gd name="connsiteX52" fmla="*/ 528637 w 2214562"/>
              <a:gd name="connsiteY52" fmla="*/ 957263 h 1400175"/>
              <a:gd name="connsiteX53" fmla="*/ 621506 w 2214562"/>
              <a:gd name="connsiteY53" fmla="*/ 921544 h 1400175"/>
              <a:gd name="connsiteX54" fmla="*/ 835819 w 2214562"/>
              <a:gd name="connsiteY54" fmla="*/ 828675 h 1400175"/>
              <a:gd name="connsiteX55" fmla="*/ 1092994 w 2214562"/>
              <a:gd name="connsiteY55" fmla="*/ 714375 h 1400175"/>
              <a:gd name="connsiteX0" fmla="*/ 1092994 w 2214562"/>
              <a:gd name="connsiteY0" fmla="*/ 714375 h 1400175"/>
              <a:gd name="connsiteX1" fmla="*/ 1404937 w 2214562"/>
              <a:gd name="connsiteY1" fmla="*/ 566738 h 1400175"/>
              <a:gd name="connsiteX2" fmla="*/ 1607344 w 2214562"/>
              <a:gd name="connsiteY2" fmla="*/ 461963 h 1400175"/>
              <a:gd name="connsiteX3" fmla="*/ 1790700 w 2214562"/>
              <a:gd name="connsiteY3" fmla="*/ 361950 h 1400175"/>
              <a:gd name="connsiteX4" fmla="*/ 1809750 w 2214562"/>
              <a:gd name="connsiteY4" fmla="*/ 345282 h 1400175"/>
              <a:gd name="connsiteX5" fmla="*/ 1888331 w 2214562"/>
              <a:gd name="connsiteY5" fmla="*/ 304800 h 1400175"/>
              <a:gd name="connsiteX6" fmla="*/ 1933575 w 2214562"/>
              <a:gd name="connsiteY6" fmla="*/ 271463 h 1400175"/>
              <a:gd name="connsiteX7" fmla="*/ 1990725 w 2214562"/>
              <a:gd name="connsiteY7" fmla="*/ 228600 h 1400175"/>
              <a:gd name="connsiteX8" fmla="*/ 2038350 w 2214562"/>
              <a:gd name="connsiteY8" fmla="*/ 180975 h 1400175"/>
              <a:gd name="connsiteX9" fmla="*/ 2074069 w 2214562"/>
              <a:gd name="connsiteY9" fmla="*/ 138113 h 1400175"/>
              <a:gd name="connsiteX10" fmla="*/ 2095500 w 2214562"/>
              <a:gd name="connsiteY10" fmla="*/ 104775 h 1400175"/>
              <a:gd name="connsiteX11" fmla="*/ 2114550 w 2214562"/>
              <a:gd name="connsiteY11" fmla="*/ 66675 h 1400175"/>
              <a:gd name="connsiteX12" fmla="*/ 2131219 w 2214562"/>
              <a:gd name="connsiteY12" fmla="*/ 9525 h 1400175"/>
              <a:gd name="connsiteX13" fmla="*/ 2135981 w 2214562"/>
              <a:gd name="connsiteY13" fmla="*/ 0 h 1400175"/>
              <a:gd name="connsiteX14" fmla="*/ 2214562 w 2214562"/>
              <a:gd name="connsiteY14" fmla="*/ 107157 h 1400175"/>
              <a:gd name="connsiteX15" fmla="*/ 2214562 w 2214562"/>
              <a:gd name="connsiteY15" fmla="*/ 123825 h 1400175"/>
              <a:gd name="connsiteX16" fmla="*/ 2212181 w 2214562"/>
              <a:gd name="connsiteY16" fmla="*/ 195263 h 1400175"/>
              <a:gd name="connsiteX17" fmla="*/ 2214562 w 2214562"/>
              <a:gd name="connsiteY17" fmla="*/ 278607 h 1400175"/>
              <a:gd name="connsiteX18" fmla="*/ 2214562 w 2214562"/>
              <a:gd name="connsiteY18" fmla="*/ 383382 h 1400175"/>
              <a:gd name="connsiteX19" fmla="*/ 2214562 w 2214562"/>
              <a:gd name="connsiteY19" fmla="*/ 414338 h 1400175"/>
              <a:gd name="connsiteX20" fmla="*/ 2207419 w 2214562"/>
              <a:gd name="connsiteY20" fmla="*/ 435769 h 1400175"/>
              <a:gd name="connsiteX21" fmla="*/ 2193131 w 2214562"/>
              <a:gd name="connsiteY21" fmla="*/ 464344 h 1400175"/>
              <a:gd name="connsiteX22" fmla="*/ 2166937 w 2214562"/>
              <a:gd name="connsiteY22" fmla="*/ 483394 h 1400175"/>
              <a:gd name="connsiteX23" fmla="*/ 2133600 w 2214562"/>
              <a:gd name="connsiteY23" fmla="*/ 502444 h 1400175"/>
              <a:gd name="connsiteX24" fmla="*/ 2093119 w 2214562"/>
              <a:gd name="connsiteY24" fmla="*/ 511969 h 1400175"/>
              <a:gd name="connsiteX25" fmla="*/ 2050256 w 2214562"/>
              <a:gd name="connsiteY25" fmla="*/ 516732 h 1400175"/>
              <a:gd name="connsiteX26" fmla="*/ 2014537 w 2214562"/>
              <a:gd name="connsiteY26" fmla="*/ 516732 h 1400175"/>
              <a:gd name="connsiteX27" fmla="*/ 1983581 w 2214562"/>
              <a:gd name="connsiteY27" fmla="*/ 528638 h 1400175"/>
              <a:gd name="connsiteX28" fmla="*/ 1431131 w 2214562"/>
              <a:gd name="connsiteY28" fmla="*/ 802482 h 1400175"/>
              <a:gd name="connsiteX29" fmla="*/ 1042987 w 2214562"/>
              <a:gd name="connsiteY29" fmla="*/ 1004888 h 1400175"/>
              <a:gd name="connsiteX30" fmla="*/ 835819 w 2214562"/>
              <a:gd name="connsiteY30" fmla="*/ 1112044 h 1400175"/>
              <a:gd name="connsiteX31" fmla="*/ 628650 w 2214562"/>
              <a:gd name="connsiteY31" fmla="*/ 1209675 h 1400175"/>
              <a:gd name="connsiteX32" fmla="*/ 471487 w 2214562"/>
              <a:gd name="connsiteY32" fmla="*/ 1278732 h 1400175"/>
              <a:gd name="connsiteX33" fmla="*/ 366712 w 2214562"/>
              <a:gd name="connsiteY33" fmla="*/ 1319213 h 1400175"/>
              <a:gd name="connsiteX34" fmla="*/ 273844 w 2214562"/>
              <a:gd name="connsiteY34" fmla="*/ 1357313 h 1400175"/>
              <a:gd name="connsiteX35" fmla="*/ 221456 w 2214562"/>
              <a:gd name="connsiteY35" fmla="*/ 1373982 h 1400175"/>
              <a:gd name="connsiteX36" fmla="*/ 195262 w 2214562"/>
              <a:gd name="connsiteY36" fmla="*/ 1383507 h 1400175"/>
              <a:gd name="connsiteX37" fmla="*/ 150019 w 2214562"/>
              <a:gd name="connsiteY37" fmla="*/ 1395413 h 1400175"/>
              <a:gd name="connsiteX38" fmla="*/ 119062 w 2214562"/>
              <a:gd name="connsiteY38" fmla="*/ 1400175 h 1400175"/>
              <a:gd name="connsiteX39" fmla="*/ 85725 w 2214562"/>
              <a:gd name="connsiteY39" fmla="*/ 1395413 h 1400175"/>
              <a:gd name="connsiteX40" fmla="*/ 64294 w 2214562"/>
              <a:gd name="connsiteY40" fmla="*/ 1390650 h 1400175"/>
              <a:gd name="connsiteX41" fmla="*/ 38100 w 2214562"/>
              <a:gd name="connsiteY41" fmla="*/ 1373982 h 1400175"/>
              <a:gd name="connsiteX42" fmla="*/ 26194 w 2214562"/>
              <a:gd name="connsiteY42" fmla="*/ 1359694 h 1400175"/>
              <a:gd name="connsiteX43" fmla="*/ 11906 w 2214562"/>
              <a:gd name="connsiteY43" fmla="*/ 1340644 h 1400175"/>
              <a:gd name="connsiteX44" fmla="*/ 0 w 2214562"/>
              <a:gd name="connsiteY44" fmla="*/ 1312069 h 1400175"/>
              <a:gd name="connsiteX45" fmla="*/ 0 w 2214562"/>
              <a:gd name="connsiteY45" fmla="*/ 1271588 h 1400175"/>
              <a:gd name="connsiteX46" fmla="*/ 11906 w 2214562"/>
              <a:gd name="connsiteY46" fmla="*/ 1235869 h 1400175"/>
              <a:gd name="connsiteX47" fmla="*/ 47625 w 2214562"/>
              <a:gd name="connsiteY47" fmla="*/ 1190625 h 1400175"/>
              <a:gd name="connsiteX48" fmla="*/ 116681 w 2214562"/>
              <a:gd name="connsiteY48" fmla="*/ 1128713 h 1400175"/>
              <a:gd name="connsiteX49" fmla="*/ 178594 w 2214562"/>
              <a:gd name="connsiteY49" fmla="*/ 1085850 h 1400175"/>
              <a:gd name="connsiteX50" fmla="*/ 223837 w 2214562"/>
              <a:gd name="connsiteY50" fmla="*/ 1057275 h 1400175"/>
              <a:gd name="connsiteX51" fmla="*/ 254794 w 2214562"/>
              <a:gd name="connsiteY51" fmla="*/ 1038225 h 1400175"/>
              <a:gd name="connsiteX52" fmla="*/ 330994 w 2214562"/>
              <a:gd name="connsiteY52" fmla="*/ 1016794 h 1400175"/>
              <a:gd name="connsiteX53" fmla="*/ 528637 w 2214562"/>
              <a:gd name="connsiteY53" fmla="*/ 957263 h 1400175"/>
              <a:gd name="connsiteX54" fmla="*/ 621506 w 2214562"/>
              <a:gd name="connsiteY54" fmla="*/ 921544 h 1400175"/>
              <a:gd name="connsiteX55" fmla="*/ 835819 w 2214562"/>
              <a:gd name="connsiteY55" fmla="*/ 828675 h 1400175"/>
              <a:gd name="connsiteX56" fmla="*/ 1092994 w 2214562"/>
              <a:gd name="connsiteY56" fmla="*/ 714375 h 1400175"/>
              <a:gd name="connsiteX0" fmla="*/ 1092994 w 2214562"/>
              <a:gd name="connsiteY0" fmla="*/ 714375 h 1400175"/>
              <a:gd name="connsiteX1" fmla="*/ 1404937 w 2214562"/>
              <a:gd name="connsiteY1" fmla="*/ 566738 h 1400175"/>
              <a:gd name="connsiteX2" fmla="*/ 1607344 w 2214562"/>
              <a:gd name="connsiteY2" fmla="*/ 461963 h 1400175"/>
              <a:gd name="connsiteX3" fmla="*/ 1809750 w 2214562"/>
              <a:gd name="connsiteY3" fmla="*/ 345282 h 1400175"/>
              <a:gd name="connsiteX4" fmla="*/ 1888331 w 2214562"/>
              <a:gd name="connsiteY4" fmla="*/ 304800 h 1400175"/>
              <a:gd name="connsiteX5" fmla="*/ 1933575 w 2214562"/>
              <a:gd name="connsiteY5" fmla="*/ 271463 h 1400175"/>
              <a:gd name="connsiteX6" fmla="*/ 1990725 w 2214562"/>
              <a:gd name="connsiteY6" fmla="*/ 228600 h 1400175"/>
              <a:gd name="connsiteX7" fmla="*/ 2038350 w 2214562"/>
              <a:gd name="connsiteY7" fmla="*/ 180975 h 1400175"/>
              <a:gd name="connsiteX8" fmla="*/ 2074069 w 2214562"/>
              <a:gd name="connsiteY8" fmla="*/ 138113 h 1400175"/>
              <a:gd name="connsiteX9" fmla="*/ 2095500 w 2214562"/>
              <a:gd name="connsiteY9" fmla="*/ 104775 h 1400175"/>
              <a:gd name="connsiteX10" fmla="*/ 2114550 w 2214562"/>
              <a:gd name="connsiteY10" fmla="*/ 66675 h 1400175"/>
              <a:gd name="connsiteX11" fmla="*/ 2131219 w 2214562"/>
              <a:gd name="connsiteY11" fmla="*/ 9525 h 1400175"/>
              <a:gd name="connsiteX12" fmla="*/ 2135981 w 2214562"/>
              <a:gd name="connsiteY12" fmla="*/ 0 h 1400175"/>
              <a:gd name="connsiteX13" fmla="*/ 2214562 w 2214562"/>
              <a:gd name="connsiteY13" fmla="*/ 107157 h 1400175"/>
              <a:gd name="connsiteX14" fmla="*/ 2214562 w 2214562"/>
              <a:gd name="connsiteY14" fmla="*/ 123825 h 1400175"/>
              <a:gd name="connsiteX15" fmla="*/ 2212181 w 2214562"/>
              <a:gd name="connsiteY15" fmla="*/ 195263 h 1400175"/>
              <a:gd name="connsiteX16" fmla="*/ 2214562 w 2214562"/>
              <a:gd name="connsiteY16" fmla="*/ 278607 h 1400175"/>
              <a:gd name="connsiteX17" fmla="*/ 2214562 w 2214562"/>
              <a:gd name="connsiteY17" fmla="*/ 383382 h 1400175"/>
              <a:gd name="connsiteX18" fmla="*/ 2214562 w 2214562"/>
              <a:gd name="connsiteY18" fmla="*/ 414338 h 1400175"/>
              <a:gd name="connsiteX19" fmla="*/ 2207419 w 2214562"/>
              <a:gd name="connsiteY19" fmla="*/ 435769 h 1400175"/>
              <a:gd name="connsiteX20" fmla="*/ 2193131 w 2214562"/>
              <a:gd name="connsiteY20" fmla="*/ 464344 h 1400175"/>
              <a:gd name="connsiteX21" fmla="*/ 2166937 w 2214562"/>
              <a:gd name="connsiteY21" fmla="*/ 483394 h 1400175"/>
              <a:gd name="connsiteX22" fmla="*/ 2133600 w 2214562"/>
              <a:gd name="connsiteY22" fmla="*/ 502444 h 1400175"/>
              <a:gd name="connsiteX23" fmla="*/ 2093119 w 2214562"/>
              <a:gd name="connsiteY23" fmla="*/ 511969 h 1400175"/>
              <a:gd name="connsiteX24" fmla="*/ 2050256 w 2214562"/>
              <a:gd name="connsiteY24" fmla="*/ 516732 h 1400175"/>
              <a:gd name="connsiteX25" fmla="*/ 2014537 w 2214562"/>
              <a:gd name="connsiteY25" fmla="*/ 516732 h 1400175"/>
              <a:gd name="connsiteX26" fmla="*/ 1983581 w 2214562"/>
              <a:gd name="connsiteY26" fmla="*/ 528638 h 1400175"/>
              <a:gd name="connsiteX27" fmla="*/ 1431131 w 2214562"/>
              <a:gd name="connsiteY27" fmla="*/ 802482 h 1400175"/>
              <a:gd name="connsiteX28" fmla="*/ 1042987 w 2214562"/>
              <a:gd name="connsiteY28" fmla="*/ 1004888 h 1400175"/>
              <a:gd name="connsiteX29" fmla="*/ 835819 w 2214562"/>
              <a:gd name="connsiteY29" fmla="*/ 1112044 h 1400175"/>
              <a:gd name="connsiteX30" fmla="*/ 628650 w 2214562"/>
              <a:gd name="connsiteY30" fmla="*/ 1209675 h 1400175"/>
              <a:gd name="connsiteX31" fmla="*/ 471487 w 2214562"/>
              <a:gd name="connsiteY31" fmla="*/ 1278732 h 1400175"/>
              <a:gd name="connsiteX32" fmla="*/ 366712 w 2214562"/>
              <a:gd name="connsiteY32" fmla="*/ 1319213 h 1400175"/>
              <a:gd name="connsiteX33" fmla="*/ 273844 w 2214562"/>
              <a:gd name="connsiteY33" fmla="*/ 1357313 h 1400175"/>
              <a:gd name="connsiteX34" fmla="*/ 221456 w 2214562"/>
              <a:gd name="connsiteY34" fmla="*/ 1373982 h 1400175"/>
              <a:gd name="connsiteX35" fmla="*/ 195262 w 2214562"/>
              <a:gd name="connsiteY35" fmla="*/ 1383507 h 1400175"/>
              <a:gd name="connsiteX36" fmla="*/ 150019 w 2214562"/>
              <a:gd name="connsiteY36" fmla="*/ 1395413 h 1400175"/>
              <a:gd name="connsiteX37" fmla="*/ 119062 w 2214562"/>
              <a:gd name="connsiteY37" fmla="*/ 1400175 h 1400175"/>
              <a:gd name="connsiteX38" fmla="*/ 85725 w 2214562"/>
              <a:gd name="connsiteY38" fmla="*/ 1395413 h 1400175"/>
              <a:gd name="connsiteX39" fmla="*/ 64294 w 2214562"/>
              <a:gd name="connsiteY39" fmla="*/ 1390650 h 1400175"/>
              <a:gd name="connsiteX40" fmla="*/ 38100 w 2214562"/>
              <a:gd name="connsiteY40" fmla="*/ 1373982 h 1400175"/>
              <a:gd name="connsiteX41" fmla="*/ 26194 w 2214562"/>
              <a:gd name="connsiteY41" fmla="*/ 1359694 h 1400175"/>
              <a:gd name="connsiteX42" fmla="*/ 11906 w 2214562"/>
              <a:gd name="connsiteY42" fmla="*/ 1340644 h 1400175"/>
              <a:gd name="connsiteX43" fmla="*/ 0 w 2214562"/>
              <a:gd name="connsiteY43" fmla="*/ 1312069 h 1400175"/>
              <a:gd name="connsiteX44" fmla="*/ 0 w 2214562"/>
              <a:gd name="connsiteY44" fmla="*/ 1271588 h 1400175"/>
              <a:gd name="connsiteX45" fmla="*/ 11906 w 2214562"/>
              <a:gd name="connsiteY45" fmla="*/ 1235869 h 1400175"/>
              <a:gd name="connsiteX46" fmla="*/ 47625 w 2214562"/>
              <a:gd name="connsiteY46" fmla="*/ 1190625 h 1400175"/>
              <a:gd name="connsiteX47" fmla="*/ 116681 w 2214562"/>
              <a:gd name="connsiteY47" fmla="*/ 1128713 h 1400175"/>
              <a:gd name="connsiteX48" fmla="*/ 178594 w 2214562"/>
              <a:gd name="connsiteY48" fmla="*/ 1085850 h 1400175"/>
              <a:gd name="connsiteX49" fmla="*/ 223837 w 2214562"/>
              <a:gd name="connsiteY49" fmla="*/ 1057275 h 1400175"/>
              <a:gd name="connsiteX50" fmla="*/ 254794 w 2214562"/>
              <a:gd name="connsiteY50" fmla="*/ 1038225 h 1400175"/>
              <a:gd name="connsiteX51" fmla="*/ 330994 w 2214562"/>
              <a:gd name="connsiteY51" fmla="*/ 1016794 h 1400175"/>
              <a:gd name="connsiteX52" fmla="*/ 528637 w 2214562"/>
              <a:gd name="connsiteY52" fmla="*/ 957263 h 1400175"/>
              <a:gd name="connsiteX53" fmla="*/ 621506 w 2214562"/>
              <a:gd name="connsiteY53" fmla="*/ 921544 h 1400175"/>
              <a:gd name="connsiteX54" fmla="*/ 835819 w 2214562"/>
              <a:gd name="connsiteY54" fmla="*/ 828675 h 1400175"/>
              <a:gd name="connsiteX55" fmla="*/ 1092994 w 2214562"/>
              <a:gd name="connsiteY55" fmla="*/ 7143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14562" h="1400175">
                <a:moveTo>
                  <a:pt x="1092994" y="714375"/>
                </a:moveTo>
                <a:lnTo>
                  <a:pt x="1404937" y="566738"/>
                </a:lnTo>
                <a:lnTo>
                  <a:pt x="1607344" y="461963"/>
                </a:lnTo>
                <a:cubicBezTo>
                  <a:pt x="1674813" y="425054"/>
                  <a:pt x="1762919" y="371476"/>
                  <a:pt x="1809750" y="345282"/>
                </a:cubicBezTo>
                <a:lnTo>
                  <a:pt x="1888331" y="304800"/>
                </a:lnTo>
                <a:lnTo>
                  <a:pt x="1933575" y="271463"/>
                </a:lnTo>
                <a:lnTo>
                  <a:pt x="1990725" y="228600"/>
                </a:lnTo>
                <a:lnTo>
                  <a:pt x="2038350" y="180975"/>
                </a:lnTo>
                <a:lnTo>
                  <a:pt x="2074069" y="138113"/>
                </a:lnTo>
                <a:lnTo>
                  <a:pt x="2095500" y="104775"/>
                </a:lnTo>
                <a:lnTo>
                  <a:pt x="2114550" y="66675"/>
                </a:lnTo>
                <a:lnTo>
                  <a:pt x="2131219" y="9525"/>
                </a:lnTo>
                <a:lnTo>
                  <a:pt x="2135981" y="0"/>
                </a:lnTo>
                <a:lnTo>
                  <a:pt x="2214562" y="107157"/>
                </a:lnTo>
                <a:lnTo>
                  <a:pt x="2214562" y="123825"/>
                </a:lnTo>
                <a:cubicBezTo>
                  <a:pt x="2213768" y="147638"/>
                  <a:pt x="2212975" y="171450"/>
                  <a:pt x="2212181" y="195263"/>
                </a:cubicBezTo>
                <a:cubicBezTo>
                  <a:pt x="2212975" y="223044"/>
                  <a:pt x="2213768" y="250826"/>
                  <a:pt x="2214562" y="278607"/>
                </a:cubicBezTo>
                <a:lnTo>
                  <a:pt x="2214562" y="383382"/>
                </a:lnTo>
                <a:lnTo>
                  <a:pt x="2214562" y="414338"/>
                </a:lnTo>
                <a:lnTo>
                  <a:pt x="2207419" y="435769"/>
                </a:lnTo>
                <a:lnTo>
                  <a:pt x="2193131" y="464344"/>
                </a:lnTo>
                <a:lnTo>
                  <a:pt x="2166937" y="483394"/>
                </a:lnTo>
                <a:cubicBezTo>
                  <a:pt x="2135305" y="502860"/>
                  <a:pt x="2148097" y="502444"/>
                  <a:pt x="2133600" y="502444"/>
                </a:cubicBezTo>
                <a:lnTo>
                  <a:pt x="2093119" y="511969"/>
                </a:lnTo>
                <a:lnTo>
                  <a:pt x="2050256" y="516732"/>
                </a:lnTo>
                <a:lnTo>
                  <a:pt x="2014537" y="516732"/>
                </a:lnTo>
                <a:lnTo>
                  <a:pt x="1983581" y="528638"/>
                </a:lnTo>
                <a:lnTo>
                  <a:pt x="1431131" y="802482"/>
                </a:lnTo>
                <a:lnTo>
                  <a:pt x="1042987" y="1004888"/>
                </a:lnTo>
                <a:lnTo>
                  <a:pt x="835819" y="1112044"/>
                </a:lnTo>
                <a:lnTo>
                  <a:pt x="628650" y="1209675"/>
                </a:lnTo>
                <a:lnTo>
                  <a:pt x="471487" y="1278732"/>
                </a:lnTo>
                <a:lnTo>
                  <a:pt x="366712" y="1319213"/>
                </a:lnTo>
                <a:lnTo>
                  <a:pt x="273844" y="1357313"/>
                </a:lnTo>
                <a:lnTo>
                  <a:pt x="221456" y="1373982"/>
                </a:lnTo>
                <a:lnTo>
                  <a:pt x="195262" y="1383507"/>
                </a:lnTo>
                <a:lnTo>
                  <a:pt x="150019" y="1395413"/>
                </a:lnTo>
                <a:lnTo>
                  <a:pt x="119062" y="1400175"/>
                </a:lnTo>
                <a:lnTo>
                  <a:pt x="85725" y="1395413"/>
                </a:lnTo>
                <a:lnTo>
                  <a:pt x="64294" y="1390650"/>
                </a:lnTo>
                <a:lnTo>
                  <a:pt x="38100" y="1373982"/>
                </a:lnTo>
                <a:lnTo>
                  <a:pt x="26194" y="1359694"/>
                </a:lnTo>
                <a:lnTo>
                  <a:pt x="11906" y="1340644"/>
                </a:lnTo>
                <a:lnTo>
                  <a:pt x="0" y="1312069"/>
                </a:lnTo>
                <a:lnTo>
                  <a:pt x="0" y="1271588"/>
                </a:lnTo>
                <a:lnTo>
                  <a:pt x="11906" y="1235869"/>
                </a:lnTo>
                <a:lnTo>
                  <a:pt x="47625" y="1190625"/>
                </a:lnTo>
                <a:lnTo>
                  <a:pt x="116681" y="1128713"/>
                </a:lnTo>
                <a:lnTo>
                  <a:pt x="178594" y="1085850"/>
                </a:lnTo>
                <a:lnTo>
                  <a:pt x="223837" y="1057275"/>
                </a:lnTo>
                <a:lnTo>
                  <a:pt x="254794" y="1038225"/>
                </a:lnTo>
                <a:lnTo>
                  <a:pt x="330994" y="1016794"/>
                </a:lnTo>
                <a:lnTo>
                  <a:pt x="528637" y="957263"/>
                </a:lnTo>
                <a:lnTo>
                  <a:pt x="621506" y="921544"/>
                </a:lnTo>
                <a:lnTo>
                  <a:pt x="835819" y="828675"/>
                </a:lnTo>
                <a:lnTo>
                  <a:pt x="1092994" y="7143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AF0BCBD5-E647-44AE-8E00-7539A6F45AF7}"/>
              </a:ext>
            </a:extLst>
          </p:cNvPr>
          <p:cNvSpPr/>
          <p:nvPr/>
        </p:nvSpPr>
        <p:spPr>
          <a:xfrm>
            <a:off x="6475413" y="2535239"/>
            <a:ext cx="1962150" cy="473075"/>
          </a:xfrm>
          <a:custGeom>
            <a:avLst/>
            <a:gdLst>
              <a:gd name="connsiteX0" fmla="*/ 862012 w 1962150"/>
              <a:gd name="connsiteY0" fmla="*/ 404813 h 471488"/>
              <a:gd name="connsiteX1" fmla="*/ 1104900 w 1962150"/>
              <a:gd name="connsiteY1" fmla="*/ 371475 h 471488"/>
              <a:gd name="connsiteX2" fmla="*/ 1264444 w 1962150"/>
              <a:gd name="connsiteY2" fmla="*/ 352425 h 471488"/>
              <a:gd name="connsiteX3" fmla="*/ 1385887 w 1962150"/>
              <a:gd name="connsiteY3" fmla="*/ 338138 h 471488"/>
              <a:gd name="connsiteX4" fmla="*/ 1500187 w 1962150"/>
              <a:gd name="connsiteY4" fmla="*/ 328613 h 471488"/>
              <a:gd name="connsiteX5" fmla="*/ 1612106 w 1962150"/>
              <a:gd name="connsiteY5" fmla="*/ 316707 h 471488"/>
              <a:gd name="connsiteX6" fmla="*/ 1709737 w 1962150"/>
              <a:gd name="connsiteY6" fmla="*/ 304800 h 471488"/>
              <a:gd name="connsiteX7" fmla="*/ 1840706 w 1962150"/>
              <a:gd name="connsiteY7" fmla="*/ 280988 h 471488"/>
              <a:gd name="connsiteX8" fmla="*/ 1902619 w 1962150"/>
              <a:gd name="connsiteY8" fmla="*/ 266700 h 471488"/>
              <a:gd name="connsiteX9" fmla="*/ 1935956 w 1962150"/>
              <a:gd name="connsiteY9" fmla="*/ 254794 h 471488"/>
              <a:gd name="connsiteX10" fmla="*/ 1952625 w 1962150"/>
              <a:gd name="connsiteY10" fmla="*/ 240507 h 471488"/>
              <a:gd name="connsiteX11" fmla="*/ 1962150 w 1962150"/>
              <a:gd name="connsiteY11" fmla="*/ 226219 h 471488"/>
              <a:gd name="connsiteX12" fmla="*/ 1962150 w 1962150"/>
              <a:gd name="connsiteY12" fmla="*/ 202407 h 471488"/>
              <a:gd name="connsiteX13" fmla="*/ 1952625 w 1962150"/>
              <a:gd name="connsiteY13" fmla="*/ 178594 h 471488"/>
              <a:gd name="connsiteX14" fmla="*/ 1931194 w 1962150"/>
              <a:gd name="connsiteY14" fmla="*/ 152400 h 471488"/>
              <a:gd name="connsiteX15" fmla="*/ 1890712 w 1962150"/>
              <a:gd name="connsiteY15" fmla="*/ 114300 h 471488"/>
              <a:gd name="connsiteX16" fmla="*/ 1864519 w 1962150"/>
              <a:gd name="connsiteY16" fmla="*/ 100013 h 471488"/>
              <a:gd name="connsiteX17" fmla="*/ 1826419 w 1962150"/>
              <a:gd name="connsiteY17" fmla="*/ 85725 h 471488"/>
              <a:gd name="connsiteX18" fmla="*/ 1790700 w 1962150"/>
              <a:gd name="connsiteY18" fmla="*/ 73819 h 471488"/>
              <a:gd name="connsiteX19" fmla="*/ 1771650 w 1962150"/>
              <a:gd name="connsiteY19" fmla="*/ 66675 h 471488"/>
              <a:gd name="connsiteX20" fmla="*/ 1728787 w 1962150"/>
              <a:gd name="connsiteY20" fmla="*/ 47625 h 471488"/>
              <a:gd name="connsiteX21" fmla="*/ 1666875 w 1962150"/>
              <a:gd name="connsiteY21" fmla="*/ 23813 h 471488"/>
              <a:gd name="connsiteX22" fmla="*/ 1581150 w 1962150"/>
              <a:gd name="connsiteY22" fmla="*/ 4763 h 471488"/>
              <a:gd name="connsiteX23" fmla="*/ 1533525 w 1962150"/>
              <a:gd name="connsiteY23" fmla="*/ 0 h 471488"/>
              <a:gd name="connsiteX24" fmla="*/ 1514475 w 1962150"/>
              <a:gd name="connsiteY24" fmla="*/ 0 h 471488"/>
              <a:gd name="connsiteX25" fmla="*/ 1495425 w 1962150"/>
              <a:gd name="connsiteY25" fmla="*/ 11907 h 471488"/>
              <a:gd name="connsiteX26" fmla="*/ 1443037 w 1962150"/>
              <a:gd name="connsiteY26" fmla="*/ 45244 h 471488"/>
              <a:gd name="connsiteX27" fmla="*/ 1385887 w 1962150"/>
              <a:gd name="connsiteY27" fmla="*/ 83344 h 471488"/>
              <a:gd name="connsiteX28" fmla="*/ 1362075 w 1962150"/>
              <a:gd name="connsiteY28" fmla="*/ 95250 h 471488"/>
              <a:gd name="connsiteX29" fmla="*/ 1257300 w 1962150"/>
              <a:gd name="connsiteY29" fmla="*/ 128588 h 471488"/>
              <a:gd name="connsiteX30" fmla="*/ 1128712 w 1962150"/>
              <a:gd name="connsiteY30" fmla="*/ 171450 h 471488"/>
              <a:gd name="connsiteX31" fmla="*/ 1028700 w 1962150"/>
              <a:gd name="connsiteY31" fmla="*/ 197644 h 471488"/>
              <a:gd name="connsiteX32" fmla="*/ 897731 w 1962150"/>
              <a:gd name="connsiteY32" fmla="*/ 228600 h 471488"/>
              <a:gd name="connsiteX33" fmla="*/ 700087 w 1962150"/>
              <a:gd name="connsiteY33" fmla="*/ 264319 h 471488"/>
              <a:gd name="connsiteX34" fmla="*/ 519112 w 1962150"/>
              <a:gd name="connsiteY34" fmla="*/ 290513 h 471488"/>
              <a:gd name="connsiteX35" fmla="*/ 397669 w 1962150"/>
              <a:gd name="connsiteY35" fmla="*/ 304800 h 471488"/>
              <a:gd name="connsiteX36" fmla="*/ 283369 w 1962150"/>
              <a:gd name="connsiteY36" fmla="*/ 311944 h 471488"/>
              <a:gd name="connsiteX37" fmla="*/ 197644 w 1962150"/>
              <a:gd name="connsiteY37" fmla="*/ 311944 h 471488"/>
              <a:gd name="connsiteX38" fmla="*/ 152400 w 1962150"/>
              <a:gd name="connsiteY38" fmla="*/ 300038 h 471488"/>
              <a:gd name="connsiteX39" fmla="*/ 114300 w 1962150"/>
              <a:gd name="connsiteY39" fmla="*/ 288132 h 471488"/>
              <a:gd name="connsiteX40" fmla="*/ 92869 w 1962150"/>
              <a:gd name="connsiteY40" fmla="*/ 271463 h 471488"/>
              <a:gd name="connsiteX41" fmla="*/ 69056 w 1962150"/>
              <a:gd name="connsiteY41" fmla="*/ 247650 h 471488"/>
              <a:gd name="connsiteX42" fmla="*/ 52387 w 1962150"/>
              <a:gd name="connsiteY42" fmla="*/ 247650 h 471488"/>
              <a:gd name="connsiteX43" fmla="*/ 0 w 1962150"/>
              <a:gd name="connsiteY43" fmla="*/ 323850 h 471488"/>
              <a:gd name="connsiteX44" fmla="*/ 0 w 1962150"/>
              <a:gd name="connsiteY44" fmla="*/ 338138 h 471488"/>
              <a:gd name="connsiteX45" fmla="*/ 7144 w 1962150"/>
              <a:gd name="connsiteY45" fmla="*/ 350044 h 471488"/>
              <a:gd name="connsiteX46" fmla="*/ 33337 w 1962150"/>
              <a:gd name="connsiteY46" fmla="*/ 381000 h 471488"/>
              <a:gd name="connsiteX47" fmla="*/ 88106 w 1962150"/>
              <a:gd name="connsiteY47" fmla="*/ 416719 h 471488"/>
              <a:gd name="connsiteX48" fmla="*/ 150019 w 1962150"/>
              <a:gd name="connsiteY48" fmla="*/ 440532 h 471488"/>
              <a:gd name="connsiteX49" fmla="*/ 221456 w 1962150"/>
              <a:gd name="connsiteY49" fmla="*/ 461963 h 471488"/>
              <a:gd name="connsiteX50" fmla="*/ 309562 w 1962150"/>
              <a:gd name="connsiteY50" fmla="*/ 471488 h 471488"/>
              <a:gd name="connsiteX51" fmla="*/ 385762 w 1962150"/>
              <a:gd name="connsiteY51" fmla="*/ 469107 h 471488"/>
              <a:gd name="connsiteX52" fmla="*/ 452437 w 1962150"/>
              <a:gd name="connsiteY52" fmla="*/ 466725 h 471488"/>
              <a:gd name="connsiteX53" fmla="*/ 564356 w 1962150"/>
              <a:gd name="connsiteY53" fmla="*/ 445294 h 471488"/>
              <a:gd name="connsiteX54" fmla="*/ 719137 w 1962150"/>
              <a:gd name="connsiteY54" fmla="*/ 423863 h 471488"/>
              <a:gd name="connsiteX55" fmla="*/ 862012 w 1962150"/>
              <a:gd name="connsiteY55" fmla="*/ 404813 h 47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962150" h="471488">
                <a:moveTo>
                  <a:pt x="862012" y="404813"/>
                </a:moveTo>
                <a:lnTo>
                  <a:pt x="1104900" y="371475"/>
                </a:lnTo>
                <a:lnTo>
                  <a:pt x="1264444" y="352425"/>
                </a:lnTo>
                <a:lnTo>
                  <a:pt x="1385887" y="338138"/>
                </a:lnTo>
                <a:lnTo>
                  <a:pt x="1500187" y="328613"/>
                </a:lnTo>
                <a:lnTo>
                  <a:pt x="1612106" y="316707"/>
                </a:lnTo>
                <a:cubicBezTo>
                  <a:pt x="1644638" y="312640"/>
                  <a:pt x="1676952" y="304800"/>
                  <a:pt x="1709737" y="304800"/>
                </a:cubicBezTo>
                <a:lnTo>
                  <a:pt x="1840706" y="280988"/>
                </a:lnTo>
                <a:lnTo>
                  <a:pt x="1902619" y="266700"/>
                </a:lnTo>
                <a:lnTo>
                  <a:pt x="1935956" y="254794"/>
                </a:lnTo>
                <a:lnTo>
                  <a:pt x="1952625" y="240507"/>
                </a:lnTo>
                <a:lnTo>
                  <a:pt x="1962150" y="226219"/>
                </a:lnTo>
                <a:lnTo>
                  <a:pt x="1962150" y="202407"/>
                </a:lnTo>
                <a:lnTo>
                  <a:pt x="1952625" y="178594"/>
                </a:lnTo>
                <a:lnTo>
                  <a:pt x="1931194" y="152400"/>
                </a:lnTo>
                <a:lnTo>
                  <a:pt x="1890712" y="114300"/>
                </a:lnTo>
                <a:lnTo>
                  <a:pt x="1864519" y="100013"/>
                </a:lnTo>
                <a:lnTo>
                  <a:pt x="1826419" y="85725"/>
                </a:lnTo>
                <a:lnTo>
                  <a:pt x="1790700" y="73819"/>
                </a:lnTo>
                <a:lnTo>
                  <a:pt x="1771650" y="66675"/>
                </a:lnTo>
                <a:lnTo>
                  <a:pt x="1728787" y="47625"/>
                </a:lnTo>
                <a:lnTo>
                  <a:pt x="1666875" y="23813"/>
                </a:lnTo>
                <a:lnTo>
                  <a:pt x="1581150" y="4763"/>
                </a:lnTo>
                <a:lnTo>
                  <a:pt x="1533525" y="0"/>
                </a:lnTo>
                <a:lnTo>
                  <a:pt x="1514475" y="0"/>
                </a:lnTo>
                <a:lnTo>
                  <a:pt x="1495425" y="11907"/>
                </a:lnTo>
                <a:lnTo>
                  <a:pt x="1443037" y="45244"/>
                </a:lnTo>
                <a:lnTo>
                  <a:pt x="1385887" y="83344"/>
                </a:lnTo>
                <a:lnTo>
                  <a:pt x="1362075" y="95250"/>
                </a:lnTo>
                <a:lnTo>
                  <a:pt x="1257300" y="128588"/>
                </a:lnTo>
                <a:lnTo>
                  <a:pt x="1128712" y="171450"/>
                </a:lnTo>
                <a:lnTo>
                  <a:pt x="1028700" y="197644"/>
                </a:lnTo>
                <a:lnTo>
                  <a:pt x="897731" y="228600"/>
                </a:lnTo>
                <a:lnTo>
                  <a:pt x="700087" y="264319"/>
                </a:lnTo>
                <a:lnTo>
                  <a:pt x="519112" y="290513"/>
                </a:lnTo>
                <a:lnTo>
                  <a:pt x="397669" y="304800"/>
                </a:lnTo>
                <a:lnTo>
                  <a:pt x="283369" y="311944"/>
                </a:lnTo>
                <a:lnTo>
                  <a:pt x="197644" y="311944"/>
                </a:lnTo>
                <a:lnTo>
                  <a:pt x="152400" y="300038"/>
                </a:lnTo>
                <a:lnTo>
                  <a:pt x="114300" y="288132"/>
                </a:lnTo>
                <a:lnTo>
                  <a:pt x="92869" y="271463"/>
                </a:lnTo>
                <a:lnTo>
                  <a:pt x="69056" y="247650"/>
                </a:lnTo>
                <a:lnTo>
                  <a:pt x="52387" y="247650"/>
                </a:lnTo>
                <a:lnTo>
                  <a:pt x="0" y="323850"/>
                </a:lnTo>
                <a:lnTo>
                  <a:pt x="0" y="338138"/>
                </a:lnTo>
                <a:lnTo>
                  <a:pt x="7144" y="350044"/>
                </a:lnTo>
                <a:lnTo>
                  <a:pt x="33337" y="381000"/>
                </a:lnTo>
                <a:lnTo>
                  <a:pt x="88106" y="416719"/>
                </a:lnTo>
                <a:lnTo>
                  <a:pt x="150019" y="440532"/>
                </a:lnTo>
                <a:lnTo>
                  <a:pt x="221456" y="461963"/>
                </a:lnTo>
                <a:lnTo>
                  <a:pt x="309562" y="471488"/>
                </a:lnTo>
                <a:lnTo>
                  <a:pt x="385762" y="469107"/>
                </a:lnTo>
                <a:lnTo>
                  <a:pt x="452437" y="466725"/>
                </a:lnTo>
                <a:lnTo>
                  <a:pt x="564356" y="445294"/>
                </a:lnTo>
                <a:lnTo>
                  <a:pt x="719137" y="423863"/>
                </a:lnTo>
                <a:lnTo>
                  <a:pt x="862012" y="4048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AC3071B-BA5C-43F4-B53E-A1B7BBCB534E}"/>
              </a:ext>
            </a:extLst>
          </p:cNvPr>
          <p:cNvSpPr/>
          <p:nvPr/>
        </p:nvSpPr>
        <p:spPr>
          <a:xfrm rot="18000000">
            <a:off x="5677695" y="3609182"/>
            <a:ext cx="2620962" cy="1717675"/>
          </a:xfrm>
          <a:custGeom>
            <a:avLst/>
            <a:gdLst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136072 w 2620736"/>
              <a:gd name="connsiteY53" fmla="*/ 862693 h 1717222"/>
              <a:gd name="connsiteX54" fmla="*/ 141515 w 2620736"/>
              <a:gd name="connsiteY54" fmla="*/ 838200 h 1717222"/>
              <a:gd name="connsiteX55" fmla="*/ 149679 w 2620736"/>
              <a:gd name="connsiteY55" fmla="*/ 819150 h 1717222"/>
              <a:gd name="connsiteX56" fmla="*/ 163286 w 2620736"/>
              <a:gd name="connsiteY56" fmla="*/ 810986 h 1717222"/>
              <a:gd name="connsiteX57" fmla="*/ 176893 w 2620736"/>
              <a:gd name="connsiteY57" fmla="*/ 810986 h 1717222"/>
              <a:gd name="connsiteX58" fmla="*/ 187779 w 2620736"/>
              <a:gd name="connsiteY58" fmla="*/ 816429 h 1717222"/>
              <a:gd name="connsiteX59" fmla="*/ 201386 w 2620736"/>
              <a:gd name="connsiteY59" fmla="*/ 832757 h 1717222"/>
              <a:gd name="connsiteX60" fmla="*/ 214993 w 2620736"/>
              <a:gd name="connsiteY60" fmla="*/ 865414 h 1717222"/>
              <a:gd name="connsiteX61" fmla="*/ 288472 w 2620736"/>
              <a:gd name="connsiteY61" fmla="*/ 1045029 h 1717222"/>
              <a:gd name="connsiteX62" fmla="*/ 348343 w 2620736"/>
              <a:gd name="connsiteY62" fmla="*/ 1194707 h 1717222"/>
              <a:gd name="connsiteX63" fmla="*/ 375558 w 2620736"/>
              <a:gd name="connsiteY63" fmla="*/ 1257300 h 1717222"/>
              <a:gd name="connsiteX64" fmla="*/ 391886 w 2620736"/>
              <a:gd name="connsiteY64" fmla="*/ 1300843 h 1717222"/>
              <a:gd name="connsiteX65" fmla="*/ 413658 w 2620736"/>
              <a:gd name="connsiteY65" fmla="*/ 1333500 h 1717222"/>
              <a:gd name="connsiteX66" fmla="*/ 435429 w 2620736"/>
              <a:gd name="connsiteY66" fmla="*/ 1357993 h 1717222"/>
              <a:gd name="connsiteX67" fmla="*/ 462643 w 2620736"/>
              <a:gd name="connsiteY67" fmla="*/ 1368879 h 1717222"/>
              <a:gd name="connsiteX68" fmla="*/ 500743 w 2620736"/>
              <a:gd name="connsiteY68" fmla="*/ 1374322 h 1717222"/>
              <a:gd name="connsiteX69" fmla="*/ 538843 w 2620736"/>
              <a:gd name="connsiteY69" fmla="*/ 1371600 h 1717222"/>
              <a:gd name="connsiteX70" fmla="*/ 587829 w 2620736"/>
              <a:gd name="connsiteY70" fmla="*/ 1363436 h 1717222"/>
              <a:gd name="connsiteX71" fmla="*/ 620486 w 2620736"/>
              <a:gd name="connsiteY71" fmla="*/ 1352550 h 1717222"/>
              <a:gd name="connsiteX72" fmla="*/ 734786 w 2620736"/>
              <a:gd name="connsiteY72" fmla="*/ 1284514 h 1717222"/>
              <a:gd name="connsiteX73" fmla="*/ 1025979 w 2620736"/>
              <a:gd name="connsiteY73" fmla="*/ 1121229 h 1717222"/>
              <a:gd name="connsiteX74" fmla="*/ 1189265 w 2620736"/>
              <a:gd name="connsiteY74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136072 w 2620736"/>
              <a:gd name="connsiteY53" fmla="*/ 862693 h 1717222"/>
              <a:gd name="connsiteX54" fmla="*/ 141515 w 2620736"/>
              <a:gd name="connsiteY54" fmla="*/ 838200 h 1717222"/>
              <a:gd name="connsiteX55" fmla="*/ 149679 w 2620736"/>
              <a:gd name="connsiteY55" fmla="*/ 819150 h 1717222"/>
              <a:gd name="connsiteX56" fmla="*/ 176893 w 2620736"/>
              <a:gd name="connsiteY56" fmla="*/ 810986 h 1717222"/>
              <a:gd name="connsiteX57" fmla="*/ 187779 w 2620736"/>
              <a:gd name="connsiteY57" fmla="*/ 816429 h 1717222"/>
              <a:gd name="connsiteX58" fmla="*/ 201386 w 2620736"/>
              <a:gd name="connsiteY58" fmla="*/ 832757 h 1717222"/>
              <a:gd name="connsiteX59" fmla="*/ 214993 w 2620736"/>
              <a:gd name="connsiteY59" fmla="*/ 865414 h 1717222"/>
              <a:gd name="connsiteX60" fmla="*/ 288472 w 2620736"/>
              <a:gd name="connsiteY60" fmla="*/ 1045029 h 1717222"/>
              <a:gd name="connsiteX61" fmla="*/ 348343 w 2620736"/>
              <a:gd name="connsiteY61" fmla="*/ 1194707 h 1717222"/>
              <a:gd name="connsiteX62" fmla="*/ 375558 w 2620736"/>
              <a:gd name="connsiteY62" fmla="*/ 1257300 h 1717222"/>
              <a:gd name="connsiteX63" fmla="*/ 391886 w 2620736"/>
              <a:gd name="connsiteY63" fmla="*/ 1300843 h 1717222"/>
              <a:gd name="connsiteX64" fmla="*/ 413658 w 2620736"/>
              <a:gd name="connsiteY64" fmla="*/ 1333500 h 1717222"/>
              <a:gd name="connsiteX65" fmla="*/ 435429 w 2620736"/>
              <a:gd name="connsiteY65" fmla="*/ 1357993 h 1717222"/>
              <a:gd name="connsiteX66" fmla="*/ 462643 w 2620736"/>
              <a:gd name="connsiteY66" fmla="*/ 1368879 h 1717222"/>
              <a:gd name="connsiteX67" fmla="*/ 500743 w 2620736"/>
              <a:gd name="connsiteY67" fmla="*/ 1374322 h 1717222"/>
              <a:gd name="connsiteX68" fmla="*/ 538843 w 2620736"/>
              <a:gd name="connsiteY68" fmla="*/ 1371600 h 1717222"/>
              <a:gd name="connsiteX69" fmla="*/ 587829 w 2620736"/>
              <a:gd name="connsiteY69" fmla="*/ 1363436 h 1717222"/>
              <a:gd name="connsiteX70" fmla="*/ 620486 w 2620736"/>
              <a:gd name="connsiteY70" fmla="*/ 1352550 h 1717222"/>
              <a:gd name="connsiteX71" fmla="*/ 734786 w 2620736"/>
              <a:gd name="connsiteY71" fmla="*/ 1284514 h 1717222"/>
              <a:gd name="connsiteX72" fmla="*/ 1025979 w 2620736"/>
              <a:gd name="connsiteY72" fmla="*/ 1121229 h 1717222"/>
              <a:gd name="connsiteX73" fmla="*/ 1189265 w 2620736"/>
              <a:gd name="connsiteY73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136072 w 2620736"/>
              <a:gd name="connsiteY53" fmla="*/ 862693 h 1717222"/>
              <a:gd name="connsiteX54" fmla="*/ 141515 w 2620736"/>
              <a:gd name="connsiteY54" fmla="*/ 838200 h 1717222"/>
              <a:gd name="connsiteX55" fmla="*/ 149679 w 2620736"/>
              <a:gd name="connsiteY55" fmla="*/ 819150 h 1717222"/>
              <a:gd name="connsiteX56" fmla="*/ 176893 w 2620736"/>
              <a:gd name="connsiteY56" fmla="*/ 810986 h 1717222"/>
              <a:gd name="connsiteX57" fmla="*/ 201386 w 2620736"/>
              <a:gd name="connsiteY57" fmla="*/ 832757 h 1717222"/>
              <a:gd name="connsiteX58" fmla="*/ 214993 w 2620736"/>
              <a:gd name="connsiteY58" fmla="*/ 865414 h 1717222"/>
              <a:gd name="connsiteX59" fmla="*/ 288472 w 2620736"/>
              <a:gd name="connsiteY59" fmla="*/ 1045029 h 1717222"/>
              <a:gd name="connsiteX60" fmla="*/ 348343 w 2620736"/>
              <a:gd name="connsiteY60" fmla="*/ 1194707 h 1717222"/>
              <a:gd name="connsiteX61" fmla="*/ 375558 w 2620736"/>
              <a:gd name="connsiteY61" fmla="*/ 1257300 h 1717222"/>
              <a:gd name="connsiteX62" fmla="*/ 391886 w 2620736"/>
              <a:gd name="connsiteY62" fmla="*/ 1300843 h 1717222"/>
              <a:gd name="connsiteX63" fmla="*/ 413658 w 2620736"/>
              <a:gd name="connsiteY63" fmla="*/ 1333500 h 1717222"/>
              <a:gd name="connsiteX64" fmla="*/ 435429 w 2620736"/>
              <a:gd name="connsiteY64" fmla="*/ 1357993 h 1717222"/>
              <a:gd name="connsiteX65" fmla="*/ 462643 w 2620736"/>
              <a:gd name="connsiteY65" fmla="*/ 1368879 h 1717222"/>
              <a:gd name="connsiteX66" fmla="*/ 500743 w 2620736"/>
              <a:gd name="connsiteY66" fmla="*/ 1374322 h 1717222"/>
              <a:gd name="connsiteX67" fmla="*/ 538843 w 2620736"/>
              <a:gd name="connsiteY67" fmla="*/ 1371600 h 1717222"/>
              <a:gd name="connsiteX68" fmla="*/ 587829 w 2620736"/>
              <a:gd name="connsiteY68" fmla="*/ 1363436 h 1717222"/>
              <a:gd name="connsiteX69" fmla="*/ 620486 w 2620736"/>
              <a:gd name="connsiteY69" fmla="*/ 1352550 h 1717222"/>
              <a:gd name="connsiteX70" fmla="*/ 734786 w 2620736"/>
              <a:gd name="connsiteY70" fmla="*/ 1284514 h 1717222"/>
              <a:gd name="connsiteX71" fmla="*/ 1025979 w 2620736"/>
              <a:gd name="connsiteY71" fmla="*/ 1121229 h 1717222"/>
              <a:gd name="connsiteX72" fmla="*/ 1189265 w 2620736"/>
              <a:gd name="connsiteY72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136072 w 2620736"/>
              <a:gd name="connsiteY53" fmla="*/ 862693 h 1717222"/>
              <a:gd name="connsiteX54" fmla="*/ 141515 w 2620736"/>
              <a:gd name="connsiteY54" fmla="*/ 838200 h 1717222"/>
              <a:gd name="connsiteX55" fmla="*/ 149679 w 2620736"/>
              <a:gd name="connsiteY55" fmla="*/ 819150 h 1717222"/>
              <a:gd name="connsiteX56" fmla="*/ 201386 w 2620736"/>
              <a:gd name="connsiteY56" fmla="*/ 832757 h 1717222"/>
              <a:gd name="connsiteX57" fmla="*/ 214993 w 2620736"/>
              <a:gd name="connsiteY57" fmla="*/ 865414 h 1717222"/>
              <a:gd name="connsiteX58" fmla="*/ 288472 w 2620736"/>
              <a:gd name="connsiteY58" fmla="*/ 1045029 h 1717222"/>
              <a:gd name="connsiteX59" fmla="*/ 348343 w 2620736"/>
              <a:gd name="connsiteY59" fmla="*/ 1194707 h 1717222"/>
              <a:gd name="connsiteX60" fmla="*/ 375558 w 2620736"/>
              <a:gd name="connsiteY60" fmla="*/ 1257300 h 1717222"/>
              <a:gd name="connsiteX61" fmla="*/ 391886 w 2620736"/>
              <a:gd name="connsiteY61" fmla="*/ 1300843 h 1717222"/>
              <a:gd name="connsiteX62" fmla="*/ 413658 w 2620736"/>
              <a:gd name="connsiteY62" fmla="*/ 1333500 h 1717222"/>
              <a:gd name="connsiteX63" fmla="*/ 435429 w 2620736"/>
              <a:gd name="connsiteY63" fmla="*/ 1357993 h 1717222"/>
              <a:gd name="connsiteX64" fmla="*/ 462643 w 2620736"/>
              <a:gd name="connsiteY64" fmla="*/ 1368879 h 1717222"/>
              <a:gd name="connsiteX65" fmla="*/ 500743 w 2620736"/>
              <a:gd name="connsiteY65" fmla="*/ 1374322 h 1717222"/>
              <a:gd name="connsiteX66" fmla="*/ 538843 w 2620736"/>
              <a:gd name="connsiteY66" fmla="*/ 1371600 h 1717222"/>
              <a:gd name="connsiteX67" fmla="*/ 587829 w 2620736"/>
              <a:gd name="connsiteY67" fmla="*/ 1363436 h 1717222"/>
              <a:gd name="connsiteX68" fmla="*/ 620486 w 2620736"/>
              <a:gd name="connsiteY68" fmla="*/ 1352550 h 1717222"/>
              <a:gd name="connsiteX69" fmla="*/ 734786 w 2620736"/>
              <a:gd name="connsiteY69" fmla="*/ 1284514 h 1717222"/>
              <a:gd name="connsiteX70" fmla="*/ 1025979 w 2620736"/>
              <a:gd name="connsiteY70" fmla="*/ 1121229 h 1717222"/>
              <a:gd name="connsiteX71" fmla="*/ 1189265 w 2620736"/>
              <a:gd name="connsiteY71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136072 w 2620736"/>
              <a:gd name="connsiteY53" fmla="*/ 862693 h 1717222"/>
              <a:gd name="connsiteX54" fmla="*/ 141515 w 2620736"/>
              <a:gd name="connsiteY54" fmla="*/ 838200 h 1717222"/>
              <a:gd name="connsiteX55" fmla="*/ 149679 w 2620736"/>
              <a:gd name="connsiteY55" fmla="*/ 819150 h 1717222"/>
              <a:gd name="connsiteX56" fmla="*/ 214993 w 2620736"/>
              <a:gd name="connsiteY56" fmla="*/ 865414 h 1717222"/>
              <a:gd name="connsiteX57" fmla="*/ 288472 w 2620736"/>
              <a:gd name="connsiteY57" fmla="*/ 1045029 h 1717222"/>
              <a:gd name="connsiteX58" fmla="*/ 348343 w 2620736"/>
              <a:gd name="connsiteY58" fmla="*/ 1194707 h 1717222"/>
              <a:gd name="connsiteX59" fmla="*/ 375558 w 2620736"/>
              <a:gd name="connsiteY59" fmla="*/ 1257300 h 1717222"/>
              <a:gd name="connsiteX60" fmla="*/ 391886 w 2620736"/>
              <a:gd name="connsiteY60" fmla="*/ 1300843 h 1717222"/>
              <a:gd name="connsiteX61" fmla="*/ 413658 w 2620736"/>
              <a:gd name="connsiteY61" fmla="*/ 1333500 h 1717222"/>
              <a:gd name="connsiteX62" fmla="*/ 435429 w 2620736"/>
              <a:gd name="connsiteY62" fmla="*/ 1357993 h 1717222"/>
              <a:gd name="connsiteX63" fmla="*/ 462643 w 2620736"/>
              <a:gd name="connsiteY63" fmla="*/ 1368879 h 1717222"/>
              <a:gd name="connsiteX64" fmla="*/ 500743 w 2620736"/>
              <a:gd name="connsiteY64" fmla="*/ 1374322 h 1717222"/>
              <a:gd name="connsiteX65" fmla="*/ 538843 w 2620736"/>
              <a:gd name="connsiteY65" fmla="*/ 1371600 h 1717222"/>
              <a:gd name="connsiteX66" fmla="*/ 587829 w 2620736"/>
              <a:gd name="connsiteY66" fmla="*/ 1363436 h 1717222"/>
              <a:gd name="connsiteX67" fmla="*/ 620486 w 2620736"/>
              <a:gd name="connsiteY67" fmla="*/ 1352550 h 1717222"/>
              <a:gd name="connsiteX68" fmla="*/ 734786 w 2620736"/>
              <a:gd name="connsiteY68" fmla="*/ 1284514 h 1717222"/>
              <a:gd name="connsiteX69" fmla="*/ 1025979 w 2620736"/>
              <a:gd name="connsiteY69" fmla="*/ 1121229 h 1717222"/>
              <a:gd name="connsiteX70" fmla="*/ 1189265 w 2620736"/>
              <a:gd name="connsiteY70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136072 w 2620736"/>
              <a:gd name="connsiteY53" fmla="*/ 862693 h 1717222"/>
              <a:gd name="connsiteX54" fmla="*/ 141515 w 2620736"/>
              <a:gd name="connsiteY54" fmla="*/ 838200 h 1717222"/>
              <a:gd name="connsiteX55" fmla="*/ 214993 w 2620736"/>
              <a:gd name="connsiteY55" fmla="*/ 865414 h 1717222"/>
              <a:gd name="connsiteX56" fmla="*/ 288472 w 2620736"/>
              <a:gd name="connsiteY56" fmla="*/ 1045029 h 1717222"/>
              <a:gd name="connsiteX57" fmla="*/ 348343 w 2620736"/>
              <a:gd name="connsiteY57" fmla="*/ 1194707 h 1717222"/>
              <a:gd name="connsiteX58" fmla="*/ 375558 w 2620736"/>
              <a:gd name="connsiteY58" fmla="*/ 1257300 h 1717222"/>
              <a:gd name="connsiteX59" fmla="*/ 391886 w 2620736"/>
              <a:gd name="connsiteY59" fmla="*/ 1300843 h 1717222"/>
              <a:gd name="connsiteX60" fmla="*/ 413658 w 2620736"/>
              <a:gd name="connsiteY60" fmla="*/ 1333500 h 1717222"/>
              <a:gd name="connsiteX61" fmla="*/ 435429 w 2620736"/>
              <a:gd name="connsiteY61" fmla="*/ 1357993 h 1717222"/>
              <a:gd name="connsiteX62" fmla="*/ 462643 w 2620736"/>
              <a:gd name="connsiteY62" fmla="*/ 1368879 h 1717222"/>
              <a:gd name="connsiteX63" fmla="*/ 500743 w 2620736"/>
              <a:gd name="connsiteY63" fmla="*/ 1374322 h 1717222"/>
              <a:gd name="connsiteX64" fmla="*/ 538843 w 2620736"/>
              <a:gd name="connsiteY64" fmla="*/ 1371600 h 1717222"/>
              <a:gd name="connsiteX65" fmla="*/ 587829 w 2620736"/>
              <a:gd name="connsiteY65" fmla="*/ 1363436 h 1717222"/>
              <a:gd name="connsiteX66" fmla="*/ 620486 w 2620736"/>
              <a:gd name="connsiteY66" fmla="*/ 1352550 h 1717222"/>
              <a:gd name="connsiteX67" fmla="*/ 734786 w 2620736"/>
              <a:gd name="connsiteY67" fmla="*/ 1284514 h 1717222"/>
              <a:gd name="connsiteX68" fmla="*/ 1025979 w 2620736"/>
              <a:gd name="connsiteY68" fmla="*/ 1121229 h 1717222"/>
              <a:gd name="connsiteX69" fmla="*/ 1189265 w 2620736"/>
              <a:gd name="connsiteY69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136072 w 2620736"/>
              <a:gd name="connsiteY53" fmla="*/ 862693 h 1717222"/>
              <a:gd name="connsiteX54" fmla="*/ 214993 w 2620736"/>
              <a:gd name="connsiteY54" fmla="*/ 865414 h 1717222"/>
              <a:gd name="connsiteX55" fmla="*/ 288472 w 2620736"/>
              <a:gd name="connsiteY55" fmla="*/ 1045029 h 1717222"/>
              <a:gd name="connsiteX56" fmla="*/ 348343 w 2620736"/>
              <a:gd name="connsiteY56" fmla="*/ 1194707 h 1717222"/>
              <a:gd name="connsiteX57" fmla="*/ 375558 w 2620736"/>
              <a:gd name="connsiteY57" fmla="*/ 1257300 h 1717222"/>
              <a:gd name="connsiteX58" fmla="*/ 391886 w 2620736"/>
              <a:gd name="connsiteY58" fmla="*/ 1300843 h 1717222"/>
              <a:gd name="connsiteX59" fmla="*/ 413658 w 2620736"/>
              <a:gd name="connsiteY59" fmla="*/ 1333500 h 1717222"/>
              <a:gd name="connsiteX60" fmla="*/ 435429 w 2620736"/>
              <a:gd name="connsiteY60" fmla="*/ 1357993 h 1717222"/>
              <a:gd name="connsiteX61" fmla="*/ 462643 w 2620736"/>
              <a:gd name="connsiteY61" fmla="*/ 1368879 h 1717222"/>
              <a:gd name="connsiteX62" fmla="*/ 500743 w 2620736"/>
              <a:gd name="connsiteY62" fmla="*/ 1374322 h 1717222"/>
              <a:gd name="connsiteX63" fmla="*/ 538843 w 2620736"/>
              <a:gd name="connsiteY63" fmla="*/ 1371600 h 1717222"/>
              <a:gd name="connsiteX64" fmla="*/ 587829 w 2620736"/>
              <a:gd name="connsiteY64" fmla="*/ 1363436 h 1717222"/>
              <a:gd name="connsiteX65" fmla="*/ 620486 w 2620736"/>
              <a:gd name="connsiteY65" fmla="*/ 1352550 h 1717222"/>
              <a:gd name="connsiteX66" fmla="*/ 734786 w 2620736"/>
              <a:gd name="connsiteY66" fmla="*/ 1284514 h 1717222"/>
              <a:gd name="connsiteX67" fmla="*/ 1025979 w 2620736"/>
              <a:gd name="connsiteY67" fmla="*/ 1121229 h 1717222"/>
              <a:gd name="connsiteX68" fmla="*/ 1189265 w 2620736"/>
              <a:gd name="connsiteY68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214993 w 2620736"/>
              <a:gd name="connsiteY53" fmla="*/ 865414 h 1717222"/>
              <a:gd name="connsiteX54" fmla="*/ 288472 w 2620736"/>
              <a:gd name="connsiteY54" fmla="*/ 1045029 h 1717222"/>
              <a:gd name="connsiteX55" fmla="*/ 348343 w 2620736"/>
              <a:gd name="connsiteY55" fmla="*/ 1194707 h 1717222"/>
              <a:gd name="connsiteX56" fmla="*/ 375558 w 2620736"/>
              <a:gd name="connsiteY56" fmla="*/ 1257300 h 1717222"/>
              <a:gd name="connsiteX57" fmla="*/ 391886 w 2620736"/>
              <a:gd name="connsiteY57" fmla="*/ 1300843 h 1717222"/>
              <a:gd name="connsiteX58" fmla="*/ 413658 w 2620736"/>
              <a:gd name="connsiteY58" fmla="*/ 1333500 h 1717222"/>
              <a:gd name="connsiteX59" fmla="*/ 435429 w 2620736"/>
              <a:gd name="connsiteY59" fmla="*/ 1357993 h 1717222"/>
              <a:gd name="connsiteX60" fmla="*/ 462643 w 2620736"/>
              <a:gd name="connsiteY60" fmla="*/ 1368879 h 1717222"/>
              <a:gd name="connsiteX61" fmla="*/ 500743 w 2620736"/>
              <a:gd name="connsiteY61" fmla="*/ 1374322 h 1717222"/>
              <a:gd name="connsiteX62" fmla="*/ 538843 w 2620736"/>
              <a:gd name="connsiteY62" fmla="*/ 1371600 h 1717222"/>
              <a:gd name="connsiteX63" fmla="*/ 587829 w 2620736"/>
              <a:gd name="connsiteY63" fmla="*/ 1363436 h 1717222"/>
              <a:gd name="connsiteX64" fmla="*/ 620486 w 2620736"/>
              <a:gd name="connsiteY64" fmla="*/ 1352550 h 1717222"/>
              <a:gd name="connsiteX65" fmla="*/ 734786 w 2620736"/>
              <a:gd name="connsiteY65" fmla="*/ 1284514 h 1717222"/>
              <a:gd name="connsiteX66" fmla="*/ 1025979 w 2620736"/>
              <a:gd name="connsiteY66" fmla="*/ 1121229 h 1717222"/>
              <a:gd name="connsiteX67" fmla="*/ 1189265 w 2620736"/>
              <a:gd name="connsiteY67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288472 w 2620736"/>
              <a:gd name="connsiteY53" fmla="*/ 1045029 h 1717222"/>
              <a:gd name="connsiteX54" fmla="*/ 348343 w 2620736"/>
              <a:gd name="connsiteY54" fmla="*/ 1194707 h 1717222"/>
              <a:gd name="connsiteX55" fmla="*/ 375558 w 2620736"/>
              <a:gd name="connsiteY55" fmla="*/ 1257300 h 1717222"/>
              <a:gd name="connsiteX56" fmla="*/ 391886 w 2620736"/>
              <a:gd name="connsiteY56" fmla="*/ 1300843 h 1717222"/>
              <a:gd name="connsiteX57" fmla="*/ 413658 w 2620736"/>
              <a:gd name="connsiteY57" fmla="*/ 1333500 h 1717222"/>
              <a:gd name="connsiteX58" fmla="*/ 435429 w 2620736"/>
              <a:gd name="connsiteY58" fmla="*/ 1357993 h 1717222"/>
              <a:gd name="connsiteX59" fmla="*/ 462643 w 2620736"/>
              <a:gd name="connsiteY59" fmla="*/ 1368879 h 1717222"/>
              <a:gd name="connsiteX60" fmla="*/ 500743 w 2620736"/>
              <a:gd name="connsiteY60" fmla="*/ 1374322 h 1717222"/>
              <a:gd name="connsiteX61" fmla="*/ 538843 w 2620736"/>
              <a:gd name="connsiteY61" fmla="*/ 1371600 h 1717222"/>
              <a:gd name="connsiteX62" fmla="*/ 587829 w 2620736"/>
              <a:gd name="connsiteY62" fmla="*/ 1363436 h 1717222"/>
              <a:gd name="connsiteX63" fmla="*/ 620486 w 2620736"/>
              <a:gd name="connsiteY63" fmla="*/ 1352550 h 1717222"/>
              <a:gd name="connsiteX64" fmla="*/ 734786 w 2620736"/>
              <a:gd name="connsiteY64" fmla="*/ 1284514 h 1717222"/>
              <a:gd name="connsiteX65" fmla="*/ 1025979 w 2620736"/>
              <a:gd name="connsiteY65" fmla="*/ 1121229 h 1717222"/>
              <a:gd name="connsiteX66" fmla="*/ 1189265 w 2620736"/>
              <a:gd name="connsiteY66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348343 w 2620736"/>
              <a:gd name="connsiteY53" fmla="*/ 1194707 h 1717222"/>
              <a:gd name="connsiteX54" fmla="*/ 375558 w 2620736"/>
              <a:gd name="connsiteY54" fmla="*/ 1257300 h 1717222"/>
              <a:gd name="connsiteX55" fmla="*/ 391886 w 2620736"/>
              <a:gd name="connsiteY55" fmla="*/ 1300843 h 1717222"/>
              <a:gd name="connsiteX56" fmla="*/ 413658 w 2620736"/>
              <a:gd name="connsiteY56" fmla="*/ 1333500 h 1717222"/>
              <a:gd name="connsiteX57" fmla="*/ 435429 w 2620736"/>
              <a:gd name="connsiteY57" fmla="*/ 1357993 h 1717222"/>
              <a:gd name="connsiteX58" fmla="*/ 462643 w 2620736"/>
              <a:gd name="connsiteY58" fmla="*/ 1368879 h 1717222"/>
              <a:gd name="connsiteX59" fmla="*/ 500743 w 2620736"/>
              <a:gd name="connsiteY59" fmla="*/ 1374322 h 1717222"/>
              <a:gd name="connsiteX60" fmla="*/ 538843 w 2620736"/>
              <a:gd name="connsiteY60" fmla="*/ 1371600 h 1717222"/>
              <a:gd name="connsiteX61" fmla="*/ 587829 w 2620736"/>
              <a:gd name="connsiteY61" fmla="*/ 1363436 h 1717222"/>
              <a:gd name="connsiteX62" fmla="*/ 620486 w 2620736"/>
              <a:gd name="connsiteY62" fmla="*/ 1352550 h 1717222"/>
              <a:gd name="connsiteX63" fmla="*/ 734786 w 2620736"/>
              <a:gd name="connsiteY63" fmla="*/ 1284514 h 1717222"/>
              <a:gd name="connsiteX64" fmla="*/ 1025979 w 2620736"/>
              <a:gd name="connsiteY64" fmla="*/ 1121229 h 1717222"/>
              <a:gd name="connsiteX65" fmla="*/ 1189265 w 2620736"/>
              <a:gd name="connsiteY65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348343 w 2620736"/>
              <a:gd name="connsiteY52" fmla="*/ 1194707 h 1717222"/>
              <a:gd name="connsiteX53" fmla="*/ 375558 w 2620736"/>
              <a:gd name="connsiteY53" fmla="*/ 1257300 h 1717222"/>
              <a:gd name="connsiteX54" fmla="*/ 391886 w 2620736"/>
              <a:gd name="connsiteY54" fmla="*/ 1300843 h 1717222"/>
              <a:gd name="connsiteX55" fmla="*/ 413658 w 2620736"/>
              <a:gd name="connsiteY55" fmla="*/ 1333500 h 1717222"/>
              <a:gd name="connsiteX56" fmla="*/ 435429 w 2620736"/>
              <a:gd name="connsiteY56" fmla="*/ 1357993 h 1717222"/>
              <a:gd name="connsiteX57" fmla="*/ 462643 w 2620736"/>
              <a:gd name="connsiteY57" fmla="*/ 1368879 h 1717222"/>
              <a:gd name="connsiteX58" fmla="*/ 500743 w 2620736"/>
              <a:gd name="connsiteY58" fmla="*/ 1374322 h 1717222"/>
              <a:gd name="connsiteX59" fmla="*/ 538843 w 2620736"/>
              <a:gd name="connsiteY59" fmla="*/ 1371600 h 1717222"/>
              <a:gd name="connsiteX60" fmla="*/ 587829 w 2620736"/>
              <a:gd name="connsiteY60" fmla="*/ 1363436 h 1717222"/>
              <a:gd name="connsiteX61" fmla="*/ 620486 w 2620736"/>
              <a:gd name="connsiteY61" fmla="*/ 1352550 h 1717222"/>
              <a:gd name="connsiteX62" fmla="*/ 734786 w 2620736"/>
              <a:gd name="connsiteY62" fmla="*/ 1284514 h 1717222"/>
              <a:gd name="connsiteX63" fmla="*/ 1025979 w 2620736"/>
              <a:gd name="connsiteY63" fmla="*/ 1121229 h 1717222"/>
              <a:gd name="connsiteX64" fmla="*/ 1189265 w 2620736"/>
              <a:gd name="connsiteY64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348343 w 2620736"/>
              <a:gd name="connsiteY51" fmla="*/ 1194707 h 1717222"/>
              <a:gd name="connsiteX52" fmla="*/ 375558 w 2620736"/>
              <a:gd name="connsiteY52" fmla="*/ 1257300 h 1717222"/>
              <a:gd name="connsiteX53" fmla="*/ 391886 w 2620736"/>
              <a:gd name="connsiteY53" fmla="*/ 1300843 h 1717222"/>
              <a:gd name="connsiteX54" fmla="*/ 413658 w 2620736"/>
              <a:gd name="connsiteY54" fmla="*/ 1333500 h 1717222"/>
              <a:gd name="connsiteX55" fmla="*/ 435429 w 2620736"/>
              <a:gd name="connsiteY55" fmla="*/ 1357993 h 1717222"/>
              <a:gd name="connsiteX56" fmla="*/ 462643 w 2620736"/>
              <a:gd name="connsiteY56" fmla="*/ 1368879 h 1717222"/>
              <a:gd name="connsiteX57" fmla="*/ 500743 w 2620736"/>
              <a:gd name="connsiteY57" fmla="*/ 1374322 h 1717222"/>
              <a:gd name="connsiteX58" fmla="*/ 538843 w 2620736"/>
              <a:gd name="connsiteY58" fmla="*/ 1371600 h 1717222"/>
              <a:gd name="connsiteX59" fmla="*/ 587829 w 2620736"/>
              <a:gd name="connsiteY59" fmla="*/ 1363436 h 1717222"/>
              <a:gd name="connsiteX60" fmla="*/ 620486 w 2620736"/>
              <a:gd name="connsiteY60" fmla="*/ 1352550 h 1717222"/>
              <a:gd name="connsiteX61" fmla="*/ 734786 w 2620736"/>
              <a:gd name="connsiteY61" fmla="*/ 1284514 h 1717222"/>
              <a:gd name="connsiteX62" fmla="*/ 1025979 w 2620736"/>
              <a:gd name="connsiteY62" fmla="*/ 1121229 h 1717222"/>
              <a:gd name="connsiteX63" fmla="*/ 1189265 w 2620736"/>
              <a:gd name="connsiteY63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348343 w 2620736"/>
              <a:gd name="connsiteY50" fmla="*/ 1194707 h 1717222"/>
              <a:gd name="connsiteX51" fmla="*/ 375558 w 2620736"/>
              <a:gd name="connsiteY51" fmla="*/ 1257300 h 1717222"/>
              <a:gd name="connsiteX52" fmla="*/ 391886 w 2620736"/>
              <a:gd name="connsiteY52" fmla="*/ 1300843 h 1717222"/>
              <a:gd name="connsiteX53" fmla="*/ 413658 w 2620736"/>
              <a:gd name="connsiteY53" fmla="*/ 1333500 h 1717222"/>
              <a:gd name="connsiteX54" fmla="*/ 435429 w 2620736"/>
              <a:gd name="connsiteY54" fmla="*/ 1357993 h 1717222"/>
              <a:gd name="connsiteX55" fmla="*/ 462643 w 2620736"/>
              <a:gd name="connsiteY55" fmla="*/ 1368879 h 1717222"/>
              <a:gd name="connsiteX56" fmla="*/ 500743 w 2620736"/>
              <a:gd name="connsiteY56" fmla="*/ 1374322 h 1717222"/>
              <a:gd name="connsiteX57" fmla="*/ 538843 w 2620736"/>
              <a:gd name="connsiteY57" fmla="*/ 1371600 h 1717222"/>
              <a:gd name="connsiteX58" fmla="*/ 587829 w 2620736"/>
              <a:gd name="connsiteY58" fmla="*/ 1363436 h 1717222"/>
              <a:gd name="connsiteX59" fmla="*/ 620486 w 2620736"/>
              <a:gd name="connsiteY59" fmla="*/ 1352550 h 1717222"/>
              <a:gd name="connsiteX60" fmla="*/ 734786 w 2620736"/>
              <a:gd name="connsiteY60" fmla="*/ 1284514 h 1717222"/>
              <a:gd name="connsiteX61" fmla="*/ 1025979 w 2620736"/>
              <a:gd name="connsiteY61" fmla="*/ 1121229 h 1717222"/>
              <a:gd name="connsiteX62" fmla="*/ 1189265 w 2620736"/>
              <a:gd name="connsiteY62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348343 w 2620736"/>
              <a:gd name="connsiteY49" fmla="*/ 1194707 h 1717222"/>
              <a:gd name="connsiteX50" fmla="*/ 375558 w 2620736"/>
              <a:gd name="connsiteY50" fmla="*/ 1257300 h 1717222"/>
              <a:gd name="connsiteX51" fmla="*/ 391886 w 2620736"/>
              <a:gd name="connsiteY51" fmla="*/ 1300843 h 1717222"/>
              <a:gd name="connsiteX52" fmla="*/ 413658 w 2620736"/>
              <a:gd name="connsiteY52" fmla="*/ 1333500 h 1717222"/>
              <a:gd name="connsiteX53" fmla="*/ 435429 w 2620736"/>
              <a:gd name="connsiteY53" fmla="*/ 1357993 h 1717222"/>
              <a:gd name="connsiteX54" fmla="*/ 462643 w 2620736"/>
              <a:gd name="connsiteY54" fmla="*/ 1368879 h 1717222"/>
              <a:gd name="connsiteX55" fmla="*/ 500743 w 2620736"/>
              <a:gd name="connsiteY55" fmla="*/ 1374322 h 1717222"/>
              <a:gd name="connsiteX56" fmla="*/ 538843 w 2620736"/>
              <a:gd name="connsiteY56" fmla="*/ 1371600 h 1717222"/>
              <a:gd name="connsiteX57" fmla="*/ 587829 w 2620736"/>
              <a:gd name="connsiteY57" fmla="*/ 1363436 h 1717222"/>
              <a:gd name="connsiteX58" fmla="*/ 620486 w 2620736"/>
              <a:gd name="connsiteY58" fmla="*/ 1352550 h 1717222"/>
              <a:gd name="connsiteX59" fmla="*/ 734786 w 2620736"/>
              <a:gd name="connsiteY59" fmla="*/ 1284514 h 1717222"/>
              <a:gd name="connsiteX60" fmla="*/ 1025979 w 2620736"/>
              <a:gd name="connsiteY60" fmla="*/ 1121229 h 1717222"/>
              <a:gd name="connsiteX61" fmla="*/ 1189265 w 2620736"/>
              <a:gd name="connsiteY61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348343 w 2620736"/>
              <a:gd name="connsiteY48" fmla="*/ 1194707 h 1717222"/>
              <a:gd name="connsiteX49" fmla="*/ 375558 w 2620736"/>
              <a:gd name="connsiteY49" fmla="*/ 1257300 h 1717222"/>
              <a:gd name="connsiteX50" fmla="*/ 391886 w 2620736"/>
              <a:gd name="connsiteY50" fmla="*/ 1300843 h 1717222"/>
              <a:gd name="connsiteX51" fmla="*/ 413658 w 2620736"/>
              <a:gd name="connsiteY51" fmla="*/ 1333500 h 1717222"/>
              <a:gd name="connsiteX52" fmla="*/ 435429 w 2620736"/>
              <a:gd name="connsiteY52" fmla="*/ 1357993 h 1717222"/>
              <a:gd name="connsiteX53" fmla="*/ 462643 w 2620736"/>
              <a:gd name="connsiteY53" fmla="*/ 1368879 h 1717222"/>
              <a:gd name="connsiteX54" fmla="*/ 500743 w 2620736"/>
              <a:gd name="connsiteY54" fmla="*/ 1374322 h 1717222"/>
              <a:gd name="connsiteX55" fmla="*/ 538843 w 2620736"/>
              <a:gd name="connsiteY55" fmla="*/ 1371600 h 1717222"/>
              <a:gd name="connsiteX56" fmla="*/ 587829 w 2620736"/>
              <a:gd name="connsiteY56" fmla="*/ 1363436 h 1717222"/>
              <a:gd name="connsiteX57" fmla="*/ 620486 w 2620736"/>
              <a:gd name="connsiteY57" fmla="*/ 1352550 h 1717222"/>
              <a:gd name="connsiteX58" fmla="*/ 734786 w 2620736"/>
              <a:gd name="connsiteY58" fmla="*/ 1284514 h 1717222"/>
              <a:gd name="connsiteX59" fmla="*/ 1025979 w 2620736"/>
              <a:gd name="connsiteY59" fmla="*/ 1121229 h 1717222"/>
              <a:gd name="connsiteX60" fmla="*/ 1189265 w 2620736"/>
              <a:gd name="connsiteY60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375558 w 2620736"/>
              <a:gd name="connsiteY48" fmla="*/ 1257300 h 1717222"/>
              <a:gd name="connsiteX49" fmla="*/ 391886 w 2620736"/>
              <a:gd name="connsiteY49" fmla="*/ 1300843 h 1717222"/>
              <a:gd name="connsiteX50" fmla="*/ 413658 w 2620736"/>
              <a:gd name="connsiteY50" fmla="*/ 1333500 h 1717222"/>
              <a:gd name="connsiteX51" fmla="*/ 435429 w 2620736"/>
              <a:gd name="connsiteY51" fmla="*/ 1357993 h 1717222"/>
              <a:gd name="connsiteX52" fmla="*/ 462643 w 2620736"/>
              <a:gd name="connsiteY52" fmla="*/ 1368879 h 1717222"/>
              <a:gd name="connsiteX53" fmla="*/ 500743 w 2620736"/>
              <a:gd name="connsiteY53" fmla="*/ 1374322 h 1717222"/>
              <a:gd name="connsiteX54" fmla="*/ 538843 w 2620736"/>
              <a:gd name="connsiteY54" fmla="*/ 1371600 h 1717222"/>
              <a:gd name="connsiteX55" fmla="*/ 587829 w 2620736"/>
              <a:gd name="connsiteY55" fmla="*/ 1363436 h 1717222"/>
              <a:gd name="connsiteX56" fmla="*/ 620486 w 2620736"/>
              <a:gd name="connsiteY56" fmla="*/ 1352550 h 1717222"/>
              <a:gd name="connsiteX57" fmla="*/ 734786 w 2620736"/>
              <a:gd name="connsiteY57" fmla="*/ 1284514 h 1717222"/>
              <a:gd name="connsiteX58" fmla="*/ 1025979 w 2620736"/>
              <a:gd name="connsiteY58" fmla="*/ 1121229 h 1717222"/>
              <a:gd name="connsiteX59" fmla="*/ 1189265 w 2620736"/>
              <a:gd name="connsiteY59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29150 w 2620736"/>
              <a:gd name="connsiteY46" fmla="*/ 1362625 h 1717222"/>
              <a:gd name="connsiteX47" fmla="*/ 166008 w 2620736"/>
              <a:gd name="connsiteY47" fmla="*/ 1298122 h 1717222"/>
              <a:gd name="connsiteX48" fmla="*/ 176893 w 2620736"/>
              <a:gd name="connsiteY48" fmla="*/ 1268186 h 1717222"/>
              <a:gd name="connsiteX49" fmla="*/ 375558 w 2620736"/>
              <a:gd name="connsiteY49" fmla="*/ 1257300 h 1717222"/>
              <a:gd name="connsiteX50" fmla="*/ 391886 w 2620736"/>
              <a:gd name="connsiteY50" fmla="*/ 1300843 h 1717222"/>
              <a:gd name="connsiteX51" fmla="*/ 413658 w 2620736"/>
              <a:gd name="connsiteY51" fmla="*/ 1333500 h 1717222"/>
              <a:gd name="connsiteX52" fmla="*/ 435429 w 2620736"/>
              <a:gd name="connsiteY52" fmla="*/ 1357993 h 1717222"/>
              <a:gd name="connsiteX53" fmla="*/ 462643 w 2620736"/>
              <a:gd name="connsiteY53" fmla="*/ 1368879 h 1717222"/>
              <a:gd name="connsiteX54" fmla="*/ 500743 w 2620736"/>
              <a:gd name="connsiteY54" fmla="*/ 1374322 h 1717222"/>
              <a:gd name="connsiteX55" fmla="*/ 538843 w 2620736"/>
              <a:gd name="connsiteY55" fmla="*/ 1371600 h 1717222"/>
              <a:gd name="connsiteX56" fmla="*/ 587829 w 2620736"/>
              <a:gd name="connsiteY56" fmla="*/ 1363436 h 1717222"/>
              <a:gd name="connsiteX57" fmla="*/ 620486 w 2620736"/>
              <a:gd name="connsiteY57" fmla="*/ 1352550 h 1717222"/>
              <a:gd name="connsiteX58" fmla="*/ 734786 w 2620736"/>
              <a:gd name="connsiteY58" fmla="*/ 1284514 h 1717222"/>
              <a:gd name="connsiteX59" fmla="*/ 1025979 w 2620736"/>
              <a:gd name="connsiteY59" fmla="*/ 1121229 h 1717222"/>
              <a:gd name="connsiteX60" fmla="*/ 1189265 w 2620736"/>
              <a:gd name="connsiteY60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29150 w 2620736"/>
              <a:gd name="connsiteY46" fmla="*/ 1362625 h 1717222"/>
              <a:gd name="connsiteX47" fmla="*/ 166008 w 2620736"/>
              <a:gd name="connsiteY47" fmla="*/ 1298122 h 1717222"/>
              <a:gd name="connsiteX48" fmla="*/ 375558 w 2620736"/>
              <a:gd name="connsiteY48" fmla="*/ 1257300 h 1717222"/>
              <a:gd name="connsiteX49" fmla="*/ 391886 w 2620736"/>
              <a:gd name="connsiteY49" fmla="*/ 1300843 h 1717222"/>
              <a:gd name="connsiteX50" fmla="*/ 413658 w 2620736"/>
              <a:gd name="connsiteY50" fmla="*/ 1333500 h 1717222"/>
              <a:gd name="connsiteX51" fmla="*/ 435429 w 2620736"/>
              <a:gd name="connsiteY51" fmla="*/ 1357993 h 1717222"/>
              <a:gd name="connsiteX52" fmla="*/ 462643 w 2620736"/>
              <a:gd name="connsiteY52" fmla="*/ 1368879 h 1717222"/>
              <a:gd name="connsiteX53" fmla="*/ 500743 w 2620736"/>
              <a:gd name="connsiteY53" fmla="*/ 1374322 h 1717222"/>
              <a:gd name="connsiteX54" fmla="*/ 538843 w 2620736"/>
              <a:gd name="connsiteY54" fmla="*/ 1371600 h 1717222"/>
              <a:gd name="connsiteX55" fmla="*/ 587829 w 2620736"/>
              <a:gd name="connsiteY55" fmla="*/ 1363436 h 1717222"/>
              <a:gd name="connsiteX56" fmla="*/ 620486 w 2620736"/>
              <a:gd name="connsiteY56" fmla="*/ 1352550 h 1717222"/>
              <a:gd name="connsiteX57" fmla="*/ 734786 w 2620736"/>
              <a:gd name="connsiteY57" fmla="*/ 1284514 h 1717222"/>
              <a:gd name="connsiteX58" fmla="*/ 1025979 w 2620736"/>
              <a:gd name="connsiteY58" fmla="*/ 1121229 h 1717222"/>
              <a:gd name="connsiteX59" fmla="*/ 1189265 w 2620736"/>
              <a:gd name="connsiteY59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29150 w 2620736"/>
              <a:gd name="connsiteY46" fmla="*/ 1362625 h 1717222"/>
              <a:gd name="connsiteX47" fmla="*/ 375558 w 2620736"/>
              <a:gd name="connsiteY47" fmla="*/ 1257300 h 1717222"/>
              <a:gd name="connsiteX48" fmla="*/ 391886 w 2620736"/>
              <a:gd name="connsiteY48" fmla="*/ 1300843 h 1717222"/>
              <a:gd name="connsiteX49" fmla="*/ 413658 w 2620736"/>
              <a:gd name="connsiteY49" fmla="*/ 1333500 h 1717222"/>
              <a:gd name="connsiteX50" fmla="*/ 435429 w 2620736"/>
              <a:gd name="connsiteY50" fmla="*/ 1357993 h 1717222"/>
              <a:gd name="connsiteX51" fmla="*/ 462643 w 2620736"/>
              <a:gd name="connsiteY51" fmla="*/ 1368879 h 1717222"/>
              <a:gd name="connsiteX52" fmla="*/ 500743 w 2620736"/>
              <a:gd name="connsiteY52" fmla="*/ 1374322 h 1717222"/>
              <a:gd name="connsiteX53" fmla="*/ 538843 w 2620736"/>
              <a:gd name="connsiteY53" fmla="*/ 1371600 h 1717222"/>
              <a:gd name="connsiteX54" fmla="*/ 587829 w 2620736"/>
              <a:gd name="connsiteY54" fmla="*/ 1363436 h 1717222"/>
              <a:gd name="connsiteX55" fmla="*/ 620486 w 2620736"/>
              <a:gd name="connsiteY55" fmla="*/ 1352550 h 1717222"/>
              <a:gd name="connsiteX56" fmla="*/ 734786 w 2620736"/>
              <a:gd name="connsiteY56" fmla="*/ 1284514 h 1717222"/>
              <a:gd name="connsiteX57" fmla="*/ 1025979 w 2620736"/>
              <a:gd name="connsiteY57" fmla="*/ 1121229 h 1717222"/>
              <a:gd name="connsiteX58" fmla="*/ 1189265 w 2620736"/>
              <a:gd name="connsiteY58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29150 w 2620736"/>
              <a:gd name="connsiteY46" fmla="*/ 1362625 h 1717222"/>
              <a:gd name="connsiteX47" fmla="*/ 391886 w 2620736"/>
              <a:gd name="connsiteY47" fmla="*/ 1300843 h 1717222"/>
              <a:gd name="connsiteX48" fmla="*/ 413658 w 2620736"/>
              <a:gd name="connsiteY48" fmla="*/ 1333500 h 1717222"/>
              <a:gd name="connsiteX49" fmla="*/ 435429 w 2620736"/>
              <a:gd name="connsiteY49" fmla="*/ 1357993 h 1717222"/>
              <a:gd name="connsiteX50" fmla="*/ 462643 w 2620736"/>
              <a:gd name="connsiteY50" fmla="*/ 1368879 h 1717222"/>
              <a:gd name="connsiteX51" fmla="*/ 500743 w 2620736"/>
              <a:gd name="connsiteY51" fmla="*/ 1374322 h 1717222"/>
              <a:gd name="connsiteX52" fmla="*/ 538843 w 2620736"/>
              <a:gd name="connsiteY52" fmla="*/ 1371600 h 1717222"/>
              <a:gd name="connsiteX53" fmla="*/ 587829 w 2620736"/>
              <a:gd name="connsiteY53" fmla="*/ 1363436 h 1717222"/>
              <a:gd name="connsiteX54" fmla="*/ 620486 w 2620736"/>
              <a:gd name="connsiteY54" fmla="*/ 1352550 h 1717222"/>
              <a:gd name="connsiteX55" fmla="*/ 734786 w 2620736"/>
              <a:gd name="connsiteY55" fmla="*/ 1284514 h 1717222"/>
              <a:gd name="connsiteX56" fmla="*/ 1025979 w 2620736"/>
              <a:gd name="connsiteY56" fmla="*/ 1121229 h 1717222"/>
              <a:gd name="connsiteX57" fmla="*/ 1189265 w 2620736"/>
              <a:gd name="connsiteY57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29150 w 2620736"/>
              <a:gd name="connsiteY46" fmla="*/ 1362625 h 1717222"/>
              <a:gd name="connsiteX47" fmla="*/ 413658 w 2620736"/>
              <a:gd name="connsiteY47" fmla="*/ 1333500 h 1717222"/>
              <a:gd name="connsiteX48" fmla="*/ 435429 w 2620736"/>
              <a:gd name="connsiteY48" fmla="*/ 1357993 h 1717222"/>
              <a:gd name="connsiteX49" fmla="*/ 462643 w 2620736"/>
              <a:gd name="connsiteY49" fmla="*/ 1368879 h 1717222"/>
              <a:gd name="connsiteX50" fmla="*/ 500743 w 2620736"/>
              <a:gd name="connsiteY50" fmla="*/ 1374322 h 1717222"/>
              <a:gd name="connsiteX51" fmla="*/ 538843 w 2620736"/>
              <a:gd name="connsiteY51" fmla="*/ 1371600 h 1717222"/>
              <a:gd name="connsiteX52" fmla="*/ 587829 w 2620736"/>
              <a:gd name="connsiteY52" fmla="*/ 1363436 h 1717222"/>
              <a:gd name="connsiteX53" fmla="*/ 620486 w 2620736"/>
              <a:gd name="connsiteY53" fmla="*/ 1352550 h 1717222"/>
              <a:gd name="connsiteX54" fmla="*/ 734786 w 2620736"/>
              <a:gd name="connsiteY54" fmla="*/ 1284514 h 1717222"/>
              <a:gd name="connsiteX55" fmla="*/ 1025979 w 2620736"/>
              <a:gd name="connsiteY55" fmla="*/ 1121229 h 1717222"/>
              <a:gd name="connsiteX56" fmla="*/ 1189265 w 2620736"/>
              <a:gd name="connsiteY56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16450 w 2620736"/>
              <a:gd name="connsiteY46" fmla="*/ 1397550 h 1717222"/>
              <a:gd name="connsiteX47" fmla="*/ 129150 w 2620736"/>
              <a:gd name="connsiteY47" fmla="*/ 1362625 h 1717222"/>
              <a:gd name="connsiteX48" fmla="*/ 413658 w 2620736"/>
              <a:gd name="connsiteY48" fmla="*/ 1333500 h 1717222"/>
              <a:gd name="connsiteX49" fmla="*/ 435429 w 2620736"/>
              <a:gd name="connsiteY49" fmla="*/ 1357993 h 1717222"/>
              <a:gd name="connsiteX50" fmla="*/ 462643 w 2620736"/>
              <a:gd name="connsiteY50" fmla="*/ 1368879 h 1717222"/>
              <a:gd name="connsiteX51" fmla="*/ 500743 w 2620736"/>
              <a:gd name="connsiteY51" fmla="*/ 1374322 h 1717222"/>
              <a:gd name="connsiteX52" fmla="*/ 538843 w 2620736"/>
              <a:gd name="connsiteY52" fmla="*/ 1371600 h 1717222"/>
              <a:gd name="connsiteX53" fmla="*/ 587829 w 2620736"/>
              <a:gd name="connsiteY53" fmla="*/ 1363436 h 1717222"/>
              <a:gd name="connsiteX54" fmla="*/ 620486 w 2620736"/>
              <a:gd name="connsiteY54" fmla="*/ 1352550 h 1717222"/>
              <a:gd name="connsiteX55" fmla="*/ 734786 w 2620736"/>
              <a:gd name="connsiteY55" fmla="*/ 1284514 h 1717222"/>
              <a:gd name="connsiteX56" fmla="*/ 1025979 w 2620736"/>
              <a:gd name="connsiteY56" fmla="*/ 1121229 h 1717222"/>
              <a:gd name="connsiteX57" fmla="*/ 1189265 w 2620736"/>
              <a:gd name="connsiteY57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16450 w 2620736"/>
              <a:gd name="connsiteY46" fmla="*/ 1397550 h 1717222"/>
              <a:gd name="connsiteX47" fmla="*/ 413658 w 2620736"/>
              <a:gd name="connsiteY47" fmla="*/ 1333500 h 1717222"/>
              <a:gd name="connsiteX48" fmla="*/ 435429 w 2620736"/>
              <a:gd name="connsiteY48" fmla="*/ 1357993 h 1717222"/>
              <a:gd name="connsiteX49" fmla="*/ 462643 w 2620736"/>
              <a:gd name="connsiteY49" fmla="*/ 1368879 h 1717222"/>
              <a:gd name="connsiteX50" fmla="*/ 500743 w 2620736"/>
              <a:gd name="connsiteY50" fmla="*/ 1374322 h 1717222"/>
              <a:gd name="connsiteX51" fmla="*/ 538843 w 2620736"/>
              <a:gd name="connsiteY51" fmla="*/ 1371600 h 1717222"/>
              <a:gd name="connsiteX52" fmla="*/ 587829 w 2620736"/>
              <a:gd name="connsiteY52" fmla="*/ 1363436 h 1717222"/>
              <a:gd name="connsiteX53" fmla="*/ 620486 w 2620736"/>
              <a:gd name="connsiteY53" fmla="*/ 1352550 h 1717222"/>
              <a:gd name="connsiteX54" fmla="*/ 734786 w 2620736"/>
              <a:gd name="connsiteY54" fmla="*/ 1284514 h 1717222"/>
              <a:gd name="connsiteX55" fmla="*/ 1025979 w 2620736"/>
              <a:gd name="connsiteY55" fmla="*/ 1121229 h 1717222"/>
              <a:gd name="connsiteX56" fmla="*/ 1189265 w 2620736"/>
              <a:gd name="connsiteY56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87875 w 2620736"/>
              <a:gd name="connsiteY45" fmla="*/ 1445175 h 1717222"/>
              <a:gd name="connsiteX46" fmla="*/ 103415 w 2620736"/>
              <a:gd name="connsiteY46" fmla="*/ 1420586 h 1717222"/>
              <a:gd name="connsiteX47" fmla="*/ 116450 w 2620736"/>
              <a:gd name="connsiteY47" fmla="*/ 1397550 h 1717222"/>
              <a:gd name="connsiteX48" fmla="*/ 413658 w 2620736"/>
              <a:gd name="connsiteY48" fmla="*/ 1333500 h 1717222"/>
              <a:gd name="connsiteX49" fmla="*/ 435429 w 2620736"/>
              <a:gd name="connsiteY49" fmla="*/ 1357993 h 1717222"/>
              <a:gd name="connsiteX50" fmla="*/ 462643 w 2620736"/>
              <a:gd name="connsiteY50" fmla="*/ 1368879 h 1717222"/>
              <a:gd name="connsiteX51" fmla="*/ 500743 w 2620736"/>
              <a:gd name="connsiteY51" fmla="*/ 1374322 h 1717222"/>
              <a:gd name="connsiteX52" fmla="*/ 538843 w 2620736"/>
              <a:gd name="connsiteY52" fmla="*/ 1371600 h 1717222"/>
              <a:gd name="connsiteX53" fmla="*/ 587829 w 2620736"/>
              <a:gd name="connsiteY53" fmla="*/ 1363436 h 1717222"/>
              <a:gd name="connsiteX54" fmla="*/ 620486 w 2620736"/>
              <a:gd name="connsiteY54" fmla="*/ 1352550 h 1717222"/>
              <a:gd name="connsiteX55" fmla="*/ 734786 w 2620736"/>
              <a:gd name="connsiteY55" fmla="*/ 1284514 h 1717222"/>
              <a:gd name="connsiteX56" fmla="*/ 1025979 w 2620736"/>
              <a:gd name="connsiteY56" fmla="*/ 1121229 h 1717222"/>
              <a:gd name="connsiteX57" fmla="*/ 1189265 w 2620736"/>
              <a:gd name="connsiteY57" fmla="*/ 1031422 h 171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620736" h="1717222">
                <a:moveTo>
                  <a:pt x="1189265" y="1031422"/>
                </a:moveTo>
                <a:lnTo>
                  <a:pt x="1673679" y="759279"/>
                </a:lnTo>
                <a:lnTo>
                  <a:pt x="1948543" y="604157"/>
                </a:lnTo>
                <a:lnTo>
                  <a:pt x="2090058" y="525236"/>
                </a:lnTo>
                <a:lnTo>
                  <a:pt x="2185308" y="470807"/>
                </a:lnTo>
                <a:lnTo>
                  <a:pt x="2247900" y="438150"/>
                </a:lnTo>
                <a:lnTo>
                  <a:pt x="2302329" y="405493"/>
                </a:lnTo>
                <a:lnTo>
                  <a:pt x="2354036" y="353786"/>
                </a:lnTo>
                <a:lnTo>
                  <a:pt x="2408465" y="277586"/>
                </a:lnTo>
                <a:lnTo>
                  <a:pt x="2446565" y="214993"/>
                </a:lnTo>
                <a:lnTo>
                  <a:pt x="2500993" y="111579"/>
                </a:lnTo>
                <a:lnTo>
                  <a:pt x="2541815" y="13607"/>
                </a:lnTo>
                <a:lnTo>
                  <a:pt x="2547258" y="0"/>
                </a:lnTo>
                <a:lnTo>
                  <a:pt x="2588079" y="24493"/>
                </a:lnTo>
                <a:lnTo>
                  <a:pt x="2620736" y="76200"/>
                </a:lnTo>
                <a:lnTo>
                  <a:pt x="2620736" y="117022"/>
                </a:lnTo>
                <a:lnTo>
                  <a:pt x="2618015" y="195943"/>
                </a:lnTo>
                <a:lnTo>
                  <a:pt x="2618015" y="302079"/>
                </a:lnTo>
                <a:lnTo>
                  <a:pt x="2609850" y="394607"/>
                </a:lnTo>
                <a:lnTo>
                  <a:pt x="2604408" y="435429"/>
                </a:lnTo>
                <a:lnTo>
                  <a:pt x="2593522" y="484414"/>
                </a:lnTo>
                <a:lnTo>
                  <a:pt x="2574472" y="538843"/>
                </a:lnTo>
                <a:lnTo>
                  <a:pt x="2544536" y="593272"/>
                </a:lnTo>
                <a:lnTo>
                  <a:pt x="2500993" y="644979"/>
                </a:lnTo>
                <a:lnTo>
                  <a:pt x="2484665" y="664029"/>
                </a:lnTo>
                <a:lnTo>
                  <a:pt x="2449286" y="672193"/>
                </a:lnTo>
                <a:lnTo>
                  <a:pt x="2378529" y="696686"/>
                </a:lnTo>
                <a:lnTo>
                  <a:pt x="2286000" y="732064"/>
                </a:lnTo>
                <a:lnTo>
                  <a:pt x="2193472" y="778329"/>
                </a:lnTo>
                <a:lnTo>
                  <a:pt x="1398815" y="1235529"/>
                </a:lnTo>
                <a:lnTo>
                  <a:pt x="721179" y="1630136"/>
                </a:lnTo>
                <a:lnTo>
                  <a:pt x="658586" y="1662793"/>
                </a:lnTo>
                <a:lnTo>
                  <a:pt x="623208" y="1681843"/>
                </a:lnTo>
                <a:lnTo>
                  <a:pt x="590550" y="1690007"/>
                </a:lnTo>
                <a:lnTo>
                  <a:pt x="522515" y="1706336"/>
                </a:lnTo>
                <a:lnTo>
                  <a:pt x="394608" y="1717222"/>
                </a:lnTo>
                <a:lnTo>
                  <a:pt x="272143" y="1717222"/>
                </a:lnTo>
                <a:lnTo>
                  <a:pt x="163286" y="1717222"/>
                </a:lnTo>
                <a:lnTo>
                  <a:pt x="62593" y="1706336"/>
                </a:lnTo>
                <a:lnTo>
                  <a:pt x="32658" y="1695450"/>
                </a:lnTo>
                <a:lnTo>
                  <a:pt x="10886" y="1673679"/>
                </a:lnTo>
                <a:lnTo>
                  <a:pt x="0" y="1649186"/>
                </a:lnTo>
                <a:lnTo>
                  <a:pt x="0" y="1627414"/>
                </a:lnTo>
                <a:lnTo>
                  <a:pt x="8165" y="1600200"/>
                </a:lnTo>
                <a:lnTo>
                  <a:pt x="32658" y="1551214"/>
                </a:lnTo>
                <a:lnTo>
                  <a:pt x="87875" y="1445175"/>
                </a:lnTo>
                <a:lnTo>
                  <a:pt x="103415" y="1420586"/>
                </a:lnTo>
                <a:lnTo>
                  <a:pt x="116450" y="1397550"/>
                </a:lnTo>
                <a:lnTo>
                  <a:pt x="413658" y="1333500"/>
                </a:lnTo>
                <a:lnTo>
                  <a:pt x="435429" y="1357993"/>
                </a:lnTo>
                <a:lnTo>
                  <a:pt x="462643" y="1368879"/>
                </a:lnTo>
                <a:lnTo>
                  <a:pt x="500743" y="1374322"/>
                </a:lnTo>
                <a:lnTo>
                  <a:pt x="538843" y="1371600"/>
                </a:lnTo>
                <a:lnTo>
                  <a:pt x="587829" y="1363436"/>
                </a:lnTo>
                <a:lnTo>
                  <a:pt x="620486" y="1352550"/>
                </a:lnTo>
                <a:lnTo>
                  <a:pt x="734786" y="1284514"/>
                </a:lnTo>
                <a:lnTo>
                  <a:pt x="1025979" y="1121229"/>
                </a:lnTo>
                <a:lnTo>
                  <a:pt x="1189265" y="10314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7AB6A21-1B49-4209-B2EC-497B7B783461}"/>
              </a:ext>
            </a:extLst>
          </p:cNvPr>
          <p:cNvSpPr/>
          <p:nvPr/>
        </p:nvSpPr>
        <p:spPr>
          <a:xfrm rot="18000000">
            <a:off x="6525419" y="5195094"/>
            <a:ext cx="331788" cy="609600"/>
          </a:xfrm>
          <a:custGeom>
            <a:avLst/>
            <a:gdLst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1815 w 2620736"/>
              <a:gd name="connsiteY11" fmla="*/ 13607 h 1717222"/>
              <a:gd name="connsiteX12" fmla="*/ 2547258 w 2620736"/>
              <a:gd name="connsiteY12" fmla="*/ 0 h 1717222"/>
              <a:gd name="connsiteX13" fmla="*/ 2588079 w 2620736"/>
              <a:gd name="connsiteY13" fmla="*/ 24493 h 1717222"/>
              <a:gd name="connsiteX14" fmla="*/ 2620736 w 2620736"/>
              <a:gd name="connsiteY14" fmla="*/ 76200 h 1717222"/>
              <a:gd name="connsiteX15" fmla="*/ 2620736 w 2620736"/>
              <a:gd name="connsiteY15" fmla="*/ 117022 h 1717222"/>
              <a:gd name="connsiteX16" fmla="*/ 2618015 w 2620736"/>
              <a:gd name="connsiteY16" fmla="*/ 195943 h 1717222"/>
              <a:gd name="connsiteX17" fmla="*/ 2618015 w 2620736"/>
              <a:gd name="connsiteY17" fmla="*/ 302079 h 1717222"/>
              <a:gd name="connsiteX18" fmla="*/ 2609850 w 2620736"/>
              <a:gd name="connsiteY18" fmla="*/ 394607 h 1717222"/>
              <a:gd name="connsiteX19" fmla="*/ 2604408 w 2620736"/>
              <a:gd name="connsiteY19" fmla="*/ 435429 h 1717222"/>
              <a:gd name="connsiteX20" fmla="*/ 2593522 w 2620736"/>
              <a:gd name="connsiteY20" fmla="*/ 484414 h 1717222"/>
              <a:gd name="connsiteX21" fmla="*/ 2574472 w 2620736"/>
              <a:gd name="connsiteY21" fmla="*/ 538843 h 1717222"/>
              <a:gd name="connsiteX22" fmla="*/ 2544536 w 2620736"/>
              <a:gd name="connsiteY22" fmla="*/ 593272 h 1717222"/>
              <a:gd name="connsiteX23" fmla="*/ 2500993 w 2620736"/>
              <a:gd name="connsiteY23" fmla="*/ 644979 h 1717222"/>
              <a:gd name="connsiteX24" fmla="*/ 2484665 w 2620736"/>
              <a:gd name="connsiteY24" fmla="*/ 664029 h 1717222"/>
              <a:gd name="connsiteX25" fmla="*/ 2449286 w 2620736"/>
              <a:gd name="connsiteY25" fmla="*/ 672193 h 1717222"/>
              <a:gd name="connsiteX26" fmla="*/ 2378529 w 2620736"/>
              <a:gd name="connsiteY26" fmla="*/ 696686 h 1717222"/>
              <a:gd name="connsiteX27" fmla="*/ 2286000 w 2620736"/>
              <a:gd name="connsiteY27" fmla="*/ 732064 h 1717222"/>
              <a:gd name="connsiteX28" fmla="*/ 2193472 w 2620736"/>
              <a:gd name="connsiteY28" fmla="*/ 778329 h 1717222"/>
              <a:gd name="connsiteX29" fmla="*/ 1398815 w 2620736"/>
              <a:gd name="connsiteY29" fmla="*/ 1235529 h 1717222"/>
              <a:gd name="connsiteX30" fmla="*/ 721179 w 2620736"/>
              <a:gd name="connsiteY30" fmla="*/ 1630136 h 1717222"/>
              <a:gd name="connsiteX31" fmla="*/ 658586 w 2620736"/>
              <a:gd name="connsiteY31" fmla="*/ 1662793 h 1717222"/>
              <a:gd name="connsiteX32" fmla="*/ 623208 w 2620736"/>
              <a:gd name="connsiteY32" fmla="*/ 1681843 h 1717222"/>
              <a:gd name="connsiteX33" fmla="*/ 590550 w 2620736"/>
              <a:gd name="connsiteY33" fmla="*/ 1690007 h 1717222"/>
              <a:gd name="connsiteX34" fmla="*/ 522515 w 2620736"/>
              <a:gd name="connsiteY34" fmla="*/ 1706336 h 1717222"/>
              <a:gd name="connsiteX35" fmla="*/ 394608 w 2620736"/>
              <a:gd name="connsiteY35" fmla="*/ 1717222 h 1717222"/>
              <a:gd name="connsiteX36" fmla="*/ 272143 w 2620736"/>
              <a:gd name="connsiteY36" fmla="*/ 1717222 h 1717222"/>
              <a:gd name="connsiteX37" fmla="*/ 163286 w 2620736"/>
              <a:gd name="connsiteY37" fmla="*/ 1717222 h 1717222"/>
              <a:gd name="connsiteX38" fmla="*/ 62593 w 2620736"/>
              <a:gd name="connsiteY38" fmla="*/ 1706336 h 1717222"/>
              <a:gd name="connsiteX39" fmla="*/ 32658 w 2620736"/>
              <a:gd name="connsiteY39" fmla="*/ 1695450 h 1717222"/>
              <a:gd name="connsiteX40" fmla="*/ 10886 w 2620736"/>
              <a:gd name="connsiteY40" fmla="*/ 1673679 h 1717222"/>
              <a:gd name="connsiteX41" fmla="*/ 0 w 2620736"/>
              <a:gd name="connsiteY41" fmla="*/ 1649186 h 1717222"/>
              <a:gd name="connsiteX42" fmla="*/ 0 w 2620736"/>
              <a:gd name="connsiteY42" fmla="*/ 1627414 h 1717222"/>
              <a:gd name="connsiteX43" fmla="*/ 8165 w 2620736"/>
              <a:gd name="connsiteY43" fmla="*/ 1600200 h 1717222"/>
              <a:gd name="connsiteX44" fmla="*/ 32658 w 2620736"/>
              <a:gd name="connsiteY44" fmla="*/ 1551214 h 1717222"/>
              <a:gd name="connsiteX45" fmla="*/ 103415 w 2620736"/>
              <a:gd name="connsiteY45" fmla="*/ 1420586 h 1717222"/>
              <a:gd name="connsiteX46" fmla="*/ 166008 w 2620736"/>
              <a:gd name="connsiteY46" fmla="*/ 1298122 h 1717222"/>
              <a:gd name="connsiteX47" fmla="*/ 176893 w 2620736"/>
              <a:gd name="connsiteY47" fmla="*/ 1268186 h 1717222"/>
              <a:gd name="connsiteX48" fmla="*/ 176893 w 2620736"/>
              <a:gd name="connsiteY48" fmla="*/ 1202872 h 1717222"/>
              <a:gd name="connsiteX49" fmla="*/ 174172 w 2620736"/>
              <a:gd name="connsiteY49" fmla="*/ 1094014 h 1717222"/>
              <a:gd name="connsiteX50" fmla="*/ 171450 w 2620736"/>
              <a:gd name="connsiteY50" fmla="*/ 1055914 h 1717222"/>
              <a:gd name="connsiteX51" fmla="*/ 155122 w 2620736"/>
              <a:gd name="connsiteY51" fmla="*/ 955222 h 1717222"/>
              <a:gd name="connsiteX52" fmla="*/ 141515 w 2620736"/>
              <a:gd name="connsiteY52" fmla="*/ 889907 h 1717222"/>
              <a:gd name="connsiteX53" fmla="*/ 136072 w 2620736"/>
              <a:gd name="connsiteY53" fmla="*/ 862693 h 1717222"/>
              <a:gd name="connsiteX54" fmla="*/ 141515 w 2620736"/>
              <a:gd name="connsiteY54" fmla="*/ 838200 h 1717222"/>
              <a:gd name="connsiteX55" fmla="*/ 149679 w 2620736"/>
              <a:gd name="connsiteY55" fmla="*/ 819150 h 1717222"/>
              <a:gd name="connsiteX56" fmla="*/ 163286 w 2620736"/>
              <a:gd name="connsiteY56" fmla="*/ 810986 h 1717222"/>
              <a:gd name="connsiteX57" fmla="*/ 176893 w 2620736"/>
              <a:gd name="connsiteY57" fmla="*/ 810986 h 1717222"/>
              <a:gd name="connsiteX58" fmla="*/ 187779 w 2620736"/>
              <a:gd name="connsiteY58" fmla="*/ 816429 h 1717222"/>
              <a:gd name="connsiteX59" fmla="*/ 201386 w 2620736"/>
              <a:gd name="connsiteY59" fmla="*/ 832757 h 1717222"/>
              <a:gd name="connsiteX60" fmla="*/ 214993 w 2620736"/>
              <a:gd name="connsiteY60" fmla="*/ 865414 h 1717222"/>
              <a:gd name="connsiteX61" fmla="*/ 288472 w 2620736"/>
              <a:gd name="connsiteY61" fmla="*/ 1045029 h 1717222"/>
              <a:gd name="connsiteX62" fmla="*/ 348343 w 2620736"/>
              <a:gd name="connsiteY62" fmla="*/ 1194707 h 1717222"/>
              <a:gd name="connsiteX63" fmla="*/ 375558 w 2620736"/>
              <a:gd name="connsiteY63" fmla="*/ 1257300 h 1717222"/>
              <a:gd name="connsiteX64" fmla="*/ 391886 w 2620736"/>
              <a:gd name="connsiteY64" fmla="*/ 1300843 h 1717222"/>
              <a:gd name="connsiteX65" fmla="*/ 413658 w 2620736"/>
              <a:gd name="connsiteY65" fmla="*/ 1333500 h 1717222"/>
              <a:gd name="connsiteX66" fmla="*/ 435429 w 2620736"/>
              <a:gd name="connsiteY66" fmla="*/ 1357993 h 1717222"/>
              <a:gd name="connsiteX67" fmla="*/ 462643 w 2620736"/>
              <a:gd name="connsiteY67" fmla="*/ 1368879 h 1717222"/>
              <a:gd name="connsiteX68" fmla="*/ 500743 w 2620736"/>
              <a:gd name="connsiteY68" fmla="*/ 1374322 h 1717222"/>
              <a:gd name="connsiteX69" fmla="*/ 538843 w 2620736"/>
              <a:gd name="connsiteY69" fmla="*/ 1371600 h 1717222"/>
              <a:gd name="connsiteX70" fmla="*/ 587829 w 2620736"/>
              <a:gd name="connsiteY70" fmla="*/ 1363436 h 1717222"/>
              <a:gd name="connsiteX71" fmla="*/ 620486 w 2620736"/>
              <a:gd name="connsiteY71" fmla="*/ 1352550 h 1717222"/>
              <a:gd name="connsiteX72" fmla="*/ 734786 w 2620736"/>
              <a:gd name="connsiteY72" fmla="*/ 1284514 h 1717222"/>
              <a:gd name="connsiteX73" fmla="*/ 1025979 w 2620736"/>
              <a:gd name="connsiteY73" fmla="*/ 1121229 h 1717222"/>
              <a:gd name="connsiteX74" fmla="*/ 1189265 w 2620736"/>
              <a:gd name="connsiteY74" fmla="*/ 1031422 h 1717222"/>
              <a:gd name="connsiteX0" fmla="*/ 1189265 w 2620736"/>
              <a:gd name="connsiteY0" fmla="*/ 1031422 h 1717222"/>
              <a:gd name="connsiteX1" fmla="*/ 1673679 w 2620736"/>
              <a:gd name="connsiteY1" fmla="*/ 759279 h 1717222"/>
              <a:gd name="connsiteX2" fmla="*/ 1948543 w 2620736"/>
              <a:gd name="connsiteY2" fmla="*/ 604157 h 1717222"/>
              <a:gd name="connsiteX3" fmla="*/ 2090058 w 2620736"/>
              <a:gd name="connsiteY3" fmla="*/ 525236 h 1717222"/>
              <a:gd name="connsiteX4" fmla="*/ 2185308 w 2620736"/>
              <a:gd name="connsiteY4" fmla="*/ 470807 h 1717222"/>
              <a:gd name="connsiteX5" fmla="*/ 2247900 w 2620736"/>
              <a:gd name="connsiteY5" fmla="*/ 438150 h 1717222"/>
              <a:gd name="connsiteX6" fmla="*/ 2302329 w 2620736"/>
              <a:gd name="connsiteY6" fmla="*/ 405493 h 1717222"/>
              <a:gd name="connsiteX7" fmla="*/ 2354036 w 2620736"/>
              <a:gd name="connsiteY7" fmla="*/ 353786 h 1717222"/>
              <a:gd name="connsiteX8" fmla="*/ 2408465 w 2620736"/>
              <a:gd name="connsiteY8" fmla="*/ 277586 h 1717222"/>
              <a:gd name="connsiteX9" fmla="*/ 2446565 w 2620736"/>
              <a:gd name="connsiteY9" fmla="*/ 214993 h 1717222"/>
              <a:gd name="connsiteX10" fmla="*/ 2500993 w 2620736"/>
              <a:gd name="connsiteY10" fmla="*/ 111579 h 1717222"/>
              <a:gd name="connsiteX11" fmla="*/ 2547258 w 2620736"/>
              <a:gd name="connsiteY11" fmla="*/ 0 h 1717222"/>
              <a:gd name="connsiteX12" fmla="*/ 2588079 w 2620736"/>
              <a:gd name="connsiteY12" fmla="*/ 24493 h 1717222"/>
              <a:gd name="connsiteX13" fmla="*/ 2620736 w 2620736"/>
              <a:gd name="connsiteY13" fmla="*/ 76200 h 1717222"/>
              <a:gd name="connsiteX14" fmla="*/ 2620736 w 2620736"/>
              <a:gd name="connsiteY14" fmla="*/ 117022 h 1717222"/>
              <a:gd name="connsiteX15" fmla="*/ 2618015 w 2620736"/>
              <a:gd name="connsiteY15" fmla="*/ 195943 h 1717222"/>
              <a:gd name="connsiteX16" fmla="*/ 2618015 w 2620736"/>
              <a:gd name="connsiteY16" fmla="*/ 302079 h 1717222"/>
              <a:gd name="connsiteX17" fmla="*/ 2609850 w 2620736"/>
              <a:gd name="connsiteY17" fmla="*/ 394607 h 1717222"/>
              <a:gd name="connsiteX18" fmla="*/ 2604408 w 2620736"/>
              <a:gd name="connsiteY18" fmla="*/ 435429 h 1717222"/>
              <a:gd name="connsiteX19" fmla="*/ 2593522 w 2620736"/>
              <a:gd name="connsiteY19" fmla="*/ 484414 h 1717222"/>
              <a:gd name="connsiteX20" fmla="*/ 2574472 w 2620736"/>
              <a:gd name="connsiteY20" fmla="*/ 538843 h 1717222"/>
              <a:gd name="connsiteX21" fmla="*/ 2544536 w 2620736"/>
              <a:gd name="connsiteY21" fmla="*/ 593272 h 1717222"/>
              <a:gd name="connsiteX22" fmla="*/ 2500993 w 2620736"/>
              <a:gd name="connsiteY22" fmla="*/ 644979 h 1717222"/>
              <a:gd name="connsiteX23" fmla="*/ 2484665 w 2620736"/>
              <a:gd name="connsiteY23" fmla="*/ 664029 h 1717222"/>
              <a:gd name="connsiteX24" fmla="*/ 2449286 w 2620736"/>
              <a:gd name="connsiteY24" fmla="*/ 672193 h 1717222"/>
              <a:gd name="connsiteX25" fmla="*/ 2378529 w 2620736"/>
              <a:gd name="connsiteY25" fmla="*/ 696686 h 1717222"/>
              <a:gd name="connsiteX26" fmla="*/ 2286000 w 2620736"/>
              <a:gd name="connsiteY26" fmla="*/ 732064 h 1717222"/>
              <a:gd name="connsiteX27" fmla="*/ 2193472 w 2620736"/>
              <a:gd name="connsiteY27" fmla="*/ 778329 h 1717222"/>
              <a:gd name="connsiteX28" fmla="*/ 1398815 w 2620736"/>
              <a:gd name="connsiteY28" fmla="*/ 1235529 h 1717222"/>
              <a:gd name="connsiteX29" fmla="*/ 721179 w 2620736"/>
              <a:gd name="connsiteY29" fmla="*/ 1630136 h 1717222"/>
              <a:gd name="connsiteX30" fmla="*/ 658586 w 2620736"/>
              <a:gd name="connsiteY30" fmla="*/ 1662793 h 1717222"/>
              <a:gd name="connsiteX31" fmla="*/ 623208 w 2620736"/>
              <a:gd name="connsiteY31" fmla="*/ 1681843 h 1717222"/>
              <a:gd name="connsiteX32" fmla="*/ 590550 w 2620736"/>
              <a:gd name="connsiteY32" fmla="*/ 1690007 h 1717222"/>
              <a:gd name="connsiteX33" fmla="*/ 522515 w 2620736"/>
              <a:gd name="connsiteY33" fmla="*/ 1706336 h 1717222"/>
              <a:gd name="connsiteX34" fmla="*/ 394608 w 2620736"/>
              <a:gd name="connsiteY34" fmla="*/ 1717222 h 1717222"/>
              <a:gd name="connsiteX35" fmla="*/ 272143 w 2620736"/>
              <a:gd name="connsiteY35" fmla="*/ 1717222 h 1717222"/>
              <a:gd name="connsiteX36" fmla="*/ 163286 w 2620736"/>
              <a:gd name="connsiteY36" fmla="*/ 1717222 h 1717222"/>
              <a:gd name="connsiteX37" fmla="*/ 62593 w 2620736"/>
              <a:gd name="connsiteY37" fmla="*/ 1706336 h 1717222"/>
              <a:gd name="connsiteX38" fmla="*/ 32658 w 2620736"/>
              <a:gd name="connsiteY38" fmla="*/ 1695450 h 1717222"/>
              <a:gd name="connsiteX39" fmla="*/ 10886 w 2620736"/>
              <a:gd name="connsiteY39" fmla="*/ 1673679 h 1717222"/>
              <a:gd name="connsiteX40" fmla="*/ 0 w 2620736"/>
              <a:gd name="connsiteY40" fmla="*/ 1649186 h 1717222"/>
              <a:gd name="connsiteX41" fmla="*/ 0 w 2620736"/>
              <a:gd name="connsiteY41" fmla="*/ 1627414 h 1717222"/>
              <a:gd name="connsiteX42" fmla="*/ 8165 w 2620736"/>
              <a:gd name="connsiteY42" fmla="*/ 1600200 h 1717222"/>
              <a:gd name="connsiteX43" fmla="*/ 32658 w 2620736"/>
              <a:gd name="connsiteY43" fmla="*/ 1551214 h 1717222"/>
              <a:gd name="connsiteX44" fmla="*/ 103415 w 2620736"/>
              <a:gd name="connsiteY44" fmla="*/ 1420586 h 1717222"/>
              <a:gd name="connsiteX45" fmla="*/ 166008 w 2620736"/>
              <a:gd name="connsiteY45" fmla="*/ 1298122 h 1717222"/>
              <a:gd name="connsiteX46" fmla="*/ 176893 w 2620736"/>
              <a:gd name="connsiteY46" fmla="*/ 1268186 h 1717222"/>
              <a:gd name="connsiteX47" fmla="*/ 176893 w 2620736"/>
              <a:gd name="connsiteY47" fmla="*/ 1202872 h 1717222"/>
              <a:gd name="connsiteX48" fmla="*/ 174172 w 2620736"/>
              <a:gd name="connsiteY48" fmla="*/ 1094014 h 1717222"/>
              <a:gd name="connsiteX49" fmla="*/ 171450 w 2620736"/>
              <a:gd name="connsiteY49" fmla="*/ 1055914 h 1717222"/>
              <a:gd name="connsiteX50" fmla="*/ 155122 w 2620736"/>
              <a:gd name="connsiteY50" fmla="*/ 955222 h 1717222"/>
              <a:gd name="connsiteX51" fmla="*/ 141515 w 2620736"/>
              <a:gd name="connsiteY51" fmla="*/ 889907 h 1717222"/>
              <a:gd name="connsiteX52" fmla="*/ 136072 w 2620736"/>
              <a:gd name="connsiteY52" fmla="*/ 862693 h 1717222"/>
              <a:gd name="connsiteX53" fmla="*/ 141515 w 2620736"/>
              <a:gd name="connsiteY53" fmla="*/ 838200 h 1717222"/>
              <a:gd name="connsiteX54" fmla="*/ 149679 w 2620736"/>
              <a:gd name="connsiteY54" fmla="*/ 819150 h 1717222"/>
              <a:gd name="connsiteX55" fmla="*/ 163286 w 2620736"/>
              <a:gd name="connsiteY55" fmla="*/ 810986 h 1717222"/>
              <a:gd name="connsiteX56" fmla="*/ 176893 w 2620736"/>
              <a:gd name="connsiteY56" fmla="*/ 810986 h 1717222"/>
              <a:gd name="connsiteX57" fmla="*/ 187779 w 2620736"/>
              <a:gd name="connsiteY57" fmla="*/ 816429 h 1717222"/>
              <a:gd name="connsiteX58" fmla="*/ 201386 w 2620736"/>
              <a:gd name="connsiteY58" fmla="*/ 832757 h 1717222"/>
              <a:gd name="connsiteX59" fmla="*/ 214993 w 2620736"/>
              <a:gd name="connsiteY59" fmla="*/ 865414 h 1717222"/>
              <a:gd name="connsiteX60" fmla="*/ 288472 w 2620736"/>
              <a:gd name="connsiteY60" fmla="*/ 1045029 h 1717222"/>
              <a:gd name="connsiteX61" fmla="*/ 348343 w 2620736"/>
              <a:gd name="connsiteY61" fmla="*/ 1194707 h 1717222"/>
              <a:gd name="connsiteX62" fmla="*/ 375558 w 2620736"/>
              <a:gd name="connsiteY62" fmla="*/ 1257300 h 1717222"/>
              <a:gd name="connsiteX63" fmla="*/ 391886 w 2620736"/>
              <a:gd name="connsiteY63" fmla="*/ 1300843 h 1717222"/>
              <a:gd name="connsiteX64" fmla="*/ 413658 w 2620736"/>
              <a:gd name="connsiteY64" fmla="*/ 1333500 h 1717222"/>
              <a:gd name="connsiteX65" fmla="*/ 435429 w 2620736"/>
              <a:gd name="connsiteY65" fmla="*/ 1357993 h 1717222"/>
              <a:gd name="connsiteX66" fmla="*/ 462643 w 2620736"/>
              <a:gd name="connsiteY66" fmla="*/ 1368879 h 1717222"/>
              <a:gd name="connsiteX67" fmla="*/ 500743 w 2620736"/>
              <a:gd name="connsiteY67" fmla="*/ 1374322 h 1717222"/>
              <a:gd name="connsiteX68" fmla="*/ 538843 w 2620736"/>
              <a:gd name="connsiteY68" fmla="*/ 1371600 h 1717222"/>
              <a:gd name="connsiteX69" fmla="*/ 587829 w 2620736"/>
              <a:gd name="connsiteY69" fmla="*/ 1363436 h 1717222"/>
              <a:gd name="connsiteX70" fmla="*/ 620486 w 2620736"/>
              <a:gd name="connsiteY70" fmla="*/ 1352550 h 1717222"/>
              <a:gd name="connsiteX71" fmla="*/ 734786 w 2620736"/>
              <a:gd name="connsiteY71" fmla="*/ 1284514 h 1717222"/>
              <a:gd name="connsiteX72" fmla="*/ 1025979 w 2620736"/>
              <a:gd name="connsiteY72" fmla="*/ 1121229 h 1717222"/>
              <a:gd name="connsiteX73" fmla="*/ 1189265 w 2620736"/>
              <a:gd name="connsiteY73" fmla="*/ 1031422 h 1717222"/>
              <a:gd name="connsiteX0" fmla="*/ 1189265 w 2620736"/>
              <a:gd name="connsiteY0" fmla="*/ 1006929 h 1692729"/>
              <a:gd name="connsiteX1" fmla="*/ 1673679 w 2620736"/>
              <a:gd name="connsiteY1" fmla="*/ 734786 h 1692729"/>
              <a:gd name="connsiteX2" fmla="*/ 1948543 w 2620736"/>
              <a:gd name="connsiteY2" fmla="*/ 579664 h 1692729"/>
              <a:gd name="connsiteX3" fmla="*/ 2090058 w 2620736"/>
              <a:gd name="connsiteY3" fmla="*/ 500743 h 1692729"/>
              <a:gd name="connsiteX4" fmla="*/ 2185308 w 2620736"/>
              <a:gd name="connsiteY4" fmla="*/ 446314 h 1692729"/>
              <a:gd name="connsiteX5" fmla="*/ 2247900 w 2620736"/>
              <a:gd name="connsiteY5" fmla="*/ 413657 h 1692729"/>
              <a:gd name="connsiteX6" fmla="*/ 2302329 w 2620736"/>
              <a:gd name="connsiteY6" fmla="*/ 381000 h 1692729"/>
              <a:gd name="connsiteX7" fmla="*/ 2354036 w 2620736"/>
              <a:gd name="connsiteY7" fmla="*/ 329293 h 1692729"/>
              <a:gd name="connsiteX8" fmla="*/ 2408465 w 2620736"/>
              <a:gd name="connsiteY8" fmla="*/ 253093 h 1692729"/>
              <a:gd name="connsiteX9" fmla="*/ 2446565 w 2620736"/>
              <a:gd name="connsiteY9" fmla="*/ 190500 h 1692729"/>
              <a:gd name="connsiteX10" fmla="*/ 2500993 w 2620736"/>
              <a:gd name="connsiteY10" fmla="*/ 87086 h 1692729"/>
              <a:gd name="connsiteX11" fmla="*/ 2588079 w 2620736"/>
              <a:gd name="connsiteY11" fmla="*/ 0 h 1692729"/>
              <a:gd name="connsiteX12" fmla="*/ 2620736 w 2620736"/>
              <a:gd name="connsiteY12" fmla="*/ 51707 h 1692729"/>
              <a:gd name="connsiteX13" fmla="*/ 2620736 w 2620736"/>
              <a:gd name="connsiteY13" fmla="*/ 92529 h 1692729"/>
              <a:gd name="connsiteX14" fmla="*/ 2618015 w 2620736"/>
              <a:gd name="connsiteY14" fmla="*/ 171450 h 1692729"/>
              <a:gd name="connsiteX15" fmla="*/ 2618015 w 2620736"/>
              <a:gd name="connsiteY15" fmla="*/ 277586 h 1692729"/>
              <a:gd name="connsiteX16" fmla="*/ 2609850 w 2620736"/>
              <a:gd name="connsiteY16" fmla="*/ 370114 h 1692729"/>
              <a:gd name="connsiteX17" fmla="*/ 2604408 w 2620736"/>
              <a:gd name="connsiteY17" fmla="*/ 410936 h 1692729"/>
              <a:gd name="connsiteX18" fmla="*/ 2593522 w 2620736"/>
              <a:gd name="connsiteY18" fmla="*/ 459921 h 1692729"/>
              <a:gd name="connsiteX19" fmla="*/ 2574472 w 2620736"/>
              <a:gd name="connsiteY19" fmla="*/ 514350 h 1692729"/>
              <a:gd name="connsiteX20" fmla="*/ 2544536 w 2620736"/>
              <a:gd name="connsiteY20" fmla="*/ 568779 h 1692729"/>
              <a:gd name="connsiteX21" fmla="*/ 2500993 w 2620736"/>
              <a:gd name="connsiteY21" fmla="*/ 620486 h 1692729"/>
              <a:gd name="connsiteX22" fmla="*/ 2484665 w 2620736"/>
              <a:gd name="connsiteY22" fmla="*/ 639536 h 1692729"/>
              <a:gd name="connsiteX23" fmla="*/ 2449286 w 2620736"/>
              <a:gd name="connsiteY23" fmla="*/ 647700 h 1692729"/>
              <a:gd name="connsiteX24" fmla="*/ 2378529 w 2620736"/>
              <a:gd name="connsiteY24" fmla="*/ 672193 h 1692729"/>
              <a:gd name="connsiteX25" fmla="*/ 2286000 w 2620736"/>
              <a:gd name="connsiteY25" fmla="*/ 707571 h 1692729"/>
              <a:gd name="connsiteX26" fmla="*/ 2193472 w 2620736"/>
              <a:gd name="connsiteY26" fmla="*/ 753836 h 1692729"/>
              <a:gd name="connsiteX27" fmla="*/ 1398815 w 2620736"/>
              <a:gd name="connsiteY27" fmla="*/ 1211036 h 1692729"/>
              <a:gd name="connsiteX28" fmla="*/ 721179 w 2620736"/>
              <a:gd name="connsiteY28" fmla="*/ 1605643 h 1692729"/>
              <a:gd name="connsiteX29" fmla="*/ 658586 w 2620736"/>
              <a:gd name="connsiteY29" fmla="*/ 1638300 h 1692729"/>
              <a:gd name="connsiteX30" fmla="*/ 623208 w 2620736"/>
              <a:gd name="connsiteY30" fmla="*/ 1657350 h 1692729"/>
              <a:gd name="connsiteX31" fmla="*/ 590550 w 2620736"/>
              <a:gd name="connsiteY31" fmla="*/ 1665514 h 1692729"/>
              <a:gd name="connsiteX32" fmla="*/ 522515 w 2620736"/>
              <a:gd name="connsiteY32" fmla="*/ 1681843 h 1692729"/>
              <a:gd name="connsiteX33" fmla="*/ 394608 w 2620736"/>
              <a:gd name="connsiteY33" fmla="*/ 1692729 h 1692729"/>
              <a:gd name="connsiteX34" fmla="*/ 272143 w 2620736"/>
              <a:gd name="connsiteY34" fmla="*/ 1692729 h 1692729"/>
              <a:gd name="connsiteX35" fmla="*/ 163286 w 2620736"/>
              <a:gd name="connsiteY35" fmla="*/ 1692729 h 1692729"/>
              <a:gd name="connsiteX36" fmla="*/ 62593 w 2620736"/>
              <a:gd name="connsiteY36" fmla="*/ 1681843 h 1692729"/>
              <a:gd name="connsiteX37" fmla="*/ 32658 w 2620736"/>
              <a:gd name="connsiteY37" fmla="*/ 1670957 h 1692729"/>
              <a:gd name="connsiteX38" fmla="*/ 10886 w 2620736"/>
              <a:gd name="connsiteY38" fmla="*/ 1649186 h 1692729"/>
              <a:gd name="connsiteX39" fmla="*/ 0 w 2620736"/>
              <a:gd name="connsiteY39" fmla="*/ 1624693 h 1692729"/>
              <a:gd name="connsiteX40" fmla="*/ 0 w 2620736"/>
              <a:gd name="connsiteY40" fmla="*/ 1602921 h 1692729"/>
              <a:gd name="connsiteX41" fmla="*/ 8165 w 2620736"/>
              <a:gd name="connsiteY41" fmla="*/ 1575707 h 1692729"/>
              <a:gd name="connsiteX42" fmla="*/ 32658 w 2620736"/>
              <a:gd name="connsiteY42" fmla="*/ 1526721 h 1692729"/>
              <a:gd name="connsiteX43" fmla="*/ 103415 w 2620736"/>
              <a:gd name="connsiteY43" fmla="*/ 1396093 h 1692729"/>
              <a:gd name="connsiteX44" fmla="*/ 166008 w 2620736"/>
              <a:gd name="connsiteY44" fmla="*/ 1273629 h 1692729"/>
              <a:gd name="connsiteX45" fmla="*/ 176893 w 2620736"/>
              <a:gd name="connsiteY45" fmla="*/ 1243693 h 1692729"/>
              <a:gd name="connsiteX46" fmla="*/ 176893 w 2620736"/>
              <a:gd name="connsiteY46" fmla="*/ 1178379 h 1692729"/>
              <a:gd name="connsiteX47" fmla="*/ 174172 w 2620736"/>
              <a:gd name="connsiteY47" fmla="*/ 1069521 h 1692729"/>
              <a:gd name="connsiteX48" fmla="*/ 171450 w 2620736"/>
              <a:gd name="connsiteY48" fmla="*/ 1031421 h 1692729"/>
              <a:gd name="connsiteX49" fmla="*/ 155122 w 2620736"/>
              <a:gd name="connsiteY49" fmla="*/ 930729 h 1692729"/>
              <a:gd name="connsiteX50" fmla="*/ 141515 w 2620736"/>
              <a:gd name="connsiteY50" fmla="*/ 865414 h 1692729"/>
              <a:gd name="connsiteX51" fmla="*/ 136072 w 2620736"/>
              <a:gd name="connsiteY51" fmla="*/ 838200 h 1692729"/>
              <a:gd name="connsiteX52" fmla="*/ 141515 w 2620736"/>
              <a:gd name="connsiteY52" fmla="*/ 813707 h 1692729"/>
              <a:gd name="connsiteX53" fmla="*/ 149679 w 2620736"/>
              <a:gd name="connsiteY53" fmla="*/ 794657 h 1692729"/>
              <a:gd name="connsiteX54" fmla="*/ 163286 w 2620736"/>
              <a:gd name="connsiteY54" fmla="*/ 786493 h 1692729"/>
              <a:gd name="connsiteX55" fmla="*/ 176893 w 2620736"/>
              <a:gd name="connsiteY55" fmla="*/ 786493 h 1692729"/>
              <a:gd name="connsiteX56" fmla="*/ 187779 w 2620736"/>
              <a:gd name="connsiteY56" fmla="*/ 791936 h 1692729"/>
              <a:gd name="connsiteX57" fmla="*/ 201386 w 2620736"/>
              <a:gd name="connsiteY57" fmla="*/ 808264 h 1692729"/>
              <a:gd name="connsiteX58" fmla="*/ 214993 w 2620736"/>
              <a:gd name="connsiteY58" fmla="*/ 840921 h 1692729"/>
              <a:gd name="connsiteX59" fmla="*/ 288472 w 2620736"/>
              <a:gd name="connsiteY59" fmla="*/ 1020536 h 1692729"/>
              <a:gd name="connsiteX60" fmla="*/ 348343 w 2620736"/>
              <a:gd name="connsiteY60" fmla="*/ 1170214 h 1692729"/>
              <a:gd name="connsiteX61" fmla="*/ 375558 w 2620736"/>
              <a:gd name="connsiteY61" fmla="*/ 1232807 h 1692729"/>
              <a:gd name="connsiteX62" fmla="*/ 391886 w 2620736"/>
              <a:gd name="connsiteY62" fmla="*/ 1276350 h 1692729"/>
              <a:gd name="connsiteX63" fmla="*/ 413658 w 2620736"/>
              <a:gd name="connsiteY63" fmla="*/ 1309007 h 1692729"/>
              <a:gd name="connsiteX64" fmla="*/ 435429 w 2620736"/>
              <a:gd name="connsiteY64" fmla="*/ 1333500 h 1692729"/>
              <a:gd name="connsiteX65" fmla="*/ 462643 w 2620736"/>
              <a:gd name="connsiteY65" fmla="*/ 1344386 h 1692729"/>
              <a:gd name="connsiteX66" fmla="*/ 500743 w 2620736"/>
              <a:gd name="connsiteY66" fmla="*/ 1349829 h 1692729"/>
              <a:gd name="connsiteX67" fmla="*/ 538843 w 2620736"/>
              <a:gd name="connsiteY67" fmla="*/ 1347107 h 1692729"/>
              <a:gd name="connsiteX68" fmla="*/ 587829 w 2620736"/>
              <a:gd name="connsiteY68" fmla="*/ 1338943 h 1692729"/>
              <a:gd name="connsiteX69" fmla="*/ 620486 w 2620736"/>
              <a:gd name="connsiteY69" fmla="*/ 1328057 h 1692729"/>
              <a:gd name="connsiteX70" fmla="*/ 734786 w 2620736"/>
              <a:gd name="connsiteY70" fmla="*/ 1260021 h 1692729"/>
              <a:gd name="connsiteX71" fmla="*/ 1025979 w 2620736"/>
              <a:gd name="connsiteY71" fmla="*/ 1096736 h 1692729"/>
              <a:gd name="connsiteX72" fmla="*/ 1189265 w 2620736"/>
              <a:gd name="connsiteY72" fmla="*/ 1006929 h 1692729"/>
              <a:gd name="connsiteX0" fmla="*/ 1189265 w 2620736"/>
              <a:gd name="connsiteY0" fmla="*/ 955222 h 1641022"/>
              <a:gd name="connsiteX1" fmla="*/ 1673679 w 2620736"/>
              <a:gd name="connsiteY1" fmla="*/ 683079 h 1641022"/>
              <a:gd name="connsiteX2" fmla="*/ 1948543 w 2620736"/>
              <a:gd name="connsiteY2" fmla="*/ 527957 h 1641022"/>
              <a:gd name="connsiteX3" fmla="*/ 2090058 w 2620736"/>
              <a:gd name="connsiteY3" fmla="*/ 449036 h 1641022"/>
              <a:gd name="connsiteX4" fmla="*/ 2185308 w 2620736"/>
              <a:gd name="connsiteY4" fmla="*/ 394607 h 1641022"/>
              <a:gd name="connsiteX5" fmla="*/ 2247900 w 2620736"/>
              <a:gd name="connsiteY5" fmla="*/ 361950 h 1641022"/>
              <a:gd name="connsiteX6" fmla="*/ 2302329 w 2620736"/>
              <a:gd name="connsiteY6" fmla="*/ 329293 h 1641022"/>
              <a:gd name="connsiteX7" fmla="*/ 2354036 w 2620736"/>
              <a:gd name="connsiteY7" fmla="*/ 277586 h 1641022"/>
              <a:gd name="connsiteX8" fmla="*/ 2408465 w 2620736"/>
              <a:gd name="connsiteY8" fmla="*/ 201386 h 1641022"/>
              <a:gd name="connsiteX9" fmla="*/ 2446565 w 2620736"/>
              <a:gd name="connsiteY9" fmla="*/ 138793 h 1641022"/>
              <a:gd name="connsiteX10" fmla="*/ 2500993 w 2620736"/>
              <a:gd name="connsiteY10" fmla="*/ 35379 h 1641022"/>
              <a:gd name="connsiteX11" fmla="*/ 2620736 w 2620736"/>
              <a:gd name="connsiteY11" fmla="*/ 0 h 1641022"/>
              <a:gd name="connsiteX12" fmla="*/ 2620736 w 2620736"/>
              <a:gd name="connsiteY12" fmla="*/ 40822 h 1641022"/>
              <a:gd name="connsiteX13" fmla="*/ 2618015 w 2620736"/>
              <a:gd name="connsiteY13" fmla="*/ 119743 h 1641022"/>
              <a:gd name="connsiteX14" fmla="*/ 2618015 w 2620736"/>
              <a:gd name="connsiteY14" fmla="*/ 225879 h 1641022"/>
              <a:gd name="connsiteX15" fmla="*/ 2609850 w 2620736"/>
              <a:gd name="connsiteY15" fmla="*/ 318407 h 1641022"/>
              <a:gd name="connsiteX16" fmla="*/ 2604408 w 2620736"/>
              <a:gd name="connsiteY16" fmla="*/ 359229 h 1641022"/>
              <a:gd name="connsiteX17" fmla="*/ 2593522 w 2620736"/>
              <a:gd name="connsiteY17" fmla="*/ 408214 h 1641022"/>
              <a:gd name="connsiteX18" fmla="*/ 2574472 w 2620736"/>
              <a:gd name="connsiteY18" fmla="*/ 462643 h 1641022"/>
              <a:gd name="connsiteX19" fmla="*/ 2544536 w 2620736"/>
              <a:gd name="connsiteY19" fmla="*/ 517072 h 1641022"/>
              <a:gd name="connsiteX20" fmla="*/ 2500993 w 2620736"/>
              <a:gd name="connsiteY20" fmla="*/ 568779 h 1641022"/>
              <a:gd name="connsiteX21" fmla="*/ 2484665 w 2620736"/>
              <a:gd name="connsiteY21" fmla="*/ 587829 h 1641022"/>
              <a:gd name="connsiteX22" fmla="*/ 2449286 w 2620736"/>
              <a:gd name="connsiteY22" fmla="*/ 595993 h 1641022"/>
              <a:gd name="connsiteX23" fmla="*/ 2378529 w 2620736"/>
              <a:gd name="connsiteY23" fmla="*/ 620486 h 1641022"/>
              <a:gd name="connsiteX24" fmla="*/ 2286000 w 2620736"/>
              <a:gd name="connsiteY24" fmla="*/ 655864 h 1641022"/>
              <a:gd name="connsiteX25" fmla="*/ 2193472 w 2620736"/>
              <a:gd name="connsiteY25" fmla="*/ 702129 h 1641022"/>
              <a:gd name="connsiteX26" fmla="*/ 1398815 w 2620736"/>
              <a:gd name="connsiteY26" fmla="*/ 1159329 h 1641022"/>
              <a:gd name="connsiteX27" fmla="*/ 721179 w 2620736"/>
              <a:gd name="connsiteY27" fmla="*/ 1553936 h 1641022"/>
              <a:gd name="connsiteX28" fmla="*/ 658586 w 2620736"/>
              <a:gd name="connsiteY28" fmla="*/ 1586593 h 1641022"/>
              <a:gd name="connsiteX29" fmla="*/ 623208 w 2620736"/>
              <a:gd name="connsiteY29" fmla="*/ 1605643 h 1641022"/>
              <a:gd name="connsiteX30" fmla="*/ 590550 w 2620736"/>
              <a:gd name="connsiteY30" fmla="*/ 1613807 h 1641022"/>
              <a:gd name="connsiteX31" fmla="*/ 522515 w 2620736"/>
              <a:gd name="connsiteY31" fmla="*/ 1630136 h 1641022"/>
              <a:gd name="connsiteX32" fmla="*/ 394608 w 2620736"/>
              <a:gd name="connsiteY32" fmla="*/ 1641022 h 1641022"/>
              <a:gd name="connsiteX33" fmla="*/ 272143 w 2620736"/>
              <a:gd name="connsiteY33" fmla="*/ 1641022 h 1641022"/>
              <a:gd name="connsiteX34" fmla="*/ 163286 w 2620736"/>
              <a:gd name="connsiteY34" fmla="*/ 1641022 h 1641022"/>
              <a:gd name="connsiteX35" fmla="*/ 62593 w 2620736"/>
              <a:gd name="connsiteY35" fmla="*/ 1630136 h 1641022"/>
              <a:gd name="connsiteX36" fmla="*/ 32658 w 2620736"/>
              <a:gd name="connsiteY36" fmla="*/ 1619250 h 1641022"/>
              <a:gd name="connsiteX37" fmla="*/ 10886 w 2620736"/>
              <a:gd name="connsiteY37" fmla="*/ 1597479 h 1641022"/>
              <a:gd name="connsiteX38" fmla="*/ 0 w 2620736"/>
              <a:gd name="connsiteY38" fmla="*/ 1572986 h 1641022"/>
              <a:gd name="connsiteX39" fmla="*/ 0 w 2620736"/>
              <a:gd name="connsiteY39" fmla="*/ 1551214 h 1641022"/>
              <a:gd name="connsiteX40" fmla="*/ 8165 w 2620736"/>
              <a:gd name="connsiteY40" fmla="*/ 1524000 h 1641022"/>
              <a:gd name="connsiteX41" fmla="*/ 32658 w 2620736"/>
              <a:gd name="connsiteY41" fmla="*/ 1475014 h 1641022"/>
              <a:gd name="connsiteX42" fmla="*/ 103415 w 2620736"/>
              <a:gd name="connsiteY42" fmla="*/ 1344386 h 1641022"/>
              <a:gd name="connsiteX43" fmla="*/ 166008 w 2620736"/>
              <a:gd name="connsiteY43" fmla="*/ 1221922 h 1641022"/>
              <a:gd name="connsiteX44" fmla="*/ 176893 w 2620736"/>
              <a:gd name="connsiteY44" fmla="*/ 1191986 h 1641022"/>
              <a:gd name="connsiteX45" fmla="*/ 176893 w 2620736"/>
              <a:gd name="connsiteY45" fmla="*/ 1126672 h 1641022"/>
              <a:gd name="connsiteX46" fmla="*/ 174172 w 2620736"/>
              <a:gd name="connsiteY46" fmla="*/ 1017814 h 1641022"/>
              <a:gd name="connsiteX47" fmla="*/ 171450 w 2620736"/>
              <a:gd name="connsiteY47" fmla="*/ 979714 h 1641022"/>
              <a:gd name="connsiteX48" fmla="*/ 155122 w 2620736"/>
              <a:gd name="connsiteY48" fmla="*/ 879022 h 1641022"/>
              <a:gd name="connsiteX49" fmla="*/ 141515 w 2620736"/>
              <a:gd name="connsiteY49" fmla="*/ 813707 h 1641022"/>
              <a:gd name="connsiteX50" fmla="*/ 136072 w 2620736"/>
              <a:gd name="connsiteY50" fmla="*/ 786493 h 1641022"/>
              <a:gd name="connsiteX51" fmla="*/ 141515 w 2620736"/>
              <a:gd name="connsiteY51" fmla="*/ 762000 h 1641022"/>
              <a:gd name="connsiteX52" fmla="*/ 149679 w 2620736"/>
              <a:gd name="connsiteY52" fmla="*/ 742950 h 1641022"/>
              <a:gd name="connsiteX53" fmla="*/ 163286 w 2620736"/>
              <a:gd name="connsiteY53" fmla="*/ 734786 h 1641022"/>
              <a:gd name="connsiteX54" fmla="*/ 176893 w 2620736"/>
              <a:gd name="connsiteY54" fmla="*/ 734786 h 1641022"/>
              <a:gd name="connsiteX55" fmla="*/ 187779 w 2620736"/>
              <a:gd name="connsiteY55" fmla="*/ 740229 h 1641022"/>
              <a:gd name="connsiteX56" fmla="*/ 201386 w 2620736"/>
              <a:gd name="connsiteY56" fmla="*/ 756557 h 1641022"/>
              <a:gd name="connsiteX57" fmla="*/ 214993 w 2620736"/>
              <a:gd name="connsiteY57" fmla="*/ 789214 h 1641022"/>
              <a:gd name="connsiteX58" fmla="*/ 288472 w 2620736"/>
              <a:gd name="connsiteY58" fmla="*/ 968829 h 1641022"/>
              <a:gd name="connsiteX59" fmla="*/ 348343 w 2620736"/>
              <a:gd name="connsiteY59" fmla="*/ 1118507 h 1641022"/>
              <a:gd name="connsiteX60" fmla="*/ 375558 w 2620736"/>
              <a:gd name="connsiteY60" fmla="*/ 1181100 h 1641022"/>
              <a:gd name="connsiteX61" fmla="*/ 391886 w 2620736"/>
              <a:gd name="connsiteY61" fmla="*/ 1224643 h 1641022"/>
              <a:gd name="connsiteX62" fmla="*/ 413658 w 2620736"/>
              <a:gd name="connsiteY62" fmla="*/ 1257300 h 1641022"/>
              <a:gd name="connsiteX63" fmla="*/ 435429 w 2620736"/>
              <a:gd name="connsiteY63" fmla="*/ 1281793 h 1641022"/>
              <a:gd name="connsiteX64" fmla="*/ 462643 w 2620736"/>
              <a:gd name="connsiteY64" fmla="*/ 1292679 h 1641022"/>
              <a:gd name="connsiteX65" fmla="*/ 500743 w 2620736"/>
              <a:gd name="connsiteY65" fmla="*/ 1298122 h 1641022"/>
              <a:gd name="connsiteX66" fmla="*/ 538843 w 2620736"/>
              <a:gd name="connsiteY66" fmla="*/ 1295400 h 1641022"/>
              <a:gd name="connsiteX67" fmla="*/ 587829 w 2620736"/>
              <a:gd name="connsiteY67" fmla="*/ 1287236 h 1641022"/>
              <a:gd name="connsiteX68" fmla="*/ 620486 w 2620736"/>
              <a:gd name="connsiteY68" fmla="*/ 1276350 h 1641022"/>
              <a:gd name="connsiteX69" fmla="*/ 734786 w 2620736"/>
              <a:gd name="connsiteY69" fmla="*/ 1208314 h 1641022"/>
              <a:gd name="connsiteX70" fmla="*/ 1025979 w 2620736"/>
              <a:gd name="connsiteY70" fmla="*/ 1045029 h 1641022"/>
              <a:gd name="connsiteX71" fmla="*/ 1189265 w 2620736"/>
              <a:gd name="connsiteY71" fmla="*/ 955222 h 1641022"/>
              <a:gd name="connsiteX0" fmla="*/ 1189265 w 2620736"/>
              <a:gd name="connsiteY0" fmla="*/ 919843 h 1605643"/>
              <a:gd name="connsiteX1" fmla="*/ 1673679 w 2620736"/>
              <a:gd name="connsiteY1" fmla="*/ 647700 h 1605643"/>
              <a:gd name="connsiteX2" fmla="*/ 1948543 w 2620736"/>
              <a:gd name="connsiteY2" fmla="*/ 492578 h 1605643"/>
              <a:gd name="connsiteX3" fmla="*/ 2090058 w 2620736"/>
              <a:gd name="connsiteY3" fmla="*/ 413657 h 1605643"/>
              <a:gd name="connsiteX4" fmla="*/ 2185308 w 2620736"/>
              <a:gd name="connsiteY4" fmla="*/ 359228 h 1605643"/>
              <a:gd name="connsiteX5" fmla="*/ 2247900 w 2620736"/>
              <a:gd name="connsiteY5" fmla="*/ 326571 h 1605643"/>
              <a:gd name="connsiteX6" fmla="*/ 2302329 w 2620736"/>
              <a:gd name="connsiteY6" fmla="*/ 293914 h 1605643"/>
              <a:gd name="connsiteX7" fmla="*/ 2354036 w 2620736"/>
              <a:gd name="connsiteY7" fmla="*/ 242207 h 1605643"/>
              <a:gd name="connsiteX8" fmla="*/ 2408465 w 2620736"/>
              <a:gd name="connsiteY8" fmla="*/ 166007 h 1605643"/>
              <a:gd name="connsiteX9" fmla="*/ 2446565 w 2620736"/>
              <a:gd name="connsiteY9" fmla="*/ 103414 h 1605643"/>
              <a:gd name="connsiteX10" fmla="*/ 2500993 w 2620736"/>
              <a:gd name="connsiteY10" fmla="*/ 0 h 1605643"/>
              <a:gd name="connsiteX11" fmla="*/ 2620736 w 2620736"/>
              <a:gd name="connsiteY11" fmla="*/ 5443 h 1605643"/>
              <a:gd name="connsiteX12" fmla="*/ 2618015 w 2620736"/>
              <a:gd name="connsiteY12" fmla="*/ 84364 h 1605643"/>
              <a:gd name="connsiteX13" fmla="*/ 2618015 w 2620736"/>
              <a:gd name="connsiteY13" fmla="*/ 190500 h 1605643"/>
              <a:gd name="connsiteX14" fmla="*/ 2609850 w 2620736"/>
              <a:gd name="connsiteY14" fmla="*/ 283028 h 1605643"/>
              <a:gd name="connsiteX15" fmla="*/ 2604408 w 2620736"/>
              <a:gd name="connsiteY15" fmla="*/ 323850 h 1605643"/>
              <a:gd name="connsiteX16" fmla="*/ 2593522 w 2620736"/>
              <a:gd name="connsiteY16" fmla="*/ 372835 h 1605643"/>
              <a:gd name="connsiteX17" fmla="*/ 2574472 w 2620736"/>
              <a:gd name="connsiteY17" fmla="*/ 427264 h 1605643"/>
              <a:gd name="connsiteX18" fmla="*/ 2544536 w 2620736"/>
              <a:gd name="connsiteY18" fmla="*/ 481693 h 1605643"/>
              <a:gd name="connsiteX19" fmla="*/ 2500993 w 2620736"/>
              <a:gd name="connsiteY19" fmla="*/ 533400 h 1605643"/>
              <a:gd name="connsiteX20" fmla="*/ 2484665 w 2620736"/>
              <a:gd name="connsiteY20" fmla="*/ 552450 h 1605643"/>
              <a:gd name="connsiteX21" fmla="*/ 2449286 w 2620736"/>
              <a:gd name="connsiteY21" fmla="*/ 560614 h 1605643"/>
              <a:gd name="connsiteX22" fmla="*/ 2378529 w 2620736"/>
              <a:gd name="connsiteY22" fmla="*/ 585107 h 1605643"/>
              <a:gd name="connsiteX23" fmla="*/ 2286000 w 2620736"/>
              <a:gd name="connsiteY23" fmla="*/ 620485 h 1605643"/>
              <a:gd name="connsiteX24" fmla="*/ 2193472 w 2620736"/>
              <a:gd name="connsiteY24" fmla="*/ 666750 h 1605643"/>
              <a:gd name="connsiteX25" fmla="*/ 1398815 w 2620736"/>
              <a:gd name="connsiteY25" fmla="*/ 1123950 h 1605643"/>
              <a:gd name="connsiteX26" fmla="*/ 721179 w 2620736"/>
              <a:gd name="connsiteY26" fmla="*/ 1518557 h 1605643"/>
              <a:gd name="connsiteX27" fmla="*/ 658586 w 2620736"/>
              <a:gd name="connsiteY27" fmla="*/ 1551214 h 1605643"/>
              <a:gd name="connsiteX28" fmla="*/ 623208 w 2620736"/>
              <a:gd name="connsiteY28" fmla="*/ 1570264 h 1605643"/>
              <a:gd name="connsiteX29" fmla="*/ 590550 w 2620736"/>
              <a:gd name="connsiteY29" fmla="*/ 1578428 h 1605643"/>
              <a:gd name="connsiteX30" fmla="*/ 522515 w 2620736"/>
              <a:gd name="connsiteY30" fmla="*/ 1594757 h 1605643"/>
              <a:gd name="connsiteX31" fmla="*/ 394608 w 2620736"/>
              <a:gd name="connsiteY31" fmla="*/ 1605643 h 1605643"/>
              <a:gd name="connsiteX32" fmla="*/ 272143 w 2620736"/>
              <a:gd name="connsiteY32" fmla="*/ 1605643 h 1605643"/>
              <a:gd name="connsiteX33" fmla="*/ 163286 w 2620736"/>
              <a:gd name="connsiteY33" fmla="*/ 1605643 h 1605643"/>
              <a:gd name="connsiteX34" fmla="*/ 62593 w 2620736"/>
              <a:gd name="connsiteY34" fmla="*/ 1594757 h 1605643"/>
              <a:gd name="connsiteX35" fmla="*/ 32658 w 2620736"/>
              <a:gd name="connsiteY35" fmla="*/ 1583871 h 1605643"/>
              <a:gd name="connsiteX36" fmla="*/ 10886 w 2620736"/>
              <a:gd name="connsiteY36" fmla="*/ 1562100 h 1605643"/>
              <a:gd name="connsiteX37" fmla="*/ 0 w 2620736"/>
              <a:gd name="connsiteY37" fmla="*/ 1537607 h 1605643"/>
              <a:gd name="connsiteX38" fmla="*/ 0 w 2620736"/>
              <a:gd name="connsiteY38" fmla="*/ 1515835 h 1605643"/>
              <a:gd name="connsiteX39" fmla="*/ 8165 w 2620736"/>
              <a:gd name="connsiteY39" fmla="*/ 1488621 h 1605643"/>
              <a:gd name="connsiteX40" fmla="*/ 32658 w 2620736"/>
              <a:gd name="connsiteY40" fmla="*/ 1439635 h 1605643"/>
              <a:gd name="connsiteX41" fmla="*/ 103415 w 2620736"/>
              <a:gd name="connsiteY41" fmla="*/ 1309007 h 1605643"/>
              <a:gd name="connsiteX42" fmla="*/ 166008 w 2620736"/>
              <a:gd name="connsiteY42" fmla="*/ 1186543 h 1605643"/>
              <a:gd name="connsiteX43" fmla="*/ 176893 w 2620736"/>
              <a:gd name="connsiteY43" fmla="*/ 1156607 h 1605643"/>
              <a:gd name="connsiteX44" fmla="*/ 176893 w 2620736"/>
              <a:gd name="connsiteY44" fmla="*/ 1091293 h 1605643"/>
              <a:gd name="connsiteX45" fmla="*/ 174172 w 2620736"/>
              <a:gd name="connsiteY45" fmla="*/ 982435 h 1605643"/>
              <a:gd name="connsiteX46" fmla="*/ 171450 w 2620736"/>
              <a:gd name="connsiteY46" fmla="*/ 944335 h 1605643"/>
              <a:gd name="connsiteX47" fmla="*/ 155122 w 2620736"/>
              <a:gd name="connsiteY47" fmla="*/ 843643 h 1605643"/>
              <a:gd name="connsiteX48" fmla="*/ 141515 w 2620736"/>
              <a:gd name="connsiteY48" fmla="*/ 778328 h 1605643"/>
              <a:gd name="connsiteX49" fmla="*/ 136072 w 2620736"/>
              <a:gd name="connsiteY49" fmla="*/ 751114 h 1605643"/>
              <a:gd name="connsiteX50" fmla="*/ 141515 w 2620736"/>
              <a:gd name="connsiteY50" fmla="*/ 726621 h 1605643"/>
              <a:gd name="connsiteX51" fmla="*/ 149679 w 2620736"/>
              <a:gd name="connsiteY51" fmla="*/ 707571 h 1605643"/>
              <a:gd name="connsiteX52" fmla="*/ 163286 w 2620736"/>
              <a:gd name="connsiteY52" fmla="*/ 699407 h 1605643"/>
              <a:gd name="connsiteX53" fmla="*/ 176893 w 2620736"/>
              <a:gd name="connsiteY53" fmla="*/ 699407 h 1605643"/>
              <a:gd name="connsiteX54" fmla="*/ 187779 w 2620736"/>
              <a:gd name="connsiteY54" fmla="*/ 704850 h 1605643"/>
              <a:gd name="connsiteX55" fmla="*/ 201386 w 2620736"/>
              <a:gd name="connsiteY55" fmla="*/ 721178 h 1605643"/>
              <a:gd name="connsiteX56" fmla="*/ 214993 w 2620736"/>
              <a:gd name="connsiteY56" fmla="*/ 753835 h 1605643"/>
              <a:gd name="connsiteX57" fmla="*/ 288472 w 2620736"/>
              <a:gd name="connsiteY57" fmla="*/ 933450 h 1605643"/>
              <a:gd name="connsiteX58" fmla="*/ 348343 w 2620736"/>
              <a:gd name="connsiteY58" fmla="*/ 1083128 h 1605643"/>
              <a:gd name="connsiteX59" fmla="*/ 375558 w 2620736"/>
              <a:gd name="connsiteY59" fmla="*/ 1145721 h 1605643"/>
              <a:gd name="connsiteX60" fmla="*/ 391886 w 2620736"/>
              <a:gd name="connsiteY60" fmla="*/ 1189264 h 1605643"/>
              <a:gd name="connsiteX61" fmla="*/ 413658 w 2620736"/>
              <a:gd name="connsiteY61" fmla="*/ 1221921 h 1605643"/>
              <a:gd name="connsiteX62" fmla="*/ 435429 w 2620736"/>
              <a:gd name="connsiteY62" fmla="*/ 1246414 h 1605643"/>
              <a:gd name="connsiteX63" fmla="*/ 462643 w 2620736"/>
              <a:gd name="connsiteY63" fmla="*/ 1257300 h 1605643"/>
              <a:gd name="connsiteX64" fmla="*/ 500743 w 2620736"/>
              <a:gd name="connsiteY64" fmla="*/ 1262743 h 1605643"/>
              <a:gd name="connsiteX65" fmla="*/ 538843 w 2620736"/>
              <a:gd name="connsiteY65" fmla="*/ 1260021 h 1605643"/>
              <a:gd name="connsiteX66" fmla="*/ 587829 w 2620736"/>
              <a:gd name="connsiteY66" fmla="*/ 1251857 h 1605643"/>
              <a:gd name="connsiteX67" fmla="*/ 620486 w 2620736"/>
              <a:gd name="connsiteY67" fmla="*/ 1240971 h 1605643"/>
              <a:gd name="connsiteX68" fmla="*/ 734786 w 2620736"/>
              <a:gd name="connsiteY68" fmla="*/ 1172935 h 1605643"/>
              <a:gd name="connsiteX69" fmla="*/ 1025979 w 2620736"/>
              <a:gd name="connsiteY69" fmla="*/ 1009650 h 1605643"/>
              <a:gd name="connsiteX70" fmla="*/ 1189265 w 2620736"/>
              <a:gd name="connsiteY70" fmla="*/ 919843 h 1605643"/>
              <a:gd name="connsiteX0" fmla="*/ 1189265 w 2618015"/>
              <a:gd name="connsiteY0" fmla="*/ 919843 h 1605643"/>
              <a:gd name="connsiteX1" fmla="*/ 1673679 w 2618015"/>
              <a:gd name="connsiteY1" fmla="*/ 647700 h 1605643"/>
              <a:gd name="connsiteX2" fmla="*/ 1948543 w 2618015"/>
              <a:gd name="connsiteY2" fmla="*/ 492578 h 1605643"/>
              <a:gd name="connsiteX3" fmla="*/ 2090058 w 2618015"/>
              <a:gd name="connsiteY3" fmla="*/ 413657 h 1605643"/>
              <a:gd name="connsiteX4" fmla="*/ 2185308 w 2618015"/>
              <a:gd name="connsiteY4" fmla="*/ 359228 h 1605643"/>
              <a:gd name="connsiteX5" fmla="*/ 2247900 w 2618015"/>
              <a:gd name="connsiteY5" fmla="*/ 326571 h 1605643"/>
              <a:gd name="connsiteX6" fmla="*/ 2302329 w 2618015"/>
              <a:gd name="connsiteY6" fmla="*/ 293914 h 1605643"/>
              <a:gd name="connsiteX7" fmla="*/ 2354036 w 2618015"/>
              <a:gd name="connsiteY7" fmla="*/ 242207 h 1605643"/>
              <a:gd name="connsiteX8" fmla="*/ 2408465 w 2618015"/>
              <a:gd name="connsiteY8" fmla="*/ 166007 h 1605643"/>
              <a:gd name="connsiteX9" fmla="*/ 2446565 w 2618015"/>
              <a:gd name="connsiteY9" fmla="*/ 103414 h 1605643"/>
              <a:gd name="connsiteX10" fmla="*/ 2500993 w 2618015"/>
              <a:gd name="connsiteY10" fmla="*/ 0 h 1605643"/>
              <a:gd name="connsiteX11" fmla="*/ 2618015 w 2618015"/>
              <a:gd name="connsiteY11" fmla="*/ 84364 h 1605643"/>
              <a:gd name="connsiteX12" fmla="*/ 2618015 w 2618015"/>
              <a:gd name="connsiteY12" fmla="*/ 190500 h 1605643"/>
              <a:gd name="connsiteX13" fmla="*/ 2609850 w 2618015"/>
              <a:gd name="connsiteY13" fmla="*/ 283028 h 1605643"/>
              <a:gd name="connsiteX14" fmla="*/ 2604408 w 2618015"/>
              <a:gd name="connsiteY14" fmla="*/ 323850 h 1605643"/>
              <a:gd name="connsiteX15" fmla="*/ 2593522 w 2618015"/>
              <a:gd name="connsiteY15" fmla="*/ 372835 h 1605643"/>
              <a:gd name="connsiteX16" fmla="*/ 2574472 w 2618015"/>
              <a:gd name="connsiteY16" fmla="*/ 427264 h 1605643"/>
              <a:gd name="connsiteX17" fmla="*/ 2544536 w 2618015"/>
              <a:gd name="connsiteY17" fmla="*/ 481693 h 1605643"/>
              <a:gd name="connsiteX18" fmla="*/ 2500993 w 2618015"/>
              <a:gd name="connsiteY18" fmla="*/ 533400 h 1605643"/>
              <a:gd name="connsiteX19" fmla="*/ 2484665 w 2618015"/>
              <a:gd name="connsiteY19" fmla="*/ 552450 h 1605643"/>
              <a:gd name="connsiteX20" fmla="*/ 2449286 w 2618015"/>
              <a:gd name="connsiteY20" fmla="*/ 560614 h 1605643"/>
              <a:gd name="connsiteX21" fmla="*/ 2378529 w 2618015"/>
              <a:gd name="connsiteY21" fmla="*/ 585107 h 1605643"/>
              <a:gd name="connsiteX22" fmla="*/ 2286000 w 2618015"/>
              <a:gd name="connsiteY22" fmla="*/ 620485 h 1605643"/>
              <a:gd name="connsiteX23" fmla="*/ 2193472 w 2618015"/>
              <a:gd name="connsiteY23" fmla="*/ 666750 h 1605643"/>
              <a:gd name="connsiteX24" fmla="*/ 1398815 w 2618015"/>
              <a:gd name="connsiteY24" fmla="*/ 1123950 h 1605643"/>
              <a:gd name="connsiteX25" fmla="*/ 721179 w 2618015"/>
              <a:gd name="connsiteY25" fmla="*/ 1518557 h 1605643"/>
              <a:gd name="connsiteX26" fmla="*/ 658586 w 2618015"/>
              <a:gd name="connsiteY26" fmla="*/ 1551214 h 1605643"/>
              <a:gd name="connsiteX27" fmla="*/ 623208 w 2618015"/>
              <a:gd name="connsiteY27" fmla="*/ 1570264 h 1605643"/>
              <a:gd name="connsiteX28" fmla="*/ 590550 w 2618015"/>
              <a:gd name="connsiteY28" fmla="*/ 1578428 h 1605643"/>
              <a:gd name="connsiteX29" fmla="*/ 522515 w 2618015"/>
              <a:gd name="connsiteY29" fmla="*/ 1594757 h 1605643"/>
              <a:gd name="connsiteX30" fmla="*/ 394608 w 2618015"/>
              <a:gd name="connsiteY30" fmla="*/ 1605643 h 1605643"/>
              <a:gd name="connsiteX31" fmla="*/ 272143 w 2618015"/>
              <a:gd name="connsiteY31" fmla="*/ 1605643 h 1605643"/>
              <a:gd name="connsiteX32" fmla="*/ 163286 w 2618015"/>
              <a:gd name="connsiteY32" fmla="*/ 1605643 h 1605643"/>
              <a:gd name="connsiteX33" fmla="*/ 62593 w 2618015"/>
              <a:gd name="connsiteY33" fmla="*/ 1594757 h 1605643"/>
              <a:gd name="connsiteX34" fmla="*/ 32658 w 2618015"/>
              <a:gd name="connsiteY34" fmla="*/ 1583871 h 1605643"/>
              <a:gd name="connsiteX35" fmla="*/ 10886 w 2618015"/>
              <a:gd name="connsiteY35" fmla="*/ 1562100 h 1605643"/>
              <a:gd name="connsiteX36" fmla="*/ 0 w 2618015"/>
              <a:gd name="connsiteY36" fmla="*/ 1537607 h 1605643"/>
              <a:gd name="connsiteX37" fmla="*/ 0 w 2618015"/>
              <a:gd name="connsiteY37" fmla="*/ 1515835 h 1605643"/>
              <a:gd name="connsiteX38" fmla="*/ 8165 w 2618015"/>
              <a:gd name="connsiteY38" fmla="*/ 1488621 h 1605643"/>
              <a:gd name="connsiteX39" fmla="*/ 32658 w 2618015"/>
              <a:gd name="connsiteY39" fmla="*/ 1439635 h 1605643"/>
              <a:gd name="connsiteX40" fmla="*/ 103415 w 2618015"/>
              <a:gd name="connsiteY40" fmla="*/ 1309007 h 1605643"/>
              <a:gd name="connsiteX41" fmla="*/ 166008 w 2618015"/>
              <a:gd name="connsiteY41" fmla="*/ 1186543 h 1605643"/>
              <a:gd name="connsiteX42" fmla="*/ 176893 w 2618015"/>
              <a:gd name="connsiteY42" fmla="*/ 1156607 h 1605643"/>
              <a:gd name="connsiteX43" fmla="*/ 176893 w 2618015"/>
              <a:gd name="connsiteY43" fmla="*/ 1091293 h 1605643"/>
              <a:gd name="connsiteX44" fmla="*/ 174172 w 2618015"/>
              <a:gd name="connsiteY44" fmla="*/ 982435 h 1605643"/>
              <a:gd name="connsiteX45" fmla="*/ 171450 w 2618015"/>
              <a:gd name="connsiteY45" fmla="*/ 944335 h 1605643"/>
              <a:gd name="connsiteX46" fmla="*/ 155122 w 2618015"/>
              <a:gd name="connsiteY46" fmla="*/ 843643 h 1605643"/>
              <a:gd name="connsiteX47" fmla="*/ 141515 w 2618015"/>
              <a:gd name="connsiteY47" fmla="*/ 778328 h 1605643"/>
              <a:gd name="connsiteX48" fmla="*/ 136072 w 2618015"/>
              <a:gd name="connsiteY48" fmla="*/ 751114 h 1605643"/>
              <a:gd name="connsiteX49" fmla="*/ 141515 w 2618015"/>
              <a:gd name="connsiteY49" fmla="*/ 726621 h 1605643"/>
              <a:gd name="connsiteX50" fmla="*/ 149679 w 2618015"/>
              <a:gd name="connsiteY50" fmla="*/ 707571 h 1605643"/>
              <a:gd name="connsiteX51" fmla="*/ 163286 w 2618015"/>
              <a:gd name="connsiteY51" fmla="*/ 699407 h 1605643"/>
              <a:gd name="connsiteX52" fmla="*/ 176893 w 2618015"/>
              <a:gd name="connsiteY52" fmla="*/ 699407 h 1605643"/>
              <a:gd name="connsiteX53" fmla="*/ 187779 w 2618015"/>
              <a:gd name="connsiteY53" fmla="*/ 704850 h 1605643"/>
              <a:gd name="connsiteX54" fmla="*/ 201386 w 2618015"/>
              <a:gd name="connsiteY54" fmla="*/ 721178 h 1605643"/>
              <a:gd name="connsiteX55" fmla="*/ 214993 w 2618015"/>
              <a:gd name="connsiteY55" fmla="*/ 753835 h 1605643"/>
              <a:gd name="connsiteX56" fmla="*/ 288472 w 2618015"/>
              <a:gd name="connsiteY56" fmla="*/ 933450 h 1605643"/>
              <a:gd name="connsiteX57" fmla="*/ 348343 w 2618015"/>
              <a:gd name="connsiteY57" fmla="*/ 1083128 h 1605643"/>
              <a:gd name="connsiteX58" fmla="*/ 375558 w 2618015"/>
              <a:gd name="connsiteY58" fmla="*/ 1145721 h 1605643"/>
              <a:gd name="connsiteX59" fmla="*/ 391886 w 2618015"/>
              <a:gd name="connsiteY59" fmla="*/ 1189264 h 1605643"/>
              <a:gd name="connsiteX60" fmla="*/ 413658 w 2618015"/>
              <a:gd name="connsiteY60" fmla="*/ 1221921 h 1605643"/>
              <a:gd name="connsiteX61" fmla="*/ 435429 w 2618015"/>
              <a:gd name="connsiteY61" fmla="*/ 1246414 h 1605643"/>
              <a:gd name="connsiteX62" fmla="*/ 462643 w 2618015"/>
              <a:gd name="connsiteY62" fmla="*/ 1257300 h 1605643"/>
              <a:gd name="connsiteX63" fmla="*/ 500743 w 2618015"/>
              <a:gd name="connsiteY63" fmla="*/ 1262743 h 1605643"/>
              <a:gd name="connsiteX64" fmla="*/ 538843 w 2618015"/>
              <a:gd name="connsiteY64" fmla="*/ 1260021 h 1605643"/>
              <a:gd name="connsiteX65" fmla="*/ 587829 w 2618015"/>
              <a:gd name="connsiteY65" fmla="*/ 1251857 h 1605643"/>
              <a:gd name="connsiteX66" fmla="*/ 620486 w 2618015"/>
              <a:gd name="connsiteY66" fmla="*/ 1240971 h 1605643"/>
              <a:gd name="connsiteX67" fmla="*/ 734786 w 2618015"/>
              <a:gd name="connsiteY67" fmla="*/ 1172935 h 1605643"/>
              <a:gd name="connsiteX68" fmla="*/ 1025979 w 2618015"/>
              <a:gd name="connsiteY68" fmla="*/ 1009650 h 1605643"/>
              <a:gd name="connsiteX69" fmla="*/ 1189265 w 2618015"/>
              <a:gd name="connsiteY69" fmla="*/ 919843 h 1605643"/>
              <a:gd name="connsiteX0" fmla="*/ 1189265 w 2618015"/>
              <a:gd name="connsiteY0" fmla="*/ 919843 h 1605643"/>
              <a:gd name="connsiteX1" fmla="*/ 1673679 w 2618015"/>
              <a:gd name="connsiteY1" fmla="*/ 647700 h 1605643"/>
              <a:gd name="connsiteX2" fmla="*/ 1948543 w 2618015"/>
              <a:gd name="connsiteY2" fmla="*/ 492578 h 1605643"/>
              <a:gd name="connsiteX3" fmla="*/ 2090058 w 2618015"/>
              <a:gd name="connsiteY3" fmla="*/ 413657 h 1605643"/>
              <a:gd name="connsiteX4" fmla="*/ 2185308 w 2618015"/>
              <a:gd name="connsiteY4" fmla="*/ 359228 h 1605643"/>
              <a:gd name="connsiteX5" fmla="*/ 2247900 w 2618015"/>
              <a:gd name="connsiteY5" fmla="*/ 326571 h 1605643"/>
              <a:gd name="connsiteX6" fmla="*/ 2302329 w 2618015"/>
              <a:gd name="connsiteY6" fmla="*/ 293914 h 1605643"/>
              <a:gd name="connsiteX7" fmla="*/ 2354036 w 2618015"/>
              <a:gd name="connsiteY7" fmla="*/ 242207 h 1605643"/>
              <a:gd name="connsiteX8" fmla="*/ 2408465 w 2618015"/>
              <a:gd name="connsiteY8" fmla="*/ 166007 h 1605643"/>
              <a:gd name="connsiteX9" fmla="*/ 2446565 w 2618015"/>
              <a:gd name="connsiteY9" fmla="*/ 103414 h 1605643"/>
              <a:gd name="connsiteX10" fmla="*/ 2500993 w 2618015"/>
              <a:gd name="connsiteY10" fmla="*/ 0 h 1605643"/>
              <a:gd name="connsiteX11" fmla="*/ 2618015 w 2618015"/>
              <a:gd name="connsiteY11" fmla="*/ 190500 h 1605643"/>
              <a:gd name="connsiteX12" fmla="*/ 2609850 w 2618015"/>
              <a:gd name="connsiteY12" fmla="*/ 283028 h 1605643"/>
              <a:gd name="connsiteX13" fmla="*/ 2604408 w 2618015"/>
              <a:gd name="connsiteY13" fmla="*/ 323850 h 1605643"/>
              <a:gd name="connsiteX14" fmla="*/ 2593522 w 2618015"/>
              <a:gd name="connsiteY14" fmla="*/ 372835 h 1605643"/>
              <a:gd name="connsiteX15" fmla="*/ 2574472 w 2618015"/>
              <a:gd name="connsiteY15" fmla="*/ 427264 h 1605643"/>
              <a:gd name="connsiteX16" fmla="*/ 2544536 w 2618015"/>
              <a:gd name="connsiteY16" fmla="*/ 481693 h 1605643"/>
              <a:gd name="connsiteX17" fmla="*/ 2500993 w 2618015"/>
              <a:gd name="connsiteY17" fmla="*/ 533400 h 1605643"/>
              <a:gd name="connsiteX18" fmla="*/ 2484665 w 2618015"/>
              <a:gd name="connsiteY18" fmla="*/ 552450 h 1605643"/>
              <a:gd name="connsiteX19" fmla="*/ 2449286 w 2618015"/>
              <a:gd name="connsiteY19" fmla="*/ 560614 h 1605643"/>
              <a:gd name="connsiteX20" fmla="*/ 2378529 w 2618015"/>
              <a:gd name="connsiteY20" fmla="*/ 585107 h 1605643"/>
              <a:gd name="connsiteX21" fmla="*/ 2286000 w 2618015"/>
              <a:gd name="connsiteY21" fmla="*/ 620485 h 1605643"/>
              <a:gd name="connsiteX22" fmla="*/ 2193472 w 2618015"/>
              <a:gd name="connsiteY22" fmla="*/ 666750 h 1605643"/>
              <a:gd name="connsiteX23" fmla="*/ 1398815 w 2618015"/>
              <a:gd name="connsiteY23" fmla="*/ 1123950 h 1605643"/>
              <a:gd name="connsiteX24" fmla="*/ 721179 w 2618015"/>
              <a:gd name="connsiteY24" fmla="*/ 1518557 h 1605643"/>
              <a:gd name="connsiteX25" fmla="*/ 658586 w 2618015"/>
              <a:gd name="connsiteY25" fmla="*/ 1551214 h 1605643"/>
              <a:gd name="connsiteX26" fmla="*/ 623208 w 2618015"/>
              <a:gd name="connsiteY26" fmla="*/ 1570264 h 1605643"/>
              <a:gd name="connsiteX27" fmla="*/ 590550 w 2618015"/>
              <a:gd name="connsiteY27" fmla="*/ 1578428 h 1605643"/>
              <a:gd name="connsiteX28" fmla="*/ 522515 w 2618015"/>
              <a:gd name="connsiteY28" fmla="*/ 1594757 h 1605643"/>
              <a:gd name="connsiteX29" fmla="*/ 394608 w 2618015"/>
              <a:gd name="connsiteY29" fmla="*/ 1605643 h 1605643"/>
              <a:gd name="connsiteX30" fmla="*/ 272143 w 2618015"/>
              <a:gd name="connsiteY30" fmla="*/ 1605643 h 1605643"/>
              <a:gd name="connsiteX31" fmla="*/ 163286 w 2618015"/>
              <a:gd name="connsiteY31" fmla="*/ 1605643 h 1605643"/>
              <a:gd name="connsiteX32" fmla="*/ 62593 w 2618015"/>
              <a:gd name="connsiteY32" fmla="*/ 1594757 h 1605643"/>
              <a:gd name="connsiteX33" fmla="*/ 32658 w 2618015"/>
              <a:gd name="connsiteY33" fmla="*/ 1583871 h 1605643"/>
              <a:gd name="connsiteX34" fmla="*/ 10886 w 2618015"/>
              <a:gd name="connsiteY34" fmla="*/ 1562100 h 1605643"/>
              <a:gd name="connsiteX35" fmla="*/ 0 w 2618015"/>
              <a:gd name="connsiteY35" fmla="*/ 1537607 h 1605643"/>
              <a:gd name="connsiteX36" fmla="*/ 0 w 2618015"/>
              <a:gd name="connsiteY36" fmla="*/ 1515835 h 1605643"/>
              <a:gd name="connsiteX37" fmla="*/ 8165 w 2618015"/>
              <a:gd name="connsiteY37" fmla="*/ 1488621 h 1605643"/>
              <a:gd name="connsiteX38" fmla="*/ 32658 w 2618015"/>
              <a:gd name="connsiteY38" fmla="*/ 1439635 h 1605643"/>
              <a:gd name="connsiteX39" fmla="*/ 103415 w 2618015"/>
              <a:gd name="connsiteY39" fmla="*/ 1309007 h 1605643"/>
              <a:gd name="connsiteX40" fmla="*/ 166008 w 2618015"/>
              <a:gd name="connsiteY40" fmla="*/ 1186543 h 1605643"/>
              <a:gd name="connsiteX41" fmla="*/ 176893 w 2618015"/>
              <a:gd name="connsiteY41" fmla="*/ 1156607 h 1605643"/>
              <a:gd name="connsiteX42" fmla="*/ 176893 w 2618015"/>
              <a:gd name="connsiteY42" fmla="*/ 1091293 h 1605643"/>
              <a:gd name="connsiteX43" fmla="*/ 174172 w 2618015"/>
              <a:gd name="connsiteY43" fmla="*/ 982435 h 1605643"/>
              <a:gd name="connsiteX44" fmla="*/ 171450 w 2618015"/>
              <a:gd name="connsiteY44" fmla="*/ 944335 h 1605643"/>
              <a:gd name="connsiteX45" fmla="*/ 155122 w 2618015"/>
              <a:gd name="connsiteY45" fmla="*/ 843643 h 1605643"/>
              <a:gd name="connsiteX46" fmla="*/ 141515 w 2618015"/>
              <a:gd name="connsiteY46" fmla="*/ 778328 h 1605643"/>
              <a:gd name="connsiteX47" fmla="*/ 136072 w 2618015"/>
              <a:gd name="connsiteY47" fmla="*/ 751114 h 1605643"/>
              <a:gd name="connsiteX48" fmla="*/ 141515 w 2618015"/>
              <a:gd name="connsiteY48" fmla="*/ 726621 h 1605643"/>
              <a:gd name="connsiteX49" fmla="*/ 149679 w 2618015"/>
              <a:gd name="connsiteY49" fmla="*/ 707571 h 1605643"/>
              <a:gd name="connsiteX50" fmla="*/ 163286 w 2618015"/>
              <a:gd name="connsiteY50" fmla="*/ 699407 h 1605643"/>
              <a:gd name="connsiteX51" fmla="*/ 176893 w 2618015"/>
              <a:gd name="connsiteY51" fmla="*/ 699407 h 1605643"/>
              <a:gd name="connsiteX52" fmla="*/ 187779 w 2618015"/>
              <a:gd name="connsiteY52" fmla="*/ 704850 h 1605643"/>
              <a:gd name="connsiteX53" fmla="*/ 201386 w 2618015"/>
              <a:gd name="connsiteY53" fmla="*/ 721178 h 1605643"/>
              <a:gd name="connsiteX54" fmla="*/ 214993 w 2618015"/>
              <a:gd name="connsiteY54" fmla="*/ 753835 h 1605643"/>
              <a:gd name="connsiteX55" fmla="*/ 288472 w 2618015"/>
              <a:gd name="connsiteY55" fmla="*/ 933450 h 1605643"/>
              <a:gd name="connsiteX56" fmla="*/ 348343 w 2618015"/>
              <a:gd name="connsiteY56" fmla="*/ 1083128 h 1605643"/>
              <a:gd name="connsiteX57" fmla="*/ 375558 w 2618015"/>
              <a:gd name="connsiteY57" fmla="*/ 1145721 h 1605643"/>
              <a:gd name="connsiteX58" fmla="*/ 391886 w 2618015"/>
              <a:gd name="connsiteY58" fmla="*/ 1189264 h 1605643"/>
              <a:gd name="connsiteX59" fmla="*/ 413658 w 2618015"/>
              <a:gd name="connsiteY59" fmla="*/ 1221921 h 1605643"/>
              <a:gd name="connsiteX60" fmla="*/ 435429 w 2618015"/>
              <a:gd name="connsiteY60" fmla="*/ 1246414 h 1605643"/>
              <a:gd name="connsiteX61" fmla="*/ 462643 w 2618015"/>
              <a:gd name="connsiteY61" fmla="*/ 1257300 h 1605643"/>
              <a:gd name="connsiteX62" fmla="*/ 500743 w 2618015"/>
              <a:gd name="connsiteY62" fmla="*/ 1262743 h 1605643"/>
              <a:gd name="connsiteX63" fmla="*/ 538843 w 2618015"/>
              <a:gd name="connsiteY63" fmla="*/ 1260021 h 1605643"/>
              <a:gd name="connsiteX64" fmla="*/ 587829 w 2618015"/>
              <a:gd name="connsiteY64" fmla="*/ 1251857 h 1605643"/>
              <a:gd name="connsiteX65" fmla="*/ 620486 w 2618015"/>
              <a:gd name="connsiteY65" fmla="*/ 1240971 h 1605643"/>
              <a:gd name="connsiteX66" fmla="*/ 734786 w 2618015"/>
              <a:gd name="connsiteY66" fmla="*/ 1172935 h 1605643"/>
              <a:gd name="connsiteX67" fmla="*/ 1025979 w 2618015"/>
              <a:gd name="connsiteY67" fmla="*/ 1009650 h 1605643"/>
              <a:gd name="connsiteX68" fmla="*/ 1189265 w 2618015"/>
              <a:gd name="connsiteY68" fmla="*/ 919843 h 1605643"/>
              <a:gd name="connsiteX0" fmla="*/ 1189265 w 2609850"/>
              <a:gd name="connsiteY0" fmla="*/ 919843 h 1605643"/>
              <a:gd name="connsiteX1" fmla="*/ 1673679 w 2609850"/>
              <a:gd name="connsiteY1" fmla="*/ 647700 h 1605643"/>
              <a:gd name="connsiteX2" fmla="*/ 1948543 w 2609850"/>
              <a:gd name="connsiteY2" fmla="*/ 492578 h 1605643"/>
              <a:gd name="connsiteX3" fmla="*/ 2090058 w 2609850"/>
              <a:gd name="connsiteY3" fmla="*/ 413657 h 1605643"/>
              <a:gd name="connsiteX4" fmla="*/ 2185308 w 2609850"/>
              <a:gd name="connsiteY4" fmla="*/ 359228 h 1605643"/>
              <a:gd name="connsiteX5" fmla="*/ 2247900 w 2609850"/>
              <a:gd name="connsiteY5" fmla="*/ 326571 h 1605643"/>
              <a:gd name="connsiteX6" fmla="*/ 2302329 w 2609850"/>
              <a:gd name="connsiteY6" fmla="*/ 293914 h 1605643"/>
              <a:gd name="connsiteX7" fmla="*/ 2354036 w 2609850"/>
              <a:gd name="connsiteY7" fmla="*/ 242207 h 1605643"/>
              <a:gd name="connsiteX8" fmla="*/ 2408465 w 2609850"/>
              <a:gd name="connsiteY8" fmla="*/ 166007 h 1605643"/>
              <a:gd name="connsiteX9" fmla="*/ 2446565 w 2609850"/>
              <a:gd name="connsiteY9" fmla="*/ 103414 h 1605643"/>
              <a:gd name="connsiteX10" fmla="*/ 2500993 w 2609850"/>
              <a:gd name="connsiteY10" fmla="*/ 0 h 1605643"/>
              <a:gd name="connsiteX11" fmla="*/ 2609850 w 2609850"/>
              <a:gd name="connsiteY11" fmla="*/ 283028 h 1605643"/>
              <a:gd name="connsiteX12" fmla="*/ 2604408 w 2609850"/>
              <a:gd name="connsiteY12" fmla="*/ 323850 h 1605643"/>
              <a:gd name="connsiteX13" fmla="*/ 2593522 w 2609850"/>
              <a:gd name="connsiteY13" fmla="*/ 372835 h 1605643"/>
              <a:gd name="connsiteX14" fmla="*/ 2574472 w 2609850"/>
              <a:gd name="connsiteY14" fmla="*/ 427264 h 1605643"/>
              <a:gd name="connsiteX15" fmla="*/ 2544536 w 2609850"/>
              <a:gd name="connsiteY15" fmla="*/ 481693 h 1605643"/>
              <a:gd name="connsiteX16" fmla="*/ 2500993 w 2609850"/>
              <a:gd name="connsiteY16" fmla="*/ 533400 h 1605643"/>
              <a:gd name="connsiteX17" fmla="*/ 2484665 w 2609850"/>
              <a:gd name="connsiteY17" fmla="*/ 552450 h 1605643"/>
              <a:gd name="connsiteX18" fmla="*/ 2449286 w 2609850"/>
              <a:gd name="connsiteY18" fmla="*/ 560614 h 1605643"/>
              <a:gd name="connsiteX19" fmla="*/ 2378529 w 2609850"/>
              <a:gd name="connsiteY19" fmla="*/ 585107 h 1605643"/>
              <a:gd name="connsiteX20" fmla="*/ 2286000 w 2609850"/>
              <a:gd name="connsiteY20" fmla="*/ 620485 h 1605643"/>
              <a:gd name="connsiteX21" fmla="*/ 2193472 w 2609850"/>
              <a:gd name="connsiteY21" fmla="*/ 666750 h 1605643"/>
              <a:gd name="connsiteX22" fmla="*/ 1398815 w 2609850"/>
              <a:gd name="connsiteY22" fmla="*/ 1123950 h 1605643"/>
              <a:gd name="connsiteX23" fmla="*/ 721179 w 2609850"/>
              <a:gd name="connsiteY23" fmla="*/ 1518557 h 1605643"/>
              <a:gd name="connsiteX24" fmla="*/ 658586 w 2609850"/>
              <a:gd name="connsiteY24" fmla="*/ 1551214 h 1605643"/>
              <a:gd name="connsiteX25" fmla="*/ 623208 w 2609850"/>
              <a:gd name="connsiteY25" fmla="*/ 1570264 h 1605643"/>
              <a:gd name="connsiteX26" fmla="*/ 590550 w 2609850"/>
              <a:gd name="connsiteY26" fmla="*/ 1578428 h 1605643"/>
              <a:gd name="connsiteX27" fmla="*/ 522515 w 2609850"/>
              <a:gd name="connsiteY27" fmla="*/ 1594757 h 1605643"/>
              <a:gd name="connsiteX28" fmla="*/ 394608 w 2609850"/>
              <a:gd name="connsiteY28" fmla="*/ 1605643 h 1605643"/>
              <a:gd name="connsiteX29" fmla="*/ 272143 w 2609850"/>
              <a:gd name="connsiteY29" fmla="*/ 1605643 h 1605643"/>
              <a:gd name="connsiteX30" fmla="*/ 163286 w 2609850"/>
              <a:gd name="connsiteY30" fmla="*/ 1605643 h 1605643"/>
              <a:gd name="connsiteX31" fmla="*/ 62593 w 2609850"/>
              <a:gd name="connsiteY31" fmla="*/ 1594757 h 1605643"/>
              <a:gd name="connsiteX32" fmla="*/ 32658 w 2609850"/>
              <a:gd name="connsiteY32" fmla="*/ 1583871 h 1605643"/>
              <a:gd name="connsiteX33" fmla="*/ 10886 w 2609850"/>
              <a:gd name="connsiteY33" fmla="*/ 1562100 h 1605643"/>
              <a:gd name="connsiteX34" fmla="*/ 0 w 2609850"/>
              <a:gd name="connsiteY34" fmla="*/ 1537607 h 1605643"/>
              <a:gd name="connsiteX35" fmla="*/ 0 w 2609850"/>
              <a:gd name="connsiteY35" fmla="*/ 1515835 h 1605643"/>
              <a:gd name="connsiteX36" fmla="*/ 8165 w 2609850"/>
              <a:gd name="connsiteY36" fmla="*/ 1488621 h 1605643"/>
              <a:gd name="connsiteX37" fmla="*/ 32658 w 2609850"/>
              <a:gd name="connsiteY37" fmla="*/ 1439635 h 1605643"/>
              <a:gd name="connsiteX38" fmla="*/ 103415 w 2609850"/>
              <a:gd name="connsiteY38" fmla="*/ 1309007 h 1605643"/>
              <a:gd name="connsiteX39" fmla="*/ 166008 w 2609850"/>
              <a:gd name="connsiteY39" fmla="*/ 1186543 h 1605643"/>
              <a:gd name="connsiteX40" fmla="*/ 176893 w 2609850"/>
              <a:gd name="connsiteY40" fmla="*/ 1156607 h 1605643"/>
              <a:gd name="connsiteX41" fmla="*/ 176893 w 2609850"/>
              <a:gd name="connsiteY41" fmla="*/ 1091293 h 1605643"/>
              <a:gd name="connsiteX42" fmla="*/ 174172 w 2609850"/>
              <a:gd name="connsiteY42" fmla="*/ 982435 h 1605643"/>
              <a:gd name="connsiteX43" fmla="*/ 171450 w 2609850"/>
              <a:gd name="connsiteY43" fmla="*/ 944335 h 1605643"/>
              <a:gd name="connsiteX44" fmla="*/ 155122 w 2609850"/>
              <a:gd name="connsiteY44" fmla="*/ 843643 h 1605643"/>
              <a:gd name="connsiteX45" fmla="*/ 141515 w 2609850"/>
              <a:gd name="connsiteY45" fmla="*/ 778328 h 1605643"/>
              <a:gd name="connsiteX46" fmla="*/ 136072 w 2609850"/>
              <a:gd name="connsiteY46" fmla="*/ 751114 h 1605643"/>
              <a:gd name="connsiteX47" fmla="*/ 141515 w 2609850"/>
              <a:gd name="connsiteY47" fmla="*/ 726621 h 1605643"/>
              <a:gd name="connsiteX48" fmla="*/ 149679 w 2609850"/>
              <a:gd name="connsiteY48" fmla="*/ 707571 h 1605643"/>
              <a:gd name="connsiteX49" fmla="*/ 163286 w 2609850"/>
              <a:gd name="connsiteY49" fmla="*/ 699407 h 1605643"/>
              <a:gd name="connsiteX50" fmla="*/ 176893 w 2609850"/>
              <a:gd name="connsiteY50" fmla="*/ 699407 h 1605643"/>
              <a:gd name="connsiteX51" fmla="*/ 187779 w 2609850"/>
              <a:gd name="connsiteY51" fmla="*/ 704850 h 1605643"/>
              <a:gd name="connsiteX52" fmla="*/ 201386 w 2609850"/>
              <a:gd name="connsiteY52" fmla="*/ 721178 h 1605643"/>
              <a:gd name="connsiteX53" fmla="*/ 214993 w 2609850"/>
              <a:gd name="connsiteY53" fmla="*/ 753835 h 1605643"/>
              <a:gd name="connsiteX54" fmla="*/ 288472 w 2609850"/>
              <a:gd name="connsiteY54" fmla="*/ 933450 h 1605643"/>
              <a:gd name="connsiteX55" fmla="*/ 348343 w 2609850"/>
              <a:gd name="connsiteY55" fmla="*/ 1083128 h 1605643"/>
              <a:gd name="connsiteX56" fmla="*/ 375558 w 2609850"/>
              <a:gd name="connsiteY56" fmla="*/ 1145721 h 1605643"/>
              <a:gd name="connsiteX57" fmla="*/ 391886 w 2609850"/>
              <a:gd name="connsiteY57" fmla="*/ 1189264 h 1605643"/>
              <a:gd name="connsiteX58" fmla="*/ 413658 w 2609850"/>
              <a:gd name="connsiteY58" fmla="*/ 1221921 h 1605643"/>
              <a:gd name="connsiteX59" fmla="*/ 435429 w 2609850"/>
              <a:gd name="connsiteY59" fmla="*/ 1246414 h 1605643"/>
              <a:gd name="connsiteX60" fmla="*/ 462643 w 2609850"/>
              <a:gd name="connsiteY60" fmla="*/ 1257300 h 1605643"/>
              <a:gd name="connsiteX61" fmla="*/ 500743 w 2609850"/>
              <a:gd name="connsiteY61" fmla="*/ 1262743 h 1605643"/>
              <a:gd name="connsiteX62" fmla="*/ 538843 w 2609850"/>
              <a:gd name="connsiteY62" fmla="*/ 1260021 h 1605643"/>
              <a:gd name="connsiteX63" fmla="*/ 587829 w 2609850"/>
              <a:gd name="connsiteY63" fmla="*/ 1251857 h 1605643"/>
              <a:gd name="connsiteX64" fmla="*/ 620486 w 2609850"/>
              <a:gd name="connsiteY64" fmla="*/ 1240971 h 1605643"/>
              <a:gd name="connsiteX65" fmla="*/ 734786 w 2609850"/>
              <a:gd name="connsiteY65" fmla="*/ 1172935 h 1605643"/>
              <a:gd name="connsiteX66" fmla="*/ 1025979 w 2609850"/>
              <a:gd name="connsiteY66" fmla="*/ 1009650 h 1605643"/>
              <a:gd name="connsiteX67" fmla="*/ 1189265 w 2609850"/>
              <a:gd name="connsiteY67" fmla="*/ 919843 h 1605643"/>
              <a:gd name="connsiteX0" fmla="*/ 1189265 w 2609850"/>
              <a:gd name="connsiteY0" fmla="*/ 816429 h 1502229"/>
              <a:gd name="connsiteX1" fmla="*/ 1673679 w 2609850"/>
              <a:gd name="connsiteY1" fmla="*/ 544286 h 1502229"/>
              <a:gd name="connsiteX2" fmla="*/ 1948543 w 2609850"/>
              <a:gd name="connsiteY2" fmla="*/ 389164 h 1502229"/>
              <a:gd name="connsiteX3" fmla="*/ 2090058 w 2609850"/>
              <a:gd name="connsiteY3" fmla="*/ 310243 h 1502229"/>
              <a:gd name="connsiteX4" fmla="*/ 2185308 w 2609850"/>
              <a:gd name="connsiteY4" fmla="*/ 255814 h 1502229"/>
              <a:gd name="connsiteX5" fmla="*/ 2247900 w 2609850"/>
              <a:gd name="connsiteY5" fmla="*/ 223157 h 1502229"/>
              <a:gd name="connsiteX6" fmla="*/ 2302329 w 2609850"/>
              <a:gd name="connsiteY6" fmla="*/ 190500 h 1502229"/>
              <a:gd name="connsiteX7" fmla="*/ 2354036 w 2609850"/>
              <a:gd name="connsiteY7" fmla="*/ 138793 h 1502229"/>
              <a:gd name="connsiteX8" fmla="*/ 2408465 w 2609850"/>
              <a:gd name="connsiteY8" fmla="*/ 62593 h 1502229"/>
              <a:gd name="connsiteX9" fmla="*/ 2446565 w 2609850"/>
              <a:gd name="connsiteY9" fmla="*/ 0 h 1502229"/>
              <a:gd name="connsiteX10" fmla="*/ 2609850 w 2609850"/>
              <a:gd name="connsiteY10" fmla="*/ 179614 h 1502229"/>
              <a:gd name="connsiteX11" fmla="*/ 2604408 w 2609850"/>
              <a:gd name="connsiteY11" fmla="*/ 220436 h 1502229"/>
              <a:gd name="connsiteX12" fmla="*/ 2593522 w 2609850"/>
              <a:gd name="connsiteY12" fmla="*/ 269421 h 1502229"/>
              <a:gd name="connsiteX13" fmla="*/ 2574472 w 2609850"/>
              <a:gd name="connsiteY13" fmla="*/ 323850 h 1502229"/>
              <a:gd name="connsiteX14" fmla="*/ 2544536 w 2609850"/>
              <a:gd name="connsiteY14" fmla="*/ 378279 h 1502229"/>
              <a:gd name="connsiteX15" fmla="*/ 2500993 w 2609850"/>
              <a:gd name="connsiteY15" fmla="*/ 429986 h 1502229"/>
              <a:gd name="connsiteX16" fmla="*/ 2484665 w 2609850"/>
              <a:gd name="connsiteY16" fmla="*/ 449036 h 1502229"/>
              <a:gd name="connsiteX17" fmla="*/ 2449286 w 2609850"/>
              <a:gd name="connsiteY17" fmla="*/ 457200 h 1502229"/>
              <a:gd name="connsiteX18" fmla="*/ 2378529 w 2609850"/>
              <a:gd name="connsiteY18" fmla="*/ 481693 h 1502229"/>
              <a:gd name="connsiteX19" fmla="*/ 2286000 w 2609850"/>
              <a:gd name="connsiteY19" fmla="*/ 517071 h 1502229"/>
              <a:gd name="connsiteX20" fmla="*/ 2193472 w 2609850"/>
              <a:gd name="connsiteY20" fmla="*/ 563336 h 1502229"/>
              <a:gd name="connsiteX21" fmla="*/ 1398815 w 2609850"/>
              <a:gd name="connsiteY21" fmla="*/ 1020536 h 1502229"/>
              <a:gd name="connsiteX22" fmla="*/ 721179 w 2609850"/>
              <a:gd name="connsiteY22" fmla="*/ 1415143 h 1502229"/>
              <a:gd name="connsiteX23" fmla="*/ 658586 w 2609850"/>
              <a:gd name="connsiteY23" fmla="*/ 1447800 h 1502229"/>
              <a:gd name="connsiteX24" fmla="*/ 623208 w 2609850"/>
              <a:gd name="connsiteY24" fmla="*/ 1466850 h 1502229"/>
              <a:gd name="connsiteX25" fmla="*/ 590550 w 2609850"/>
              <a:gd name="connsiteY25" fmla="*/ 1475014 h 1502229"/>
              <a:gd name="connsiteX26" fmla="*/ 522515 w 2609850"/>
              <a:gd name="connsiteY26" fmla="*/ 1491343 h 1502229"/>
              <a:gd name="connsiteX27" fmla="*/ 394608 w 2609850"/>
              <a:gd name="connsiteY27" fmla="*/ 1502229 h 1502229"/>
              <a:gd name="connsiteX28" fmla="*/ 272143 w 2609850"/>
              <a:gd name="connsiteY28" fmla="*/ 1502229 h 1502229"/>
              <a:gd name="connsiteX29" fmla="*/ 163286 w 2609850"/>
              <a:gd name="connsiteY29" fmla="*/ 1502229 h 1502229"/>
              <a:gd name="connsiteX30" fmla="*/ 62593 w 2609850"/>
              <a:gd name="connsiteY30" fmla="*/ 1491343 h 1502229"/>
              <a:gd name="connsiteX31" fmla="*/ 32658 w 2609850"/>
              <a:gd name="connsiteY31" fmla="*/ 1480457 h 1502229"/>
              <a:gd name="connsiteX32" fmla="*/ 10886 w 2609850"/>
              <a:gd name="connsiteY32" fmla="*/ 1458686 h 1502229"/>
              <a:gd name="connsiteX33" fmla="*/ 0 w 2609850"/>
              <a:gd name="connsiteY33" fmla="*/ 1434193 h 1502229"/>
              <a:gd name="connsiteX34" fmla="*/ 0 w 2609850"/>
              <a:gd name="connsiteY34" fmla="*/ 1412421 h 1502229"/>
              <a:gd name="connsiteX35" fmla="*/ 8165 w 2609850"/>
              <a:gd name="connsiteY35" fmla="*/ 1385207 h 1502229"/>
              <a:gd name="connsiteX36" fmla="*/ 32658 w 2609850"/>
              <a:gd name="connsiteY36" fmla="*/ 1336221 h 1502229"/>
              <a:gd name="connsiteX37" fmla="*/ 103415 w 2609850"/>
              <a:gd name="connsiteY37" fmla="*/ 1205593 h 1502229"/>
              <a:gd name="connsiteX38" fmla="*/ 166008 w 2609850"/>
              <a:gd name="connsiteY38" fmla="*/ 1083129 h 1502229"/>
              <a:gd name="connsiteX39" fmla="*/ 176893 w 2609850"/>
              <a:gd name="connsiteY39" fmla="*/ 1053193 h 1502229"/>
              <a:gd name="connsiteX40" fmla="*/ 176893 w 2609850"/>
              <a:gd name="connsiteY40" fmla="*/ 987879 h 1502229"/>
              <a:gd name="connsiteX41" fmla="*/ 174172 w 2609850"/>
              <a:gd name="connsiteY41" fmla="*/ 879021 h 1502229"/>
              <a:gd name="connsiteX42" fmla="*/ 171450 w 2609850"/>
              <a:gd name="connsiteY42" fmla="*/ 840921 h 1502229"/>
              <a:gd name="connsiteX43" fmla="*/ 155122 w 2609850"/>
              <a:gd name="connsiteY43" fmla="*/ 740229 h 1502229"/>
              <a:gd name="connsiteX44" fmla="*/ 141515 w 2609850"/>
              <a:gd name="connsiteY44" fmla="*/ 674914 h 1502229"/>
              <a:gd name="connsiteX45" fmla="*/ 136072 w 2609850"/>
              <a:gd name="connsiteY45" fmla="*/ 647700 h 1502229"/>
              <a:gd name="connsiteX46" fmla="*/ 141515 w 2609850"/>
              <a:gd name="connsiteY46" fmla="*/ 623207 h 1502229"/>
              <a:gd name="connsiteX47" fmla="*/ 149679 w 2609850"/>
              <a:gd name="connsiteY47" fmla="*/ 604157 h 1502229"/>
              <a:gd name="connsiteX48" fmla="*/ 163286 w 2609850"/>
              <a:gd name="connsiteY48" fmla="*/ 595993 h 1502229"/>
              <a:gd name="connsiteX49" fmla="*/ 176893 w 2609850"/>
              <a:gd name="connsiteY49" fmla="*/ 595993 h 1502229"/>
              <a:gd name="connsiteX50" fmla="*/ 187779 w 2609850"/>
              <a:gd name="connsiteY50" fmla="*/ 601436 h 1502229"/>
              <a:gd name="connsiteX51" fmla="*/ 201386 w 2609850"/>
              <a:gd name="connsiteY51" fmla="*/ 617764 h 1502229"/>
              <a:gd name="connsiteX52" fmla="*/ 214993 w 2609850"/>
              <a:gd name="connsiteY52" fmla="*/ 650421 h 1502229"/>
              <a:gd name="connsiteX53" fmla="*/ 288472 w 2609850"/>
              <a:gd name="connsiteY53" fmla="*/ 830036 h 1502229"/>
              <a:gd name="connsiteX54" fmla="*/ 348343 w 2609850"/>
              <a:gd name="connsiteY54" fmla="*/ 979714 h 1502229"/>
              <a:gd name="connsiteX55" fmla="*/ 375558 w 2609850"/>
              <a:gd name="connsiteY55" fmla="*/ 1042307 h 1502229"/>
              <a:gd name="connsiteX56" fmla="*/ 391886 w 2609850"/>
              <a:gd name="connsiteY56" fmla="*/ 1085850 h 1502229"/>
              <a:gd name="connsiteX57" fmla="*/ 413658 w 2609850"/>
              <a:gd name="connsiteY57" fmla="*/ 1118507 h 1502229"/>
              <a:gd name="connsiteX58" fmla="*/ 435429 w 2609850"/>
              <a:gd name="connsiteY58" fmla="*/ 1143000 h 1502229"/>
              <a:gd name="connsiteX59" fmla="*/ 462643 w 2609850"/>
              <a:gd name="connsiteY59" fmla="*/ 1153886 h 1502229"/>
              <a:gd name="connsiteX60" fmla="*/ 500743 w 2609850"/>
              <a:gd name="connsiteY60" fmla="*/ 1159329 h 1502229"/>
              <a:gd name="connsiteX61" fmla="*/ 538843 w 2609850"/>
              <a:gd name="connsiteY61" fmla="*/ 1156607 h 1502229"/>
              <a:gd name="connsiteX62" fmla="*/ 587829 w 2609850"/>
              <a:gd name="connsiteY62" fmla="*/ 1148443 h 1502229"/>
              <a:gd name="connsiteX63" fmla="*/ 620486 w 2609850"/>
              <a:gd name="connsiteY63" fmla="*/ 1137557 h 1502229"/>
              <a:gd name="connsiteX64" fmla="*/ 734786 w 2609850"/>
              <a:gd name="connsiteY64" fmla="*/ 1069521 h 1502229"/>
              <a:gd name="connsiteX65" fmla="*/ 1025979 w 2609850"/>
              <a:gd name="connsiteY65" fmla="*/ 906236 h 1502229"/>
              <a:gd name="connsiteX66" fmla="*/ 1189265 w 2609850"/>
              <a:gd name="connsiteY66" fmla="*/ 816429 h 1502229"/>
              <a:gd name="connsiteX0" fmla="*/ 1189265 w 2609850"/>
              <a:gd name="connsiteY0" fmla="*/ 753836 h 1439636"/>
              <a:gd name="connsiteX1" fmla="*/ 1673679 w 2609850"/>
              <a:gd name="connsiteY1" fmla="*/ 481693 h 1439636"/>
              <a:gd name="connsiteX2" fmla="*/ 1948543 w 2609850"/>
              <a:gd name="connsiteY2" fmla="*/ 326571 h 1439636"/>
              <a:gd name="connsiteX3" fmla="*/ 2090058 w 2609850"/>
              <a:gd name="connsiteY3" fmla="*/ 247650 h 1439636"/>
              <a:gd name="connsiteX4" fmla="*/ 2185308 w 2609850"/>
              <a:gd name="connsiteY4" fmla="*/ 193221 h 1439636"/>
              <a:gd name="connsiteX5" fmla="*/ 2247900 w 2609850"/>
              <a:gd name="connsiteY5" fmla="*/ 160564 h 1439636"/>
              <a:gd name="connsiteX6" fmla="*/ 2302329 w 2609850"/>
              <a:gd name="connsiteY6" fmla="*/ 127907 h 1439636"/>
              <a:gd name="connsiteX7" fmla="*/ 2354036 w 2609850"/>
              <a:gd name="connsiteY7" fmla="*/ 76200 h 1439636"/>
              <a:gd name="connsiteX8" fmla="*/ 2408465 w 2609850"/>
              <a:gd name="connsiteY8" fmla="*/ 0 h 1439636"/>
              <a:gd name="connsiteX9" fmla="*/ 2609850 w 2609850"/>
              <a:gd name="connsiteY9" fmla="*/ 117021 h 1439636"/>
              <a:gd name="connsiteX10" fmla="*/ 2604408 w 2609850"/>
              <a:gd name="connsiteY10" fmla="*/ 157843 h 1439636"/>
              <a:gd name="connsiteX11" fmla="*/ 2593522 w 2609850"/>
              <a:gd name="connsiteY11" fmla="*/ 206828 h 1439636"/>
              <a:gd name="connsiteX12" fmla="*/ 2574472 w 2609850"/>
              <a:gd name="connsiteY12" fmla="*/ 261257 h 1439636"/>
              <a:gd name="connsiteX13" fmla="*/ 2544536 w 2609850"/>
              <a:gd name="connsiteY13" fmla="*/ 315686 h 1439636"/>
              <a:gd name="connsiteX14" fmla="*/ 2500993 w 2609850"/>
              <a:gd name="connsiteY14" fmla="*/ 367393 h 1439636"/>
              <a:gd name="connsiteX15" fmla="*/ 2484665 w 2609850"/>
              <a:gd name="connsiteY15" fmla="*/ 386443 h 1439636"/>
              <a:gd name="connsiteX16" fmla="*/ 2449286 w 2609850"/>
              <a:gd name="connsiteY16" fmla="*/ 394607 h 1439636"/>
              <a:gd name="connsiteX17" fmla="*/ 2378529 w 2609850"/>
              <a:gd name="connsiteY17" fmla="*/ 419100 h 1439636"/>
              <a:gd name="connsiteX18" fmla="*/ 2286000 w 2609850"/>
              <a:gd name="connsiteY18" fmla="*/ 454478 h 1439636"/>
              <a:gd name="connsiteX19" fmla="*/ 2193472 w 2609850"/>
              <a:gd name="connsiteY19" fmla="*/ 500743 h 1439636"/>
              <a:gd name="connsiteX20" fmla="*/ 1398815 w 2609850"/>
              <a:gd name="connsiteY20" fmla="*/ 957943 h 1439636"/>
              <a:gd name="connsiteX21" fmla="*/ 721179 w 2609850"/>
              <a:gd name="connsiteY21" fmla="*/ 1352550 h 1439636"/>
              <a:gd name="connsiteX22" fmla="*/ 658586 w 2609850"/>
              <a:gd name="connsiteY22" fmla="*/ 1385207 h 1439636"/>
              <a:gd name="connsiteX23" fmla="*/ 623208 w 2609850"/>
              <a:gd name="connsiteY23" fmla="*/ 1404257 h 1439636"/>
              <a:gd name="connsiteX24" fmla="*/ 590550 w 2609850"/>
              <a:gd name="connsiteY24" fmla="*/ 1412421 h 1439636"/>
              <a:gd name="connsiteX25" fmla="*/ 522515 w 2609850"/>
              <a:gd name="connsiteY25" fmla="*/ 1428750 h 1439636"/>
              <a:gd name="connsiteX26" fmla="*/ 394608 w 2609850"/>
              <a:gd name="connsiteY26" fmla="*/ 1439636 h 1439636"/>
              <a:gd name="connsiteX27" fmla="*/ 272143 w 2609850"/>
              <a:gd name="connsiteY27" fmla="*/ 1439636 h 1439636"/>
              <a:gd name="connsiteX28" fmla="*/ 163286 w 2609850"/>
              <a:gd name="connsiteY28" fmla="*/ 1439636 h 1439636"/>
              <a:gd name="connsiteX29" fmla="*/ 62593 w 2609850"/>
              <a:gd name="connsiteY29" fmla="*/ 1428750 h 1439636"/>
              <a:gd name="connsiteX30" fmla="*/ 32658 w 2609850"/>
              <a:gd name="connsiteY30" fmla="*/ 1417864 h 1439636"/>
              <a:gd name="connsiteX31" fmla="*/ 10886 w 2609850"/>
              <a:gd name="connsiteY31" fmla="*/ 1396093 h 1439636"/>
              <a:gd name="connsiteX32" fmla="*/ 0 w 2609850"/>
              <a:gd name="connsiteY32" fmla="*/ 1371600 h 1439636"/>
              <a:gd name="connsiteX33" fmla="*/ 0 w 2609850"/>
              <a:gd name="connsiteY33" fmla="*/ 1349828 h 1439636"/>
              <a:gd name="connsiteX34" fmla="*/ 8165 w 2609850"/>
              <a:gd name="connsiteY34" fmla="*/ 1322614 h 1439636"/>
              <a:gd name="connsiteX35" fmla="*/ 32658 w 2609850"/>
              <a:gd name="connsiteY35" fmla="*/ 1273628 h 1439636"/>
              <a:gd name="connsiteX36" fmla="*/ 103415 w 2609850"/>
              <a:gd name="connsiteY36" fmla="*/ 1143000 h 1439636"/>
              <a:gd name="connsiteX37" fmla="*/ 166008 w 2609850"/>
              <a:gd name="connsiteY37" fmla="*/ 1020536 h 1439636"/>
              <a:gd name="connsiteX38" fmla="*/ 176893 w 2609850"/>
              <a:gd name="connsiteY38" fmla="*/ 990600 h 1439636"/>
              <a:gd name="connsiteX39" fmla="*/ 176893 w 2609850"/>
              <a:gd name="connsiteY39" fmla="*/ 925286 h 1439636"/>
              <a:gd name="connsiteX40" fmla="*/ 174172 w 2609850"/>
              <a:gd name="connsiteY40" fmla="*/ 816428 h 1439636"/>
              <a:gd name="connsiteX41" fmla="*/ 171450 w 2609850"/>
              <a:gd name="connsiteY41" fmla="*/ 778328 h 1439636"/>
              <a:gd name="connsiteX42" fmla="*/ 155122 w 2609850"/>
              <a:gd name="connsiteY42" fmla="*/ 677636 h 1439636"/>
              <a:gd name="connsiteX43" fmla="*/ 141515 w 2609850"/>
              <a:gd name="connsiteY43" fmla="*/ 612321 h 1439636"/>
              <a:gd name="connsiteX44" fmla="*/ 136072 w 2609850"/>
              <a:gd name="connsiteY44" fmla="*/ 585107 h 1439636"/>
              <a:gd name="connsiteX45" fmla="*/ 141515 w 2609850"/>
              <a:gd name="connsiteY45" fmla="*/ 560614 h 1439636"/>
              <a:gd name="connsiteX46" fmla="*/ 149679 w 2609850"/>
              <a:gd name="connsiteY46" fmla="*/ 541564 h 1439636"/>
              <a:gd name="connsiteX47" fmla="*/ 163286 w 2609850"/>
              <a:gd name="connsiteY47" fmla="*/ 533400 h 1439636"/>
              <a:gd name="connsiteX48" fmla="*/ 176893 w 2609850"/>
              <a:gd name="connsiteY48" fmla="*/ 533400 h 1439636"/>
              <a:gd name="connsiteX49" fmla="*/ 187779 w 2609850"/>
              <a:gd name="connsiteY49" fmla="*/ 538843 h 1439636"/>
              <a:gd name="connsiteX50" fmla="*/ 201386 w 2609850"/>
              <a:gd name="connsiteY50" fmla="*/ 555171 h 1439636"/>
              <a:gd name="connsiteX51" fmla="*/ 214993 w 2609850"/>
              <a:gd name="connsiteY51" fmla="*/ 587828 h 1439636"/>
              <a:gd name="connsiteX52" fmla="*/ 288472 w 2609850"/>
              <a:gd name="connsiteY52" fmla="*/ 767443 h 1439636"/>
              <a:gd name="connsiteX53" fmla="*/ 348343 w 2609850"/>
              <a:gd name="connsiteY53" fmla="*/ 917121 h 1439636"/>
              <a:gd name="connsiteX54" fmla="*/ 375558 w 2609850"/>
              <a:gd name="connsiteY54" fmla="*/ 979714 h 1439636"/>
              <a:gd name="connsiteX55" fmla="*/ 391886 w 2609850"/>
              <a:gd name="connsiteY55" fmla="*/ 1023257 h 1439636"/>
              <a:gd name="connsiteX56" fmla="*/ 413658 w 2609850"/>
              <a:gd name="connsiteY56" fmla="*/ 1055914 h 1439636"/>
              <a:gd name="connsiteX57" fmla="*/ 435429 w 2609850"/>
              <a:gd name="connsiteY57" fmla="*/ 1080407 h 1439636"/>
              <a:gd name="connsiteX58" fmla="*/ 462643 w 2609850"/>
              <a:gd name="connsiteY58" fmla="*/ 1091293 h 1439636"/>
              <a:gd name="connsiteX59" fmla="*/ 500743 w 2609850"/>
              <a:gd name="connsiteY59" fmla="*/ 1096736 h 1439636"/>
              <a:gd name="connsiteX60" fmla="*/ 538843 w 2609850"/>
              <a:gd name="connsiteY60" fmla="*/ 1094014 h 1439636"/>
              <a:gd name="connsiteX61" fmla="*/ 587829 w 2609850"/>
              <a:gd name="connsiteY61" fmla="*/ 1085850 h 1439636"/>
              <a:gd name="connsiteX62" fmla="*/ 620486 w 2609850"/>
              <a:gd name="connsiteY62" fmla="*/ 1074964 h 1439636"/>
              <a:gd name="connsiteX63" fmla="*/ 734786 w 2609850"/>
              <a:gd name="connsiteY63" fmla="*/ 1006928 h 1439636"/>
              <a:gd name="connsiteX64" fmla="*/ 1025979 w 2609850"/>
              <a:gd name="connsiteY64" fmla="*/ 843643 h 1439636"/>
              <a:gd name="connsiteX65" fmla="*/ 1189265 w 2609850"/>
              <a:gd name="connsiteY65" fmla="*/ 753836 h 1439636"/>
              <a:gd name="connsiteX0" fmla="*/ 1189265 w 2604408"/>
              <a:gd name="connsiteY0" fmla="*/ 753836 h 1439636"/>
              <a:gd name="connsiteX1" fmla="*/ 1673679 w 2604408"/>
              <a:gd name="connsiteY1" fmla="*/ 481693 h 1439636"/>
              <a:gd name="connsiteX2" fmla="*/ 1948543 w 2604408"/>
              <a:gd name="connsiteY2" fmla="*/ 326571 h 1439636"/>
              <a:gd name="connsiteX3" fmla="*/ 2090058 w 2604408"/>
              <a:gd name="connsiteY3" fmla="*/ 247650 h 1439636"/>
              <a:gd name="connsiteX4" fmla="*/ 2185308 w 2604408"/>
              <a:gd name="connsiteY4" fmla="*/ 193221 h 1439636"/>
              <a:gd name="connsiteX5" fmla="*/ 2247900 w 2604408"/>
              <a:gd name="connsiteY5" fmla="*/ 160564 h 1439636"/>
              <a:gd name="connsiteX6" fmla="*/ 2302329 w 2604408"/>
              <a:gd name="connsiteY6" fmla="*/ 127907 h 1439636"/>
              <a:gd name="connsiteX7" fmla="*/ 2354036 w 2604408"/>
              <a:gd name="connsiteY7" fmla="*/ 76200 h 1439636"/>
              <a:gd name="connsiteX8" fmla="*/ 2408465 w 2604408"/>
              <a:gd name="connsiteY8" fmla="*/ 0 h 1439636"/>
              <a:gd name="connsiteX9" fmla="*/ 2604408 w 2604408"/>
              <a:gd name="connsiteY9" fmla="*/ 157843 h 1439636"/>
              <a:gd name="connsiteX10" fmla="*/ 2593522 w 2604408"/>
              <a:gd name="connsiteY10" fmla="*/ 206828 h 1439636"/>
              <a:gd name="connsiteX11" fmla="*/ 2574472 w 2604408"/>
              <a:gd name="connsiteY11" fmla="*/ 261257 h 1439636"/>
              <a:gd name="connsiteX12" fmla="*/ 2544536 w 2604408"/>
              <a:gd name="connsiteY12" fmla="*/ 315686 h 1439636"/>
              <a:gd name="connsiteX13" fmla="*/ 2500993 w 2604408"/>
              <a:gd name="connsiteY13" fmla="*/ 367393 h 1439636"/>
              <a:gd name="connsiteX14" fmla="*/ 2484665 w 2604408"/>
              <a:gd name="connsiteY14" fmla="*/ 386443 h 1439636"/>
              <a:gd name="connsiteX15" fmla="*/ 2449286 w 2604408"/>
              <a:gd name="connsiteY15" fmla="*/ 394607 h 1439636"/>
              <a:gd name="connsiteX16" fmla="*/ 2378529 w 2604408"/>
              <a:gd name="connsiteY16" fmla="*/ 419100 h 1439636"/>
              <a:gd name="connsiteX17" fmla="*/ 2286000 w 2604408"/>
              <a:gd name="connsiteY17" fmla="*/ 454478 h 1439636"/>
              <a:gd name="connsiteX18" fmla="*/ 2193472 w 2604408"/>
              <a:gd name="connsiteY18" fmla="*/ 500743 h 1439636"/>
              <a:gd name="connsiteX19" fmla="*/ 1398815 w 2604408"/>
              <a:gd name="connsiteY19" fmla="*/ 957943 h 1439636"/>
              <a:gd name="connsiteX20" fmla="*/ 721179 w 2604408"/>
              <a:gd name="connsiteY20" fmla="*/ 1352550 h 1439636"/>
              <a:gd name="connsiteX21" fmla="*/ 658586 w 2604408"/>
              <a:gd name="connsiteY21" fmla="*/ 1385207 h 1439636"/>
              <a:gd name="connsiteX22" fmla="*/ 623208 w 2604408"/>
              <a:gd name="connsiteY22" fmla="*/ 1404257 h 1439636"/>
              <a:gd name="connsiteX23" fmla="*/ 590550 w 2604408"/>
              <a:gd name="connsiteY23" fmla="*/ 1412421 h 1439636"/>
              <a:gd name="connsiteX24" fmla="*/ 522515 w 2604408"/>
              <a:gd name="connsiteY24" fmla="*/ 1428750 h 1439636"/>
              <a:gd name="connsiteX25" fmla="*/ 394608 w 2604408"/>
              <a:gd name="connsiteY25" fmla="*/ 1439636 h 1439636"/>
              <a:gd name="connsiteX26" fmla="*/ 272143 w 2604408"/>
              <a:gd name="connsiteY26" fmla="*/ 1439636 h 1439636"/>
              <a:gd name="connsiteX27" fmla="*/ 163286 w 2604408"/>
              <a:gd name="connsiteY27" fmla="*/ 1439636 h 1439636"/>
              <a:gd name="connsiteX28" fmla="*/ 62593 w 2604408"/>
              <a:gd name="connsiteY28" fmla="*/ 1428750 h 1439636"/>
              <a:gd name="connsiteX29" fmla="*/ 32658 w 2604408"/>
              <a:gd name="connsiteY29" fmla="*/ 1417864 h 1439636"/>
              <a:gd name="connsiteX30" fmla="*/ 10886 w 2604408"/>
              <a:gd name="connsiteY30" fmla="*/ 1396093 h 1439636"/>
              <a:gd name="connsiteX31" fmla="*/ 0 w 2604408"/>
              <a:gd name="connsiteY31" fmla="*/ 1371600 h 1439636"/>
              <a:gd name="connsiteX32" fmla="*/ 0 w 2604408"/>
              <a:gd name="connsiteY32" fmla="*/ 1349828 h 1439636"/>
              <a:gd name="connsiteX33" fmla="*/ 8165 w 2604408"/>
              <a:gd name="connsiteY33" fmla="*/ 1322614 h 1439636"/>
              <a:gd name="connsiteX34" fmla="*/ 32658 w 2604408"/>
              <a:gd name="connsiteY34" fmla="*/ 1273628 h 1439636"/>
              <a:gd name="connsiteX35" fmla="*/ 103415 w 2604408"/>
              <a:gd name="connsiteY35" fmla="*/ 1143000 h 1439636"/>
              <a:gd name="connsiteX36" fmla="*/ 166008 w 2604408"/>
              <a:gd name="connsiteY36" fmla="*/ 1020536 h 1439636"/>
              <a:gd name="connsiteX37" fmla="*/ 176893 w 2604408"/>
              <a:gd name="connsiteY37" fmla="*/ 990600 h 1439636"/>
              <a:gd name="connsiteX38" fmla="*/ 176893 w 2604408"/>
              <a:gd name="connsiteY38" fmla="*/ 925286 h 1439636"/>
              <a:gd name="connsiteX39" fmla="*/ 174172 w 2604408"/>
              <a:gd name="connsiteY39" fmla="*/ 816428 h 1439636"/>
              <a:gd name="connsiteX40" fmla="*/ 171450 w 2604408"/>
              <a:gd name="connsiteY40" fmla="*/ 778328 h 1439636"/>
              <a:gd name="connsiteX41" fmla="*/ 155122 w 2604408"/>
              <a:gd name="connsiteY41" fmla="*/ 677636 h 1439636"/>
              <a:gd name="connsiteX42" fmla="*/ 141515 w 2604408"/>
              <a:gd name="connsiteY42" fmla="*/ 612321 h 1439636"/>
              <a:gd name="connsiteX43" fmla="*/ 136072 w 2604408"/>
              <a:gd name="connsiteY43" fmla="*/ 585107 h 1439636"/>
              <a:gd name="connsiteX44" fmla="*/ 141515 w 2604408"/>
              <a:gd name="connsiteY44" fmla="*/ 560614 h 1439636"/>
              <a:gd name="connsiteX45" fmla="*/ 149679 w 2604408"/>
              <a:gd name="connsiteY45" fmla="*/ 541564 h 1439636"/>
              <a:gd name="connsiteX46" fmla="*/ 163286 w 2604408"/>
              <a:gd name="connsiteY46" fmla="*/ 533400 h 1439636"/>
              <a:gd name="connsiteX47" fmla="*/ 176893 w 2604408"/>
              <a:gd name="connsiteY47" fmla="*/ 533400 h 1439636"/>
              <a:gd name="connsiteX48" fmla="*/ 187779 w 2604408"/>
              <a:gd name="connsiteY48" fmla="*/ 538843 h 1439636"/>
              <a:gd name="connsiteX49" fmla="*/ 201386 w 2604408"/>
              <a:gd name="connsiteY49" fmla="*/ 555171 h 1439636"/>
              <a:gd name="connsiteX50" fmla="*/ 214993 w 2604408"/>
              <a:gd name="connsiteY50" fmla="*/ 587828 h 1439636"/>
              <a:gd name="connsiteX51" fmla="*/ 288472 w 2604408"/>
              <a:gd name="connsiteY51" fmla="*/ 767443 h 1439636"/>
              <a:gd name="connsiteX52" fmla="*/ 348343 w 2604408"/>
              <a:gd name="connsiteY52" fmla="*/ 917121 h 1439636"/>
              <a:gd name="connsiteX53" fmla="*/ 375558 w 2604408"/>
              <a:gd name="connsiteY53" fmla="*/ 979714 h 1439636"/>
              <a:gd name="connsiteX54" fmla="*/ 391886 w 2604408"/>
              <a:gd name="connsiteY54" fmla="*/ 1023257 h 1439636"/>
              <a:gd name="connsiteX55" fmla="*/ 413658 w 2604408"/>
              <a:gd name="connsiteY55" fmla="*/ 1055914 h 1439636"/>
              <a:gd name="connsiteX56" fmla="*/ 435429 w 2604408"/>
              <a:gd name="connsiteY56" fmla="*/ 1080407 h 1439636"/>
              <a:gd name="connsiteX57" fmla="*/ 462643 w 2604408"/>
              <a:gd name="connsiteY57" fmla="*/ 1091293 h 1439636"/>
              <a:gd name="connsiteX58" fmla="*/ 500743 w 2604408"/>
              <a:gd name="connsiteY58" fmla="*/ 1096736 h 1439636"/>
              <a:gd name="connsiteX59" fmla="*/ 538843 w 2604408"/>
              <a:gd name="connsiteY59" fmla="*/ 1094014 h 1439636"/>
              <a:gd name="connsiteX60" fmla="*/ 587829 w 2604408"/>
              <a:gd name="connsiteY60" fmla="*/ 1085850 h 1439636"/>
              <a:gd name="connsiteX61" fmla="*/ 620486 w 2604408"/>
              <a:gd name="connsiteY61" fmla="*/ 1074964 h 1439636"/>
              <a:gd name="connsiteX62" fmla="*/ 734786 w 2604408"/>
              <a:gd name="connsiteY62" fmla="*/ 1006928 h 1439636"/>
              <a:gd name="connsiteX63" fmla="*/ 1025979 w 2604408"/>
              <a:gd name="connsiteY63" fmla="*/ 843643 h 1439636"/>
              <a:gd name="connsiteX64" fmla="*/ 1189265 w 2604408"/>
              <a:gd name="connsiteY64" fmla="*/ 753836 h 1439636"/>
              <a:gd name="connsiteX0" fmla="*/ 1189265 w 2593522"/>
              <a:gd name="connsiteY0" fmla="*/ 753836 h 1439636"/>
              <a:gd name="connsiteX1" fmla="*/ 1673679 w 2593522"/>
              <a:gd name="connsiteY1" fmla="*/ 481693 h 1439636"/>
              <a:gd name="connsiteX2" fmla="*/ 1948543 w 2593522"/>
              <a:gd name="connsiteY2" fmla="*/ 326571 h 1439636"/>
              <a:gd name="connsiteX3" fmla="*/ 2090058 w 2593522"/>
              <a:gd name="connsiteY3" fmla="*/ 247650 h 1439636"/>
              <a:gd name="connsiteX4" fmla="*/ 2185308 w 2593522"/>
              <a:gd name="connsiteY4" fmla="*/ 193221 h 1439636"/>
              <a:gd name="connsiteX5" fmla="*/ 2247900 w 2593522"/>
              <a:gd name="connsiteY5" fmla="*/ 160564 h 1439636"/>
              <a:gd name="connsiteX6" fmla="*/ 2302329 w 2593522"/>
              <a:gd name="connsiteY6" fmla="*/ 127907 h 1439636"/>
              <a:gd name="connsiteX7" fmla="*/ 2354036 w 2593522"/>
              <a:gd name="connsiteY7" fmla="*/ 76200 h 1439636"/>
              <a:gd name="connsiteX8" fmla="*/ 2408465 w 2593522"/>
              <a:gd name="connsiteY8" fmla="*/ 0 h 1439636"/>
              <a:gd name="connsiteX9" fmla="*/ 2593522 w 2593522"/>
              <a:gd name="connsiteY9" fmla="*/ 206828 h 1439636"/>
              <a:gd name="connsiteX10" fmla="*/ 2574472 w 2593522"/>
              <a:gd name="connsiteY10" fmla="*/ 261257 h 1439636"/>
              <a:gd name="connsiteX11" fmla="*/ 2544536 w 2593522"/>
              <a:gd name="connsiteY11" fmla="*/ 315686 h 1439636"/>
              <a:gd name="connsiteX12" fmla="*/ 2500993 w 2593522"/>
              <a:gd name="connsiteY12" fmla="*/ 367393 h 1439636"/>
              <a:gd name="connsiteX13" fmla="*/ 2484665 w 2593522"/>
              <a:gd name="connsiteY13" fmla="*/ 386443 h 1439636"/>
              <a:gd name="connsiteX14" fmla="*/ 2449286 w 2593522"/>
              <a:gd name="connsiteY14" fmla="*/ 394607 h 1439636"/>
              <a:gd name="connsiteX15" fmla="*/ 2378529 w 2593522"/>
              <a:gd name="connsiteY15" fmla="*/ 419100 h 1439636"/>
              <a:gd name="connsiteX16" fmla="*/ 2286000 w 2593522"/>
              <a:gd name="connsiteY16" fmla="*/ 454478 h 1439636"/>
              <a:gd name="connsiteX17" fmla="*/ 2193472 w 2593522"/>
              <a:gd name="connsiteY17" fmla="*/ 500743 h 1439636"/>
              <a:gd name="connsiteX18" fmla="*/ 1398815 w 2593522"/>
              <a:gd name="connsiteY18" fmla="*/ 957943 h 1439636"/>
              <a:gd name="connsiteX19" fmla="*/ 721179 w 2593522"/>
              <a:gd name="connsiteY19" fmla="*/ 1352550 h 1439636"/>
              <a:gd name="connsiteX20" fmla="*/ 658586 w 2593522"/>
              <a:gd name="connsiteY20" fmla="*/ 1385207 h 1439636"/>
              <a:gd name="connsiteX21" fmla="*/ 623208 w 2593522"/>
              <a:gd name="connsiteY21" fmla="*/ 1404257 h 1439636"/>
              <a:gd name="connsiteX22" fmla="*/ 590550 w 2593522"/>
              <a:gd name="connsiteY22" fmla="*/ 1412421 h 1439636"/>
              <a:gd name="connsiteX23" fmla="*/ 522515 w 2593522"/>
              <a:gd name="connsiteY23" fmla="*/ 1428750 h 1439636"/>
              <a:gd name="connsiteX24" fmla="*/ 394608 w 2593522"/>
              <a:gd name="connsiteY24" fmla="*/ 1439636 h 1439636"/>
              <a:gd name="connsiteX25" fmla="*/ 272143 w 2593522"/>
              <a:gd name="connsiteY25" fmla="*/ 1439636 h 1439636"/>
              <a:gd name="connsiteX26" fmla="*/ 163286 w 2593522"/>
              <a:gd name="connsiteY26" fmla="*/ 1439636 h 1439636"/>
              <a:gd name="connsiteX27" fmla="*/ 62593 w 2593522"/>
              <a:gd name="connsiteY27" fmla="*/ 1428750 h 1439636"/>
              <a:gd name="connsiteX28" fmla="*/ 32658 w 2593522"/>
              <a:gd name="connsiteY28" fmla="*/ 1417864 h 1439636"/>
              <a:gd name="connsiteX29" fmla="*/ 10886 w 2593522"/>
              <a:gd name="connsiteY29" fmla="*/ 1396093 h 1439636"/>
              <a:gd name="connsiteX30" fmla="*/ 0 w 2593522"/>
              <a:gd name="connsiteY30" fmla="*/ 1371600 h 1439636"/>
              <a:gd name="connsiteX31" fmla="*/ 0 w 2593522"/>
              <a:gd name="connsiteY31" fmla="*/ 1349828 h 1439636"/>
              <a:gd name="connsiteX32" fmla="*/ 8165 w 2593522"/>
              <a:gd name="connsiteY32" fmla="*/ 1322614 h 1439636"/>
              <a:gd name="connsiteX33" fmla="*/ 32658 w 2593522"/>
              <a:gd name="connsiteY33" fmla="*/ 1273628 h 1439636"/>
              <a:gd name="connsiteX34" fmla="*/ 103415 w 2593522"/>
              <a:gd name="connsiteY34" fmla="*/ 1143000 h 1439636"/>
              <a:gd name="connsiteX35" fmla="*/ 166008 w 2593522"/>
              <a:gd name="connsiteY35" fmla="*/ 1020536 h 1439636"/>
              <a:gd name="connsiteX36" fmla="*/ 176893 w 2593522"/>
              <a:gd name="connsiteY36" fmla="*/ 990600 h 1439636"/>
              <a:gd name="connsiteX37" fmla="*/ 176893 w 2593522"/>
              <a:gd name="connsiteY37" fmla="*/ 925286 h 1439636"/>
              <a:gd name="connsiteX38" fmla="*/ 174172 w 2593522"/>
              <a:gd name="connsiteY38" fmla="*/ 816428 h 1439636"/>
              <a:gd name="connsiteX39" fmla="*/ 171450 w 2593522"/>
              <a:gd name="connsiteY39" fmla="*/ 778328 h 1439636"/>
              <a:gd name="connsiteX40" fmla="*/ 155122 w 2593522"/>
              <a:gd name="connsiteY40" fmla="*/ 677636 h 1439636"/>
              <a:gd name="connsiteX41" fmla="*/ 141515 w 2593522"/>
              <a:gd name="connsiteY41" fmla="*/ 612321 h 1439636"/>
              <a:gd name="connsiteX42" fmla="*/ 136072 w 2593522"/>
              <a:gd name="connsiteY42" fmla="*/ 585107 h 1439636"/>
              <a:gd name="connsiteX43" fmla="*/ 141515 w 2593522"/>
              <a:gd name="connsiteY43" fmla="*/ 560614 h 1439636"/>
              <a:gd name="connsiteX44" fmla="*/ 149679 w 2593522"/>
              <a:gd name="connsiteY44" fmla="*/ 541564 h 1439636"/>
              <a:gd name="connsiteX45" fmla="*/ 163286 w 2593522"/>
              <a:gd name="connsiteY45" fmla="*/ 533400 h 1439636"/>
              <a:gd name="connsiteX46" fmla="*/ 176893 w 2593522"/>
              <a:gd name="connsiteY46" fmla="*/ 533400 h 1439636"/>
              <a:gd name="connsiteX47" fmla="*/ 187779 w 2593522"/>
              <a:gd name="connsiteY47" fmla="*/ 538843 h 1439636"/>
              <a:gd name="connsiteX48" fmla="*/ 201386 w 2593522"/>
              <a:gd name="connsiteY48" fmla="*/ 555171 h 1439636"/>
              <a:gd name="connsiteX49" fmla="*/ 214993 w 2593522"/>
              <a:gd name="connsiteY49" fmla="*/ 587828 h 1439636"/>
              <a:gd name="connsiteX50" fmla="*/ 288472 w 2593522"/>
              <a:gd name="connsiteY50" fmla="*/ 767443 h 1439636"/>
              <a:gd name="connsiteX51" fmla="*/ 348343 w 2593522"/>
              <a:gd name="connsiteY51" fmla="*/ 917121 h 1439636"/>
              <a:gd name="connsiteX52" fmla="*/ 375558 w 2593522"/>
              <a:gd name="connsiteY52" fmla="*/ 979714 h 1439636"/>
              <a:gd name="connsiteX53" fmla="*/ 391886 w 2593522"/>
              <a:gd name="connsiteY53" fmla="*/ 1023257 h 1439636"/>
              <a:gd name="connsiteX54" fmla="*/ 413658 w 2593522"/>
              <a:gd name="connsiteY54" fmla="*/ 1055914 h 1439636"/>
              <a:gd name="connsiteX55" fmla="*/ 435429 w 2593522"/>
              <a:gd name="connsiteY55" fmla="*/ 1080407 h 1439636"/>
              <a:gd name="connsiteX56" fmla="*/ 462643 w 2593522"/>
              <a:gd name="connsiteY56" fmla="*/ 1091293 h 1439636"/>
              <a:gd name="connsiteX57" fmla="*/ 500743 w 2593522"/>
              <a:gd name="connsiteY57" fmla="*/ 1096736 h 1439636"/>
              <a:gd name="connsiteX58" fmla="*/ 538843 w 2593522"/>
              <a:gd name="connsiteY58" fmla="*/ 1094014 h 1439636"/>
              <a:gd name="connsiteX59" fmla="*/ 587829 w 2593522"/>
              <a:gd name="connsiteY59" fmla="*/ 1085850 h 1439636"/>
              <a:gd name="connsiteX60" fmla="*/ 620486 w 2593522"/>
              <a:gd name="connsiteY60" fmla="*/ 1074964 h 1439636"/>
              <a:gd name="connsiteX61" fmla="*/ 734786 w 2593522"/>
              <a:gd name="connsiteY61" fmla="*/ 1006928 h 1439636"/>
              <a:gd name="connsiteX62" fmla="*/ 1025979 w 2593522"/>
              <a:gd name="connsiteY62" fmla="*/ 843643 h 1439636"/>
              <a:gd name="connsiteX63" fmla="*/ 1189265 w 2593522"/>
              <a:gd name="connsiteY63" fmla="*/ 753836 h 1439636"/>
              <a:gd name="connsiteX0" fmla="*/ 1189265 w 2574472"/>
              <a:gd name="connsiteY0" fmla="*/ 753836 h 1439636"/>
              <a:gd name="connsiteX1" fmla="*/ 1673679 w 2574472"/>
              <a:gd name="connsiteY1" fmla="*/ 481693 h 1439636"/>
              <a:gd name="connsiteX2" fmla="*/ 1948543 w 2574472"/>
              <a:gd name="connsiteY2" fmla="*/ 326571 h 1439636"/>
              <a:gd name="connsiteX3" fmla="*/ 2090058 w 2574472"/>
              <a:gd name="connsiteY3" fmla="*/ 247650 h 1439636"/>
              <a:gd name="connsiteX4" fmla="*/ 2185308 w 2574472"/>
              <a:gd name="connsiteY4" fmla="*/ 193221 h 1439636"/>
              <a:gd name="connsiteX5" fmla="*/ 2247900 w 2574472"/>
              <a:gd name="connsiteY5" fmla="*/ 160564 h 1439636"/>
              <a:gd name="connsiteX6" fmla="*/ 2302329 w 2574472"/>
              <a:gd name="connsiteY6" fmla="*/ 127907 h 1439636"/>
              <a:gd name="connsiteX7" fmla="*/ 2354036 w 2574472"/>
              <a:gd name="connsiteY7" fmla="*/ 76200 h 1439636"/>
              <a:gd name="connsiteX8" fmla="*/ 2408465 w 2574472"/>
              <a:gd name="connsiteY8" fmla="*/ 0 h 1439636"/>
              <a:gd name="connsiteX9" fmla="*/ 2574472 w 2574472"/>
              <a:gd name="connsiteY9" fmla="*/ 261257 h 1439636"/>
              <a:gd name="connsiteX10" fmla="*/ 2544536 w 2574472"/>
              <a:gd name="connsiteY10" fmla="*/ 315686 h 1439636"/>
              <a:gd name="connsiteX11" fmla="*/ 2500993 w 2574472"/>
              <a:gd name="connsiteY11" fmla="*/ 367393 h 1439636"/>
              <a:gd name="connsiteX12" fmla="*/ 2484665 w 2574472"/>
              <a:gd name="connsiteY12" fmla="*/ 386443 h 1439636"/>
              <a:gd name="connsiteX13" fmla="*/ 2449286 w 2574472"/>
              <a:gd name="connsiteY13" fmla="*/ 394607 h 1439636"/>
              <a:gd name="connsiteX14" fmla="*/ 2378529 w 2574472"/>
              <a:gd name="connsiteY14" fmla="*/ 419100 h 1439636"/>
              <a:gd name="connsiteX15" fmla="*/ 2286000 w 2574472"/>
              <a:gd name="connsiteY15" fmla="*/ 454478 h 1439636"/>
              <a:gd name="connsiteX16" fmla="*/ 2193472 w 2574472"/>
              <a:gd name="connsiteY16" fmla="*/ 500743 h 1439636"/>
              <a:gd name="connsiteX17" fmla="*/ 1398815 w 2574472"/>
              <a:gd name="connsiteY17" fmla="*/ 957943 h 1439636"/>
              <a:gd name="connsiteX18" fmla="*/ 721179 w 2574472"/>
              <a:gd name="connsiteY18" fmla="*/ 1352550 h 1439636"/>
              <a:gd name="connsiteX19" fmla="*/ 658586 w 2574472"/>
              <a:gd name="connsiteY19" fmla="*/ 1385207 h 1439636"/>
              <a:gd name="connsiteX20" fmla="*/ 623208 w 2574472"/>
              <a:gd name="connsiteY20" fmla="*/ 1404257 h 1439636"/>
              <a:gd name="connsiteX21" fmla="*/ 590550 w 2574472"/>
              <a:gd name="connsiteY21" fmla="*/ 1412421 h 1439636"/>
              <a:gd name="connsiteX22" fmla="*/ 522515 w 2574472"/>
              <a:gd name="connsiteY22" fmla="*/ 1428750 h 1439636"/>
              <a:gd name="connsiteX23" fmla="*/ 394608 w 2574472"/>
              <a:gd name="connsiteY23" fmla="*/ 1439636 h 1439636"/>
              <a:gd name="connsiteX24" fmla="*/ 272143 w 2574472"/>
              <a:gd name="connsiteY24" fmla="*/ 1439636 h 1439636"/>
              <a:gd name="connsiteX25" fmla="*/ 163286 w 2574472"/>
              <a:gd name="connsiteY25" fmla="*/ 1439636 h 1439636"/>
              <a:gd name="connsiteX26" fmla="*/ 62593 w 2574472"/>
              <a:gd name="connsiteY26" fmla="*/ 1428750 h 1439636"/>
              <a:gd name="connsiteX27" fmla="*/ 32658 w 2574472"/>
              <a:gd name="connsiteY27" fmla="*/ 1417864 h 1439636"/>
              <a:gd name="connsiteX28" fmla="*/ 10886 w 2574472"/>
              <a:gd name="connsiteY28" fmla="*/ 1396093 h 1439636"/>
              <a:gd name="connsiteX29" fmla="*/ 0 w 2574472"/>
              <a:gd name="connsiteY29" fmla="*/ 1371600 h 1439636"/>
              <a:gd name="connsiteX30" fmla="*/ 0 w 2574472"/>
              <a:gd name="connsiteY30" fmla="*/ 1349828 h 1439636"/>
              <a:gd name="connsiteX31" fmla="*/ 8165 w 2574472"/>
              <a:gd name="connsiteY31" fmla="*/ 1322614 h 1439636"/>
              <a:gd name="connsiteX32" fmla="*/ 32658 w 2574472"/>
              <a:gd name="connsiteY32" fmla="*/ 1273628 h 1439636"/>
              <a:gd name="connsiteX33" fmla="*/ 103415 w 2574472"/>
              <a:gd name="connsiteY33" fmla="*/ 1143000 h 1439636"/>
              <a:gd name="connsiteX34" fmla="*/ 166008 w 2574472"/>
              <a:gd name="connsiteY34" fmla="*/ 1020536 h 1439636"/>
              <a:gd name="connsiteX35" fmla="*/ 176893 w 2574472"/>
              <a:gd name="connsiteY35" fmla="*/ 990600 h 1439636"/>
              <a:gd name="connsiteX36" fmla="*/ 176893 w 2574472"/>
              <a:gd name="connsiteY36" fmla="*/ 925286 h 1439636"/>
              <a:gd name="connsiteX37" fmla="*/ 174172 w 2574472"/>
              <a:gd name="connsiteY37" fmla="*/ 816428 h 1439636"/>
              <a:gd name="connsiteX38" fmla="*/ 171450 w 2574472"/>
              <a:gd name="connsiteY38" fmla="*/ 778328 h 1439636"/>
              <a:gd name="connsiteX39" fmla="*/ 155122 w 2574472"/>
              <a:gd name="connsiteY39" fmla="*/ 677636 h 1439636"/>
              <a:gd name="connsiteX40" fmla="*/ 141515 w 2574472"/>
              <a:gd name="connsiteY40" fmla="*/ 612321 h 1439636"/>
              <a:gd name="connsiteX41" fmla="*/ 136072 w 2574472"/>
              <a:gd name="connsiteY41" fmla="*/ 585107 h 1439636"/>
              <a:gd name="connsiteX42" fmla="*/ 141515 w 2574472"/>
              <a:gd name="connsiteY42" fmla="*/ 560614 h 1439636"/>
              <a:gd name="connsiteX43" fmla="*/ 149679 w 2574472"/>
              <a:gd name="connsiteY43" fmla="*/ 541564 h 1439636"/>
              <a:gd name="connsiteX44" fmla="*/ 163286 w 2574472"/>
              <a:gd name="connsiteY44" fmla="*/ 533400 h 1439636"/>
              <a:gd name="connsiteX45" fmla="*/ 176893 w 2574472"/>
              <a:gd name="connsiteY45" fmla="*/ 533400 h 1439636"/>
              <a:gd name="connsiteX46" fmla="*/ 187779 w 2574472"/>
              <a:gd name="connsiteY46" fmla="*/ 538843 h 1439636"/>
              <a:gd name="connsiteX47" fmla="*/ 201386 w 2574472"/>
              <a:gd name="connsiteY47" fmla="*/ 555171 h 1439636"/>
              <a:gd name="connsiteX48" fmla="*/ 214993 w 2574472"/>
              <a:gd name="connsiteY48" fmla="*/ 587828 h 1439636"/>
              <a:gd name="connsiteX49" fmla="*/ 288472 w 2574472"/>
              <a:gd name="connsiteY49" fmla="*/ 767443 h 1439636"/>
              <a:gd name="connsiteX50" fmla="*/ 348343 w 2574472"/>
              <a:gd name="connsiteY50" fmla="*/ 917121 h 1439636"/>
              <a:gd name="connsiteX51" fmla="*/ 375558 w 2574472"/>
              <a:gd name="connsiteY51" fmla="*/ 979714 h 1439636"/>
              <a:gd name="connsiteX52" fmla="*/ 391886 w 2574472"/>
              <a:gd name="connsiteY52" fmla="*/ 1023257 h 1439636"/>
              <a:gd name="connsiteX53" fmla="*/ 413658 w 2574472"/>
              <a:gd name="connsiteY53" fmla="*/ 1055914 h 1439636"/>
              <a:gd name="connsiteX54" fmla="*/ 435429 w 2574472"/>
              <a:gd name="connsiteY54" fmla="*/ 1080407 h 1439636"/>
              <a:gd name="connsiteX55" fmla="*/ 462643 w 2574472"/>
              <a:gd name="connsiteY55" fmla="*/ 1091293 h 1439636"/>
              <a:gd name="connsiteX56" fmla="*/ 500743 w 2574472"/>
              <a:gd name="connsiteY56" fmla="*/ 1096736 h 1439636"/>
              <a:gd name="connsiteX57" fmla="*/ 538843 w 2574472"/>
              <a:gd name="connsiteY57" fmla="*/ 1094014 h 1439636"/>
              <a:gd name="connsiteX58" fmla="*/ 587829 w 2574472"/>
              <a:gd name="connsiteY58" fmla="*/ 1085850 h 1439636"/>
              <a:gd name="connsiteX59" fmla="*/ 620486 w 2574472"/>
              <a:gd name="connsiteY59" fmla="*/ 1074964 h 1439636"/>
              <a:gd name="connsiteX60" fmla="*/ 734786 w 2574472"/>
              <a:gd name="connsiteY60" fmla="*/ 1006928 h 1439636"/>
              <a:gd name="connsiteX61" fmla="*/ 1025979 w 2574472"/>
              <a:gd name="connsiteY61" fmla="*/ 843643 h 1439636"/>
              <a:gd name="connsiteX62" fmla="*/ 1189265 w 2574472"/>
              <a:gd name="connsiteY62" fmla="*/ 753836 h 1439636"/>
              <a:gd name="connsiteX0" fmla="*/ 1189265 w 2544536"/>
              <a:gd name="connsiteY0" fmla="*/ 753836 h 1439636"/>
              <a:gd name="connsiteX1" fmla="*/ 1673679 w 2544536"/>
              <a:gd name="connsiteY1" fmla="*/ 481693 h 1439636"/>
              <a:gd name="connsiteX2" fmla="*/ 1948543 w 2544536"/>
              <a:gd name="connsiteY2" fmla="*/ 326571 h 1439636"/>
              <a:gd name="connsiteX3" fmla="*/ 2090058 w 2544536"/>
              <a:gd name="connsiteY3" fmla="*/ 247650 h 1439636"/>
              <a:gd name="connsiteX4" fmla="*/ 2185308 w 2544536"/>
              <a:gd name="connsiteY4" fmla="*/ 193221 h 1439636"/>
              <a:gd name="connsiteX5" fmla="*/ 2247900 w 2544536"/>
              <a:gd name="connsiteY5" fmla="*/ 160564 h 1439636"/>
              <a:gd name="connsiteX6" fmla="*/ 2302329 w 2544536"/>
              <a:gd name="connsiteY6" fmla="*/ 127907 h 1439636"/>
              <a:gd name="connsiteX7" fmla="*/ 2354036 w 2544536"/>
              <a:gd name="connsiteY7" fmla="*/ 76200 h 1439636"/>
              <a:gd name="connsiteX8" fmla="*/ 2408465 w 2544536"/>
              <a:gd name="connsiteY8" fmla="*/ 0 h 1439636"/>
              <a:gd name="connsiteX9" fmla="*/ 2544536 w 2544536"/>
              <a:gd name="connsiteY9" fmla="*/ 315686 h 1439636"/>
              <a:gd name="connsiteX10" fmla="*/ 2500993 w 2544536"/>
              <a:gd name="connsiteY10" fmla="*/ 367393 h 1439636"/>
              <a:gd name="connsiteX11" fmla="*/ 2484665 w 2544536"/>
              <a:gd name="connsiteY11" fmla="*/ 386443 h 1439636"/>
              <a:gd name="connsiteX12" fmla="*/ 2449286 w 2544536"/>
              <a:gd name="connsiteY12" fmla="*/ 394607 h 1439636"/>
              <a:gd name="connsiteX13" fmla="*/ 2378529 w 2544536"/>
              <a:gd name="connsiteY13" fmla="*/ 419100 h 1439636"/>
              <a:gd name="connsiteX14" fmla="*/ 2286000 w 2544536"/>
              <a:gd name="connsiteY14" fmla="*/ 454478 h 1439636"/>
              <a:gd name="connsiteX15" fmla="*/ 2193472 w 2544536"/>
              <a:gd name="connsiteY15" fmla="*/ 500743 h 1439636"/>
              <a:gd name="connsiteX16" fmla="*/ 1398815 w 2544536"/>
              <a:gd name="connsiteY16" fmla="*/ 957943 h 1439636"/>
              <a:gd name="connsiteX17" fmla="*/ 721179 w 2544536"/>
              <a:gd name="connsiteY17" fmla="*/ 1352550 h 1439636"/>
              <a:gd name="connsiteX18" fmla="*/ 658586 w 2544536"/>
              <a:gd name="connsiteY18" fmla="*/ 1385207 h 1439636"/>
              <a:gd name="connsiteX19" fmla="*/ 623208 w 2544536"/>
              <a:gd name="connsiteY19" fmla="*/ 1404257 h 1439636"/>
              <a:gd name="connsiteX20" fmla="*/ 590550 w 2544536"/>
              <a:gd name="connsiteY20" fmla="*/ 1412421 h 1439636"/>
              <a:gd name="connsiteX21" fmla="*/ 522515 w 2544536"/>
              <a:gd name="connsiteY21" fmla="*/ 1428750 h 1439636"/>
              <a:gd name="connsiteX22" fmla="*/ 394608 w 2544536"/>
              <a:gd name="connsiteY22" fmla="*/ 1439636 h 1439636"/>
              <a:gd name="connsiteX23" fmla="*/ 272143 w 2544536"/>
              <a:gd name="connsiteY23" fmla="*/ 1439636 h 1439636"/>
              <a:gd name="connsiteX24" fmla="*/ 163286 w 2544536"/>
              <a:gd name="connsiteY24" fmla="*/ 1439636 h 1439636"/>
              <a:gd name="connsiteX25" fmla="*/ 62593 w 2544536"/>
              <a:gd name="connsiteY25" fmla="*/ 1428750 h 1439636"/>
              <a:gd name="connsiteX26" fmla="*/ 32658 w 2544536"/>
              <a:gd name="connsiteY26" fmla="*/ 1417864 h 1439636"/>
              <a:gd name="connsiteX27" fmla="*/ 10886 w 2544536"/>
              <a:gd name="connsiteY27" fmla="*/ 1396093 h 1439636"/>
              <a:gd name="connsiteX28" fmla="*/ 0 w 2544536"/>
              <a:gd name="connsiteY28" fmla="*/ 1371600 h 1439636"/>
              <a:gd name="connsiteX29" fmla="*/ 0 w 2544536"/>
              <a:gd name="connsiteY29" fmla="*/ 1349828 h 1439636"/>
              <a:gd name="connsiteX30" fmla="*/ 8165 w 2544536"/>
              <a:gd name="connsiteY30" fmla="*/ 1322614 h 1439636"/>
              <a:gd name="connsiteX31" fmla="*/ 32658 w 2544536"/>
              <a:gd name="connsiteY31" fmla="*/ 1273628 h 1439636"/>
              <a:gd name="connsiteX32" fmla="*/ 103415 w 2544536"/>
              <a:gd name="connsiteY32" fmla="*/ 1143000 h 1439636"/>
              <a:gd name="connsiteX33" fmla="*/ 166008 w 2544536"/>
              <a:gd name="connsiteY33" fmla="*/ 1020536 h 1439636"/>
              <a:gd name="connsiteX34" fmla="*/ 176893 w 2544536"/>
              <a:gd name="connsiteY34" fmla="*/ 990600 h 1439636"/>
              <a:gd name="connsiteX35" fmla="*/ 176893 w 2544536"/>
              <a:gd name="connsiteY35" fmla="*/ 925286 h 1439636"/>
              <a:gd name="connsiteX36" fmla="*/ 174172 w 2544536"/>
              <a:gd name="connsiteY36" fmla="*/ 816428 h 1439636"/>
              <a:gd name="connsiteX37" fmla="*/ 171450 w 2544536"/>
              <a:gd name="connsiteY37" fmla="*/ 778328 h 1439636"/>
              <a:gd name="connsiteX38" fmla="*/ 155122 w 2544536"/>
              <a:gd name="connsiteY38" fmla="*/ 677636 h 1439636"/>
              <a:gd name="connsiteX39" fmla="*/ 141515 w 2544536"/>
              <a:gd name="connsiteY39" fmla="*/ 612321 h 1439636"/>
              <a:gd name="connsiteX40" fmla="*/ 136072 w 2544536"/>
              <a:gd name="connsiteY40" fmla="*/ 585107 h 1439636"/>
              <a:gd name="connsiteX41" fmla="*/ 141515 w 2544536"/>
              <a:gd name="connsiteY41" fmla="*/ 560614 h 1439636"/>
              <a:gd name="connsiteX42" fmla="*/ 149679 w 2544536"/>
              <a:gd name="connsiteY42" fmla="*/ 541564 h 1439636"/>
              <a:gd name="connsiteX43" fmla="*/ 163286 w 2544536"/>
              <a:gd name="connsiteY43" fmla="*/ 533400 h 1439636"/>
              <a:gd name="connsiteX44" fmla="*/ 176893 w 2544536"/>
              <a:gd name="connsiteY44" fmla="*/ 533400 h 1439636"/>
              <a:gd name="connsiteX45" fmla="*/ 187779 w 2544536"/>
              <a:gd name="connsiteY45" fmla="*/ 538843 h 1439636"/>
              <a:gd name="connsiteX46" fmla="*/ 201386 w 2544536"/>
              <a:gd name="connsiteY46" fmla="*/ 555171 h 1439636"/>
              <a:gd name="connsiteX47" fmla="*/ 214993 w 2544536"/>
              <a:gd name="connsiteY47" fmla="*/ 587828 h 1439636"/>
              <a:gd name="connsiteX48" fmla="*/ 288472 w 2544536"/>
              <a:gd name="connsiteY48" fmla="*/ 767443 h 1439636"/>
              <a:gd name="connsiteX49" fmla="*/ 348343 w 2544536"/>
              <a:gd name="connsiteY49" fmla="*/ 917121 h 1439636"/>
              <a:gd name="connsiteX50" fmla="*/ 375558 w 2544536"/>
              <a:gd name="connsiteY50" fmla="*/ 979714 h 1439636"/>
              <a:gd name="connsiteX51" fmla="*/ 391886 w 2544536"/>
              <a:gd name="connsiteY51" fmla="*/ 1023257 h 1439636"/>
              <a:gd name="connsiteX52" fmla="*/ 413658 w 2544536"/>
              <a:gd name="connsiteY52" fmla="*/ 1055914 h 1439636"/>
              <a:gd name="connsiteX53" fmla="*/ 435429 w 2544536"/>
              <a:gd name="connsiteY53" fmla="*/ 1080407 h 1439636"/>
              <a:gd name="connsiteX54" fmla="*/ 462643 w 2544536"/>
              <a:gd name="connsiteY54" fmla="*/ 1091293 h 1439636"/>
              <a:gd name="connsiteX55" fmla="*/ 500743 w 2544536"/>
              <a:gd name="connsiteY55" fmla="*/ 1096736 h 1439636"/>
              <a:gd name="connsiteX56" fmla="*/ 538843 w 2544536"/>
              <a:gd name="connsiteY56" fmla="*/ 1094014 h 1439636"/>
              <a:gd name="connsiteX57" fmla="*/ 587829 w 2544536"/>
              <a:gd name="connsiteY57" fmla="*/ 1085850 h 1439636"/>
              <a:gd name="connsiteX58" fmla="*/ 620486 w 2544536"/>
              <a:gd name="connsiteY58" fmla="*/ 1074964 h 1439636"/>
              <a:gd name="connsiteX59" fmla="*/ 734786 w 2544536"/>
              <a:gd name="connsiteY59" fmla="*/ 1006928 h 1439636"/>
              <a:gd name="connsiteX60" fmla="*/ 1025979 w 2544536"/>
              <a:gd name="connsiteY60" fmla="*/ 843643 h 1439636"/>
              <a:gd name="connsiteX61" fmla="*/ 1189265 w 2544536"/>
              <a:gd name="connsiteY61" fmla="*/ 753836 h 1439636"/>
              <a:gd name="connsiteX0" fmla="*/ 1189265 w 2500993"/>
              <a:gd name="connsiteY0" fmla="*/ 753836 h 1439636"/>
              <a:gd name="connsiteX1" fmla="*/ 1673679 w 2500993"/>
              <a:gd name="connsiteY1" fmla="*/ 481693 h 1439636"/>
              <a:gd name="connsiteX2" fmla="*/ 1948543 w 2500993"/>
              <a:gd name="connsiteY2" fmla="*/ 326571 h 1439636"/>
              <a:gd name="connsiteX3" fmla="*/ 2090058 w 2500993"/>
              <a:gd name="connsiteY3" fmla="*/ 247650 h 1439636"/>
              <a:gd name="connsiteX4" fmla="*/ 2185308 w 2500993"/>
              <a:gd name="connsiteY4" fmla="*/ 193221 h 1439636"/>
              <a:gd name="connsiteX5" fmla="*/ 2247900 w 2500993"/>
              <a:gd name="connsiteY5" fmla="*/ 160564 h 1439636"/>
              <a:gd name="connsiteX6" fmla="*/ 2302329 w 2500993"/>
              <a:gd name="connsiteY6" fmla="*/ 127907 h 1439636"/>
              <a:gd name="connsiteX7" fmla="*/ 2354036 w 2500993"/>
              <a:gd name="connsiteY7" fmla="*/ 76200 h 1439636"/>
              <a:gd name="connsiteX8" fmla="*/ 2408465 w 2500993"/>
              <a:gd name="connsiteY8" fmla="*/ 0 h 1439636"/>
              <a:gd name="connsiteX9" fmla="*/ 2500993 w 2500993"/>
              <a:gd name="connsiteY9" fmla="*/ 367393 h 1439636"/>
              <a:gd name="connsiteX10" fmla="*/ 2484665 w 2500993"/>
              <a:gd name="connsiteY10" fmla="*/ 386443 h 1439636"/>
              <a:gd name="connsiteX11" fmla="*/ 2449286 w 2500993"/>
              <a:gd name="connsiteY11" fmla="*/ 394607 h 1439636"/>
              <a:gd name="connsiteX12" fmla="*/ 2378529 w 2500993"/>
              <a:gd name="connsiteY12" fmla="*/ 419100 h 1439636"/>
              <a:gd name="connsiteX13" fmla="*/ 2286000 w 2500993"/>
              <a:gd name="connsiteY13" fmla="*/ 454478 h 1439636"/>
              <a:gd name="connsiteX14" fmla="*/ 2193472 w 2500993"/>
              <a:gd name="connsiteY14" fmla="*/ 500743 h 1439636"/>
              <a:gd name="connsiteX15" fmla="*/ 1398815 w 2500993"/>
              <a:gd name="connsiteY15" fmla="*/ 957943 h 1439636"/>
              <a:gd name="connsiteX16" fmla="*/ 721179 w 2500993"/>
              <a:gd name="connsiteY16" fmla="*/ 1352550 h 1439636"/>
              <a:gd name="connsiteX17" fmla="*/ 658586 w 2500993"/>
              <a:gd name="connsiteY17" fmla="*/ 1385207 h 1439636"/>
              <a:gd name="connsiteX18" fmla="*/ 623208 w 2500993"/>
              <a:gd name="connsiteY18" fmla="*/ 1404257 h 1439636"/>
              <a:gd name="connsiteX19" fmla="*/ 590550 w 2500993"/>
              <a:gd name="connsiteY19" fmla="*/ 1412421 h 1439636"/>
              <a:gd name="connsiteX20" fmla="*/ 522515 w 2500993"/>
              <a:gd name="connsiteY20" fmla="*/ 1428750 h 1439636"/>
              <a:gd name="connsiteX21" fmla="*/ 394608 w 2500993"/>
              <a:gd name="connsiteY21" fmla="*/ 1439636 h 1439636"/>
              <a:gd name="connsiteX22" fmla="*/ 272143 w 2500993"/>
              <a:gd name="connsiteY22" fmla="*/ 1439636 h 1439636"/>
              <a:gd name="connsiteX23" fmla="*/ 163286 w 2500993"/>
              <a:gd name="connsiteY23" fmla="*/ 1439636 h 1439636"/>
              <a:gd name="connsiteX24" fmla="*/ 62593 w 2500993"/>
              <a:gd name="connsiteY24" fmla="*/ 1428750 h 1439636"/>
              <a:gd name="connsiteX25" fmla="*/ 32658 w 2500993"/>
              <a:gd name="connsiteY25" fmla="*/ 1417864 h 1439636"/>
              <a:gd name="connsiteX26" fmla="*/ 10886 w 2500993"/>
              <a:gd name="connsiteY26" fmla="*/ 1396093 h 1439636"/>
              <a:gd name="connsiteX27" fmla="*/ 0 w 2500993"/>
              <a:gd name="connsiteY27" fmla="*/ 1371600 h 1439636"/>
              <a:gd name="connsiteX28" fmla="*/ 0 w 2500993"/>
              <a:gd name="connsiteY28" fmla="*/ 1349828 h 1439636"/>
              <a:gd name="connsiteX29" fmla="*/ 8165 w 2500993"/>
              <a:gd name="connsiteY29" fmla="*/ 1322614 h 1439636"/>
              <a:gd name="connsiteX30" fmla="*/ 32658 w 2500993"/>
              <a:gd name="connsiteY30" fmla="*/ 1273628 h 1439636"/>
              <a:gd name="connsiteX31" fmla="*/ 103415 w 2500993"/>
              <a:gd name="connsiteY31" fmla="*/ 1143000 h 1439636"/>
              <a:gd name="connsiteX32" fmla="*/ 166008 w 2500993"/>
              <a:gd name="connsiteY32" fmla="*/ 1020536 h 1439636"/>
              <a:gd name="connsiteX33" fmla="*/ 176893 w 2500993"/>
              <a:gd name="connsiteY33" fmla="*/ 990600 h 1439636"/>
              <a:gd name="connsiteX34" fmla="*/ 176893 w 2500993"/>
              <a:gd name="connsiteY34" fmla="*/ 925286 h 1439636"/>
              <a:gd name="connsiteX35" fmla="*/ 174172 w 2500993"/>
              <a:gd name="connsiteY35" fmla="*/ 816428 h 1439636"/>
              <a:gd name="connsiteX36" fmla="*/ 171450 w 2500993"/>
              <a:gd name="connsiteY36" fmla="*/ 778328 h 1439636"/>
              <a:gd name="connsiteX37" fmla="*/ 155122 w 2500993"/>
              <a:gd name="connsiteY37" fmla="*/ 677636 h 1439636"/>
              <a:gd name="connsiteX38" fmla="*/ 141515 w 2500993"/>
              <a:gd name="connsiteY38" fmla="*/ 612321 h 1439636"/>
              <a:gd name="connsiteX39" fmla="*/ 136072 w 2500993"/>
              <a:gd name="connsiteY39" fmla="*/ 585107 h 1439636"/>
              <a:gd name="connsiteX40" fmla="*/ 141515 w 2500993"/>
              <a:gd name="connsiteY40" fmla="*/ 560614 h 1439636"/>
              <a:gd name="connsiteX41" fmla="*/ 149679 w 2500993"/>
              <a:gd name="connsiteY41" fmla="*/ 541564 h 1439636"/>
              <a:gd name="connsiteX42" fmla="*/ 163286 w 2500993"/>
              <a:gd name="connsiteY42" fmla="*/ 533400 h 1439636"/>
              <a:gd name="connsiteX43" fmla="*/ 176893 w 2500993"/>
              <a:gd name="connsiteY43" fmla="*/ 533400 h 1439636"/>
              <a:gd name="connsiteX44" fmla="*/ 187779 w 2500993"/>
              <a:gd name="connsiteY44" fmla="*/ 538843 h 1439636"/>
              <a:gd name="connsiteX45" fmla="*/ 201386 w 2500993"/>
              <a:gd name="connsiteY45" fmla="*/ 555171 h 1439636"/>
              <a:gd name="connsiteX46" fmla="*/ 214993 w 2500993"/>
              <a:gd name="connsiteY46" fmla="*/ 587828 h 1439636"/>
              <a:gd name="connsiteX47" fmla="*/ 288472 w 2500993"/>
              <a:gd name="connsiteY47" fmla="*/ 767443 h 1439636"/>
              <a:gd name="connsiteX48" fmla="*/ 348343 w 2500993"/>
              <a:gd name="connsiteY48" fmla="*/ 917121 h 1439636"/>
              <a:gd name="connsiteX49" fmla="*/ 375558 w 2500993"/>
              <a:gd name="connsiteY49" fmla="*/ 979714 h 1439636"/>
              <a:gd name="connsiteX50" fmla="*/ 391886 w 2500993"/>
              <a:gd name="connsiteY50" fmla="*/ 1023257 h 1439636"/>
              <a:gd name="connsiteX51" fmla="*/ 413658 w 2500993"/>
              <a:gd name="connsiteY51" fmla="*/ 1055914 h 1439636"/>
              <a:gd name="connsiteX52" fmla="*/ 435429 w 2500993"/>
              <a:gd name="connsiteY52" fmla="*/ 1080407 h 1439636"/>
              <a:gd name="connsiteX53" fmla="*/ 462643 w 2500993"/>
              <a:gd name="connsiteY53" fmla="*/ 1091293 h 1439636"/>
              <a:gd name="connsiteX54" fmla="*/ 500743 w 2500993"/>
              <a:gd name="connsiteY54" fmla="*/ 1096736 h 1439636"/>
              <a:gd name="connsiteX55" fmla="*/ 538843 w 2500993"/>
              <a:gd name="connsiteY55" fmla="*/ 1094014 h 1439636"/>
              <a:gd name="connsiteX56" fmla="*/ 587829 w 2500993"/>
              <a:gd name="connsiteY56" fmla="*/ 1085850 h 1439636"/>
              <a:gd name="connsiteX57" fmla="*/ 620486 w 2500993"/>
              <a:gd name="connsiteY57" fmla="*/ 1074964 h 1439636"/>
              <a:gd name="connsiteX58" fmla="*/ 734786 w 2500993"/>
              <a:gd name="connsiteY58" fmla="*/ 1006928 h 1439636"/>
              <a:gd name="connsiteX59" fmla="*/ 1025979 w 2500993"/>
              <a:gd name="connsiteY59" fmla="*/ 843643 h 1439636"/>
              <a:gd name="connsiteX60" fmla="*/ 1189265 w 2500993"/>
              <a:gd name="connsiteY60" fmla="*/ 753836 h 1439636"/>
              <a:gd name="connsiteX0" fmla="*/ 1189265 w 2484665"/>
              <a:gd name="connsiteY0" fmla="*/ 753836 h 1439636"/>
              <a:gd name="connsiteX1" fmla="*/ 1673679 w 2484665"/>
              <a:gd name="connsiteY1" fmla="*/ 481693 h 1439636"/>
              <a:gd name="connsiteX2" fmla="*/ 1948543 w 2484665"/>
              <a:gd name="connsiteY2" fmla="*/ 326571 h 1439636"/>
              <a:gd name="connsiteX3" fmla="*/ 2090058 w 2484665"/>
              <a:gd name="connsiteY3" fmla="*/ 247650 h 1439636"/>
              <a:gd name="connsiteX4" fmla="*/ 2185308 w 2484665"/>
              <a:gd name="connsiteY4" fmla="*/ 193221 h 1439636"/>
              <a:gd name="connsiteX5" fmla="*/ 2247900 w 2484665"/>
              <a:gd name="connsiteY5" fmla="*/ 160564 h 1439636"/>
              <a:gd name="connsiteX6" fmla="*/ 2302329 w 2484665"/>
              <a:gd name="connsiteY6" fmla="*/ 127907 h 1439636"/>
              <a:gd name="connsiteX7" fmla="*/ 2354036 w 2484665"/>
              <a:gd name="connsiteY7" fmla="*/ 76200 h 1439636"/>
              <a:gd name="connsiteX8" fmla="*/ 2408465 w 2484665"/>
              <a:gd name="connsiteY8" fmla="*/ 0 h 1439636"/>
              <a:gd name="connsiteX9" fmla="*/ 2484665 w 2484665"/>
              <a:gd name="connsiteY9" fmla="*/ 386443 h 1439636"/>
              <a:gd name="connsiteX10" fmla="*/ 2449286 w 2484665"/>
              <a:gd name="connsiteY10" fmla="*/ 394607 h 1439636"/>
              <a:gd name="connsiteX11" fmla="*/ 2378529 w 2484665"/>
              <a:gd name="connsiteY11" fmla="*/ 419100 h 1439636"/>
              <a:gd name="connsiteX12" fmla="*/ 2286000 w 2484665"/>
              <a:gd name="connsiteY12" fmla="*/ 454478 h 1439636"/>
              <a:gd name="connsiteX13" fmla="*/ 2193472 w 2484665"/>
              <a:gd name="connsiteY13" fmla="*/ 500743 h 1439636"/>
              <a:gd name="connsiteX14" fmla="*/ 1398815 w 2484665"/>
              <a:gd name="connsiteY14" fmla="*/ 957943 h 1439636"/>
              <a:gd name="connsiteX15" fmla="*/ 721179 w 2484665"/>
              <a:gd name="connsiteY15" fmla="*/ 1352550 h 1439636"/>
              <a:gd name="connsiteX16" fmla="*/ 658586 w 2484665"/>
              <a:gd name="connsiteY16" fmla="*/ 1385207 h 1439636"/>
              <a:gd name="connsiteX17" fmla="*/ 623208 w 2484665"/>
              <a:gd name="connsiteY17" fmla="*/ 1404257 h 1439636"/>
              <a:gd name="connsiteX18" fmla="*/ 590550 w 2484665"/>
              <a:gd name="connsiteY18" fmla="*/ 1412421 h 1439636"/>
              <a:gd name="connsiteX19" fmla="*/ 522515 w 2484665"/>
              <a:gd name="connsiteY19" fmla="*/ 1428750 h 1439636"/>
              <a:gd name="connsiteX20" fmla="*/ 394608 w 2484665"/>
              <a:gd name="connsiteY20" fmla="*/ 1439636 h 1439636"/>
              <a:gd name="connsiteX21" fmla="*/ 272143 w 2484665"/>
              <a:gd name="connsiteY21" fmla="*/ 1439636 h 1439636"/>
              <a:gd name="connsiteX22" fmla="*/ 163286 w 2484665"/>
              <a:gd name="connsiteY22" fmla="*/ 1439636 h 1439636"/>
              <a:gd name="connsiteX23" fmla="*/ 62593 w 2484665"/>
              <a:gd name="connsiteY23" fmla="*/ 1428750 h 1439636"/>
              <a:gd name="connsiteX24" fmla="*/ 32658 w 2484665"/>
              <a:gd name="connsiteY24" fmla="*/ 1417864 h 1439636"/>
              <a:gd name="connsiteX25" fmla="*/ 10886 w 2484665"/>
              <a:gd name="connsiteY25" fmla="*/ 1396093 h 1439636"/>
              <a:gd name="connsiteX26" fmla="*/ 0 w 2484665"/>
              <a:gd name="connsiteY26" fmla="*/ 1371600 h 1439636"/>
              <a:gd name="connsiteX27" fmla="*/ 0 w 2484665"/>
              <a:gd name="connsiteY27" fmla="*/ 1349828 h 1439636"/>
              <a:gd name="connsiteX28" fmla="*/ 8165 w 2484665"/>
              <a:gd name="connsiteY28" fmla="*/ 1322614 h 1439636"/>
              <a:gd name="connsiteX29" fmla="*/ 32658 w 2484665"/>
              <a:gd name="connsiteY29" fmla="*/ 1273628 h 1439636"/>
              <a:gd name="connsiteX30" fmla="*/ 103415 w 2484665"/>
              <a:gd name="connsiteY30" fmla="*/ 1143000 h 1439636"/>
              <a:gd name="connsiteX31" fmla="*/ 166008 w 2484665"/>
              <a:gd name="connsiteY31" fmla="*/ 1020536 h 1439636"/>
              <a:gd name="connsiteX32" fmla="*/ 176893 w 2484665"/>
              <a:gd name="connsiteY32" fmla="*/ 990600 h 1439636"/>
              <a:gd name="connsiteX33" fmla="*/ 176893 w 2484665"/>
              <a:gd name="connsiteY33" fmla="*/ 925286 h 1439636"/>
              <a:gd name="connsiteX34" fmla="*/ 174172 w 2484665"/>
              <a:gd name="connsiteY34" fmla="*/ 816428 h 1439636"/>
              <a:gd name="connsiteX35" fmla="*/ 171450 w 2484665"/>
              <a:gd name="connsiteY35" fmla="*/ 778328 h 1439636"/>
              <a:gd name="connsiteX36" fmla="*/ 155122 w 2484665"/>
              <a:gd name="connsiteY36" fmla="*/ 677636 h 1439636"/>
              <a:gd name="connsiteX37" fmla="*/ 141515 w 2484665"/>
              <a:gd name="connsiteY37" fmla="*/ 612321 h 1439636"/>
              <a:gd name="connsiteX38" fmla="*/ 136072 w 2484665"/>
              <a:gd name="connsiteY38" fmla="*/ 585107 h 1439636"/>
              <a:gd name="connsiteX39" fmla="*/ 141515 w 2484665"/>
              <a:gd name="connsiteY39" fmla="*/ 560614 h 1439636"/>
              <a:gd name="connsiteX40" fmla="*/ 149679 w 2484665"/>
              <a:gd name="connsiteY40" fmla="*/ 541564 h 1439636"/>
              <a:gd name="connsiteX41" fmla="*/ 163286 w 2484665"/>
              <a:gd name="connsiteY41" fmla="*/ 533400 h 1439636"/>
              <a:gd name="connsiteX42" fmla="*/ 176893 w 2484665"/>
              <a:gd name="connsiteY42" fmla="*/ 533400 h 1439636"/>
              <a:gd name="connsiteX43" fmla="*/ 187779 w 2484665"/>
              <a:gd name="connsiteY43" fmla="*/ 538843 h 1439636"/>
              <a:gd name="connsiteX44" fmla="*/ 201386 w 2484665"/>
              <a:gd name="connsiteY44" fmla="*/ 555171 h 1439636"/>
              <a:gd name="connsiteX45" fmla="*/ 214993 w 2484665"/>
              <a:gd name="connsiteY45" fmla="*/ 587828 h 1439636"/>
              <a:gd name="connsiteX46" fmla="*/ 288472 w 2484665"/>
              <a:gd name="connsiteY46" fmla="*/ 767443 h 1439636"/>
              <a:gd name="connsiteX47" fmla="*/ 348343 w 2484665"/>
              <a:gd name="connsiteY47" fmla="*/ 917121 h 1439636"/>
              <a:gd name="connsiteX48" fmla="*/ 375558 w 2484665"/>
              <a:gd name="connsiteY48" fmla="*/ 979714 h 1439636"/>
              <a:gd name="connsiteX49" fmla="*/ 391886 w 2484665"/>
              <a:gd name="connsiteY49" fmla="*/ 1023257 h 1439636"/>
              <a:gd name="connsiteX50" fmla="*/ 413658 w 2484665"/>
              <a:gd name="connsiteY50" fmla="*/ 1055914 h 1439636"/>
              <a:gd name="connsiteX51" fmla="*/ 435429 w 2484665"/>
              <a:gd name="connsiteY51" fmla="*/ 1080407 h 1439636"/>
              <a:gd name="connsiteX52" fmla="*/ 462643 w 2484665"/>
              <a:gd name="connsiteY52" fmla="*/ 1091293 h 1439636"/>
              <a:gd name="connsiteX53" fmla="*/ 500743 w 2484665"/>
              <a:gd name="connsiteY53" fmla="*/ 1096736 h 1439636"/>
              <a:gd name="connsiteX54" fmla="*/ 538843 w 2484665"/>
              <a:gd name="connsiteY54" fmla="*/ 1094014 h 1439636"/>
              <a:gd name="connsiteX55" fmla="*/ 587829 w 2484665"/>
              <a:gd name="connsiteY55" fmla="*/ 1085850 h 1439636"/>
              <a:gd name="connsiteX56" fmla="*/ 620486 w 2484665"/>
              <a:gd name="connsiteY56" fmla="*/ 1074964 h 1439636"/>
              <a:gd name="connsiteX57" fmla="*/ 734786 w 2484665"/>
              <a:gd name="connsiteY57" fmla="*/ 1006928 h 1439636"/>
              <a:gd name="connsiteX58" fmla="*/ 1025979 w 2484665"/>
              <a:gd name="connsiteY58" fmla="*/ 843643 h 1439636"/>
              <a:gd name="connsiteX59" fmla="*/ 1189265 w 2484665"/>
              <a:gd name="connsiteY59" fmla="*/ 753836 h 1439636"/>
              <a:gd name="connsiteX0" fmla="*/ 1189265 w 2484665"/>
              <a:gd name="connsiteY0" fmla="*/ 677636 h 1363436"/>
              <a:gd name="connsiteX1" fmla="*/ 1673679 w 2484665"/>
              <a:gd name="connsiteY1" fmla="*/ 405493 h 1363436"/>
              <a:gd name="connsiteX2" fmla="*/ 1948543 w 2484665"/>
              <a:gd name="connsiteY2" fmla="*/ 250371 h 1363436"/>
              <a:gd name="connsiteX3" fmla="*/ 2090058 w 2484665"/>
              <a:gd name="connsiteY3" fmla="*/ 171450 h 1363436"/>
              <a:gd name="connsiteX4" fmla="*/ 2185308 w 2484665"/>
              <a:gd name="connsiteY4" fmla="*/ 117021 h 1363436"/>
              <a:gd name="connsiteX5" fmla="*/ 2247900 w 2484665"/>
              <a:gd name="connsiteY5" fmla="*/ 84364 h 1363436"/>
              <a:gd name="connsiteX6" fmla="*/ 2302329 w 2484665"/>
              <a:gd name="connsiteY6" fmla="*/ 51707 h 1363436"/>
              <a:gd name="connsiteX7" fmla="*/ 2354036 w 2484665"/>
              <a:gd name="connsiteY7" fmla="*/ 0 h 1363436"/>
              <a:gd name="connsiteX8" fmla="*/ 2484665 w 2484665"/>
              <a:gd name="connsiteY8" fmla="*/ 310243 h 1363436"/>
              <a:gd name="connsiteX9" fmla="*/ 2449286 w 2484665"/>
              <a:gd name="connsiteY9" fmla="*/ 318407 h 1363436"/>
              <a:gd name="connsiteX10" fmla="*/ 2378529 w 2484665"/>
              <a:gd name="connsiteY10" fmla="*/ 342900 h 1363436"/>
              <a:gd name="connsiteX11" fmla="*/ 2286000 w 2484665"/>
              <a:gd name="connsiteY11" fmla="*/ 378278 h 1363436"/>
              <a:gd name="connsiteX12" fmla="*/ 2193472 w 2484665"/>
              <a:gd name="connsiteY12" fmla="*/ 424543 h 1363436"/>
              <a:gd name="connsiteX13" fmla="*/ 1398815 w 2484665"/>
              <a:gd name="connsiteY13" fmla="*/ 881743 h 1363436"/>
              <a:gd name="connsiteX14" fmla="*/ 721179 w 2484665"/>
              <a:gd name="connsiteY14" fmla="*/ 1276350 h 1363436"/>
              <a:gd name="connsiteX15" fmla="*/ 658586 w 2484665"/>
              <a:gd name="connsiteY15" fmla="*/ 1309007 h 1363436"/>
              <a:gd name="connsiteX16" fmla="*/ 623208 w 2484665"/>
              <a:gd name="connsiteY16" fmla="*/ 1328057 h 1363436"/>
              <a:gd name="connsiteX17" fmla="*/ 590550 w 2484665"/>
              <a:gd name="connsiteY17" fmla="*/ 1336221 h 1363436"/>
              <a:gd name="connsiteX18" fmla="*/ 522515 w 2484665"/>
              <a:gd name="connsiteY18" fmla="*/ 1352550 h 1363436"/>
              <a:gd name="connsiteX19" fmla="*/ 394608 w 2484665"/>
              <a:gd name="connsiteY19" fmla="*/ 1363436 h 1363436"/>
              <a:gd name="connsiteX20" fmla="*/ 272143 w 2484665"/>
              <a:gd name="connsiteY20" fmla="*/ 1363436 h 1363436"/>
              <a:gd name="connsiteX21" fmla="*/ 163286 w 2484665"/>
              <a:gd name="connsiteY21" fmla="*/ 1363436 h 1363436"/>
              <a:gd name="connsiteX22" fmla="*/ 62593 w 2484665"/>
              <a:gd name="connsiteY22" fmla="*/ 1352550 h 1363436"/>
              <a:gd name="connsiteX23" fmla="*/ 32658 w 2484665"/>
              <a:gd name="connsiteY23" fmla="*/ 1341664 h 1363436"/>
              <a:gd name="connsiteX24" fmla="*/ 10886 w 2484665"/>
              <a:gd name="connsiteY24" fmla="*/ 1319893 h 1363436"/>
              <a:gd name="connsiteX25" fmla="*/ 0 w 2484665"/>
              <a:gd name="connsiteY25" fmla="*/ 1295400 h 1363436"/>
              <a:gd name="connsiteX26" fmla="*/ 0 w 2484665"/>
              <a:gd name="connsiteY26" fmla="*/ 1273628 h 1363436"/>
              <a:gd name="connsiteX27" fmla="*/ 8165 w 2484665"/>
              <a:gd name="connsiteY27" fmla="*/ 1246414 h 1363436"/>
              <a:gd name="connsiteX28" fmla="*/ 32658 w 2484665"/>
              <a:gd name="connsiteY28" fmla="*/ 1197428 h 1363436"/>
              <a:gd name="connsiteX29" fmla="*/ 103415 w 2484665"/>
              <a:gd name="connsiteY29" fmla="*/ 1066800 h 1363436"/>
              <a:gd name="connsiteX30" fmla="*/ 166008 w 2484665"/>
              <a:gd name="connsiteY30" fmla="*/ 944336 h 1363436"/>
              <a:gd name="connsiteX31" fmla="*/ 176893 w 2484665"/>
              <a:gd name="connsiteY31" fmla="*/ 914400 h 1363436"/>
              <a:gd name="connsiteX32" fmla="*/ 176893 w 2484665"/>
              <a:gd name="connsiteY32" fmla="*/ 849086 h 1363436"/>
              <a:gd name="connsiteX33" fmla="*/ 174172 w 2484665"/>
              <a:gd name="connsiteY33" fmla="*/ 740228 h 1363436"/>
              <a:gd name="connsiteX34" fmla="*/ 171450 w 2484665"/>
              <a:gd name="connsiteY34" fmla="*/ 702128 h 1363436"/>
              <a:gd name="connsiteX35" fmla="*/ 155122 w 2484665"/>
              <a:gd name="connsiteY35" fmla="*/ 601436 h 1363436"/>
              <a:gd name="connsiteX36" fmla="*/ 141515 w 2484665"/>
              <a:gd name="connsiteY36" fmla="*/ 536121 h 1363436"/>
              <a:gd name="connsiteX37" fmla="*/ 136072 w 2484665"/>
              <a:gd name="connsiteY37" fmla="*/ 508907 h 1363436"/>
              <a:gd name="connsiteX38" fmla="*/ 141515 w 2484665"/>
              <a:gd name="connsiteY38" fmla="*/ 484414 h 1363436"/>
              <a:gd name="connsiteX39" fmla="*/ 149679 w 2484665"/>
              <a:gd name="connsiteY39" fmla="*/ 465364 h 1363436"/>
              <a:gd name="connsiteX40" fmla="*/ 163286 w 2484665"/>
              <a:gd name="connsiteY40" fmla="*/ 457200 h 1363436"/>
              <a:gd name="connsiteX41" fmla="*/ 176893 w 2484665"/>
              <a:gd name="connsiteY41" fmla="*/ 457200 h 1363436"/>
              <a:gd name="connsiteX42" fmla="*/ 187779 w 2484665"/>
              <a:gd name="connsiteY42" fmla="*/ 462643 h 1363436"/>
              <a:gd name="connsiteX43" fmla="*/ 201386 w 2484665"/>
              <a:gd name="connsiteY43" fmla="*/ 478971 h 1363436"/>
              <a:gd name="connsiteX44" fmla="*/ 214993 w 2484665"/>
              <a:gd name="connsiteY44" fmla="*/ 511628 h 1363436"/>
              <a:gd name="connsiteX45" fmla="*/ 288472 w 2484665"/>
              <a:gd name="connsiteY45" fmla="*/ 691243 h 1363436"/>
              <a:gd name="connsiteX46" fmla="*/ 348343 w 2484665"/>
              <a:gd name="connsiteY46" fmla="*/ 840921 h 1363436"/>
              <a:gd name="connsiteX47" fmla="*/ 375558 w 2484665"/>
              <a:gd name="connsiteY47" fmla="*/ 903514 h 1363436"/>
              <a:gd name="connsiteX48" fmla="*/ 391886 w 2484665"/>
              <a:gd name="connsiteY48" fmla="*/ 947057 h 1363436"/>
              <a:gd name="connsiteX49" fmla="*/ 413658 w 2484665"/>
              <a:gd name="connsiteY49" fmla="*/ 979714 h 1363436"/>
              <a:gd name="connsiteX50" fmla="*/ 435429 w 2484665"/>
              <a:gd name="connsiteY50" fmla="*/ 1004207 h 1363436"/>
              <a:gd name="connsiteX51" fmla="*/ 462643 w 2484665"/>
              <a:gd name="connsiteY51" fmla="*/ 1015093 h 1363436"/>
              <a:gd name="connsiteX52" fmla="*/ 500743 w 2484665"/>
              <a:gd name="connsiteY52" fmla="*/ 1020536 h 1363436"/>
              <a:gd name="connsiteX53" fmla="*/ 538843 w 2484665"/>
              <a:gd name="connsiteY53" fmla="*/ 1017814 h 1363436"/>
              <a:gd name="connsiteX54" fmla="*/ 587829 w 2484665"/>
              <a:gd name="connsiteY54" fmla="*/ 1009650 h 1363436"/>
              <a:gd name="connsiteX55" fmla="*/ 620486 w 2484665"/>
              <a:gd name="connsiteY55" fmla="*/ 998764 h 1363436"/>
              <a:gd name="connsiteX56" fmla="*/ 734786 w 2484665"/>
              <a:gd name="connsiteY56" fmla="*/ 930728 h 1363436"/>
              <a:gd name="connsiteX57" fmla="*/ 1025979 w 2484665"/>
              <a:gd name="connsiteY57" fmla="*/ 767443 h 1363436"/>
              <a:gd name="connsiteX58" fmla="*/ 1189265 w 2484665"/>
              <a:gd name="connsiteY58" fmla="*/ 677636 h 1363436"/>
              <a:gd name="connsiteX0" fmla="*/ 1189265 w 2484665"/>
              <a:gd name="connsiteY0" fmla="*/ 625929 h 1311729"/>
              <a:gd name="connsiteX1" fmla="*/ 1673679 w 2484665"/>
              <a:gd name="connsiteY1" fmla="*/ 353786 h 1311729"/>
              <a:gd name="connsiteX2" fmla="*/ 1948543 w 2484665"/>
              <a:gd name="connsiteY2" fmla="*/ 198664 h 1311729"/>
              <a:gd name="connsiteX3" fmla="*/ 2090058 w 2484665"/>
              <a:gd name="connsiteY3" fmla="*/ 119743 h 1311729"/>
              <a:gd name="connsiteX4" fmla="*/ 2185308 w 2484665"/>
              <a:gd name="connsiteY4" fmla="*/ 65314 h 1311729"/>
              <a:gd name="connsiteX5" fmla="*/ 2247900 w 2484665"/>
              <a:gd name="connsiteY5" fmla="*/ 32657 h 1311729"/>
              <a:gd name="connsiteX6" fmla="*/ 2302329 w 2484665"/>
              <a:gd name="connsiteY6" fmla="*/ 0 h 1311729"/>
              <a:gd name="connsiteX7" fmla="*/ 2484665 w 2484665"/>
              <a:gd name="connsiteY7" fmla="*/ 258536 h 1311729"/>
              <a:gd name="connsiteX8" fmla="*/ 2449286 w 2484665"/>
              <a:gd name="connsiteY8" fmla="*/ 266700 h 1311729"/>
              <a:gd name="connsiteX9" fmla="*/ 2378529 w 2484665"/>
              <a:gd name="connsiteY9" fmla="*/ 291193 h 1311729"/>
              <a:gd name="connsiteX10" fmla="*/ 2286000 w 2484665"/>
              <a:gd name="connsiteY10" fmla="*/ 326571 h 1311729"/>
              <a:gd name="connsiteX11" fmla="*/ 2193472 w 2484665"/>
              <a:gd name="connsiteY11" fmla="*/ 372836 h 1311729"/>
              <a:gd name="connsiteX12" fmla="*/ 1398815 w 2484665"/>
              <a:gd name="connsiteY12" fmla="*/ 830036 h 1311729"/>
              <a:gd name="connsiteX13" fmla="*/ 721179 w 2484665"/>
              <a:gd name="connsiteY13" fmla="*/ 1224643 h 1311729"/>
              <a:gd name="connsiteX14" fmla="*/ 658586 w 2484665"/>
              <a:gd name="connsiteY14" fmla="*/ 1257300 h 1311729"/>
              <a:gd name="connsiteX15" fmla="*/ 623208 w 2484665"/>
              <a:gd name="connsiteY15" fmla="*/ 1276350 h 1311729"/>
              <a:gd name="connsiteX16" fmla="*/ 590550 w 2484665"/>
              <a:gd name="connsiteY16" fmla="*/ 1284514 h 1311729"/>
              <a:gd name="connsiteX17" fmla="*/ 522515 w 2484665"/>
              <a:gd name="connsiteY17" fmla="*/ 1300843 h 1311729"/>
              <a:gd name="connsiteX18" fmla="*/ 394608 w 2484665"/>
              <a:gd name="connsiteY18" fmla="*/ 1311729 h 1311729"/>
              <a:gd name="connsiteX19" fmla="*/ 272143 w 2484665"/>
              <a:gd name="connsiteY19" fmla="*/ 1311729 h 1311729"/>
              <a:gd name="connsiteX20" fmla="*/ 163286 w 2484665"/>
              <a:gd name="connsiteY20" fmla="*/ 1311729 h 1311729"/>
              <a:gd name="connsiteX21" fmla="*/ 62593 w 2484665"/>
              <a:gd name="connsiteY21" fmla="*/ 1300843 h 1311729"/>
              <a:gd name="connsiteX22" fmla="*/ 32658 w 2484665"/>
              <a:gd name="connsiteY22" fmla="*/ 1289957 h 1311729"/>
              <a:gd name="connsiteX23" fmla="*/ 10886 w 2484665"/>
              <a:gd name="connsiteY23" fmla="*/ 1268186 h 1311729"/>
              <a:gd name="connsiteX24" fmla="*/ 0 w 2484665"/>
              <a:gd name="connsiteY24" fmla="*/ 1243693 h 1311729"/>
              <a:gd name="connsiteX25" fmla="*/ 0 w 2484665"/>
              <a:gd name="connsiteY25" fmla="*/ 1221921 h 1311729"/>
              <a:gd name="connsiteX26" fmla="*/ 8165 w 2484665"/>
              <a:gd name="connsiteY26" fmla="*/ 1194707 h 1311729"/>
              <a:gd name="connsiteX27" fmla="*/ 32658 w 2484665"/>
              <a:gd name="connsiteY27" fmla="*/ 1145721 h 1311729"/>
              <a:gd name="connsiteX28" fmla="*/ 103415 w 2484665"/>
              <a:gd name="connsiteY28" fmla="*/ 1015093 h 1311729"/>
              <a:gd name="connsiteX29" fmla="*/ 166008 w 2484665"/>
              <a:gd name="connsiteY29" fmla="*/ 892629 h 1311729"/>
              <a:gd name="connsiteX30" fmla="*/ 176893 w 2484665"/>
              <a:gd name="connsiteY30" fmla="*/ 862693 h 1311729"/>
              <a:gd name="connsiteX31" fmla="*/ 176893 w 2484665"/>
              <a:gd name="connsiteY31" fmla="*/ 797379 h 1311729"/>
              <a:gd name="connsiteX32" fmla="*/ 174172 w 2484665"/>
              <a:gd name="connsiteY32" fmla="*/ 688521 h 1311729"/>
              <a:gd name="connsiteX33" fmla="*/ 171450 w 2484665"/>
              <a:gd name="connsiteY33" fmla="*/ 650421 h 1311729"/>
              <a:gd name="connsiteX34" fmla="*/ 155122 w 2484665"/>
              <a:gd name="connsiteY34" fmla="*/ 549729 h 1311729"/>
              <a:gd name="connsiteX35" fmla="*/ 141515 w 2484665"/>
              <a:gd name="connsiteY35" fmla="*/ 484414 h 1311729"/>
              <a:gd name="connsiteX36" fmla="*/ 136072 w 2484665"/>
              <a:gd name="connsiteY36" fmla="*/ 457200 h 1311729"/>
              <a:gd name="connsiteX37" fmla="*/ 141515 w 2484665"/>
              <a:gd name="connsiteY37" fmla="*/ 432707 h 1311729"/>
              <a:gd name="connsiteX38" fmla="*/ 149679 w 2484665"/>
              <a:gd name="connsiteY38" fmla="*/ 413657 h 1311729"/>
              <a:gd name="connsiteX39" fmla="*/ 163286 w 2484665"/>
              <a:gd name="connsiteY39" fmla="*/ 405493 h 1311729"/>
              <a:gd name="connsiteX40" fmla="*/ 176893 w 2484665"/>
              <a:gd name="connsiteY40" fmla="*/ 405493 h 1311729"/>
              <a:gd name="connsiteX41" fmla="*/ 187779 w 2484665"/>
              <a:gd name="connsiteY41" fmla="*/ 410936 h 1311729"/>
              <a:gd name="connsiteX42" fmla="*/ 201386 w 2484665"/>
              <a:gd name="connsiteY42" fmla="*/ 427264 h 1311729"/>
              <a:gd name="connsiteX43" fmla="*/ 214993 w 2484665"/>
              <a:gd name="connsiteY43" fmla="*/ 459921 h 1311729"/>
              <a:gd name="connsiteX44" fmla="*/ 288472 w 2484665"/>
              <a:gd name="connsiteY44" fmla="*/ 639536 h 1311729"/>
              <a:gd name="connsiteX45" fmla="*/ 348343 w 2484665"/>
              <a:gd name="connsiteY45" fmla="*/ 789214 h 1311729"/>
              <a:gd name="connsiteX46" fmla="*/ 375558 w 2484665"/>
              <a:gd name="connsiteY46" fmla="*/ 851807 h 1311729"/>
              <a:gd name="connsiteX47" fmla="*/ 391886 w 2484665"/>
              <a:gd name="connsiteY47" fmla="*/ 895350 h 1311729"/>
              <a:gd name="connsiteX48" fmla="*/ 413658 w 2484665"/>
              <a:gd name="connsiteY48" fmla="*/ 928007 h 1311729"/>
              <a:gd name="connsiteX49" fmla="*/ 435429 w 2484665"/>
              <a:gd name="connsiteY49" fmla="*/ 952500 h 1311729"/>
              <a:gd name="connsiteX50" fmla="*/ 462643 w 2484665"/>
              <a:gd name="connsiteY50" fmla="*/ 963386 h 1311729"/>
              <a:gd name="connsiteX51" fmla="*/ 500743 w 2484665"/>
              <a:gd name="connsiteY51" fmla="*/ 968829 h 1311729"/>
              <a:gd name="connsiteX52" fmla="*/ 538843 w 2484665"/>
              <a:gd name="connsiteY52" fmla="*/ 966107 h 1311729"/>
              <a:gd name="connsiteX53" fmla="*/ 587829 w 2484665"/>
              <a:gd name="connsiteY53" fmla="*/ 957943 h 1311729"/>
              <a:gd name="connsiteX54" fmla="*/ 620486 w 2484665"/>
              <a:gd name="connsiteY54" fmla="*/ 947057 h 1311729"/>
              <a:gd name="connsiteX55" fmla="*/ 734786 w 2484665"/>
              <a:gd name="connsiteY55" fmla="*/ 879021 h 1311729"/>
              <a:gd name="connsiteX56" fmla="*/ 1025979 w 2484665"/>
              <a:gd name="connsiteY56" fmla="*/ 715736 h 1311729"/>
              <a:gd name="connsiteX57" fmla="*/ 1189265 w 2484665"/>
              <a:gd name="connsiteY57" fmla="*/ 625929 h 1311729"/>
              <a:gd name="connsiteX0" fmla="*/ 1189265 w 2484665"/>
              <a:gd name="connsiteY0" fmla="*/ 593272 h 1279072"/>
              <a:gd name="connsiteX1" fmla="*/ 1673679 w 2484665"/>
              <a:gd name="connsiteY1" fmla="*/ 321129 h 1279072"/>
              <a:gd name="connsiteX2" fmla="*/ 1948543 w 2484665"/>
              <a:gd name="connsiteY2" fmla="*/ 166007 h 1279072"/>
              <a:gd name="connsiteX3" fmla="*/ 2090058 w 2484665"/>
              <a:gd name="connsiteY3" fmla="*/ 87086 h 1279072"/>
              <a:gd name="connsiteX4" fmla="*/ 2185308 w 2484665"/>
              <a:gd name="connsiteY4" fmla="*/ 32657 h 1279072"/>
              <a:gd name="connsiteX5" fmla="*/ 2247900 w 2484665"/>
              <a:gd name="connsiteY5" fmla="*/ 0 h 1279072"/>
              <a:gd name="connsiteX6" fmla="*/ 2484665 w 2484665"/>
              <a:gd name="connsiteY6" fmla="*/ 225879 h 1279072"/>
              <a:gd name="connsiteX7" fmla="*/ 2449286 w 2484665"/>
              <a:gd name="connsiteY7" fmla="*/ 234043 h 1279072"/>
              <a:gd name="connsiteX8" fmla="*/ 2378529 w 2484665"/>
              <a:gd name="connsiteY8" fmla="*/ 258536 h 1279072"/>
              <a:gd name="connsiteX9" fmla="*/ 2286000 w 2484665"/>
              <a:gd name="connsiteY9" fmla="*/ 293914 h 1279072"/>
              <a:gd name="connsiteX10" fmla="*/ 2193472 w 2484665"/>
              <a:gd name="connsiteY10" fmla="*/ 340179 h 1279072"/>
              <a:gd name="connsiteX11" fmla="*/ 1398815 w 2484665"/>
              <a:gd name="connsiteY11" fmla="*/ 797379 h 1279072"/>
              <a:gd name="connsiteX12" fmla="*/ 721179 w 2484665"/>
              <a:gd name="connsiteY12" fmla="*/ 1191986 h 1279072"/>
              <a:gd name="connsiteX13" fmla="*/ 658586 w 2484665"/>
              <a:gd name="connsiteY13" fmla="*/ 1224643 h 1279072"/>
              <a:gd name="connsiteX14" fmla="*/ 623208 w 2484665"/>
              <a:gd name="connsiteY14" fmla="*/ 1243693 h 1279072"/>
              <a:gd name="connsiteX15" fmla="*/ 590550 w 2484665"/>
              <a:gd name="connsiteY15" fmla="*/ 1251857 h 1279072"/>
              <a:gd name="connsiteX16" fmla="*/ 522515 w 2484665"/>
              <a:gd name="connsiteY16" fmla="*/ 1268186 h 1279072"/>
              <a:gd name="connsiteX17" fmla="*/ 394608 w 2484665"/>
              <a:gd name="connsiteY17" fmla="*/ 1279072 h 1279072"/>
              <a:gd name="connsiteX18" fmla="*/ 272143 w 2484665"/>
              <a:gd name="connsiteY18" fmla="*/ 1279072 h 1279072"/>
              <a:gd name="connsiteX19" fmla="*/ 163286 w 2484665"/>
              <a:gd name="connsiteY19" fmla="*/ 1279072 h 1279072"/>
              <a:gd name="connsiteX20" fmla="*/ 62593 w 2484665"/>
              <a:gd name="connsiteY20" fmla="*/ 1268186 h 1279072"/>
              <a:gd name="connsiteX21" fmla="*/ 32658 w 2484665"/>
              <a:gd name="connsiteY21" fmla="*/ 1257300 h 1279072"/>
              <a:gd name="connsiteX22" fmla="*/ 10886 w 2484665"/>
              <a:gd name="connsiteY22" fmla="*/ 1235529 h 1279072"/>
              <a:gd name="connsiteX23" fmla="*/ 0 w 2484665"/>
              <a:gd name="connsiteY23" fmla="*/ 1211036 h 1279072"/>
              <a:gd name="connsiteX24" fmla="*/ 0 w 2484665"/>
              <a:gd name="connsiteY24" fmla="*/ 1189264 h 1279072"/>
              <a:gd name="connsiteX25" fmla="*/ 8165 w 2484665"/>
              <a:gd name="connsiteY25" fmla="*/ 1162050 h 1279072"/>
              <a:gd name="connsiteX26" fmla="*/ 32658 w 2484665"/>
              <a:gd name="connsiteY26" fmla="*/ 1113064 h 1279072"/>
              <a:gd name="connsiteX27" fmla="*/ 103415 w 2484665"/>
              <a:gd name="connsiteY27" fmla="*/ 982436 h 1279072"/>
              <a:gd name="connsiteX28" fmla="*/ 166008 w 2484665"/>
              <a:gd name="connsiteY28" fmla="*/ 859972 h 1279072"/>
              <a:gd name="connsiteX29" fmla="*/ 176893 w 2484665"/>
              <a:gd name="connsiteY29" fmla="*/ 830036 h 1279072"/>
              <a:gd name="connsiteX30" fmla="*/ 176893 w 2484665"/>
              <a:gd name="connsiteY30" fmla="*/ 764722 h 1279072"/>
              <a:gd name="connsiteX31" fmla="*/ 174172 w 2484665"/>
              <a:gd name="connsiteY31" fmla="*/ 655864 h 1279072"/>
              <a:gd name="connsiteX32" fmla="*/ 171450 w 2484665"/>
              <a:gd name="connsiteY32" fmla="*/ 617764 h 1279072"/>
              <a:gd name="connsiteX33" fmla="*/ 155122 w 2484665"/>
              <a:gd name="connsiteY33" fmla="*/ 517072 h 1279072"/>
              <a:gd name="connsiteX34" fmla="*/ 141515 w 2484665"/>
              <a:gd name="connsiteY34" fmla="*/ 451757 h 1279072"/>
              <a:gd name="connsiteX35" fmla="*/ 136072 w 2484665"/>
              <a:gd name="connsiteY35" fmla="*/ 424543 h 1279072"/>
              <a:gd name="connsiteX36" fmla="*/ 141515 w 2484665"/>
              <a:gd name="connsiteY36" fmla="*/ 400050 h 1279072"/>
              <a:gd name="connsiteX37" fmla="*/ 149679 w 2484665"/>
              <a:gd name="connsiteY37" fmla="*/ 381000 h 1279072"/>
              <a:gd name="connsiteX38" fmla="*/ 163286 w 2484665"/>
              <a:gd name="connsiteY38" fmla="*/ 372836 h 1279072"/>
              <a:gd name="connsiteX39" fmla="*/ 176893 w 2484665"/>
              <a:gd name="connsiteY39" fmla="*/ 372836 h 1279072"/>
              <a:gd name="connsiteX40" fmla="*/ 187779 w 2484665"/>
              <a:gd name="connsiteY40" fmla="*/ 378279 h 1279072"/>
              <a:gd name="connsiteX41" fmla="*/ 201386 w 2484665"/>
              <a:gd name="connsiteY41" fmla="*/ 394607 h 1279072"/>
              <a:gd name="connsiteX42" fmla="*/ 214993 w 2484665"/>
              <a:gd name="connsiteY42" fmla="*/ 427264 h 1279072"/>
              <a:gd name="connsiteX43" fmla="*/ 288472 w 2484665"/>
              <a:gd name="connsiteY43" fmla="*/ 606879 h 1279072"/>
              <a:gd name="connsiteX44" fmla="*/ 348343 w 2484665"/>
              <a:gd name="connsiteY44" fmla="*/ 756557 h 1279072"/>
              <a:gd name="connsiteX45" fmla="*/ 375558 w 2484665"/>
              <a:gd name="connsiteY45" fmla="*/ 819150 h 1279072"/>
              <a:gd name="connsiteX46" fmla="*/ 391886 w 2484665"/>
              <a:gd name="connsiteY46" fmla="*/ 862693 h 1279072"/>
              <a:gd name="connsiteX47" fmla="*/ 413658 w 2484665"/>
              <a:gd name="connsiteY47" fmla="*/ 895350 h 1279072"/>
              <a:gd name="connsiteX48" fmla="*/ 435429 w 2484665"/>
              <a:gd name="connsiteY48" fmla="*/ 919843 h 1279072"/>
              <a:gd name="connsiteX49" fmla="*/ 462643 w 2484665"/>
              <a:gd name="connsiteY49" fmla="*/ 930729 h 1279072"/>
              <a:gd name="connsiteX50" fmla="*/ 500743 w 2484665"/>
              <a:gd name="connsiteY50" fmla="*/ 936172 h 1279072"/>
              <a:gd name="connsiteX51" fmla="*/ 538843 w 2484665"/>
              <a:gd name="connsiteY51" fmla="*/ 933450 h 1279072"/>
              <a:gd name="connsiteX52" fmla="*/ 587829 w 2484665"/>
              <a:gd name="connsiteY52" fmla="*/ 925286 h 1279072"/>
              <a:gd name="connsiteX53" fmla="*/ 620486 w 2484665"/>
              <a:gd name="connsiteY53" fmla="*/ 914400 h 1279072"/>
              <a:gd name="connsiteX54" fmla="*/ 734786 w 2484665"/>
              <a:gd name="connsiteY54" fmla="*/ 846364 h 1279072"/>
              <a:gd name="connsiteX55" fmla="*/ 1025979 w 2484665"/>
              <a:gd name="connsiteY55" fmla="*/ 683079 h 1279072"/>
              <a:gd name="connsiteX56" fmla="*/ 1189265 w 2484665"/>
              <a:gd name="connsiteY56" fmla="*/ 593272 h 1279072"/>
              <a:gd name="connsiteX0" fmla="*/ 1189265 w 2484665"/>
              <a:gd name="connsiteY0" fmla="*/ 560615 h 1246415"/>
              <a:gd name="connsiteX1" fmla="*/ 1673679 w 2484665"/>
              <a:gd name="connsiteY1" fmla="*/ 288472 h 1246415"/>
              <a:gd name="connsiteX2" fmla="*/ 1948543 w 2484665"/>
              <a:gd name="connsiteY2" fmla="*/ 133350 h 1246415"/>
              <a:gd name="connsiteX3" fmla="*/ 2090058 w 2484665"/>
              <a:gd name="connsiteY3" fmla="*/ 54429 h 1246415"/>
              <a:gd name="connsiteX4" fmla="*/ 2185308 w 2484665"/>
              <a:gd name="connsiteY4" fmla="*/ 0 h 1246415"/>
              <a:gd name="connsiteX5" fmla="*/ 2484665 w 2484665"/>
              <a:gd name="connsiteY5" fmla="*/ 193222 h 1246415"/>
              <a:gd name="connsiteX6" fmla="*/ 2449286 w 2484665"/>
              <a:gd name="connsiteY6" fmla="*/ 201386 h 1246415"/>
              <a:gd name="connsiteX7" fmla="*/ 2378529 w 2484665"/>
              <a:gd name="connsiteY7" fmla="*/ 225879 h 1246415"/>
              <a:gd name="connsiteX8" fmla="*/ 2286000 w 2484665"/>
              <a:gd name="connsiteY8" fmla="*/ 261257 h 1246415"/>
              <a:gd name="connsiteX9" fmla="*/ 2193472 w 2484665"/>
              <a:gd name="connsiteY9" fmla="*/ 307522 h 1246415"/>
              <a:gd name="connsiteX10" fmla="*/ 1398815 w 2484665"/>
              <a:gd name="connsiteY10" fmla="*/ 764722 h 1246415"/>
              <a:gd name="connsiteX11" fmla="*/ 721179 w 2484665"/>
              <a:gd name="connsiteY11" fmla="*/ 1159329 h 1246415"/>
              <a:gd name="connsiteX12" fmla="*/ 658586 w 2484665"/>
              <a:gd name="connsiteY12" fmla="*/ 1191986 h 1246415"/>
              <a:gd name="connsiteX13" fmla="*/ 623208 w 2484665"/>
              <a:gd name="connsiteY13" fmla="*/ 1211036 h 1246415"/>
              <a:gd name="connsiteX14" fmla="*/ 590550 w 2484665"/>
              <a:gd name="connsiteY14" fmla="*/ 1219200 h 1246415"/>
              <a:gd name="connsiteX15" fmla="*/ 522515 w 2484665"/>
              <a:gd name="connsiteY15" fmla="*/ 1235529 h 1246415"/>
              <a:gd name="connsiteX16" fmla="*/ 394608 w 2484665"/>
              <a:gd name="connsiteY16" fmla="*/ 1246415 h 1246415"/>
              <a:gd name="connsiteX17" fmla="*/ 272143 w 2484665"/>
              <a:gd name="connsiteY17" fmla="*/ 1246415 h 1246415"/>
              <a:gd name="connsiteX18" fmla="*/ 163286 w 2484665"/>
              <a:gd name="connsiteY18" fmla="*/ 1246415 h 1246415"/>
              <a:gd name="connsiteX19" fmla="*/ 62593 w 2484665"/>
              <a:gd name="connsiteY19" fmla="*/ 1235529 h 1246415"/>
              <a:gd name="connsiteX20" fmla="*/ 32658 w 2484665"/>
              <a:gd name="connsiteY20" fmla="*/ 1224643 h 1246415"/>
              <a:gd name="connsiteX21" fmla="*/ 10886 w 2484665"/>
              <a:gd name="connsiteY21" fmla="*/ 1202872 h 1246415"/>
              <a:gd name="connsiteX22" fmla="*/ 0 w 2484665"/>
              <a:gd name="connsiteY22" fmla="*/ 1178379 h 1246415"/>
              <a:gd name="connsiteX23" fmla="*/ 0 w 2484665"/>
              <a:gd name="connsiteY23" fmla="*/ 1156607 h 1246415"/>
              <a:gd name="connsiteX24" fmla="*/ 8165 w 2484665"/>
              <a:gd name="connsiteY24" fmla="*/ 1129393 h 1246415"/>
              <a:gd name="connsiteX25" fmla="*/ 32658 w 2484665"/>
              <a:gd name="connsiteY25" fmla="*/ 1080407 h 1246415"/>
              <a:gd name="connsiteX26" fmla="*/ 103415 w 2484665"/>
              <a:gd name="connsiteY26" fmla="*/ 949779 h 1246415"/>
              <a:gd name="connsiteX27" fmla="*/ 166008 w 2484665"/>
              <a:gd name="connsiteY27" fmla="*/ 827315 h 1246415"/>
              <a:gd name="connsiteX28" fmla="*/ 176893 w 2484665"/>
              <a:gd name="connsiteY28" fmla="*/ 797379 h 1246415"/>
              <a:gd name="connsiteX29" fmla="*/ 176893 w 2484665"/>
              <a:gd name="connsiteY29" fmla="*/ 732065 h 1246415"/>
              <a:gd name="connsiteX30" fmla="*/ 174172 w 2484665"/>
              <a:gd name="connsiteY30" fmla="*/ 623207 h 1246415"/>
              <a:gd name="connsiteX31" fmla="*/ 171450 w 2484665"/>
              <a:gd name="connsiteY31" fmla="*/ 585107 h 1246415"/>
              <a:gd name="connsiteX32" fmla="*/ 155122 w 2484665"/>
              <a:gd name="connsiteY32" fmla="*/ 484415 h 1246415"/>
              <a:gd name="connsiteX33" fmla="*/ 141515 w 2484665"/>
              <a:gd name="connsiteY33" fmla="*/ 419100 h 1246415"/>
              <a:gd name="connsiteX34" fmla="*/ 136072 w 2484665"/>
              <a:gd name="connsiteY34" fmla="*/ 391886 h 1246415"/>
              <a:gd name="connsiteX35" fmla="*/ 141515 w 2484665"/>
              <a:gd name="connsiteY35" fmla="*/ 367393 h 1246415"/>
              <a:gd name="connsiteX36" fmla="*/ 149679 w 2484665"/>
              <a:gd name="connsiteY36" fmla="*/ 348343 h 1246415"/>
              <a:gd name="connsiteX37" fmla="*/ 163286 w 2484665"/>
              <a:gd name="connsiteY37" fmla="*/ 340179 h 1246415"/>
              <a:gd name="connsiteX38" fmla="*/ 176893 w 2484665"/>
              <a:gd name="connsiteY38" fmla="*/ 340179 h 1246415"/>
              <a:gd name="connsiteX39" fmla="*/ 187779 w 2484665"/>
              <a:gd name="connsiteY39" fmla="*/ 345622 h 1246415"/>
              <a:gd name="connsiteX40" fmla="*/ 201386 w 2484665"/>
              <a:gd name="connsiteY40" fmla="*/ 361950 h 1246415"/>
              <a:gd name="connsiteX41" fmla="*/ 214993 w 2484665"/>
              <a:gd name="connsiteY41" fmla="*/ 394607 h 1246415"/>
              <a:gd name="connsiteX42" fmla="*/ 288472 w 2484665"/>
              <a:gd name="connsiteY42" fmla="*/ 574222 h 1246415"/>
              <a:gd name="connsiteX43" fmla="*/ 348343 w 2484665"/>
              <a:gd name="connsiteY43" fmla="*/ 723900 h 1246415"/>
              <a:gd name="connsiteX44" fmla="*/ 375558 w 2484665"/>
              <a:gd name="connsiteY44" fmla="*/ 786493 h 1246415"/>
              <a:gd name="connsiteX45" fmla="*/ 391886 w 2484665"/>
              <a:gd name="connsiteY45" fmla="*/ 830036 h 1246415"/>
              <a:gd name="connsiteX46" fmla="*/ 413658 w 2484665"/>
              <a:gd name="connsiteY46" fmla="*/ 862693 h 1246415"/>
              <a:gd name="connsiteX47" fmla="*/ 435429 w 2484665"/>
              <a:gd name="connsiteY47" fmla="*/ 887186 h 1246415"/>
              <a:gd name="connsiteX48" fmla="*/ 462643 w 2484665"/>
              <a:gd name="connsiteY48" fmla="*/ 898072 h 1246415"/>
              <a:gd name="connsiteX49" fmla="*/ 500743 w 2484665"/>
              <a:gd name="connsiteY49" fmla="*/ 903515 h 1246415"/>
              <a:gd name="connsiteX50" fmla="*/ 538843 w 2484665"/>
              <a:gd name="connsiteY50" fmla="*/ 900793 h 1246415"/>
              <a:gd name="connsiteX51" fmla="*/ 587829 w 2484665"/>
              <a:gd name="connsiteY51" fmla="*/ 892629 h 1246415"/>
              <a:gd name="connsiteX52" fmla="*/ 620486 w 2484665"/>
              <a:gd name="connsiteY52" fmla="*/ 881743 h 1246415"/>
              <a:gd name="connsiteX53" fmla="*/ 734786 w 2484665"/>
              <a:gd name="connsiteY53" fmla="*/ 813707 h 1246415"/>
              <a:gd name="connsiteX54" fmla="*/ 1025979 w 2484665"/>
              <a:gd name="connsiteY54" fmla="*/ 650422 h 1246415"/>
              <a:gd name="connsiteX55" fmla="*/ 1189265 w 2484665"/>
              <a:gd name="connsiteY55" fmla="*/ 560615 h 1246415"/>
              <a:gd name="connsiteX0" fmla="*/ 1189265 w 2449286"/>
              <a:gd name="connsiteY0" fmla="*/ 560615 h 1246415"/>
              <a:gd name="connsiteX1" fmla="*/ 1673679 w 2449286"/>
              <a:gd name="connsiteY1" fmla="*/ 288472 h 1246415"/>
              <a:gd name="connsiteX2" fmla="*/ 1948543 w 2449286"/>
              <a:gd name="connsiteY2" fmla="*/ 133350 h 1246415"/>
              <a:gd name="connsiteX3" fmla="*/ 2090058 w 2449286"/>
              <a:gd name="connsiteY3" fmla="*/ 54429 h 1246415"/>
              <a:gd name="connsiteX4" fmla="*/ 2185308 w 2449286"/>
              <a:gd name="connsiteY4" fmla="*/ 0 h 1246415"/>
              <a:gd name="connsiteX5" fmla="*/ 2449286 w 2449286"/>
              <a:gd name="connsiteY5" fmla="*/ 201386 h 1246415"/>
              <a:gd name="connsiteX6" fmla="*/ 2378529 w 2449286"/>
              <a:gd name="connsiteY6" fmla="*/ 225879 h 1246415"/>
              <a:gd name="connsiteX7" fmla="*/ 2286000 w 2449286"/>
              <a:gd name="connsiteY7" fmla="*/ 261257 h 1246415"/>
              <a:gd name="connsiteX8" fmla="*/ 2193472 w 2449286"/>
              <a:gd name="connsiteY8" fmla="*/ 307522 h 1246415"/>
              <a:gd name="connsiteX9" fmla="*/ 1398815 w 2449286"/>
              <a:gd name="connsiteY9" fmla="*/ 764722 h 1246415"/>
              <a:gd name="connsiteX10" fmla="*/ 721179 w 2449286"/>
              <a:gd name="connsiteY10" fmla="*/ 1159329 h 1246415"/>
              <a:gd name="connsiteX11" fmla="*/ 658586 w 2449286"/>
              <a:gd name="connsiteY11" fmla="*/ 1191986 h 1246415"/>
              <a:gd name="connsiteX12" fmla="*/ 623208 w 2449286"/>
              <a:gd name="connsiteY12" fmla="*/ 1211036 h 1246415"/>
              <a:gd name="connsiteX13" fmla="*/ 590550 w 2449286"/>
              <a:gd name="connsiteY13" fmla="*/ 1219200 h 1246415"/>
              <a:gd name="connsiteX14" fmla="*/ 522515 w 2449286"/>
              <a:gd name="connsiteY14" fmla="*/ 1235529 h 1246415"/>
              <a:gd name="connsiteX15" fmla="*/ 394608 w 2449286"/>
              <a:gd name="connsiteY15" fmla="*/ 1246415 h 1246415"/>
              <a:gd name="connsiteX16" fmla="*/ 272143 w 2449286"/>
              <a:gd name="connsiteY16" fmla="*/ 1246415 h 1246415"/>
              <a:gd name="connsiteX17" fmla="*/ 163286 w 2449286"/>
              <a:gd name="connsiteY17" fmla="*/ 1246415 h 1246415"/>
              <a:gd name="connsiteX18" fmla="*/ 62593 w 2449286"/>
              <a:gd name="connsiteY18" fmla="*/ 1235529 h 1246415"/>
              <a:gd name="connsiteX19" fmla="*/ 32658 w 2449286"/>
              <a:gd name="connsiteY19" fmla="*/ 1224643 h 1246415"/>
              <a:gd name="connsiteX20" fmla="*/ 10886 w 2449286"/>
              <a:gd name="connsiteY20" fmla="*/ 1202872 h 1246415"/>
              <a:gd name="connsiteX21" fmla="*/ 0 w 2449286"/>
              <a:gd name="connsiteY21" fmla="*/ 1178379 h 1246415"/>
              <a:gd name="connsiteX22" fmla="*/ 0 w 2449286"/>
              <a:gd name="connsiteY22" fmla="*/ 1156607 h 1246415"/>
              <a:gd name="connsiteX23" fmla="*/ 8165 w 2449286"/>
              <a:gd name="connsiteY23" fmla="*/ 1129393 h 1246415"/>
              <a:gd name="connsiteX24" fmla="*/ 32658 w 2449286"/>
              <a:gd name="connsiteY24" fmla="*/ 1080407 h 1246415"/>
              <a:gd name="connsiteX25" fmla="*/ 103415 w 2449286"/>
              <a:gd name="connsiteY25" fmla="*/ 949779 h 1246415"/>
              <a:gd name="connsiteX26" fmla="*/ 166008 w 2449286"/>
              <a:gd name="connsiteY26" fmla="*/ 827315 h 1246415"/>
              <a:gd name="connsiteX27" fmla="*/ 176893 w 2449286"/>
              <a:gd name="connsiteY27" fmla="*/ 797379 h 1246415"/>
              <a:gd name="connsiteX28" fmla="*/ 176893 w 2449286"/>
              <a:gd name="connsiteY28" fmla="*/ 732065 h 1246415"/>
              <a:gd name="connsiteX29" fmla="*/ 174172 w 2449286"/>
              <a:gd name="connsiteY29" fmla="*/ 623207 h 1246415"/>
              <a:gd name="connsiteX30" fmla="*/ 171450 w 2449286"/>
              <a:gd name="connsiteY30" fmla="*/ 585107 h 1246415"/>
              <a:gd name="connsiteX31" fmla="*/ 155122 w 2449286"/>
              <a:gd name="connsiteY31" fmla="*/ 484415 h 1246415"/>
              <a:gd name="connsiteX32" fmla="*/ 141515 w 2449286"/>
              <a:gd name="connsiteY32" fmla="*/ 419100 h 1246415"/>
              <a:gd name="connsiteX33" fmla="*/ 136072 w 2449286"/>
              <a:gd name="connsiteY33" fmla="*/ 391886 h 1246415"/>
              <a:gd name="connsiteX34" fmla="*/ 141515 w 2449286"/>
              <a:gd name="connsiteY34" fmla="*/ 367393 h 1246415"/>
              <a:gd name="connsiteX35" fmla="*/ 149679 w 2449286"/>
              <a:gd name="connsiteY35" fmla="*/ 348343 h 1246415"/>
              <a:gd name="connsiteX36" fmla="*/ 163286 w 2449286"/>
              <a:gd name="connsiteY36" fmla="*/ 340179 h 1246415"/>
              <a:gd name="connsiteX37" fmla="*/ 176893 w 2449286"/>
              <a:gd name="connsiteY37" fmla="*/ 340179 h 1246415"/>
              <a:gd name="connsiteX38" fmla="*/ 187779 w 2449286"/>
              <a:gd name="connsiteY38" fmla="*/ 345622 h 1246415"/>
              <a:gd name="connsiteX39" fmla="*/ 201386 w 2449286"/>
              <a:gd name="connsiteY39" fmla="*/ 361950 h 1246415"/>
              <a:gd name="connsiteX40" fmla="*/ 214993 w 2449286"/>
              <a:gd name="connsiteY40" fmla="*/ 394607 h 1246415"/>
              <a:gd name="connsiteX41" fmla="*/ 288472 w 2449286"/>
              <a:gd name="connsiteY41" fmla="*/ 574222 h 1246415"/>
              <a:gd name="connsiteX42" fmla="*/ 348343 w 2449286"/>
              <a:gd name="connsiteY42" fmla="*/ 723900 h 1246415"/>
              <a:gd name="connsiteX43" fmla="*/ 375558 w 2449286"/>
              <a:gd name="connsiteY43" fmla="*/ 786493 h 1246415"/>
              <a:gd name="connsiteX44" fmla="*/ 391886 w 2449286"/>
              <a:gd name="connsiteY44" fmla="*/ 830036 h 1246415"/>
              <a:gd name="connsiteX45" fmla="*/ 413658 w 2449286"/>
              <a:gd name="connsiteY45" fmla="*/ 862693 h 1246415"/>
              <a:gd name="connsiteX46" fmla="*/ 435429 w 2449286"/>
              <a:gd name="connsiteY46" fmla="*/ 887186 h 1246415"/>
              <a:gd name="connsiteX47" fmla="*/ 462643 w 2449286"/>
              <a:gd name="connsiteY47" fmla="*/ 898072 h 1246415"/>
              <a:gd name="connsiteX48" fmla="*/ 500743 w 2449286"/>
              <a:gd name="connsiteY48" fmla="*/ 903515 h 1246415"/>
              <a:gd name="connsiteX49" fmla="*/ 538843 w 2449286"/>
              <a:gd name="connsiteY49" fmla="*/ 900793 h 1246415"/>
              <a:gd name="connsiteX50" fmla="*/ 587829 w 2449286"/>
              <a:gd name="connsiteY50" fmla="*/ 892629 h 1246415"/>
              <a:gd name="connsiteX51" fmla="*/ 620486 w 2449286"/>
              <a:gd name="connsiteY51" fmla="*/ 881743 h 1246415"/>
              <a:gd name="connsiteX52" fmla="*/ 734786 w 2449286"/>
              <a:gd name="connsiteY52" fmla="*/ 813707 h 1246415"/>
              <a:gd name="connsiteX53" fmla="*/ 1025979 w 2449286"/>
              <a:gd name="connsiteY53" fmla="*/ 650422 h 1246415"/>
              <a:gd name="connsiteX54" fmla="*/ 1189265 w 2449286"/>
              <a:gd name="connsiteY54" fmla="*/ 560615 h 1246415"/>
              <a:gd name="connsiteX0" fmla="*/ 1189265 w 2378529"/>
              <a:gd name="connsiteY0" fmla="*/ 560615 h 1246415"/>
              <a:gd name="connsiteX1" fmla="*/ 1673679 w 2378529"/>
              <a:gd name="connsiteY1" fmla="*/ 288472 h 1246415"/>
              <a:gd name="connsiteX2" fmla="*/ 1948543 w 2378529"/>
              <a:gd name="connsiteY2" fmla="*/ 133350 h 1246415"/>
              <a:gd name="connsiteX3" fmla="*/ 2090058 w 2378529"/>
              <a:gd name="connsiteY3" fmla="*/ 54429 h 1246415"/>
              <a:gd name="connsiteX4" fmla="*/ 2185308 w 2378529"/>
              <a:gd name="connsiteY4" fmla="*/ 0 h 1246415"/>
              <a:gd name="connsiteX5" fmla="*/ 2378529 w 2378529"/>
              <a:gd name="connsiteY5" fmla="*/ 225879 h 1246415"/>
              <a:gd name="connsiteX6" fmla="*/ 2286000 w 2378529"/>
              <a:gd name="connsiteY6" fmla="*/ 261257 h 1246415"/>
              <a:gd name="connsiteX7" fmla="*/ 2193472 w 2378529"/>
              <a:gd name="connsiteY7" fmla="*/ 307522 h 1246415"/>
              <a:gd name="connsiteX8" fmla="*/ 1398815 w 2378529"/>
              <a:gd name="connsiteY8" fmla="*/ 764722 h 1246415"/>
              <a:gd name="connsiteX9" fmla="*/ 721179 w 2378529"/>
              <a:gd name="connsiteY9" fmla="*/ 1159329 h 1246415"/>
              <a:gd name="connsiteX10" fmla="*/ 658586 w 2378529"/>
              <a:gd name="connsiteY10" fmla="*/ 1191986 h 1246415"/>
              <a:gd name="connsiteX11" fmla="*/ 623208 w 2378529"/>
              <a:gd name="connsiteY11" fmla="*/ 1211036 h 1246415"/>
              <a:gd name="connsiteX12" fmla="*/ 590550 w 2378529"/>
              <a:gd name="connsiteY12" fmla="*/ 1219200 h 1246415"/>
              <a:gd name="connsiteX13" fmla="*/ 522515 w 2378529"/>
              <a:gd name="connsiteY13" fmla="*/ 1235529 h 1246415"/>
              <a:gd name="connsiteX14" fmla="*/ 394608 w 2378529"/>
              <a:gd name="connsiteY14" fmla="*/ 1246415 h 1246415"/>
              <a:gd name="connsiteX15" fmla="*/ 272143 w 2378529"/>
              <a:gd name="connsiteY15" fmla="*/ 1246415 h 1246415"/>
              <a:gd name="connsiteX16" fmla="*/ 163286 w 2378529"/>
              <a:gd name="connsiteY16" fmla="*/ 1246415 h 1246415"/>
              <a:gd name="connsiteX17" fmla="*/ 62593 w 2378529"/>
              <a:gd name="connsiteY17" fmla="*/ 1235529 h 1246415"/>
              <a:gd name="connsiteX18" fmla="*/ 32658 w 2378529"/>
              <a:gd name="connsiteY18" fmla="*/ 1224643 h 1246415"/>
              <a:gd name="connsiteX19" fmla="*/ 10886 w 2378529"/>
              <a:gd name="connsiteY19" fmla="*/ 1202872 h 1246415"/>
              <a:gd name="connsiteX20" fmla="*/ 0 w 2378529"/>
              <a:gd name="connsiteY20" fmla="*/ 1178379 h 1246415"/>
              <a:gd name="connsiteX21" fmla="*/ 0 w 2378529"/>
              <a:gd name="connsiteY21" fmla="*/ 1156607 h 1246415"/>
              <a:gd name="connsiteX22" fmla="*/ 8165 w 2378529"/>
              <a:gd name="connsiteY22" fmla="*/ 1129393 h 1246415"/>
              <a:gd name="connsiteX23" fmla="*/ 32658 w 2378529"/>
              <a:gd name="connsiteY23" fmla="*/ 1080407 h 1246415"/>
              <a:gd name="connsiteX24" fmla="*/ 103415 w 2378529"/>
              <a:gd name="connsiteY24" fmla="*/ 949779 h 1246415"/>
              <a:gd name="connsiteX25" fmla="*/ 166008 w 2378529"/>
              <a:gd name="connsiteY25" fmla="*/ 827315 h 1246415"/>
              <a:gd name="connsiteX26" fmla="*/ 176893 w 2378529"/>
              <a:gd name="connsiteY26" fmla="*/ 797379 h 1246415"/>
              <a:gd name="connsiteX27" fmla="*/ 176893 w 2378529"/>
              <a:gd name="connsiteY27" fmla="*/ 732065 h 1246415"/>
              <a:gd name="connsiteX28" fmla="*/ 174172 w 2378529"/>
              <a:gd name="connsiteY28" fmla="*/ 623207 h 1246415"/>
              <a:gd name="connsiteX29" fmla="*/ 171450 w 2378529"/>
              <a:gd name="connsiteY29" fmla="*/ 585107 h 1246415"/>
              <a:gd name="connsiteX30" fmla="*/ 155122 w 2378529"/>
              <a:gd name="connsiteY30" fmla="*/ 484415 h 1246415"/>
              <a:gd name="connsiteX31" fmla="*/ 141515 w 2378529"/>
              <a:gd name="connsiteY31" fmla="*/ 419100 h 1246415"/>
              <a:gd name="connsiteX32" fmla="*/ 136072 w 2378529"/>
              <a:gd name="connsiteY32" fmla="*/ 391886 h 1246415"/>
              <a:gd name="connsiteX33" fmla="*/ 141515 w 2378529"/>
              <a:gd name="connsiteY33" fmla="*/ 367393 h 1246415"/>
              <a:gd name="connsiteX34" fmla="*/ 149679 w 2378529"/>
              <a:gd name="connsiteY34" fmla="*/ 348343 h 1246415"/>
              <a:gd name="connsiteX35" fmla="*/ 163286 w 2378529"/>
              <a:gd name="connsiteY35" fmla="*/ 340179 h 1246415"/>
              <a:gd name="connsiteX36" fmla="*/ 176893 w 2378529"/>
              <a:gd name="connsiteY36" fmla="*/ 340179 h 1246415"/>
              <a:gd name="connsiteX37" fmla="*/ 187779 w 2378529"/>
              <a:gd name="connsiteY37" fmla="*/ 345622 h 1246415"/>
              <a:gd name="connsiteX38" fmla="*/ 201386 w 2378529"/>
              <a:gd name="connsiteY38" fmla="*/ 361950 h 1246415"/>
              <a:gd name="connsiteX39" fmla="*/ 214993 w 2378529"/>
              <a:gd name="connsiteY39" fmla="*/ 394607 h 1246415"/>
              <a:gd name="connsiteX40" fmla="*/ 288472 w 2378529"/>
              <a:gd name="connsiteY40" fmla="*/ 574222 h 1246415"/>
              <a:gd name="connsiteX41" fmla="*/ 348343 w 2378529"/>
              <a:gd name="connsiteY41" fmla="*/ 723900 h 1246415"/>
              <a:gd name="connsiteX42" fmla="*/ 375558 w 2378529"/>
              <a:gd name="connsiteY42" fmla="*/ 786493 h 1246415"/>
              <a:gd name="connsiteX43" fmla="*/ 391886 w 2378529"/>
              <a:gd name="connsiteY43" fmla="*/ 830036 h 1246415"/>
              <a:gd name="connsiteX44" fmla="*/ 413658 w 2378529"/>
              <a:gd name="connsiteY44" fmla="*/ 862693 h 1246415"/>
              <a:gd name="connsiteX45" fmla="*/ 435429 w 2378529"/>
              <a:gd name="connsiteY45" fmla="*/ 887186 h 1246415"/>
              <a:gd name="connsiteX46" fmla="*/ 462643 w 2378529"/>
              <a:gd name="connsiteY46" fmla="*/ 898072 h 1246415"/>
              <a:gd name="connsiteX47" fmla="*/ 500743 w 2378529"/>
              <a:gd name="connsiteY47" fmla="*/ 903515 h 1246415"/>
              <a:gd name="connsiteX48" fmla="*/ 538843 w 2378529"/>
              <a:gd name="connsiteY48" fmla="*/ 900793 h 1246415"/>
              <a:gd name="connsiteX49" fmla="*/ 587829 w 2378529"/>
              <a:gd name="connsiteY49" fmla="*/ 892629 h 1246415"/>
              <a:gd name="connsiteX50" fmla="*/ 620486 w 2378529"/>
              <a:gd name="connsiteY50" fmla="*/ 881743 h 1246415"/>
              <a:gd name="connsiteX51" fmla="*/ 734786 w 2378529"/>
              <a:gd name="connsiteY51" fmla="*/ 813707 h 1246415"/>
              <a:gd name="connsiteX52" fmla="*/ 1025979 w 2378529"/>
              <a:gd name="connsiteY52" fmla="*/ 650422 h 1246415"/>
              <a:gd name="connsiteX53" fmla="*/ 1189265 w 2378529"/>
              <a:gd name="connsiteY53" fmla="*/ 560615 h 1246415"/>
              <a:gd name="connsiteX0" fmla="*/ 1189265 w 2286000"/>
              <a:gd name="connsiteY0" fmla="*/ 560615 h 1246415"/>
              <a:gd name="connsiteX1" fmla="*/ 1673679 w 2286000"/>
              <a:gd name="connsiteY1" fmla="*/ 288472 h 1246415"/>
              <a:gd name="connsiteX2" fmla="*/ 1948543 w 2286000"/>
              <a:gd name="connsiteY2" fmla="*/ 133350 h 1246415"/>
              <a:gd name="connsiteX3" fmla="*/ 2090058 w 2286000"/>
              <a:gd name="connsiteY3" fmla="*/ 54429 h 1246415"/>
              <a:gd name="connsiteX4" fmla="*/ 2185308 w 2286000"/>
              <a:gd name="connsiteY4" fmla="*/ 0 h 1246415"/>
              <a:gd name="connsiteX5" fmla="*/ 2286000 w 2286000"/>
              <a:gd name="connsiteY5" fmla="*/ 261257 h 1246415"/>
              <a:gd name="connsiteX6" fmla="*/ 2193472 w 2286000"/>
              <a:gd name="connsiteY6" fmla="*/ 307522 h 1246415"/>
              <a:gd name="connsiteX7" fmla="*/ 1398815 w 2286000"/>
              <a:gd name="connsiteY7" fmla="*/ 764722 h 1246415"/>
              <a:gd name="connsiteX8" fmla="*/ 721179 w 2286000"/>
              <a:gd name="connsiteY8" fmla="*/ 1159329 h 1246415"/>
              <a:gd name="connsiteX9" fmla="*/ 658586 w 2286000"/>
              <a:gd name="connsiteY9" fmla="*/ 1191986 h 1246415"/>
              <a:gd name="connsiteX10" fmla="*/ 623208 w 2286000"/>
              <a:gd name="connsiteY10" fmla="*/ 1211036 h 1246415"/>
              <a:gd name="connsiteX11" fmla="*/ 590550 w 2286000"/>
              <a:gd name="connsiteY11" fmla="*/ 1219200 h 1246415"/>
              <a:gd name="connsiteX12" fmla="*/ 522515 w 2286000"/>
              <a:gd name="connsiteY12" fmla="*/ 1235529 h 1246415"/>
              <a:gd name="connsiteX13" fmla="*/ 394608 w 2286000"/>
              <a:gd name="connsiteY13" fmla="*/ 1246415 h 1246415"/>
              <a:gd name="connsiteX14" fmla="*/ 272143 w 2286000"/>
              <a:gd name="connsiteY14" fmla="*/ 1246415 h 1246415"/>
              <a:gd name="connsiteX15" fmla="*/ 163286 w 2286000"/>
              <a:gd name="connsiteY15" fmla="*/ 1246415 h 1246415"/>
              <a:gd name="connsiteX16" fmla="*/ 62593 w 2286000"/>
              <a:gd name="connsiteY16" fmla="*/ 1235529 h 1246415"/>
              <a:gd name="connsiteX17" fmla="*/ 32658 w 2286000"/>
              <a:gd name="connsiteY17" fmla="*/ 1224643 h 1246415"/>
              <a:gd name="connsiteX18" fmla="*/ 10886 w 2286000"/>
              <a:gd name="connsiteY18" fmla="*/ 1202872 h 1246415"/>
              <a:gd name="connsiteX19" fmla="*/ 0 w 2286000"/>
              <a:gd name="connsiteY19" fmla="*/ 1178379 h 1246415"/>
              <a:gd name="connsiteX20" fmla="*/ 0 w 2286000"/>
              <a:gd name="connsiteY20" fmla="*/ 1156607 h 1246415"/>
              <a:gd name="connsiteX21" fmla="*/ 8165 w 2286000"/>
              <a:gd name="connsiteY21" fmla="*/ 1129393 h 1246415"/>
              <a:gd name="connsiteX22" fmla="*/ 32658 w 2286000"/>
              <a:gd name="connsiteY22" fmla="*/ 1080407 h 1246415"/>
              <a:gd name="connsiteX23" fmla="*/ 103415 w 2286000"/>
              <a:gd name="connsiteY23" fmla="*/ 949779 h 1246415"/>
              <a:gd name="connsiteX24" fmla="*/ 166008 w 2286000"/>
              <a:gd name="connsiteY24" fmla="*/ 827315 h 1246415"/>
              <a:gd name="connsiteX25" fmla="*/ 176893 w 2286000"/>
              <a:gd name="connsiteY25" fmla="*/ 797379 h 1246415"/>
              <a:gd name="connsiteX26" fmla="*/ 176893 w 2286000"/>
              <a:gd name="connsiteY26" fmla="*/ 732065 h 1246415"/>
              <a:gd name="connsiteX27" fmla="*/ 174172 w 2286000"/>
              <a:gd name="connsiteY27" fmla="*/ 623207 h 1246415"/>
              <a:gd name="connsiteX28" fmla="*/ 171450 w 2286000"/>
              <a:gd name="connsiteY28" fmla="*/ 585107 h 1246415"/>
              <a:gd name="connsiteX29" fmla="*/ 155122 w 2286000"/>
              <a:gd name="connsiteY29" fmla="*/ 484415 h 1246415"/>
              <a:gd name="connsiteX30" fmla="*/ 141515 w 2286000"/>
              <a:gd name="connsiteY30" fmla="*/ 419100 h 1246415"/>
              <a:gd name="connsiteX31" fmla="*/ 136072 w 2286000"/>
              <a:gd name="connsiteY31" fmla="*/ 391886 h 1246415"/>
              <a:gd name="connsiteX32" fmla="*/ 141515 w 2286000"/>
              <a:gd name="connsiteY32" fmla="*/ 367393 h 1246415"/>
              <a:gd name="connsiteX33" fmla="*/ 149679 w 2286000"/>
              <a:gd name="connsiteY33" fmla="*/ 348343 h 1246415"/>
              <a:gd name="connsiteX34" fmla="*/ 163286 w 2286000"/>
              <a:gd name="connsiteY34" fmla="*/ 340179 h 1246415"/>
              <a:gd name="connsiteX35" fmla="*/ 176893 w 2286000"/>
              <a:gd name="connsiteY35" fmla="*/ 340179 h 1246415"/>
              <a:gd name="connsiteX36" fmla="*/ 187779 w 2286000"/>
              <a:gd name="connsiteY36" fmla="*/ 345622 h 1246415"/>
              <a:gd name="connsiteX37" fmla="*/ 201386 w 2286000"/>
              <a:gd name="connsiteY37" fmla="*/ 361950 h 1246415"/>
              <a:gd name="connsiteX38" fmla="*/ 214993 w 2286000"/>
              <a:gd name="connsiteY38" fmla="*/ 394607 h 1246415"/>
              <a:gd name="connsiteX39" fmla="*/ 288472 w 2286000"/>
              <a:gd name="connsiteY39" fmla="*/ 574222 h 1246415"/>
              <a:gd name="connsiteX40" fmla="*/ 348343 w 2286000"/>
              <a:gd name="connsiteY40" fmla="*/ 723900 h 1246415"/>
              <a:gd name="connsiteX41" fmla="*/ 375558 w 2286000"/>
              <a:gd name="connsiteY41" fmla="*/ 786493 h 1246415"/>
              <a:gd name="connsiteX42" fmla="*/ 391886 w 2286000"/>
              <a:gd name="connsiteY42" fmla="*/ 830036 h 1246415"/>
              <a:gd name="connsiteX43" fmla="*/ 413658 w 2286000"/>
              <a:gd name="connsiteY43" fmla="*/ 862693 h 1246415"/>
              <a:gd name="connsiteX44" fmla="*/ 435429 w 2286000"/>
              <a:gd name="connsiteY44" fmla="*/ 887186 h 1246415"/>
              <a:gd name="connsiteX45" fmla="*/ 462643 w 2286000"/>
              <a:gd name="connsiteY45" fmla="*/ 898072 h 1246415"/>
              <a:gd name="connsiteX46" fmla="*/ 500743 w 2286000"/>
              <a:gd name="connsiteY46" fmla="*/ 903515 h 1246415"/>
              <a:gd name="connsiteX47" fmla="*/ 538843 w 2286000"/>
              <a:gd name="connsiteY47" fmla="*/ 900793 h 1246415"/>
              <a:gd name="connsiteX48" fmla="*/ 587829 w 2286000"/>
              <a:gd name="connsiteY48" fmla="*/ 892629 h 1246415"/>
              <a:gd name="connsiteX49" fmla="*/ 620486 w 2286000"/>
              <a:gd name="connsiteY49" fmla="*/ 881743 h 1246415"/>
              <a:gd name="connsiteX50" fmla="*/ 734786 w 2286000"/>
              <a:gd name="connsiteY50" fmla="*/ 813707 h 1246415"/>
              <a:gd name="connsiteX51" fmla="*/ 1025979 w 2286000"/>
              <a:gd name="connsiteY51" fmla="*/ 650422 h 1246415"/>
              <a:gd name="connsiteX52" fmla="*/ 1189265 w 2286000"/>
              <a:gd name="connsiteY52" fmla="*/ 560615 h 1246415"/>
              <a:gd name="connsiteX0" fmla="*/ 1189265 w 2193472"/>
              <a:gd name="connsiteY0" fmla="*/ 560615 h 1246415"/>
              <a:gd name="connsiteX1" fmla="*/ 1673679 w 2193472"/>
              <a:gd name="connsiteY1" fmla="*/ 288472 h 1246415"/>
              <a:gd name="connsiteX2" fmla="*/ 1948543 w 2193472"/>
              <a:gd name="connsiteY2" fmla="*/ 133350 h 1246415"/>
              <a:gd name="connsiteX3" fmla="*/ 2090058 w 2193472"/>
              <a:gd name="connsiteY3" fmla="*/ 54429 h 1246415"/>
              <a:gd name="connsiteX4" fmla="*/ 2185308 w 2193472"/>
              <a:gd name="connsiteY4" fmla="*/ 0 h 1246415"/>
              <a:gd name="connsiteX5" fmla="*/ 2193472 w 2193472"/>
              <a:gd name="connsiteY5" fmla="*/ 307522 h 1246415"/>
              <a:gd name="connsiteX6" fmla="*/ 1398815 w 2193472"/>
              <a:gd name="connsiteY6" fmla="*/ 764722 h 1246415"/>
              <a:gd name="connsiteX7" fmla="*/ 721179 w 2193472"/>
              <a:gd name="connsiteY7" fmla="*/ 1159329 h 1246415"/>
              <a:gd name="connsiteX8" fmla="*/ 658586 w 2193472"/>
              <a:gd name="connsiteY8" fmla="*/ 1191986 h 1246415"/>
              <a:gd name="connsiteX9" fmla="*/ 623208 w 2193472"/>
              <a:gd name="connsiteY9" fmla="*/ 1211036 h 1246415"/>
              <a:gd name="connsiteX10" fmla="*/ 590550 w 2193472"/>
              <a:gd name="connsiteY10" fmla="*/ 1219200 h 1246415"/>
              <a:gd name="connsiteX11" fmla="*/ 522515 w 2193472"/>
              <a:gd name="connsiteY11" fmla="*/ 1235529 h 1246415"/>
              <a:gd name="connsiteX12" fmla="*/ 394608 w 2193472"/>
              <a:gd name="connsiteY12" fmla="*/ 1246415 h 1246415"/>
              <a:gd name="connsiteX13" fmla="*/ 272143 w 2193472"/>
              <a:gd name="connsiteY13" fmla="*/ 1246415 h 1246415"/>
              <a:gd name="connsiteX14" fmla="*/ 163286 w 2193472"/>
              <a:gd name="connsiteY14" fmla="*/ 1246415 h 1246415"/>
              <a:gd name="connsiteX15" fmla="*/ 62593 w 2193472"/>
              <a:gd name="connsiteY15" fmla="*/ 1235529 h 1246415"/>
              <a:gd name="connsiteX16" fmla="*/ 32658 w 2193472"/>
              <a:gd name="connsiteY16" fmla="*/ 1224643 h 1246415"/>
              <a:gd name="connsiteX17" fmla="*/ 10886 w 2193472"/>
              <a:gd name="connsiteY17" fmla="*/ 1202872 h 1246415"/>
              <a:gd name="connsiteX18" fmla="*/ 0 w 2193472"/>
              <a:gd name="connsiteY18" fmla="*/ 1178379 h 1246415"/>
              <a:gd name="connsiteX19" fmla="*/ 0 w 2193472"/>
              <a:gd name="connsiteY19" fmla="*/ 1156607 h 1246415"/>
              <a:gd name="connsiteX20" fmla="*/ 8165 w 2193472"/>
              <a:gd name="connsiteY20" fmla="*/ 1129393 h 1246415"/>
              <a:gd name="connsiteX21" fmla="*/ 32658 w 2193472"/>
              <a:gd name="connsiteY21" fmla="*/ 1080407 h 1246415"/>
              <a:gd name="connsiteX22" fmla="*/ 103415 w 2193472"/>
              <a:gd name="connsiteY22" fmla="*/ 949779 h 1246415"/>
              <a:gd name="connsiteX23" fmla="*/ 166008 w 2193472"/>
              <a:gd name="connsiteY23" fmla="*/ 827315 h 1246415"/>
              <a:gd name="connsiteX24" fmla="*/ 176893 w 2193472"/>
              <a:gd name="connsiteY24" fmla="*/ 797379 h 1246415"/>
              <a:gd name="connsiteX25" fmla="*/ 176893 w 2193472"/>
              <a:gd name="connsiteY25" fmla="*/ 732065 h 1246415"/>
              <a:gd name="connsiteX26" fmla="*/ 174172 w 2193472"/>
              <a:gd name="connsiteY26" fmla="*/ 623207 h 1246415"/>
              <a:gd name="connsiteX27" fmla="*/ 171450 w 2193472"/>
              <a:gd name="connsiteY27" fmla="*/ 585107 h 1246415"/>
              <a:gd name="connsiteX28" fmla="*/ 155122 w 2193472"/>
              <a:gd name="connsiteY28" fmla="*/ 484415 h 1246415"/>
              <a:gd name="connsiteX29" fmla="*/ 141515 w 2193472"/>
              <a:gd name="connsiteY29" fmla="*/ 419100 h 1246415"/>
              <a:gd name="connsiteX30" fmla="*/ 136072 w 2193472"/>
              <a:gd name="connsiteY30" fmla="*/ 391886 h 1246415"/>
              <a:gd name="connsiteX31" fmla="*/ 141515 w 2193472"/>
              <a:gd name="connsiteY31" fmla="*/ 367393 h 1246415"/>
              <a:gd name="connsiteX32" fmla="*/ 149679 w 2193472"/>
              <a:gd name="connsiteY32" fmla="*/ 348343 h 1246415"/>
              <a:gd name="connsiteX33" fmla="*/ 163286 w 2193472"/>
              <a:gd name="connsiteY33" fmla="*/ 340179 h 1246415"/>
              <a:gd name="connsiteX34" fmla="*/ 176893 w 2193472"/>
              <a:gd name="connsiteY34" fmla="*/ 340179 h 1246415"/>
              <a:gd name="connsiteX35" fmla="*/ 187779 w 2193472"/>
              <a:gd name="connsiteY35" fmla="*/ 345622 h 1246415"/>
              <a:gd name="connsiteX36" fmla="*/ 201386 w 2193472"/>
              <a:gd name="connsiteY36" fmla="*/ 361950 h 1246415"/>
              <a:gd name="connsiteX37" fmla="*/ 214993 w 2193472"/>
              <a:gd name="connsiteY37" fmla="*/ 394607 h 1246415"/>
              <a:gd name="connsiteX38" fmla="*/ 288472 w 2193472"/>
              <a:gd name="connsiteY38" fmla="*/ 574222 h 1246415"/>
              <a:gd name="connsiteX39" fmla="*/ 348343 w 2193472"/>
              <a:gd name="connsiteY39" fmla="*/ 723900 h 1246415"/>
              <a:gd name="connsiteX40" fmla="*/ 375558 w 2193472"/>
              <a:gd name="connsiteY40" fmla="*/ 786493 h 1246415"/>
              <a:gd name="connsiteX41" fmla="*/ 391886 w 2193472"/>
              <a:gd name="connsiteY41" fmla="*/ 830036 h 1246415"/>
              <a:gd name="connsiteX42" fmla="*/ 413658 w 2193472"/>
              <a:gd name="connsiteY42" fmla="*/ 862693 h 1246415"/>
              <a:gd name="connsiteX43" fmla="*/ 435429 w 2193472"/>
              <a:gd name="connsiteY43" fmla="*/ 887186 h 1246415"/>
              <a:gd name="connsiteX44" fmla="*/ 462643 w 2193472"/>
              <a:gd name="connsiteY44" fmla="*/ 898072 h 1246415"/>
              <a:gd name="connsiteX45" fmla="*/ 500743 w 2193472"/>
              <a:gd name="connsiteY45" fmla="*/ 903515 h 1246415"/>
              <a:gd name="connsiteX46" fmla="*/ 538843 w 2193472"/>
              <a:gd name="connsiteY46" fmla="*/ 900793 h 1246415"/>
              <a:gd name="connsiteX47" fmla="*/ 587829 w 2193472"/>
              <a:gd name="connsiteY47" fmla="*/ 892629 h 1246415"/>
              <a:gd name="connsiteX48" fmla="*/ 620486 w 2193472"/>
              <a:gd name="connsiteY48" fmla="*/ 881743 h 1246415"/>
              <a:gd name="connsiteX49" fmla="*/ 734786 w 2193472"/>
              <a:gd name="connsiteY49" fmla="*/ 813707 h 1246415"/>
              <a:gd name="connsiteX50" fmla="*/ 1025979 w 2193472"/>
              <a:gd name="connsiteY50" fmla="*/ 650422 h 1246415"/>
              <a:gd name="connsiteX51" fmla="*/ 1189265 w 2193472"/>
              <a:gd name="connsiteY51" fmla="*/ 560615 h 1246415"/>
              <a:gd name="connsiteX0" fmla="*/ 1189265 w 2193472"/>
              <a:gd name="connsiteY0" fmla="*/ 506186 h 1191986"/>
              <a:gd name="connsiteX1" fmla="*/ 1673679 w 2193472"/>
              <a:gd name="connsiteY1" fmla="*/ 234043 h 1191986"/>
              <a:gd name="connsiteX2" fmla="*/ 1948543 w 2193472"/>
              <a:gd name="connsiteY2" fmla="*/ 78921 h 1191986"/>
              <a:gd name="connsiteX3" fmla="*/ 2090058 w 2193472"/>
              <a:gd name="connsiteY3" fmla="*/ 0 h 1191986"/>
              <a:gd name="connsiteX4" fmla="*/ 2193472 w 2193472"/>
              <a:gd name="connsiteY4" fmla="*/ 253093 h 1191986"/>
              <a:gd name="connsiteX5" fmla="*/ 1398815 w 2193472"/>
              <a:gd name="connsiteY5" fmla="*/ 710293 h 1191986"/>
              <a:gd name="connsiteX6" fmla="*/ 721179 w 2193472"/>
              <a:gd name="connsiteY6" fmla="*/ 1104900 h 1191986"/>
              <a:gd name="connsiteX7" fmla="*/ 658586 w 2193472"/>
              <a:gd name="connsiteY7" fmla="*/ 1137557 h 1191986"/>
              <a:gd name="connsiteX8" fmla="*/ 623208 w 2193472"/>
              <a:gd name="connsiteY8" fmla="*/ 1156607 h 1191986"/>
              <a:gd name="connsiteX9" fmla="*/ 590550 w 2193472"/>
              <a:gd name="connsiteY9" fmla="*/ 1164771 h 1191986"/>
              <a:gd name="connsiteX10" fmla="*/ 522515 w 2193472"/>
              <a:gd name="connsiteY10" fmla="*/ 1181100 h 1191986"/>
              <a:gd name="connsiteX11" fmla="*/ 394608 w 2193472"/>
              <a:gd name="connsiteY11" fmla="*/ 1191986 h 1191986"/>
              <a:gd name="connsiteX12" fmla="*/ 272143 w 2193472"/>
              <a:gd name="connsiteY12" fmla="*/ 1191986 h 1191986"/>
              <a:gd name="connsiteX13" fmla="*/ 163286 w 2193472"/>
              <a:gd name="connsiteY13" fmla="*/ 1191986 h 1191986"/>
              <a:gd name="connsiteX14" fmla="*/ 62593 w 2193472"/>
              <a:gd name="connsiteY14" fmla="*/ 1181100 h 1191986"/>
              <a:gd name="connsiteX15" fmla="*/ 32658 w 2193472"/>
              <a:gd name="connsiteY15" fmla="*/ 1170214 h 1191986"/>
              <a:gd name="connsiteX16" fmla="*/ 10886 w 2193472"/>
              <a:gd name="connsiteY16" fmla="*/ 1148443 h 1191986"/>
              <a:gd name="connsiteX17" fmla="*/ 0 w 2193472"/>
              <a:gd name="connsiteY17" fmla="*/ 1123950 h 1191986"/>
              <a:gd name="connsiteX18" fmla="*/ 0 w 2193472"/>
              <a:gd name="connsiteY18" fmla="*/ 1102178 h 1191986"/>
              <a:gd name="connsiteX19" fmla="*/ 8165 w 2193472"/>
              <a:gd name="connsiteY19" fmla="*/ 1074964 h 1191986"/>
              <a:gd name="connsiteX20" fmla="*/ 32658 w 2193472"/>
              <a:gd name="connsiteY20" fmla="*/ 1025978 h 1191986"/>
              <a:gd name="connsiteX21" fmla="*/ 103415 w 2193472"/>
              <a:gd name="connsiteY21" fmla="*/ 895350 h 1191986"/>
              <a:gd name="connsiteX22" fmla="*/ 166008 w 2193472"/>
              <a:gd name="connsiteY22" fmla="*/ 772886 h 1191986"/>
              <a:gd name="connsiteX23" fmla="*/ 176893 w 2193472"/>
              <a:gd name="connsiteY23" fmla="*/ 742950 h 1191986"/>
              <a:gd name="connsiteX24" fmla="*/ 176893 w 2193472"/>
              <a:gd name="connsiteY24" fmla="*/ 677636 h 1191986"/>
              <a:gd name="connsiteX25" fmla="*/ 174172 w 2193472"/>
              <a:gd name="connsiteY25" fmla="*/ 568778 h 1191986"/>
              <a:gd name="connsiteX26" fmla="*/ 171450 w 2193472"/>
              <a:gd name="connsiteY26" fmla="*/ 530678 h 1191986"/>
              <a:gd name="connsiteX27" fmla="*/ 155122 w 2193472"/>
              <a:gd name="connsiteY27" fmla="*/ 429986 h 1191986"/>
              <a:gd name="connsiteX28" fmla="*/ 141515 w 2193472"/>
              <a:gd name="connsiteY28" fmla="*/ 364671 h 1191986"/>
              <a:gd name="connsiteX29" fmla="*/ 136072 w 2193472"/>
              <a:gd name="connsiteY29" fmla="*/ 337457 h 1191986"/>
              <a:gd name="connsiteX30" fmla="*/ 141515 w 2193472"/>
              <a:gd name="connsiteY30" fmla="*/ 312964 h 1191986"/>
              <a:gd name="connsiteX31" fmla="*/ 149679 w 2193472"/>
              <a:gd name="connsiteY31" fmla="*/ 293914 h 1191986"/>
              <a:gd name="connsiteX32" fmla="*/ 163286 w 2193472"/>
              <a:gd name="connsiteY32" fmla="*/ 285750 h 1191986"/>
              <a:gd name="connsiteX33" fmla="*/ 176893 w 2193472"/>
              <a:gd name="connsiteY33" fmla="*/ 285750 h 1191986"/>
              <a:gd name="connsiteX34" fmla="*/ 187779 w 2193472"/>
              <a:gd name="connsiteY34" fmla="*/ 291193 h 1191986"/>
              <a:gd name="connsiteX35" fmla="*/ 201386 w 2193472"/>
              <a:gd name="connsiteY35" fmla="*/ 307521 h 1191986"/>
              <a:gd name="connsiteX36" fmla="*/ 214993 w 2193472"/>
              <a:gd name="connsiteY36" fmla="*/ 340178 h 1191986"/>
              <a:gd name="connsiteX37" fmla="*/ 288472 w 2193472"/>
              <a:gd name="connsiteY37" fmla="*/ 519793 h 1191986"/>
              <a:gd name="connsiteX38" fmla="*/ 348343 w 2193472"/>
              <a:gd name="connsiteY38" fmla="*/ 669471 h 1191986"/>
              <a:gd name="connsiteX39" fmla="*/ 375558 w 2193472"/>
              <a:gd name="connsiteY39" fmla="*/ 732064 h 1191986"/>
              <a:gd name="connsiteX40" fmla="*/ 391886 w 2193472"/>
              <a:gd name="connsiteY40" fmla="*/ 775607 h 1191986"/>
              <a:gd name="connsiteX41" fmla="*/ 413658 w 2193472"/>
              <a:gd name="connsiteY41" fmla="*/ 808264 h 1191986"/>
              <a:gd name="connsiteX42" fmla="*/ 435429 w 2193472"/>
              <a:gd name="connsiteY42" fmla="*/ 832757 h 1191986"/>
              <a:gd name="connsiteX43" fmla="*/ 462643 w 2193472"/>
              <a:gd name="connsiteY43" fmla="*/ 843643 h 1191986"/>
              <a:gd name="connsiteX44" fmla="*/ 500743 w 2193472"/>
              <a:gd name="connsiteY44" fmla="*/ 849086 h 1191986"/>
              <a:gd name="connsiteX45" fmla="*/ 538843 w 2193472"/>
              <a:gd name="connsiteY45" fmla="*/ 846364 h 1191986"/>
              <a:gd name="connsiteX46" fmla="*/ 587829 w 2193472"/>
              <a:gd name="connsiteY46" fmla="*/ 838200 h 1191986"/>
              <a:gd name="connsiteX47" fmla="*/ 620486 w 2193472"/>
              <a:gd name="connsiteY47" fmla="*/ 827314 h 1191986"/>
              <a:gd name="connsiteX48" fmla="*/ 734786 w 2193472"/>
              <a:gd name="connsiteY48" fmla="*/ 759278 h 1191986"/>
              <a:gd name="connsiteX49" fmla="*/ 1025979 w 2193472"/>
              <a:gd name="connsiteY49" fmla="*/ 595993 h 1191986"/>
              <a:gd name="connsiteX50" fmla="*/ 1189265 w 2193472"/>
              <a:gd name="connsiteY50" fmla="*/ 506186 h 1191986"/>
              <a:gd name="connsiteX0" fmla="*/ 1189265 w 2193472"/>
              <a:gd name="connsiteY0" fmla="*/ 427265 h 1113065"/>
              <a:gd name="connsiteX1" fmla="*/ 1673679 w 2193472"/>
              <a:gd name="connsiteY1" fmla="*/ 155122 h 1113065"/>
              <a:gd name="connsiteX2" fmla="*/ 1948543 w 2193472"/>
              <a:gd name="connsiteY2" fmla="*/ 0 h 1113065"/>
              <a:gd name="connsiteX3" fmla="*/ 2193472 w 2193472"/>
              <a:gd name="connsiteY3" fmla="*/ 174172 h 1113065"/>
              <a:gd name="connsiteX4" fmla="*/ 1398815 w 2193472"/>
              <a:gd name="connsiteY4" fmla="*/ 631372 h 1113065"/>
              <a:gd name="connsiteX5" fmla="*/ 721179 w 2193472"/>
              <a:gd name="connsiteY5" fmla="*/ 1025979 h 1113065"/>
              <a:gd name="connsiteX6" fmla="*/ 658586 w 2193472"/>
              <a:gd name="connsiteY6" fmla="*/ 1058636 h 1113065"/>
              <a:gd name="connsiteX7" fmla="*/ 623208 w 2193472"/>
              <a:gd name="connsiteY7" fmla="*/ 1077686 h 1113065"/>
              <a:gd name="connsiteX8" fmla="*/ 590550 w 2193472"/>
              <a:gd name="connsiteY8" fmla="*/ 1085850 h 1113065"/>
              <a:gd name="connsiteX9" fmla="*/ 522515 w 2193472"/>
              <a:gd name="connsiteY9" fmla="*/ 1102179 h 1113065"/>
              <a:gd name="connsiteX10" fmla="*/ 394608 w 2193472"/>
              <a:gd name="connsiteY10" fmla="*/ 1113065 h 1113065"/>
              <a:gd name="connsiteX11" fmla="*/ 272143 w 2193472"/>
              <a:gd name="connsiteY11" fmla="*/ 1113065 h 1113065"/>
              <a:gd name="connsiteX12" fmla="*/ 163286 w 2193472"/>
              <a:gd name="connsiteY12" fmla="*/ 1113065 h 1113065"/>
              <a:gd name="connsiteX13" fmla="*/ 62593 w 2193472"/>
              <a:gd name="connsiteY13" fmla="*/ 1102179 h 1113065"/>
              <a:gd name="connsiteX14" fmla="*/ 32658 w 2193472"/>
              <a:gd name="connsiteY14" fmla="*/ 1091293 h 1113065"/>
              <a:gd name="connsiteX15" fmla="*/ 10886 w 2193472"/>
              <a:gd name="connsiteY15" fmla="*/ 1069522 h 1113065"/>
              <a:gd name="connsiteX16" fmla="*/ 0 w 2193472"/>
              <a:gd name="connsiteY16" fmla="*/ 1045029 h 1113065"/>
              <a:gd name="connsiteX17" fmla="*/ 0 w 2193472"/>
              <a:gd name="connsiteY17" fmla="*/ 1023257 h 1113065"/>
              <a:gd name="connsiteX18" fmla="*/ 8165 w 2193472"/>
              <a:gd name="connsiteY18" fmla="*/ 996043 h 1113065"/>
              <a:gd name="connsiteX19" fmla="*/ 32658 w 2193472"/>
              <a:gd name="connsiteY19" fmla="*/ 947057 h 1113065"/>
              <a:gd name="connsiteX20" fmla="*/ 103415 w 2193472"/>
              <a:gd name="connsiteY20" fmla="*/ 816429 h 1113065"/>
              <a:gd name="connsiteX21" fmla="*/ 166008 w 2193472"/>
              <a:gd name="connsiteY21" fmla="*/ 693965 h 1113065"/>
              <a:gd name="connsiteX22" fmla="*/ 176893 w 2193472"/>
              <a:gd name="connsiteY22" fmla="*/ 664029 h 1113065"/>
              <a:gd name="connsiteX23" fmla="*/ 176893 w 2193472"/>
              <a:gd name="connsiteY23" fmla="*/ 598715 h 1113065"/>
              <a:gd name="connsiteX24" fmla="*/ 174172 w 2193472"/>
              <a:gd name="connsiteY24" fmla="*/ 489857 h 1113065"/>
              <a:gd name="connsiteX25" fmla="*/ 171450 w 2193472"/>
              <a:gd name="connsiteY25" fmla="*/ 451757 h 1113065"/>
              <a:gd name="connsiteX26" fmla="*/ 155122 w 2193472"/>
              <a:gd name="connsiteY26" fmla="*/ 351065 h 1113065"/>
              <a:gd name="connsiteX27" fmla="*/ 141515 w 2193472"/>
              <a:gd name="connsiteY27" fmla="*/ 285750 h 1113065"/>
              <a:gd name="connsiteX28" fmla="*/ 136072 w 2193472"/>
              <a:gd name="connsiteY28" fmla="*/ 258536 h 1113065"/>
              <a:gd name="connsiteX29" fmla="*/ 141515 w 2193472"/>
              <a:gd name="connsiteY29" fmla="*/ 234043 h 1113065"/>
              <a:gd name="connsiteX30" fmla="*/ 149679 w 2193472"/>
              <a:gd name="connsiteY30" fmla="*/ 214993 h 1113065"/>
              <a:gd name="connsiteX31" fmla="*/ 163286 w 2193472"/>
              <a:gd name="connsiteY31" fmla="*/ 206829 h 1113065"/>
              <a:gd name="connsiteX32" fmla="*/ 176893 w 2193472"/>
              <a:gd name="connsiteY32" fmla="*/ 206829 h 1113065"/>
              <a:gd name="connsiteX33" fmla="*/ 187779 w 2193472"/>
              <a:gd name="connsiteY33" fmla="*/ 212272 h 1113065"/>
              <a:gd name="connsiteX34" fmla="*/ 201386 w 2193472"/>
              <a:gd name="connsiteY34" fmla="*/ 228600 h 1113065"/>
              <a:gd name="connsiteX35" fmla="*/ 214993 w 2193472"/>
              <a:gd name="connsiteY35" fmla="*/ 261257 h 1113065"/>
              <a:gd name="connsiteX36" fmla="*/ 288472 w 2193472"/>
              <a:gd name="connsiteY36" fmla="*/ 440872 h 1113065"/>
              <a:gd name="connsiteX37" fmla="*/ 348343 w 2193472"/>
              <a:gd name="connsiteY37" fmla="*/ 590550 h 1113065"/>
              <a:gd name="connsiteX38" fmla="*/ 375558 w 2193472"/>
              <a:gd name="connsiteY38" fmla="*/ 653143 h 1113065"/>
              <a:gd name="connsiteX39" fmla="*/ 391886 w 2193472"/>
              <a:gd name="connsiteY39" fmla="*/ 696686 h 1113065"/>
              <a:gd name="connsiteX40" fmla="*/ 413658 w 2193472"/>
              <a:gd name="connsiteY40" fmla="*/ 729343 h 1113065"/>
              <a:gd name="connsiteX41" fmla="*/ 435429 w 2193472"/>
              <a:gd name="connsiteY41" fmla="*/ 753836 h 1113065"/>
              <a:gd name="connsiteX42" fmla="*/ 462643 w 2193472"/>
              <a:gd name="connsiteY42" fmla="*/ 764722 h 1113065"/>
              <a:gd name="connsiteX43" fmla="*/ 500743 w 2193472"/>
              <a:gd name="connsiteY43" fmla="*/ 770165 h 1113065"/>
              <a:gd name="connsiteX44" fmla="*/ 538843 w 2193472"/>
              <a:gd name="connsiteY44" fmla="*/ 767443 h 1113065"/>
              <a:gd name="connsiteX45" fmla="*/ 587829 w 2193472"/>
              <a:gd name="connsiteY45" fmla="*/ 759279 h 1113065"/>
              <a:gd name="connsiteX46" fmla="*/ 620486 w 2193472"/>
              <a:gd name="connsiteY46" fmla="*/ 748393 h 1113065"/>
              <a:gd name="connsiteX47" fmla="*/ 734786 w 2193472"/>
              <a:gd name="connsiteY47" fmla="*/ 680357 h 1113065"/>
              <a:gd name="connsiteX48" fmla="*/ 1025979 w 2193472"/>
              <a:gd name="connsiteY48" fmla="*/ 517072 h 1113065"/>
              <a:gd name="connsiteX49" fmla="*/ 1189265 w 2193472"/>
              <a:gd name="connsiteY49" fmla="*/ 427265 h 1113065"/>
              <a:gd name="connsiteX0" fmla="*/ 1189265 w 2193472"/>
              <a:gd name="connsiteY0" fmla="*/ 272143 h 957943"/>
              <a:gd name="connsiteX1" fmla="*/ 1673679 w 2193472"/>
              <a:gd name="connsiteY1" fmla="*/ 0 h 957943"/>
              <a:gd name="connsiteX2" fmla="*/ 2193472 w 2193472"/>
              <a:gd name="connsiteY2" fmla="*/ 19050 h 957943"/>
              <a:gd name="connsiteX3" fmla="*/ 1398815 w 2193472"/>
              <a:gd name="connsiteY3" fmla="*/ 476250 h 957943"/>
              <a:gd name="connsiteX4" fmla="*/ 721179 w 2193472"/>
              <a:gd name="connsiteY4" fmla="*/ 870857 h 957943"/>
              <a:gd name="connsiteX5" fmla="*/ 658586 w 2193472"/>
              <a:gd name="connsiteY5" fmla="*/ 903514 h 957943"/>
              <a:gd name="connsiteX6" fmla="*/ 623208 w 2193472"/>
              <a:gd name="connsiteY6" fmla="*/ 922564 h 957943"/>
              <a:gd name="connsiteX7" fmla="*/ 590550 w 2193472"/>
              <a:gd name="connsiteY7" fmla="*/ 930728 h 957943"/>
              <a:gd name="connsiteX8" fmla="*/ 522515 w 2193472"/>
              <a:gd name="connsiteY8" fmla="*/ 947057 h 957943"/>
              <a:gd name="connsiteX9" fmla="*/ 394608 w 2193472"/>
              <a:gd name="connsiteY9" fmla="*/ 957943 h 957943"/>
              <a:gd name="connsiteX10" fmla="*/ 272143 w 2193472"/>
              <a:gd name="connsiteY10" fmla="*/ 957943 h 957943"/>
              <a:gd name="connsiteX11" fmla="*/ 163286 w 2193472"/>
              <a:gd name="connsiteY11" fmla="*/ 957943 h 957943"/>
              <a:gd name="connsiteX12" fmla="*/ 62593 w 2193472"/>
              <a:gd name="connsiteY12" fmla="*/ 947057 h 957943"/>
              <a:gd name="connsiteX13" fmla="*/ 32658 w 2193472"/>
              <a:gd name="connsiteY13" fmla="*/ 936171 h 957943"/>
              <a:gd name="connsiteX14" fmla="*/ 10886 w 2193472"/>
              <a:gd name="connsiteY14" fmla="*/ 914400 h 957943"/>
              <a:gd name="connsiteX15" fmla="*/ 0 w 2193472"/>
              <a:gd name="connsiteY15" fmla="*/ 889907 h 957943"/>
              <a:gd name="connsiteX16" fmla="*/ 0 w 2193472"/>
              <a:gd name="connsiteY16" fmla="*/ 868135 h 957943"/>
              <a:gd name="connsiteX17" fmla="*/ 8165 w 2193472"/>
              <a:gd name="connsiteY17" fmla="*/ 840921 h 957943"/>
              <a:gd name="connsiteX18" fmla="*/ 32658 w 2193472"/>
              <a:gd name="connsiteY18" fmla="*/ 791935 h 957943"/>
              <a:gd name="connsiteX19" fmla="*/ 103415 w 2193472"/>
              <a:gd name="connsiteY19" fmla="*/ 661307 h 957943"/>
              <a:gd name="connsiteX20" fmla="*/ 166008 w 2193472"/>
              <a:gd name="connsiteY20" fmla="*/ 538843 h 957943"/>
              <a:gd name="connsiteX21" fmla="*/ 176893 w 2193472"/>
              <a:gd name="connsiteY21" fmla="*/ 508907 h 957943"/>
              <a:gd name="connsiteX22" fmla="*/ 176893 w 2193472"/>
              <a:gd name="connsiteY22" fmla="*/ 443593 h 957943"/>
              <a:gd name="connsiteX23" fmla="*/ 174172 w 2193472"/>
              <a:gd name="connsiteY23" fmla="*/ 334735 h 957943"/>
              <a:gd name="connsiteX24" fmla="*/ 171450 w 2193472"/>
              <a:gd name="connsiteY24" fmla="*/ 296635 h 957943"/>
              <a:gd name="connsiteX25" fmla="*/ 155122 w 2193472"/>
              <a:gd name="connsiteY25" fmla="*/ 195943 h 957943"/>
              <a:gd name="connsiteX26" fmla="*/ 141515 w 2193472"/>
              <a:gd name="connsiteY26" fmla="*/ 130628 h 957943"/>
              <a:gd name="connsiteX27" fmla="*/ 136072 w 2193472"/>
              <a:gd name="connsiteY27" fmla="*/ 103414 h 957943"/>
              <a:gd name="connsiteX28" fmla="*/ 141515 w 2193472"/>
              <a:gd name="connsiteY28" fmla="*/ 78921 h 957943"/>
              <a:gd name="connsiteX29" fmla="*/ 149679 w 2193472"/>
              <a:gd name="connsiteY29" fmla="*/ 59871 h 957943"/>
              <a:gd name="connsiteX30" fmla="*/ 163286 w 2193472"/>
              <a:gd name="connsiteY30" fmla="*/ 51707 h 957943"/>
              <a:gd name="connsiteX31" fmla="*/ 176893 w 2193472"/>
              <a:gd name="connsiteY31" fmla="*/ 51707 h 957943"/>
              <a:gd name="connsiteX32" fmla="*/ 187779 w 2193472"/>
              <a:gd name="connsiteY32" fmla="*/ 57150 h 957943"/>
              <a:gd name="connsiteX33" fmla="*/ 201386 w 2193472"/>
              <a:gd name="connsiteY33" fmla="*/ 73478 h 957943"/>
              <a:gd name="connsiteX34" fmla="*/ 214993 w 2193472"/>
              <a:gd name="connsiteY34" fmla="*/ 106135 h 957943"/>
              <a:gd name="connsiteX35" fmla="*/ 288472 w 2193472"/>
              <a:gd name="connsiteY35" fmla="*/ 285750 h 957943"/>
              <a:gd name="connsiteX36" fmla="*/ 348343 w 2193472"/>
              <a:gd name="connsiteY36" fmla="*/ 435428 h 957943"/>
              <a:gd name="connsiteX37" fmla="*/ 375558 w 2193472"/>
              <a:gd name="connsiteY37" fmla="*/ 498021 h 957943"/>
              <a:gd name="connsiteX38" fmla="*/ 391886 w 2193472"/>
              <a:gd name="connsiteY38" fmla="*/ 541564 h 957943"/>
              <a:gd name="connsiteX39" fmla="*/ 413658 w 2193472"/>
              <a:gd name="connsiteY39" fmla="*/ 574221 h 957943"/>
              <a:gd name="connsiteX40" fmla="*/ 435429 w 2193472"/>
              <a:gd name="connsiteY40" fmla="*/ 598714 h 957943"/>
              <a:gd name="connsiteX41" fmla="*/ 462643 w 2193472"/>
              <a:gd name="connsiteY41" fmla="*/ 609600 h 957943"/>
              <a:gd name="connsiteX42" fmla="*/ 500743 w 2193472"/>
              <a:gd name="connsiteY42" fmla="*/ 615043 h 957943"/>
              <a:gd name="connsiteX43" fmla="*/ 538843 w 2193472"/>
              <a:gd name="connsiteY43" fmla="*/ 612321 h 957943"/>
              <a:gd name="connsiteX44" fmla="*/ 587829 w 2193472"/>
              <a:gd name="connsiteY44" fmla="*/ 604157 h 957943"/>
              <a:gd name="connsiteX45" fmla="*/ 620486 w 2193472"/>
              <a:gd name="connsiteY45" fmla="*/ 593271 h 957943"/>
              <a:gd name="connsiteX46" fmla="*/ 734786 w 2193472"/>
              <a:gd name="connsiteY46" fmla="*/ 525235 h 957943"/>
              <a:gd name="connsiteX47" fmla="*/ 1025979 w 2193472"/>
              <a:gd name="connsiteY47" fmla="*/ 361950 h 957943"/>
              <a:gd name="connsiteX48" fmla="*/ 1189265 w 2193472"/>
              <a:gd name="connsiteY48" fmla="*/ 272143 h 957943"/>
              <a:gd name="connsiteX0" fmla="*/ 1189265 w 1673679"/>
              <a:gd name="connsiteY0" fmla="*/ 272143 h 957943"/>
              <a:gd name="connsiteX1" fmla="*/ 1673679 w 1673679"/>
              <a:gd name="connsiteY1" fmla="*/ 0 h 957943"/>
              <a:gd name="connsiteX2" fmla="*/ 1398815 w 1673679"/>
              <a:gd name="connsiteY2" fmla="*/ 476250 h 957943"/>
              <a:gd name="connsiteX3" fmla="*/ 721179 w 1673679"/>
              <a:gd name="connsiteY3" fmla="*/ 870857 h 957943"/>
              <a:gd name="connsiteX4" fmla="*/ 658586 w 1673679"/>
              <a:gd name="connsiteY4" fmla="*/ 903514 h 957943"/>
              <a:gd name="connsiteX5" fmla="*/ 623208 w 1673679"/>
              <a:gd name="connsiteY5" fmla="*/ 922564 h 957943"/>
              <a:gd name="connsiteX6" fmla="*/ 590550 w 1673679"/>
              <a:gd name="connsiteY6" fmla="*/ 930728 h 957943"/>
              <a:gd name="connsiteX7" fmla="*/ 522515 w 1673679"/>
              <a:gd name="connsiteY7" fmla="*/ 947057 h 957943"/>
              <a:gd name="connsiteX8" fmla="*/ 394608 w 1673679"/>
              <a:gd name="connsiteY8" fmla="*/ 957943 h 957943"/>
              <a:gd name="connsiteX9" fmla="*/ 272143 w 1673679"/>
              <a:gd name="connsiteY9" fmla="*/ 957943 h 957943"/>
              <a:gd name="connsiteX10" fmla="*/ 163286 w 1673679"/>
              <a:gd name="connsiteY10" fmla="*/ 957943 h 957943"/>
              <a:gd name="connsiteX11" fmla="*/ 62593 w 1673679"/>
              <a:gd name="connsiteY11" fmla="*/ 947057 h 957943"/>
              <a:gd name="connsiteX12" fmla="*/ 32658 w 1673679"/>
              <a:gd name="connsiteY12" fmla="*/ 936171 h 957943"/>
              <a:gd name="connsiteX13" fmla="*/ 10886 w 1673679"/>
              <a:gd name="connsiteY13" fmla="*/ 914400 h 957943"/>
              <a:gd name="connsiteX14" fmla="*/ 0 w 1673679"/>
              <a:gd name="connsiteY14" fmla="*/ 889907 h 957943"/>
              <a:gd name="connsiteX15" fmla="*/ 0 w 1673679"/>
              <a:gd name="connsiteY15" fmla="*/ 868135 h 957943"/>
              <a:gd name="connsiteX16" fmla="*/ 8165 w 1673679"/>
              <a:gd name="connsiteY16" fmla="*/ 840921 h 957943"/>
              <a:gd name="connsiteX17" fmla="*/ 32658 w 1673679"/>
              <a:gd name="connsiteY17" fmla="*/ 791935 h 957943"/>
              <a:gd name="connsiteX18" fmla="*/ 103415 w 1673679"/>
              <a:gd name="connsiteY18" fmla="*/ 661307 h 957943"/>
              <a:gd name="connsiteX19" fmla="*/ 166008 w 1673679"/>
              <a:gd name="connsiteY19" fmla="*/ 538843 h 957943"/>
              <a:gd name="connsiteX20" fmla="*/ 176893 w 1673679"/>
              <a:gd name="connsiteY20" fmla="*/ 508907 h 957943"/>
              <a:gd name="connsiteX21" fmla="*/ 176893 w 1673679"/>
              <a:gd name="connsiteY21" fmla="*/ 443593 h 957943"/>
              <a:gd name="connsiteX22" fmla="*/ 174172 w 1673679"/>
              <a:gd name="connsiteY22" fmla="*/ 334735 h 957943"/>
              <a:gd name="connsiteX23" fmla="*/ 171450 w 1673679"/>
              <a:gd name="connsiteY23" fmla="*/ 296635 h 957943"/>
              <a:gd name="connsiteX24" fmla="*/ 155122 w 1673679"/>
              <a:gd name="connsiteY24" fmla="*/ 195943 h 957943"/>
              <a:gd name="connsiteX25" fmla="*/ 141515 w 1673679"/>
              <a:gd name="connsiteY25" fmla="*/ 130628 h 957943"/>
              <a:gd name="connsiteX26" fmla="*/ 136072 w 1673679"/>
              <a:gd name="connsiteY26" fmla="*/ 103414 h 957943"/>
              <a:gd name="connsiteX27" fmla="*/ 141515 w 1673679"/>
              <a:gd name="connsiteY27" fmla="*/ 78921 h 957943"/>
              <a:gd name="connsiteX28" fmla="*/ 149679 w 1673679"/>
              <a:gd name="connsiteY28" fmla="*/ 59871 h 957943"/>
              <a:gd name="connsiteX29" fmla="*/ 163286 w 1673679"/>
              <a:gd name="connsiteY29" fmla="*/ 51707 h 957943"/>
              <a:gd name="connsiteX30" fmla="*/ 176893 w 1673679"/>
              <a:gd name="connsiteY30" fmla="*/ 51707 h 957943"/>
              <a:gd name="connsiteX31" fmla="*/ 187779 w 1673679"/>
              <a:gd name="connsiteY31" fmla="*/ 57150 h 957943"/>
              <a:gd name="connsiteX32" fmla="*/ 201386 w 1673679"/>
              <a:gd name="connsiteY32" fmla="*/ 73478 h 957943"/>
              <a:gd name="connsiteX33" fmla="*/ 214993 w 1673679"/>
              <a:gd name="connsiteY33" fmla="*/ 106135 h 957943"/>
              <a:gd name="connsiteX34" fmla="*/ 288472 w 1673679"/>
              <a:gd name="connsiteY34" fmla="*/ 285750 h 957943"/>
              <a:gd name="connsiteX35" fmla="*/ 348343 w 1673679"/>
              <a:gd name="connsiteY35" fmla="*/ 435428 h 957943"/>
              <a:gd name="connsiteX36" fmla="*/ 375558 w 1673679"/>
              <a:gd name="connsiteY36" fmla="*/ 498021 h 957943"/>
              <a:gd name="connsiteX37" fmla="*/ 391886 w 1673679"/>
              <a:gd name="connsiteY37" fmla="*/ 541564 h 957943"/>
              <a:gd name="connsiteX38" fmla="*/ 413658 w 1673679"/>
              <a:gd name="connsiteY38" fmla="*/ 574221 h 957943"/>
              <a:gd name="connsiteX39" fmla="*/ 435429 w 1673679"/>
              <a:gd name="connsiteY39" fmla="*/ 598714 h 957943"/>
              <a:gd name="connsiteX40" fmla="*/ 462643 w 1673679"/>
              <a:gd name="connsiteY40" fmla="*/ 609600 h 957943"/>
              <a:gd name="connsiteX41" fmla="*/ 500743 w 1673679"/>
              <a:gd name="connsiteY41" fmla="*/ 615043 h 957943"/>
              <a:gd name="connsiteX42" fmla="*/ 538843 w 1673679"/>
              <a:gd name="connsiteY42" fmla="*/ 612321 h 957943"/>
              <a:gd name="connsiteX43" fmla="*/ 587829 w 1673679"/>
              <a:gd name="connsiteY43" fmla="*/ 604157 h 957943"/>
              <a:gd name="connsiteX44" fmla="*/ 620486 w 1673679"/>
              <a:gd name="connsiteY44" fmla="*/ 593271 h 957943"/>
              <a:gd name="connsiteX45" fmla="*/ 734786 w 1673679"/>
              <a:gd name="connsiteY45" fmla="*/ 525235 h 957943"/>
              <a:gd name="connsiteX46" fmla="*/ 1025979 w 1673679"/>
              <a:gd name="connsiteY46" fmla="*/ 361950 h 957943"/>
              <a:gd name="connsiteX47" fmla="*/ 1189265 w 1673679"/>
              <a:gd name="connsiteY47" fmla="*/ 272143 h 957943"/>
              <a:gd name="connsiteX0" fmla="*/ 1189265 w 1398815"/>
              <a:gd name="connsiteY0" fmla="*/ 220436 h 906236"/>
              <a:gd name="connsiteX1" fmla="*/ 1398815 w 1398815"/>
              <a:gd name="connsiteY1" fmla="*/ 424543 h 906236"/>
              <a:gd name="connsiteX2" fmla="*/ 721179 w 1398815"/>
              <a:gd name="connsiteY2" fmla="*/ 819150 h 906236"/>
              <a:gd name="connsiteX3" fmla="*/ 658586 w 1398815"/>
              <a:gd name="connsiteY3" fmla="*/ 851807 h 906236"/>
              <a:gd name="connsiteX4" fmla="*/ 623208 w 1398815"/>
              <a:gd name="connsiteY4" fmla="*/ 870857 h 906236"/>
              <a:gd name="connsiteX5" fmla="*/ 590550 w 1398815"/>
              <a:gd name="connsiteY5" fmla="*/ 879021 h 906236"/>
              <a:gd name="connsiteX6" fmla="*/ 522515 w 1398815"/>
              <a:gd name="connsiteY6" fmla="*/ 895350 h 906236"/>
              <a:gd name="connsiteX7" fmla="*/ 394608 w 1398815"/>
              <a:gd name="connsiteY7" fmla="*/ 906236 h 906236"/>
              <a:gd name="connsiteX8" fmla="*/ 272143 w 1398815"/>
              <a:gd name="connsiteY8" fmla="*/ 906236 h 906236"/>
              <a:gd name="connsiteX9" fmla="*/ 163286 w 1398815"/>
              <a:gd name="connsiteY9" fmla="*/ 906236 h 906236"/>
              <a:gd name="connsiteX10" fmla="*/ 62593 w 1398815"/>
              <a:gd name="connsiteY10" fmla="*/ 895350 h 906236"/>
              <a:gd name="connsiteX11" fmla="*/ 32658 w 1398815"/>
              <a:gd name="connsiteY11" fmla="*/ 884464 h 906236"/>
              <a:gd name="connsiteX12" fmla="*/ 10886 w 1398815"/>
              <a:gd name="connsiteY12" fmla="*/ 862693 h 906236"/>
              <a:gd name="connsiteX13" fmla="*/ 0 w 1398815"/>
              <a:gd name="connsiteY13" fmla="*/ 838200 h 906236"/>
              <a:gd name="connsiteX14" fmla="*/ 0 w 1398815"/>
              <a:gd name="connsiteY14" fmla="*/ 816428 h 906236"/>
              <a:gd name="connsiteX15" fmla="*/ 8165 w 1398815"/>
              <a:gd name="connsiteY15" fmla="*/ 789214 h 906236"/>
              <a:gd name="connsiteX16" fmla="*/ 32658 w 1398815"/>
              <a:gd name="connsiteY16" fmla="*/ 740228 h 906236"/>
              <a:gd name="connsiteX17" fmla="*/ 103415 w 1398815"/>
              <a:gd name="connsiteY17" fmla="*/ 609600 h 906236"/>
              <a:gd name="connsiteX18" fmla="*/ 166008 w 1398815"/>
              <a:gd name="connsiteY18" fmla="*/ 487136 h 906236"/>
              <a:gd name="connsiteX19" fmla="*/ 176893 w 1398815"/>
              <a:gd name="connsiteY19" fmla="*/ 457200 h 906236"/>
              <a:gd name="connsiteX20" fmla="*/ 176893 w 1398815"/>
              <a:gd name="connsiteY20" fmla="*/ 391886 h 906236"/>
              <a:gd name="connsiteX21" fmla="*/ 174172 w 1398815"/>
              <a:gd name="connsiteY21" fmla="*/ 283028 h 906236"/>
              <a:gd name="connsiteX22" fmla="*/ 171450 w 1398815"/>
              <a:gd name="connsiteY22" fmla="*/ 244928 h 906236"/>
              <a:gd name="connsiteX23" fmla="*/ 155122 w 1398815"/>
              <a:gd name="connsiteY23" fmla="*/ 144236 h 906236"/>
              <a:gd name="connsiteX24" fmla="*/ 141515 w 1398815"/>
              <a:gd name="connsiteY24" fmla="*/ 78921 h 906236"/>
              <a:gd name="connsiteX25" fmla="*/ 136072 w 1398815"/>
              <a:gd name="connsiteY25" fmla="*/ 51707 h 906236"/>
              <a:gd name="connsiteX26" fmla="*/ 141515 w 1398815"/>
              <a:gd name="connsiteY26" fmla="*/ 27214 h 906236"/>
              <a:gd name="connsiteX27" fmla="*/ 149679 w 1398815"/>
              <a:gd name="connsiteY27" fmla="*/ 8164 h 906236"/>
              <a:gd name="connsiteX28" fmla="*/ 163286 w 1398815"/>
              <a:gd name="connsiteY28" fmla="*/ 0 h 906236"/>
              <a:gd name="connsiteX29" fmla="*/ 176893 w 1398815"/>
              <a:gd name="connsiteY29" fmla="*/ 0 h 906236"/>
              <a:gd name="connsiteX30" fmla="*/ 187779 w 1398815"/>
              <a:gd name="connsiteY30" fmla="*/ 5443 h 906236"/>
              <a:gd name="connsiteX31" fmla="*/ 201386 w 1398815"/>
              <a:gd name="connsiteY31" fmla="*/ 21771 h 906236"/>
              <a:gd name="connsiteX32" fmla="*/ 214993 w 1398815"/>
              <a:gd name="connsiteY32" fmla="*/ 54428 h 906236"/>
              <a:gd name="connsiteX33" fmla="*/ 288472 w 1398815"/>
              <a:gd name="connsiteY33" fmla="*/ 234043 h 906236"/>
              <a:gd name="connsiteX34" fmla="*/ 348343 w 1398815"/>
              <a:gd name="connsiteY34" fmla="*/ 383721 h 906236"/>
              <a:gd name="connsiteX35" fmla="*/ 375558 w 1398815"/>
              <a:gd name="connsiteY35" fmla="*/ 446314 h 906236"/>
              <a:gd name="connsiteX36" fmla="*/ 391886 w 1398815"/>
              <a:gd name="connsiteY36" fmla="*/ 489857 h 906236"/>
              <a:gd name="connsiteX37" fmla="*/ 413658 w 1398815"/>
              <a:gd name="connsiteY37" fmla="*/ 522514 h 906236"/>
              <a:gd name="connsiteX38" fmla="*/ 435429 w 1398815"/>
              <a:gd name="connsiteY38" fmla="*/ 547007 h 906236"/>
              <a:gd name="connsiteX39" fmla="*/ 462643 w 1398815"/>
              <a:gd name="connsiteY39" fmla="*/ 557893 h 906236"/>
              <a:gd name="connsiteX40" fmla="*/ 500743 w 1398815"/>
              <a:gd name="connsiteY40" fmla="*/ 563336 h 906236"/>
              <a:gd name="connsiteX41" fmla="*/ 538843 w 1398815"/>
              <a:gd name="connsiteY41" fmla="*/ 560614 h 906236"/>
              <a:gd name="connsiteX42" fmla="*/ 587829 w 1398815"/>
              <a:gd name="connsiteY42" fmla="*/ 552450 h 906236"/>
              <a:gd name="connsiteX43" fmla="*/ 620486 w 1398815"/>
              <a:gd name="connsiteY43" fmla="*/ 541564 h 906236"/>
              <a:gd name="connsiteX44" fmla="*/ 734786 w 1398815"/>
              <a:gd name="connsiteY44" fmla="*/ 473528 h 906236"/>
              <a:gd name="connsiteX45" fmla="*/ 1025979 w 1398815"/>
              <a:gd name="connsiteY45" fmla="*/ 310243 h 906236"/>
              <a:gd name="connsiteX46" fmla="*/ 1189265 w 1398815"/>
              <a:gd name="connsiteY46" fmla="*/ 220436 h 906236"/>
              <a:gd name="connsiteX0" fmla="*/ 1025979 w 1398815"/>
              <a:gd name="connsiteY0" fmla="*/ 310243 h 906236"/>
              <a:gd name="connsiteX1" fmla="*/ 1398815 w 1398815"/>
              <a:gd name="connsiteY1" fmla="*/ 424543 h 906236"/>
              <a:gd name="connsiteX2" fmla="*/ 721179 w 1398815"/>
              <a:gd name="connsiteY2" fmla="*/ 819150 h 906236"/>
              <a:gd name="connsiteX3" fmla="*/ 658586 w 1398815"/>
              <a:gd name="connsiteY3" fmla="*/ 851807 h 906236"/>
              <a:gd name="connsiteX4" fmla="*/ 623208 w 1398815"/>
              <a:gd name="connsiteY4" fmla="*/ 870857 h 906236"/>
              <a:gd name="connsiteX5" fmla="*/ 590550 w 1398815"/>
              <a:gd name="connsiteY5" fmla="*/ 879021 h 906236"/>
              <a:gd name="connsiteX6" fmla="*/ 522515 w 1398815"/>
              <a:gd name="connsiteY6" fmla="*/ 895350 h 906236"/>
              <a:gd name="connsiteX7" fmla="*/ 394608 w 1398815"/>
              <a:gd name="connsiteY7" fmla="*/ 906236 h 906236"/>
              <a:gd name="connsiteX8" fmla="*/ 272143 w 1398815"/>
              <a:gd name="connsiteY8" fmla="*/ 906236 h 906236"/>
              <a:gd name="connsiteX9" fmla="*/ 163286 w 1398815"/>
              <a:gd name="connsiteY9" fmla="*/ 906236 h 906236"/>
              <a:gd name="connsiteX10" fmla="*/ 62593 w 1398815"/>
              <a:gd name="connsiteY10" fmla="*/ 895350 h 906236"/>
              <a:gd name="connsiteX11" fmla="*/ 32658 w 1398815"/>
              <a:gd name="connsiteY11" fmla="*/ 884464 h 906236"/>
              <a:gd name="connsiteX12" fmla="*/ 10886 w 1398815"/>
              <a:gd name="connsiteY12" fmla="*/ 862693 h 906236"/>
              <a:gd name="connsiteX13" fmla="*/ 0 w 1398815"/>
              <a:gd name="connsiteY13" fmla="*/ 838200 h 906236"/>
              <a:gd name="connsiteX14" fmla="*/ 0 w 1398815"/>
              <a:gd name="connsiteY14" fmla="*/ 816428 h 906236"/>
              <a:gd name="connsiteX15" fmla="*/ 8165 w 1398815"/>
              <a:gd name="connsiteY15" fmla="*/ 789214 h 906236"/>
              <a:gd name="connsiteX16" fmla="*/ 32658 w 1398815"/>
              <a:gd name="connsiteY16" fmla="*/ 740228 h 906236"/>
              <a:gd name="connsiteX17" fmla="*/ 103415 w 1398815"/>
              <a:gd name="connsiteY17" fmla="*/ 609600 h 906236"/>
              <a:gd name="connsiteX18" fmla="*/ 166008 w 1398815"/>
              <a:gd name="connsiteY18" fmla="*/ 487136 h 906236"/>
              <a:gd name="connsiteX19" fmla="*/ 176893 w 1398815"/>
              <a:gd name="connsiteY19" fmla="*/ 457200 h 906236"/>
              <a:gd name="connsiteX20" fmla="*/ 176893 w 1398815"/>
              <a:gd name="connsiteY20" fmla="*/ 391886 h 906236"/>
              <a:gd name="connsiteX21" fmla="*/ 174172 w 1398815"/>
              <a:gd name="connsiteY21" fmla="*/ 283028 h 906236"/>
              <a:gd name="connsiteX22" fmla="*/ 171450 w 1398815"/>
              <a:gd name="connsiteY22" fmla="*/ 244928 h 906236"/>
              <a:gd name="connsiteX23" fmla="*/ 155122 w 1398815"/>
              <a:gd name="connsiteY23" fmla="*/ 144236 h 906236"/>
              <a:gd name="connsiteX24" fmla="*/ 141515 w 1398815"/>
              <a:gd name="connsiteY24" fmla="*/ 78921 h 906236"/>
              <a:gd name="connsiteX25" fmla="*/ 136072 w 1398815"/>
              <a:gd name="connsiteY25" fmla="*/ 51707 h 906236"/>
              <a:gd name="connsiteX26" fmla="*/ 141515 w 1398815"/>
              <a:gd name="connsiteY26" fmla="*/ 27214 h 906236"/>
              <a:gd name="connsiteX27" fmla="*/ 149679 w 1398815"/>
              <a:gd name="connsiteY27" fmla="*/ 8164 h 906236"/>
              <a:gd name="connsiteX28" fmla="*/ 163286 w 1398815"/>
              <a:gd name="connsiteY28" fmla="*/ 0 h 906236"/>
              <a:gd name="connsiteX29" fmla="*/ 176893 w 1398815"/>
              <a:gd name="connsiteY29" fmla="*/ 0 h 906236"/>
              <a:gd name="connsiteX30" fmla="*/ 187779 w 1398815"/>
              <a:gd name="connsiteY30" fmla="*/ 5443 h 906236"/>
              <a:gd name="connsiteX31" fmla="*/ 201386 w 1398815"/>
              <a:gd name="connsiteY31" fmla="*/ 21771 h 906236"/>
              <a:gd name="connsiteX32" fmla="*/ 214993 w 1398815"/>
              <a:gd name="connsiteY32" fmla="*/ 54428 h 906236"/>
              <a:gd name="connsiteX33" fmla="*/ 288472 w 1398815"/>
              <a:gd name="connsiteY33" fmla="*/ 234043 h 906236"/>
              <a:gd name="connsiteX34" fmla="*/ 348343 w 1398815"/>
              <a:gd name="connsiteY34" fmla="*/ 383721 h 906236"/>
              <a:gd name="connsiteX35" fmla="*/ 375558 w 1398815"/>
              <a:gd name="connsiteY35" fmla="*/ 446314 h 906236"/>
              <a:gd name="connsiteX36" fmla="*/ 391886 w 1398815"/>
              <a:gd name="connsiteY36" fmla="*/ 489857 h 906236"/>
              <a:gd name="connsiteX37" fmla="*/ 413658 w 1398815"/>
              <a:gd name="connsiteY37" fmla="*/ 522514 h 906236"/>
              <a:gd name="connsiteX38" fmla="*/ 435429 w 1398815"/>
              <a:gd name="connsiteY38" fmla="*/ 547007 h 906236"/>
              <a:gd name="connsiteX39" fmla="*/ 462643 w 1398815"/>
              <a:gd name="connsiteY39" fmla="*/ 557893 h 906236"/>
              <a:gd name="connsiteX40" fmla="*/ 500743 w 1398815"/>
              <a:gd name="connsiteY40" fmla="*/ 563336 h 906236"/>
              <a:gd name="connsiteX41" fmla="*/ 538843 w 1398815"/>
              <a:gd name="connsiteY41" fmla="*/ 560614 h 906236"/>
              <a:gd name="connsiteX42" fmla="*/ 587829 w 1398815"/>
              <a:gd name="connsiteY42" fmla="*/ 552450 h 906236"/>
              <a:gd name="connsiteX43" fmla="*/ 620486 w 1398815"/>
              <a:gd name="connsiteY43" fmla="*/ 541564 h 906236"/>
              <a:gd name="connsiteX44" fmla="*/ 734786 w 1398815"/>
              <a:gd name="connsiteY44" fmla="*/ 473528 h 906236"/>
              <a:gd name="connsiteX45" fmla="*/ 1025979 w 1398815"/>
              <a:gd name="connsiteY45" fmla="*/ 310243 h 906236"/>
              <a:gd name="connsiteX0" fmla="*/ 734786 w 1398815"/>
              <a:gd name="connsiteY0" fmla="*/ 473528 h 906236"/>
              <a:gd name="connsiteX1" fmla="*/ 1398815 w 1398815"/>
              <a:gd name="connsiteY1" fmla="*/ 424543 h 906236"/>
              <a:gd name="connsiteX2" fmla="*/ 721179 w 1398815"/>
              <a:gd name="connsiteY2" fmla="*/ 819150 h 906236"/>
              <a:gd name="connsiteX3" fmla="*/ 658586 w 1398815"/>
              <a:gd name="connsiteY3" fmla="*/ 851807 h 906236"/>
              <a:gd name="connsiteX4" fmla="*/ 623208 w 1398815"/>
              <a:gd name="connsiteY4" fmla="*/ 870857 h 906236"/>
              <a:gd name="connsiteX5" fmla="*/ 590550 w 1398815"/>
              <a:gd name="connsiteY5" fmla="*/ 879021 h 906236"/>
              <a:gd name="connsiteX6" fmla="*/ 522515 w 1398815"/>
              <a:gd name="connsiteY6" fmla="*/ 895350 h 906236"/>
              <a:gd name="connsiteX7" fmla="*/ 394608 w 1398815"/>
              <a:gd name="connsiteY7" fmla="*/ 906236 h 906236"/>
              <a:gd name="connsiteX8" fmla="*/ 272143 w 1398815"/>
              <a:gd name="connsiteY8" fmla="*/ 906236 h 906236"/>
              <a:gd name="connsiteX9" fmla="*/ 163286 w 1398815"/>
              <a:gd name="connsiteY9" fmla="*/ 906236 h 906236"/>
              <a:gd name="connsiteX10" fmla="*/ 62593 w 1398815"/>
              <a:gd name="connsiteY10" fmla="*/ 895350 h 906236"/>
              <a:gd name="connsiteX11" fmla="*/ 32658 w 1398815"/>
              <a:gd name="connsiteY11" fmla="*/ 884464 h 906236"/>
              <a:gd name="connsiteX12" fmla="*/ 10886 w 1398815"/>
              <a:gd name="connsiteY12" fmla="*/ 862693 h 906236"/>
              <a:gd name="connsiteX13" fmla="*/ 0 w 1398815"/>
              <a:gd name="connsiteY13" fmla="*/ 838200 h 906236"/>
              <a:gd name="connsiteX14" fmla="*/ 0 w 1398815"/>
              <a:gd name="connsiteY14" fmla="*/ 816428 h 906236"/>
              <a:gd name="connsiteX15" fmla="*/ 8165 w 1398815"/>
              <a:gd name="connsiteY15" fmla="*/ 789214 h 906236"/>
              <a:gd name="connsiteX16" fmla="*/ 32658 w 1398815"/>
              <a:gd name="connsiteY16" fmla="*/ 740228 h 906236"/>
              <a:gd name="connsiteX17" fmla="*/ 103415 w 1398815"/>
              <a:gd name="connsiteY17" fmla="*/ 609600 h 906236"/>
              <a:gd name="connsiteX18" fmla="*/ 166008 w 1398815"/>
              <a:gd name="connsiteY18" fmla="*/ 487136 h 906236"/>
              <a:gd name="connsiteX19" fmla="*/ 176893 w 1398815"/>
              <a:gd name="connsiteY19" fmla="*/ 457200 h 906236"/>
              <a:gd name="connsiteX20" fmla="*/ 176893 w 1398815"/>
              <a:gd name="connsiteY20" fmla="*/ 391886 h 906236"/>
              <a:gd name="connsiteX21" fmla="*/ 174172 w 1398815"/>
              <a:gd name="connsiteY21" fmla="*/ 283028 h 906236"/>
              <a:gd name="connsiteX22" fmla="*/ 171450 w 1398815"/>
              <a:gd name="connsiteY22" fmla="*/ 244928 h 906236"/>
              <a:gd name="connsiteX23" fmla="*/ 155122 w 1398815"/>
              <a:gd name="connsiteY23" fmla="*/ 144236 h 906236"/>
              <a:gd name="connsiteX24" fmla="*/ 141515 w 1398815"/>
              <a:gd name="connsiteY24" fmla="*/ 78921 h 906236"/>
              <a:gd name="connsiteX25" fmla="*/ 136072 w 1398815"/>
              <a:gd name="connsiteY25" fmla="*/ 51707 h 906236"/>
              <a:gd name="connsiteX26" fmla="*/ 141515 w 1398815"/>
              <a:gd name="connsiteY26" fmla="*/ 27214 h 906236"/>
              <a:gd name="connsiteX27" fmla="*/ 149679 w 1398815"/>
              <a:gd name="connsiteY27" fmla="*/ 8164 h 906236"/>
              <a:gd name="connsiteX28" fmla="*/ 163286 w 1398815"/>
              <a:gd name="connsiteY28" fmla="*/ 0 h 906236"/>
              <a:gd name="connsiteX29" fmla="*/ 176893 w 1398815"/>
              <a:gd name="connsiteY29" fmla="*/ 0 h 906236"/>
              <a:gd name="connsiteX30" fmla="*/ 187779 w 1398815"/>
              <a:gd name="connsiteY30" fmla="*/ 5443 h 906236"/>
              <a:gd name="connsiteX31" fmla="*/ 201386 w 1398815"/>
              <a:gd name="connsiteY31" fmla="*/ 21771 h 906236"/>
              <a:gd name="connsiteX32" fmla="*/ 214993 w 1398815"/>
              <a:gd name="connsiteY32" fmla="*/ 54428 h 906236"/>
              <a:gd name="connsiteX33" fmla="*/ 288472 w 1398815"/>
              <a:gd name="connsiteY33" fmla="*/ 234043 h 906236"/>
              <a:gd name="connsiteX34" fmla="*/ 348343 w 1398815"/>
              <a:gd name="connsiteY34" fmla="*/ 383721 h 906236"/>
              <a:gd name="connsiteX35" fmla="*/ 375558 w 1398815"/>
              <a:gd name="connsiteY35" fmla="*/ 446314 h 906236"/>
              <a:gd name="connsiteX36" fmla="*/ 391886 w 1398815"/>
              <a:gd name="connsiteY36" fmla="*/ 489857 h 906236"/>
              <a:gd name="connsiteX37" fmla="*/ 413658 w 1398815"/>
              <a:gd name="connsiteY37" fmla="*/ 522514 h 906236"/>
              <a:gd name="connsiteX38" fmla="*/ 435429 w 1398815"/>
              <a:gd name="connsiteY38" fmla="*/ 547007 h 906236"/>
              <a:gd name="connsiteX39" fmla="*/ 462643 w 1398815"/>
              <a:gd name="connsiteY39" fmla="*/ 557893 h 906236"/>
              <a:gd name="connsiteX40" fmla="*/ 500743 w 1398815"/>
              <a:gd name="connsiteY40" fmla="*/ 563336 h 906236"/>
              <a:gd name="connsiteX41" fmla="*/ 538843 w 1398815"/>
              <a:gd name="connsiteY41" fmla="*/ 560614 h 906236"/>
              <a:gd name="connsiteX42" fmla="*/ 587829 w 1398815"/>
              <a:gd name="connsiteY42" fmla="*/ 552450 h 906236"/>
              <a:gd name="connsiteX43" fmla="*/ 620486 w 1398815"/>
              <a:gd name="connsiteY43" fmla="*/ 541564 h 906236"/>
              <a:gd name="connsiteX44" fmla="*/ 734786 w 1398815"/>
              <a:gd name="connsiteY44" fmla="*/ 473528 h 906236"/>
              <a:gd name="connsiteX0" fmla="*/ 734786 w 734786"/>
              <a:gd name="connsiteY0" fmla="*/ 473528 h 906236"/>
              <a:gd name="connsiteX1" fmla="*/ 721179 w 734786"/>
              <a:gd name="connsiteY1" fmla="*/ 819150 h 906236"/>
              <a:gd name="connsiteX2" fmla="*/ 658586 w 734786"/>
              <a:gd name="connsiteY2" fmla="*/ 851807 h 906236"/>
              <a:gd name="connsiteX3" fmla="*/ 623208 w 734786"/>
              <a:gd name="connsiteY3" fmla="*/ 870857 h 906236"/>
              <a:gd name="connsiteX4" fmla="*/ 590550 w 734786"/>
              <a:gd name="connsiteY4" fmla="*/ 879021 h 906236"/>
              <a:gd name="connsiteX5" fmla="*/ 522515 w 734786"/>
              <a:gd name="connsiteY5" fmla="*/ 895350 h 906236"/>
              <a:gd name="connsiteX6" fmla="*/ 394608 w 734786"/>
              <a:gd name="connsiteY6" fmla="*/ 906236 h 906236"/>
              <a:gd name="connsiteX7" fmla="*/ 272143 w 734786"/>
              <a:gd name="connsiteY7" fmla="*/ 906236 h 906236"/>
              <a:gd name="connsiteX8" fmla="*/ 163286 w 734786"/>
              <a:gd name="connsiteY8" fmla="*/ 906236 h 906236"/>
              <a:gd name="connsiteX9" fmla="*/ 62593 w 734786"/>
              <a:gd name="connsiteY9" fmla="*/ 895350 h 906236"/>
              <a:gd name="connsiteX10" fmla="*/ 32658 w 734786"/>
              <a:gd name="connsiteY10" fmla="*/ 884464 h 906236"/>
              <a:gd name="connsiteX11" fmla="*/ 10886 w 734786"/>
              <a:gd name="connsiteY11" fmla="*/ 862693 h 906236"/>
              <a:gd name="connsiteX12" fmla="*/ 0 w 734786"/>
              <a:gd name="connsiteY12" fmla="*/ 838200 h 906236"/>
              <a:gd name="connsiteX13" fmla="*/ 0 w 734786"/>
              <a:gd name="connsiteY13" fmla="*/ 816428 h 906236"/>
              <a:gd name="connsiteX14" fmla="*/ 8165 w 734786"/>
              <a:gd name="connsiteY14" fmla="*/ 789214 h 906236"/>
              <a:gd name="connsiteX15" fmla="*/ 32658 w 734786"/>
              <a:gd name="connsiteY15" fmla="*/ 740228 h 906236"/>
              <a:gd name="connsiteX16" fmla="*/ 103415 w 734786"/>
              <a:gd name="connsiteY16" fmla="*/ 609600 h 906236"/>
              <a:gd name="connsiteX17" fmla="*/ 166008 w 734786"/>
              <a:gd name="connsiteY17" fmla="*/ 487136 h 906236"/>
              <a:gd name="connsiteX18" fmla="*/ 176893 w 734786"/>
              <a:gd name="connsiteY18" fmla="*/ 457200 h 906236"/>
              <a:gd name="connsiteX19" fmla="*/ 176893 w 734786"/>
              <a:gd name="connsiteY19" fmla="*/ 391886 h 906236"/>
              <a:gd name="connsiteX20" fmla="*/ 174172 w 734786"/>
              <a:gd name="connsiteY20" fmla="*/ 283028 h 906236"/>
              <a:gd name="connsiteX21" fmla="*/ 171450 w 734786"/>
              <a:gd name="connsiteY21" fmla="*/ 244928 h 906236"/>
              <a:gd name="connsiteX22" fmla="*/ 155122 w 734786"/>
              <a:gd name="connsiteY22" fmla="*/ 144236 h 906236"/>
              <a:gd name="connsiteX23" fmla="*/ 141515 w 734786"/>
              <a:gd name="connsiteY23" fmla="*/ 78921 h 906236"/>
              <a:gd name="connsiteX24" fmla="*/ 136072 w 734786"/>
              <a:gd name="connsiteY24" fmla="*/ 51707 h 906236"/>
              <a:gd name="connsiteX25" fmla="*/ 141515 w 734786"/>
              <a:gd name="connsiteY25" fmla="*/ 27214 h 906236"/>
              <a:gd name="connsiteX26" fmla="*/ 149679 w 734786"/>
              <a:gd name="connsiteY26" fmla="*/ 8164 h 906236"/>
              <a:gd name="connsiteX27" fmla="*/ 163286 w 734786"/>
              <a:gd name="connsiteY27" fmla="*/ 0 h 906236"/>
              <a:gd name="connsiteX28" fmla="*/ 176893 w 734786"/>
              <a:gd name="connsiteY28" fmla="*/ 0 h 906236"/>
              <a:gd name="connsiteX29" fmla="*/ 187779 w 734786"/>
              <a:gd name="connsiteY29" fmla="*/ 5443 h 906236"/>
              <a:gd name="connsiteX30" fmla="*/ 201386 w 734786"/>
              <a:gd name="connsiteY30" fmla="*/ 21771 h 906236"/>
              <a:gd name="connsiteX31" fmla="*/ 214993 w 734786"/>
              <a:gd name="connsiteY31" fmla="*/ 54428 h 906236"/>
              <a:gd name="connsiteX32" fmla="*/ 288472 w 734786"/>
              <a:gd name="connsiteY32" fmla="*/ 234043 h 906236"/>
              <a:gd name="connsiteX33" fmla="*/ 348343 w 734786"/>
              <a:gd name="connsiteY33" fmla="*/ 383721 h 906236"/>
              <a:gd name="connsiteX34" fmla="*/ 375558 w 734786"/>
              <a:gd name="connsiteY34" fmla="*/ 446314 h 906236"/>
              <a:gd name="connsiteX35" fmla="*/ 391886 w 734786"/>
              <a:gd name="connsiteY35" fmla="*/ 489857 h 906236"/>
              <a:gd name="connsiteX36" fmla="*/ 413658 w 734786"/>
              <a:gd name="connsiteY36" fmla="*/ 522514 h 906236"/>
              <a:gd name="connsiteX37" fmla="*/ 435429 w 734786"/>
              <a:gd name="connsiteY37" fmla="*/ 547007 h 906236"/>
              <a:gd name="connsiteX38" fmla="*/ 462643 w 734786"/>
              <a:gd name="connsiteY38" fmla="*/ 557893 h 906236"/>
              <a:gd name="connsiteX39" fmla="*/ 500743 w 734786"/>
              <a:gd name="connsiteY39" fmla="*/ 563336 h 906236"/>
              <a:gd name="connsiteX40" fmla="*/ 538843 w 734786"/>
              <a:gd name="connsiteY40" fmla="*/ 560614 h 906236"/>
              <a:gd name="connsiteX41" fmla="*/ 587829 w 734786"/>
              <a:gd name="connsiteY41" fmla="*/ 552450 h 906236"/>
              <a:gd name="connsiteX42" fmla="*/ 620486 w 734786"/>
              <a:gd name="connsiteY42" fmla="*/ 541564 h 906236"/>
              <a:gd name="connsiteX43" fmla="*/ 734786 w 734786"/>
              <a:gd name="connsiteY43" fmla="*/ 473528 h 906236"/>
              <a:gd name="connsiteX0" fmla="*/ 734786 w 734786"/>
              <a:gd name="connsiteY0" fmla="*/ 473528 h 906236"/>
              <a:gd name="connsiteX1" fmla="*/ 658586 w 734786"/>
              <a:gd name="connsiteY1" fmla="*/ 851807 h 906236"/>
              <a:gd name="connsiteX2" fmla="*/ 623208 w 734786"/>
              <a:gd name="connsiteY2" fmla="*/ 870857 h 906236"/>
              <a:gd name="connsiteX3" fmla="*/ 590550 w 734786"/>
              <a:gd name="connsiteY3" fmla="*/ 879021 h 906236"/>
              <a:gd name="connsiteX4" fmla="*/ 522515 w 734786"/>
              <a:gd name="connsiteY4" fmla="*/ 895350 h 906236"/>
              <a:gd name="connsiteX5" fmla="*/ 394608 w 734786"/>
              <a:gd name="connsiteY5" fmla="*/ 906236 h 906236"/>
              <a:gd name="connsiteX6" fmla="*/ 272143 w 734786"/>
              <a:gd name="connsiteY6" fmla="*/ 906236 h 906236"/>
              <a:gd name="connsiteX7" fmla="*/ 163286 w 734786"/>
              <a:gd name="connsiteY7" fmla="*/ 906236 h 906236"/>
              <a:gd name="connsiteX8" fmla="*/ 62593 w 734786"/>
              <a:gd name="connsiteY8" fmla="*/ 895350 h 906236"/>
              <a:gd name="connsiteX9" fmla="*/ 32658 w 734786"/>
              <a:gd name="connsiteY9" fmla="*/ 884464 h 906236"/>
              <a:gd name="connsiteX10" fmla="*/ 10886 w 734786"/>
              <a:gd name="connsiteY10" fmla="*/ 862693 h 906236"/>
              <a:gd name="connsiteX11" fmla="*/ 0 w 734786"/>
              <a:gd name="connsiteY11" fmla="*/ 838200 h 906236"/>
              <a:gd name="connsiteX12" fmla="*/ 0 w 734786"/>
              <a:gd name="connsiteY12" fmla="*/ 816428 h 906236"/>
              <a:gd name="connsiteX13" fmla="*/ 8165 w 734786"/>
              <a:gd name="connsiteY13" fmla="*/ 789214 h 906236"/>
              <a:gd name="connsiteX14" fmla="*/ 32658 w 734786"/>
              <a:gd name="connsiteY14" fmla="*/ 740228 h 906236"/>
              <a:gd name="connsiteX15" fmla="*/ 103415 w 734786"/>
              <a:gd name="connsiteY15" fmla="*/ 609600 h 906236"/>
              <a:gd name="connsiteX16" fmla="*/ 166008 w 734786"/>
              <a:gd name="connsiteY16" fmla="*/ 487136 h 906236"/>
              <a:gd name="connsiteX17" fmla="*/ 176893 w 734786"/>
              <a:gd name="connsiteY17" fmla="*/ 457200 h 906236"/>
              <a:gd name="connsiteX18" fmla="*/ 176893 w 734786"/>
              <a:gd name="connsiteY18" fmla="*/ 391886 h 906236"/>
              <a:gd name="connsiteX19" fmla="*/ 174172 w 734786"/>
              <a:gd name="connsiteY19" fmla="*/ 283028 h 906236"/>
              <a:gd name="connsiteX20" fmla="*/ 171450 w 734786"/>
              <a:gd name="connsiteY20" fmla="*/ 244928 h 906236"/>
              <a:gd name="connsiteX21" fmla="*/ 155122 w 734786"/>
              <a:gd name="connsiteY21" fmla="*/ 144236 h 906236"/>
              <a:gd name="connsiteX22" fmla="*/ 141515 w 734786"/>
              <a:gd name="connsiteY22" fmla="*/ 78921 h 906236"/>
              <a:gd name="connsiteX23" fmla="*/ 136072 w 734786"/>
              <a:gd name="connsiteY23" fmla="*/ 51707 h 906236"/>
              <a:gd name="connsiteX24" fmla="*/ 141515 w 734786"/>
              <a:gd name="connsiteY24" fmla="*/ 27214 h 906236"/>
              <a:gd name="connsiteX25" fmla="*/ 149679 w 734786"/>
              <a:gd name="connsiteY25" fmla="*/ 8164 h 906236"/>
              <a:gd name="connsiteX26" fmla="*/ 163286 w 734786"/>
              <a:gd name="connsiteY26" fmla="*/ 0 h 906236"/>
              <a:gd name="connsiteX27" fmla="*/ 176893 w 734786"/>
              <a:gd name="connsiteY27" fmla="*/ 0 h 906236"/>
              <a:gd name="connsiteX28" fmla="*/ 187779 w 734786"/>
              <a:gd name="connsiteY28" fmla="*/ 5443 h 906236"/>
              <a:gd name="connsiteX29" fmla="*/ 201386 w 734786"/>
              <a:gd name="connsiteY29" fmla="*/ 21771 h 906236"/>
              <a:gd name="connsiteX30" fmla="*/ 214993 w 734786"/>
              <a:gd name="connsiteY30" fmla="*/ 54428 h 906236"/>
              <a:gd name="connsiteX31" fmla="*/ 288472 w 734786"/>
              <a:gd name="connsiteY31" fmla="*/ 234043 h 906236"/>
              <a:gd name="connsiteX32" fmla="*/ 348343 w 734786"/>
              <a:gd name="connsiteY32" fmla="*/ 383721 h 906236"/>
              <a:gd name="connsiteX33" fmla="*/ 375558 w 734786"/>
              <a:gd name="connsiteY33" fmla="*/ 446314 h 906236"/>
              <a:gd name="connsiteX34" fmla="*/ 391886 w 734786"/>
              <a:gd name="connsiteY34" fmla="*/ 489857 h 906236"/>
              <a:gd name="connsiteX35" fmla="*/ 413658 w 734786"/>
              <a:gd name="connsiteY35" fmla="*/ 522514 h 906236"/>
              <a:gd name="connsiteX36" fmla="*/ 435429 w 734786"/>
              <a:gd name="connsiteY36" fmla="*/ 547007 h 906236"/>
              <a:gd name="connsiteX37" fmla="*/ 462643 w 734786"/>
              <a:gd name="connsiteY37" fmla="*/ 557893 h 906236"/>
              <a:gd name="connsiteX38" fmla="*/ 500743 w 734786"/>
              <a:gd name="connsiteY38" fmla="*/ 563336 h 906236"/>
              <a:gd name="connsiteX39" fmla="*/ 538843 w 734786"/>
              <a:gd name="connsiteY39" fmla="*/ 560614 h 906236"/>
              <a:gd name="connsiteX40" fmla="*/ 587829 w 734786"/>
              <a:gd name="connsiteY40" fmla="*/ 552450 h 906236"/>
              <a:gd name="connsiteX41" fmla="*/ 620486 w 734786"/>
              <a:gd name="connsiteY41" fmla="*/ 541564 h 906236"/>
              <a:gd name="connsiteX42" fmla="*/ 734786 w 734786"/>
              <a:gd name="connsiteY42" fmla="*/ 473528 h 906236"/>
              <a:gd name="connsiteX0" fmla="*/ 620486 w 658586"/>
              <a:gd name="connsiteY0" fmla="*/ 541564 h 906236"/>
              <a:gd name="connsiteX1" fmla="*/ 658586 w 658586"/>
              <a:gd name="connsiteY1" fmla="*/ 851807 h 906236"/>
              <a:gd name="connsiteX2" fmla="*/ 623208 w 658586"/>
              <a:gd name="connsiteY2" fmla="*/ 870857 h 906236"/>
              <a:gd name="connsiteX3" fmla="*/ 590550 w 658586"/>
              <a:gd name="connsiteY3" fmla="*/ 879021 h 906236"/>
              <a:gd name="connsiteX4" fmla="*/ 522515 w 658586"/>
              <a:gd name="connsiteY4" fmla="*/ 895350 h 906236"/>
              <a:gd name="connsiteX5" fmla="*/ 394608 w 658586"/>
              <a:gd name="connsiteY5" fmla="*/ 906236 h 906236"/>
              <a:gd name="connsiteX6" fmla="*/ 272143 w 658586"/>
              <a:gd name="connsiteY6" fmla="*/ 906236 h 906236"/>
              <a:gd name="connsiteX7" fmla="*/ 163286 w 658586"/>
              <a:gd name="connsiteY7" fmla="*/ 906236 h 906236"/>
              <a:gd name="connsiteX8" fmla="*/ 62593 w 658586"/>
              <a:gd name="connsiteY8" fmla="*/ 895350 h 906236"/>
              <a:gd name="connsiteX9" fmla="*/ 32658 w 658586"/>
              <a:gd name="connsiteY9" fmla="*/ 884464 h 906236"/>
              <a:gd name="connsiteX10" fmla="*/ 10886 w 658586"/>
              <a:gd name="connsiteY10" fmla="*/ 862693 h 906236"/>
              <a:gd name="connsiteX11" fmla="*/ 0 w 658586"/>
              <a:gd name="connsiteY11" fmla="*/ 838200 h 906236"/>
              <a:gd name="connsiteX12" fmla="*/ 0 w 658586"/>
              <a:gd name="connsiteY12" fmla="*/ 816428 h 906236"/>
              <a:gd name="connsiteX13" fmla="*/ 8165 w 658586"/>
              <a:gd name="connsiteY13" fmla="*/ 789214 h 906236"/>
              <a:gd name="connsiteX14" fmla="*/ 32658 w 658586"/>
              <a:gd name="connsiteY14" fmla="*/ 740228 h 906236"/>
              <a:gd name="connsiteX15" fmla="*/ 103415 w 658586"/>
              <a:gd name="connsiteY15" fmla="*/ 609600 h 906236"/>
              <a:gd name="connsiteX16" fmla="*/ 166008 w 658586"/>
              <a:gd name="connsiteY16" fmla="*/ 487136 h 906236"/>
              <a:gd name="connsiteX17" fmla="*/ 176893 w 658586"/>
              <a:gd name="connsiteY17" fmla="*/ 457200 h 906236"/>
              <a:gd name="connsiteX18" fmla="*/ 176893 w 658586"/>
              <a:gd name="connsiteY18" fmla="*/ 391886 h 906236"/>
              <a:gd name="connsiteX19" fmla="*/ 174172 w 658586"/>
              <a:gd name="connsiteY19" fmla="*/ 283028 h 906236"/>
              <a:gd name="connsiteX20" fmla="*/ 171450 w 658586"/>
              <a:gd name="connsiteY20" fmla="*/ 244928 h 906236"/>
              <a:gd name="connsiteX21" fmla="*/ 155122 w 658586"/>
              <a:gd name="connsiteY21" fmla="*/ 144236 h 906236"/>
              <a:gd name="connsiteX22" fmla="*/ 141515 w 658586"/>
              <a:gd name="connsiteY22" fmla="*/ 78921 h 906236"/>
              <a:gd name="connsiteX23" fmla="*/ 136072 w 658586"/>
              <a:gd name="connsiteY23" fmla="*/ 51707 h 906236"/>
              <a:gd name="connsiteX24" fmla="*/ 141515 w 658586"/>
              <a:gd name="connsiteY24" fmla="*/ 27214 h 906236"/>
              <a:gd name="connsiteX25" fmla="*/ 149679 w 658586"/>
              <a:gd name="connsiteY25" fmla="*/ 8164 h 906236"/>
              <a:gd name="connsiteX26" fmla="*/ 163286 w 658586"/>
              <a:gd name="connsiteY26" fmla="*/ 0 h 906236"/>
              <a:gd name="connsiteX27" fmla="*/ 176893 w 658586"/>
              <a:gd name="connsiteY27" fmla="*/ 0 h 906236"/>
              <a:gd name="connsiteX28" fmla="*/ 187779 w 658586"/>
              <a:gd name="connsiteY28" fmla="*/ 5443 h 906236"/>
              <a:gd name="connsiteX29" fmla="*/ 201386 w 658586"/>
              <a:gd name="connsiteY29" fmla="*/ 21771 h 906236"/>
              <a:gd name="connsiteX30" fmla="*/ 214993 w 658586"/>
              <a:gd name="connsiteY30" fmla="*/ 54428 h 906236"/>
              <a:gd name="connsiteX31" fmla="*/ 288472 w 658586"/>
              <a:gd name="connsiteY31" fmla="*/ 234043 h 906236"/>
              <a:gd name="connsiteX32" fmla="*/ 348343 w 658586"/>
              <a:gd name="connsiteY32" fmla="*/ 383721 h 906236"/>
              <a:gd name="connsiteX33" fmla="*/ 375558 w 658586"/>
              <a:gd name="connsiteY33" fmla="*/ 446314 h 906236"/>
              <a:gd name="connsiteX34" fmla="*/ 391886 w 658586"/>
              <a:gd name="connsiteY34" fmla="*/ 489857 h 906236"/>
              <a:gd name="connsiteX35" fmla="*/ 413658 w 658586"/>
              <a:gd name="connsiteY35" fmla="*/ 522514 h 906236"/>
              <a:gd name="connsiteX36" fmla="*/ 435429 w 658586"/>
              <a:gd name="connsiteY36" fmla="*/ 547007 h 906236"/>
              <a:gd name="connsiteX37" fmla="*/ 462643 w 658586"/>
              <a:gd name="connsiteY37" fmla="*/ 557893 h 906236"/>
              <a:gd name="connsiteX38" fmla="*/ 500743 w 658586"/>
              <a:gd name="connsiteY38" fmla="*/ 563336 h 906236"/>
              <a:gd name="connsiteX39" fmla="*/ 538843 w 658586"/>
              <a:gd name="connsiteY39" fmla="*/ 560614 h 906236"/>
              <a:gd name="connsiteX40" fmla="*/ 587829 w 658586"/>
              <a:gd name="connsiteY40" fmla="*/ 552450 h 906236"/>
              <a:gd name="connsiteX41" fmla="*/ 620486 w 658586"/>
              <a:gd name="connsiteY41" fmla="*/ 541564 h 906236"/>
              <a:gd name="connsiteX0" fmla="*/ 587829 w 658586"/>
              <a:gd name="connsiteY0" fmla="*/ 552450 h 906236"/>
              <a:gd name="connsiteX1" fmla="*/ 658586 w 658586"/>
              <a:gd name="connsiteY1" fmla="*/ 851807 h 906236"/>
              <a:gd name="connsiteX2" fmla="*/ 623208 w 658586"/>
              <a:gd name="connsiteY2" fmla="*/ 870857 h 906236"/>
              <a:gd name="connsiteX3" fmla="*/ 590550 w 658586"/>
              <a:gd name="connsiteY3" fmla="*/ 879021 h 906236"/>
              <a:gd name="connsiteX4" fmla="*/ 522515 w 658586"/>
              <a:gd name="connsiteY4" fmla="*/ 895350 h 906236"/>
              <a:gd name="connsiteX5" fmla="*/ 394608 w 658586"/>
              <a:gd name="connsiteY5" fmla="*/ 906236 h 906236"/>
              <a:gd name="connsiteX6" fmla="*/ 272143 w 658586"/>
              <a:gd name="connsiteY6" fmla="*/ 906236 h 906236"/>
              <a:gd name="connsiteX7" fmla="*/ 163286 w 658586"/>
              <a:gd name="connsiteY7" fmla="*/ 906236 h 906236"/>
              <a:gd name="connsiteX8" fmla="*/ 62593 w 658586"/>
              <a:gd name="connsiteY8" fmla="*/ 895350 h 906236"/>
              <a:gd name="connsiteX9" fmla="*/ 32658 w 658586"/>
              <a:gd name="connsiteY9" fmla="*/ 884464 h 906236"/>
              <a:gd name="connsiteX10" fmla="*/ 10886 w 658586"/>
              <a:gd name="connsiteY10" fmla="*/ 862693 h 906236"/>
              <a:gd name="connsiteX11" fmla="*/ 0 w 658586"/>
              <a:gd name="connsiteY11" fmla="*/ 838200 h 906236"/>
              <a:gd name="connsiteX12" fmla="*/ 0 w 658586"/>
              <a:gd name="connsiteY12" fmla="*/ 816428 h 906236"/>
              <a:gd name="connsiteX13" fmla="*/ 8165 w 658586"/>
              <a:gd name="connsiteY13" fmla="*/ 789214 h 906236"/>
              <a:gd name="connsiteX14" fmla="*/ 32658 w 658586"/>
              <a:gd name="connsiteY14" fmla="*/ 740228 h 906236"/>
              <a:gd name="connsiteX15" fmla="*/ 103415 w 658586"/>
              <a:gd name="connsiteY15" fmla="*/ 609600 h 906236"/>
              <a:gd name="connsiteX16" fmla="*/ 166008 w 658586"/>
              <a:gd name="connsiteY16" fmla="*/ 487136 h 906236"/>
              <a:gd name="connsiteX17" fmla="*/ 176893 w 658586"/>
              <a:gd name="connsiteY17" fmla="*/ 457200 h 906236"/>
              <a:gd name="connsiteX18" fmla="*/ 176893 w 658586"/>
              <a:gd name="connsiteY18" fmla="*/ 391886 h 906236"/>
              <a:gd name="connsiteX19" fmla="*/ 174172 w 658586"/>
              <a:gd name="connsiteY19" fmla="*/ 283028 h 906236"/>
              <a:gd name="connsiteX20" fmla="*/ 171450 w 658586"/>
              <a:gd name="connsiteY20" fmla="*/ 244928 h 906236"/>
              <a:gd name="connsiteX21" fmla="*/ 155122 w 658586"/>
              <a:gd name="connsiteY21" fmla="*/ 144236 h 906236"/>
              <a:gd name="connsiteX22" fmla="*/ 141515 w 658586"/>
              <a:gd name="connsiteY22" fmla="*/ 78921 h 906236"/>
              <a:gd name="connsiteX23" fmla="*/ 136072 w 658586"/>
              <a:gd name="connsiteY23" fmla="*/ 51707 h 906236"/>
              <a:gd name="connsiteX24" fmla="*/ 141515 w 658586"/>
              <a:gd name="connsiteY24" fmla="*/ 27214 h 906236"/>
              <a:gd name="connsiteX25" fmla="*/ 149679 w 658586"/>
              <a:gd name="connsiteY25" fmla="*/ 8164 h 906236"/>
              <a:gd name="connsiteX26" fmla="*/ 163286 w 658586"/>
              <a:gd name="connsiteY26" fmla="*/ 0 h 906236"/>
              <a:gd name="connsiteX27" fmla="*/ 176893 w 658586"/>
              <a:gd name="connsiteY27" fmla="*/ 0 h 906236"/>
              <a:gd name="connsiteX28" fmla="*/ 187779 w 658586"/>
              <a:gd name="connsiteY28" fmla="*/ 5443 h 906236"/>
              <a:gd name="connsiteX29" fmla="*/ 201386 w 658586"/>
              <a:gd name="connsiteY29" fmla="*/ 21771 h 906236"/>
              <a:gd name="connsiteX30" fmla="*/ 214993 w 658586"/>
              <a:gd name="connsiteY30" fmla="*/ 54428 h 906236"/>
              <a:gd name="connsiteX31" fmla="*/ 288472 w 658586"/>
              <a:gd name="connsiteY31" fmla="*/ 234043 h 906236"/>
              <a:gd name="connsiteX32" fmla="*/ 348343 w 658586"/>
              <a:gd name="connsiteY32" fmla="*/ 383721 h 906236"/>
              <a:gd name="connsiteX33" fmla="*/ 375558 w 658586"/>
              <a:gd name="connsiteY33" fmla="*/ 446314 h 906236"/>
              <a:gd name="connsiteX34" fmla="*/ 391886 w 658586"/>
              <a:gd name="connsiteY34" fmla="*/ 489857 h 906236"/>
              <a:gd name="connsiteX35" fmla="*/ 413658 w 658586"/>
              <a:gd name="connsiteY35" fmla="*/ 522514 h 906236"/>
              <a:gd name="connsiteX36" fmla="*/ 435429 w 658586"/>
              <a:gd name="connsiteY36" fmla="*/ 547007 h 906236"/>
              <a:gd name="connsiteX37" fmla="*/ 462643 w 658586"/>
              <a:gd name="connsiteY37" fmla="*/ 557893 h 906236"/>
              <a:gd name="connsiteX38" fmla="*/ 500743 w 658586"/>
              <a:gd name="connsiteY38" fmla="*/ 563336 h 906236"/>
              <a:gd name="connsiteX39" fmla="*/ 538843 w 658586"/>
              <a:gd name="connsiteY39" fmla="*/ 560614 h 906236"/>
              <a:gd name="connsiteX40" fmla="*/ 587829 w 658586"/>
              <a:gd name="connsiteY40" fmla="*/ 552450 h 906236"/>
              <a:gd name="connsiteX0" fmla="*/ 538843 w 658586"/>
              <a:gd name="connsiteY0" fmla="*/ 560614 h 906236"/>
              <a:gd name="connsiteX1" fmla="*/ 658586 w 658586"/>
              <a:gd name="connsiteY1" fmla="*/ 851807 h 906236"/>
              <a:gd name="connsiteX2" fmla="*/ 623208 w 658586"/>
              <a:gd name="connsiteY2" fmla="*/ 870857 h 906236"/>
              <a:gd name="connsiteX3" fmla="*/ 590550 w 658586"/>
              <a:gd name="connsiteY3" fmla="*/ 879021 h 906236"/>
              <a:gd name="connsiteX4" fmla="*/ 522515 w 658586"/>
              <a:gd name="connsiteY4" fmla="*/ 895350 h 906236"/>
              <a:gd name="connsiteX5" fmla="*/ 394608 w 658586"/>
              <a:gd name="connsiteY5" fmla="*/ 906236 h 906236"/>
              <a:gd name="connsiteX6" fmla="*/ 272143 w 658586"/>
              <a:gd name="connsiteY6" fmla="*/ 906236 h 906236"/>
              <a:gd name="connsiteX7" fmla="*/ 163286 w 658586"/>
              <a:gd name="connsiteY7" fmla="*/ 906236 h 906236"/>
              <a:gd name="connsiteX8" fmla="*/ 62593 w 658586"/>
              <a:gd name="connsiteY8" fmla="*/ 895350 h 906236"/>
              <a:gd name="connsiteX9" fmla="*/ 32658 w 658586"/>
              <a:gd name="connsiteY9" fmla="*/ 884464 h 906236"/>
              <a:gd name="connsiteX10" fmla="*/ 10886 w 658586"/>
              <a:gd name="connsiteY10" fmla="*/ 862693 h 906236"/>
              <a:gd name="connsiteX11" fmla="*/ 0 w 658586"/>
              <a:gd name="connsiteY11" fmla="*/ 838200 h 906236"/>
              <a:gd name="connsiteX12" fmla="*/ 0 w 658586"/>
              <a:gd name="connsiteY12" fmla="*/ 816428 h 906236"/>
              <a:gd name="connsiteX13" fmla="*/ 8165 w 658586"/>
              <a:gd name="connsiteY13" fmla="*/ 789214 h 906236"/>
              <a:gd name="connsiteX14" fmla="*/ 32658 w 658586"/>
              <a:gd name="connsiteY14" fmla="*/ 740228 h 906236"/>
              <a:gd name="connsiteX15" fmla="*/ 103415 w 658586"/>
              <a:gd name="connsiteY15" fmla="*/ 609600 h 906236"/>
              <a:gd name="connsiteX16" fmla="*/ 166008 w 658586"/>
              <a:gd name="connsiteY16" fmla="*/ 487136 h 906236"/>
              <a:gd name="connsiteX17" fmla="*/ 176893 w 658586"/>
              <a:gd name="connsiteY17" fmla="*/ 457200 h 906236"/>
              <a:gd name="connsiteX18" fmla="*/ 176893 w 658586"/>
              <a:gd name="connsiteY18" fmla="*/ 391886 h 906236"/>
              <a:gd name="connsiteX19" fmla="*/ 174172 w 658586"/>
              <a:gd name="connsiteY19" fmla="*/ 283028 h 906236"/>
              <a:gd name="connsiteX20" fmla="*/ 171450 w 658586"/>
              <a:gd name="connsiteY20" fmla="*/ 244928 h 906236"/>
              <a:gd name="connsiteX21" fmla="*/ 155122 w 658586"/>
              <a:gd name="connsiteY21" fmla="*/ 144236 h 906236"/>
              <a:gd name="connsiteX22" fmla="*/ 141515 w 658586"/>
              <a:gd name="connsiteY22" fmla="*/ 78921 h 906236"/>
              <a:gd name="connsiteX23" fmla="*/ 136072 w 658586"/>
              <a:gd name="connsiteY23" fmla="*/ 51707 h 906236"/>
              <a:gd name="connsiteX24" fmla="*/ 141515 w 658586"/>
              <a:gd name="connsiteY24" fmla="*/ 27214 h 906236"/>
              <a:gd name="connsiteX25" fmla="*/ 149679 w 658586"/>
              <a:gd name="connsiteY25" fmla="*/ 8164 h 906236"/>
              <a:gd name="connsiteX26" fmla="*/ 163286 w 658586"/>
              <a:gd name="connsiteY26" fmla="*/ 0 h 906236"/>
              <a:gd name="connsiteX27" fmla="*/ 176893 w 658586"/>
              <a:gd name="connsiteY27" fmla="*/ 0 h 906236"/>
              <a:gd name="connsiteX28" fmla="*/ 187779 w 658586"/>
              <a:gd name="connsiteY28" fmla="*/ 5443 h 906236"/>
              <a:gd name="connsiteX29" fmla="*/ 201386 w 658586"/>
              <a:gd name="connsiteY29" fmla="*/ 21771 h 906236"/>
              <a:gd name="connsiteX30" fmla="*/ 214993 w 658586"/>
              <a:gd name="connsiteY30" fmla="*/ 54428 h 906236"/>
              <a:gd name="connsiteX31" fmla="*/ 288472 w 658586"/>
              <a:gd name="connsiteY31" fmla="*/ 234043 h 906236"/>
              <a:gd name="connsiteX32" fmla="*/ 348343 w 658586"/>
              <a:gd name="connsiteY32" fmla="*/ 383721 h 906236"/>
              <a:gd name="connsiteX33" fmla="*/ 375558 w 658586"/>
              <a:gd name="connsiteY33" fmla="*/ 446314 h 906236"/>
              <a:gd name="connsiteX34" fmla="*/ 391886 w 658586"/>
              <a:gd name="connsiteY34" fmla="*/ 489857 h 906236"/>
              <a:gd name="connsiteX35" fmla="*/ 413658 w 658586"/>
              <a:gd name="connsiteY35" fmla="*/ 522514 h 906236"/>
              <a:gd name="connsiteX36" fmla="*/ 435429 w 658586"/>
              <a:gd name="connsiteY36" fmla="*/ 547007 h 906236"/>
              <a:gd name="connsiteX37" fmla="*/ 462643 w 658586"/>
              <a:gd name="connsiteY37" fmla="*/ 557893 h 906236"/>
              <a:gd name="connsiteX38" fmla="*/ 500743 w 658586"/>
              <a:gd name="connsiteY38" fmla="*/ 563336 h 906236"/>
              <a:gd name="connsiteX39" fmla="*/ 538843 w 658586"/>
              <a:gd name="connsiteY39" fmla="*/ 560614 h 906236"/>
              <a:gd name="connsiteX0" fmla="*/ 500743 w 658586"/>
              <a:gd name="connsiteY0" fmla="*/ 563336 h 906236"/>
              <a:gd name="connsiteX1" fmla="*/ 658586 w 658586"/>
              <a:gd name="connsiteY1" fmla="*/ 851807 h 906236"/>
              <a:gd name="connsiteX2" fmla="*/ 623208 w 658586"/>
              <a:gd name="connsiteY2" fmla="*/ 870857 h 906236"/>
              <a:gd name="connsiteX3" fmla="*/ 590550 w 658586"/>
              <a:gd name="connsiteY3" fmla="*/ 879021 h 906236"/>
              <a:gd name="connsiteX4" fmla="*/ 522515 w 658586"/>
              <a:gd name="connsiteY4" fmla="*/ 895350 h 906236"/>
              <a:gd name="connsiteX5" fmla="*/ 394608 w 658586"/>
              <a:gd name="connsiteY5" fmla="*/ 906236 h 906236"/>
              <a:gd name="connsiteX6" fmla="*/ 272143 w 658586"/>
              <a:gd name="connsiteY6" fmla="*/ 906236 h 906236"/>
              <a:gd name="connsiteX7" fmla="*/ 163286 w 658586"/>
              <a:gd name="connsiteY7" fmla="*/ 906236 h 906236"/>
              <a:gd name="connsiteX8" fmla="*/ 62593 w 658586"/>
              <a:gd name="connsiteY8" fmla="*/ 895350 h 906236"/>
              <a:gd name="connsiteX9" fmla="*/ 32658 w 658586"/>
              <a:gd name="connsiteY9" fmla="*/ 884464 h 906236"/>
              <a:gd name="connsiteX10" fmla="*/ 10886 w 658586"/>
              <a:gd name="connsiteY10" fmla="*/ 862693 h 906236"/>
              <a:gd name="connsiteX11" fmla="*/ 0 w 658586"/>
              <a:gd name="connsiteY11" fmla="*/ 838200 h 906236"/>
              <a:gd name="connsiteX12" fmla="*/ 0 w 658586"/>
              <a:gd name="connsiteY12" fmla="*/ 816428 h 906236"/>
              <a:gd name="connsiteX13" fmla="*/ 8165 w 658586"/>
              <a:gd name="connsiteY13" fmla="*/ 789214 h 906236"/>
              <a:gd name="connsiteX14" fmla="*/ 32658 w 658586"/>
              <a:gd name="connsiteY14" fmla="*/ 740228 h 906236"/>
              <a:gd name="connsiteX15" fmla="*/ 103415 w 658586"/>
              <a:gd name="connsiteY15" fmla="*/ 609600 h 906236"/>
              <a:gd name="connsiteX16" fmla="*/ 166008 w 658586"/>
              <a:gd name="connsiteY16" fmla="*/ 487136 h 906236"/>
              <a:gd name="connsiteX17" fmla="*/ 176893 w 658586"/>
              <a:gd name="connsiteY17" fmla="*/ 457200 h 906236"/>
              <a:gd name="connsiteX18" fmla="*/ 176893 w 658586"/>
              <a:gd name="connsiteY18" fmla="*/ 391886 h 906236"/>
              <a:gd name="connsiteX19" fmla="*/ 174172 w 658586"/>
              <a:gd name="connsiteY19" fmla="*/ 283028 h 906236"/>
              <a:gd name="connsiteX20" fmla="*/ 171450 w 658586"/>
              <a:gd name="connsiteY20" fmla="*/ 244928 h 906236"/>
              <a:gd name="connsiteX21" fmla="*/ 155122 w 658586"/>
              <a:gd name="connsiteY21" fmla="*/ 144236 h 906236"/>
              <a:gd name="connsiteX22" fmla="*/ 141515 w 658586"/>
              <a:gd name="connsiteY22" fmla="*/ 78921 h 906236"/>
              <a:gd name="connsiteX23" fmla="*/ 136072 w 658586"/>
              <a:gd name="connsiteY23" fmla="*/ 51707 h 906236"/>
              <a:gd name="connsiteX24" fmla="*/ 141515 w 658586"/>
              <a:gd name="connsiteY24" fmla="*/ 27214 h 906236"/>
              <a:gd name="connsiteX25" fmla="*/ 149679 w 658586"/>
              <a:gd name="connsiteY25" fmla="*/ 8164 h 906236"/>
              <a:gd name="connsiteX26" fmla="*/ 163286 w 658586"/>
              <a:gd name="connsiteY26" fmla="*/ 0 h 906236"/>
              <a:gd name="connsiteX27" fmla="*/ 176893 w 658586"/>
              <a:gd name="connsiteY27" fmla="*/ 0 h 906236"/>
              <a:gd name="connsiteX28" fmla="*/ 187779 w 658586"/>
              <a:gd name="connsiteY28" fmla="*/ 5443 h 906236"/>
              <a:gd name="connsiteX29" fmla="*/ 201386 w 658586"/>
              <a:gd name="connsiteY29" fmla="*/ 21771 h 906236"/>
              <a:gd name="connsiteX30" fmla="*/ 214993 w 658586"/>
              <a:gd name="connsiteY30" fmla="*/ 54428 h 906236"/>
              <a:gd name="connsiteX31" fmla="*/ 288472 w 658586"/>
              <a:gd name="connsiteY31" fmla="*/ 234043 h 906236"/>
              <a:gd name="connsiteX32" fmla="*/ 348343 w 658586"/>
              <a:gd name="connsiteY32" fmla="*/ 383721 h 906236"/>
              <a:gd name="connsiteX33" fmla="*/ 375558 w 658586"/>
              <a:gd name="connsiteY33" fmla="*/ 446314 h 906236"/>
              <a:gd name="connsiteX34" fmla="*/ 391886 w 658586"/>
              <a:gd name="connsiteY34" fmla="*/ 489857 h 906236"/>
              <a:gd name="connsiteX35" fmla="*/ 413658 w 658586"/>
              <a:gd name="connsiteY35" fmla="*/ 522514 h 906236"/>
              <a:gd name="connsiteX36" fmla="*/ 435429 w 658586"/>
              <a:gd name="connsiteY36" fmla="*/ 547007 h 906236"/>
              <a:gd name="connsiteX37" fmla="*/ 462643 w 658586"/>
              <a:gd name="connsiteY37" fmla="*/ 557893 h 906236"/>
              <a:gd name="connsiteX38" fmla="*/ 500743 w 658586"/>
              <a:gd name="connsiteY38" fmla="*/ 563336 h 906236"/>
              <a:gd name="connsiteX0" fmla="*/ 462643 w 658586"/>
              <a:gd name="connsiteY0" fmla="*/ 557893 h 906236"/>
              <a:gd name="connsiteX1" fmla="*/ 658586 w 658586"/>
              <a:gd name="connsiteY1" fmla="*/ 851807 h 906236"/>
              <a:gd name="connsiteX2" fmla="*/ 623208 w 658586"/>
              <a:gd name="connsiteY2" fmla="*/ 870857 h 906236"/>
              <a:gd name="connsiteX3" fmla="*/ 590550 w 658586"/>
              <a:gd name="connsiteY3" fmla="*/ 879021 h 906236"/>
              <a:gd name="connsiteX4" fmla="*/ 522515 w 658586"/>
              <a:gd name="connsiteY4" fmla="*/ 895350 h 906236"/>
              <a:gd name="connsiteX5" fmla="*/ 394608 w 658586"/>
              <a:gd name="connsiteY5" fmla="*/ 906236 h 906236"/>
              <a:gd name="connsiteX6" fmla="*/ 272143 w 658586"/>
              <a:gd name="connsiteY6" fmla="*/ 906236 h 906236"/>
              <a:gd name="connsiteX7" fmla="*/ 163286 w 658586"/>
              <a:gd name="connsiteY7" fmla="*/ 906236 h 906236"/>
              <a:gd name="connsiteX8" fmla="*/ 62593 w 658586"/>
              <a:gd name="connsiteY8" fmla="*/ 895350 h 906236"/>
              <a:gd name="connsiteX9" fmla="*/ 32658 w 658586"/>
              <a:gd name="connsiteY9" fmla="*/ 884464 h 906236"/>
              <a:gd name="connsiteX10" fmla="*/ 10886 w 658586"/>
              <a:gd name="connsiteY10" fmla="*/ 862693 h 906236"/>
              <a:gd name="connsiteX11" fmla="*/ 0 w 658586"/>
              <a:gd name="connsiteY11" fmla="*/ 838200 h 906236"/>
              <a:gd name="connsiteX12" fmla="*/ 0 w 658586"/>
              <a:gd name="connsiteY12" fmla="*/ 816428 h 906236"/>
              <a:gd name="connsiteX13" fmla="*/ 8165 w 658586"/>
              <a:gd name="connsiteY13" fmla="*/ 789214 h 906236"/>
              <a:gd name="connsiteX14" fmla="*/ 32658 w 658586"/>
              <a:gd name="connsiteY14" fmla="*/ 740228 h 906236"/>
              <a:gd name="connsiteX15" fmla="*/ 103415 w 658586"/>
              <a:gd name="connsiteY15" fmla="*/ 609600 h 906236"/>
              <a:gd name="connsiteX16" fmla="*/ 166008 w 658586"/>
              <a:gd name="connsiteY16" fmla="*/ 487136 h 906236"/>
              <a:gd name="connsiteX17" fmla="*/ 176893 w 658586"/>
              <a:gd name="connsiteY17" fmla="*/ 457200 h 906236"/>
              <a:gd name="connsiteX18" fmla="*/ 176893 w 658586"/>
              <a:gd name="connsiteY18" fmla="*/ 391886 h 906236"/>
              <a:gd name="connsiteX19" fmla="*/ 174172 w 658586"/>
              <a:gd name="connsiteY19" fmla="*/ 283028 h 906236"/>
              <a:gd name="connsiteX20" fmla="*/ 171450 w 658586"/>
              <a:gd name="connsiteY20" fmla="*/ 244928 h 906236"/>
              <a:gd name="connsiteX21" fmla="*/ 155122 w 658586"/>
              <a:gd name="connsiteY21" fmla="*/ 144236 h 906236"/>
              <a:gd name="connsiteX22" fmla="*/ 141515 w 658586"/>
              <a:gd name="connsiteY22" fmla="*/ 78921 h 906236"/>
              <a:gd name="connsiteX23" fmla="*/ 136072 w 658586"/>
              <a:gd name="connsiteY23" fmla="*/ 51707 h 906236"/>
              <a:gd name="connsiteX24" fmla="*/ 141515 w 658586"/>
              <a:gd name="connsiteY24" fmla="*/ 27214 h 906236"/>
              <a:gd name="connsiteX25" fmla="*/ 149679 w 658586"/>
              <a:gd name="connsiteY25" fmla="*/ 8164 h 906236"/>
              <a:gd name="connsiteX26" fmla="*/ 163286 w 658586"/>
              <a:gd name="connsiteY26" fmla="*/ 0 h 906236"/>
              <a:gd name="connsiteX27" fmla="*/ 176893 w 658586"/>
              <a:gd name="connsiteY27" fmla="*/ 0 h 906236"/>
              <a:gd name="connsiteX28" fmla="*/ 187779 w 658586"/>
              <a:gd name="connsiteY28" fmla="*/ 5443 h 906236"/>
              <a:gd name="connsiteX29" fmla="*/ 201386 w 658586"/>
              <a:gd name="connsiteY29" fmla="*/ 21771 h 906236"/>
              <a:gd name="connsiteX30" fmla="*/ 214993 w 658586"/>
              <a:gd name="connsiteY30" fmla="*/ 54428 h 906236"/>
              <a:gd name="connsiteX31" fmla="*/ 288472 w 658586"/>
              <a:gd name="connsiteY31" fmla="*/ 234043 h 906236"/>
              <a:gd name="connsiteX32" fmla="*/ 348343 w 658586"/>
              <a:gd name="connsiteY32" fmla="*/ 383721 h 906236"/>
              <a:gd name="connsiteX33" fmla="*/ 375558 w 658586"/>
              <a:gd name="connsiteY33" fmla="*/ 446314 h 906236"/>
              <a:gd name="connsiteX34" fmla="*/ 391886 w 658586"/>
              <a:gd name="connsiteY34" fmla="*/ 489857 h 906236"/>
              <a:gd name="connsiteX35" fmla="*/ 413658 w 658586"/>
              <a:gd name="connsiteY35" fmla="*/ 522514 h 906236"/>
              <a:gd name="connsiteX36" fmla="*/ 435429 w 658586"/>
              <a:gd name="connsiteY36" fmla="*/ 547007 h 906236"/>
              <a:gd name="connsiteX37" fmla="*/ 462643 w 658586"/>
              <a:gd name="connsiteY37" fmla="*/ 557893 h 906236"/>
              <a:gd name="connsiteX0" fmla="*/ 435429 w 658586"/>
              <a:gd name="connsiteY0" fmla="*/ 547007 h 906236"/>
              <a:gd name="connsiteX1" fmla="*/ 658586 w 658586"/>
              <a:gd name="connsiteY1" fmla="*/ 851807 h 906236"/>
              <a:gd name="connsiteX2" fmla="*/ 623208 w 658586"/>
              <a:gd name="connsiteY2" fmla="*/ 870857 h 906236"/>
              <a:gd name="connsiteX3" fmla="*/ 590550 w 658586"/>
              <a:gd name="connsiteY3" fmla="*/ 879021 h 906236"/>
              <a:gd name="connsiteX4" fmla="*/ 522515 w 658586"/>
              <a:gd name="connsiteY4" fmla="*/ 895350 h 906236"/>
              <a:gd name="connsiteX5" fmla="*/ 394608 w 658586"/>
              <a:gd name="connsiteY5" fmla="*/ 906236 h 906236"/>
              <a:gd name="connsiteX6" fmla="*/ 272143 w 658586"/>
              <a:gd name="connsiteY6" fmla="*/ 906236 h 906236"/>
              <a:gd name="connsiteX7" fmla="*/ 163286 w 658586"/>
              <a:gd name="connsiteY7" fmla="*/ 906236 h 906236"/>
              <a:gd name="connsiteX8" fmla="*/ 62593 w 658586"/>
              <a:gd name="connsiteY8" fmla="*/ 895350 h 906236"/>
              <a:gd name="connsiteX9" fmla="*/ 32658 w 658586"/>
              <a:gd name="connsiteY9" fmla="*/ 884464 h 906236"/>
              <a:gd name="connsiteX10" fmla="*/ 10886 w 658586"/>
              <a:gd name="connsiteY10" fmla="*/ 862693 h 906236"/>
              <a:gd name="connsiteX11" fmla="*/ 0 w 658586"/>
              <a:gd name="connsiteY11" fmla="*/ 838200 h 906236"/>
              <a:gd name="connsiteX12" fmla="*/ 0 w 658586"/>
              <a:gd name="connsiteY12" fmla="*/ 816428 h 906236"/>
              <a:gd name="connsiteX13" fmla="*/ 8165 w 658586"/>
              <a:gd name="connsiteY13" fmla="*/ 789214 h 906236"/>
              <a:gd name="connsiteX14" fmla="*/ 32658 w 658586"/>
              <a:gd name="connsiteY14" fmla="*/ 740228 h 906236"/>
              <a:gd name="connsiteX15" fmla="*/ 103415 w 658586"/>
              <a:gd name="connsiteY15" fmla="*/ 609600 h 906236"/>
              <a:gd name="connsiteX16" fmla="*/ 166008 w 658586"/>
              <a:gd name="connsiteY16" fmla="*/ 487136 h 906236"/>
              <a:gd name="connsiteX17" fmla="*/ 176893 w 658586"/>
              <a:gd name="connsiteY17" fmla="*/ 457200 h 906236"/>
              <a:gd name="connsiteX18" fmla="*/ 176893 w 658586"/>
              <a:gd name="connsiteY18" fmla="*/ 391886 h 906236"/>
              <a:gd name="connsiteX19" fmla="*/ 174172 w 658586"/>
              <a:gd name="connsiteY19" fmla="*/ 283028 h 906236"/>
              <a:gd name="connsiteX20" fmla="*/ 171450 w 658586"/>
              <a:gd name="connsiteY20" fmla="*/ 244928 h 906236"/>
              <a:gd name="connsiteX21" fmla="*/ 155122 w 658586"/>
              <a:gd name="connsiteY21" fmla="*/ 144236 h 906236"/>
              <a:gd name="connsiteX22" fmla="*/ 141515 w 658586"/>
              <a:gd name="connsiteY22" fmla="*/ 78921 h 906236"/>
              <a:gd name="connsiteX23" fmla="*/ 136072 w 658586"/>
              <a:gd name="connsiteY23" fmla="*/ 51707 h 906236"/>
              <a:gd name="connsiteX24" fmla="*/ 141515 w 658586"/>
              <a:gd name="connsiteY24" fmla="*/ 27214 h 906236"/>
              <a:gd name="connsiteX25" fmla="*/ 149679 w 658586"/>
              <a:gd name="connsiteY25" fmla="*/ 8164 h 906236"/>
              <a:gd name="connsiteX26" fmla="*/ 163286 w 658586"/>
              <a:gd name="connsiteY26" fmla="*/ 0 h 906236"/>
              <a:gd name="connsiteX27" fmla="*/ 176893 w 658586"/>
              <a:gd name="connsiteY27" fmla="*/ 0 h 906236"/>
              <a:gd name="connsiteX28" fmla="*/ 187779 w 658586"/>
              <a:gd name="connsiteY28" fmla="*/ 5443 h 906236"/>
              <a:gd name="connsiteX29" fmla="*/ 201386 w 658586"/>
              <a:gd name="connsiteY29" fmla="*/ 21771 h 906236"/>
              <a:gd name="connsiteX30" fmla="*/ 214993 w 658586"/>
              <a:gd name="connsiteY30" fmla="*/ 54428 h 906236"/>
              <a:gd name="connsiteX31" fmla="*/ 288472 w 658586"/>
              <a:gd name="connsiteY31" fmla="*/ 234043 h 906236"/>
              <a:gd name="connsiteX32" fmla="*/ 348343 w 658586"/>
              <a:gd name="connsiteY32" fmla="*/ 383721 h 906236"/>
              <a:gd name="connsiteX33" fmla="*/ 375558 w 658586"/>
              <a:gd name="connsiteY33" fmla="*/ 446314 h 906236"/>
              <a:gd name="connsiteX34" fmla="*/ 391886 w 658586"/>
              <a:gd name="connsiteY34" fmla="*/ 489857 h 906236"/>
              <a:gd name="connsiteX35" fmla="*/ 413658 w 658586"/>
              <a:gd name="connsiteY35" fmla="*/ 522514 h 906236"/>
              <a:gd name="connsiteX36" fmla="*/ 435429 w 658586"/>
              <a:gd name="connsiteY36" fmla="*/ 547007 h 906236"/>
              <a:gd name="connsiteX0" fmla="*/ 435429 w 623208"/>
              <a:gd name="connsiteY0" fmla="*/ 547007 h 906236"/>
              <a:gd name="connsiteX1" fmla="*/ 623208 w 623208"/>
              <a:gd name="connsiteY1" fmla="*/ 870857 h 906236"/>
              <a:gd name="connsiteX2" fmla="*/ 590550 w 623208"/>
              <a:gd name="connsiteY2" fmla="*/ 879021 h 906236"/>
              <a:gd name="connsiteX3" fmla="*/ 522515 w 623208"/>
              <a:gd name="connsiteY3" fmla="*/ 895350 h 906236"/>
              <a:gd name="connsiteX4" fmla="*/ 394608 w 623208"/>
              <a:gd name="connsiteY4" fmla="*/ 906236 h 906236"/>
              <a:gd name="connsiteX5" fmla="*/ 272143 w 623208"/>
              <a:gd name="connsiteY5" fmla="*/ 906236 h 906236"/>
              <a:gd name="connsiteX6" fmla="*/ 163286 w 623208"/>
              <a:gd name="connsiteY6" fmla="*/ 906236 h 906236"/>
              <a:gd name="connsiteX7" fmla="*/ 62593 w 623208"/>
              <a:gd name="connsiteY7" fmla="*/ 895350 h 906236"/>
              <a:gd name="connsiteX8" fmla="*/ 32658 w 623208"/>
              <a:gd name="connsiteY8" fmla="*/ 884464 h 906236"/>
              <a:gd name="connsiteX9" fmla="*/ 10886 w 623208"/>
              <a:gd name="connsiteY9" fmla="*/ 862693 h 906236"/>
              <a:gd name="connsiteX10" fmla="*/ 0 w 623208"/>
              <a:gd name="connsiteY10" fmla="*/ 838200 h 906236"/>
              <a:gd name="connsiteX11" fmla="*/ 0 w 623208"/>
              <a:gd name="connsiteY11" fmla="*/ 816428 h 906236"/>
              <a:gd name="connsiteX12" fmla="*/ 8165 w 623208"/>
              <a:gd name="connsiteY12" fmla="*/ 789214 h 906236"/>
              <a:gd name="connsiteX13" fmla="*/ 32658 w 623208"/>
              <a:gd name="connsiteY13" fmla="*/ 740228 h 906236"/>
              <a:gd name="connsiteX14" fmla="*/ 103415 w 623208"/>
              <a:gd name="connsiteY14" fmla="*/ 609600 h 906236"/>
              <a:gd name="connsiteX15" fmla="*/ 166008 w 623208"/>
              <a:gd name="connsiteY15" fmla="*/ 487136 h 906236"/>
              <a:gd name="connsiteX16" fmla="*/ 176893 w 623208"/>
              <a:gd name="connsiteY16" fmla="*/ 457200 h 906236"/>
              <a:gd name="connsiteX17" fmla="*/ 176893 w 623208"/>
              <a:gd name="connsiteY17" fmla="*/ 391886 h 906236"/>
              <a:gd name="connsiteX18" fmla="*/ 174172 w 623208"/>
              <a:gd name="connsiteY18" fmla="*/ 283028 h 906236"/>
              <a:gd name="connsiteX19" fmla="*/ 171450 w 623208"/>
              <a:gd name="connsiteY19" fmla="*/ 244928 h 906236"/>
              <a:gd name="connsiteX20" fmla="*/ 155122 w 623208"/>
              <a:gd name="connsiteY20" fmla="*/ 144236 h 906236"/>
              <a:gd name="connsiteX21" fmla="*/ 141515 w 623208"/>
              <a:gd name="connsiteY21" fmla="*/ 78921 h 906236"/>
              <a:gd name="connsiteX22" fmla="*/ 136072 w 623208"/>
              <a:gd name="connsiteY22" fmla="*/ 51707 h 906236"/>
              <a:gd name="connsiteX23" fmla="*/ 141515 w 623208"/>
              <a:gd name="connsiteY23" fmla="*/ 27214 h 906236"/>
              <a:gd name="connsiteX24" fmla="*/ 149679 w 623208"/>
              <a:gd name="connsiteY24" fmla="*/ 8164 h 906236"/>
              <a:gd name="connsiteX25" fmla="*/ 163286 w 623208"/>
              <a:gd name="connsiteY25" fmla="*/ 0 h 906236"/>
              <a:gd name="connsiteX26" fmla="*/ 176893 w 623208"/>
              <a:gd name="connsiteY26" fmla="*/ 0 h 906236"/>
              <a:gd name="connsiteX27" fmla="*/ 187779 w 623208"/>
              <a:gd name="connsiteY27" fmla="*/ 5443 h 906236"/>
              <a:gd name="connsiteX28" fmla="*/ 201386 w 623208"/>
              <a:gd name="connsiteY28" fmla="*/ 21771 h 906236"/>
              <a:gd name="connsiteX29" fmla="*/ 214993 w 623208"/>
              <a:gd name="connsiteY29" fmla="*/ 54428 h 906236"/>
              <a:gd name="connsiteX30" fmla="*/ 288472 w 623208"/>
              <a:gd name="connsiteY30" fmla="*/ 234043 h 906236"/>
              <a:gd name="connsiteX31" fmla="*/ 348343 w 623208"/>
              <a:gd name="connsiteY31" fmla="*/ 383721 h 906236"/>
              <a:gd name="connsiteX32" fmla="*/ 375558 w 623208"/>
              <a:gd name="connsiteY32" fmla="*/ 446314 h 906236"/>
              <a:gd name="connsiteX33" fmla="*/ 391886 w 623208"/>
              <a:gd name="connsiteY33" fmla="*/ 489857 h 906236"/>
              <a:gd name="connsiteX34" fmla="*/ 413658 w 623208"/>
              <a:gd name="connsiteY34" fmla="*/ 522514 h 906236"/>
              <a:gd name="connsiteX35" fmla="*/ 435429 w 623208"/>
              <a:gd name="connsiteY35" fmla="*/ 547007 h 906236"/>
              <a:gd name="connsiteX0" fmla="*/ 435429 w 590550"/>
              <a:gd name="connsiteY0" fmla="*/ 547007 h 906236"/>
              <a:gd name="connsiteX1" fmla="*/ 590550 w 590550"/>
              <a:gd name="connsiteY1" fmla="*/ 879021 h 906236"/>
              <a:gd name="connsiteX2" fmla="*/ 522515 w 590550"/>
              <a:gd name="connsiteY2" fmla="*/ 895350 h 906236"/>
              <a:gd name="connsiteX3" fmla="*/ 394608 w 590550"/>
              <a:gd name="connsiteY3" fmla="*/ 906236 h 906236"/>
              <a:gd name="connsiteX4" fmla="*/ 272143 w 590550"/>
              <a:gd name="connsiteY4" fmla="*/ 906236 h 906236"/>
              <a:gd name="connsiteX5" fmla="*/ 163286 w 590550"/>
              <a:gd name="connsiteY5" fmla="*/ 906236 h 906236"/>
              <a:gd name="connsiteX6" fmla="*/ 62593 w 590550"/>
              <a:gd name="connsiteY6" fmla="*/ 895350 h 906236"/>
              <a:gd name="connsiteX7" fmla="*/ 32658 w 590550"/>
              <a:gd name="connsiteY7" fmla="*/ 884464 h 906236"/>
              <a:gd name="connsiteX8" fmla="*/ 10886 w 590550"/>
              <a:gd name="connsiteY8" fmla="*/ 862693 h 906236"/>
              <a:gd name="connsiteX9" fmla="*/ 0 w 590550"/>
              <a:gd name="connsiteY9" fmla="*/ 838200 h 906236"/>
              <a:gd name="connsiteX10" fmla="*/ 0 w 590550"/>
              <a:gd name="connsiteY10" fmla="*/ 816428 h 906236"/>
              <a:gd name="connsiteX11" fmla="*/ 8165 w 590550"/>
              <a:gd name="connsiteY11" fmla="*/ 789214 h 906236"/>
              <a:gd name="connsiteX12" fmla="*/ 32658 w 590550"/>
              <a:gd name="connsiteY12" fmla="*/ 740228 h 906236"/>
              <a:gd name="connsiteX13" fmla="*/ 103415 w 590550"/>
              <a:gd name="connsiteY13" fmla="*/ 609600 h 906236"/>
              <a:gd name="connsiteX14" fmla="*/ 166008 w 590550"/>
              <a:gd name="connsiteY14" fmla="*/ 487136 h 906236"/>
              <a:gd name="connsiteX15" fmla="*/ 176893 w 590550"/>
              <a:gd name="connsiteY15" fmla="*/ 457200 h 906236"/>
              <a:gd name="connsiteX16" fmla="*/ 176893 w 590550"/>
              <a:gd name="connsiteY16" fmla="*/ 391886 h 906236"/>
              <a:gd name="connsiteX17" fmla="*/ 174172 w 590550"/>
              <a:gd name="connsiteY17" fmla="*/ 283028 h 906236"/>
              <a:gd name="connsiteX18" fmla="*/ 171450 w 590550"/>
              <a:gd name="connsiteY18" fmla="*/ 244928 h 906236"/>
              <a:gd name="connsiteX19" fmla="*/ 155122 w 590550"/>
              <a:gd name="connsiteY19" fmla="*/ 144236 h 906236"/>
              <a:gd name="connsiteX20" fmla="*/ 141515 w 590550"/>
              <a:gd name="connsiteY20" fmla="*/ 78921 h 906236"/>
              <a:gd name="connsiteX21" fmla="*/ 136072 w 590550"/>
              <a:gd name="connsiteY21" fmla="*/ 51707 h 906236"/>
              <a:gd name="connsiteX22" fmla="*/ 141515 w 590550"/>
              <a:gd name="connsiteY22" fmla="*/ 27214 h 906236"/>
              <a:gd name="connsiteX23" fmla="*/ 149679 w 590550"/>
              <a:gd name="connsiteY23" fmla="*/ 8164 h 906236"/>
              <a:gd name="connsiteX24" fmla="*/ 163286 w 590550"/>
              <a:gd name="connsiteY24" fmla="*/ 0 h 906236"/>
              <a:gd name="connsiteX25" fmla="*/ 176893 w 590550"/>
              <a:gd name="connsiteY25" fmla="*/ 0 h 906236"/>
              <a:gd name="connsiteX26" fmla="*/ 187779 w 590550"/>
              <a:gd name="connsiteY26" fmla="*/ 5443 h 906236"/>
              <a:gd name="connsiteX27" fmla="*/ 201386 w 590550"/>
              <a:gd name="connsiteY27" fmla="*/ 21771 h 906236"/>
              <a:gd name="connsiteX28" fmla="*/ 214993 w 590550"/>
              <a:gd name="connsiteY28" fmla="*/ 54428 h 906236"/>
              <a:gd name="connsiteX29" fmla="*/ 288472 w 590550"/>
              <a:gd name="connsiteY29" fmla="*/ 234043 h 906236"/>
              <a:gd name="connsiteX30" fmla="*/ 348343 w 590550"/>
              <a:gd name="connsiteY30" fmla="*/ 383721 h 906236"/>
              <a:gd name="connsiteX31" fmla="*/ 375558 w 590550"/>
              <a:gd name="connsiteY31" fmla="*/ 446314 h 906236"/>
              <a:gd name="connsiteX32" fmla="*/ 391886 w 590550"/>
              <a:gd name="connsiteY32" fmla="*/ 489857 h 906236"/>
              <a:gd name="connsiteX33" fmla="*/ 413658 w 590550"/>
              <a:gd name="connsiteY33" fmla="*/ 522514 h 906236"/>
              <a:gd name="connsiteX34" fmla="*/ 435429 w 590550"/>
              <a:gd name="connsiteY34" fmla="*/ 547007 h 906236"/>
              <a:gd name="connsiteX0" fmla="*/ 435429 w 522515"/>
              <a:gd name="connsiteY0" fmla="*/ 547007 h 906236"/>
              <a:gd name="connsiteX1" fmla="*/ 522515 w 522515"/>
              <a:gd name="connsiteY1" fmla="*/ 895350 h 906236"/>
              <a:gd name="connsiteX2" fmla="*/ 394608 w 522515"/>
              <a:gd name="connsiteY2" fmla="*/ 906236 h 906236"/>
              <a:gd name="connsiteX3" fmla="*/ 272143 w 522515"/>
              <a:gd name="connsiteY3" fmla="*/ 906236 h 906236"/>
              <a:gd name="connsiteX4" fmla="*/ 163286 w 522515"/>
              <a:gd name="connsiteY4" fmla="*/ 906236 h 906236"/>
              <a:gd name="connsiteX5" fmla="*/ 62593 w 522515"/>
              <a:gd name="connsiteY5" fmla="*/ 895350 h 906236"/>
              <a:gd name="connsiteX6" fmla="*/ 32658 w 522515"/>
              <a:gd name="connsiteY6" fmla="*/ 884464 h 906236"/>
              <a:gd name="connsiteX7" fmla="*/ 10886 w 522515"/>
              <a:gd name="connsiteY7" fmla="*/ 862693 h 906236"/>
              <a:gd name="connsiteX8" fmla="*/ 0 w 522515"/>
              <a:gd name="connsiteY8" fmla="*/ 838200 h 906236"/>
              <a:gd name="connsiteX9" fmla="*/ 0 w 522515"/>
              <a:gd name="connsiteY9" fmla="*/ 816428 h 906236"/>
              <a:gd name="connsiteX10" fmla="*/ 8165 w 522515"/>
              <a:gd name="connsiteY10" fmla="*/ 789214 h 906236"/>
              <a:gd name="connsiteX11" fmla="*/ 32658 w 522515"/>
              <a:gd name="connsiteY11" fmla="*/ 740228 h 906236"/>
              <a:gd name="connsiteX12" fmla="*/ 103415 w 522515"/>
              <a:gd name="connsiteY12" fmla="*/ 609600 h 906236"/>
              <a:gd name="connsiteX13" fmla="*/ 166008 w 522515"/>
              <a:gd name="connsiteY13" fmla="*/ 487136 h 906236"/>
              <a:gd name="connsiteX14" fmla="*/ 176893 w 522515"/>
              <a:gd name="connsiteY14" fmla="*/ 457200 h 906236"/>
              <a:gd name="connsiteX15" fmla="*/ 176893 w 522515"/>
              <a:gd name="connsiteY15" fmla="*/ 391886 h 906236"/>
              <a:gd name="connsiteX16" fmla="*/ 174172 w 522515"/>
              <a:gd name="connsiteY16" fmla="*/ 283028 h 906236"/>
              <a:gd name="connsiteX17" fmla="*/ 171450 w 522515"/>
              <a:gd name="connsiteY17" fmla="*/ 244928 h 906236"/>
              <a:gd name="connsiteX18" fmla="*/ 155122 w 522515"/>
              <a:gd name="connsiteY18" fmla="*/ 144236 h 906236"/>
              <a:gd name="connsiteX19" fmla="*/ 141515 w 522515"/>
              <a:gd name="connsiteY19" fmla="*/ 78921 h 906236"/>
              <a:gd name="connsiteX20" fmla="*/ 136072 w 522515"/>
              <a:gd name="connsiteY20" fmla="*/ 51707 h 906236"/>
              <a:gd name="connsiteX21" fmla="*/ 141515 w 522515"/>
              <a:gd name="connsiteY21" fmla="*/ 27214 h 906236"/>
              <a:gd name="connsiteX22" fmla="*/ 149679 w 522515"/>
              <a:gd name="connsiteY22" fmla="*/ 8164 h 906236"/>
              <a:gd name="connsiteX23" fmla="*/ 163286 w 522515"/>
              <a:gd name="connsiteY23" fmla="*/ 0 h 906236"/>
              <a:gd name="connsiteX24" fmla="*/ 176893 w 522515"/>
              <a:gd name="connsiteY24" fmla="*/ 0 h 906236"/>
              <a:gd name="connsiteX25" fmla="*/ 187779 w 522515"/>
              <a:gd name="connsiteY25" fmla="*/ 5443 h 906236"/>
              <a:gd name="connsiteX26" fmla="*/ 201386 w 522515"/>
              <a:gd name="connsiteY26" fmla="*/ 21771 h 906236"/>
              <a:gd name="connsiteX27" fmla="*/ 214993 w 522515"/>
              <a:gd name="connsiteY27" fmla="*/ 54428 h 906236"/>
              <a:gd name="connsiteX28" fmla="*/ 288472 w 522515"/>
              <a:gd name="connsiteY28" fmla="*/ 234043 h 906236"/>
              <a:gd name="connsiteX29" fmla="*/ 348343 w 522515"/>
              <a:gd name="connsiteY29" fmla="*/ 383721 h 906236"/>
              <a:gd name="connsiteX30" fmla="*/ 375558 w 522515"/>
              <a:gd name="connsiteY30" fmla="*/ 446314 h 906236"/>
              <a:gd name="connsiteX31" fmla="*/ 391886 w 522515"/>
              <a:gd name="connsiteY31" fmla="*/ 489857 h 906236"/>
              <a:gd name="connsiteX32" fmla="*/ 413658 w 522515"/>
              <a:gd name="connsiteY32" fmla="*/ 522514 h 906236"/>
              <a:gd name="connsiteX33" fmla="*/ 435429 w 522515"/>
              <a:gd name="connsiteY33" fmla="*/ 547007 h 906236"/>
              <a:gd name="connsiteX0" fmla="*/ 435429 w 435429"/>
              <a:gd name="connsiteY0" fmla="*/ 547007 h 906236"/>
              <a:gd name="connsiteX1" fmla="*/ 394608 w 435429"/>
              <a:gd name="connsiteY1" fmla="*/ 906236 h 906236"/>
              <a:gd name="connsiteX2" fmla="*/ 272143 w 435429"/>
              <a:gd name="connsiteY2" fmla="*/ 906236 h 906236"/>
              <a:gd name="connsiteX3" fmla="*/ 163286 w 435429"/>
              <a:gd name="connsiteY3" fmla="*/ 906236 h 906236"/>
              <a:gd name="connsiteX4" fmla="*/ 62593 w 435429"/>
              <a:gd name="connsiteY4" fmla="*/ 895350 h 906236"/>
              <a:gd name="connsiteX5" fmla="*/ 32658 w 435429"/>
              <a:gd name="connsiteY5" fmla="*/ 884464 h 906236"/>
              <a:gd name="connsiteX6" fmla="*/ 10886 w 435429"/>
              <a:gd name="connsiteY6" fmla="*/ 862693 h 906236"/>
              <a:gd name="connsiteX7" fmla="*/ 0 w 435429"/>
              <a:gd name="connsiteY7" fmla="*/ 838200 h 906236"/>
              <a:gd name="connsiteX8" fmla="*/ 0 w 435429"/>
              <a:gd name="connsiteY8" fmla="*/ 816428 h 906236"/>
              <a:gd name="connsiteX9" fmla="*/ 8165 w 435429"/>
              <a:gd name="connsiteY9" fmla="*/ 789214 h 906236"/>
              <a:gd name="connsiteX10" fmla="*/ 32658 w 435429"/>
              <a:gd name="connsiteY10" fmla="*/ 740228 h 906236"/>
              <a:gd name="connsiteX11" fmla="*/ 103415 w 435429"/>
              <a:gd name="connsiteY11" fmla="*/ 609600 h 906236"/>
              <a:gd name="connsiteX12" fmla="*/ 166008 w 435429"/>
              <a:gd name="connsiteY12" fmla="*/ 487136 h 906236"/>
              <a:gd name="connsiteX13" fmla="*/ 176893 w 435429"/>
              <a:gd name="connsiteY13" fmla="*/ 457200 h 906236"/>
              <a:gd name="connsiteX14" fmla="*/ 176893 w 435429"/>
              <a:gd name="connsiteY14" fmla="*/ 391886 h 906236"/>
              <a:gd name="connsiteX15" fmla="*/ 174172 w 435429"/>
              <a:gd name="connsiteY15" fmla="*/ 283028 h 906236"/>
              <a:gd name="connsiteX16" fmla="*/ 171450 w 435429"/>
              <a:gd name="connsiteY16" fmla="*/ 244928 h 906236"/>
              <a:gd name="connsiteX17" fmla="*/ 155122 w 435429"/>
              <a:gd name="connsiteY17" fmla="*/ 144236 h 906236"/>
              <a:gd name="connsiteX18" fmla="*/ 141515 w 435429"/>
              <a:gd name="connsiteY18" fmla="*/ 78921 h 906236"/>
              <a:gd name="connsiteX19" fmla="*/ 136072 w 435429"/>
              <a:gd name="connsiteY19" fmla="*/ 51707 h 906236"/>
              <a:gd name="connsiteX20" fmla="*/ 141515 w 435429"/>
              <a:gd name="connsiteY20" fmla="*/ 27214 h 906236"/>
              <a:gd name="connsiteX21" fmla="*/ 149679 w 435429"/>
              <a:gd name="connsiteY21" fmla="*/ 8164 h 906236"/>
              <a:gd name="connsiteX22" fmla="*/ 163286 w 435429"/>
              <a:gd name="connsiteY22" fmla="*/ 0 h 906236"/>
              <a:gd name="connsiteX23" fmla="*/ 176893 w 435429"/>
              <a:gd name="connsiteY23" fmla="*/ 0 h 906236"/>
              <a:gd name="connsiteX24" fmla="*/ 187779 w 435429"/>
              <a:gd name="connsiteY24" fmla="*/ 5443 h 906236"/>
              <a:gd name="connsiteX25" fmla="*/ 201386 w 435429"/>
              <a:gd name="connsiteY25" fmla="*/ 21771 h 906236"/>
              <a:gd name="connsiteX26" fmla="*/ 214993 w 435429"/>
              <a:gd name="connsiteY26" fmla="*/ 54428 h 906236"/>
              <a:gd name="connsiteX27" fmla="*/ 288472 w 435429"/>
              <a:gd name="connsiteY27" fmla="*/ 234043 h 906236"/>
              <a:gd name="connsiteX28" fmla="*/ 348343 w 435429"/>
              <a:gd name="connsiteY28" fmla="*/ 383721 h 906236"/>
              <a:gd name="connsiteX29" fmla="*/ 375558 w 435429"/>
              <a:gd name="connsiteY29" fmla="*/ 446314 h 906236"/>
              <a:gd name="connsiteX30" fmla="*/ 391886 w 435429"/>
              <a:gd name="connsiteY30" fmla="*/ 489857 h 906236"/>
              <a:gd name="connsiteX31" fmla="*/ 413658 w 435429"/>
              <a:gd name="connsiteY31" fmla="*/ 522514 h 906236"/>
              <a:gd name="connsiteX32" fmla="*/ 435429 w 435429"/>
              <a:gd name="connsiteY32" fmla="*/ 547007 h 906236"/>
              <a:gd name="connsiteX0" fmla="*/ 435429 w 435429"/>
              <a:gd name="connsiteY0" fmla="*/ 547007 h 906236"/>
              <a:gd name="connsiteX1" fmla="*/ 272143 w 435429"/>
              <a:gd name="connsiteY1" fmla="*/ 906236 h 906236"/>
              <a:gd name="connsiteX2" fmla="*/ 163286 w 435429"/>
              <a:gd name="connsiteY2" fmla="*/ 906236 h 906236"/>
              <a:gd name="connsiteX3" fmla="*/ 62593 w 435429"/>
              <a:gd name="connsiteY3" fmla="*/ 895350 h 906236"/>
              <a:gd name="connsiteX4" fmla="*/ 32658 w 435429"/>
              <a:gd name="connsiteY4" fmla="*/ 884464 h 906236"/>
              <a:gd name="connsiteX5" fmla="*/ 10886 w 435429"/>
              <a:gd name="connsiteY5" fmla="*/ 862693 h 906236"/>
              <a:gd name="connsiteX6" fmla="*/ 0 w 435429"/>
              <a:gd name="connsiteY6" fmla="*/ 838200 h 906236"/>
              <a:gd name="connsiteX7" fmla="*/ 0 w 435429"/>
              <a:gd name="connsiteY7" fmla="*/ 816428 h 906236"/>
              <a:gd name="connsiteX8" fmla="*/ 8165 w 435429"/>
              <a:gd name="connsiteY8" fmla="*/ 789214 h 906236"/>
              <a:gd name="connsiteX9" fmla="*/ 32658 w 435429"/>
              <a:gd name="connsiteY9" fmla="*/ 740228 h 906236"/>
              <a:gd name="connsiteX10" fmla="*/ 103415 w 435429"/>
              <a:gd name="connsiteY10" fmla="*/ 609600 h 906236"/>
              <a:gd name="connsiteX11" fmla="*/ 166008 w 435429"/>
              <a:gd name="connsiteY11" fmla="*/ 487136 h 906236"/>
              <a:gd name="connsiteX12" fmla="*/ 176893 w 435429"/>
              <a:gd name="connsiteY12" fmla="*/ 457200 h 906236"/>
              <a:gd name="connsiteX13" fmla="*/ 176893 w 435429"/>
              <a:gd name="connsiteY13" fmla="*/ 391886 h 906236"/>
              <a:gd name="connsiteX14" fmla="*/ 174172 w 435429"/>
              <a:gd name="connsiteY14" fmla="*/ 283028 h 906236"/>
              <a:gd name="connsiteX15" fmla="*/ 171450 w 435429"/>
              <a:gd name="connsiteY15" fmla="*/ 244928 h 906236"/>
              <a:gd name="connsiteX16" fmla="*/ 155122 w 435429"/>
              <a:gd name="connsiteY16" fmla="*/ 144236 h 906236"/>
              <a:gd name="connsiteX17" fmla="*/ 141515 w 435429"/>
              <a:gd name="connsiteY17" fmla="*/ 78921 h 906236"/>
              <a:gd name="connsiteX18" fmla="*/ 136072 w 435429"/>
              <a:gd name="connsiteY18" fmla="*/ 51707 h 906236"/>
              <a:gd name="connsiteX19" fmla="*/ 141515 w 435429"/>
              <a:gd name="connsiteY19" fmla="*/ 27214 h 906236"/>
              <a:gd name="connsiteX20" fmla="*/ 149679 w 435429"/>
              <a:gd name="connsiteY20" fmla="*/ 8164 h 906236"/>
              <a:gd name="connsiteX21" fmla="*/ 163286 w 435429"/>
              <a:gd name="connsiteY21" fmla="*/ 0 h 906236"/>
              <a:gd name="connsiteX22" fmla="*/ 176893 w 435429"/>
              <a:gd name="connsiteY22" fmla="*/ 0 h 906236"/>
              <a:gd name="connsiteX23" fmla="*/ 187779 w 435429"/>
              <a:gd name="connsiteY23" fmla="*/ 5443 h 906236"/>
              <a:gd name="connsiteX24" fmla="*/ 201386 w 435429"/>
              <a:gd name="connsiteY24" fmla="*/ 21771 h 906236"/>
              <a:gd name="connsiteX25" fmla="*/ 214993 w 435429"/>
              <a:gd name="connsiteY25" fmla="*/ 54428 h 906236"/>
              <a:gd name="connsiteX26" fmla="*/ 288472 w 435429"/>
              <a:gd name="connsiteY26" fmla="*/ 234043 h 906236"/>
              <a:gd name="connsiteX27" fmla="*/ 348343 w 435429"/>
              <a:gd name="connsiteY27" fmla="*/ 383721 h 906236"/>
              <a:gd name="connsiteX28" fmla="*/ 375558 w 435429"/>
              <a:gd name="connsiteY28" fmla="*/ 446314 h 906236"/>
              <a:gd name="connsiteX29" fmla="*/ 391886 w 435429"/>
              <a:gd name="connsiteY29" fmla="*/ 489857 h 906236"/>
              <a:gd name="connsiteX30" fmla="*/ 413658 w 435429"/>
              <a:gd name="connsiteY30" fmla="*/ 522514 h 906236"/>
              <a:gd name="connsiteX31" fmla="*/ 435429 w 435429"/>
              <a:gd name="connsiteY31" fmla="*/ 547007 h 906236"/>
              <a:gd name="connsiteX0" fmla="*/ 435429 w 435429"/>
              <a:gd name="connsiteY0" fmla="*/ 547007 h 906236"/>
              <a:gd name="connsiteX1" fmla="*/ 163286 w 435429"/>
              <a:gd name="connsiteY1" fmla="*/ 906236 h 906236"/>
              <a:gd name="connsiteX2" fmla="*/ 62593 w 435429"/>
              <a:gd name="connsiteY2" fmla="*/ 895350 h 906236"/>
              <a:gd name="connsiteX3" fmla="*/ 32658 w 435429"/>
              <a:gd name="connsiteY3" fmla="*/ 884464 h 906236"/>
              <a:gd name="connsiteX4" fmla="*/ 10886 w 435429"/>
              <a:gd name="connsiteY4" fmla="*/ 862693 h 906236"/>
              <a:gd name="connsiteX5" fmla="*/ 0 w 435429"/>
              <a:gd name="connsiteY5" fmla="*/ 838200 h 906236"/>
              <a:gd name="connsiteX6" fmla="*/ 0 w 435429"/>
              <a:gd name="connsiteY6" fmla="*/ 816428 h 906236"/>
              <a:gd name="connsiteX7" fmla="*/ 8165 w 435429"/>
              <a:gd name="connsiteY7" fmla="*/ 789214 h 906236"/>
              <a:gd name="connsiteX8" fmla="*/ 32658 w 435429"/>
              <a:gd name="connsiteY8" fmla="*/ 740228 h 906236"/>
              <a:gd name="connsiteX9" fmla="*/ 103415 w 435429"/>
              <a:gd name="connsiteY9" fmla="*/ 609600 h 906236"/>
              <a:gd name="connsiteX10" fmla="*/ 166008 w 435429"/>
              <a:gd name="connsiteY10" fmla="*/ 487136 h 906236"/>
              <a:gd name="connsiteX11" fmla="*/ 176893 w 435429"/>
              <a:gd name="connsiteY11" fmla="*/ 457200 h 906236"/>
              <a:gd name="connsiteX12" fmla="*/ 176893 w 435429"/>
              <a:gd name="connsiteY12" fmla="*/ 391886 h 906236"/>
              <a:gd name="connsiteX13" fmla="*/ 174172 w 435429"/>
              <a:gd name="connsiteY13" fmla="*/ 283028 h 906236"/>
              <a:gd name="connsiteX14" fmla="*/ 171450 w 435429"/>
              <a:gd name="connsiteY14" fmla="*/ 244928 h 906236"/>
              <a:gd name="connsiteX15" fmla="*/ 155122 w 435429"/>
              <a:gd name="connsiteY15" fmla="*/ 144236 h 906236"/>
              <a:gd name="connsiteX16" fmla="*/ 141515 w 435429"/>
              <a:gd name="connsiteY16" fmla="*/ 78921 h 906236"/>
              <a:gd name="connsiteX17" fmla="*/ 136072 w 435429"/>
              <a:gd name="connsiteY17" fmla="*/ 51707 h 906236"/>
              <a:gd name="connsiteX18" fmla="*/ 141515 w 435429"/>
              <a:gd name="connsiteY18" fmla="*/ 27214 h 906236"/>
              <a:gd name="connsiteX19" fmla="*/ 149679 w 435429"/>
              <a:gd name="connsiteY19" fmla="*/ 8164 h 906236"/>
              <a:gd name="connsiteX20" fmla="*/ 163286 w 435429"/>
              <a:gd name="connsiteY20" fmla="*/ 0 h 906236"/>
              <a:gd name="connsiteX21" fmla="*/ 176893 w 435429"/>
              <a:gd name="connsiteY21" fmla="*/ 0 h 906236"/>
              <a:gd name="connsiteX22" fmla="*/ 187779 w 435429"/>
              <a:gd name="connsiteY22" fmla="*/ 5443 h 906236"/>
              <a:gd name="connsiteX23" fmla="*/ 201386 w 435429"/>
              <a:gd name="connsiteY23" fmla="*/ 21771 h 906236"/>
              <a:gd name="connsiteX24" fmla="*/ 214993 w 435429"/>
              <a:gd name="connsiteY24" fmla="*/ 54428 h 906236"/>
              <a:gd name="connsiteX25" fmla="*/ 288472 w 435429"/>
              <a:gd name="connsiteY25" fmla="*/ 234043 h 906236"/>
              <a:gd name="connsiteX26" fmla="*/ 348343 w 435429"/>
              <a:gd name="connsiteY26" fmla="*/ 383721 h 906236"/>
              <a:gd name="connsiteX27" fmla="*/ 375558 w 435429"/>
              <a:gd name="connsiteY27" fmla="*/ 446314 h 906236"/>
              <a:gd name="connsiteX28" fmla="*/ 391886 w 435429"/>
              <a:gd name="connsiteY28" fmla="*/ 489857 h 906236"/>
              <a:gd name="connsiteX29" fmla="*/ 413658 w 435429"/>
              <a:gd name="connsiteY29" fmla="*/ 522514 h 906236"/>
              <a:gd name="connsiteX30" fmla="*/ 435429 w 435429"/>
              <a:gd name="connsiteY30" fmla="*/ 547007 h 906236"/>
              <a:gd name="connsiteX0" fmla="*/ 435429 w 435429"/>
              <a:gd name="connsiteY0" fmla="*/ 547007 h 895350"/>
              <a:gd name="connsiteX1" fmla="*/ 62593 w 435429"/>
              <a:gd name="connsiteY1" fmla="*/ 895350 h 895350"/>
              <a:gd name="connsiteX2" fmla="*/ 32658 w 435429"/>
              <a:gd name="connsiteY2" fmla="*/ 884464 h 895350"/>
              <a:gd name="connsiteX3" fmla="*/ 10886 w 435429"/>
              <a:gd name="connsiteY3" fmla="*/ 862693 h 895350"/>
              <a:gd name="connsiteX4" fmla="*/ 0 w 435429"/>
              <a:gd name="connsiteY4" fmla="*/ 838200 h 895350"/>
              <a:gd name="connsiteX5" fmla="*/ 0 w 435429"/>
              <a:gd name="connsiteY5" fmla="*/ 816428 h 895350"/>
              <a:gd name="connsiteX6" fmla="*/ 8165 w 435429"/>
              <a:gd name="connsiteY6" fmla="*/ 789214 h 895350"/>
              <a:gd name="connsiteX7" fmla="*/ 32658 w 435429"/>
              <a:gd name="connsiteY7" fmla="*/ 740228 h 895350"/>
              <a:gd name="connsiteX8" fmla="*/ 103415 w 435429"/>
              <a:gd name="connsiteY8" fmla="*/ 609600 h 895350"/>
              <a:gd name="connsiteX9" fmla="*/ 166008 w 435429"/>
              <a:gd name="connsiteY9" fmla="*/ 487136 h 895350"/>
              <a:gd name="connsiteX10" fmla="*/ 176893 w 435429"/>
              <a:gd name="connsiteY10" fmla="*/ 457200 h 895350"/>
              <a:gd name="connsiteX11" fmla="*/ 176893 w 435429"/>
              <a:gd name="connsiteY11" fmla="*/ 391886 h 895350"/>
              <a:gd name="connsiteX12" fmla="*/ 174172 w 435429"/>
              <a:gd name="connsiteY12" fmla="*/ 283028 h 895350"/>
              <a:gd name="connsiteX13" fmla="*/ 171450 w 435429"/>
              <a:gd name="connsiteY13" fmla="*/ 244928 h 895350"/>
              <a:gd name="connsiteX14" fmla="*/ 155122 w 435429"/>
              <a:gd name="connsiteY14" fmla="*/ 144236 h 895350"/>
              <a:gd name="connsiteX15" fmla="*/ 141515 w 435429"/>
              <a:gd name="connsiteY15" fmla="*/ 78921 h 895350"/>
              <a:gd name="connsiteX16" fmla="*/ 136072 w 435429"/>
              <a:gd name="connsiteY16" fmla="*/ 51707 h 895350"/>
              <a:gd name="connsiteX17" fmla="*/ 141515 w 435429"/>
              <a:gd name="connsiteY17" fmla="*/ 27214 h 895350"/>
              <a:gd name="connsiteX18" fmla="*/ 149679 w 435429"/>
              <a:gd name="connsiteY18" fmla="*/ 8164 h 895350"/>
              <a:gd name="connsiteX19" fmla="*/ 163286 w 435429"/>
              <a:gd name="connsiteY19" fmla="*/ 0 h 895350"/>
              <a:gd name="connsiteX20" fmla="*/ 176893 w 435429"/>
              <a:gd name="connsiteY20" fmla="*/ 0 h 895350"/>
              <a:gd name="connsiteX21" fmla="*/ 187779 w 435429"/>
              <a:gd name="connsiteY21" fmla="*/ 5443 h 895350"/>
              <a:gd name="connsiteX22" fmla="*/ 201386 w 435429"/>
              <a:gd name="connsiteY22" fmla="*/ 21771 h 895350"/>
              <a:gd name="connsiteX23" fmla="*/ 214993 w 435429"/>
              <a:gd name="connsiteY23" fmla="*/ 54428 h 895350"/>
              <a:gd name="connsiteX24" fmla="*/ 288472 w 435429"/>
              <a:gd name="connsiteY24" fmla="*/ 234043 h 895350"/>
              <a:gd name="connsiteX25" fmla="*/ 348343 w 435429"/>
              <a:gd name="connsiteY25" fmla="*/ 383721 h 895350"/>
              <a:gd name="connsiteX26" fmla="*/ 375558 w 435429"/>
              <a:gd name="connsiteY26" fmla="*/ 446314 h 895350"/>
              <a:gd name="connsiteX27" fmla="*/ 391886 w 435429"/>
              <a:gd name="connsiteY27" fmla="*/ 489857 h 895350"/>
              <a:gd name="connsiteX28" fmla="*/ 413658 w 435429"/>
              <a:gd name="connsiteY28" fmla="*/ 522514 h 895350"/>
              <a:gd name="connsiteX29" fmla="*/ 435429 w 435429"/>
              <a:gd name="connsiteY29" fmla="*/ 547007 h 895350"/>
              <a:gd name="connsiteX0" fmla="*/ 435429 w 435429"/>
              <a:gd name="connsiteY0" fmla="*/ 547007 h 884464"/>
              <a:gd name="connsiteX1" fmla="*/ 32658 w 435429"/>
              <a:gd name="connsiteY1" fmla="*/ 884464 h 884464"/>
              <a:gd name="connsiteX2" fmla="*/ 10886 w 435429"/>
              <a:gd name="connsiteY2" fmla="*/ 862693 h 884464"/>
              <a:gd name="connsiteX3" fmla="*/ 0 w 435429"/>
              <a:gd name="connsiteY3" fmla="*/ 838200 h 884464"/>
              <a:gd name="connsiteX4" fmla="*/ 0 w 435429"/>
              <a:gd name="connsiteY4" fmla="*/ 816428 h 884464"/>
              <a:gd name="connsiteX5" fmla="*/ 8165 w 435429"/>
              <a:gd name="connsiteY5" fmla="*/ 789214 h 884464"/>
              <a:gd name="connsiteX6" fmla="*/ 32658 w 435429"/>
              <a:gd name="connsiteY6" fmla="*/ 740228 h 884464"/>
              <a:gd name="connsiteX7" fmla="*/ 103415 w 435429"/>
              <a:gd name="connsiteY7" fmla="*/ 609600 h 884464"/>
              <a:gd name="connsiteX8" fmla="*/ 166008 w 435429"/>
              <a:gd name="connsiteY8" fmla="*/ 487136 h 884464"/>
              <a:gd name="connsiteX9" fmla="*/ 176893 w 435429"/>
              <a:gd name="connsiteY9" fmla="*/ 457200 h 884464"/>
              <a:gd name="connsiteX10" fmla="*/ 176893 w 435429"/>
              <a:gd name="connsiteY10" fmla="*/ 391886 h 884464"/>
              <a:gd name="connsiteX11" fmla="*/ 174172 w 435429"/>
              <a:gd name="connsiteY11" fmla="*/ 283028 h 884464"/>
              <a:gd name="connsiteX12" fmla="*/ 171450 w 435429"/>
              <a:gd name="connsiteY12" fmla="*/ 244928 h 884464"/>
              <a:gd name="connsiteX13" fmla="*/ 155122 w 435429"/>
              <a:gd name="connsiteY13" fmla="*/ 144236 h 884464"/>
              <a:gd name="connsiteX14" fmla="*/ 141515 w 435429"/>
              <a:gd name="connsiteY14" fmla="*/ 78921 h 884464"/>
              <a:gd name="connsiteX15" fmla="*/ 136072 w 435429"/>
              <a:gd name="connsiteY15" fmla="*/ 51707 h 884464"/>
              <a:gd name="connsiteX16" fmla="*/ 141515 w 435429"/>
              <a:gd name="connsiteY16" fmla="*/ 27214 h 884464"/>
              <a:gd name="connsiteX17" fmla="*/ 149679 w 435429"/>
              <a:gd name="connsiteY17" fmla="*/ 8164 h 884464"/>
              <a:gd name="connsiteX18" fmla="*/ 163286 w 435429"/>
              <a:gd name="connsiteY18" fmla="*/ 0 h 884464"/>
              <a:gd name="connsiteX19" fmla="*/ 176893 w 435429"/>
              <a:gd name="connsiteY19" fmla="*/ 0 h 884464"/>
              <a:gd name="connsiteX20" fmla="*/ 187779 w 435429"/>
              <a:gd name="connsiteY20" fmla="*/ 5443 h 884464"/>
              <a:gd name="connsiteX21" fmla="*/ 201386 w 435429"/>
              <a:gd name="connsiteY21" fmla="*/ 21771 h 884464"/>
              <a:gd name="connsiteX22" fmla="*/ 214993 w 435429"/>
              <a:gd name="connsiteY22" fmla="*/ 54428 h 884464"/>
              <a:gd name="connsiteX23" fmla="*/ 288472 w 435429"/>
              <a:gd name="connsiteY23" fmla="*/ 234043 h 884464"/>
              <a:gd name="connsiteX24" fmla="*/ 348343 w 435429"/>
              <a:gd name="connsiteY24" fmla="*/ 383721 h 884464"/>
              <a:gd name="connsiteX25" fmla="*/ 375558 w 435429"/>
              <a:gd name="connsiteY25" fmla="*/ 446314 h 884464"/>
              <a:gd name="connsiteX26" fmla="*/ 391886 w 435429"/>
              <a:gd name="connsiteY26" fmla="*/ 489857 h 884464"/>
              <a:gd name="connsiteX27" fmla="*/ 413658 w 435429"/>
              <a:gd name="connsiteY27" fmla="*/ 522514 h 884464"/>
              <a:gd name="connsiteX28" fmla="*/ 435429 w 435429"/>
              <a:gd name="connsiteY28" fmla="*/ 547007 h 884464"/>
              <a:gd name="connsiteX0" fmla="*/ 435429 w 435429"/>
              <a:gd name="connsiteY0" fmla="*/ 547007 h 862693"/>
              <a:gd name="connsiteX1" fmla="*/ 10886 w 435429"/>
              <a:gd name="connsiteY1" fmla="*/ 862693 h 862693"/>
              <a:gd name="connsiteX2" fmla="*/ 0 w 435429"/>
              <a:gd name="connsiteY2" fmla="*/ 838200 h 862693"/>
              <a:gd name="connsiteX3" fmla="*/ 0 w 435429"/>
              <a:gd name="connsiteY3" fmla="*/ 816428 h 862693"/>
              <a:gd name="connsiteX4" fmla="*/ 8165 w 435429"/>
              <a:gd name="connsiteY4" fmla="*/ 789214 h 862693"/>
              <a:gd name="connsiteX5" fmla="*/ 32658 w 435429"/>
              <a:gd name="connsiteY5" fmla="*/ 740228 h 862693"/>
              <a:gd name="connsiteX6" fmla="*/ 103415 w 435429"/>
              <a:gd name="connsiteY6" fmla="*/ 609600 h 862693"/>
              <a:gd name="connsiteX7" fmla="*/ 166008 w 435429"/>
              <a:gd name="connsiteY7" fmla="*/ 487136 h 862693"/>
              <a:gd name="connsiteX8" fmla="*/ 176893 w 435429"/>
              <a:gd name="connsiteY8" fmla="*/ 457200 h 862693"/>
              <a:gd name="connsiteX9" fmla="*/ 176893 w 435429"/>
              <a:gd name="connsiteY9" fmla="*/ 391886 h 862693"/>
              <a:gd name="connsiteX10" fmla="*/ 174172 w 435429"/>
              <a:gd name="connsiteY10" fmla="*/ 283028 h 862693"/>
              <a:gd name="connsiteX11" fmla="*/ 171450 w 435429"/>
              <a:gd name="connsiteY11" fmla="*/ 244928 h 862693"/>
              <a:gd name="connsiteX12" fmla="*/ 155122 w 435429"/>
              <a:gd name="connsiteY12" fmla="*/ 144236 h 862693"/>
              <a:gd name="connsiteX13" fmla="*/ 141515 w 435429"/>
              <a:gd name="connsiteY13" fmla="*/ 78921 h 862693"/>
              <a:gd name="connsiteX14" fmla="*/ 136072 w 435429"/>
              <a:gd name="connsiteY14" fmla="*/ 51707 h 862693"/>
              <a:gd name="connsiteX15" fmla="*/ 141515 w 435429"/>
              <a:gd name="connsiteY15" fmla="*/ 27214 h 862693"/>
              <a:gd name="connsiteX16" fmla="*/ 149679 w 435429"/>
              <a:gd name="connsiteY16" fmla="*/ 8164 h 862693"/>
              <a:gd name="connsiteX17" fmla="*/ 163286 w 435429"/>
              <a:gd name="connsiteY17" fmla="*/ 0 h 862693"/>
              <a:gd name="connsiteX18" fmla="*/ 176893 w 435429"/>
              <a:gd name="connsiteY18" fmla="*/ 0 h 862693"/>
              <a:gd name="connsiteX19" fmla="*/ 187779 w 435429"/>
              <a:gd name="connsiteY19" fmla="*/ 5443 h 862693"/>
              <a:gd name="connsiteX20" fmla="*/ 201386 w 435429"/>
              <a:gd name="connsiteY20" fmla="*/ 21771 h 862693"/>
              <a:gd name="connsiteX21" fmla="*/ 214993 w 435429"/>
              <a:gd name="connsiteY21" fmla="*/ 54428 h 862693"/>
              <a:gd name="connsiteX22" fmla="*/ 288472 w 435429"/>
              <a:gd name="connsiteY22" fmla="*/ 234043 h 862693"/>
              <a:gd name="connsiteX23" fmla="*/ 348343 w 435429"/>
              <a:gd name="connsiteY23" fmla="*/ 383721 h 862693"/>
              <a:gd name="connsiteX24" fmla="*/ 375558 w 435429"/>
              <a:gd name="connsiteY24" fmla="*/ 446314 h 862693"/>
              <a:gd name="connsiteX25" fmla="*/ 391886 w 435429"/>
              <a:gd name="connsiteY25" fmla="*/ 489857 h 862693"/>
              <a:gd name="connsiteX26" fmla="*/ 413658 w 435429"/>
              <a:gd name="connsiteY26" fmla="*/ 522514 h 862693"/>
              <a:gd name="connsiteX27" fmla="*/ 435429 w 435429"/>
              <a:gd name="connsiteY27" fmla="*/ 547007 h 862693"/>
              <a:gd name="connsiteX0" fmla="*/ 435429 w 435429"/>
              <a:gd name="connsiteY0" fmla="*/ 547007 h 838200"/>
              <a:gd name="connsiteX1" fmla="*/ 0 w 435429"/>
              <a:gd name="connsiteY1" fmla="*/ 838200 h 838200"/>
              <a:gd name="connsiteX2" fmla="*/ 0 w 435429"/>
              <a:gd name="connsiteY2" fmla="*/ 816428 h 838200"/>
              <a:gd name="connsiteX3" fmla="*/ 8165 w 435429"/>
              <a:gd name="connsiteY3" fmla="*/ 789214 h 838200"/>
              <a:gd name="connsiteX4" fmla="*/ 32658 w 435429"/>
              <a:gd name="connsiteY4" fmla="*/ 740228 h 838200"/>
              <a:gd name="connsiteX5" fmla="*/ 103415 w 435429"/>
              <a:gd name="connsiteY5" fmla="*/ 609600 h 838200"/>
              <a:gd name="connsiteX6" fmla="*/ 166008 w 435429"/>
              <a:gd name="connsiteY6" fmla="*/ 487136 h 838200"/>
              <a:gd name="connsiteX7" fmla="*/ 176893 w 435429"/>
              <a:gd name="connsiteY7" fmla="*/ 457200 h 838200"/>
              <a:gd name="connsiteX8" fmla="*/ 176893 w 435429"/>
              <a:gd name="connsiteY8" fmla="*/ 391886 h 838200"/>
              <a:gd name="connsiteX9" fmla="*/ 174172 w 435429"/>
              <a:gd name="connsiteY9" fmla="*/ 283028 h 838200"/>
              <a:gd name="connsiteX10" fmla="*/ 171450 w 435429"/>
              <a:gd name="connsiteY10" fmla="*/ 244928 h 838200"/>
              <a:gd name="connsiteX11" fmla="*/ 155122 w 435429"/>
              <a:gd name="connsiteY11" fmla="*/ 144236 h 838200"/>
              <a:gd name="connsiteX12" fmla="*/ 141515 w 435429"/>
              <a:gd name="connsiteY12" fmla="*/ 78921 h 838200"/>
              <a:gd name="connsiteX13" fmla="*/ 136072 w 435429"/>
              <a:gd name="connsiteY13" fmla="*/ 51707 h 838200"/>
              <a:gd name="connsiteX14" fmla="*/ 141515 w 435429"/>
              <a:gd name="connsiteY14" fmla="*/ 27214 h 838200"/>
              <a:gd name="connsiteX15" fmla="*/ 149679 w 435429"/>
              <a:gd name="connsiteY15" fmla="*/ 8164 h 838200"/>
              <a:gd name="connsiteX16" fmla="*/ 163286 w 435429"/>
              <a:gd name="connsiteY16" fmla="*/ 0 h 838200"/>
              <a:gd name="connsiteX17" fmla="*/ 176893 w 435429"/>
              <a:gd name="connsiteY17" fmla="*/ 0 h 838200"/>
              <a:gd name="connsiteX18" fmla="*/ 187779 w 435429"/>
              <a:gd name="connsiteY18" fmla="*/ 5443 h 838200"/>
              <a:gd name="connsiteX19" fmla="*/ 201386 w 435429"/>
              <a:gd name="connsiteY19" fmla="*/ 21771 h 838200"/>
              <a:gd name="connsiteX20" fmla="*/ 214993 w 435429"/>
              <a:gd name="connsiteY20" fmla="*/ 54428 h 838200"/>
              <a:gd name="connsiteX21" fmla="*/ 288472 w 435429"/>
              <a:gd name="connsiteY21" fmla="*/ 234043 h 838200"/>
              <a:gd name="connsiteX22" fmla="*/ 348343 w 435429"/>
              <a:gd name="connsiteY22" fmla="*/ 383721 h 838200"/>
              <a:gd name="connsiteX23" fmla="*/ 375558 w 435429"/>
              <a:gd name="connsiteY23" fmla="*/ 446314 h 838200"/>
              <a:gd name="connsiteX24" fmla="*/ 391886 w 435429"/>
              <a:gd name="connsiteY24" fmla="*/ 489857 h 838200"/>
              <a:gd name="connsiteX25" fmla="*/ 413658 w 435429"/>
              <a:gd name="connsiteY25" fmla="*/ 522514 h 838200"/>
              <a:gd name="connsiteX26" fmla="*/ 435429 w 435429"/>
              <a:gd name="connsiteY26" fmla="*/ 547007 h 838200"/>
              <a:gd name="connsiteX0" fmla="*/ 435429 w 435429"/>
              <a:gd name="connsiteY0" fmla="*/ 547007 h 838200"/>
              <a:gd name="connsiteX1" fmla="*/ 0 w 435429"/>
              <a:gd name="connsiteY1" fmla="*/ 838200 h 838200"/>
              <a:gd name="connsiteX2" fmla="*/ 8165 w 435429"/>
              <a:gd name="connsiteY2" fmla="*/ 789214 h 838200"/>
              <a:gd name="connsiteX3" fmla="*/ 32658 w 435429"/>
              <a:gd name="connsiteY3" fmla="*/ 740228 h 838200"/>
              <a:gd name="connsiteX4" fmla="*/ 103415 w 435429"/>
              <a:gd name="connsiteY4" fmla="*/ 609600 h 838200"/>
              <a:gd name="connsiteX5" fmla="*/ 166008 w 435429"/>
              <a:gd name="connsiteY5" fmla="*/ 487136 h 838200"/>
              <a:gd name="connsiteX6" fmla="*/ 176893 w 435429"/>
              <a:gd name="connsiteY6" fmla="*/ 457200 h 838200"/>
              <a:gd name="connsiteX7" fmla="*/ 176893 w 435429"/>
              <a:gd name="connsiteY7" fmla="*/ 391886 h 838200"/>
              <a:gd name="connsiteX8" fmla="*/ 174172 w 435429"/>
              <a:gd name="connsiteY8" fmla="*/ 283028 h 838200"/>
              <a:gd name="connsiteX9" fmla="*/ 171450 w 435429"/>
              <a:gd name="connsiteY9" fmla="*/ 244928 h 838200"/>
              <a:gd name="connsiteX10" fmla="*/ 155122 w 435429"/>
              <a:gd name="connsiteY10" fmla="*/ 144236 h 838200"/>
              <a:gd name="connsiteX11" fmla="*/ 141515 w 435429"/>
              <a:gd name="connsiteY11" fmla="*/ 78921 h 838200"/>
              <a:gd name="connsiteX12" fmla="*/ 136072 w 435429"/>
              <a:gd name="connsiteY12" fmla="*/ 51707 h 838200"/>
              <a:gd name="connsiteX13" fmla="*/ 141515 w 435429"/>
              <a:gd name="connsiteY13" fmla="*/ 27214 h 838200"/>
              <a:gd name="connsiteX14" fmla="*/ 149679 w 435429"/>
              <a:gd name="connsiteY14" fmla="*/ 8164 h 838200"/>
              <a:gd name="connsiteX15" fmla="*/ 163286 w 435429"/>
              <a:gd name="connsiteY15" fmla="*/ 0 h 838200"/>
              <a:gd name="connsiteX16" fmla="*/ 176893 w 435429"/>
              <a:gd name="connsiteY16" fmla="*/ 0 h 838200"/>
              <a:gd name="connsiteX17" fmla="*/ 187779 w 435429"/>
              <a:gd name="connsiteY17" fmla="*/ 5443 h 838200"/>
              <a:gd name="connsiteX18" fmla="*/ 201386 w 435429"/>
              <a:gd name="connsiteY18" fmla="*/ 21771 h 838200"/>
              <a:gd name="connsiteX19" fmla="*/ 214993 w 435429"/>
              <a:gd name="connsiteY19" fmla="*/ 54428 h 838200"/>
              <a:gd name="connsiteX20" fmla="*/ 288472 w 435429"/>
              <a:gd name="connsiteY20" fmla="*/ 234043 h 838200"/>
              <a:gd name="connsiteX21" fmla="*/ 348343 w 435429"/>
              <a:gd name="connsiteY21" fmla="*/ 383721 h 838200"/>
              <a:gd name="connsiteX22" fmla="*/ 375558 w 435429"/>
              <a:gd name="connsiteY22" fmla="*/ 446314 h 838200"/>
              <a:gd name="connsiteX23" fmla="*/ 391886 w 435429"/>
              <a:gd name="connsiteY23" fmla="*/ 489857 h 838200"/>
              <a:gd name="connsiteX24" fmla="*/ 413658 w 435429"/>
              <a:gd name="connsiteY24" fmla="*/ 522514 h 838200"/>
              <a:gd name="connsiteX25" fmla="*/ 435429 w 435429"/>
              <a:gd name="connsiteY25" fmla="*/ 547007 h 838200"/>
              <a:gd name="connsiteX0" fmla="*/ 427264 w 427264"/>
              <a:gd name="connsiteY0" fmla="*/ 547007 h 789214"/>
              <a:gd name="connsiteX1" fmla="*/ 0 w 427264"/>
              <a:gd name="connsiteY1" fmla="*/ 789214 h 789214"/>
              <a:gd name="connsiteX2" fmla="*/ 24493 w 427264"/>
              <a:gd name="connsiteY2" fmla="*/ 740228 h 789214"/>
              <a:gd name="connsiteX3" fmla="*/ 95250 w 427264"/>
              <a:gd name="connsiteY3" fmla="*/ 609600 h 789214"/>
              <a:gd name="connsiteX4" fmla="*/ 157843 w 427264"/>
              <a:gd name="connsiteY4" fmla="*/ 487136 h 789214"/>
              <a:gd name="connsiteX5" fmla="*/ 168728 w 427264"/>
              <a:gd name="connsiteY5" fmla="*/ 457200 h 789214"/>
              <a:gd name="connsiteX6" fmla="*/ 168728 w 427264"/>
              <a:gd name="connsiteY6" fmla="*/ 391886 h 789214"/>
              <a:gd name="connsiteX7" fmla="*/ 166007 w 427264"/>
              <a:gd name="connsiteY7" fmla="*/ 283028 h 789214"/>
              <a:gd name="connsiteX8" fmla="*/ 163285 w 427264"/>
              <a:gd name="connsiteY8" fmla="*/ 244928 h 789214"/>
              <a:gd name="connsiteX9" fmla="*/ 146957 w 427264"/>
              <a:gd name="connsiteY9" fmla="*/ 144236 h 789214"/>
              <a:gd name="connsiteX10" fmla="*/ 133350 w 427264"/>
              <a:gd name="connsiteY10" fmla="*/ 78921 h 789214"/>
              <a:gd name="connsiteX11" fmla="*/ 127907 w 427264"/>
              <a:gd name="connsiteY11" fmla="*/ 51707 h 789214"/>
              <a:gd name="connsiteX12" fmla="*/ 133350 w 427264"/>
              <a:gd name="connsiteY12" fmla="*/ 27214 h 789214"/>
              <a:gd name="connsiteX13" fmla="*/ 141514 w 427264"/>
              <a:gd name="connsiteY13" fmla="*/ 8164 h 789214"/>
              <a:gd name="connsiteX14" fmla="*/ 155121 w 427264"/>
              <a:gd name="connsiteY14" fmla="*/ 0 h 789214"/>
              <a:gd name="connsiteX15" fmla="*/ 168728 w 427264"/>
              <a:gd name="connsiteY15" fmla="*/ 0 h 789214"/>
              <a:gd name="connsiteX16" fmla="*/ 179614 w 427264"/>
              <a:gd name="connsiteY16" fmla="*/ 5443 h 789214"/>
              <a:gd name="connsiteX17" fmla="*/ 193221 w 427264"/>
              <a:gd name="connsiteY17" fmla="*/ 21771 h 789214"/>
              <a:gd name="connsiteX18" fmla="*/ 206828 w 427264"/>
              <a:gd name="connsiteY18" fmla="*/ 54428 h 789214"/>
              <a:gd name="connsiteX19" fmla="*/ 280307 w 427264"/>
              <a:gd name="connsiteY19" fmla="*/ 234043 h 789214"/>
              <a:gd name="connsiteX20" fmla="*/ 340178 w 427264"/>
              <a:gd name="connsiteY20" fmla="*/ 383721 h 789214"/>
              <a:gd name="connsiteX21" fmla="*/ 367393 w 427264"/>
              <a:gd name="connsiteY21" fmla="*/ 446314 h 789214"/>
              <a:gd name="connsiteX22" fmla="*/ 383721 w 427264"/>
              <a:gd name="connsiteY22" fmla="*/ 489857 h 789214"/>
              <a:gd name="connsiteX23" fmla="*/ 405493 w 427264"/>
              <a:gd name="connsiteY23" fmla="*/ 522514 h 789214"/>
              <a:gd name="connsiteX24" fmla="*/ 427264 w 427264"/>
              <a:gd name="connsiteY24" fmla="*/ 547007 h 789214"/>
              <a:gd name="connsiteX0" fmla="*/ 402771 w 402771"/>
              <a:gd name="connsiteY0" fmla="*/ 547007 h 740228"/>
              <a:gd name="connsiteX1" fmla="*/ 0 w 402771"/>
              <a:gd name="connsiteY1" fmla="*/ 740228 h 740228"/>
              <a:gd name="connsiteX2" fmla="*/ 70757 w 402771"/>
              <a:gd name="connsiteY2" fmla="*/ 609600 h 740228"/>
              <a:gd name="connsiteX3" fmla="*/ 133350 w 402771"/>
              <a:gd name="connsiteY3" fmla="*/ 487136 h 740228"/>
              <a:gd name="connsiteX4" fmla="*/ 144235 w 402771"/>
              <a:gd name="connsiteY4" fmla="*/ 457200 h 740228"/>
              <a:gd name="connsiteX5" fmla="*/ 144235 w 402771"/>
              <a:gd name="connsiteY5" fmla="*/ 391886 h 740228"/>
              <a:gd name="connsiteX6" fmla="*/ 141514 w 402771"/>
              <a:gd name="connsiteY6" fmla="*/ 283028 h 740228"/>
              <a:gd name="connsiteX7" fmla="*/ 138792 w 402771"/>
              <a:gd name="connsiteY7" fmla="*/ 244928 h 740228"/>
              <a:gd name="connsiteX8" fmla="*/ 122464 w 402771"/>
              <a:gd name="connsiteY8" fmla="*/ 144236 h 740228"/>
              <a:gd name="connsiteX9" fmla="*/ 108857 w 402771"/>
              <a:gd name="connsiteY9" fmla="*/ 78921 h 740228"/>
              <a:gd name="connsiteX10" fmla="*/ 103414 w 402771"/>
              <a:gd name="connsiteY10" fmla="*/ 51707 h 740228"/>
              <a:gd name="connsiteX11" fmla="*/ 108857 w 402771"/>
              <a:gd name="connsiteY11" fmla="*/ 27214 h 740228"/>
              <a:gd name="connsiteX12" fmla="*/ 117021 w 402771"/>
              <a:gd name="connsiteY12" fmla="*/ 8164 h 740228"/>
              <a:gd name="connsiteX13" fmla="*/ 130628 w 402771"/>
              <a:gd name="connsiteY13" fmla="*/ 0 h 740228"/>
              <a:gd name="connsiteX14" fmla="*/ 144235 w 402771"/>
              <a:gd name="connsiteY14" fmla="*/ 0 h 740228"/>
              <a:gd name="connsiteX15" fmla="*/ 155121 w 402771"/>
              <a:gd name="connsiteY15" fmla="*/ 5443 h 740228"/>
              <a:gd name="connsiteX16" fmla="*/ 168728 w 402771"/>
              <a:gd name="connsiteY16" fmla="*/ 21771 h 740228"/>
              <a:gd name="connsiteX17" fmla="*/ 182335 w 402771"/>
              <a:gd name="connsiteY17" fmla="*/ 54428 h 740228"/>
              <a:gd name="connsiteX18" fmla="*/ 255814 w 402771"/>
              <a:gd name="connsiteY18" fmla="*/ 234043 h 740228"/>
              <a:gd name="connsiteX19" fmla="*/ 315685 w 402771"/>
              <a:gd name="connsiteY19" fmla="*/ 383721 h 740228"/>
              <a:gd name="connsiteX20" fmla="*/ 342900 w 402771"/>
              <a:gd name="connsiteY20" fmla="*/ 446314 h 740228"/>
              <a:gd name="connsiteX21" fmla="*/ 359228 w 402771"/>
              <a:gd name="connsiteY21" fmla="*/ 489857 h 740228"/>
              <a:gd name="connsiteX22" fmla="*/ 381000 w 402771"/>
              <a:gd name="connsiteY22" fmla="*/ 522514 h 740228"/>
              <a:gd name="connsiteX23" fmla="*/ 402771 w 402771"/>
              <a:gd name="connsiteY23" fmla="*/ 547007 h 740228"/>
              <a:gd name="connsiteX0" fmla="*/ 332014 w 332014"/>
              <a:gd name="connsiteY0" fmla="*/ 547007 h 609600"/>
              <a:gd name="connsiteX1" fmla="*/ 0 w 332014"/>
              <a:gd name="connsiteY1" fmla="*/ 609600 h 609600"/>
              <a:gd name="connsiteX2" fmla="*/ 62593 w 332014"/>
              <a:gd name="connsiteY2" fmla="*/ 487136 h 609600"/>
              <a:gd name="connsiteX3" fmla="*/ 73478 w 332014"/>
              <a:gd name="connsiteY3" fmla="*/ 457200 h 609600"/>
              <a:gd name="connsiteX4" fmla="*/ 73478 w 332014"/>
              <a:gd name="connsiteY4" fmla="*/ 391886 h 609600"/>
              <a:gd name="connsiteX5" fmla="*/ 70757 w 332014"/>
              <a:gd name="connsiteY5" fmla="*/ 283028 h 609600"/>
              <a:gd name="connsiteX6" fmla="*/ 68035 w 332014"/>
              <a:gd name="connsiteY6" fmla="*/ 244928 h 609600"/>
              <a:gd name="connsiteX7" fmla="*/ 51707 w 332014"/>
              <a:gd name="connsiteY7" fmla="*/ 144236 h 609600"/>
              <a:gd name="connsiteX8" fmla="*/ 38100 w 332014"/>
              <a:gd name="connsiteY8" fmla="*/ 78921 h 609600"/>
              <a:gd name="connsiteX9" fmla="*/ 32657 w 332014"/>
              <a:gd name="connsiteY9" fmla="*/ 51707 h 609600"/>
              <a:gd name="connsiteX10" fmla="*/ 38100 w 332014"/>
              <a:gd name="connsiteY10" fmla="*/ 27214 h 609600"/>
              <a:gd name="connsiteX11" fmla="*/ 46264 w 332014"/>
              <a:gd name="connsiteY11" fmla="*/ 8164 h 609600"/>
              <a:gd name="connsiteX12" fmla="*/ 59871 w 332014"/>
              <a:gd name="connsiteY12" fmla="*/ 0 h 609600"/>
              <a:gd name="connsiteX13" fmla="*/ 73478 w 332014"/>
              <a:gd name="connsiteY13" fmla="*/ 0 h 609600"/>
              <a:gd name="connsiteX14" fmla="*/ 84364 w 332014"/>
              <a:gd name="connsiteY14" fmla="*/ 5443 h 609600"/>
              <a:gd name="connsiteX15" fmla="*/ 97971 w 332014"/>
              <a:gd name="connsiteY15" fmla="*/ 21771 h 609600"/>
              <a:gd name="connsiteX16" fmla="*/ 111578 w 332014"/>
              <a:gd name="connsiteY16" fmla="*/ 54428 h 609600"/>
              <a:gd name="connsiteX17" fmla="*/ 185057 w 332014"/>
              <a:gd name="connsiteY17" fmla="*/ 234043 h 609600"/>
              <a:gd name="connsiteX18" fmla="*/ 244928 w 332014"/>
              <a:gd name="connsiteY18" fmla="*/ 383721 h 609600"/>
              <a:gd name="connsiteX19" fmla="*/ 272143 w 332014"/>
              <a:gd name="connsiteY19" fmla="*/ 446314 h 609600"/>
              <a:gd name="connsiteX20" fmla="*/ 288471 w 332014"/>
              <a:gd name="connsiteY20" fmla="*/ 489857 h 609600"/>
              <a:gd name="connsiteX21" fmla="*/ 310243 w 332014"/>
              <a:gd name="connsiteY21" fmla="*/ 522514 h 609600"/>
              <a:gd name="connsiteX22" fmla="*/ 332014 w 332014"/>
              <a:gd name="connsiteY22" fmla="*/ 547007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2014" h="609600">
                <a:moveTo>
                  <a:pt x="332014" y="547007"/>
                </a:moveTo>
                <a:lnTo>
                  <a:pt x="0" y="609600"/>
                </a:lnTo>
                <a:lnTo>
                  <a:pt x="62593" y="487136"/>
                </a:lnTo>
                <a:lnTo>
                  <a:pt x="73478" y="457200"/>
                </a:lnTo>
                <a:lnTo>
                  <a:pt x="73478" y="391886"/>
                </a:lnTo>
                <a:lnTo>
                  <a:pt x="70757" y="283028"/>
                </a:lnTo>
                <a:lnTo>
                  <a:pt x="68035" y="244928"/>
                </a:lnTo>
                <a:lnTo>
                  <a:pt x="51707" y="144236"/>
                </a:lnTo>
                <a:lnTo>
                  <a:pt x="38100" y="78921"/>
                </a:lnTo>
                <a:lnTo>
                  <a:pt x="32657" y="51707"/>
                </a:lnTo>
                <a:lnTo>
                  <a:pt x="38100" y="27214"/>
                </a:lnTo>
                <a:lnTo>
                  <a:pt x="46264" y="8164"/>
                </a:lnTo>
                <a:lnTo>
                  <a:pt x="59871" y="0"/>
                </a:lnTo>
                <a:lnTo>
                  <a:pt x="73478" y="0"/>
                </a:lnTo>
                <a:lnTo>
                  <a:pt x="84364" y="5443"/>
                </a:lnTo>
                <a:lnTo>
                  <a:pt x="97971" y="21771"/>
                </a:lnTo>
                <a:lnTo>
                  <a:pt x="111578" y="54428"/>
                </a:lnTo>
                <a:lnTo>
                  <a:pt x="185057" y="234043"/>
                </a:lnTo>
                <a:lnTo>
                  <a:pt x="244928" y="383721"/>
                </a:lnTo>
                <a:lnTo>
                  <a:pt x="272143" y="446314"/>
                </a:lnTo>
                <a:lnTo>
                  <a:pt x="288471" y="489857"/>
                </a:lnTo>
                <a:lnTo>
                  <a:pt x="310243" y="522514"/>
                </a:lnTo>
                <a:lnTo>
                  <a:pt x="332014" y="54700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D90012A-99BC-4B4A-AE59-06571919D398}"/>
              </a:ext>
            </a:extLst>
          </p:cNvPr>
          <p:cNvSpPr/>
          <p:nvPr/>
        </p:nvSpPr>
        <p:spPr>
          <a:xfrm rot="16200000">
            <a:off x="3729832" y="2988469"/>
            <a:ext cx="1566862" cy="654050"/>
          </a:xfrm>
          <a:custGeom>
            <a:avLst/>
            <a:gdLst>
              <a:gd name="connsiteX0" fmla="*/ 642937 w 1566862"/>
              <a:gd name="connsiteY0" fmla="*/ 561975 h 654844"/>
              <a:gd name="connsiteX1" fmla="*/ 1033462 w 1566862"/>
              <a:gd name="connsiteY1" fmla="*/ 495300 h 654844"/>
              <a:gd name="connsiteX2" fmla="*/ 1131094 w 1566862"/>
              <a:gd name="connsiteY2" fmla="*/ 478631 h 654844"/>
              <a:gd name="connsiteX3" fmla="*/ 1250156 w 1566862"/>
              <a:gd name="connsiteY3" fmla="*/ 464344 h 654844"/>
              <a:gd name="connsiteX4" fmla="*/ 1333500 w 1566862"/>
              <a:gd name="connsiteY4" fmla="*/ 454819 h 654844"/>
              <a:gd name="connsiteX5" fmla="*/ 1364456 w 1566862"/>
              <a:gd name="connsiteY5" fmla="*/ 450056 h 654844"/>
              <a:gd name="connsiteX6" fmla="*/ 1378744 w 1566862"/>
              <a:gd name="connsiteY6" fmla="*/ 421481 h 654844"/>
              <a:gd name="connsiteX7" fmla="*/ 1438275 w 1566862"/>
              <a:gd name="connsiteY7" fmla="*/ 314325 h 654844"/>
              <a:gd name="connsiteX8" fmla="*/ 1493044 w 1566862"/>
              <a:gd name="connsiteY8" fmla="*/ 200025 h 654844"/>
              <a:gd name="connsiteX9" fmla="*/ 1554956 w 1566862"/>
              <a:gd name="connsiteY9" fmla="*/ 66675 h 654844"/>
              <a:gd name="connsiteX10" fmla="*/ 1564481 w 1566862"/>
              <a:gd name="connsiteY10" fmla="*/ 38100 h 654844"/>
              <a:gd name="connsiteX11" fmla="*/ 1566862 w 1566862"/>
              <a:gd name="connsiteY11" fmla="*/ 21431 h 654844"/>
              <a:gd name="connsiteX12" fmla="*/ 1564481 w 1566862"/>
              <a:gd name="connsiteY12" fmla="*/ 9525 h 654844"/>
              <a:gd name="connsiteX13" fmla="*/ 1552575 w 1566862"/>
              <a:gd name="connsiteY13" fmla="*/ 2381 h 654844"/>
              <a:gd name="connsiteX14" fmla="*/ 1528762 w 1566862"/>
              <a:gd name="connsiteY14" fmla="*/ 0 h 654844"/>
              <a:gd name="connsiteX15" fmla="*/ 1507331 w 1566862"/>
              <a:gd name="connsiteY15" fmla="*/ 9525 h 654844"/>
              <a:gd name="connsiteX16" fmla="*/ 1476375 w 1566862"/>
              <a:gd name="connsiteY16" fmla="*/ 35719 h 654844"/>
              <a:gd name="connsiteX17" fmla="*/ 1402556 w 1566862"/>
              <a:gd name="connsiteY17" fmla="*/ 88106 h 654844"/>
              <a:gd name="connsiteX18" fmla="*/ 1293019 w 1566862"/>
              <a:gd name="connsiteY18" fmla="*/ 154781 h 654844"/>
              <a:gd name="connsiteX19" fmla="*/ 1219200 w 1566862"/>
              <a:gd name="connsiteY19" fmla="*/ 192881 h 654844"/>
              <a:gd name="connsiteX20" fmla="*/ 1169194 w 1566862"/>
              <a:gd name="connsiteY20" fmla="*/ 214313 h 654844"/>
              <a:gd name="connsiteX21" fmla="*/ 1107281 w 1566862"/>
              <a:gd name="connsiteY21" fmla="*/ 230981 h 654844"/>
              <a:gd name="connsiteX22" fmla="*/ 259556 w 1566862"/>
              <a:gd name="connsiteY22" fmla="*/ 376238 h 654844"/>
              <a:gd name="connsiteX23" fmla="*/ 195262 w 1566862"/>
              <a:gd name="connsiteY23" fmla="*/ 388144 h 654844"/>
              <a:gd name="connsiteX24" fmla="*/ 159544 w 1566862"/>
              <a:gd name="connsiteY24" fmla="*/ 400050 h 654844"/>
              <a:gd name="connsiteX25" fmla="*/ 109537 w 1566862"/>
              <a:gd name="connsiteY25" fmla="*/ 423863 h 654844"/>
              <a:gd name="connsiteX26" fmla="*/ 61912 w 1566862"/>
              <a:gd name="connsiteY26" fmla="*/ 447675 h 654844"/>
              <a:gd name="connsiteX27" fmla="*/ 28575 w 1566862"/>
              <a:gd name="connsiteY27" fmla="*/ 473869 h 654844"/>
              <a:gd name="connsiteX28" fmla="*/ 7144 w 1566862"/>
              <a:gd name="connsiteY28" fmla="*/ 500063 h 654844"/>
              <a:gd name="connsiteX29" fmla="*/ 0 w 1566862"/>
              <a:gd name="connsiteY29" fmla="*/ 523875 h 654844"/>
              <a:gd name="connsiteX30" fmla="*/ 0 w 1566862"/>
              <a:gd name="connsiteY30" fmla="*/ 545306 h 654844"/>
              <a:gd name="connsiteX31" fmla="*/ 0 w 1566862"/>
              <a:gd name="connsiteY31" fmla="*/ 566738 h 654844"/>
              <a:gd name="connsiteX32" fmla="*/ 7144 w 1566862"/>
              <a:gd name="connsiteY32" fmla="*/ 585788 h 654844"/>
              <a:gd name="connsiteX33" fmla="*/ 26194 w 1566862"/>
              <a:gd name="connsiteY33" fmla="*/ 600075 h 654844"/>
              <a:gd name="connsiteX34" fmla="*/ 83344 w 1566862"/>
              <a:gd name="connsiteY34" fmla="*/ 628650 h 654844"/>
              <a:gd name="connsiteX35" fmla="*/ 135731 w 1566862"/>
              <a:gd name="connsiteY35" fmla="*/ 645319 h 654844"/>
              <a:gd name="connsiteX36" fmla="*/ 169069 w 1566862"/>
              <a:gd name="connsiteY36" fmla="*/ 652463 h 654844"/>
              <a:gd name="connsiteX37" fmla="*/ 200025 w 1566862"/>
              <a:gd name="connsiteY37" fmla="*/ 654844 h 654844"/>
              <a:gd name="connsiteX38" fmla="*/ 273844 w 1566862"/>
              <a:gd name="connsiteY38" fmla="*/ 635794 h 654844"/>
              <a:gd name="connsiteX39" fmla="*/ 333375 w 1566862"/>
              <a:gd name="connsiteY39" fmla="*/ 619125 h 654844"/>
              <a:gd name="connsiteX40" fmla="*/ 385762 w 1566862"/>
              <a:gd name="connsiteY40" fmla="*/ 602456 h 654844"/>
              <a:gd name="connsiteX41" fmla="*/ 509587 w 1566862"/>
              <a:gd name="connsiteY41" fmla="*/ 583406 h 654844"/>
              <a:gd name="connsiteX42" fmla="*/ 642937 w 1566862"/>
              <a:gd name="connsiteY42" fmla="*/ 561975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66862" h="654844">
                <a:moveTo>
                  <a:pt x="642937" y="561975"/>
                </a:moveTo>
                <a:lnTo>
                  <a:pt x="1033462" y="495300"/>
                </a:lnTo>
                <a:lnTo>
                  <a:pt x="1131094" y="478631"/>
                </a:lnTo>
                <a:cubicBezTo>
                  <a:pt x="1170770" y="473773"/>
                  <a:pt x="1210184" y="464344"/>
                  <a:pt x="1250156" y="464344"/>
                </a:cubicBezTo>
                <a:lnTo>
                  <a:pt x="1333500" y="454819"/>
                </a:lnTo>
                <a:lnTo>
                  <a:pt x="1364456" y="450056"/>
                </a:lnTo>
                <a:lnTo>
                  <a:pt x="1378744" y="421481"/>
                </a:lnTo>
                <a:lnTo>
                  <a:pt x="1438275" y="314325"/>
                </a:lnTo>
                <a:lnTo>
                  <a:pt x="1493044" y="200025"/>
                </a:lnTo>
                <a:lnTo>
                  <a:pt x="1554956" y="66675"/>
                </a:lnTo>
                <a:lnTo>
                  <a:pt x="1564481" y="38100"/>
                </a:lnTo>
                <a:lnTo>
                  <a:pt x="1566862" y="21431"/>
                </a:lnTo>
                <a:lnTo>
                  <a:pt x="1564481" y="9525"/>
                </a:lnTo>
                <a:lnTo>
                  <a:pt x="1552575" y="2381"/>
                </a:lnTo>
                <a:lnTo>
                  <a:pt x="1528762" y="0"/>
                </a:lnTo>
                <a:lnTo>
                  <a:pt x="1507331" y="9525"/>
                </a:lnTo>
                <a:lnTo>
                  <a:pt x="1476375" y="35719"/>
                </a:lnTo>
                <a:lnTo>
                  <a:pt x="1402556" y="88106"/>
                </a:lnTo>
                <a:lnTo>
                  <a:pt x="1293019" y="154781"/>
                </a:lnTo>
                <a:lnTo>
                  <a:pt x="1219200" y="192881"/>
                </a:lnTo>
                <a:lnTo>
                  <a:pt x="1169194" y="214313"/>
                </a:lnTo>
                <a:lnTo>
                  <a:pt x="1107281" y="230981"/>
                </a:lnTo>
                <a:lnTo>
                  <a:pt x="259556" y="376238"/>
                </a:lnTo>
                <a:lnTo>
                  <a:pt x="195262" y="388144"/>
                </a:lnTo>
                <a:lnTo>
                  <a:pt x="159544" y="400050"/>
                </a:lnTo>
                <a:lnTo>
                  <a:pt x="109537" y="423863"/>
                </a:lnTo>
                <a:lnTo>
                  <a:pt x="61912" y="447675"/>
                </a:lnTo>
                <a:lnTo>
                  <a:pt x="28575" y="473869"/>
                </a:lnTo>
                <a:lnTo>
                  <a:pt x="7144" y="500063"/>
                </a:lnTo>
                <a:lnTo>
                  <a:pt x="0" y="523875"/>
                </a:lnTo>
                <a:lnTo>
                  <a:pt x="0" y="545306"/>
                </a:lnTo>
                <a:lnTo>
                  <a:pt x="0" y="566738"/>
                </a:lnTo>
                <a:lnTo>
                  <a:pt x="7144" y="585788"/>
                </a:lnTo>
                <a:lnTo>
                  <a:pt x="26194" y="600075"/>
                </a:lnTo>
                <a:lnTo>
                  <a:pt x="83344" y="628650"/>
                </a:lnTo>
                <a:lnTo>
                  <a:pt x="135731" y="645319"/>
                </a:lnTo>
                <a:lnTo>
                  <a:pt x="169069" y="652463"/>
                </a:lnTo>
                <a:lnTo>
                  <a:pt x="200025" y="654844"/>
                </a:lnTo>
                <a:lnTo>
                  <a:pt x="273844" y="635794"/>
                </a:lnTo>
                <a:lnTo>
                  <a:pt x="333375" y="619125"/>
                </a:lnTo>
                <a:lnTo>
                  <a:pt x="385762" y="602456"/>
                </a:lnTo>
                <a:lnTo>
                  <a:pt x="509587" y="583406"/>
                </a:lnTo>
                <a:lnTo>
                  <a:pt x="642937" y="561975"/>
                </a:lnTo>
                <a:close/>
              </a:path>
            </a:pathLst>
          </a:cu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7DB0E589-C48F-44E0-B924-9B674DBC3C59}"/>
              </a:ext>
            </a:extLst>
          </p:cNvPr>
          <p:cNvSpPr/>
          <p:nvPr/>
        </p:nvSpPr>
        <p:spPr>
          <a:xfrm rot="19800000">
            <a:off x="4748213" y="1970089"/>
            <a:ext cx="2798762" cy="1608137"/>
          </a:xfrm>
          <a:custGeom>
            <a:avLst/>
            <a:gdLst>
              <a:gd name="connsiteX0" fmla="*/ 716065 w 2805019"/>
              <a:gd name="connsiteY0" fmla="*/ 502276 h 1607283"/>
              <a:gd name="connsiteX1" fmla="*/ 1084401 w 2805019"/>
              <a:gd name="connsiteY1" fmla="*/ 661974 h 1607283"/>
              <a:gd name="connsiteX2" fmla="*/ 1470767 w 2805019"/>
              <a:gd name="connsiteY2" fmla="*/ 819096 h 1607283"/>
              <a:gd name="connsiteX3" fmla="*/ 2106984 w 2805019"/>
              <a:gd name="connsiteY3" fmla="*/ 1120462 h 1607283"/>
              <a:gd name="connsiteX4" fmla="*/ 2395470 w 2805019"/>
              <a:gd name="connsiteY4" fmla="*/ 1256978 h 1607283"/>
              <a:gd name="connsiteX5" fmla="*/ 2426380 w 2805019"/>
              <a:gd name="connsiteY5" fmla="*/ 1275008 h 1607283"/>
              <a:gd name="connsiteX6" fmla="*/ 2444410 w 2805019"/>
              <a:gd name="connsiteY6" fmla="*/ 1287887 h 1607283"/>
              <a:gd name="connsiteX7" fmla="*/ 2465016 w 2805019"/>
              <a:gd name="connsiteY7" fmla="*/ 1305918 h 1607283"/>
              <a:gd name="connsiteX8" fmla="*/ 2477895 w 2805019"/>
              <a:gd name="connsiteY8" fmla="*/ 1326524 h 1607283"/>
              <a:gd name="connsiteX9" fmla="*/ 2485622 w 2805019"/>
              <a:gd name="connsiteY9" fmla="*/ 1341979 h 1607283"/>
              <a:gd name="connsiteX10" fmla="*/ 2488198 w 2805019"/>
              <a:gd name="connsiteY10" fmla="*/ 1354857 h 1607283"/>
              <a:gd name="connsiteX11" fmla="*/ 2485622 w 2805019"/>
              <a:gd name="connsiteY11" fmla="*/ 1372888 h 1607283"/>
              <a:gd name="connsiteX12" fmla="*/ 2480471 w 2805019"/>
              <a:gd name="connsiteY12" fmla="*/ 1388342 h 1607283"/>
              <a:gd name="connsiteX13" fmla="*/ 2797291 w 2805019"/>
              <a:gd name="connsiteY13" fmla="*/ 1607283 h 1607283"/>
              <a:gd name="connsiteX14" fmla="*/ 2802443 w 2805019"/>
              <a:gd name="connsiteY14" fmla="*/ 1596980 h 1607283"/>
              <a:gd name="connsiteX15" fmla="*/ 2805019 w 2805019"/>
              <a:gd name="connsiteY15" fmla="*/ 1578950 h 1607283"/>
              <a:gd name="connsiteX16" fmla="*/ 2802443 w 2805019"/>
              <a:gd name="connsiteY16" fmla="*/ 1558344 h 1607283"/>
              <a:gd name="connsiteX17" fmla="*/ 2794715 w 2805019"/>
              <a:gd name="connsiteY17" fmla="*/ 1517131 h 1607283"/>
              <a:gd name="connsiteX18" fmla="*/ 2781837 w 2805019"/>
              <a:gd name="connsiteY18" fmla="*/ 1457888 h 1607283"/>
              <a:gd name="connsiteX19" fmla="*/ 2763806 w 2805019"/>
              <a:gd name="connsiteY19" fmla="*/ 1385767 h 1607283"/>
              <a:gd name="connsiteX20" fmla="*/ 2732897 w 2805019"/>
              <a:gd name="connsiteY20" fmla="*/ 1287887 h 1607283"/>
              <a:gd name="connsiteX21" fmla="*/ 2696836 w 2805019"/>
              <a:gd name="connsiteY21" fmla="*/ 1210614 h 1607283"/>
              <a:gd name="connsiteX22" fmla="*/ 2665927 w 2805019"/>
              <a:gd name="connsiteY22" fmla="*/ 1169402 h 1607283"/>
              <a:gd name="connsiteX23" fmla="*/ 2645321 w 2805019"/>
              <a:gd name="connsiteY23" fmla="*/ 1143644 h 1607283"/>
              <a:gd name="connsiteX24" fmla="*/ 2627290 w 2805019"/>
              <a:gd name="connsiteY24" fmla="*/ 1135917 h 1607283"/>
              <a:gd name="connsiteX25" fmla="*/ 2562896 w 2805019"/>
              <a:gd name="connsiteY25" fmla="*/ 1117886 h 1607283"/>
              <a:gd name="connsiteX26" fmla="*/ 2526835 w 2805019"/>
              <a:gd name="connsiteY26" fmla="*/ 1105007 h 1607283"/>
              <a:gd name="connsiteX27" fmla="*/ 2387743 w 2805019"/>
              <a:gd name="connsiteY27" fmla="*/ 1043189 h 1607283"/>
              <a:gd name="connsiteX28" fmla="*/ 2068347 w 2805019"/>
              <a:gd name="connsiteY28" fmla="*/ 906673 h 1607283"/>
              <a:gd name="connsiteX29" fmla="*/ 1506828 w 2805019"/>
              <a:gd name="connsiteY29" fmla="*/ 661974 h 1607283"/>
              <a:gd name="connsiteX30" fmla="*/ 1218341 w 2805019"/>
              <a:gd name="connsiteY30" fmla="*/ 528034 h 1607283"/>
              <a:gd name="connsiteX31" fmla="*/ 481670 w 2805019"/>
              <a:gd name="connsiteY31" fmla="*/ 190607 h 1607283"/>
              <a:gd name="connsiteX32" fmla="*/ 180304 w 2805019"/>
              <a:gd name="connsiteY32" fmla="*/ 46364 h 1607283"/>
              <a:gd name="connsiteX33" fmla="*/ 115910 w 2805019"/>
              <a:gd name="connsiteY33" fmla="*/ 15455 h 1607283"/>
              <a:gd name="connsiteX34" fmla="*/ 103031 w 2805019"/>
              <a:gd name="connsiteY34" fmla="*/ 0 h 1607283"/>
              <a:gd name="connsiteX35" fmla="*/ 5151 w 2805019"/>
              <a:gd name="connsiteY35" fmla="*/ 211213 h 1607283"/>
              <a:gd name="connsiteX36" fmla="*/ 0 w 2805019"/>
              <a:gd name="connsiteY36" fmla="*/ 218941 h 1607283"/>
              <a:gd name="connsiteX37" fmla="*/ 10303 w 2805019"/>
              <a:gd name="connsiteY37" fmla="*/ 216365 h 1607283"/>
              <a:gd name="connsiteX38" fmla="*/ 72122 w 2805019"/>
              <a:gd name="connsiteY38" fmla="*/ 242123 h 1607283"/>
              <a:gd name="connsiteX39" fmla="*/ 293638 w 2805019"/>
              <a:gd name="connsiteY39" fmla="*/ 327123 h 1607283"/>
              <a:gd name="connsiteX40" fmla="*/ 510003 w 2805019"/>
              <a:gd name="connsiteY40" fmla="*/ 414700 h 1607283"/>
              <a:gd name="connsiteX41" fmla="*/ 716065 w 2805019"/>
              <a:gd name="connsiteY41" fmla="*/ 502276 h 1607283"/>
              <a:gd name="connsiteX0" fmla="*/ 710914 w 2799868"/>
              <a:gd name="connsiteY0" fmla="*/ 502276 h 1607283"/>
              <a:gd name="connsiteX1" fmla="*/ 1079250 w 2799868"/>
              <a:gd name="connsiteY1" fmla="*/ 661974 h 1607283"/>
              <a:gd name="connsiteX2" fmla="*/ 1465616 w 2799868"/>
              <a:gd name="connsiteY2" fmla="*/ 819096 h 1607283"/>
              <a:gd name="connsiteX3" fmla="*/ 2101833 w 2799868"/>
              <a:gd name="connsiteY3" fmla="*/ 1120462 h 1607283"/>
              <a:gd name="connsiteX4" fmla="*/ 2390319 w 2799868"/>
              <a:gd name="connsiteY4" fmla="*/ 1256978 h 1607283"/>
              <a:gd name="connsiteX5" fmla="*/ 2421229 w 2799868"/>
              <a:gd name="connsiteY5" fmla="*/ 1275008 h 1607283"/>
              <a:gd name="connsiteX6" fmla="*/ 2439259 w 2799868"/>
              <a:gd name="connsiteY6" fmla="*/ 1287887 h 1607283"/>
              <a:gd name="connsiteX7" fmla="*/ 2459865 w 2799868"/>
              <a:gd name="connsiteY7" fmla="*/ 1305918 h 1607283"/>
              <a:gd name="connsiteX8" fmla="*/ 2472744 w 2799868"/>
              <a:gd name="connsiteY8" fmla="*/ 1326524 h 1607283"/>
              <a:gd name="connsiteX9" fmla="*/ 2480471 w 2799868"/>
              <a:gd name="connsiteY9" fmla="*/ 1341979 h 1607283"/>
              <a:gd name="connsiteX10" fmla="*/ 2483047 w 2799868"/>
              <a:gd name="connsiteY10" fmla="*/ 1354857 h 1607283"/>
              <a:gd name="connsiteX11" fmla="*/ 2480471 w 2799868"/>
              <a:gd name="connsiteY11" fmla="*/ 1372888 h 1607283"/>
              <a:gd name="connsiteX12" fmla="*/ 2475320 w 2799868"/>
              <a:gd name="connsiteY12" fmla="*/ 1388342 h 1607283"/>
              <a:gd name="connsiteX13" fmla="*/ 2792140 w 2799868"/>
              <a:gd name="connsiteY13" fmla="*/ 1607283 h 1607283"/>
              <a:gd name="connsiteX14" fmla="*/ 2797292 w 2799868"/>
              <a:gd name="connsiteY14" fmla="*/ 1596980 h 1607283"/>
              <a:gd name="connsiteX15" fmla="*/ 2799868 w 2799868"/>
              <a:gd name="connsiteY15" fmla="*/ 1578950 h 1607283"/>
              <a:gd name="connsiteX16" fmla="*/ 2797292 w 2799868"/>
              <a:gd name="connsiteY16" fmla="*/ 1558344 h 1607283"/>
              <a:gd name="connsiteX17" fmla="*/ 2789564 w 2799868"/>
              <a:gd name="connsiteY17" fmla="*/ 1517131 h 1607283"/>
              <a:gd name="connsiteX18" fmla="*/ 2776686 w 2799868"/>
              <a:gd name="connsiteY18" fmla="*/ 1457888 h 1607283"/>
              <a:gd name="connsiteX19" fmla="*/ 2758655 w 2799868"/>
              <a:gd name="connsiteY19" fmla="*/ 1385767 h 1607283"/>
              <a:gd name="connsiteX20" fmla="*/ 2727746 w 2799868"/>
              <a:gd name="connsiteY20" fmla="*/ 1287887 h 1607283"/>
              <a:gd name="connsiteX21" fmla="*/ 2691685 w 2799868"/>
              <a:gd name="connsiteY21" fmla="*/ 1210614 h 1607283"/>
              <a:gd name="connsiteX22" fmla="*/ 2660776 w 2799868"/>
              <a:gd name="connsiteY22" fmla="*/ 1169402 h 1607283"/>
              <a:gd name="connsiteX23" fmla="*/ 2640170 w 2799868"/>
              <a:gd name="connsiteY23" fmla="*/ 1143644 h 1607283"/>
              <a:gd name="connsiteX24" fmla="*/ 2622139 w 2799868"/>
              <a:gd name="connsiteY24" fmla="*/ 1135917 h 1607283"/>
              <a:gd name="connsiteX25" fmla="*/ 2557745 w 2799868"/>
              <a:gd name="connsiteY25" fmla="*/ 1117886 h 1607283"/>
              <a:gd name="connsiteX26" fmla="*/ 2521684 w 2799868"/>
              <a:gd name="connsiteY26" fmla="*/ 1105007 h 1607283"/>
              <a:gd name="connsiteX27" fmla="*/ 2382592 w 2799868"/>
              <a:gd name="connsiteY27" fmla="*/ 1043189 h 1607283"/>
              <a:gd name="connsiteX28" fmla="*/ 2063196 w 2799868"/>
              <a:gd name="connsiteY28" fmla="*/ 906673 h 1607283"/>
              <a:gd name="connsiteX29" fmla="*/ 1501677 w 2799868"/>
              <a:gd name="connsiteY29" fmla="*/ 661974 h 1607283"/>
              <a:gd name="connsiteX30" fmla="*/ 1213190 w 2799868"/>
              <a:gd name="connsiteY30" fmla="*/ 528034 h 1607283"/>
              <a:gd name="connsiteX31" fmla="*/ 476519 w 2799868"/>
              <a:gd name="connsiteY31" fmla="*/ 190607 h 1607283"/>
              <a:gd name="connsiteX32" fmla="*/ 175153 w 2799868"/>
              <a:gd name="connsiteY32" fmla="*/ 46364 h 1607283"/>
              <a:gd name="connsiteX33" fmla="*/ 110759 w 2799868"/>
              <a:gd name="connsiteY33" fmla="*/ 15455 h 1607283"/>
              <a:gd name="connsiteX34" fmla="*/ 97880 w 2799868"/>
              <a:gd name="connsiteY34" fmla="*/ 0 h 1607283"/>
              <a:gd name="connsiteX35" fmla="*/ 0 w 2799868"/>
              <a:gd name="connsiteY35" fmla="*/ 211213 h 1607283"/>
              <a:gd name="connsiteX36" fmla="*/ 5152 w 2799868"/>
              <a:gd name="connsiteY36" fmla="*/ 216365 h 1607283"/>
              <a:gd name="connsiteX37" fmla="*/ 66971 w 2799868"/>
              <a:gd name="connsiteY37" fmla="*/ 242123 h 1607283"/>
              <a:gd name="connsiteX38" fmla="*/ 288487 w 2799868"/>
              <a:gd name="connsiteY38" fmla="*/ 327123 h 1607283"/>
              <a:gd name="connsiteX39" fmla="*/ 504852 w 2799868"/>
              <a:gd name="connsiteY39" fmla="*/ 414700 h 1607283"/>
              <a:gd name="connsiteX40" fmla="*/ 710914 w 2799868"/>
              <a:gd name="connsiteY40" fmla="*/ 502276 h 160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99868" h="1607283">
                <a:moveTo>
                  <a:pt x="710914" y="502276"/>
                </a:moveTo>
                <a:lnTo>
                  <a:pt x="1079250" y="661974"/>
                </a:lnTo>
                <a:lnTo>
                  <a:pt x="1465616" y="819096"/>
                </a:lnTo>
                <a:lnTo>
                  <a:pt x="2101833" y="1120462"/>
                </a:lnTo>
                <a:lnTo>
                  <a:pt x="2390319" y="1256978"/>
                </a:lnTo>
                <a:lnTo>
                  <a:pt x="2421229" y="1275008"/>
                </a:lnTo>
                <a:lnTo>
                  <a:pt x="2439259" y="1287887"/>
                </a:lnTo>
                <a:lnTo>
                  <a:pt x="2459865" y="1305918"/>
                </a:lnTo>
                <a:lnTo>
                  <a:pt x="2472744" y="1326524"/>
                </a:lnTo>
                <a:lnTo>
                  <a:pt x="2480471" y="1341979"/>
                </a:lnTo>
                <a:lnTo>
                  <a:pt x="2483047" y="1354857"/>
                </a:lnTo>
                <a:lnTo>
                  <a:pt x="2480471" y="1372888"/>
                </a:lnTo>
                <a:lnTo>
                  <a:pt x="2475320" y="1388342"/>
                </a:lnTo>
                <a:lnTo>
                  <a:pt x="2792140" y="1607283"/>
                </a:lnTo>
                <a:lnTo>
                  <a:pt x="2797292" y="1596980"/>
                </a:lnTo>
                <a:lnTo>
                  <a:pt x="2799868" y="1578950"/>
                </a:lnTo>
                <a:lnTo>
                  <a:pt x="2797292" y="1558344"/>
                </a:lnTo>
                <a:lnTo>
                  <a:pt x="2789564" y="1517131"/>
                </a:lnTo>
                <a:lnTo>
                  <a:pt x="2776686" y="1457888"/>
                </a:lnTo>
                <a:lnTo>
                  <a:pt x="2758655" y="1385767"/>
                </a:lnTo>
                <a:lnTo>
                  <a:pt x="2727746" y="1287887"/>
                </a:lnTo>
                <a:lnTo>
                  <a:pt x="2691685" y="1210614"/>
                </a:lnTo>
                <a:lnTo>
                  <a:pt x="2660776" y="1169402"/>
                </a:lnTo>
                <a:lnTo>
                  <a:pt x="2640170" y="1143644"/>
                </a:lnTo>
                <a:lnTo>
                  <a:pt x="2622139" y="1135917"/>
                </a:lnTo>
                <a:lnTo>
                  <a:pt x="2557745" y="1117886"/>
                </a:lnTo>
                <a:lnTo>
                  <a:pt x="2521684" y="1105007"/>
                </a:lnTo>
                <a:lnTo>
                  <a:pt x="2382592" y="1043189"/>
                </a:lnTo>
                <a:lnTo>
                  <a:pt x="2063196" y="906673"/>
                </a:lnTo>
                <a:lnTo>
                  <a:pt x="1501677" y="661974"/>
                </a:lnTo>
                <a:lnTo>
                  <a:pt x="1213190" y="528034"/>
                </a:lnTo>
                <a:lnTo>
                  <a:pt x="476519" y="190607"/>
                </a:lnTo>
                <a:lnTo>
                  <a:pt x="175153" y="46364"/>
                </a:lnTo>
                <a:lnTo>
                  <a:pt x="110759" y="15455"/>
                </a:lnTo>
                <a:lnTo>
                  <a:pt x="97880" y="0"/>
                </a:lnTo>
                <a:lnTo>
                  <a:pt x="0" y="211213"/>
                </a:lnTo>
                <a:lnTo>
                  <a:pt x="5152" y="216365"/>
                </a:lnTo>
                <a:lnTo>
                  <a:pt x="66971" y="242123"/>
                </a:lnTo>
                <a:lnTo>
                  <a:pt x="288487" y="327123"/>
                </a:lnTo>
                <a:lnTo>
                  <a:pt x="504852" y="414700"/>
                </a:lnTo>
                <a:lnTo>
                  <a:pt x="710914" y="50227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75F467C-4759-4A72-8A71-6F38BFF4AB1B}"/>
              </a:ext>
            </a:extLst>
          </p:cNvPr>
          <p:cNvSpPr/>
          <p:nvPr/>
        </p:nvSpPr>
        <p:spPr>
          <a:xfrm rot="19800000">
            <a:off x="6883401" y="2770189"/>
            <a:ext cx="1058863" cy="922337"/>
          </a:xfrm>
          <a:custGeom>
            <a:avLst/>
            <a:gdLst>
              <a:gd name="connsiteX0" fmla="*/ 319088 w 1059656"/>
              <a:gd name="connsiteY0" fmla="*/ 464343 h 921543"/>
              <a:gd name="connsiteX1" fmla="*/ 592931 w 1059656"/>
              <a:gd name="connsiteY1" fmla="*/ 173831 h 921543"/>
              <a:gd name="connsiteX2" fmla="*/ 671513 w 1059656"/>
              <a:gd name="connsiteY2" fmla="*/ 92868 h 921543"/>
              <a:gd name="connsiteX3" fmla="*/ 711994 w 1059656"/>
              <a:gd name="connsiteY3" fmla="*/ 50006 h 921543"/>
              <a:gd name="connsiteX4" fmla="*/ 735806 w 1059656"/>
              <a:gd name="connsiteY4" fmla="*/ 21431 h 921543"/>
              <a:gd name="connsiteX5" fmla="*/ 742950 w 1059656"/>
              <a:gd name="connsiteY5" fmla="*/ 0 h 921543"/>
              <a:gd name="connsiteX6" fmla="*/ 1059656 w 1059656"/>
              <a:gd name="connsiteY6" fmla="*/ 223837 h 921543"/>
              <a:gd name="connsiteX7" fmla="*/ 1047750 w 1059656"/>
              <a:gd name="connsiteY7" fmla="*/ 242887 h 921543"/>
              <a:gd name="connsiteX8" fmla="*/ 1033463 w 1059656"/>
              <a:gd name="connsiteY8" fmla="*/ 264318 h 921543"/>
              <a:gd name="connsiteX9" fmla="*/ 1016794 w 1059656"/>
              <a:gd name="connsiteY9" fmla="*/ 276225 h 921543"/>
              <a:gd name="connsiteX10" fmla="*/ 995363 w 1059656"/>
              <a:gd name="connsiteY10" fmla="*/ 290512 h 921543"/>
              <a:gd name="connsiteX11" fmla="*/ 962025 w 1059656"/>
              <a:gd name="connsiteY11" fmla="*/ 302418 h 921543"/>
              <a:gd name="connsiteX12" fmla="*/ 931069 w 1059656"/>
              <a:gd name="connsiteY12" fmla="*/ 314325 h 921543"/>
              <a:gd name="connsiteX13" fmla="*/ 912019 w 1059656"/>
              <a:gd name="connsiteY13" fmla="*/ 321468 h 921543"/>
              <a:gd name="connsiteX14" fmla="*/ 883444 w 1059656"/>
              <a:gd name="connsiteY14" fmla="*/ 342900 h 921543"/>
              <a:gd name="connsiteX15" fmla="*/ 502444 w 1059656"/>
              <a:gd name="connsiteY15" fmla="*/ 657225 h 921543"/>
              <a:gd name="connsiteX16" fmla="*/ 297656 w 1059656"/>
              <a:gd name="connsiteY16" fmla="*/ 828675 h 921543"/>
              <a:gd name="connsiteX17" fmla="*/ 278606 w 1059656"/>
              <a:gd name="connsiteY17" fmla="*/ 845343 h 921543"/>
              <a:gd name="connsiteX18" fmla="*/ 250031 w 1059656"/>
              <a:gd name="connsiteY18" fmla="*/ 859631 h 921543"/>
              <a:gd name="connsiteX19" fmla="*/ 161925 w 1059656"/>
              <a:gd name="connsiteY19" fmla="*/ 909637 h 921543"/>
              <a:gd name="connsiteX20" fmla="*/ 140494 w 1059656"/>
              <a:gd name="connsiteY20" fmla="*/ 919162 h 921543"/>
              <a:gd name="connsiteX21" fmla="*/ 121444 w 1059656"/>
              <a:gd name="connsiteY21" fmla="*/ 921543 h 921543"/>
              <a:gd name="connsiteX22" fmla="*/ 104775 w 1059656"/>
              <a:gd name="connsiteY22" fmla="*/ 919162 h 921543"/>
              <a:gd name="connsiteX23" fmla="*/ 80963 w 1059656"/>
              <a:gd name="connsiteY23" fmla="*/ 907256 h 921543"/>
              <a:gd name="connsiteX24" fmla="*/ 59531 w 1059656"/>
              <a:gd name="connsiteY24" fmla="*/ 890587 h 921543"/>
              <a:gd name="connsiteX25" fmla="*/ 45244 w 1059656"/>
              <a:gd name="connsiteY25" fmla="*/ 869156 h 921543"/>
              <a:gd name="connsiteX26" fmla="*/ 33338 w 1059656"/>
              <a:gd name="connsiteY26" fmla="*/ 845343 h 921543"/>
              <a:gd name="connsiteX27" fmla="*/ 19050 w 1059656"/>
              <a:gd name="connsiteY27" fmla="*/ 809625 h 921543"/>
              <a:gd name="connsiteX28" fmla="*/ 7144 w 1059656"/>
              <a:gd name="connsiteY28" fmla="*/ 778668 h 921543"/>
              <a:gd name="connsiteX29" fmla="*/ 0 w 1059656"/>
              <a:gd name="connsiteY29" fmla="*/ 747712 h 921543"/>
              <a:gd name="connsiteX30" fmla="*/ 178594 w 1059656"/>
              <a:gd name="connsiteY30" fmla="*/ 611981 h 921543"/>
              <a:gd name="connsiteX31" fmla="*/ 209550 w 1059656"/>
              <a:gd name="connsiteY31" fmla="*/ 578643 h 921543"/>
              <a:gd name="connsiteX32" fmla="*/ 261938 w 1059656"/>
              <a:gd name="connsiteY32" fmla="*/ 521493 h 921543"/>
              <a:gd name="connsiteX33" fmla="*/ 319088 w 1059656"/>
              <a:gd name="connsiteY33" fmla="*/ 46434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59656" h="921543">
                <a:moveTo>
                  <a:pt x="319088" y="464343"/>
                </a:moveTo>
                <a:lnTo>
                  <a:pt x="592931" y="173831"/>
                </a:lnTo>
                <a:lnTo>
                  <a:pt x="671513" y="92868"/>
                </a:lnTo>
                <a:lnTo>
                  <a:pt x="711994" y="50006"/>
                </a:lnTo>
                <a:lnTo>
                  <a:pt x="735806" y="21431"/>
                </a:lnTo>
                <a:lnTo>
                  <a:pt x="742950" y="0"/>
                </a:lnTo>
                <a:lnTo>
                  <a:pt x="1059656" y="223837"/>
                </a:lnTo>
                <a:lnTo>
                  <a:pt x="1047750" y="242887"/>
                </a:lnTo>
                <a:lnTo>
                  <a:pt x="1033463" y="264318"/>
                </a:lnTo>
                <a:lnTo>
                  <a:pt x="1016794" y="276225"/>
                </a:lnTo>
                <a:lnTo>
                  <a:pt x="995363" y="290512"/>
                </a:lnTo>
                <a:lnTo>
                  <a:pt x="962025" y="302418"/>
                </a:lnTo>
                <a:lnTo>
                  <a:pt x="931069" y="314325"/>
                </a:lnTo>
                <a:lnTo>
                  <a:pt x="912019" y="321468"/>
                </a:lnTo>
                <a:lnTo>
                  <a:pt x="883444" y="342900"/>
                </a:lnTo>
                <a:lnTo>
                  <a:pt x="502444" y="657225"/>
                </a:lnTo>
                <a:lnTo>
                  <a:pt x="297656" y="828675"/>
                </a:lnTo>
                <a:lnTo>
                  <a:pt x="278606" y="845343"/>
                </a:lnTo>
                <a:lnTo>
                  <a:pt x="250031" y="859631"/>
                </a:lnTo>
                <a:lnTo>
                  <a:pt x="161925" y="909637"/>
                </a:lnTo>
                <a:lnTo>
                  <a:pt x="140494" y="919162"/>
                </a:lnTo>
                <a:lnTo>
                  <a:pt x="121444" y="921543"/>
                </a:lnTo>
                <a:lnTo>
                  <a:pt x="104775" y="919162"/>
                </a:lnTo>
                <a:lnTo>
                  <a:pt x="80963" y="907256"/>
                </a:lnTo>
                <a:lnTo>
                  <a:pt x="59531" y="890587"/>
                </a:lnTo>
                <a:lnTo>
                  <a:pt x="45244" y="869156"/>
                </a:lnTo>
                <a:lnTo>
                  <a:pt x="33338" y="845343"/>
                </a:lnTo>
                <a:lnTo>
                  <a:pt x="19050" y="809625"/>
                </a:lnTo>
                <a:lnTo>
                  <a:pt x="7144" y="778668"/>
                </a:lnTo>
                <a:lnTo>
                  <a:pt x="0" y="747712"/>
                </a:lnTo>
                <a:lnTo>
                  <a:pt x="178594" y="611981"/>
                </a:lnTo>
                <a:lnTo>
                  <a:pt x="209550" y="578643"/>
                </a:lnTo>
                <a:lnTo>
                  <a:pt x="261938" y="521493"/>
                </a:lnTo>
                <a:lnTo>
                  <a:pt x="319088" y="4643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2B5494F-A423-42D3-896A-9DCB3C8DE341}"/>
              </a:ext>
            </a:extLst>
          </p:cNvPr>
          <p:cNvSpPr/>
          <p:nvPr/>
        </p:nvSpPr>
        <p:spPr>
          <a:xfrm rot="19800000">
            <a:off x="4868864" y="3128964"/>
            <a:ext cx="2257425" cy="1176337"/>
          </a:xfrm>
          <a:custGeom>
            <a:avLst/>
            <a:gdLst>
              <a:gd name="connsiteX0" fmla="*/ 509588 w 2257425"/>
              <a:gd name="connsiteY0" fmla="*/ 381000 h 1176338"/>
              <a:gd name="connsiteX1" fmla="*/ 914400 w 2257425"/>
              <a:gd name="connsiteY1" fmla="*/ 557213 h 1176338"/>
              <a:gd name="connsiteX2" fmla="*/ 973931 w 2257425"/>
              <a:gd name="connsiteY2" fmla="*/ 583406 h 1176338"/>
              <a:gd name="connsiteX3" fmla="*/ 1245394 w 2257425"/>
              <a:gd name="connsiteY3" fmla="*/ 709613 h 1176338"/>
              <a:gd name="connsiteX4" fmla="*/ 1554956 w 2257425"/>
              <a:gd name="connsiteY4" fmla="*/ 873919 h 1176338"/>
              <a:gd name="connsiteX5" fmla="*/ 2019300 w 2257425"/>
              <a:gd name="connsiteY5" fmla="*/ 1128713 h 1176338"/>
              <a:gd name="connsiteX6" fmla="*/ 2052638 w 2257425"/>
              <a:gd name="connsiteY6" fmla="*/ 1147763 h 1176338"/>
              <a:gd name="connsiteX7" fmla="*/ 2066925 w 2257425"/>
              <a:gd name="connsiteY7" fmla="*/ 1159669 h 1176338"/>
              <a:gd name="connsiteX8" fmla="*/ 2071688 w 2257425"/>
              <a:gd name="connsiteY8" fmla="*/ 1176338 h 1176338"/>
              <a:gd name="connsiteX9" fmla="*/ 2255044 w 2257425"/>
              <a:gd name="connsiteY9" fmla="*/ 1045369 h 1176338"/>
              <a:gd name="connsiteX10" fmla="*/ 2255044 w 2257425"/>
              <a:gd name="connsiteY10" fmla="*/ 1038225 h 1176338"/>
              <a:gd name="connsiteX11" fmla="*/ 2257425 w 2257425"/>
              <a:gd name="connsiteY11" fmla="*/ 1031081 h 1176338"/>
              <a:gd name="connsiteX12" fmla="*/ 2135981 w 2257425"/>
              <a:gd name="connsiteY12" fmla="*/ 973931 h 1176338"/>
              <a:gd name="connsiteX13" fmla="*/ 1674019 w 2257425"/>
              <a:gd name="connsiteY13" fmla="*/ 731044 h 1176338"/>
              <a:gd name="connsiteX14" fmla="*/ 1321594 w 2257425"/>
              <a:gd name="connsiteY14" fmla="*/ 547688 h 1176338"/>
              <a:gd name="connsiteX15" fmla="*/ 1135856 w 2257425"/>
              <a:gd name="connsiteY15" fmla="*/ 454819 h 1176338"/>
              <a:gd name="connsiteX16" fmla="*/ 1019175 w 2257425"/>
              <a:gd name="connsiteY16" fmla="*/ 409575 h 1176338"/>
              <a:gd name="connsiteX17" fmla="*/ 576263 w 2257425"/>
              <a:gd name="connsiteY17" fmla="*/ 214313 h 1176338"/>
              <a:gd name="connsiteX18" fmla="*/ 135731 w 2257425"/>
              <a:gd name="connsiteY18" fmla="*/ 33338 h 1176338"/>
              <a:gd name="connsiteX19" fmla="*/ 73819 w 2257425"/>
              <a:gd name="connsiteY19" fmla="*/ 7144 h 1176338"/>
              <a:gd name="connsiteX20" fmla="*/ 52388 w 2257425"/>
              <a:gd name="connsiteY20" fmla="*/ 0 h 1176338"/>
              <a:gd name="connsiteX21" fmla="*/ 40481 w 2257425"/>
              <a:gd name="connsiteY21" fmla="*/ 0 h 1176338"/>
              <a:gd name="connsiteX22" fmla="*/ 0 w 2257425"/>
              <a:gd name="connsiteY22" fmla="*/ 116681 h 1176338"/>
              <a:gd name="connsiteX23" fmla="*/ 4763 w 2257425"/>
              <a:gd name="connsiteY23" fmla="*/ 169069 h 1176338"/>
              <a:gd name="connsiteX24" fmla="*/ 7144 w 2257425"/>
              <a:gd name="connsiteY24" fmla="*/ 176213 h 1176338"/>
              <a:gd name="connsiteX25" fmla="*/ 71438 w 2257425"/>
              <a:gd name="connsiteY25" fmla="*/ 200025 h 1176338"/>
              <a:gd name="connsiteX26" fmla="*/ 216694 w 2257425"/>
              <a:gd name="connsiteY26" fmla="*/ 261938 h 1176338"/>
              <a:gd name="connsiteX27" fmla="*/ 402431 w 2257425"/>
              <a:gd name="connsiteY27" fmla="*/ 335756 h 1176338"/>
              <a:gd name="connsiteX28" fmla="*/ 509588 w 2257425"/>
              <a:gd name="connsiteY28" fmla="*/ 381000 h 117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57425" h="1176338">
                <a:moveTo>
                  <a:pt x="509588" y="381000"/>
                </a:moveTo>
                <a:lnTo>
                  <a:pt x="914400" y="557213"/>
                </a:lnTo>
                <a:lnTo>
                  <a:pt x="973931" y="583406"/>
                </a:lnTo>
                <a:lnTo>
                  <a:pt x="1245394" y="709613"/>
                </a:lnTo>
                <a:lnTo>
                  <a:pt x="1554956" y="873919"/>
                </a:lnTo>
                <a:lnTo>
                  <a:pt x="2019300" y="1128713"/>
                </a:lnTo>
                <a:lnTo>
                  <a:pt x="2052638" y="1147763"/>
                </a:lnTo>
                <a:lnTo>
                  <a:pt x="2066925" y="1159669"/>
                </a:lnTo>
                <a:lnTo>
                  <a:pt x="2071688" y="1176338"/>
                </a:lnTo>
                <a:lnTo>
                  <a:pt x="2255044" y="1045369"/>
                </a:lnTo>
                <a:lnTo>
                  <a:pt x="2255044" y="1038225"/>
                </a:lnTo>
                <a:lnTo>
                  <a:pt x="2257425" y="1031081"/>
                </a:lnTo>
                <a:lnTo>
                  <a:pt x="2135981" y="973931"/>
                </a:lnTo>
                <a:lnTo>
                  <a:pt x="1674019" y="731044"/>
                </a:lnTo>
                <a:lnTo>
                  <a:pt x="1321594" y="547688"/>
                </a:lnTo>
                <a:lnTo>
                  <a:pt x="1135856" y="454819"/>
                </a:lnTo>
                <a:lnTo>
                  <a:pt x="1019175" y="409575"/>
                </a:lnTo>
                <a:lnTo>
                  <a:pt x="576263" y="214313"/>
                </a:lnTo>
                <a:lnTo>
                  <a:pt x="135731" y="33338"/>
                </a:lnTo>
                <a:lnTo>
                  <a:pt x="73819" y="7144"/>
                </a:lnTo>
                <a:lnTo>
                  <a:pt x="52388" y="0"/>
                </a:lnTo>
                <a:lnTo>
                  <a:pt x="40481" y="0"/>
                </a:lnTo>
                <a:lnTo>
                  <a:pt x="0" y="116681"/>
                </a:lnTo>
                <a:lnTo>
                  <a:pt x="4763" y="169069"/>
                </a:lnTo>
                <a:lnTo>
                  <a:pt x="7144" y="176213"/>
                </a:lnTo>
                <a:lnTo>
                  <a:pt x="71438" y="200025"/>
                </a:lnTo>
                <a:lnTo>
                  <a:pt x="216694" y="261938"/>
                </a:lnTo>
                <a:lnTo>
                  <a:pt x="402431" y="335756"/>
                </a:lnTo>
                <a:lnTo>
                  <a:pt x="509588" y="3810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CB8EA14-E89A-4230-B5DC-D5C7CCFEB87A}"/>
              </a:ext>
            </a:extLst>
          </p:cNvPr>
          <p:cNvSpPr/>
          <p:nvPr/>
        </p:nvSpPr>
        <p:spPr>
          <a:xfrm rot="18000000">
            <a:off x="4375151" y="2205038"/>
            <a:ext cx="2990850" cy="2149475"/>
          </a:xfrm>
          <a:custGeom>
            <a:avLst/>
            <a:gdLst>
              <a:gd name="connsiteX0" fmla="*/ 1588726 w 3007988"/>
              <a:gd name="connsiteY0" fmla="*/ 1027376 h 2150076"/>
              <a:gd name="connsiteX1" fmla="*/ 1849983 w 3007988"/>
              <a:gd name="connsiteY1" fmla="*/ 875565 h 2150076"/>
              <a:gd name="connsiteX2" fmla="*/ 2160667 w 3007988"/>
              <a:gd name="connsiteY2" fmla="*/ 695509 h 2150076"/>
              <a:gd name="connsiteX3" fmla="*/ 2580797 w 3007988"/>
              <a:gd name="connsiteY3" fmla="*/ 451904 h 2150076"/>
              <a:gd name="connsiteX4" fmla="*/ 2633754 w 3007988"/>
              <a:gd name="connsiteY4" fmla="*/ 423660 h 2150076"/>
              <a:gd name="connsiteX5" fmla="*/ 2676120 w 3007988"/>
              <a:gd name="connsiteY5" fmla="*/ 398947 h 2150076"/>
              <a:gd name="connsiteX6" fmla="*/ 2714956 w 3007988"/>
              <a:gd name="connsiteY6" fmla="*/ 367172 h 2150076"/>
              <a:gd name="connsiteX7" fmla="*/ 2746730 w 3007988"/>
              <a:gd name="connsiteY7" fmla="*/ 338928 h 2150076"/>
              <a:gd name="connsiteX8" fmla="*/ 2764383 w 3007988"/>
              <a:gd name="connsiteY8" fmla="*/ 314215 h 2150076"/>
              <a:gd name="connsiteX9" fmla="*/ 2792627 w 3007988"/>
              <a:gd name="connsiteY9" fmla="*/ 264788 h 2150076"/>
              <a:gd name="connsiteX10" fmla="*/ 2810279 w 3007988"/>
              <a:gd name="connsiteY10" fmla="*/ 218891 h 2150076"/>
              <a:gd name="connsiteX11" fmla="*/ 2824401 w 3007988"/>
              <a:gd name="connsiteY11" fmla="*/ 158873 h 2150076"/>
              <a:gd name="connsiteX12" fmla="*/ 2827932 w 3007988"/>
              <a:gd name="connsiteY12" fmla="*/ 109446 h 2150076"/>
              <a:gd name="connsiteX13" fmla="*/ 2824401 w 3007988"/>
              <a:gd name="connsiteY13" fmla="*/ 60019 h 2150076"/>
              <a:gd name="connsiteX14" fmla="*/ 2820871 w 3007988"/>
              <a:gd name="connsiteY14" fmla="*/ 31775 h 2150076"/>
              <a:gd name="connsiteX15" fmla="*/ 2831462 w 3007988"/>
              <a:gd name="connsiteY15" fmla="*/ 10592 h 2150076"/>
              <a:gd name="connsiteX16" fmla="*/ 2845584 w 3007988"/>
              <a:gd name="connsiteY16" fmla="*/ 0 h 2150076"/>
              <a:gd name="connsiteX17" fmla="*/ 2859706 w 3007988"/>
              <a:gd name="connsiteY17" fmla="*/ 7061 h 2150076"/>
              <a:gd name="connsiteX18" fmla="*/ 2873828 w 3007988"/>
              <a:gd name="connsiteY18" fmla="*/ 24714 h 2150076"/>
              <a:gd name="connsiteX19" fmla="*/ 2909133 w 3007988"/>
              <a:gd name="connsiteY19" fmla="*/ 84732 h 2150076"/>
              <a:gd name="connsiteX20" fmla="*/ 2930316 w 3007988"/>
              <a:gd name="connsiteY20" fmla="*/ 130629 h 2150076"/>
              <a:gd name="connsiteX21" fmla="*/ 2958560 w 3007988"/>
              <a:gd name="connsiteY21" fmla="*/ 187117 h 2150076"/>
              <a:gd name="connsiteX22" fmla="*/ 2976213 w 3007988"/>
              <a:gd name="connsiteY22" fmla="*/ 233013 h 2150076"/>
              <a:gd name="connsiteX23" fmla="*/ 2997396 w 3007988"/>
              <a:gd name="connsiteY23" fmla="*/ 289501 h 2150076"/>
              <a:gd name="connsiteX24" fmla="*/ 3007988 w 3007988"/>
              <a:gd name="connsiteY24" fmla="*/ 356581 h 2150076"/>
              <a:gd name="connsiteX25" fmla="*/ 3007988 w 3007988"/>
              <a:gd name="connsiteY25" fmla="*/ 427191 h 2150076"/>
              <a:gd name="connsiteX26" fmla="*/ 3004457 w 3007988"/>
              <a:gd name="connsiteY26" fmla="*/ 490740 h 2150076"/>
              <a:gd name="connsiteX27" fmla="*/ 2993865 w 3007988"/>
              <a:gd name="connsiteY27" fmla="*/ 564880 h 2150076"/>
              <a:gd name="connsiteX28" fmla="*/ 2979743 w 3007988"/>
              <a:gd name="connsiteY28" fmla="*/ 610777 h 2150076"/>
              <a:gd name="connsiteX29" fmla="*/ 2951499 w 3007988"/>
              <a:gd name="connsiteY29" fmla="*/ 653143 h 2150076"/>
              <a:gd name="connsiteX30" fmla="*/ 2916194 w 3007988"/>
              <a:gd name="connsiteY30" fmla="*/ 677856 h 2150076"/>
              <a:gd name="connsiteX31" fmla="*/ 2880889 w 3007988"/>
              <a:gd name="connsiteY31" fmla="*/ 691979 h 2150076"/>
              <a:gd name="connsiteX32" fmla="*/ 2824401 w 3007988"/>
              <a:gd name="connsiteY32" fmla="*/ 699040 h 2150076"/>
              <a:gd name="connsiteX33" fmla="*/ 2757322 w 3007988"/>
              <a:gd name="connsiteY33" fmla="*/ 713162 h 2150076"/>
              <a:gd name="connsiteX34" fmla="*/ 2704364 w 3007988"/>
              <a:gd name="connsiteY34" fmla="*/ 727284 h 2150076"/>
              <a:gd name="connsiteX35" fmla="*/ 2654937 w 3007988"/>
              <a:gd name="connsiteY35" fmla="*/ 748467 h 2150076"/>
              <a:gd name="connsiteX36" fmla="*/ 2584327 w 3007988"/>
              <a:gd name="connsiteY36" fmla="*/ 787302 h 2150076"/>
              <a:gd name="connsiteX37" fmla="*/ 2248930 w 3007988"/>
              <a:gd name="connsiteY37" fmla="*/ 977949 h 2150076"/>
              <a:gd name="connsiteX38" fmla="*/ 2040630 w 3007988"/>
              <a:gd name="connsiteY38" fmla="*/ 1097986 h 2150076"/>
              <a:gd name="connsiteX39" fmla="*/ 1426323 w 3007988"/>
              <a:gd name="connsiteY39" fmla="*/ 1454567 h 2150076"/>
              <a:gd name="connsiteX40" fmla="*/ 1306286 w 3007988"/>
              <a:gd name="connsiteY40" fmla="*/ 1518116 h 2150076"/>
              <a:gd name="connsiteX41" fmla="*/ 1196840 w 3007988"/>
              <a:gd name="connsiteY41" fmla="*/ 1560482 h 2150076"/>
              <a:gd name="connsiteX42" fmla="*/ 900278 w 3007988"/>
              <a:gd name="connsiteY42" fmla="*/ 1733477 h 2150076"/>
              <a:gd name="connsiteX43" fmla="*/ 356581 w 3007988"/>
              <a:gd name="connsiteY43" fmla="*/ 2051222 h 2150076"/>
              <a:gd name="connsiteX44" fmla="*/ 176525 w 3007988"/>
              <a:gd name="connsiteY44" fmla="*/ 2146545 h 2150076"/>
              <a:gd name="connsiteX45" fmla="*/ 155342 w 3007988"/>
              <a:gd name="connsiteY45" fmla="*/ 2146545 h 2150076"/>
              <a:gd name="connsiteX46" fmla="*/ 448374 w 3007988"/>
              <a:gd name="connsiteY46" fmla="*/ 2001795 h 2150076"/>
              <a:gd name="connsiteX47" fmla="*/ 148281 w 3007988"/>
              <a:gd name="connsiteY47" fmla="*/ 2150076 h 2150076"/>
              <a:gd name="connsiteX48" fmla="*/ 0 w 3007988"/>
              <a:gd name="connsiteY48" fmla="*/ 1948837 h 2150076"/>
              <a:gd name="connsiteX49" fmla="*/ 10591 w 3007988"/>
              <a:gd name="connsiteY49" fmla="*/ 1945307 h 2150076"/>
              <a:gd name="connsiteX50" fmla="*/ 7061 w 3007988"/>
              <a:gd name="connsiteY50" fmla="*/ 1927654 h 2150076"/>
              <a:gd name="connsiteX51" fmla="*/ 21183 w 3007988"/>
              <a:gd name="connsiteY51" fmla="*/ 1938246 h 2150076"/>
              <a:gd name="connsiteX52" fmla="*/ 144750 w 3007988"/>
              <a:gd name="connsiteY52" fmla="*/ 1860575 h 2150076"/>
              <a:gd name="connsiteX53" fmla="*/ 526045 w 3007988"/>
              <a:gd name="connsiteY53" fmla="*/ 1641684 h 2150076"/>
              <a:gd name="connsiteX54" fmla="*/ 879095 w 3007988"/>
              <a:gd name="connsiteY54" fmla="*/ 1436914 h 2150076"/>
              <a:gd name="connsiteX55" fmla="*/ 1147413 w 3007988"/>
              <a:gd name="connsiteY55" fmla="*/ 1278042 h 2150076"/>
              <a:gd name="connsiteX56" fmla="*/ 1348652 w 3007988"/>
              <a:gd name="connsiteY56" fmla="*/ 1168596 h 2150076"/>
              <a:gd name="connsiteX57" fmla="*/ 1588726 w 3007988"/>
              <a:gd name="connsiteY57" fmla="*/ 1027376 h 2150076"/>
              <a:gd name="connsiteX0" fmla="*/ 1588726 w 3007988"/>
              <a:gd name="connsiteY0" fmla="*/ 1027376 h 2150076"/>
              <a:gd name="connsiteX1" fmla="*/ 1849983 w 3007988"/>
              <a:gd name="connsiteY1" fmla="*/ 875565 h 2150076"/>
              <a:gd name="connsiteX2" fmla="*/ 2160667 w 3007988"/>
              <a:gd name="connsiteY2" fmla="*/ 695509 h 2150076"/>
              <a:gd name="connsiteX3" fmla="*/ 2580797 w 3007988"/>
              <a:gd name="connsiteY3" fmla="*/ 451904 h 2150076"/>
              <a:gd name="connsiteX4" fmla="*/ 2633754 w 3007988"/>
              <a:gd name="connsiteY4" fmla="*/ 423660 h 2150076"/>
              <a:gd name="connsiteX5" fmla="*/ 2676120 w 3007988"/>
              <a:gd name="connsiteY5" fmla="*/ 398947 h 2150076"/>
              <a:gd name="connsiteX6" fmla="*/ 2714956 w 3007988"/>
              <a:gd name="connsiteY6" fmla="*/ 367172 h 2150076"/>
              <a:gd name="connsiteX7" fmla="*/ 2746730 w 3007988"/>
              <a:gd name="connsiteY7" fmla="*/ 338928 h 2150076"/>
              <a:gd name="connsiteX8" fmla="*/ 2764383 w 3007988"/>
              <a:gd name="connsiteY8" fmla="*/ 314215 h 2150076"/>
              <a:gd name="connsiteX9" fmla="*/ 2792627 w 3007988"/>
              <a:gd name="connsiteY9" fmla="*/ 264788 h 2150076"/>
              <a:gd name="connsiteX10" fmla="*/ 2810279 w 3007988"/>
              <a:gd name="connsiteY10" fmla="*/ 218891 h 2150076"/>
              <a:gd name="connsiteX11" fmla="*/ 2824401 w 3007988"/>
              <a:gd name="connsiteY11" fmla="*/ 158873 h 2150076"/>
              <a:gd name="connsiteX12" fmla="*/ 2827932 w 3007988"/>
              <a:gd name="connsiteY12" fmla="*/ 109446 h 2150076"/>
              <a:gd name="connsiteX13" fmla="*/ 2824401 w 3007988"/>
              <a:gd name="connsiteY13" fmla="*/ 60019 h 2150076"/>
              <a:gd name="connsiteX14" fmla="*/ 2820871 w 3007988"/>
              <a:gd name="connsiteY14" fmla="*/ 31775 h 2150076"/>
              <a:gd name="connsiteX15" fmla="*/ 2831462 w 3007988"/>
              <a:gd name="connsiteY15" fmla="*/ 10592 h 2150076"/>
              <a:gd name="connsiteX16" fmla="*/ 2845584 w 3007988"/>
              <a:gd name="connsiteY16" fmla="*/ 0 h 2150076"/>
              <a:gd name="connsiteX17" fmla="*/ 2859706 w 3007988"/>
              <a:gd name="connsiteY17" fmla="*/ 7061 h 2150076"/>
              <a:gd name="connsiteX18" fmla="*/ 2873828 w 3007988"/>
              <a:gd name="connsiteY18" fmla="*/ 24714 h 2150076"/>
              <a:gd name="connsiteX19" fmla="*/ 2909133 w 3007988"/>
              <a:gd name="connsiteY19" fmla="*/ 84732 h 2150076"/>
              <a:gd name="connsiteX20" fmla="*/ 2930316 w 3007988"/>
              <a:gd name="connsiteY20" fmla="*/ 130629 h 2150076"/>
              <a:gd name="connsiteX21" fmla="*/ 2958560 w 3007988"/>
              <a:gd name="connsiteY21" fmla="*/ 187117 h 2150076"/>
              <a:gd name="connsiteX22" fmla="*/ 2976213 w 3007988"/>
              <a:gd name="connsiteY22" fmla="*/ 233013 h 2150076"/>
              <a:gd name="connsiteX23" fmla="*/ 2997396 w 3007988"/>
              <a:gd name="connsiteY23" fmla="*/ 289501 h 2150076"/>
              <a:gd name="connsiteX24" fmla="*/ 3007988 w 3007988"/>
              <a:gd name="connsiteY24" fmla="*/ 356581 h 2150076"/>
              <a:gd name="connsiteX25" fmla="*/ 3007988 w 3007988"/>
              <a:gd name="connsiteY25" fmla="*/ 427191 h 2150076"/>
              <a:gd name="connsiteX26" fmla="*/ 3004457 w 3007988"/>
              <a:gd name="connsiteY26" fmla="*/ 490740 h 2150076"/>
              <a:gd name="connsiteX27" fmla="*/ 2993865 w 3007988"/>
              <a:gd name="connsiteY27" fmla="*/ 564880 h 2150076"/>
              <a:gd name="connsiteX28" fmla="*/ 2979743 w 3007988"/>
              <a:gd name="connsiteY28" fmla="*/ 610777 h 2150076"/>
              <a:gd name="connsiteX29" fmla="*/ 2951499 w 3007988"/>
              <a:gd name="connsiteY29" fmla="*/ 653143 h 2150076"/>
              <a:gd name="connsiteX30" fmla="*/ 2916194 w 3007988"/>
              <a:gd name="connsiteY30" fmla="*/ 677856 h 2150076"/>
              <a:gd name="connsiteX31" fmla="*/ 2880889 w 3007988"/>
              <a:gd name="connsiteY31" fmla="*/ 691979 h 2150076"/>
              <a:gd name="connsiteX32" fmla="*/ 2824401 w 3007988"/>
              <a:gd name="connsiteY32" fmla="*/ 699040 h 2150076"/>
              <a:gd name="connsiteX33" fmla="*/ 2757322 w 3007988"/>
              <a:gd name="connsiteY33" fmla="*/ 713162 h 2150076"/>
              <a:gd name="connsiteX34" fmla="*/ 2704364 w 3007988"/>
              <a:gd name="connsiteY34" fmla="*/ 727284 h 2150076"/>
              <a:gd name="connsiteX35" fmla="*/ 2654937 w 3007988"/>
              <a:gd name="connsiteY35" fmla="*/ 748467 h 2150076"/>
              <a:gd name="connsiteX36" fmla="*/ 2584327 w 3007988"/>
              <a:gd name="connsiteY36" fmla="*/ 787302 h 2150076"/>
              <a:gd name="connsiteX37" fmla="*/ 2248930 w 3007988"/>
              <a:gd name="connsiteY37" fmla="*/ 977949 h 2150076"/>
              <a:gd name="connsiteX38" fmla="*/ 2040630 w 3007988"/>
              <a:gd name="connsiteY38" fmla="*/ 1097986 h 2150076"/>
              <a:gd name="connsiteX39" fmla="*/ 1426323 w 3007988"/>
              <a:gd name="connsiteY39" fmla="*/ 1454567 h 2150076"/>
              <a:gd name="connsiteX40" fmla="*/ 1306286 w 3007988"/>
              <a:gd name="connsiteY40" fmla="*/ 1518116 h 2150076"/>
              <a:gd name="connsiteX41" fmla="*/ 1196840 w 3007988"/>
              <a:gd name="connsiteY41" fmla="*/ 1560482 h 2150076"/>
              <a:gd name="connsiteX42" fmla="*/ 900278 w 3007988"/>
              <a:gd name="connsiteY42" fmla="*/ 1733477 h 2150076"/>
              <a:gd name="connsiteX43" fmla="*/ 356581 w 3007988"/>
              <a:gd name="connsiteY43" fmla="*/ 2051222 h 2150076"/>
              <a:gd name="connsiteX44" fmla="*/ 176525 w 3007988"/>
              <a:gd name="connsiteY44" fmla="*/ 2146545 h 2150076"/>
              <a:gd name="connsiteX45" fmla="*/ 155342 w 3007988"/>
              <a:gd name="connsiteY45" fmla="*/ 2146545 h 2150076"/>
              <a:gd name="connsiteX46" fmla="*/ 148281 w 3007988"/>
              <a:gd name="connsiteY46" fmla="*/ 2150076 h 2150076"/>
              <a:gd name="connsiteX47" fmla="*/ 0 w 3007988"/>
              <a:gd name="connsiteY47" fmla="*/ 1948837 h 2150076"/>
              <a:gd name="connsiteX48" fmla="*/ 10591 w 3007988"/>
              <a:gd name="connsiteY48" fmla="*/ 1945307 h 2150076"/>
              <a:gd name="connsiteX49" fmla="*/ 7061 w 3007988"/>
              <a:gd name="connsiteY49" fmla="*/ 1927654 h 2150076"/>
              <a:gd name="connsiteX50" fmla="*/ 21183 w 3007988"/>
              <a:gd name="connsiteY50" fmla="*/ 1938246 h 2150076"/>
              <a:gd name="connsiteX51" fmla="*/ 144750 w 3007988"/>
              <a:gd name="connsiteY51" fmla="*/ 1860575 h 2150076"/>
              <a:gd name="connsiteX52" fmla="*/ 526045 w 3007988"/>
              <a:gd name="connsiteY52" fmla="*/ 1641684 h 2150076"/>
              <a:gd name="connsiteX53" fmla="*/ 879095 w 3007988"/>
              <a:gd name="connsiteY53" fmla="*/ 1436914 h 2150076"/>
              <a:gd name="connsiteX54" fmla="*/ 1147413 w 3007988"/>
              <a:gd name="connsiteY54" fmla="*/ 1278042 h 2150076"/>
              <a:gd name="connsiteX55" fmla="*/ 1348652 w 3007988"/>
              <a:gd name="connsiteY55" fmla="*/ 1168596 h 2150076"/>
              <a:gd name="connsiteX56" fmla="*/ 1588726 w 3007988"/>
              <a:gd name="connsiteY56" fmla="*/ 1027376 h 2150076"/>
              <a:gd name="connsiteX0" fmla="*/ 1588726 w 3007988"/>
              <a:gd name="connsiteY0" fmla="*/ 1027376 h 2150076"/>
              <a:gd name="connsiteX1" fmla="*/ 1849983 w 3007988"/>
              <a:gd name="connsiteY1" fmla="*/ 875565 h 2150076"/>
              <a:gd name="connsiteX2" fmla="*/ 2160667 w 3007988"/>
              <a:gd name="connsiteY2" fmla="*/ 695509 h 2150076"/>
              <a:gd name="connsiteX3" fmla="*/ 2580797 w 3007988"/>
              <a:gd name="connsiteY3" fmla="*/ 451904 h 2150076"/>
              <a:gd name="connsiteX4" fmla="*/ 2633754 w 3007988"/>
              <a:gd name="connsiteY4" fmla="*/ 423660 h 2150076"/>
              <a:gd name="connsiteX5" fmla="*/ 2676120 w 3007988"/>
              <a:gd name="connsiteY5" fmla="*/ 398947 h 2150076"/>
              <a:gd name="connsiteX6" fmla="*/ 2714956 w 3007988"/>
              <a:gd name="connsiteY6" fmla="*/ 367172 h 2150076"/>
              <a:gd name="connsiteX7" fmla="*/ 2746730 w 3007988"/>
              <a:gd name="connsiteY7" fmla="*/ 338928 h 2150076"/>
              <a:gd name="connsiteX8" fmla="*/ 2764383 w 3007988"/>
              <a:gd name="connsiteY8" fmla="*/ 314215 h 2150076"/>
              <a:gd name="connsiteX9" fmla="*/ 2792627 w 3007988"/>
              <a:gd name="connsiteY9" fmla="*/ 264788 h 2150076"/>
              <a:gd name="connsiteX10" fmla="*/ 2810279 w 3007988"/>
              <a:gd name="connsiteY10" fmla="*/ 218891 h 2150076"/>
              <a:gd name="connsiteX11" fmla="*/ 2824401 w 3007988"/>
              <a:gd name="connsiteY11" fmla="*/ 158873 h 2150076"/>
              <a:gd name="connsiteX12" fmla="*/ 2827932 w 3007988"/>
              <a:gd name="connsiteY12" fmla="*/ 109446 h 2150076"/>
              <a:gd name="connsiteX13" fmla="*/ 2824401 w 3007988"/>
              <a:gd name="connsiteY13" fmla="*/ 60019 h 2150076"/>
              <a:gd name="connsiteX14" fmla="*/ 2820871 w 3007988"/>
              <a:gd name="connsiteY14" fmla="*/ 31775 h 2150076"/>
              <a:gd name="connsiteX15" fmla="*/ 2831462 w 3007988"/>
              <a:gd name="connsiteY15" fmla="*/ 10592 h 2150076"/>
              <a:gd name="connsiteX16" fmla="*/ 2845584 w 3007988"/>
              <a:gd name="connsiteY16" fmla="*/ 0 h 2150076"/>
              <a:gd name="connsiteX17" fmla="*/ 2859706 w 3007988"/>
              <a:gd name="connsiteY17" fmla="*/ 7061 h 2150076"/>
              <a:gd name="connsiteX18" fmla="*/ 2873828 w 3007988"/>
              <a:gd name="connsiteY18" fmla="*/ 24714 h 2150076"/>
              <a:gd name="connsiteX19" fmla="*/ 2909133 w 3007988"/>
              <a:gd name="connsiteY19" fmla="*/ 84732 h 2150076"/>
              <a:gd name="connsiteX20" fmla="*/ 2930316 w 3007988"/>
              <a:gd name="connsiteY20" fmla="*/ 130629 h 2150076"/>
              <a:gd name="connsiteX21" fmla="*/ 2958560 w 3007988"/>
              <a:gd name="connsiteY21" fmla="*/ 187117 h 2150076"/>
              <a:gd name="connsiteX22" fmla="*/ 2976213 w 3007988"/>
              <a:gd name="connsiteY22" fmla="*/ 233013 h 2150076"/>
              <a:gd name="connsiteX23" fmla="*/ 2997396 w 3007988"/>
              <a:gd name="connsiteY23" fmla="*/ 289501 h 2150076"/>
              <a:gd name="connsiteX24" fmla="*/ 3007988 w 3007988"/>
              <a:gd name="connsiteY24" fmla="*/ 356581 h 2150076"/>
              <a:gd name="connsiteX25" fmla="*/ 3007988 w 3007988"/>
              <a:gd name="connsiteY25" fmla="*/ 427191 h 2150076"/>
              <a:gd name="connsiteX26" fmla="*/ 3004457 w 3007988"/>
              <a:gd name="connsiteY26" fmla="*/ 490740 h 2150076"/>
              <a:gd name="connsiteX27" fmla="*/ 2993865 w 3007988"/>
              <a:gd name="connsiteY27" fmla="*/ 564880 h 2150076"/>
              <a:gd name="connsiteX28" fmla="*/ 2979743 w 3007988"/>
              <a:gd name="connsiteY28" fmla="*/ 610777 h 2150076"/>
              <a:gd name="connsiteX29" fmla="*/ 2951499 w 3007988"/>
              <a:gd name="connsiteY29" fmla="*/ 653143 h 2150076"/>
              <a:gd name="connsiteX30" fmla="*/ 2916194 w 3007988"/>
              <a:gd name="connsiteY30" fmla="*/ 677856 h 2150076"/>
              <a:gd name="connsiteX31" fmla="*/ 2880889 w 3007988"/>
              <a:gd name="connsiteY31" fmla="*/ 691979 h 2150076"/>
              <a:gd name="connsiteX32" fmla="*/ 2824401 w 3007988"/>
              <a:gd name="connsiteY32" fmla="*/ 699040 h 2150076"/>
              <a:gd name="connsiteX33" fmla="*/ 2757322 w 3007988"/>
              <a:gd name="connsiteY33" fmla="*/ 713162 h 2150076"/>
              <a:gd name="connsiteX34" fmla="*/ 2704364 w 3007988"/>
              <a:gd name="connsiteY34" fmla="*/ 727284 h 2150076"/>
              <a:gd name="connsiteX35" fmla="*/ 2654937 w 3007988"/>
              <a:gd name="connsiteY35" fmla="*/ 748467 h 2150076"/>
              <a:gd name="connsiteX36" fmla="*/ 2584327 w 3007988"/>
              <a:gd name="connsiteY36" fmla="*/ 787302 h 2150076"/>
              <a:gd name="connsiteX37" fmla="*/ 2248930 w 3007988"/>
              <a:gd name="connsiteY37" fmla="*/ 977949 h 2150076"/>
              <a:gd name="connsiteX38" fmla="*/ 2040630 w 3007988"/>
              <a:gd name="connsiteY38" fmla="*/ 1097986 h 2150076"/>
              <a:gd name="connsiteX39" fmla="*/ 1426323 w 3007988"/>
              <a:gd name="connsiteY39" fmla="*/ 1454567 h 2150076"/>
              <a:gd name="connsiteX40" fmla="*/ 1306286 w 3007988"/>
              <a:gd name="connsiteY40" fmla="*/ 1518116 h 2150076"/>
              <a:gd name="connsiteX41" fmla="*/ 1196840 w 3007988"/>
              <a:gd name="connsiteY41" fmla="*/ 1560482 h 2150076"/>
              <a:gd name="connsiteX42" fmla="*/ 900278 w 3007988"/>
              <a:gd name="connsiteY42" fmla="*/ 1733477 h 2150076"/>
              <a:gd name="connsiteX43" fmla="*/ 395416 w 3007988"/>
              <a:gd name="connsiteY43" fmla="*/ 2026508 h 2150076"/>
              <a:gd name="connsiteX44" fmla="*/ 356581 w 3007988"/>
              <a:gd name="connsiteY44" fmla="*/ 2051222 h 2150076"/>
              <a:gd name="connsiteX45" fmla="*/ 176525 w 3007988"/>
              <a:gd name="connsiteY45" fmla="*/ 2146545 h 2150076"/>
              <a:gd name="connsiteX46" fmla="*/ 155342 w 3007988"/>
              <a:gd name="connsiteY46" fmla="*/ 2146545 h 2150076"/>
              <a:gd name="connsiteX47" fmla="*/ 148281 w 3007988"/>
              <a:gd name="connsiteY47" fmla="*/ 2150076 h 2150076"/>
              <a:gd name="connsiteX48" fmla="*/ 0 w 3007988"/>
              <a:gd name="connsiteY48" fmla="*/ 1948837 h 2150076"/>
              <a:gd name="connsiteX49" fmla="*/ 10591 w 3007988"/>
              <a:gd name="connsiteY49" fmla="*/ 1945307 h 2150076"/>
              <a:gd name="connsiteX50" fmla="*/ 7061 w 3007988"/>
              <a:gd name="connsiteY50" fmla="*/ 1927654 h 2150076"/>
              <a:gd name="connsiteX51" fmla="*/ 21183 w 3007988"/>
              <a:gd name="connsiteY51" fmla="*/ 1938246 h 2150076"/>
              <a:gd name="connsiteX52" fmla="*/ 144750 w 3007988"/>
              <a:gd name="connsiteY52" fmla="*/ 1860575 h 2150076"/>
              <a:gd name="connsiteX53" fmla="*/ 526045 w 3007988"/>
              <a:gd name="connsiteY53" fmla="*/ 1641684 h 2150076"/>
              <a:gd name="connsiteX54" fmla="*/ 879095 w 3007988"/>
              <a:gd name="connsiteY54" fmla="*/ 1436914 h 2150076"/>
              <a:gd name="connsiteX55" fmla="*/ 1147413 w 3007988"/>
              <a:gd name="connsiteY55" fmla="*/ 1278042 h 2150076"/>
              <a:gd name="connsiteX56" fmla="*/ 1348652 w 3007988"/>
              <a:gd name="connsiteY56" fmla="*/ 1168596 h 2150076"/>
              <a:gd name="connsiteX57" fmla="*/ 1588726 w 3007988"/>
              <a:gd name="connsiteY57" fmla="*/ 1027376 h 2150076"/>
              <a:gd name="connsiteX0" fmla="*/ 1588726 w 3007988"/>
              <a:gd name="connsiteY0" fmla="*/ 1027376 h 2150076"/>
              <a:gd name="connsiteX1" fmla="*/ 1849983 w 3007988"/>
              <a:gd name="connsiteY1" fmla="*/ 875565 h 2150076"/>
              <a:gd name="connsiteX2" fmla="*/ 2160667 w 3007988"/>
              <a:gd name="connsiteY2" fmla="*/ 695509 h 2150076"/>
              <a:gd name="connsiteX3" fmla="*/ 2580797 w 3007988"/>
              <a:gd name="connsiteY3" fmla="*/ 451904 h 2150076"/>
              <a:gd name="connsiteX4" fmla="*/ 2633754 w 3007988"/>
              <a:gd name="connsiteY4" fmla="*/ 423660 h 2150076"/>
              <a:gd name="connsiteX5" fmla="*/ 2676120 w 3007988"/>
              <a:gd name="connsiteY5" fmla="*/ 398947 h 2150076"/>
              <a:gd name="connsiteX6" fmla="*/ 2714956 w 3007988"/>
              <a:gd name="connsiteY6" fmla="*/ 367172 h 2150076"/>
              <a:gd name="connsiteX7" fmla="*/ 2746730 w 3007988"/>
              <a:gd name="connsiteY7" fmla="*/ 338928 h 2150076"/>
              <a:gd name="connsiteX8" fmla="*/ 2764383 w 3007988"/>
              <a:gd name="connsiteY8" fmla="*/ 314215 h 2150076"/>
              <a:gd name="connsiteX9" fmla="*/ 2792627 w 3007988"/>
              <a:gd name="connsiteY9" fmla="*/ 264788 h 2150076"/>
              <a:gd name="connsiteX10" fmla="*/ 2810279 w 3007988"/>
              <a:gd name="connsiteY10" fmla="*/ 218891 h 2150076"/>
              <a:gd name="connsiteX11" fmla="*/ 2824401 w 3007988"/>
              <a:gd name="connsiteY11" fmla="*/ 158873 h 2150076"/>
              <a:gd name="connsiteX12" fmla="*/ 2827932 w 3007988"/>
              <a:gd name="connsiteY12" fmla="*/ 109446 h 2150076"/>
              <a:gd name="connsiteX13" fmla="*/ 2824401 w 3007988"/>
              <a:gd name="connsiteY13" fmla="*/ 60019 h 2150076"/>
              <a:gd name="connsiteX14" fmla="*/ 2820871 w 3007988"/>
              <a:gd name="connsiteY14" fmla="*/ 31775 h 2150076"/>
              <a:gd name="connsiteX15" fmla="*/ 2831462 w 3007988"/>
              <a:gd name="connsiteY15" fmla="*/ 10592 h 2150076"/>
              <a:gd name="connsiteX16" fmla="*/ 2845584 w 3007988"/>
              <a:gd name="connsiteY16" fmla="*/ 0 h 2150076"/>
              <a:gd name="connsiteX17" fmla="*/ 2859706 w 3007988"/>
              <a:gd name="connsiteY17" fmla="*/ 7061 h 2150076"/>
              <a:gd name="connsiteX18" fmla="*/ 2873828 w 3007988"/>
              <a:gd name="connsiteY18" fmla="*/ 24714 h 2150076"/>
              <a:gd name="connsiteX19" fmla="*/ 2909133 w 3007988"/>
              <a:gd name="connsiteY19" fmla="*/ 84732 h 2150076"/>
              <a:gd name="connsiteX20" fmla="*/ 2930316 w 3007988"/>
              <a:gd name="connsiteY20" fmla="*/ 130629 h 2150076"/>
              <a:gd name="connsiteX21" fmla="*/ 2958560 w 3007988"/>
              <a:gd name="connsiteY21" fmla="*/ 187117 h 2150076"/>
              <a:gd name="connsiteX22" fmla="*/ 2976213 w 3007988"/>
              <a:gd name="connsiteY22" fmla="*/ 233013 h 2150076"/>
              <a:gd name="connsiteX23" fmla="*/ 2997396 w 3007988"/>
              <a:gd name="connsiteY23" fmla="*/ 289501 h 2150076"/>
              <a:gd name="connsiteX24" fmla="*/ 3007988 w 3007988"/>
              <a:gd name="connsiteY24" fmla="*/ 356581 h 2150076"/>
              <a:gd name="connsiteX25" fmla="*/ 3007988 w 3007988"/>
              <a:gd name="connsiteY25" fmla="*/ 427191 h 2150076"/>
              <a:gd name="connsiteX26" fmla="*/ 3004457 w 3007988"/>
              <a:gd name="connsiteY26" fmla="*/ 490740 h 2150076"/>
              <a:gd name="connsiteX27" fmla="*/ 2993865 w 3007988"/>
              <a:gd name="connsiteY27" fmla="*/ 564880 h 2150076"/>
              <a:gd name="connsiteX28" fmla="*/ 2979743 w 3007988"/>
              <a:gd name="connsiteY28" fmla="*/ 610777 h 2150076"/>
              <a:gd name="connsiteX29" fmla="*/ 2951499 w 3007988"/>
              <a:gd name="connsiteY29" fmla="*/ 653143 h 2150076"/>
              <a:gd name="connsiteX30" fmla="*/ 2916194 w 3007988"/>
              <a:gd name="connsiteY30" fmla="*/ 677856 h 2150076"/>
              <a:gd name="connsiteX31" fmla="*/ 2880889 w 3007988"/>
              <a:gd name="connsiteY31" fmla="*/ 691979 h 2150076"/>
              <a:gd name="connsiteX32" fmla="*/ 2824401 w 3007988"/>
              <a:gd name="connsiteY32" fmla="*/ 699040 h 2150076"/>
              <a:gd name="connsiteX33" fmla="*/ 2757322 w 3007988"/>
              <a:gd name="connsiteY33" fmla="*/ 713162 h 2150076"/>
              <a:gd name="connsiteX34" fmla="*/ 2704364 w 3007988"/>
              <a:gd name="connsiteY34" fmla="*/ 727284 h 2150076"/>
              <a:gd name="connsiteX35" fmla="*/ 2654937 w 3007988"/>
              <a:gd name="connsiteY35" fmla="*/ 748467 h 2150076"/>
              <a:gd name="connsiteX36" fmla="*/ 2584327 w 3007988"/>
              <a:gd name="connsiteY36" fmla="*/ 787302 h 2150076"/>
              <a:gd name="connsiteX37" fmla="*/ 2248930 w 3007988"/>
              <a:gd name="connsiteY37" fmla="*/ 977949 h 2150076"/>
              <a:gd name="connsiteX38" fmla="*/ 2040630 w 3007988"/>
              <a:gd name="connsiteY38" fmla="*/ 1097986 h 2150076"/>
              <a:gd name="connsiteX39" fmla="*/ 1426323 w 3007988"/>
              <a:gd name="connsiteY39" fmla="*/ 1454567 h 2150076"/>
              <a:gd name="connsiteX40" fmla="*/ 1306286 w 3007988"/>
              <a:gd name="connsiteY40" fmla="*/ 1518116 h 2150076"/>
              <a:gd name="connsiteX41" fmla="*/ 1196840 w 3007988"/>
              <a:gd name="connsiteY41" fmla="*/ 1560482 h 2150076"/>
              <a:gd name="connsiteX42" fmla="*/ 900278 w 3007988"/>
              <a:gd name="connsiteY42" fmla="*/ 1733477 h 2150076"/>
              <a:gd name="connsiteX43" fmla="*/ 395416 w 3007988"/>
              <a:gd name="connsiteY43" fmla="*/ 2026508 h 2150076"/>
              <a:gd name="connsiteX44" fmla="*/ 176525 w 3007988"/>
              <a:gd name="connsiteY44" fmla="*/ 2146545 h 2150076"/>
              <a:gd name="connsiteX45" fmla="*/ 155342 w 3007988"/>
              <a:gd name="connsiteY45" fmla="*/ 2146545 h 2150076"/>
              <a:gd name="connsiteX46" fmla="*/ 148281 w 3007988"/>
              <a:gd name="connsiteY46" fmla="*/ 2150076 h 2150076"/>
              <a:gd name="connsiteX47" fmla="*/ 0 w 3007988"/>
              <a:gd name="connsiteY47" fmla="*/ 1948837 h 2150076"/>
              <a:gd name="connsiteX48" fmla="*/ 10591 w 3007988"/>
              <a:gd name="connsiteY48" fmla="*/ 1945307 h 2150076"/>
              <a:gd name="connsiteX49" fmla="*/ 7061 w 3007988"/>
              <a:gd name="connsiteY49" fmla="*/ 1927654 h 2150076"/>
              <a:gd name="connsiteX50" fmla="*/ 21183 w 3007988"/>
              <a:gd name="connsiteY50" fmla="*/ 1938246 h 2150076"/>
              <a:gd name="connsiteX51" fmla="*/ 144750 w 3007988"/>
              <a:gd name="connsiteY51" fmla="*/ 1860575 h 2150076"/>
              <a:gd name="connsiteX52" fmla="*/ 526045 w 3007988"/>
              <a:gd name="connsiteY52" fmla="*/ 1641684 h 2150076"/>
              <a:gd name="connsiteX53" fmla="*/ 879095 w 3007988"/>
              <a:gd name="connsiteY53" fmla="*/ 1436914 h 2150076"/>
              <a:gd name="connsiteX54" fmla="*/ 1147413 w 3007988"/>
              <a:gd name="connsiteY54" fmla="*/ 1278042 h 2150076"/>
              <a:gd name="connsiteX55" fmla="*/ 1348652 w 3007988"/>
              <a:gd name="connsiteY55" fmla="*/ 1168596 h 2150076"/>
              <a:gd name="connsiteX56" fmla="*/ 1588726 w 3007988"/>
              <a:gd name="connsiteY56" fmla="*/ 1027376 h 2150076"/>
              <a:gd name="connsiteX0" fmla="*/ 1588726 w 3007988"/>
              <a:gd name="connsiteY0" fmla="*/ 1027376 h 2150076"/>
              <a:gd name="connsiteX1" fmla="*/ 1849983 w 3007988"/>
              <a:gd name="connsiteY1" fmla="*/ 875565 h 2150076"/>
              <a:gd name="connsiteX2" fmla="*/ 2160667 w 3007988"/>
              <a:gd name="connsiteY2" fmla="*/ 695509 h 2150076"/>
              <a:gd name="connsiteX3" fmla="*/ 2580797 w 3007988"/>
              <a:gd name="connsiteY3" fmla="*/ 451904 h 2150076"/>
              <a:gd name="connsiteX4" fmla="*/ 2633754 w 3007988"/>
              <a:gd name="connsiteY4" fmla="*/ 423660 h 2150076"/>
              <a:gd name="connsiteX5" fmla="*/ 2676120 w 3007988"/>
              <a:gd name="connsiteY5" fmla="*/ 398947 h 2150076"/>
              <a:gd name="connsiteX6" fmla="*/ 2714956 w 3007988"/>
              <a:gd name="connsiteY6" fmla="*/ 367172 h 2150076"/>
              <a:gd name="connsiteX7" fmla="*/ 2746730 w 3007988"/>
              <a:gd name="connsiteY7" fmla="*/ 338928 h 2150076"/>
              <a:gd name="connsiteX8" fmla="*/ 2764383 w 3007988"/>
              <a:gd name="connsiteY8" fmla="*/ 314215 h 2150076"/>
              <a:gd name="connsiteX9" fmla="*/ 2792627 w 3007988"/>
              <a:gd name="connsiteY9" fmla="*/ 264788 h 2150076"/>
              <a:gd name="connsiteX10" fmla="*/ 2810279 w 3007988"/>
              <a:gd name="connsiteY10" fmla="*/ 218891 h 2150076"/>
              <a:gd name="connsiteX11" fmla="*/ 2824401 w 3007988"/>
              <a:gd name="connsiteY11" fmla="*/ 158873 h 2150076"/>
              <a:gd name="connsiteX12" fmla="*/ 2827932 w 3007988"/>
              <a:gd name="connsiteY12" fmla="*/ 109446 h 2150076"/>
              <a:gd name="connsiteX13" fmla="*/ 2824401 w 3007988"/>
              <a:gd name="connsiteY13" fmla="*/ 60019 h 2150076"/>
              <a:gd name="connsiteX14" fmla="*/ 2820871 w 3007988"/>
              <a:gd name="connsiteY14" fmla="*/ 31775 h 2150076"/>
              <a:gd name="connsiteX15" fmla="*/ 2831462 w 3007988"/>
              <a:gd name="connsiteY15" fmla="*/ 10592 h 2150076"/>
              <a:gd name="connsiteX16" fmla="*/ 2845584 w 3007988"/>
              <a:gd name="connsiteY16" fmla="*/ 0 h 2150076"/>
              <a:gd name="connsiteX17" fmla="*/ 2859706 w 3007988"/>
              <a:gd name="connsiteY17" fmla="*/ 7061 h 2150076"/>
              <a:gd name="connsiteX18" fmla="*/ 2873828 w 3007988"/>
              <a:gd name="connsiteY18" fmla="*/ 24714 h 2150076"/>
              <a:gd name="connsiteX19" fmla="*/ 2909133 w 3007988"/>
              <a:gd name="connsiteY19" fmla="*/ 84732 h 2150076"/>
              <a:gd name="connsiteX20" fmla="*/ 2930316 w 3007988"/>
              <a:gd name="connsiteY20" fmla="*/ 130629 h 2150076"/>
              <a:gd name="connsiteX21" fmla="*/ 2958560 w 3007988"/>
              <a:gd name="connsiteY21" fmla="*/ 187117 h 2150076"/>
              <a:gd name="connsiteX22" fmla="*/ 2976213 w 3007988"/>
              <a:gd name="connsiteY22" fmla="*/ 233013 h 2150076"/>
              <a:gd name="connsiteX23" fmla="*/ 2997396 w 3007988"/>
              <a:gd name="connsiteY23" fmla="*/ 289501 h 2150076"/>
              <a:gd name="connsiteX24" fmla="*/ 3007988 w 3007988"/>
              <a:gd name="connsiteY24" fmla="*/ 356581 h 2150076"/>
              <a:gd name="connsiteX25" fmla="*/ 3007988 w 3007988"/>
              <a:gd name="connsiteY25" fmla="*/ 427191 h 2150076"/>
              <a:gd name="connsiteX26" fmla="*/ 3004457 w 3007988"/>
              <a:gd name="connsiteY26" fmla="*/ 490740 h 2150076"/>
              <a:gd name="connsiteX27" fmla="*/ 2993865 w 3007988"/>
              <a:gd name="connsiteY27" fmla="*/ 564880 h 2150076"/>
              <a:gd name="connsiteX28" fmla="*/ 2979743 w 3007988"/>
              <a:gd name="connsiteY28" fmla="*/ 610777 h 2150076"/>
              <a:gd name="connsiteX29" fmla="*/ 2951499 w 3007988"/>
              <a:gd name="connsiteY29" fmla="*/ 653143 h 2150076"/>
              <a:gd name="connsiteX30" fmla="*/ 2916194 w 3007988"/>
              <a:gd name="connsiteY30" fmla="*/ 677856 h 2150076"/>
              <a:gd name="connsiteX31" fmla="*/ 2880889 w 3007988"/>
              <a:gd name="connsiteY31" fmla="*/ 691979 h 2150076"/>
              <a:gd name="connsiteX32" fmla="*/ 2824401 w 3007988"/>
              <a:gd name="connsiteY32" fmla="*/ 699040 h 2150076"/>
              <a:gd name="connsiteX33" fmla="*/ 2757322 w 3007988"/>
              <a:gd name="connsiteY33" fmla="*/ 713162 h 2150076"/>
              <a:gd name="connsiteX34" fmla="*/ 2704364 w 3007988"/>
              <a:gd name="connsiteY34" fmla="*/ 727284 h 2150076"/>
              <a:gd name="connsiteX35" fmla="*/ 2654937 w 3007988"/>
              <a:gd name="connsiteY35" fmla="*/ 748467 h 2150076"/>
              <a:gd name="connsiteX36" fmla="*/ 2584327 w 3007988"/>
              <a:gd name="connsiteY36" fmla="*/ 787302 h 2150076"/>
              <a:gd name="connsiteX37" fmla="*/ 2248930 w 3007988"/>
              <a:gd name="connsiteY37" fmla="*/ 977949 h 2150076"/>
              <a:gd name="connsiteX38" fmla="*/ 2040630 w 3007988"/>
              <a:gd name="connsiteY38" fmla="*/ 1097986 h 2150076"/>
              <a:gd name="connsiteX39" fmla="*/ 1426323 w 3007988"/>
              <a:gd name="connsiteY39" fmla="*/ 1454567 h 2150076"/>
              <a:gd name="connsiteX40" fmla="*/ 1306286 w 3007988"/>
              <a:gd name="connsiteY40" fmla="*/ 1518116 h 2150076"/>
              <a:gd name="connsiteX41" fmla="*/ 1196840 w 3007988"/>
              <a:gd name="connsiteY41" fmla="*/ 1560482 h 2150076"/>
              <a:gd name="connsiteX42" fmla="*/ 900278 w 3007988"/>
              <a:gd name="connsiteY42" fmla="*/ 1733477 h 2150076"/>
              <a:gd name="connsiteX43" fmla="*/ 395416 w 3007988"/>
              <a:gd name="connsiteY43" fmla="*/ 2026508 h 2150076"/>
              <a:gd name="connsiteX44" fmla="*/ 176525 w 3007988"/>
              <a:gd name="connsiteY44" fmla="*/ 2146545 h 2150076"/>
              <a:gd name="connsiteX45" fmla="*/ 155342 w 3007988"/>
              <a:gd name="connsiteY45" fmla="*/ 2146545 h 2150076"/>
              <a:gd name="connsiteX46" fmla="*/ 148281 w 3007988"/>
              <a:gd name="connsiteY46" fmla="*/ 2150076 h 2150076"/>
              <a:gd name="connsiteX47" fmla="*/ 0 w 3007988"/>
              <a:gd name="connsiteY47" fmla="*/ 1948837 h 2150076"/>
              <a:gd name="connsiteX48" fmla="*/ 10591 w 3007988"/>
              <a:gd name="connsiteY48" fmla="*/ 1945307 h 2150076"/>
              <a:gd name="connsiteX49" fmla="*/ 7061 w 3007988"/>
              <a:gd name="connsiteY49" fmla="*/ 1927654 h 2150076"/>
              <a:gd name="connsiteX50" fmla="*/ 144750 w 3007988"/>
              <a:gd name="connsiteY50" fmla="*/ 1860575 h 2150076"/>
              <a:gd name="connsiteX51" fmla="*/ 526045 w 3007988"/>
              <a:gd name="connsiteY51" fmla="*/ 1641684 h 2150076"/>
              <a:gd name="connsiteX52" fmla="*/ 879095 w 3007988"/>
              <a:gd name="connsiteY52" fmla="*/ 1436914 h 2150076"/>
              <a:gd name="connsiteX53" fmla="*/ 1147413 w 3007988"/>
              <a:gd name="connsiteY53" fmla="*/ 1278042 h 2150076"/>
              <a:gd name="connsiteX54" fmla="*/ 1348652 w 3007988"/>
              <a:gd name="connsiteY54" fmla="*/ 1168596 h 2150076"/>
              <a:gd name="connsiteX55" fmla="*/ 1588726 w 3007988"/>
              <a:gd name="connsiteY55" fmla="*/ 1027376 h 2150076"/>
              <a:gd name="connsiteX0" fmla="*/ 1588726 w 3007988"/>
              <a:gd name="connsiteY0" fmla="*/ 1027376 h 2150076"/>
              <a:gd name="connsiteX1" fmla="*/ 1849983 w 3007988"/>
              <a:gd name="connsiteY1" fmla="*/ 875565 h 2150076"/>
              <a:gd name="connsiteX2" fmla="*/ 2160667 w 3007988"/>
              <a:gd name="connsiteY2" fmla="*/ 695509 h 2150076"/>
              <a:gd name="connsiteX3" fmla="*/ 2580797 w 3007988"/>
              <a:gd name="connsiteY3" fmla="*/ 451904 h 2150076"/>
              <a:gd name="connsiteX4" fmla="*/ 2633754 w 3007988"/>
              <a:gd name="connsiteY4" fmla="*/ 423660 h 2150076"/>
              <a:gd name="connsiteX5" fmla="*/ 2676120 w 3007988"/>
              <a:gd name="connsiteY5" fmla="*/ 398947 h 2150076"/>
              <a:gd name="connsiteX6" fmla="*/ 2714956 w 3007988"/>
              <a:gd name="connsiteY6" fmla="*/ 367172 h 2150076"/>
              <a:gd name="connsiteX7" fmla="*/ 2746730 w 3007988"/>
              <a:gd name="connsiteY7" fmla="*/ 338928 h 2150076"/>
              <a:gd name="connsiteX8" fmla="*/ 2764383 w 3007988"/>
              <a:gd name="connsiteY8" fmla="*/ 314215 h 2150076"/>
              <a:gd name="connsiteX9" fmla="*/ 2792627 w 3007988"/>
              <a:gd name="connsiteY9" fmla="*/ 264788 h 2150076"/>
              <a:gd name="connsiteX10" fmla="*/ 2810279 w 3007988"/>
              <a:gd name="connsiteY10" fmla="*/ 218891 h 2150076"/>
              <a:gd name="connsiteX11" fmla="*/ 2824401 w 3007988"/>
              <a:gd name="connsiteY11" fmla="*/ 158873 h 2150076"/>
              <a:gd name="connsiteX12" fmla="*/ 2827932 w 3007988"/>
              <a:gd name="connsiteY12" fmla="*/ 109446 h 2150076"/>
              <a:gd name="connsiteX13" fmla="*/ 2824401 w 3007988"/>
              <a:gd name="connsiteY13" fmla="*/ 60019 h 2150076"/>
              <a:gd name="connsiteX14" fmla="*/ 2820871 w 3007988"/>
              <a:gd name="connsiteY14" fmla="*/ 31775 h 2150076"/>
              <a:gd name="connsiteX15" fmla="*/ 2831462 w 3007988"/>
              <a:gd name="connsiteY15" fmla="*/ 10592 h 2150076"/>
              <a:gd name="connsiteX16" fmla="*/ 2845584 w 3007988"/>
              <a:gd name="connsiteY16" fmla="*/ 0 h 2150076"/>
              <a:gd name="connsiteX17" fmla="*/ 2859706 w 3007988"/>
              <a:gd name="connsiteY17" fmla="*/ 7061 h 2150076"/>
              <a:gd name="connsiteX18" fmla="*/ 2873828 w 3007988"/>
              <a:gd name="connsiteY18" fmla="*/ 24714 h 2150076"/>
              <a:gd name="connsiteX19" fmla="*/ 2909133 w 3007988"/>
              <a:gd name="connsiteY19" fmla="*/ 84732 h 2150076"/>
              <a:gd name="connsiteX20" fmla="*/ 2930316 w 3007988"/>
              <a:gd name="connsiteY20" fmla="*/ 130629 h 2150076"/>
              <a:gd name="connsiteX21" fmla="*/ 2958560 w 3007988"/>
              <a:gd name="connsiteY21" fmla="*/ 187117 h 2150076"/>
              <a:gd name="connsiteX22" fmla="*/ 2976213 w 3007988"/>
              <a:gd name="connsiteY22" fmla="*/ 233013 h 2150076"/>
              <a:gd name="connsiteX23" fmla="*/ 2997396 w 3007988"/>
              <a:gd name="connsiteY23" fmla="*/ 289501 h 2150076"/>
              <a:gd name="connsiteX24" fmla="*/ 3007988 w 3007988"/>
              <a:gd name="connsiteY24" fmla="*/ 356581 h 2150076"/>
              <a:gd name="connsiteX25" fmla="*/ 3007988 w 3007988"/>
              <a:gd name="connsiteY25" fmla="*/ 427191 h 2150076"/>
              <a:gd name="connsiteX26" fmla="*/ 3004457 w 3007988"/>
              <a:gd name="connsiteY26" fmla="*/ 490740 h 2150076"/>
              <a:gd name="connsiteX27" fmla="*/ 2993865 w 3007988"/>
              <a:gd name="connsiteY27" fmla="*/ 564880 h 2150076"/>
              <a:gd name="connsiteX28" fmla="*/ 2979743 w 3007988"/>
              <a:gd name="connsiteY28" fmla="*/ 610777 h 2150076"/>
              <a:gd name="connsiteX29" fmla="*/ 2951499 w 3007988"/>
              <a:gd name="connsiteY29" fmla="*/ 653143 h 2150076"/>
              <a:gd name="connsiteX30" fmla="*/ 2916194 w 3007988"/>
              <a:gd name="connsiteY30" fmla="*/ 677856 h 2150076"/>
              <a:gd name="connsiteX31" fmla="*/ 2880889 w 3007988"/>
              <a:gd name="connsiteY31" fmla="*/ 691979 h 2150076"/>
              <a:gd name="connsiteX32" fmla="*/ 2824401 w 3007988"/>
              <a:gd name="connsiteY32" fmla="*/ 699040 h 2150076"/>
              <a:gd name="connsiteX33" fmla="*/ 2757322 w 3007988"/>
              <a:gd name="connsiteY33" fmla="*/ 713162 h 2150076"/>
              <a:gd name="connsiteX34" fmla="*/ 2704364 w 3007988"/>
              <a:gd name="connsiteY34" fmla="*/ 727284 h 2150076"/>
              <a:gd name="connsiteX35" fmla="*/ 2654937 w 3007988"/>
              <a:gd name="connsiteY35" fmla="*/ 748467 h 2150076"/>
              <a:gd name="connsiteX36" fmla="*/ 2584327 w 3007988"/>
              <a:gd name="connsiteY36" fmla="*/ 787302 h 2150076"/>
              <a:gd name="connsiteX37" fmla="*/ 2248930 w 3007988"/>
              <a:gd name="connsiteY37" fmla="*/ 977949 h 2150076"/>
              <a:gd name="connsiteX38" fmla="*/ 2040630 w 3007988"/>
              <a:gd name="connsiteY38" fmla="*/ 1097986 h 2150076"/>
              <a:gd name="connsiteX39" fmla="*/ 1426323 w 3007988"/>
              <a:gd name="connsiteY39" fmla="*/ 1454567 h 2150076"/>
              <a:gd name="connsiteX40" fmla="*/ 1306286 w 3007988"/>
              <a:gd name="connsiteY40" fmla="*/ 1518116 h 2150076"/>
              <a:gd name="connsiteX41" fmla="*/ 1196840 w 3007988"/>
              <a:gd name="connsiteY41" fmla="*/ 1560482 h 2150076"/>
              <a:gd name="connsiteX42" fmla="*/ 900278 w 3007988"/>
              <a:gd name="connsiteY42" fmla="*/ 1733477 h 2150076"/>
              <a:gd name="connsiteX43" fmla="*/ 395416 w 3007988"/>
              <a:gd name="connsiteY43" fmla="*/ 2026508 h 2150076"/>
              <a:gd name="connsiteX44" fmla="*/ 176525 w 3007988"/>
              <a:gd name="connsiteY44" fmla="*/ 2146545 h 2150076"/>
              <a:gd name="connsiteX45" fmla="*/ 155342 w 3007988"/>
              <a:gd name="connsiteY45" fmla="*/ 2146545 h 2150076"/>
              <a:gd name="connsiteX46" fmla="*/ 148281 w 3007988"/>
              <a:gd name="connsiteY46" fmla="*/ 2150076 h 2150076"/>
              <a:gd name="connsiteX47" fmla="*/ 0 w 3007988"/>
              <a:gd name="connsiteY47" fmla="*/ 1948837 h 2150076"/>
              <a:gd name="connsiteX48" fmla="*/ 10591 w 3007988"/>
              <a:gd name="connsiteY48" fmla="*/ 1945307 h 2150076"/>
              <a:gd name="connsiteX49" fmla="*/ 144750 w 3007988"/>
              <a:gd name="connsiteY49" fmla="*/ 1860575 h 2150076"/>
              <a:gd name="connsiteX50" fmla="*/ 526045 w 3007988"/>
              <a:gd name="connsiteY50" fmla="*/ 1641684 h 2150076"/>
              <a:gd name="connsiteX51" fmla="*/ 879095 w 3007988"/>
              <a:gd name="connsiteY51" fmla="*/ 1436914 h 2150076"/>
              <a:gd name="connsiteX52" fmla="*/ 1147413 w 3007988"/>
              <a:gd name="connsiteY52" fmla="*/ 1278042 h 2150076"/>
              <a:gd name="connsiteX53" fmla="*/ 1348652 w 3007988"/>
              <a:gd name="connsiteY53" fmla="*/ 1168596 h 2150076"/>
              <a:gd name="connsiteX54" fmla="*/ 1588726 w 3007988"/>
              <a:gd name="connsiteY54" fmla="*/ 1027376 h 2150076"/>
              <a:gd name="connsiteX0" fmla="*/ 1588726 w 3007988"/>
              <a:gd name="connsiteY0" fmla="*/ 1027376 h 2150076"/>
              <a:gd name="connsiteX1" fmla="*/ 1849983 w 3007988"/>
              <a:gd name="connsiteY1" fmla="*/ 875565 h 2150076"/>
              <a:gd name="connsiteX2" fmla="*/ 2160667 w 3007988"/>
              <a:gd name="connsiteY2" fmla="*/ 695509 h 2150076"/>
              <a:gd name="connsiteX3" fmla="*/ 2580797 w 3007988"/>
              <a:gd name="connsiteY3" fmla="*/ 451904 h 2150076"/>
              <a:gd name="connsiteX4" fmla="*/ 2633754 w 3007988"/>
              <a:gd name="connsiteY4" fmla="*/ 423660 h 2150076"/>
              <a:gd name="connsiteX5" fmla="*/ 2676120 w 3007988"/>
              <a:gd name="connsiteY5" fmla="*/ 398947 h 2150076"/>
              <a:gd name="connsiteX6" fmla="*/ 2714956 w 3007988"/>
              <a:gd name="connsiteY6" fmla="*/ 367172 h 2150076"/>
              <a:gd name="connsiteX7" fmla="*/ 2746730 w 3007988"/>
              <a:gd name="connsiteY7" fmla="*/ 338928 h 2150076"/>
              <a:gd name="connsiteX8" fmla="*/ 2764383 w 3007988"/>
              <a:gd name="connsiteY8" fmla="*/ 314215 h 2150076"/>
              <a:gd name="connsiteX9" fmla="*/ 2792627 w 3007988"/>
              <a:gd name="connsiteY9" fmla="*/ 264788 h 2150076"/>
              <a:gd name="connsiteX10" fmla="*/ 2810279 w 3007988"/>
              <a:gd name="connsiteY10" fmla="*/ 218891 h 2150076"/>
              <a:gd name="connsiteX11" fmla="*/ 2824401 w 3007988"/>
              <a:gd name="connsiteY11" fmla="*/ 158873 h 2150076"/>
              <a:gd name="connsiteX12" fmla="*/ 2827932 w 3007988"/>
              <a:gd name="connsiteY12" fmla="*/ 109446 h 2150076"/>
              <a:gd name="connsiteX13" fmla="*/ 2824401 w 3007988"/>
              <a:gd name="connsiteY13" fmla="*/ 60019 h 2150076"/>
              <a:gd name="connsiteX14" fmla="*/ 2820871 w 3007988"/>
              <a:gd name="connsiteY14" fmla="*/ 31775 h 2150076"/>
              <a:gd name="connsiteX15" fmla="*/ 2831462 w 3007988"/>
              <a:gd name="connsiteY15" fmla="*/ 10592 h 2150076"/>
              <a:gd name="connsiteX16" fmla="*/ 2845584 w 3007988"/>
              <a:gd name="connsiteY16" fmla="*/ 0 h 2150076"/>
              <a:gd name="connsiteX17" fmla="*/ 2859706 w 3007988"/>
              <a:gd name="connsiteY17" fmla="*/ 7061 h 2150076"/>
              <a:gd name="connsiteX18" fmla="*/ 2873828 w 3007988"/>
              <a:gd name="connsiteY18" fmla="*/ 24714 h 2150076"/>
              <a:gd name="connsiteX19" fmla="*/ 2909133 w 3007988"/>
              <a:gd name="connsiteY19" fmla="*/ 84732 h 2150076"/>
              <a:gd name="connsiteX20" fmla="*/ 2930316 w 3007988"/>
              <a:gd name="connsiteY20" fmla="*/ 130629 h 2150076"/>
              <a:gd name="connsiteX21" fmla="*/ 2958560 w 3007988"/>
              <a:gd name="connsiteY21" fmla="*/ 187117 h 2150076"/>
              <a:gd name="connsiteX22" fmla="*/ 2976213 w 3007988"/>
              <a:gd name="connsiteY22" fmla="*/ 233013 h 2150076"/>
              <a:gd name="connsiteX23" fmla="*/ 2997396 w 3007988"/>
              <a:gd name="connsiteY23" fmla="*/ 289501 h 2150076"/>
              <a:gd name="connsiteX24" fmla="*/ 3007988 w 3007988"/>
              <a:gd name="connsiteY24" fmla="*/ 356581 h 2150076"/>
              <a:gd name="connsiteX25" fmla="*/ 3007988 w 3007988"/>
              <a:gd name="connsiteY25" fmla="*/ 427191 h 2150076"/>
              <a:gd name="connsiteX26" fmla="*/ 3004457 w 3007988"/>
              <a:gd name="connsiteY26" fmla="*/ 490740 h 2150076"/>
              <a:gd name="connsiteX27" fmla="*/ 2993865 w 3007988"/>
              <a:gd name="connsiteY27" fmla="*/ 564880 h 2150076"/>
              <a:gd name="connsiteX28" fmla="*/ 2979743 w 3007988"/>
              <a:gd name="connsiteY28" fmla="*/ 610777 h 2150076"/>
              <a:gd name="connsiteX29" fmla="*/ 2951499 w 3007988"/>
              <a:gd name="connsiteY29" fmla="*/ 653143 h 2150076"/>
              <a:gd name="connsiteX30" fmla="*/ 2916194 w 3007988"/>
              <a:gd name="connsiteY30" fmla="*/ 677856 h 2150076"/>
              <a:gd name="connsiteX31" fmla="*/ 2880889 w 3007988"/>
              <a:gd name="connsiteY31" fmla="*/ 691979 h 2150076"/>
              <a:gd name="connsiteX32" fmla="*/ 2824401 w 3007988"/>
              <a:gd name="connsiteY32" fmla="*/ 699040 h 2150076"/>
              <a:gd name="connsiteX33" fmla="*/ 2757322 w 3007988"/>
              <a:gd name="connsiteY33" fmla="*/ 713162 h 2150076"/>
              <a:gd name="connsiteX34" fmla="*/ 2704364 w 3007988"/>
              <a:gd name="connsiteY34" fmla="*/ 727284 h 2150076"/>
              <a:gd name="connsiteX35" fmla="*/ 2654937 w 3007988"/>
              <a:gd name="connsiteY35" fmla="*/ 748467 h 2150076"/>
              <a:gd name="connsiteX36" fmla="*/ 2584327 w 3007988"/>
              <a:gd name="connsiteY36" fmla="*/ 787302 h 2150076"/>
              <a:gd name="connsiteX37" fmla="*/ 2248930 w 3007988"/>
              <a:gd name="connsiteY37" fmla="*/ 977949 h 2150076"/>
              <a:gd name="connsiteX38" fmla="*/ 2040630 w 3007988"/>
              <a:gd name="connsiteY38" fmla="*/ 1097986 h 2150076"/>
              <a:gd name="connsiteX39" fmla="*/ 1426323 w 3007988"/>
              <a:gd name="connsiteY39" fmla="*/ 1454567 h 2150076"/>
              <a:gd name="connsiteX40" fmla="*/ 1306286 w 3007988"/>
              <a:gd name="connsiteY40" fmla="*/ 1518116 h 2150076"/>
              <a:gd name="connsiteX41" fmla="*/ 1196840 w 3007988"/>
              <a:gd name="connsiteY41" fmla="*/ 1560482 h 2150076"/>
              <a:gd name="connsiteX42" fmla="*/ 900278 w 3007988"/>
              <a:gd name="connsiteY42" fmla="*/ 1733477 h 2150076"/>
              <a:gd name="connsiteX43" fmla="*/ 395416 w 3007988"/>
              <a:gd name="connsiteY43" fmla="*/ 2026508 h 2150076"/>
              <a:gd name="connsiteX44" fmla="*/ 176525 w 3007988"/>
              <a:gd name="connsiteY44" fmla="*/ 2146545 h 2150076"/>
              <a:gd name="connsiteX45" fmla="*/ 155342 w 3007988"/>
              <a:gd name="connsiteY45" fmla="*/ 2146545 h 2150076"/>
              <a:gd name="connsiteX46" fmla="*/ 148281 w 3007988"/>
              <a:gd name="connsiteY46" fmla="*/ 2150076 h 2150076"/>
              <a:gd name="connsiteX47" fmla="*/ 0 w 3007988"/>
              <a:gd name="connsiteY47" fmla="*/ 1948837 h 2150076"/>
              <a:gd name="connsiteX48" fmla="*/ 144750 w 3007988"/>
              <a:gd name="connsiteY48" fmla="*/ 1860575 h 2150076"/>
              <a:gd name="connsiteX49" fmla="*/ 526045 w 3007988"/>
              <a:gd name="connsiteY49" fmla="*/ 1641684 h 2150076"/>
              <a:gd name="connsiteX50" fmla="*/ 879095 w 3007988"/>
              <a:gd name="connsiteY50" fmla="*/ 1436914 h 2150076"/>
              <a:gd name="connsiteX51" fmla="*/ 1147413 w 3007988"/>
              <a:gd name="connsiteY51" fmla="*/ 1278042 h 2150076"/>
              <a:gd name="connsiteX52" fmla="*/ 1348652 w 3007988"/>
              <a:gd name="connsiteY52" fmla="*/ 1168596 h 2150076"/>
              <a:gd name="connsiteX53" fmla="*/ 1588726 w 3007988"/>
              <a:gd name="connsiteY53" fmla="*/ 1027376 h 2150076"/>
              <a:gd name="connsiteX0" fmla="*/ 1922138 w 3341400"/>
              <a:gd name="connsiteY0" fmla="*/ 1027376 h 2163127"/>
              <a:gd name="connsiteX1" fmla="*/ 2183395 w 3341400"/>
              <a:gd name="connsiteY1" fmla="*/ 875565 h 2163127"/>
              <a:gd name="connsiteX2" fmla="*/ 2494079 w 3341400"/>
              <a:gd name="connsiteY2" fmla="*/ 695509 h 2163127"/>
              <a:gd name="connsiteX3" fmla="*/ 2914209 w 3341400"/>
              <a:gd name="connsiteY3" fmla="*/ 451904 h 2163127"/>
              <a:gd name="connsiteX4" fmla="*/ 2967166 w 3341400"/>
              <a:gd name="connsiteY4" fmla="*/ 423660 h 2163127"/>
              <a:gd name="connsiteX5" fmla="*/ 3009532 w 3341400"/>
              <a:gd name="connsiteY5" fmla="*/ 398947 h 2163127"/>
              <a:gd name="connsiteX6" fmla="*/ 3048368 w 3341400"/>
              <a:gd name="connsiteY6" fmla="*/ 367172 h 2163127"/>
              <a:gd name="connsiteX7" fmla="*/ 3080142 w 3341400"/>
              <a:gd name="connsiteY7" fmla="*/ 338928 h 2163127"/>
              <a:gd name="connsiteX8" fmla="*/ 3097795 w 3341400"/>
              <a:gd name="connsiteY8" fmla="*/ 314215 h 2163127"/>
              <a:gd name="connsiteX9" fmla="*/ 3126039 w 3341400"/>
              <a:gd name="connsiteY9" fmla="*/ 264788 h 2163127"/>
              <a:gd name="connsiteX10" fmla="*/ 3143691 w 3341400"/>
              <a:gd name="connsiteY10" fmla="*/ 218891 h 2163127"/>
              <a:gd name="connsiteX11" fmla="*/ 3157813 w 3341400"/>
              <a:gd name="connsiteY11" fmla="*/ 158873 h 2163127"/>
              <a:gd name="connsiteX12" fmla="*/ 3161344 w 3341400"/>
              <a:gd name="connsiteY12" fmla="*/ 109446 h 2163127"/>
              <a:gd name="connsiteX13" fmla="*/ 3157813 w 3341400"/>
              <a:gd name="connsiteY13" fmla="*/ 60019 h 2163127"/>
              <a:gd name="connsiteX14" fmla="*/ 3154283 w 3341400"/>
              <a:gd name="connsiteY14" fmla="*/ 31775 h 2163127"/>
              <a:gd name="connsiteX15" fmla="*/ 3164874 w 3341400"/>
              <a:gd name="connsiteY15" fmla="*/ 10592 h 2163127"/>
              <a:gd name="connsiteX16" fmla="*/ 3178996 w 3341400"/>
              <a:gd name="connsiteY16" fmla="*/ 0 h 2163127"/>
              <a:gd name="connsiteX17" fmla="*/ 3193118 w 3341400"/>
              <a:gd name="connsiteY17" fmla="*/ 7061 h 2163127"/>
              <a:gd name="connsiteX18" fmla="*/ 3207240 w 3341400"/>
              <a:gd name="connsiteY18" fmla="*/ 24714 h 2163127"/>
              <a:gd name="connsiteX19" fmla="*/ 3242545 w 3341400"/>
              <a:gd name="connsiteY19" fmla="*/ 84732 h 2163127"/>
              <a:gd name="connsiteX20" fmla="*/ 3263728 w 3341400"/>
              <a:gd name="connsiteY20" fmla="*/ 130629 h 2163127"/>
              <a:gd name="connsiteX21" fmla="*/ 3291972 w 3341400"/>
              <a:gd name="connsiteY21" fmla="*/ 187117 h 2163127"/>
              <a:gd name="connsiteX22" fmla="*/ 3309625 w 3341400"/>
              <a:gd name="connsiteY22" fmla="*/ 233013 h 2163127"/>
              <a:gd name="connsiteX23" fmla="*/ 3330808 w 3341400"/>
              <a:gd name="connsiteY23" fmla="*/ 289501 h 2163127"/>
              <a:gd name="connsiteX24" fmla="*/ 3341400 w 3341400"/>
              <a:gd name="connsiteY24" fmla="*/ 356581 h 2163127"/>
              <a:gd name="connsiteX25" fmla="*/ 3341400 w 3341400"/>
              <a:gd name="connsiteY25" fmla="*/ 427191 h 2163127"/>
              <a:gd name="connsiteX26" fmla="*/ 3337869 w 3341400"/>
              <a:gd name="connsiteY26" fmla="*/ 490740 h 2163127"/>
              <a:gd name="connsiteX27" fmla="*/ 3327277 w 3341400"/>
              <a:gd name="connsiteY27" fmla="*/ 564880 h 2163127"/>
              <a:gd name="connsiteX28" fmla="*/ 3313155 w 3341400"/>
              <a:gd name="connsiteY28" fmla="*/ 610777 h 2163127"/>
              <a:gd name="connsiteX29" fmla="*/ 3284911 w 3341400"/>
              <a:gd name="connsiteY29" fmla="*/ 653143 h 2163127"/>
              <a:gd name="connsiteX30" fmla="*/ 3249606 w 3341400"/>
              <a:gd name="connsiteY30" fmla="*/ 677856 h 2163127"/>
              <a:gd name="connsiteX31" fmla="*/ 3214301 w 3341400"/>
              <a:gd name="connsiteY31" fmla="*/ 691979 h 2163127"/>
              <a:gd name="connsiteX32" fmla="*/ 3157813 w 3341400"/>
              <a:gd name="connsiteY32" fmla="*/ 699040 h 2163127"/>
              <a:gd name="connsiteX33" fmla="*/ 3090734 w 3341400"/>
              <a:gd name="connsiteY33" fmla="*/ 713162 h 2163127"/>
              <a:gd name="connsiteX34" fmla="*/ 3037776 w 3341400"/>
              <a:gd name="connsiteY34" fmla="*/ 727284 h 2163127"/>
              <a:gd name="connsiteX35" fmla="*/ 2988349 w 3341400"/>
              <a:gd name="connsiteY35" fmla="*/ 748467 h 2163127"/>
              <a:gd name="connsiteX36" fmla="*/ 2917739 w 3341400"/>
              <a:gd name="connsiteY36" fmla="*/ 787302 h 2163127"/>
              <a:gd name="connsiteX37" fmla="*/ 2582342 w 3341400"/>
              <a:gd name="connsiteY37" fmla="*/ 977949 h 2163127"/>
              <a:gd name="connsiteX38" fmla="*/ 2374042 w 3341400"/>
              <a:gd name="connsiteY38" fmla="*/ 1097986 h 2163127"/>
              <a:gd name="connsiteX39" fmla="*/ 1759735 w 3341400"/>
              <a:gd name="connsiteY39" fmla="*/ 1454567 h 2163127"/>
              <a:gd name="connsiteX40" fmla="*/ 1639698 w 3341400"/>
              <a:gd name="connsiteY40" fmla="*/ 1518116 h 2163127"/>
              <a:gd name="connsiteX41" fmla="*/ 1530252 w 3341400"/>
              <a:gd name="connsiteY41" fmla="*/ 1560482 h 2163127"/>
              <a:gd name="connsiteX42" fmla="*/ 1233690 w 3341400"/>
              <a:gd name="connsiteY42" fmla="*/ 1733477 h 2163127"/>
              <a:gd name="connsiteX43" fmla="*/ 728828 w 3341400"/>
              <a:gd name="connsiteY43" fmla="*/ 2026508 h 2163127"/>
              <a:gd name="connsiteX44" fmla="*/ 509937 w 3341400"/>
              <a:gd name="connsiteY44" fmla="*/ 2146545 h 2163127"/>
              <a:gd name="connsiteX45" fmla="*/ 488754 w 3341400"/>
              <a:gd name="connsiteY45" fmla="*/ 2146545 h 2163127"/>
              <a:gd name="connsiteX46" fmla="*/ 481693 w 3341400"/>
              <a:gd name="connsiteY46" fmla="*/ 2150076 h 2163127"/>
              <a:gd name="connsiteX47" fmla="*/ 0 w 3341400"/>
              <a:gd name="connsiteY47" fmla="*/ 2163127 h 2163127"/>
              <a:gd name="connsiteX48" fmla="*/ 478162 w 3341400"/>
              <a:gd name="connsiteY48" fmla="*/ 1860575 h 2163127"/>
              <a:gd name="connsiteX49" fmla="*/ 859457 w 3341400"/>
              <a:gd name="connsiteY49" fmla="*/ 1641684 h 2163127"/>
              <a:gd name="connsiteX50" fmla="*/ 1212507 w 3341400"/>
              <a:gd name="connsiteY50" fmla="*/ 1436914 h 2163127"/>
              <a:gd name="connsiteX51" fmla="*/ 1480825 w 3341400"/>
              <a:gd name="connsiteY51" fmla="*/ 1278042 h 2163127"/>
              <a:gd name="connsiteX52" fmla="*/ 1682064 w 3341400"/>
              <a:gd name="connsiteY52" fmla="*/ 1168596 h 2163127"/>
              <a:gd name="connsiteX53" fmla="*/ 1922138 w 3341400"/>
              <a:gd name="connsiteY53" fmla="*/ 1027376 h 2163127"/>
              <a:gd name="connsiteX0" fmla="*/ 2468319 w 3887581"/>
              <a:gd name="connsiteY0" fmla="*/ 1027376 h 2374957"/>
              <a:gd name="connsiteX1" fmla="*/ 2729576 w 3887581"/>
              <a:gd name="connsiteY1" fmla="*/ 875565 h 2374957"/>
              <a:gd name="connsiteX2" fmla="*/ 3040260 w 3887581"/>
              <a:gd name="connsiteY2" fmla="*/ 695509 h 2374957"/>
              <a:gd name="connsiteX3" fmla="*/ 3460390 w 3887581"/>
              <a:gd name="connsiteY3" fmla="*/ 451904 h 2374957"/>
              <a:gd name="connsiteX4" fmla="*/ 3513347 w 3887581"/>
              <a:gd name="connsiteY4" fmla="*/ 423660 h 2374957"/>
              <a:gd name="connsiteX5" fmla="*/ 3555713 w 3887581"/>
              <a:gd name="connsiteY5" fmla="*/ 398947 h 2374957"/>
              <a:gd name="connsiteX6" fmla="*/ 3594549 w 3887581"/>
              <a:gd name="connsiteY6" fmla="*/ 367172 h 2374957"/>
              <a:gd name="connsiteX7" fmla="*/ 3626323 w 3887581"/>
              <a:gd name="connsiteY7" fmla="*/ 338928 h 2374957"/>
              <a:gd name="connsiteX8" fmla="*/ 3643976 w 3887581"/>
              <a:gd name="connsiteY8" fmla="*/ 314215 h 2374957"/>
              <a:gd name="connsiteX9" fmla="*/ 3672220 w 3887581"/>
              <a:gd name="connsiteY9" fmla="*/ 264788 h 2374957"/>
              <a:gd name="connsiteX10" fmla="*/ 3689872 w 3887581"/>
              <a:gd name="connsiteY10" fmla="*/ 218891 h 2374957"/>
              <a:gd name="connsiteX11" fmla="*/ 3703994 w 3887581"/>
              <a:gd name="connsiteY11" fmla="*/ 158873 h 2374957"/>
              <a:gd name="connsiteX12" fmla="*/ 3707525 w 3887581"/>
              <a:gd name="connsiteY12" fmla="*/ 109446 h 2374957"/>
              <a:gd name="connsiteX13" fmla="*/ 3703994 w 3887581"/>
              <a:gd name="connsiteY13" fmla="*/ 60019 h 2374957"/>
              <a:gd name="connsiteX14" fmla="*/ 3700464 w 3887581"/>
              <a:gd name="connsiteY14" fmla="*/ 31775 h 2374957"/>
              <a:gd name="connsiteX15" fmla="*/ 3711055 w 3887581"/>
              <a:gd name="connsiteY15" fmla="*/ 10592 h 2374957"/>
              <a:gd name="connsiteX16" fmla="*/ 3725177 w 3887581"/>
              <a:gd name="connsiteY16" fmla="*/ 0 h 2374957"/>
              <a:gd name="connsiteX17" fmla="*/ 3739299 w 3887581"/>
              <a:gd name="connsiteY17" fmla="*/ 7061 h 2374957"/>
              <a:gd name="connsiteX18" fmla="*/ 3753421 w 3887581"/>
              <a:gd name="connsiteY18" fmla="*/ 24714 h 2374957"/>
              <a:gd name="connsiteX19" fmla="*/ 3788726 w 3887581"/>
              <a:gd name="connsiteY19" fmla="*/ 84732 h 2374957"/>
              <a:gd name="connsiteX20" fmla="*/ 3809909 w 3887581"/>
              <a:gd name="connsiteY20" fmla="*/ 130629 h 2374957"/>
              <a:gd name="connsiteX21" fmla="*/ 3838153 w 3887581"/>
              <a:gd name="connsiteY21" fmla="*/ 187117 h 2374957"/>
              <a:gd name="connsiteX22" fmla="*/ 3855806 w 3887581"/>
              <a:gd name="connsiteY22" fmla="*/ 233013 h 2374957"/>
              <a:gd name="connsiteX23" fmla="*/ 3876989 w 3887581"/>
              <a:gd name="connsiteY23" fmla="*/ 289501 h 2374957"/>
              <a:gd name="connsiteX24" fmla="*/ 3887581 w 3887581"/>
              <a:gd name="connsiteY24" fmla="*/ 356581 h 2374957"/>
              <a:gd name="connsiteX25" fmla="*/ 3887581 w 3887581"/>
              <a:gd name="connsiteY25" fmla="*/ 427191 h 2374957"/>
              <a:gd name="connsiteX26" fmla="*/ 3884050 w 3887581"/>
              <a:gd name="connsiteY26" fmla="*/ 490740 h 2374957"/>
              <a:gd name="connsiteX27" fmla="*/ 3873458 w 3887581"/>
              <a:gd name="connsiteY27" fmla="*/ 564880 h 2374957"/>
              <a:gd name="connsiteX28" fmla="*/ 3859336 w 3887581"/>
              <a:gd name="connsiteY28" fmla="*/ 610777 h 2374957"/>
              <a:gd name="connsiteX29" fmla="*/ 3831092 w 3887581"/>
              <a:gd name="connsiteY29" fmla="*/ 653143 h 2374957"/>
              <a:gd name="connsiteX30" fmla="*/ 3795787 w 3887581"/>
              <a:gd name="connsiteY30" fmla="*/ 677856 h 2374957"/>
              <a:gd name="connsiteX31" fmla="*/ 3760482 w 3887581"/>
              <a:gd name="connsiteY31" fmla="*/ 691979 h 2374957"/>
              <a:gd name="connsiteX32" fmla="*/ 3703994 w 3887581"/>
              <a:gd name="connsiteY32" fmla="*/ 699040 h 2374957"/>
              <a:gd name="connsiteX33" fmla="*/ 3636915 w 3887581"/>
              <a:gd name="connsiteY33" fmla="*/ 713162 h 2374957"/>
              <a:gd name="connsiteX34" fmla="*/ 3583957 w 3887581"/>
              <a:gd name="connsiteY34" fmla="*/ 727284 h 2374957"/>
              <a:gd name="connsiteX35" fmla="*/ 3534530 w 3887581"/>
              <a:gd name="connsiteY35" fmla="*/ 748467 h 2374957"/>
              <a:gd name="connsiteX36" fmla="*/ 3463920 w 3887581"/>
              <a:gd name="connsiteY36" fmla="*/ 787302 h 2374957"/>
              <a:gd name="connsiteX37" fmla="*/ 3128523 w 3887581"/>
              <a:gd name="connsiteY37" fmla="*/ 977949 h 2374957"/>
              <a:gd name="connsiteX38" fmla="*/ 2920223 w 3887581"/>
              <a:gd name="connsiteY38" fmla="*/ 1097986 h 2374957"/>
              <a:gd name="connsiteX39" fmla="*/ 2305916 w 3887581"/>
              <a:gd name="connsiteY39" fmla="*/ 1454567 h 2374957"/>
              <a:gd name="connsiteX40" fmla="*/ 2185879 w 3887581"/>
              <a:gd name="connsiteY40" fmla="*/ 1518116 h 2374957"/>
              <a:gd name="connsiteX41" fmla="*/ 2076433 w 3887581"/>
              <a:gd name="connsiteY41" fmla="*/ 1560482 h 2374957"/>
              <a:gd name="connsiteX42" fmla="*/ 1779871 w 3887581"/>
              <a:gd name="connsiteY42" fmla="*/ 1733477 h 2374957"/>
              <a:gd name="connsiteX43" fmla="*/ 1275009 w 3887581"/>
              <a:gd name="connsiteY43" fmla="*/ 2026508 h 2374957"/>
              <a:gd name="connsiteX44" fmla="*/ 1056118 w 3887581"/>
              <a:gd name="connsiteY44" fmla="*/ 2146545 h 2374957"/>
              <a:gd name="connsiteX45" fmla="*/ 1034935 w 3887581"/>
              <a:gd name="connsiteY45" fmla="*/ 2146545 h 2374957"/>
              <a:gd name="connsiteX46" fmla="*/ 1027874 w 3887581"/>
              <a:gd name="connsiteY46" fmla="*/ 2150076 h 2374957"/>
              <a:gd name="connsiteX47" fmla="*/ 546181 w 3887581"/>
              <a:gd name="connsiteY47" fmla="*/ 2163127 h 2374957"/>
              <a:gd name="connsiteX48" fmla="*/ 0 w 3887581"/>
              <a:gd name="connsiteY48" fmla="*/ 2374957 h 2374957"/>
              <a:gd name="connsiteX49" fmla="*/ 1024343 w 3887581"/>
              <a:gd name="connsiteY49" fmla="*/ 1860575 h 2374957"/>
              <a:gd name="connsiteX50" fmla="*/ 1405638 w 3887581"/>
              <a:gd name="connsiteY50" fmla="*/ 1641684 h 2374957"/>
              <a:gd name="connsiteX51" fmla="*/ 1758688 w 3887581"/>
              <a:gd name="connsiteY51" fmla="*/ 1436914 h 2374957"/>
              <a:gd name="connsiteX52" fmla="*/ 2027006 w 3887581"/>
              <a:gd name="connsiteY52" fmla="*/ 1278042 h 2374957"/>
              <a:gd name="connsiteX53" fmla="*/ 2228245 w 3887581"/>
              <a:gd name="connsiteY53" fmla="*/ 1168596 h 2374957"/>
              <a:gd name="connsiteX54" fmla="*/ 2468319 w 3887581"/>
              <a:gd name="connsiteY54" fmla="*/ 1027376 h 2374957"/>
              <a:gd name="connsiteX0" fmla="*/ 2468319 w 3887581"/>
              <a:gd name="connsiteY0" fmla="*/ 1027376 h 2374957"/>
              <a:gd name="connsiteX1" fmla="*/ 2729576 w 3887581"/>
              <a:gd name="connsiteY1" fmla="*/ 875565 h 2374957"/>
              <a:gd name="connsiteX2" fmla="*/ 3040260 w 3887581"/>
              <a:gd name="connsiteY2" fmla="*/ 695509 h 2374957"/>
              <a:gd name="connsiteX3" fmla="*/ 3460390 w 3887581"/>
              <a:gd name="connsiteY3" fmla="*/ 451904 h 2374957"/>
              <a:gd name="connsiteX4" fmla="*/ 3513347 w 3887581"/>
              <a:gd name="connsiteY4" fmla="*/ 423660 h 2374957"/>
              <a:gd name="connsiteX5" fmla="*/ 3555713 w 3887581"/>
              <a:gd name="connsiteY5" fmla="*/ 398947 h 2374957"/>
              <a:gd name="connsiteX6" fmla="*/ 3594549 w 3887581"/>
              <a:gd name="connsiteY6" fmla="*/ 367172 h 2374957"/>
              <a:gd name="connsiteX7" fmla="*/ 3626323 w 3887581"/>
              <a:gd name="connsiteY7" fmla="*/ 338928 h 2374957"/>
              <a:gd name="connsiteX8" fmla="*/ 3643976 w 3887581"/>
              <a:gd name="connsiteY8" fmla="*/ 314215 h 2374957"/>
              <a:gd name="connsiteX9" fmla="*/ 3672220 w 3887581"/>
              <a:gd name="connsiteY9" fmla="*/ 264788 h 2374957"/>
              <a:gd name="connsiteX10" fmla="*/ 3689872 w 3887581"/>
              <a:gd name="connsiteY10" fmla="*/ 218891 h 2374957"/>
              <a:gd name="connsiteX11" fmla="*/ 3703994 w 3887581"/>
              <a:gd name="connsiteY11" fmla="*/ 158873 h 2374957"/>
              <a:gd name="connsiteX12" fmla="*/ 3707525 w 3887581"/>
              <a:gd name="connsiteY12" fmla="*/ 109446 h 2374957"/>
              <a:gd name="connsiteX13" fmla="*/ 3703994 w 3887581"/>
              <a:gd name="connsiteY13" fmla="*/ 60019 h 2374957"/>
              <a:gd name="connsiteX14" fmla="*/ 3700464 w 3887581"/>
              <a:gd name="connsiteY14" fmla="*/ 31775 h 2374957"/>
              <a:gd name="connsiteX15" fmla="*/ 3711055 w 3887581"/>
              <a:gd name="connsiteY15" fmla="*/ 10592 h 2374957"/>
              <a:gd name="connsiteX16" fmla="*/ 3725177 w 3887581"/>
              <a:gd name="connsiteY16" fmla="*/ 0 h 2374957"/>
              <a:gd name="connsiteX17" fmla="*/ 3739299 w 3887581"/>
              <a:gd name="connsiteY17" fmla="*/ 7061 h 2374957"/>
              <a:gd name="connsiteX18" fmla="*/ 3753421 w 3887581"/>
              <a:gd name="connsiteY18" fmla="*/ 24714 h 2374957"/>
              <a:gd name="connsiteX19" fmla="*/ 3788726 w 3887581"/>
              <a:gd name="connsiteY19" fmla="*/ 84732 h 2374957"/>
              <a:gd name="connsiteX20" fmla="*/ 3809909 w 3887581"/>
              <a:gd name="connsiteY20" fmla="*/ 130629 h 2374957"/>
              <a:gd name="connsiteX21" fmla="*/ 3838153 w 3887581"/>
              <a:gd name="connsiteY21" fmla="*/ 187117 h 2374957"/>
              <a:gd name="connsiteX22" fmla="*/ 3855806 w 3887581"/>
              <a:gd name="connsiteY22" fmla="*/ 233013 h 2374957"/>
              <a:gd name="connsiteX23" fmla="*/ 3876989 w 3887581"/>
              <a:gd name="connsiteY23" fmla="*/ 289501 h 2374957"/>
              <a:gd name="connsiteX24" fmla="*/ 3887581 w 3887581"/>
              <a:gd name="connsiteY24" fmla="*/ 356581 h 2374957"/>
              <a:gd name="connsiteX25" fmla="*/ 3887581 w 3887581"/>
              <a:gd name="connsiteY25" fmla="*/ 427191 h 2374957"/>
              <a:gd name="connsiteX26" fmla="*/ 3884050 w 3887581"/>
              <a:gd name="connsiteY26" fmla="*/ 490740 h 2374957"/>
              <a:gd name="connsiteX27" fmla="*/ 3873458 w 3887581"/>
              <a:gd name="connsiteY27" fmla="*/ 564880 h 2374957"/>
              <a:gd name="connsiteX28" fmla="*/ 3859336 w 3887581"/>
              <a:gd name="connsiteY28" fmla="*/ 610777 h 2374957"/>
              <a:gd name="connsiteX29" fmla="*/ 3831092 w 3887581"/>
              <a:gd name="connsiteY29" fmla="*/ 653143 h 2374957"/>
              <a:gd name="connsiteX30" fmla="*/ 3795787 w 3887581"/>
              <a:gd name="connsiteY30" fmla="*/ 677856 h 2374957"/>
              <a:gd name="connsiteX31" fmla="*/ 3760482 w 3887581"/>
              <a:gd name="connsiteY31" fmla="*/ 691979 h 2374957"/>
              <a:gd name="connsiteX32" fmla="*/ 3703994 w 3887581"/>
              <a:gd name="connsiteY32" fmla="*/ 699040 h 2374957"/>
              <a:gd name="connsiteX33" fmla="*/ 3636915 w 3887581"/>
              <a:gd name="connsiteY33" fmla="*/ 713162 h 2374957"/>
              <a:gd name="connsiteX34" fmla="*/ 3583957 w 3887581"/>
              <a:gd name="connsiteY34" fmla="*/ 727284 h 2374957"/>
              <a:gd name="connsiteX35" fmla="*/ 3534530 w 3887581"/>
              <a:gd name="connsiteY35" fmla="*/ 748467 h 2374957"/>
              <a:gd name="connsiteX36" fmla="*/ 3463920 w 3887581"/>
              <a:gd name="connsiteY36" fmla="*/ 787302 h 2374957"/>
              <a:gd name="connsiteX37" fmla="*/ 3128523 w 3887581"/>
              <a:gd name="connsiteY37" fmla="*/ 977949 h 2374957"/>
              <a:gd name="connsiteX38" fmla="*/ 2920223 w 3887581"/>
              <a:gd name="connsiteY38" fmla="*/ 1097986 h 2374957"/>
              <a:gd name="connsiteX39" fmla="*/ 2305916 w 3887581"/>
              <a:gd name="connsiteY39" fmla="*/ 1454567 h 2374957"/>
              <a:gd name="connsiteX40" fmla="*/ 2185879 w 3887581"/>
              <a:gd name="connsiteY40" fmla="*/ 1518116 h 2374957"/>
              <a:gd name="connsiteX41" fmla="*/ 2076433 w 3887581"/>
              <a:gd name="connsiteY41" fmla="*/ 1560482 h 2374957"/>
              <a:gd name="connsiteX42" fmla="*/ 1779871 w 3887581"/>
              <a:gd name="connsiteY42" fmla="*/ 1733477 h 2374957"/>
              <a:gd name="connsiteX43" fmla="*/ 1275009 w 3887581"/>
              <a:gd name="connsiteY43" fmla="*/ 2026508 h 2374957"/>
              <a:gd name="connsiteX44" fmla="*/ 1056118 w 3887581"/>
              <a:gd name="connsiteY44" fmla="*/ 2146545 h 2374957"/>
              <a:gd name="connsiteX45" fmla="*/ 1034935 w 3887581"/>
              <a:gd name="connsiteY45" fmla="*/ 2146545 h 2374957"/>
              <a:gd name="connsiteX46" fmla="*/ 1027874 w 3887581"/>
              <a:gd name="connsiteY46" fmla="*/ 2150076 h 2374957"/>
              <a:gd name="connsiteX47" fmla="*/ 546181 w 3887581"/>
              <a:gd name="connsiteY47" fmla="*/ 2163127 h 2374957"/>
              <a:gd name="connsiteX48" fmla="*/ 0 w 3887581"/>
              <a:gd name="connsiteY48" fmla="*/ 2374957 h 2374957"/>
              <a:gd name="connsiteX49" fmla="*/ 946673 w 3887581"/>
              <a:gd name="connsiteY49" fmla="*/ 1899410 h 2374957"/>
              <a:gd name="connsiteX50" fmla="*/ 1024343 w 3887581"/>
              <a:gd name="connsiteY50" fmla="*/ 1860575 h 2374957"/>
              <a:gd name="connsiteX51" fmla="*/ 1405638 w 3887581"/>
              <a:gd name="connsiteY51" fmla="*/ 1641684 h 2374957"/>
              <a:gd name="connsiteX52" fmla="*/ 1758688 w 3887581"/>
              <a:gd name="connsiteY52" fmla="*/ 1436914 h 2374957"/>
              <a:gd name="connsiteX53" fmla="*/ 2027006 w 3887581"/>
              <a:gd name="connsiteY53" fmla="*/ 1278042 h 2374957"/>
              <a:gd name="connsiteX54" fmla="*/ 2228245 w 3887581"/>
              <a:gd name="connsiteY54" fmla="*/ 1168596 h 2374957"/>
              <a:gd name="connsiteX55" fmla="*/ 2468319 w 3887581"/>
              <a:gd name="connsiteY55" fmla="*/ 1027376 h 2374957"/>
              <a:gd name="connsiteX0" fmla="*/ 1922138 w 3341400"/>
              <a:gd name="connsiteY0" fmla="*/ 1027376 h 2163127"/>
              <a:gd name="connsiteX1" fmla="*/ 2183395 w 3341400"/>
              <a:gd name="connsiteY1" fmla="*/ 875565 h 2163127"/>
              <a:gd name="connsiteX2" fmla="*/ 2494079 w 3341400"/>
              <a:gd name="connsiteY2" fmla="*/ 695509 h 2163127"/>
              <a:gd name="connsiteX3" fmla="*/ 2914209 w 3341400"/>
              <a:gd name="connsiteY3" fmla="*/ 451904 h 2163127"/>
              <a:gd name="connsiteX4" fmla="*/ 2967166 w 3341400"/>
              <a:gd name="connsiteY4" fmla="*/ 423660 h 2163127"/>
              <a:gd name="connsiteX5" fmla="*/ 3009532 w 3341400"/>
              <a:gd name="connsiteY5" fmla="*/ 398947 h 2163127"/>
              <a:gd name="connsiteX6" fmla="*/ 3048368 w 3341400"/>
              <a:gd name="connsiteY6" fmla="*/ 367172 h 2163127"/>
              <a:gd name="connsiteX7" fmla="*/ 3080142 w 3341400"/>
              <a:gd name="connsiteY7" fmla="*/ 338928 h 2163127"/>
              <a:gd name="connsiteX8" fmla="*/ 3097795 w 3341400"/>
              <a:gd name="connsiteY8" fmla="*/ 314215 h 2163127"/>
              <a:gd name="connsiteX9" fmla="*/ 3126039 w 3341400"/>
              <a:gd name="connsiteY9" fmla="*/ 264788 h 2163127"/>
              <a:gd name="connsiteX10" fmla="*/ 3143691 w 3341400"/>
              <a:gd name="connsiteY10" fmla="*/ 218891 h 2163127"/>
              <a:gd name="connsiteX11" fmla="*/ 3157813 w 3341400"/>
              <a:gd name="connsiteY11" fmla="*/ 158873 h 2163127"/>
              <a:gd name="connsiteX12" fmla="*/ 3161344 w 3341400"/>
              <a:gd name="connsiteY12" fmla="*/ 109446 h 2163127"/>
              <a:gd name="connsiteX13" fmla="*/ 3157813 w 3341400"/>
              <a:gd name="connsiteY13" fmla="*/ 60019 h 2163127"/>
              <a:gd name="connsiteX14" fmla="*/ 3154283 w 3341400"/>
              <a:gd name="connsiteY14" fmla="*/ 31775 h 2163127"/>
              <a:gd name="connsiteX15" fmla="*/ 3164874 w 3341400"/>
              <a:gd name="connsiteY15" fmla="*/ 10592 h 2163127"/>
              <a:gd name="connsiteX16" fmla="*/ 3178996 w 3341400"/>
              <a:gd name="connsiteY16" fmla="*/ 0 h 2163127"/>
              <a:gd name="connsiteX17" fmla="*/ 3193118 w 3341400"/>
              <a:gd name="connsiteY17" fmla="*/ 7061 h 2163127"/>
              <a:gd name="connsiteX18" fmla="*/ 3207240 w 3341400"/>
              <a:gd name="connsiteY18" fmla="*/ 24714 h 2163127"/>
              <a:gd name="connsiteX19" fmla="*/ 3242545 w 3341400"/>
              <a:gd name="connsiteY19" fmla="*/ 84732 h 2163127"/>
              <a:gd name="connsiteX20" fmla="*/ 3263728 w 3341400"/>
              <a:gd name="connsiteY20" fmla="*/ 130629 h 2163127"/>
              <a:gd name="connsiteX21" fmla="*/ 3291972 w 3341400"/>
              <a:gd name="connsiteY21" fmla="*/ 187117 h 2163127"/>
              <a:gd name="connsiteX22" fmla="*/ 3309625 w 3341400"/>
              <a:gd name="connsiteY22" fmla="*/ 233013 h 2163127"/>
              <a:gd name="connsiteX23" fmla="*/ 3330808 w 3341400"/>
              <a:gd name="connsiteY23" fmla="*/ 289501 h 2163127"/>
              <a:gd name="connsiteX24" fmla="*/ 3341400 w 3341400"/>
              <a:gd name="connsiteY24" fmla="*/ 356581 h 2163127"/>
              <a:gd name="connsiteX25" fmla="*/ 3341400 w 3341400"/>
              <a:gd name="connsiteY25" fmla="*/ 427191 h 2163127"/>
              <a:gd name="connsiteX26" fmla="*/ 3337869 w 3341400"/>
              <a:gd name="connsiteY26" fmla="*/ 490740 h 2163127"/>
              <a:gd name="connsiteX27" fmla="*/ 3327277 w 3341400"/>
              <a:gd name="connsiteY27" fmla="*/ 564880 h 2163127"/>
              <a:gd name="connsiteX28" fmla="*/ 3313155 w 3341400"/>
              <a:gd name="connsiteY28" fmla="*/ 610777 h 2163127"/>
              <a:gd name="connsiteX29" fmla="*/ 3284911 w 3341400"/>
              <a:gd name="connsiteY29" fmla="*/ 653143 h 2163127"/>
              <a:gd name="connsiteX30" fmla="*/ 3249606 w 3341400"/>
              <a:gd name="connsiteY30" fmla="*/ 677856 h 2163127"/>
              <a:gd name="connsiteX31" fmla="*/ 3214301 w 3341400"/>
              <a:gd name="connsiteY31" fmla="*/ 691979 h 2163127"/>
              <a:gd name="connsiteX32" fmla="*/ 3157813 w 3341400"/>
              <a:gd name="connsiteY32" fmla="*/ 699040 h 2163127"/>
              <a:gd name="connsiteX33" fmla="*/ 3090734 w 3341400"/>
              <a:gd name="connsiteY33" fmla="*/ 713162 h 2163127"/>
              <a:gd name="connsiteX34" fmla="*/ 3037776 w 3341400"/>
              <a:gd name="connsiteY34" fmla="*/ 727284 h 2163127"/>
              <a:gd name="connsiteX35" fmla="*/ 2988349 w 3341400"/>
              <a:gd name="connsiteY35" fmla="*/ 748467 h 2163127"/>
              <a:gd name="connsiteX36" fmla="*/ 2917739 w 3341400"/>
              <a:gd name="connsiteY36" fmla="*/ 787302 h 2163127"/>
              <a:gd name="connsiteX37" fmla="*/ 2582342 w 3341400"/>
              <a:gd name="connsiteY37" fmla="*/ 977949 h 2163127"/>
              <a:gd name="connsiteX38" fmla="*/ 2374042 w 3341400"/>
              <a:gd name="connsiteY38" fmla="*/ 1097986 h 2163127"/>
              <a:gd name="connsiteX39" fmla="*/ 1759735 w 3341400"/>
              <a:gd name="connsiteY39" fmla="*/ 1454567 h 2163127"/>
              <a:gd name="connsiteX40" fmla="*/ 1639698 w 3341400"/>
              <a:gd name="connsiteY40" fmla="*/ 1518116 h 2163127"/>
              <a:gd name="connsiteX41" fmla="*/ 1530252 w 3341400"/>
              <a:gd name="connsiteY41" fmla="*/ 1560482 h 2163127"/>
              <a:gd name="connsiteX42" fmla="*/ 1233690 w 3341400"/>
              <a:gd name="connsiteY42" fmla="*/ 1733477 h 2163127"/>
              <a:gd name="connsiteX43" fmla="*/ 728828 w 3341400"/>
              <a:gd name="connsiteY43" fmla="*/ 2026508 h 2163127"/>
              <a:gd name="connsiteX44" fmla="*/ 509937 w 3341400"/>
              <a:gd name="connsiteY44" fmla="*/ 2146545 h 2163127"/>
              <a:gd name="connsiteX45" fmla="*/ 488754 w 3341400"/>
              <a:gd name="connsiteY45" fmla="*/ 2146545 h 2163127"/>
              <a:gd name="connsiteX46" fmla="*/ 481693 w 3341400"/>
              <a:gd name="connsiteY46" fmla="*/ 2150076 h 2163127"/>
              <a:gd name="connsiteX47" fmla="*/ 0 w 3341400"/>
              <a:gd name="connsiteY47" fmla="*/ 2163127 h 2163127"/>
              <a:gd name="connsiteX48" fmla="*/ 400492 w 3341400"/>
              <a:gd name="connsiteY48" fmla="*/ 1899410 h 2163127"/>
              <a:gd name="connsiteX49" fmla="*/ 478162 w 3341400"/>
              <a:gd name="connsiteY49" fmla="*/ 1860575 h 2163127"/>
              <a:gd name="connsiteX50" fmla="*/ 859457 w 3341400"/>
              <a:gd name="connsiteY50" fmla="*/ 1641684 h 2163127"/>
              <a:gd name="connsiteX51" fmla="*/ 1212507 w 3341400"/>
              <a:gd name="connsiteY51" fmla="*/ 1436914 h 2163127"/>
              <a:gd name="connsiteX52" fmla="*/ 1480825 w 3341400"/>
              <a:gd name="connsiteY52" fmla="*/ 1278042 h 2163127"/>
              <a:gd name="connsiteX53" fmla="*/ 1682064 w 3341400"/>
              <a:gd name="connsiteY53" fmla="*/ 1168596 h 2163127"/>
              <a:gd name="connsiteX54" fmla="*/ 1922138 w 3341400"/>
              <a:gd name="connsiteY54" fmla="*/ 1027376 h 2163127"/>
              <a:gd name="connsiteX0" fmla="*/ 1922138 w 3341400"/>
              <a:gd name="connsiteY0" fmla="*/ 1027376 h 2163127"/>
              <a:gd name="connsiteX1" fmla="*/ 2183395 w 3341400"/>
              <a:gd name="connsiteY1" fmla="*/ 875565 h 2163127"/>
              <a:gd name="connsiteX2" fmla="*/ 2494079 w 3341400"/>
              <a:gd name="connsiteY2" fmla="*/ 695509 h 2163127"/>
              <a:gd name="connsiteX3" fmla="*/ 2914209 w 3341400"/>
              <a:gd name="connsiteY3" fmla="*/ 451904 h 2163127"/>
              <a:gd name="connsiteX4" fmla="*/ 2967166 w 3341400"/>
              <a:gd name="connsiteY4" fmla="*/ 423660 h 2163127"/>
              <a:gd name="connsiteX5" fmla="*/ 3009532 w 3341400"/>
              <a:gd name="connsiteY5" fmla="*/ 398947 h 2163127"/>
              <a:gd name="connsiteX6" fmla="*/ 3048368 w 3341400"/>
              <a:gd name="connsiteY6" fmla="*/ 367172 h 2163127"/>
              <a:gd name="connsiteX7" fmla="*/ 3080142 w 3341400"/>
              <a:gd name="connsiteY7" fmla="*/ 338928 h 2163127"/>
              <a:gd name="connsiteX8" fmla="*/ 3097795 w 3341400"/>
              <a:gd name="connsiteY8" fmla="*/ 314215 h 2163127"/>
              <a:gd name="connsiteX9" fmla="*/ 3126039 w 3341400"/>
              <a:gd name="connsiteY9" fmla="*/ 264788 h 2163127"/>
              <a:gd name="connsiteX10" fmla="*/ 3143691 w 3341400"/>
              <a:gd name="connsiteY10" fmla="*/ 218891 h 2163127"/>
              <a:gd name="connsiteX11" fmla="*/ 3157813 w 3341400"/>
              <a:gd name="connsiteY11" fmla="*/ 158873 h 2163127"/>
              <a:gd name="connsiteX12" fmla="*/ 3161344 w 3341400"/>
              <a:gd name="connsiteY12" fmla="*/ 109446 h 2163127"/>
              <a:gd name="connsiteX13" fmla="*/ 3157813 w 3341400"/>
              <a:gd name="connsiteY13" fmla="*/ 60019 h 2163127"/>
              <a:gd name="connsiteX14" fmla="*/ 3154283 w 3341400"/>
              <a:gd name="connsiteY14" fmla="*/ 31775 h 2163127"/>
              <a:gd name="connsiteX15" fmla="*/ 3164874 w 3341400"/>
              <a:gd name="connsiteY15" fmla="*/ 10592 h 2163127"/>
              <a:gd name="connsiteX16" fmla="*/ 3178996 w 3341400"/>
              <a:gd name="connsiteY16" fmla="*/ 0 h 2163127"/>
              <a:gd name="connsiteX17" fmla="*/ 3193118 w 3341400"/>
              <a:gd name="connsiteY17" fmla="*/ 7061 h 2163127"/>
              <a:gd name="connsiteX18" fmla="*/ 3207240 w 3341400"/>
              <a:gd name="connsiteY18" fmla="*/ 24714 h 2163127"/>
              <a:gd name="connsiteX19" fmla="*/ 3242545 w 3341400"/>
              <a:gd name="connsiteY19" fmla="*/ 84732 h 2163127"/>
              <a:gd name="connsiteX20" fmla="*/ 3263728 w 3341400"/>
              <a:gd name="connsiteY20" fmla="*/ 130629 h 2163127"/>
              <a:gd name="connsiteX21" fmla="*/ 3291972 w 3341400"/>
              <a:gd name="connsiteY21" fmla="*/ 187117 h 2163127"/>
              <a:gd name="connsiteX22" fmla="*/ 3309625 w 3341400"/>
              <a:gd name="connsiteY22" fmla="*/ 233013 h 2163127"/>
              <a:gd name="connsiteX23" fmla="*/ 3330808 w 3341400"/>
              <a:gd name="connsiteY23" fmla="*/ 289501 h 2163127"/>
              <a:gd name="connsiteX24" fmla="*/ 3341400 w 3341400"/>
              <a:gd name="connsiteY24" fmla="*/ 356581 h 2163127"/>
              <a:gd name="connsiteX25" fmla="*/ 3341400 w 3341400"/>
              <a:gd name="connsiteY25" fmla="*/ 427191 h 2163127"/>
              <a:gd name="connsiteX26" fmla="*/ 3337869 w 3341400"/>
              <a:gd name="connsiteY26" fmla="*/ 490740 h 2163127"/>
              <a:gd name="connsiteX27" fmla="*/ 3327277 w 3341400"/>
              <a:gd name="connsiteY27" fmla="*/ 564880 h 2163127"/>
              <a:gd name="connsiteX28" fmla="*/ 3313155 w 3341400"/>
              <a:gd name="connsiteY28" fmla="*/ 610777 h 2163127"/>
              <a:gd name="connsiteX29" fmla="*/ 3284911 w 3341400"/>
              <a:gd name="connsiteY29" fmla="*/ 653143 h 2163127"/>
              <a:gd name="connsiteX30" fmla="*/ 3249606 w 3341400"/>
              <a:gd name="connsiteY30" fmla="*/ 677856 h 2163127"/>
              <a:gd name="connsiteX31" fmla="*/ 3214301 w 3341400"/>
              <a:gd name="connsiteY31" fmla="*/ 691979 h 2163127"/>
              <a:gd name="connsiteX32" fmla="*/ 3157813 w 3341400"/>
              <a:gd name="connsiteY32" fmla="*/ 699040 h 2163127"/>
              <a:gd name="connsiteX33" fmla="*/ 3090734 w 3341400"/>
              <a:gd name="connsiteY33" fmla="*/ 713162 h 2163127"/>
              <a:gd name="connsiteX34" fmla="*/ 3037776 w 3341400"/>
              <a:gd name="connsiteY34" fmla="*/ 727284 h 2163127"/>
              <a:gd name="connsiteX35" fmla="*/ 2988349 w 3341400"/>
              <a:gd name="connsiteY35" fmla="*/ 748467 h 2163127"/>
              <a:gd name="connsiteX36" fmla="*/ 2917739 w 3341400"/>
              <a:gd name="connsiteY36" fmla="*/ 787302 h 2163127"/>
              <a:gd name="connsiteX37" fmla="*/ 2582342 w 3341400"/>
              <a:gd name="connsiteY37" fmla="*/ 977949 h 2163127"/>
              <a:gd name="connsiteX38" fmla="*/ 2374042 w 3341400"/>
              <a:gd name="connsiteY38" fmla="*/ 1097986 h 2163127"/>
              <a:gd name="connsiteX39" fmla="*/ 1759735 w 3341400"/>
              <a:gd name="connsiteY39" fmla="*/ 1454567 h 2163127"/>
              <a:gd name="connsiteX40" fmla="*/ 1639698 w 3341400"/>
              <a:gd name="connsiteY40" fmla="*/ 1518116 h 2163127"/>
              <a:gd name="connsiteX41" fmla="*/ 1530252 w 3341400"/>
              <a:gd name="connsiteY41" fmla="*/ 1560482 h 2163127"/>
              <a:gd name="connsiteX42" fmla="*/ 1233690 w 3341400"/>
              <a:gd name="connsiteY42" fmla="*/ 1733477 h 2163127"/>
              <a:gd name="connsiteX43" fmla="*/ 728828 w 3341400"/>
              <a:gd name="connsiteY43" fmla="*/ 2026508 h 2163127"/>
              <a:gd name="connsiteX44" fmla="*/ 509937 w 3341400"/>
              <a:gd name="connsiteY44" fmla="*/ 2146545 h 2163127"/>
              <a:gd name="connsiteX45" fmla="*/ 488754 w 3341400"/>
              <a:gd name="connsiteY45" fmla="*/ 2146545 h 2163127"/>
              <a:gd name="connsiteX46" fmla="*/ 481693 w 3341400"/>
              <a:gd name="connsiteY46" fmla="*/ 2150076 h 2163127"/>
              <a:gd name="connsiteX47" fmla="*/ 0 w 3341400"/>
              <a:gd name="connsiteY47" fmla="*/ 2163127 h 2163127"/>
              <a:gd name="connsiteX48" fmla="*/ 351064 w 3341400"/>
              <a:gd name="connsiteY48" fmla="*/ 1934715 h 2163127"/>
              <a:gd name="connsiteX49" fmla="*/ 400492 w 3341400"/>
              <a:gd name="connsiteY49" fmla="*/ 1899410 h 2163127"/>
              <a:gd name="connsiteX50" fmla="*/ 478162 w 3341400"/>
              <a:gd name="connsiteY50" fmla="*/ 1860575 h 2163127"/>
              <a:gd name="connsiteX51" fmla="*/ 859457 w 3341400"/>
              <a:gd name="connsiteY51" fmla="*/ 1641684 h 2163127"/>
              <a:gd name="connsiteX52" fmla="*/ 1212507 w 3341400"/>
              <a:gd name="connsiteY52" fmla="*/ 1436914 h 2163127"/>
              <a:gd name="connsiteX53" fmla="*/ 1480825 w 3341400"/>
              <a:gd name="connsiteY53" fmla="*/ 1278042 h 2163127"/>
              <a:gd name="connsiteX54" fmla="*/ 1682064 w 3341400"/>
              <a:gd name="connsiteY54" fmla="*/ 1168596 h 2163127"/>
              <a:gd name="connsiteX55" fmla="*/ 1922138 w 3341400"/>
              <a:gd name="connsiteY55" fmla="*/ 1027376 h 2163127"/>
              <a:gd name="connsiteX0" fmla="*/ 1571074 w 2990336"/>
              <a:gd name="connsiteY0" fmla="*/ 1027376 h 2150076"/>
              <a:gd name="connsiteX1" fmla="*/ 1832331 w 2990336"/>
              <a:gd name="connsiteY1" fmla="*/ 875565 h 2150076"/>
              <a:gd name="connsiteX2" fmla="*/ 2143015 w 2990336"/>
              <a:gd name="connsiteY2" fmla="*/ 695509 h 2150076"/>
              <a:gd name="connsiteX3" fmla="*/ 2563145 w 2990336"/>
              <a:gd name="connsiteY3" fmla="*/ 451904 h 2150076"/>
              <a:gd name="connsiteX4" fmla="*/ 2616102 w 2990336"/>
              <a:gd name="connsiteY4" fmla="*/ 423660 h 2150076"/>
              <a:gd name="connsiteX5" fmla="*/ 2658468 w 2990336"/>
              <a:gd name="connsiteY5" fmla="*/ 398947 h 2150076"/>
              <a:gd name="connsiteX6" fmla="*/ 2697304 w 2990336"/>
              <a:gd name="connsiteY6" fmla="*/ 367172 h 2150076"/>
              <a:gd name="connsiteX7" fmla="*/ 2729078 w 2990336"/>
              <a:gd name="connsiteY7" fmla="*/ 338928 h 2150076"/>
              <a:gd name="connsiteX8" fmla="*/ 2746731 w 2990336"/>
              <a:gd name="connsiteY8" fmla="*/ 314215 h 2150076"/>
              <a:gd name="connsiteX9" fmla="*/ 2774975 w 2990336"/>
              <a:gd name="connsiteY9" fmla="*/ 264788 h 2150076"/>
              <a:gd name="connsiteX10" fmla="*/ 2792627 w 2990336"/>
              <a:gd name="connsiteY10" fmla="*/ 218891 h 2150076"/>
              <a:gd name="connsiteX11" fmla="*/ 2806749 w 2990336"/>
              <a:gd name="connsiteY11" fmla="*/ 158873 h 2150076"/>
              <a:gd name="connsiteX12" fmla="*/ 2810280 w 2990336"/>
              <a:gd name="connsiteY12" fmla="*/ 109446 h 2150076"/>
              <a:gd name="connsiteX13" fmla="*/ 2806749 w 2990336"/>
              <a:gd name="connsiteY13" fmla="*/ 60019 h 2150076"/>
              <a:gd name="connsiteX14" fmla="*/ 2803219 w 2990336"/>
              <a:gd name="connsiteY14" fmla="*/ 31775 h 2150076"/>
              <a:gd name="connsiteX15" fmla="*/ 2813810 w 2990336"/>
              <a:gd name="connsiteY15" fmla="*/ 10592 h 2150076"/>
              <a:gd name="connsiteX16" fmla="*/ 2827932 w 2990336"/>
              <a:gd name="connsiteY16" fmla="*/ 0 h 2150076"/>
              <a:gd name="connsiteX17" fmla="*/ 2842054 w 2990336"/>
              <a:gd name="connsiteY17" fmla="*/ 7061 h 2150076"/>
              <a:gd name="connsiteX18" fmla="*/ 2856176 w 2990336"/>
              <a:gd name="connsiteY18" fmla="*/ 24714 h 2150076"/>
              <a:gd name="connsiteX19" fmla="*/ 2891481 w 2990336"/>
              <a:gd name="connsiteY19" fmla="*/ 84732 h 2150076"/>
              <a:gd name="connsiteX20" fmla="*/ 2912664 w 2990336"/>
              <a:gd name="connsiteY20" fmla="*/ 130629 h 2150076"/>
              <a:gd name="connsiteX21" fmla="*/ 2940908 w 2990336"/>
              <a:gd name="connsiteY21" fmla="*/ 187117 h 2150076"/>
              <a:gd name="connsiteX22" fmla="*/ 2958561 w 2990336"/>
              <a:gd name="connsiteY22" fmla="*/ 233013 h 2150076"/>
              <a:gd name="connsiteX23" fmla="*/ 2979744 w 2990336"/>
              <a:gd name="connsiteY23" fmla="*/ 289501 h 2150076"/>
              <a:gd name="connsiteX24" fmla="*/ 2990336 w 2990336"/>
              <a:gd name="connsiteY24" fmla="*/ 356581 h 2150076"/>
              <a:gd name="connsiteX25" fmla="*/ 2990336 w 2990336"/>
              <a:gd name="connsiteY25" fmla="*/ 427191 h 2150076"/>
              <a:gd name="connsiteX26" fmla="*/ 2986805 w 2990336"/>
              <a:gd name="connsiteY26" fmla="*/ 490740 h 2150076"/>
              <a:gd name="connsiteX27" fmla="*/ 2976213 w 2990336"/>
              <a:gd name="connsiteY27" fmla="*/ 564880 h 2150076"/>
              <a:gd name="connsiteX28" fmla="*/ 2962091 w 2990336"/>
              <a:gd name="connsiteY28" fmla="*/ 610777 h 2150076"/>
              <a:gd name="connsiteX29" fmla="*/ 2933847 w 2990336"/>
              <a:gd name="connsiteY29" fmla="*/ 653143 h 2150076"/>
              <a:gd name="connsiteX30" fmla="*/ 2898542 w 2990336"/>
              <a:gd name="connsiteY30" fmla="*/ 677856 h 2150076"/>
              <a:gd name="connsiteX31" fmla="*/ 2863237 w 2990336"/>
              <a:gd name="connsiteY31" fmla="*/ 691979 h 2150076"/>
              <a:gd name="connsiteX32" fmla="*/ 2806749 w 2990336"/>
              <a:gd name="connsiteY32" fmla="*/ 699040 h 2150076"/>
              <a:gd name="connsiteX33" fmla="*/ 2739670 w 2990336"/>
              <a:gd name="connsiteY33" fmla="*/ 713162 h 2150076"/>
              <a:gd name="connsiteX34" fmla="*/ 2686712 w 2990336"/>
              <a:gd name="connsiteY34" fmla="*/ 727284 h 2150076"/>
              <a:gd name="connsiteX35" fmla="*/ 2637285 w 2990336"/>
              <a:gd name="connsiteY35" fmla="*/ 748467 h 2150076"/>
              <a:gd name="connsiteX36" fmla="*/ 2566675 w 2990336"/>
              <a:gd name="connsiteY36" fmla="*/ 787302 h 2150076"/>
              <a:gd name="connsiteX37" fmla="*/ 2231278 w 2990336"/>
              <a:gd name="connsiteY37" fmla="*/ 977949 h 2150076"/>
              <a:gd name="connsiteX38" fmla="*/ 2022978 w 2990336"/>
              <a:gd name="connsiteY38" fmla="*/ 1097986 h 2150076"/>
              <a:gd name="connsiteX39" fmla="*/ 1408671 w 2990336"/>
              <a:gd name="connsiteY39" fmla="*/ 1454567 h 2150076"/>
              <a:gd name="connsiteX40" fmla="*/ 1288634 w 2990336"/>
              <a:gd name="connsiteY40" fmla="*/ 1518116 h 2150076"/>
              <a:gd name="connsiteX41" fmla="*/ 1179188 w 2990336"/>
              <a:gd name="connsiteY41" fmla="*/ 1560482 h 2150076"/>
              <a:gd name="connsiteX42" fmla="*/ 882626 w 2990336"/>
              <a:gd name="connsiteY42" fmla="*/ 1733477 h 2150076"/>
              <a:gd name="connsiteX43" fmla="*/ 377764 w 2990336"/>
              <a:gd name="connsiteY43" fmla="*/ 2026508 h 2150076"/>
              <a:gd name="connsiteX44" fmla="*/ 158873 w 2990336"/>
              <a:gd name="connsiteY44" fmla="*/ 2146545 h 2150076"/>
              <a:gd name="connsiteX45" fmla="*/ 137690 w 2990336"/>
              <a:gd name="connsiteY45" fmla="*/ 2146545 h 2150076"/>
              <a:gd name="connsiteX46" fmla="*/ 130629 w 2990336"/>
              <a:gd name="connsiteY46" fmla="*/ 2150076 h 2150076"/>
              <a:gd name="connsiteX47" fmla="*/ 0 w 2990336"/>
              <a:gd name="connsiteY47" fmla="*/ 1934715 h 2150076"/>
              <a:gd name="connsiteX48" fmla="*/ 49428 w 2990336"/>
              <a:gd name="connsiteY48" fmla="*/ 1899410 h 2150076"/>
              <a:gd name="connsiteX49" fmla="*/ 127098 w 2990336"/>
              <a:gd name="connsiteY49" fmla="*/ 1860575 h 2150076"/>
              <a:gd name="connsiteX50" fmla="*/ 508393 w 2990336"/>
              <a:gd name="connsiteY50" fmla="*/ 1641684 h 2150076"/>
              <a:gd name="connsiteX51" fmla="*/ 861443 w 2990336"/>
              <a:gd name="connsiteY51" fmla="*/ 1436914 h 2150076"/>
              <a:gd name="connsiteX52" fmla="*/ 1129761 w 2990336"/>
              <a:gd name="connsiteY52" fmla="*/ 1278042 h 2150076"/>
              <a:gd name="connsiteX53" fmla="*/ 1331000 w 2990336"/>
              <a:gd name="connsiteY53" fmla="*/ 1168596 h 2150076"/>
              <a:gd name="connsiteX54" fmla="*/ 1571074 w 2990336"/>
              <a:gd name="connsiteY54" fmla="*/ 1027376 h 215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990336" h="2150076">
                <a:moveTo>
                  <a:pt x="1571074" y="1027376"/>
                </a:moveTo>
                <a:lnTo>
                  <a:pt x="1832331" y="875565"/>
                </a:lnTo>
                <a:lnTo>
                  <a:pt x="2143015" y="695509"/>
                </a:lnTo>
                <a:lnTo>
                  <a:pt x="2563145" y="451904"/>
                </a:lnTo>
                <a:lnTo>
                  <a:pt x="2616102" y="423660"/>
                </a:lnTo>
                <a:lnTo>
                  <a:pt x="2658468" y="398947"/>
                </a:lnTo>
                <a:lnTo>
                  <a:pt x="2697304" y="367172"/>
                </a:lnTo>
                <a:lnTo>
                  <a:pt x="2729078" y="338928"/>
                </a:lnTo>
                <a:lnTo>
                  <a:pt x="2746731" y="314215"/>
                </a:lnTo>
                <a:lnTo>
                  <a:pt x="2774975" y="264788"/>
                </a:lnTo>
                <a:lnTo>
                  <a:pt x="2792627" y="218891"/>
                </a:lnTo>
                <a:lnTo>
                  <a:pt x="2806749" y="158873"/>
                </a:lnTo>
                <a:lnTo>
                  <a:pt x="2810280" y="109446"/>
                </a:lnTo>
                <a:lnTo>
                  <a:pt x="2806749" y="60019"/>
                </a:lnTo>
                <a:lnTo>
                  <a:pt x="2803219" y="31775"/>
                </a:lnTo>
                <a:lnTo>
                  <a:pt x="2813810" y="10592"/>
                </a:lnTo>
                <a:lnTo>
                  <a:pt x="2827932" y="0"/>
                </a:lnTo>
                <a:lnTo>
                  <a:pt x="2842054" y="7061"/>
                </a:lnTo>
                <a:lnTo>
                  <a:pt x="2856176" y="24714"/>
                </a:lnTo>
                <a:lnTo>
                  <a:pt x="2891481" y="84732"/>
                </a:lnTo>
                <a:lnTo>
                  <a:pt x="2912664" y="130629"/>
                </a:lnTo>
                <a:lnTo>
                  <a:pt x="2940908" y="187117"/>
                </a:lnTo>
                <a:lnTo>
                  <a:pt x="2958561" y="233013"/>
                </a:lnTo>
                <a:lnTo>
                  <a:pt x="2979744" y="289501"/>
                </a:lnTo>
                <a:lnTo>
                  <a:pt x="2990336" y="356581"/>
                </a:lnTo>
                <a:lnTo>
                  <a:pt x="2990336" y="427191"/>
                </a:lnTo>
                <a:lnTo>
                  <a:pt x="2986805" y="490740"/>
                </a:lnTo>
                <a:lnTo>
                  <a:pt x="2976213" y="564880"/>
                </a:lnTo>
                <a:lnTo>
                  <a:pt x="2962091" y="610777"/>
                </a:lnTo>
                <a:lnTo>
                  <a:pt x="2933847" y="653143"/>
                </a:lnTo>
                <a:lnTo>
                  <a:pt x="2898542" y="677856"/>
                </a:lnTo>
                <a:lnTo>
                  <a:pt x="2863237" y="691979"/>
                </a:lnTo>
                <a:lnTo>
                  <a:pt x="2806749" y="699040"/>
                </a:lnTo>
                <a:lnTo>
                  <a:pt x="2739670" y="713162"/>
                </a:lnTo>
                <a:lnTo>
                  <a:pt x="2686712" y="727284"/>
                </a:lnTo>
                <a:lnTo>
                  <a:pt x="2637285" y="748467"/>
                </a:lnTo>
                <a:lnTo>
                  <a:pt x="2566675" y="787302"/>
                </a:lnTo>
                <a:lnTo>
                  <a:pt x="2231278" y="977949"/>
                </a:lnTo>
                <a:lnTo>
                  <a:pt x="2022978" y="1097986"/>
                </a:lnTo>
                <a:lnTo>
                  <a:pt x="1408671" y="1454567"/>
                </a:lnTo>
                <a:lnTo>
                  <a:pt x="1288634" y="1518116"/>
                </a:lnTo>
                <a:lnTo>
                  <a:pt x="1179188" y="1560482"/>
                </a:lnTo>
                <a:lnTo>
                  <a:pt x="882626" y="1733477"/>
                </a:lnTo>
                <a:lnTo>
                  <a:pt x="377764" y="2026508"/>
                </a:lnTo>
                <a:lnTo>
                  <a:pt x="158873" y="2146545"/>
                </a:lnTo>
                <a:lnTo>
                  <a:pt x="137690" y="2146545"/>
                </a:lnTo>
                <a:lnTo>
                  <a:pt x="130629" y="2150076"/>
                </a:lnTo>
                <a:lnTo>
                  <a:pt x="0" y="1934715"/>
                </a:lnTo>
                <a:lnTo>
                  <a:pt x="49428" y="1899410"/>
                </a:lnTo>
                <a:lnTo>
                  <a:pt x="127098" y="1860575"/>
                </a:lnTo>
                <a:lnTo>
                  <a:pt x="508393" y="1641684"/>
                </a:lnTo>
                <a:lnTo>
                  <a:pt x="861443" y="1436914"/>
                </a:lnTo>
                <a:lnTo>
                  <a:pt x="1129761" y="1278042"/>
                </a:lnTo>
                <a:lnTo>
                  <a:pt x="1331000" y="1168596"/>
                </a:lnTo>
                <a:lnTo>
                  <a:pt x="1571074" y="10273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E0EE7CC-9548-49CC-B977-6E0FA71D362D}"/>
              </a:ext>
            </a:extLst>
          </p:cNvPr>
          <p:cNvSpPr/>
          <p:nvPr/>
        </p:nvSpPr>
        <p:spPr>
          <a:xfrm rot="19800000">
            <a:off x="4325938" y="4268789"/>
            <a:ext cx="2819400" cy="1330325"/>
          </a:xfrm>
          <a:custGeom>
            <a:avLst/>
            <a:gdLst>
              <a:gd name="connsiteX0" fmla="*/ 1059656 w 2819512"/>
              <a:gd name="connsiteY0" fmla="*/ 852487 h 1331119"/>
              <a:gd name="connsiteX1" fmla="*/ 2628900 w 2819512"/>
              <a:gd name="connsiteY1" fmla="*/ 1295400 h 1331119"/>
              <a:gd name="connsiteX2" fmla="*/ 2712244 w 2819512"/>
              <a:gd name="connsiteY2" fmla="*/ 1316831 h 1331119"/>
              <a:gd name="connsiteX3" fmla="*/ 2752725 w 2819512"/>
              <a:gd name="connsiteY3" fmla="*/ 1326356 h 1331119"/>
              <a:gd name="connsiteX4" fmla="*/ 2788444 w 2819512"/>
              <a:gd name="connsiteY4" fmla="*/ 1331119 h 1331119"/>
              <a:gd name="connsiteX5" fmla="*/ 2800350 w 2819512"/>
              <a:gd name="connsiteY5" fmla="*/ 1321594 h 1331119"/>
              <a:gd name="connsiteX6" fmla="*/ 2817019 w 2819512"/>
              <a:gd name="connsiteY6" fmla="*/ 1304925 h 1331119"/>
              <a:gd name="connsiteX7" fmla="*/ 2819400 w 2819512"/>
              <a:gd name="connsiteY7" fmla="*/ 1285875 h 1331119"/>
              <a:gd name="connsiteX8" fmla="*/ 2819400 w 2819512"/>
              <a:gd name="connsiteY8" fmla="*/ 1264444 h 1331119"/>
              <a:gd name="connsiteX9" fmla="*/ 2800350 w 2819512"/>
              <a:gd name="connsiteY9" fmla="*/ 1245394 h 1331119"/>
              <a:gd name="connsiteX10" fmla="*/ 2736056 w 2819512"/>
              <a:gd name="connsiteY10" fmla="*/ 1219200 h 1331119"/>
              <a:gd name="connsiteX11" fmla="*/ 2412206 w 2819512"/>
              <a:gd name="connsiteY11" fmla="*/ 1107281 h 1331119"/>
              <a:gd name="connsiteX12" fmla="*/ 1743075 w 2819512"/>
              <a:gd name="connsiteY12" fmla="*/ 873919 h 1331119"/>
              <a:gd name="connsiteX13" fmla="*/ 1416844 w 2819512"/>
              <a:gd name="connsiteY13" fmla="*/ 754856 h 1331119"/>
              <a:gd name="connsiteX14" fmla="*/ 816769 w 2819512"/>
              <a:gd name="connsiteY14" fmla="*/ 538162 h 1331119"/>
              <a:gd name="connsiteX15" fmla="*/ 376237 w 2819512"/>
              <a:gd name="connsiteY15" fmla="*/ 378619 h 1331119"/>
              <a:gd name="connsiteX16" fmla="*/ 316706 w 2819512"/>
              <a:gd name="connsiteY16" fmla="*/ 357187 h 1331119"/>
              <a:gd name="connsiteX17" fmla="*/ 283369 w 2819512"/>
              <a:gd name="connsiteY17" fmla="*/ 342900 h 1331119"/>
              <a:gd name="connsiteX18" fmla="*/ 226219 w 2819512"/>
              <a:gd name="connsiteY18" fmla="*/ 304800 h 1331119"/>
              <a:gd name="connsiteX19" fmla="*/ 180975 w 2819512"/>
              <a:gd name="connsiteY19" fmla="*/ 264319 h 1331119"/>
              <a:gd name="connsiteX20" fmla="*/ 150019 w 2819512"/>
              <a:gd name="connsiteY20" fmla="*/ 228600 h 1331119"/>
              <a:gd name="connsiteX21" fmla="*/ 123825 w 2819512"/>
              <a:gd name="connsiteY21" fmla="*/ 185737 h 1331119"/>
              <a:gd name="connsiteX22" fmla="*/ 107156 w 2819512"/>
              <a:gd name="connsiteY22" fmla="*/ 147637 h 1331119"/>
              <a:gd name="connsiteX23" fmla="*/ 90487 w 2819512"/>
              <a:gd name="connsiteY23" fmla="*/ 109537 h 1331119"/>
              <a:gd name="connsiteX24" fmla="*/ 78581 w 2819512"/>
              <a:gd name="connsiteY24" fmla="*/ 54769 h 1331119"/>
              <a:gd name="connsiteX25" fmla="*/ 73819 w 2819512"/>
              <a:gd name="connsiteY25" fmla="*/ 21431 h 1331119"/>
              <a:gd name="connsiteX26" fmla="*/ 64294 w 2819512"/>
              <a:gd name="connsiteY26" fmla="*/ 2381 h 1331119"/>
              <a:gd name="connsiteX27" fmla="*/ 57150 w 2819512"/>
              <a:gd name="connsiteY27" fmla="*/ 0 h 1331119"/>
              <a:gd name="connsiteX28" fmla="*/ 38100 w 2819512"/>
              <a:gd name="connsiteY28" fmla="*/ 4762 h 1331119"/>
              <a:gd name="connsiteX29" fmla="*/ 23812 w 2819512"/>
              <a:gd name="connsiteY29" fmla="*/ 16669 h 1331119"/>
              <a:gd name="connsiteX30" fmla="*/ 14287 w 2819512"/>
              <a:gd name="connsiteY30" fmla="*/ 50006 h 1331119"/>
              <a:gd name="connsiteX31" fmla="*/ 7144 w 2819512"/>
              <a:gd name="connsiteY31" fmla="*/ 126206 h 1331119"/>
              <a:gd name="connsiteX32" fmla="*/ 0 w 2819512"/>
              <a:gd name="connsiteY32" fmla="*/ 221456 h 1331119"/>
              <a:gd name="connsiteX33" fmla="*/ 0 w 2819512"/>
              <a:gd name="connsiteY33" fmla="*/ 326231 h 1331119"/>
              <a:gd name="connsiteX34" fmla="*/ 9525 w 2819512"/>
              <a:gd name="connsiteY34" fmla="*/ 390525 h 1331119"/>
              <a:gd name="connsiteX35" fmla="*/ 35719 w 2819512"/>
              <a:gd name="connsiteY35" fmla="*/ 483394 h 1331119"/>
              <a:gd name="connsiteX36" fmla="*/ 50006 w 2819512"/>
              <a:gd name="connsiteY36" fmla="*/ 526256 h 1331119"/>
              <a:gd name="connsiteX37" fmla="*/ 64294 w 2819512"/>
              <a:gd name="connsiteY37" fmla="*/ 552450 h 1331119"/>
              <a:gd name="connsiteX38" fmla="*/ 85725 w 2819512"/>
              <a:gd name="connsiteY38" fmla="*/ 571500 h 1331119"/>
              <a:gd name="connsiteX39" fmla="*/ 130969 w 2819512"/>
              <a:gd name="connsiteY39" fmla="*/ 600075 h 1331119"/>
              <a:gd name="connsiteX40" fmla="*/ 211931 w 2819512"/>
              <a:gd name="connsiteY40" fmla="*/ 631031 h 1331119"/>
              <a:gd name="connsiteX41" fmla="*/ 300037 w 2819512"/>
              <a:gd name="connsiteY41" fmla="*/ 654844 h 1331119"/>
              <a:gd name="connsiteX42" fmla="*/ 392906 w 2819512"/>
              <a:gd name="connsiteY42" fmla="*/ 676275 h 1331119"/>
              <a:gd name="connsiteX43" fmla="*/ 473869 w 2819512"/>
              <a:gd name="connsiteY43" fmla="*/ 690562 h 1331119"/>
              <a:gd name="connsiteX44" fmla="*/ 533400 w 2819512"/>
              <a:gd name="connsiteY44" fmla="*/ 704850 h 1331119"/>
              <a:gd name="connsiteX45" fmla="*/ 802481 w 2819512"/>
              <a:gd name="connsiteY45" fmla="*/ 781050 h 1331119"/>
              <a:gd name="connsiteX46" fmla="*/ 1059656 w 2819512"/>
              <a:gd name="connsiteY46" fmla="*/ 852487 h 1331119"/>
              <a:gd name="connsiteX0" fmla="*/ 1059656 w 2819512"/>
              <a:gd name="connsiteY0" fmla="*/ 852487 h 1331119"/>
              <a:gd name="connsiteX1" fmla="*/ 2628900 w 2819512"/>
              <a:gd name="connsiteY1" fmla="*/ 1295400 h 1331119"/>
              <a:gd name="connsiteX2" fmla="*/ 2712244 w 2819512"/>
              <a:gd name="connsiteY2" fmla="*/ 1316831 h 1331119"/>
              <a:gd name="connsiteX3" fmla="*/ 2752725 w 2819512"/>
              <a:gd name="connsiteY3" fmla="*/ 1326356 h 1331119"/>
              <a:gd name="connsiteX4" fmla="*/ 2788444 w 2819512"/>
              <a:gd name="connsiteY4" fmla="*/ 1331119 h 1331119"/>
              <a:gd name="connsiteX5" fmla="*/ 2800350 w 2819512"/>
              <a:gd name="connsiteY5" fmla="*/ 1321594 h 1331119"/>
              <a:gd name="connsiteX6" fmla="*/ 2817019 w 2819512"/>
              <a:gd name="connsiteY6" fmla="*/ 1304925 h 1331119"/>
              <a:gd name="connsiteX7" fmla="*/ 2819400 w 2819512"/>
              <a:gd name="connsiteY7" fmla="*/ 1285875 h 1331119"/>
              <a:gd name="connsiteX8" fmla="*/ 2819400 w 2819512"/>
              <a:gd name="connsiteY8" fmla="*/ 1264444 h 1331119"/>
              <a:gd name="connsiteX9" fmla="*/ 2800350 w 2819512"/>
              <a:gd name="connsiteY9" fmla="*/ 1245394 h 1331119"/>
              <a:gd name="connsiteX10" fmla="*/ 2412206 w 2819512"/>
              <a:gd name="connsiteY10" fmla="*/ 1107281 h 1331119"/>
              <a:gd name="connsiteX11" fmla="*/ 1743075 w 2819512"/>
              <a:gd name="connsiteY11" fmla="*/ 873919 h 1331119"/>
              <a:gd name="connsiteX12" fmla="*/ 1416844 w 2819512"/>
              <a:gd name="connsiteY12" fmla="*/ 754856 h 1331119"/>
              <a:gd name="connsiteX13" fmla="*/ 816769 w 2819512"/>
              <a:gd name="connsiteY13" fmla="*/ 538162 h 1331119"/>
              <a:gd name="connsiteX14" fmla="*/ 376237 w 2819512"/>
              <a:gd name="connsiteY14" fmla="*/ 378619 h 1331119"/>
              <a:gd name="connsiteX15" fmla="*/ 316706 w 2819512"/>
              <a:gd name="connsiteY15" fmla="*/ 357187 h 1331119"/>
              <a:gd name="connsiteX16" fmla="*/ 283369 w 2819512"/>
              <a:gd name="connsiteY16" fmla="*/ 342900 h 1331119"/>
              <a:gd name="connsiteX17" fmla="*/ 226219 w 2819512"/>
              <a:gd name="connsiteY17" fmla="*/ 304800 h 1331119"/>
              <a:gd name="connsiteX18" fmla="*/ 180975 w 2819512"/>
              <a:gd name="connsiteY18" fmla="*/ 264319 h 1331119"/>
              <a:gd name="connsiteX19" fmla="*/ 150019 w 2819512"/>
              <a:gd name="connsiteY19" fmla="*/ 228600 h 1331119"/>
              <a:gd name="connsiteX20" fmla="*/ 123825 w 2819512"/>
              <a:gd name="connsiteY20" fmla="*/ 185737 h 1331119"/>
              <a:gd name="connsiteX21" fmla="*/ 107156 w 2819512"/>
              <a:gd name="connsiteY21" fmla="*/ 147637 h 1331119"/>
              <a:gd name="connsiteX22" fmla="*/ 90487 w 2819512"/>
              <a:gd name="connsiteY22" fmla="*/ 109537 h 1331119"/>
              <a:gd name="connsiteX23" fmla="*/ 78581 w 2819512"/>
              <a:gd name="connsiteY23" fmla="*/ 54769 h 1331119"/>
              <a:gd name="connsiteX24" fmla="*/ 73819 w 2819512"/>
              <a:gd name="connsiteY24" fmla="*/ 21431 h 1331119"/>
              <a:gd name="connsiteX25" fmla="*/ 64294 w 2819512"/>
              <a:gd name="connsiteY25" fmla="*/ 2381 h 1331119"/>
              <a:gd name="connsiteX26" fmla="*/ 57150 w 2819512"/>
              <a:gd name="connsiteY26" fmla="*/ 0 h 1331119"/>
              <a:gd name="connsiteX27" fmla="*/ 38100 w 2819512"/>
              <a:gd name="connsiteY27" fmla="*/ 4762 h 1331119"/>
              <a:gd name="connsiteX28" fmla="*/ 23812 w 2819512"/>
              <a:gd name="connsiteY28" fmla="*/ 16669 h 1331119"/>
              <a:gd name="connsiteX29" fmla="*/ 14287 w 2819512"/>
              <a:gd name="connsiteY29" fmla="*/ 50006 h 1331119"/>
              <a:gd name="connsiteX30" fmla="*/ 7144 w 2819512"/>
              <a:gd name="connsiteY30" fmla="*/ 126206 h 1331119"/>
              <a:gd name="connsiteX31" fmla="*/ 0 w 2819512"/>
              <a:gd name="connsiteY31" fmla="*/ 221456 h 1331119"/>
              <a:gd name="connsiteX32" fmla="*/ 0 w 2819512"/>
              <a:gd name="connsiteY32" fmla="*/ 326231 h 1331119"/>
              <a:gd name="connsiteX33" fmla="*/ 9525 w 2819512"/>
              <a:gd name="connsiteY33" fmla="*/ 390525 h 1331119"/>
              <a:gd name="connsiteX34" fmla="*/ 35719 w 2819512"/>
              <a:gd name="connsiteY34" fmla="*/ 483394 h 1331119"/>
              <a:gd name="connsiteX35" fmla="*/ 50006 w 2819512"/>
              <a:gd name="connsiteY35" fmla="*/ 526256 h 1331119"/>
              <a:gd name="connsiteX36" fmla="*/ 64294 w 2819512"/>
              <a:gd name="connsiteY36" fmla="*/ 552450 h 1331119"/>
              <a:gd name="connsiteX37" fmla="*/ 85725 w 2819512"/>
              <a:gd name="connsiteY37" fmla="*/ 571500 h 1331119"/>
              <a:gd name="connsiteX38" fmla="*/ 130969 w 2819512"/>
              <a:gd name="connsiteY38" fmla="*/ 600075 h 1331119"/>
              <a:gd name="connsiteX39" fmla="*/ 211931 w 2819512"/>
              <a:gd name="connsiteY39" fmla="*/ 631031 h 1331119"/>
              <a:gd name="connsiteX40" fmla="*/ 300037 w 2819512"/>
              <a:gd name="connsiteY40" fmla="*/ 654844 h 1331119"/>
              <a:gd name="connsiteX41" fmla="*/ 392906 w 2819512"/>
              <a:gd name="connsiteY41" fmla="*/ 676275 h 1331119"/>
              <a:gd name="connsiteX42" fmla="*/ 473869 w 2819512"/>
              <a:gd name="connsiteY42" fmla="*/ 690562 h 1331119"/>
              <a:gd name="connsiteX43" fmla="*/ 533400 w 2819512"/>
              <a:gd name="connsiteY43" fmla="*/ 704850 h 1331119"/>
              <a:gd name="connsiteX44" fmla="*/ 802481 w 2819512"/>
              <a:gd name="connsiteY44" fmla="*/ 781050 h 1331119"/>
              <a:gd name="connsiteX45" fmla="*/ 1059656 w 2819512"/>
              <a:gd name="connsiteY45" fmla="*/ 852487 h 133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819512" h="1331119">
                <a:moveTo>
                  <a:pt x="1059656" y="852487"/>
                </a:moveTo>
                <a:lnTo>
                  <a:pt x="2628900" y="1295400"/>
                </a:lnTo>
                <a:lnTo>
                  <a:pt x="2712244" y="1316831"/>
                </a:lnTo>
                <a:cubicBezTo>
                  <a:pt x="2751114" y="1326548"/>
                  <a:pt x="2737253" y="1326356"/>
                  <a:pt x="2752725" y="1326356"/>
                </a:cubicBezTo>
                <a:lnTo>
                  <a:pt x="2788444" y="1331119"/>
                </a:lnTo>
                <a:cubicBezTo>
                  <a:pt x="2801031" y="1323567"/>
                  <a:pt x="2800350" y="1328603"/>
                  <a:pt x="2800350" y="1321594"/>
                </a:cubicBezTo>
                <a:cubicBezTo>
                  <a:pt x="2817622" y="1306789"/>
                  <a:pt x="2817019" y="1314624"/>
                  <a:pt x="2817019" y="1304925"/>
                </a:cubicBezTo>
                <a:cubicBezTo>
                  <a:pt x="2819512" y="1287470"/>
                  <a:pt x="2819400" y="1293869"/>
                  <a:pt x="2819400" y="1285875"/>
                </a:cubicBezTo>
                <a:lnTo>
                  <a:pt x="2819400" y="1264444"/>
                </a:lnTo>
                <a:lnTo>
                  <a:pt x="2800350" y="1245394"/>
                </a:lnTo>
                <a:cubicBezTo>
                  <a:pt x="2732484" y="1219200"/>
                  <a:pt x="2588418" y="1169193"/>
                  <a:pt x="2412206" y="1107281"/>
                </a:cubicBezTo>
                <a:lnTo>
                  <a:pt x="1743075" y="873919"/>
                </a:lnTo>
                <a:lnTo>
                  <a:pt x="1416844" y="754856"/>
                </a:lnTo>
                <a:lnTo>
                  <a:pt x="816769" y="538162"/>
                </a:lnTo>
                <a:lnTo>
                  <a:pt x="376237" y="378619"/>
                </a:lnTo>
                <a:lnTo>
                  <a:pt x="316706" y="357187"/>
                </a:lnTo>
                <a:lnTo>
                  <a:pt x="283369" y="342900"/>
                </a:lnTo>
                <a:lnTo>
                  <a:pt x="226219" y="304800"/>
                </a:lnTo>
                <a:lnTo>
                  <a:pt x="180975" y="264319"/>
                </a:lnTo>
                <a:lnTo>
                  <a:pt x="150019" y="228600"/>
                </a:lnTo>
                <a:lnTo>
                  <a:pt x="123825" y="185737"/>
                </a:lnTo>
                <a:lnTo>
                  <a:pt x="107156" y="147637"/>
                </a:lnTo>
                <a:lnTo>
                  <a:pt x="90487" y="109537"/>
                </a:lnTo>
                <a:lnTo>
                  <a:pt x="78581" y="54769"/>
                </a:lnTo>
                <a:lnTo>
                  <a:pt x="73819" y="21431"/>
                </a:lnTo>
                <a:lnTo>
                  <a:pt x="64294" y="2381"/>
                </a:lnTo>
                <a:lnTo>
                  <a:pt x="57150" y="0"/>
                </a:lnTo>
                <a:lnTo>
                  <a:pt x="38100" y="4762"/>
                </a:lnTo>
                <a:lnTo>
                  <a:pt x="23812" y="16669"/>
                </a:lnTo>
                <a:lnTo>
                  <a:pt x="14287" y="50006"/>
                </a:lnTo>
                <a:lnTo>
                  <a:pt x="7144" y="126206"/>
                </a:lnTo>
                <a:lnTo>
                  <a:pt x="0" y="221456"/>
                </a:lnTo>
                <a:lnTo>
                  <a:pt x="0" y="326231"/>
                </a:lnTo>
                <a:lnTo>
                  <a:pt x="9525" y="390525"/>
                </a:lnTo>
                <a:lnTo>
                  <a:pt x="35719" y="483394"/>
                </a:lnTo>
                <a:lnTo>
                  <a:pt x="50006" y="526256"/>
                </a:lnTo>
                <a:lnTo>
                  <a:pt x="64294" y="552450"/>
                </a:lnTo>
                <a:lnTo>
                  <a:pt x="85725" y="571500"/>
                </a:lnTo>
                <a:lnTo>
                  <a:pt x="130969" y="600075"/>
                </a:lnTo>
                <a:lnTo>
                  <a:pt x="211931" y="631031"/>
                </a:lnTo>
                <a:lnTo>
                  <a:pt x="300037" y="654844"/>
                </a:lnTo>
                <a:lnTo>
                  <a:pt x="392906" y="676275"/>
                </a:lnTo>
                <a:lnTo>
                  <a:pt x="473869" y="690562"/>
                </a:lnTo>
                <a:lnTo>
                  <a:pt x="533400" y="704850"/>
                </a:lnTo>
                <a:lnTo>
                  <a:pt x="802481" y="781050"/>
                </a:lnTo>
                <a:lnTo>
                  <a:pt x="1059656" y="852487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CE21E9C-934E-477D-9037-4E3205EB4342}"/>
              </a:ext>
            </a:extLst>
          </p:cNvPr>
          <p:cNvSpPr/>
          <p:nvPr/>
        </p:nvSpPr>
        <p:spPr>
          <a:xfrm>
            <a:off x="6745288" y="4214813"/>
            <a:ext cx="1041400" cy="1270000"/>
          </a:xfrm>
          <a:custGeom>
            <a:avLst/>
            <a:gdLst>
              <a:gd name="connsiteX0" fmla="*/ 326232 w 1040607"/>
              <a:gd name="connsiteY0" fmla="*/ 192881 h 1269206"/>
              <a:gd name="connsiteX1" fmla="*/ 459582 w 1040607"/>
              <a:gd name="connsiteY1" fmla="*/ 290512 h 1269206"/>
              <a:gd name="connsiteX2" fmla="*/ 550069 w 1040607"/>
              <a:gd name="connsiteY2" fmla="*/ 359568 h 1269206"/>
              <a:gd name="connsiteX3" fmla="*/ 650082 w 1040607"/>
              <a:gd name="connsiteY3" fmla="*/ 440531 h 1269206"/>
              <a:gd name="connsiteX4" fmla="*/ 714375 w 1040607"/>
              <a:gd name="connsiteY4" fmla="*/ 497681 h 1269206"/>
              <a:gd name="connsiteX5" fmla="*/ 776288 w 1040607"/>
              <a:gd name="connsiteY5" fmla="*/ 554831 h 1269206"/>
              <a:gd name="connsiteX6" fmla="*/ 838200 w 1040607"/>
              <a:gd name="connsiteY6" fmla="*/ 621506 h 1269206"/>
              <a:gd name="connsiteX7" fmla="*/ 892969 w 1040607"/>
              <a:gd name="connsiteY7" fmla="*/ 690562 h 1269206"/>
              <a:gd name="connsiteX8" fmla="*/ 923925 w 1040607"/>
              <a:gd name="connsiteY8" fmla="*/ 740568 h 1269206"/>
              <a:gd name="connsiteX9" fmla="*/ 959644 w 1040607"/>
              <a:gd name="connsiteY9" fmla="*/ 800100 h 1269206"/>
              <a:gd name="connsiteX10" fmla="*/ 995363 w 1040607"/>
              <a:gd name="connsiteY10" fmla="*/ 876300 h 1269206"/>
              <a:gd name="connsiteX11" fmla="*/ 1019175 w 1040607"/>
              <a:gd name="connsiteY11" fmla="*/ 947737 h 1269206"/>
              <a:gd name="connsiteX12" fmla="*/ 1031082 w 1040607"/>
              <a:gd name="connsiteY12" fmla="*/ 1007268 h 1269206"/>
              <a:gd name="connsiteX13" fmla="*/ 1038225 w 1040607"/>
              <a:gd name="connsiteY13" fmla="*/ 1071562 h 1269206"/>
              <a:gd name="connsiteX14" fmla="*/ 1040607 w 1040607"/>
              <a:gd name="connsiteY14" fmla="*/ 1135856 h 1269206"/>
              <a:gd name="connsiteX15" fmla="*/ 1031082 w 1040607"/>
              <a:gd name="connsiteY15" fmla="*/ 1181100 h 1269206"/>
              <a:gd name="connsiteX16" fmla="*/ 1014413 w 1040607"/>
              <a:gd name="connsiteY16" fmla="*/ 1216818 h 1269206"/>
              <a:gd name="connsiteX17" fmla="*/ 981075 w 1040607"/>
              <a:gd name="connsiteY17" fmla="*/ 1247775 h 1269206"/>
              <a:gd name="connsiteX18" fmla="*/ 947738 w 1040607"/>
              <a:gd name="connsiteY18" fmla="*/ 1259681 h 1269206"/>
              <a:gd name="connsiteX19" fmla="*/ 909638 w 1040607"/>
              <a:gd name="connsiteY19" fmla="*/ 1269206 h 1269206"/>
              <a:gd name="connsiteX20" fmla="*/ 873919 w 1040607"/>
              <a:gd name="connsiteY20" fmla="*/ 1269206 h 1269206"/>
              <a:gd name="connsiteX21" fmla="*/ 826294 w 1040607"/>
              <a:gd name="connsiteY21" fmla="*/ 1262062 h 1269206"/>
              <a:gd name="connsiteX22" fmla="*/ 781050 w 1040607"/>
              <a:gd name="connsiteY22" fmla="*/ 1238250 h 1269206"/>
              <a:gd name="connsiteX23" fmla="*/ 747713 w 1040607"/>
              <a:gd name="connsiteY23" fmla="*/ 1200150 h 1269206"/>
              <a:gd name="connsiteX24" fmla="*/ 728663 w 1040607"/>
              <a:gd name="connsiteY24" fmla="*/ 1162050 h 1269206"/>
              <a:gd name="connsiteX25" fmla="*/ 707232 w 1040607"/>
              <a:gd name="connsiteY25" fmla="*/ 1097756 h 1269206"/>
              <a:gd name="connsiteX26" fmla="*/ 673894 w 1040607"/>
              <a:gd name="connsiteY26" fmla="*/ 1007268 h 1269206"/>
              <a:gd name="connsiteX27" fmla="*/ 619125 w 1040607"/>
              <a:gd name="connsiteY27" fmla="*/ 876300 h 1269206"/>
              <a:gd name="connsiteX28" fmla="*/ 561975 w 1040607"/>
              <a:gd name="connsiteY28" fmla="*/ 764381 h 1269206"/>
              <a:gd name="connsiteX29" fmla="*/ 492919 w 1040607"/>
              <a:gd name="connsiteY29" fmla="*/ 640556 h 1269206"/>
              <a:gd name="connsiteX30" fmla="*/ 426244 w 1040607"/>
              <a:gd name="connsiteY30" fmla="*/ 516731 h 1269206"/>
              <a:gd name="connsiteX31" fmla="*/ 373857 w 1040607"/>
              <a:gd name="connsiteY31" fmla="*/ 452437 h 1269206"/>
              <a:gd name="connsiteX32" fmla="*/ 273844 w 1040607"/>
              <a:gd name="connsiteY32" fmla="*/ 330993 h 1269206"/>
              <a:gd name="connsiteX33" fmla="*/ 161925 w 1040607"/>
              <a:gd name="connsiteY33" fmla="*/ 209550 h 1269206"/>
              <a:gd name="connsiteX34" fmla="*/ 66675 w 1040607"/>
              <a:gd name="connsiteY34" fmla="*/ 114300 h 1269206"/>
              <a:gd name="connsiteX35" fmla="*/ 14288 w 1040607"/>
              <a:gd name="connsiteY35" fmla="*/ 69056 h 1269206"/>
              <a:gd name="connsiteX36" fmla="*/ 0 w 1040607"/>
              <a:gd name="connsiteY36" fmla="*/ 38100 h 1269206"/>
              <a:gd name="connsiteX37" fmla="*/ 0 w 1040607"/>
              <a:gd name="connsiteY37" fmla="*/ 9525 h 1269206"/>
              <a:gd name="connsiteX38" fmla="*/ 9525 w 1040607"/>
              <a:gd name="connsiteY38" fmla="*/ 0 h 1269206"/>
              <a:gd name="connsiteX39" fmla="*/ 26194 w 1040607"/>
              <a:gd name="connsiteY39" fmla="*/ 0 h 1269206"/>
              <a:gd name="connsiteX40" fmla="*/ 54769 w 1040607"/>
              <a:gd name="connsiteY40" fmla="*/ 16668 h 1269206"/>
              <a:gd name="connsiteX41" fmla="*/ 145257 w 1040607"/>
              <a:gd name="connsiteY41" fmla="*/ 71437 h 1269206"/>
              <a:gd name="connsiteX42" fmla="*/ 326232 w 1040607"/>
              <a:gd name="connsiteY42" fmla="*/ 192881 h 126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40607" h="1269206">
                <a:moveTo>
                  <a:pt x="326232" y="192881"/>
                </a:moveTo>
                <a:lnTo>
                  <a:pt x="459582" y="290512"/>
                </a:lnTo>
                <a:lnTo>
                  <a:pt x="550069" y="359568"/>
                </a:lnTo>
                <a:lnTo>
                  <a:pt x="650082" y="440531"/>
                </a:lnTo>
                <a:lnTo>
                  <a:pt x="714375" y="497681"/>
                </a:lnTo>
                <a:lnTo>
                  <a:pt x="776288" y="554831"/>
                </a:lnTo>
                <a:lnTo>
                  <a:pt x="838200" y="621506"/>
                </a:lnTo>
                <a:lnTo>
                  <a:pt x="892969" y="690562"/>
                </a:lnTo>
                <a:lnTo>
                  <a:pt x="923925" y="740568"/>
                </a:lnTo>
                <a:lnTo>
                  <a:pt x="959644" y="800100"/>
                </a:lnTo>
                <a:lnTo>
                  <a:pt x="995363" y="876300"/>
                </a:lnTo>
                <a:lnTo>
                  <a:pt x="1019175" y="947737"/>
                </a:lnTo>
                <a:lnTo>
                  <a:pt x="1031082" y="1007268"/>
                </a:lnTo>
                <a:lnTo>
                  <a:pt x="1038225" y="1071562"/>
                </a:lnTo>
                <a:lnTo>
                  <a:pt x="1040607" y="1135856"/>
                </a:lnTo>
                <a:lnTo>
                  <a:pt x="1031082" y="1181100"/>
                </a:lnTo>
                <a:lnTo>
                  <a:pt x="1014413" y="1216818"/>
                </a:lnTo>
                <a:lnTo>
                  <a:pt x="981075" y="1247775"/>
                </a:lnTo>
                <a:lnTo>
                  <a:pt x="947738" y="1259681"/>
                </a:lnTo>
                <a:lnTo>
                  <a:pt x="909638" y="1269206"/>
                </a:lnTo>
                <a:lnTo>
                  <a:pt x="873919" y="1269206"/>
                </a:lnTo>
                <a:lnTo>
                  <a:pt x="826294" y="1262062"/>
                </a:lnTo>
                <a:lnTo>
                  <a:pt x="781050" y="1238250"/>
                </a:lnTo>
                <a:lnTo>
                  <a:pt x="747713" y="1200150"/>
                </a:lnTo>
                <a:lnTo>
                  <a:pt x="728663" y="1162050"/>
                </a:lnTo>
                <a:lnTo>
                  <a:pt x="707232" y="1097756"/>
                </a:lnTo>
                <a:lnTo>
                  <a:pt x="673894" y="1007268"/>
                </a:lnTo>
                <a:lnTo>
                  <a:pt x="619125" y="876300"/>
                </a:lnTo>
                <a:lnTo>
                  <a:pt x="561975" y="764381"/>
                </a:lnTo>
                <a:lnTo>
                  <a:pt x="492919" y="640556"/>
                </a:lnTo>
                <a:lnTo>
                  <a:pt x="426244" y="516731"/>
                </a:lnTo>
                <a:lnTo>
                  <a:pt x="373857" y="452437"/>
                </a:lnTo>
                <a:lnTo>
                  <a:pt x="273844" y="330993"/>
                </a:lnTo>
                <a:lnTo>
                  <a:pt x="161925" y="209550"/>
                </a:lnTo>
                <a:lnTo>
                  <a:pt x="66675" y="114300"/>
                </a:lnTo>
                <a:lnTo>
                  <a:pt x="14288" y="69056"/>
                </a:lnTo>
                <a:lnTo>
                  <a:pt x="0" y="38100"/>
                </a:lnTo>
                <a:lnTo>
                  <a:pt x="0" y="9525"/>
                </a:lnTo>
                <a:lnTo>
                  <a:pt x="9525" y="0"/>
                </a:lnTo>
                <a:lnTo>
                  <a:pt x="26194" y="0"/>
                </a:lnTo>
                <a:lnTo>
                  <a:pt x="54769" y="16668"/>
                </a:lnTo>
                <a:lnTo>
                  <a:pt x="145257" y="71437"/>
                </a:lnTo>
                <a:lnTo>
                  <a:pt x="326232" y="1928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B8553BE-93AF-4C5B-9F36-147CD7473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584325"/>
            <a:ext cx="3614738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341118C-4D5C-422B-907D-8091FCF4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1584325"/>
            <a:ext cx="3602038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57397FBE-B466-4527-9906-272711AE16BA}"/>
              </a:ext>
            </a:extLst>
          </p:cNvPr>
          <p:cNvSpPr/>
          <p:nvPr/>
        </p:nvSpPr>
        <p:spPr>
          <a:xfrm rot="16200000">
            <a:off x="3729832" y="2988469"/>
            <a:ext cx="1566862" cy="654050"/>
          </a:xfrm>
          <a:custGeom>
            <a:avLst/>
            <a:gdLst>
              <a:gd name="connsiteX0" fmla="*/ 642937 w 1566862"/>
              <a:gd name="connsiteY0" fmla="*/ 561975 h 654844"/>
              <a:gd name="connsiteX1" fmla="*/ 1033462 w 1566862"/>
              <a:gd name="connsiteY1" fmla="*/ 495300 h 654844"/>
              <a:gd name="connsiteX2" fmla="*/ 1131094 w 1566862"/>
              <a:gd name="connsiteY2" fmla="*/ 478631 h 654844"/>
              <a:gd name="connsiteX3" fmla="*/ 1250156 w 1566862"/>
              <a:gd name="connsiteY3" fmla="*/ 464344 h 654844"/>
              <a:gd name="connsiteX4" fmla="*/ 1333500 w 1566862"/>
              <a:gd name="connsiteY4" fmla="*/ 454819 h 654844"/>
              <a:gd name="connsiteX5" fmla="*/ 1364456 w 1566862"/>
              <a:gd name="connsiteY5" fmla="*/ 450056 h 654844"/>
              <a:gd name="connsiteX6" fmla="*/ 1378744 w 1566862"/>
              <a:gd name="connsiteY6" fmla="*/ 421481 h 654844"/>
              <a:gd name="connsiteX7" fmla="*/ 1438275 w 1566862"/>
              <a:gd name="connsiteY7" fmla="*/ 314325 h 654844"/>
              <a:gd name="connsiteX8" fmla="*/ 1493044 w 1566862"/>
              <a:gd name="connsiteY8" fmla="*/ 200025 h 654844"/>
              <a:gd name="connsiteX9" fmla="*/ 1554956 w 1566862"/>
              <a:gd name="connsiteY9" fmla="*/ 66675 h 654844"/>
              <a:gd name="connsiteX10" fmla="*/ 1564481 w 1566862"/>
              <a:gd name="connsiteY10" fmla="*/ 38100 h 654844"/>
              <a:gd name="connsiteX11" fmla="*/ 1566862 w 1566862"/>
              <a:gd name="connsiteY11" fmla="*/ 21431 h 654844"/>
              <a:gd name="connsiteX12" fmla="*/ 1564481 w 1566862"/>
              <a:gd name="connsiteY12" fmla="*/ 9525 h 654844"/>
              <a:gd name="connsiteX13" fmla="*/ 1552575 w 1566862"/>
              <a:gd name="connsiteY13" fmla="*/ 2381 h 654844"/>
              <a:gd name="connsiteX14" fmla="*/ 1528762 w 1566862"/>
              <a:gd name="connsiteY14" fmla="*/ 0 h 654844"/>
              <a:gd name="connsiteX15" fmla="*/ 1507331 w 1566862"/>
              <a:gd name="connsiteY15" fmla="*/ 9525 h 654844"/>
              <a:gd name="connsiteX16" fmla="*/ 1476375 w 1566862"/>
              <a:gd name="connsiteY16" fmla="*/ 35719 h 654844"/>
              <a:gd name="connsiteX17" fmla="*/ 1402556 w 1566862"/>
              <a:gd name="connsiteY17" fmla="*/ 88106 h 654844"/>
              <a:gd name="connsiteX18" fmla="*/ 1293019 w 1566862"/>
              <a:gd name="connsiteY18" fmla="*/ 154781 h 654844"/>
              <a:gd name="connsiteX19" fmla="*/ 1219200 w 1566862"/>
              <a:gd name="connsiteY19" fmla="*/ 192881 h 654844"/>
              <a:gd name="connsiteX20" fmla="*/ 1169194 w 1566862"/>
              <a:gd name="connsiteY20" fmla="*/ 214313 h 654844"/>
              <a:gd name="connsiteX21" fmla="*/ 1107281 w 1566862"/>
              <a:gd name="connsiteY21" fmla="*/ 230981 h 654844"/>
              <a:gd name="connsiteX22" fmla="*/ 259556 w 1566862"/>
              <a:gd name="connsiteY22" fmla="*/ 376238 h 654844"/>
              <a:gd name="connsiteX23" fmla="*/ 195262 w 1566862"/>
              <a:gd name="connsiteY23" fmla="*/ 388144 h 654844"/>
              <a:gd name="connsiteX24" fmla="*/ 159544 w 1566862"/>
              <a:gd name="connsiteY24" fmla="*/ 400050 h 654844"/>
              <a:gd name="connsiteX25" fmla="*/ 109537 w 1566862"/>
              <a:gd name="connsiteY25" fmla="*/ 423863 h 654844"/>
              <a:gd name="connsiteX26" fmla="*/ 61912 w 1566862"/>
              <a:gd name="connsiteY26" fmla="*/ 447675 h 654844"/>
              <a:gd name="connsiteX27" fmla="*/ 28575 w 1566862"/>
              <a:gd name="connsiteY27" fmla="*/ 473869 h 654844"/>
              <a:gd name="connsiteX28" fmla="*/ 7144 w 1566862"/>
              <a:gd name="connsiteY28" fmla="*/ 500063 h 654844"/>
              <a:gd name="connsiteX29" fmla="*/ 0 w 1566862"/>
              <a:gd name="connsiteY29" fmla="*/ 523875 h 654844"/>
              <a:gd name="connsiteX30" fmla="*/ 0 w 1566862"/>
              <a:gd name="connsiteY30" fmla="*/ 545306 h 654844"/>
              <a:gd name="connsiteX31" fmla="*/ 0 w 1566862"/>
              <a:gd name="connsiteY31" fmla="*/ 566738 h 654844"/>
              <a:gd name="connsiteX32" fmla="*/ 7144 w 1566862"/>
              <a:gd name="connsiteY32" fmla="*/ 585788 h 654844"/>
              <a:gd name="connsiteX33" fmla="*/ 26194 w 1566862"/>
              <a:gd name="connsiteY33" fmla="*/ 600075 h 654844"/>
              <a:gd name="connsiteX34" fmla="*/ 83344 w 1566862"/>
              <a:gd name="connsiteY34" fmla="*/ 628650 h 654844"/>
              <a:gd name="connsiteX35" fmla="*/ 135731 w 1566862"/>
              <a:gd name="connsiteY35" fmla="*/ 645319 h 654844"/>
              <a:gd name="connsiteX36" fmla="*/ 169069 w 1566862"/>
              <a:gd name="connsiteY36" fmla="*/ 652463 h 654844"/>
              <a:gd name="connsiteX37" fmla="*/ 200025 w 1566862"/>
              <a:gd name="connsiteY37" fmla="*/ 654844 h 654844"/>
              <a:gd name="connsiteX38" fmla="*/ 273844 w 1566862"/>
              <a:gd name="connsiteY38" fmla="*/ 635794 h 654844"/>
              <a:gd name="connsiteX39" fmla="*/ 333375 w 1566862"/>
              <a:gd name="connsiteY39" fmla="*/ 619125 h 654844"/>
              <a:gd name="connsiteX40" fmla="*/ 385762 w 1566862"/>
              <a:gd name="connsiteY40" fmla="*/ 602456 h 654844"/>
              <a:gd name="connsiteX41" fmla="*/ 509587 w 1566862"/>
              <a:gd name="connsiteY41" fmla="*/ 583406 h 654844"/>
              <a:gd name="connsiteX42" fmla="*/ 642937 w 1566862"/>
              <a:gd name="connsiteY42" fmla="*/ 561975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66862" h="654844">
                <a:moveTo>
                  <a:pt x="642937" y="561975"/>
                </a:moveTo>
                <a:lnTo>
                  <a:pt x="1033462" y="495300"/>
                </a:lnTo>
                <a:lnTo>
                  <a:pt x="1131094" y="478631"/>
                </a:lnTo>
                <a:cubicBezTo>
                  <a:pt x="1170770" y="473773"/>
                  <a:pt x="1210184" y="464344"/>
                  <a:pt x="1250156" y="464344"/>
                </a:cubicBezTo>
                <a:lnTo>
                  <a:pt x="1333500" y="454819"/>
                </a:lnTo>
                <a:lnTo>
                  <a:pt x="1364456" y="450056"/>
                </a:lnTo>
                <a:lnTo>
                  <a:pt x="1378744" y="421481"/>
                </a:lnTo>
                <a:lnTo>
                  <a:pt x="1438275" y="314325"/>
                </a:lnTo>
                <a:lnTo>
                  <a:pt x="1493044" y="200025"/>
                </a:lnTo>
                <a:lnTo>
                  <a:pt x="1554956" y="66675"/>
                </a:lnTo>
                <a:lnTo>
                  <a:pt x="1564481" y="38100"/>
                </a:lnTo>
                <a:lnTo>
                  <a:pt x="1566862" y="21431"/>
                </a:lnTo>
                <a:lnTo>
                  <a:pt x="1564481" y="9525"/>
                </a:lnTo>
                <a:lnTo>
                  <a:pt x="1552575" y="2381"/>
                </a:lnTo>
                <a:lnTo>
                  <a:pt x="1528762" y="0"/>
                </a:lnTo>
                <a:lnTo>
                  <a:pt x="1507331" y="9525"/>
                </a:lnTo>
                <a:lnTo>
                  <a:pt x="1476375" y="35719"/>
                </a:lnTo>
                <a:lnTo>
                  <a:pt x="1402556" y="88106"/>
                </a:lnTo>
                <a:lnTo>
                  <a:pt x="1293019" y="154781"/>
                </a:lnTo>
                <a:lnTo>
                  <a:pt x="1219200" y="192881"/>
                </a:lnTo>
                <a:lnTo>
                  <a:pt x="1169194" y="214313"/>
                </a:lnTo>
                <a:lnTo>
                  <a:pt x="1107281" y="230981"/>
                </a:lnTo>
                <a:lnTo>
                  <a:pt x="259556" y="376238"/>
                </a:lnTo>
                <a:lnTo>
                  <a:pt x="195262" y="388144"/>
                </a:lnTo>
                <a:lnTo>
                  <a:pt x="159544" y="400050"/>
                </a:lnTo>
                <a:lnTo>
                  <a:pt x="109537" y="423863"/>
                </a:lnTo>
                <a:lnTo>
                  <a:pt x="61912" y="447675"/>
                </a:lnTo>
                <a:lnTo>
                  <a:pt x="28575" y="473869"/>
                </a:lnTo>
                <a:lnTo>
                  <a:pt x="7144" y="500063"/>
                </a:lnTo>
                <a:lnTo>
                  <a:pt x="0" y="523875"/>
                </a:lnTo>
                <a:lnTo>
                  <a:pt x="0" y="545306"/>
                </a:lnTo>
                <a:lnTo>
                  <a:pt x="0" y="566738"/>
                </a:lnTo>
                <a:lnTo>
                  <a:pt x="7144" y="585788"/>
                </a:lnTo>
                <a:lnTo>
                  <a:pt x="26194" y="600075"/>
                </a:lnTo>
                <a:lnTo>
                  <a:pt x="83344" y="628650"/>
                </a:lnTo>
                <a:lnTo>
                  <a:pt x="135731" y="645319"/>
                </a:lnTo>
                <a:lnTo>
                  <a:pt x="169069" y="652463"/>
                </a:lnTo>
                <a:lnTo>
                  <a:pt x="200025" y="654844"/>
                </a:lnTo>
                <a:lnTo>
                  <a:pt x="273844" y="635794"/>
                </a:lnTo>
                <a:lnTo>
                  <a:pt x="333375" y="619125"/>
                </a:lnTo>
                <a:lnTo>
                  <a:pt x="385762" y="602456"/>
                </a:lnTo>
                <a:lnTo>
                  <a:pt x="509587" y="583406"/>
                </a:lnTo>
                <a:lnTo>
                  <a:pt x="642937" y="5619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1543330-088C-4551-BE6B-2739462F5A55}"/>
              </a:ext>
            </a:extLst>
          </p:cNvPr>
          <p:cNvSpPr/>
          <p:nvPr/>
        </p:nvSpPr>
        <p:spPr>
          <a:xfrm rot="19800000">
            <a:off x="4748213" y="1970089"/>
            <a:ext cx="2798762" cy="1608137"/>
          </a:xfrm>
          <a:custGeom>
            <a:avLst/>
            <a:gdLst>
              <a:gd name="connsiteX0" fmla="*/ 716065 w 2805019"/>
              <a:gd name="connsiteY0" fmla="*/ 502276 h 1607283"/>
              <a:gd name="connsiteX1" fmla="*/ 1084401 w 2805019"/>
              <a:gd name="connsiteY1" fmla="*/ 661974 h 1607283"/>
              <a:gd name="connsiteX2" fmla="*/ 1470767 w 2805019"/>
              <a:gd name="connsiteY2" fmla="*/ 819096 h 1607283"/>
              <a:gd name="connsiteX3" fmla="*/ 2106984 w 2805019"/>
              <a:gd name="connsiteY3" fmla="*/ 1120462 h 1607283"/>
              <a:gd name="connsiteX4" fmla="*/ 2395470 w 2805019"/>
              <a:gd name="connsiteY4" fmla="*/ 1256978 h 1607283"/>
              <a:gd name="connsiteX5" fmla="*/ 2426380 w 2805019"/>
              <a:gd name="connsiteY5" fmla="*/ 1275008 h 1607283"/>
              <a:gd name="connsiteX6" fmla="*/ 2444410 w 2805019"/>
              <a:gd name="connsiteY6" fmla="*/ 1287887 h 1607283"/>
              <a:gd name="connsiteX7" fmla="*/ 2465016 w 2805019"/>
              <a:gd name="connsiteY7" fmla="*/ 1305918 h 1607283"/>
              <a:gd name="connsiteX8" fmla="*/ 2477895 w 2805019"/>
              <a:gd name="connsiteY8" fmla="*/ 1326524 h 1607283"/>
              <a:gd name="connsiteX9" fmla="*/ 2485622 w 2805019"/>
              <a:gd name="connsiteY9" fmla="*/ 1341979 h 1607283"/>
              <a:gd name="connsiteX10" fmla="*/ 2488198 w 2805019"/>
              <a:gd name="connsiteY10" fmla="*/ 1354857 h 1607283"/>
              <a:gd name="connsiteX11" fmla="*/ 2485622 w 2805019"/>
              <a:gd name="connsiteY11" fmla="*/ 1372888 h 1607283"/>
              <a:gd name="connsiteX12" fmla="*/ 2480471 w 2805019"/>
              <a:gd name="connsiteY12" fmla="*/ 1388342 h 1607283"/>
              <a:gd name="connsiteX13" fmla="*/ 2797291 w 2805019"/>
              <a:gd name="connsiteY13" fmla="*/ 1607283 h 1607283"/>
              <a:gd name="connsiteX14" fmla="*/ 2802443 w 2805019"/>
              <a:gd name="connsiteY14" fmla="*/ 1596980 h 1607283"/>
              <a:gd name="connsiteX15" fmla="*/ 2805019 w 2805019"/>
              <a:gd name="connsiteY15" fmla="*/ 1578950 h 1607283"/>
              <a:gd name="connsiteX16" fmla="*/ 2802443 w 2805019"/>
              <a:gd name="connsiteY16" fmla="*/ 1558344 h 1607283"/>
              <a:gd name="connsiteX17" fmla="*/ 2794715 w 2805019"/>
              <a:gd name="connsiteY17" fmla="*/ 1517131 h 1607283"/>
              <a:gd name="connsiteX18" fmla="*/ 2781837 w 2805019"/>
              <a:gd name="connsiteY18" fmla="*/ 1457888 h 1607283"/>
              <a:gd name="connsiteX19" fmla="*/ 2763806 w 2805019"/>
              <a:gd name="connsiteY19" fmla="*/ 1385767 h 1607283"/>
              <a:gd name="connsiteX20" fmla="*/ 2732897 w 2805019"/>
              <a:gd name="connsiteY20" fmla="*/ 1287887 h 1607283"/>
              <a:gd name="connsiteX21" fmla="*/ 2696836 w 2805019"/>
              <a:gd name="connsiteY21" fmla="*/ 1210614 h 1607283"/>
              <a:gd name="connsiteX22" fmla="*/ 2665927 w 2805019"/>
              <a:gd name="connsiteY22" fmla="*/ 1169402 h 1607283"/>
              <a:gd name="connsiteX23" fmla="*/ 2645321 w 2805019"/>
              <a:gd name="connsiteY23" fmla="*/ 1143644 h 1607283"/>
              <a:gd name="connsiteX24" fmla="*/ 2627290 w 2805019"/>
              <a:gd name="connsiteY24" fmla="*/ 1135917 h 1607283"/>
              <a:gd name="connsiteX25" fmla="*/ 2562896 w 2805019"/>
              <a:gd name="connsiteY25" fmla="*/ 1117886 h 1607283"/>
              <a:gd name="connsiteX26" fmla="*/ 2526835 w 2805019"/>
              <a:gd name="connsiteY26" fmla="*/ 1105007 h 1607283"/>
              <a:gd name="connsiteX27" fmla="*/ 2387743 w 2805019"/>
              <a:gd name="connsiteY27" fmla="*/ 1043189 h 1607283"/>
              <a:gd name="connsiteX28" fmla="*/ 2068347 w 2805019"/>
              <a:gd name="connsiteY28" fmla="*/ 906673 h 1607283"/>
              <a:gd name="connsiteX29" fmla="*/ 1506828 w 2805019"/>
              <a:gd name="connsiteY29" fmla="*/ 661974 h 1607283"/>
              <a:gd name="connsiteX30" fmla="*/ 1218341 w 2805019"/>
              <a:gd name="connsiteY30" fmla="*/ 528034 h 1607283"/>
              <a:gd name="connsiteX31" fmla="*/ 481670 w 2805019"/>
              <a:gd name="connsiteY31" fmla="*/ 190607 h 1607283"/>
              <a:gd name="connsiteX32" fmla="*/ 180304 w 2805019"/>
              <a:gd name="connsiteY32" fmla="*/ 46364 h 1607283"/>
              <a:gd name="connsiteX33" fmla="*/ 115910 w 2805019"/>
              <a:gd name="connsiteY33" fmla="*/ 15455 h 1607283"/>
              <a:gd name="connsiteX34" fmla="*/ 103031 w 2805019"/>
              <a:gd name="connsiteY34" fmla="*/ 0 h 1607283"/>
              <a:gd name="connsiteX35" fmla="*/ 5151 w 2805019"/>
              <a:gd name="connsiteY35" fmla="*/ 211213 h 1607283"/>
              <a:gd name="connsiteX36" fmla="*/ 0 w 2805019"/>
              <a:gd name="connsiteY36" fmla="*/ 218941 h 1607283"/>
              <a:gd name="connsiteX37" fmla="*/ 10303 w 2805019"/>
              <a:gd name="connsiteY37" fmla="*/ 216365 h 1607283"/>
              <a:gd name="connsiteX38" fmla="*/ 72122 w 2805019"/>
              <a:gd name="connsiteY38" fmla="*/ 242123 h 1607283"/>
              <a:gd name="connsiteX39" fmla="*/ 293638 w 2805019"/>
              <a:gd name="connsiteY39" fmla="*/ 327123 h 1607283"/>
              <a:gd name="connsiteX40" fmla="*/ 510003 w 2805019"/>
              <a:gd name="connsiteY40" fmla="*/ 414700 h 1607283"/>
              <a:gd name="connsiteX41" fmla="*/ 716065 w 2805019"/>
              <a:gd name="connsiteY41" fmla="*/ 502276 h 1607283"/>
              <a:gd name="connsiteX0" fmla="*/ 710914 w 2799868"/>
              <a:gd name="connsiteY0" fmla="*/ 502276 h 1607283"/>
              <a:gd name="connsiteX1" fmla="*/ 1079250 w 2799868"/>
              <a:gd name="connsiteY1" fmla="*/ 661974 h 1607283"/>
              <a:gd name="connsiteX2" fmla="*/ 1465616 w 2799868"/>
              <a:gd name="connsiteY2" fmla="*/ 819096 h 1607283"/>
              <a:gd name="connsiteX3" fmla="*/ 2101833 w 2799868"/>
              <a:gd name="connsiteY3" fmla="*/ 1120462 h 1607283"/>
              <a:gd name="connsiteX4" fmla="*/ 2390319 w 2799868"/>
              <a:gd name="connsiteY4" fmla="*/ 1256978 h 1607283"/>
              <a:gd name="connsiteX5" fmla="*/ 2421229 w 2799868"/>
              <a:gd name="connsiteY5" fmla="*/ 1275008 h 1607283"/>
              <a:gd name="connsiteX6" fmla="*/ 2439259 w 2799868"/>
              <a:gd name="connsiteY6" fmla="*/ 1287887 h 1607283"/>
              <a:gd name="connsiteX7" fmla="*/ 2459865 w 2799868"/>
              <a:gd name="connsiteY7" fmla="*/ 1305918 h 1607283"/>
              <a:gd name="connsiteX8" fmla="*/ 2472744 w 2799868"/>
              <a:gd name="connsiteY8" fmla="*/ 1326524 h 1607283"/>
              <a:gd name="connsiteX9" fmla="*/ 2480471 w 2799868"/>
              <a:gd name="connsiteY9" fmla="*/ 1341979 h 1607283"/>
              <a:gd name="connsiteX10" fmla="*/ 2483047 w 2799868"/>
              <a:gd name="connsiteY10" fmla="*/ 1354857 h 1607283"/>
              <a:gd name="connsiteX11" fmla="*/ 2480471 w 2799868"/>
              <a:gd name="connsiteY11" fmla="*/ 1372888 h 1607283"/>
              <a:gd name="connsiteX12" fmla="*/ 2475320 w 2799868"/>
              <a:gd name="connsiteY12" fmla="*/ 1388342 h 1607283"/>
              <a:gd name="connsiteX13" fmla="*/ 2792140 w 2799868"/>
              <a:gd name="connsiteY13" fmla="*/ 1607283 h 1607283"/>
              <a:gd name="connsiteX14" fmla="*/ 2797292 w 2799868"/>
              <a:gd name="connsiteY14" fmla="*/ 1596980 h 1607283"/>
              <a:gd name="connsiteX15" fmla="*/ 2799868 w 2799868"/>
              <a:gd name="connsiteY15" fmla="*/ 1578950 h 1607283"/>
              <a:gd name="connsiteX16" fmla="*/ 2797292 w 2799868"/>
              <a:gd name="connsiteY16" fmla="*/ 1558344 h 1607283"/>
              <a:gd name="connsiteX17" fmla="*/ 2789564 w 2799868"/>
              <a:gd name="connsiteY17" fmla="*/ 1517131 h 1607283"/>
              <a:gd name="connsiteX18" fmla="*/ 2776686 w 2799868"/>
              <a:gd name="connsiteY18" fmla="*/ 1457888 h 1607283"/>
              <a:gd name="connsiteX19" fmla="*/ 2758655 w 2799868"/>
              <a:gd name="connsiteY19" fmla="*/ 1385767 h 1607283"/>
              <a:gd name="connsiteX20" fmla="*/ 2727746 w 2799868"/>
              <a:gd name="connsiteY20" fmla="*/ 1287887 h 1607283"/>
              <a:gd name="connsiteX21" fmla="*/ 2691685 w 2799868"/>
              <a:gd name="connsiteY21" fmla="*/ 1210614 h 1607283"/>
              <a:gd name="connsiteX22" fmla="*/ 2660776 w 2799868"/>
              <a:gd name="connsiteY22" fmla="*/ 1169402 h 1607283"/>
              <a:gd name="connsiteX23" fmla="*/ 2640170 w 2799868"/>
              <a:gd name="connsiteY23" fmla="*/ 1143644 h 1607283"/>
              <a:gd name="connsiteX24" fmla="*/ 2622139 w 2799868"/>
              <a:gd name="connsiteY24" fmla="*/ 1135917 h 1607283"/>
              <a:gd name="connsiteX25" fmla="*/ 2557745 w 2799868"/>
              <a:gd name="connsiteY25" fmla="*/ 1117886 h 1607283"/>
              <a:gd name="connsiteX26" fmla="*/ 2521684 w 2799868"/>
              <a:gd name="connsiteY26" fmla="*/ 1105007 h 1607283"/>
              <a:gd name="connsiteX27" fmla="*/ 2382592 w 2799868"/>
              <a:gd name="connsiteY27" fmla="*/ 1043189 h 1607283"/>
              <a:gd name="connsiteX28" fmla="*/ 2063196 w 2799868"/>
              <a:gd name="connsiteY28" fmla="*/ 906673 h 1607283"/>
              <a:gd name="connsiteX29" fmla="*/ 1501677 w 2799868"/>
              <a:gd name="connsiteY29" fmla="*/ 661974 h 1607283"/>
              <a:gd name="connsiteX30" fmla="*/ 1213190 w 2799868"/>
              <a:gd name="connsiteY30" fmla="*/ 528034 h 1607283"/>
              <a:gd name="connsiteX31" fmla="*/ 476519 w 2799868"/>
              <a:gd name="connsiteY31" fmla="*/ 190607 h 1607283"/>
              <a:gd name="connsiteX32" fmla="*/ 175153 w 2799868"/>
              <a:gd name="connsiteY32" fmla="*/ 46364 h 1607283"/>
              <a:gd name="connsiteX33" fmla="*/ 110759 w 2799868"/>
              <a:gd name="connsiteY33" fmla="*/ 15455 h 1607283"/>
              <a:gd name="connsiteX34" fmla="*/ 97880 w 2799868"/>
              <a:gd name="connsiteY34" fmla="*/ 0 h 1607283"/>
              <a:gd name="connsiteX35" fmla="*/ 0 w 2799868"/>
              <a:gd name="connsiteY35" fmla="*/ 211213 h 1607283"/>
              <a:gd name="connsiteX36" fmla="*/ 5152 w 2799868"/>
              <a:gd name="connsiteY36" fmla="*/ 216365 h 1607283"/>
              <a:gd name="connsiteX37" fmla="*/ 66971 w 2799868"/>
              <a:gd name="connsiteY37" fmla="*/ 242123 h 1607283"/>
              <a:gd name="connsiteX38" fmla="*/ 288487 w 2799868"/>
              <a:gd name="connsiteY38" fmla="*/ 327123 h 1607283"/>
              <a:gd name="connsiteX39" fmla="*/ 504852 w 2799868"/>
              <a:gd name="connsiteY39" fmla="*/ 414700 h 1607283"/>
              <a:gd name="connsiteX40" fmla="*/ 710914 w 2799868"/>
              <a:gd name="connsiteY40" fmla="*/ 502276 h 160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99868" h="1607283">
                <a:moveTo>
                  <a:pt x="710914" y="502276"/>
                </a:moveTo>
                <a:lnTo>
                  <a:pt x="1079250" y="661974"/>
                </a:lnTo>
                <a:lnTo>
                  <a:pt x="1465616" y="819096"/>
                </a:lnTo>
                <a:lnTo>
                  <a:pt x="2101833" y="1120462"/>
                </a:lnTo>
                <a:lnTo>
                  <a:pt x="2390319" y="1256978"/>
                </a:lnTo>
                <a:lnTo>
                  <a:pt x="2421229" y="1275008"/>
                </a:lnTo>
                <a:lnTo>
                  <a:pt x="2439259" y="1287887"/>
                </a:lnTo>
                <a:lnTo>
                  <a:pt x="2459865" y="1305918"/>
                </a:lnTo>
                <a:lnTo>
                  <a:pt x="2472744" y="1326524"/>
                </a:lnTo>
                <a:lnTo>
                  <a:pt x="2480471" y="1341979"/>
                </a:lnTo>
                <a:lnTo>
                  <a:pt x="2483047" y="1354857"/>
                </a:lnTo>
                <a:lnTo>
                  <a:pt x="2480471" y="1372888"/>
                </a:lnTo>
                <a:lnTo>
                  <a:pt x="2475320" y="1388342"/>
                </a:lnTo>
                <a:lnTo>
                  <a:pt x="2792140" y="1607283"/>
                </a:lnTo>
                <a:lnTo>
                  <a:pt x="2797292" y="1596980"/>
                </a:lnTo>
                <a:lnTo>
                  <a:pt x="2799868" y="1578950"/>
                </a:lnTo>
                <a:lnTo>
                  <a:pt x="2797292" y="1558344"/>
                </a:lnTo>
                <a:lnTo>
                  <a:pt x="2789564" y="1517131"/>
                </a:lnTo>
                <a:lnTo>
                  <a:pt x="2776686" y="1457888"/>
                </a:lnTo>
                <a:lnTo>
                  <a:pt x="2758655" y="1385767"/>
                </a:lnTo>
                <a:lnTo>
                  <a:pt x="2727746" y="1287887"/>
                </a:lnTo>
                <a:lnTo>
                  <a:pt x="2691685" y="1210614"/>
                </a:lnTo>
                <a:lnTo>
                  <a:pt x="2660776" y="1169402"/>
                </a:lnTo>
                <a:lnTo>
                  <a:pt x="2640170" y="1143644"/>
                </a:lnTo>
                <a:lnTo>
                  <a:pt x="2622139" y="1135917"/>
                </a:lnTo>
                <a:lnTo>
                  <a:pt x="2557745" y="1117886"/>
                </a:lnTo>
                <a:lnTo>
                  <a:pt x="2521684" y="1105007"/>
                </a:lnTo>
                <a:lnTo>
                  <a:pt x="2382592" y="1043189"/>
                </a:lnTo>
                <a:lnTo>
                  <a:pt x="2063196" y="906673"/>
                </a:lnTo>
                <a:lnTo>
                  <a:pt x="1501677" y="661974"/>
                </a:lnTo>
                <a:lnTo>
                  <a:pt x="1213190" y="528034"/>
                </a:lnTo>
                <a:lnTo>
                  <a:pt x="476519" y="190607"/>
                </a:lnTo>
                <a:lnTo>
                  <a:pt x="175153" y="46364"/>
                </a:lnTo>
                <a:lnTo>
                  <a:pt x="110759" y="15455"/>
                </a:lnTo>
                <a:lnTo>
                  <a:pt x="97880" y="0"/>
                </a:lnTo>
                <a:lnTo>
                  <a:pt x="0" y="211213"/>
                </a:lnTo>
                <a:lnTo>
                  <a:pt x="5152" y="216365"/>
                </a:lnTo>
                <a:lnTo>
                  <a:pt x="66971" y="242123"/>
                </a:lnTo>
                <a:lnTo>
                  <a:pt x="288487" y="327123"/>
                </a:lnTo>
                <a:lnTo>
                  <a:pt x="504852" y="414700"/>
                </a:lnTo>
                <a:lnTo>
                  <a:pt x="710914" y="5022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E890DE5-7081-43B1-9FF8-2A0CACD67414}"/>
              </a:ext>
            </a:extLst>
          </p:cNvPr>
          <p:cNvSpPr/>
          <p:nvPr/>
        </p:nvSpPr>
        <p:spPr>
          <a:xfrm rot="19800000">
            <a:off x="6883401" y="2770189"/>
            <a:ext cx="1058863" cy="922337"/>
          </a:xfrm>
          <a:custGeom>
            <a:avLst/>
            <a:gdLst>
              <a:gd name="connsiteX0" fmla="*/ 319088 w 1059656"/>
              <a:gd name="connsiteY0" fmla="*/ 464343 h 921543"/>
              <a:gd name="connsiteX1" fmla="*/ 592931 w 1059656"/>
              <a:gd name="connsiteY1" fmla="*/ 173831 h 921543"/>
              <a:gd name="connsiteX2" fmla="*/ 671513 w 1059656"/>
              <a:gd name="connsiteY2" fmla="*/ 92868 h 921543"/>
              <a:gd name="connsiteX3" fmla="*/ 711994 w 1059656"/>
              <a:gd name="connsiteY3" fmla="*/ 50006 h 921543"/>
              <a:gd name="connsiteX4" fmla="*/ 735806 w 1059656"/>
              <a:gd name="connsiteY4" fmla="*/ 21431 h 921543"/>
              <a:gd name="connsiteX5" fmla="*/ 742950 w 1059656"/>
              <a:gd name="connsiteY5" fmla="*/ 0 h 921543"/>
              <a:gd name="connsiteX6" fmla="*/ 1059656 w 1059656"/>
              <a:gd name="connsiteY6" fmla="*/ 223837 h 921543"/>
              <a:gd name="connsiteX7" fmla="*/ 1047750 w 1059656"/>
              <a:gd name="connsiteY7" fmla="*/ 242887 h 921543"/>
              <a:gd name="connsiteX8" fmla="*/ 1033463 w 1059656"/>
              <a:gd name="connsiteY8" fmla="*/ 264318 h 921543"/>
              <a:gd name="connsiteX9" fmla="*/ 1016794 w 1059656"/>
              <a:gd name="connsiteY9" fmla="*/ 276225 h 921543"/>
              <a:gd name="connsiteX10" fmla="*/ 995363 w 1059656"/>
              <a:gd name="connsiteY10" fmla="*/ 290512 h 921543"/>
              <a:gd name="connsiteX11" fmla="*/ 962025 w 1059656"/>
              <a:gd name="connsiteY11" fmla="*/ 302418 h 921543"/>
              <a:gd name="connsiteX12" fmla="*/ 931069 w 1059656"/>
              <a:gd name="connsiteY12" fmla="*/ 314325 h 921543"/>
              <a:gd name="connsiteX13" fmla="*/ 912019 w 1059656"/>
              <a:gd name="connsiteY13" fmla="*/ 321468 h 921543"/>
              <a:gd name="connsiteX14" fmla="*/ 883444 w 1059656"/>
              <a:gd name="connsiteY14" fmla="*/ 342900 h 921543"/>
              <a:gd name="connsiteX15" fmla="*/ 502444 w 1059656"/>
              <a:gd name="connsiteY15" fmla="*/ 657225 h 921543"/>
              <a:gd name="connsiteX16" fmla="*/ 297656 w 1059656"/>
              <a:gd name="connsiteY16" fmla="*/ 828675 h 921543"/>
              <a:gd name="connsiteX17" fmla="*/ 278606 w 1059656"/>
              <a:gd name="connsiteY17" fmla="*/ 845343 h 921543"/>
              <a:gd name="connsiteX18" fmla="*/ 250031 w 1059656"/>
              <a:gd name="connsiteY18" fmla="*/ 859631 h 921543"/>
              <a:gd name="connsiteX19" fmla="*/ 161925 w 1059656"/>
              <a:gd name="connsiteY19" fmla="*/ 909637 h 921543"/>
              <a:gd name="connsiteX20" fmla="*/ 140494 w 1059656"/>
              <a:gd name="connsiteY20" fmla="*/ 919162 h 921543"/>
              <a:gd name="connsiteX21" fmla="*/ 121444 w 1059656"/>
              <a:gd name="connsiteY21" fmla="*/ 921543 h 921543"/>
              <a:gd name="connsiteX22" fmla="*/ 104775 w 1059656"/>
              <a:gd name="connsiteY22" fmla="*/ 919162 h 921543"/>
              <a:gd name="connsiteX23" fmla="*/ 80963 w 1059656"/>
              <a:gd name="connsiteY23" fmla="*/ 907256 h 921543"/>
              <a:gd name="connsiteX24" fmla="*/ 59531 w 1059656"/>
              <a:gd name="connsiteY24" fmla="*/ 890587 h 921543"/>
              <a:gd name="connsiteX25" fmla="*/ 45244 w 1059656"/>
              <a:gd name="connsiteY25" fmla="*/ 869156 h 921543"/>
              <a:gd name="connsiteX26" fmla="*/ 33338 w 1059656"/>
              <a:gd name="connsiteY26" fmla="*/ 845343 h 921543"/>
              <a:gd name="connsiteX27" fmla="*/ 19050 w 1059656"/>
              <a:gd name="connsiteY27" fmla="*/ 809625 h 921543"/>
              <a:gd name="connsiteX28" fmla="*/ 7144 w 1059656"/>
              <a:gd name="connsiteY28" fmla="*/ 778668 h 921543"/>
              <a:gd name="connsiteX29" fmla="*/ 0 w 1059656"/>
              <a:gd name="connsiteY29" fmla="*/ 747712 h 921543"/>
              <a:gd name="connsiteX30" fmla="*/ 178594 w 1059656"/>
              <a:gd name="connsiteY30" fmla="*/ 611981 h 921543"/>
              <a:gd name="connsiteX31" fmla="*/ 209550 w 1059656"/>
              <a:gd name="connsiteY31" fmla="*/ 578643 h 921543"/>
              <a:gd name="connsiteX32" fmla="*/ 261938 w 1059656"/>
              <a:gd name="connsiteY32" fmla="*/ 521493 h 921543"/>
              <a:gd name="connsiteX33" fmla="*/ 319088 w 1059656"/>
              <a:gd name="connsiteY33" fmla="*/ 46434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59656" h="921543">
                <a:moveTo>
                  <a:pt x="319088" y="464343"/>
                </a:moveTo>
                <a:lnTo>
                  <a:pt x="592931" y="173831"/>
                </a:lnTo>
                <a:lnTo>
                  <a:pt x="671513" y="92868"/>
                </a:lnTo>
                <a:lnTo>
                  <a:pt x="711994" y="50006"/>
                </a:lnTo>
                <a:lnTo>
                  <a:pt x="735806" y="21431"/>
                </a:lnTo>
                <a:lnTo>
                  <a:pt x="742950" y="0"/>
                </a:lnTo>
                <a:lnTo>
                  <a:pt x="1059656" y="223837"/>
                </a:lnTo>
                <a:lnTo>
                  <a:pt x="1047750" y="242887"/>
                </a:lnTo>
                <a:lnTo>
                  <a:pt x="1033463" y="264318"/>
                </a:lnTo>
                <a:lnTo>
                  <a:pt x="1016794" y="276225"/>
                </a:lnTo>
                <a:lnTo>
                  <a:pt x="995363" y="290512"/>
                </a:lnTo>
                <a:lnTo>
                  <a:pt x="962025" y="302418"/>
                </a:lnTo>
                <a:lnTo>
                  <a:pt x="931069" y="314325"/>
                </a:lnTo>
                <a:lnTo>
                  <a:pt x="912019" y="321468"/>
                </a:lnTo>
                <a:lnTo>
                  <a:pt x="883444" y="342900"/>
                </a:lnTo>
                <a:lnTo>
                  <a:pt x="502444" y="657225"/>
                </a:lnTo>
                <a:lnTo>
                  <a:pt x="297656" y="828675"/>
                </a:lnTo>
                <a:lnTo>
                  <a:pt x="278606" y="845343"/>
                </a:lnTo>
                <a:lnTo>
                  <a:pt x="250031" y="859631"/>
                </a:lnTo>
                <a:lnTo>
                  <a:pt x="161925" y="909637"/>
                </a:lnTo>
                <a:lnTo>
                  <a:pt x="140494" y="919162"/>
                </a:lnTo>
                <a:lnTo>
                  <a:pt x="121444" y="921543"/>
                </a:lnTo>
                <a:lnTo>
                  <a:pt x="104775" y="919162"/>
                </a:lnTo>
                <a:lnTo>
                  <a:pt x="80963" y="907256"/>
                </a:lnTo>
                <a:lnTo>
                  <a:pt x="59531" y="890587"/>
                </a:lnTo>
                <a:lnTo>
                  <a:pt x="45244" y="869156"/>
                </a:lnTo>
                <a:lnTo>
                  <a:pt x="33338" y="845343"/>
                </a:lnTo>
                <a:lnTo>
                  <a:pt x="19050" y="809625"/>
                </a:lnTo>
                <a:lnTo>
                  <a:pt x="7144" y="778668"/>
                </a:lnTo>
                <a:lnTo>
                  <a:pt x="0" y="747712"/>
                </a:lnTo>
                <a:lnTo>
                  <a:pt x="178594" y="611981"/>
                </a:lnTo>
                <a:lnTo>
                  <a:pt x="209550" y="578643"/>
                </a:lnTo>
                <a:lnTo>
                  <a:pt x="261938" y="521493"/>
                </a:lnTo>
                <a:lnTo>
                  <a:pt x="319088" y="464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2B3CCF99-F234-4473-A8E8-B9A0A54805AE}"/>
              </a:ext>
            </a:extLst>
          </p:cNvPr>
          <p:cNvSpPr/>
          <p:nvPr/>
        </p:nvSpPr>
        <p:spPr>
          <a:xfrm rot="19800000">
            <a:off x="4868864" y="3128964"/>
            <a:ext cx="2257425" cy="1176337"/>
          </a:xfrm>
          <a:custGeom>
            <a:avLst/>
            <a:gdLst>
              <a:gd name="connsiteX0" fmla="*/ 509588 w 2257425"/>
              <a:gd name="connsiteY0" fmla="*/ 381000 h 1176338"/>
              <a:gd name="connsiteX1" fmla="*/ 914400 w 2257425"/>
              <a:gd name="connsiteY1" fmla="*/ 557213 h 1176338"/>
              <a:gd name="connsiteX2" fmla="*/ 973931 w 2257425"/>
              <a:gd name="connsiteY2" fmla="*/ 583406 h 1176338"/>
              <a:gd name="connsiteX3" fmla="*/ 1245394 w 2257425"/>
              <a:gd name="connsiteY3" fmla="*/ 709613 h 1176338"/>
              <a:gd name="connsiteX4" fmla="*/ 1554956 w 2257425"/>
              <a:gd name="connsiteY4" fmla="*/ 873919 h 1176338"/>
              <a:gd name="connsiteX5" fmla="*/ 2019300 w 2257425"/>
              <a:gd name="connsiteY5" fmla="*/ 1128713 h 1176338"/>
              <a:gd name="connsiteX6" fmla="*/ 2052638 w 2257425"/>
              <a:gd name="connsiteY6" fmla="*/ 1147763 h 1176338"/>
              <a:gd name="connsiteX7" fmla="*/ 2066925 w 2257425"/>
              <a:gd name="connsiteY7" fmla="*/ 1159669 h 1176338"/>
              <a:gd name="connsiteX8" fmla="*/ 2071688 w 2257425"/>
              <a:gd name="connsiteY8" fmla="*/ 1176338 h 1176338"/>
              <a:gd name="connsiteX9" fmla="*/ 2255044 w 2257425"/>
              <a:gd name="connsiteY9" fmla="*/ 1045369 h 1176338"/>
              <a:gd name="connsiteX10" fmla="*/ 2255044 w 2257425"/>
              <a:gd name="connsiteY10" fmla="*/ 1038225 h 1176338"/>
              <a:gd name="connsiteX11" fmla="*/ 2257425 w 2257425"/>
              <a:gd name="connsiteY11" fmla="*/ 1031081 h 1176338"/>
              <a:gd name="connsiteX12" fmla="*/ 2135981 w 2257425"/>
              <a:gd name="connsiteY12" fmla="*/ 973931 h 1176338"/>
              <a:gd name="connsiteX13" fmla="*/ 1674019 w 2257425"/>
              <a:gd name="connsiteY13" fmla="*/ 731044 h 1176338"/>
              <a:gd name="connsiteX14" fmla="*/ 1321594 w 2257425"/>
              <a:gd name="connsiteY14" fmla="*/ 547688 h 1176338"/>
              <a:gd name="connsiteX15" fmla="*/ 1135856 w 2257425"/>
              <a:gd name="connsiteY15" fmla="*/ 454819 h 1176338"/>
              <a:gd name="connsiteX16" fmla="*/ 1019175 w 2257425"/>
              <a:gd name="connsiteY16" fmla="*/ 409575 h 1176338"/>
              <a:gd name="connsiteX17" fmla="*/ 576263 w 2257425"/>
              <a:gd name="connsiteY17" fmla="*/ 214313 h 1176338"/>
              <a:gd name="connsiteX18" fmla="*/ 135731 w 2257425"/>
              <a:gd name="connsiteY18" fmla="*/ 33338 h 1176338"/>
              <a:gd name="connsiteX19" fmla="*/ 73819 w 2257425"/>
              <a:gd name="connsiteY19" fmla="*/ 7144 h 1176338"/>
              <a:gd name="connsiteX20" fmla="*/ 52388 w 2257425"/>
              <a:gd name="connsiteY20" fmla="*/ 0 h 1176338"/>
              <a:gd name="connsiteX21" fmla="*/ 40481 w 2257425"/>
              <a:gd name="connsiteY21" fmla="*/ 0 h 1176338"/>
              <a:gd name="connsiteX22" fmla="*/ 0 w 2257425"/>
              <a:gd name="connsiteY22" fmla="*/ 116681 h 1176338"/>
              <a:gd name="connsiteX23" fmla="*/ 4763 w 2257425"/>
              <a:gd name="connsiteY23" fmla="*/ 169069 h 1176338"/>
              <a:gd name="connsiteX24" fmla="*/ 7144 w 2257425"/>
              <a:gd name="connsiteY24" fmla="*/ 176213 h 1176338"/>
              <a:gd name="connsiteX25" fmla="*/ 71438 w 2257425"/>
              <a:gd name="connsiteY25" fmla="*/ 200025 h 1176338"/>
              <a:gd name="connsiteX26" fmla="*/ 216694 w 2257425"/>
              <a:gd name="connsiteY26" fmla="*/ 261938 h 1176338"/>
              <a:gd name="connsiteX27" fmla="*/ 402431 w 2257425"/>
              <a:gd name="connsiteY27" fmla="*/ 335756 h 1176338"/>
              <a:gd name="connsiteX28" fmla="*/ 509588 w 2257425"/>
              <a:gd name="connsiteY28" fmla="*/ 381000 h 117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57425" h="1176338">
                <a:moveTo>
                  <a:pt x="509588" y="381000"/>
                </a:moveTo>
                <a:lnTo>
                  <a:pt x="914400" y="557213"/>
                </a:lnTo>
                <a:lnTo>
                  <a:pt x="973931" y="583406"/>
                </a:lnTo>
                <a:lnTo>
                  <a:pt x="1245394" y="709613"/>
                </a:lnTo>
                <a:lnTo>
                  <a:pt x="1554956" y="873919"/>
                </a:lnTo>
                <a:lnTo>
                  <a:pt x="2019300" y="1128713"/>
                </a:lnTo>
                <a:lnTo>
                  <a:pt x="2052638" y="1147763"/>
                </a:lnTo>
                <a:lnTo>
                  <a:pt x="2066925" y="1159669"/>
                </a:lnTo>
                <a:lnTo>
                  <a:pt x="2071688" y="1176338"/>
                </a:lnTo>
                <a:lnTo>
                  <a:pt x="2255044" y="1045369"/>
                </a:lnTo>
                <a:lnTo>
                  <a:pt x="2255044" y="1038225"/>
                </a:lnTo>
                <a:lnTo>
                  <a:pt x="2257425" y="1031081"/>
                </a:lnTo>
                <a:lnTo>
                  <a:pt x="2135981" y="973931"/>
                </a:lnTo>
                <a:lnTo>
                  <a:pt x="1674019" y="731044"/>
                </a:lnTo>
                <a:lnTo>
                  <a:pt x="1321594" y="547688"/>
                </a:lnTo>
                <a:lnTo>
                  <a:pt x="1135856" y="454819"/>
                </a:lnTo>
                <a:lnTo>
                  <a:pt x="1019175" y="409575"/>
                </a:lnTo>
                <a:lnTo>
                  <a:pt x="576263" y="214313"/>
                </a:lnTo>
                <a:lnTo>
                  <a:pt x="135731" y="33338"/>
                </a:lnTo>
                <a:lnTo>
                  <a:pt x="73819" y="7144"/>
                </a:lnTo>
                <a:lnTo>
                  <a:pt x="52388" y="0"/>
                </a:lnTo>
                <a:lnTo>
                  <a:pt x="40481" y="0"/>
                </a:lnTo>
                <a:lnTo>
                  <a:pt x="0" y="116681"/>
                </a:lnTo>
                <a:lnTo>
                  <a:pt x="4763" y="169069"/>
                </a:lnTo>
                <a:lnTo>
                  <a:pt x="7144" y="176213"/>
                </a:lnTo>
                <a:lnTo>
                  <a:pt x="71438" y="200025"/>
                </a:lnTo>
                <a:lnTo>
                  <a:pt x="216694" y="261938"/>
                </a:lnTo>
                <a:lnTo>
                  <a:pt x="402431" y="335756"/>
                </a:lnTo>
                <a:lnTo>
                  <a:pt x="509588" y="381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C2BC9E1-8C50-4A53-86A4-11ACC8F64C56}"/>
              </a:ext>
            </a:extLst>
          </p:cNvPr>
          <p:cNvSpPr/>
          <p:nvPr/>
        </p:nvSpPr>
        <p:spPr>
          <a:xfrm rot="18000000">
            <a:off x="4375151" y="2205038"/>
            <a:ext cx="2990850" cy="2149475"/>
          </a:xfrm>
          <a:custGeom>
            <a:avLst/>
            <a:gdLst>
              <a:gd name="connsiteX0" fmla="*/ 1588726 w 3007988"/>
              <a:gd name="connsiteY0" fmla="*/ 1027376 h 2150076"/>
              <a:gd name="connsiteX1" fmla="*/ 1849983 w 3007988"/>
              <a:gd name="connsiteY1" fmla="*/ 875565 h 2150076"/>
              <a:gd name="connsiteX2" fmla="*/ 2160667 w 3007988"/>
              <a:gd name="connsiteY2" fmla="*/ 695509 h 2150076"/>
              <a:gd name="connsiteX3" fmla="*/ 2580797 w 3007988"/>
              <a:gd name="connsiteY3" fmla="*/ 451904 h 2150076"/>
              <a:gd name="connsiteX4" fmla="*/ 2633754 w 3007988"/>
              <a:gd name="connsiteY4" fmla="*/ 423660 h 2150076"/>
              <a:gd name="connsiteX5" fmla="*/ 2676120 w 3007988"/>
              <a:gd name="connsiteY5" fmla="*/ 398947 h 2150076"/>
              <a:gd name="connsiteX6" fmla="*/ 2714956 w 3007988"/>
              <a:gd name="connsiteY6" fmla="*/ 367172 h 2150076"/>
              <a:gd name="connsiteX7" fmla="*/ 2746730 w 3007988"/>
              <a:gd name="connsiteY7" fmla="*/ 338928 h 2150076"/>
              <a:gd name="connsiteX8" fmla="*/ 2764383 w 3007988"/>
              <a:gd name="connsiteY8" fmla="*/ 314215 h 2150076"/>
              <a:gd name="connsiteX9" fmla="*/ 2792627 w 3007988"/>
              <a:gd name="connsiteY9" fmla="*/ 264788 h 2150076"/>
              <a:gd name="connsiteX10" fmla="*/ 2810279 w 3007988"/>
              <a:gd name="connsiteY10" fmla="*/ 218891 h 2150076"/>
              <a:gd name="connsiteX11" fmla="*/ 2824401 w 3007988"/>
              <a:gd name="connsiteY11" fmla="*/ 158873 h 2150076"/>
              <a:gd name="connsiteX12" fmla="*/ 2827932 w 3007988"/>
              <a:gd name="connsiteY12" fmla="*/ 109446 h 2150076"/>
              <a:gd name="connsiteX13" fmla="*/ 2824401 w 3007988"/>
              <a:gd name="connsiteY13" fmla="*/ 60019 h 2150076"/>
              <a:gd name="connsiteX14" fmla="*/ 2820871 w 3007988"/>
              <a:gd name="connsiteY14" fmla="*/ 31775 h 2150076"/>
              <a:gd name="connsiteX15" fmla="*/ 2831462 w 3007988"/>
              <a:gd name="connsiteY15" fmla="*/ 10592 h 2150076"/>
              <a:gd name="connsiteX16" fmla="*/ 2845584 w 3007988"/>
              <a:gd name="connsiteY16" fmla="*/ 0 h 2150076"/>
              <a:gd name="connsiteX17" fmla="*/ 2859706 w 3007988"/>
              <a:gd name="connsiteY17" fmla="*/ 7061 h 2150076"/>
              <a:gd name="connsiteX18" fmla="*/ 2873828 w 3007988"/>
              <a:gd name="connsiteY18" fmla="*/ 24714 h 2150076"/>
              <a:gd name="connsiteX19" fmla="*/ 2909133 w 3007988"/>
              <a:gd name="connsiteY19" fmla="*/ 84732 h 2150076"/>
              <a:gd name="connsiteX20" fmla="*/ 2930316 w 3007988"/>
              <a:gd name="connsiteY20" fmla="*/ 130629 h 2150076"/>
              <a:gd name="connsiteX21" fmla="*/ 2958560 w 3007988"/>
              <a:gd name="connsiteY21" fmla="*/ 187117 h 2150076"/>
              <a:gd name="connsiteX22" fmla="*/ 2976213 w 3007988"/>
              <a:gd name="connsiteY22" fmla="*/ 233013 h 2150076"/>
              <a:gd name="connsiteX23" fmla="*/ 2997396 w 3007988"/>
              <a:gd name="connsiteY23" fmla="*/ 289501 h 2150076"/>
              <a:gd name="connsiteX24" fmla="*/ 3007988 w 3007988"/>
              <a:gd name="connsiteY24" fmla="*/ 356581 h 2150076"/>
              <a:gd name="connsiteX25" fmla="*/ 3007988 w 3007988"/>
              <a:gd name="connsiteY25" fmla="*/ 427191 h 2150076"/>
              <a:gd name="connsiteX26" fmla="*/ 3004457 w 3007988"/>
              <a:gd name="connsiteY26" fmla="*/ 490740 h 2150076"/>
              <a:gd name="connsiteX27" fmla="*/ 2993865 w 3007988"/>
              <a:gd name="connsiteY27" fmla="*/ 564880 h 2150076"/>
              <a:gd name="connsiteX28" fmla="*/ 2979743 w 3007988"/>
              <a:gd name="connsiteY28" fmla="*/ 610777 h 2150076"/>
              <a:gd name="connsiteX29" fmla="*/ 2951499 w 3007988"/>
              <a:gd name="connsiteY29" fmla="*/ 653143 h 2150076"/>
              <a:gd name="connsiteX30" fmla="*/ 2916194 w 3007988"/>
              <a:gd name="connsiteY30" fmla="*/ 677856 h 2150076"/>
              <a:gd name="connsiteX31" fmla="*/ 2880889 w 3007988"/>
              <a:gd name="connsiteY31" fmla="*/ 691979 h 2150076"/>
              <a:gd name="connsiteX32" fmla="*/ 2824401 w 3007988"/>
              <a:gd name="connsiteY32" fmla="*/ 699040 h 2150076"/>
              <a:gd name="connsiteX33" fmla="*/ 2757322 w 3007988"/>
              <a:gd name="connsiteY33" fmla="*/ 713162 h 2150076"/>
              <a:gd name="connsiteX34" fmla="*/ 2704364 w 3007988"/>
              <a:gd name="connsiteY34" fmla="*/ 727284 h 2150076"/>
              <a:gd name="connsiteX35" fmla="*/ 2654937 w 3007988"/>
              <a:gd name="connsiteY35" fmla="*/ 748467 h 2150076"/>
              <a:gd name="connsiteX36" fmla="*/ 2584327 w 3007988"/>
              <a:gd name="connsiteY36" fmla="*/ 787302 h 2150076"/>
              <a:gd name="connsiteX37" fmla="*/ 2248930 w 3007988"/>
              <a:gd name="connsiteY37" fmla="*/ 977949 h 2150076"/>
              <a:gd name="connsiteX38" fmla="*/ 2040630 w 3007988"/>
              <a:gd name="connsiteY38" fmla="*/ 1097986 h 2150076"/>
              <a:gd name="connsiteX39" fmla="*/ 1426323 w 3007988"/>
              <a:gd name="connsiteY39" fmla="*/ 1454567 h 2150076"/>
              <a:gd name="connsiteX40" fmla="*/ 1306286 w 3007988"/>
              <a:gd name="connsiteY40" fmla="*/ 1518116 h 2150076"/>
              <a:gd name="connsiteX41" fmla="*/ 1196840 w 3007988"/>
              <a:gd name="connsiteY41" fmla="*/ 1560482 h 2150076"/>
              <a:gd name="connsiteX42" fmla="*/ 900278 w 3007988"/>
              <a:gd name="connsiteY42" fmla="*/ 1733477 h 2150076"/>
              <a:gd name="connsiteX43" fmla="*/ 356581 w 3007988"/>
              <a:gd name="connsiteY43" fmla="*/ 2051222 h 2150076"/>
              <a:gd name="connsiteX44" fmla="*/ 176525 w 3007988"/>
              <a:gd name="connsiteY44" fmla="*/ 2146545 h 2150076"/>
              <a:gd name="connsiteX45" fmla="*/ 155342 w 3007988"/>
              <a:gd name="connsiteY45" fmla="*/ 2146545 h 2150076"/>
              <a:gd name="connsiteX46" fmla="*/ 448374 w 3007988"/>
              <a:gd name="connsiteY46" fmla="*/ 2001795 h 2150076"/>
              <a:gd name="connsiteX47" fmla="*/ 148281 w 3007988"/>
              <a:gd name="connsiteY47" fmla="*/ 2150076 h 2150076"/>
              <a:gd name="connsiteX48" fmla="*/ 0 w 3007988"/>
              <a:gd name="connsiteY48" fmla="*/ 1948837 h 2150076"/>
              <a:gd name="connsiteX49" fmla="*/ 10591 w 3007988"/>
              <a:gd name="connsiteY49" fmla="*/ 1945307 h 2150076"/>
              <a:gd name="connsiteX50" fmla="*/ 7061 w 3007988"/>
              <a:gd name="connsiteY50" fmla="*/ 1927654 h 2150076"/>
              <a:gd name="connsiteX51" fmla="*/ 21183 w 3007988"/>
              <a:gd name="connsiteY51" fmla="*/ 1938246 h 2150076"/>
              <a:gd name="connsiteX52" fmla="*/ 144750 w 3007988"/>
              <a:gd name="connsiteY52" fmla="*/ 1860575 h 2150076"/>
              <a:gd name="connsiteX53" fmla="*/ 526045 w 3007988"/>
              <a:gd name="connsiteY53" fmla="*/ 1641684 h 2150076"/>
              <a:gd name="connsiteX54" fmla="*/ 879095 w 3007988"/>
              <a:gd name="connsiteY54" fmla="*/ 1436914 h 2150076"/>
              <a:gd name="connsiteX55" fmla="*/ 1147413 w 3007988"/>
              <a:gd name="connsiteY55" fmla="*/ 1278042 h 2150076"/>
              <a:gd name="connsiteX56" fmla="*/ 1348652 w 3007988"/>
              <a:gd name="connsiteY56" fmla="*/ 1168596 h 2150076"/>
              <a:gd name="connsiteX57" fmla="*/ 1588726 w 3007988"/>
              <a:gd name="connsiteY57" fmla="*/ 1027376 h 2150076"/>
              <a:gd name="connsiteX0" fmla="*/ 1588726 w 3007988"/>
              <a:gd name="connsiteY0" fmla="*/ 1027376 h 2150076"/>
              <a:gd name="connsiteX1" fmla="*/ 1849983 w 3007988"/>
              <a:gd name="connsiteY1" fmla="*/ 875565 h 2150076"/>
              <a:gd name="connsiteX2" fmla="*/ 2160667 w 3007988"/>
              <a:gd name="connsiteY2" fmla="*/ 695509 h 2150076"/>
              <a:gd name="connsiteX3" fmla="*/ 2580797 w 3007988"/>
              <a:gd name="connsiteY3" fmla="*/ 451904 h 2150076"/>
              <a:gd name="connsiteX4" fmla="*/ 2633754 w 3007988"/>
              <a:gd name="connsiteY4" fmla="*/ 423660 h 2150076"/>
              <a:gd name="connsiteX5" fmla="*/ 2676120 w 3007988"/>
              <a:gd name="connsiteY5" fmla="*/ 398947 h 2150076"/>
              <a:gd name="connsiteX6" fmla="*/ 2714956 w 3007988"/>
              <a:gd name="connsiteY6" fmla="*/ 367172 h 2150076"/>
              <a:gd name="connsiteX7" fmla="*/ 2746730 w 3007988"/>
              <a:gd name="connsiteY7" fmla="*/ 338928 h 2150076"/>
              <a:gd name="connsiteX8" fmla="*/ 2764383 w 3007988"/>
              <a:gd name="connsiteY8" fmla="*/ 314215 h 2150076"/>
              <a:gd name="connsiteX9" fmla="*/ 2792627 w 3007988"/>
              <a:gd name="connsiteY9" fmla="*/ 264788 h 2150076"/>
              <a:gd name="connsiteX10" fmla="*/ 2810279 w 3007988"/>
              <a:gd name="connsiteY10" fmla="*/ 218891 h 2150076"/>
              <a:gd name="connsiteX11" fmla="*/ 2824401 w 3007988"/>
              <a:gd name="connsiteY11" fmla="*/ 158873 h 2150076"/>
              <a:gd name="connsiteX12" fmla="*/ 2827932 w 3007988"/>
              <a:gd name="connsiteY12" fmla="*/ 109446 h 2150076"/>
              <a:gd name="connsiteX13" fmla="*/ 2824401 w 3007988"/>
              <a:gd name="connsiteY13" fmla="*/ 60019 h 2150076"/>
              <a:gd name="connsiteX14" fmla="*/ 2820871 w 3007988"/>
              <a:gd name="connsiteY14" fmla="*/ 31775 h 2150076"/>
              <a:gd name="connsiteX15" fmla="*/ 2831462 w 3007988"/>
              <a:gd name="connsiteY15" fmla="*/ 10592 h 2150076"/>
              <a:gd name="connsiteX16" fmla="*/ 2845584 w 3007988"/>
              <a:gd name="connsiteY16" fmla="*/ 0 h 2150076"/>
              <a:gd name="connsiteX17" fmla="*/ 2859706 w 3007988"/>
              <a:gd name="connsiteY17" fmla="*/ 7061 h 2150076"/>
              <a:gd name="connsiteX18" fmla="*/ 2873828 w 3007988"/>
              <a:gd name="connsiteY18" fmla="*/ 24714 h 2150076"/>
              <a:gd name="connsiteX19" fmla="*/ 2909133 w 3007988"/>
              <a:gd name="connsiteY19" fmla="*/ 84732 h 2150076"/>
              <a:gd name="connsiteX20" fmla="*/ 2930316 w 3007988"/>
              <a:gd name="connsiteY20" fmla="*/ 130629 h 2150076"/>
              <a:gd name="connsiteX21" fmla="*/ 2958560 w 3007988"/>
              <a:gd name="connsiteY21" fmla="*/ 187117 h 2150076"/>
              <a:gd name="connsiteX22" fmla="*/ 2976213 w 3007988"/>
              <a:gd name="connsiteY22" fmla="*/ 233013 h 2150076"/>
              <a:gd name="connsiteX23" fmla="*/ 2997396 w 3007988"/>
              <a:gd name="connsiteY23" fmla="*/ 289501 h 2150076"/>
              <a:gd name="connsiteX24" fmla="*/ 3007988 w 3007988"/>
              <a:gd name="connsiteY24" fmla="*/ 356581 h 2150076"/>
              <a:gd name="connsiteX25" fmla="*/ 3007988 w 3007988"/>
              <a:gd name="connsiteY25" fmla="*/ 427191 h 2150076"/>
              <a:gd name="connsiteX26" fmla="*/ 3004457 w 3007988"/>
              <a:gd name="connsiteY26" fmla="*/ 490740 h 2150076"/>
              <a:gd name="connsiteX27" fmla="*/ 2993865 w 3007988"/>
              <a:gd name="connsiteY27" fmla="*/ 564880 h 2150076"/>
              <a:gd name="connsiteX28" fmla="*/ 2979743 w 3007988"/>
              <a:gd name="connsiteY28" fmla="*/ 610777 h 2150076"/>
              <a:gd name="connsiteX29" fmla="*/ 2951499 w 3007988"/>
              <a:gd name="connsiteY29" fmla="*/ 653143 h 2150076"/>
              <a:gd name="connsiteX30" fmla="*/ 2916194 w 3007988"/>
              <a:gd name="connsiteY30" fmla="*/ 677856 h 2150076"/>
              <a:gd name="connsiteX31" fmla="*/ 2880889 w 3007988"/>
              <a:gd name="connsiteY31" fmla="*/ 691979 h 2150076"/>
              <a:gd name="connsiteX32" fmla="*/ 2824401 w 3007988"/>
              <a:gd name="connsiteY32" fmla="*/ 699040 h 2150076"/>
              <a:gd name="connsiteX33" fmla="*/ 2757322 w 3007988"/>
              <a:gd name="connsiteY33" fmla="*/ 713162 h 2150076"/>
              <a:gd name="connsiteX34" fmla="*/ 2704364 w 3007988"/>
              <a:gd name="connsiteY34" fmla="*/ 727284 h 2150076"/>
              <a:gd name="connsiteX35" fmla="*/ 2654937 w 3007988"/>
              <a:gd name="connsiteY35" fmla="*/ 748467 h 2150076"/>
              <a:gd name="connsiteX36" fmla="*/ 2584327 w 3007988"/>
              <a:gd name="connsiteY36" fmla="*/ 787302 h 2150076"/>
              <a:gd name="connsiteX37" fmla="*/ 2248930 w 3007988"/>
              <a:gd name="connsiteY37" fmla="*/ 977949 h 2150076"/>
              <a:gd name="connsiteX38" fmla="*/ 2040630 w 3007988"/>
              <a:gd name="connsiteY38" fmla="*/ 1097986 h 2150076"/>
              <a:gd name="connsiteX39" fmla="*/ 1426323 w 3007988"/>
              <a:gd name="connsiteY39" fmla="*/ 1454567 h 2150076"/>
              <a:gd name="connsiteX40" fmla="*/ 1306286 w 3007988"/>
              <a:gd name="connsiteY40" fmla="*/ 1518116 h 2150076"/>
              <a:gd name="connsiteX41" fmla="*/ 1196840 w 3007988"/>
              <a:gd name="connsiteY41" fmla="*/ 1560482 h 2150076"/>
              <a:gd name="connsiteX42" fmla="*/ 900278 w 3007988"/>
              <a:gd name="connsiteY42" fmla="*/ 1733477 h 2150076"/>
              <a:gd name="connsiteX43" fmla="*/ 356581 w 3007988"/>
              <a:gd name="connsiteY43" fmla="*/ 2051222 h 2150076"/>
              <a:gd name="connsiteX44" fmla="*/ 176525 w 3007988"/>
              <a:gd name="connsiteY44" fmla="*/ 2146545 h 2150076"/>
              <a:gd name="connsiteX45" fmla="*/ 155342 w 3007988"/>
              <a:gd name="connsiteY45" fmla="*/ 2146545 h 2150076"/>
              <a:gd name="connsiteX46" fmla="*/ 148281 w 3007988"/>
              <a:gd name="connsiteY46" fmla="*/ 2150076 h 2150076"/>
              <a:gd name="connsiteX47" fmla="*/ 0 w 3007988"/>
              <a:gd name="connsiteY47" fmla="*/ 1948837 h 2150076"/>
              <a:gd name="connsiteX48" fmla="*/ 10591 w 3007988"/>
              <a:gd name="connsiteY48" fmla="*/ 1945307 h 2150076"/>
              <a:gd name="connsiteX49" fmla="*/ 7061 w 3007988"/>
              <a:gd name="connsiteY49" fmla="*/ 1927654 h 2150076"/>
              <a:gd name="connsiteX50" fmla="*/ 21183 w 3007988"/>
              <a:gd name="connsiteY50" fmla="*/ 1938246 h 2150076"/>
              <a:gd name="connsiteX51" fmla="*/ 144750 w 3007988"/>
              <a:gd name="connsiteY51" fmla="*/ 1860575 h 2150076"/>
              <a:gd name="connsiteX52" fmla="*/ 526045 w 3007988"/>
              <a:gd name="connsiteY52" fmla="*/ 1641684 h 2150076"/>
              <a:gd name="connsiteX53" fmla="*/ 879095 w 3007988"/>
              <a:gd name="connsiteY53" fmla="*/ 1436914 h 2150076"/>
              <a:gd name="connsiteX54" fmla="*/ 1147413 w 3007988"/>
              <a:gd name="connsiteY54" fmla="*/ 1278042 h 2150076"/>
              <a:gd name="connsiteX55" fmla="*/ 1348652 w 3007988"/>
              <a:gd name="connsiteY55" fmla="*/ 1168596 h 2150076"/>
              <a:gd name="connsiteX56" fmla="*/ 1588726 w 3007988"/>
              <a:gd name="connsiteY56" fmla="*/ 1027376 h 2150076"/>
              <a:gd name="connsiteX0" fmla="*/ 1588726 w 3007988"/>
              <a:gd name="connsiteY0" fmla="*/ 1027376 h 2150076"/>
              <a:gd name="connsiteX1" fmla="*/ 1849983 w 3007988"/>
              <a:gd name="connsiteY1" fmla="*/ 875565 h 2150076"/>
              <a:gd name="connsiteX2" fmla="*/ 2160667 w 3007988"/>
              <a:gd name="connsiteY2" fmla="*/ 695509 h 2150076"/>
              <a:gd name="connsiteX3" fmla="*/ 2580797 w 3007988"/>
              <a:gd name="connsiteY3" fmla="*/ 451904 h 2150076"/>
              <a:gd name="connsiteX4" fmla="*/ 2633754 w 3007988"/>
              <a:gd name="connsiteY4" fmla="*/ 423660 h 2150076"/>
              <a:gd name="connsiteX5" fmla="*/ 2676120 w 3007988"/>
              <a:gd name="connsiteY5" fmla="*/ 398947 h 2150076"/>
              <a:gd name="connsiteX6" fmla="*/ 2714956 w 3007988"/>
              <a:gd name="connsiteY6" fmla="*/ 367172 h 2150076"/>
              <a:gd name="connsiteX7" fmla="*/ 2746730 w 3007988"/>
              <a:gd name="connsiteY7" fmla="*/ 338928 h 2150076"/>
              <a:gd name="connsiteX8" fmla="*/ 2764383 w 3007988"/>
              <a:gd name="connsiteY8" fmla="*/ 314215 h 2150076"/>
              <a:gd name="connsiteX9" fmla="*/ 2792627 w 3007988"/>
              <a:gd name="connsiteY9" fmla="*/ 264788 h 2150076"/>
              <a:gd name="connsiteX10" fmla="*/ 2810279 w 3007988"/>
              <a:gd name="connsiteY10" fmla="*/ 218891 h 2150076"/>
              <a:gd name="connsiteX11" fmla="*/ 2824401 w 3007988"/>
              <a:gd name="connsiteY11" fmla="*/ 158873 h 2150076"/>
              <a:gd name="connsiteX12" fmla="*/ 2827932 w 3007988"/>
              <a:gd name="connsiteY12" fmla="*/ 109446 h 2150076"/>
              <a:gd name="connsiteX13" fmla="*/ 2824401 w 3007988"/>
              <a:gd name="connsiteY13" fmla="*/ 60019 h 2150076"/>
              <a:gd name="connsiteX14" fmla="*/ 2820871 w 3007988"/>
              <a:gd name="connsiteY14" fmla="*/ 31775 h 2150076"/>
              <a:gd name="connsiteX15" fmla="*/ 2831462 w 3007988"/>
              <a:gd name="connsiteY15" fmla="*/ 10592 h 2150076"/>
              <a:gd name="connsiteX16" fmla="*/ 2845584 w 3007988"/>
              <a:gd name="connsiteY16" fmla="*/ 0 h 2150076"/>
              <a:gd name="connsiteX17" fmla="*/ 2859706 w 3007988"/>
              <a:gd name="connsiteY17" fmla="*/ 7061 h 2150076"/>
              <a:gd name="connsiteX18" fmla="*/ 2873828 w 3007988"/>
              <a:gd name="connsiteY18" fmla="*/ 24714 h 2150076"/>
              <a:gd name="connsiteX19" fmla="*/ 2909133 w 3007988"/>
              <a:gd name="connsiteY19" fmla="*/ 84732 h 2150076"/>
              <a:gd name="connsiteX20" fmla="*/ 2930316 w 3007988"/>
              <a:gd name="connsiteY20" fmla="*/ 130629 h 2150076"/>
              <a:gd name="connsiteX21" fmla="*/ 2958560 w 3007988"/>
              <a:gd name="connsiteY21" fmla="*/ 187117 h 2150076"/>
              <a:gd name="connsiteX22" fmla="*/ 2976213 w 3007988"/>
              <a:gd name="connsiteY22" fmla="*/ 233013 h 2150076"/>
              <a:gd name="connsiteX23" fmla="*/ 2997396 w 3007988"/>
              <a:gd name="connsiteY23" fmla="*/ 289501 h 2150076"/>
              <a:gd name="connsiteX24" fmla="*/ 3007988 w 3007988"/>
              <a:gd name="connsiteY24" fmla="*/ 356581 h 2150076"/>
              <a:gd name="connsiteX25" fmla="*/ 3007988 w 3007988"/>
              <a:gd name="connsiteY25" fmla="*/ 427191 h 2150076"/>
              <a:gd name="connsiteX26" fmla="*/ 3004457 w 3007988"/>
              <a:gd name="connsiteY26" fmla="*/ 490740 h 2150076"/>
              <a:gd name="connsiteX27" fmla="*/ 2993865 w 3007988"/>
              <a:gd name="connsiteY27" fmla="*/ 564880 h 2150076"/>
              <a:gd name="connsiteX28" fmla="*/ 2979743 w 3007988"/>
              <a:gd name="connsiteY28" fmla="*/ 610777 h 2150076"/>
              <a:gd name="connsiteX29" fmla="*/ 2951499 w 3007988"/>
              <a:gd name="connsiteY29" fmla="*/ 653143 h 2150076"/>
              <a:gd name="connsiteX30" fmla="*/ 2916194 w 3007988"/>
              <a:gd name="connsiteY30" fmla="*/ 677856 h 2150076"/>
              <a:gd name="connsiteX31" fmla="*/ 2880889 w 3007988"/>
              <a:gd name="connsiteY31" fmla="*/ 691979 h 2150076"/>
              <a:gd name="connsiteX32" fmla="*/ 2824401 w 3007988"/>
              <a:gd name="connsiteY32" fmla="*/ 699040 h 2150076"/>
              <a:gd name="connsiteX33" fmla="*/ 2757322 w 3007988"/>
              <a:gd name="connsiteY33" fmla="*/ 713162 h 2150076"/>
              <a:gd name="connsiteX34" fmla="*/ 2704364 w 3007988"/>
              <a:gd name="connsiteY34" fmla="*/ 727284 h 2150076"/>
              <a:gd name="connsiteX35" fmla="*/ 2654937 w 3007988"/>
              <a:gd name="connsiteY35" fmla="*/ 748467 h 2150076"/>
              <a:gd name="connsiteX36" fmla="*/ 2584327 w 3007988"/>
              <a:gd name="connsiteY36" fmla="*/ 787302 h 2150076"/>
              <a:gd name="connsiteX37" fmla="*/ 2248930 w 3007988"/>
              <a:gd name="connsiteY37" fmla="*/ 977949 h 2150076"/>
              <a:gd name="connsiteX38" fmla="*/ 2040630 w 3007988"/>
              <a:gd name="connsiteY38" fmla="*/ 1097986 h 2150076"/>
              <a:gd name="connsiteX39" fmla="*/ 1426323 w 3007988"/>
              <a:gd name="connsiteY39" fmla="*/ 1454567 h 2150076"/>
              <a:gd name="connsiteX40" fmla="*/ 1306286 w 3007988"/>
              <a:gd name="connsiteY40" fmla="*/ 1518116 h 2150076"/>
              <a:gd name="connsiteX41" fmla="*/ 1196840 w 3007988"/>
              <a:gd name="connsiteY41" fmla="*/ 1560482 h 2150076"/>
              <a:gd name="connsiteX42" fmla="*/ 900278 w 3007988"/>
              <a:gd name="connsiteY42" fmla="*/ 1733477 h 2150076"/>
              <a:gd name="connsiteX43" fmla="*/ 395416 w 3007988"/>
              <a:gd name="connsiteY43" fmla="*/ 2026508 h 2150076"/>
              <a:gd name="connsiteX44" fmla="*/ 356581 w 3007988"/>
              <a:gd name="connsiteY44" fmla="*/ 2051222 h 2150076"/>
              <a:gd name="connsiteX45" fmla="*/ 176525 w 3007988"/>
              <a:gd name="connsiteY45" fmla="*/ 2146545 h 2150076"/>
              <a:gd name="connsiteX46" fmla="*/ 155342 w 3007988"/>
              <a:gd name="connsiteY46" fmla="*/ 2146545 h 2150076"/>
              <a:gd name="connsiteX47" fmla="*/ 148281 w 3007988"/>
              <a:gd name="connsiteY47" fmla="*/ 2150076 h 2150076"/>
              <a:gd name="connsiteX48" fmla="*/ 0 w 3007988"/>
              <a:gd name="connsiteY48" fmla="*/ 1948837 h 2150076"/>
              <a:gd name="connsiteX49" fmla="*/ 10591 w 3007988"/>
              <a:gd name="connsiteY49" fmla="*/ 1945307 h 2150076"/>
              <a:gd name="connsiteX50" fmla="*/ 7061 w 3007988"/>
              <a:gd name="connsiteY50" fmla="*/ 1927654 h 2150076"/>
              <a:gd name="connsiteX51" fmla="*/ 21183 w 3007988"/>
              <a:gd name="connsiteY51" fmla="*/ 1938246 h 2150076"/>
              <a:gd name="connsiteX52" fmla="*/ 144750 w 3007988"/>
              <a:gd name="connsiteY52" fmla="*/ 1860575 h 2150076"/>
              <a:gd name="connsiteX53" fmla="*/ 526045 w 3007988"/>
              <a:gd name="connsiteY53" fmla="*/ 1641684 h 2150076"/>
              <a:gd name="connsiteX54" fmla="*/ 879095 w 3007988"/>
              <a:gd name="connsiteY54" fmla="*/ 1436914 h 2150076"/>
              <a:gd name="connsiteX55" fmla="*/ 1147413 w 3007988"/>
              <a:gd name="connsiteY55" fmla="*/ 1278042 h 2150076"/>
              <a:gd name="connsiteX56" fmla="*/ 1348652 w 3007988"/>
              <a:gd name="connsiteY56" fmla="*/ 1168596 h 2150076"/>
              <a:gd name="connsiteX57" fmla="*/ 1588726 w 3007988"/>
              <a:gd name="connsiteY57" fmla="*/ 1027376 h 2150076"/>
              <a:gd name="connsiteX0" fmla="*/ 1588726 w 3007988"/>
              <a:gd name="connsiteY0" fmla="*/ 1027376 h 2150076"/>
              <a:gd name="connsiteX1" fmla="*/ 1849983 w 3007988"/>
              <a:gd name="connsiteY1" fmla="*/ 875565 h 2150076"/>
              <a:gd name="connsiteX2" fmla="*/ 2160667 w 3007988"/>
              <a:gd name="connsiteY2" fmla="*/ 695509 h 2150076"/>
              <a:gd name="connsiteX3" fmla="*/ 2580797 w 3007988"/>
              <a:gd name="connsiteY3" fmla="*/ 451904 h 2150076"/>
              <a:gd name="connsiteX4" fmla="*/ 2633754 w 3007988"/>
              <a:gd name="connsiteY4" fmla="*/ 423660 h 2150076"/>
              <a:gd name="connsiteX5" fmla="*/ 2676120 w 3007988"/>
              <a:gd name="connsiteY5" fmla="*/ 398947 h 2150076"/>
              <a:gd name="connsiteX6" fmla="*/ 2714956 w 3007988"/>
              <a:gd name="connsiteY6" fmla="*/ 367172 h 2150076"/>
              <a:gd name="connsiteX7" fmla="*/ 2746730 w 3007988"/>
              <a:gd name="connsiteY7" fmla="*/ 338928 h 2150076"/>
              <a:gd name="connsiteX8" fmla="*/ 2764383 w 3007988"/>
              <a:gd name="connsiteY8" fmla="*/ 314215 h 2150076"/>
              <a:gd name="connsiteX9" fmla="*/ 2792627 w 3007988"/>
              <a:gd name="connsiteY9" fmla="*/ 264788 h 2150076"/>
              <a:gd name="connsiteX10" fmla="*/ 2810279 w 3007988"/>
              <a:gd name="connsiteY10" fmla="*/ 218891 h 2150076"/>
              <a:gd name="connsiteX11" fmla="*/ 2824401 w 3007988"/>
              <a:gd name="connsiteY11" fmla="*/ 158873 h 2150076"/>
              <a:gd name="connsiteX12" fmla="*/ 2827932 w 3007988"/>
              <a:gd name="connsiteY12" fmla="*/ 109446 h 2150076"/>
              <a:gd name="connsiteX13" fmla="*/ 2824401 w 3007988"/>
              <a:gd name="connsiteY13" fmla="*/ 60019 h 2150076"/>
              <a:gd name="connsiteX14" fmla="*/ 2820871 w 3007988"/>
              <a:gd name="connsiteY14" fmla="*/ 31775 h 2150076"/>
              <a:gd name="connsiteX15" fmla="*/ 2831462 w 3007988"/>
              <a:gd name="connsiteY15" fmla="*/ 10592 h 2150076"/>
              <a:gd name="connsiteX16" fmla="*/ 2845584 w 3007988"/>
              <a:gd name="connsiteY16" fmla="*/ 0 h 2150076"/>
              <a:gd name="connsiteX17" fmla="*/ 2859706 w 3007988"/>
              <a:gd name="connsiteY17" fmla="*/ 7061 h 2150076"/>
              <a:gd name="connsiteX18" fmla="*/ 2873828 w 3007988"/>
              <a:gd name="connsiteY18" fmla="*/ 24714 h 2150076"/>
              <a:gd name="connsiteX19" fmla="*/ 2909133 w 3007988"/>
              <a:gd name="connsiteY19" fmla="*/ 84732 h 2150076"/>
              <a:gd name="connsiteX20" fmla="*/ 2930316 w 3007988"/>
              <a:gd name="connsiteY20" fmla="*/ 130629 h 2150076"/>
              <a:gd name="connsiteX21" fmla="*/ 2958560 w 3007988"/>
              <a:gd name="connsiteY21" fmla="*/ 187117 h 2150076"/>
              <a:gd name="connsiteX22" fmla="*/ 2976213 w 3007988"/>
              <a:gd name="connsiteY22" fmla="*/ 233013 h 2150076"/>
              <a:gd name="connsiteX23" fmla="*/ 2997396 w 3007988"/>
              <a:gd name="connsiteY23" fmla="*/ 289501 h 2150076"/>
              <a:gd name="connsiteX24" fmla="*/ 3007988 w 3007988"/>
              <a:gd name="connsiteY24" fmla="*/ 356581 h 2150076"/>
              <a:gd name="connsiteX25" fmla="*/ 3007988 w 3007988"/>
              <a:gd name="connsiteY25" fmla="*/ 427191 h 2150076"/>
              <a:gd name="connsiteX26" fmla="*/ 3004457 w 3007988"/>
              <a:gd name="connsiteY26" fmla="*/ 490740 h 2150076"/>
              <a:gd name="connsiteX27" fmla="*/ 2993865 w 3007988"/>
              <a:gd name="connsiteY27" fmla="*/ 564880 h 2150076"/>
              <a:gd name="connsiteX28" fmla="*/ 2979743 w 3007988"/>
              <a:gd name="connsiteY28" fmla="*/ 610777 h 2150076"/>
              <a:gd name="connsiteX29" fmla="*/ 2951499 w 3007988"/>
              <a:gd name="connsiteY29" fmla="*/ 653143 h 2150076"/>
              <a:gd name="connsiteX30" fmla="*/ 2916194 w 3007988"/>
              <a:gd name="connsiteY30" fmla="*/ 677856 h 2150076"/>
              <a:gd name="connsiteX31" fmla="*/ 2880889 w 3007988"/>
              <a:gd name="connsiteY31" fmla="*/ 691979 h 2150076"/>
              <a:gd name="connsiteX32" fmla="*/ 2824401 w 3007988"/>
              <a:gd name="connsiteY32" fmla="*/ 699040 h 2150076"/>
              <a:gd name="connsiteX33" fmla="*/ 2757322 w 3007988"/>
              <a:gd name="connsiteY33" fmla="*/ 713162 h 2150076"/>
              <a:gd name="connsiteX34" fmla="*/ 2704364 w 3007988"/>
              <a:gd name="connsiteY34" fmla="*/ 727284 h 2150076"/>
              <a:gd name="connsiteX35" fmla="*/ 2654937 w 3007988"/>
              <a:gd name="connsiteY35" fmla="*/ 748467 h 2150076"/>
              <a:gd name="connsiteX36" fmla="*/ 2584327 w 3007988"/>
              <a:gd name="connsiteY36" fmla="*/ 787302 h 2150076"/>
              <a:gd name="connsiteX37" fmla="*/ 2248930 w 3007988"/>
              <a:gd name="connsiteY37" fmla="*/ 977949 h 2150076"/>
              <a:gd name="connsiteX38" fmla="*/ 2040630 w 3007988"/>
              <a:gd name="connsiteY38" fmla="*/ 1097986 h 2150076"/>
              <a:gd name="connsiteX39" fmla="*/ 1426323 w 3007988"/>
              <a:gd name="connsiteY39" fmla="*/ 1454567 h 2150076"/>
              <a:gd name="connsiteX40" fmla="*/ 1306286 w 3007988"/>
              <a:gd name="connsiteY40" fmla="*/ 1518116 h 2150076"/>
              <a:gd name="connsiteX41" fmla="*/ 1196840 w 3007988"/>
              <a:gd name="connsiteY41" fmla="*/ 1560482 h 2150076"/>
              <a:gd name="connsiteX42" fmla="*/ 900278 w 3007988"/>
              <a:gd name="connsiteY42" fmla="*/ 1733477 h 2150076"/>
              <a:gd name="connsiteX43" fmla="*/ 395416 w 3007988"/>
              <a:gd name="connsiteY43" fmla="*/ 2026508 h 2150076"/>
              <a:gd name="connsiteX44" fmla="*/ 176525 w 3007988"/>
              <a:gd name="connsiteY44" fmla="*/ 2146545 h 2150076"/>
              <a:gd name="connsiteX45" fmla="*/ 155342 w 3007988"/>
              <a:gd name="connsiteY45" fmla="*/ 2146545 h 2150076"/>
              <a:gd name="connsiteX46" fmla="*/ 148281 w 3007988"/>
              <a:gd name="connsiteY46" fmla="*/ 2150076 h 2150076"/>
              <a:gd name="connsiteX47" fmla="*/ 0 w 3007988"/>
              <a:gd name="connsiteY47" fmla="*/ 1948837 h 2150076"/>
              <a:gd name="connsiteX48" fmla="*/ 10591 w 3007988"/>
              <a:gd name="connsiteY48" fmla="*/ 1945307 h 2150076"/>
              <a:gd name="connsiteX49" fmla="*/ 7061 w 3007988"/>
              <a:gd name="connsiteY49" fmla="*/ 1927654 h 2150076"/>
              <a:gd name="connsiteX50" fmla="*/ 21183 w 3007988"/>
              <a:gd name="connsiteY50" fmla="*/ 1938246 h 2150076"/>
              <a:gd name="connsiteX51" fmla="*/ 144750 w 3007988"/>
              <a:gd name="connsiteY51" fmla="*/ 1860575 h 2150076"/>
              <a:gd name="connsiteX52" fmla="*/ 526045 w 3007988"/>
              <a:gd name="connsiteY52" fmla="*/ 1641684 h 2150076"/>
              <a:gd name="connsiteX53" fmla="*/ 879095 w 3007988"/>
              <a:gd name="connsiteY53" fmla="*/ 1436914 h 2150076"/>
              <a:gd name="connsiteX54" fmla="*/ 1147413 w 3007988"/>
              <a:gd name="connsiteY54" fmla="*/ 1278042 h 2150076"/>
              <a:gd name="connsiteX55" fmla="*/ 1348652 w 3007988"/>
              <a:gd name="connsiteY55" fmla="*/ 1168596 h 2150076"/>
              <a:gd name="connsiteX56" fmla="*/ 1588726 w 3007988"/>
              <a:gd name="connsiteY56" fmla="*/ 1027376 h 2150076"/>
              <a:gd name="connsiteX0" fmla="*/ 1588726 w 3007988"/>
              <a:gd name="connsiteY0" fmla="*/ 1027376 h 2150076"/>
              <a:gd name="connsiteX1" fmla="*/ 1849983 w 3007988"/>
              <a:gd name="connsiteY1" fmla="*/ 875565 h 2150076"/>
              <a:gd name="connsiteX2" fmla="*/ 2160667 w 3007988"/>
              <a:gd name="connsiteY2" fmla="*/ 695509 h 2150076"/>
              <a:gd name="connsiteX3" fmla="*/ 2580797 w 3007988"/>
              <a:gd name="connsiteY3" fmla="*/ 451904 h 2150076"/>
              <a:gd name="connsiteX4" fmla="*/ 2633754 w 3007988"/>
              <a:gd name="connsiteY4" fmla="*/ 423660 h 2150076"/>
              <a:gd name="connsiteX5" fmla="*/ 2676120 w 3007988"/>
              <a:gd name="connsiteY5" fmla="*/ 398947 h 2150076"/>
              <a:gd name="connsiteX6" fmla="*/ 2714956 w 3007988"/>
              <a:gd name="connsiteY6" fmla="*/ 367172 h 2150076"/>
              <a:gd name="connsiteX7" fmla="*/ 2746730 w 3007988"/>
              <a:gd name="connsiteY7" fmla="*/ 338928 h 2150076"/>
              <a:gd name="connsiteX8" fmla="*/ 2764383 w 3007988"/>
              <a:gd name="connsiteY8" fmla="*/ 314215 h 2150076"/>
              <a:gd name="connsiteX9" fmla="*/ 2792627 w 3007988"/>
              <a:gd name="connsiteY9" fmla="*/ 264788 h 2150076"/>
              <a:gd name="connsiteX10" fmla="*/ 2810279 w 3007988"/>
              <a:gd name="connsiteY10" fmla="*/ 218891 h 2150076"/>
              <a:gd name="connsiteX11" fmla="*/ 2824401 w 3007988"/>
              <a:gd name="connsiteY11" fmla="*/ 158873 h 2150076"/>
              <a:gd name="connsiteX12" fmla="*/ 2827932 w 3007988"/>
              <a:gd name="connsiteY12" fmla="*/ 109446 h 2150076"/>
              <a:gd name="connsiteX13" fmla="*/ 2824401 w 3007988"/>
              <a:gd name="connsiteY13" fmla="*/ 60019 h 2150076"/>
              <a:gd name="connsiteX14" fmla="*/ 2820871 w 3007988"/>
              <a:gd name="connsiteY14" fmla="*/ 31775 h 2150076"/>
              <a:gd name="connsiteX15" fmla="*/ 2831462 w 3007988"/>
              <a:gd name="connsiteY15" fmla="*/ 10592 h 2150076"/>
              <a:gd name="connsiteX16" fmla="*/ 2845584 w 3007988"/>
              <a:gd name="connsiteY16" fmla="*/ 0 h 2150076"/>
              <a:gd name="connsiteX17" fmla="*/ 2859706 w 3007988"/>
              <a:gd name="connsiteY17" fmla="*/ 7061 h 2150076"/>
              <a:gd name="connsiteX18" fmla="*/ 2873828 w 3007988"/>
              <a:gd name="connsiteY18" fmla="*/ 24714 h 2150076"/>
              <a:gd name="connsiteX19" fmla="*/ 2909133 w 3007988"/>
              <a:gd name="connsiteY19" fmla="*/ 84732 h 2150076"/>
              <a:gd name="connsiteX20" fmla="*/ 2930316 w 3007988"/>
              <a:gd name="connsiteY20" fmla="*/ 130629 h 2150076"/>
              <a:gd name="connsiteX21" fmla="*/ 2958560 w 3007988"/>
              <a:gd name="connsiteY21" fmla="*/ 187117 h 2150076"/>
              <a:gd name="connsiteX22" fmla="*/ 2976213 w 3007988"/>
              <a:gd name="connsiteY22" fmla="*/ 233013 h 2150076"/>
              <a:gd name="connsiteX23" fmla="*/ 2997396 w 3007988"/>
              <a:gd name="connsiteY23" fmla="*/ 289501 h 2150076"/>
              <a:gd name="connsiteX24" fmla="*/ 3007988 w 3007988"/>
              <a:gd name="connsiteY24" fmla="*/ 356581 h 2150076"/>
              <a:gd name="connsiteX25" fmla="*/ 3007988 w 3007988"/>
              <a:gd name="connsiteY25" fmla="*/ 427191 h 2150076"/>
              <a:gd name="connsiteX26" fmla="*/ 3004457 w 3007988"/>
              <a:gd name="connsiteY26" fmla="*/ 490740 h 2150076"/>
              <a:gd name="connsiteX27" fmla="*/ 2993865 w 3007988"/>
              <a:gd name="connsiteY27" fmla="*/ 564880 h 2150076"/>
              <a:gd name="connsiteX28" fmla="*/ 2979743 w 3007988"/>
              <a:gd name="connsiteY28" fmla="*/ 610777 h 2150076"/>
              <a:gd name="connsiteX29" fmla="*/ 2951499 w 3007988"/>
              <a:gd name="connsiteY29" fmla="*/ 653143 h 2150076"/>
              <a:gd name="connsiteX30" fmla="*/ 2916194 w 3007988"/>
              <a:gd name="connsiteY30" fmla="*/ 677856 h 2150076"/>
              <a:gd name="connsiteX31" fmla="*/ 2880889 w 3007988"/>
              <a:gd name="connsiteY31" fmla="*/ 691979 h 2150076"/>
              <a:gd name="connsiteX32" fmla="*/ 2824401 w 3007988"/>
              <a:gd name="connsiteY32" fmla="*/ 699040 h 2150076"/>
              <a:gd name="connsiteX33" fmla="*/ 2757322 w 3007988"/>
              <a:gd name="connsiteY33" fmla="*/ 713162 h 2150076"/>
              <a:gd name="connsiteX34" fmla="*/ 2704364 w 3007988"/>
              <a:gd name="connsiteY34" fmla="*/ 727284 h 2150076"/>
              <a:gd name="connsiteX35" fmla="*/ 2654937 w 3007988"/>
              <a:gd name="connsiteY35" fmla="*/ 748467 h 2150076"/>
              <a:gd name="connsiteX36" fmla="*/ 2584327 w 3007988"/>
              <a:gd name="connsiteY36" fmla="*/ 787302 h 2150076"/>
              <a:gd name="connsiteX37" fmla="*/ 2248930 w 3007988"/>
              <a:gd name="connsiteY37" fmla="*/ 977949 h 2150076"/>
              <a:gd name="connsiteX38" fmla="*/ 2040630 w 3007988"/>
              <a:gd name="connsiteY38" fmla="*/ 1097986 h 2150076"/>
              <a:gd name="connsiteX39" fmla="*/ 1426323 w 3007988"/>
              <a:gd name="connsiteY39" fmla="*/ 1454567 h 2150076"/>
              <a:gd name="connsiteX40" fmla="*/ 1306286 w 3007988"/>
              <a:gd name="connsiteY40" fmla="*/ 1518116 h 2150076"/>
              <a:gd name="connsiteX41" fmla="*/ 1196840 w 3007988"/>
              <a:gd name="connsiteY41" fmla="*/ 1560482 h 2150076"/>
              <a:gd name="connsiteX42" fmla="*/ 900278 w 3007988"/>
              <a:gd name="connsiteY42" fmla="*/ 1733477 h 2150076"/>
              <a:gd name="connsiteX43" fmla="*/ 395416 w 3007988"/>
              <a:gd name="connsiteY43" fmla="*/ 2026508 h 2150076"/>
              <a:gd name="connsiteX44" fmla="*/ 176525 w 3007988"/>
              <a:gd name="connsiteY44" fmla="*/ 2146545 h 2150076"/>
              <a:gd name="connsiteX45" fmla="*/ 155342 w 3007988"/>
              <a:gd name="connsiteY45" fmla="*/ 2146545 h 2150076"/>
              <a:gd name="connsiteX46" fmla="*/ 148281 w 3007988"/>
              <a:gd name="connsiteY46" fmla="*/ 2150076 h 2150076"/>
              <a:gd name="connsiteX47" fmla="*/ 0 w 3007988"/>
              <a:gd name="connsiteY47" fmla="*/ 1948837 h 2150076"/>
              <a:gd name="connsiteX48" fmla="*/ 10591 w 3007988"/>
              <a:gd name="connsiteY48" fmla="*/ 1945307 h 2150076"/>
              <a:gd name="connsiteX49" fmla="*/ 7061 w 3007988"/>
              <a:gd name="connsiteY49" fmla="*/ 1927654 h 2150076"/>
              <a:gd name="connsiteX50" fmla="*/ 144750 w 3007988"/>
              <a:gd name="connsiteY50" fmla="*/ 1860575 h 2150076"/>
              <a:gd name="connsiteX51" fmla="*/ 526045 w 3007988"/>
              <a:gd name="connsiteY51" fmla="*/ 1641684 h 2150076"/>
              <a:gd name="connsiteX52" fmla="*/ 879095 w 3007988"/>
              <a:gd name="connsiteY52" fmla="*/ 1436914 h 2150076"/>
              <a:gd name="connsiteX53" fmla="*/ 1147413 w 3007988"/>
              <a:gd name="connsiteY53" fmla="*/ 1278042 h 2150076"/>
              <a:gd name="connsiteX54" fmla="*/ 1348652 w 3007988"/>
              <a:gd name="connsiteY54" fmla="*/ 1168596 h 2150076"/>
              <a:gd name="connsiteX55" fmla="*/ 1588726 w 3007988"/>
              <a:gd name="connsiteY55" fmla="*/ 1027376 h 2150076"/>
              <a:gd name="connsiteX0" fmla="*/ 1588726 w 3007988"/>
              <a:gd name="connsiteY0" fmla="*/ 1027376 h 2150076"/>
              <a:gd name="connsiteX1" fmla="*/ 1849983 w 3007988"/>
              <a:gd name="connsiteY1" fmla="*/ 875565 h 2150076"/>
              <a:gd name="connsiteX2" fmla="*/ 2160667 w 3007988"/>
              <a:gd name="connsiteY2" fmla="*/ 695509 h 2150076"/>
              <a:gd name="connsiteX3" fmla="*/ 2580797 w 3007988"/>
              <a:gd name="connsiteY3" fmla="*/ 451904 h 2150076"/>
              <a:gd name="connsiteX4" fmla="*/ 2633754 w 3007988"/>
              <a:gd name="connsiteY4" fmla="*/ 423660 h 2150076"/>
              <a:gd name="connsiteX5" fmla="*/ 2676120 w 3007988"/>
              <a:gd name="connsiteY5" fmla="*/ 398947 h 2150076"/>
              <a:gd name="connsiteX6" fmla="*/ 2714956 w 3007988"/>
              <a:gd name="connsiteY6" fmla="*/ 367172 h 2150076"/>
              <a:gd name="connsiteX7" fmla="*/ 2746730 w 3007988"/>
              <a:gd name="connsiteY7" fmla="*/ 338928 h 2150076"/>
              <a:gd name="connsiteX8" fmla="*/ 2764383 w 3007988"/>
              <a:gd name="connsiteY8" fmla="*/ 314215 h 2150076"/>
              <a:gd name="connsiteX9" fmla="*/ 2792627 w 3007988"/>
              <a:gd name="connsiteY9" fmla="*/ 264788 h 2150076"/>
              <a:gd name="connsiteX10" fmla="*/ 2810279 w 3007988"/>
              <a:gd name="connsiteY10" fmla="*/ 218891 h 2150076"/>
              <a:gd name="connsiteX11" fmla="*/ 2824401 w 3007988"/>
              <a:gd name="connsiteY11" fmla="*/ 158873 h 2150076"/>
              <a:gd name="connsiteX12" fmla="*/ 2827932 w 3007988"/>
              <a:gd name="connsiteY12" fmla="*/ 109446 h 2150076"/>
              <a:gd name="connsiteX13" fmla="*/ 2824401 w 3007988"/>
              <a:gd name="connsiteY13" fmla="*/ 60019 h 2150076"/>
              <a:gd name="connsiteX14" fmla="*/ 2820871 w 3007988"/>
              <a:gd name="connsiteY14" fmla="*/ 31775 h 2150076"/>
              <a:gd name="connsiteX15" fmla="*/ 2831462 w 3007988"/>
              <a:gd name="connsiteY15" fmla="*/ 10592 h 2150076"/>
              <a:gd name="connsiteX16" fmla="*/ 2845584 w 3007988"/>
              <a:gd name="connsiteY16" fmla="*/ 0 h 2150076"/>
              <a:gd name="connsiteX17" fmla="*/ 2859706 w 3007988"/>
              <a:gd name="connsiteY17" fmla="*/ 7061 h 2150076"/>
              <a:gd name="connsiteX18" fmla="*/ 2873828 w 3007988"/>
              <a:gd name="connsiteY18" fmla="*/ 24714 h 2150076"/>
              <a:gd name="connsiteX19" fmla="*/ 2909133 w 3007988"/>
              <a:gd name="connsiteY19" fmla="*/ 84732 h 2150076"/>
              <a:gd name="connsiteX20" fmla="*/ 2930316 w 3007988"/>
              <a:gd name="connsiteY20" fmla="*/ 130629 h 2150076"/>
              <a:gd name="connsiteX21" fmla="*/ 2958560 w 3007988"/>
              <a:gd name="connsiteY21" fmla="*/ 187117 h 2150076"/>
              <a:gd name="connsiteX22" fmla="*/ 2976213 w 3007988"/>
              <a:gd name="connsiteY22" fmla="*/ 233013 h 2150076"/>
              <a:gd name="connsiteX23" fmla="*/ 2997396 w 3007988"/>
              <a:gd name="connsiteY23" fmla="*/ 289501 h 2150076"/>
              <a:gd name="connsiteX24" fmla="*/ 3007988 w 3007988"/>
              <a:gd name="connsiteY24" fmla="*/ 356581 h 2150076"/>
              <a:gd name="connsiteX25" fmla="*/ 3007988 w 3007988"/>
              <a:gd name="connsiteY25" fmla="*/ 427191 h 2150076"/>
              <a:gd name="connsiteX26" fmla="*/ 3004457 w 3007988"/>
              <a:gd name="connsiteY26" fmla="*/ 490740 h 2150076"/>
              <a:gd name="connsiteX27" fmla="*/ 2993865 w 3007988"/>
              <a:gd name="connsiteY27" fmla="*/ 564880 h 2150076"/>
              <a:gd name="connsiteX28" fmla="*/ 2979743 w 3007988"/>
              <a:gd name="connsiteY28" fmla="*/ 610777 h 2150076"/>
              <a:gd name="connsiteX29" fmla="*/ 2951499 w 3007988"/>
              <a:gd name="connsiteY29" fmla="*/ 653143 h 2150076"/>
              <a:gd name="connsiteX30" fmla="*/ 2916194 w 3007988"/>
              <a:gd name="connsiteY30" fmla="*/ 677856 h 2150076"/>
              <a:gd name="connsiteX31" fmla="*/ 2880889 w 3007988"/>
              <a:gd name="connsiteY31" fmla="*/ 691979 h 2150076"/>
              <a:gd name="connsiteX32" fmla="*/ 2824401 w 3007988"/>
              <a:gd name="connsiteY32" fmla="*/ 699040 h 2150076"/>
              <a:gd name="connsiteX33" fmla="*/ 2757322 w 3007988"/>
              <a:gd name="connsiteY33" fmla="*/ 713162 h 2150076"/>
              <a:gd name="connsiteX34" fmla="*/ 2704364 w 3007988"/>
              <a:gd name="connsiteY34" fmla="*/ 727284 h 2150076"/>
              <a:gd name="connsiteX35" fmla="*/ 2654937 w 3007988"/>
              <a:gd name="connsiteY35" fmla="*/ 748467 h 2150076"/>
              <a:gd name="connsiteX36" fmla="*/ 2584327 w 3007988"/>
              <a:gd name="connsiteY36" fmla="*/ 787302 h 2150076"/>
              <a:gd name="connsiteX37" fmla="*/ 2248930 w 3007988"/>
              <a:gd name="connsiteY37" fmla="*/ 977949 h 2150076"/>
              <a:gd name="connsiteX38" fmla="*/ 2040630 w 3007988"/>
              <a:gd name="connsiteY38" fmla="*/ 1097986 h 2150076"/>
              <a:gd name="connsiteX39" fmla="*/ 1426323 w 3007988"/>
              <a:gd name="connsiteY39" fmla="*/ 1454567 h 2150076"/>
              <a:gd name="connsiteX40" fmla="*/ 1306286 w 3007988"/>
              <a:gd name="connsiteY40" fmla="*/ 1518116 h 2150076"/>
              <a:gd name="connsiteX41" fmla="*/ 1196840 w 3007988"/>
              <a:gd name="connsiteY41" fmla="*/ 1560482 h 2150076"/>
              <a:gd name="connsiteX42" fmla="*/ 900278 w 3007988"/>
              <a:gd name="connsiteY42" fmla="*/ 1733477 h 2150076"/>
              <a:gd name="connsiteX43" fmla="*/ 395416 w 3007988"/>
              <a:gd name="connsiteY43" fmla="*/ 2026508 h 2150076"/>
              <a:gd name="connsiteX44" fmla="*/ 176525 w 3007988"/>
              <a:gd name="connsiteY44" fmla="*/ 2146545 h 2150076"/>
              <a:gd name="connsiteX45" fmla="*/ 155342 w 3007988"/>
              <a:gd name="connsiteY45" fmla="*/ 2146545 h 2150076"/>
              <a:gd name="connsiteX46" fmla="*/ 148281 w 3007988"/>
              <a:gd name="connsiteY46" fmla="*/ 2150076 h 2150076"/>
              <a:gd name="connsiteX47" fmla="*/ 0 w 3007988"/>
              <a:gd name="connsiteY47" fmla="*/ 1948837 h 2150076"/>
              <a:gd name="connsiteX48" fmla="*/ 10591 w 3007988"/>
              <a:gd name="connsiteY48" fmla="*/ 1945307 h 2150076"/>
              <a:gd name="connsiteX49" fmla="*/ 144750 w 3007988"/>
              <a:gd name="connsiteY49" fmla="*/ 1860575 h 2150076"/>
              <a:gd name="connsiteX50" fmla="*/ 526045 w 3007988"/>
              <a:gd name="connsiteY50" fmla="*/ 1641684 h 2150076"/>
              <a:gd name="connsiteX51" fmla="*/ 879095 w 3007988"/>
              <a:gd name="connsiteY51" fmla="*/ 1436914 h 2150076"/>
              <a:gd name="connsiteX52" fmla="*/ 1147413 w 3007988"/>
              <a:gd name="connsiteY52" fmla="*/ 1278042 h 2150076"/>
              <a:gd name="connsiteX53" fmla="*/ 1348652 w 3007988"/>
              <a:gd name="connsiteY53" fmla="*/ 1168596 h 2150076"/>
              <a:gd name="connsiteX54" fmla="*/ 1588726 w 3007988"/>
              <a:gd name="connsiteY54" fmla="*/ 1027376 h 2150076"/>
              <a:gd name="connsiteX0" fmla="*/ 1588726 w 3007988"/>
              <a:gd name="connsiteY0" fmla="*/ 1027376 h 2150076"/>
              <a:gd name="connsiteX1" fmla="*/ 1849983 w 3007988"/>
              <a:gd name="connsiteY1" fmla="*/ 875565 h 2150076"/>
              <a:gd name="connsiteX2" fmla="*/ 2160667 w 3007988"/>
              <a:gd name="connsiteY2" fmla="*/ 695509 h 2150076"/>
              <a:gd name="connsiteX3" fmla="*/ 2580797 w 3007988"/>
              <a:gd name="connsiteY3" fmla="*/ 451904 h 2150076"/>
              <a:gd name="connsiteX4" fmla="*/ 2633754 w 3007988"/>
              <a:gd name="connsiteY4" fmla="*/ 423660 h 2150076"/>
              <a:gd name="connsiteX5" fmla="*/ 2676120 w 3007988"/>
              <a:gd name="connsiteY5" fmla="*/ 398947 h 2150076"/>
              <a:gd name="connsiteX6" fmla="*/ 2714956 w 3007988"/>
              <a:gd name="connsiteY6" fmla="*/ 367172 h 2150076"/>
              <a:gd name="connsiteX7" fmla="*/ 2746730 w 3007988"/>
              <a:gd name="connsiteY7" fmla="*/ 338928 h 2150076"/>
              <a:gd name="connsiteX8" fmla="*/ 2764383 w 3007988"/>
              <a:gd name="connsiteY8" fmla="*/ 314215 h 2150076"/>
              <a:gd name="connsiteX9" fmla="*/ 2792627 w 3007988"/>
              <a:gd name="connsiteY9" fmla="*/ 264788 h 2150076"/>
              <a:gd name="connsiteX10" fmla="*/ 2810279 w 3007988"/>
              <a:gd name="connsiteY10" fmla="*/ 218891 h 2150076"/>
              <a:gd name="connsiteX11" fmla="*/ 2824401 w 3007988"/>
              <a:gd name="connsiteY11" fmla="*/ 158873 h 2150076"/>
              <a:gd name="connsiteX12" fmla="*/ 2827932 w 3007988"/>
              <a:gd name="connsiteY12" fmla="*/ 109446 h 2150076"/>
              <a:gd name="connsiteX13" fmla="*/ 2824401 w 3007988"/>
              <a:gd name="connsiteY13" fmla="*/ 60019 h 2150076"/>
              <a:gd name="connsiteX14" fmla="*/ 2820871 w 3007988"/>
              <a:gd name="connsiteY14" fmla="*/ 31775 h 2150076"/>
              <a:gd name="connsiteX15" fmla="*/ 2831462 w 3007988"/>
              <a:gd name="connsiteY15" fmla="*/ 10592 h 2150076"/>
              <a:gd name="connsiteX16" fmla="*/ 2845584 w 3007988"/>
              <a:gd name="connsiteY16" fmla="*/ 0 h 2150076"/>
              <a:gd name="connsiteX17" fmla="*/ 2859706 w 3007988"/>
              <a:gd name="connsiteY17" fmla="*/ 7061 h 2150076"/>
              <a:gd name="connsiteX18" fmla="*/ 2873828 w 3007988"/>
              <a:gd name="connsiteY18" fmla="*/ 24714 h 2150076"/>
              <a:gd name="connsiteX19" fmla="*/ 2909133 w 3007988"/>
              <a:gd name="connsiteY19" fmla="*/ 84732 h 2150076"/>
              <a:gd name="connsiteX20" fmla="*/ 2930316 w 3007988"/>
              <a:gd name="connsiteY20" fmla="*/ 130629 h 2150076"/>
              <a:gd name="connsiteX21" fmla="*/ 2958560 w 3007988"/>
              <a:gd name="connsiteY21" fmla="*/ 187117 h 2150076"/>
              <a:gd name="connsiteX22" fmla="*/ 2976213 w 3007988"/>
              <a:gd name="connsiteY22" fmla="*/ 233013 h 2150076"/>
              <a:gd name="connsiteX23" fmla="*/ 2997396 w 3007988"/>
              <a:gd name="connsiteY23" fmla="*/ 289501 h 2150076"/>
              <a:gd name="connsiteX24" fmla="*/ 3007988 w 3007988"/>
              <a:gd name="connsiteY24" fmla="*/ 356581 h 2150076"/>
              <a:gd name="connsiteX25" fmla="*/ 3007988 w 3007988"/>
              <a:gd name="connsiteY25" fmla="*/ 427191 h 2150076"/>
              <a:gd name="connsiteX26" fmla="*/ 3004457 w 3007988"/>
              <a:gd name="connsiteY26" fmla="*/ 490740 h 2150076"/>
              <a:gd name="connsiteX27" fmla="*/ 2993865 w 3007988"/>
              <a:gd name="connsiteY27" fmla="*/ 564880 h 2150076"/>
              <a:gd name="connsiteX28" fmla="*/ 2979743 w 3007988"/>
              <a:gd name="connsiteY28" fmla="*/ 610777 h 2150076"/>
              <a:gd name="connsiteX29" fmla="*/ 2951499 w 3007988"/>
              <a:gd name="connsiteY29" fmla="*/ 653143 h 2150076"/>
              <a:gd name="connsiteX30" fmla="*/ 2916194 w 3007988"/>
              <a:gd name="connsiteY30" fmla="*/ 677856 h 2150076"/>
              <a:gd name="connsiteX31" fmla="*/ 2880889 w 3007988"/>
              <a:gd name="connsiteY31" fmla="*/ 691979 h 2150076"/>
              <a:gd name="connsiteX32" fmla="*/ 2824401 w 3007988"/>
              <a:gd name="connsiteY32" fmla="*/ 699040 h 2150076"/>
              <a:gd name="connsiteX33" fmla="*/ 2757322 w 3007988"/>
              <a:gd name="connsiteY33" fmla="*/ 713162 h 2150076"/>
              <a:gd name="connsiteX34" fmla="*/ 2704364 w 3007988"/>
              <a:gd name="connsiteY34" fmla="*/ 727284 h 2150076"/>
              <a:gd name="connsiteX35" fmla="*/ 2654937 w 3007988"/>
              <a:gd name="connsiteY35" fmla="*/ 748467 h 2150076"/>
              <a:gd name="connsiteX36" fmla="*/ 2584327 w 3007988"/>
              <a:gd name="connsiteY36" fmla="*/ 787302 h 2150076"/>
              <a:gd name="connsiteX37" fmla="*/ 2248930 w 3007988"/>
              <a:gd name="connsiteY37" fmla="*/ 977949 h 2150076"/>
              <a:gd name="connsiteX38" fmla="*/ 2040630 w 3007988"/>
              <a:gd name="connsiteY38" fmla="*/ 1097986 h 2150076"/>
              <a:gd name="connsiteX39" fmla="*/ 1426323 w 3007988"/>
              <a:gd name="connsiteY39" fmla="*/ 1454567 h 2150076"/>
              <a:gd name="connsiteX40" fmla="*/ 1306286 w 3007988"/>
              <a:gd name="connsiteY40" fmla="*/ 1518116 h 2150076"/>
              <a:gd name="connsiteX41" fmla="*/ 1196840 w 3007988"/>
              <a:gd name="connsiteY41" fmla="*/ 1560482 h 2150076"/>
              <a:gd name="connsiteX42" fmla="*/ 900278 w 3007988"/>
              <a:gd name="connsiteY42" fmla="*/ 1733477 h 2150076"/>
              <a:gd name="connsiteX43" fmla="*/ 395416 w 3007988"/>
              <a:gd name="connsiteY43" fmla="*/ 2026508 h 2150076"/>
              <a:gd name="connsiteX44" fmla="*/ 176525 w 3007988"/>
              <a:gd name="connsiteY44" fmla="*/ 2146545 h 2150076"/>
              <a:gd name="connsiteX45" fmla="*/ 155342 w 3007988"/>
              <a:gd name="connsiteY45" fmla="*/ 2146545 h 2150076"/>
              <a:gd name="connsiteX46" fmla="*/ 148281 w 3007988"/>
              <a:gd name="connsiteY46" fmla="*/ 2150076 h 2150076"/>
              <a:gd name="connsiteX47" fmla="*/ 0 w 3007988"/>
              <a:gd name="connsiteY47" fmla="*/ 1948837 h 2150076"/>
              <a:gd name="connsiteX48" fmla="*/ 144750 w 3007988"/>
              <a:gd name="connsiteY48" fmla="*/ 1860575 h 2150076"/>
              <a:gd name="connsiteX49" fmla="*/ 526045 w 3007988"/>
              <a:gd name="connsiteY49" fmla="*/ 1641684 h 2150076"/>
              <a:gd name="connsiteX50" fmla="*/ 879095 w 3007988"/>
              <a:gd name="connsiteY50" fmla="*/ 1436914 h 2150076"/>
              <a:gd name="connsiteX51" fmla="*/ 1147413 w 3007988"/>
              <a:gd name="connsiteY51" fmla="*/ 1278042 h 2150076"/>
              <a:gd name="connsiteX52" fmla="*/ 1348652 w 3007988"/>
              <a:gd name="connsiteY52" fmla="*/ 1168596 h 2150076"/>
              <a:gd name="connsiteX53" fmla="*/ 1588726 w 3007988"/>
              <a:gd name="connsiteY53" fmla="*/ 1027376 h 2150076"/>
              <a:gd name="connsiteX0" fmla="*/ 1922138 w 3341400"/>
              <a:gd name="connsiteY0" fmla="*/ 1027376 h 2163127"/>
              <a:gd name="connsiteX1" fmla="*/ 2183395 w 3341400"/>
              <a:gd name="connsiteY1" fmla="*/ 875565 h 2163127"/>
              <a:gd name="connsiteX2" fmla="*/ 2494079 w 3341400"/>
              <a:gd name="connsiteY2" fmla="*/ 695509 h 2163127"/>
              <a:gd name="connsiteX3" fmla="*/ 2914209 w 3341400"/>
              <a:gd name="connsiteY3" fmla="*/ 451904 h 2163127"/>
              <a:gd name="connsiteX4" fmla="*/ 2967166 w 3341400"/>
              <a:gd name="connsiteY4" fmla="*/ 423660 h 2163127"/>
              <a:gd name="connsiteX5" fmla="*/ 3009532 w 3341400"/>
              <a:gd name="connsiteY5" fmla="*/ 398947 h 2163127"/>
              <a:gd name="connsiteX6" fmla="*/ 3048368 w 3341400"/>
              <a:gd name="connsiteY6" fmla="*/ 367172 h 2163127"/>
              <a:gd name="connsiteX7" fmla="*/ 3080142 w 3341400"/>
              <a:gd name="connsiteY7" fmla="*/ 338928 h 2163127"/>
              <a:gd name="connsiteX8" fmla="*/ 3097795 w 3341400"/>
              <a:gd name="connsiteY8" fmla="*/ 314215 h 2163127"/>
              <a:gd name="connsiteX9" fmla="*/ 3126039 w 3341400"/>
              <a:gd name="connsiteY9" fmla="*/ 264788 h 2163127"/>
              <a:gd name="connsiteX10" fmla="*/ 3143691 w 3341400"/>
              <a:gd name="connsiteY10" fmla="*/ 218891 h 2163127"/>
              <a:gd name="connsiteX11" fmla="*/ 3157813 w 3341400"/>
              <a:gd name="connsiteY11" fmla="*/ 158873 h 2163127"/>
              <a:gd name="connsiteX12" fmla="*/ 3161344 w 3341400"/>
              <a:gd name="connsiteY12" fmla="*/ 109446 h 2163127"/>
              <a:gd name="connsiteX13" fmla="*/ 3157813 w 3341400"/>
              <a:gd name="connsiteY13" fmla="*/ 60019 h 2163127"/>
              <a:gd name="connsiteX14" fmla="*/ 3154283 w 3341400"/>
              <a:gd name="connsiteY14" fmla="*/ 31775 h 2163127"/>
              <a:gd name="connsiteX15" fmla="*/ 3164874 w 3341400"/>
              <a:gd name="connsiteY15" fmla="*/ 10592 h 2163127"/>
              <a:gd name="connsiteX16" fmla="*/ 3178996 w 3341400"/>
              <a:gd name="connsiteY16" fmla="*/ 0 h 2163127"/>
              <a:gd name="connsiteX17" fmla="*/ 3193118 w 3341400"/>
              <a:gd name="connsiteY17" fmla="*/ 7061 h 2163127"/>
              <a:gd name="connsiteX18" fmla="*/ 3207240 w 3341400"/>
              <a:gd name="connsiteY18" fmla="*/ 24714 h 2163127"/>
              <a:gd name="connsiteX19" fmla="*/ 3242545 w 3341400"/>
              <a:gd name="connsiteY19" fmla="*/ 84732 h 2163127"/>
              <a:gd name="connsiteX20" fmla="*/ 3263728 w 3341400"/>
              <a:gd name="connsiteY20" fmla="*/ 130629 h 2163127"/>
              <a:gd name="connsiteX21" fmla="*/ 3291972 w 3341400"/>
              <a:gd name="connsiteY21" fmla="*/ 187117 h 2163127"/>
              <a:gd name="connsiteX22" fmla="*/ 3309625 w 3341400"/>
              <a:gd name="connsiteY22" fmla="*/ 233013 h 2163127"/>
              <a:gd name="connsiteX23" fmla="*/ 3330808 w 3341400"/>
              <a:gd name="connsiteY23" fmla="*/ 289501 h 2163127"/>
              <a:gd name="connsiteX24" fmla="*/ 3341400 w 3341400"/>
              <a:gd name="connsiteY24" fmla="*/ 356581 h 2163127"/>
              <a:gd name="connsiteX25" fmla="*/ 3341400 w 3341400"/>
              <a:gd name="connsiteY25" fmla="*/ 427191 h 2163127"/>
              <a:gd name="connsiteX26" fmla="*/ 3337869 w 3341400"/>
              <a:gd name="connsiteY26" fmla="*/ 490740 h 2163127"/>
              <a:gd name="connsiteX27" fmla="*/ 3327277 w 3341400"/>
              <a:gd name="connsiteY27" fmla="*/ 564880 h 2163127"/>
              <a:gd name="connsiteX28" fmla="*/ 3313155 w 3341400"/>
              <a:gd name="connsiteY28" fmla="*/ 610777 h 2163127"/>
              <a:gd name="connsiteX29" fmla="*/ 3284911 w 3341400"/>
              <a:gd name="connsiteY29" fmla="*/ 653143 h 2163127"/>
              <a:gd name="connsiteX30" fmla="*/ 3249606 w 3341400"/>
              <a:gd name="connsiteY30" fmla="*/ 677856 h 2163127"/>
              <a:gd name="connsiteX31" fmla="*/ 3214301 w 3341400"/>
              <a:gd name="connsiteY31" fmla="*/ 691979 h 2163127"/>
              <a:gd name="connsiteX32" fmla="*/ 3157813 w 3341400"/>
              <a:gd name="connsiteY32" fmla="*/ 699040 h 2163127"/>
              <a:gd name="connsiteX33" fmla="*/ 3090734 w 3341400"/>
              <a:gd name="connsiteY33" fmla="*/ 713162 h 2163127"/>
              <a:gd name="connsiteX34" fmla="*/ 3037776 w 3341400"/>
              <a:gd name="connsiteY34" fmla="*/ 727284 h 2163127"/>
              <a:gd name="connsiteX35" fmla="*/ 2988349 w 3341400"/>
              <a:gd name="connsiteY35" fmla="*/ 748467 h 2163127"/>
              <a:gd name="connsiteX36" fmla="*/ 2917739 w 3341400"/>
              <a:gd name="connsiteY36" fmla="*/ 787302 h 2163127"/>
              <a:gd name="connsiteX37" fmla="*/ 2582342 w 3341400"/>
              <a:gd name="connsiteY37" fmla="*/ 977949 h 2163127"/>
              <a:gd name="connsiteX38" fmla="*/ 2374042 w 3341400"/>
              <a:gd name="connsiteY38" fmla="*/ 1097986 h 2163127"/>
              <a:gd name="connsiteX39" fmla="*/ 1759735 w 3341400"/>
              <a:gd name="connsiteY39" fmla="*/ 1454567 h 2163127"/>
              <a:gd name="connsiteX40" fmla="*/ 1639698 w 3341400"/>
              <a:gd name="connsiteY40" fmla="*/ 1518116 h 2163127"/>
              <a:gd name="connsiteX41" fmla="*/ 1530252 w 3341400"/>
              <a:gd name="connsiteY41" fmla="*/ 1560482 h 2163127"/>
              <a:gd name="connsiteX42" fmla="*/ 1233690 w 3341400"/>
              <a:gd name="connsiteY42" fmla="*/ 1733477 h 2163127"/>
              <a:gd name="connsiteX43" fmla="*/ 728828 w 3341400"/>
              <a:gd name="connsiteY43" fmla="*/ 2026508 h 2163127"/>
              <a:gd name="connsiteX44" fmla="*/ 509937 w 3341400"/>
              <a:gd name="connsiteY44" fmla="*/ 2146545 h 2163127"/>
              <a:gd name="connsiteX45" fmla="*/ 488754 w 3341400"/>
              <a:gd name="connsiteY45" fmla="*/ 2146545 h 2163127"/>
              <a:gd name="connsiteX46" fmla="*/ 481693 w 3341400"/>
              <a:gd name="connsiteY46" fmla="*/ 2150076 h 2163127"/>
              <a:gd name="connsiteX47" fmla="*/ 0 w 3341400"/>
              <a:gd name="connsiteY47" fmla="*/ 2163127 h 2163127"/>
              <a:gd name="connsiteX48" fmla="*/ 478162 w 3341400"/>
              <a:gd name="connsiteY48" fmla="*/ 1860575 h 2163127"/>
              <a:gd name="connsiteX49" fmla="*/ 859457 w 3341400"/>
              <a:gd name="connsiteY49" fmla="*/ 1641684 h 2163127"/>
              <a:gd name="connsiteX50" fmla="*/ 1212507 w 3341400"/>
              <a:gd name="connsiteY50" fmla="*/ 1436914 h 2163127"/>
              <a:gd name="connsiteX51" fmla="*/ 1480825 w 3341400"/>
              <a:gd name="connsiteY51" fmla="*/ 1278042 h 2163127"/>
              <a:gd name="connsiteX52" fmla="*/ 1682064 w 3341400"/>
              <a:gd name="connsiteY52" fmla="*/ 1168596 h 2163127"/>
              <a:gd name="connsiteX53" fmla="*/ 1922138 w 3341400"/>
              <a:gd name="connsiteY53" fmla="*/ 1027376 h 2163127"/>
              <a:gd name="connsiteX0" fmla="*/ 2468319 w 3887581"/>
              <a:gd name="connsiteY0" fmla="*/ 1027376 h 2374957"/>
              <a:gd name="connsiteX1" fmla="*/ 2729576 w 3887581"/>
              <a:gd name="connsiteY1" fmla="*/ 875565 h 2374957"/>
              <a:gd name="connsiteX2" fmla="*/ 3040260 w 3887581"/>
              <a:gd name="connsiteY2" fmla="*/ 695509 h 2374957"/>
              <a:gd name="connsiteX3" fmla="*/ 3460390 w 3887581"/>
              <a:gd name="connsiteY3" fmla="*/ 451904 h 2374957"/>
              <a:gd name="connsiteX4" fmla="*/ 3513347 w 3887581"/>
              <a:gd name="connsiteY4" fmla="*/ 423660 h 2374957"/>
              <a:gd name="connsiteX5" fmla="*/ 3555713 w 3887581"/>
              <a:gd name="connsiteY5" fmla="*/ 398947 h 2374957"/>
              <a:gd name="connsiteX6" fmla="*/ 3594549 w 3887581"/>
              <a:gd name="connsiteY6" fmla="*/ 367172 h 2374957"/>
              <a:gd name="connsiteX7" fmla="*/ 3626323 w 3887581"/>
              <a:gd name="connsiteY7" fmla="*/ 338928 h 2374957"/>
              <a:gd name="connsiteX8" fmla="*/ 3643976 w 3887581"/>
              <a:gd name="connsiteY8" fmla="*/ 314215 h 2374957"/>
              <a:gd name="connsiteX9" fmla="*/ 3672220 w 3887581"/>
              <a:gd name="connsiteY9" fmla="*/ 264788 h 2374957"/>
              <a:gd name="connsiteX10" fmla="*/ 3689872 w 3887581"/>
              <a:gd name="connsiteY10" fmla="*/ 218891 h 2374957"/>
              <a:gd name="connsiteX11" fmla="*/ 3703994 w 3887581"/>
              <a:gd name="connsiteY11" fmla="*/ 158873 h 2374957"/>
              <a:gd name="connsiteX12" fmla="*/ 3707525 w 3887581"/>
              <a:gd name="connsiteY12" fmla="*/ 109446 h 2374957"/>
              <a:gd name="connsiteX13" fmla="*/ 3703994 w 3887581"/>
              <a:gd name="connsiteY13" fmla="*/ 60019 h 2374957"/>
              <a:gd name="connsiteX14" fmla="*/ 3700464 w 3887581"/>
              <a:gd name="connsiteY14" fmla="*/ 31775 h 2374957"/>
              <a:gd name="connsiteX15" fmla="*/ 3711055 w 3887581"/>
              <a:gd name="connsiteY15" fmla="*/ 10592 h 2374957"/>
              <a:gd name="connsiteX16" fmla="*/ 3725177 w 3887581"/>
              <a:gd name="connsiteY16" fmla="*/ 0 h 2374957"/>
              <a:gd name="connsiteX17" fmla="*/ 3739299 w 3887581"/>
              <a:gd name="connsiteY17" fmla="*/ 7061 h 2374957"/>
              <a:gd name="connsiteX18" fmla="*/ 3753421 w 3887581"/>
              <a:gd name="connsiteY18" fmla="*/ 24714 h 2374957"/>
              <a:gd name="connsiteX19" fmla="*/ 3788726 w 3887581"/>
              <a:gd name="connsiteY19" fmla="*/ 84732 h 2374957"/>
              <a:gd name="connsiteX20" fmla="*/ 3809909 w 3887581"/>
              <a:gd name="connsiteY20" fmla="*/ 130629 h 2374957"/>
              <a:gd name="connsiteX21" fmla="*/ 3838153 w 3887581"/>
              <a:gd name="connsiteY21" fmla="*/ 187117 h 2374957"/>
              <a:gd name="connsiteX22" fmla="*/ 3855806 w 3887581"/>
              <a:gd name="connsiteY22" fmla="*/ 233013 h 2374957"/>
              <a:gd name="connsiteX23" fmla="*/ 3876989 w 3887581"/>
              <a:gd name="connsiteY23" fmla="*/ 289501 h 2374957"/>
              <a:gd name="connsiteX24" fmla="*/ 3887581 w 3887581"/>
              <a:gd name="connsiteY24" fmla="*/ 356581 h 2374957"/>
              <a:gd name="connsiteX25" fmla="*/ 3887581 w 3887581"/>
              <a:gd name="connsiteY25" fmla="*/ 427191 h 2374957"/>
              <a:gd name="connsiteX26" fmla="*/ 3884050 w 3887581"/>
              <a:gd name="connsiteY26" fmla="*/ 490740 h 2374957"/>
              <a:gd name="connsiteX27" fmla="*/ 3873458 w 3887581"/>
              <a:gd name="connsiteY27" fmla="*/ 564880 h 2374957"/>
              <a:gd name="connsiteX28" fmla="*/ 3859336 w 3887581"/>
              <a:gd name="connsiteY28" fmla="*/ 610777 h 2374957"/>
              <a:gd name="connsiteX29" fmla="*/ 3831092 w 3887581"/>
              <a:gd name="connsiteY29" fmla="*/ 653143 h 2374957"/>
              <a:gd name="connsiteX30" fmla="*/ 3795787 w 3887581"/>
              <a:gd name="connsiteY30" fmla="*/ 677856 h 2374957"/>
              <a:gd name="connsiteX31" fmla="*/ 3760482 w 3887581"/>
              <a:gd name="connsiteY31" fmla="*/ 691979 h 2374957"/>
              <a:gd name="connsiteX32" fmla="*/ 3703994 w 3887581"/>
              <a:gd name="connsiteY32" fmla="*/ 699040 h 2374957"/>
              <a:gd name="connsiteX33" fmla="*/ 3636915 w 3887581"/>
              <a:gd name="connsiteY33" fmla="*/ 713162 h 2374957"/>
              <a:gd name="connsiteX34" fmla="*/ 3583957 w 3887581"/>
              <a:gd name="connsiteY34" fmla="*/ 727284 h 2374957"/>
              <a:gd name="connsiteX35" fmla="*/ 3534530 w 3887581"/>
              <a:gd name="connsiteY35" fmla="*/ 748467 h 2374957"/>
              <a:gd name="connsiteX36" fmla="*/ 3463920 w 3887581"/>
              <a:gd name="connsiteY36" fmla="*/ 787302 h 2374957"/>
              <a:gd name="connsiteX37" fmla="*/ 3128523 w 3887581"/>
              <a:gd name="connsiteY37" fmla="*/ 977949 h 2374957"/>
              <a:gd name="connsiteX38" fmla="*/ 2920223 w 3887581"/>
              <a:gd name="connsiteY38" fmla="*/ 1097986 h 2374957"/>
              <a:gd name="connsiteX39" fmla="*/ 2305916 w 3887581"/>
              <a:gd name="connsiteY39" fmla="*/ 1454567 h 2374957"/>
              <a:gd name="connsiteX40" fmla="*/ 2185879 w 3887581"/>
              <a:gd name="connsiteY40" fmla="*/ 1518116 h 2374957"/>
              <a:gd name="connsiteX41" fmla="*/ 2076433 w 3887581"/>
              <a:gd name="connsiteY41" fmla="*/ 1560482 h 2374957"/>
              <a:gd name="connsiteX42" fmla="*/ 1779871 w 3887581"/>
              <a:gd name="connsiteY42" fmla="*/ 1733477 h 2374957"/>
              <a:gd name="connsiteX43" fmla="*/ 1275009 w 3887581"/>
              <a:gd name="connsiteY43" fmla="*/ 2026508 h 2374957"/>
              <a:gd name="connsiteX44" fmla="*/ 1056118 w 3887581"/>
              <a:gd name="connsiteY44" fmla="*/ 2146545 h 2374957"/>
              <a:gd name="connsiteX45" fmla="*/ 1034935 w 3887581"/>
              <a:gd name="connsiteY45" fmla="*/ 2146545 h 2374957"/>
              <a:gd name="connsiteX46" fmla="*/ 1027874 w 3887581"/>
              <a:gd name="connsiteY46" fmla="*/ 2150076 h 2374957"/>
              <a:gd name="connsiteX47" fmla="*/ 546181 w 3887581"/>
              <a:gd name="connsiteY47" fmla="*/ 2163127 h 2374957"/>
              <a:gd name="connsiteX48" fmla="*/ 0 w 3887581"/>
              <a:gd name="connsiteY48" fmla="*/ 2374957 h 2374957"/>
              <a:gd name="connsiteX49" fmla="*/ 1024343 w 3887581"/>
              <a:gd name="connsiteY49" fmla="*/ 1860575 h 2374957"/>
              <a:gd name="connsiteX50" fmla="*/ 1405638 w 3887581"/>
              <a:gd name="connsiteY50" fmla="*/ 1641684 h 2374957"/>
              <a:gd name="connsiteX51" fmla="*/ 1758688 w 3887581"/>
              <a:gd name="connsiteY51" fmla="*/ 1436914 h 2374957"/>
              <a:gd name="connsiteX52" fmla="*/ 2027006 w 3887581"/>
              <a:gd name="connsiteY52" fmla="*/ 1278042 h 2374957"/>
              <a:gd name="connsiteX53" fmla="*/ 2228245 w 3887581"/>
              <a:gd name="connsiteY53" fmla="*/ 1168596 h 2374957"/>
              <a:gd name="connsiteX54" fmla="*/ 2468319 w 3887581"/>
              <a:gd name="connsiteY54" fmla="*/ 1027376 h 2374957"/>
              <a:gd name="connsiteX0" fmla="*/ 2468319 w 3887581"/>
              <a:gd name="connsiteY0" fmla="*/ 1027376 h 2374957"/>
              <a:gd name="connsiteX1" fmla="*/ 2729576 w 3887581"/>
              <a:gd name="connsiteY1" fmla="*/ 875565 h 2374957"/>
              <a:gd name="connsiteX2" fmla="*/ 3040260 w 3887581"/>
              <a:gd name="connsiteY2" fmla="*/ 695509 h 2374957"/>
              <a:gd name="connsiteX3" fmla="*/ 3460390 w 3887581"/>
              <a:gd name="connsiteY3" fmla="*/ 451904 h 2374957"/>
              <a:gd name="connsiteX4" fmla="*/ 3513347 w 3887581"/>
              <a:gd name="connsiteY4" fmla="*/ 423660 h 2374957"/>
              <a:gd name="connsiteX5" fmla="*/ 3555713 w 3887581"/>
              <a:gd name="connsiteY5" fmla="*/ 398947 h 2374957"/>
              <a:gd name="connsiteX6" fmla="*/ 3594549 w 3887581"/>
              <a:gd name="connsiteY6" fmla="*/ 367172 h 2374957"/>
              <a:gd name="connsiteX7" fmla="*/ 3626323 w 3887581"/>
              <a:gd name="connsiteY7" fmla="*/ 338928 h 2374957"/>
              <a:gd name="connsiteX8" fmla="*/ 3643976 w 3887581"/>
              <a:gd name="connsiteY8" fmla="*/ 314215 h 2374957"/>
              <a:gd name="connsiteX9" fmla="*/ 3672220 w 3887581"/>
              <a:gd name="connsiteY9" fmla="*/ 264788 h 2374957"/>
              <a:gd name="connsiteX10" fmla="*/ 3689872 w 3887581"/>
              <a:gd name="connsiteY10" fmla="*/ 218891 h 2374957"/>
              <a:gd name="connsiteX11" fmla="*/ 3703994 w 3887581"/>
              <a:gd name="connsiteY11" fmla="*/ 158873 h 2374957"/>
              <a:gd name="connsiteX12" fmla="*/ 3707525 w 3887581"/>
              <a:gd name="connsiteY12" fmla="*/ 109446 h 2374957"/>
              <a:gd name="connsiteX13" fmla="*/ 3703994 w 3887581"/>
              <a:gd name="connsiteY13" fmla="*/ 60019 h 2374957"/>
              <a:gd name="connsiteX14" fmla="*/ 3700464 w 3887581"/>
              <a:gd name="connsiteY14" fmla="*/ 31775 h 2374957"/>
              <a:gd name="connsiteX15" fmla="*/ 3711055 w 3887581"/>
              <a:gd name="connsiteY15" fmla="*/ 10592 h 2374957"/>
              <a:gd name="connsiteX16" fmla="*/ 3725177 w 3887581"/>
              <a:gd name="connsiteY16" fmla="*/ 0 h 2374957"/>
              <a:gd name="connsiteX17" fmla="*/ 3739299 w 3887581"/>
              <a:gd name="connsiteY17" fmla="*/ 7061 h 2374957"/>
              <a:gd name="connsiteX18" fmla="*/ 3753421 w 3887581"/>
              <a:gd name="connsiteY18" fmla="*/ 24714 h 2374957"/>
              <a:gd name="connsiteX19" fmla="*/ 3788726 w 3887581"/>
              <a:gd name="connsiteY19" fmla="*/ 84732 h 2374957"/>
              <a:gd name="connsiteX20" fmla="*/ 3809909 w 3887581"/>
              <a:gd name="connsiteY20" fmla="*/ 130629 h 2374957"/>
              <a:gd name="connsiteX21" fmla="*/ 3838153 w 3887581"/>
              <a:gd name="connsiteY21" fmla="*/ 187117 h 2374957"/>
              <a:gd name="connsiteX22" fmla="*/ 3855806 w 3887581"/>
              <a:gd name="connsiteY22" fmla="*/ 233013 h 2374957"/>
              <a:gd name="connsiteX23" fmla="*/ 3876989 w 3887581"/>
              <a:gd name="connsiteY23" fmla="*/ 289501 h 2374957"/>
              <a:gd name="connsiteX24" fmla="*/ 3887581 w 3887581"/>
              <a:gd name="connsiteY24" fmla="*/ 356581 h 2374957"/>
              <a:gd name="connsiteX25" fmla="*/ 3887581 w 3887581"/>
              <a:gd name="connsiteY25" fmla="*/ 427191 h 2374957"/>
              <a:gd name="connsiteX26" fmla="*/ 3884050 w 3887581"/>
              <a:gd name="connsiteY26" fmla="*/ 490740 h 2374957"/>
              <a:gd name="connsiteX27" fmla="*/ 3873458 w 3887581"/>
              <a:gd name="connsiteY27" fmla="*/ 564880 h 2374957"/>
              <a:gd name="connsiteX28" fmla="*/ 3859336 w 3887581"/>
              <a:gd name="connsiteY28" fmla="*/ 610777 h 2374957"/>
              <a:gd name="connsiteX29" fmla="*/ 3831092 w 3887581"/>
              <a:gd name="connsiteY29" fmla="*/ 653143 h 2374957"/>
              <a:gd name="connsiteX30" fmla="*/ 3795787 w 3887581"/>
              <a:gd name="connsiteY30" fmla="*/ 677856 h 2374957"/>
              <a:gd name="connsiteX31" fmla="*/ 3760482 w 3887581"/>
              <a:gd name="connsiteY31" fmla="*/ 691979 h 2374957"/>
              <a:gd name="connsiteX32" fmla="*/ 3703994 w 3887581"/>
              <a:gd name="connsiteY32" fmla="*/ 699040 h 2374957"/>
              <a:gd name="connsiteX33" fmla="*/ 3636915 w 3887581"/>
              <a:gd name="connsiteY33" fmla="*/ 713162 h 2374957"/>
              <a:gd name="connsiteX34" fmla="*/ 3583957 w 3887581"/>
              <a:gd name="connsiteY34" fmla="*/ 727284 h 2374957"/>
              <a:gd name="connsiteX35" fmla="*/ 3534530 w 3887581"/>
              <a:gd name="connsiteY35" fmla="*/ 748467 h 2374957"/>
              <a:gd name="connsiteX36" fmla="*/ 3463920 w 3887581"/>
              <a:gd name="connsiteY36" fmla="*/ 787302 h 2374957"/>
              <a:gd name="connsiteX37" fmla="*/ 3128523 w 3887581"/>
              <a:gd name="connsiteY37" fmla="*/ 977949 h 2374957"/>
              <a:gd name="connsiteX38" fmla="*/ 2920223 w 3887581"/>
              <a:gd name="connsiteY38" fmla="*/ 1097986 h 2374957"/>
              <a:gd name="connsiteX39" fmla="*/ 2305916 w 3887581"/>
              <a:gd name="connsiteY39" fmla="*/ 1454567 h 2374957"/>
              <a:gd name="connsiteX40" fmla="*/ 2185879 w 3887581"/>
              <a:gd name="connsiteY40" fmla="*/ 1518116 h 2374957"/>
              <a:gd name="connsiteX41" fmla="*/ 2076433 w 3887581"/>
              <a:gd name="connsiteY41" fmla="*/ 1560482 h 2374957"/>
              <a:gd name="connsiteX42" fmla="*/ 1779871 w 3887581"/>
              <a:gd name="connsiteY42" fmla="*/ 1733477 h 2374957"/>
              <a:gd name="connsiteX43" fmla="*/ 1275009 w 3887581"/>
              <a:gd name="connsiteY43" fmla="*/ 2026508 h 2374957"/>
              <a:gd name="connsiteX44" fmla="*/ 1056118 w 3887581"/>
              <a:gd name="connsiteY44" fmla="*/ 2146545 h 2374957"/>
              <a:gd name="connsiteX45" fmla="*/ 1034935 w 3887581"/>
              <a:gd name="connsiteY45" fmla="*/ 2146545 h 2374957"/>
              <a:gd name="connsiteX46" fmla="*/ 1027874 w 3887581"/>
              <a:gd name="connsiteY46" fmla="*/ 2150076 h 2374957"/>
              <a:gd name="connsiteX47" fmla="*/ 546181 w 3887581"/>
              <a:gd name="connsiteY47" fmla="*/ 2163127 h 2374957"/>
              <a:gd name="connsiteX48" fmla="*/ 0 w 3887581"/>
              <a:gd name="connsiteY48" fmla="*/ 2374957 h 2374957"/>
              <a:gd name="connsiteX49" fmla="*/ 946673 w 3887581"/>
              <a:gd name="connsiteY49" fmla="*/ 1899410 h 2374957"/>
              <a:gd name="connsiteX50" fmla="*/ 1024343 w 3887581"/>
              <a:gd name="connsiteY50" fmla="*/ 1860575 h 2374957"/>
              <a:gd name="connsiteX51" fmla="*/ 1405638 w 3887581"/>
              <a:gd name="connsiteY51" fmla="*/ 1641684 h 2374957"/>
              <a:gd name="connsiteX52" fmla="*/ 1758688 w 3887581"/>
              <a:gd name="connsiteY52" fmla="*/ 1436914 h 2374957"/>
              <a:gd name="connsiteX53" fmla="*/ 2027006 w 3887581"/>
              <a:gd name="connsiteY53" fmla="*/ 1278042 h 2374957"/>
              <a:gd name="connsiteX54" fmla="*/ 2228245 w 3887581"/>
              <a:gd name="connsiteY54" fmla="*/ 1168596 h 2374957"/>
              <a:gd name="connsiteX55" fmla="*/ 2468319 w 3887581"/>
              <a:gd name="connsiteY55" fmla="*/ 1027376 h 2374957"/>
              <a:gd name="connsiteX0" fmla="*/ 1922138 w 3341400"/>
              <a:gd name="connsiteY0" fmla="*/ 1027376 h 2163127"/>
              <a:gd name="connsiteX1" fmla="*/ 2183395 w 3341400"/>
              <a:gd name="connsiteY1" fmla="*/ 875565 h 2163127"/>
              <a:gd name="connsiteX2" fmla="*/ 2494079 w 3341400"/>
              <a:gd name="connsiteY2" fmla="*/ 695509 h 2163127"/>
              <a:gd name="connsiteX3" fmla="*/ 2914209 w 3341400"/>
              <a:gd name="connsiteY3" fmla="*/ 451904 h 2163127"/>
              <a:gd name="connsiteX4" fmla="*/ 2967166 w 3341400"/>
              <a:gd name="connsiteY4" fmla="*/ 423660 h 2163127"/>
              <a:gd name="connsiteX5" fmla="*/ 3009532 w 3341400"/>
              <a:gd name="connsiteY5" fmla="*/ 398947 h 2163127"/>
              <a:gd name="connsiteX6" fmla="*/ 3048368 w 3341400"/>
              <a:gd name="connsiteY6" fmla="*/ 367172 h 2163127"/>
              <a:gd name="connsiteX7" fmla="*/ 3080142 w 3341400"/>
              <a:gd name="connsiteY7" fmla="*/ 338928 h 2163127"/>
              <a:gd name="connsiteX8" fmla="*/ 3097795 w 3341400"/>
              <a:gd name="connsiteY8" fmla="*/ 314215 h 2163127"/>
              <a:gd name="connsiteX9" fmla="*/ 3126039 w 3341400"/>
              <a:gd name="connsiteY9" fmla="*/ 264788 h 2163127"/>
              <a:gd name="connsiteX10" fmla="*/ 3143691 w 3341400"/>
              <a:gd name="connsiteY10" fmla="*/ 218891 h 2163127"/>
              <a:gd name="connsiteX11" fmla="*/ 3157813 w 3341400"/>
              <a:gd name="connsiteY11" fmla="*/ 158873 h 2163127"/>
              <a:gd name="connsiteX12" fmla="*/ 3161344 w 3341400"/>
              <a:gd name="connsiteY12" fmla="*/ 109446 h 2163127"/>
              <a:gd name="connsiteX13" fmla="*/ 3157813 w 3341400"/>
              <a:gd name="connsiteY13" fmla="*/ 60019 h 2163127"/>
              <a:gd name="connsiteX14" fmla="*/ 3154283 w 3341400"/>
              <a:gd name="connsiteY14" fmla="*/ 31775 h 2163127"/>
              <a:gd name="connsiteX15" fmla="*/ 3164874 w 3341400"/>
              <a:gd name="connsiteY15" fmla="*/ 10592 h 2163127"/>
              <a:gd name="connsiteX16" fmla="*/ 3178996 w 3341400"/>
              <a:gd name="connsiteY16" fmla="*/ 0 h 2163127"/>
              <a:gd name="connsiteX17" fmla="*/ 3193118 w 3341400"/>
              <a:gd name="connsiteY17" fmla="*/ 7061 h 2163127"/>
              <a:gd name="connsiteX18" fmla="*/ 3207240 w 3341400"/>
              <a:gd name="connsiteY18" fmla="*/ 24714 h 2163127"/>
              <a:gd name="connsiteX19" fmla="*/ 3242545 w 3341400"/>
              <a:gd name="connsiteY19" fmla="*/ 84732 h 2163127"/>
              <a:gd name="connsiteX20" fmla="*/ 3263728 w 3341400"/>
              <a:gd name="connsiteY20" fmla="*/ 130629 h 2163127"/>
              <a:gd name="connsiteX21" fmla="*/ 3291972 w 3341400"/>
              <a:gd name="connsiteY21" fmla="*/ 187117 h 2163127"/>
              <a:gd name="connsiteX22" fmla="*/ 3309625 w 3341400"/>
              <a:gd name="connsiteY22" fmla="*/ 233013 h 2163127"/>
              <a:gd name="connsiteX23" fmla="*/ 3330808 w 3341400"/>
              <a:gd name="connsiteY23" fmla="*/ 289501 h 2163127"/>
              <a:gd name="connsiteX24" fmla="*/ 3341400 w 3341400"/>
              <a:gd name="connsiteY24" fmla="*/ 356581 h 2163127"/>
              <a:gd name="connsiteX25" fmla="*/ 3341400 w 3341400"/>
              <a:gd name="connsiteY25" fmla="*/ 427191 h 2163127"/>
              <a:gd name="connsiteX26" fmla="*/ 3337869 w 3341400"/>
              <a:gd name="connsiteY26" fmla="*/ 490740 h 2163127"/>
              <a:gd name="connsiteX27" fmla="*/ 3327277 w 3341400"/>
              <a:gd name="connsiteY27" fmla="*/ 564880 h 2163127"/>
              <a:gd name="connsiteX28" fmla="*/ 3313155 w 3341400"/>
              <a:gd name="connsiteY28" fmla="*/ 610777 h 2163127"/>
              <a:gd name="connsiteX29" fmla="*/ 3284911 w 3341400"/>
              <a:gd name="connsiteY29" fmla="*/ 653143 h 2163127"/>
              <a:gd name="connsiteX30" fmla="*/ 3249606 w 3341400"/>
              <a:gd name="connsiteY30" fmla="*/ 677856 h 2163127"/>
              <a:gd name="connsiteX31" fmla="*/ 3214301 w 3341400"/>
              <a:gd name="connsiteY31" fmla="*/ 691979 h 2163127"/>
              <a:gd name="connsiteX32" fmla="*/ 3157813 w 3341400"/>
              <a:gd name="connsiteY32" fmla="*/ 699040 h 2163127"/>
              <a:gd name="connsiteX33" fmla="*/ 3090734 w 3341400"/>
              <a:gd name="connsiteY33" fmla="*/ 713162 h 2163127"/>
              <a:gd name="connsiteX34" fmla="*/ 3037776 w 3341400"/>
              <a:gd name="connsiteY34" fmla="*/ 727284 h 2163127"/>
              <a:gd name="connsiteX35" fmla="*/ 2988349 w 3341400"/>
              <a:gd name="connsiteY35" fmla="*/ 748467 h 2163127"/>
              <a:gd name="connsiteX36" fmla="*/ 2917739 w 3341400"/>
              <a:gd name="connsiteY36" fmla="*/ 787302 h 2163127"/>
              <a:gd name="connsiteX37" fmla="*/ 2582342 w 3341400"/>
              <a:gd name="connsiteY37" fmla="*/ 977949 h 2163127"/>
              <a:gd name="connsiteX38" fmla="*/ 2374042 w 3341400"/>
              <a:gd name="connsiteY38" fmla="*/ 1097986 h 2163127"/>
              <a:gd name="connsiteX39" fmla="*/ 1759735 w 3341400"/>
              <a:gd name="connsiteY39" fmla="*/ 1454567 h 2163127"/>
              <a:gd name="connsiteX40" fmla="*/ 1639698 w 3341400"/>
              <a:gd name="connsiteY40" fmla="*/ 1518116 h 2163127"/>
              <a:gd name="connsiteX41" fmla="*/ 1530252 w 3341400"/>
              <a:gd name="connsiteY41" fmla="*/ 1560482 h 2163127"/>
              <a:gd name="connsiteX42" fmla="*/ 1233690 w 3341400"/>
              <a:gd name="connsiteY42" fmla="*/ 1733477 h 2163127"/>
              <a:gd name="connsiteX43" fmla="*/ 728828 w 3341400"/>
              <a:gd name="connsiteY43" fmla="*/ 2026508 h 2163127"/>
              <a:gd name="connsiteX44" fmla="*/ 509937 w 3341400"/>
              <a:gd name="connsiteY44" fmla="*/ 2146545 h 2163127"/>
              <a:gd name="connsiteX45" fmla="*/ 488754 w 3341400"/>
              <a:gd name="connsiteY45" fmla="*/ 2146545 h 2163127"/>
              <a:gd name="connsiteX46" fmla="*/ 481693 w 3341400"/>
              <a:gd name="connsiteY46" fmla="*/ 2150076 h 2163127"/>
              <a:gd name="connsiteX47" fmla="*/ 0 w 3341400"/>
              <a:gd name="connsiteY47" fmla="*/ 2163127 h 2163127"/>
              <a:gd name="connsiteX48" fmla="*/ 400492 w 3341400"/>
              <a:gd name="connsiteY48" fmla="*/ 1899410 h 2163127"/>
              <a:gd name="connsiteX49" fmla="*/ 478162 w 3341400"/>
              <a:gd name="connsiteY49" fmla="*/ 1860575 h 2163127"/>
              <a:gd name="connsiteX50" fmla="*/ 859457 w 3341400"/>
              <a:gd name="connsiteY50" fmla="*/ 1641684 h 2163127"/>
              <a:gd name="connsiteX51" fmla="*/ 1212507 w 3341400"/>
              <a:gd name="connsiteY51" fmla="*/ 1436914 h 2163127"/>
              <a:gd name="connsiteX52" fmla="*/ 1480825 w 3341400"/>
              <a:gd name="connsiteY52" fmla="*/ 1278042 h 2163127"/>
              <a:gd name="connsiteX53" fmla="*/ 1682064 w 3341400"/>
              <a:gd name="connsiteY53" fmla="*/ 1168596 h 2163127"/>
              <a:gd name="connsiteX54" fmla="*/ 1922138 w 3341400"/>
              <a:gd name="connsiteY54" fmla="*/ 1027376 h 2163127"/>
              <a:gd name="connsiteX0" fmla="*/ 1922138 w 3341400"/>
              <a:gd name="connsiteY0" fmla="*/ 1027376 h 2163127"/>
              <a:gd name="connsiteX1" fmla="*/ 2183395 w 3341400"/>
              <a:gd name="connsiteY1" fmla="*/ 875565 h 2163127"/>
              <a:gd name="connsiteX2" fmla="*/ 2494079 w 3341400"/>
              <a:gd name="connsiteY2" fmla="*/ 695509 h 2163127"/>
              <a:gd name="connsiteX3" fmla="*/ 2914209 w 3341400"/>
              <a:gd name="connsiteY3" fmla="*/ 451904 h 2163127"/>
              <a:gd name="connsiteX4" fmla="*/ 2967166 w 3341400"/>
              <a:gd name="connsiteY4" fmla="*/ 423660 h 2163127"/>
              <a:gd name="connsiteX5" fmla="*/ 3009532 w 3341400"/>
              <a:gd name="connsiteY5" fmla="*/ 398947 h 2163127"/>
              <a:gd name="connsiteX6" fmla="*/ 3048368 w 3341400"/>
              <a:gd name="connsiteY6" fmla="*/ 367172 h 2163127"/>
              <a:gd name="connsiteX7" fmla="*/ 3080142 w 3341400"/>
              <a:gd name="connsiteY7" fmla="*/ 338928 h 2163127"/>
              <a:gd name="connsiteX8" fmla="*/ 3097795 w 3341400"/>
              <a:gd name="connsiteY8" fmla="*/ 314215 h 2163127"/>
              <a:gd name="connsiteX9" fmla="*/ 3126039 w 3341400"/>
              <a:gd name="connsiteY9" fmla="*/ 264788 h 2163127"/>
              <a:gd name="connsiteX10" fmla="*/ 3143691 w 3341400"/>
              <a:gd name="connsiteY10" fmla="*/ 218891 h 2163127"/>
              <a:gd name="connsiteX11" fmla="*/ 3157813 w 3341400"/>
              <a:gd name="connsiteY11" fmla="*/ 158873 h 2163127"/>
              <a:gd name="connsiteX12" fmla="*/ 3161344 w 3341400"/>
              <a:gd name="connsiteY12" fmla="*/ 109446 h 2163127"/>
              <a:gd name="connsiteX13" fmla="*/ 3157813 w 3341400"/>
              <a:gd name="connsiteY13" fmla="*/ 60019 h 2163127"/>
              <a:gd name="connsiteX14" fmla="*/ 3154283 w 3341400"/>
              <a:gd name="connsiteY14" fmla="*/ 31775 h 2163127"/>
              <a:gd name="connsiteX15" fmla="*/ 3164874 w 3341400"/>
              <a:gd name="connsiteY15" fmla="*/ 10592 h 2163127"/>
              <a:gd name="connsiteX16" fmla="*/ 3178996 w 3341400"/>
              <a:gd name="connsiteY16" fmla="*/ 0 h 2163127"/>
              <a:gd name="connsiteX17" fmla="*/ 3193118 w 3341400"/>
              <a:gd name="connsiteY17" fmla="*/ 7061 h 2163127"/>
              <a:gd name="connsiteX18" fmla="*/ 3207240 w 3341400"/>
              <a:gd name="connsiteY18" fmla="*/ 24714 h 2163127"/>
              <a:gd name="connsiteX19" fmla="*/ 3242545 w 3341400"/>
              <a:gd name="connsiteY19" fmla="*/ 84732 h 2163127"/>
              <a:gd name="connsiteX20" fmla="*/ 3263728 w 3341400"/>
              <a:gd name="connsiteY20" fmla="*/ 130629 h 2163127"/>
              <a:gd name="connsiteX21" fmla="*/ 3291972 w 3341400"/>
              <a:gd name="connsiteY21" fmla="*/ 187117 h 2163127"/>
              <a:gd name="connsiteX22" fmla="*/ 3309625 w 3341400"/>
              <a:gd name="connsiteY22" fmla="*/ 233013 h 2163127"/>
              <a:gd name="connsiteX23" fmla="*/ 3330808 w 3341400"/>
              <a:gd name="connsiteY23" fmla="*/ 289501 h 2163127"/>
              <a:gd name="connsiteX24" fmla="*/ 3341400 w 3341400"/>
              <a:gd name="connsiteY24" fmla="*/ 356581 h 2163127"/>
              <a:gd name="connsiteX25" fmla="*/ 3341400 w 3341400"/>
              <a:gd name="connsiteY25" fmla="*/ 427191 h 2163127"/>
              <a:gd name="connsiteX26" fmla="*/ 3337869 w 3341400"/>
              <a:gd name="connsiteY26" fmla="*/ 490740 h 2163127"/>
              <a:gd name="connsiteX27" fmla="*/ 3327277 w 3341400"/>
              <a:gd name="connsiteY27" fmla="*/ 564880 h 2163127"/>
              <a:gd name="connsiteX28" fmla="*/ 3313155 w 3341400"/>
              <a:gd name="connsiteY28" fmla="*/ 610777 h 2163127"/>
              <a:gd name="connsiteX29" fmla="*/ 3284911 w 3341400"/>
              <a:gd name="connsiteY29" fmla="*/ 653143 h 2163127"/>
              <a:gd name="connsiteX30" fmla="*/ 3249606 w 3341400"/>
              <a:gd name="connsiteY30" fmla="*/ 677856 h 2163127"/>
              <a:gd name="connsiteX31" fmla="*/ 3214301 w 3341400"/>
              <a:gd name="connsiteY31" fmla="*/ 691979 h 2163127"/>
              <a:gd name="connsiteX32" fmla="*/ 3157813 w 3341400"/>
              <a:gd name="connsiteY32" fmla="*/ 699040 h 2163127"/>
              <a:gd name="connsiteX33" fmla="*/ 3090734 w 3341400"/>
              <a:gd name="connsiteY33" fmla="*/ 713162 h 2163127"/>
              <a:gd name="connsiteX34" fmla="*/ 3037776 w 3341400"/>
              <a:gd name="connsiteY34" fmla="*/ 727284 h 2163127"/>
              <a:gd name="connsiteX35" fmla="*/ 2988349 w 3341400"/>
              <a:gd name="connsiteY35" fmla="*/ 748467 h 2163127"/>
              <a:gd name="connsiteX36" fmla="*/ 2917739 w 3341400"/>
              <a:gd name="connsiteY36" fmla="*/ 787302 h 2163127"/>
              <a:gd name="connsiteX37" fmla="*/ 2582342 w 3341400"/>
              <a:gd name="connsiteY37" fmla="*/ 977949 h 2163127"/>
              <a:gd name="connsiteX38" fmla="*/ 2374042 w 3341400"/>
              <a:gd name="connsiteY38" fmla="*/ 1097986 h 2163127"/>
              <a:gd name="connsiteX39" fmla="*/ 1759735 w 3341400"/>
              <a:gd name="connsiteY39" fmla="*/ 1454567 h 2163127"/>
              <a:gd name="connsiteX40" fmla="*/ 1639698 w 3341400"/>
              <a:gd name="connsiteY40" fmla="*/ 1518116 h 2163127"/>
              <a:gd name="connsiteX41" fmla="*/ 1530252 w 3341400"/>
              <a:gd name="connsiteY41" fmla="*/ 1560482 h 2163127"/>
              <a:gd name="connsiteX42" fmla="*/ 1233690 w 3341400"/>
              <a:gd name="connsiteY42" fmla="*/ 1733477 h 2163127"/>
              <a:gd name="connsiteX43" fmla="*/ 728828 w 3341400"/>
              <a:gd name="connsiteY43" fmla="*/ 2026508 h 2163127"/>
              <a:gd name="connsiteX44" fmla="*/ 509937 w 3341400"/>
              <a:gd name="connsiteY44" fmla="*/ 2146545 h 2163127"/>
              <a:gd name="connsiteX45" fmla="*/ 488754 w 3341400"/>
              <a:gd name="connsiteY45" fmla="*/ 2146545 h 2163127"/>
              <a:gd name="connsiteX46" fmla="*/ 481693 w 3341400"/>
              <a:gd name="connsiteY46" fmla="*/ 2150076 h 2163127"/>
              <a:gd name="connsiteX47" fmla="*/ 0 w 3341400"/>
              <a:gd name="connsiteY47" fmla="*/ 2163127 h 2163127"/>
              <a:gd name="connsiteX48" fmla="*/ 351064 w 3341400"/>
              <a:gd name="connsiteY48" fmla="*/ 1934715 h 2163127"/>
              <a:gd name="connsiteX49" fmla="*/ 400492 w 3341400"/>
              <a:gd name="connsiteY49" fmla="*/ 1899410 h 2163127"/>
              <a:gd name="connsiteX50" fmla="*/ 478162 w 3341400"/>
              <a:gd name="connsiteY50" fmla="*/ 1860575 h 2163127"/>
              <a:gd name="connsiteX51" fmla="*/ 859457 w 3341400"/>
              <a:gd name="connsiteY51" fmla="*/ 1641684 h 2163127"/>
              <a:gd name="connsiteX52" fmla="*/ 1212507 w 3341400"/>
              <a:gd name="connsiteY52" fmla="*/ 1436914 h 2163127"/>
              <a:gd name="connsiteX53" fmla="*/ 1480825 w 3341400"/>
              <a:gd name="connsiteY53" fmla="*/ 1278042 h 2163127"/>
              <a:gd name="connsiteX54" fmla="*/ 1682064 w 3341400"/>
              <a:gd name="connsiteY54" fmla="*/ 1168596 h 2163127"/>
              <a:gd name="connsiteX55" fmla="*/ 1922138 w 3341400"/>
              <a:gd name="connsiteY55" fmla="*/ 1027376 h 2163127"/>
              <a:gd name="connsiteX0" fmla="*/ 1571074 w 2990336"/>
              <a:gd name="connsiteY0" fmla="*/ 1027376 h 2150076"/>
              <a:gd name="connsiteX1" fmla="*/ 1832331 w 2990336"/>
              <a:gd name="connsiteY1" fmla="*/ 875565 h 2150076"/>
              <a:gd name="connsiteX2" fmla="*/ 2143015 w 2990336"/>
              <a:gd name="connsiteY2" fmla="*/ 695509 h 2150076"/>
              <a:gd name="connsiteX3" fmla="*/ 2563145 w 2990336"/>
              <a:gd name="connsiteY3" fmla="*/ 451904 h 2150076"/>
              <a:gd name="connsiteX4" fmla="*/ 2616102 w 2990336"/>
              <a:gd name="connsiteY4" fmla="*/ 423660 h 2150076"/>
              <a:gd name="connsiteX5" fmla="*/ 2658468 w 2990336"/>
              <a:gd name="connsiteY5" fmla="*/ 398947 h 2150076"/>
              <a:gd name="connsiteX6" fmla="*/ 2697304 w 2990336"/>
              <a:gd name="connsiteY6" fmla="*/ 367172 h 2150076"/>
              <a:gd name="connsiteX7" fmla="*/ 2729078 w 2990336"/>
              <a:gd name="connsiteY7" fmla="*/ 338928 h 2150076"/>
              <a:gd name="connsiteX8" fmla="*/ 2746731 w 2990336"/>
              <a:gd name="connsiteY8" fmla="*/ 314215 h 2150076"/>
              <a:gd name="connsiteX9" fmla="*/ 2774975 w 2990336"/>
              <a:gd name="connsiteY9" fmla="*/ 264788 h 2150076"/>
              <a:gd name="connsiteX10" fmla="*/ 2792627 w 2990336"/>
              <a:gd name="connsiteY10" fmla="*/ 218891 h 2150076"/>
              <a:gd name="connsiteX11" fmla="*/ 2806749 w 2990336"/>
              <a:gd name="connsiteY11" fmla="*/ 158873 h 2150076"/>
              <a:gd name="connsiteX12" fmla="*/ 2810280 w 2990336"/>
              <a:gd name="connsiteY12" fmla="*/ 109446 h 2150076"/>
              <a:gd name="connsiteX13" fmla="*/ 2806749 w 2990336"/>
              <a:gd name="connsiteY13" fmla="*/ 60019 h 2150076"/>
              <a:gd name="connsiteX14" fmla="*/ 2803219 w 2990336"/>
              <a:gd name="connsiteY14" fmla="*/ 31775 h 2150076"/>
              <a:gd name="connsiteX15" fmla="*/ 2813810 w 2990336"/>
              <a:gd name="connsiteY15" fmla="*/ 10592 h 2150076"/>
              <a:gd name="connsiteX16" fmla="*/ 2827932 w 2990336"/>
              <a:gd name="connsiteY16" fmla="*/ 0 h 2150076"/>
              <a:gd name="connsiteX17" fmla="*/ 2842054 w 2990336"/>
              <a:gd name="connsiteY17" fmla="*/ 7061 h 2150076"/>
              <a:gd name="connsiteX18" fmla="*/ 2856176 w 2990336"/>
              <a:gd name="connsiteY18" fmla="*/ 24714 h 2150076"/>
              <a:gd name="connsiteX19" fmla="*/ 2891481 w 2990336"/>
              <a:gd name="connsiteY19" fmla="*/ 84732 h 2150076"/>
              <a:gd name="connsiteX20" fmla="*/ 2912664 w 2990336"/>
              <a:gd name="connsiteY20" fmla="*/ 130629 h 2150076"/>
              <a:gd name="connsiteX21" fmla="*/ 2940908 w 2990336"/>
              <a:gd name="connsiteY21" fmla="*/ 187117 h 2150076"/>
              <a:gd name="connsiteX22" fmla="*/ 2958561 w 2990336"/>
              <a:gd name="connsiteY22" fmla="*/ 233013 h 2150076"/>
              <a:gd name="connsiteX23" fmla="*/ 2979744 w 2990336"/>
              <a:gd name="connsiteY23" fmla="*/ 289501 h 2150076"/>
              <a:gd name="connsiteX24" fmla="*/ 2990336 w 2990336"/>
              <a:gd name="connsiteY24" fmla="*/ 356581 h 2150076"/>
              <a:gd name="connsiteX25" fmla="*/ 2990336 w 2990336"/>
              <a:gd name="connsiteY25" fmla="*/ 427191 h 2150076"/>
              <a:gd name="connsiteX26" fmla="*/ 2986805 w 2990336"/>
              <a:gd name="connsiteY26" fmla="*/ 490740 h 2150076"/>
              <a:gd name="connsiteX27" fmla="*/ 2976213 w 2990336"/>
              <a:gd name="connsiteY27" fmla="*/ 564880 h 2150076"/>
              <a:gd name="connsiteX28" fmla="*/ 2962091 w 2990336"/>
              <a:gd name="connsiteY28" fmla="*/ 610777 h 2150076"/>
              <a:gd name="connsiteX29" fmla="*/ 2933847 w 2990336"/>
              <a:gd name="connsiteY29" fmla="*/ 653143 h 2150076"/>
              <a:gd name="connsiteX30" fmla="*/ 2898542 w 2990336"/>
              <a:gd name="connsiteY30" fmla="*/ 677856 h 2150076"/>
              <a:gd name="connsiteX31" fmla="*/ 2863237 w 2990336"/>
              <a:gd name="connsiteY31" fmla="*/ 691979 h 2150076"/>
              <a:gd name="connsiteX32" fmla="*/ 2806749 w 2990336"/>
              <a:gd name="connsiteY32" fmla="*/ 699040 h 2150076"/>
              <a:gd name="connsiteX33" fmla="*/ 2739670 w 2990336"/>
              <a:gd name="connsiteY33" fmla="*/ 713162 h 2150076"/>
              <a:gd name="connsiteX34" fmla="*/ 2686712 w 2990336"/>
              <a:gd name="connsiteY34" fmla="*/ 727284 h 2150076"/>
              <a:gd name="connsiteX35" fmla="*/ 2637285 w 2990336"/>
              <a:gd name="connsiteY35" fmla="*/ 748467 h 2150076"/>
              <a:gd name="connsiteX36" fmla="*/ 2566675 w 2990336"/>
              <a:gd name="connsiteY36" fmla="*/ 787302 h 2150076"/>
              <a:gd name="connsiteX37" fmla="*/ 2231278 w 2990336"/>
              <a:gd name="connsiteY37" fmla="*/ 977949 h 2150076"/>
              <a:gd name="connsiteX38" fmla="*/ 2022978 w 2990336"/>
              <a:gd name="connsiteY38" fmla="*/ 1097986 h 2150076"/>
              <a:gd name="connsiteX39" fmla="*/ 1408671 w 2990336"/>
              <a:gd name="connsiteY39" fmla="*/ 1454567 h 2150076"/>
              <a:gd name="connsiteX40" fmla="*/ 1288634 w 2990336"/>
              <a:gd name="connsiteY40" fmla="*/ 1518116 h 2150076"/>
              <a:gd name="connsiteX41" fmla="*/ 1179188 w 2990336"/>
              <a:gd name="connsiteY41" fmla="*/ 1560482 h 2150076"/>
              <a:gd name="connsiteX42" fmla="*/ 882626 w 2990336"/>
              <a:gd name="connsiteY42" fmla="*/ 1733477 h 2150076"/>
              <a:gd name="connsiteX43" fmla="*/ 377764 w 2990336"/>
              <a:gd name="connsiteY43" fmla="*/ 2026508 h 2150076"/>
              <a:gd name="connsiteX44" fmla="*/ 158873 w 2990336"/>
              <a:gd name="connsiteY44" fmla="*/ 2146545 h 2150076"/>
              <a:gd name="connsiteX45" fmla="*/ 137690 w 2990336"/>
              <a:gd name="connsiteY45" fmla="*/ 2146545 h 2150076"/>
              <a:gd name="connsiteX46" fmla="*/ 130629 w 2990336"/>
              <a:gd name="connsiteY46" fmla="*/ 2150076 h 2150076"/>
              <a:gd name="connsiteX47" fmla="*/ 0 w 2990336"/>
              <a:gd name="connsiteY47" fmla="*/ 1934715 h 2150076"/>
              <a:gd name="connsiteX48" fmla="*/ 49428 w 2990336"/>
              <a:gd name="connsiteY48" fmla="*/ 1899410 h 2150076"/>
              <a:gd name="connsiteX49" fmla="*/ 127098 w 2990336"/>
              <a:gd name="connsiteY49" fmla="*/ 1860575 h 2150076"/>
              <a:gd name="connsiteX50" fmla="*/ 508393 w 2990336"/>
              <a:gd name="connsiteY50" fmla="*/ 1641684 h 2150076"/>
              <a:gd name="connsiteX51" fmla="*/ 861443 w 2990336"/>
              <a:gd name="connsiteY51" fmla="*/ 1436914 h 2150076"/>
              <a:gd name="connsiteX52" fmla="*/ 1129761 w 2990336"/>
              <a:gd name="connsiteY52" fmla="*/ 1278042 h 2150076"/>
              <a:gd name="connsiteX53" fmla="*/ 1331000 w 2990336"/>
              <a:gd name="connsiteY53" fmla="*/ 1168596 h 2150076"/>
              <a:gd name="connsiteX54" fmla="*/ 1571074 w 2990336"/>
              <a:gd name="connsiteY54" fmla="*/ 1027376 h 215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990336" h="2150076">
                <a:moveTo>
                  <a:pt x="1571074" y="1027376"/>
                </a:moveTo>
                <a:lnTo>
                  <a:pt x="1832331" y="875565"/>
                </a:lnTo>
                <a:lnTo>
                  <a:pt x="2143015" y="695509"/>
                </a:lnTo>
                <a:lnTo>
                  <a:pt x="2563145" y="451904"/>
                </a:lnTo>
                <a:lnTo>
                  <a:pt x="2616102" y="423660"/>
                </a:lnTo>
                <a:lnTo>
                  <a:pt x="2658468" y="398947"/>
                </a:lnTo>
                <a:lnTo>
                  <a:pt x="2697304" y="367172"/>
                </a:lnTo>
                <a:lnTo>
                  <a:pt x="2729078" y="338928"/>
                </a:lnTo>
                <a:lnTo>
                  <a:pt x="2746731" y="314215"/>
                </a:lnTo>
                <a:lnTo>
                  <a:pt x="2774975" y="264788"/>
                </a:lnTo>
                <a:lnTo>
                  <a:pt x="2792627" y="218891"/>
                </a:lnTo>
                <a:lnTo>
                  <a:pt x="2806749" y="158873"/>
                </a:lnTo>
                <a:lnTo>
                  <a:pt x="2810280" y="109446"/>
                </a:lnTo>
                <a:lnTo>
                  <a:pt x="2806749" y="60019"/>
                </a:lnTo>
                <a:lnTo>
                  <a:pt x="2803219" y="31775"/>
                </a:lnTo>
                <a:lnTo>
                  <a:pt x="2813810" y="10592"/>
                </a:lnTo>
                <a:lnTo>
                  <a:pt x="2827932" y="0"/>
                </a:lnTo>
                <a:lnTo>
                  <a:pt x="2842054" y="7061"/>
                </a:lnTo>
                <a:lnTo>
                  <a:pt x="2856176" y="24714"/>
                </a:lnTo>
                <a:lnTo>
                  <a:pt x="2891481" y="84732"/>
                </a:lnTo>
                <a:lnTo>
                  <a:pt x="2912664" y="130629"/>
                </a:lnTo>
                <a:lnTo>
                  <a:pt x="2940908" y="187117"/>
                </a:lnTo>
                <a:lnTo>
                  <a:pt x="2958561" y="233013"/>
                </a:lnTo>
                <a:lnTo>
                  <a:pt x="2979744" y="289501"/>
                </a:lnTo>
                <a:lnTo>
                  <a:pt x="2990336" y="356581"/>
                </a:lnTo>
                <a:lnTo>
                  <a:pt x="2990336" y="427191"/>
                </a:lnTo>
                <a:lnTo>
                  <a:pt x="2986805" y="490740"/>
                </a:lnTo>
                <a:lnTo>
                  <a:pt x="2976213" y="564880"/>
                </a:lnTo>
                <a:lnTo>
                  <a:pt x="2962091" y="610777"/>
                </a:lnTo>
                <a:lnTo>
                  <a:pt x="2933847" y="653143"/>
                </a:lnTo>
                <a:lnTo>
                  <a:pt x="2898542" y="677856"/>
                </a:lnTo>
                <a:lnTo>
                  <a:pt x="2863237" y="691979"/>
                </a:lnTo>
                <a:lnTo>
                  <a:pt x="2806749" y="699040"/>
                </a:lnTo>
                <a:lnTo>
                  <a:pt x="2739670" y="713162"/>
                </a:lnTo>
                <a:lnTo>
                  <a:pt x="2686712" y="727284"/>
                </a:lnTo>
                <a:lnTo>
                  <a:pt x="2637285" y="748467"/>
                </a:lnTo>
                <a:lnTo>
                  <a:pt x="2566675" y="787302"/>
                </a:lnTo>
                <a:lnTo>
                  <a:pt x="2231278" y="977949"/>
                </a:lnTo>
                <a:lnTo>
                  <a:pt x="2022978" y="1097986"/>
                </a:lnTo>
                <a:lnTo>
                  <a:pt x="1408671" y="1454567"/>
                </a:lnTo>
                <a:lnTo>
                  <a:pt x="1288634" y="1518116"/>
                </a:lnTo>
                <a:lnTo>
                  <a:pt x="1179188" y="1560482"/>
                </a:lnTo>
                <a:lnTo>
                  <a:pt x="882626" y="1733477"/>
                </a:lnTo>
                <a:lnTo>
                  <a:pt x="377764" y="2026508"/>
                </a:lnTo>
                <a:lnTo>
                  <a:pt x="158873" y="2146545"/>
                </a:lnTo>
                <a:lnTo>
                  <a:pt x="137690" y="2146545"/>
                </a:lnTo>
                <a:lnTo>
                  <a:pt x="130629" y="2150076"/>
                </a:lnTo>
                <a:lnTo>
                  <a:pt x="0" y="1934715"/>
                </a:lnTo>
                <a:lnTo>
                  <a:pt x="49428" y="1899410"/>
                </a:lnTo>
                <a:lnTo>
                  <a:pt x="127098" y="1860575"/>
                </a:lnTo>
                <a:lnTo>
                  <a:pt x="508393" y="1641684"/>
                </a:lnTo>
                <a:lnTo>
                  <a:pt x="861443" y="1436914"/>
                </a:lnTo>
                <a:lnTo>
                  <a:pt x="1129761" y="1278042"/>
                </a:lnTo>
                <a:lnTo>
                  <a:pt x="1331000" y="1168596"/>
                </a:lnTo>
                <a:lnTo>
                  <a:pt x="1571074" y="10273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A48DE31-3B20-408F-BD6C-326C89C81082}"/>
              </a:ext>
            </a:extLst>
          </p:cNvPr>
          <p:cNvSpPr/>
          <p:nvPr/>
        </p:nvSpPr>
        <p:spPr>
          <a:xfrm rot="19800000">
            <a:off x="4325938" y="4268789"/>
            <a:ext cx="2819400" cy="1330325"/>
          </a:xfrm>
          <a:custGeom>
            <a:avLst/>
            <a:gdLst>
              <a:gd name="connsiteX0" fmla="*/ 1059656 w 2819512"/>
              <a:gd name="connsiteY0" fmla="*/ 852487 h 1331119"/>
              <a:gd name="connsiteX1" fmla="*/ 2628900 w 2819512"/>
              <a:gd name="connsiteY1" fmla="*/ 1295400 h 1331119"/>
              <a:gd name="connsiteX2" fmla="*/ 2712244 w 2819512"/>
              <a:gd name="connsiteY2" fmla="*/ 1316831 h 1331119"/>
              <a:gd name="connsiteX3" fmla="*/ 2752725 w 2819512"/>
              <a:gd name="connsiteY3" fmla="*/ 1326356 h 1331119"/>
              <a:gd name="connsiteX4" fmla="*/ 2788444 w 2819512"/>
              <a:gd name="connsiteY4" fmla="*/ 1331119 h 1331119"/>
              <a:gd name="connsiteX5" fmla="*/ 2800350 w 2819512"/>
              <a:gd name="connsiteY5" fmla="*/ 1321594 h 1331119"/>
              <a:gd name="connsiteX6" fmla="*/ 2817019 w 2819512"/>
              <a:gd name="connsiteY6" fmla="*/ 1304925 h 1331119"/>
              <a:gd name="connsiteX7" fmla="*/ 2819400 w 2819512"/>
              <a:gd name="connsiteY7" fmla="*/ 1285875 h 1331119"/>
              <a:gd name="connsiteX8" fmla="*/ 2819400 w 2819512"/>
              <a:gd name="connsiteY8" fmla="*/ 1264444 h 1331119"/>
              <a:gd name="connsiteX9" fmla="*/ 2800350 w 2819512"/>
              <a:gd name="connsiteY9" fmla="*/ 1245394 h 1331119"/>
              <a:gd name="connsiteX10" fmla="*/ 2736056 w 2819512"/>
              <a:gd name="connsiteY10" fmla="*/ 1219200 h 1331119"/>
              <a:gd name="connsiteX11" fmla="*/ 2412206 w 2819512"/>
              <a:gd name="connsiteY11" fmla="*/ 1107281 h 1331119"/>
              <a:gd name="connsiteX12" fmla="*/ 1743075 w 2819512"/>
              <a:gd name="connsiteY12" fmla="*/ 873919 h 1331119"/>
              <a:gd name="connsiteX13" fmla="*/ 1416844 w 2819512"/>
              <a:gd name="connsiteY13" fmla="*/ 754856 h 1331119"/>
              <a:gd name="connsiteX14" fmla="*/ 816769 w 2819512"/>
              <a:gd name="connsiteY14" fmla="*/ 538162 h 1331119"/>
              <a:gd name="connsiteX15" fmla="*/ 376237 w 2819512"/>
              <a:gd name="connsiteY15" fmla="*/ 378619 h 1331119"/>
              <a:gd name="connsiteX16" fmla="*/ 316706 w 2819512"/>
              <a:gd name="connsiteY16" fmla="*/ 357187 h 1331119"/>
              <a:gd name="connsiteX17" fmla="*/ 283369 w 2819512"/>
              <a:gd name="connsiteY17" fmla="*/ 342900 h 1331119"/>
              <a:gd name="connsiteX18" fmla="*/ 226219 w 2819512"/>
              <a:gd name="connsiteY18" fmla="*/ 304800 h 1331119"/>
              <a:gd name="connsiteX19" fmla="*/ 180975 w 2819512"/>
              <a:gd name="connsiteY19" fmla="*/ 264319 h 1331119"/>
              <a:gd name="connsiteX20" fmla="*/ 150019 w 2819512"/>
              <a:gd name="connsiteY20" fmla="*/ 228600 h 1331119"/>
              <a:gd name="connsiteX21" fmla="*/ 123825 w 2819512"/>
              <a:gd name="connsiteY21" fmla="*/ 185737 h 1331119"/>
              <a:gd name="connsiteX22" fmla="*/ 107156 w 2819512"/>
              <a:gd name="connsiteY22" fmla="*/ 147637 h 1331119"/>
              <a:gd name="connsiteX23" fmla="*/ 90487 w 2819512"/>
              <a:gd name="connsiteY23" fmla="*/ 109537 h 1331119"/>
              <a:gd name="connsiteX24" fmla="*/ 78581 w 2819512"/>
              <a:gd name="connsiteY24" fmla="*/ 54769 h 1331119"/>
              <a:gd name="connsiteX25" fmla="*/ 73819 w 2819512"/>
              <a:gd name="connsiteY25" fmla="*/ 21431 h 1331119"/>
              <a:gd name="connsiteX26" fmla="*/ 64294 w 2819512"/>
              <a:gd name="connsiteY26" fmla="*/ 2381 h 1331119"/>
              <a:gd name="connsiteX27" fmla="*/ 57150 w 2819512"/>
              <a:gd name="connsiteY27" fmla="*/ 0 h 1331119"/>
              <a:gd name="connsiteX28" fmla="*/ 38100 w 2819512"/>
              <a:gd name="connsiteY28" fmla="*/ 4762 h 1331119"/>
              <a:gd name="connsiteX29" fmla="*/ 23812 w 2819512"/>
              <a:gd name="connsiteY29" fmla="*/ 16669 h 1331119"/>
              <a:gd name="connsiteX30" fmla="*/ 14287 w 2819512"/>
              <a:gd name="connsiteY30" fmla="*/ 50006 h 1331119"/>
              <a:gd name="connsiteX31" fmla="*/ 7144 w 2819512"/>
              <a:gd name="connsiteY31" fmla="*/ 126206 h 1331119"/>
              <a:gd name="connsiteX32" fmla="*/ 0 w 2819512"/>
              <a:gd name="connsiteY32" fmla="*/ 221456 h 1331119"/>
              <a:gd name="connsiteX33" fmla="*/ 0 w 2819512"/>
              <a:gd name="connsiteY33" fmla="*/ 326231 h 1331119"/>
              <a:gd name="connsiteX34" fmla="*/ 9525 w 2819512"/>
              <a:gd name="connsiteY34" fmla="*/ 390525 h 1331119"/>
              <a:gd name="connsiteX35" fmla="*/ 35719 w 2819512"/>
              <a:gd name="connsiteY35" fmla="*/ 483394 h 1331119"/>
              <a:gd name="connsiteX36" fmla="*/ 50006 w 2819512"/>
              <a:gd name="connsiteY36" fmla="*/ 526256 h 1331119"/>
              <a:gd name="connsiteX37" fmla="*/ 64294 w 2819512"/>
              <a:gd name="connsiteY37" fmla="*/ 552450 h 1331119"/>
              <a:gd name="connsiteX38" fmla="*/ 85725 w 2819512"/>
              <a:gd name="connsiteY38" fmla="*/ 571500 h 1331119"/>
              <a:gd name="connsiteX39" fmla="*/ 130969 w 2819512"/>
              <a:gd name="connsiteY39" fmla="*/ 600075 h 1331119"/>
              <a:gd name="connsiteX40" fmla="*/ 211931 w 2819512"/>
              <a:gd name="connsiteY40" fmla="*/ 631031 h 1331119"/>
              <a:gd name="connsiteX41" fmla="*/ 300037 w 2819512"/>
              <a:gd name="connsiteY41" fmla="*/ 654844 h 1331119"/>
              <a:gd name="connsiteX42" fmla="*/ 392906 w 2819512"/>
              <a:gd name="connsiteY42" fmla="*/ 676275 h 1331119"/>
              <a:gd name="connsiteX43" fmla="*/ 473869 w 2819512"/>
              <a:gd name="connsiteY43" fmla="*/ 690562 h 1331119"/>
              <a:gd name="connsiteX44" fmla="*/ 533400 w 2819512"/>
              <a:gd name="connsiteY44" fmla="*/ 704850 h 1331119"/>
              <a:gd name="connsiteX45" fmla="*/ 802481 w 2819512"/>
              <a:gd name="connsiteY45" fmla="*/ 781050 h 1331119"/>
              <a:gd name="connsiteX46" fmla="*/ 1059656 w 2819512"/>
              <a:gd name="connsiteY46" fmla="*/ 852487 h 1331119"/>
              <a:gd name="connsiteX0" fmla="*/ 1059656 w 2819512"/>
              <a:gd name="connsiteY0" fmla="*/ 852487 h 1331119"/>
              <a:gd name="connsiteX1" fmla="*/ 2628900 w 2819512"/>
              <a:gd name="connsiteY1" fmla="*/ 1295400 h 1331119"/>
              <a:gd name="connsiteX2" fmla="*/ 2712244 w 2819512"/>
              <a:gd name="connsiteY2" fmla="*/ 1316831 h 1331119"/>
              <a:gd name="connsiteX3" fmla="*/ 2752725 w 2819512"/>
              <a:gd name="connsiteY3" fmla="*/ 1326356 h 1331119"/>
              <a:gd name="connsiteX4" fmla="*/ 2788444 w 2819512"/>
              <a:gd name="connsiteY4" fmla="*/ 1331119 h 1331119"/>
              <a:gd name="connsiteX5" fmla="*/ 2800350 w 2819512"/>
              <a:gd name="connsiteY5" fmla="*/ 1321594 h 1331119"/>
              <a:gd name="connsiteX6" fmla="*/ 2817019 w 2819512"/>
              <a:gd name="connsiteY6" fmla="*/ 1304925 h 1331119"/>
              <a:gd name="connsiteX7" fmla="*/ 2819400 w 2819512"/>
              <a:gd name="connsiteY7" fmla="*/ 1285875 h 1331119"/>
              <a:gd name="connsiteX8" fmla="*/ 2819400 w 2819512"/>
              <a:gd name="connsiteY8" fmla="*/ 1264444 h 1331119"/>
              <a:gd name="connsiteX9" fmla="*/ 2800350 w 2819512"/>
              <a:gd name="connsiteY9" fmla="*/ 1245394 h 1331119"/>
              <a:gd name="connsiteX10" fmla="*/ 2412206 w 2819512"/>
              <a:gd name="connsiteY10" fmla="*/ 1107281 h 1331119"/>
              <a:gd name="connsiteX11" fmla="*/ 1743075 w 2819512"/>
              <a:gd name="connsiteY11" fmla="*/ 873919 h 1331119"/>
              <a:gd name="connsiteX12" fmla="*/ 1416844 w 2819512"/>
              <a:gd name="connsiteY12" fmla="*/ 754856 h 1331119"/>
              <a:gd name="connsiteX13" fmla="*/ 816769 w 2819512"/>
              <a:gd name="connsiteY13" fmla="*/ 538162 h 1331119"/>
              <a:gd name="connsiteX14" fmla="*/ 376237 w 2819512"/>
              <a:gd name="connsiteY14" fmla="*/ 378619 h 1331119"/>
              <a:gd name="connsiteX15" fmla="*/ 316706 w 2819512"/>
              <a:gd name="connsiteY15" fmla="*/ 357187 h 1331119"/>
              <a:gd name="connsiteX16" fmla="*/ 283369 w 2819512"/>
              <a:gd name="connsiteY16" fmla="*/ 342900 h 1331119"/>
              <a:gd name="connsiteX17" fmla="*/ 226219 w 2819512"/>
              <a:gd name="connsiteY17" fmla="*/ 304800 h 1331119"/>
              <a:gd name="connsiteX18" fmla="*/ 180975 w 2819512"/>
              <a:gd name="connsiteY18" fmla="*/ 264319 h 1331119"/>
              <a:gd name="connsiteX19" fmla="*/ 150019 w 2819512"/>
              <a:gd name="connsiteY19" fmla="*/ 228600 h 1331119"/>
              <a:gd name="connsiteX20" fmla="*/ 123825 w 2819512"/>
              <a:gd name="connsiteY20" fmla="*/ 185737 h 1331119"/>
              <a:gd name="connsiteX21" fmla="*/ 107156 w 2819512"/>
              <a:gd name="connsiteY21" fmla="*/ 147637 h 1331119"/>
              <a:gd name="connsiteX22" fmla="*/ 90487 w 2819512"/>
              <a:gd name="connsiteY22" fmla="*/ 109537 h 1331119"/>
              <a:gd name="connsiteX23" fmla="*/ 78581 w 2819512"/>
              <a:gd name="connsiteY23" fmla="*/ 54769 h 1331119"/>
              <a:gd name="connsiteX24" fmla="*/ 73819 w 2819512"/>
              <a:gd name="connsiteY24" fmla="*/ 21431 h 1331119"/>
              <a:gd name="connsiteX25" fmla="*/ 64294 w 2819512"/>
              <a:gd name="connsiteY25" fmla="*/ 2381 h 1331119"/>
              <a:gd name="connsiteX26" fmla="*/ 57150 w 2819512"/>
              <a:gd name="connsiteY26" fmla="*/ 0 h 1331119"/>
              <a:gd name="connsiteX27" fmla="*/ 38100 w 2819512"/>
              <a:gd name="connsiteY27" fmla="*/ 4762 h 1331119"/>
              <a:gd name="connsiteX28" fmla="*/ 23812 w 2819512"/>
              <a:gd name="connsiteY28" fmla="*/ 16669 h 1331119"/>
              <a:gd name="connsiteX29" fmla="*/ 14287 w 2819512"/>
              <a:gd name="connsiteY29" fmla="*/ 50006 h 1331119"/>
              <a:gd name="connsiteX30" fmla="*/ 7144 w 2819512"/>
              <a:gd name="connsiteY30" fmla="*/ 126206 h 1331119"/>
              <a:gd name="connsiteX31" fmla="*/ 0 w 2819512"/>
              <a:gd name="connsiteY31" fmla="*/ 221456 h 1331119"/>
              <a:gd name="connsiteX32" fmla="*/ 0 w 2819512"/>
              <a:gd name="connsiteY32" fmla="*/ 326231 h 1331119"/>
              <a:gd name="connsiteX33" fmla="*/ 9525 w 2819512"/>
              <a:gd name="connsiteY33" fmla="*/ 390525 h 1331119"/>
              <a:gd name="connsiteX34" fmla="*/ 35719 w 2819512"/>
              <a:gd name="connsiteY34" fmla="*/ 483394 h 1331119"/>
              <a:gd name="connsiteX35" fmla="*/ 50006 w 2819512"/>
              <a:gd name="connsiteY35" fmla="*/ 526256 h 1331119"/>
              <a:gd name="connsiteX36" fmla="*/ 64294 w 2819512"/>
              <a:gd name="connsiteY36" fmla="*/ 552450 h 1331119"/>
              <a:gd name="connsiteX37" fmla="*/ 85725 w 2819512"/>
              <a:gd name="connsiteY37" fmla="*/ 571500 h 1331119"/>
              <a:gd name="connsiteX38" fmla="*/ 130969 w 2819512"/>
              <a:gd name="connsiteY38" fmla="*/ 600075 h 1331119"/>
              <a:gd name="connsiteX39" fmla="*/ 211931 w 2819512"/>
              <a:gd name="connsiteY39" fmla="*/ 631031 h 1331119"/>
              <a:gd name="connsiteX40" fmla="*/ 300037 w 2819512"/>
              <a:gd name="connsiteY40" fmla="*/ 654844 h 1331119"/>
              <a:gd name="connsiteX41" fmla="*/ 392906 w 2819512"/>
              <a:gd name="connsiteY41" fmla="*/ 676275 h 1331119"/>
              <a:gd name="connsiteX42" fmla="*/ 473869 w 2819512"/>
              <a:gd name="connsiteY42" fmla="*/ 690562 h 1331119"/>
              <a:gd name="connsiteX43" fmla="*/ 533400 w 2819512"/>
              <a:gd name="connsiteY43" fmla="*/ 704850 h 1331119"/>
              <a:gd name="connsiteX44" fmla="*/ 802481 w 2819512"/>
              <a:gd name="connsiteY44" fmla="*/ 781050 h 1331119"/>
              <a:gd name="connsiteX45" fmla="*/ 1059656 w 2819512"/>
              <a:gd name="connsiteY45" fmla="*/ 852487 h 133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819512" h="1331119">
                <a:moveTo>
                  <a:pt x="1059656" y="852487"/>
                </a:moveTo>
                <a:lnTo>
                  <a:pt x="2628900" y="1295400"/>
                </a:lnTo>
                <a:lnTo>
                  <a:pt x="2712244" y="1316831"/>
                </a:lnTo>
                <a:cubicBezTo>
                  <a:pt x="2751114" y="1326548"/>
                  <a:pt x="2737253" y="1326356"/>
                  <a:pt x="2752725" y="1326356"/>
                </a:cubicBezTo>
                <a:lnTo>
                  <a:pt x="2788444" y="1331119"/>
                </a:lnTo>
                <a:cubicBezTo>
                  <a:pt x="2801031" y="1323567"/>
                  <a:pt x="2800350" y="1328603"/>
                  <a:pt x="2800350" y="1321594"/>
                </a:cubicBezTo>
                <a:cubicBezTo>
                  <a:pt x="2817622" y="1306789"/>
                  <a:pt x="2817019" y="1314624"/>
                  <a:pt x="2817019" y="1304925"/>
                </a:cubicBezTo>
                <a:cubicBezTo>
                  <a:pt x="2819512" y="1287470"/>
                  <a:pt x="2819400" y="1293869"/>
                  <a:pt x="2819400" y="1285875"/>
                </a:cubicBezTo>
                <a:lnTo>
                  <a:pt x="2819400" y="1264444"/>
                </a:lnTo>
                <a:lnTo>
                  <a:pt x="2800350" y="1245394"/>
                </a:lnTo>
                <a:cubicBezTo>
                  <a:pt x="2732484" y="1219200"/>
                  <a:pt x="2588418" y="1169193"/>
                  <a:pt x="2412206" y="1107281"/>
                </a:cubicBezTo>
                <a:lnTo>
                  <a:pt x="1743075" y="873919"/>
                </a:lnTo>
                <a:lnTo>
                  <a:pt x="1416844" y="754856"/>
                </a:lnTo>
                <a:lnTo>
                  <a:pt x="816769" y="538162"/>
                </a:lnTo>
                <a:lnTo>
                  <a:pt x="376237" y="378619"/>
                </a:lnTo>
                <a:lnTo>
                  <a:pt x="316706" y="357187"/>
                </a:lnTo>
                <a:lnTo>
                  <a:pt x="283369" y="342900"/>
                </a:lnTo>
                <a:lnTo>
                  <a:pt x="226219" y="304800"/>
                </a:lnTo>
                <a:lnTo>
                  <a:pt x="180975" y="264319"/>
                </a:lnTo>
                <a:lnTo>
                  <a:pt x="150019" y="228600"/>
                </a:lnTo>
                <a:lnTo>
                  <a:pt x="123825" y="185737"/>
                </a:lnTo>
                <a:lnTo>
                  <a:pt x="107156" y="147637"/>
                </a:lnTo>
                <a:lnTo>
                  <a:pt x="90487" y="109537"/>
                </a:lnTo>
                <a:lnTo>
                  <a:pt x="78581" y="54769"/>
                </a:lnTo>
                <a:lnTo>
                  <a:pt x="73819" y="21431"/>
                </a:lnTo>
                <a:lnTo>
                  <a:pt x="64294" y="2381"/>
                </a:lnTo>
                <a:lnTo>
                  <a:pt x="57150" y="0"/>
                </a:lnTo>
                <a:lnTo>
                  <a:pt x="38100" y="4762"/>
                </a:lnTo>
                <a:lnTo>
                  <a:pt x="23812" y="16669"/>
                </a:lnTo>
                <a:lnTo>
                  <a:pt x="14287" y="50006"/>
                </a:lnTo>
                <a:lnTo>
                  <a:pt x="7144" y="126206"/>
                </a:lnTo>
                <a:lnTo>
                  <a:pt x="0" y="221456"/>
                </a:lnTo>
                <a:lnTo>
                  <a:pt x="0" y="326231"/>
                </a:lnTo>
                <a:lnTo>
                  <a:pt x="9525" y="390525"/>
                </a:lnTo>
                <a:lnTo>
                  <a:pt x="35719" y="483394"/>
                </a:lnTo>
                <a:lnTo>
                  <a:pt x="50006" y="526256"/>
                </a:lnTo>
                <a:lnTo>
                  <a:pt x="64294" y="552450"/>
                </a:lnTo>
                <a:lnTo>
                  <a:pt x="85725" y="571500"/>
                </a:lnTo>
                <a:lnTo>
                  <a:pt x="130969" y="600075"/>
                </a:lnTo>
                <a:lnTo>
                  <a:pt x="211931" y="631031"/>
                </a:lnTo>
                <a:lnTo>
                  <a:pt x="300037" y="654844"/>
                </a:lnTo>
                <a:lnTo>
                  <a:pt x="392906" y="676275"/>
                </a:lnTo>
                <a:lnTo>
                  <a:pt x="473869" y="690562"/>
                </a:lnTo>
                <a:lnTo>
                  <a:pt x="533400" y="704850"/>
                </a:lnTo>
                <a:lnTo>
                  <a:pt x="802481" y="781050"/>
                </a:lnTo>
                <a:lnTo>
                  <a:pt x="1059656" y="8524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5FFB1E0-F7B4-4E37-A329-3EE3D2387718}"/>
              </a:ext>
            </a:extLst>
          </p:cNvPr>
          <p:cNvSpPr/>
          <p:nvPr/>
        </p:nvSpPr>
        <p:spPr>
          <a:xfrm>
            <a:off x="6745288" y="4214813"/>
            <a:ext cx="1041400" cy="1270000"/>
          </a:xfrm>
          <a:custGeom>
            <a:avLst/>
            <a:gdLst>
              <a:gd name="connsiteX0" fmla="*/ 326232 w 1040607"/>
              <a:gd name="connsiteY0" fmla="*/ 192881 h 1269206"/>
              <a:gd name="connsiteX1" fmla="*/ 459582 w 1040607"/>
              <a:gd name="connsiteY1" fmla="*/ 290512 h 1269206"/>
              <a:gd name="connsiteX2" fmla="*/ 550069 w 1040607"/>
              <a:gd name="connsiteY2" fmla="*/ 359568 h 1269206"/>
              <a:gd name="connsiteX3" fmla="*/ 650082 w 1040607"/>
              <a:gd name="connsiteY3" fmla="*/ 440531 h 1269206"/>
              <a:gd name="connsiteX4" fmla="*/ 714375 w 1040607"/>
              <a:gd name="connsiteY4" fmla="*/ 497681 h 1269206"/>
              <a:gd name="connsiteX5" fmla="*/ 776288 w 1040607"/>
              <a:gd name="connsiteY5" fmla="*/ 554831 h 1269206"/>
              <a:gd name="connsiteX6" fmla="*/ 838200 w 1040607"/>
              <a:gd name="connsiteY6" fmla="*/ 621506 h 1269206"/>
              <a:gd name="connsiteX7" fmla="*/ 892969 w 1040607"/>
              <a:gd name="connsiteY7" fmla="*/ 690562 h 1269206"/>
              <a:gd name="connsiteX8" fmla="*/ 923925 w 1040607"/>
              <a:gd name="connsiteY8" fmla="*/ 740568 h 1269206"/>
              <a:gd name="connsiteX9" fmla="*/ 959644 w 1040607"/>
              <a:gd name="connsiteY9" fmla="*/ 800100 h 1269206"/>
              <a:gd name="connsiteX10" fmla="*/ 995363 w 1040607"/>
              <a:gd name="connsiteY10" fmla="*/ 876300 h 1269206"/>
              <a:gd name="connsiteX11" fmla="*/ 1019175 w 1040607"/>
              <a:gd name="connsiteY11" fmla="*/ 947737 h 1269206"/>
              <a:gd name="connsiteX12" fmla="*/ 1031082 w 1040607"/>
              <a:gd name="connsiteY12" fmla="*/ 1007268 h 1269206"/>
              <a:gd name="connsiteX13" fmla="*/ 1038225 w 1040607"/>
              <a:gd name="connsiteY13" fmla="*/ 1071562 h 1269206"/>
              <a:gd name="connsiteX14" fmla="*/ 1040607 w 1040607"/>
              <a:gd name="connsiteY14" fmla="*/ 1135856 h 1269206"/>
              <a:gd name="connsiteX15" fmla="*/ 1031082 w 1040607"/>
              <a:gd name="connsiteY15" fmla="*/ 1181100 h 1269206"/>
              <a:gd name="connsiteX16" fmla="*/ 1014413 w 1040607"/>
              <a:gd name="connsiteY16" fmla="*/ 1216818 h 1269206"/>
              <a:gd name="connsiteX17" fmla="*/ 981075 w 1040607"/>
              <a:gd name="connsiteY17" fmla="*/ 1247775 h 1269206"/>
              <a:gd name="connsiteX18" fmla="*/ 947738 w 1040607"/>
              <a:gd name="connsiteY18" fmla="*/ 1259681 h 1269206"/>
              <a:gd name="connsiteX19" fmla="*/ 909638 w 1040607"/>
              <a:gd name="connsiteY19" fmla="*/ 1269206 h 1269206"/>
              <a:gd name="connsiteX20" fmla="*/ 873919 w 1040607"/>
              <a:gd name="connsiteY20" fmla="*/ 1269206 h 1269206"/>
              <a:gd name="connsiteX21" fmla="*/ 826294 w 1040607"/>
              <a:gd name="connsiteY21" fmla="*/ 1262062 h 1269206"/>
              <a:gd name="connsiteX22" fmla="*/ 781050 w 1040607"/>
              <a:gd name="connsiteY22" fmla="*/ 1238250 h 1269206"/>
              <a:gd name="connsiteX23" fmla="*/ 747713 w 1040607"/>
              <a:gd name="connsiteY23" fmla="*/ 1200150 h 1269206"/>
              <a:gd name="connsiteX24" fmla="*/ 728663 w 1040607"/>
              <a:gd name="connsiteY24" fmla="*/ 1162050 h 1269206"/>
              <a:gd name="connsiteX25" fmla="*/ 707232 w 1040607"/>
              <a:gd name="connsiteY25" fmla="*/ 1097756 h 1269206"/>
              <a:gd name="connsiteX26" fmla="*/ 673894 w 1040607"/>
              <a:gd name="connsiteY26" fmla="*/ 1007268 h 1269206"/>
              <a:gd name="connsiteX27" fmla="*/ 619125 w 1040607"/>
              <a:gd name="connsiteY27" fmla="*/ 876300 h 1269206"/>
              <a:gd name="connsiteX28" fmla="*/ 561975 w 1040607"/>
              <a:gd name="connsiteY28" fmla="*/ 764381 h 1269206"/>
              <a:gd name="connsiteX29" fmla="*/ 492919 w 1040607"/>
              <a:gd name="connsiteY29" fmla="*/ 640556 h 1269206"/>
              <a:gd name="connsiteX30" fmla="*/ 426244 w 1040607"/>
              <a:gd name="connsiteY30" fmla="*/ 516731 h 1269206"/>
              <a:gd name="connsiteX31" fmla="*/ 373857 w 1040607"/>
              <a:gd name="connsiteY31" fmla="*/ 452437 h 1269206"/>
              <a:gd name="connsiteX32" fmla="*/ 273844 w 1040607"/>
              <a:gd name="connsiteY32" fmla="*/ 330993 h 1269206"/>
              <a:gd name="connsiteX33" fmla="*/ 161925 w 1040607"/>
              <a:gd name="connsiteY33" fmla="*/ 209550 h 1269206"/>
              <a:gd name="connsiteX34" fmla="*/ 66675 w 1040607"/>
              <a:gd name="connsiteY34" fmla="*/ 114300 h 1269206"/>
              <a:gd name="connsiteX35" fmla="*/ 14288 w 1040607"/>
              <a:gd name="connsiteY35" fmla="*/ 69056 h 1269206"/>
              <a:gd name="connsiteX36" fmla="*/ 0 w 1040607"/>
              <a:gd name="connsiteY36" fmla="*/ 38100 h 1269206"/>
              <a:gd name="connsiteX37" fmla="*/ 0 w 1040607"/>
              <a:gd name="connsiteY37" fmla="*/ 9525 h 1269206"/>
              <a:gd name="connsiteX38" fmla="*/ 9525 w 1040607"/>
              <a:gd name="connsiteY38" fmla="*/ 0 h 1269206"/>
              <a:gd name="connsiteX39" fmla="*/ 26194 w 1040607"/>
              <a:gd name="connsiteY39" fmla="*/ 0 h 1269206"/>
              <a:gd name="connsiteX40" fmla="*/ 54769 w 1040607"/>
              <a:gd name="connsiteY40" fmla="*/ 16668 h 1269206"/>
              <a:gd name="connsiteX41" fmla="*/ 145257 w 1040607"/>
              <a:gd name="connsiteY41" fmla="*/ 71437 h 1269206"/>
              <a:gd name="connsiteX42" fmla="*/ 326232 w 1040607"/>
              <a:gd name="connsiteY42" fmla="*/ 192881 h 126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40607" h="1269206">
                <a:moveTo>
                  <a:pt x="326232" y="192881"/>
                </a:moveTo>
                <a:lnTo>
                  <a:pt x="459582" y="290512"/>
                </a:lnTo>
                <a:lnTo>
                  <a:pt x="550069" y="359568"/>
                </a:lnTo>
                <a:lnTo>
                  <a:pt x="650082" y="440531"/>
                </a:lnTo>
                <a:lnTo>
                  <a:pt x="714375" y="497681"/>
                </a:lnTo>
                <a:lnTo>
                  <a:pt x="776288" y="554831"/>
                </a:lnTo>
                <a:lnTo>
                  <a:pt x="838200" y="621506"/>
                </a:lnTo>
                <a:lnTo>
                  <a:pt x="892969" y="690562"/>
                </a:lnTo>
                <a:lnTo>
                  <a:pt x="923925" y="740568"/>
                </a:lnTo>
                <a:lnTo>
                  <a:pt x="959644" y="800100"/>
                </a:lnTo>
                <a:lnTo>
                  <a:pt x="995363" y="876300"/>
                </a:lnTo>
                <a:lnTo>
                  <a:pt x="1019175" y="947737"/>
                </a:lnTo>
                <a:lnTo>
                  <a:pt x="1031082" y="1007268"/>
                </a:lnTo>
                <a:lnTo>
                  <a:pt x="1038225" y="1071562"/>
                </a:lnTo>
                <a:lnTo>
                  <a:pt x="1040607" y="1135856"/>
                </a:lnTo>
                <a:lnTo>
                  <a:pt x="1031082" y="1181100"/>
                </a:lnTo>
                <a:lnTo>
                  <a:pt x="1014413" y="1216818"/>
                </a:lnTo>
                <a:lnTo>
                  <a:pt x="981075" y="1247775"/>
                </a:lnTo>
                <a:lnTo>
                  <a:pt x="947738" y="1259681"/>
                </a:lnTo>
                <a:lnTo>
                  <a:pt x="909638" y="1269206"/>
                </a:lnTo>
                <a:lnTo>
                  <a:pt x="873919" y="1269206"/>
                </a:lnTo>
                <a:lnTo>
                  <a:pt x="826294" y="1262062"/>
                </a:lnTo>
                <a:lnTo>
                  <a:pt x="781050" y="1238250"/>
                </a:lnTo>
                <a:lnTo>
                  <a:pt x="747713" y="1200150"/>
                </a:lnTo>
                <a:lnTo>
                  <a:pt x="728663" y="1162050"/>
                </a:lnTo>
                <a:lnTo>
                  <a:pt x="707232" y="1097756"/>
                </a:lnTo>
                <a:lnTo>
                  <a:pt x="673894" y="1007268"/>
                </a:lnTo>
                <a:lnTo>
                  <a:pt x="619125" y="876300"/>
                </a:lnTo>
                <a:lnTo>
                  <a:pt x="561975" y="764381"/>
                </a:lnTo>
                <a:lnTo>
                  <a:pt x="492919" y="640556"/>
                </a:lnTo>
                <a:lnTo>
                  <a:pt x="426244" y="516731"/>
                </a:lnTo>
                <a:lnTo>
                  <a:pt x="373857" y="452437"/>
                </a:lnTo>
                <a:lnTo>
                  <a:pt x="273844" y="330993"/>
                </a:lnTo>
                <a:lnTo>
                  <a:pt x="161925" y="209550"/>
                </a:lnTo>
                <a:lnTo>
                  <a:pt x="66675" y="114300"/>
                </a:lnTo>
                <a:lnTo>
                  <a:pt x="14288" y="69056"/>
                </a:lnTo>
                <a:lnTo>
                  <a:pt x="0" y="38100"/>
                </a:lnTo>
                <a:lnTo>
                  <a:pt x="0" y="9525"/>
                </a:lnTo>
                <a:lnTo>
                  <a:pt x="9525" y="0"/>
                </a:lnTo>
                <a:lnTo>
                  <a:pt x="26194" y="0"/>
                </a:lnTo>
                <a:lnTo>
                  <a:pt x="54769" y="16668"/>
                </a:lnTo>
                <a:lnTo>
                  <a:pt x="145257" y="71437"/>
                </a:lnTo>
                <a:lnTo>
                  <a:pt x="326232" y="192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E7C7CB5A-1EA0-40E3-99A2-6FBA45CF8559}"/>
              </a:ext>
            </a:extLst>
          </p:cNvPr>
          <p:cNvSpPr/>
          <p:nvPr/>
        </p:nvSpPr>
        <p:spPr>
          <a:xfrm>
            <a:off x="4057651" y="2109789"/>
            <a:ext cx="428625" cy="1273175"/>
          </a:xfrm>
          <a:custGeom>
            <a:avLst/>
            <a:gdLst>
              <a:gd name="connsiteX0" fmla="*/ 395288 w 428625"/>
              <a:gd name="connsiteY0" fmla="*/ 592931 h 1273968"/>
              <a:gd name="connsiteX1" fmla="*/ 414338 w 428625"/>
              <a:gd name="connsiteY1" fmla="*/ 447675 h 1273968"/>
              <a:gd name="connsiteX2" fmla="*/ 419100 w 428625"/>
              <a:gd name="connsiteY2" fmla="*/ 373856 h 1273968"/>
              <a:gd name="connsiteX3" fmla="*/ 428625 w 428625"/>
              <a:gd name="connsiteY3" fmla="*/ 238125 h 1273968"/>
              <a:gd name="connsiteX4" fmla="*/ 426244 w 428625"/>
              <a:gd name="connsiteY4" fmla="*/ 211931 h 1273968"/>
              <a:gd name="connsiteX5" fmla="*/ 409575 w 428625"/>
              <a:gd name="connsiteY5" fmla="*/ 169068 h 1273968"/>
              <a:gd name="connsiteX6" fmla="*/ 392906 w 428625"/>
              <a:gd name="connsiteY6" fmla="*/ 111918 h 1273968"/>
              <a:gd name="connsiteX7" fmla="*/ 381000 w 428625"/>
              <a:gd name="connsiteY7" fmla="*/ 57150 h 1273968"/>
              <a:gd name="connsiteX8" fmla="*/ 378619 w 428625"/>
              <a:gd name="connsiteY8" fmla="*/ 45243 h 1273968"/>
              <a:gd name="connsiteX9" fmla="*/ 352425 w 428625"/>
              <a:gd name="connsiteY9" fmla="*/ 11906 h 1273968"/>
              <a:gd name="connsiteX10" fmla="*/ 338138 w 428625"/>
              <a:gd name="connsiteY10" fmla="*/ 0 h 1273968"/>
              <a:gd name="connsiteX11" fmla="*/ 326231 w 428625"/>
              <a:gd name="connsiteY11" fmla="*/ 0 h 1273968"/>
              <a:gd name="connsiteX12" fmla="*/ 311944 w 428625"/>
              <a:gd name="connsiteY12" fmla="*/ 4762 h 1273968"/>
              <a:gd name="connsiteX13" fmla="*/ 302419 w 428625"/>
              <a:gd name="connsiteY13" fmla="*/ 16668 h 1273968"/>
              <a:gd name="connsiteX14" fmla="*/ 292894 w 428625"/>
              <a:gd name="connsiteY14" fmla="*/ 42862 h 1273968"/>
              <a:gd name="connsiteX15" fmla="*/ 290513 w 428625"/>
              <a:gd name="connsiteY15" fmla="*/ 66675 h 1273968"/>
              <a:gd name="connsiteX16" fmla="*/ 288131 w 428625"/>
              <a:gd name="connsiteY16" fmla="*/ 100012 h 1273968"/>
              <a:gd name="connsiteX17" fmla="*/ 288131 w 428625"/>
              <a:gd name="connsiteY17" fmla="*/ 135731 h 1273968"/>
              <a:gd name="connsiteX18" fmla="*/ 285750 w 428625"/>
              <a:gd name="connsiteY18" fmla="*/ 166687 h 1273968"/>
              <a:gd name="connsiteX19" fmla="*/ 280988 w 428625"/>
              <a:gd name="connsiteY19" fmla="*/ 233362 h 1273968"/>
              <a:gd name="connsiteX20" fmla="*/ 271463 w 428625"/>
              <a:gd name="connsiteY20" fmla="*/ 307181 h 1273968"/>
              <a:gd name="connsiteX21" fmla="*/ 252413 w 428625"/>
              <a:gd name="connsiteY21" fmla="*/ 390525 h 1273968"/>
              <a:gd name="connsiteX22" fmla="*/ 221456 w 428625"/>
              <a:gd name="connsiteY22" fmla="*/ 497681 h 1273968"/>
              <a:gd name="connsiteX23" fmla="*/ 192881 w 428625"/>
              <a:gd name="connsiteY23" fmla="*/ 571500 h 1273968"/>
              <a:gd name="connsiteX24" fmla="*/ 154781 w 428625"/>
              <a:gd name="connsiteY24" fmla="*/ 652462 h 1273968"/>
              <a:gd name="connsiteX25" fmla="*/ 111919 w 428625"/>
              <a:gd name="connsiteY25" fmla="*/ 723900 h 1273968"/>
              <a:gd name="connsiteX26" fmla="*/ 73819 w 428625"/>
              <a:gd name="connsiteY26" fmla="*/ 771525 h 1273968"/>
              <a:gd name="connsiteX27" fmla="*/ 30956 w 428625"/>
              <a:gd name="connsiteY27" fmla="*/ 819150 h 1273968"/>
              <a:gd name="connsiteX28" fmla="*/ 19050 w 428625"/>
              <a:gd name="connsiteY28" fmla="*/ 828675 h 1273968"/>
              <a:gd name="connsiteX29" fmla="*/ 11906 w 428625"/>
              <a:gd name="connsiteY29" fmla="*/ 852487 h 1273968"/>
              <a:gd name="connsiteX30" fmla="*/ 2381 w 428625"/>
              <a:gd name="connsiteY30" fmla="*/ 902493 h 1273968"/>
              <a:gd name="connsiteX31" fmla="*/ 0 w 428625"/>
              <a:gd name="connsiteY31" fmla="*/ 971550 h 1273968"/>
              <a:gd name="connsiteX32" fmla="*/ 2381 w 428625"/>
              <a:gd name="connsiteY32" fmla="*/ 1031081 h 1273968"/>
              <a:gd name="connsiteX33" fmla="*/ 9525 w 428625"/>
              <a:gd name="connsiteY33" fmla="*/ 1076325 h 1273968"/>
              <a:gd name="connsiteX34" fmla="*/ 21431 w 428625"/>
              <a:gd name="connsiteY34" fmla="*/ 1147762 h 1273968"/>
              <a:gd name="connsiteX35" fmla="*/ 35719 w 428625"/>
              <a:gd name="connsiteY35" fmla="*/ 1190625 h 1273968"/>
              <a:gd name="connsiteX36" fmla="*/ 52388 w 428625"/>
              <a:gd name="connsiteY36" fmla="*/ 1221581 h 1273968"/>
              <a:gd name="connsiteX37" fmla="*/ 73819 w 428625"/>
              <a:gd name="connsiteY37" fmla="*/ 1245393 h 1273968"/>
              <a:gd name="connsiteX38" fmla="*/ 95250 w 428625"/>
              <a:gd name="connsiteY38" fmla="*/ 1264443 h 1273968"/>
              <a:gd name="connsiteX39" fmla="*/ 121444 w 428625"/>
              <a:gd name="connsiteY39" fmla="*/ 1273968 h 1273968"/>
              <a:gd name="connsiteX40" fmla="*/ 154781 w 428625"/>
              <a:gd name="connsiteY40" fmla="*/ 1271587 h 1273968"/>
              <a:gd name="connsiteX41" fmla="*/ 190500 w 428625"/>
              <a:gd name="connsiteY41" fmla="*/ 1250156 h 1273968"/>
              <a:gd name="connsiteX42" fmla="*/ 226219 w 428625"/>
              <a:gd name="connsiteY42" fmla="*/ 1212056 h 1273968"/>
              <a:gd name="connsiteX43" fmla="*/ 257175 w 428625"/>
              <a:gd name="connsiteY43" fmla="*/ 1164431 h 1273968"/>
              <a:gd name="connsiteX44" fmla="*/ 280988 w 428625"/>
              <a:gd name="connsiteY44" fmla="*/ 1102518 h 1273968"/>
              <a:gd name="connsiteX45" fmla="*/ 316706 w 428625"/>
              <a:gd name="connsiteY45" fmla="*/ 997743 h 1273968"/>
              <a:gd name="connsiteX46" fmla="*/ 352425 w 428625"/>
              <a:gd name="connsiteY46" fmla="*/ 881062 h 1273968"/>
              <a:gd name="connsiteX47" fmla="*/ 369094 w 428625"/>
              <a:gd name="connsiteY47" fmla="*/ 816768 h 1273968"/>
              <a:gd name="connsiteX48" fmla="*/ 376238 w 428625"/>
              <a:gd name="connsiteY48" fmla="*/ 773906 h 1273968"/>
              <a:gd name="connsiteX49" fmla="*/ 376238 w 428625"/>
              <a:gd name="connsiteY49" fmla="*/ 742950 h 1273968"/>
              <a:gd name="connsiteX50" fmla="*/ 383381 w 428625"/>
              <a:gd name="connsiteY50" fmla="*/ 685800 h 1273968"/>
              <a:gd name="connsiteX51" fmla="*/ 395288 w 428625"/>
              <a:gd name="connsiteY51" fmla="*/ 592931 h 127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28625" h="1273968">
                <a:moveTo>
                  <a:pt x="395288" y="592931"/>
                </a:moveTo>
                <a:lnTo>
                  <a:pt x="414338" y="447675"/>
                </a:lnTo>
                <a:lnTo>
                  <a:pt x="419100" y="373856"/>
                </a:lnTo>
                <a:lnTo>
                  <a:pt x="428625" y="238125"/>
                </a:lnTo>
                <a:lnTo>
                  <a:pt x="426244" y="211931"/>
                </a:lnTo>
                <a:lnTo>
                  <a:pt x="409575" y="169068"/>
                </a:lnTo>
                <a:lnTo>
                  <a:pt x="392906" y="111918"/>
                </a:lnTo>
                <a:lnTo>
                  <a:pt x="381000" y="57150"/>
                </a:lnTo>
                <a:lnTo>
                  <a:pt x="378619" y="45243"/>
                </a:lnTo>
                <a:lnTo>
                  <a:pt x="352425" y="11906"/>
                </a:lnTo>
                <a:lnTo>
                  <a:pt x="338138" y="0"/>
                </a:lnTo>
                <a:lnTo>
                  <a:pt x="326231" y="0"/>
                </a:lnTo>
                <a:lnTo>
                  <a:pt x="311944" y="4762"/>
                </a:lnTo>
                <a:lnTo>
                  <a:pt x="302419" y="16668"/>
                </a:lnTo>
                <a:lnTo>
                  <a:pt x="292894" y="42862"/>
                </a:lnTo>
                <a:lnTo>
                  <a:pt x="290513" y="66675"/>
                </a:lnTo>
                <a:lnTo>
                  <a:pt x="288131" y="100012"/>
                </a:lnTo>
                <a:lnTo>
                  <a:pt x="288131" y="135731"/>
                </a:lnTo>
                <a:lnTo>
                  <a:pt x="285750" y="166687"/>
                </a:lnTo>
                <a:lnTo>
                  <a:pt x="280988" y="233362"/>
                </a:lnTo>
                <a:lnTo>
                  <a:pt x="271463" y="307181"/>
                </a:lnTo>
                <a:lnTo>
                  <a:pt x="252413" y="390525"/>
                </a:lnTo>
                <a:lnTo>
                  <a:pt x="221456" y="497681"/>
                </a:lnTo>
                <a:lnTo>
                  <a:pt x="192881" y="571500"/>
                </a:lnTo>
                <a:lnTo>
                  <a:pt x="154781" y="652462"/>
                </a:lnTo>
                <a:lnTo>
                  <a:pt x="111919" y="723900"/>
                </a:lnTo>
                <a:lnTo>
                  <a:pt x="73819" y="771525"/>
                </a:lnTo>
                <a:lnTo>
                  <a:pt x="30956" y="819150"/>
                </a:lnTo>
                <a:lnTo>
                  <a:pt x="19050" y="828675"/>
                </a:lnTo>
                <a:lnTo>
                  <a:pt x="11906" y="852487"/>
                </a:lnTo>
                <a:lnTo>
                  <a:pt x="2381" y="902493"/>
                </a:lnTo>
                <a:cubicBezTo>
                  <a:pt x="1587" y="925512"/>
                  <a:pt x="794" y="948531"/>
                  <a:pt x="0" y="971550"/>
                </a:cubicBezTo>
                <a:cubicBezTo>
                  <a:pt x="794" y="991394"/>
                  <a:pt x="1587" y="1011237"/>
                  <a:pt x="2381" y="1031081"/>
                </a:cubicBezTo>
                <a:lnTo>
                  <a:pt x="9525" y="1076325"/>
                </a:lnTo>
                <a:lnTo>
                  <a:pt x="21431" y="1147762"/>
                </a:lnTo>
                <a:lnTo>
                  <a:pt x="35719" y="1190625"/>
                </a:lnTo>
                <a:lnTo>
                  <a:pt x="52388" y="1221581"/>
                </a:lnTo>
                <a:lnTo>
                  <a:pt x="73819" y="1245393"/>
                </a:lnTo>
                <a:lnTo>
                  <a:pt x="95250" y="1264443"/>
                </a:lnTo>
                <a:lnTo>
                  <a:pt x="121444" y="1273968"/>
                </a:lnTo>
                <a:lnTo>
                  <a:pt x="154781" y="1271587"/>
                </a:lnTo>
                <a:lnTo>
                  <a:pt x="190500" y="1250156"/>
                </a:lnTo>
                <a:lnTo>
                  <a:pt x="226219" y="1212056"/>
                </a:lnTo>
                <a:lnTo>
                  <a:pt x="257175" y="1164431"/>
                </a:lnTo>
                <a:lnTo>
                  <a:pt x="280988" y="1102518"/>
                </a:lnTo>
                <a:lnTo>
                  <a:pt x="316706" y="997743"/>
                </a:lnTo>
                <a:lnTo>
                  <a:pt x="352425" y="881062"/>
                </a:lnTo>
                <a:lnTo>
                  <a:pt x="369094" y="816768"/>
                </a:lnTo>
                <a:lnTo>
                  <a:pt x="376238" y="773906"/>
                </a:lnTo>
                <a:lnTo>
                  <a:pt x="376238" y="742950"/>
                </a:lnTo>
                <a:lnTo>
                  <a:pt x="383381" y="685800"/>
                </a:lnTo>
                <a:lnTo>
                  <a:pt x="395288" y="5929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37B4337-5C4D-4049-AF50-DBD85FB2565D}"/>
              </a:ext>
            </a:extLst>
          </p:cNvPr>
          <p:cNvSpPr/>
          <p:nvPr/>
        </p:nvSpPr>
        <p:spPr>
          <a:xfrm>
            <a:off x="5703889" y="1430338"/>
            <a:ext cx="585787" cy="760412"/>
          </a:xfrm>
          <a:custGeom>
            <a:avLst/>
            <a:gdLst>
              <a:gd name="connsiteX0" fmla="*/ 228600 w 585787"/>
              <a:gd name="connsiteY0" fmla="*/ 495300 h 759619"/>
              <a:gd name="connsiteX1" fmla="*/ 228600 w 585787"/>
              <a:gd name="connsiteY1" fmla="*/ 350044 h 759619"/>
              <a:gd name="connsiteX2" fmla="*/ 223837 w 585787"/>
              <a:gd name="connsiteY2" fmla="*/ 319088 h 759619"/>
              <a:gd name="connsiteX3" fmla="*/ 211931 w 585787"/>
              <a:gd name="connsiteY3" fmla="*/ 273844 h 759619"/>
              <a:gd name="connsiteX4" fmla="*/ 200025 w 585787"/>
              <a:gd name="connsiteY4" fmla="*/ 242888 h 759619"/>
              <a:gd name="connsiteX5" fmla="*/ 185737 w 585787"/>
              <a:gd name="connsiteY5" fmla="*/ 221457 h 759619"/>
              <a:gd name="connsiteX6" fmla="*/ 157162 w 585787"/>
              <a:gd name="connsiteY6" fmla="*/ 190500 h 759619"/>
              <a:gd name="connsiteX7" fmla="*/ 133350 w 585787"/>
              <a:gd name="connsiteY7" fmla="*/ 166688 h 759619"/>
              <a:gd name="connsiteX8" fmla="*/ 97631 w 585787"/>
              <a:gd name="connsiteY8" fmla="*/ 147638 h 759619"/>
              <a:gd name="connsiteX9" fmla="*/ 59531 w 585787"/>
              <a:gd name="connsiteY9" fmla="*/ 130969 h 759619"/>
              <a:gd name="connsiteX10" fmla="*/ 38100 w 585787"/>
              <a:gd name="connsiteY10" fmla="*/ 116682 h 759619"/>
              <a:gd name="connsiteX11" fmla="*/ 19050 w 585787"/>
              <a:gd name="connsiteY11" fmla="*/ 97632 h 759619"/>
              <a:gd name="connsiteX12" fmla="*/ 2381 w 585787"/>
              <a:gd name="connsiteY12" fmla="*/ 69057 h 759619"/>
              <a:gd name="connsiteX13" fmla="*/ 0 w 585787"/>
              <a:gd name="connsiteY13" fmla="*/ 57150 h 759619"/>
              <a:gd name="connsiteX14" fmla="*/ 0 w 585787"/>
              <a:gd name="connsiteY14" fmla="*/ 35719 h 759619"/>
              <a:gd name="connsiteX15" fmla="*/ 9525 w 585787"/>
              <a:gd name="connsiteY15" fmla="*/ 21432 h 759619"/>
              <a:gd name="connsiteX16" fmla="*/ 33337 w 585787"/>
              <a:gd name="connsiteY16" fmla="*/ 7144 h 759619"/>
              <a:gd name="connsiteX17" fmla="*/ 71437 w 585787"/>
              <a:gd name="connsiteY17" fmla="*/ 2382 h 759619"/>
              <a:gd name="connsiteX18" fmla="*/ 119062 w 585787"/>
              <a:gd name="connsiteY18" fmla="*/ 0 h 759619"/>
              <a:gd name="connsiteX19" fmla="*/ 147637 w 585787"/>
              <a:gd name="connsiteY19" fmla="*/ 4763 h 759619"/>
              <a:gd name="connsiteX20" fmla="*/ 176212 w 585787"/>
              <a:gd name="connsiteY20" fmla="*/ 9525 h 759619"/>
              <a:gd name="connsiteX21" fmla="*/ 209550 w 585787"/>
              <a:gd name="connsiteY21" fmla="*/ 16669 h 759619"/>
              <a:gd name="connsiteX22" fmla="*/ 259556 w 585787"/>
              <a:gd name="connsiteY22" fmla="*/ 30957 h 759619"/>
              <a:gd name="connsiteX23" fmla="*/ 309562 w 585787"/>
              <a:gd name="connsiteY23" fmla="*/ 47625 h 759619"/>
              <a:gd name="connsiteX24" fmla="*/ 357187 w 585787"/>
              <a:gd name="connsiteY24" fmla="*/ 66675 h 759619"/>
              <a:gd name="connsiteX25" fmla="*/ 414337 w 585787"/>
              <a:gd name="connsiteY25" fmla="*/ 90488 h 759619"/>
              <a:gd name="connsiteX26" fmla="*/ 454819 w 585787"/>
              <a:gd name="connsiteY26" fmla="*/ 114300 h 759619"/>
              <a:gd name="connsiteX27" fmla="*/ 507206 w 585787"/>
              <a:gd name="connsiteY27" fmla="*/ 142875 h 759619"/>
              <a:gd name="connsiteX28" fmla="*/ 542925 w 585787"/>
              <a:gd name="connsiteY28" fmla="*/ 169069 h 759619"/>
              <a:gd name="connsiteX29" fmla="*/ 561975 w 585787"/>
              <a:gd name="connsiteY29" fmla="*/ 190500 h 759619"/>
              <a:gd name="connsiteX30" fmla="*/ 576262 w 585787"/>
              <a:gd name="connsiteY30" fmla="*/ 209550 h 759619"/>
              <a:gd name="connsiteX31" fmla="*/ 583406 w 585787"/>
              <a:gd name="connsiteY31" fmla="*/ 226219 h 759619"/>
              <a:gd name="connsiteX32" fmla="*/ 585787 w 585787"/>
              <a:gd name="connsiteY32" fmla="*/ 245269 h 759619"/>
              <a:gd name="connsiteX33" fmla="*/ 585787 w 585787"/>
              <a:gd name="connsiteY33" fmla="*/ 264319 h 759619"/>
              <a:gd name="connsiteX34" fmla="*/ 583406 w 585787"/>
              <a:gd name="connsiteY34" fmla="*/ 280988 h 759619"/>
              <a:gd name="connsiteX35" fmla="*/ 573881 w 585787"/>
              <a:gd name="connsiteY35" fmla="*/ 304800 h 759619"/>
              <a:gd name="connsiteX36" fmla="*/ 554831 w 585787"/>
              <a:gd name="connsiteY36" fmla="*/ 340519 h 759619"/>
              <a:gd name="connsiteX37" fmla="*/ 538162 w 585787"/>
              <a:gd name="connsiteY37" fmla="*/ 366713 h 759619"/>
              <a:gd name="connsiteX38" fmla="*/ 526256 w 585787"/>
              <a:gd name="connsiteY38" fmla="*/ 395288 h 759619"/>
              <a:gd name="connsiteX39" fmla="*/ 511969 w 585787"/>
              <a:gd name="connsiteY39" fmla="*/ 438150 h 759619"/>
              <a:gd name="connsiteX40" fmla="*/ 500062 w 585787"/>
              <a:gd name="connsiteY40" fmla="*/ 502444 h 759619"/>
              <a:gd name="connsiteX41" fmla="*/ 483394 w 585787"/>
              <a:gd name="connsiteY41" fmla="*/ 585788 h 759619"/>
              <a:gd name="connsiteX42" fmla="*/ 478631 w 585787"/>
              <a:gd name="connsiteY42" fmla="*/ 657225 h 759619"/>
              <a:gd name="connsiteX43" fmla="*/ 478631 w 585787"/>
              <a:gd name="connsiteY43" fmla="*/ 697707 h 759619"/>
              <a:gd name="connsiteX44" fmla="*/ 478631 w 585787"/>
              <a:gd name="connsiteY44" fmla="*/ 726282 h 759619"/>
              <a:gd name="connsiteX45" fmla="*/ 471487 w 585787"/>
              <a:gd name="connsiteY45" fmla="*/ 735807 h 759619"/>
              <a:gd name="connsiteX46" fmla="*/ 271462 w 585787"/>
              <a:gd name="connsiteY46" fmla="*/ 759619 h 759619"/>
              <a:gd name="connsiteX47" fmla="*/ 240506 w 585787"/>
              <a:gd name="connsiteY47" fmla="*/ 752475 h 759619"/>
              <a:gd name="connsiteX48" fmla="*/ 226219 w 585787"/>
              <a:gd name="connsiteY48" fmla="*/ 742950 h 759619"/>
              <a:gd name="connsiteX49" fmla="*/ 228600 w 585787"/>
              <a:gd name="connsiteY49" fmla="*/ 683419 h 759619"/>
              <a:gd name="connsiteX50" fmla="*/ 228600 w 585787"/>
              <a:gd name="connsiteY50" fmla="*/ 578644 h 759619"/>
              <a:gd name="connsiteX51" fmla="*/ 228600 w 585787"/>
              <a:gd name="connsiteY51" fmla="*/ 495300 h 7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5787" h="759619">
                <a:moveTo>
                  <a:pt x="228600" y="495300"/>
                </a:moveTo>
                <a:lnTo>
                  <a:pt x="228600" y="350044"/>
                </a:lnTo>
                <a:lnTo>
                  <a:pt x="223837" y="319088"/>
                </a:lnTo>
                <a:lnTo>
                  <a:pt x="211931" y="273844"/>
                </a:lnTo>
                <a:lnTo>
                  <a:pt x="200025" y="242888"/>
                </a:lnTo>
                <a:lnTo>
                  <a:pt x="185737" y="221457"/>
                </a:lnTo>
                <a:lnTo>
                  <a:pt x="157162" y="190500"/>
                </a:lnTo>
                <a:lnTo>
                  <a:pt x="133350" y="166688"/>
                </a:lnTo>
                <a:lnTo>
                  <a:pt x="97631" y="147638"/>
                </a:lnTo>
                <a:lnTo>
                  <a:pt x="59531" y="130969"/>
                </a:lnTo>
                <a:lnTo>
                  <a:pt x="38100" y="116682"/>
                </a:lnTo>
                <a:lnTo>
                  <a:pt x="19050" y="97632"/>
                </a:lnTo>
                <a:lnTo>
                  <a:pt x="2381" y="69057"/>
                </a:lnTo>
                <a:lnTo>
                  <a:pt x="0" y="57150"/>
                </a:lnTo>
                <a:lnTo>
                  <a:pt x="0" y="35719"/>
                </a:lnTo>
                <a:lnTo>
                  <a:pt x="9525" y="21432"/>
                </a:lnTo>
                <a:lnTo>
                  <a:pt x="33337" y="7144"/>
                </a:lnTo>
                <a:lnTo>
                  <a:pt x="71437" y="2382"/>
                </a:lnTo>
                <a:lnTo>
                  <a:pt x="119062" y="0"/>
                </a:lnTo>
                <a:lnTo>
                  <a:pt x="147637" y="4763"/>
                </a:lnTo>
                <a:lnTo>
                  <a:pt x="176212" y="9525"/>
                </a:lnTo>
                <a:lnTo>
                  <a:pt x="209550" y="16669"/>
                </a:lnTo>
                <a:lnTo>
                  <a:pt x="259556" y="30957"/>
                </a:lnTo>
                <a:lnTo>
                  <a:pt x="309562" y="47625"/>
                </a:lnTo>
                <a:lnTo>
                  <a:pt x="357187" y="66675"/>
                </a:lnTo>
                <a:lnTo>
                  <a:pt x="414337" y="90488"/>
                </a:lnTo>
                <a:lnTo>
                  <a:pt x="454819" y="114300"/>
                </a:lnTo>
                <a:lnTo>
                  <a:pt x="507206" y="142875"/>
                </a:lnTo>
                <a:lnTo>
                  <a:pt x="542925" y="169069"/>
                </a:lnTo>
                <a:lnTo>
                  <a:pt x="561975" y="190500"/>
                </a:lnTo>
                <a:lnTo>
                  <a:pt x="576262" y="209550"/>
                </a:lnTo>
                <a:lnTo>
                  <a:pt x="583406" y="226219"/>
                </a:lnTo>
                <a:lnTo>
                  <a:pt x="585787" y="245269"/>
                </a:lnTo>
                <a:lnTo>
                  <a:pt x="585787" y="264319"/>
                </a:lnTo>
                <a:lnTo>
                  <a:pt x="583406" y="280988"/>
                </a:lnTo>
                <a:lnTo>
                  <a:pt x="573881" y="304800"/>
                </a:lnTo>
                <a:lnTo>
                  <a:pt x="554831" y="340519"/>
                </a:lnTo>
                <a:lnTo>
                  <a:pt x="538162" y="366713"/>
                </a:lnTo>
                <a:lnTo>
                  <a:pt x="526256" y="395288"/>
                </a:lnTo>
                <a:lnTo>
                  <a:pt x="511969" y="438150"/>
                </a:lnTo>
                <a:lnTo>
                  <a:pt x="500062" y="502444"/>
                </a:lnTo>
                <a:lnTo>
                  <a:pt x="483394" y="585788"/>
                </a:lnTo>
                <a:lnTo>
                  <a:pt x="478631" y="657225"/>
                </a:lnTo>
                <a:lnTo>
                  <a:pt x="478631" y="697707"/>
                </a:lnTo>
                <a:lnTo>
                  <a:pt x="478631" y="726282"/>
                </a:lnTo>
                <a:lnTo>
                  <a:pt x="471487" y="735807"/>
                </a:lnTo>
                <a:lnTo>
                  <a:pt x="271462" y="759619"/>
                </a:lnTo>
                <a:lnTo>
                  <a:pt x="240506" y="752475"/>
                </a:lnTo>
                <a:lnTo>
                  <a:pt x="226219" y="742950"/>
                </a:lnTo>
                <a:cubicBezTo>
                  <a:pt x="227013" y="723106"/>
                  <a:pt x="227806" y="703263"/>
                  <a:pt x="228600" y="683419"/>
                </a:cubicBezTo>
                <a:lnTo>
                  <a:pt x="228600" y="578644"/>
                </a:lnTo>
                <a:lnTo>
                  <a:pt x="228600" y="495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CCFC0C7-1F73-4569-8491-909E1F127A17}"/>
              </a:ext>
            </a:extLst>
          </p:cNvPr>
          <p:cNvSpPr/>
          <p:nvPr/>
        </p:nvSpPr>
        <p:spPr>
          <a:xfrm>
            <a:off x="4513263" y="2684463"/>
            <a:ext cx="1085850" cy="1339850"/>
          </a:xfrm>
          <a:custGeom>
            <a:avLst/>
            <a:gdLst>
              <a:gd name="connsiteX0" fmla="*/ 909637 w 1085850"/>
              <a:gd name="connsiteY0" fmla="*/ 602456 h 1340644"/>
              <a:gd name="connsiteX1" fmla="*/ 1023937 w 1085850"/>
              <a:gd name="connsiteY1" fmla="*/ 457200 h 1340644"/>
              <a:gd name="connsiteX2" fmla="*/ 1066800 w 1085850"/>
              <a:gd name="connsiteY2" fmla="*/ 392906 h 1340644"/>
              <a:gd name="connsiteX3" fmla="*/ 1085850 w 1085850"/>
              <a:gd name="connsiteY3" fmla="*/ 354806 h 1340644"/>
              <a:gd name="connsiteX4" fmla="*/ 1085850 w 1085850"/>
              <a:gd name="connsiteY4" fmla="*/ 340519 h 1340644"/>
              <a:gd name="connsiteX5" fmla="*/ 1078706 w 1085850"/>
              <a:gd name="connsiteY5" fmla="*/ 311944 h 1340644"/>
              <a:gd name="connsiteX6" fmla="*/ 1069181 w 1085850"/>
              <a:gd name="connsiteY6" fmla="*/ 285750 h 1340644"/>
              <a:gd name="connsiteX7" fmla="*/ 1050131 w 1085850"/>
              <a:gd name="connsiteY7" fmla="*/ 259556 h 1340644"/>
              <a:gd name="connsiteX8" fmla="*/ 1019175 w 1085850"/>
              <a:gd name="connsiteY8" fmla="*/ 233362 h 1340644"/>
              <a:gd name="connsiteX9" fmla="*/ 983456 w 1085850"/>
              <a:gd name="connsiteY9" fmla="*/ 209550 h 1340644"/>
              <a:gd name="connsiteX10" fmla="*/ 912019 w 1085850"/>
              <a:gd name="connsiteY10" fmla="*/ 159544 h 1340644"/>
              <a:gd name="connsiteX11" fmla="*/ 885825 w 1085850"/>
              <a:gd name="connsiteY11" fmla="*/ 140494 h 1340644"/>
              <a:gd name="connsiteX12" fmla="*/ 859631 w 1085850"/>
              <a:gd name="connsiteY12" fmla="*/ 128587 h 1340644"/>
              <a:gd name="connsiteX13" fmla="*/ 797719 w 1085850"/>
              <a:gd name="connsiteY13" fmla="*/ 104775 h 1340644"/>
              <a:gd name="connsiteX14" fmla="*/ 723900 w 1085850"/>
              <a:gd name="connsiteY14" fmla="*/ 64294 h 1340644"/>
              <a:gd name="connsiteX15" fmla="*/ 652462 w 1085850"/>
              <a:gd name="connsiteY15" fmla="*/ 21431 h 1340644"/>
              <a:gd name="connsiteX16" fmla="*/ 704850 w 1085850"/>
              <a:gd name="connsiteY16" fmla="*/ 52387 h 1340644"/>
              <a:gd name="connsiteX17" fmla="*/ 638175 w 1085850"/>
              <a:gd name="connsiteY17" fmla="*/ 9525 h 1340644"/>
              <a:gd name="connsiteX18" fmla="*/ 607219 w 1085850"/>
              <a:gd name="connsiteY18" fmla="*/ 0 h 1340644"/>
              <a:gd name="connsiteX19" fmla="*/ 583406 w 1085850"/>
              <a:gd name="connsiteY19" fmla="*/ 0 h 1340644"/>
              <a:gd name="connsiteX20" fmla="*/ 571500 w 1085850"/>
              <a:gd name="connsiteY20" fmla="*/ 2381 h 1340644"/>
              <a:gd name="connsiteX21" fmla="*/ 571500 w 1085850"/>
              <a:gd name="connsiteY21" fmla="*/ 9525 h 1340644"/>
              <a:gd name="connsiteX22" fmla="*/ 576262 w 1085850"/>
              <a:gd name="connsiteY22" fmla="*/ 23812 h 1340644"/>
              <a:gd name="connsiteX23" fmla="*/ 600075 w 1085850"/>
              <a:gd name="connsiteY23" fmla="*/ 57150 h 1340644"/>
              <a:gd name="connsiteX24" fmla="*/ 635794 w 1085850"/>
              <a:gd name="connsiteY24" fmla="*/ 111919 h 1340644"/>
              <a:gd name="connsiteX25" fmla="*/ 676275 w 1085850"/>
              <a:gd name="connsiteY25" fmla="*/ 176212 h 1340644"/>
              <a:gd name="connsiteX26" fmla="*/ 697706 w 1085850"/>
              <a:gd name="connsiteY26" fmla="*/ 221456 h 1340644"/>
              <a:gd name="connsiteX27" fmla="*/ 714375 w 1085850"/>
              <a:gd name="connsiteY27" fmla="*/ 269081 h 1340644"/>
              <a:gd name="connsiteX28" fmla="*/ 723900 w 1085850"/>
              <a:gd name="connsiteY28" fmla="*/ 309562 h 1340644"/>
              <a:gd name="connsiteX29" fmla="*/ 728662 w 1085850"/>
              <a:gd name="connsiteY29" fmla="*/ 357187 h 1340644"/>
              <a:gd name="connsiteX30" fmla="*/ 719137 w 1085850"/>
              <a:gd name="connsiteY30" fmla="*/ 400050 h 1340644"/>
              <a:gd name="connsiteX31" fmla="*/ 695325 w 1085850"/>
              <a:gd name="connsiteY31" fmla="*/ 457200 h 1340644"/>
              <a:gd name="connsiteX32" fmla="*/ 654844 w 1085850"/>
              <a:gd name="connsiteY32" fmla="*/ 540544 h 1340644"/>
              <a:gd name="connsiteX33" fmla="*/ 576262 w 1085850"/>
              <a:gd name="connsiteY33" fmla="*/ 678656 h 1340644"/>
              <a:gd name="connsiteX34" fmla="*/ 545306 w 1085850"/>
              <a:gd name="connsiteY34" fmla="*/ 728662 h 1340644"/>
              <a:gd name="connsiteX35" fmla="*/ 497681 w 1085850"/>
              <a:gd name="connsiteY35" fmla="*/ 790575 h 1340644"/>
              <a:gd name="connsiteX36" fmla="*/ 385762 w 1085850"/>
              <a:gd name="connsiteY36" fmla="*/ 921544 h 1340644"/>
              <a:gd name="connsiteX37" fmla="*/ 276225 w 1085850"/>
              <a:gd name="connsiteY37" fmla="*/ 1035844 h 1340644"/>
              <a:gd name="connsiteX38" fmla="*/ 166687 w 1085850"/>
              <a:gd name="connsiteY38" fmla="*/ 1143000 h 1340644"/>
              <a:gd name="connsiteX39" fmla="*/ 61912 w 1085850"/>
              <a:gd name="connsiteY39" fmla="*/ 1238250 h 1340644"/>
              <a:gd name="connsiteX40" fmla="*/ 19050 w 1085850"/>
              <a:gd name="connsiteY40" fmla="*/ 1276350 h 1340644"/>
              <a:gd name="connsiteX41" fmla="*/ 9525 w 1085850"/>
              <a:gd name="connsiteY41" fmla="*/ 1288256 h 1340644"/>
              <a:gd name="connsiteX42" fmla="*/ 2381 w 1085850"/>
              <a:gd name="connsiteY42" fmla="*/ 1309687 h 1340644"/>
              <a:gd name="connsiteX43" fmla="*/ 0 w 1085850"/>
              <a:gd name="connsiteY43" fmla="*/ 1323975 h 1340644"/>
              <a:gd name="connsiteX44" fmla="*/ 2381 w 1085850"/>
              <a:gd name="connsiteY44" fmla="*/ 1331119 h 1340644"/>
              <a:gd name="connsiteX45" fmla="*/ 9525 w 1085850"/>
              <a:gd name="connsiteY45" fmla="*/ 1340644 h 1340644"/>
              <a:gd name="connsiteX46" fmla="*/ 28575 w 1085850"/>
              <a:gd name="connsiteY46" fmla="*/ 1340644 h 1340644"/>
              <a:gd name="connsiteX47" fmla="*/ 54769 w 1085850"/>
              <a:gd name="connsiteY47" fmla="*/ 1328737 h 1340644"/>
              <a:gd name="connsiteX48" fmla="*/ 121444 w 1085850"/>
              <a:gd name="connsiteY48" fmla="*/ 1288256 h 1340644"/>
              <a:gd name="connsiteX49" fmla="*/ 252412 w 1085850"/>
              <a:gd name="connsiteY49" fmla="*/ 1197769 h 1340644"/>
              <a:gd name="connsiteX50" fmla="*/ 438150 w 1085850"/>
              <a:gd name="connsiteY50" fmla="*/ 1062037 h 1340644"/>
              <a:gd name="connsiteX51" fmla="*/ 564356 w 1085850"/>
              <a:gd name="connsiteY51" fmla="*/ 964406 h 1340644"/>
              <a:gd name="connsiteX52" fmla="*/ 681037 w 1085850"/>
              <a:gd name="connsiteY52" fmla="*/ 862012 h 1340644"/>
              <a:gd name="connsiteX53" fmla="*/ 785812 w 1085850"/>
              <a:gd name="connsiteY53" fmla="*/ 745331 h 1340644"/>
              <a:gd name="connsiteX54" fmla="*/ 842962 w 1085850"/>
              <a:gd name="connsiteY54" fmla="*/ 678656 h 1340644"/>
              <a:gd name="connsiteX55" fmla="*/ 909637 w 1085850"/>
              <a:gd name="connsiteY55" fmla="*/ 602456 h 1340644"/>
              <a:gd name="connsiteX0" fmla="*/ 909637 w 1085850"/>
              <a:gd name="connsiteY0" fmla="*/ 602456 h 1340644"/>
              <a:gd name="connsiteX1" fmla="*/ 1023937 w 1085850"/>
              <a:gd name="connsiteY1" fmla="*/ 457200 h 1340644"/>
              <a:gd name="connsiteX2" fmla="*/ 1066800 w 1085850"/>
              <a:gd name="connsiteY2" fmla="*/ 392906 h 1340644"/>
              <a:gd name="connsiteX3" fmla="*/ 1085850 w 1085850"/>
              <a:gd name="connsiteY3" fmla="*/ 354806 h 1340644"/>
              <a:gd name="connsiteX4" fmla="*/ 1085850 w 1085850"/>
              <a:gd name="connsiteY4" fmla="*/ 340519 h 1340644"/>
              <a:gd name="connsiteX5" fmla="*/ 1078706 w 1085850"/>
              <a:gd name="connsiteY5" fmla="*/ 311944 h 1340644"/>
              <a:gd name="connsiteX6" fmla="*/ 1069181 w 1085850"/>
              <a:gd name="connsiteY6" fmla="*/ 285750 h 1340644"/>
              <a:gd name="connsiteX7" fmla="*/ 1050131 w 1085850"/>
              <a:gd name="connsiteY7" fmla="*/ 259556 h 1340644"/>
              <a:gd name="connsiteX8" fmla="*/ 1019175 w 1085850"/>
              <a:gd name="connsiteY8" fmla="*/ 233362 h 1340644"/>
              <a:gd name="connsiteX9" fmla="*/ 983456 w 1085850"/>
              <a:gd name="connsiteY9" fmla="*/ 209550 h 1340644"/>
              <a:gd name="connsiteX10" fmla="*/ 912019 w 1085850"/>
              <a:gd name="connsiteY10" fmla="*/ 159544 h 1340644"/>
              <a:gd name="connsiteX11" fmla="*/ 885825 w 1085850"/>
              <a:gd name="connsiteY11" fmla="*/ 140494 h 1340644"/>
              <a:gd name="connsiteX12" fmla="*/ 859631 w 1085850"/>
              <a:gd name="connsiteY12" fmla="*/ 128587 h 1340644"/>
              <a:gd name="connsiteX13" fmla="*/ 797719 w 1085850"/>
              <a:gd name="connsiteY13" fmla="*/ 104775 h 1340644"/>
              <a:gd name="connsiteX14" fmla="*/ 723900 w 1085850"/>
              <a:gd name="connsiteY14" fmla="*/ 64294 h 1340644"/>
              <a:gd name="connsiteX15" fmla="*/ 704850 w 1085850"/>
              <a:gd name="connsiteY15" fmla="*/ 52387 h 1340644"/>
              <a:gd name="connsiteX16" fmla="*/ 638175 w 1085850"/>
              <a:gd name="connsiteY16" fmla="*/ 9525 h 1340644"/>
              <a:gd name="connsiteX17" fmla="*/ 607219 w 1085850"/>
              <a:gd name="connsiteY17" fmla="*/ 0 h 1340644"/>
              <a:gd name="connsiteX18" fmla="*/ 583406 w 1085850"/>
              <a:gd name="connsiteY18" fmla="*/ 0 h 1340644"/>
              <a:gd name="connsiteX19" fmla="*/ 571500 w 1085850"/>
              <a:gd name="connsiteY19" fmla="*/ 2381 h 1340644"/>
              <a:gd name="connsiteX20" fmla="*/ 571500 w 1085850"/>
              <a:gd name="connsiteY20" fmla="*/ 9525 h 1340644"/>
              <a:gd name="connsiteX21" fmla="*/ 576262 w 1085850"/>
              <a:gd name="connsiteY21" fmla="*/ 23812 h 1340644"/>
              <a:gd name="connsiteX22" fmla="*/ 600075 w 1085850"/>
              <a:gd name="connsiteY22" fmla="*/ 57150 h 1340644"/>
              <a:gd name="connsiteX23" fmla="*/ 635794 w 1085850"/>
              <a:gd name="connsiteY23" fmla="*/ 111919 h 1340644"/>
              <a:gd name="connsiteX24" fmla="*/ 676275 w 1085850"/>
              <a:gd name="connsiteY24" fmla="*/ 176212 h 1340644"/>
              <a:gd name="connsiteX25" fmla="*/ 697706 w 1085850"/>
              <a:gd name="connsiteY25" fmla="*/ 221456 h 1340644"/>
              <a:gd name="connsiteX26" fmla="*/ 714375 w 1085850"/>
              <a:gd name="connsiteY26" fmla="*/ 269081 h 1340644"/>
              <a:gd name="connsiteX27" fmla="*/ 723900 w 1085850"/>
              <a:gd name="connsiteY27" fmla="*/ 309562 h 1340644"/>
              <a:gd name="connsiteX28" fmla="*/ 728662 w 1085850"/>
              <a:gd name="connsiteY28" fmla="*/ 357187 h 1340644"/>
              <a:gd name="connsiteX29" fmla="*/ 719137 w 1085850"/>
              <a:gd name="connsiteY29" fmla="*/ 400050 h 1340644"/>
              <a:gd name="connsiteX30" fmla="*/ 695325 w 1085850"/>
              <a:gd name="connsiteY30" fmla="*/ 457200 h 1340644"/>
              <a:gd name="connsiteX31" fmla="*/ 654844 w 1085850"/>
              <a:gd name="connsiteY31" fmla="*/ 540544 h 1340644"/>
              <a:gd name="connsiteX32" fmla="*/ 576262 w 1085850"/>
              <a:gd name="connsiteY32" fmla="*/ 678656 h 1340644"/>
              <a:gd name="connsiteX33" fmla="*/ 545306 w 1085850"/>
              <a:gd name="connsiteY33" fmla="*/ 728662 h 1340644"/>
              <a:gd name="connsiteX34" fmla="*/ 497681 w 1085850"/>
              <a:gd name="connsiteY34" fmla="*/ 790575 h 1340644"/>
              <a:gd name="connsiteX35" fmla="*/ 385762 w 1085850"/>
              <a:gd name="connsiteY35" fmla="*/ 921544 h 1340644"/>
              <a:gd name="connsiteX36" fmla="*/ 276225 w 1085850"/>
              <a:gd name="connsiteY36" fmla="*/ 1035844 h 1340644"/>
              <a:gd name="connsiteX37" fmla="*/ 166687 w 1085850"/>
              <a:gd name="connsiteY37" fmla="*/ 1143000 h 1340644"/>
              <a:gd name="connsiteX38" fmla="*/ 61912 w 1085850"/>
              <a:gd name="connsiteY38" fmla="*/ 1238250 h 1340644"/>
              <a:gd name="connsiteX39" fmla="*/ 19050 w 1085850"/>
              <a:gd name="connsiteY39" fmla="*/ 1276350 h 1340644"/>
              <a:gd name="connsiteX40" fmla="*/ 9525 w 1085850"/>
              <a:gd name="connsiteY40" fmla="*/ 1288256 h 1340644"/>
              <a:gd name="connsiteX41" fmla="*/ 2381 w 1085850"/>
              <a:gd name="connsiteY41" fmla="*/ 1309687 h 1340644"/>
              <a:gd name="connsiteX42" fmla="*/ 0 w 1085850"/>
              <a:gd name="connsiteY42" fmla="*/ 1323975 h 1340644"/>
              <a:gd name="connsiteX43" fmla="*/ 2381 w 1085850"/>
              <a:gd name="connsiteY43" fmla="*/ 1331119 h 1340644"/>
              <a:gd name="connsiteX44" fmla="*/ 9525 w 1085850"/>
              <a:gd name="connsiteY44" fmla="*/ 1340644 h 1340644"/>
              <a:gd name="connsiteX45" fmla="*/ 28575 w 1085850"/>
              <a:gd name="connsiteY45" fmla="*/ 1340644 h 1340644"/>
              <a:gd name="connsiteX46" fmla="*/ 54769 w 1085850"/>
              <a:gd name="connsiteY46" fmla="*/ 1328737 h 1340644"/>
              <a:gd name="connsiteX47" fmla="*/ 121444 w 1085850"/>
              <a:gd name="connsiteY47" fmla="*/ 1288256 h 1340644"/>
              <a:gd name="connsiteX48" fmla="*/ 252412 w 1085850"/>
              <a:gd name="connsiteY48" fmla="*/ 1197769 h 1340644"/>
              <a:gd name="connsiteX49" fmla="*/ 438150 w 1085850"/>
              <a:gd name="connsiteY49" fmla="*/ 1062037 h 1340644"/>
              <a:gd name="connsiteX50" fmla="*/ 564356 w 1085850"/>
              <a:gd name="connsiteY50" fmla="*/ 964406 h 1340644"/>
              <a:gd name="connsiteX51" fmla="*/ 681037 w 1085850"/>
              <a:gd name="connsiteY51" fmla="*/ 862012 h 1340644"/>
              <a:gd name="connsiteX52" fmla="*/ 785812 w 1085850"/>
              <a:gd name="connsiteY52" fmla="*/ 745331 h 1340644"/>
              <a:gd name="connsiteX53" fmla="*/ 842962 w 1085850"/>
              <a:gd name="connsiteY53" fmla="*/ 678656 h 1340644"/>
              <a:gd name="connsiteX54" fmla="*/ 909637 w 1085850"/>
              <a:gd name="connsiteY54" fmla="*/ 602456 h 134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85850" h="1340644">
                <a:moveTo>
                  <a:pt x="909637" y="602456"/>
                </a:moveTo>
                <a:lnTo>
                  <a:pt x="1023937" y="457200"/>
                </a:lnTo>
                <a:lnTo>
                  <a:pt x="1066800" y="392906"/>
                </a:lnTo>
                <a:lnTo>
                  <a:pt x="1085850" y="354806"/>
                </a:lnTo>
                <a:lnTo>
                  <a:pt x="1085850" y="340519"/>
                </a:lnTo>
                <a:lnTo>
                  <a:pt x="1078706" y="311944"/>
                </a:lnTo>
                <a:lnTo>
                  <a:pt x="1069181" y="285750"/>
                </a:lnTo>
                <a:lnTo>
                  <a:pt x="1050131" y="259556"/>
                </a:lnTo>
                <a:lnTo>
                  <a:pt x="1019175" y="233362"/>
                </a:lnTo>
                <a:lnTo>
                  <a:pt x="983456" y="209550"/>
                </a:lnTo>
                <a:lnTo>
                  <a:pt x="912019" y="159544"/>
                </a:lnTo>
                <a:lnTo>
                  <a:pt x="885825" y="140494"/>
                </a:lnTo>
                <a:lnTo>
                  <a:pt x="859631" y="128587"/>
                </a:lnTo>
                <a:lnTo>
                  <a:pt x="797719" y="104775"/>
                </a:lnTo>
                <a:lnTo>
                  <a:pt x="723900" y="64294"/>
                </a:lnTo>
                <a:cubicBezTo>
                  <a:pt x="708422" y="55563"/>
                  <a:pt x="719137" y="61515"/>
                  <a:pt x="704850" y="52387"/>
                </a:cubicBezTo>
                <a:lnTo>
                  <a:pt x="638175" y="9525"/>
                </a:lnTo>
                <a:lnTo>
                  <a:pt x="607219" y="0"/>
                </a:lnTo>
                <a:lnTo>
                  <a:pt x="583406" y="0"/>
                </a:lnTo>
                <a:lnTo>
                  <a:pt x="571500" y="2381"/>
                </a:lnTo>
                <a:lnTo>
                  <a:pt x="571500" y="9525"/>
                </a:lnTo>
                <a:lnTo>
                  <a:pt x="576262" y="23812"/>
                </a:lnTo>
                <a:lnTo>
                  <a:pt x="600075" y="57150"/>
                </a:lnTo>
                <a:lnTo>
                  <a:pt x="635794" y="111919"/>
                </a:lnTo>
                <a:lnTo>
                  <a:pt x="676275" y="176212"/>
                </a:lnTo>
                <a:lnTo>
                  <a:pt x="697706" y="221456"/>
                </a:lnTo>
                <a:lnTo>
                  <a:pt x="714375" y="269081"/>
                </a:lnTo>
                <a:lnTo>
                  <a:pt x="723900" y="309562"/>
                </a:lnTo>
                <a:lnTo>
                  <a:pt x="728662" y="357187"/>
                </a:lnTo>
                <a:lnTo>
                  <a:pt x="719137" y="400050"/>
                </a:lnTo>
                <a:lnTo>
                  <a:pt x="695325" y="457200"/>
                </a:lnTo>
                <a:lnTo>
                  <a:pt x="654844" y="540544"/>
                </a:lnTo>
                <a:lnTo>
                  <a:pt x="576262" y="678656"/>
                </a:lnTo>
                <a:lnTo>
                  <a:pt x="545306" y="728662"/>
                </a:lnTo>
                <a:lnTo>
                  <a:pt x="497681" y="790575"/>
                </a:lnTo>
                <a:lnTo>
                  <a:pt x="385762" y="921544"/>
                </a:lnTo>
                <a:lnTo>
                  <a:pt x="276225" y="1035844"/>
                </a:lnTo>
                <a:lnTo>
                  <a:pt x="166687" y="1143000"/>
                </a:lnTo>
                <a:lnTo>
                  <a:pt x="61912" y="1238250"/>
                </a:lnTo>
                <a:lnTo>
                  <a:pt x="19050" y="1276350"/>
                </a:lnTo>
                <a:lnTo>
                  <a:pt x="9525" y="1288256"/>
                </a:lnTo>
                <a:lnTo>
                  <a:pt x="2381" y="1309687"/>
                </a:lnTo>
                <a:lnTo>
                  <a:pt x="0" y="1323975"/>
                </a:lnTo>
                <a:lnTo>
                  <a:pt x="2381" y="1331119"/>
                </a:lnTo>
                <a:lnTo>
                  <a:pt x="9525" y="1340644"/>
                </a:lnTo>
                <a:lnTo>
                  <a:pt x="28575" y="1340644"/>
                </a:lnTo>
                <a:lnTo>
                  <a:pt x="54769" y="1328737"/>
                </a:lnTo>
                <a:lnTo>
                  <a:pt x="121444" y="1288256"/>
                </a:lnTo>
                <a:lnTo>
                  <a:pt x="252412" y="1197769"/>
                </a:lnTo>
                <a:lnTo>
                  <a:pt x="438150" y="1062037"/>
                </a:lnTo>
                <a:lnTo>
                  <a:pt x="564356" y="964406"/>
                </a:lnTo>
                <a:lnTo>
                  <a:pt x="681037" y="862012"/>
                </a:lnTo>
                <a:lnTo>
                  <a:pt x="785812" y="745331"/>
                </a:lnTo>
                <a:lnTo>
                  <a:pt x="842962" y="678656"/>
                </a:lnTo>
                <a:lnTo>
                  <a:pt x="909637" y="602456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56E5750-4BCF-4458-9384-5B42EC174DC1}"/>
              </a:ext>
            </a:extLst>
          </p:cNvPr>
          <p:cNvSpPr/>
          <p:nvPr/>
        </p:nvSpPr>
        <p:spPr>
          <a:xfrm>
            <a:off x="6172201" y="2514601"/>
            <a:ext cx="1662113" cy="1135063"/>
          </a:xfrm>
          <a:custGeom>
            <a:avLst/>
            <a:gdLst>
              <a:gd name="connsiteX0" fmla="*/ 152400 w 1662113"/>
              <a:gd name="connsiteY0" fmla="*/ 564356 h 1135856"/>
              <a:gd name="connsiteX1" fmla="*/ 140494 w 1662113"/>
              <a:gd name="connsiteY1" fmla="*/ 335756 h 1135856"/>
              <a:gd name="connsiteX2" fmla="*/ 133350 w 1662113"/>
              <a:gd name="connsiteY2" fmla="*/ 257175 h 1135856"/>
              <a:gd name="connsiteX3" fmla="*/ 126206 w 1662113"/>
              <a:gd name="connsiteY3" fmla="*/ 230981 h 1135856"/>
              <a:gd name="connsiteX4" fmla="*/ 109538 w 1662113"/>
              <a:gd name="connsiteY4" fmla="*/ 200025 h 1135856"/>
              <a:gd name="connsiteX5" fmla="*/ 61913 w 1662113"/>
              <a:gd name="connsiteY5" fmla="*/ 147638 h 1135856"/>
              <a:gd name="connsiteX6" fmla="*/ 16669 w 1662113"/>
              <a:gd name="connsiteY6" fmla="*/ 85725 h 1135856"/>
              <a:gd name="connsiteX7" fmla="*/ 0 w 1662113"/>
              <a:gd name="connsiteY7" fmla="*/ 50006 h 1135856"/>
              <a:gd name="connsiteX8" fmla="*/ 4763 w 1662113"/>
              <a:gd name="connsiteY8" fmla="*/ 30956 h 1135856"/>
              <a:gd name="connsiteX9" fmla="*/ 21431 w 1662113"/>
              <a:gd name="connsiteY9" fmla="*/ 11906 h 1135856"/>
              <a:gd name="connsiteX10" fmla="*/ 52388 w 1662113"/>
              <a:gd name="connsiteY10" fmla="*/ 0 h 1135856"/>
              <a:gd name="connsiteX11" fmla="*/ 85725 w 1662113"/>
              <a:gd name="connsiteY11" fmla="*/ 2381 h 1135856"/>
              <a:gd name="connsiteX12" fmla="*/ 126206 w 1662113"/>
              <a:gd name="connsiteY12" fmla="*/ 7144 h 1135856"/>
              <a:gd name="connsiteX13" fmla="*/ 176213 w 1662113"/>
              <a:gd name="connsiteY13" fmla="*/ 21431 h 1135856"/>
              <a:gd name="connsiteX14" fmla="*/ 228600 w 1662113"/>
              <a:gd name="connsiteY14" fmla="*/ 40481 h 1135856"/>
              <a:gd name="connsiteX15" fmla="*/ 269081 w 1662113"/>
              <a:gd name="connsiteY15" fmla="*/ 57150 h 1135856"/>
              <a:gd name="connsiteX16" fmla="*/ 328613 w 1662113"/>
              <a:gd name="connsiteY16" fmla="*/ 88106 h 1135856"/>
              <a:gd name="connsiteX17" fmla="*/ 361950 w 1662113"/>
              <a:gd name="connsiteY17" fmla="*/ 111919 h 1135856"/>
              <a:gd name="connsiteX18" fmla="*/ 388144 w 1662113"/>
              <a:gd name="connsiteY18" fmla="*/ 135731 h 1135856"/>
              <a:gd name="connsiteX19" fmla="*/ 397669 w 1662113"/>
              <a:gd name="connsiteY19" fmla="*/ 152400 h 1135856"/>
              <a:gd name="connsiteX20" fmla="*/ 407194 w 1662113"/>
              <a:gd name="connsiteY20" fmla="*/ 180975 h 1135856"/>
              <a:gd name="connsiteX21" fmla="*/ 407194 w 1662113"/>
              <a:gd name="connsiteY21" fmla="*/ 204788 h 1135856"/>
              <a:gd name="connsiteX22" fmla="*/ 400050 w 1662113"/>
              <a:gd name="connsiteY22" fmla="*/ 240506 h 1135856"/>
              <a:gd name="connsiteX23" fmla="*/ 383381 w 1662113"/>
              <a:gd name="connsiteY23" fmla="*/ 292894 h 1135856"/>
              <a:gd name="connsiteX24" fmla="*/ 366713 w 1662113"/>
              <a:gd name="connsiteY24" fmla="*/ 357188 h 1135856"/>
              <a:gd name="connsiteX25" fmla="*/ 350044 w 1662113"/>
              <a:gd name="connsiteY25" fmla="*/ 454819 h 1135856"/>
              <a:gd name="connsiteX26" fmla="*/ 340519 w 1662113"/>
              <a:gd name="connsiteY26" fmla="*/ 519113 h 1135856"/>
              <a:gd name="connsiteX27" fmla="*/ 338138 w 1662113"/>
              <a:gd name="connsiteY27" fmla="*/ 600075 h 1135856"/>
              <a:gd name="connsiteX28" fmla="*/ 340519 w 1662113"/>
              <a:gd name="connsiteY28" fmla="*/ 702469 h 1135856"/>
              <a:gd name="connsiteX29" fmla="*/ 342900 w 1662113"/>
              <a:gd name="connsiteY29" fmla="*/ 745331 h 1135856"/>
              <a:gd name="connsiteX30" fmla="*/ 352425 w 1662113"/>
              <a:gd name="connsiteY30" fmla="*/ 804863 h 1135856"/>
              <a:gd name="connsiteX31" fmla="*/ 371475 w 1662113"/>
              <a:gd name="connsiteY31" fmla="*/ 862013 h 1135856"/>
              <a:gd name="connsiteX32" fmla="*/ 388144 w 1662113"/>
              <a:gd name="connsiteY32" fmla="*/ 895350 h 1135856"/>
              <a:gd name="connsiteX33" fmla="*/ 411956 w 1662113"/>
              <a:gd name="connsiteY33" fmla="*/ 909638 h 1135856"/>
              <a:gd name="connsiteX34" fmla="*/ 459581 w 1662113"/>
              <a:gd name="connsiteY34" fmla="*/ 923925 h 1135856"/>
              <a:gd name="connsiteX35" fmla="*/ 500063 w 1662113"/>
              <a:gd name="connsiteY35" fmla="*/ 935831 h 1135856"/>
              <a:gd name="connsiteX36" fmla="*/ 531019 w 1662113"/>
              <a:gd name="connsiteY36" fmla="*/ 938213 h 1135856"/>
              <a:gd name="connsiteX37" fmla="*/ 616744 w 1662113"/>
              <a:gd name="connsiteY37" fmla="*/ 938213 h 1135856"/>
              <a:gd name="connsiteX38" fmla="*/ 735806 w 1662113"/>
              <a:gd name="connsiteY38" fmla="*/ 938213 h 1135856"/>
              <a:gd name="connsiteX39" fmla="*/ 838200 w 1662113"/>
              <a:gd name="connsiteY39" fmla="*/ 928688 h 1135856"/>
              <a:gd name="connsiteX40" fmla="*/ 1038225 w 1662113"/>
              <a:gd name="connsiteY40" fmla="*/ 904875 h 1135856"/>
              <a:gd name="connsiteX41" fmla="*/ 1223963 w 1662113"/>
              <a:gd name="connsiteY41" fmla="*/ 878681 h 1135856"/>
              <a:gd name="connsiteX42" fmla="*/ 1347788 w 1662113"/>
              <a:gd name="connsiteY42" fmla="*/ 857250 h 1135856"/>
              <a:gd name="connsiteX43" fmla="*/ 1393031 w 1662113"/>
              <a:gd name="connsiteY43" fmla="*/ 847725 h 1135856"/>
              <a:gd name="connsiteX44" fmla="*/ 1421606 w 1662113"/>
              <a:gd name="connsiteY44" fmla="*/ 850106 h 1135856"/>
              <a:gd name="connsiteX45" fmla="*/ 1469231 w 1662113"/>
              <a:gd name="connsiteY45" fmla="*/ 859631 h 1135856"/>
              <a:gd name="connsiteX46" fmla="*/ 1512094 w 1662113"/>
              <a:gd name="connsiteY46" fmla="*/ 876300 h 1135856"/>
              <a:gd name="connsiteX47" fmla="*/ 1550194 w 1662113"/>
              <a:gd name="connsiteY47" fmla="*/ 895350 h 1135856"/>
              <a:gd name="connsiteX48" fmla="*/ 1585913 w 1662113"/>
              <a:gd name="connsiteY48" fmla="*/ 916781 h 1135856"/>
              <a:gd name="connsiteX49" fmla="*/ 1619250 w 1662113"/>
              <a:gd name="connsiteY49" fmla="*/ 942975 h 1135856"/>
              <a:gd name="connsiteX50" fmla="*/ 1645444 w 1662113"/>
              <a:gd name="connsiteY50" fmla="*/ 969169 h 1135856"/>
              <a:gd name="connsiteX51" fmla="*/ 1654969 w 1662113"/>
              <a:gd name="connsiteY51" fmla="*/ 985838 h 1135856"/>
              <a:gd name="connsiteX52" fmla="*/ 1662113 w 1662113"/>
              <a:gd name="connsiteY52" fmla="*/ 1007269 h 1135856"/>
              <a:gd name="connsiteX53" fmla="*/ 1662113 w 1662113"/>
              <a:gd name="connsiteY53" fmla="*/ 1021556 h 1135856"/>
              <a:gd name="connsiteX54" fmla="*/ 1652588 w 1662113"/>
              <a:gd name="connsiteY54" fmla="*/ 1042988 h 1135856"/>
              <a:gd name="connsiteX55" fmla="*/ 1633538 w 1662113"/>
              <a:gd name="connsiteY55" fmla="*/ 1064419 h 1135856"/>
              <a:gd name="connsiteX56" fmla="*/ 1604963 w 1662113"/>
              <a:gd name="connsiteY56" fmla="*/ 1083469 h 1135856"/>
              <a:gd name="connsiteX57" fmla="*/ 1590675 w 1662113"/>
              <a:gd name="connsiteY57" fmla="*/ 1092994 h 1135856"/>
              <a:gd name="connsiteX58" fmla="*/ 1526381 w 1662113"/>
              <a:gd name="connsiteY58" fmla="*/ 1102519 h 1135856"/>
              <a:gd name="connsiteX59" fmla="*/ 1447800 w 1662113"/>
              <a:gd name="connsiteY59" fmla="*/ 1109663 h 1135856"/>
              <a:gd name="connsiteX60" fmla="*/ 1352550 w 1662113"/>
              <a:gd name="connsiteY60" fmla="*/ 1114425 h 1135856"/>
              <a:gd name="connsiteX61" fmla="*/ 1307306 w 1662113"/>
              <a:gd name="connsiteY61" fmla="*/ 1116806 h 1135856"/>
              <a:gd name="connsiteX62" fmla="*/ 1278731 w 1662113"/>
              <a:gd name="connsiteY62" fmla="*/ 1114425 h 1135856"/>
              <a:gd name="connsiteX63" fmla="*/ 1164431 w 1662113"/>
              <a:gd name="connsiteY63" fmla="*/ 1126331 h 1135856"/>
              <a:gd name="connsiteX64" fmla="*/ 966788 w 1662113"/>
              <a:gd name="connsiteY64" fmla="*/ 1135856 h 1135856"/>
              <a:gd name="connsiteX65" fmla="*/ 864394 w 1662113"/>
              <a:gd name="connsiteY65" fmla="*/ 1135856 h 1135856"/>
              <a:gd name="connsiteX66" fmla="*/ 719138 w 1662113"/>
              <a:gd name="connsiteY66" fmla="*/ 1135856 h 1135856"/>
              <a:gd name="connsiteX67" fmla="*/ 597694 w 1662113"/>
              <a:gd name="connsiteY67" fmla="*/ 1128713 h 1135856"/>
              <a:gd name="connsiteX68" fmla="*/ 461963 w 1662113"/>
              <a:gd name="connsiteY68" fmla="*/ 1112044 h 1135856"/>
              <a:gd name="connsiteX69" fmla="*/ 373856 w 1662113"/>
              <a:gd name="connsiteY69" fmla="*/ 1095375 h 1135856"/>
              <a:gd name="connsiteX70" fmla="*/ 309563 w 1662113"/>
              <a:gd name="connsiteY70" fmla="*/ 1073944 h 1135856"/>
              <a:gd name="connsiteX71" fmla="*/ 261938 w 1662113"/>
              <a:gd name="connsiteY71" fmla="*/ 1047750 h 1135856"/>
              <a:gd name="connsiteX72" fmla="*/ 238125 w 1662113"/>
              <a:gd name="connsiteY72" fmla="*/ 1026319 h 1135856"/>
              <a:gd name="connsiteX73" fmla="*/ 204788 w 1662113"/>
              <a:gd name="connsiteY73" fmla="*/ 988219 h 1135856"/>
              <a:gd name="connsiteX74" fmla="*/ 188119 w 1662113"/>
              <a:gd name="connsiteY74" fmla="*/ 954881 h 1135856"/>
              <a:gd name="connsiteX75" fmla="*/ 171450 w 1662113"/>
              <a:gd name="connsiteY75" fmla="*/ 912019 h 1135856"/>
              <a:gd name="connsiteX76" fmla="*/ 164306 w 1662113"/>
              <a:gd name="connsiteY76" fmla="*/ 871538 h 1135856"/>
              <a:gd name="connsiteX77" fmla="*/ 157163 w 1662113"/>
              <a:gd name="connsiteY77" fmla="*/ 785813 h 1135856"/>
              <a:gd name="connsiteX78" fmla="*/ 157163 w 1662113"/>
              <a:gd name="connsiteY78" fmla="*/ 688181 h 1135856"/>
              <a:gd name="connsiteX79" fmla="*/ 152400 w 1662113"/>
              <a:gd name="connsiteY79" fmla="*/ 564356 h 113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662113" h="1135856">
                <a:moveTo>
                  <a:pt x="152400" y="564356"/>
                </a:moveTo>
                <a:lnTo>
                  <a:pt x="140494" y="335756"/>
                </a:lnTo>
                <a:lnTo>
                  <a:pt x="133350" y="257175"/>
                </a:lnTo>
                <a:lnTo>
                  <a:pt x="126206" y="230981"/>
                </a:lnTo>
                <a:lnTo>
                  <a:pt x="109538" y="200025"/>
                </a:lnTo>
                <a:lnTo>
                  <a:pt x="61913" y="147638"/>
                </a:lnTo>
                <a:lnTo>
                  <a:pt x="16669" y="85725"/>
                </a:lnTo>
                <a:lnTo>
                  <a:pt x="0" y="50006"/>
                </a:lnTo>
                <a:lnTo>
                  <a:pt x="4763" y="30956"/>
                </a:lnTo>
                <a:lnTo>
                  <a:pt x="21431" y="11906"/>
                </a:lnTo>
                <a:lnTo>
                  <a:pt x="52388" y="0"/>
                </a:lnTo>
                <a:lnTo>
                  <a:pt x="85725" y="2381"/>
                </a:lnTo>
                <a:cubicBezTo>
                  <a:pt x="124613" y="7242"/>
                  <a:pt x="111026" y="7144"/>
                  <a:pt x="126206" y="7144"/>
                </a:cubicBezTo>
                <a:lnTo>
                  <a:pt x="176213" y="21431"/>
                </a:lnTo>
                <a:lnTo>
                  <a:pt x="228600" y="40481"/>
                </a:lnTo>
                <a:lnTo>
                  <a:pt x="269081" y="57150"/>
                </a:lnTo>
                <a:lnTo>
                  <a:pt x="328613" y="88106"/>
                </a:lnTo>
                <a:lnTo>
                  <a:pt x="361950" y="111919"/>
                </a:lnTo>
                <a:lnTo>
                  <a:pt x="388144" y="135731"/>
                </a:lnTo>
                <a:lnTo>
                  <a:pt x="397669" y="152400"/>
                </a:lnTo>
                <a:lnTo>
                  <a:pt x="407194" y="180975"/>
                </a:lnTo>
                <a:lnTo>
                  <a:pt x="407194" y="204788"/>
                </a:lnTo>
                <a:lnTo>
                  <a:pt x="400050" y="240506"/>
                </a:lnTo>
                <a:lnTo>
                  <a:pt x="383381" y="292894"/>
                </a:lnTo>
                <a:lnTo>
                  <a:pt x="366713" y="357188"/>
                </a:lnTo>
                <a:lnTo>
                  <a:pt x="350044" y="454819"/>
                </a:lnTo>
                <a:lnTo>
                  <a:pt x="340519" y="519113"/>
                </a:lnTo>
                <a:cubicBezTo>
                  <a:pt x="339725" y="546100"/>
                  <a:pt x="338932" y="573088"/>
                  <a:pt x="338138" y="600075"/>
                </a:cubicBezTo>
                <a:cubicBezTo>
                  <a:pt x="338932" y="634206"/>
                  <a:pt x="339725" y="668338"/>
                  <a:pt x="340519" y="702469"/>
                </a:cubicBezTo>
                <a:lnTo>
                  <a:pt x="342900" y="745331"/>
                </a:lnTo>
                <a:lnTo>
                  <a:pt x="352425" y="804863"/>
                </a:lnTo>
                <a:lnTo>
                  <a:pt x="371475" y="862013"/>
                </a:lnTo>
                <a:lnTo>
                  <a:pt x="388144" y="895350"/>
                </a:lnTo>
                <a:lnTo>
                  <a:pt x="411956" y="909638"/>
                </a:lnTo>
                <a:lnTo>
                  <a:pt x="459581" y="923925"/>
                </a:lnTo>
                <a:lnTo>
                  <a:pt x="500063" y="935831"/>
                </a:lnTo>
                <a:lnTo>
                  <a:pt x="531019" y="938213"/>
                </a:lnTo>
                <a:lnTo>
                  <a:pt x="616744" y="938213"/>
                </a:lnTo>
                <a:lnTo>
                  <a:pt x="735806" y="938213"/>
                </a:lnTo>
                <a:lnTo>
                  <a:pt x="838200" y="928688"/>
                </a:lnTo>
                <a:lnTo>
                  <a:pt x="1038225" y="904875"/>
                </a:lnTo>
                <a:lnTo>
                  <a:pt x="1223963" y="878681"/>
                </a:lnTo>
                <a:lnTo>
                  <a:pt x="1347788" y="857250"/>
                </a:lnTo>
                <a:lnTo>
                  <a:pt x="1393031" y="847725"/>
                </a:lnTo>
                <a:lnTo>
                  <a:pt x="1421606" y="850106"/>
                </a:lnTo>
                <a:lnTo>
                  <a:pt x="1469231" y="859631"/>
                </a:lnTo>
                <a:lnTo>
                  <a:pt x="1512094" y="876300"/>
                </a:lnTo>
                <a:lnTo>
                  <a:pt x="1550194" y="895350"/>
                </a:lnTo>
                <a:lnTo>
                  <a:pt x="1585913" y="916781"/>
                </a:lnTo>
                <a:lnTo>
                  <a:pt x="1619250" y="942975"/>
                </a:lnTo>
                <a:lnTo>
                  <a:pt x="1645444" y="969169"/>
                </a:lnTo>
                <a:lnTo>
                  <a:pt x="1654969" y="985838"/>
                </a:lnTo>
                <a:lnTo>
                  <a:pt x="1662113" y="1007269"/>
                </a:lnTo>
                <a:lnTo>
                  <a:pt x="1662113" y="1021556"/>
                </a:lnTo>
                <a:lnTo>
                  <a:pt x="1652588" y="1042988"/>
                </a:lnTo>
                <a:lnTo>
                  <a:pt x="1633538" y="1064419"/>
                </a:lnTo>
                <a:lnTo>
                  <a:pt x="1604963" y="1083469"/>
                </a:lnTo>
                <a:lnTo>
                  <a:pt x="1590675" y="1092994"/>
                </a:lnTo>
                <a:lnTo>
                  <a:pt x="1526381" y="1102519"/>
                </a:lnTo>
                <a:lnTo>
                  <a:pt x="1447800" y="1109663"/>
                </a:lnTo>
                <a:lnTo>
                  <a:pt x="1352550" y="1114425"/>
                </a:lnTo>
                <a:lnTo>
                  <a:pt x="1307306" y="1116806"/>
                </a:lnTo>
                <a:lnTo>
                  <a:pt x="1278731" y="1114425"/>
                </a:lnTo>
                <a:lnTo>
                  <a:pt x="1164431" y="1126331"/>
                </a:lnTo>
                <a:lnTo>
                  <a:pt x="966788" y="1135856"/>
                </a:lnTo>
                <a:lnTo>
                  <a:pt x="864394" y="1135856"/>
                </a:lnTo>
                <a:lnTo>
                  <a:pt x="719138" y="1135856"/>
                </a:lnTo>
                <a:lnTo>
                  <a:pt x="597694" y="1128713"/>
                </a:lnTo>
                <a:lnTo>
                  <a:pt x="461963" y="1112044"/>
                </a:lnTo>
                <a:lnTo>
                  <a:pt x="373856" y="1095375"/>
                </a:lnTo>
                <a:lnTo>
                  <a:pt x="309563" y="1073944"/>
                </a:lnTo>
                <a:lnTo>
                  <a:pt x="261938" y="1047750"/>
                </a:lnTo>
                <a:lnTo>
                  <a:pt x="238125" y="1026319"/>
                </a:lnTo>
                <a:lnTo>
                  <a:pt x="204788" y="988219"/>
                </a:lnTo>
                <a:lnTo>
                  <a:pt x="188119" y="954881"/>
                </a:lnTo>
                <a:lnTo>
                  <a:pt x="171450" y="912019"/>
                </a:lnTo>
                <a:lnTo>
                  <a:pt x="164306" y="871538"/>
                </a:lnTo>
                <a:lnTo>
                  <a:pt x="157163" y="785813"/>
                </a:lnTo>
                <a:lnTo>
                  <a:pt x="157163" y="688181"/>
                </a:lnTo>
                <a:lnTo>
                  <a:pt x="152400" y="564356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4252D66-F96D-41D8-9AB1-222BA800EE1B}"/>
              </a:ext>
            </a:extLst>
          </p:cNvPr>
          <p:cNvSpPr/>
          <p:nvPr/>
        </p:nvSpPr>
        <p:spPr>
          <a:xfrm>
            <a:off x="4735513" y="4119563"/>
            <a:ext cx="2532062" cy="514350"/>
          </a:xfrm>
          <a:custGeom>
            <a:avLst/>
            <a:gdLst>
              <a:gd name="connsiteX0" fmla="*/ 1116807 w 2531269"/>
              <a:gd name="connsiteY0" fmla="*/ 188118 h 514350"/>
              <a:gd name="connsiteX1" fmla="*/ 1493044 w 2531269"/>
              <a:gd name="connsiteY1" fmla="*/ 130968 h 514350"/>
              <a:gd name="connsiteX2" fmla="*/ 1754982 w 2531269"/>
              <a:gd name="connsiteY2" fmla="*/ 92868 h 514350"/>
              <a:gd name="connsiteX3" fmla="*/ 1895475 w 2531269"/>
              <a:gd name="connsiteY3" fmla="*/ 71437 h 514350"/>
              <a:gd name="connsiteX4" fmla="*/ 1935957 w 2531269"/>
              <a:gd name="connsiteY4" fmla="*/ 59531 h 514350"/>
              <a:gd name="connsiteX5" fmla="*/ 2005013 w 2531269"/>
              <a:gd name="connsiteY5" fmla="*/ 26193 h 514350"/>
              <a:gd name="connsiteX6" fmla="*/ 2045494 w 2531269"/>
              <a:gd name="connsiteY6" fmla="*/ 0 h 514350"/>
              <a:gd name="connsiteX7" fmla="*/ 2085975 w 2531269"/>
              <a:gd name="connsiteY7" fmla="*/ 2381 h 514350"/>
              <a:gd name="connsiteX8" fmla="*/ 2152650 w 2531269"/>
              <a:gd name="connsiteY8" fmla="*/ 14287 h 514350"/>
              <a:gd name="connsiteX9" fmla="*/ 2224088 w 2531269"/>
              <a:gd name="connsiteY9" fmla="*/ 30956 h 514350"/>
              <a:gd name="connsiteX10" fmla="*/ 2290763 w 2531269"/>
              <a:gd name="connsiteY10" fmla="*/ 52387 h 514350"/>
              <a:gd name="connsiteX11" fmla="*/ 2369344 w 2531269"/>
              <a:gd name="connsiteY11" fmla="*/ 88106 h 514350"/>
              <a:gd name="connsiteX12" fmla="*/ 2433638 w 2531269"/>
              <a:gd name="connsiteY12" fmla="*/ 119062 h 514350"/>
              <a:gd name="connsiteX13" fmla="*/ 2478882 w 2531269"/>
              <a:gd name="connsiteY13" fmla="*/ 142875 h 514350"/>
              <a:gd name="connsiteX14" fmla="*/ 2512219 w 2531269"/>
              <a:gd name="connsiteY14" fmla="*/ 169068 h 514350"/>
              <a:gd name="connsiteX15" fmla="*/ 2526507 w 2531269"/>
              <a:gd name="connsiteY15" fmla="*/ 185737 h 514350"/>
              <a:gd name="connsiteX16" fmla="*/ 2531269 w 2531269"/>
              <a:gd name="connsiteY16" fmla="*/ 197643 h 514350"/>
              <a:gd name="connsiteX17" fmla="*/ 2531269 w 2531269"/>
              <a:gd name="connsiteY17" fmla="*/ 211931 h 514350"/>
              <a:gd name="connsiteX18" fmla="*/ 2521744 w 2531269"/>
              <a:gd name="connsiteY18" fmla="*/ 228600 h 514350"/>
              <a:gd name="connsiteX19" fmla="*/ 2505075 w 2531269"/>
              <a:gd name="connsiteY19" fmla="*/ 240506 h 514350"/>
              <a:gd name="connsiteX20" fmla="*/ 2438400 w 2531269"/>
              <a:gd name="connsiteY20" fmla="*/ 254793 h 514350"/>
              <a:gd name="connsiteX21" fmla="*/ 2314575 w 2531269"/>
              <a:gd name="connsiteY21" fmla="*/ 269081 h 514350"/>
              <a:gd name="connsiteX22" fmla="*/ 2200275 w 2531269"/>
              <a:gd name="connsiteY22" fmla="*/ 269081 h 514350"/>
              <a:gd name="connsiteX23" fmla="*/ 2055019 w 2531269"/>
              <a:gd name="connsiteY23" fmla="*/ 273843 h 514350"/>
              <a:gd name="connsiteX24" fmla="*/ 1862138 w 2531269"/>
              <a:gd name="connsiteY24" fmla="*/ 288131 h 514350"/>
              <a:gd name="connsiteX25" fmla="*/ 1352550 w 2531269"/>
              <a:gd name="connsiteY25" fmla="*/ 335756 h 514350"/>
              <a:gd name="connsiteX26" fmla="*/ 1126332 w 2531269"/>
              <a:gd name="connsiteY26" fmla="*/ 359568 h 514350"/>
              <a:gd name="connsiteX27" fmla="*/ 1052513 w 2531269"/>
              <a:gd name="connsiteY27" fmla="*/ 373856 h 514350"/>
              <a:gd name="connsiteX28" fmla="*/ 1007269 w 2531269"/>
              <a:gd name="connsiteY28" fmla="*/ 388143 h 514350"/>
              <a:gd name="connsiteX29" fmla="*/ 916782 w 2531269"/>
              <a:gd name="connsiteY29" fmla="*/ 402431 h 514350"/>
              <a:gd name="connsiteX30" fmla="*/ 785813 w 2531269"/>
              <a:gd name="connsiteY30" fmla="*/ 428625 h 514350"/>
              <a:gd name="connsiteX31" fmla="*/ 697707 w 2531269"/>
              <a:gd name="connsiteY31" fmla="*/ 452437 h 514350"/>
              <a:gd name="connsiteX32" fmla="*/ 664369 w 2531269"/>
              <a:gd name="connsiteY32" fmla="*/ 466725 h 514350"/>
              <a:gd name="connsiteX33" fmla="*/ 607219 w 2531269"/>
              <a:gd name="connsiteY33" fmla="*/ 492918 h 514350"/>
              <a:gd name="connsiteX34" fmla="*/ 566738 w 2531269"/>
              <a:gd name="connsiteY34" fmla="*/ 502443 h 514350"/>
              <a:gd name="connsiteX35" fmla="*/ 507207 w 2531269"/>
              <a:gd name="connsiteY35" fmla="*/ 514350 h 514350"/>
              <a:gd name="connsiteX36" fmla="*/ 454819 w 2531269"/>
              <a:gd name="connsiteY36" fmla="*/ 514350 h 514350"/>
              <a:gd name="connsiteX37" fmla="*/ 407194 w 2531269"/>
              <a:gd name="connsiteY37" fmla="*/ 507206 h 514350"/>
              <a:gd name="connsiteX38" fmla="*/ 364332 w 2531269"/>
              <a:gd name="connsiteY38" fmla="*/ 495300 h 514350"/>
              <a:gd name="connsiteX39" fmla="*/ 311944 w 2531269"/>
              <a:gd name="connsiteY39" fmla="*/ 466725 h 514350"/>
              <a:gd name="connsiteX40" fmla="*/ 233363 w 2531269"/>
              <a:gd name="connsiteY40" fmla="*/ 404812 h 514350"/>
              <a:gd name="connsiteX41" fmla="*/ 138113 w 2531269"/>
              <a:gd name="connsiteY41" fmla="*/ 319087 h 514350"/>
              <a:gd name="connsiteX42" fmla="*/ 59532 w 2531269"/>
              <a:gd name="connsiteY42" fmla="*/ 226218 h 514350"/>
              <a:gd name="connsiteX43" fmla="*/ 26194 w 2531269"/>
              <a:gd name="connsiteY43" fmla="*/ 180975 h 514350"/>
              <a:gd name="connsiteX44" fmla="*/ 4763 w 2531269"/>
              <a:gd name="connsiteY44" fmla="*/ 150018 h 514350"/>
              <a:gd name="connsiteX45" fmla="*/ 2382 w 2531269"/>
              <a:gd name="connsiteY45" fmla="*/ 138112 h 514350"/>
              <a:gd name="connsiteX46" fmla="*/ 0 w 2531269"/>
              <a:gd name="connsiteY46" fmla="*/ 116681 h 514350"/>
              <a:gd name="connsiteX47" fmla="*/ 4763 w 2531269"/>
              <a:gd name="connsiteY47" fmla="*/ 102393 h 514350"/>
              <a:gd name="connsiteX48" fmla="*/ 14288 w 2531269"/>
              <a:gd name="connsiteY48" fmla="*/ 97631 h 514350"/>
              <a:gd name="connsiteX49" fmla="*/ 35719 w 2531269"/>
              <a:gd name="connsiteY49" fmla="*/ 102393 h 514350"/>
              <a:gd name="connsiteX50" fmla="*/ 76200 w 2531269"/>
              <a:gd name="connsiteY50" fmla="*/ 119062 h 514350"/>
              <a:gd name="connsiteX51" fmla="*/ 128588 w 2531269"/>
              <a:gd name="connsiteY51" fmla="*/ 142875 h 514350"/>
              <a:gd name="connsiteX52" fmla="*/ 188119 w 2531269"/>
              <a:gd name="connsiteY52" fmla="*/ 166687 h 514350"/>
              <a:gd name="connsiteX53" fmla="*/ 245269 w 2531269"/>
              <a:gd name="connsiteY53" fmla="*/ 195262 h 514350"/>
              <a:gd name="connsiteX54" fmla="*/ 288132 w 2531269"/>
              <a:gd name="connsiteY54" fmla="*/ 216693 h 514350"/>
              <a:gd name="connsiteX55" fmla="*/ 338138 w 2531269"/>
              <a:gd name="connsiteY55" fmla="*/ 233362 h 514350"/>
              <a:gd name="connsiteX56" fmla="*/ 395288 w 2531269"/>
              <a:gd name="connsiteY56" fmla="*/ 240506 h 514350"/>
              <a:gd name="connsiteX57" fmla="*/ 492919 w 2531269"/>
              <a:gd name="connsiteY57" fmla="*/ 247650 h 514350"/>
              <a:gd name="connsiteX58" fmla="*/ 581025 w 2531269"/>
              <a:gd name="connsiteY58" fmla="*/ 245268 h 514350"/>
              <a:gd name="connsiteX59" fmla="*/ 695325 w 2531269"/>
              <a:gd name="connsiteY59" fmla="*/ 240506 h 514350"/>
              <a:gd name="connsiteX60" fmla="*/ 842963 w 2531269"/>
              <a:gd name="connsiteY60" fmla="*/ 223837 h 514350"/>
              <a:gd name="connsiteX61" fmla="*/ 1116807 w 2531269"/>
              <a:gd name="connsiteY61" fmla="*/ 188118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531269" h="514350">
                <a:moveTo>
                  <a:pt x="1116807" y="188118"/>
                </a:moveTo>
                <a:lnTo>
                  <a:pt x="1493044" y="130968"/>
                </a:lnTo>
                <a:lnTo>
                  <a:pt x="1754982" y="92868"/>
                </a:lnTo>
                <a:lnTo>
                  <a:pt x="1895475" y="71437"/>
                </a:lnTo>
                <a:lnTo>
                  <a:pt x="1935957" y="59531"/>
                </a:lnTo>
                <a:lnTo>
                  <a:pt x="2005013" y="26193"/>
                </a:lnTo>
                <a:lnTo>
                  <a:pt x="2045494" y="0"/>
                </a:lnTo>
                <a:lnTo>
                  <a:pt x="2085975" y="2381"/>
                </a:lnTo>
                <a:lnTo>
                  <a:pt x="2152650" y="14287"/>
                </a:lnTo>
                <a:lnTo>
                  <a:pt x="2224088" y="30956"/>
                </a:lnTo>
                <a:lnTo>
                  <a:pt x="2290763" y="52387"/>
                </a:lnTo>
                <a:lnTo>
                  <a:pt x="2369344" y="88106"/>
                </a:lnTo>
                <a:lnTo>
                  <a:pt x="2433638" y="119062"/>
                </a:lnTo>
                <a:lnTo>
                  <a:pt x="2478882" y="142875"/>
                </a:lnTo>
                <a:lnTo>
                  <a:pt x="2512219" y="169068"/>
                </a:lnTo>
                <a:lnTo>
                  <a:pt x="2526507" y="185737"/>
                </a:lnTo>
                <a:lnTo>
                  <a:pt x="2531269" y="197643"/>
                </a:lnTo>
                <a:lnTo>
                  <a:pt x="2531269" y="211931"/>
                </a:lnTo>
                <a:lnTo>
                  <a:pt x="2521744" y="228600"/>
                </a:lnTo>
                <a:lnTo>
                  <a:pt x="2505075" y="240506"/>
                </a:lnTo>
                <a:lnTo>
                  <a:pt x="2438400" y="254793"/>
                </a:lnTo>
                <a:lnTo>
                  <a:pt x="2314575" y="269081"/>
                </a:lnTo>
                <a:lnTo>
                  <a:pt x="2200275" y="269081"/>
                </a:lnTo>
                <a:lnTo>
                  <a:pt x="2055019" y="273843"/>
                </a:lnTo>
                <a:lnTo>
                  <a:pt x="1862138" y="288131"/>
                </a:lnTo>
                <a:lnTo>
                  <a:pt x="1352550" y="335756"/>
                </a:lnTo>
                <a:lnTo>
                  <a:pt x="1126332" y="359568"/>
                </a:lnTo>
                <a:lnTo>
                  <a:pt x="1052513" y="373856"/>
                </a:lnTo>
                <a:lnTo>
                  <a:pt x="1007269" y="388143"/>
                </a:lnTo>
                <a:lnTo>
                  <a:pt x="916782" y="402431"/>
                </a:lnTo>
                <a:lnTo>
                  <a:pt x="785813" y="428625"/>
                </a:lnTo>
                <a:lnTo>
                  <a:pt x="697707" y="452437"/>
                </a:lnTo>
                <a:lnTo>
                  <a:pt x="664369" y="466725"/>
                </a:lnTo>
                <a:lnTo>
                  <a:pt x="607219" y="492918"/>
                </a:lnTo>
                <a:lnTo>
                  <a:pt x="566738" y="502443"/>
                </a:lnTo>
                <a:lnTo>
                  <a:pt x="507207" y="514350"/>
                </a:lnTo>
                <a:lnTo>
                  <a:pt x="454819" y="514350"/>
                </a:lnTo>
                <a:lnTo>
                  <a:pt x="407194" y="507206"/>
                </a:lnTo>
                <a:lnTo>
                  <a:pt x="364332" y="495300"/>
                </a:lnTo>
                <a:lnTo>
                  <a:pt x="311944" y="466725"/>
                </a:lnTo>
                <a:lnTo>
                  <a:pt x="233363" y="404812"/>
                </a:lnTo>
                <a:lnTo>
                  <a:pt x="138113" y="319087"/>
                </a:lnTo>
                <a:lnTo>
                  <a:pt x="59532" y="226218"/>
                </a:lnTo>
                <a:lnTo>
                  <a:pt x="26194" y="180975"/>
                </a:lnTo>
                <a:lnTo>
                  <a:pt x="4763" y="150018"/>
                </a:lnTo>
                <a:lnTo>
                  <a:pt x="2382" y="138112"/>
                </a:lnTo>
                <a:lnTo>
                  <a:pt x="0" y="116681"/>
                </a:lnTo>
                <a:lnTo>
                  <a:pt x="4763" y="102393"/>
                </a:lnTo>
                <a:lnTo>
                  <a:pt x="14288" y="97631"/>
                </a:lnTo>
                <a:lnTo>
                  <a:pt x="35719" y="102393"/>
                </a:lnTo>
                <a:lnTo>
                  <a:pt x="76200" y="119062"/>
                </a:lnTo>
                <a:lnTo>
                  <a:pt x="128588" y="142875"/>
                </a:lnTo>
                <a:lnTo>
                  <a:pt x="188119" y="166687"/>
                </a:lnTo>
                <a:lnTo>
                  <a:pt x="245269" y="195262"/>
                </a:lnTo>
                <a:lnTo>
                  <a:pt x="288132" y="216693"/>
                </a:lnTo>
                <a:lnTo>
                  <a:pt x="338138" y="233362"/>
                </a:lnTo>
                <a:lnTo>
                  <a:pt x="395288" y="240506"/>
                </a:lnTo>
                <a:lnTo>
                  <a:pt x="492919" y="247650"/>
                </a:lnTo>
                <a:lnTo>
                  <a:pt x="581025" y="245268"/>
                </a:lnTo>
                <a:lnTo>
                  <a:pt x="695325" y="240506"/>
                </a:lnTo>
                <a:lnTo>
                  <a:pt x="842963" y="223837"/>
                </a:lnTo>
                <a:lnTo>
                  <a:pt x="1116807" y="1881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87EBFC67-E48D-4FD2-A588-813BEC0A7A22}"/>
              </a:ext>
            </a:extLst>
          </p:cNvPr>
          <p:cNvSpPr/>
          <p:nvPr/>
        </p:nvSpPr>
        <p:spPr>
          <a:xfrm rot="19500000">
            <a:off x="4725988" y="1255714"/>
            <a:ext cx="3198812" cy="2238375"/>
          </a:xfrm>
          <a:custGeom>
            <a:avLst/>
            <a:gdLst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34005 w 3198607"/>
              <a:gd name="connsiteY41" fmla="*/ 2076226 h 2237591"/>
              <a:gd name="connsiteX42" fmla="*/ 2223247 w 3198607"/>
              <a:gd name="connsiteY42" fmla="*/ 2069054 h 2237591"/>
              <a:gd name="connsiteX43" fmla="*/ 2223247 w 3198607"/>
              <a:gd name="connsiteY43" fmla="*/ 2061883 h 2237591"/>
              <a:gd name="connsiteX44" fmla="*/ 2230419 w 3198607"/>
              <a:gd name="connsiteY44" fmla="*/ 2047539 h 2237591"/>
              <a:gd name="connsiteX45" fmla="*/ 2244763 w 3198607"/>
              <a:gd name="connsiteY45" fmla="*/ 2036782 h 2237591"/>
              <a:gd name="connsiteX46" fmla="*/ 2287793 w 3198607"/>
              <a:gd name="connsiteY46" fmla="*/ 2015266 h 2237591"/>
              <a:gd name="connsiteX47" fmla="*/ 2409713 w 3198607"/>
              <a:gd name="connsiteY47" fmla="*/ 1986579 h 2237591"/>
              <a:gd name="connsiteX48" fmla="*/ 2617694 w 3198607"/>
              <a:gd name="connsiteY48" fmla="*/ 1918447 h 2237591"/>
              <a:gd name="connsiteX49" fmla="*/ 2746786 w 3198607"/>
              <a:gd name="connsiteY49" fmla="*/ 1861073 h 2237591"/>
              <a:gd name="connsiteX50" fmla="*/ 2779059 w 3198607"/>
              <a:gd name="connsiteY50" fmla="*/ 1839558 h 2237591"/>
              <a:gd name="connsiteX51" fmla="*/ 2796989 w 3198607"/>
              <a:gd name="connsiteY51" fmla="*/ 1810871 h 2237591"/>
              <a:gd name="connsiteX52" fmla="*/ 2800574 w 3198607"/>
              <a:gd name="connsiteY52" fmla="*/ 1775012 h 2237591"/>
              <a:gd name="connsiteX53" fmla="*/ 2793403 w 3198607"/>
              <a:gd name="connsiteY53" fmla="*/ 1746325 h 2237591"/>
              <a:gd name="connsiteX54" fmla="*/ 2771887 w 3198607"/>
              <a:gd name="connsiteY54" fmla="*/ 1706880 h 2237591"/>
              <a:gd name="connsiteX55" fmla="*/ 2743200 w 3198607"/>
              <a:gd name="connsiteY55" fmla="*/ 1681779 h 2237591"/>
              <a:gd name="connsiteX56" fmla="*/ 2678654 w 3198607"/>
              <a:gd name="connsiteY56" fmla="*/ 1635163 h 2237591"/>
              <a:gd name="connsiteX57" fmla="*/ 2427643 w 3198607"/>
              <a:gd name="connsiteY57" fmla="*/ 1473798 h 2237591"/>
              <a:gd name="connsiteX58" fmla="*/ 2183803 w 3198607"/>
              <a:gd name="connsiteY58" fmla="*/ 1323191 h 2237591"/>
              <a:gd name="connsiteX59" fmla="*/ 1785770 w 3198607"/>
              <a:gd name="connsiteY59" fmla="*/ 1097280 h 2237591"/>
              <a:gd name="connsiteX60" fmla="*/ 1563445 w 3198607"/>
              <a:gd name="connsiteY60" fmla="*/ 978946 h 2237591"/>
              <a:gd name="connsiteX61" fmla="*/ 1255059 w 3198607"/>
              <a:gd name="connsiteY61" fmla="*/ 824753 h 2237591"/>
              <a:gd name="connsiteX62" fmla="*/ 871370 w 3198607"/>
              <a:gd name="connsiteY62" fmla="*/ 638287 h 2237591"/>
              <a:gd name="connsiteX63" fmla="*/ 573741 w 3198607"/>
              <a:gd name="connsiteY63" fmla="*/ 509196 h 2237591"/>
              <a:gd name="connsiteX64" fmla="*/ 362174 w 3198607"/>
              <a:gd name="connsiteY64" fmla="*/ 412377 h 2237591"/>
              <a:gd name="connsiteX65" fmla="*/ 147021 w 3198607"/>
              <a:gd name="connsiteY65" fmla="*/ 304800 h 2237591"/>
              <a:gd name="connsiteX66" fmla="*/ 121920 w 3198607"/>
              <a:gd name="connsiteY66" fmla="*/ 283285 h 2237591"/>
              <a:gd name="connsiteX67" fmla="*/ 68132 w 3198607"/>
              <a:gd name="connsiteY67" fmla="*/ 222325 h 2237591"/>
              <a:gd name="connsiteX68" fmla="*/ 0 w 3198607"/>
              <a:gd name="connsiteY68" fmla="*/ 143436 h 2237591"/>
              <a:gd name="connsiteX69" fmla="*/ 0 w 3198607"/>
              <a:gd name="connsiteY69" fmla="*/ 125506 h 2237591"/>
              <a:gd name="connsiteX70" fmla="*/ 100405 w 3198607"/>
              <a:gd name="connsiteY70" fmla="*/ 0 h 2237591"/>
              <a:gd name="connsiteX71" fmla="*/ 111163 w 3198607"/>
              <a:gd name="connsiteY71" fmla="*/ 3586 h 2237591"/>
              <a:gd name="connsiteX72" fmla="*/ 125506 w 3198607"/>
              <a:gd name="connsiteY72" fmla="*/ 14344 h 2237591"/>
              <a:gd name="connsiteX73" fmla="*/ 150607 w 3198607"/>
              <a:gd name="connsiteY73" fmla="*/ 57374 h 2237591"/>
              <a:gd name="connsiteX74" fmla="*/ 197224 w 3198607"/>
              <a:gd name="connsiteY74" fmla="*/ 111163 h 2237591"/>
              <a:gd name="connsiteX75" fmla="*/ 258184 w 3198607"/>
              <a:gd name="connsiteY75" fmla="*/ 175709 h 2237591"/>
              <a:gd name="connsiteX76" fmla="*/ 311972 w 3198607"/>
              <a:gd name="connsiteY76" fmla="*/ 215153 h 2237591"/>
              <a:gd name="connsiteX77" fmla="*/ 398033 w 3198607"/>
              <a:gd name="connsiteY77" fmla="*/ 261770 h 2237591"/>
              <a:gd name="connsiteX78" fmla="*/ 502024 w 3198607"/>
              <a:gd name="connsiteY78" fmla="*/ 304800 h 2237591"/>
              <a:gd name="connsiteX79" fmla="*/ 613186 w 3198607"/>
              <a:gd name="connsiteY79" fmla="*/ 355003 h 2237591"/>
              <a:gd name="connsiteX80" fmla="*/ 731520 w 3198607"/>
              <a:gd name="connsiteY80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34005 w 3198607"/>
              <a:gd name="connsiteY41" fmla="*/ 2076226 h 2237591"/>
              <a:gd name="connsiteX42" fmla="*/ 2223247 w 3198607"/>
              <a:gd name="connsiteY42" fmla="*/ 2069054 h 2237591"/>
              <a:gd name="connsiteX43" fmla="*/ 2230419 w 3198607"/>
              <a:gd name="connsiteY43" fmla="*/ 2047539 h 2237591"/>
              <a:gd name="connsiteX44" fmla="*/ 2244763 w 3198607"/>
              <a:gd name="connsiteY44" fmla="*/ 2036782 h 2237591"/>
              <a:gd name="connsiteX45" fmla="*/ 2287793 w 3198607"/>
              <a:gd name="connsiteY45" fmla="*/ 2015266 h 2237591"/>
              <a:gd name="connsiteX46" fmla="*/ 2409713 w 3198607"/>
              <a:gd name="connsiteY46" fmla="*/ 1986579 h 2237591"/>
              <a:gd name="connsiteX47" fmla="*/ 2617694 w 3198607"/>
              <a:gd name="connsiteY47" fmla="*/ 1918447 h 2237591"/>
              <a:gd name="connsiteX48" fmla="*/ 2746786 w 3198607"/>
              <a:gd name="connsiteY48" fmla="*/ 1861073 h 2237591"/>
              <a:gd name="connsiteX49" fmla="*/ 2779059 w 3198607"/>
              <a:gd name="connsiteY49" fmla="*/ 1839558 h 2237591"/>
              <a:gd name="connsiteX50" fmla="*/ 2796989 w 3198607"/>
              <a:gd name="connsiteY50" fmla="*/ 1810871 h 2237591"/>
              <a:gd name="connsiteX51" fmla="*/ 2800574 w 3198607"/>
              <a:gd name="connsiteY51" fmla="*/ 1775012 h 2237591"/>
              <a:gd name="connsiteX52" fmla="*/ 2793403 w 3198607"/>
              <a:gd name="connsiteY52" fmla="*/ 1746325 h 2237591"/>
              <a:gd name="connsiteX53" fmla="*/ 2771887 w 3198607"/>
              <a:gd name="connsiteY53" fmla="*/ 1706880 h 2237591"/>
              <a:gd name="connsiteX54" fmla="*/ 2743200 w 3198607"/>
              <a:gd name="connsiteY54" fmla="*/ 1681779 h 2237591"/>
              <a:gd name="connsiteX55" fmla="*/ 2678654 w 3198607"/>
              <a:gd name="connsiteY55" fmla="*/ 1635163 h 2237591"/>
              <a:gd name="connsiteX56" fmla="*/ 2427643 w 3198607"/>
              <a:gd name="connsiteY56" fmla="*/ 1473798 h 2237591"/>
              <a:gd name="connsiteX57" fmla="*/ 2183803 w 3198607"/>
              <a:gd name="connsiteY57" fmla="*/ 1323191 h 2237591"/>
              <a:gd name="connsiteX58" fmla="*/ 1785770 w 3198607"/>
              <a:gd name="connsiteY58" fmla="*/ 1097280 h 2237591"/>
              <a:gd name="connsiteX59" fmla="*/ 1563445 w 3198607"/>
              <a:gd name="connsiteY59" fmla="*/ 978946 h 2237591"/>
              <a:gd name="connsiteX60" fmla="*/ 1255059 w 3198607"/>
              <a:gd name="connsiteY60" fmla="*/ 824753 h 2237591"/>
              <a:gd name="connsiteX61" fmla="*/ 871370 w 3198607"/>
              <a:gd name="connsiteY61" fmla="*/ 638287 h 2237591"/>
              <a:gd name="connsiteX62" fmla="*/ 573741 w 3198607"/>
              <a:gd name="connsiteY62" fmla="*/ 509196 h 2237591"/>
              <a:gd name="connsiteX63" fmla="*/ 362174 w 3198607"/>
              <a:gd name="connsiteY63" fmla="*/ 412377 h 2237591"/>
              <a:gd name="connsiteX64" fmla="*/ 147021 w 3198607"/>
              <a:gd name="connsiteY64" fmla="*/ 304800 h 2237591"/>
              <a:gd name="connsiteX65" fmla="*/ 121920 w 3198607"/>
              <a:gd name="connsiteY65" fmla="*/ 283285 h 2237591"/>
              <a:gd name="connsiteX66" fmla="*/ 68132 w 3198607"/>
              <a:gd name="connsiteY66" fmla="*/ 222325 h 2237591"/>
              <a:gd name="connsiteX67" fmla="*/ 0 w 3198607"/>
              <a:gd name="connsiteY67" fmla="*/ 143436 h 2237591"/>
              <a:gd name="connsiteX68" fmla="*/ 0 w 3198607"/>
              <a:gd name="connsiteY68" fmla="*/ 125506 h 2237591"/>
              <a:gd name="connsiteX69" fmla="*/ 100405 w 3198607"/>
              <a:gd name="connsiteY69" fmla="*/ 0 h 2237591"/>
              <a:gd name="connsiteX70" fmla="*/ 111163 w 3198607"/>
              <a:gd name="connsiteY70" fmla="*/ 3586 h 2237591"/>
              <a:gd name="connsiteX71" fmla="*/ 125506 w 3198607"/>
              <a:gd name="connsiteY71" fmla="*/ 14344 h 2237591"/>
              <a:gd name="connsiteX72" fmla="*/ 150607 w 3198607"/>
              <a:gd name="connsiteY72" fmla="*/ 57374 h 2237591"/>
              <a:gd name="connsiteX73" fmla="*/ 197224 w 3198607"/>
              <a:gd name="connsiteY73" fmla="*/ 111163 h 2237591"/>
              <a:gd name="connsiteX74" fmla="*/ 258184 w 3198607"/>
              <a:gd name="connsiteY74" fmla="*/ 175709 h 2237591"/>
              <a:gd name="connsiteX75" fmla="*/ 311972 w 3198607"/>
              <a:gd name="connsiteY75" fmla="*/ 215153 h 2237591"/>
              <a:gd name="connsiteX76" fmla="*/ 398033 w 3198607"/>
              <a:gd name="connsiteY76" fmla="*/ 261770 h 2237591"/>
              <a:gd name="connsiteX77" fmla="*/ 502024 w 3198607"/>
              <a:gd name="connsiteY77" fmla="*/ 304800 h 2237591"/>
              <a:gd name="connsiteX78" fmla="*/ 613186 w 3198607"/>
              <a:gd name="connsiteY78" fmla="*/ 355003 h 2237591"/>
              <a:gd name="connsiteX79" fmla="*/ 731520 w 3198607"/>
              <a:gd name="connsiteY79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34005 w 3198607"/>
              <a:gd name="connsiteY41" fmla="*/ 2076226 h 2237591"/>
              <a:gd name="connsiteX42" fmla="*/ 2230419 w 3198607"/>
              <a:gd name="connsiteY42" fmla="*/ 2047539 h 2237591"/>
              <a:gd name="connsiteX43" fmla="*/ 2244763 w 3198607"/>
              <a:gd name="connsiteY43" fmla="*/ 2036782 h 2237591"/>
              <a:gd name="connsiteX44" fmla="*/ 2287793 w 3198607"/>
              <a:gd name="connsiteY44" fmla="*/ 2015266 h 2237591"/>
              <a:gd name="connsiteX45" fmla="*/ 2409713 w 3198607"/>
              <a:gd name="connsiteY45" fmla="*/ 1986579 h 2237591"/>
              <a:gd name="connsiteX46" fmla="*/ 2617694 w 3198607"/>
              <a:gd name="connsiteY46" fmla="*/ 1918447 h 2237591"/>
              <a:gd name="connsiteX47" fmla="*/ 2746786 w 3198607"/>
              <a:gd name="connsiteY47" fmla="*/ 1861073 h 2237591"/>
              <a:gd name="connsiteX48" fmla="*/ 2779059 w 3198607"/>
              <a:gd name="connsiteY48" fmla="*/ 1839558 h 2237591"/>
              <a:gd name="connsiteX49" fmla="*/ 2796989 w 3198607"/>
              <a:gd name="connsiteY49" fmla="*/ 1810871 h 2237591"/>
              <a:gd name="connsiteX50" fmla="*/ 2800574 w 3198607"/>
              <a:gd name="connsiteY50" fmla="*/ 1775012 h 2237591"/>
              <a:gd name="connsiteX51" fmla="*/ 2793403 w 3198607"/>
              <a:gd name="connsiteY51" fmla="*/ 1746325 h 2237591"/>
              <a:gd name="connsiteX52" fmla="*/ 2771887 w 3198607"/>
              <a:gd name="connsiteY52" fmla="*/ 1706880 h 2237591"/>
              <a:gd name="connsiteX53" fmla="*/ 2743200 w 3198607"/>
              <a:gd name="connsiteY53" fmla="*/ 1681779 h 2237591"/>
              <a:gd name="connsiteX54" fmla="*/ 2678654 w 3198607"/>
              <a:gd name="connsiteY54" fmla="*/ 1635163 h 2237591"/>
              <a:gd name="connsiteX55" fmla="*/ 2427643 w 3198607"/>
              <a:gd name="connsiteY55" fmla="*/ 1473798 h 2237591"/>
              <a:gd name="connsiteX56" fmla="*/ 2183803 w 3198607"/>
              <a:gd name="connsiteY56" fmla="*/ 1323191 h 2237591"/>
              <a:gd name="connsiteX57" fmla="*/ 1785770 w 3198607"/>
              <a:gd name="connsiteY57" fmla="*/ 1097280 h 2237591"/>
              <a:gd name="connsiteX58" fmla="*/ 1563445 w 3198607"/>
              <a:gd name="connsiteY58" fmla="*/ 978946 h 2237591"/>
              <a:gd name="connsiteX59" fmla="*/ 1255059 w 3198607"/>
              <a:gd name="connsiteY59" fmla="*/ 824753 h 2237591"/>
              <a:gd name="connsiteX60" fmla="*/ 871370 w 3198607"/>
              <a:gd name="connsiteY60" fmla="*/ 638287 h 2237591"/>
              <a:gd name="connsiteX61" fmla="*/ 573741 w 3198607"/>
              <a:gd name="connsiteY61" fmla="*/ 509196 h 2237591"/>
              <a:gd name="connsiteX62" fmla="*/ 362174 w 3198607"/>
              <a:gd name="connsiteY62" fmla="*/ 412377 h 2237591"/>
              <a:gd name="connsiteX63" fmla="*/ 147021 w 3198607"/>
              <a:gd name="connsiteY63" fmla="*/ 304800 h 2237591"/>
              <a:gd name="connsiteX64" fmla="*/ 121920 w 3198607"/>
              <a:gd name="connsiteY64" fmla="*/ 283285 h 2237591"/>
              <a:gd name="connsiteX65" fmla="*/ 68132 w 3198607"/>
              <a:gd name="connsiteY65" fmla="*/ 222325 h 2237591"/>
              <a:gd name="connsiteX66" fmla="*/ 0 w 3198607"/>
              <a:gd name="connsiteY66" fmla="*/ 143436 h 2237591"/>
              <a:gd name="connsiteX67" fmla="*/ 0 w 3198607"/>
              <a:gd name="connsiteY67" fmla="*/ 125506 h 2237591"/>
              <a:gd name="connsiteX68" fmla="*/ 100405 w 3198607"/>
              <a:gd name="connsiteY68" fmla="*/ 0 h 2237591"/>
              <a:gd name="connsiteX69" fmla="*/ 111163 w 3198607"/>
              <a:gd name="connsiteY69" fmla="*/ 3586 h 2237591"/>
              <a:gd name="connsiteX70" fmla="*/ 125506 w 3198607"/>
              <a:gd name="connsiteY70" fmla="*/ 14344 h 2237591"/>
              <a:gd name="connsiteX71" fmla="*/ 150607 w 3198607"/>
              <a:gd name="connsiteY71" fmla="*/ 57374 h 2237591"/>
              <a:gd name="connsiteX72" fmla="*/ 197224 w 3198607"/>
              <a:gd name="connsiteY72" fmla="*/ 111163 h 2237591"/>
              <a:gd name="connsiteX73" fmla="*/ 258184 w 3198607"/>
              <a:gd name="connsiteY73" fmla="*/ 175709 h 2237591"/>
              <a:gd name="connsiteX74" fmla="*/ 311972 w 3198607"/>
              <a:gd name="connsiteY74" fmla="*/ 215153 h 2237591"/>
              <a:gd name="connsiteX75" fmla="*/ 398033 w 3198607"/>
              <a:gd name="connsiteY75" fmla="*/ 261770 h 2237591"/>
              <a:gd name="connsiteX76" fmla="*/ 502024 w 3198607"/>
              <a:gd name="connsiteY76" fmla="*/ 304800 h 2237591"/>
              <a:gd name="connsiteX77" fmla="*/ 613186 w 3198607"/>
              <a:gd name="connsiteY77" fmla="*/ 355003 h 2237591"/>
              <a:gd name="connsiteX78" fmla="*/ 731520 w 3198607"/>
              <a:gd name="connsiteY78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34005 w 3198607"/>
              <a:gd name="connsiteY41" fmla="*/ 2076226 h 2237591"/>
              <a:gd name="connsiteX42" fmla="*/ 2244763 w 3198607"/>
              <a:gd name="connsiteY42" fmla="*/ 2036782 h 2237591"/>
              <a:gd name="connsiteX43" fmla="*/ 2287793 w 3198607"/>
              <a:gd name="connsiteY43" fmla="*/ 2015266 h 2237591"/>
              <a:gd name="connsiteX44" fmla="*/ 2409713 w 3198607"/>
              <a:gd name="connsiteY44" fmla="*/ 1986579 h 2237591"/>
              <a:gd name="connsiteX45" fmla="*/ 2617694 w 3198607"/>
              <a:gd name="connsiteY45" fmla="*/ 1918447 h 2237591"/>
              <a:gd name="connsiteX46" fmla="*/ 2746786 w 3198607"/>
              <a:gd name="connsiteY46" fmla="*/ 1861073 h 2237591"/>
              <a:gd name="connsiteX47" fmla="*/ 2779059 w 3198607"/>
              <a:gd name="connsiteY47" fmla="*/ 1839558 h 2237591"/>
              <a:gd name="connsiteX48" fmla="*/ 2796989 w 3198607"/>
              <a:gd name="connsiteY48" fmla="*/ 1810871 h 2237591"/>
              <a:gd name="connsiteX49" fmla="*/ 2800574 w 3198607"/>
              <a:gd name="connsiteY49" fmla="*/ 1775012 h 2237591"/>
              <a:gd name="connsiteX50" fmla="*/ 2793403 w 3198607"/>
              <a:gd name="connsiteY50" fmla="*/ 1746325 h 2237591"/>
              <a:gd name="connsiteX51" fmla="*/ 2771887 w 3198607"/>
              <a:gd name="connsiteY51" fmla="*/ 1706880 h 2237591"/>
              <a:gd name="connsiteX52" fmla="*/ 2743200 w 3198607"/>
              <a:gd name="connsiteY52" fmla="*/ 1681779 h 2237591"/>
              <a:gd name="connsiteX53" fmla="*/ 2678654 w 3198607"/>
              <a:gd name="connsiteY53" fmla="*/ 1635163 h 2237591"/>
              <a:gd name="connsiteX54" fmla="*/ 2427643 w 3198607"/>
              <a:gd name="connsiteY54" fmla="*/ 1473798 h 2237591"/>
              <a:gd name="connsiteX55" fmla="*/ 2183803 w 3198607"/>
              <a:gd name="connsiteY55" fmla="*/ 1323191 h 2237591"/>
              <a:gd name="connsiteX56" fmla="*/ 1785770 w 3198607"/>
              <a:gd name="connsiteY56" fmla="*/ 1097280 h 2237591"/>
              <a:gd name="connsiteX57" fmla="*/ 1563445 w 3198607"/>
              <a:gd name="connsiteY57" fmla="*/ 978946 h 2237591"/>
              <a:gd name="connsiteX58" fmla="*/ 1255059 w 3198607"/>
              <a:gd name="connsiteY58" fmla="*/ 824753 h 2237591"/>
              <a:gd name="connsiteX59" fmla="*/ 871370 w 3198607"/>
              <a:gd name="connsiteY59" fmla="*/ 638287 h 2237591"/>
              <a:gd name="connsiteX60" fmla="*/ 573741 w 3198607"/>
              <a:gd name="connsiteY60" fmla="*/ 509196 h 2237591"/>
              <a:gd name="connsiteX61" fmla="*/ 362174 w 3198607"/>
              <a:gd name="connsiteY61" fmla="*/ 412377 h 2237591"/>
              <a:gd name="connsiteX62" fmla="*/ 147021 w 3198607"/>
              <a:gd name="connsiteY62" fmla="*/ 304800 h 2237591"/>
              <a:gd name="connsiteX63" fmla="*/ 121920 w 3198607"/>
              <a:gd name="connsiteY63" fmla="*/ 283285 h 2237591"/>
              <a:gd name="connsiteX64" fmla="*/ 68132 w 3198607"/>
              <a:gd name="connsiteY64" fmla="*/ 222325 h 2237591"/>
              <a:gd name="connsiteX65" fmla="*/ 0 w 3198607"/>
              <a:gd name="connsiteY65" fmla="*/ 143436 h 2237591"/>
              <a:gd name="connsiteX66" fmla="*/ 0 w 3198607"/>
              <a:gd name="connsiteY66" fmla="*/ 125506 h 2237591"/>
              <a:gd name="connsiteX67" fmla="*/ 100405 w 3198607"/>
              <a:gd name="connsiteY67" fmla="*/ 0 h 2237591"/>
              <a:gd name="connsiteX68" fmla="*/ 111163 w 3198607"/>
              <a:gd name="connsiteY68" fmla="*/ 3586 h 2237591"/>
              <a:gd name="connsiteX69" fmla="*/ 125506 w 3198607"/>
              <a:gd name="connsiteY69" fmla="*/ 14344 h 2237591"/>
              <a:gd name="connsiteX70" fmla="*/ 150607 w 3198607"/>
              <a:gd name="connsiteY70" fmla="*/ 57374 h 2237591"/>
              <a:gd name="connsiteX71" fmla="*/ 197224 w 3198607"/>
              <a:gd name="connsiteY71" fmla="*/ 111163 h 2237591"/>
              <a:gd name="connsiteX72" fmla="*/ 258184 w 3198607"/>
              <a:gd name="connsiteY72" fmla="*/ 175709 h 2237591"/>
              <a:gd name="connsiteX73" fmla="*/ 311972 w 3198607"/>
              <a:gd name="connsiteY73" fmla="*/ 215153 h 2237591"/>
              <a:gd name="connsiteX74" fmla="*/ 398033 w 3198607"/>
              <a:gd name="connsiteY74" fmla="*/ 261770 h 2237591"/>
              <a:gd name="connsiteX75" fmla="*/ 502024 w 3198607"/>
              <a:gd name="connsiteY75" fmla="*/ 304800 h 2237591"/>
              <a:gd name="connsiteX76" fmla="*/ 613186 w 3198607"/>
              <a:gd name="connsiteY76" fmla="*/ 355003 h 2237591"/>
              <a:gd name="connsiteX77" fmla="*/ 731520 w 3198607"/>
              <a:gd name="connsiteY77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34005 w 3198607"/>
              <a:gd name="connsiteY41" fmla="*/ 2076226 h 2237591"/>
              <a:gd name="connsiteX42" fmla="*/ 2287793 w 3198607"/>
              <a:gd name="connsiteY42" fmla="*/ 2015266 h 2237591"/>
              <a:gd name="connsiteX43" fmla="*/ 2409713 w 3198607"/>
              <a:gd name="connsiteY43" fmla="*/ 1986579 h 2237591"/>
              <a:gd name="connsiteX44" fmla="*/ 2617694 w 3198607"/>
              <a:gd name="connsiteY44" fmla="*/ 1918447 h 2237591"/>
              <a:gd name="connsiteX45" fmla="*/ 2746786 w 3198607"/>
              <a:gd name="connsiteY45" fmla="*/ 1861073 h 2237591"/>
              <a:gd name="connsiteX46" fmla="*/ 2779059 w 3198607"/>
              <a:gd name="connsiteY46" fmla="*/ 1839558 h 2237591"/>
              <a:gd name="connsiteX47" fmla="*/ 2796989 w 3198607"/>
              <a:gd name="connsiteY47" fmla="*/ 1810871 h 2237591"/>
              <a:gd name="connsiteX48" fmla="*/ 2800574 w 3198607"/>
              <a:gd name="connsiteY48" fmla="*/ 1775012 h 2237591"/>
              <a:gd name="connsiteX49" fmla="*/ 2793403 w 3198607"/>
              <a:gd name="connsiteY49" fmla="*/ 1746325 h 2237591"/>
              <a:gd name="connsiteX50" fmla="*/ 2771887 w 3198607"/>
              <a:gd name="connsiteY50" fmla="*/ 1706880 h 2237591"/>
              <a:gd name="connsiteX51" fmla="*/ 2743200 w 3198607"/>
              <a:gd name="connsiteY51" fmla="*/ 1681779 h 2237591"/>
              <a:gd name="connsiteX52" fmla="*/ 2678654 w 3198607"/>
              <a:gd name="connsiteY52" fmla="*/ 1635163 h 2237591"/>
              <a:gd name="connsiteX53" fmla="*/ 2427643 w 3198607"/>
              <a:gd name="connsiteY53" fmla="*/ 1473798 h 2237591"/>
              <a:gd name="connsiteX54" fmla="*/ 2183803 w 3198607"/>
              <a:gd name="connsiteY54" fmla="*/ 1323191 h 2237591"/>
              <a:gd name="connsiteX55" fmla="*/ 1785770 w 3198607"/>
              <a:gd name="connsiteY55" fmla="*/ 1097280 h 2237591"/>
              <a:gd name="connsiteX56" fmla="*/ 1563445 w 3198607"/>
              <a:gd name="connsiteY56" fmla="*/ 978946 h 2237591"/>
              <a:gd name="connsiteX57" fmla="*/ 1255059 w 3198607"/>
              <a:gd name="connsiteY57" fmla="*/ 824753 h 2237591"/>
              <a:gd name="connsiteX58" fmla="*/ 871370 w 3198607"/>
              <a:gd name="connsiteY58" fmla="*/ 638287 h 2237591"/>
              <a:gd name="connsiteX59" fmla="*/ 573741 w 3198607"/>
              <a:gd name="connsiteY59" fmla="*/ 509196 h 2237591"/>
              <a:gd name="connsiteX60" fmla="*/ 362174 w 3198607"/>
              <a:gd name="connsiteY60" fmla="*/ 412377 h 2237591"/>
              <a:gd name="connsiteX61" fmla="*/ 147021 w 3198607"/>
              <a:gd name="connsiteY61" fmla="*/ 304800 h 2237591"/>
              <a:gd name="connsiteX62" fmla="*/ 121920 w 3198607"/>
              <a:gd name="connsiteY62" fmla="*/ 283285 h 2237591"/>
              <a:gd name="connsiteX63" fmla="*/ 68132 w 3198607"/>
              <a:gd name="connsiteY63" fmla="*/ 222325 h 2237591"/>
              <a:gd name="connsiteX64" fmla="*/ 0 w 3198607"/>
              <a:gd name="connsiteY64" fmla="*/ 143436 h 2237591"/>
              <a:gd name="connsiteX65" fmla="*/ 0 w 3198607"/>
              <a:gd name="connsiteY65" fmla="*/ 125506 h 2237591"/>
              <a:gd name="connsiteX66" fmla="*/ 100405 w 3198607"/>
              <a:gd name="connsiteY66" fmla="*/ 0 h 2237591"/>
              <a:gd name="connsiteX67" fmla="*/ 111163 w 3198607"/>
              <a:gd name="connsiteY67" fmla="*/ 3586 h 2237591"/>
              <a:gd name="connsiteX68" fmla="*/ 125506 w 3198607"/>
              <a:gd name="connsiteY68" fmla="*/ 14344 h 2237591"/>
              <a:gd name="connsiteX69" fmla="*/ 150607 w 3198607"/>
              <a:gd name="connsiteY69" fmla="*/ 57374 h 2237591"/>
              <a:gd name="connsiteX70" fmla="*/ 197224 w 3198607"/>
              <a:gd name="connsiteY70" fmla="*/ 111163 h 2237591"/>
              <a:gd name="connsiteX71" fmla="*/ 258184 w 3198607"/>
              <a:gd name="connsiteY71" fmla="*/ 175709 h 2237591"/>
              <a:gd name="connsiteX72" fmla="*/ 311972 w 3198607"/>
              <a:gd name="connsiteY72" fmla="*/ 215153 h 2237591"/>
              <a:gd name="connsiteX73" fmla="*/ 398033 w 3198607"/>
              <a:gd name="connsiteY73" fmla="*/ 261770 h 2237591"/>
              <a:gd name="connsiteX74" fmla="*/ 502024 w 3198607"/>
              <a:gd name="connsiteY74" fmla="*/ 304800 h 2237591"/>
              <a:gd name="connsiteX75" fmla="*/ 613186 w 3198607"/>
              <a:gd name="connsiteY75" fmla="*/ 355003 h 2237591"/>
              <a:gd name="connsiteX76" fmla="*/ 731520 w 3198607"/>
              <a:gd name="connsiteY76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87793 w 3198607"/>
              <a:gd name="connsiteY41" fmla="*/ 2015266 h 2237591"/>
              <a:gd name="connsiteX42" fmla="*/ 2409713 w 3198607"/>
              <a:gd name="connsiteY42" fmla="*/ 1986579 h 2237591"/>
              <a:gd name="connsiteX43" fmla="*/ 2617694 w 3198607"/>
              <a:gd name="connsiteY43" fmla="*/ 1918447 h 2237591"/>
              <a:gd name="connsiteX44" fmla="*/ 2746786 w 3198607"/>
              <a:gd name="connsiteY44" fmla="*/ 1861073 h 2237591"/>
              <a:gd name="connsiteX45" fmla="*/ 2779059 w 3198607"/>
              <a:gd name="connsiteY45" fmla="*/ 1839558 h 2237591"/>
              <a:gd name="connsiteX46" fmla="*/ 2796989 w 3198607"/>
              <a:gd name="connsiteY46" fmla="*/ 1810871 h 2237591"/>
              <a:gd name="connsiteX47" fmla="*/ 2800574 w 3198607"/>
              <a:gd name="connsiteY47" fmla="*/ 1775012 h 2237591"/>
              <a:gd name="connsiteX48" fmla="*/ 2793403 w 3198607"/>
              <a:gd name="connsiteY48" fmla="*/ 1746325 h 2237591"/>
              <a:gd name="connsiteX49" fmla="*/ 2771887 w 3198607"/>
              <a:gd name="connsiteY49" fmla="*/ 1706880 h 2237591"/>
              <a:gd name="connsiteX50" fmla="*/ 2743200 w 3198607"/>
              <a:gd name="connsiteY50" fmla="*/ 1681779 h 2237591"/>
              <a:gd name="connsiteX51" fmla="*/ 2678654 w 3198607"/>
              <a:gd name="connsiteY51" fmla="*/ 1635163 h 2237591"/>
              <a:gd name="connsiteX52" fmla="*/ 2427643 w 3198607"/>
              <a:gd name="connsiteY52" fmla="*/ 1473798 h 2237591"/>
              <a:gd name="connsiteX53" fmla="*/ 2183803 w 3198607"/>
              <a:gd name="connsiteY53" fmla="*/ 1323191 h 2237591"/>
              <a:gd name="connsiteX54" fmla="*/ 1785770 w 3198607"/>
              <a:gd name="connsiteY54" fmla="*/ 1097280 h 2237591"/>
              <a:gd name="connsiteX55" fmla="*/ 1563445 w 3198607"/>
              <a:gd name="connsiteY55" fmla="*/ 978946 h 2237591"/>
              <a:gd name="connsiteX56" fmla="*/ 1255059 w 3198607"/>
              <a:gd name="connsiteY56" fmla="*/ 824753 h 2237591"/>
              <a:gd name="connsiteX57" fmla="*/ 871370 w 3198607"/>
              <a:gd name="connsiteY57" fmla="*/ 638287 h 2237591"/>
              <a:gd name="connsiteX58" fmla="*/ 573741 w 3198607"/>
              <a:gd name="connsiteY58" fmla="*/ 509196 h 2237591"/>
              <a:gd name="connsiteX59" fmla="*/ 362174 w 3198607"/>
              <a:gd name="connsiteY59" fmla="*/ 412377 h 2237591"/>
              <a:gd name="connsiteX60" fmla="*/ 147021 w 3198607"/>
              <a:gd name="connsiteY60" fmla="*/ 304800 h 2237591"/>
              <a:gd name="connsiteX61" fmla="*/ 121920 w 3198607"/>
              <a:gd name="connsiteY61" fmla="*/ 283285 h 2237591"/>
              <a:gd name="connsiteX62" fmla="*/ 68132 w 3198607"/>
              <a:gd name="connsiteY62" fmla="*/ 222325 h 2237591"/>
              <a:gd name="connsiteX63" fmla="*/ 0 w 3198607"/>
              <a:gd name="connsiteY63" fmla="*/ 143436 h 2237591"/>
              <a:gd name="connsiteX64" fmla="*/ 0 w 3198607"/>
              <a:gd name="connsiteY64" fmla="*/ 125506 h 2237591"/>
              <a:gd name="connsiteX65" fmla="*/ 100405 w 3198607"/>
              <a:gd name="connsiteY65" fmla="*/ 0 h 2237591"/>
              <a:gd name="connsiteX66" fmla="*/ 111163 w 3198607"/>
              <a:gd name="connsiteY66" fmla="*/ 3586 h 2237591"/>
              <a:gd name="connsiteX67" fmla="*/ 125506 w 3198607"/>
              <a:gd name="connsiteY67" fmla="*/ 14344 h 2237591"/>
              <a:gd name="connsiteX68" fmla="*/ 150607 w 3198607"/>
              <a:gd name="connsiteY68" fmla="*/ 57374 h 2237591"/>
              <a:gd name="connsiteX69" fmla="*/ 197224 w 3198607"/>
              <a:gd name="connsiteY69" fmla="*/ 111163 h 2237591"/>
              <a:gd name="connsiteX70" fmla="*/ 258184 w 3198607"/>
              <a:gd name="connsiteY70" fmla="*/ 175709 h 2237591"/>
              <a:gd name="connsiteX71" fmla="*/ 311972 w 3198607"/>
              <a:gd name="connsiteY71" fmla="*/ 215153 h 2237591"/>
              <a:gd name="connsiteX72" fmla="*/ 398033 w 3198607"/>
              <a:gd name="connsiteY72" fmla="*/ 261770 h 2237591"/>
              <a:gd name="connsiteX73" fmla="*/ 502024 w 3198607"/>
              <a:gd name="connsiteY73" fmla="*/ 304800 h 2237591"/>
              <a:gd name="connsiteX74" fmla="*/ 613186 w 3198607"/>
              <a:gd name="connsiteY74" fmla="*/ 355003 h 2237591"/>
              <a:gd name="connsiteX75" fmla="*/ 731520 w 3198607"/>
              <a:gd name="connsiteY75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87793 w 3198607"/>
              <a:gd name="connsiteY40" fmla="*/ 2015266 h 2237591"/>
              <a:gd name="connsiteX41" fmla="*/ 2409713 w 3198607"/>
              <a:gd name="connsiteY41" fmla="*/ 1986579 h 2237591"/>
              <a:gd name="connsiteX42" fmla="*/ 2617694 w 3198607"/>
              <a:gd name="connsiteY42" fmla="*/ 1918447 h 2237591"/>
              <a:gd name="connsiteX43" fmla="*/ 2746786 w 3198607"/>
              <a:gd name="connsiteY43" fmla="*/ 1861073 h 2237591"/>
              <a:gd name="connsiteX44" fmla="*/ 2779059 w 3198607"/>
              <a:gd name="connsiteY44" fmla="*/ 1839558 h 2237591"/>
              <a:gd name="connsiteX45" fmla="*/ 2796989 w 3198607"/>
              <a:gd name="connsiteY45" fmla="*/ 1810871 h 2237591"/>
              <a:gd name="connsiteX46" fmla="*/ 2800574 w 3198607"/>
              <a:gd name="connsiteY46" fmla="*/ 1775012 h 2237591"/>
              <a:gd name="connsiteX47" fmla="*/ 2793403 w 3198607"/>
              <a:gd name="connsiteY47" fmla="*/ 1746325 h 2237591"/>
              <a:gd name="connsiteX48" fmla="*/ 2771887 w 3198607"/>
              <a:gd name="connsiteY48" fmla="*/ 1706880 h 2237591"/>
              <a:gd name="connsiteX49" fmla="*/ 2743200 w 3198607"/>
              <a:gd name="connsiteY49" fmla="*/ 1681779 h 2237591"/>
              <a:gd name="connsiteX50" fmla="*/ 2678654 w 3198607"/>
              <a:gd name="connsiteY50" fmla="*/ 1635163 h 2237591"/>
              <a:gd name="connsiteX51" fmla="*/ 2427643 w 3198607"/>
              <a:gd name="connsiteY51" fmla="*/ 1473798 h 2237591"/>
              <a:gd name="connsiteX52" fmla="*/ 2183803 w 3198607"/>
              <a:gd name="connsiteY52" fmla="*/ 1323191 h 2237591"/>
              <a:gd name="connsiteX53" fmla="*/ 1785770 w 3198607"/>
              <a:gd name="connsiteY53" fmla="*/ 1097280 h 2237591"/>
              <a:gd name="connsiteX54" fmla="*/ 1563445 w 3198607"/>
              <a:gd name="connsiteY54" fmla="*/ 978946 h 2237591"/>
              <a:gd name="connsiteX55" fmla="*/ 1255059 w 3198607"/>
              <a:gd name="connsiteY55" fmla="*/ 824753 h 2237591"/>
              <a:gd name="connsiteX56" fmla="*/ 871370 w 3198607"/>
              <a:gd name="connsiteY56" fmla="*/ 638287 h 2237591"/>
              <a:gd name="connsiteX57" fmla="*/ 573741 w 3198607"/>
              <a:gd name="connsiteY57" fmla="*/ 509196 h 2237591"/>
              <a:gd name="connsiteX58" fmla="*/ 362174 w 3198607"/>
              <a:gd name="connsiteY58" fmla="*/ 412377 h 2237591"/>
              <a:gd name="connsiteX59" fmla="*/ 147021 w 3198607"/>
              <a:gd name="connsiteY59" fmla="*/ 304800 h 2237591"/>
              <a:gd name="connsiteX60" fmla="*/ 121920 w 3198607"/>
              <a:gd name="connsiteY60" fmla="*/ 283285 h 2237591"/>
              <a:gd name="connsiteX61" fmla="*/ 68132 w 3198607"/>
              <a:gd name="connsiteY61" fmla="*/ 222325 h 2237591"/>
              <a:gd name="connsiteX62" fmla="*/ 0 w 3198607"/>
              <a:gd name="connsiteY62" fmla="*/ 143436 h 2237591"/>
              <a:gd name="connsiteX63" fmla="*/ 0 w 3198607"/>
              <a:gd name="connsiteY63" fmla="*/ 125506 h 2237591"/>
              <a:gd name="connsiteX64" fmla="*/ 100405 w 3198607"/>
              <a:gd name="connsiteY64" fmla="*/ 0 h 2237591"/>
              <a:gd name="connsiteX65" fmla="*/ 111163 w 3198607"/>
              <a:gd name="connsiteY65" fmla="*/ 3586 h 2237591"/>
              <a:gd name="connsiteX66" fmla="*/ 125506 w 3198607"/>
              <a:gd name="connsiteY66" fmla="*/ 14344 h 2237591"/>
              <a:gd name="connsiteX67" fmla="*/ 150607 w 3198607"/>
              <a:gd name="connsiteY67" fmla="*/ 57374 h 2237591"/>
              <a:gd name="connsiteX68" fmla="*/ 197224 w 3198607"/>
              <a:gd name="connsiteY68" fmla="*/ 111163 h 2237591"/>
              <a:gd name="connsiteX69" fmla="*/ 258184 w 3198607"/>
              <a:gd name="connsiteY69" fmla="*/ 175709 h 2237591"/>
              <a:gd name="connsiteX70" fmla="*/ 311972 w 3198607"/>
              <a:gd name="connsiteY70" fmla="*/ 215153 h 2237591"/>
              <a:gd name="connsiteX71" fmla="*/ 398033 w 3198607"/>
              <a:gd name="connsiteY71" fmla="*/ 261770 h 2237591"/>
              <a:gd name="connsiteX72" fmla="*/ 502024 w 3198607"/>
              <a:gd name="connsiteY72" fmla="*/ 304800 h 2237591"/>
              <a:gd name="connsiteX73" fmla="*/ 613186 w 3198607"/>
              <a:gd name="connsiteY73" fmla="*/ 355003 h 2237591"/>
              <a:gd name="connsiteX74" fmla="*/ 731520 w 3198607"/>
              <a:gd name="connsiteY74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7793 w 3198607"/>
              <a:gd name="connsiteY39" fmla="*/ 2015266 h 2237591"/>
              <a:gd name="connsiteX40" fmla="*/ 2409713 w 3198607"/>
              <a:gd name="connsiteY40" fmla="*/ 1986579 h 2237591"/>
              <a:gd name="connsiteX41" fmla="*/ 2617694 w 3198607"/>
              <a:gd name="connsiteY41" fmla="*/ 1918447 h 2237591"/>
              <a:gd name="connsiteX42" fmla="*/ 2746786 w 3198607"/>
              <a:gd name="connsiteY42" fmla="*/ 1861073 h 2237591"/>
              <a:gd name="connsiteX43" fmla="*/ 2779059 w 3198607"/>
              <a:gd name="connsiteY43" fmla="*/ 1839558 h 2237591"/>
              <a:gd name="connsiteX44" fmla="*/ 2796989 w 3198607"/>
              <a:gd name="connsiteY44" fmla="*/ 1810871 h 2237591"/>
              <a:gd name="connsiteX45" fmla="*/ 2800574 w 3198607"/>
              <a:gd name="connsiteY45" fmla="*/ 1775012 h 2237591"/>
              <a:gd name="connsiteX46" fmla="*/ 2793403 w 3198607"/>
              <a:gd name="connsiteY46" fmla="*/ 1746325 h 2237591"/>
              <a:gd name="connsiteX47" fmla="*/ 2771887 w 3198607"/>
              <a:gd name="connsiteY47" fmla="*/ 1706880 h 2237591"/>
              <a:gd name="connsiteX48" fmla="*/ 2743200 w 3198607"/>
              <a:gd name="connsiteY48" fmla="*/ 1681779 h 2237591"/>
              <a:gd name="connsiteX49" fmla="*/ 2678654 w 3198607"/>
              <a:gd name="connsiteY49" fmla="*/ 1635163 h 2237591"/>
              <a:gd name="connsiteX50" fmla="*/ 2427643 w 3198607"/>
              <a:gd name="connsiteY50" fmla="*/ 1473798 h 2237591"/>
              <a:gd name="connsiteX51" fmla="*/ 2183803 w 3198607"/>
              <a:gd name="connsiteY51" fmla="*/ 1323191 h 2237591"/>
              <a:gd name="connsiteX52" fmla="*/ 1785770 w 3198607"/>
              <a:gd name="connsiteY52" fmla="*/ 1097280 h 2237591"/>
              <a:gd name="connsiteX53" fmla="*/ 1563445 w 3198607"/>
              <a:gd name="connsiteY53" fmla="*/ 978946 h 2237591"/>
              <a:gd name="connsiteX54" fmla="*/ 1255059 w 3198607"/>
              <a:gd name="connsiteY54" fmla="*/ 824753 h 2237591"/>
              <a:gd name="connsiteX55" fmla="*/ 871370 w 3198607"/>
              <a:gd name="connsiteY55" fmla="*/ 638287 h 2237591"/>
              <a:gd name="connsiteX56" fmla="*/ 573741 w 3198607"/>
              <a:gd name="connsiteY56" fmla="*/ 509196 h 2237591"/>
              <a:gd name="connsiteX57" fmla="*/ 362174 w 3198607"/>
              <a:gd name="connsiteY57" fmla="*/ 412377 h 2237591"/>
              <a:gd name="connsiteX58" fmla="*/ 147021 w 3198607"/>
              <a:gd name="connsiteY58" fmla="*/ 304800 h 2237591"/>
              <a:gd name="connsiteX59" fmla="*/ 121920 w 3198607"/>
              <a:gd name="connsiteY59" fmla="*/ 283285 h 2237591"/>
              <a:gd name="connsiteX60" fmla="*/ 68132 w 3198607"/>
              <a:gd name="connsiteY60" fmla="*/ 222325 h 2237591"/>
              <a:gd name="connsiteX61" fmla="*/ 0 w 3198607"/>
              <a:gd name="connsiteY61" fmla="*/ 143436 h 2237591"/>
              <a:gd name="connsiteX62" fmla="*/ 0 w 3198607"/>
              <a:gd name="connsiteY62" fmla="*/ 125506 h 2237591"/>
              <a:gd name="connsiteX63" fmla="*/ 100405 w 3198607"/>
              <a:gd name="connsiteY63" fmla="*/ 0 h 2237591"/>
              <a:gd name="connsiteX64" fmla="*/ 111163 w 3198607"/>
              <a:gd name="connsiteY64" fmla="*/ 3586 h 2237591"/>
              <a:gd name="connsiteX65" fmla="*/ 125506 w 3198607"/>
              <a:gd name="connsiteY65" fmla="*/ 14344 h 2237591"/>
              <a:gd name="connsiteX66" fmla="*/ 150607 w 3198607"/>
              <a:gd name="connsiteY66" fmla="*/ 57374 h 2237591"/>
              <a:gd name="connsiteX67" fmla="*/ 197224 w 3198607"/>
              <a:gd name="connsiteY67" fmla="*/ 111163 h 2237591"/>
              <a:gd name="connsiteX68" fmla="*/ 258184 w 3198607"/>
              <a:gd name="connsiteY68" fmla="*/ 175709 h 2237591"/>
              <a:gd name="connsiteX69" fmla="*/ 311972 w 3198607"/>
              <a:gd name="connsiteY69" fmla="*/ 215153 h 2237591"/>
              <a:gd name="connsiteX70" fmla="*/ 398033 w 3198607"/>
              <a:gd name="connsiteY70" fmla="*/ 261770 h 2237591"/>
              <a:gd name="connsiteX71" fmla="*/ 502024 w 3198607"/>
              <a:gd name="connsiteY71" fmla="*/ 304800 h 2237591"/>
              <a:gd name="connsiteX72" fmla="*/ 613186 w 3198607"/>
              <a:gd name="connsiteY72" fmla="*/ 355003 h 2237591"/>
              <a:gd name="connsiteX73" fmla="*/ 731520 w 3198607"/>
              <a:gd name="connsiteY73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409713 w 3198607"/>
              <a:gd name="connsiteY39" fmla="*/ 1986579 h 2237591"/>
              <a:gd name="connsiteX40" fmla="*/ 2617694 w 3198607"/>
              <a:gd name="connsiteY40" fmla="*/ 1918447 h 2237591"/>
              <a:gd name="connsiteX41" fmla="*/ 2746786 w 3198607"/>
              <a:gd name="connsiteY41" fmla="*/ 1861073 h 2237591"/>
              <a:gd name="connsiteX42" fmla="*/ 2779059 w 3198607"/>
              <a:gd name="connsiteY42" fmla="*/ 1839558 h 2237591"/>
              <a:gd name="connsiteX43" fmla="*/ 2796989 w 3198607"/>
              <a:gd name="connsiteY43" fmla="*/ 1810871 h 2237591"/>
              <a:gd name="connsiteX44" fmla="*/ 2800574 w 3198607"/>
              <a:gd name="connsiteY44" fmla="*/ 1775012 h 2237591"/>
              <a:gd name="connsiteX45" fmla="*/ 2793403 w 3198607"/>
              <a:gd name="connsiteY45" fmla="*/ 1746325 h 2237591"/>
              <a:gd name="connsiteX46" fmla="*/ 2771887 w 3198607"/>
              <a:gd name="connsiteY46" fmla="*/ 1706880 h 2237591"/>
              <a:gd name="connsiteX47" fmla="*/ 2743200 w 3198607"/>
              <a:gd name="connsiteY47" fmla="*/ 1681779 h 2237591"/>
              <a:gd name="connsiteX48" fmla="*/ 2678654 w 3198607"/>
              <a:gd name="connsiteY48" fmla="*/ 1635163 h 2237591"/>
              <a:gd name="connsiteX49" fmla="*/ 2427643 w 3198607"/>
              <a:gd name="connsiteY49" fmla="*/ 1473798 h 2237591"/>
              <a:gd name="connsiteX50" fmla="*/ 2183803 w 3198607"/>
              <a:gd name="connsiteY50" fmla="*/ 1323191 h 2237591"/>
              <a:gd name="connsiteX51" fmla="*/ 1785770 w 3198607"/>
              <a:gd name="connsiteY51" fmla="*/ 1097280 h 2237591"/>
              <a:gd name="connsiteX52" fmla="*/ 1563445 w 3198607"/>
              <a:gd name="connsiteY52" fmla="*/ 978946 h 2237591"/>
              <a:gd name="connsiteX53" fmla="*/ 1255059 w 3198607"/>
              <a:gd name="connsiteY53" fmla="*/ 824753 h 2237591"/>
              <a:gd name="connsiteX54" fmla="*/ 871370 w 3198607"/>
              <a:gd name="connsiteY54" fmla="*/ 638287 h 2237591"/>
              <a:gd name="connsiteX55" fmla="*/ 573741 w 3198607"/>
              <a:gd name="connsiteY55" fmla="*/ 509196 h 2237591"/>
              <a:gd name="connsiteX56" fmla="*/ 362174 w 3198607"/>
              <a:gd name="connsiteY56" fmla="*/ 412377 h 2237591"/>
              <a:gd name="connsiteX57" fmla="*/ 147021 w 3198607"/>
              <a:gd name="connsiteY57" fmla="*/ 304800 h 2237591"/>
              <a:gd name="connsiteX58" fmla="*/ 121920 w 3198607"/>
              <a:gd name="connsiteY58" fmla="*/ 283285 h 2237591"/>
              <a:gd name="connsiteX59" fmla="*/ 68132 w 3198607"/>
              <a:gd name="connsiteY59" fmla="*/ 222325 h 2237591"/>
              <a:gd name="connsiteX60" fmla="*/ 0 w 3198607"/>
              <a:gd name="connsiteY60" fmla="*/ 143436 h 2237591"/>
              <a:gd name="connsiteX61" fmla="*/ 0 w 3198607"/>
              <a:gd name="connsiteY61" fmla="*/ 125506 h 2237591"/>
              <a:gd name="connsiteX62" fmla="*/ 100405 w 3198607"/>
              <a:gd name="connsiteY62" fmla="*/ 0 h 2237591"/>
              <a:gd name="connsiteX63" fmla="*/ 111163 w 3198607"/>
              <a:gd name="connsiteY63" fmla="*/ 3586 h 2237591"/>
              <a:gd name="connsiteX64" fmla="*/ 125506 w 3198607"/>
              <a:gd name="connsiteY64" fmla="*/ 14344 h 2237591"/>
              <a:gd name="connsiteX65" fmla="*/ 150607 w 3198607"/>
              <a:gd name="connsiteY65" fmla="*/ 57374 h 2237591"/>
              <a:gd name="connsiteX66" fmla="*/ 197224 w 3198607"/>
              <a:gd name="connsiteY66" fmla="*/ 111163 h 2237591"/>
              <a:gd name="connsiteX67" fmla="*/ 258184 w 3198607"/>
              <a:gd name="connsiteY67" fmla="*/ 175709 h 2237591"/>
              <a:gd name="connsiteX68" fmla="*/ 311972 w 3198607"/>
              <a:gd name="connsiteY68" fmla="*/ 215153 h 2237591"/>
              <a:gd name="connsiteX69" fmla="*/ 398033 w 3198607"/>
              <a:gd name="connsiteY69" fmla="*/ 261770 h 2237591"/>
              <a:gd name="connsiteX70" fmla="*/ 502024 w 3198607"/>
              <a:gd name="connsiteY70" fmla="*/ 304800 h 2237591"/>
              <a:gd name="connsiteX71" fmla="*/ 613186 w 3198607"/>
              <a:gd name="connsiteY71" fmla="*/ 355003 h 2237591"/>
              <a:gd name="connsiteX72" fmla="*/ 731520 w 3198607"/>
              <a:gd name="connsiteY72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617694 w 3198607"/>
              <a:gd name="connsiteY39" fmla="*/ 1918447 h 2237591"/>
              <a:gd name="connsiteX40" fmla="*/ 2746786 w 3198607"/>
              <a:gd name="connsiteY40" fmla="*/ 1861073 h 2237591"/>
              <a:gd name="connsiteX41" fmla="*/ 2779059 w 3198607"/>
              <a:gd name="connsiteY41" fmla="*/ 1839558 h 2237591"/>
              <a:gd name="connsiteX42" fmla="*/ 2796989 w 3198607"/>
              <a:gd name="connsiteY42" fmla="*/ 1810871 h 2237591"/>
              <a:gd name="connsiteX43" fmla="*/ 2800574 w 3198607"/>
              <a:gd name="connsiteY43" fmla="*/ 1775012 h 2237591"/>
              <a:gd name="connsiteX44" fmla="*/ 2793403 w 3198607"/>
              <a:gd name="connsiteY44" fmla="*/ 1746325 h 2237591"/>
              <a:gd name="connsiteX45" fmla="*/ 2771887 w 3198607"/>
              <a:gd name="connsiteY45" fmla="*/ 1706880 h 2237591"/>
              <a:gd name="connsiteX46" fmla="*/ 2743200 w 3198607"/>
              <a:gd name="connsiteY46" fmla="*/ 1681779 h 2237591"/>
              <a:gd name="connsiteX47" fmla="*/ 2678654 w 3198607"/>
              <a:gd name="connsiteY47" fmla="*/ 1635163 h 2237591"/>
              <a:gd name="connsiteX48" fmla="*/ 2427643 w 3198607"/>
              <a:gd name="connsiteY48" fmla="*/ 1473798 h 2237591"/>
              <a:gd name="connsiteX49" fmla="*/ 2183803 w 3198607"/>
              <a:gd name="connsiteY49" fmla="*/ 1323191 h 2237591"/>
              <a:gd name="connsiteX50" fmla="*/ 1785770 w 3198607"/>
              <a:gd name="connsiteY50" fmla="*/ 1097280 h 2237591"/>
              <a:gd name="connsiteX51" fmla="*/ 1563445 w 3198607"/>
              <a:gd name="connsiteY51" fmla="*/ 978946 h 2237591"/>
              <a:gd name="connsiteX52" fmla="*/ 1255059 w 3198607"/>
              <a:gd name="connsiteY52" fmla="*/ 824753 h 2237591"/>
              <a:gd name="connsiteX53" fmla="*/ 871370 w 3198607"/>
              <a:gd name="connsiteY53" fmla="*/ 638287 h 2237591"/>
              <a:gd name="connsiteX54" fmla="*/ 573741 w 3198607"/>
              <a:gd name="connsiteY54" fmla="*/ 509196 h 2237591"/>
              <a:gd name="connsiteX55" fmla="*/ 362174 w 3198607"/>
              <a:gd name="connsiteY55" fmla="*/ 412377 h 2237591"/>
              <a:gd name="connsiteX56" fmla="*/ 147021 w 3198607"/>
              <a:gd name="connsiteY56" fmla="*/ 304800 h 2237591"/>
              <a:gd name="connsiteX57" fmla="*/ 121920 w 3198607"/>
              <a:gd name="connsiteY57" fmla="*/ 283285 h 2237591"/>
              <a:gd name="connsiteX58" fmla="*/ 68132 w 3198607"/>
              <a:gd name="connsiteY58" fmla="*/ 222325 h 2237591"/>
              <a:gd name="connsiteX59" fmla="*/ 0 w 3198607"/>
              <a:gd name="connsiteY59" fmla="*/ 143436 h 2237591"/>
              <a:gd name="connsiteX60" fmla="*/ 0 w 3198607"/>
              <a:gd name="connsiteY60" fmla="*/ 125506 h 2237591"/>
              <a:gd name="connsiteX61" fmla="*/ 100405 w 3198607"/>
              <a:gd name="connsiteY61" fmla="*/ 0 h 2237591"/>
              <a:gd name="connsiteX62" fmla="*/ 111163 w 3198607"/>
              <a:gd name="connsiteY62" fmla="*/ 3586 h 2237591"/>
              <a:gd name="connsiteX63" fmla="*/ 125506 w 3198607"/>
              <a:gd name="connsiteY63" fmla="*/ 14344 h 2237591"/>
              <a:gd name="connsiteX64" fmla="*/ 150607 w 3198607"/>
              <a:gd name="connsiteY64" fmla="*/ 57374 h 2237591"/>
              <a:gd name="connsiteX65" fmla="*/ 197224 w 3198607"/>
              <a:gd name="connsiteY65" fmla="*/ 111163 h 2237591"/>
              <a:gd name="connsiteX66" fmla="*/ 258184 w 3198607"/>
              <a:gd name="connsiteY66" fmla="*/ 175709 h 2237591"/>
              <a:gd name="connsiteX67" fmla="*/ 311972 w 3198607"/>
              <a:gd name="connsiteY67" fmla="*/ 215153 h 2237591"/>
              <a:gd name="connsiteX68" fmla="*/ 398033 w 3198607"/>
              <a:gd name="connsiteY68" fmla="*/ 261770 h 2237591"/>
              <a:gd name="connsiteX69" fmla="*/ 502024 w 3198607"/>
              <a:gd name="connsiteY69" fmla="*/ 304800 h 2237591"/>
              <a:gd name="connsiteX70" fmla="*/ 613186 w 3198607"/>
              <a:gd name="connsiteY70" fmla="*/ 355003 h 2237591"/>
              <a:gd name="connsiteX71" fmla="*/ 731520 w 3198607"/>
              <a:gd name="connsiteY71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617694 w 3198607"/>
              <a:gd name="connsiteY38" fmla="*/ 1918447 h 2237591"/>
              <a:gd name="connsiteX39" fmla="*/ 2746786 w 3198607"/>
              <a:gd name="connsiteY39" fmla="*/ 1861073 h 2237591"/>
              <a:gd name="connsiteX40" fmla="*/ 2779059 w 3198607"/>
              <a:gd name="connsiteY40" fmla="*/ 1839558 h 2237591"/>
              <a:gd name="connsiteX41" fmla="*/ 2796989 w 3198607"/>
              <a:gd name="connsiteY41" fmla="*/ 1810871 h 2237591"/>
              <a:gd name="connsiteX42" fmla="*/ 2800574 w 3198607"/>
              <a:gd name="connsiteY42" fmla="*/ 1775012 h 2237591"/>
              <a:gd name="connsiteX43" fmla="*/ 2793403 w 3198607"/>
              <a:gd name="connsiteY43" fmla="*/ 1746325 h 2237591"/>
              <a:gd name="connsiteX44" fmla="*/ 2771887 w 3198607"/>
              <a:gd name="connsiteY44" fmla="*/ 1706880 h 2237591"/>
              <a:gd name="connsiteX45" fmla="*/ 2743200 w 3198607"/>
              <a:gd name="connsiteY45" fmla="*/ 1681779 h 2237591"/>
              <a:gd name="connsiteX46" fmla="*/ 2678654 w 3198607"/>
              <a:gd name="connsiteY46" fmla="*/ 1635163 h 2237591"/>
              <a:gd name="connsiteX47" fmla="*/ 2427643 w 3198607"/>
              <a:gd name="connsiteY47" fmla="*/ 1473798 h 2237591"/>
              <a:gd name="connsiteX48" fmla="*/ 2183803 w 3198607"/>
              <a:gd name="connsiteY48" fmla="*/ 1323191 h 2237591"/>
              <a:gd name="connsiteX49" fmla="*/ 1785770 w 3198607"/>
              <a:gd name="connsiteY49" fmla="*/ 1097280 h 2237591"/>
              <a:gd name="connsiteX50" fmla="*/ 1563445 w 3198607"/>
              <a:gd name="connsiteY50" fmla="*/ 978946 h 2237591"/>
              <a:gd name="connsiteX51" fmla="*/ 1255059 w 3198607"/>
              <a:gd name="connsiteY51" fmla="*/ 824753 h 2237591"/>
              <a:gd name="connsiteX52" fmla="*/ 871370 w 3198607"/>
              <a:gd name="connsiteY52" fmla="*/ 638287 h 2237591"/>
              <a:gd name="connsiteX53" fmla="*/ 573741 w 3198607"/>
              <a:gd name="connsiteY53" fmla="*/ 509196 h 2237591"/>
              <a:gd name="connsiteX54" fmla="*/ 362174 w 3198607"/>
              <a:gd name="connsiteY54" fmla="*/ 412377 h 2237591"/>
              <a:gd name="connsiteX55" fmla="*/ 147021 w 3198607"/>
              <a:gd name="connsiteY55" fmla="*/ 304800 h 2237591"/>
              <a:gd name="connsiteX56" fmla="*/ 121920 w 3198607"/>
              <a:gd name="connsiteY56" fmla="*/ 283285 h 2237591"/>
              <a:gd name="connsiteX57" fmla="*/ 68132 w 3198607"/>
              <a:gd name="connsiteY57" fmla="*/ 222325 h 2237591"/>
              <a:gd name="connsiteX58" fmla="*/ 0 w 3198607"/>
              <a:gd name="connsiteY58" fmla="*/ 143436 h 2237591"/>
              <a:gd name="connsiteX59" fmla="*/ 0 w 3198607"/>
              <a:gd name="connsiteY59" fmla="*/ 125506 h 2237591"/>
              <a:gd name="connsiteX60" fmla="*/ 100405 w 3198607"/>
              <a:gd name="connsiteY60" fmla="*/ 0 h 2237591"/>
              <a:gd name="connsiteX61" fmla="*/ 111163 w 3198607"/>
              <a:gd name="connsiteY61" fmla="*/ 3586 h 2237591"/>
              <a:gd name="connsiteX62" fmla="*/ 125506 w 3198607"/>
              <a:gd name="connsiteY62" fmla="*/ 14344 h 2237591"/>
              <a:gd name="connsiteX63" fmla="*/ 150607 w 3198607"/>
              <a:gd name="connsiteY63" fmla="*/ 57374 h 2237591"/>
              <a:gd name="connsiteX64" fmla="*/ 197224 w 3198607"/>
              <a:gd name="connsiteY64" fmla="*/ 111163 h 2237591"/>
              <a:gd name="connsiteX65" fmla="*/ 258184 w 3198607"/>
              <a:gd name="connsiteY65" fmla="*/ 175709 h 2237591"/>
              <a:gd name="connsiteX66" fmla="*/ 311972 w 3198607"/>
              <a:gd name="connsiteY66" fmla="*/ 215153 h 2237591"/>
              <a:gd name="connsiteX67" fmla="*/ 398033 w 3198607"/>
              <a:gd name="connsiteY67" fmla="*/ 261770 h 2237591"/>
              <a:gd name="connsiteX68" fmla="*/ 502024 w 3198607"/>
              <a:gd name="connsiteY68" fmla="*/ 304800 h 2237591"/>
              <a:gd name="connsiteX69" fmla="*/ 613186 w 3198607"/>
              <a:gd name="connsiteY69" fmla="*/ 355003 h 2237591"/>
              <a:gd name="connsiteX70" fmla="*/ 731520 w 3198607"/>
              <a:gd name="connsiteY70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617694 w 3198607"/>
              <a:gd name="connsiteY37" fmla="*/ 1918447 h 2237591"/>
              <a:gd name="connsiteX38" fmla="*/ 2746786 w 3198607"/>
              <a:gd name="connsiteY38" fmla="*/ 1861073 h 2237591"/>
              <a:gd name="connsiteX39" fmla="*/ 2779059 w 3198607"/>
              <a:gd name="connsiteY39" fmla="*/ 1839558 h 2237591"/>
              <a:gd name="connsiteX40" fmla="*/ 2796989 w 3198607"/>
              <a:gd name="connsiteY40" fmla="*/ 1810871 h 2237591"/>
              <a:gd name="connsiteX41" fmla="*/ 2800574 w 3198607"/>
              <a:gd name="connsiteY41" fmla="*/ 1775012 h 2237591"/>
              <a:gd name="connsiteX42" fmla="*/ 2793403 w 3198607"/>
              <a:gd name="connsiteY42" fmla="*/ 1746325 h 2237591"/>
              <a:gd name="connsiteX43" fmla="*/ 2771887 w 3198607"/>
              <a:gd name="connsiteY43" fmla="*/ 1706880 h 2237591"/>
              <a:gd name="connsiteX44" fmla="*/ 2743200 w 3198607"/>
              <a:gd name="connsiteY44" fmla="*/ 1681779 h 2237591"/>
              <a:gd name="connsiteX45" fmla="*/ 2678654 w 3198607"/>
              <a:gd name="connsiteY45" fmla="*/ 1635163 h 2237591"/>
              <a:gd name="connsiteX46" fmla="*/ 2427643 w 3198607"/>
              <a:gd name="connsiteY46" fmla="*/ 1473798 h 2237591"/>
              <a:gd name="connsiteX47" fmla="*/ 2183803 w 3198607"/>
              <a:gd name="connsiteY47" fmla="*/ 1323191 h 2237591"/>
              <a:gd name="connsiteX48" fmla="*/ 1785770 w 3198607"/>
              <a:gd name="connsiteY48" fmla="*/ 1097280 h 2237591"/>
              <a:gd name="connsiteX49" fmla="*/ 1563445 w 3198607"/>
              <a:gd name="connsiteY49" fmla="*/ 978946 h 2237591"/>
              <a:gd name="connsiteX50" fmla="*/ 1255059 w 3198607"/>
              <a:gd name="connsiteY50" fmla="*/ 824753 h 2237591"/>
              <a:gd name="connsiteX51" fmla="*/ 871370 w 3198607"/>
              <a:gd name="connsiteY51" fmla="*/ 638287 h 2237591"/>
              <a:gd name="connsiteX52" fmla="*/ 573741 w 3198607"/>
              <a:gd name="connsiteY52" fmla="*/ 509196 h 2237591"/>
              <a:gd name="connsiteX53" fmla="*/ 362174 w 3198607"/>
              <a:gd name="connsiteY53" fmla="*/ 412377 h 2237591"/>
              <a:gd name="connsiteX54" fmla="*/ 147021 w 3198607"/>
              <a:gd name="connsiteY54" fmla="*/ 304800 h 2237591"/>
              <a:gd name="connsiteX55" fmla="*/ 121920 w 3198607"/>
              <a:gd name="connsiteY55" fmla="*/ 283285 h 2237591"/>
              <a:gd name="connsiteX56" fmla="*/ 68132 w 3198607"/>
              <a:gd name="connsiteY56" fmla="*/ 222325 h 2237591"/>
              <a:gd name="connsiteX57" fmla="*/ 0 w 3198607"/>
              <a:gd name="connsiteY57" fmla="*/ 143436 h 2237591"/>
              <a:gd name="connsiteX58" fmla="*/ 0 w 3198607"/>
              <a:gd name="connsiteY58" fmla="*/ 125506 h 2237591"/>
              <a:gd name="connsiteX59" fmla="*/ 100405 w 3198607"/>
              <a:gd name="connsiteY59" fmla="*/ 0 h 2237591"/>
              <a:gd name="connsiteX60" fmla="*/ 111163 w 3198607"/>
              <a:gd name="connsiteY60" fmla="*/ 3586 h 2237591"/>
              <a:gd name="connsiteX61" fmla="*/ 125506 w 3198607"/>
              <a:gd name="connsiteY61" fmla="*/ 14344 h 2237591"/>
              <a:gd name="connsiteX62" fmla="*/ 150607 w 3198607"/>
              <a:gd name="connsiteY62" fmla="*/ 57374 h 2237591"/>
              <a:gd name="connsiteX63" fmla="*/ 197224 w 3198607"/>
              <a:gd name="connsiteY63" fmla="*/ 111163 h 2237591"/>
              <a:gd name="connsiteX64" fmla="*/ 258184 w 3198607"/>
              <a:gd name="connsiteY64" fmla="*/ 175709 h 2237591"/>
              <a:gd name="connsiteX65" fmla="*/ 311972 w 3198607"/>
              <a:gd name="connsiteY65" fmla="*/ 215153 h 2237591"/>
              <a:gd name="connsiteX66" fmla="*/ 398033 w 3198607"/>
              <a:gd name="connsiteY66" fmla="*/ 261770 h 2237591"/>
              <a:gd name="connsiteX67" fmla="*/ 502024 w 3198607"/>
              <a:gd name="connsiteY67" fmla="*/ 304800 h 2237591"/>
              <a:gd name="connsiteX68" fmla="*/ 613186 w 3198607"/>
              <a:gd name="connsiteY68" fmla="*/ 355003 h 2237591"/>
              <a:gd name="connsiteX69" fmla="*/ 731520 w 3198607"/>
              <a:gd name="connsiteY69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617694 w 3198607"/>
              <a:gd name="connsiteY36" fmla="*/ 1918447 h 2237591"/>
              <a:gd name="connsiteX37" fmla="*/ 2746786 w 3198607"/>
              <a:gd name="connsiteY37" fmla="*/ 1861073 h 2237591"/>
              <a:gd name="connsiteX38" fmla="*/ 2779059 w 3198607"/>
              <a:gd name="connsiteY38" fmla="*/ 1839558 h 2237591"/>
              <a:gd name="connsiteX39" fmla="*/ 2796989 w 3198607"/>
              <a:gd name="connsiteY39" fmla="*/ 1810871 h 2237591"/>
              <a:gd name="connsiteX40" fmla="*/ 2800574 w 3198607"/>
              <a:gd name="connsiteY40" fmla="*/ 1775012 h 2237591"/>
              <a:gd name="connsiteX41" fmla="*/ 2793403 w 3198607"/>
              <a:gd name="connsiteY41" fmla="*/ 1746325 h 2237591"/>
              <a:gd name="connsiteX42" fmla="*/ 2771887 w 3198607"/>
              <a:gd name="connsiteY42" fmla="*/ 1706880 h 2237591"/>
              <a:gd name="connsiteX43" fmla="*/ 2743200 w 3198607"/>
              <a:gd name="connsiteY43" fmla="*/ 1681779 h 2237591"/>
              <a:gd name="connsiteX44" fmla="*/ 2678654 w 3198607"/>
              <a:gd name="connsiteY44" fmla="*/ 1635163 h 2237591"/>
              <a:gd name="connsiteX45" fmla="*/ 2427643 w 3198607"/>
              <a:gd name="connsiteY45" fmla="*/ 1473798 h 2237591"/>
              <a:gd name="connsiteX46" fmla="*/ 2183803 w 3198607"/>
              <a:gd name="connsiteY46" fmla="*/ 1323191 h 2237591"/>
              <a:gd name="connsiteX47" fmla="*/ 1785770 w 3198607"/>
              <a:gd name="connsiteY47" fmla="*/ 1097280 h 2237591"/>
              <a:gd name="connsiteX48" fmla="*/ 1563445 w 3198607"/>
              <a:gd name="connsiteY48" fmla="*/ 978946 h 2237591"/>
              <a:gd name="connsiteX49" fmla="*/ 1255059 w 3198607"/>
              <a:gd name="connsiteY49" fmla="*/ 824753 h 2237591"/>
              <a:gd name="connsiteX50" fmla="*/ 871370 w 3198607"/>
              <a:gd name="connsiteY50" fmla="*/ 638287 h 2237591"/>
              <a:gd name="connsiteX51" fmla="*/ 573741 w 3198607"/>
              <a:gd name="connsiteY51" fmla="*/ 509196 h 2237591"/>
              <a:gd name="connsiteX52" fmla="*/ 362174 w 3198607"/>
              <a:gd name="connsiteY52" fmla="*/ 412377 h 2237591"/>
              <a:gd name="connsiteX53" fmla="*/ 147021 w 3198607"/>
              <a:gd name="connsiteY53" fmla="*/ 304800 h 2237591"/>
              <a:gd name="connsiteX54" fmla="*/ 121920 w 3198607"/>
              <a:gd name="connsiteY54" fmla="*/ 283285 h 2237591"/>
              <a:gd name="connsiteX55" fmla="*/ 68132 w 3198607"/>
              <a:gd name="connsiteY55" fmla="*/ 222325 h 2237591"/>
              <a:gd name="connsiteX56" fmla="*/ 0 w 3198607"/>
              <a:gd name="connsiteY56" fmla="*/ 143436 h 2237591"/>
              <a:gd name="connsiteX57" fmla="*/ 0 w 3198607"/>
              <a:gd name="connsiteY57" fmla="*/ 125506 h 2237591"/>
              <a:gd name="connsiteX58" fmla="*/ 100405 w 3198607"/>
              <a:gd name="connsiteY58" fmla="*/ 0 h 2237591"/>
              <a:gd name="connsiteX59" fmla="*/ 111163 w 3198607"/>
              <a:gd name="connsiteY59" fmla="*/ 3586 h 2237591"/>
              <a:gd name="connsiteX60" fmla="*/ 125506 w 3198607"/>
              <a:gd name="connsiteY60" fmla="*/ 14344 h 2237591"/>
              <a:gd name="connsiteX61" fmla="*/ 150607 w 3198607"/>
              <a:gd name="connsiteY61" fmla="*/ 57374 h 2237591"/>
              <a:gd name="connsiteX62" fmla="*/ 197224 w 3198607"/>
              <a:gd name="connsiteY62" fmla="*/ 111163 h 2237591"/>
              <a:gd name="connsiteX63" fmla="*/ 258184 w 3198607"/>
              <a:gd name="connsiteY63" fmla="*/ 175709 h 2237591"/>
              <a:gd name="connsiteX64" fmla="*/ 311972 w 3198607"/>
              <a:gd name="connsiteY64" fmla="*/ 215153 h 2237591"/>
              <a:gd name="connsiteX65" fmla="*/ 398033 w 3198607"/>
              <a:gd name="connsiteY65" fmla="*/ 261770 h 2237591"/>
              <a:gd name="connsiteX66" fmla="*/ 502024 w 3198607"/>
              <a:gd name="connsiteY66" fmla="*/ 304800 h 2237591"/>
              <a:gd name="connsiteX67" fmla="*/ 613186 w 3198607"/>
              <a:gd name="connsiteY67" fmla="*/ 355003 h 2237591"/>
              <a:gd name="connsiteX68" fmla="*/ 731520 w 3198607"/>
              <a:gd name="connsiteY68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17694 w 3198607"/>
              <a:gd name="connsiteY35" fmla="*/ 1918447 h 2237591"/>
              <a:gd name="connsiteX36" fmla="*/ 2746786 w 3198607"/>
              <a:gd name="connsiteY36" fmla="*/ 1861073 h 2237591"/>
              <a:gd name="connsiteX37" fmla="*/ 2779059 w 3198607"/>
              <a:gd name="connsiteY37" fmla="*/ 1839558 h 2237591"/>
              <a:gd name="connsiteX38" fmla="*/ 2796989 w 3198607"/>
              <a:gd name="connsiteY38" fmla="*/ 1810871 h 2237591"/>
              <a:gd name="connsiteX39" fmla="*/ 2800574 w 3198607"/>
              <a:gd name="connsiteY39" fmla="*/ 1775012 h 2237591"/>
              <a:gd name="connsiteX40" fmla="*/ 2793403 w 3198607"/>
              <a:gd name="connsiteY40" fmla="*/ 1746325 h 2237591"/>
              <a:gd name="connsiteX41" fmla="*/ 2771887 w 3198607"/>
              <a:gd name="connsiteY41" fmla="*/ 1706880 h 2237591"/>
              <a:gd name="connsiteX42" fmla="*/ 2743200 w 3198607"/>
              <a:gd name="connsiteY42" fmla="*/ 1681779 h 2237591"/>
              <a:gd name="connsiteX43" fmla="*/ 2678654 w 3198607"/>
              <a:gd name="connsiteY43" fmla="*/ 1635163 h 2237591"/>
              <a:gd name="connsiteX44" fmla="*/ 2427643 w 3198607"/>
              <a:gd name="connsiteY44" fmla="*/ 1473798 h 2237591"/>
              <a:gd name="connsiteX45" fmla="*/ 2183803 w 3198607"/>
              <a:gd name="connsiteY45" fmla="*/ 1323191 h 2237591"/>
              <a:gd name="connsiteX46" fmla="*/ 1785770 w 3198607"/>
              <a:gd name="connsiteY46" fmla="*/ 1097280 h 2237591"/>
              <a:gd name="connsiteX47" fmla="*/ 1563445 w 3198607"/>
              <a:gd name="connsiteY47" fmla="*/ 978946 h 2237591"/>
              <a:gd name="connsiteX48" fmla="*/ 1255059 w 3198607"/>
              <a:gd name="connsiteY48" fmla="*/ 824753 h 2237591"/>
              <a:gd name="connsiteX49" fmla="*/ 871370 w 3198607"/>
              <a:gd name="connsiteY49" fmla="*/ 638287 h 2237591"/>
              <a:gd name="connsiteX50" fmla="*/ 573741 w 3198607"/>
              <a:gd name="connsiteY50" fmla="*/ 509196 h 2237591"/>
              <a:gd name="connsiteX51" fmla="*/ 362174 w 3198607"/>
              <a:gd name="connsiteY51" fmla="*/ 412377 h 2237591"/>
              <a:gd name="connsiteX52" fmla="*/ 147021 w 3198607"/>
              <a:gd name="connsiteY52" fmla="*/ 304800 h 2237591"/>
              <a:gd name="connsiteX53" fmla="*/ 121920 w 3198607"/>
              <a:gd name="connsiteY53" fmla="*/ 283285 h 2237591"/>
              <a:gd name="connsiteX54" fmla="*/ 68132 w 3198607"/>
              <a:gd name="connsiteY54" fmla="*/ 222325 h 2237591"/>
              <a:gd name="connsiteX55" fmla="*/ 0 w 3198607"/>
              <a:gd name="connsiteY55" fmla="*/ 143436 h 2237591"/>
              <a:gd name="connsiteX56" fmla="*/ 0 w 3198607"/>
              <a:gd name="connsiteY56" fmla="*/ 125506 h 2237591"/>
              <a:gd name="connsiteX57" fmla="*/ 100405 w 3198607"/>
              <a:gd name="connsiteY57" fmla="*/ 0 h 2237591"/>
              <a:gd name="connsiteX58" fmla="*/ 111163 w 3198607"/>
              <a:gd name="connsiteY58" fmla="*/ 3586 h 2237591"/>
              <a:gd name="connsiteX59" fmla="*/ 125506 w 3198607"/>
              <a:gd name="connsiteY59" fmla="*/ 14344 h 2237591"/>
              <a:gd name="connsiteX60" fmla="*/ 150607 w 3198607"/>
              <a:gd name="connsiteY60" fmla="*/ 57374 h 2237591"/>
              <a:gd name="connsiteX61" fmla="*/ 197224 w 3198607"/>
              <a:gd name="connsiteY61" fmla="*/ 111163 h 2237591"/>
              <a:gd name="connsiteX62" fmla="*/ 258184 w 3198607"/>
              <a:gd name="connsiteY62" fmla="*/ 175709 h 2237591"/>
              <a:gd name="connsiteX63" fmla="*/ 311972 w 3198607"/>
              <a:gd name="connsiteY63" fmla="*/ 215153 h 2237591"/>
              <a:gd name="connsiteX64" fmla="*/ 398033 w 3198607"/>
              <a:gd name="connsiteY64" fmla="*/ 261770 h 2237591"/>
              <a:gd name="connsiteX65" fmla="*/ 502024 w 3198607"/>
              <a:gd name="connsiteY65" fmla="*/ 304800 h 2237591"/>
              <a:gd name="connsiteX66" fmla="*/ 613186 w 3198607"/>
              <a:gd name="connsiteY66" fmla="*/ 355003 h 2237591"/>
              <a:gd name="connsiteX67" fmla="*/ 731520 w 3198607"/>
              <a:gd name="connsiteY67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746786 w 3198607"/>
              <a:gd name="connsiteY35" fmla="*/ 1861073 h 2237591"/>
              <a:gd name="connsiteX36" fmla="*/ 2779059 w 3198607"/>
              <a:gd name="connsiteY36" fmla="*/ 1839558 h 2237591"/>
              <a:gd name="connsiteX37" fmla="*/ 2796989 w 3198607"/>
              <a:gd name="connsiteY37" fmla="*/ 1810871 h 2237591"/>
              <a:gd name="connsiteX38" fmla="*/ 2800574 w 3198607"/>
              <a:gd name="connsiteY38" fmla="*/ 1775012 h 2237591"/>
              <a:gd name="connsiteX39" fmla="*/ 2793403 w 3198607"/>
              <a:gd name="connsiteY39" fmla="*/ 1746325 h 2237591"/>
              <a:gd name="connsiteX40" fmla="*/ 2771887 w 3198607"/>
              <a:gd name="connsiteY40" fmla="*/ 1706880 h 2237591"/>
              <a:gd name="connsiteX41" fmla="*/ 2743200 w 3198607"/>
              <a:gd name="connsiteY41" fmla="*/ 1681779 h 2237591"/>
              <a:gd name="connsiteX42" fmla="*/ 2678654 w 3198607"/>
              <a:gd name="connsiteY42" fmla="*/ 1635163 h 2237591"/>
              <a:gd name="connsiteX43" fmla="*/ 2427643 w 3198607"/>
              <a:gd name="connsiteY43" fmla="*/ 1473798 h 2237591"/>
              <a:gd name="connsiteX44" fmla="*/ 2183803 w 3198607"/>
              <a:gd name="connsiteY44" fmla="*/ 1323191 h 2237591"/>
              <a:gd name="connsiteX45" fmla="*/ 1785770 w 3198607"/>
              <a:gd name="connsiteY45" fmla="*/ 1097280 h 2237591"/>
              <a:gd name="connsiteX46" fmla="*/ 1563445 w 3198607"/>
              <a:gd name="connsiteY46" fmla="*/ 978946 h 2237591"/>
              <a:gd name="connsiteX47" fmla="*/ 1255059 w 3198607"/>
              <a:gd name="connsiteY47" fmla="*/ 824753 h 2237591"/>
              <a:gd name="connsiteX48" fmla="*/ 871370 w 3198607"/>
              <a:gd name="connsiteY48" fmla="*/ 638287 h 2237591"/>
              <a:gd name="connsiteX49" fmla="*/ 573741 w 3198607"/>
              <a:gd name="connsiteY49" fmla="*/ 509196 h 2237591"/>
              <a:gd name="connsiteX50" fmla="*/ 362174 w 3198607"/>
              <a:gd name="connsiteY50" fmla="*/ 412377 h 2237591"/>
              <a:gd name="connsiteX51" fmla="*/ 147021 w 3198607"/>
              <a:gd name="connsiteY51" fmla="*/ 304800 h 2237591"/>
              <a:gd name="connsiteX52" fmla="*/ 121920 w 3198607"/>
              <a:gd name="connsiteY52" fmla="*/ 283285 h 2237591"/>
              <a:gd name="connsiteX53" fmla="*/ 68132 w 3198607"/>
              <a:gd name="connsiteY53" fmla="*/ 222325 h 2237591"/>
              <a:gd name="connsiteX54" fmla="*/ 0 w 3198607"/>
              <a:gd name="connsiteY54" fmla="*/ 143436 h 2237591"/>
              <a:gd name="connsiteX55" fmla="*/ 0 w 3198607"/>
              <a:gd name="connsiteY55" fmla="*/ 125506 h 2237591"/>
              <a:gd name="connsiteX56" fmla="*/ 100405 w 3198607"/>
              <a:gd name="connsiteY56" fmla="*/ 0 h 2237591"/>
              <a:gd name="connsiteX57" fmla="*/ 111163 w 3198607"/>
              <a:gd name="connsiteY57" fmla="*/ 3586 h 2237591"/>
              <a:gd name="connsiteX58" fmla="*/ 125506 w 3198607"/>
              <a:gd name="connsiteY58" fmla="*/ 14344 h 2237591"/>
              <a:gd name="connsiteX59" fmla="*/ 150607 w 3198607"/>
              <a:gd name="connsiteY59" fmla="*/ 57374 h 2237591"/>
              <a:gd name="connsiteX60" fmla="*/ 197224 w 3198607"/>
              <a:gd name="connsiteY60" fmla="*/ 111163 h 2237591"/>
              <a:gd name="connsiteX61" fmla="*/ 258184 w 3198607"/>
              <a:gd name="connsiteY61" fmla="*/ 175709 h 2237591"/>
              <a:gd name="connsiteX62" fmla="*/ 311972 w 3198607"/>
              <a:gd name="connsiteY62" fmla="*/ 215153 h 2237591"/>
              <a:gd name="connsiteX63" fmla="*/ 398033 w 3198607"/>
              <a:gd name="connsiteY63" fmla="*/ 261770 h 2237591"/>
              <a:gd name="connsiteX64" fmla="*/ 502024 w 3198607"/>
              <a:gd name="connsiteY64" fmla="*/ 304800 h 2237591"/>
              <a:gd name="connsiteX65" fmla="*/ 613186 w 3198607"/>
              <a:gd name="connsiteY65" fmla="*/ 355003 h 2237591"/>
              <a:gd name="connsiteX66" fmla="*/ 731520 w 3198607"/>
              <a:gd name="connsiteY66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779059 w 3198607"/>
              <a:gd name="connsiteY35" fmla="*/ 1839558 h 2237591"/>
              <a:gd name="connsiteX36" fmla="*/ 2796989 w 3198607"/>
              <a:gd name="connsiteY36" fmla="*/ 1810871 h 2237591"/>
              <a:gd name="connsiteX37" fmla="*/ 2800574 w 3198607"/>
              <a:gd name="connsiteY37" fmla="*/ 1775012 h 2237591"/>
              <a:gd name="connsiteX38" fmla="*/ 2793403 w 3198607"/>
              <a:gd name="connsiteY38" fmla="*/ 1746325 h 2237591"/>
              <a:gd name="connsiteX39" fmla="*/ 2771887 w 3198607"/>
              <a:gd name="connsiteY39" fmla="*/ 1706880 h 2237591"/>
              <a:gd name="connsiteX40" fmla="*/ 2743200 w 3198607"/>
              <a:gd name="connsiteY40" fmla="*/ 1681779 h 2237591"/>
              <a:gd name="connsiteX41" fmla="*/ 2678654 w 3198607"/>
              <a:gd name="connsiteY41" fmla="*/ 1635163 h 2237591"/>
              <a:gd name="connsiteX42" fmla="*/ 2427643 w 3198607"/>
              <a:gd name="connsiteY42" fmla="*/ 1473798 h 2237591"/>
              <a:gd name="connsiteX43" fmla="*/ 2183803 w 3198607"/>
              <a:gd name="connsiteY43" fmla="*/ 1323191 h 2237591"/>
              <a:gd name="connsiteX44" fmla="*/ 1785770 w 3198607"/>
              <a:gd name="connsiteY44" fmla="*/ 1097280 h 2237591"/>
              <a:gd name="connsiteX45" fmla="*/ 1563445 w 3198607"/>
              <a:gd name="connsiteY45" fmla="*/ 978946 h 2237591"/>
              <a:gd name="connsiteX46" fmla="*/ 1255059 w 3198607"/>
              <a:gd name="connsiteY46" fmla="*/ 824753 h 2237591"/>
              <a:gd name="connsiteX47" fmla="*/ 871370 w 3198607"/>
              <a:gd name="connsiteY47" fmla="*/ 638287 h 2237591"/>
              <a:gd name="connsiteX48" fmla="*/ 573741 w 3198607"/>
              <a:gd name="connsiteY48" fmla="*/ 509196 h 2237591"/>
              <a:gd name="connsiteX49" fmla="*/ 362174 w 3198607"/>
              <a:gd name="connsiteY49" fmla="*/ 412377 h 2237591"/>
              <a:gd name="connsiteX50" fmla="*/ 147021 w 3198607"/>
              <a:gd name="connsiteY50" fmla="*/ 304800 h 2237591"/>
              <a:gd name="connsiteX51" fmla="*/ 121920 w 3198607"/>
              <a:gd name="connsiteY51" fmla="*/ 283285 h 2237591"/>
              <a:gd name="connsiteX52" fmla="*/ 68132 w 3198607"/>
              <a:gd name="connsiteY52" fmla="*/ 222325 h 2237591"/>
              <a:gd name="connsiteX53" fmla="*/ 0 w 3198607"/>
              <a:gd name="connsiteY53" fmla="*/ 143436 h 2237591"/>
              <a:gd name="connsiteX54" fmla="*/ 0 w 3198607"/>
              <a:gd name="connsiteY54" fmla="*/ 125506 h 2237591"/>
              <a:gd name="connsiteX55" fmla="*/ 100405 w 3198607"/>
              <a:gd name="connsiteY55" fmla="*/ 0 h 2237591"/>
              <a:gd name="connsiteX56" fmla="*/ 111163 w 3198607"/>
              <a:gd name="connsiteY56" fmla="*/ 3586 h 2237591"/>
              <a:gd name="connsiteX57" fmla="*/ 125506 w 3198607"/>
              <a:gd name="connsiteY57" fmla="*/ 14344 h 2237591"/>
              <a:gd name="connsiteX58" fmla="*/ 150607 w 3198607"/>
              <a:gd name="connsiteY58" fmla="*/ 57374 h 2237591"/>
              <a:gd name="connsiteX59" fmla="*/ 197224 w 3198607"/>
              <a:gd name="connsiteY59" fmla="*/ 111163 h 2237591"/>
              <a:gd name="connsiteX60" fmla="*/ 258184 w 3198607"/>
              <a:gd name="connsiteY60" fmla="*/ 175709 h 2237591"/>
              <a:gd name="connsiteX61" fmla="*/ 311972 w 3198607"/>
              <a:gd name="connsiteY61" fmla="*/ 215153 h 2237591"/>
              <a:gd name="connsiteX62" fmla="*/ 398033 w 3198607"/>
              <a:gd name="connsiteY62" fmla="*/ 261770 h 2237591"/>
              <a:gd name="connsiteX63" fmla="*/ 502024 w 3198607"/>
              <a:gd name="connsiteY63" fmla="*/ 304800 h 2237591"/>
              <a:gd name="connsiteX64" fmla="*/ 613186 w 3198607"/>
              <a:gd name="connsiteY64" fmla="*/ 355003 h 2237591"/>
              <a:gd name="connsiteX65" fmla="*/ 731520 w 3198607"/>
              <a:gd name="connsiteY65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796989 w 3198607"/>
              <a:gd name="connsiteY35" fmla="*/ 1810871 h 2237591"/>
              <a:gd name="connsiteX36" fmla="*/ 2800574 w 3198607"/>
              <a:gd name="connsiteY36" fmla="*/ 1775012 h 2237591"/>
              <a:gd name="connsiteX37" fmla="*/ 2793403 w 3198607"/>
              <a:gd name="connsiteY37" fmla="*/ 1746325 h 2237591"/>
              <a:gd name="connsiteX38" fmla="*/ 2771887 w 3198607"/>
              <a:gd name="connsiteY38" fmla="*/ 1706880 h 2237591"/>
              <a:gd name="connsiteX39" fmla="*/ 2743200 w 3198607"/>
              <a:gd name="connsiteY39" fmla="*/ 1681779 h 2237591"/>
              <a:gd name="connsiteX40" fmla="*/ 2678654 w 3198607"/>
              <a:gd name="connsiteY40" fmla="*/ 1635163 h 2237591"/>
              <a:gd name="connsiteX41" fmla="*/ 2427643 w 3198607"/>
              <a:gd name="connsiteY41" fmla="*/ 1473798 h 2237591"/>
              <a:gd name="connsiteX42" fmla="*/ 2183803 w 3198607"/>
              <a:gd name="connsiteY42" fmla="*/ 1323191 h 2237591"/>
              <a:gd name="connsiteX43" fmla="*/ 1785770 w 3198607"/>
              <a:gd name="connsiteY43" fmla="*/ 1097280 h 2237591"/>
              <a:gd name="connsiteX44" fmla="*/ 1563445 w 3198607"/>
              <a:gd name="connsiteY44" fmla="*/ 978946 h 2237591"/>
              <a:gd name="connsiteX45" fmla="*/ 1255059 w 3198607"/>
              <a:gd name="connsiteY45" fmla="*/ 824753 h 2237591"/>
              <a:gd name="connsiteX46" fmla="*/ 871370 w 3198607"/>
              <a:gd name="connsiteY46" fmla="*/ 638287 h 2237591"/>
              <a:gd name="connsiteX47" fmla="*/ 573741 w 3198607"/>
              <a:gd name="connsiteY47" fmla="*/ 509196 h 2237591"/>
              <a:gd name="connsiteX48" fmla="*/ 362174 w 3198607"/>
              <a:gd name="connsiteY48" fmla="*/ 412377 h 2237591"/>
              <a:gd name="connsiteX49" fmla="*/ 147021 w 3198607"/>
              <a:gd name="connsiteY49" fmla="*/ 304800 h 2237591"/>
              <a:gd name="connsiteX50" fmla="*/ 121920 w 3198607"/>
              <a:gd name="connsiteY50" fmla="*/ 283285 h 2237591"/>
              <a:gd name="connsiteX51" fmla="*/ 68132 w 3198607"/>
              <a:gd name="connsiteY51" fmla="*/ 222325 h 2237591"/>
              <a:gd name="connsiteX52" fmla="*/ 0 w 3198607"/>
              <a:gd name="connsiteY52" fmla="*/ 143436 h 2237591"/>
              <a:gd name="connsiteX53" fmla="*/ 0 w 3198607"/>
              <a:gd name="connsiteY53" fmla="*/ 125506 h 2237591"/>
              <a:gd name="connsiteX54" fmla="*/ 100405 w 3198607"/>
              <a:gd name="connsiteY54" fmla="*/ 0 h 2237591"/>
              <a:gd name="connsiteX55" fmla="*/ 111163 w 3198607"/>
              <a:gd name="connsiteY55" fmla="*/ 3586 h 2237591"/>
              <a:gd name="connsiteX56" fmla="*/ 125506 w 3198607"/>
              <a:gd name="connsiteY56" fmla="*/ 14344 h 2237591"/>
              <a:gd name="connsiteX57" fmla="*/ 150607 w 3198607"/>
              <a:gd name="connsiteY57" fmla="*/ 57374 h 2237591"/>
              <a:gd name="connsiteX58" fmla="*/ 197224 w 3198607"/>
              <a:gd name="connsiteY58" fmla="*/ 111163 h 2237591"/>
              <a:gd name="connsiteX59" fmla="*/ 258184 w 3198607"/>
              <a:gd name="connsiteY59" fmla="*/ 175709 h 2237591"/>
              <a:gd name="connsiteX60" fmla="*/ 311972 w 3198607"/>
              <a:gd name="connsiteY60" fmla="*/ 215153 h 2237591"/>
              <a:gd name="connsiteX61" fmla="*/ 398033 w 3198607"/>
              <a:gd name="connsiteY61" fmla="*/ 261770 h 2237591"/>
              <a:gd name="connsiteX62" fmla="*/ 502024 w 3198607"/>
              <a:gd name="connsiteY62" fmla="*/ 304800 h 2237591"/>
              <a:gd name="connsiteX63" fmla="*/ 613186 w 3198607"/>
              <a:gd name="connsiteY63" fmla="*/ 355003 h 2237591"/>
              <a:gd name="connsiteX64" fmla="*/ 731520 w 3198607"/>
              <a:gd name="connsiteY64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800574 w 3198607"/>
              <a:gd name="connsiteY35" fmla="*/ 1775012 h 2237591"/>
              <a:gd name="connsiteX36" fmla="*/ 2793403 w 3198607"/>
              <a:gd name="connsiteY36" fmla="*/ 1746325 h 2237591"/>
              <a:gd name="connsiteX37" fmla="*/ 2771887 w 3198607"/>
              <a:gd name="connsiteY37" fmla="*/ 1706880 h 2237591"/>
              <a:gd name="connsiteX38" fmla="*/ 2743200 w 3198607"/>
              <a:gd name="connsiteY38" fmla="*/ 1681779 h 2237591"/>
              <a:gd name="connsiteX39" fmla="*/ 2678654 w 3198607"/>
              <a:gd name="connsiteY39" fmla="*/ 1635163 h 2237591"/>
              <a:gd name="connsiteX40" fmla="*/ 2427643 w 3198607"/>
              <a:gd name="connsiteY40" fmla="*/ 1473798 h 2237591"/>
              <a:gd name="connsiteX41" fmla="*/ 2183803 w 3198607"/>
              <a:gd name="connsiteY41" fmla="*/ 1323191 h 2237591"/>
              <a:gd name="connsiteX42" fmla="*/ 1785770 w 3198607"/>
              <a:gd name="connsiteY42" fmla="*/ 1097280 h 2237591"/>
              <a:gd name="connsiteX43" fmla="*/ 1563445 w 3198607"/>
              <a:gd name="connsiteY43" fmla="*/ 978946 h 2237591"/>
              <a:gd name="connsiteX44" fmla="*/ 1255059 w 3198607"/>
              <a:gd name="connsiteY44" fmla="*/ 824753 h 2237591"/>
              <a:gd name="connsiteX45" fmla="*/ 871370 w 3198607"/>
              <a:gd name="connsiteY45" fmla="*/ 638287 h 2237591"/>
              <a:gd name="connsiteX46" fmla="*/ 573741 w 3198607"/>
              <a:gd name="connsiteY46" fmla="*/ 509196 h 2237591"/>
              <a:gd name="connsiteX47" fmla="*/ 362174 w 3198607"/>
              <a:gd name="connsiteY47" fmla="*/ 412377 h 2237591"/>
              <a:gd name="connsiteX48" fmla="*/ 147021 w 3198607"/>
              <a:gd name="connsiteY48" fmla="*/ 304800 h 2237591"/>
              <a:gd name="connsiteX49" fmla="*/ 121920 w 3198607"/>
              <a:gd name="connsiteY49" fmla="*/ 283285 h 2237591"/>
              <a:gd name="connsiteX50" fmla="*/ 68132 w 3198607"/>
              <a:gd name="connsiteY50" fmla="*/ 222325 h 2237591"/>
              <a:gd name="connsiteX51" fmla="*/ 0 w 3198607"/>
              <a:gd name="connsiteY51" fmla="*/ 143436 h 2237591"/>
              <a:gd name="connsiteX52" fmla="*/ 0 w 3198607"/>
              <a:gd name="connsiteY52" fmla="*/ 125506 h 2237591"/>
              <a:gd name="connsiteX53" fmla="*/ 100405 w 3198607"/>
              <a:gd name="connsiteY53" fmla="*/ 0 h 2237591"/>
              <a:gd name="connsiteX54" fmla="*/ 111163 w 3198607"/>
              <a:gd name="connsiteY54" fmla="*/ 3586 h 2237591"/>
              <a:gd name="connsiteX55" fmla="*/ 125506 w 3198607"/>
              <a:gd name="connsiteY55" fmla="*/ 14344 h 2237591"/>
              <a:gd name="connsiteX56" fmla="*/ 150607 w 3198607"/>
              <a:gd name="connsiteY56" fmla="*/ 57374 h 2237591"/>
              <a:gd name="connsiteX57" fmla="*/ 197224 w 3198607"/>
              <a:gd name="connsiteY57" fmla="*/ 111163 h 2237591"/>
              <a:gd name="connsiteX58" fmla="*/ 258184 w 3198607"/>
              <a:gd name="connsiteY58" fmla="*/ 175709 h 2237591"/>
              <a:gd name="connsiteX59" fmla="*/ 311972 w 3198607"/>
              <a:gd name="connsiteY59" fmla="*/ 215153 h 2237591"/>
              <a:gd name="connsiteX60" fmla="*/ 398033 w 3198607"/>
              <a:gd name="connsiteY60" fmla="*/ 261770 h 2237591"/>
              <a:gd name="connsiteX61" fmla="*/ 502024 w 3198607"/>
              <a:gd name="connsiteY61" fmla="*/ 304800 h 2237591"/>
              <a:gd name="connsiteX62" fmla="*/ 613186 w 3198607"/>
              <a:gd name="connsiteY62" fmla="*/ 355003 h 2237591"/>
              <a:gd name="connsiteX63" fmla="*/ 731520 w 3198607"/>
              <a:gd name="connsiteY63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800574 w 3198607"/>
              <a:gd name="connsiteY34" fmla="*/ 1775012 h 2237591"/>
              <a:gd name="connsiteX35" fmla="*/ 2793403 w 3198607"/>
              <a:gd name="connsiteY35" fmla="*/ 1746325 h 2237591"/>
              <a:gd name="connsiteX36" fmla="*/ 2771887 w 3198607"/>
              <a:gd name="connsiteY36" fmla="*/ 1706880 h 2237591"/>
              <a:gd name="connsiteX37" fmla="*/ 2743200 w 3198607"/>
              <a:gd name="connsiteY37" fmla="*/ 1681779 h 2237591"/>
              <a:gd name="connsiteX38" fmla="*/ 2678654 w 3198607"/>
              <a:gd name="connsiteY38" fmla="*/ 1635163 h 2237591"/>
              <a:gd name="connsiteX39" fmla="*/ 2427643 w 3198607"/>
              <a:gd name="connsiteY39" fmla="*/ 1473798 h 2237591"/>
              <a:gd name="connsiteX40" fmla="*/ 2183803 w 3198607"/>
              <a:gd name="connsiteY40" fmla="*/ 1323191 h 2237591"/>
              <a:gd name="connsiteX41" fmla="*/ 1785770 w 3198607"/>
              <a:gd name="connsiteY41" fmla="*/ 1097280 h 2237591"/>
              <a:gd name="connsiteX42" fmla="*/ 1563445 w 3198607"/>
              <a:gd name="connsiteY42" fmla="*/ 978946 h 2237591"/>
              <a:gd name="connsiteX43" fmla="*/ 1255059 w 3198607"/>
              <a:gd name="connsiteY43" fmla="*/ 824753 h 2237591"/>
              <a:gd name="connsiteX44" fmla="*/ 871370 w 3198607"/>
              <a:gd name="connsiteY44" fmla="*/ 638287 h 2237591"/>
              <a:gd name="connsiteX45" fmla="*/ 573741 w 3198607"/>
              <a:gd name="connsiteY45" fmla="*/ 509196 h 2237591"/>
              <a:gd name="connsiteX46" fmla="*/ 362174 w 3198607"/>
              <a:gd name="connsiteY46" fmla="*/ 412377 h 2237591"/>
              <a:gd name="connsiteX47" fmla="*/ 147021 w 3198607"/>
              <a:gd name="connsiteY47" fmla="*/ 304800 h 2237591"/>
              <a:gd name="connsiteX48" fmla="*/ 121920 w 3198607"/>
              <a:gd name="connsiteY48" fmla="*/ 283285 h 2237591"/>
              <a:gd name="connsiteX49" fmla="*/ 68132 w 3198607"/>
              <a:gd name="connsiteY49" fmla="*/ 222325 h 2237591"/>
              <a:gd name="connsiteX50" fmla="*/ 0 w 3198607"/>
              <a:gd name="connsiteY50" fmla="*/ 143436 h 2237591"/>
              <a:gd name="connsiteX51" fmla="*/ 0 w 3198607"/>
              <a:gd name="connsiteY51" fmla="*/ 125506 h 2237591"/>
              <a:gd name="connsiteX52" fmla="*/ 100405 w 3198607"/>
              <a:gd name="connsiteY52" fmla="*/ 0 h 2237591"/>
              <a:gd name="connsiteX53" fmla="*/ 111163 w 3198607"/>
              <a:gd name="connsiteY53" fmla="*/ 3586 h 2237591"/>
              <a:gd name="connsiteX54" fmla="*/ 125506 w 3198607"/>
              <a:gd name="connsiteY54" fmla="*/ 14344 h 2237591"/>
              <a:gd name="connsiteX55" fmla="*/ 150607 w 3198607"/>
              <a:gd name="connsiteY55" fmla="*/ 57374 h 2237591"/>
              <a:gd name="connsiteX56" fmla="*/ 197224 w 3198607"/>
              <a:gd name="connsiteY56" fmla="*/ 111163 h 2237591"/>
              <a:gd name="connsiteX57" fmla="*/ 258184 w 3198607"/>
              <a:gd name="connsiteY57" fmla="*/ 175709 h 2237591"/>
              <a:gd name="connsiteX58" fmla="*/ 311972 w 3198607"/>
              <a:gd name="connsiteY58" fmla="*/ 215153 h 2237591"/>
              <a:gd name="connsiteX59" fmla="*/ 398033 w 3198607"/>
              <a:gd name="connsiteY59" fmla="*/ 261770 h 2237591"/>
              <a:gd name="connsiteX60" fmla="*/ 502024 w 3198607"/>
              <a:gd name="connsiteY60" fmla="*/ 304800 h 2237591"/>
              <a:gd name="connsiteX61" fmla="*/ 613186 w 3198607"/>
              <a:gd name="connsiteY61" fmla="*/ 355003 h 2237591"/>
              <a:gd name="connsiteX62" fmla="*/ 731520 w 3198607"/>
              <a:gd name="connsiteY62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00574 w 3198607"/>
              <a:gd name="connsiteY33" fmla="*/ 1775012 h 2237591"/>
              <a:gd name="connsiteX34" fmla="*/ 2793403 w 3198607"/>
              <a:gd name="connsiteY34" fmla="*/ 1746325 h 2237591"/>
              <a:gd name="connsiteX35" fmla="*/ 2771887 w 3198607"/>
              <a:gd name="connsiteY35" fmla="*/ 1706880 h 2237591"/>
              <a:gd name="connsiteX36" fmla="*/ 2743200 w 3198607"/>
              <a:gd name="connsiteY36" fmla="*/ 1681779 h 2237591"/>
              <a:gd name="connsiteX37" fmla="*/ 2678654 w 3198607"/>
              <a:gd name="connsiteY37" fmla="*/ 1635163 h 2237591"/>
              <a:gd name="connsiteX38" fmla="*/ 2427643 w 3198607"/>
              <a:gd name="connsiteY38" fmla="*/ 1473798 h 2237591"/>
              <a:gd name="connsiteX39" fmla="*/ 2183803 w 3198607"/>
              <a:gd name="connsiteY39" fmla="*/ 1323191 h 2237591"/>
              <a:gd name="connsiteX40" fmla="*/ 1785770 w 3198607"/>
              <a:gd name="connsiteY40" fmla="*/ 1097280 h 2237591"/>
              <a:gd name="connsiteX41" fmla="*/ 1563445 w 3198607"/>
              <a:gd name="connsiteY41" fmla="*/ 978946 h 2237591"/>
              <a:gd name="connsiteX42" fmla="*/ 1255059 w 3198607"/>
              <a:gd name="connsiteY42" fmla="*/ 824753 h 2237591"/>
              <a:gd name="connsiteX43" fmla="*/ 871370 w 3198607"/>
              <a:gd name="connsiteY43" fmla="*/ 638287 h 2237591"/>
              <a:gd name="connsiteX44" fmla="*/ 573741 w 3198607"/>
              <a:gd name="connsiteY44" fmla="*/ 509196 h 2237591"/>
              <a:gd name="connsiteX45" fmla="*/ 362174 w 3198607"/>
              <a:gd name="connsiteY45" fmla="*/ 412377 h 2237591"/>
              <a:gd name="connsiteX46" fmla="*/ 147021 w 3198607"/>
              <a:gd name="connsiteY46" fmla="*/ 304800 h 2237591"/>
              <a:gd name="connsiteX47" fmla="*/ 121920 w 3198607"/>
              <a:gd name="connsiteY47" fmla="*/ 283285 h 2237591"/>
              <a:gd name="connsiteX48" fmla="*/ 68132 w 3198607"/>
              <a:gd name="connsiteY48" fmla="*/ 222325 h 2237591"/>
              <a:gd name="connsiteX49" fmla="*/ 0 w 3198607"/>
              <a:gd name="connsiteY49" fmla="*/ 143436 h 2237591"/>
              <a:gd name="connsiteX50" fmla="*/ 0 w 3198607"/>
              <a:gd name="connsiteY50" fmla="*/ 125506 h 2237591"/>
              <a:gd name="connsiteX51" fmla="*/ 100405 w 3198607"/>
              <a:gd name="connsiteY51" fmla="*/ 0 h 2237591"/>
              <a:gd name="connsiteX52" fmla="*/ 111163 w 3198607"/>
              <a:gd name="connsiteY52" fmla="*/ 3586 h 2237591"/>
              <a:gd name="connsiteX53" fmla="*/ 125506 w 3198607"/>
              <a:gd name="connsiteY53" fmla="*/ 14344 h 2237591"/>
              <a:gd name="connsiteX54" fmla="*/ 150607 w 3198607"/>
              <a:gd name="connsiteY54" fmla="*/ 57374 h 2237591"/>
              <a:gd name="connsiteX55" fmla="*/ 197224 w 3198607"/>
              <a:gd name="connsiteY55" fmla="*/ 111163 h 2237591"/>
              <a:gd name="connsiteX56" fmla="*/ 258184 w 3198607"/>
              <a:gd name="connsiteY56" fmla="*/ 175709 h 2237591"/>
              <a:gd name="connsiteX57" fmla="*/ 311972 w 3198607"/>
              <a:gd name="connsiteY57" fmla="*/ 215153 h 2237591"/>
              <a:gd name="connsiteX58" fmla="*/ 398033 w 3198607"/>
              <a:gd name="connsiteY58" fmla="*/ 261770 h 2237591"/>
              <a:gd name="connsiteX59" fmla="*/ 502024 w 3198607"/>
              <a:gd name="connsiteY59" fmla="*/ 304800 h 2237591"/>
              <a:gd name="connsiteX60" fmla="*/ 613186 w 3198607"/>
              <a:gd name="connsiteY60" fmla="*/ 355003 h 2237591"/>
              <a:gd name="connsiteX61" fmla="*/ 731520 w 3198607"/>
              <a:gd name="connsiteY61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2800574 w 3198607"/>
              <a:gd name="connsiteY32" fmla="*/ 1775012 h 2237591"/>
              <a:gd name="connsiteX33" fmla="*/ 2793403 w 3198607"/>
              <a:gd name="connsiteY33" fmla="*/ 1746325 h 2237591"/>
              <a:gd name="connsiteX34" fmla="*/ 2771887 w 3198607"/>
              <a:gd name="connsiteY34" fmla="*/ 1706880 h 2237591"/>
              <a:gd name="connsiteX35" fmla="*/ 2743200 w 3198607"/>
              <a:gd name="connsiteY35" fmla="*/ 1681779 h 2237591"/>
              <a:gd name="connsiteX36" fmla="*/ 2678654 w 3198607"/>
              <a:gd name="connsiteY36" fmla="*/ 1635163 h 2237591"/>
              <a:gd name="connsiteX37" fmla="*/ 2427643 w 3198607"/>
              <a:gd name="connsiteY37" fmla="*/ 1473798 h 2237591"/>
              <a:gd name="connsiteX38" fmla="*/ 2183803 w 3198607"/>
              <a:gd name="connsiteY38" fmla="*/ 1323191 h 2237591"/>
              <a:gd name="connsiteX39" fmla="*/ 1785770 w 3198607"/>
              <a:gd name="connsiteY39" fmla="*/ 1097280 h 2237591"/>
              <a:gd name="connsiteX40" fmla="*/ 1563445 w 3198607"/>
              <a:gd name="connsiteY40" fmla="*/ 978946 h 2237591"/>
              <a:gd name="connsiteX41" fmla="*/ 1255059 w 3198607"/>
              <a:gd name="connsiteY41" fmla="*/ 824753 h 2237591"/>
              <a:gd name="connsiteX42" fmla="*/ 871370 w 3198607"/>
              <a:gd name="connsiteY42" fmla="*/ 638287 h 2237591"/>
              <a:gd name="connsiteX43" fmla="*/ 573741 w 3198607"/>
              <a:gd name="connsiteY43" fmla="*/ 509196 h 2237591"/>
              <a:gd name="connsiteX44" fmla="*/ 362174 w 3198607"/>
              <a:gd name="connsiteY44" fmla="*/ 412377 h 2237591"/>
              <a:gd name="connsiteX45" fmla="*/ 147021 w 3198607"/>
              <a:gd name="connsiteY45" fmla="*/ 304800 h 2237591"/>
              <a:gd name="connsiteX46" fmla="*/ 121920 w 3198607"/>
              <a:gd name="connsiteY46" fmla="*/ 283285 h 2237591"/>
              <a:gd name="connsiteX47" fmla="*/ 68132 w 3198607"/>
              <a:gd name="connsiteY47" fmla="*/ 222325 h 2237591"/>
              <a:gd name="connsiteX48" fmla="*/ 0 w 3198607"/>
              <a:gd name="connsiteY48" fmla="*/ 143436 h 2237591"/>
              <a:gd name="connsiteX49" fmla="*/ 0 w 3198607"/>
              <a:gd name="connsiteY49" fmla="*/ 125506 h 2237591"/>
              <a:gd name="connsiteX50" fmla="*/ 100405 w 3198607"/>
              <a:gd name="connsiteY50" fmla="*/ 0 h 2237591"/>
              <a:gd name="connsiteX51" fmla="*/ 111163 w 3198607"/>
              <a:gd name="connsiteY51" fmla="*/ 3586 h 2237591"/>
              <a:gd name="connsiteX52" fmla="*/ 125506 w 3198607"/>
              <a:gd name="connsiteY52" fmla="*/ 14344 h 2237591"/>
              <a:gd name="connsiteX53" fmla="*/ 150607 w 3198607"/>
              <a:gd name="connsiteY53" fmla="*/ 57374 h 2237591"/>
              <a:gd name="connsiteX54" fmla="*/ 197224 w 3198607"/>
              <a:gd name="connsiteY54" fmla="*/ 111163 h 2237591"/>
              <a:gd name="connsiteX55" fmla="*/ 258184 w 3198607"/>
              <a:gd name="connsiteY55" fmla="*/ 175709 h 2237591"/>
              <a:gd name="connsiteX56" fmla="*/ 311972 w 3198607"/>
              <a:gd name="connsiteY56" fmla="*/ 215153 h 2237591"/>
              <a:gd name="connsiteX57" fmla="*/ 398033 w 3198607"/>
              <a:gd name="connsiteY57" fmla="*/ 261770 h 2237591"/>
              <a:gd name="connsiteX58" fmla="*/ 502024 w 3198607"/>
              <a:gd name="connsiteY58" fmla="*/ 304800 h 2237591"/>
              <a:gd name="connsiteX59" fmla="*/ 613186 w 3198607"/>
              <a:gd name="connsiteY59" fmla="*/ 355003 h 2237591"/>
              <a:gd name="connsiteX60" fmla="*/ 731520 w 3198607"/>
              <a:gd name="connsiteY60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2800574 w 3198607"/>
              <a:gd name="connsiteY31" fmla="*/ 1775012 h 2237591"/>
              <a:gd name="connsiteX32" fmla="*/ 2793403 w 3198607"/>
              <a:gd name="connsiteY32" fmla="*/ 1746325 h 2237591"/>
              <a:gd name="connsiteX33" fmla="*/ 2771887 w 3198607"/>
              <a:gd name="connsiteY33" fmla="*/ 1706880 h 2237591"/>
              <a:gd name="connsiteX34" fmla="*/ 2743200 w 3198607"/>
              <a:gd name="connsiteY34" fmla="*/ 1681779 h 2237591"/>
              <a:gd name="connsiteX35" fmla="*/ 2678654 w 3198607"/>
              <a:gd name="connsiteY35" fmla="*/ 1635163 h 2237591"/>
              <a:gd name="connsiteX36" fmla="*/ 2427643 w 3198607"/>
              <a:gd name="connsiteY36" fmla="*/ 1473798 h 2237591"/>
              <a:gd name="connsiteX37" fmla="*/ 2183803 w 3198607"/>
              <a:gd name="connsiteY37" fmla="*/ 1323191 h 2237591"/>
              <a:gd name="connsiteX38" fmla="*/ 1785770 w 3198607"/>
              <a:gd name="connsiteY38" fmla="*/ 1097280 h 2237591"/>
              <a:gd name="connsiteX39" fmla="*/ 1563445 w 3198607"/>
              <a:gd name="connsiteY39" fmla="*/ 978946 h 2237591"/>
              <a:gd name="connsiteX40" fmla="*/ 1255059 w 3198607"/>
              <a:gd name="connsiteY40" fmla="*/ 824753 h 2237591"/>
              <a:gd name="connsiteX41" fmla="*/ 871370 w 3198607"/>
              <a:gd name="connsiteY41" fmla="*/ 638287 h 2237591"/>
              <a:gd name="connsiteX42" fmla="*/ 573741 w 3198607"/>
              <a:gd name="connsiteY42" fmla="*/ 509196 h 2237591"/>
              <a:gd name="connsiteX43" fmla="*/ 362174 w 3198607"/>
              <a:gd name="connsiteY43" fmla="*/ 412377 h 2237591"/>
              <a:gd name="connsiteX44" fmla="*/ 147021 w 3198607"/>
              <a:gd name="connsiteY44" fmla="*/ 304800 h 2237591"/>
              <a:gd name="connsiteX45" fmla="*/ 121920 w 3198607"/>
              <a:gd name="connsiteY45" fmla="*/ 283285 h 2237591"/>
              <a:gd name="connsiteX46" fmla="*/ 68132 w 3198607"/>
              <a:gd name="connsiteY46" fmla="*/ 222325 h 2237591"/>
              <a:gd name="connsiteX47" fmla="*/ 0 w 3198607"/>
              <a:gd name="connsiteY47" fmla="*/ 143436 h 2237591"/>
              <a:gd name="connsiteX48" fmla="*/ 0 w 3198607"/>
              <a:gd name="connsiteY48" fmla="*/ 125506 h 2237591"/>
              <a:gd name="connsiteX49" fmla="*/ 100405 w 3198607"/>
              <a:gd name="connsiteY49" fmla="*/ 0 h 2237591"/>
              <a:gd name="connsiteX50" fmla="*/ 111163 w 3198607"/>
              <a:gd name="connsiteY50" fmla="*/ 3586 h 2237591"/>
              <a:gd name="connsiteX51" fmla="*/ 125506 w 3198607"/>
              <a:gd name="connsiteY51" fmla="*/ 14344 h 2237591"/>
              <a:gd name="connsiteX52" fmla="*/ 150607 w 3198607"/>
              <a:gd name="connsiteY52" fmla="*/ 57374 h 2237591"/>
              <a:gd name="connsiteX53" fmla="*/ 197224 w 3198607"/>
              <a:gd name="connsiteY53" fmla="*/ 111163 h 2237591"/>
              <a:gd name="connsiteX54" fmla="*/ 258184 w 3198607"/>
              <a:gd name="connsiteY54" fmla="*/ 175709 h 2237591"/>
              <a:gd name="connsiteX55" fmla="*/ 311972 w 3198607"/>
              <a:gd name="connsiteY55" fmla="*/ 215153 h 2237591"/>
              <a:gd name="connsiteX56" fmla="*/ 398033 w 3198607"/>
              <a:gd name="connsiteY56" fmla="*/ 261770 h 2237591"/>
              <a:gd name="connsiteX57" fmla="*/ 502024 w 3198607"/>
              <a:gd name="connsiteY57" fmla="*/ 304800 h 2237591"/>
              <a:gd name="connsiteX58" fmla="*/ 613186 w 3198607"/>
              <a:gd name="connsiteY58" fmla="*/ 355003 h 2237591"/>
              <a:gd name="connsiteX59" fmla="*/ 731520 w 3198607"/>
              <a:gd name="connsiteY59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2800574 w 3198607"/>
              <a:gd name="connsiteY30" fmla="*/ 1775012 h 2237591"/>
              <a:gd name="connsiteX31" fmla="*/ 2793403 w 3198607"/>
              <a:gd name="connsiteY31" fmla="*/ 1746325 h 2237591"/>
              <a:gd name="connsiteX32" fmla="*/ 2771887 w 3198607"/>
              <a:gd name="connsiteY32" fmla="*/ 1706880 h 2237591"/>
              <a:gd name="connsiteX33" fmla="*/ 2743200 w 3198607"/>
              <a:gd name="connsiteY33" fmla="*/ 1681779 h 2237591"/>
              <a:gd name="connsiteX34" fmla="*/ 2678654 w 3198607"/>
              <a:gd name="connsiteY34" fmla="*/ 1635163 h 2237591"/>
              <a:gd name="connsiteX35" fmla="*/ 2427643 w 3198607"/>
              <a:gd name="connsiteY35" fmla="*/ 1473798 h 2237591"/>
              <a:gd name="connsiteX36" fmla="*/ 2183803 w 3198607"/>
              <a:gd name="connsiteY36" fmla="*/ 1323191 h 2237591"/>
              <a:gd name="connsiteX37" fmla="*/ 1785770 w 3198607"/>
              <a:gd name="connsiteY37" fmla="*/ 1097280 h 2237591"/>
              <a:gd name="connsiteX38" fmla="*/ 1563445 w 3198607"/>
              <a:gd name="connsiteY38" fmla="*/ 978946 h 2237591"/>
              <a:gd name="connsiteX39" fmla="*/ 1255059 w 3198607"/>
              <a:gd name="connsiteY39" fmla="*/ 824753 h 2237591"/>
              <a:gd name="connsiteX40" fmla="*/ 871370 w 3198607"/>
              <a:gd name="connsiteY40" fmla="*/ 638287 h 2237591"/>
              <a:gd name="connsiteX41" fmla="*/ 573741 w 3198607"/>
              <a:gd name="connsiteY41" fmla="*/ 509196 h 2237591"/>
              <a:gd name="connsiteX42" fmla="*/ 362174 w 3198607"/>
              <a:gd name="connsiteY42" fmla="*/ 412377 h 2237591"/>
              <a:gd name="connsiteX43" fmla="*/ 147021 w 3198607"/>
              <a:gd name="connsiteY43" fmla="*/ 304800 h 2237591"/>
              <a:gd name="connsiteX44" fmla="*/ 121920 w 3198607"/>
              <a:gd name="connsiteY44" fmla="*/ 283285 h 2237591"/>
              <a:gd name="connsiteX45" fmla="*/ 68132 w 3198607"/>
              <a:gd name="connsiteY45" fmla="*/ 222325 h 2237591"/>
              <a:gd name="connsiteX46" fmla="*/ 0 w 3198607"/>
              <a:gd name="connsiteY46" fmla="*/ 143436 h 2237591"/>
              <a:gd name="connsiteX47" fmla="*/ 0 w 3198607"/>
              <a:gd name="connsiteY47" fmla="*/ 125506 h 2237591"/>
              <a:gd name="connsiteX48" fmla="*/ 100405 w 3198607"/>
              <a:gd name="connsiteY48" fmla="*/ 0 h 2237591"/>
              <a:gd name="connsiteX49" fmla="*/ 111163 w 3198607"/>
              <a:gd name="connsiteY49" fmla="*/ 3586 h 2237591"/>
              <a:gd name="connsiteX50" fmla="*/ 125506 w 3198607"/>
              <a:gd name="connsiteY50" fmla="*/ 14344 h 2237591"/>
              <a:gd name="connsiteX51" fmla="*/ 150607 w 3198607"/>
              <a:gd name="connsiteY51" fmla="*/ 57374 h 2237591"/>
              <a:gd name="connsiteX52" fmla="*/ 197224 w 3198607"/>
              <a:gd name="connsiteY52" fmla="*/ 111163 h 2237591"/>
              <a:gd name="connsiteX53" fmla="*/ 258184 w 3198607"/>
              <a:gd name="connsiteY53" fmla="*/ 175709 h 2237591"/>
              <a:gd name="connsiteX54" fmla="*/ 311972 w 3198607"/>
              <a:gd name="connsiteY54" fmla="*/ 215153 h 2237591"/>
              <a:gd name="connsiteX55" fmla="*/ 398033 w 3198607"/>
              <a:gd name="connsiteY55" fmla="*/ 261770 h 2237591"/>
              <a:gd name="connsiteX56" fmla="*/ 502024 w 3198607"/>
              <a:gd name="connsiteY56" fmla="*/ 304800 h 2237591"/>
              <a:gd name="connsiteX57" fmla="*/ 613186 w 3198607"/>
              <a:gd name="connsiteY57" fmla="*/ 355003 h 2237591"/>
              <a:gd name="connsiteX58" fmla="*/ 731520 w 3198607"/>
              <a:gd name="connsiteY58" fmla="*/ 408791 h 223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98607" h="2237591">
                <a:moveTo>
                  <a:pt x="731520" y="408791"/>
                </a:moveTo>
                <a:lnTo>
                  <a:pt x="1208443" y="627530"/>
                </a:lnTo>
                <a:lnTo>
                  <a:pt x="1344706" y="688490"/>
                </a:lnTo>
                <a:lnTo>
                  <a:pt x="1699709" y="885713"/>
                </a:lnTo>
                <a:lnTo>
                  <a:pt x="1882589" y="982532"/>
                </a:lnTo>
                <a:lnTo>
                  <a:pt x="2108499" y="1104452"/>
                </a:lnTo>
                <a:lnTo>
                  <a:pt x="2320066" y="1226372"/>
                </a:lnTo>
                <a:lnTo>
                  <a:pt x="2406127" y="1280160"/>
                </a:lnTo>
                <a:lnTo>
                  <a:pt x="2438400" y="1301676"/>
                </a:lnTo>
                <a:lnTo>
                  <a:pt x="2549563" y="1366222"/>
                </a:lnTo>
                <a:lnTo>
                  <a:pt x="2667897" y="1437939"/>
                </a:lnTo>
                <a:lnTo>
                  <a:pt x="2786231" y="1516829"/>
                </a:lnTo>
                <a:lnTo>
                  <a:pt x="2832847" y="1556273"/>
                </a:lnTo>
                <a:lnTo>
                  <a:pt x="2875878" y="1567031"/>
                </a:lnTo>
                <a:lnTo>
                  <a:pt x="2954767" y="1584960"/>
                </a:lnTo>
                <a:lnTo>
                  <a:pt x="3019313" y="1606476"/>
                </a:lnTo>
                <a:lnTo>
                  <a:pt x="3055172" y="1620819"/>
                </a:lnTo>
                <a:lnTo>
                  <a:pt x="3073101" y="1631577"/>
                </a:lnTo>
                <a:lnTo>
                  <a:pt x="3080273" y="1645920"/>
                </a:lnTo>
                <a:lnTo>
                  <a:pt x="3094617" y="1685365"/>
                </a:lnTo>
                <a:lnTo>
                  <a:pt x="3116132" y="1753497"/>
                </a:lnTo>
                <a:lnTo>
                  <a:pt x="3144819" y="1843144"/>
                </a:lnTo>
                <a:lnTo>
                  <a:pt x="3169920" y="1929205"/>
                </a:lnTo>
                <a:lnTo>
                  <a:pt x="3187850" y="2011680"/>
                </a:lnTo>
                <a:lnTo>
                  <a:pt x="3198607" y="2072640"/>
                </a:lnTo>
                <a:lnTo>
                  <a:pt x="3198607" y="2126429"/>
                </a:lnTo>
                <a:lnTo>
                  <a:pt x="3191436" y="2165873"/>
                </a:lnTo>
                <a:lnTo>
                  <a:pt x="3166334" y="2208904"/>
                </a:lnTo>
                <a:lnTo>
                  <a:pt x="3141233" y="2230419"/>
                </a:lnTo>
                <a:lnTo>
                  <a:pt x="3126890" y="2237591"/>
                </a:lnTo>
                <a:lnTo>
                  <a:pt x="2800574" y="1775012"/>
                </a:lnTo>
                <a:cubicBezTo>
                  <a:pt x="2793075" y="1748762"/>
                  <a:pt x="2793403" y="1758613"/>
                  <a:pt x="2793403" y="1746325"/>
                </a:cubicBezTo>
                <a:lnTo>
                  <a:pt x="2771887" y="1706880"/>
                </a:lnTo>
                <a:lnTo>
                  <a:pt x="2743200" y="1681779"/>
                </a:lnTo>
                <a:lnTo>
                  <a:pt x="2678654" y="1635163"/>
                </a:lnTo>
                <a:lnTo>
                  <a:pt x="2427643" y="1473798"/>
                </a:lnTo>
                <a:lnTo>
                  <a:pt x="2183803" y="1323191"/>
                </a:lnTo>
                <a:lnTo>
                  <a:pt x="1785770" y="1097280"/>
                </a:lnTo>
                <a:lnTo>
                  <a:pt x="1563445" y="978946"/>
                </a:lnTo>
                <a:lnTo>
                  <a:pt x="1255059" y="824753"/>
                </a:lnTo>
                <a:lnTo>
                  <a:pt x="871370" y="638287"/>
                </a:lnTo>
                <a:lnTo>
                  <a:pt x="573741" y="509196"/>
                </a:lnTo>
                <a:lnTo>
                  <a:pt x="362174" y="412377"/>
                </a:lnTo>
                <a:lnTo>
                  <a:pt x="147021" y="304800"/>
                </a:lnTo>
                <a:lnTo>
                  <a:pt x="121920" y="283285"/>
                </a:lnTo>
                <a:lnTo>
                  <a:pt x="68132" y="222325"/>
                </a:lnTo>
                <a:lnTo>
                  <a:pt x="0" y="143436"/>
                </a:lnTo>
                <a:lnTo>
                  <a:pt x="0" y="125506"/>
                </a:lnTo>
                <a:lnTo>
                  <a:pt x="100405" y="0"/>
                </a:lnTo>
                <a:lnTo>
                  <a:pt x="111163" y="3586"/>
                </a:lnTo>
                <a:lnTo>
                  <a:pt x="125506" y="14344"/>
                </a:lnTo>
                <a:lnTo>
                  <a:pt x="150607" y="57374"/>
                </a:lnTo>
                <a:lnTo>
                  <a:pt x="197224" y="111163"/>
                </a:lnTo>
                <a:lnTo>
                  <a:pt x="258184" y="175709"/>
                </a:lnTo>
                <a:lnTo>
                  <a:pt x="311972" y="215153"/>
                </a:lnTo>
                <a:lnTo>
                  <a:pt x="398033" y="261770"/>
                </a:lnTo>
                <a:lnTo>
                  <a:pt x="502024" y="304800"/>
                </a:lnTo>
                <a:lnTo>
                  <a:pt x="613186" y="355003"/>
                </a:lnTo>
                <a:lnTo>
                  <a:pt x="731520" y="40879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097C33D-564A-43B0-A524-961712B4D822}"/>
              </a:ext>
            </a:extLst>
          </p:cNvPr>
          <p:cNvSpPr/>
          <p:nvPr/>
        </p:nvSpPr>
        <p:spPr>
          <a:xfrm rot="19500000">
            <a:off x="7242176" y="2189164"/>
            <a:ext cx="917575" cy="530225"/>
          </a:xfrm>
          <a:custGeom>
            <a:avLst/>
            <a:gdLst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34005 w 3198607"/>
              <a:gd name="connsiteY41" fmla="*/ 2076226 h 2237591"/>
              <a:gd name="connsiteX42" fmla="*/ 2223247 w 3198607"/>
              <a:gd name="connsiteY42" fmla="*/ 2069054 h 2237591"/>
              <a:gd name="connsiteX43" fmla="*/ 2223247 w 3198607"/>
              <a:gd name="connsiteY43" fmla="*/ 2061883 h 2237591"/>
              <a:gd name="connsiteX44" fmla="*/ 2230419 w 3198607"/>
              <a:gd name="connsiteY44" fmla="*/ 2047539 h 2237591"/>
              <a:gd name="connsiteX45" fmla="*/ 2244763 w 3198607"/>
              <a:gd name="connsiteY45" fmla="*/ 2036782 h 2237591"/>
              <a:gd name="connsiteX46" fmla="*/ 2287793 w 3198607"/>
              <a:gd name="connsiteY46" fmla="*/ 2015266 h 2237591"/>
              <a:gd name="connsiteX47" fmla="*/ 2409713 w 3198607"/>
              <a:gd name="connsiteY47" fmla="*/ 1986579 h 2237591"/>
              <a:gd name="connsiteX48" fmla="*/ 2617694 w 3198607"/>
              <a:gd name="connsiteY48" fmla="*/ 1918447 h 2237591"/>
              <a:gd name="connsiteX49" fmla="*/ 2746786 w 3198607"/>
              <a:gd name="connsiteY49" fmla="*/ 1861073 h 2237591"/>
              <a:gd name="connsiteX50" fmla="*/ 2779059 w 3198607"/>
              <a:gd name="connsiteY50" fmla="*/ 1839558 h 2237591"/>
              <a:gd name="connsiteX51" fmla="*/ 2796989 w 3198607"/>
              <a:gd name="connsiteY51" fmla="*/ 1810871 h 2237591"/>
              <a:gd name="connsiteX52" fmla="*/ 2800574 w 3198607"/>
              <a:gd name="connsiteY52" fmla="*/ 1775012 h 2237591"/>
              <a:gd name="connsiteX53" fmla="*/ 2793403 w 3198607"/>
              <a:gd name="connsiteY53" fmla="*/ 1746325 h 2237591"/>
              <a:gd name="connsiteX54" fmla="*/ 2771887 w 3198607"/>
              <a:gd name="connsiteY54" fmla="*/ 1706880 h 2237591"/>
              <a:gd name="connsiteX55" fmla="*/ 2743200 w 3198607"/>
              <a:gd name="connsiteY55" fmla="*/ 1681779 h 2237591"/>
              <a:gd name="connsiteX56" fmla="*/ 2678654 w 3198607"/>
              <a:gd name="connsiteY56" fmla="*/ 1635163 h 2237591"/>
              <a:gd name="connsiteX57" fmla="*/ 2427643 w 3198607"/>
              <a:gd name="connsiteY57" fmla="*/ 1473798 h 2237591"/>
              <a:gd name="connsiteX58" fmla="*/ 2183803 w 3198607"/>
              <a:gd name="connsiteY58" fmla="*/ 1323191 h 2237591"/>
              <a:gd name="connsiteX59" fmla="*/ 1785770 w 3198607"/>
              <a:gd name="connsiteY59" fmla="*/ 1097280 h 2237591"/>
              <a:gd name="connsiteX60" fmla="*/ 1563445 w 3198607"/>
              <a:gd name="connsiteY60" fmla="*/ 978946 h 2237591"/>
              <a:gd name="connsiteX61" fmla="*/ 1255059 w 3198607"/>
              <a:gd name="connsiteY61" fmla="*/ 824753 h 2237591"/>
              <a:gd name="connsiteX62" fmla="*/ 871370 w 3198607"/>
              <a:gd name="connsiteY62" fmla="*/ 638287 h 2237591"/>
              <a:gd name="connsiteX63" fmla="*/ 573741 w 3198607"/>
              <a:gd name="connsiteY63" fmla="*/ 509196 h 2237591"/>
              <a:gd name="connsiteX64" fmla="*/ 362174 w 3198607"/>
              <a:gd name="connsiteY64" fmla="*/ 412377 h 2237591"/>
              <a:gd name="connsiteX65" fmla="*/ 147021 w 3198607"/>
              <a:gd name="connsiteY65" fmla="*/ 304800 h 2237591"/>
              <a:gd name="connsiteX66" fmla="*/ 121920 w 3198607"/>
              <a:gd name="connsiteY66" fmla="*/ 283285 h 2237591"/>
              <a:gd name="connsiteX67" fmla="*/ 68132 w 3198607"/>
              <a:gd name="connsiteY67" fmla="*/ 222325 h 2237591"/>
              <a:gd name="connsiteX68" fmla="*/ 0 w 3198607"/>
              <a:gd name="connsiteY68" fmla="*/ 143436 h 2237591"/>
              <a:gd name="connsiteX69" fmla="*/ 0 w 3198607"/>
              <a:gd name="connsiteY69" fmla="*/ 125506 h 2237591"/>
              <a:gd name="connsiteX70" fmla="*/ 100405 w 3198607"/>
              <a:gd name="connsiteY70" fmla="*/ 0 h 2237591"/>
              <a:gd name="connsiteX71" fmla="*/ 111163 w 3198607"/>
              <a:gd name="connsiteY71" fmla="*/ 3586 h 2237591"/>
              <a:gd name="connsiteX72" fmla="*/ 125506 w 3198607"/>
              <a:gd name="connsiteY72" fmla="*/ 14344 h 2237591"/>
              <a:gd name="connsiteX73" fmla="*/ 150607 w 3198607"/>
              <a:gd name="connsiteY73" fmla="*/ 57374 h 2237591"/>
              <a:gd name="connsiteX74" fmla="*/ 197224 w 3198607"/>
              <a:gd name="connsiteY74" fmla="*/ 111163 h 2237591"/>
              <a:gd name="connsiteX75" fmla="*/ 258184 w 3198607"/>
              <a:gd name="connsiteY75" fmla="*/ 175709 h 2237591"/>
              <a:gd name="connsiteX76" fmla="*/ 311972 w 3198607"/>
              <a:gd name="connsiteY76" fmla="*/ 215153 h 2237591"/>
              <a:gd name="connsiteX77" fmla="*/ 398033 w 3198607"/>
              <a:gd name="connsiteY77" fmla="*/ 261770 h 2237591"/>
              <a:gd name="connsiteX78" fmla="*/ 502024 w 3198607"/>
              <a:gd name="connsiteY78" fmla="*/ 304800 h 2237591"/>
              <a:gd name="connsiteX79" fmla="*/ 613186 w 3198607"/>
              <a:gd name="connsiteY79" fmla="*/ 355003 h 2237591"/>
              <a:gd name="connsiteX80" fmla="*/ 731520 w 3198607"/>
              <a:gd name="connsiteY80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34005 w 3198607"/>
              <a:gd name="connsiteY41" fmla="*/ 2076226 h 2237591"/>
              <a:gd name="connsiteX42" fmla="*/ 2223247 w 3198607"/>
              <a:gd name="connsiteY42" fmla="*/ 2069054 h 2237591"/>
              <a:gd name="connsiteX43" fmla="*/ 2223247 w 3198607"/>
              <a:gd name="connsiteY43" fmla="*/ 2061883 h 2237591"/>
              <a:gd name="connsiteX44" fmla="*/ 2230419 w 3198607"/>
              <a:gd name="connsiteY44" fmla="*/ 2047539 h 2237591"/>
              <a:gd name="connsiteX45" fmla="*/ 2244763 w 3198607"/>
              <a:gd name="connsiteY45" fmla="*/ 2036782 h 2237591"/>
              <a:gd name="connsiteX46" fmla="*/ 2287793 w 3198607"/>
              <a:gd name="connsiteY46" fmla="*/ 2015266 h 2237591"/>
              <a:gd name="connsiteX47" fmla="*/ 2409713 w 3198607"/>
              <a:gd name="connsiteY47" fmla="*/ 1986579 h 2237591"/>
              <a:gd name="connsiteX48" fmla="*/ 2617694 w 3198607"/>
              <a:gd name="connsiteY48" fmla="*/ 1918447 h 2237591"/>
              <a:gd name="connsiteX49" fmla="*/ 2746786 w 3198607"/>
              <a:gd name="connsiteY49" fmla="*/ 1861073 h 2237591"/>
              <a:gd name="connsiteX50" fmla="*/ 2779059 w 3198607"/>
              <a:gd name="connsiteY50" fmla="*/ 1839558 h 2237591"/>
              <a:gd name="connsiteX51" fmla="*/ 2796989 w 3198607"/>
              <a:gd name="connsiteY51" fmla="*/ 1810871 h 2237591"/>
              <a:gd name="connsiteX52" fmla="*/ 2800574 w 3198607"/>
              <a:gd name="connsiteY52" fmla="*/ 1775012 h 2237591"/>
              <a:gd name="connsiteX53" fmla="*/ 2793403 w 3198607"/>
              <a:gd name="connsiteY53" fmla="*/ 1746325 h 2237591"/>
              <a:gd name="connsiteX54" fmla="*/ 2771887 w 3198607"/>
              <a:gd name="connsiteY54" fmla="*/ 1706880 h 2237591"/>
              <a:gd name="connsiteX55" fmla="*/ 2743200 w 3198607"/>
              <a:gd name="connsiteY55" fmla="*/ 1681779 h 2237591"/>
              <a:gd name="connsiteX56" fmla="*/ 2678654 w 3198607"/>
              <a:gd name="connsiteY56" fmla="*/ 1635163 h 2237591"/>
              <a:gd name="connsiteX57" fmla="*/ 2427643 w 3198607"/>
              <a:gd name="connsiteY57" fmla="*/ 1473798 h 2237591"/>
              <a:gd name="connsiteX58" fmla="*/ 2183803 w 3198607"/>
              <a:gd name="connsiteY58" fmla="*/ 1323191 h 2237591"/>
              <a:gd name="connsiteX59" fmla="*/ 1785770 w 3198607"/>
              <a:gd name="connsiteY59" fmla="*/ 1097280 h 2237591"/>
              <a:gd name="connsiteX60" fmla="*/ 1563445 w 3198607"/>
              <a:gd name="connsiteY60" fmla="*/ 978946 h 2237591"/>
              <a:gd name="connsiteX61" fmla="*/ 1255059 w 3198607"/>
              <a:gd name="connsiteY61" fmla="*/ 824753 h 2237591"/>
              <a:gd name="connsiteX62" fmla="*/ 871370 w 3198607"/>
              <a:gd name="connsiteY62" fmla="*/ 638287 h 2237591"/>
              <a:gd name="connsiteX63" fmla="*/ 573741 w 3198607"/>
              <a:gd name="connsiteY63" fmla="*/ 509196 h 2237591"/>
              <a:gd name="connsiteX64" fmla="*/ 362174 w 3198607"/>
              <a:gd name="connsiteY64" fmla="*/ 412377 h 2237591"/>
              <a:gd name="connsiteX65" fmla="*/ 147021 w 3198607"/>
              <a:gd name="connsiteY65" fmla="*/ 304800 h 2237591"/>
              <a:gd name="connsiteX66" fmla="*/ 121920 w 3198607"/>
              <a:gd name="connsiteY66" fmla="*/ 283285 h 2237591"/>
              <a:gd name="connsiteX67" fmla="*/ 68132 w 3198607"/>
              <a:gd name="connsiteY67" fmla="*/ 222325 h 2237591"/>
              <a:gd name="connsiteX68" fmla="*/ 0 w 3198607"/>
              <a:gd name="connsiteY68" fmla="*/ 143436 h 2237591"/>
              <a:gd name="connsiteX69" fmla="*/ 0 w 3198607"/>
              <a:gd name="connsiteY69" fmla="*/ 125506 h 2237591"/>
              <a:gd name="connsiteX70" fmla="*/ 100405 w 3198607"/>
              <a:gd name="connsiteY70" fmla="*/ 0 h 2237591"/>
              <a:gd name="connsiteX71" fmla="*/ 111163 w 3198607"/>
              <a:gd name="connsiteY71" fmla="*/ 3586 h 2237591"/>
              <a:gd name="connsiteX72" fmla="*/ 150607 w 3198607"/>
              <a:gd name="connsiteY72" fmla="*/ 57374 h 2237591"/>
              <a:gd name="connsiteX73" fmla="*/ 197224 w 3198607"/>
              <a:gd name="connsiteY73" fmla="*/ 111163 h 2237591"/>
              <a:gd name="connsiteX74" fmla="*/ 258184 w 3198607"/>
              <a:gd name="connsiteY74" fmla="*/ 175709 h 2237591"/>
              <a:gd name="connsiteX75" fmla="*/ 311972 w 3198607"/>
              <a:gd name="connsiteY75" fmla="*/ 215153 h 2237591"/>
              <a:gd name="connsiteX76" fmla="*/ 398033 w 3198607"/>
              <a:gd name="connsiteY76" fmla="*/ 261770 h 2237591"/>
              <a:gd name="connsiteX77" fmla="*/ 502024 w 3198607"/>
              <a:gd name="connsiteY77" fmla="*/ 304800 h 2237591"/>
              <a:gd name="connsiteX78" fmla="*/ 613186 w 3198607"/>
              <a:gd name="connsiteY78" fmla="*/ 355003 h 2237591"/>
              <a:gd name="connsiteX79" fmla="*/ 731520 w 3198607"/>
              <a:gd name="connsiteY79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34005 w 3198607"/>
              <a:gd name="connsiteY41" fmla="*/ 2076226 h 2237591"/>
              <a:gd name="connsiteX42" fmla="*/ 2223247 w 3198607"/>
              <a:gd name="connsiteY42" fmla="*/ 2069054 h 2237591"/>
              <a:gd name="connsiteX43" fmla="*/ 2223247 w 3198607"/>
              <a:gd name="connsiteY43" fmla="*/ 2061883 h 2237591"/>
              <a:gd name="connsiteX44" fmla="*/ 2230419 w 3198607"/>
              <a:gd name="connsiteY44" fmla="*/ 2047539 h 2237591"/>
              <a:gd name="connsiteX45" fmla="*/ 2244763 w 3198607"/>
              <a:gd name="connsiteY45" fmla="*/ 2036782 h 2237591"/>
              <a:gd name="connsiteX46" fmla="*/ 2287793 w 3198607"/>
              <a:gd name="connsiteY46" fmla="*/ 2015266 h 2237591"/>
              <a:gd name="connsiteX47" fmla="*/ 2409713 w 3198607"/>
              <a:gd name="connsiteY47" fmla="*/ 1986579 h 2237591"/>
              <a:gd name="connsiteX48" fmla="*/ 2617694 w 3198607"/>
              <a:gd name="connsiteY48" fmla="*/ 1918447 h 2237591"/>
              <a:gd name="connsiteX49" fmla="*/ 2746786 w 3198607"/>
              <a:gd name="connsiteY49" fmla="*/ 1861073 h 2237591"/>
              <a:gd name="connsiteX50" fmla="*/ 2779059 w 3198607"/>
              <a:gd name="connsiteY50" fmla="*/ 1839558 h 2237591"/>
              <a:gd name="connsiteX51" fmla="*/ 2796989 w 3198607"/>
              <a:gd name="connsiteY51" fmla="*/ 1810871 h 2237591"/>
              <a:gd name="connsiteX52" fmla="*/ 2800574 w 3198607"/>
              <a:gd name="connsiteY52" fmla="*/ 1775012 h 2237591"/>
              <a:gd name="connsiteX53" fmla="*/ 2793403 w 3198607"/>
              <a:gd name="connsiteY53" fmla="*/ 1746325 h 2237591"/>
              <a:gd name="connsiteX54" fmla="*/ 2771887 w 3198607"/>
              <a:gd name="connsiteY54" fmla="*/ 1706880 h 2237591"/>
              <a:gd name="connsiteX55" fmla="*/ 2743200 w 3198607"/>
              <a:gd name="connsiteY55" fmla="*/ 1681779 h 2237591"/>
              <a:gd name="connsiteX56" fmla="*/ 2678654 w 3198607"/>
              <a:gd name="connsiteY56" fmla="*/ 1635163 h 2237591"/>
              <a:gd name="connsiteX57" fmla="*/ 2427643 w 3198607"/>
              <a:gd name="connsiteY57" fmla="*/ 1473798 h 2237591"/>
              <a:gd name="connsiteX58" fmla="*/ 2183803 w 3198607"/>
              <a:gd name="connsiteY58" fmla="*/ 1323191 h 2237591"/>
              <a:gd name="connsiteX59" fmla="*/ 1785770 w 3198607"/>
              <a:gd name="connsiteY59" fmla="*/ 1097280 h 2237591"/>
              <a:gd name="connsiteX60" fmla="*/ 1563445 w 3198607"/>
              <a:gd name="connsiteY60" fmla="*/ 978946 h 2237591"/>
              <a:gd name="connsiteX61" fmla="*/ 1255059 w 3198607"/>
              <a:gd name="connsiteY61" fmla="*/ 824753 h 2237591"/>
              <a:gd name="connsiteX62" fmla="*/ 871370 w 3198607"/>
              <a:gd name="connsiteY62" fmla="*/ 638287 h 2237591"/>
              <a:gd name="connsiteX63" fmla="*/ 573741 w 3198607"/>
              <a:gd name="connsiteY63" fmla="*/ 509196 h 2237591"/>
              <a:gd name="connsiteX64" fmla="*/ 362174 w 3198607"/>
              <a:gd name="connsiteY64" fmla="*/ 412377 h 2237591"/>
              <a:gd name="connsiteX65" fmla="*/ 147021 w 3198607"/>
              <a:gd name="connsiteY65" fmla="*/ 304800 h 2237591"/>
              <a:gd name="connsiteX66" fmla="*/ 121920 w 3198607"/>
              <a:gd name="connsiteY66" fmla="*/ 283285 h 2237591"/>
              <a:gd name="connsiteX67" fmla="*/ 68132 w 3198607"/>
              <a:gd name="connsiteY67" fmla="*/ 222325 h 2237591"/>
              <a:gd name="connsiteX68" fmla="*/ 0 w 3198607"/>
              <a:gd name="connsiteY68" fmla="*/ 143436 h 2237591"/>
              <a:gd name="connsiteX69" fmla="*/ 0 w 3198607"/>
              <a:gd name="connsiteY69" fmla="*/ 125506 h 2237591"/>
              <a:gd name="connsiteX70" fmla="*/ 100405 w 3198607"/>
              <a:gd name="connsiteY70" fmla="*/ 0 h 2237591"/>
              <a:gd name="connsiteX71" fmla="*/ 150607 w 3198607"/>
              <a:gd name="connsiteY71" fmla="*/ 57374 h 2237591"/>
              <a:gd name="connsiteX72" fmla="*/ 197224 w 3198607"/>
              <a:gd name="connsiteY72" fmla="*/ 111163 h 2237591"/>
              <a:gd name="connsiteX73" fmla="*/ 258184 w 3198607"/>
              <a:gd name="connsiteY73" fmla="*/ 175709 h 2237591"/>
              <a:gd name="connsiteX74" fmla="*/ 311972 w 3198607"/>
              <a:gd name="connsiteY74" fmla="*/ 215153 h 2237591"/>
              <a:gd name="connsiteX75" fmla="*/ 398033 w 3198607"/>
              <a:gd name="connsiteY75" fmla="*/ 261770 h 2237591"/>
              <a:gd name="connsiteX76" fmla="*/ 502024 w 3198607"/>
              <a:gd name="connsiteY76" fmla="*/ 304800 h 2237591"/>
              <a:gd name="connsiteX77" fmla="*/ 613186 w 3198607"/>
              <a:gd name="connsiteY77" fmla="*/ 355003 h 2237591"/>
              <a:gd name="connsiteX78" fmla="*/ 731520 w 3198607"/>
              <a:gd name="connsiteY78" fmla="*/ 408791 h 2237591"/>
              <a:gd name="connsiteX0" fmla="*/ 731520 w 3198607"/>
              <a:gd name="connsiteY0" fmla="*/ 351417 h 2180217"/>
              <a:gd name="connsiteX1" fmla="*/ 1208443 w 3198607"/>
              <a:gd name="connsiteY1" fmla="*/ 570156 h 2180217"/>
              <a:gd name="connsiteX2" fmla="*/ 1344706 w 3198607"/>
              <a:gd name="connsiteY2" fmla="*/ 631116 h 2180217"/>
              <a:gd name="connsiteX3" fmla="*/ 1699709 w 3198607"/>
              <a:gd name="connsiteY3" fmla="*/ 828339 h 2180217"/>
              <a:gd name="connsiteX4" fmla="*/ 1882589 w 3198607"/>
              <a:gd name="connsiteY4" fmla="*/ 925158 h 2180217"/>
              <a:gd name="connsiteX5" fmla="*/ 2108499 w 3198607"/>
              <a:gd name="connsiteY5" fmla="*/ 1047078 h 2180217"/>
              <a:gd name="connsiteX6" fmla="*/ 2320066 w 3198607"/>
              <a:gd name="connsiteY6" fmla="*/ 1168998 h 2180217"/>
              <a:gd name="connsiteX7" fmla="*/ 2406127 w 3198607"/>
              <a:gd name="connsiteY7" fmla="*/ 1222786 h 2180217"/>
              <a:gd name="connsiteX8" fmla="*/ 2438400 w 3198607"/>
              <a:gd name="connsiteY8" fmla="*/ 1244302 h 2180217"/>
              <a:gd name="connsiteX9" fmla="*/ 2549563 w 3198607"/>
              <a:gd name="connsiteY9" fmla="*/ 1308848 h 2180217"/>
              <a:gd name="connsiteX10" fmla="*/ 2667897 w 3198607"/>
              <a:gd name="connsiteY10" fmla="*/ 1380565 h 2180217"/>
              <a:gd name="connsiteX11" fmla="*/ 2786231 w 3198607"/>
              <a:gd name="connsiteY11" fmla="*/ 1459455 h 2180217"/>
              <a:gd name="connsiteX12" fmla="*/ 2832847 w 3198607"/>
              <a:gd name="connsiteY12" fmla="*/ 1498899 h 2180217"/>
              <a:gd name="connsiteX13" fmla="*/ 2875878 w 3198607"/>
              <a:gd name="connsiteY13" fmla="*/ 1509657 h 2180217"/>
              <a:gd name="connsiteX14" fmla="*/ 2954767 w 3198607"/>
              <a:gd name="connsiteY14" fmla="*/ 1527586 h 2180217"/>
              <a:gd name="connsiteX15" fmla="*/ 3019313 w 3198607"/>
              <a:gd name="connsiteY15" fmla="*/ 1549102 h 2180217"/>
              <a:gd name="connsiteX16" fmla="*/ 3055172 w 3198607"/>
              <a:gd name="connsiteY16" fmla="*/ 1563445 h 2180217"/>
              <a:gd name="connsiteX17" fmla="*/ 3073101 w 3198607"/>
              <a:gd name="connsiteY17" fmla="*/ 1574203 h 2180217"/>
              <a:gd name="connsiteX18" fmla="*/ 3080273 w 3198607"/>
              <a:gd name="connsiteY18" fmla="*/ 1588546 h 2180217"/>
              <a:gd name="connsiteX19" fmla="*/ 3094617 w 3198607"/>
              <a:gd name="connsiteY19" fmla="*/ 1627991 h 2180217"/>
              <a:gd name="connsiteX20" fmla="*/ 3116132 w 3198607"/>
              <a:gd name="connsiteY20" fmla="*/ 1696123 h 2180217"/>
              <a:gd name="connsiteX21" fmla="*/ 3144819 w 3198607"/>
              <a:gd name="connsiteY21" fmla="*/ 1785770 h 2180217"/>
              <a:gd name="connsiteX22" fmla="*/ 3169920 w 3198607"/>
              <a:gd name="connsiteY22" fmla="*/ 1871831 h 2180217"/>
              <a:gd name="connsiteX23" fmla="*/ 3187850 w 3198607"/>
              <a:gd name="connsiteY23" fmla="*/ 1954306 h 2180217"/>
              <a:gd name="connsiteX24" fmla="*/ 3198607 w 3198607"/>
              <a:gd name="connsiteY24" fmla="*/ 2015266 h 2180217"/>
              <a:gd name="connsiteX25" fmla="*/ 3198607 w 3198607"/>
              <a:gd name="connsiteY25" fmla="*/ 2069055 h 2180217"/>
              <a:gd name="connsiteX26" fmla="*/ 3191436 w 3198607"/>
              <a:gd name="connsiteY26" fmla="*/ 2108499 h 2180217"/>
              <a:gd name="connsiteX27" fmla="*/ 3166334 w 3198607"/>
              <a:gd name="connsiteY27" fmla="*/ 2151530 h 2180217"/>
              <a:gd name="connsiteX28" fmla="*/ 3141233 w 3198607"/>
              <a:gd name="connsiteY28" fmla="*/ 2173045 h 2180217"/>
              <a:gd name="connsiteX29" fmla="*/ 3126890 w 3198607"/>
              <a:gd name="connsiteY29" fmla="*/ 2180217 h 2180217"/>
              <a:gd name="connsiteX30" fmla="*/ 3119718 w 3198607"/>
              <a:gd name="connsiteY30" fmla="*/ 2180217 h 2180217"/>
              <a:gd name="connsiteX31" fmla="*/ 3083859 w 3198607"/>
              <a:gd name="connsiteY31" fmla="*/ 2169459 h 2180217"/>
              <a:gd name="connsiteX32" fmla="*/ 3001384 w 3198607"/>
              <a:gd name="connsiteY32" fmla="*/ 2130015 h 2180217"/>
              <a:gd name="connsiteX33" fmla="*/ 2897393 w 3198607"/>
              <a:gd name="connsiteY33" fmla="*/ 2090570 h 2180217"/>
              <a:gd name="connsiteX34" fmla="*/ 2782645 w 3198607"/>
              <a:gd name="connsiteY34" fmla="*/ 2058297 h 2180217"/>
              <a:gd name="connsiteX35" fmla="*/ 2682240 w 3198607"/>
              <a:gd name="connsiteY35" fmla="*/ 2036782 h 2180217"/>
              <a:gd name="connsiteX36" fmla="*/ 2581836 w 3198607"/>
              <a:gd name="connsiteY36" fmla="*/ 2022438 h 2180217"/>
              <a:gd name="connsiteX37" fmla="*/ 2502946 w 3198607"/>
              <a:gd name="connsiteY37" fmla="*/ 2022438 h 2180217"/>
              <a:gd name="connsiteX38" fmla="*/ 2359511 w 3198607"/>
              <a:gd name="connsiteY38" fmla="*/ 2022438 h 2180217"/>
              <a:gd name="connsiteX39" fmla="*/ 2280621 w 3198607"/>
              <a:gd name="connsiteY39" fmla="*/ 2029610 h 2180217"/>
              <a:gd name="connsiteX40" fmla="*/ 2248349 w 3198607"/>
              <a:gd name="connsiteY40" fmla="*/ 2022438 h 2180217"/>
              <a:gd name="connsiteX41" fmla="*/ 2234005 w 3198607"/>
              <a:gd name="connsiteY41" fmla="*/ 2018852 h 2180217"/>
              <a:gd name="connsiteX42" fmla="*/ 2223247 w 3198607"/>
              <a:gd name="connsiteY42" fmla="*/ 2011680 h 2180217"/>
              <a:gd name="connsiteX43" fmla="*/ 2223247 w 3198607"/>
              <a:gd name="connsiteY43" fmla="*/ 2004509 h 2180217"/>
              <a:gd name="connsiteX44" fmla="*/ 2230419 w 3198607"/>
              <a:gd name="connsiteY44" fmla="*/ 1990165 h 2180217"/>
              <a:gd name="connsiteX45" fmla="*/ 2244763 w 3198607"/>
              <a:gd name="connsiteY45" fmla="*/ 1979408 h 2180217"/>
              <a:gd name="connsiteX46" fmla="*/ 2287793 w 3198607"/>
              <a:gd name="connsiteY46" fmla="*/ 1957892 h 2180217"/>
              <a:gd name="connsiteX47" fmla="*/ 2409713 w 3198607"/>
              <a:gd name="connsiteY47" fmla="*/ 1929205 h 2180217"/>
              <a:gd name="connsiteX48" fmla="*/ 2617694 w 3198607"/>
              <a:gd name="connsiteY48" fmla="*/ 1861073 h 2180217"/>
              <a:gd name="connsiteX49" fmla="*/ 2746786 w 3198607"/>
              <a:gd name="connsiteY49" fmla="*/ 1803699 h 2180217"/>
              <a:gd name="connsiteX50" fmla="*/ 2779059 w 3198607"/>
              <a:gd name="connsiteY50" fmla="*/ 1782184 h 2180217"/>
              <a:gd name="connsiteX51" fmla="*/ 2796989 w 3198607"/>
              <a:gd name="connsiteY51" fmla="*/ 1753497 h 2180217"/>
              <a:gd name="connsiteX52" fmla="*/ 2800574 w 3198607"/>
              <a:gd name="connsiteY52" fmla="*/ 1717638 h 2180217"/>
              <a:gd name="connsiteX53" fmla="*/ 2793403 w 3198607"/>
              <a:gd name="connsiteY53" fmla="*/ 1688951 h 2180217"/>
              <a:gd name="connsiteX54" fmla="*/ 2771887 w 3198607"/>
              <a:gd name="connsiteY54" fmla="*/ 1649506 h 2180217"/>
              <a:gd name="connsiteX55" fmla="*/ 2743200 w 3198607"/>
              <a:gd name="connsiteY55" fmla="*/ 1624405 h 2180217"/>
              <a:gd name="connsiteX56" fmla="*/ 2678654 w 3198607"/>
              <a:gd name="connsiteY56" fmla="*/ 1577789 h 2180217"/>
              <a:gd name="connsiteX57" fmla="*/ 2427643 w 3198607"/>
              <a:gd name="connsiteY57" fmla="*/ 1416424 h 2180217"/>
              <a:gd name="connsiteX58" fmla="*/ 2183803 w 3198607"/>
              <a:gd name="connsiteY58" fmla="*/ 1265817 h 2180217"/>
              <a:gd name="connsiteX59" fmla="*/ 1785770 w 3198607"/>
              <a:gd name="connsiteY59" fmla="*/ 1039906 h 2180217"/>
              <a:gd name="connsiteX60" fmla="*/ 1563445 w 3198607"/>
              <a:gd name="connsiteY60" fmla="*/ 921572 h 2180217"/>
              <a:gd name="connsiteX61" fmla="*/ 1255059 w 3198607"/>
              <a:gd name="connsiteY61" fmla="*/ 767379 h 2180217"/>
              <a:gd name="connsiteX62" fmla="*/ 871370 w 3198607"/>
              <a:gd name="connsiteY62" fmla="*/ 580913 h 2180217"/>
              <a:gd name="connsiteX63" fmla="*/ 573741 w 3198607"/>
              <a:gd name="connsiteY63" fmla="*/ 451822 h 2180217"/>
              <a:gd name="connsiteX64" fmla="*/ 362174 w 3198607"/>
              <a:gd name="connsiteY64" fmla="*/ 355003 h 2180217"/>
              <a:gd name="connsiteX65" fmla="*/ 147021 w 3198607"/>
              <a:gd name="connsiteY65" fmla="*/ 247426 h 2180217"/>
              <a:gd name="connsiteX66" fmla="*/ 121920 w 3198607"/>
              <a:gd name="connsiteY66" fmla="*/ 225911 h 2180217"/>
              <a:gd name="connsiteX67" fmla="*/ 68132 w 3198607"/>
              <a:gd name="connsiteY67" fmla="*/ 164951 h 2180217"/>
              <a:gd name="connsiteX68" fmla="*/ 0 w 3198607"/>
              <a:gd name="connsiteY68" fmla="*/ 86062 h 2180217"/>
              <a:gd name="connsiteX69" fmla="*/ 0 w 3198607"/>
              <a:gd name="connsiteY69" fmla="*/ 68132 h 2180217"/>
              <a:gd name="connsiteX70" fmla="*/ 150607 w 3198607"/>
              <a:gd name="connsiteY70" fmla="*/ 0 h 2180217"/>
              <a:gd name="connsiteX71" fmla="*/ 197224 w 3198607"/>
              <a:gd name="connsiteY71" fmla="*/ 53789 h 2180217"/>
              <a:gd name="connsiteX72" fmla="*/ 258184 w 3198607"/>
              <a:gd name="connsiteY72" fmla="*/ 118335 h 2180217"/>
              <a:gd name="connsiteX73" fmla="*/ 311972 w 3198607"/>
              <a:gd name="connsiteY73" fmla="*/ 157779 h 2180217"/>
              <a:gd name="connsiteX74" fmla="*/ 398033 w 3198607"/>
              <a:gd name="connsiteY74" fmla="*/ 204396 h 2180217"/>
              <a:gd name="connsiteX75" fmla="*/ 502024 w 3198607"/>
              <a:gd name="connsiteY75" fmla="*/ 247426 h 2180217"/>
              <a:gd name="connsiteX76" fmla="*/ 613186 w 3198607"/>
              <a:gd name="connsiteY76" fmla="*/ 297629 h 2180217"/>
              <a:gd name="connsiteX77" fmla="*/ 731520 w 3198607"/>
              <a:gd name="connsiteY77" fmla="*/ 351417 h 2180217"/>
              <a:gd name="connsiteX0" fmla="*/ 731520 w 3198607"/>
              <a:gd name="connsiteY0" fmla="*/ 351417 h 2180217"/>
              <a:gd name="connsiteX1" fmla="*/ 1208443 w 3198607"/>
              <a:gd name="connsiteY1" fmla="*/ 570156 h 2180217"/>
              <a:gd name="connsiteX2" fmla="*/ 1344706 w 3198607"/>
              <a:gd name="connsiteY2" fmla="*/ 631116 h 2180217"/>
              <a:gd name="connsiteX3" fmla="*/ 1699709 w 3198607"/>
              <a:gd name="connsiteY3" fmla="*/ 828339 h 2180217"/>
              <a:gd name="connsiteX4" fmla="*/ 1882589 w 3198607"/>
              <a:gd name="connsiteY4" fmla="*/ 925158 h 2180217"/>
              <a:gd name="connsiteX5" fmla="*/ 2108499 w 3198607"/>
              <a:gd name="connsiteY5" fmla="*/ 1047078 h 2180217"/>
              <a:gd name="connsiteX6" fmla="*/ 2320066 w 3198607"/>
              <a:gd name="connsiteY6" fmla="*/ 1168998 h 2180217"/>
              <a:gd name="connsiteX7" fmla="*/ 2406127 w 3198607"/>
              <a:gd name="connsiteY7" fmla="*/ 1222786 h 2180217"/>
              <a:gd name="connsiteX8" fmla="*/ 2438400 w 3198607"/>
              <a:gd name="connsiteY8" fmla="*/ 1244302 h 2180217"/>
              <a:gd name="connsiteX9" fmla="*/ 2549563 w 3198607"/>
              <a:gd name="connsiteY9" fmla="*/ 1308848 h 2180217"/>
              <a:gd name="connsiteX10" fmla="*/ 2667897 w 3198607"/>
              <a:gd name="connsiteY10" fmla="*/ 1380565 h 2180217"/>
              <a:gd name="connsiteX11" fmla="*/ 2786231 w 3198607"/>
              <a:gd name="connsiteY11" fmla="*/ 1459455 h 2180217"/>
              <a:gd name="connsiteX12" fmla="*/ 2832847 w 3198607"/>
              <a:gd name="connsiteY12" fmla="*/ 1498899 h 2180217"/>
              <a:gd name="connsiteX13" fmla="*/ 2875878 w 3198607"/>
              <a:gd name="connsiteY13" fmla="*/ 1509657 h 2180217"/>
              <a:gd name="connsiteX14" fmla="*/ 2954767 w 3198607"/>
              <a:gd name="connsiteY14" fmla="*/ 1527586 h 2180217"/>
              <a:gd name="connsiteX15" fmla="*/ 3019313 w 3198607"/>
              <a:gd name="connsiteY15" fmla="*/ 1549102 h 2180217"/>
              <a:gd name="connsiteX16" fmla="*/ 3055172 w 3198607"/>
              <a:gd name="connsiteY16" fmla="*/ 1563445 h 2180217"/>
              <a:gd name="connsiteX17" fmla="*/ 3073101 w 3198607"/>
              <a:gd name="connsiteY17" fmla="*/ 1574203 h 2180217"/>
              <a:gd name="connsiteX18" fmla="*/ 3080273 w 3198607"/>
              <a:gd name="connsiteY18" fmla="*/ 1588546 h 2180217"/>
              <a:gd name="connsiteX19" fmla="*/ 3094617 w 3198607"/>
              <a:gd name="connsiteY19" fmla="*/ 1627991 h 2180217"/>
              <a:gd name="connsiteX20" fmla="*/ 3116132 w 3198607"/>
              <a:gd name="connsiteY20" fmla="*/ 1696123 h 2180217"/>
              <a:gd name="connsiteX21" fmla="*/ 3144819 w 3198607"/>
              <a:gd name="connsiteY21" fmla="*/ 1785770 h 2180217"/>
              <a:gd name="connsiteX22" fmla="*/ 3169920 w 3198607"/>
              <a:gd name="connsiteY22" fmla="*/ 1871831 h 2180217"/>
              <a:gd name="connsiteX23" fmla="*/ 3187850 w 3198607"/>
              <a:gd name="connsiteY23" fmla="*/ 1954306 h 2180217"/>
              <a:gd name="connsiteX24" fmla="*/ 3198607 w 3198607"/>
              <a:gd name="connsiteY24" fmla="*/ 2015266 h 2180217"/>
              <a:gd name="connsiteX25" fmla="*/ 3198607 w 3198607"/>
              <a:gd name="connsiteY25" fmla="*/ 2069055 h 2180217"/>
              <a:gd name="connsiteX26" fmla="*/ 3191436 w 3198607"/>
              <a:gd name="connsiteY26" fmla="*/ 2108499 h 2180217"/>
              <a:gd name="connsiteX27" fmla="*/ 3166334 w 3198607"/>
              <a:gd name="connsiteY27" fmla="*/ 2151530 h 2180217"/>
              <a:gd name="connsiteX28" fmla="*/ 3141233 w 3198607"/>
              <a:gd name="connsiteY28" fmla="*/ 2173045 h 2180217"/>
              <a:gd name="connsiteX29" fmla="*/ 3126890 w 3198607"/>
              <a:gd name="connsiteY29" fmla="*/ 2180217 h 2180217"/>
              <a:gd name="connsiteX30" fmla="*/ 3119718 w 3198607"/>
              <a:gd name="connsiteY30" fmla="*/ 2180217 h 2180217"/>
              <a:gd name="connsiteX31" fmla="*/ 3083859 w 3198607"/>
              <a:gd name="connsiteY31" fmla="*/ 2169459 h 2180217"/>
              <a:gd name="connsiteX32" fmla="*/ 3001384 w 3198607"/>
              <a:gd name="connsiteY32" fmla="*/ 2130015 h 2180217"/>
              <a:gd name="connsiteX33" fmla="*/ 2897393 w 3198607"/>
              <a:gd name="connsiteY33" fmla="*/ 2090570 h 2180217"/>
              <a:gd name="connsiteX34" fmla="*/ 2782645 w 3198607"/>
              <a:gd name="connsiteY34" fmla="*/ 2058297 h 2180217"/>
              <a:gd name="connsiteX35" fmla="*/ 2682240 w 3198607"/>
              <a:gd name="connsiteY35" fmla="*/ 2036782 h 2180217"/>
              <a:gd name="connsiteX36" fmla="*/ 2581836 w 3198607"/>
              <a:gd name="connsiteY36" fmla="*/ 2022438 h 2180217"/>
              <a:gd name="connsiteX37" fmla="*/ 2502946 w 3198607"/>
              <a:gd name="connsiteY37" fmla="*/ 2022438 h 2180217"/>
              <a:gd name="connsiteX38" fmla="*/ 2359511 w 3198607"/>
              <a:gd name="connsiteY38" fmla="*/ 2022438 h 2180217"/>
              <a:gd name="connsiteX39" fmla="*/ 2280621 w 3198607"/>
              <a:gd name="connsiteY39" fmla="*/ 2029610 h 2180217"/>
              <a:gd name="connsiteX40" fmla="*/ 2248349 w 3198607"/>
              <a:gd name="connsiteY40" fmla="*/ 2022438 h 2180217"/>
              <a:gd name="connsiteX41" fmla="*/ 2234005 w 3198607"/>
              <a:gd name="connsiteY41" fmla="*/ 2018852 h 2180217"/>
              <a:gd name="connsiteX42" fmla="*/ 2223247 w 3198607"/>
              <a:gd name="connsiteY42" fmla="*/ 2011680 h 2180217"/>
              <a:gd name="connsiteX43" fmla="*/ 2223247 w 3198607"/>
              <a:gd name="connsiteY43" fmla="*/ 2004509 h 2180217"/>
              <a:gd name="connsiteX44" fmla="*/ 2230419 w 3198607"/>
              <a:gd name="connsiteY44" fmla="*/ 1990165 h 2180217"/>
              <a:gd name="connsiteX45" fmla="*/ 2244763 w 3198607"/>
              <a:gd name="connsiteY45" fmla="*/ 1979408 h 2180217"/>
              <a:gd name="connsiteX46" fmla="*/ 2287793 w 3198607"/>
              <a:gd name="connsiteY46" fmla="*/ 1957892 h 2180217"/>
              <a:gd name="connsiteX47" fmla="*/ 2409713 w 3198607"/>
              <a:gd name="connsiteY47" fmla="*/ 1929205 h 2180217"/>
              <a:gd name="connsiteX48" fmla="*/ 2617694 w 3198607"/>
              <a:gd name="connsiteY48" fmla="*/ 1861073 h 2180217"/>
              <a:gd name="connsiteX49" fmla="*/ 2746786 w 3198607"/>
              <a:gd name="connsiteY49" fmla="*/ 1803699 h 2180217"/>
              <a:gd name="connsiteX50" fmla="*/ 2779059 w 3198607"/>
              <a:gd name="connsiteY50" fmla="*/ 1782184 h 2180217"/>
              <a:gd name="connsiteX51" fmla="*/ 2796989 w 3198607"/>
              <a:gd name="connsiteY51" fmla="*/ 1753497 h 2180217"/>
              <a:gd name="connsiteX52" fmla="*/ 2800574 w 3198607"/>
              <a:gd name="connsiteY52" fmla="*/ 1717638 h 2180217"/>
              <a:gd name="connsiteX53" fmla="*/ 2793403 w 3198607"/>
              <a:gd name="connsiteY53" fmla="*/ 1688951 h 2180217"/>
              <a:gd name="connsiteX54" fmla="*/ 2771887 w 3198607"/>
              <a:gd name="connsiteY54" fmla="*/ 1649506 h 2180217"/>
              <a:gd name="connsiteX55" fmla="*/ 2743200 w 3198607"/>
              <a:gd name="connsiteY55" fmla="*/ 1624405 h 2180217"/>
              <a:gd name="connsiteX56" fmla="*/ 2678654 w 3198607"/>
              <a:gd name="connsiteY56" fmla="*/ 1577789 h 2180217"/>
              <a:gd name="connsiteX57" fmla="*/ 2427643 w 3198607"/>
              <a:gd name="connsiteY57" fmla="*/ 1416424 h 2180217"/>
              <a:gd name="connsiteX58" fmla="*/ 2183803 w 3198607"/>
              <a:gd name="connsiteY58" fmla="*/ 1265817 h 2180217"/>
              <a:gd name="connsiteX59" fmla="*/ 1785770 w 3198607"/>
              <a:gd name="connsiteY59" fmla="*/ 1039906 h 2180217"/>
              <a:gd name="connsiteX60" fmla="*/ 1563445 w 3198607"/>
              <a:gd name="connsiteY60" fmla="*/ 921572 h 2180217"/>
              <a:gd name="connsiteX61" fmla="*/ 1255059 w 3198607"/>
              <a:gd name="connsiteY61" fmla="*/ 767379 h 2180217"/>
              <a:gd name="connsiteX62" fmla="*/ 871370 w 3198607"/>
              <a:gd name="connsiteY62" fmla="*/ 580913 h 2180217"/>
              <a:gd name="connsiteX63" fmla="*/ 573741 w 3198607"/>
              <a:gd name="connsiteY63" fmla="*/ 451822 h 2180217"/>
              <a:gd name="connsiteX64" fmla="*/ 362174 w 3198607"/>
              <a:gd name="connsiteY64" fmla="*/ 355003 h 2180217"/>
              <a:gd name="connsiteX65" fmla="*/ 147021 w 3198607"/>
              <a:gd name="connsiteY65" fmla="*/ 247426 h 2180217"/>
              <a:gd name="connsiteX66" fmla="*/ 121920 w 3198607"/>
              <a:gd name="connsiteY66" fmla="*/ 225911 h 2180217"/>
              <a:gd name="connsiteX67" fmla="*/ 68132 w 3198607"/>
              <a:gd name="connsiteY67" fmla="*/ 164951 h 2180217"/>
              <a:gd name="connsiteX68" fmla="*/ 0 w 3198607"/>
              <a:gd name="connsiteY68" fmla="*/ 86062 h 2180217"/>
              <a:gd name="connsiteX69" fmla="*/ 150607 w 3198607"/>
              <a:gd name="connsiteY69" fmla="*/ 0 h 2180217"/>
              <a:gd name="connsiteX70" fmla="*/ 197224 w 3198607"/>
              <a:gd name="connsiteY70" fmla="*/ 53789 h 2180217"/>
              <a:gd name="connsiteX71" fmla="*/ 258184 w 3198607"/>
              <a:gd name="connsiteY71" fmla="*/ 118335 h 2180217"/>
              <a:gd name="connsiteX72" fmla="*/ 311972 w 3198607"/>
              <a:gd name="connsiteY72" fmla="*/ 157779 h 2180217"/>
              <a:gd name="connsiteX73" fmla="*/ 398033 w 3198607"/>
              <a:gd name="connsiteY73" fmla="*/ 204396 h 2180217"/>
              <a:gd name="connsiteX74" fmla="*/ 502024 w 3198607"/>
              <a:gd name="connsiteY74" fmla="*/ 247426 h 2180217"/>
              <a:gd name="connsiteX75" fmla="*/ 613186 w 3198607"/>
              <a:gd name="connsiteY75" fmla="*/ 297629 h 2180217"/>
              <a:gd name="connsiteX76" fmla="*/ 731520 w 3198607"/>
              <a:gd name="connsiteY76" fmla="*/ 351417 h 2180217"/>
              <a:gd name="connsiteX0" fmla="*/ 663388 w 3130475"/>
              <a:gd name="connsiteY0" fmla="*/ 351417 h 2180217"/>
              <a:gd name="connsiteX1" fmla="*/ 1140311 w 3130475"/>
              <a:gd name="connsiteY1" fmla="*/ 570156 h 2180217"/>
              <a:gd name="connsiteX2" fmla="*/ 1276574 w 3130475"/>
              <a:gd name="connsiteY2" fmla="*/ 631116 h 2180217"/>
              <a:gd name="connsiteX3" fmla="*/ 1631577 w 3130475"/>
              <a:gd name="connsiteY3" fmla="*/ 828339 h 2180217"/>
              <a:gd name="connsiteX4" fmla="*/ 1814457 w 3130475"/>
              <a:gd name="connsiteY4" fmla="*/ 925158 h 2180217"/>
              <a:gd name="connsiteX5" fmla="*/ 2040367 w 3130475"/>
              <a:gd name="connsiteY5" fmla="*/ 1047078 h 2180217"/>
              <a:gd name="connsiteX6" fmla="*/ 2251934 w 3130475"/>
              <a:gd name="connsiteY6" fmla="*/ 1168998 h 2180217"/>
              <a:gd name="connsiteX7" fmla="*/ 2337995 w 3130475"/>
              <a:gd name="connsiteY7" fmla="*/ 1222786 h 2180217"/>
              <a:gd name="connsiteX8" fmla="*/ 2370268 w 3130475"/>
              <a:gd name="connsiteY8" fmla="*/ 1244302 h 2180217"/>
              <a:gd name="connsiteX9" fmla="*/ 2481431 w 3130475"/>
              <a:gd name="connsiteY9" fmla="*/ 1308848 h 2180217"/>
              <a:gd name="connsiteX10" fmla="*/ 2599765 w 3130475"/>
              <a:gd name="connsiteY10" fmla="*/ 1380565 h 2180217"/>
              <a:gd name="connsiteX11" fmla="*/ 2718099 w 3130475"/>
              <a:gd name="connsiteY11" fmla="*/ 1459455 h 2180217"/>
              <a:gd name="connsiteX12" fmla="*/ 2764715 w 3130475"/>
              <a:gd name="connsiteY12" fmla="*/ 1498899 h 2180217"/>
              <a:gd name="connsiteX13" fmla="*/ 2807746 w 3130475"/>
              <a:gd name="connsiteY13" fmla="*/ 1509657 h 2180217"/>
              <a:gd name="connsiteX14" fmla="*/ 2886635 w 3130475"/>
              <a:gd name="connsiteY14" fmla="*/ 1527586 h 2180217"/>
              <a:gd name="connsiteX15" fmla="*/ 2951181 w 3130475"/>
              <a:gd name="connsiteY15" fmla="*/ 1549102 h 2180217"/>
              <a:gd name="connsiteX16" fmla="*/ 2987040 w 3130475"/>
              <a:gd name="connsiteY16" fmla="*/ 1563445 h 2180217"/>
              <a:gd name="connsiteX17" fmla="*/ 3004969 w 3130475"/>
              <a:gd name="connsiteY17" fmla="*/ 1574203 h 2180217"/>
              <a:gd name="connsiteX18" fmla="*/ 3012141 w 3130475"/>
              <a:gd name="connsiteY18" fmla="*/ 1588546 h 2180217"/>
              <a:gd name="connsiteX19" fmla="*/ 3026485 w 3130475"/>
              <a:gd name="connsiteY19" fmla="*/ 1627991 h 2180217"/>
              <a:gd name="connsiteX20" fmla="*/ 3048000 w 3130475"/>
              <a:gd name="connsiteY20" fmla="*/ 1696123 h 2180217"/>
              <a:gd name="connsiteX21" fmla="*/ 3076687 w 3130475"/>
              <a:gd name="connsiteY21" fmla="*/ 1785770 h 2180217"/>
              <a:gd name="connsiteX22" fmla="*/ 3101788 w 3130475"/>
              <a:gd name="connsiteY22" fmla="*/ 1871831 h 2180217"/>
              <a:gd name="connsiteX23" fmla="*/ 3119718 w 3130475"/>
              <a:gd name="connsiteY23" fmla="*/ 1954306 h 2180217"/>
              <a:gd name="connsiteX24" fmla="*/ 3130475 w 3130475"/>
              <a:gd name="connsiteY24" fmla="*/ 2015266 h 2180217"/>
              <a:gd name="connsiteX25" fmla="*/ 3130475 w 3130475"/>
              <a:gd name="connsiteY25" fmla="*/ 2069055 h 2180217"/>
              <a:gd name="connsiteX26" fmla="*/ 3123304 w 3130475"/>
              <a:gd name="connsiteY26" fmla="*/ 2108499 h 2180217"/>
              <a:gd name="connsiteX27" fmla="*/ 3098202 w 3130475"/>
              <a:gd name="connsiteY27" fmla="*/ 2151530 h 2180217"/>
              <a:gd name="connsiteX28" fmla="*/ 3073101 w 3130475"/>
              <a:gd name="connsiteY28" fmla="*/ 2173045 h 2180217"/>
              <a:gd name="connsiteX29" fmla="*/ 3058758 w 3130475"/>
              <a:gd name="connsiteY29" fmla="*/ 2180217 h 2180217"/>
              <a:gd name="connsiteX30" fmla="*/ 3051586 w 3130475"/>
              <a:gd name="connsiteY30" fmla="*/ 2180217 h 2180217"/>
              <a:gd name="connsiteX31" fmla="*/ 3015727 w 3130475"/>
              <a:gd name="connsiteY31" fmla="*/ 2169459 h 2180217"/>
              <a:gd name="connsiteX32" fmla="*/ 2933252 w 3130475"/>
              <a:gd name="connsiteY32" fmla="*/ 2130015 h 2180217"/>
              <a:gd name="connsiteX33" fmla="*/ 2829261 w 3130475"/>
              <a:gd name="connsiteY33" fmla="*/ 2090570 h 2180217"/>
              <a:gd name="connsiteX34" fmla="*/ 2714513 w 3130475"/>
              <a:gd name="connsiteY34" fmla="*/ 2058297 h 2180217"/>
              <a:gd name="connsiteX35" fmla="*/ 2614108 w 3130475"/>
              <a:gd name="connsiteY35" fmla="*/ 2036782 h 2180217"/>
              <a:gd name="connsiteX36" fmla="*/ 2513704 w 3130475"/>
              <a:gd name="connsiteY36" fmla="*/ 2022438 h 2180217"/>
              <a:gd name="connsiteX37" fmla="*/ 2434814 w 3130475"/>
              <a:gd name="connsiteY37" fmla="*/ 2022438 h 2180217"/>
              <a:gd name="connsiteX38" fmla="*/ 2291379 w 3130475"/>
              <a:gd name="connsiteY38" fmla="*/ 2022438 h 2180217"/>
              <a:gd name="connsiteX39" fmla="*/ 2212489 w 3130475"/>
              <a:gd name="connsiteY39" fmla="*/ 2029610 h 2180217"/>
              <a:gd name="connsiteX40" fmla="*/ 2180217 w 3130475"/>
              <a:gd name="connsiteY40" fmla="*/ 2022438 h 2180217"/>
              <a:gd name="connsiteX41" fmla="*/ 2165873 w 3130475"/>
              <a:gd name="connsiteY41" fmla="*/ 2018852 h 2180217"/>
              <a:gd name="connsiteX42" fmla="*/ 2155115 w 3130475"/>
              <a:gd name="connsiteY42" fmla="*/ 2011680 h 2180217"/>
              <a:gd name="connsiteX43" fmla="*/ 2155115 w 3130475"/>
              <a:gd name="connsiteY43" fmla="*/ 2004509 h 2180217"/>
              <a:gd name="connsiteX44" fmla="*/ 2162287 w 3130475"/>
              <a:gd name="connsiteY44" fmla="*/ 1990165 h 2180217"/>
              <a:gd name="connsiteX45" fmla="*/ 2176631 w 3130475"/>
              <a:gd name="connsiteY45" fmla="*/ 1979408 h 2180217"/>
              <a:gd name="connsiteX46" fmla="*/ 2219661 w 3130475"/>
              <a:gd name="connsiteY46" fmla="*/ 1957892 h 2180217"/>
              <a:gd name="connsiteX47" fmla="*/ 2341581 w 3130475"/>
              <a:gd name="connsiteY47" fmla="*/ 1929205 h 2180217"/>
              <a:gd name="connsiteX48" fmla="*/ 2549562 w 3130475"/>
              <a:gd name="connsiteY48" fmla="*/ 1861073 h 2180217"/>
              <a:gd name="connsiteX49" fmla="*/ 2678654 w 3130475"/>
              <a:gd name="connsiteY49" fmla="*/ 1803699 h 2180217"/>
              <a:gd name="connsiteX50" fmla="*/ 2710927 w 3130475"/>
              <a:gd name="connsiteY50" fmla="*/ 1782184 h 2180217"/>
              <a:gd name="connsiteX51" fmla="*/ 2728857 w 3130475"/>
              <a:gd name="connsiteY51" fmla="*/ 1753497 h 2180217"/>
              <a:gd name="connsiteX52" fmla="*/ 2732442 w 3130475"/>
              <a:gd name="connsiteY52" fmla="*/ 1717638 h 2180217"/>
              <a:gd name="connsiteX53" fmla="*/ 2725271 w 3130475"/>
              <a:gd name="connsiteY53" fmla="*/ 1688951 h 2180217"/>
              <a:gd name="connsiteX54" fmla="*/ 2703755 w 3130475"/>
              <a:gd name="connsiteY54" fmla="*/ 1649506 h 2180217"/>
              <a:gd name="connsiteX55" fmla="*/ 2675068 w 3130475"/>
              <a:gd name="connsiteY55" fmla="*/ 1624405 h 2180217"/>
              <a:gd name="connsiteX56" fmla="*/ 2610522 w 3130475"/>
              <a:gd name="connsiteY56" fmla="*/ 1577789 h 2180217"/>
              <a:gd name="connsiteX57" fmla="*/ 2359511 w 3130475"/>
              <a:gd name="connsiteY57" fmla="*/ 1416424 h 2180217"/>
              <a:gd name="connsiteX58" fmla="*/ 2115671 w 3130475"/>
              <a:gd name="connsiteY58" fmla="*/ 1265817 h 2180217"/>
              <a:gd name="connsiteX59" fmla="*/ 1717638 w 3130475"/>
              <a:gd name="connsiteY59" fmla="*/ 1039906 h 2180217"/>
              <a:gd name="connsiteX60" fmla="*/ 1495313 w 3130475"/>
              <a:gd name="connsiteY60" fmla="*/ 921572 h 2180217"/>
              <a:gd name="connsiteX61" fmla="*/ 1186927 w 3130475"/>
              <a:gd name="connsiteY61" fmla="*/ 767379 h 2180217"/>
              <a:gd name="connsiteX62" fmla="*/ 803238 w 3130475"/>
              <a:gd name="connsiteY62" fmla="*/ 580913 h 2180217"/>
              <a:gd name="connsiteX63" fmla="*/ 505609 w 3130475"/>
              <a:gd name="connsiteY63" fmla="*/ 451822 h 2180217"/>
              <a:gd name="connsiteX64" fmla="*/ 294042 w 3130475"/>
              <a:gd name="connsiteY64" fmla="*/ 355003 h 2180217"/>
              <a:gd name="connsiteX65" fmla="*/ 78889 w 3130475"/>
              <a:gd name="connsiteY65" fmla="*/ 247426 h 2180217"/>
              <a:gd name="connsiteX66" fmla="*/ 53788 w 3130475"/>
              <a:gd name="connsiteY66" fmla="*/ 225911 h 2180217"/>
              <a:gd name="connsiteX67" fmla="*/ 0 w 3130475"/>
              <a:gd name="connsiteY67" fmla="*/ 164951 h 2180217"/>
              <a:gd name="connsiteX68" fmla="*/ 82475 w 3130475"/>
              <a:gd name="connsiteY68" fmla="*/ 0 h 2180217"/>
              <a:gd name="connsiteX69" fmla="*/ 129092 w 3130475"/>
              <a:gd name="connsiteY69" fmla="*/ 53789 h 2180217"/>
              <a:gd name="connsiteX70" fmla="*/ 190052 w 3130475"/>
              <a:gd name="connsiteY70" fmla="*/ 118335 h 2180217"/>
              <a:gd name="connsiteX71" fmla="*/ 243840 w 3130475"/>
              <a:gd name="connsiteY71" fmla="*/ 157779 h 2180217"/>
              <a:gd name="connsiteX72" fmla="*/ 329901 w 3130475"/>
              <a:gd name="connsiteY72" fmla="*/ 204396 h 2180217"/>
              <a:gd name="connsiteX73" fmla="*/ 433892 w 3130475"/>
              <a:gd name="connsiteY73" fmla="*/ 247426 h 2180217"/>
              <a:gd name="connsiteX74" fmla="*/ 545054 w 3130475"/>
              <a:gd name="connsiteY74" fmla="*/ 297629 h 2180217"/>
              <a:gd name="connsiteX75" fmla="*/ 663388 w 3130475"/>
              <a:gd name="connsiteY75" fmla="*/ 351417 h 2180217"/>
              <a:gd name="connsiteX0" fmla="*/ 609600 w 3076687"/>
              <a:gd name="connsiteY0" fmla="*/ 351417 h 2180217"/>
              <a:gd name="connsiteX1" fmla="*/ 1086523 w 3076687"/>
              <a:gd name="connsiteY1" fmla="*/ 570156 h 2180217"/>
              <a:gd name="connsiteX2" fmla="*/ 1222786 w 3076687"/>
              <a:gd name="connsiteY2" fmla="*/ 631116 h 2180217"/>
              <a:gd name="connsiteX3" fmla="*/ 1577789 w 3076687"/>
              <a:gd name="connsiteY3" fmla="*/ 828339 h 2180217"/>
              <a:gd name="connsiteX4" fmla="*/ 1760669 w 3076687"/>
              <a:gd name="connsiteY4" fmla="*/ 925158 h 2180217"/>
              <a:gd name="connsiteX5" fmla="*/ 1986579 w 3076687"/>
              <a:gd name="connsiteY5" fmla="*/ 1047078 h 2180217"/>
              <a:gd name="connsiteX6" fmla="*/ 2198146 w 3076687"/>
              <a:gd name="connsiteY6" fmla="*/ 1168998 h 2180217"/>
              <a:gd name="connsiteX7" fmla="*/ 2284207 w 3076687"/>
              <a:gd name="connsiteY7" fmla="*/ 1222786 h 2180217"/>
              <a:gd name="connsiteX8" fmla="*/ 2316480 w 3076687"/>
              <a:gd name="connsiteY8" fmla="*/ 1244302 h 2180217"/>
              <a:gd name="connsiteX9" fmla="*/ 2427643 w 3076687"/>
              <a:gd name="connsiteY9" fmla="*/ 1308848 h 2180217"/>
              <a:gd name="connsiteX10" fmla="*/ 2545977 w 3076687"/>
              <a:gd name="connsiteY10" fmla="*/ 1380565 h 2180217"/>
              <a:gd name="connsiteX11" fmla="*/ 2664311 w 3076687"/>
              <a:gd name="connsiteY11" fmla="*/ 1459455 h 2180217"/>
              <a:gd name="connsiteX12" fmla="*/ 2710927 w 3076687"/>
              <a:gd name="connsiteY12" fmla="*/ 1498899 h 2180217"/>
              <a:gd name="connsiteX13" fmla="*/ 2753958 w 3076687"/>
              <a:gd name="connsiteY13" fmla="*/ 1509657 h 2180217"/>
              <a:gd name="connsiteX14" fmla="*/ 2832847 w 3076687"/>
              <a:gd name="connsiteY14" fmla="*/ 1527586 h 2180217"/>
              <a:gd name="connsiteX15" fmla="*/ 2897393 w 3076687"/>
              <a:gd name="connsiteY15" fmla="*/ 1549102 h 2180217"/>
              <a:gd name="connsiteX16" fmla="*/ 2933252 w 3076687"/>
              <a:gd name="connsiteY16" fmla="*/ 1563445 h 2180217"/>
              <a:gd name="connsiteX17" fmla="*/ 2951181 w 3076687"/>
              <a:gd name="connsiteY17" fmla="*/ 1574203 h 2180217"/>
              <a:gd name="connsiteX18" fmla="*/ 2958353 w 3076687"/>
              <a:gd name="connsiteY18" fmla="*/ 1588546 h 2180217"/>
              <a:gd name="connsiteX19" fmla="*/ 2972697 w 3076687"/>
              <a:gd name="connsiteY19" fmla="*/ 1627991 h 2180217"/>
              <a:gd name="connsiteX20" fmla="*/ 2994212 w 3076687"/>
              <a:gd name="connsiteY20" fmla="*/ 1696123 h 2180217"/>
              <a:gd name="connsiteX21" fmla="*/ 3022899 w 3076687"/>
              <a:gd name="connsiteY21" fmla="*/ 1785770 h 2180217"/>
              <a:gd name="connsiteX22" fmla="*/ 3048000 w 3076687"/>
              <a:gd name="connsiteY22" fmla="*/ 1871831 h 2180217"/>
              <a:gd name="connsiteX23" fmla="*/ 3065930 w 3076687"/>
              <a:gd name="connsiteY23" fmla="*/ 1954306 h 2180217"/>
              <a:gd name="connsiteX24" fmla="*/ 3076687 w 3076687"/>
              <a:gd name="connsiteY24" fmla="*/ 2015266 h 2180217"/>
              <a:gd name="connsiteX25" fmla="*/ 3076687 w 3076687"/>
              <a:gd name="connsiteY25" fmla="*/ 2069055 h 2180217"/>
              <a:gd name="connsiteX26" fmla="*/ 3069516 w 3076687"/>
              <a:gd name="connsiteY26" fmla="*/ 2108499 h 2180217"/>
              <a:gd name="connsiteX27" fmla="*/ 3044414 w 3076687"/>
              <a:gd name="connsiteY27" fmla="*/ 2151530 h 2180217"/>
              <a:gd name="connsiteX28" fmla="*/ 3019313 w 3076687"/>
              <a:gd name="connsiteY28" fmla="*/ 2173045 h 2180217"/>
              <a:gd name="connsiteX29" fmla="*/ 3004970 w 3076687"/>
              <a:gd name="connsiteY29" fmla="*/ 2180217 h 2180217"/>
              <a:gd name="connsiteX30" fmla="*/ 2997798 w 3076687"/>
              <a:gd name="connsiteY30" fmla="*/ 2180217 h 2180217"/>
              <a:gd name="connsiteX31" fmla="*/ 2961939 w 3076687"/>
              <a:gd name="connsiteY31" fmla="*/ 2169459 h 2180217"/>
              <a:gd name="connsiteX32" fmla="*/ 2879464 w 3076687"/>
              <a:gd name="connsiteY32" fmla="*/ 2130015 h 2180217"/>
              <a:gd name="connsiteX33" fmla="*/ 2775473 w 3076687"/>
              <a:gd name="connsiteY33" fmla="*/ 2090570 h 2180217"/>
              <a:gd name="connsiteX34" fmla="*/ 2660725 w 3076687"/>
              <a:gd name="connsiteY34" fmla="*/ 2058297 h 2180217"/>
              <a:gd name="connsiteX35" fmla="*/ 2560320 w 3076687"/>
              <a:gd name="connsiteY35" fmla="*/ 2036782 h 2180217"/>
              <a:gd name="connsiteX36" fmla="*/ 2459916 w 3076687"/>
              <a:gd name="connsiteY36" fmla="*/ 2022438 h 2180217"/>
              <a:gd name="connsiteX37" fmla="*/ 2381026 w 3076687"/>
              <a:gd name="connsiteY37" fmla="*/ 2022438 h 2180217"/>
              <a:gd name="connsiteX38" fmla="*/ 2237591 w 3076687"/>
              <a:gd name="connsiteY38" fmla="*/ 2022438 h 2180217"/>
              <a:gd name="connsiteX39" fmla="*/ 2158701 w 3076687"/>
              <a:gd name="connsiteY39" fmla="*/ 2029610 h 2180217"/>
              <a:gd name="connsiteX40" fmla="*/ 2126429 w 3076687"/>
              <a:gd name="connsiteY40" fmla="*/ 2022438 h 2180217"/>
              <a:gd name="connsiteX41" fmla="*/ 2112085 w 3076687"/>
              <a:gd name="connsiteY41" fmla="*/ 2018852 h 2180217"/>
              <a:gd name="connsiteX42" fmla="*/ 2101327 w 3076687"/>
              <a:gd name="connsiteY42" fmla="*/ 2011680 h 2180217"/>
              <a:gd name="connsiteX43" fmla="*/ 2101327 w 3076687"/>
              <a:gd name="connsiteY43" fmla="*/ 2004509 h 2180217"/>
              <a:gd name="connsiteX44" fmla="*/ 2108499 w 3076687"/>
              <a:gd name="connsiteY44" fmla="*/ 1990165 h 2180217"/>
              <a:gd name="connsiteX45" fmla="*/ 2122843 w 3076687"/>
              <a:gd name="connsiteY45" fmla="*/ 1979408 h 2180217"/>
              <a:gd name="connsiteX46" fmla="*/ 2165873 w 3076687"/>
              <a:gd name="connsiteY46" fmla="*/ 1957892 h 2180217"/>
              <a:gd name="connsiteX47" fmla="*/ 2287793 w 3076687"/>
              <a:gd name="connsiteY47" fmla="*/ 1929205 h 2180217"/>
              <a:gd name="connsiteX48" fmla="*/ 2495774 w 3076687"/>
              <a:gd name="connsiteY48" fmla="*/ 1861073 h 2180217"/>
              <a:gd name="connsiteX49" fmla="*/ 2624866 w 3076687"/>
              <a:gd name="connsiteY49" fmla="*/ 1803699 h 2180217"/>
              <a:gd name="connsiteX50" fmla="*/ 2657139 w 3076687"/>
              <a:gd name="connsiteY50" fmla="*/ 1782184 h 2180217"/>
              <a:gd name="connsiteX51" fmla="*/ 2675069 w 3076687"/>
              <a:gd name="connsiteY51" fmla="*/ 1753497 h 2180217"/>
              <a:gd name="connsiteX52" fmla="*/ 2678654 w 3076687"/>
              <a:gd name="connsiteY52" fmla="*/ 1717638 h 2180217"/>
              <a:gd name="connsiteX53" fmla="*/ 2671483 w 3076687"/>
              <a:gd name="connsiteY53" fmla="*/ 1688951 h 2180217"/>
              <a:gd name="connsiteX54" fmla="*/ 2649967 w 3076687"/>
              <a:gd name="connsiteY54" fmla="*/ 1649506 h 2180217"/>
              <a:gd name="connsiteX55" fmla="*/ 2621280 w 3076687"/>
              <a:gd name="connsiteY55" fmla="*/ 1624405 h 2180217"/>
              <a:gd name="connsiteX56" fmla="*/ 2556734 w 3076687"/>
              <a:gd name="connsiteY56" fmla="*/ 1577789 h 2180217"/>
              <a:gd name="connsiteX57" fmla="*/ 2305723 w 3076687"/>
              <a:gd name="connsiteY57" fmla="*/ 1416424 h 2180217"/>
              <a:gd name="connsiteX58" fmla="*/ 2061883 w 3076687"/>
              <a:gd name="connsiteY58" fmla="*/ 1265817 h 2180217"/>
              <a:gd name="connsiteX59" fmla="*/ 1663850 w 3076687"/>
              <a:gd name="connsiteY59" fmla="*/ 1039906 h 2180217"/>
              <a:gd name="connsiteX60" fmla="*/ 1441525 w 3076687"/>
              <a:gd name="connsiteY60" fmla="*/ 921572 h 2180217"/>
              <a:gd name="connsiteX61" fmla="*/ 1133139 w 3076687"/>
              <a:gd name="connsiteY61" fmla="*/ 767379 h 2180217"/>
              <a:gd name="connsiteX62" fmla="*/ 749450 w 3076687"/>
              <a:gd name="connsiteY62" fmla="*/ 580913 h 2180217"/>
              <a:gd name="connsiteX63" fmla="*/ 451821 w 3076687"/>
              <a:gd name="connsiteY63" fmla="*/ 451822 h 2180217"/>
              <a:gd name="connsiteX64" fmla="*/ 240254 w 3076687"/>
              <a:gd name="connsiteY64" fmla="*/ 355003 h 2180217"/>
              <a:gd name="connsiteX65" fmla="*/ 25101 w 3076687"/>
              <a:gd name="connsiteY65" fmla="*/ 247426 h 2180217"/>
              <a:gd name="connsiteX66" fmla="*/ 0 w 3076687"/>
              <a:gd name="connsiteY66" fmla="*/ 225911 h 2180217"/>
              <a:gd name="connsiteX67" fmla="*/ 28687 w 3076687"/>
              <a:gd name="connsiteY67" fmla="*/ 0 h 2180217"/>
              <a:gd name="connsiteX68" fmla="*/ 75304 w 3076687"/>
              <a:gd name="connsiteY68" fmla="*/ 53789 h 2180217"/>
              <a:gd name="connsiteX69" fmla="*/ 136264 w 3076687"/>
              <a:gd name="connsiteY69" fmla="*/ 118335 h 2180217"/>
              <a:gd name="connsiteX70" fmla="*/ 190052 w 3076687"/>
              <a:gd name="connsiteY70" fmla="*/ 157779 h 2180217"/>
              <a:gd name="connsiteX71" fmla="*/ 276113 w 3076687"/>
              <a:gd name="connsiteY71" fmla="*/ 204396 h 2180217"/>
              <a:gd name="connsiteX72" fmla="*/ 380104 w 3076687"/>
              <a:gd name="connsiteY72" fmla="*/ 247426 h 2180217"/>
              <a:gd name="connsiteX73" fmla="*/ 491266 w 3076687"/>
              <a:gd name="connsiteY73" fmla="*/ 297629 h 2180217"/>
              <a:gd name="connsiteX74" fmla="*/ 609600 w 3076687"/>
              <a:gd name="connsiteY74" fmla="*/ 351417 h 2180217"/>
              <a:gd name="connsiteX0" fmla="*/ 609600 w 3076687"/>
              <a:gd name="connsiteY0" fmla="*/ 297628 h 2126428"/>
              <a:gd name="connsiteX1" fmla="*/ 1086523 w 3076687"/>
              <a:gd name="connsiteY1" fmla="*/ 516367 h 2126428"/>
              <a:gd name="connsiteX2" fmla="*/ 1222786 w 3076687"/>
              <a:gd name="connsiteY2" fmla="*/ 577327 h 2126428"/>
              <a:gd name="connsiteX3" fmla="*/ 1577789 w 3076687"/>
              <a:gd name="connsiteY3" fmla="*/ 774550 h 2126428"/>
              <a:gd name="connsiteX4" fmla="*/ 1760669 w 3076687"/>
              <a:gd name="connsiteY4" fmla="*/ 871369 h 2126428"/>
              <a:gd name="connsiteX5" fmla="*/ 1986579 w 3076687"/>
              <a:gd name="connsiteY5" fmla="*/ 993289 h 2126428"/>
              <a:gd name="connsiteX6" fmla="*/ 2198146 w 3076687"/>
              <a:gd name="connsiteY6" fmla="*/ 1115209 h 2126428"/>
              <a:gd name="connsiteX7" fmla="*/ 2284207 w 3076687"/>
              <a:gd name="connsiteY7" fmla="*/ 1168997 h 2126428"/>
              <a:gd name="connsiteX8" fmla="*/ 2316480 w 3076687"/>
              <a:gd name="connsiteY8" fmla="*/ 1190513 h 2126428"/>
              <a:gd name="connsiteX9" fmla="*/ 2427643 w 3076687"/>
              <a:gd name="connsiteY9" fmla="*/ 1255059 h 2126428"/>
              <a:gd name="connsiteX10" fmla="*/ 2545977 w 3076687"/>
              <a:gd name="connsiteY10" fmla="*/ 1326776 h 2126428"/>
              <a:gd name="connsiteX11" fmla="*/ 2664311 w 3076687"/>
              <a:gd name="connsiteY11" fmla="*/ 1405666 h 2126428"/>
              <a:gd name="connsiteX12" fmla="*/ 2710927 w 3076687"/>
              <a:gd name="connsiteY12" fmla="*/ 1445110 h 2126428"/>
              <a:gd name="connsiteX13" fmla="*/ 2753958 w 3076687"/>
              <a:gd name="connsiteY13" fmla="*/ 1455868 h 2126428"/>
              <a:gd name="connsiteX14" fmla="*/ 2832847 w 3076687"/>
              <a:gd name="connsiteY14" fmla="*/ 1473797 h 2126428"/>
              <a:gd name="connsiteX15" fmla="*/ 2897393 w 3076687"/>
              <a:gd name="connsiteY15" fmla="*/ 1495313 h 2126428"/>
              <a:gd name="connsiteX16" fmla="*/ 2933252 w 3076687"/>
              <a:gd name="connsiteY16" fmla="*/ 1509656 h 2126428"/>
              <a:gd name="connsiteX17" fmla="*/ 2951181 w 3076687"/>
              <a:gd name="connsiteY17" fmla="*/ 1520414 h 2126428"/>
              <a:gd name="connsiteX18" fmla="*/ 2958353 w 3076687"/>
              <a:gd name="connsiteY18" fmla="*/ 1534757 h 2126428"/>
              <a:gd name="connsiteX19" fmla="*/ 2972697 w 3076687"/>
              <a:gd name="connsiteY19" fmla="*/ 1574202 h 2126428"/>
              <a:gd name="connsiteX20" fmla="*/ 2994212 w 3076687"/>
              <a:gd name="connsiteY20" fmla="*/ 1642334 h 2126428"/>
              <a:gd name="connsiteX21" fmla="*/ 3022899 w 3076687"/>
              <a:gd name="connsiteY21" fmla="*/ 1731981 h 2126428"/>
              <a:gd name="connsiteX22" fmla="*/ 3048000 w 3076687"/>
              <a:gd name="connsiteY22" fmla="*/ 1818042 h 2126428"/>
              <a:gd name="connsiteX23" fmla="*/ 3065930 w 3076687"/>
              <a:gd name="connsiteY23" fmla="*/ 1900517 h 2126428"/>
              <a:gd name="connsiteX24" fmla="*/ 3076687 w 3076687"/>
              <a:gd name="connsiteY24" fmla="*/ 1961477 h 2126428"/>
              <a:gd name="connsiteX25" fmla="*/ 3076687 w 3076687"/>
              <a:gd name="connsiteY25" fmla="*/ 2015266 h 2126428"/>
              <a:gd name="connsiteX26" fmla="*/ 3069516 w 3076687"/>
              <a:gd name="connsiteY26" fmla="*/ 2054710 h 2126428"/>
              <a:gd name="connsiteX27" fmla="*/ 3044414 w 3076687"/>
              <a:gd name="connsiteY27" fmla="*/ 2097741 h 2126428"/>
              <a:gd name="connsiteX28" fmla="*/ 3019313 w 3076687"/>
              <a:gd name="connsiteY28" fmla="*/ 2119256 h 2126428"/>
              <a:gd name="connsiteX29" fmla="*/ 3004970 w 3076687"/>
              <a:gd name="connsiteY29" fmla="*/ 2126428 h 2126428"/>
              <a:gd name="connsiteX30" fmla="*/ 2997798 w 3076687"/>
              <a:gd name="connsiteY30" fmla="*/ 2126428 h 2126428"/>
              <a:gd name="connsiteX31" fmla="*/ 2961939 w 3076687"/>
              <a:gd name="connsiteY31" fmla="*/ 2115670 h 2126428"/>
              <a:gd name="connsiteX32" fmla="*/ 2879464 w 3076687"/>
              <a:gd name="connsiteY32" fmla="*/ 2076226 h 2126428"/>
              <a:gd name="connsiteX33" fmla="*/ 2775473 w 3076687"/>
              <a:gd name="connsiteY33" fmla="*/ 2036781 h 2126428"/>
              <a:gd name="connsiteX34" fmla="*/ 2660725 w 3076687"/>
              <a:gd name="connsiteY34" fmla="*/ 2004508 h 2126428"/>
              <a:gd name="connsiteX35" fmla="*/ 2560320 w 3076687"/>
              <a:gd name="connsiteY35" fmla="*/ 1982993 h 2126428"/>
              <a:gd name="connsiteX36" fmla="*/ 2459916 w 3076687"/>
              <a:gd name="connsiteY36" fmla="*/ 1968649 h 2126428"/>
              <a:gd name="connsiteX37" fmla="*/ 2381026 w 3076687"/>
              <a:gd name="connsiteY37" fmla="*/ 1968649 h 2126428"/>
              <a:gd name="connsiteX38" fmla="*/ 2237591 w 3076687"/>
              <a:gd name="connsiteY38" fmla="*/ 1968649 h 2126428"/>
              <a:gd name="connsiteX39" fmla="*/ 2158701 w 3076687"/>
              <a:gd name="connsiteY39" fmla="*/ 1975821 h 2126428"/>
              <a:gd name="connsiteX40" fmla="*/ 2126429 w 3076687"/>
              <a:gd name="connsiteY40" fmla="*/ 1968649 h 2126428"/>
              <a:gd name="connsiteX41" fmla="*/ 2112085 w 3076687"/>
              <a:gd name="connsiteY41" fmla="*/ 1965063 h 2126428"/>
              <a:gd name="connsiteX42" fmla="*/ 2101327 w 3076687"/>
              <a:gd name="connsiteY42" fmla="*/ 1957891 h 2126428"/>
              <a:gd name="connsiteX43" fmla="*/ 2101327 w 3076687"/>
              <a:gd name="connsiteY43" fmla="*/ 1950720 h 2126428"/>
              <a:gd name="connsiteX44" fmla="*/ 2108499 w 3076687"/>
              <a:gd name="connsiteY44" fmla="*/ 1936376 h 2126428"/>
              <a:gd name="connsiteX45" fmla="*/ 2122843 w 3076687"/>
              <a:gd name="connsiteY45" fmla="*/ 1925619 h 2126428"/>
              <a:gd name="connsiteX46" fmla="*/ 2165873 w 3076687"/>
              <a:gd name="connsiteY46" fmla="*/ 1904103 h 2126428"/>
              <a:gd name="connsiteX47" fmla="*/ 2287793 w 3076687"/>
              <a:gd name="connsiteY47" fmla="*/ 1875416 h 2126428"/>
              <a:gd name="connsiteX48" fmla="*/ 2495774 w 3076687"/>
              <a:gd name="connsiteY48" fmla="*/ 1807284 h 2126428"/>
              <a:gd name="connsiteX49" fmla="*/ 2624866 w 3076687"/>
              <a:gd name="connsiteY49" fmla="*/ 1749910 h 2126428"/>
              <a:gd name="connsiteX50" fmla="*/ 2657139 w 3076687"/>
              <a:gd name="connsiteY50" fmla="*/ 1728395 h 2126428"/>
              <a:gd name="connsiteX51" fmla="*/ 2675069 w 3076687"/>
              <a:gd name="connsiteY51" fmla="*/ 1699708 h 2126428"/>
              <a:gd name="connsiteX52" fmla="*/ 2678654 w 3076687"/>
              <a:gd name="connsiteY52" fmla="*/ 1663849 h 2126428"/>
              <a:gd name="connsiteX53" fmla="*/ 2671483 w 3076687"/>
              <a:gd name="connsiteY53" fmla="*/ 1635162 h 2126428"/>
              <a:gd name="connsiteX54" fmla="*/ 2649967 w 3076687"/>
              <a:gd name="connsiteY54" fmla="*/ 1595717 h 2126428"/>
              <a:gd name="connsiteX55" fmla="*/ 2621280 w 3076687"/>
              <a:gd name="connsiteY55" fmla="*/ 1570616 h 2126428"/>
              <a:gd name="connsiteX56" fmla="*/ 2556734 w 3076687"/>
              <a:gd name="connsiteY56" fmla="*/ 1524000 h 2126428"/>
              <a:gd name="connsiteX57" fmla="*/ 2305723 w 3076687"/>
              <a:gd name="connsiteY57" fmla="*/ 1362635 h 2126428"/>
              <a:gd name="connsiteX58" fmla="*/ 2061883 w 3076687"/>
              <a:gd name="connsiteY58" fmla="*/ 1212028 h 2126428"/>
              <a:gd name="connsiteX59" fmla="*/ 1663850 w 3076687"/>
              <a:gd name="connsiteY59" fmla="*/ 986117 h 2126428"/>
              <a:gd name="connsiteX60" fmla="*/ 1441525 w 3076687"/>
              <a:gd name="connsiteY60" fmla="*/ 867783 h 2126428"/>
              <a:gd name="connsiteX61" fmla="*/ 1133139 w 3076687"/>
              <a:gd name="connsiteY61" fmla="*/ 713590 h 2126428"/>
              <a:gd name="connsiteX62" fmla="*/ 749450 w 3076687"/>
              <a:gd name="connsiteY62" fmla="*/ 527124 h 2126428"/>
              <a:gd name="connsiteX63" fmla="*/ 451821 w 3076687"/>
              <a:gd name="connsiteY63" fmla="*/ 398033 h 2126428"/>
              <a:gd name="connsiteX64" fmla="*/ 240254 w 3076687"/>
              <a:gd name="connsiteY64" fmla="*/ 301214 h 2126428"/>
              <a:gd name="connsiteX65" fmla="*/ 25101 w 3076687"/>
              <a:gd name="connsiteY65" fmla="*/ 193637 h 2126428"/>
              <a:gd name="connsiteX66" fmla="*/ 0 w 3076687"/>
              <a:gd name="connsiteY66" fmla="*/ 172122 h 2126428"/>
              <a:gd name="connsiteX67" fmla="*/ 75304 w 3076687"/>
              <a:gd name="connsiteY67" fmla="*/ 0 h 2126428"/>
              <a:gd name="connsiteX68" fmla="*/ 136264 w 3076687"/>
              <a:gd name="connsiteY68" fmla="*/ 64546 h 2126428"/>
              <a:gd name="connsiteX69" fmla="*/ 190052 w 3076687"/>
              <a:gd name="connsiteY69" fmla="*/ 103990 h 2126428"/>
              <a:gd name="connsiteX70" fmla="*/ 276113 w 3076687"/>
              <a:gd name="connsiteY70" fmla="*/ 150607 h 2126428"/>
              <a:gd name="connsiteX71" fmla="*/ 380104 w 3076687"/>
              <a:gd name="connsiteY71" fmla="*/ 193637 h 2126428"/>
              <a:gd name="connsiteX72" fmla="*/ 491266 w 3076687"/>
              <a:gd name="connsiteY72" fmla="*/ 243840 h 2126428"/>
              <a:gd name="connsiteX73" fmla="*/ 609600 w 3076687"/>
              <a:gd name="connsiteY73" fmla="*/ 297628 h 2126428"/>
              <a:gd name="connsiteX0" fmla="*/ 609600 w 3076687"/>
              <a:gd name="connsiteY0" fmla="*/ 233082 h 2061882"/>
              <a:gd name="connsiteX1" fmla="*/ 1086523 w 3076687"/>
              <a:gd name="connsiteY1" fmla="*/ 451821 h 2061882"/>
              <a:gd name="connsiteX2" fmla="*/ 1222786 w 3076687"/>
              <a:gd name="connsiteY2" fmla="*/ 512781 h 2061882"/>
              <a:gd name="connsiteX3" fmla="*/ 1577789 w 3076687"/>
              <a:gd name="connsiteY3" fmla="*/ 710004 h 2061882"/>
              <a:gd name="connsiteX4" fmla="*/ 1760669 w 3076687"/>
              <a:gd name="connsiteY4" fmla="*/ 806823 h 2061882"/>
              <a:gd name="connsiteX5" fmla="*/ 1986579 w 3076687"/>
              <a:gd name="connsiteY5" fmla="*/ 928743 h 2061882"/>
              <a:gd name="connsiteX6" fmla="*/ 2198146 w 3076687"/>
              <a:gd name="connsiteY6" fmla="*/ 1050663 h 2061882"/>
              <a:gd name="connsiteX7" fmla="*/ 2284207 w 3076687"/>
              <a:gd name="connsiteY7" fmla="*/ 1104451 h 2061882"/>
              <a:gd name="connsiteX8" fmla="*/ 2316480 w 3076687"/>
              <a:gd name="connsiteY8" fmla="*/ 1125967 h 2061882"/>
              <a:gd name="connsiteX9" fmla="*/ 2427643 w 3076687"/>
              <a:gd name="connsiteY9" fmla="*/ 1190513 h 2061882"/>
              <a:gd name="connsiteX10" fmla="*/ 2545977 w 3076687"/>
              <a:gd name="connsiteY10" fmla="*/ 1262230 h 2061882"/>
              <a:gd name="connsiteX11" fmla="*/ 2664311 w 3076687"/>
              <a:gd name="connsiteY11" fmla="*/ 1341120 h 2061882"/>
              <a:gd name="connsiteX12" fmla="*/ 2710927 w 3076687"/>
              <a:gd name="connsiteY12" fmla="*/ 1380564 h 2061882"/>
              <a:gd name="connsiteX13" fmla="*/ 2753958 w 3076687"/>
              <a:gd name="connsiteY13" fmla="*/ 1391322 h 2061882"/>
              <a:gd name="connsiteX14" fmla="*/ 2832847 w 3076687"/>
              <a:gd name="connsiteY14" fmla="*/ 1409251 h 2061882"/>
              <a:gd name="connsiteX15" fmla="*/ 2897393 w 3076687"/>
              <a:gd name="connsiteY15" fmla="*/ 1430767 h 2061882"/>
              <a:gd name="connsiteX16" fmla="*/ 2933252 w 3076687"/>
              <a:gd name="connsiteY16" fmla="*/ 1445110 h 2061882"/>
              <a:gd name="connsiteX17" fmla="*/ 2951181 w 3076687"/>
              <a:gd name="connsiteY17" fmla="*/ 1455868 h 2061882"/>
              <a:gd name="connsiteX18" fmla="*/ 2958353 w 3076687"/>
              <a:gd name="connsiteY18" fmla="*/ 1470211 h 2061882"/>
              <a:gd name="connsiteX19" fmla="*/ 2972697 w 3076687"/>
              <a:gd name="connsiteY19" fmla="*/ 1509656 h 2061882"/>
              <a:gd name="connsiteX20" fmla="*/ 2994212 w 3076687"/>
              <a:gd name="connsiteY20" fmla="*/ 1577788 h 2061882"/>
              <a:gd name="connsiteX21" fmla="*/ 3022899 w 3076687"/>
              <a:gd name="connsiteY21" fmla="*/ 1667435 h 2061882"/>
              <a:gd name="connsiteX22" fmla="*/ 3048000 w 3076687"/>
              <a:gd name="connsiteY22" fmla="*/ 1753496 h 2061882"/>
              <a:gd name="connsiteX23" fmla="*/ 3065930 w 3076687"/>
              <a:gd name="connsiteY23" fmla="*/ 1835971 h 2061882"/>
              <a:gd name="connsiteX24" fmla="*/ 3076687 w 3076687"/>
              <a:gd name="connsiteY24" fmla="*/ 1896931 h 2061882"/>
              <a:gd name="connsiteX25" fmla="*/ 3076687 w 3076687"/>
              <a:gd name="connsiteY25" fmla="*/ 1950720 h 2061882"/>
              <a:gd name="connsiteX26" fmla="*/ 3069516 w 3076687"/>
              <a:gd name="connsiteY26" fmla="*/ 1990164 h 2061882"/>
              <a:gd name="connsiteX27" fmla="*/ 3044414 w 3076687"/>
              <a:gd name="connsiteY27" fmla="*/ 2033195 h 2061882"/>
              <a:gd name="connsiteX28" fmla="*/ 3019313 w 3076687"/>
              <a:gd name="connsiteY28" fmla="*/ 2054710 h 2061882"/>
              <a:gd name="connsiteX29" fmla="*/ 3004970 w 3076687"/>
              <a:gd name="connsiteY29" fmla="*/ 2061882 h 2061882"/>
              <a:gd name="connsiteX30" fmla="*/ 2997798 w 3076687"/>
              <a:gd name="connsiteY30" fmla="*/ 2061882 h 2061882"/>
              <a:gd name="connsiteX31" fmla="*/ 2961939 w 3076687"/>
              <a:gd name="connsiteY31" fmla="*/ 2051124 h 2061882"/>
              <a:gd name="connsiteX32" fmla="*/ 2879464 w 3076687"/>
              <a:gd name="connsiteY32" fmla="*/ 2011680 h 2061882"/>
              <a:gd name="connsiteX33" fmla="*/ 2775473 w 3076687"/>
              <a:gd name="connsiteY33" fmla="*/ 1972235 h 2061882"/>
              <a:gd name="connsiteX34" fmla="*/ 2660725 w 3076687"/>
              <a:gd name="connsiteY34" fmla="*/ 1939962 h 2061882"/>
              <a:gd name="connsiteX35" fmla="*/ 2560320 w 3076687"/>
              <a:gd name="connsiteY35" fmla="*/ 1918447 h 2061882"/>
              <a:gd name="connsiteX36" fmla="*/ 2459916 w 3076687"/>
              <a:gd name="connsiteY36" fmla="*/ 1904103 h 2061882"/>
              <a:gd name="connsiteX37" fmla="*/ 2381026 w 3076687"/>
              <a:gd name="connsiteY37" fmla="*/ 1904103 h 2061882"/>
              <a:gd name="connsiteX38" fmla="*/ 2237591 w 3076687"/>
              <a:gd name="connsiteY38" fmla="*/ 1904103 h 2061882"/>
              <a:gd name="connsiteX39" fmla="*/ 2158701 w 3076687"/>
              <a:gd name="connsiteY39" fmla="*/ 1911275 h 2061882"/>
              <a:gd name="connsiteX40" fmla="*/ 2126429 w 3076687"/>
              <a:gd name="connsiteY40" fmla="*/ 1904103 h 2061882"/>
              <a:gd name="connsiteX41" fmla="*/ 2112085 w 3076687"/>
              <a:gd name="connsiteY41" fmla="*/ 1900517 h 2061882"/>
              <a:gd name="connsiteX42" fmla="*/ 2101327 w 3076687"/>
              <a:gd name="connsiteY42" fmla="*/ 1893345 h 2061882"/>
              <a:gd name="connsiteX43" fmla="*/ 2101327 w 3076687"/>
              <a:gd name="connsiteY43" fmla="*/ 1886174 h 2061882"/>
              <a:gd name="connsiteX44" fmla="*/ 2108499 w 3076687"/>
              <a:gd name="connsiteY44" fmla="*/ 1871830 h 2061882"/>
              <a:gd name="connsiteX45" fmla="*/ 2122843 w 3076687"/>
              <a:gd name="connsiteY45" fmla="*/ 1861073 h 2061882"/>
              <a:gd name="connsiteX46" fmla="*/ 2165873 w 3076687"/>
              <a:gd name="connsiteY46" fmla="*/ 1839557 h 2061882"/>
              <a:gd name="connsiteX47" fmla="*/ 2287793 w 3076687"/>
              <a:gd name="connsiteY47" fmla="*/ 1810870 h 2061882"/>
              <a:gd name="connsiteX48" fmla="*/ 2495774 w 3076687"/>
              <a:gd name="connsiteY48" fmla="*/ 1742738 h 2061882"/>
              <a:gd name="connsiteX49" fmla="*/ 2624866 w 3076687"/>
              <a:gd name="connsiteY49" fmla="*/ 1685364 h 2061882"/>
              <a:gd name="connsiteX50" fmla="*/ 2657139 w 3076687"/>
              <a:gd name="connsiteY50" fmla="*/ 1663849 h 2061882"/>
              <a:gd name="connsiteX51" fmla="*/ 2675069 w 3076687"/>
              <a:gd name="connsiteY51" fmla="*/ 1635162 h 2061882"/>
              <a:gd name="connsiteX52" fmla="*/ 2678654 w 3076687"/>
              <a:gd name="connsiteY52" fmla="*/ 1599303 h 2061882"/>
              <a:gd name="connsiteX53" fmla="*/ 2671483 w 3076687"/>
              <a:gd name="connsiteY53" fmla="*/ 1570616 h 2061882"/>
              <a:gd name="connsiteX54" fmla="*/ 2649967 w 3076687"/>
              <a:gd name="connsiteY54" fmla="*/ 1531171 h 2061882"/>
              <a:gd name="connsiteX55" fmla="*/ 2621280 w 3076687"/>
              <a:gd name="connsiteY55" fmla="*/ 1506070 h 2061882"/>
              <a:gd name="connsiteX56" fmla="*/ 2556734 w 3076687"/>
              <a:gd name="connsiteY56" fmla="*/ 1459454 h 2061882"/>
              <a:gd name="connsiteX57" fmla="*/ 2305723 w 3076687"/>
              <a:gd name="connsiteY57" fmla="*/ 1298089 h 2061882"/>
              <a:gd name="connsiteX58" fmla="*/ 2061883 w 3076687"/>
              <a:gd name="connsiteY58" fmla="*/ 1147482 h 2061882"/>
              <a:gd name="connsiteX59" fmla="*/ 1663850 w 3076687"/>
              <a:gd name="connsiteY59" fmla="*/ 921571 h 2061882"/>
              <a:gd name="connsiteX60" fmla="*/ 1441525 w 3076687"/>
              <a:gd name="connsiteY60" fmla="*/ 803237 h 2061882"/>
              <a:gd name="connsiteX61" fmla="*/ 1133139 w 3076687"/>
              <a:gd name="connsiteY61" fmla="*/ 649044 h 2061882"/>
              <a:gd name="connsiteX62" fmla="*/ 749450 w 3076687"/>
              <a:gd name="connsiteY62" fmla="*/ 462578 h 2061882"/>
              <a:gd name="connsiteX63" fmla="*/ 451821 w 3076687"/>
              <a:gd name="connsiteY63" fmla="*/ 333487 h 2061882"/>
              <a:gd name="connsiteX64" fmla="*/ 240254 w 3076687"/>
              <a:gd name="connsiteY64" fmla="*/ 236668 h 2061882"/>
              <a:gd name="connsiteX65" fmla="*/ 25101 w 3076687"/>
              <a:gd name="connsiteY65" fmla="*/ 129091 h 2061882"/>
              <a:gd name="connsiteX66" fmla="*/ 0 w 3076687"/>
              <a:gd name="connsiteY66" fmla="*/ 107576 h 2061882"/>
              <a:gd name="connsiteX67" fmla="*/ 136264 w 3076687"/>
              <a:gd name="connsiteY67" fmla="*/ 0 h 2061882"/>
              <a:gd name="connsiteX68" fmla="*/ 190052 w 3076687"/>
              <a:gd name="connsiteY68" fmla="*/ 39444 h 2061882"/>
              <a:gd name="connsiteX69" fmla="*/ 276113 w 3076687"/>
              <a:gd name="connsiteY69" fmla="*/ 86061 h 2061882"/>
              <a:gd name="connsiteX70" fmla="*/ 380104 w 3076687"/>
              <a:gd name="connsiteY70" fmla="*/ 129091 h 2061882"/>
              <a:gd name="connsiteX71" fmla="*/ 491266 w 3076687"/>
              <a:gd name="connsiteY71" fmla="*/ 179294 h 2061882"/>
              <a:gd name="connsiteX72" fmla="*/ 609600 w 3076687"/>
              <a:gd name="connsiteY72" fmla="*/ 233082 h 2061882"/>
              <a:gd name="connsiteX0" fmla="*/ 584499 w 3051586"/>
              <a:gd name="connsiteY0" fmla="*/ 233082 h 2061882"/>
              <a:gd name="connsiteX1" fmla="*/ 1061422 w 3051586"/>
              <a:gd name="connsiteY1" fmla="*/ 451821 h 2061882"/>
              <a:gd name="connsiteX2" fmla="*/ 1197685 w 3051586"/>
              <a:gd name="connsiteY2" fmla="*/ 512781 h 2061882"/>
              <a:gd name="connsiteX3" fmla="*/ 1552688 w 3051586"/>
              <a:gd name="connsiteY3" fmla="*/ 710004 h 2061882"/>
              <a:gd name="connsiteX4" fmla="*/ 1735568 w 3051586"/>
              <a:gd name="connsiteY4" fmla="*/ 806823 h 2061882"/>
              <a:gd name="connsiteX5" fmla="*/ 1961478 w 3051586"/>
              <a:gd name="connsiteY5" fmla="*/ 928743 h 2061882"/>
              <a:gd name="connsiteX6" fmla="*/ 2173045 w 3051586"/>
              <a:gd name="connsiteY6" fmla="*/ 1050663 h 2061882"/>
              <a:gd name="connsiteX7" fmla="*/ 2259106 w 3051586"/>
              <a:gd name="connsiteY7" fmla="*/ 1104451 h 2061882"/>
              <a:gd name="connsiteX8" fmla="*/ 2291379 w 3051586"/>
              <a:gd name="connsiteY8" fmla="*/ 1125967 h 2061882"/>
              <a:gd name="connsiteX9" fmla="*/ 2402542 w 3051586"/>
              <a:gd name="connsiteY9" fmla="*/ 1190513 h 2061882"/>
              <a:gd name="connsiteX10" fmla="*/ 2520876 w 3051586"/>
              <a:gd name="connsiteY10" fmla="*/ 1262230 h 2061882"/>
              <a:gd name="connsiteX11" fmla="*/ 2639210 w 3051586"/>
              <a:gd name="connsiteY11" fmla="*/ 1341120 h 2061882"/>
              <a:gd name="connsiteX12" fmla="*/ 2685826 w 3051586"/>
              <a:gd name="connsiteY12" fmla="*/ 1380564 h 2061882"/>
              <a:gd name="connsiteX13" fmla="*/ 2728857 w 3051586"/>
              <a:gd name="connsiteY13" fmla="*/ 1391322 h 2061882"/>
              <a:gd name="connsiteX14" fmla="*/ 2807746 w 3051586"/>
              <a:gd name="connsiteY14" fmla="*/ 1409251 h 2061882"/>
              <a:gd name="connsiteX15" fmla="*/ 2872292 w 3051586"/>
              <a:gd name="connsiteY15" fmla="*/ 1430767 h 2061882"/>
              <a:gd name="connsiteX16" fmla="*/ 2908151 w 3051586"/>
              <a:gd name="connsiteY16" fmla="*/ 1445110 h 2061882"/>
              <a:gd name="connsiteX17" fmla="*/ 2926080 w 3051586"/>
              <a:gd name="connsiteY17" fmla="*/ 1455868 h 2061882"/>
              <a:gd name="connsiteX18" fmla="*/ 2933252 w 3051586"/>
              <a:gd name="connsiteY18" fmla="*/ 1470211 h 2061882"/>
              <a:gd name="connsiteX19" fmla="*/ 2947596 w 3051586"/>
              <a:gd name="connsiteY19" fmla="*/ 1509656 h 2061882"/>
              <a:gd name="connsiteX20" fmla="*/ 2969111 w 3051586"/>
              <a:gd name="connsiteY20" fmla="*/ 1577788 h 2061882"/>
              <a:gd name="connsiteX21" fmla="*/ 2997798 w 3051586"/>
              <a:gd name="connsiteY21" fmla="*/ 1667435 h 2061882"/>
              <a:gd name="connsiteX22" fmla="*/ 3022899 w 3051586"/>
              <a:gd name="connsiteY22" fmla="*/ 1753496 h 2061882"/>
              <a:gd name="connsiteX23" fmla="*/ 3040829 w 3051586"/>
              <a:gd name="connsiteY23" fmla="*/ 1835971 h 2061882"/>
              <a:gd name="connsiteX24" fmla="*/ 3051586 w 3051586"/>
              <a:gd name="connsiteY24" fmla="*/ 1896931 h 2061882"/>
              <a:gd name="connsiteX25" fmla="*/ 3051586 w 3051586"/>
              <a:gd name="connsiteY25" fmla="*/ 1950720 h 2061882"/>
              <a:gd name="connsiteX26" fmla="*/ 3044415 w 3051586"/>
              <a:gd name="connsiteY26" fmla="*/ 1990164 h 2061882"/>
              <a:gd name="connsiteX27" fmla="*/ 3019313 w 3051586"/>
              <a:gd name="connsiteY27" fmla="*/ 2033195 h 2061882"/>
              <a:gd name="connsiteX28" fmla="*/ 2994212 w 3051586"/>
              <a:gd name="connsiteY28" fmla="*/ 2054710 h 2061882"/>
              <a:gd name="connsiteX29" fmla="*/ 2979869 w 3051586"/>
              <a:gd name="connsiteY29" fmla="*/ 2061882 h 2061882"/>
              <a:gd name="connsiteX30" fmla="*/ 2972697 w 3051586"/>
              <a:gd name="connsiteY30" fmla="*/ 2061882 h 2061882"/>
              <a:gd name="connsiteX31" fmla="*/ 2936838 w 3051586"/>
              <a:gd name="connsiteY31" fmla="*/ 2051124 h 2061882"/>
              <a:gd name="connsiteX32" fmla="*/ 2854363 w 3051586"/>
              <a:gd name="connsiteY32" fmla="*/ 2011680 h 2061882"/>
              <a:gd name="connsiteX33" fmla="*/ 2750372 w 3051586"/>
              <a:gd name="connsiteY33" fmla="*/ 1972235 h 2061882"/>
              <a:gd name="connsiteX34" fmla="*/ 2635624 w 3051586"/>
              <a:gd name="connsiteY34" fmla="*/ 1939962 h 2061882"/>
              <a:gd name="connsiteX35" fmla="*/ 2535219 w 3051586"/>
              <a:gd name="connsiteY35" fmla="*/ 1918447 h 2061882"/>
              <a:gd name="connsiteX36" fmla="*/ 2434815 w 3051586"/>
              <a:gd name="connsiteY36" fmla="*/ 1904103 h 2061882"/>
              <a:gd name="connsiteX37" fmla="*/ 2355925 w 3051586"/>
              <a:gd name="connsiteY37" fmla="*/ 1904103 h 2061882"/>
              <a:gd name="connsiteX38" fmla="*/ 2212490 w 3051586"/>
              <a:gd name="connsiteY38" fmla="*/ 1904103 h 2061882"/>
              <a:gd name="connsiteX39" fmla="*/ 2133600 w 3051586"/>
              <a:gd name="connsiteY39" fmla="*/ 1911275 h 2061882"/>
              <a:gd name="connsiteX40" fmla="*/ 2101328 w 3051586"/>
              <a:gd name="connsiteY40" fmla="*/ 1904103 h 2061882"/>
              <a:gd name="connsiteX41" fmla="*/ 2086984 w 3051586"/>
              <a:gd name="connsiteY41" fmla="*/ 1900517 h 2061882"/>
              <a:gd name="connsiteX42" fmla="*/ 2076226 w 3051586"/>
              <a:gd name="connsiteY42" fmla="*/ 1893345 h 2061882"/>
              <a:gd name="connsiteX43" fmla="*/ 2076226 w 3051586"/>
              <a:gd name="connsiteY43" fmla="*/ 1886174 h 2061882"/>
              <a:gd name="connsiteX44" fmla="*/ 2083398 w 3051586"/>
              <a:gd name="connsiteY44" fmla="*/ 1871830 h 2061882"/>
              <a:gd name="connsiteX45" fmla="*/ 2097742 w 3051586"/>
              <a:gd name="connsiteY45" fmla="*/ 1861073 h 2061882"/>
              <a:gd name="connsiteX46" fmla="*/ 2140772 w 3051586"/>
              <a:gd name="connsiteY46" fmla="*/ 1839557 h 2061882"/>
              <a:gd name="connsiteX47" fmla="*/ 2262692 w 3051586"/>
              <a:gd name="connsiteY47" fmla="*/ 1810870 h 2061882"/>
              <a:gd name="connsiteX48" fmla="*/ 2470673 w 3051586"/>
              <a:gd name="connsiteY48" fmla="*/ 1742738 h 2061882"/>
              <a:gd name="connsiteX49" fmla="*/ 2599765 w 3051586"/>
              <a:gd name="connsiteY49" fmla="*/ 1685364 h 2061882"/>
              <a:gd name="connsiteX50" fmla="*/ 2632038 w 3051586"/>
              <a:gd name="connsiteY50" fmla="*/ 1663849 h 2061882"/>
              <a:gd name="connsiteX51" fmla="*/ 2649968 w 3051586"/>
              <a:gd name="connsiteY51" fmla="*/ 1635162 h 2061882"/>
              <a:gd name="connsiteX52" fmla="*/ 2653553 w 3051586"/>
              <a:gd name="connsiteY52" fmla="*/ 1599303 h 2061882"/>
              <a:gd name="connsiteX53" fmla="*/ 2646382 w 3051586"/>
              <a:gd name="connsiteY53" fmla="*/ 1570616 h 2061882"/>
              <a:gd name="connsiteX54" fmla="*/ 2624866 w 3051586"/>
              <a:gd name="connsiteY54" fmla="*/ 1531171 h 2061882"/>
              <a:gd name="connsiteX55" fmla="*/ 2596179 w 3051586"/>
              <a:gd name="connsiteY55" fmla="*/ 1506070 h 2061882"/>
              <a:gd name="connsiteX56" fmla="*/ 2531633 w 3051586"/>
              <a:gd name="connsiteY56" fmla="*/ 1459454 h 2061882"/>
              <a:gd name="connsiteX57" fmla="*/ 2280622 w 3051586"/>
              <a:gd name="connsiteY57" fmla="*/ 1298089 h 2061882"/>
              <a:gd name="connsiteX58" fmla="*/ 2036782 w 3051586"/>
              <a:gd name="connsiteY58" fmla="*/ 1147482 h 2061882"/>
              <a:gd name="connsiteX59" fmla="*/ 1638749 w 3051586"/>
              <a:gd name="connsiteY59" fmla="*/ 921571 h 2061882"/>
              <a:gd name="connsiteX60" fmla="*/ 1416424 w 3051586"/>
              <a:gd name="connsiteY60" fmla="*/ 803237 h 2061882"/>
              <a:gd name="connsiteX61" fmla="*/ 1108038 w 3051586"/>
              <a:gd name="connsiteY61" fmla="*/ 649044 h 2061882"/>
              <a:gd name="connsiteX62" fmla="*/ 724349 w 3051586"/>
              <a:gd name="connsiteY62" fmla="*/ 462578 h 2061882"/>
              <a:gd name="connsiteX63" fmla="*/ 426720 w 3051586"/>
              <a:gd name="connsiteY63" fmla="*/ 333487 h 2061882"/>
              <a:gd name="connsiteX64" fmla="*/ 215153 w 3051586"/>
              <a:gd name="connsiteY64" fmla="*/ 236668 h 2061882"/>
              <a:gd name="connsiteX65" fmla="*/ 0 w 3051586"/>
              <a:gd name="connsiteY65" fmla="*/ 129091 h 2061882"/>
              <a:gd name="connsiteX66" fmla="*/ 111163 w 3051586"/>
              <a:gd name="connsiteY66" fmla="*/ 0 h 2061882"/>
              <a:gd name="connsiteX67" fmla="*/ 164951 w 3051586"/>
              <a:gd name="connsiteY67" fmla="*/ 39444 h 2061882"/>
              <a:gd name="connsiteX68" fmla="*/ 251012 w 3051586"/>
              <a:gd name="connsiteY68" fmla="*/ 86061 h 2061882"/>
              <a:gd name="connsiteX69" fmla="*/ 355003 w 3051586"/>
              <a:gd name="connsiteY69" fmla="*/ 129091 h 2061882"/>
              <a:gd name="connsiteX70" fmla="*/ 466165 w 3051586"/>
              <a:gd name="connsiteY70" fmla="*/ 179294 h 2061882"/>
              <a:gd name="connsiteX71" fmla="*/ 584499 w 3051586"/>
              <a:gd name="connsiteY71" fmla="*/ 233082 h 2061882"/>
              <a:gd name="connsiteX0" fmla="*/ 473336 w 2940423"/>
              <a:gd name="connsiteY0" fmla="*/ 233082 h 2061882"/>
              <a:gd name="connsiteX1" fmla="*/ 950259 w 2940423"/>
              <a:gd name="connsiteY1" fmla="*/ 451821 h 2061882"/>
              <a:gd name="connsiteX2" fmla="*/ 1086522 w 2940423"/>
              <a:gd name="connsiteY2" fmla="*/ 512781 h 2061882"/>
              <a:gd name="connsiteX3" fmla="*/ 1441525 w 2940423"/>
              <a:gd name="connsiteY3" fmla="*/ 710004 h 2061882"/>
              <a:gd name="connsiteX4" fmla="*/ 1624405 w 2940423"/>
              <a:gd name="connsiteY4" fmla="*/ 806823 h 2061882"/>
              <a:gd name="connsiteX5" fmla="*/ 1850315 w 2940423"/>
              <a:gd name="connsiteY5" fmla="*/ 928743 h 2061882"/>
              <a:gd name="connsiteX6" fmla="*/ 2061882 w 2940423"/>
              <a:gd name="connsiteY6" fmla="*/ 1050663 h 2061882"/>
              <a:gd name="connsiteX7" fmla="*/ 2147943 w 2940423"/>
              <a:gd name="connsiteY7" fmla="*/ 1104451 h 2061882"/>
              <a:gd name="connsiteX8" fmla="*/ 2180216 w 2940423"/>
              <a:gd name="connsiteY8" fmla="*/ 1125967 h 2061882"/>
              <a:gd name="connsiteX9" fmla="*/ 2291379 w 2940423"/>
              <a:gd name="connsiteY9" fmla="*/ 1190513 h 2061882"/>
              <a:gd name="connsiteX10" fmla="*/ 2409713 w 2940423"/>
              <a:gd name="connsiteY10" fmla="*/ 1262230 h 2061882"/>
              <a:gd name="connsiteX11" fmla="*/ 2528047 w 2940423"/>
              <a:gd name="connsiteY11" fmla="*/ 1341120 h 2061882"/>
              <a:gd name="connsiteX12" fmla="*/ 2574663 w 2940423"/>
              <a:gd name="connsiteY12" fmla="*/ 1380564 h 2061882"/>
              <a:gd name="connsiteX13" fmla="*/ 2617694 w 2940423"/>
              <a:gd name="connsiteY13" fmla="*/ 1391322 h 2061882"/>
              <a:gd name="connsiteX14" fmla="*/ 2696583 w 2940423"/>
              <a:gd name="connsiteY14" fmla="*/ 1409251 h 2061882"/>
              <a:gd name="connsiteX15" fmla="*/ 2761129 w 2940423"/>
              <a:gd name="connsiteY15" fmla="*/ 1430767 h 2061882"/>
              <a:gd name="connsiteX16" fmla="*/ 2796988 w 2940423"/>
              <a:gd name="connsiteY16" fmla="*/ 1445110 h 2061882"/>
              <a:gd name="connsiteX17" fmla="*/ 2814917 w 2940423"/>
              <a:gd name="connsiteY17" fmla="*/ 1455868 h 2061882"/>
              <a:gd name="connsiteX18" fmla="*/ 2822089 w 2940423"/>
              <a:gd name="connsiteY18" fmla="*/ 1470211 h 2061882"/>
              <a:gd name="connsiteX19" fmla="*/ 2836433 w 2940423"/>
              <a:gd name="connsiteY19" fmla="*/ 1509656 h 2061882"/>
              <a:gd name="connsiteX20" fmla="*/ 2857948 w 2940423"/>
              <a:gd name="connsiteY20" fmla="*/ 1577788 h 2061882"/>
              <a:gd name="connsiteX21" fmla="*/ 2886635 w 2940423"/>
              <a:gd name="connsiteY21" fmla="*/ 1667435 h 2061882"/>
              <a:gd name="connsiteX22" fmla="*/ 2911736 w 2940423"/>
              <a:gd name="connsiteY22" fmla="*/ 1753496 h 2061882"/>
              <a:gd name="connsiteX23" fmla="*/ 2929666 w 2940423"/>
              <a:gd name="connsiteY23" fmla="*/ 1835971 h 2061882"/>
              <a:gd name="connsiteX24" fmla="*/ 2940423 w 2940423"/>
              <a:gd name="connsiteY24" fmla="*/ 1896931 h 2061882"/>
              <a:gd name="connsiteX25" fmla="*/ 2940423 w 2940423"/>
              <a:gd name="connsiteY25" fmla="*/ 1950720 h 2061882"/>
              <a:gd name="connsiteX26" fmla="*/ 2933252 w 2940423"/>
              <a:gd name="connsiteY26" fmla="*/ 1990164 h 2061882"/>
              <a:gd name="connsiteX27" fmla="*/ 2908150 w 2940423"/>
              <a:gd name="connsiteY27" fmla="*/ 2033195 h 2061882"/>
              <a:gd name="connsiteX28" fmla="*/ 2883049 w 2940423"/>
              <a:gd name="connsiteY28" fmla="*/ 2054710 h 2061882"/>
              <a:gd name="connsiteX29" fmla="*/ 2868706 w 2940423"/>
              <a:gd name="connsiteY29" fmla="*/ 2061882 h 2061882"/>
              <a:gd name="connsiteX30" fmla="*/ 2861534 w 2940423"/>
              <a:gd name="connsiteY30" fmla="*/ 2061882 h 2061882"/>
              <a:gd name="connsiteX31" fmla="*/ 2825675 w 2940423"/>
              <a:gd name="connsiteY31" fmla="*/ 2051124 h 2061882"/>
              <a:gd name="connsiteX32" fmla="*/ 2743200 w 2940423"/>
              <a:gd name="connsiteY32" fmla="*/ 2011680 h 2061882"/>
              <a:gd name="connsiteX33" fmla="*/ 2639209 w 2940423"/>
              <a:gd name="connsiteY33" fmla="*/ 1972235 h 2061882"/>
              <a:gd name="connsiteX34" fmla="*/ 2524461 w 2940423"/>
              <a:gd name="connsiteY34" fmla="*/ 1939962 h 2061882"/>
              <a:gd name="connsiteX35" fmla="*/ 2424056 w 2940423"/>
              <a:gd name="connsiteY35" fmla="*/ 1918447 h 2061882"/>
              <a:gd name="connsiteX36" fmla="*/ 2323652 w 2940423"/>
              <a:gd name="connsiteY36" fmla="*/ 1904103 h 2061882"/>
              <a:gd name="connsiteX37" fmla="*/ 2244762 w 2940423"/>
              <a:gd name="connsiteY37" fmla="*/ 1904103 h 2061882"/>
              <a:gd name="connsiteX38" fmla="*/ 2101327 w 2940423"/>
              <a:gd name="connsiteY38" fmla="*/ 1904103 h 2061882"/>
              <a:gd name="connsiteX39" fmla="*/ 2022437 w 2940423"/>
              <a:gd name="connsiteY39" fmla="*/ 1911275 h 2061882"/>
              <a:gd name="connsiteX40" fmla="*/ 1990165 w 2940423"/>
              <a:gd name="connsiteY40" fmla="*/ 1904103 h 2061882"/>
              <a:gd name="connsiteX41" fmla="*/ 1975821 w 2940423"/>
              <a:gd name="connsiteY41" fmla="*/ 1900517 h 2061882"/>
              <a:gd name="connsiteX42" fmla="*/ 1965063 w 2940423"/>
              <a:gd name="connsiteY42" fmla="*/ 1893345 h 2061882"/>
              <a:gd name="connsiteX43" fmla="*/ 1965063 w 2940423"/>
              <a:gd name="connsiteY43" fmla="*/ 1886174 h 2061882"/>
              <a:gd name="connsiteX44" fmla="*/ 1972235 w 2940423"/>
              <a:gd name="connsiteY44" fmla="*/ 1871830 h 2061882"/>
              <a:gd name="connsiteX45" fmla="*/ 1986579 w 2940423"/>
              <a:gd name="connsiteY45" fmla="*/ 1861073 h 2061882"/>
              <a:gd name="connsiteX46" fmla="*/ 2029609 w 2940423"/>
              <a:gd name="connsiteY46" fmla="*/ 1839557 h 2061882"/>
              <a:gd name="connsiteX47" fmla="*/ 2151529 w 2940423"/>
              <a:gd name="connsiteY47" fmla="*/ 1810870 h 2061882"/>
              <a:gd name="connsiteX48" fmla="*/ 2359510 w 2940423"/>
              <a:gd name="connsiteY48" fmla="*/ 1742738 h 2061882"/>
              <a:gd name="connsiteX49" fmla="*/ 2488602 w 2940423"/>
              <a:gd name="connsiteY49" fmla="*/ 1685364 h 2061882"/>
              <a:gd name="connsiteX50" fmla="*/ 2520875 w 2940423"/>
              <a:gd name="connsiteY50" fmla="*/ 1663849 h 2061882"/>
              <a:gd name="connsiteX51" fmla="*/ 2538805 w 2940423"/>
              <a:gd name="connsiteY51" fmla="*/ 1635162 h 2061882"/>
              <a:gd name="connsiteX52" fmla="*/ 2542390 w 2940423"/>
              <a:gd name="connsiteY52" fmla="*/ 1599303 h 2061882"/>
              <a:gd name="connsiteX53" fmla="*/ 2535219 w 2940423"/>
              <a:gd name="connsiteY53" fmla="*/ 1570616 h 2061882"/>
              <a:gd name="connsiteX54" fmla="*/ 2513703 w 2940423"/>
              <a:gd name="connsiteY54" fmla="*/ 1531171 h 2061882"/>
              <a:gd name="connsiteX55" fmla="*/ 2485016 w 2940423"/>
              <a:gd name="connsiteY55" fmla="*/ 1506070 h 2061882"/>
              <a:gd name="connsiteX56" fmla="*/ 2420470 w 2940423"/>
              <a:gd name="connsiteY56" fmla="*/ 1459454 h 2061882"/>
              <a:gd name="connsiteX57" fmla="*/ 2169459 w 2940423"/>
              <a:gd name="connsiteY57" fmla="*/ 1298089 h 2061882"/>
              <a:gd name="connsiteX58" fmla="*/ 1925619 w 2940423"/>
              <a:gd name="connsiteY58" fmla="*/ 1147482 h 2061882"/>
              <a:gd name="connsiteX59" fmla="*/ 1527586 w 2940423"/>
              <a:gd name="connsiteY59" fmla="*/ 921571 h 2061882"/>
              <a:gd name="connsiteX60" fmla="*/ 1305261 w 2940423"/>
              <a:gd name="connsiteY60" fmla="*/ 803237 h 2061882"/>
              <a:gd name="connsiteX61" fmla="*/ 996875 w 2940423"/>
              <a:gd name="connsiteY61" fmla="*/ 649044 h 2061882"/>
              <a:gd name="connsiteX62" fmla="*/ 613186 w 2940423"/>
              <a:gd name="connsiteY62" fmla="*/ 462578 h 2061882"/>
              <a:gd name="connsiteX63" fmla="*/ 315557 w 2940423"/>
              <a:gd name="connsiteY63" fmla="*/ 333487 h 2061882"/>
              <a:gd name="connsiteX64" fmla="*/ 103990 w 2940423"/>
              <a:gd name="connsiteY64" fmla="*/ 236668 h 2061882"/>
              <a:gd name="connsiteX65" fmla="*/ 0 w 2940423"/>
              <a:gd name="connsiteY65" fmla="*/ 0 h 2061882"/>
              <a:gd name="connsiteX66" fmla="*/ 53788 w 2940423"/>
              <a:gd name="connsiteY66" fmla="*/ 39444 h 2061882"/>
              <a:gd name="connsiteX67" fmla="*/ 139849 w 2940423"/>
              <a:gd name="connsiteY67" fmla="*/ 86061 h 2061882"/>
              <a:gd name="connsiteX68" fmla="*/ 243840 w 2940423"/>
              <a:gd name="connsiteY68" fmla="*/ 129091 h 2061882"/>
              <a:gd name="connsiteX69" fmla="*/ 355002 w 2940423"/>
              <a:gd name="connsiteY69" fmla="*/ 179294 h 2061882"/>
              <a:gd name="connsiteX70" fmla="*/ 473336 w 2940423"/>
              <a:gd name="connsiteY70" fmla="*/ 233082 h 2061882"/>
              <a:gd name="connsiteX0" fmla="*/ 419548 w 2886635"/>
              <a:gd name="connsiteY0" fmla="*/ 193638 h 2022438"/>
              <a:gd name="connsiteX1" fmla="*/ 896471 w 2886635"/>
              <a:gd name="connsiteY1" fmla="*/ 412377 h 2022438"/>
              <a:gd name="connsiteX2" fmla="*/ 1032734 w 2886635"/>
              <a:gd name="connsiteY2" fmla="*/ 473337 h 2022438"/>
              <a:gd name="connsiteX3" fmla="*/ 1387737 w 2886635"/>
              <a:gd name="connsiteY3" fmla="*/ 670560 h 2022438"/>
              <a:gd name="connsiteX4" fmla="*/ 1570617 w 2886635"/>
              <a:gd name="connsiteY4" fmla="*/ 767379 h 2022438"/>
              <a:gd name="connsiteX5" fmla="*/ 1796527 w 2886635"/>
              <a:gd name="connsiteY5" fmla="*/ 889299 h 2022438"/>
              <a:gd name="connsiteX6" fmla="*/ 2008094 w 2886635"/>
              <a:gd name="connsiteY6" fmla="*/ 1011219 h 2022438"/>
              <a:gd name="connsiteX7" fmla="*/ 2094155 w 2886635"/>
              <a:gd name="connsiteY7" fmla="*/ 1065007 h 2022438"/>
              <a:gd name="connsiteX8" fmla="*/ 2126428 w 2886635"/>
              <a:gd name="connsiteY8" fmla="*/ 1086523 h 2022438"/>
              <a:gd name="connsiteX9" fmla="*/ 2237591 w 2886635"/>
              <a:gd name="connsiteY9" fmla="*/ 1151069 h 2022438"/>
              <a:gd name="connsiteX10" fmla="*/ 2355925 w 2886635"/>
              <a:gd name="connsiteY10" fmla="*/ 1222786 h 2022438"/>
              <a:gd name="connsiteX11" fmla="*/ 2474259 w 2886635"/>
              <a:gd name="connsiteY11" fmla="*/ 1301676 h 2022438"/>
              <a:gd name="connsiteX12" fmla="*/ 2520875 w 2886635"/>
              <a:gd name="connsiteY12" fmla="*/ 1341120 h 2022438"/>
              <a:gd name="connsiteX13" fmla="*/ 2563906 w 2886635"/>
              <a:gd name="connsiteY13" fmla="*/ 1351878 h 2022438"/>
              <a:gd name="connsiteX14" fmla="*/ 2642795 w 2886635"/>
              <a:gd name="connsiteY14" fmla="*/ 1369807 h 2022438"/>
              <a:gd name="connsiteX15" fmla="*/ 2707341 w 2886635"/>
              <a:gd name="connsiteY15" fmla="*/ 1391323 h 2022438"/>
              <a:gd name="connsiteX16" fmla="*/ 2743200 w 2886635"/>
              <a:gd name="connsiteY16" fmla="*/ 1405666 h 2022438"/>
              <a:gd name="connsiteX17" fmla="*/ 2761129 w 2886635"/>
              <a:gd name="connsiteY17" fmla="*/ 1416424 h 2022438"/>
              <a:gd name="connsiteX18" fmla="*/ 2768301 w 2886635"/>
              <a:gd name="connsiteY18" fmla="*/ 1430767 h 2022438"/>
              <a:gd name="connsiteX19" fmla="*/ 2782645 w 2886635"/>
              <a:gd name="connsiteY19" fmla="*/ 1470212 h 2022438"/>
              <a:gd name="connsiteX20" fmla="*/ 2804160 w 2886635"/>
              <a:gd name="connsiteY20" fmla="*/ 1538344 h 2022438"/>
              <a:gd name="connsiteX21" fmla="*/ 2832847 w 2886635"/>
              <a:gd name="connsiteY21" fmla="*/ 1627991 h 2022438"/>
              <a:gd name="connsiteX22" fmla="*/ 2857948 w 2886635"/>
              <a:gd name="connsiteY22" fmla="*/ 1714052 h 2022438"/>
              <a:gd name="connsiteX23" fmla="*/ 2875878 w 2886635"/>
              <a:gd name="connsiteY23" fmla="*/ 1796527 h 2022438"/>
              <a:gd name="connsiteX24" fmla="*/ 2886635 w 2886635"/>
              <a:gd name="connsiteY24" fmla="*/ 1857487 h 2022438"/>
              <a:gd name="connsiteX25" fmla="*/ 2886635 w 2886635"/>
              <a:gd name="connsiteY25" fmla="*/ 1911276 h 2022438"/>
              <a:gd name="connsiteX26" fmla="*/ 2879464 w 2886635"/>
              <a:gd name="connsiteY26" fmla="*/ 1950720 h 2022438"/>
              <a:gd name="connsiteX27" fmla="*/ 2854362 w 2886635"/>
              <a:gd name="connsiteY27" fmla="*/ 1993751 h 2022438"/>
              <a:gd name="connsiteX28" fmla="*/ 2829261 w 2886635"/>
              <a:gd name="connsiteY28" fmla="*/ 2015266 h 2022438"/>
              <a:gd name="connsiteX29" fmla="*/ 2814918 w 2886635"/>
              <a:gd name="connsiteY29" fmla="*/ 2022438 h 2022438"/>
              <a:gd name="connsiteX30" fmla="*/ 2807746 w 2886635"/>
              <a:gd name="connsiteY30" fmla="*/ 2022438 h 2022438"/>
              <a:gd name="connsiteX31" fmla="*/ 2771887 w 2886635"/>
              <a:gd name="connsiteY31" fmla="*/ 2011680 h 2022438"/>
              <a:gd name="connsiteX32" fmla="*/ 2689412 w 2886635"/>
              <a:gd name="connsiteY32" fmla="*/ 1972236 h 2022438"/>
              <a:gd name="connsiteX33" fmla="*/ 2585421 w 2886635"/>
              <a:gd name="connsiteY33" fmla="*/ 1932791 h 2022438"/>
              <a:gd name="connsiteX34" fmla="*/ 2470673 w 2886635"/>
              <a:gd name="connsiteY34" fmla="*/ 1900518 h 2022438"/>
              <a:gd name="connsiteX35" fmla="*/ 2370268 w 2886635"/>
              <a:gd name="connsiteY35" fmla="*/ 1879003 h 2022438"/>
              <a:gd name="connsiteX36" fmla="*/ 2269864 w 2886635"/>
              <a:gd name="connsiteY36" fmla="*/ 1864659 h 2022438"/>
              <a:gd name="connsiteX37" fmla="*/ 2190974 w 2886635"/>
              <a:gd name="connsiteY37" fmla="*/ 1864659 h 2022438"/>
              <a:gd name="connsiteX38" fmla="*/ 2047539 w 2886635"/>
              <a:gd name="connsiteY38" fmla="*/ 1864659 h 2022438"/>
              <a:gd name="connsiteX39" fmla="*/ 1968649 w 2886635"/>
              <a:gd name="connsiteY39" fmla="*/ 1871831 h 2022438"/>
              <a:gd name="connsiteX40" fmla="*/ 1936377 w 2886635"/>
              <a:gd name="connsiteY40" fmla="*/ 1864659 h 2022438"/>
              <a:gd name="connsiteX41" fmla="*/ 1922033 w 2886635"/>
              <a:gd name="connsiteY41" fmla="*/ 1861073 h 2022438"/>
              <a:gd name="connsiteX42" fmla="*/ 1911275 w 2886635"/>
              <a:gd name="connsiteY42" fmla="*/ 1853901 h 2022438"/>
              <a:gd name="connsiteX43" fmla="*/ 1911275 w 2886635"/>
              <a:gd name="connsiteY43" fmla="*/ 1846730 h 2022438"/>
              <a:gd name="connsiteX44" fmla="*/ 1918447 w 2886635"/>
              <a:gd name="connsiteY44" fmla="*/ 1832386 h 2022438"/>
              <a:gd name="connsiteX45" fmla="*/ 1932791 w 2886635"/>
              <a:gd name="connsiteY45" fmla="*/ 1821629 h 2022438"/>
              <a:gd name="connsiteX46" fmla="*/ 1975821 w 2886635"/>
              <a:gd name="connsiteY46" fmla="*/ 1800113 h 2022438"/>
              <a:gd name="connsiteX47" fmla="*/ 2097741 w 2886635"/>
              <a:gd name="connsiteY47" fmla="*/ 1771426 h 2022438"/>
              <a:gd name="connsiteX48" fmla="*/ 2305722 w 2886635"/>
              <a:gd name="connsiteY48" fmla="*/ 1703294 h 2022438"/>
              <a:gd name="connsiteX49" fmla="*/ 2434814 w 2886635"/>
              <a:gd name="connsiteY49" fmla="*/ 1645920 h 2022438"/>
              <a:gd name="connsiteX50" fmla="*/ 2467087 w 2886635"/>
              <a:gd name="connsiteY50" fmla="*/ 1624405 h 2022438"/>
              <a:gd name="connsiteX51" fmla="*/ 2485017 w 2886635"/>
              <a:gd name="connsiteY51" fmla="*/ 1595718 h 2022438"/>
              <a:gd name="connsiteX52" fmla="*/ 2488602 w 2886635"/>
              <a:gd name="connsiteY52" fmla="*/ 1559859 h 2022438"/>
              <a:gd name="connsiteX53" fmla="*/ 2481431 w 2886635"/>
              <a:gd name="connsiteY53" fmla="*/ 1531172 h 2022438"/>
              <a:gd name="connsiteX54" fmla="*/ 2459915 w 2886635"/>
              <a:gd name="connsiteY54" fmla="*/ 1491727 h 2022438"/>
              <a:gd name="connsiteX55" fmla="*/ 2431228 w 2886635"/>
              <a:gd name="connsiteY55" fmla="*/ 1466626 h 2022438"/>
              <a:gd name="connsiteX56" fmla="*/ 2366682 w 2886635"/>
              <a:gd name="connsiteY56" fmla="*/ 1420010 h 2022438"/>
              <a:gd name="connsiteX57" fmla="*/ 2115671 w 2886635"/>
              <a:gd name="connsiteY57" fmla="*/ 1258645 h 2022438"/>
              <a:gd name="connsiteX58" fmla="*/ 1871831 w 2886635"/>
              <a:gd name="connsiteY58" fmla="*/ 1108038 h 2022438"/>
              <a:gd name="connsiteX59" fmla="*/ 1473798 w 2886635"/>
              <a:gd name="connsiteY59" fmla="*/ 882127 h 2022438"/>
              <a:gd name="connsiteX60" fmla="*/ 1251473 w 2886635"/>
              <a:gd name="connsiteY60" fmla="*/ 763793 h 2022438"/>
              <a:gd name="connsiteX61" fmla="*/ 943087 w 2886635"/>
              <a:gd name="connsiteY61" fmla="*/ 609600 h 2022438"/>
              <a:gd name="connsiteX62" fmla="*/ 559398 w 2886635"/>
              <a:gd name="connsiteY62" fmla="*/ 423134 h 2022438"/>
              <a:gd name="connsiteX63" fmla="*/ 261769 w 2886635"/>
              <a:gd name="connsiteY63" fmla="*/ 294043 h 2022438"/>
              <a:gd name="connsiteX64" fmla="*/ 50202 w 2886635"/>
              <a:gd name="connsiteY64" fmla="*/ 197224 h 2022438"/>
              <a:gd name="connsiteX65" fmla="*/ 0 w 2886635"/>
              <a:gd name="connsiteY65" fmla="*/ 0 h 2022438"/>
              <a:gd name="connsiteX66" fmla="*/ 86061 w 2886635"/>
              <a:gd name="connsiteY66" fmla="*/ 46617 h 2022438"/>
              <a:gd name="connsiteX67" fmla="*/ 190052 w 2886635"/>
              <a:gd name="connsiteY67" fmla="*/ 89647 h 2022438"/>
              <a:gd name="connsiteX68" fmla="*/ 301214 w 2886635"/>
              <a:gd name="connsiteY68" fmla="*/ 139850 h 2022438"/>
              <a:gd name="connsiteX69" fmla="*/ 419548 w 2886635"/>
              <a:gd name="connsiteY69" fmla="*/ 193638 h 2022438"/>
              <a:gd name="connsiteX0" fmla="*/ 369346 w 2836433"/>
              <a:gd name="connsiteY0" fmla="*/ 147021 h 1975821"/>
              <a:gd name="connsiteX1" fmla="*/ 846269 w 2836433"/>
              <a:gd name="connsiteY1" fmla="*/ 365760 h 1975821"/>
              <a:gd name="connsiteX2" fmla="*/ 982532 w 2836433"/>
              <a:gd name="connsiteY2" fmla="*/ 426720 h 1975821"/>
              <a:gd name="connsiteX3" fmla="*/ 1337535 w 2836433"/>
              <a:gd name="connsiteY3" fmla="*/ 623943 h 1975821"/>
              <a:gd name="connsiteX4" fmla="*/ 1520415 w 2836433"/>
              <a:gd name="connsiteY4" fmla="*/ 720762 h 1975821"/>
              <a:gd name="connsiteX5" fmla="*/ 1746325 w 2836433"/>
              <a:gd name="connsiteY5" fmla="*/ 842682 h 1975821"/>
              <a:gd name="connsiteX6" fmla="*/ 1957892 w 2836433"/>
              <a:gd name="connsiteY6" fmla="*/ 964602 h 1975821"/>
              <a:gd name="connsiteX7" fmla="*/ 2043953 w 2836433"/>
              <a:gd name="connsiteY7" fmla="*/ 1018390 h 1975821"/>
              <a:gd name="connsiteX8" fmla="*/ 2076226 w 2836433"/>
              <a:gd name="connsiteY8" fmla="*/ 1039906 h 1975821"/>
              <a:gd name="connsiteX9" fmla="*/ 2187389 w 2836433"/>
              <a:gd name="connsiteY9" fmla="*/ 1104452 h 1975821"/>
              <a:gd name="connsiteX10" fmla="*/ 2305723 w 2836433"/>
              <a:gd name="connsiteY10" fmla="*/ 1176169 h 1975821"/>
              <a:gd name="connsiteX11" fmla="*/ 2424057 w 2836433"/>
              <a:gd name="connsiteY11" fmla="*/ 1255059 h 1975821"/>
              <a:gd name="connsiteX12" fmla="*/ 2470673 w 2836433"/>
              <a:gd name="connsiteY12" fmla="*/ 1294503 h 1975821"/>
              <a:gd name="connsiteX13" fmla="*/ 2513704 w 2836433"/>
              <a:gd name="connsiteY13" fmla="*/ 1305261 h 1975821"/>
              <a:gd name="connsiteX14" fmla="*/ 2592593 w 2836433"/>
              <a:gd name="connsiteY14" fmla="*/ 1323190 h 1975821"/>
              <a:gd name="connsiteX15" fmla="*/ 2657139 w 2836433"/>
              <a:gd name="connsiteY15" fmla="*/ 1344706 h 1975821"/>
              <a:gd name="connsiteX16" fmla="*/ 2692998 w 2836433"/>
              <a:gd name="connsiteY16" fmla="*/ 1359049 h 1975821"/>
              <a:gd name="connsiteX17" fmla="*/ 2710927 w 2836433"/>
              <a:gd name="connsiteY17" fmla="*/ 1369807 h 1975821"/>
              <a:gd name="connsiteX18" fmla="*/ 2718099 w 2836433"/>
              <a:gd name="connsiteY18" fmla="*/ 1384150 h 1975821"/>
              <a:gd name="connsiteX19" fmla="*/ 2732443 w 2836433"/>
              <a:gd name="connsiteY19" fmla="*/ 1423595 h 1975821"/>
              <a:gd name="connsiteX20" fmla="*/ 2753958 w 2836433"/>
              <a:gd name="connsiteY20" fmla="*/ 1491727 h 1975821"/>
              <a:gd name="connsiteX21" fmla="*/ 2782645 w 2836433"/>
              <a:gd name="connsiteY21" fmla="*/ 1581374 h 1975821"/>
              <a:gd name="connsiteX22" fmla="*/ 2807746 w 2836433"/>
              <a:gd name="connsiteY22" fmla="*/ 1667435 h 1975821"/>
              <a:gd name="connsiteX23" fmla="*/ 2825676 w 2836433"/>
              <a:gd name="connsiteY23" fmla="*/ 1749910 h 1975821"/>
              <a:gd name="connsiteX24" fmla="*/ 2836433 w 2836433"/>
              <a:gd name="connsiteY24" fmla="*/ 1810870 h 1975821"/>
              <a:gd name="connsiteX25" fmla="*/ 2836433 w 2836433"/>
              <a:gd name="connsiteY25" fmla="*/ 1864659 h 1975821"/>
              <a:gd name="connsiteX26" fmla="*/ 2829262 w 2836433"/>
              <a:gd name="connsiteY26" fmla="*/ 1904103 h 1975821"/>
              <a:gd name="connsiteX27" fmla="*/ 2804160 w 2836433"/>
              <a:gd name="connsiteY27" fmla="*/ 1947134 h 1975821"/>
              <a:gd name="connsiteX28" fmla="*/ 2779059 w 2836433"/>
              <a:gd name="connsiteY28" fmla="*/ 1968649 h 1975821"/>
              <a:gd name="connsiteX29" fmla="*/ 2764716 w 2836433"/>
              <a:gd name="connsiteY29" fmla="*/ 1975821 h 1975821"/>
              <a:gd name="connsiteX30" fmla="*/ 2757544 w 2836433"/>
              <a:gd name="connsiteY30" fmla="*/ 1975821 h 1975821"/>
              <a:gd name="connsiteX31" fmla="*/ 2721685 w 2836433"/>
              <a:gd name="connsiteY31" fmla="*/ 1965063 h 1975821"/>
              <a:gd name="connsiteX32" fmla="*/ 2639210 w 2836433"/>
              <a:gd name="connsiteY32" fmla="*/ 1925619 h 1975821"/>
              <a:gd name="connsiteX33" fmla="*/ 2535219 w 2836433"/>
              <a:gd name="connsiteY33" fmla="*/ 1886174 h 1975821"/>
              <a:gd name="connsiteX34" fmla="*/ 2420471 w 2836433"/>
              <a:gd name="connsiteY34" fmla="*/ 1853901 h 1975821"/>
              <a:gd name="connsiteX35" fmla="*/ 2320066 w 2836433"/>
              <a:gd name="connsiteY35" fmla="*/ 1832386 h 1975821"/>
              <a:gd name="connsiteX36" fmla="*/ 2219662 w 2836433"/>
              <a:gd name="connsiteY36" fmla="*/ 1818042 h 1975821"/>
              <a:gd name="connsiteX37" fmla="*/ 2140772 w 2836433"/>
              <a:gd name="connsiteY37" fmla="*/ 1818042 h 1975821"/>
              <a:gd name="connsiteX38" fmla="*/ 1997337 w 2836433"/>
              <a:gd name="connsiteY38" fmla="*/ 1818042 h 1975821"/>
              <a:gd name="connsiteX39" fmla="*/ 1918447 w 2836433"/>
              <a:gd name="connsiteY39" fmla="*/ 1825214 h 1975821"/>
              <a:gd name="connsiteX40" fmla="*/ 1886175 w 2836433"/>
              <a:gd name="connsiteY40" fmla="*/ 1818042 h 1975821"/>
              <a:gd name="connsiteX41" fmla="*/ 1871831 w 2836433"/>
              <a:gd name="connsiteY41" fmla="*/ 1814456 h 1975821"/>
              <a:gd name="connsiteX42" fmla="*/ 1861073 w 2836433"/>
              <a:gd name="connsiteY42" fmla="*/ 1807284 h 1975821"/>
              <a:gd name="connsiteX43" fmla="*/ 1861073 w 2836433"/>
              <a:gd name="connsiteY43" fmla="*/ 1800113 h 1975821"/>
              <a:gd name="connsiteX44" fmla="*/ 1868245 w 2836433"/>
              <a:gd name="connsiteY44" fmla="*/ 1785769 h 1975821"/>
              <a:gd name="connsiteX45" fmla="*/ 1882589 w 2836433"/>
              <a:gd name="connsiteY45" fmla="*/ 1775012 h 1975821"/>
              <a:gd name="connsiteX46" fmla="*/ 1925619 w 2836433"/>
              <a:gd name="connsiteY46" fmla="*/ 1753496 h 1975821"/>
              <a:gd name="connsiteX47" fmla="*/ 2047539 w 2836433"/>
              <a:gd name="connsiteY47" fmla="*/ 1724809 h 1975821"/>
              <a:gd name="connsiteX48" fmla="*/ 2255520 w 2836433"/>
              <a:gd name="connsiteY48" fmla="*/ 1656677 h 1975821"/>
              <a:gd name="connsiteX49" fmla="*/ 2384612 w 2836433"/>
              <a:gd name="connsiteY49" fmla="*/ 1599303 h 1975821"/>
              <a:gd name="connsiteX50" fmla="*/ 2416885 w 2836433"/>
              <a:gd name="connsiteY50" fmla="*/ 1577788 h 1975821"/>
              <a:gd name="connsiteX51" fmla="*/ 2434815 w 2836433"/>
              <a:gd name="connsiteY51" fmla="*/ 1549101 h 1975821"/>
              <a:gd name="connsiteX52" fmla="*/ 2438400 w 2836433"/>
              <a:gd name="connsiteY52" fmla="*/ 1513242 h 1975821"/>
              <a:gd name="connsiteX53" fmla="*/ 2431229 w 2836433"/>
              <a:gd name="connsiteY53" fmla="*/ 1484555 h 1975821"/>
              <a:gd name="connsiteX54" fmla="*/ 2409713 w 2836433"/>
              <a:gd name="connsiteY54" fmla="*/ 1445110 h 1975821"/>
              <a:gd name="connsiteX55" fmla="*/ 2381026 w 2836433"/>
              <a:gd name="connsiteY55" fmla="*/ 1420009 h 1975821"/>
              <a:gd name="connsiteX56" fmla="*/ 2316480 w 2836433"/>
              <a:gd name="connsiteY56" fmla="*/ 1373393 h 1975821"/>
              <a:gd name="connsiteX57" fmla="*/ 2065469 w 2836433"/>
              <a:gd name="connsiteY57" fmla="*/ 1212028 h 1975821"/>
              <a:gd name="connsiteX58" fmla="*/ 1821629 w 2836433"/>
              <a:gd name="connsiteY58" fmla="*/ 1061421 h 1975821"/>
              <a:gd name="connsiteX59" fmla="*/ 1423596 w 2836433"/>
              <a:gd name="connsiteY59" fmla="*/ 835510 h 1975821"/>
              <a:gd name="connsiteX60" fmla="*/ 1201271 w 2836433"/>
              <a:gd name="connsiteY60" fmla="*/ 717176 h 1975821"/>
              <a:gd name="connsiteX61" fmla="*/ 892885 w 2836433"/>
              <a:gd name="connsiteY61" fmla="*/ 562983 h 1975821"/>
              <a:gd name="connsiteX62" fmla="*/ 509196 w 2836433"/>
              <a:gd name="connsiteY62" fmla="*/ 376517 h 1975821"/>
              <a:gd name="connsiteX63" fmla="*/ 211567 w 2836433"/>
              <a:gd name="connsiteY63" fmla="*/ 247426 h 1975821"/>
              <a:gd name="connsiteX64" fmla="*/ 0 w 2836433"/>
              <a:gd name="connsiteY64" fmla="*/ 150607 h 1975821"/>
              <a:gd name="connsiteX65" fmla="*/ 35859 w 2836433"/>
              <a:gd name="connsiteY65" fmla="*/ 0 h 1975821"/>
              <a:gd name="connsiteX66" fmla="*/ 139850 w 2836433"/>
              <a:gd name="connsiteY66" fmla="*/ 43030 h 1975821"/>
              <a:gd name="connsiteX67" fmla="*/ 251012 w 2836433"/>
              <a:gd name="connsiteY67" fmla="*/ 93233 h 1975821"/>
              <a:gd name="connsiteX68" fmla="*/ 369346 w 2836433"/>
              <a:gd name="connsiteY68" fmla="*/ 147021 h 1975821"/>
              <a:gd name="connsiteX0" fmla="*/ 369346 w 2836433"/>
              <a:gd name="connsiteY0" fmla="*/ 103991 h 1932791"/>
              <a:gd name="connsiteX1" fmla="*/ 846269 w 2836433"/>
              <a:gd name="connsiteY1" fmla="*/ 322730 h 1932791"/>
              <a:gd name="connsiteX2" fmla="*/ 982532 w 2836433"/>
              <a:gd name="connsiteY2" fmla="*/ 383690 h 1932791"/>
              <a:gd name="connsiteX3" fmla="*/ 1337535 w 2836433"/>
              <a:gd name="connsiteY3" fmla="*/ 580913 h 1932791"/>
              <a:gd name="connsiteX4" fmla="*/ 1520415 w 2836433"/>
              <a:gd name="connsiteY4" fmla="*/ 677732 h 1932791"/>
              <a:gd name="connsiteX5" fmla="*/ 1746325 w 2836433"/>
              <a:gd name="connsiteY5" fmla="*/ 799652 h 1932791"/>
              <a:gd name="connsiteX6" fmla="*/ 1957892 w 2836433"/>
              <a:gd name="connsiteY6" fmla="*/ 921572 h 1932791"/>
              <a:gd name="connsiteX7" fmla="*/ 2043953 w 2836433"/>
              <a:gd name="connsiteY7" fmla="*/ 975360 h 1932791"/>
              <a:gd name="connsiteX8" fmla="*/ 2076226 w 2836433"/>
              <a:gd name="connsiteY8" fmla="*/ 996876 h 1932791"/>
              <a:gd name="connsiteX9" fmla="*/ 2187389 w 2836433"/>
              <a:gd name="connsiteY9" fmla="*/ 1061422 h 1932791"/>
              <a:gd name="connsiteX10" fmla="*/ 2305723 w 2836433"/>
              <a:gd name="connsiteY10" fmla="*/ 1133139 h 1932791"/>
              <a:gd name="connsiteX11" fmla="*/ 2424057 w 2836433"/>
              <a:gd name="connsiteY11" fmla="*/ 1212029 h 1932791"/>
              <a:gd name="connsiteX12" fmla="*/ 2470673 w 2836433"/>
              <a:gd name="connsiteY12" fmla="*/ 1251473 h 1932791"/>
              <a:gd name="connsiteX13" fmla="*/ 2513704 w 2836433"/>
              <a:gd name="connsiteY13" fmla="*/ 1262231 h 1932791"/>
              <a:gd name="connsiteX14" fmla="*/ 2592593 w 2836433"/>
              <a:gd name="connsiteY14" fmla="*/ 1280160 h 1932791"/>
              <a:gd name="connsiteX15" fmla="*/ 2657139 w 2836433"/>
              <a:gd name="connsiteY15" fmla="*/ 1301676 h 1932791"/>
              <a:gd name="connsiteX16" fmla="*/ 2692998 w 2836433"/>
              <a:gd name="connsiteY16" fmla="*/ 1316019 h 1932791"/>
              <a:gd name="connsiteX17" fmla="*/ 2710927 w 2836433"/>
              <a:gd name="connsiteY17" fmla="*/ 1326777 h 1932791"/>
              <a:gd name="connsiteX18" fmla="*/ 2718099 w 2836433"/>
              <a:gd name="connsiteY18" fmla="*/ 1341120 h 1932791"/>
              <a:gd name="connsiteX19" fmla="*/ 2732443 w 2836433"/>
              <a:gd name="connsiteY19" fmla="*/ 1380565 h 1932791"/>
              <a:gd name="connsiteX20" fmla="*/ 2753958 w 2836433"/>
              <a:gd name="connsiteY20" fmla="*/ 1448697 h 1932791"/>
              <a:gd name="connsiteX21" fmla="*/ 2782645 w 2836433"/>
              <a:gd name="connsiteY21" fmla="*/ 1538344 h 1932791"/>
              <a:gd name="connsiteX22" fmla="*/ 2807746 w 2836433"/>
              <a:gd name="connsiteY22" fmla="*/ 1624405 h 1932791"/>
              <a:gd name="connsiteX23" fmla="*/ 2825676 w 2836433"/>
              <a:gd name="connsiteY23" fmla="*/ 1706880 h 1932791"/>
              <a:gd name="connsiteX24" fmla="*/ 2836433 w 2836433"/>
              <a:gd name="connsiteY24" fmla="*/ 1767840 h 1932791"/>
              <a:gd name="connsiteX25" fmla="*/ 2836433 w 2836433"/>
              <a:gd name="connsiteY25" fmla="*/ 1821629 h 1932791"/>
              <a:gd name="connsiteX26" fmla="*/ 2829262 w 2836433"/>
              <a:gd name="connsiteY26" fmla="*/ 1861073 h 1932791"/>
              <a:gd name="connsiteX27" fmla="*/ 2804160 w 2836433"/>
              <a:gd name="connsiteY27" fmla="*/ 1904104 h 1932791"/>
              <a:gd name="connsiteX28" fmla="*/ 2779059 w 2836433"/>
              <a:gd name="connsiteY28" fmla="*/ 1925619 h 1932791"/>
              <a:gd name="connsiteX29" fmla="*/ 2764716 w 2836433"/>
              <a:gd name="connsiteY29" fmla="*/ 1932791 h 1932791"/>
              <a:gd name="connsiteX30" fmla="*/ 2757544 w 2836433"/>
              <a:gd name="connsiteY30" fmla="*/ 1932791 h 1932791"/>
              <a:gd name="connsiteX31" fmla="*/ 2721685 w 2836433"/>
              <a:gd name="connsiteY31" fmla="*/ 1922033 h 1932791"/>
              <a:gd name="connsiteX32" fmla="*/ 2639210 w 2836433"/>
              <a:gd name="connsiteY32" fmla="*/ 1882589 h 1932791"/>
              <a:gd name="connsiteX33" fmla="*/ 2535219 w 2836433"/>
              <a:gd name="connsiteY33" fmla="*/ 1843144 h 1932791"/>
              <a:gd name="connsiteX34" fmla="*/ 2420471 w 2836433"/>
              <a:gd name="connsiteY34" fmla="*/ 1810871 h 1932791"/>
              <a:gd name="connsiteX35" fmla="*/ 2320066 w 2836433"/>
              <a:gd name="connsiteY35" fmla="*/ 1789356 h 1932791"/>
              <a:gd name="connsiteX36" fmla="*/ 2219662 w 2836433"/>
              <a:gd name="connsiteY36" fmla="*/ 1775012 h 1932791"/>
              <a:gd name="connsiteX37" fmla="*/ 2140772 w 2836433"/>
              <a:gd name="connsiteY37" fmla="*/ 1775012 h 1932791"/>
              <a:gd name="connsiteX38" fmla="*/ 1997337 w 2836433"/>
              <a:gd name="connsiteY38" fmla="*/ 1775012 h 1932791"/>
              <a:gd name="connsiteX39" fmla="*/ 1918447 w 2836433"/>
              <a:gd name="connsiteY39" fmla="*/ 1782184 h 1932791"/>
              <a:gd name="connsiteX40" fmla="*/ 1886175 w 2836433"/>
              <a:gd name="connsiteY40" fmla="*/ 1775012 h 1932791"/>
              <a:gd name="connsiteX41" fmla="*/ 1871831 w 2836433"/>
              <a:gd name="connsiteY41" fmla="*/ 1771426 h 1932791"/>
              <a:gd name="connsiteX42" fmla="*/ 1861073 w 2836433"/>
              <a:gd name="connsiteY42" fmla="*/ 1764254 h 1932791"/>
              <a:gd name="connsiteX43" fmla="*/ 1861073 w 2836433"/>
              <a:gd name="connsiteY43" fmla="*/ 1757083 h 1932791"/>
              <a:gd name="connsiteX44" fmla="*/ 1868245 w 2836433"/>
              <a:gd name="connsiteY44" fmla="*/ 1742739 h 1932791"/>
              <a:gd name="connsiteX45" fmla="*/ 1882589 w 2836433"/>
              <a:gd name="connsiteY45" fmla="*/ 1731982 h 1932791"/>
              <a:gd name="connsiteX46" fmla="*/ 1925619 w 2836433"/>
              <a:gd name="connsiteY46" fmla="*/ 1710466 h 1932791"/>
              <a:gd name="connsiteX47" fmla="*/ 2047539 w 2836433"/>
              <a:gd name="connsiteY47" fmla="*/ 1681779 h 1932791"/>
              <a:gd name="connsiteX48" fmla="*/ 2255520 w 2836433"/>
              <a:gd name="connsiteY48" fmla="*/ 1613647 h 1932791"/>
              <a:gd name="connsiteX49" fmla="*/ 2384612 w 2836433"/>
              <a:gd name="connsiteY49" fmla="*/ 1556273 h 1932791"/>
              <a:gd name="connsiteX50" fmla="*/ 2416885 w 2836433"/>
              <a:gd name="connsiteY50" fmla="*/ 1534758 h 1932791"/>
              <a:gd name="connsiteX51" fmla="*/ 2434815 w 2836433"/>
              <a:gd name="connsiteY51" fmla="*/ 1506071 h 1932791"/>
              <a:gd name="connsiteX52" fmla="*/ 2438400 w 2836433"/>
              <a:gd name="connsiteY52" fmla="*/ 1470212 h 1932791"/>
              <a:gd name="connsiteX53" fmla="*/ 2431229 w 2836433"/>
              <a:gd name="connsiteY53" fmla="*/ 1441525 h 1932791"/>
              <a:gd name="connsiteX54" fmla="*/ 2409713 w 2836433"/>
              <a:gd name="connsiteY54" fmla="*/ 1402080 h 1932791"/>
              <a:gd name="connsiteX55" fmla="*/ 2381026 w 2836433"/>
              <a:gd name="connsiteY55" fmla="*/ 1376979 h 1932791"/>
              <a:gd name="connsiteX56" fmla="*/ 2316480 w 2836433"/>
              <a:gd name="connsiteY56" fmla="*/ 1330363 h 1932791"/>
              <a:gd name="connsiteX57" fmla="*/ 2065469 w 2836433"/>
              <a:gd name="connsiteY57" fmla="*/ 1168998 h 1932791"/>
              <a:gd name="connsiteX58" fmla="*/ 1821629 w 2836433"/>
              <a:gd name="connsiteY58" fmla="*/ 1018391 h 1932791"/>
              <a:gd name="connsiteX59" fmla="*/ 1423596 w 2836433"/>
              <a:gd name="connsiteY59" fmla="*/ 792480 h 1932791"/>
              <a:gd name="connsiteX60" fmla="*/ 1201271 w 2836433"/>
              <a:gd name="connsiteY60" fmla="*/ 674146 h 1932791"/>
              <a:gd name="connsiteX61" fmla="*/ 892885 w 2836433"/>
              <a:gd name="connsiteY61" fmla="*/ 519953 h 1932791"/>
              <a:gd name="connsiteX62" fmla="*/ 509196 w 2836433"/>
              <a:gd name="connsiteY62" fmla="*/ 333487 h 1932791"/>
              <a:gd name="connsiteX63" fmla="*/ 211567 w 2836433"/>
              <a:gd name="connsiteY63" fmla="*/ 204396 h 1932791"/>
              <a:gd name="connsiteX64" fmla="*/ 0 w 2836433"/>
              <a:gd name="connsiteY64" fmla="*/ 107577 h 1932791"/>
              <a:gd name="connsiteX65" fmla="*/ 139850 w 2836433"/>
              <a:gd name="connsiteY65" fmla="*/ 0 h 1932791"/>
              <a:gd name="connsiteX66" fmla="*/ 251012 w 2836433"/>
              <a:gd name="connsiteY66" fmla="*/ 50203 h 1932791"/>
              <a:gd name="connsiteX67" fmla="*/ 369346 w 2836433"/>
              <a:gd name="connsiteY67" fmla="*/ 103991 h 1932791"/>
              <a:gd name="connsiteX0" fmla="*/ 369346 w 2836433"/>
              <a:gd name="connsiteY0" fmla="*/ 53788 h 1882588"/>
              <a:gd name="connsiteX1" fmla="*/ 846269 w 2836433"/>
              <a:gd name="connsiteY1" fmla="*/ 272527 h 1882588"/>
              <a:gd name="connsiteX2" fmla="*/ 982532 w 2836433"/>
              <a:gd name="connsiteY2" fmla="*/ 333487 h 1882588"/>
              <a:gd name="connsiteX3" fmla="*/ 1337535 w 2836433"/>
              <a:gd name="connsiteY3" fmla="*/ 530710 h 1882588"/>
              <a:gd name="connsiteX4" fmla="*/ 1520415 w 2836433"/>
              <a:gd name="connsiteY4" fmla="*/ 627529 h 1882588"/>
              <a:gd name="connsiteX5" fmla="*/ 1746325 w 2836433"/>
              <a:gd name="connsiteY5" fmla="*/ 749449 h 1882588"/>
              <a:gd name="connsiteX6" fmla="*/ 1957892 w 2836433"/>
              <a:gd name="connsiteY6" fmla="*/ 871369 h 1882588"/>
              <a:gd name="connsiteX7" fmla="*/ 2043953 w 2836433"/>
              <a:gd name="connsiteY7" fmla="*/ 925157 h 1882588"/>
              <a:gd name="connsiteX8" fmla="*/ 2076226 w 2836433"/>
              <a:gd name="connsiteY8" fmla="*/ 946673 h 1882588"/>
              <a:gd name="connsiteX9" fmla="*/ 2187389 w 2836433"/>
              <a:gd name="connsiteY9" fmla="*/ 1011219 h 1882588"/>
              <a:gd name="connsiteX10" fmla="*/ 2305723 w 2836433"/>
              <a:gd name="connsiteY10" fmla="*/ 1082936 h 1882588"/>
              <a:gd name="connsiteX11" fmla="*/ 2424057 w 2836433"/>
              <a:gd name="connsiteY11" fmla="*/ 1161826 h 1882588"/>
              <a:gd name="connsiteX12" fmla="*/ 2470673 w 2836433"/>
              <a:gd name="connsiteY12" fmla="*/ 1201270 h 1882588"/>
              <a:gd name="connsiteX13" fmla="*/ 2513704 w 2836433"/>
              <a:gd name="connsiteY13" fmla="*/ 1212028 h 1882588"/>
              <a:gd name="connsiteX14" fmla="*/ 2592593 w 2836433"/>
              <a:gd name="connsiteY14" fmla="*/ 1229957 h 1882588"/>
              <a:gd name="connsiteX15" fmla="*/ 2657139 w 2836433"/>
              <a:gd name="connsiteY15" fmla="*/ 1251473 h 1882588"/>
              <a:gd name="connsiteX16" fmla="*/ 2692998 w 2836433"/>
              <a:gd name="connsiteY16" fmla="*/ 1265816 h 1882588"/>
              <a:gd name="connsiteX17" fmla="*/ 2710927 w 2836433"/>
              <a:gd name="connsiteY17" fmla="*/ 1276574 h 1882588"/>
              <a:gd name="connsiteX18" fmla="*/ 2718099 w 2836433"/>
              <a:gd name="connsiteY18" fmla="*/ 1290917 h 1882588"/>
              <a:gd name="connsiteX19" fmla="*/ 2732443 w 2836433"/>
              <a:gd name="connsiteY19" fmla="*/ 1330362 h 1882588"/>
              <a:gd name="connsiteX20" fmla="*/ 2753958 w 2836433"/>
              <a:gd name="connsiteY20" fmla="*/ 1398494 h 1882588"/>
              <a:gd name="connsiteX21" fmla="*/ 2782645 w 2836433"/>
              <a:gd name="connsiteY21" fmla="*/ 1488141 h 1882588"/>
              <a:gd name="connsiteX22" fmla="*/ 2807746 w 2836433"/>
              <a:gd name="connsiteY22" fmla="*/ 1574202 h 1882588"/>
              <a:gd name="connsiteX23" fmla="*/ 2825676 w 2836433"/>
              <a:gd name="connsiteY23" fmla="*/ 1656677 h 1882588"/>
              <a:gd name="connsiteX24" fmla="*/ 2836433 w 2836433"/>
              <a:gd name="connsiteY24" fmla="*/ 1717637 h 1882588"/>
              <a:gd name="connsiteX25" fmla="*/ 2836433 w 2836433"/>
              <a:gd name="connsiteY25" fmla="*/ 1771426 h 1882588"/>
              <a:gd name="connsiteX26" fmla="*/ 2829262 w 2836433"/>
              <a:gd name="connsiteY26" fmla="*/ 1810870 h 1882588"/>
              <a:gd name="connsiteX27" fmla="*/ 2804160 w 2836433"/>
              <a:gd name="connsiteY27" fmla="*/ 1853901 h 1882588"/>
              <a:gd name="connsiteX28" fmla="*/ 2779059 w 2836433"/>
              <a:gd name="connsiteY28" fmla="*/ 1875416 h 1882588"/>
              <a:gd name="connsiteX29" fmla="*/ 2764716 w 2836433"/>
              <a:gd name="connsiteY29" fmla="*/ 1882588 h 1882588"/>
              <a:gd name="connsiteX30" fmla="*/ 2757544 w 2836433"/>
              <a:gd name="connsiteY30" fmla="*/ 1882588 h 1882588"/>
              <a:gd name="connsiteX31" fmla="*/ 2721685 w 2836433"/>
              <a:gd name="connsiteY31" fmla="*/ 1871830 h 1882588"/>
              <a:gd name="connsiteX32" fmla="*/ 2639210 w 2836433"/>
              <a:gd name="connsiteY32" fmla="*/ 1832386 h 1882588"/>
              <a:gd name="connsiteX33" fmla="*/ 2535219 w 2836433"/>
              <a:gd name="connsiteY33" fmla="*/ 1792941 h 1882588"/>
              <a:gd name="connsiteX34" fmla="*/ 2420471 w 2836433"/>
              <a:gd name="connsiteY34" fmla="*/ 1760668 h 1882588"/>
              <a:gd name="connsiteX35" fmla="*/ 2320066 w 2836433"/>
              <a:gd name="connsiteY35" fmla="*/ 1739153 h 1882588"/>
              <a:gd name="connsiteX36" fmla="*/ 2219662 w 2836433"/>
              <a:gd name="connsiteY36" fmla="*/ 1724809 h 1882588"/>
              <a:gd name="connsiteX37" fmla="*/ 2140772 w 2836433"/>
              <a:gd name="connsiteY37" fmla="*/ 1724809 h 1882588"/>
              <a:gd name="connsiteX38" fmla="*/ 1997337 w 2836433"/>
              <a:gd name="connsiteY38" fmla="*/ 1724809 h 1882588"/>
              <a:gd name="connsiteX39" fmla="*/ 1918447 w 2836433"/>
              <a:gd name="connsiteY39" fmla="*/ 1731981 h 1882588"/>
              <a:gd name="connsiteX40" fmla="*/ 1886175 w 2836433"/>
              <a:gd name="connsiteY40" fmla="*/ 1724809 h 1882588"/>
              <a:gd name="connsiteX41" fmla="*/ 1871831 w 2836433"/>
              <a:gd name="connsiteY41" fmla="*/ 1721223 h 1882588"/>
              <a:gd name="connsiteX42" fmla="*/ 1861073 w 2836433"/>
              <a:gd name="connsiteY42" fmla="*/ 1714051 h 1882588"/>
              <a:gd name="connsiteX43" fmla="*/ 1861073 w 2836433"/>
              <a:gd name="connsiteY43" fmla="*/ 1706880 h 1882588"/>
              <a:gd name="connsiteX44" fmla="*/ 1868245 w 2836433"/>
              <a:gd name="connsiteY44" fmla="*/ 1692536 h 1882588"/>
              <a:gd name="connsiteX45" fmla="*/ 1882589 w 2836433"/>
              <a:gd name="connsiteY45" fmla="*/ 1681779 h 1882588"/>
              <a:gd name="connsiteX46" fmla="*/ 1925619 w 2836433"/>
              <a:gd name="connsiteY46" fmla="*/ 1660263 h 1882588"/>
              <a:gd name="connsiteX47" fmla="*/ 2047539 w 2836433"/>
              <a:gd name="connsiteY47" fmla="*/ 1631576 h 1882588"/>
              <a:gd name="connsiteX48" fmla="*/ 2255520 w 2836433"/>
              <a:gd name="connsiteY48" fmla="*/ 1563444 h 1882588"/>
              <a:gd name="connsiteX49" fmla="*/ 2384612 w 2836433"/>
              <a:gd name="connsiteY49" fmla="*/ 1506070 h 1882588"/>
              <a:gd name="connsiteX50" fmla="*/ 2416885 w 2836433"/>
              <a:gd name="connsiteY50" fmla="*/ 1484555 h 1882588"/>
              <a:gd name="connsiteX51" fmla="*/ 2434815 w 2836433"/>
              <a:gd name="connsiteY51" fmla="*/ 1455868 h 1882588"/>
              <a:gd name="connsiteX52" fmla="*/ 2438400 w 2836433"/>
              <a:gd name="connsiteY52" fmla="*/ 1420009 h 1882588"/>
              <a:gd name="connsiteX53" fmla="*/ 2431229 w 2836433"/>
              <a:gd name="connsiteY53" fmla="*/ 1391322 h 1882588"/>
              <a:gd name="connsiteX54" fmla="*/ 2409713 w 2836433"/>
              <a:gd name="connsiteY54" fmla="*/ 1351877 h 1882588"/>
              <a:gd name="connsiteX55" fmla="*/ 2381026 w 2836433"/>
              <a:gd name="connsiteY55" fmla="*/ 1326776 h 1882588"/>
              <a:gd name="connsiteX56" fmla="*/ 2316480 w 2836433"/>
              <a:gd name="connsiteY56" fmla="*/ 1280160 h 1882588"/>
              <a:gd name="connsiteX57" fmla="*/ 2065469 w 2836433"/>
              <a:gd name="connsiteY57" fmla="*/ 1118795 h 1882588"/>
              <a:gd name="connsiteX58" fmla="*/ 1821629 w 2836433"/>
              <a:gd name="connsiteY58" fmla="*/ 968188 h 1882588"/>
              <a:gd name="connsiteX59" fmla="*/ 1423596 w 2836433"/>
              <a:gd name="connsiteY59" fmla="*/ 742277 h 1882588"/>
              <a:gd name="connsiteX60" fmla="*/ 1201271 w 2836433"/>
              <a:gd name="connsiteY60" fmla="*/ 623943 h 1882588"/>
              <a:gd name="connsiteX61" fmla="*/ 892885 w 2836433"/>
              <a:gd name="connsiteY61" fmla="*/ 469750 h 1882588"/>
              <a:gd name="connsiteX62" fmla="*/ 509196 w 2836433"/>
              <a:gd name="connsiteY62" fmla="*/ 283284 h 1882588"/>
              <a:gd name="connsiteX63" fmla="*/ 211567 w 2836433"/>
              <a:gd name="connsiteY63" fmla="*/ 154193 h 1882588"/>
              <a:gd name="connsiteX64" fmla="*/ 0 w 2836433"/>
              <a:gd name="connsiteY64" fmla="*/ 57374 h 1882588"/>
              <a:gd name="connsiteX65" fmla="*/ 251012 w 2836433"/>
              <a:gd name="connsiteY65" fmla="*/ 0 h 1882588"/>
              <a:gd name="connsiteX66" fmla="*/ 369346 w 2836433"/>
              <a:gd name="connsiteY66" fmla="*/ 53788 h 1882588"/>
              <a:gd name="connsiteX0" fmla="*/ 369346 w 2836433"/>
              <a:gd name="connsiteY0" fmla="*/ 0 h 1828800"/>
              <a:gd name="connsiteX1" fmla="*/ 846269 w 2836433"/>
              <a:gd name="connsiteY1" fmla="*/ 218739 h 1828800"/>
              <a:gd name="connsiteX2" fmla="*/ 982532 w 2836433"/>
              <a:gd name="connsiteY2" fmla="*/ 279699 h 1828800"/>
              <a:gd name="connsiteX3" fmla="*/ 1337535 w 2836433"/>
              <a:gd name="connsiteY3" fmla="*/ 476922 h 1828800"/>
              <a:gd name="connsiteX4" fmla="*/ 1520415 w 2836433"/>
              <a:gd name="connsiteY4" fmla="*/ 573741 h 1828800"/>
              <a:gd name="connsiteX5" fmla="*/ 1746325 w 2836433"/>
              <a:gd name="connsiteY5" fmla="*/ 695661 h 1828800"/>
              <a:gd name="connsiteX6" fmla="*/ 1957892 w 2836433"/>
              <a:gd name="connsiteY6" fmla="*/ 817581 h 1828800"/>
              <a:gd name="connsiteX7" fmla="*/ 2043953 w 2836433"/>
              <a:gd name="connsiteY7" fmla="*/ 871369 h 1828800"/>
              <a:gd name="connsiteX8" fmla="*/ 2076226 w 2836433"/>
              <a:gd name="connsiteY8" fmla="*/ 892885 h 1828800"/>
              <a:gd name="connsiteX9" fmla="*/ 2187389 w 2836433"/>
              <a:gd name="connsiteY9" fmla="*/ 957431 h 1828800"/>
              <a:gd name="connsiteX10" fmla="*/ 2305723 w 2836433"/>
              <a:gd name="connsiteY10" fmla="*/ 1029148 h 1828800"/>
              <a:gd name="connsiteX11" fmla="*/ 2424057 w 2836433"/>
              <a:gd name="connsiteY11" fmla="*/ 1108038 h 1828800"/>
              <a:gd name="connsiteX12" fmla="*/ 2470673 w 2836433"/>
              <a:gd name="connsiteY12" fmla="*/ 1147482 h 1828800"/>
              <a:gd name="connsiteX13" fmla="*/ 2513704 w 2836433"/>
              <a:gd name="connsiteY13" fmla="*/ 1158240 h 1828800"/>
              <a:gd name="connsiteX14" fmla="*/ 2592593 w 2836433"/>
              <a:gd name="connsiteY14" fmla="*/ 1176169 h 1828800"/>
              <a:gd name="connsiteX15" fmla="*/ 2657139 w 2836433"/>
              <a:gd name="connsiteY15" fmla="*/ 1197685 h 1828800"/>
              <a:gd name="connsiteX16" fmla="*/ 2692998 w 2836433"/>
              <a:gd name="connsiteY16" fmla="*/ 1212028 h 1828800"/>
              <a:gd name="connsiteX17" fmla="*/ 2710927 w 2836433"/>
              <a:gd name="connsiteY17" fmla="*/ 1222786 h 1828800"/>
              <a:gd name="connsiteX18" fmla="*/ 2718099 w 2836433"/>
              <a:gd name="connsiteY18" fmla="*/ 1237129 h 1828800"/>
              <a:gd name="connsiteX19" fmla="*/ 2732443 w 2836433"/>
              <a:gd name="connsiteY19" fmla="*/ 1276574 h 1828800"/>
              <a:gd name="connsiteX20" fmla="*/ 2753958 w 2836433"/>
              <a:gd name="connsiteY20" fmla="*/ 1344706 h 1828800"/>
              <a:gd name="connsiteX21" fmla="*/ 2782645 w 2836433"/>
              <a:gd name="connsiteY21" fmla="*/ 1434353 h 1828800"/>
              <a:gd name="connsiteX22" fmla="*/ 2807746 w 2836433"/>
              <a:gd name="connsiteY22" fmla="*/ 1520414 h 1828800"/>
              <a:gd name="connsiteX23" fmla="*/ 2825676 w 2836433"/>
              <a:gd name="connsiteY23" fmla="*/ 1602889 h 1828800"/>
              <a:gd name="connsiteX24" fmla="*/ 2836433 w 2836433"/>
              <a:gd name="connsiteY24" fmla="*/ 1663849 h 1828800"/>
              <a:gd name="connsiteX25" fmla="*/ 2836433 w 2836433"/>
              <a:gd name="connsiteY25" fmla="*/ 1717638 h 1828800"/>
              <a:gd name="connsiteX26" fmla="*/ 2829262 w 2836433"/>
              <a:gd name="connsiteY26" fmla="*/ 1757082 h 1828800"/>
              <a:gd name="connsiteX27" fmla="*/ 2804160 w 2836433"/>
              <a:gd name="connsiteY27" fmla="*/ 1800113 h 1828800"/>
              <a:gd name="connsiteX28" fmla="*/ 2779059 w 2836433"/>
              <a:gd name="connsiteY28" fmla="*/ 1821628 h 1828800"/>
              <a:gd name="connsiteX29" fmla="*/ 2764716 w 2836433"/>
              <a:gd name="connsiteY29" fmla="*/ 1828800 h 1828800"/>
              <a:gd name="connsiteX30" fmla="*/ 2757544 w 2836433"/>
              <a:gd name="connsiteY30" fmla="*/ 1828800 h 1828800"/>
              <a:gd name="connsiteX31" fmla="*/ 2721685 w 2836433"/>
              <a:gd name="connsiteY31" fmla="*/ 1818042 h 1828800"/>
              <a:gd name="connsiteX32" fmla="*/ 2639210 w 2836433"/>
              <a:gd name="connsiteY32" fmla="*/ 1778598 h 1828800"/>
              <a:gd name="connsiteX33" fmla="*/ 2535219 w 2836433"/>
              <a:gd name="connsiteY33" fmla="*/ 1739153 h 1828800"/>
              <a:gd name="connsiteX34" fmla="*/ 2420471 w 2836433"/>
              <a:gd name="connsiteY34" fmla="*/ 1706880 h 1828800"/>
              <a:gd name="connsiteX35" fmla="*/ 2320066 w 2836433"/>
              <a:gd name="connsiteY35" fmla="*/ 1685365 h 1828800"/>
              <a:gd name="connsiteX36" fmla="*/ 2219662 w 2836433"/>
              <a:gd name="connsiteY36" fmla="*/ 1671021 h 1828800"/>
              <a:gd name="connsiteX37" fmla="*/ 2140772 w 2836433"/>
              <a:gd name="connsiteY37" fmla="*/ 1671021 h 1828800"/>
              <a:gd name="connsiteX38" fmla="*/ 1997337 w 2836433"/>
              <a:gd name="connsiteY38" fmla="*/ 1671021 h 1828800"/>
              <a:gd name="connsiteX39" fmla="*/ 1918447 w 2836433"/>
              <a:gd name="connsiteY39" fmla="*/ 1678193 h 1828800"/>
              <a:gd name="connsiteX40" fmla="*/ 1886175 w 2836433"/>
              <a:gd name="connsiteY40" fmla="*/ 1671021 h 1828800"/>
              <a:gd name="connsiteX41" fmla="*/ 1871831 w 2836433"/>
              <a:gd name="connsiteY41" fmla="*/ 1667435 h 1828800"/>
              <a:gd name="connsiteX42" fmla="*/ 1861073 w 2836433"/>
              <a:gd name="connsiteY42" fmla="*/ 1660263 h 1828800"/>
              <a:gd name="connsiteX43" fmla="*/ 1861073 w 2836433"/>
              <a:gd name="connsiteY43" fmla="*/ 1653092 h 1828800"/>
              <a:gd name="connsiteX44" fmla="*/ 1868245 w 2836433"/>
              <a:gd name="connsiteY44" fmla="*/ 1638748 h 1828800"/>
              <a:gd name="connsiteX45" fmla="*/ 1882589 w 2836433"/>
              <a:gd name="connsiteY45" fmla="*/ 1627991 h 1828800"/>
              <a:gd name="connsiteX46" fmla="*/ 1925619 w 2836433"/>
              <a:gd name="connsiteY46" fmla="*/ 1606475 h 1828800"/>
              <a:gd name="connsiteX47" fmla="*/ 2047539 w 2836433"/>
              <a:gd name="connsiteY47" fmla="*/ 1577788 h 1828800"/>
              <a:gd name="connsiteX48" fmla="*/ 2255520 w 2836433"/>
              <a:gd name="connsiteY48" fmla="*/ 1509656 h 1828800"/>
              <a:gd name="connsiteX49" fmla="*/ 2384612 w 2836433"/>
              <a:gd name="connsiteY49" fmla="*/ 1452282 h 1828800"/>
              <a:gd name="connsiteX50" fmla="*/ 2416885 w 2836433"/>
              <a:gd name="connsiteY50" fmla="*/ 1430767 h 1828800"/>
              <a:gd name="connsiteX51" fmla="*/ 2434815 w 2836433"/>
              <a:gd name="connsiteY51" fmla="*/ 1402080 h 1828800"/>
              <a:gd name="connsiteX52" fmla="*/ 2438400 w 2836433"/>
              <a:gd name="connsiteY52" fmla="*/ 1366221 h 1828800"/>
              <a:gd name="connsiteX53" fmla="*/ 2431229 w 2836433"/>
              <a:gd name="connsiteY53" fmla="*/ 1337534 h 1828800"/>
              <a:gd name="connsiteX54" fmla="*/ 2409713 w 2836433"/>
              <a:gd name="connsiteY54" fmla="*/ 1298089 h 1828800"/>
              <a:gd name="connsiteX55" fmla="*/ 2381026 w 2836433"/>
              <a:gd name="connsiteY55" fmla="*/ 1272988 h 1828800"/>
              <a:gd name="connsiteX56" fmla="*/ 2316480 w 2836433"/>
              <a:gd name="connsiteY56" fmla="*/ 1226372 h 1828800"/>
              <a:gd name="connsiteX57" fmla="*/ 2065469 w 2836433"/>
              <a:gd name="connsiteY57" fmla="*/ 1065007 h 1828800"/>
              <a:gd name="connsiteX58" fmla="*/ 1821629 w 2836433"/>
              <a:gd name="connsiteY58" fmla="*/ 914400 h 1828800"/>
              <a:gd name="connsiteX59" fmla="*/ 1423596 w 2836433"/>
              <a:gd name="connsiteY59" fmla="*/ 688489 h 1828800"/>
              <a:gd name="connsiteX60" fmla="*/ 1201271 w 2836433"/>
              <a:gd name="connsiteY60" fmla="*/ 570155 h 1828800"/>
              <a:gd name="connsiteX61" fmla="*/ 892885 w 2836433"/>
              <a:gd name="connsiteY61" fmla="*/ 415962 h 1828800"/>
              <a:gd name="connsiteX62" fmla="*/ 509196 w 2836433"/>
              <a:gd name="connsiteY62" fmla="*/ 229496 h 1828800"/>
              <a:gd name="connsiteX63" fmla="*/ 211567 w 2836433"/>
              <a:gd name="connsiteY63" fmla="*/ 100405 h 1828800"/>
              <a:gd name="connsiteX64" fmla="*/ 0 w 2836433"/>
              <a:gd name="connsiteY64" fmla="*/ 3586 h 1828800"/>
              <a:gd name="connsiteX65" fmla="*/ 369346 w 2836433"/>
              <a:gd name="connsiteY65" fmla="*/ 0 h 1828800"/>
              <a:gd name="connsiteX0" fmla="*/ 0 w 2836433"/>
              <a:gd name="connsiteY0" fmla="*/ 0 h 1825214"/>
              <a:gd name="connsiteX1" fmla="*/ 846269 w 2836433"/>
              <a:gd name="connsiteY1" fmla="*/ 215153 h 1825214"/>
              <a:gd name="connsiteX2" fmla="*/ 982532 w 2836433"/>
              <a:gd name="connsiteY2" fmla="*/ 276113 h 1825214"/>
              <a:gd name="connsiteX3" fmla="*/ 1337535 w 2836433"/>
              <a:gd name="connsiteY3" fmla="*/ 473336 h 1825214"/>
              <a:gd name="connsiteX4" fmla="*/ 1520415 w 2836433"/>
              <a:gd name="connsiteY4" fmla="*/ 570155 h 1825214"/>
              <a:gd name="connsiteX5" fmla="*/ 1746325 w 2836433"/>
              <a:gd name="connsiteY5" fmla="*/ 692075 h 1825214"/>
              <a:gd name="connsiteX6" fmla="*/ 1957892 w 2836433"/>
              <a:gd name="connsiteY6" fmla="*/ 813995 h 1825214"/>
              <a:gd name="connsiteX7" fmla="*/ 2043953 w 2836433"/>
              <a:gd name="connsiteY7" fmla="*/ 867783 h 1825214"/>
              <a:gd name="connsiteX8" fmla="*/ 2076226 w 2836433"/>
              <a:gd name="connsiteY8" fmla="*/ 889299 h 1825214"/>
              <a:gd name="connsiteX9" fmla="*/ 2187389 w 2836433"/>
              <a:gd name="connsiteY9" fmla="*/ 953845 h 1825214"/>
              <a:gd name="connsiteX10" fmla="*/ 2305723 w 2836433"/>
              <a:gd name="connsiteY10" fmla="*/ 1025562 h 1825214"/>
              <a:gd name="connsiteX11" fmla="*/ 2424057 w 2836433"/>
              <a:gd name="connsiteY11" fmla="*/ 1104452 h 1825214"/>
              <a:gd name="connsiteX12" fmla="*/ 2470673 w 2836433"/>
              <a:gd name="connsiteY12" fmla="*/ 1143896 h 1825214"/>
              <a:gd name="connsiteX13" fmla="*/ 2513704 w 2836433"/>
              <a:gd name="connsiteY13" fmla="*/ 1154654 h 1825214"/>
              <a:gd name="connsiteX14" fmla="*/ 2592593 w 2836433"/>
              <a:gd name="connsiteY14" fmla="*/ 1172583 h 1825214"/>
              <a:gd name="connsiteX15" fmla="*/ 2657139 w 2836433"/>
              <a:gd name="connsiteY15" fmla="*/ 1194099 h 1825214"/>
              <a:gd name="connsiteX16" fmla="*/ 2692998 w 2836433"/>
              <a:gd name="connsiteY16" fmla="*/ 1208442 h 1825214"/>
              <a:gd name="connsiteX17" fmla="*/ 2710927 w 2836433"/>
              <a:gd name="connsiteY17" fmla="*/ 1219200 h 1825214"/>
              <a:gd name="connsiteX18" fmla="*/ 2718099 w 2836433"/>
              <a:gd name="connsiteY18" fmla="*/ 1233543 h 1825214"/>
              <a:gd name="connsiteX19" fmla="*/ 2732443 w 2836433"/>
              <a:gd name="connsiteY19" fmla="*/ 1272988 h 1825214"/>
              <a:gd name="connsiteX20" fmla="*/ 2753958 w 2836433"/>
              <a:gd name="connsiteY20" fmla="*/ 1341120 h 1825214"/>
              <a:gd name="connsiteX21" fmla="*/ 2782645 w 2836433"/>
              <a:gd name="connsiteY21" fmla="*/ 1430767 h 1825214"/>
              <a:gd name="connsiteX22" fmla="*/ 2807746 w 2836433"/>
              <a:gd name="connsiteY22" fmla="*/ 1516828 h 1825214"/>
              <a:gd name="connsiteX23" fmla="*/ 2825676 w 2836433"/>
              <a:gd name="connsiteY23" fmla="*/ 1599303 h 1825214"/>
              <a:gd name="connsiteX24" fmla="*/ 2836433 w 2836433"/>
              <a:gd name="connsiteY24" fmla="*/ 1660263 h 1825214"/>
              <a:gd name="connsiteX25" fmla="*/ 2836433 w 2836433"/>
              <a:gd name="connsiteY25" fmla="*/ 1714052 h 1825214"/>
              <a:gd name="connsiteX26" fmla="*/ 2829262 w 2836433"/>
              <a:gd name="connsiteY26" fmla="*/ 1753496 h 1825214"/>
              <a:gd name="connsiteX27" fmla="*/ 2804160 w 2836433"/>
              <a:gd name="connsiteY27" fmla="*/ 1796527 h 1825214"/>
              <a:gd name="connsiteX28" fmla="*/ 2779059 w 2836433"/>
              <a:gd name="connsiteY28" fmla="*/ 1818042 h 1825214"/>
              <a:gd name="connsiteX29" fmla="*/ 2764716 w 2836433"/>
              <a:gd name="connsiteY29" fmla="*/ 1825214 h 1825214"/>
              <a:gd name="connsiteX30" fmla="*/ 2757544 w 2836433"/>
              <a:gd name="connsiteY30" fmla="*/ 1825214 h 1825214"/>
              <a:gd name="connsiteX31" fmla="*/ 2721685 w 2836433"/>
              <a:gd name="connsiteY31" fmla="*/ 1814456 h 1825214"/>
              <a:gd name="connsiteX32" fmla="*/ 2639210 w 2836433"/>
              <a:gd name="connsiteY32" fmla="*/ 1775012 h 1825214"/>
              <a:gd name="connsiteX33" fmla="*/ 2535219 w 2836433"/>
              <a:gd name="connsiteY33" fmla="*/ 1735567 h 1825214"/>
              <a:gd name="connsiteX34" fmla="*/ 2420471 w 2836433"/>
              <a:gd name="connsiteY34" fmla="*/ 1703294 h 1825214"/>
              <a:gd name="connsiteX35" fmla="*/ 2320066 w 2836433"/>
              <a:gd name="connsiteY35" fmla="*/ 1681779 h 1825214"/>
              <a:gd name="connsiteX36" fmla="*/ 2219662 w 2836433"/>
              <a:gd name="connsiteY36" fmla="*/ 1667435 h 1825214"/>
              <a:gd name="connsiteX37" fmla="*/ 2140772 w 2836433"/>
              <a:gd name="connsiteY37" fmla="*/ 1667435 h 1825214"/>
              <a:gd name="connsiteX38" fmla="*/ 1997337 w 2836433"/>
              <a:gd name="connsiteY38" fmla="*/ 1667435 h 1825214"/>
              <a:gd name="connsiteX39" fmla="*/ 1918447 w 2836433"/>
              <a:gd name="connsiteY39" fmla="*/ 1674607 h 1825214"/>
              <a:gd name="connsiteX40" fmla="*/ 1886175 w 2836433"/>
              <a:gd name="connsiteY40" fmla="*/ 1667435 h 1825214"/>
              <a:gd name="connsiteX41" fmla="*/ 1871831 w 2836433"/>
              <a:gd name="connsiteY41" fmla="*/ 1663849 h 1825214"/>
              <a:gd name="connsiteX42" fmla="*/ 1861073 w 2836433"/>
              <a:gd name="connsiteY42" fmla="*/ 1656677 h 1825214"/>
              <a:gd name="connsiteX43" fmla="*/ 1861073 w 2836433"/>
              <a:gd name="connsiteY43" fmla="*/ 1649506 h 1825214"/>
              <a:gd name="connsiteX44" fmla="*/ 1868245 w 2836433"/>
              <a:gd name="connsiteY44" fmla="*/ 1635162 h 1825214"/>
              <a:gd name="connsiteX45" fmla="*/ 1882589 w 2836433"/>
              <a:gd name="connsiteY45" fmla="*/ 1624405 h 1825214"/>
              <a:gd name="connsiteX46" fmla="*/ 1925619 w 2836433"/>
              <a:gd name="connsiteY46" fmla="*/ 1602889 h 1825214"/>
              <a:gd name="connsiteX47" fmla="*/ 2047539 w 2836433"/>
              <a:gd name="connsiteY47" fmla="*/ 1574202 h 1825214"/>
              <a:gd name="connsiteX48" fmla="*/ 2255520 w 2836433"/>
              <a:gd name="connsiteY48" fmla="*/ 1506070 h 1825214"/>
              <a:gd name="connsiteX49" fmla="*/ 2384612 w 2836433"/>
              <a:gd name="connsiteY49" fmla="*/ 1448696 h 1825214"/>
              <a:gd name="connsiteX50" fmla="*/ 2416885 w 2836433"/>
              <a:gd name="connsiteY50" fmla="*/ 1427181 h 1825214"/>
              <a:gd name="connsiteX51" fmla="*/ 2434815 w 2836433"/>
              <a:gd name="connsiteY51" fmla="*/ 1398494 h 1825214"/>
              <a:gd name="connsiteX52" fmla="*/ 2438400 w 2836433"/>
              <a:gd name="connsiteY52" fmla="*/ 1362635 h 1825214"/>
              <a:gd name="connsiteX53" fmla="*/ 2431229 w 2836433"/>
              <a:gd name="connsiteY53" fmla="*/ 1333948 h 1825214"/>
              <a:gd name="connsiteX54" fmla="*/ 2409713 w 2836433"/>
              <a:gd name="connsiteY54" fmla="*/ 1294503 h 1825214"/>
              <a:gd name="connsiteX55" fmla="*/ 2381026 w 2836433"/>
              <a:gd name="connsiteY55" fmla="*/ 1269402 h 1825214"/>
              <a:gd name="connsiteX56" fmla="*/ 2316480 w 2836433"/>
              <a:gd name="connsiteY56" fmla="*/ 1222786 h 1825214"/>
              <a:gd name="connsiteX57" fmla="*/ 2065469 w 2836433"/>
              <a:gd name="connsiteY57" fmla="*/ 1061421 h 1825214"/>
              <a:gd name="connsiteX58" fmla="*/ 1821629 w 2836433"/>
              <a:gd name="connsiteY58" fmla="*/ 910814 h 1825214"/>
              <a:gd name="connsiteX59" fmla="*/ 1423596 w 2836433"/>
              <a:gd name="connsiteY59" fmla="*/ 684903 h 1825214"/>
              <a:gd name="connsiteX60" fmla="*/ 1201271 w 2836433"/>
              <a:gd name="connsiteY60" fmla="*/ 566569 h 1825214"/>
              <a:gd name="connsiteX61" fmla="*/ 892885 w 2836433"/>
              <a:gd name="connsiteY61" fmla="*/ 412376 h 1825214"/>
              <a:gd name="connsiteX62" fmla="*/ 509196 w 2836433"/>
              <a:gd name="connsiteY62" fmla="*/ 225910 h 1825214"/>
              <a:gd name="connsiteX63" fmla="*/ 211567 w 2836433"/>
              <a:gd name="connsiteY63" fmla="*/ 96819 h 1825214"/>
              <a:gd name="connsiteX64" fmla="*/ 0 w 2836433"/>
              <a:gd name="connsiteY64" fmla="*/ 0 h 1825214"/>
              <a:gd name="connsiteX0" fmla="*/ 0 w 2624866"/>
              <a:gd name="connsiteY0" fmla="*/ 0 h 1728395"/>
              <a:gd name="connsiteX1" fmla="*/ 634702 w 2624866"/>
              <a:gd name="connsiteY1" fmla="*/ 118334 h 1728395"/>
              <a:gd name="connsiteX2" fmla="*/ 770965 w 2624866"/>
              <a:gd name="connsiteY2" fmla="*/ 179294 h 1728395"/>
              <a:gd name="connsiteX3" fmla="*/ 1125968 w 2624866"/>
              <a:gd name="connsiteY3" fmla="*/ 376517 h 1728395"/>
              <a:gd name="connsiteX4" fmla="*/ 1308848 w 2624866"/>
              <a:gd name="connsiteY4" fmla="*/ 473336 h 1728395"/>
              <a:gd name="connsiteX5" fmla="*/ 1534758 w 2624866"/>
              <a:gd name="connsiteY5" fmla="*/ 595256 h 1728395"/>
              <a:gd name="connsiteX6" fmla="*/ 1746325 w 2624866"/>
              <a:gd name="connsiteY6" fmla="*/ 717176 h 1728395"/>
              <a:gd name="connsiteX7" fmla="*/ 1832386 w 2624866"/>
              <a:gd name="connsiteY7" fmla="*/ 770964 h 1728395"/>
              <a:gd name="connsiteX8" fmla="*/ 1864659 w 2624866"/>
              <a:gd name="connsiteY8" fmla="*/ 792480 h 1728395"/>
              <a:gd name="connsiteX9" fmla="*/ 1975822 w 2624866"/>
              <a:gd name="connsiteY9" fmla="*/ 857026 h 1728395"/>
              <a:gd name="connsiteX10" fmla="*/ 2094156 w 2624866"/>
              <a:gd name="connsiteY10" fmla="*/ 928743 h 1728395"/>
              <a:gd name="connsiteX11" fmla="*/ 2212490 w 2624866"/>
              <a:gd name="connsiteY11" fmla="*/ 1007633 h 1728395"/>
              <a:gd name="connsiteX12" fmla="*/ 2259106 w 2624866"/>
              <a:gd name="connsiteY12" fmla="*/ 1047077 h 1728395"/>
              <a:gd name="connsiteX13" fmla="*/ 2302137 w 2624866"/>
              <a:gd name="connsiteY13" fmla="*/ 1057835 h 1728395"/>
              <a:gd name="connsiteX14" fmla="*/ 2381026 w 2624866"/>
              <a:gd name="connsiteY14" fmla="*/ 1075764 h 1728395"/>
              <a:gd name="connsiteX15" fmla="*/ 2445572 w 2624866"/>
              <a:gd name="connsiteY15" fmla="*/ 1097280 h 1728395"/>
              <a:gd name="connsiteX16" fmla="*/ 2481431 w 2624866"/>
              <a:gd name="connsiteY16" fmla="*/ 1111623 h 1728395"/>
              <a:gd name="connsiteX17" fmla="*/ 2499360 w 2624866"/>
              <a:gd name="connsiteY17" fmla="*/ 1122381 h 1728395"/>
              <a:gd name="connsiteX18" fmla="*/ 2506532 w 2624866"/>
              <a:gd name="connsiteY18" fmla="*/ 1136724 h 1728395"/>
              <a:gd name="connsiteX19" fmla="*/ 2520876 w 2624866"/>
              <a:gd name="connsiteY19" fmla="*/ 1176169 h 1728395"/>
              <a:gd name="connsiteX20" fmla="*/ 2542391 w 2624866"/>
              <a:gd name="connsiteY20" fmla="*/ 1244301 h 1728395"/>
              <a:gd name="connsiteX21" fmla="*/ 2571078 w 2624866"/>
              <a:gd name="connsiteY21" fmla="*/ 1333948 h 1728395"/>
              <a:gd name="connsiteX22" fmla="*/ 2596179 w 2624866"/>
              <a:gd name="connsiteY22" fmla="*/ 1420009 h 1728395"/>
              <a:gd name="connsiteX23" fmla="*/ 2614109 w 2624866"/>
              <a:gd name="connsiteY23" fmla="*/ 1502484 h 1728395"/>
              <a:gd name="connsiteX24" fmla="*/ 2624866 w 2624866"/>
              <a:gd name="connsiteY24" fmla="*/ 1563444 h 1728395"/>
              <a:gd name="connsiteX25" fmla="*/ 2624866 w 2624866"/>
              <a:gd name="connsiteY25" fmla="*/ 1617233 h 1728395"/>
              <a:gd name="connsiteX26" fmla="*/ 2617695 w 2624866"/>
              <a:gd name="connsiteY26" fmla="*/ 1656677 h 1728395"/>
              <a:gd name="connsiteX27" fmla="*/ 2592593 w 2624866"/>
              <a:gd name="connsiteY27" fmla="*/ 1699708 h 1728395"/>
              <a:gd name="connsiteX28" fmla="*/ 2567492 w 2624866"/>
              <a:gd name="connsiteY28" fmla="*/ 1721223 h 1728395"/>
              <a:gd name="connsiteX29" fmla="*/ 2553149 w 2624866"/>
              <a:gd name="connsiteY29" fmla="*/ 1728395 h 1728395"/>
              <a:gd name="connsiteX30" fmla="*/ 2545977 w 2624866"/>
              <a:gd name="connsiteY30" fmla="*/ 1728395 h 1728395"/>
              <a:gd name="connsiteX31" fmla="*/ 2510118 w 2624866"/>
              <a:gd name="connsiteY31" fmla="*/ 1717637 h 1728395"/>
              <a:gd name="connsiteX32" fmla="*/ 2427643 w 2624866"/>
              <a:gd name="connsiteY32" fmla="*/ 1678193 h 1728395"/>
              <a:gd name="connsiteX33" fmla="*/ 2323652 w 2624866"/>
              <a:gd name="connsiteY33" fmla="*/ 1638748 h 1728395"/>
              <a:gd name="connsiteX34" fmla="*/ 2208904 w 2624866"/>
              <a:gd name="connsiteY34" fmla="*/ 1606475 h 1728395"/>
              <a:gd name="connsiteX35" fmla="*/ 2108499 w 2624866"/>
              <a:gd name="connsiteY35" fmla="*/ 1584960 h 1728395"/>
              <a:gd name="connsiteX36" fmla="*/ 2008095 w 2624866"/>
              <a:gd name="connsiteY36" fmla="*/ 1570616 h 1728395"/>
              <a:gd name="connsiteX37" fmla="*/ 1929205 w 2624866"/>
              <a:gd name="connsiteY37" fmla="*/ 1570616 h 1728395"/>
              <a:gd name="connsiteX38" fmla="*/ 1785770 w 2624866"/>
              <a:gd name="connsiteY38" fmla="*/ 1570616 h 1728395"/>
              <a:gd name="connsiteX39" fmla="*/ 1706880 w 2624866"/>
              <a:gd name="connsiteY39" fmla="*/ 1577788 h 1728395"/>
              <a:gd name="connsiteX40" fmla="*/ 1674608 w 2624866"/>
              <a:gd name="connsiteY40" fmla="*/ 1570616 h 1728395"/>
              <a:gd name="connsiteX41" fmla="*/ 1660264 w 2624866"/>
              <a:gd name="connsiteY41" fmla="*/ 1567030 h 1728395"/>
              <a:gd name="connsiteX42" fmla="*/ 1649506 w 2624866"/>
              <a:gd name="connsiteY42" fmla="*/ 1559858 h 1728395"/>
              <a:gd name="connsiteX43" fmla="*/ 1649506 w 2624866"/>
              <a:gd name="connsiteY43" fmla="*/ 1552687 h 1728395"/>
              <a:gd name="connsiteX44" fmla="*/ 1656678 w 2624866"/>
              <a:gd name="connsiteY44" fmla="*/ 1538343 h 1728395"/>
              <a:gd name="connsiteX45" fmla="*/ 1671022 w 2624866"/>
              <a:gd name="connsiteY45" fmla="*/ 1527586 h 1728395"/>
              <a:gd name="connsiteX46" fmla="*/ 1714052 w 2624866"/>
              <a:gd name="connsiteY46" fmla="*/ 1506070 h 1728395"/>
              <a:gd name="connsiteX47" fmla="*/ 1835972 w 2624866"/>
              <a:gd name="connsiteY47" fmla="*/ 1477383 h 1728395"/>
              <a:gd name="connsiteX48" fmla="*/ 2043953 w 2624866"/>
              <a:gd name="connsiteY48" fmla="*/ 1409251 h 1728395"/>
              <a:gd name="connsiteX49" fmla="*/ 2173045 w 2624866"/>
              <a:gd name="connsiteY49" fmla="*/ 1351877 h 1728395"/>
              <a:gd name="connsiteX50" fmla="*/ 2205318 w 2624866"/>
              <a:gd name="connsiteY50" fmla="*/ 1330362 h 1728395"/>
              <a:gd name="connsiteX51" fmla="*/ 2223248 w 2624866"/>
              <a:gd name="connsiteY51" fmla="*/ 1301675 h 1728395"/>
              <a:gd name="connsiteX52" fmla="*/ 2226833 w 2624866"/>
              <a:gd name="connsiteY52" fmla="*/ 1265816 h 1728395"/>
              <a:gd name="connsiteX53" fmla="*/ 2219662 w 2624866"/>
              <a:gd name="connsiteY53" fmla="*/ 1237129 h 1728395"/>
              <a:gd name="connsiteX54" fmla="*/ 2198146 w 2624866"/>
              <a:gd name="connsiteY54" fmla="*/ 1197684 h 1728395"/>
              <a:gd name="connsiteX55" fmla="*/ 2169459 w 2624866"/>
              <a:gd name="connsiteY55" fmla="*/ 1172583 h 1728395"/>
              <a:gd name="connsiteX56" fmla="*/ 2104913 w 2624866"/>
              <a:gd name="connsiteY56" fmla="*/ 1125967 h 1728395"/>
              <a:gd name="connsiteX57" fmla="*/ 1853902 w 2624866"/>
              <a:gd name="connsiteY57" fmla="*/ 964602 h 1728395"/>
              <a:gd name="connsiteX58" fmla="*/ 1610062 w 2624866"/>
              <a:gd name="connsiteY58" fmla="*/ 813995 h 1728395"/>
              <a:gd name="connsiteX59" fmla="*/ 1212029 w 2624866"/>
              <a:gd name="connsiteY59" fmla="*/ 588084 h 1728395"/>
              <a:gd name="connsiteX60" fmla="*/ 989704 w 2624866"/>
              <a:gd name="connsiteY60" fmla="*/ 469750 h 1728395"/>
              <a:gd name="connsiteX61" fmla="*/ 681318 w 2624866"/>
              <a:gd name="connsiteY61" fmla="*/ 315557 h 1728395"/>
              <a:gd name="connsiteX62" fmla="*/ 297629 w 2624866"/>
              <a:gd name="connsiteY62" fmla="*/ 129091 h 1728395"/>
              <a:gd name="connsiteX63" fmla="*/ 0 w 2624866"/>
              <a:gd name="connsiteY63" fmla="*/ 0 h 1728395"/>
              <a:gd name="connsiteX0" fmla="*/ 0 w 2327237"/>
              <a:gd name="connsiteY0" fmla="*/ 10757 h 1610061"/>
              <a:gd name="connsiteX1" fmla="*/ 337073 w 2327237"/>
              <a:gd name="connsiteY1" fmla="*/ 0 h 1610061"/>
              <a:gd name="connsiteX2" fmla="*/ 473336 w 2327237"/>
              <a:gd name="connsiteY2" fmla="*/ 60960 h 1610061"/>
              <a:gd name="connsiteX3" fmla="*/ 828339 w 2327237"/>
              <a:gd name="connsiteY3" fmla="*/ 258183 h 1610061"/>
              <a:gd name="connsiteX4" fmla="*/ 1011219 w 2327237"/>
              <a:gd name="connsiteY4" fmla="*/ 355002 h 1610061"/>
              <a:gd name="connsiteX5" fmla="*/ 1237129 w 2327237"/>
              <a:gd name="connsiteY5" fmla="*/ 476922 h 1610061"/>
              <a:gd name="connsiteX6" fmla="*/ 1448696 w 2327237"/>
              <a:gd name="connsiteY6" fmla="*/ 598842 h 1610061"/>
              <a:gd name="connsiteX7" fmla="*/ 1534757 w 2327237"/>
              <a:gd name="connsiteY7" fmla="*/ 652630 h 1610061"/>
              <a:gd name="connsiteX8" fmla="*/ 1567030 w 2327237"/>
              <a:gd name="connsiteY8" fmla="*/ 674146 h 1610061"/>
              <a:gd name="connsiteX9" fmla="*/ 1678193 w 2327237"/>
              <a:gd name="connsiteY9" fmla="*/ 738692 h 1610061"/>
              <a:gd name="connsiteX10" fmla="*/ 1796527 w 2327237"/>
              <a:gd name="connsiteY10" fmla="*/ 810409 h 1610061"/>
              <a:gd name="connsiteX11" fmla="*/ 1914861 w 2327237"/>
              <a:gd name="connsiteY11" fmla="*/ 889299 h 1610061"/>
              <a:gd name="connsiteX12" fmla="*/ 1961477 w 2327237"/>
              <a:gd name="connsiteY12" fmla="*/ 928743 h 1610061"/>
              <a:gd name="connsiteX13" fmla="*/ 2004508 w 2327237"/>
              <a:gd name="connsiteY13" fmla="*/ 939501 h 1610061"/>
              <a:gd name="connsiteX14" fmla="*/ 2083397 w 2327237"/>
              <a:gd name="connsiteY14" fmla="*/ 957430 h 1610061"/>
              <a:gd name="connsiteX15" fmla="*/ 2147943 w 2327237"/>
              <a:gd name="connsiteY15" fmla="*/ 978946 h 1610061"/>
              <a:gd name="connsiteX16" fmla="*/ 2183802 w 2327237"/>
              <a:gd name="connsiteY16" fmla="*/ 993289 h 1610061"/>
              <a:gd name="connsiteX17" fmla="*/ 2201731 w 2327237"/>
              <a:gd name="connsiteY17" fmla="*/ 1004047 h 1610061"/>
              <a:gd name="connsiteX18" fmla="*/ 2208903 w 2327237"/>
              <a:gd name="connsiteY18" fmla="*/ 1018390 h 1610061"/>
              <a:gd name="connsiteX19" fmla="*/ 2223247 w 2327237"/>
              <a:gd name="connsiteY19" fmla="*/ 1057835 h 1610061"/>
              <a:gd name="connsiteX20" fmla="*/ 2244762 w 2327237"/>
              <a:gd name="connsiteY20" fmla="*/ 1125967 h 1610061"/>
              <a:gd name="connsiteX21" fmla="*/ 2273449 w 2327237"/>
              <a:gd name="connsiteY21" fmla="*/ 1215614 h 1610061"/>
              <a:gd name="connsiteX22" fmla="*/ 2298550 w 2327237"/>
              <a:gd name="connsiteY22" fmla="*/ 1301675 h 1610061"/>
              <a:gd name="connsiteX23" fmla="*/ 2316480 w 2327237"/>
              <a:gd name="connsiteY23" fmla="*/ 1384150 h 1610061"/>
              <a:gd name="connsiteX24" fmla="*/ 2327237 w 2327237"/>
              <a:gd name="connsiteY24" fmla="*/ 1445110 h 1610061"/>
              <a:gd name="connsiteX25" fmla="*/ 2327237 w 2327237"/>
              <a:gd name="connsiteY25" fmla="*/ 1498899 h 1610061"/>
              <a:gd name="connsiteX26" fmla="*/ 2320066 w 2327237"/>
              <a:gd name="connsiteY26" fmla="*/ 1538343 h 1610061"/>
              <a:gd name="connsiteX27" fmla="*/ 2294964 w 2327237"/>
              <a:gd name="connsiteY27" fmla="*/ 1581374 h 1610061"/>
              <a:gd name="connsiteX28" fmla="*/ 2269863 w 2327237"/>
              <a:gd name="connsiteY28" fmla="*/ 1602889 h 1610061"/>
              <a:gd name="connsiteX29" fmla="*/ 2255520 w 2327237"/>
              <a:gd name="connsiteY29" fmla="*/ 1610061 h 1610061"/>
              <a:gd name="connsiteX30" fmla="*/ 2248348 w 2327237"/>
              <a:gd name="connsiteY30" fmla="*/ 1610061 h 1610061"/>
              <a:gd name="connsiteX31" fmla="*/ 2212489 w 2327237"/>
              <a:gd name="connsiteY31" fmla="*/ 1599303 h 1610061"/>
              <a:gd name="connsiteX32" fmla="*/ 2130014 w 2327237"/>
              <a:gd name="connsiteY32" fmla="*/ 1559859 h 1610061"/>
              <a:gd name="connsiteX33" fmla="*/ 2026023 w 2327237"/>
              <a:gd name="connsiteY33" fmla="*/ 1520414 h 1610061"/>
              <a:gd name="connsiteX34" fmla="*/ 1911275 w 2327237"/>
              <a:gd name="connsiteY34" fmla="*/ 1488141 h 1610061"/>
              <a:gd name="connsiteX35" fmla="*/ 1810870 w 2327237"/>
              <a:gd name="connsiteY35" fmla="*/ 1466626 h 1610061"/>
              <a:gd name="connsiteX36" fmla="*/ 1710466 w 2327237"/>
              <a:gd name="connsiteY36" fmla="*/ 1452282 h 1610061"/>
              <a:gd name="connsiteX37" fmla="*/ 1631576 w 2327237"/>
              <a:gd name="connsiteY37" fmla="*/ 1452282 h 1610061"/>
              <a:gd name="connsiteX38" fmla="*/ 1488141 w 2327237"/>
              <a:gd name="connsiteY38" fmla="*/ 1452282 h 1610061"/>
              <a:gd name="connsiteX39" fmla="*/ 1409251 w 2327237"/>
              <a:gd name="connsiteY39" fmla="*/ 1459454 h 1610061"/>
              <a:gd name="connsiteX40" fmla="*/ 1376979 w 2327237"/>
              <a:gd name="connsiteY40" fmla="*/ 1452282 h 1610061"/>
              <a:gd name="connsiteX41" fmla="*/ 1362635 w 2327237"/>
              <a:gd name="connsiteY41" fmla="*/ 1448696 h 1610061"/>
              <a:gd name="connsiteX42" fmla="*/ 1351877 w 2327237"/>
              <a:gd name="connsiteY42" fmla="*/ 1441524 h 1610061"/>
              <a:gd name="connsiteX43" fmla="*/ 1351877 w 2327237"/>
              <a:gd name="connsiteY43" fmla="*/ 1434353 h 1610061"/>
              <a:gd name="connsiteX44" fmla="*/ 1359049 w 2327237"/>
              <a:gd name="connsiteY44" fmla="*/ 1420009 h 1610061"/>
              <a:gd name="connsiteX45" fmla="*/ 1373393 w 2327237"/>
              <a:gd name="connsiteY45" fmla="*/ 1409252 h 1610061"/>
              <a:gd name="connsiteX46" fmla="*/ 1416423 w 2327237"/>
              <a:gd name="connsiteY46" fmla="*/ 1387736 h 1610061"/>
              <a:gd name="connsiteX47" fmla="*/ 1538343 w 2327237"/>
              <a:gd name="connsiteY47" fmla="*/ 1359049 h 1610061"/>
              <a:gd name="connsiteX48" fmla="*/ 1746324 w 2327237"/>
              <a:gd name="connsiteY48" fmla="*/ 1290917 h 1610061"/>
              <a:gd name="connsiteX49" fmla="*/ 1875416 w 2327237"/>
              <a:gd name="connsiteY49" fmla="*/ 1233543 h 1610061"/>
              <a:gd name="connsiteX50" fmla="*/ 1907689 w 2327237"/>
              <a:gd name="connsiteY50" fmla="*/ 1212028 h 1610061"/>
              <a:gd name="connsiteX51" fmla="*/ 1925619 w 2327237"/>
              <a:gd name="connsiteY51" fmla="*/ 1183341 h 1610061"/>
              <a:gd name="connsiteX52" fmla="*/ 1929204 w 2327237"/>
              <a:gd name="connsiteY52" fmla="*/ 1147482 h 1610061"/>
              <a:gd name="connsiteX53" fmla="*/ 1922033 w 2327237"/>
              <a:gd name="connsiteY53" fmla="*/ 1118795 h 1610061"/>
              <a:gd name="connsiteX54" fmla="*/ 1900517 w 2327237"/>
              <a:gd name="connsiteY54" fmla="*/ 1079350 h 1610061"/>
              <a:gd name="connsiteX55" fmla="*/ 1871830 w 2327237"/>
              <a:gd name="connsiteY55" fmla="*/ 1054249 h 1610061"/>
              <a:gd name="connsiteX56" fmla="*/ 1807284 w 2327237"/>
              <a:gd name="connsiteY56" fmla="*/ 1007633 h 1610061"/>
              <a:gd name="connsiteX57" fmla="*/ 1556273 w 2327237"/>
              <a:gd name="connsiteY57" fmla="*/ 846268 h 1610061"/>
              <a:gd name="connsiteX58" fmla="*/ 1312433 w 2327237"/>
              <a:gd name="connsiteY58" fmla="*/ 695661 h 1610061"/>
              <a:gd name="connsiteX59" fmla="*/ 914400 w 2327237"/>
              <a:gd name="connsiteY59" fmla="*/ 469750 h 1610061"/>
              <a:gd name="connsiteX60" fmla="*/ 692075 w 2327237"/>
              <a:gd name="connsiteY60" fmla="*/ 351416 h 1610061"/>
              <a:gd name="connsiteX61" fmla="*/ 383689 w 2327237"/>
              <a:gd name="connsiteY61" fmla="*/ 197223 h 1610061"/>
              <a:gd name="connsiteX62" fmla="*/ 0 w 2327237"/>
              <a:gd name="connsiteY62" fmla="*/ 10757 h 1610061"/>
              <a:gd name="connsiteX0" fmla="*/ 46616 w 1990164"/>
              <a:gd name="connsiteY0" fmla="*/ 197223 h 1610061"/>
              <a:gd name="connsiteX1" fmla="*/ 0 w 1990164"/>
              <a:gd name="connsiteY1" fmla="*/ 0 h 1610061"/>
              <a:gd name="connsiteX2" fmla="*/ 136263 w 1990164"/>
              <a:gd name="connsiteY2" fmla="*/ 60960 h 1610061"/>
              <a:gd name="connsiteX3" fmla="*/ 491266 w 1990164"/>
              <a:gd name="connsiteY3" fmla="*/ 258183 h 1610061"/>
              <a:gd name="connsiteX4" fmla="*/ 674146 w 1990164"/>
              <a:gd name="connsiteY4" fmla="*/ 355002 h 1610061"/>
              <a:gd name="connsiteX5" fmla="*/ 900056 w 1990164"/>
              <a:gd name="connsiteY5" fmla="*/ 476922 h 1610061"/>
              <a:gd name="connsiteX6" fmla="*/ 1111623 w 1990164"/>
              <a:gd name="connsiteY6" fmla="*/ 598842 h 1610061"/>
              <a:gd name="connsiteX7" fmla="*/ 1197684 w 1990164"/>
              <a:gd name="connsiteY7" fmla="*/ 652630 h 1610061"/>
              <a:gd name="connsiteX8" fmla="*/ 1229957 w 1990164"/>
              <a:gd name="connsiteY8" fmla="*/ 674146 h 1610061"/>
              <a:gd name="connsiteX9" fmla="*/ 1341120 w 1990164"/>
              <a:gd name="connsiteY9" fmla="*/ 738692 h 1610061"/>
              <a:gd name="connsiteX10" fmla="*/ 1459454 w 1990164"/>
              <a:gd name="connsiteY10" fmla="*/ 810409 h 1610061"/>
              <a:gd name="connsiteX11" fmla="*/ 1577788 w 1990164"/>
              <a:gd name="connsiteY11" fmla="*/ 889299 h 1610061"/>
              <a:gd name="connsiteX12" fmla="*/ 1624404 w 1990164"/>
              <a:gd name="connsiteY12" fmla="*/ 928743 h 1610061"/>
              <a:gd name="connsiteX13" fmla="*/ 1667435 w 1990164"/>
              <a:gd name="connsiteY13" fmla="*/ 939501 h 1610061"/>
              <a:gd name="connsiteX14" fmla="*/ 1746324 w 1990164"/>
              <a:gd name="connsiteY14" fmla="*/ 957430 h 1610061"/>
              <a:gd name="connsiteX15" fmla="*/ 1810870 w 1990164"/>
              <a:gd name="connsiteY15" fmla="*/ 978946 h 1610061"/>
              <a:gd name="connsiteX16" fmla="*/ 1846729 w 1990164"/>
              <a:gd name="connsiteY16" fmla="*/ 993289 h 1610061"/>
              <a:gd name="connsiteX17" fmla="*/ 1864658 w 1990164"/>
              <a:gd name="connsiteY17" fmla="*/ 1004047 h 1610061"/>
              <a:gd name="connsiteX18" fmla="*/ 1871830 w 1990164"/>
              <a:gd name="connsiteY18" fmla="*/ 1018390 h 1610061"/>
              <a:gd name="connsiteX19" fmla="*/ 1886174 w 1990164"/>
              <a:gd name="connsiteY19" fmla="*/ 1057835 h 1610061"/>
              <a:gd name="connsiteX20" fmla="*/ 1907689 w 1990164"/>
              <a:gd name="connsiteY20" fmla="*/ 1125967 h 1610061"/>
              <a:gd name="connsiteX21" fmla="*/ 1936376 w 1990164"/>
              <a:gd name="connsiteY21" fmla="*/ 1215614 h 1610061"/>
              <a:gd name="connsiteX22" fmla="*/ 1961477 w 1990164"/>
              <a:gd name="connsiteY22" fmla="*/ 1301675 h 1610061"/>
              <a:gd name="connsiteX23" fmla="*/ 1979407 w 1990164"/>
              <a:gd name="connsiteY23" fmla="*/ 1384150 h 1610061"/>
              <a:gd name="connsiteX24" fmla="*/ 1990164 w 1990164"/>
              <a:gd name="connsiteY24" fmla="*/ 1445110 h 1610061"/>
              <a:gd name="connsiteX25" fmla="*/ 1990164 w 1990164"/>
              <a:gd name="connsiteY25" fmla="*/ 1498899 h 1610061"/>
              <a:gd name="connsiteX26" fmla="*/ 1982993 w 1990164"/>
              <a:gd name="connsiteY26" fmla="*/ 1538343 h 1610061"/>
              <a:gd name="connsiteX27" fmla="*/ 1957891 w 1990164"/>
              <a:gd name="connsiteY27" fmla="*/ 1581374 h 1610061"/>
              <a:gd name="connsiteX28" fmla="*/ 1932790 w 1990164"/>
              <a:gd name="connsiteY28" fmla="*/ 1602889 h 1610061"/>
              <a:gd name="connsiteX29" fmla="*/ 1918447 w 1990164"/>
              <a:gd name="connsiteY29" fmla="*/ 1610061 h 1610061"/>
              <a:gd name="connsiteX30" fmla="*/ 1911275 w 1990164"/>
              <a:gd name="connsiteY30" fmla="*/ 1610061 h 1610061"/>
              <a:gd name="connsiteX31" fmla="*/ 1875416 w 1990164"/>
              <a:gd name="connsiteY31" fmla="*/ 1599303 h 1610061"/>
              <a:gd name="connsiteX32" fmla="*/ 1792941 w 1990164"/>
              <a:gd name="connsiteY32" fmla="*/ 1559859 h 1610061"/>
              <a:gd name="connsiteX33" fmla="*/ 1688950 w 1990164"/>
              <a:gd name="connsiteY33" fmla="*/ 1520414 h 1610061"/>
              <a:gd name="connsiteX34" fmla="*/ 1574202 w 1990164"/>
              <a:gd name="connsiteY34" fmla="*/ 1488141 h 1610061"/>
              <a:gd name="connsiteX35" fmla="*/ 1473797 w 1990164"/>
              <a:gd name="connsiteY35" fmla="*/ 1466626 h 1610061"/>
              <a:gd name="connsiteX36" fmla="*/ 1373393 w 1990164"/>
              <a:gd name="connsiteY36" fmla="*/ 1452282 h 1610061"/>
              <a:gd name="connsiteX37" fmla="*/ 1294503 w 1990164"/>
              <a:gd name="connsiteY37" fmla="*/ 1452282 h 1610061"/>
              <a:gd name="connsiteX38" fmla="*/ 1151068 w 1990164"/>
              <a:gd name="connsiteY38" fmla="*/ 1452282 h 1610061"/>
              <a:gd name="connsiteX39" fmla="*/ 1072178 w 1990164"/>
              <a:gd name="connsiteY39" fmla="*/ 1459454 h 1610061"/>
              <a:gd name="connsiteX40" fmla="*/ 1039906 w 1990164"/>
              <a:gd name="connsiteY40" fmla="*/ 1452282 h 1610061"/>
              <a:gd name="connsiteX41" fmla="*/ 1025562 w 1990164"/>
              <a:gd name="connsiteY41" fmla="*/ 1448696 h 1610061"/>
              <a:gd name="connsiteX42" fmla="*/ 1014804 w 1990164"/>
              <a:gd name="connsiteY42" fmla="*/ 1441524 h 1610061"/>
              <a:gd name="connsiteX43" fmla="*/ 1014804 w 1990164"/>
              <a:gd name="connsiteY43" fmla="*/ 1434353 h 1610061"/>
              <a:gd name="connsiteX44" fmla="*/ 1021976 w 1990164"/>
              <a:gd name="connsiteY44" fmla="*/ 1420009 h 1610061"/>
              <a:gd name="connsiteX45" fmla="*/ 1036320 w 1990164"/>
              <a:gd name="connsiteY45" fmla="*/ 1409252 h 1610061"/>
              <a:gd name="connsiteX46" fmla="*/ 1079350 w 1990164"/>
              <a:gd name="connsiteY46" fmla="*/ 1387736 h 1610061"/>
              <a:gd name="connsiteX47" fmla="*/ 1201270 w 1990164"/>
              <a:gd name="connsiteY47" fmla="*/ 1359049 h 1610061"/>
              <a:gd name="connsiteX48" fmla="*/ 1409251 w 1990164"/>
              <a:gd name="connsiteY48" fmla="*/ 1290917 h 1610061"/>
              <a:gd name="connsiteX49" fmla="*/ 1538343 w 1990164"/>
              <a:gd name="connsiteY49" fmla="*/ 1233543 h 1610061"/>
              <a:gd name="connsiteX50" fmla="*/ 1570616 w 1990164"/>
              <a:gd name="connsiteY50" fmla="*/ 1212028 h 1610061"/>
              <a:gd name="connsiteX51" fmla="*/ 1588546 w 1990164"/>
              <a:gd name="connsiteY51" fmla="*/ 1183341 h 1610061"/>
              <a:gd name="connsiteX52" fmla="*/ 1592131 w 1990164"/>
              <a:gd name="connsiteY52" fmla="*/ 1147482 h 1610061"/>
              <a:gd name="connsiteX53" fmla="*/ 1584960 w 1990164"/>
              <a:gd name="connsiteY53" fmla="*/ 1118795 h 1610061"/>
              <a:gd name="connsiteX54" fmla="*/ 1563444 w 1990164"/>
              <a:gd name="connsiteY54" fmla="*/ 1079350 h 1610061"/>
              <a:gd name="connsiteX55" fmla="*/ 1534757 w 1990164"/>
              <a:gd name="connsiteY55" fmla="*/ 1054249 h 1610061"/>
              <a:gd name="connsiteX56" fmla="*/ 1470211 w 1990164"/>
              <a:gd name="connsiteY56" fmla="*/ 1007633 h 1610061"/>
              <a:gd name="connsiteX57" fmla="*/ 1219200 w 1990164"/>
              <a:gd name="connsiteY57" fmla="*/ 846268 h 1610061"/>
              <a:gd name="connsiteX58" fmla="*/ 975360 w 1990164"/>
              <a:gd name="connsiteY58" fmla="*/ 695661 h 1610061"/>
              <a:gd name="connsiteX59" fmla="*/ 577327 w 1990164"/>
              <a:gd name="connsiteY59" fmla="*/ 469750 h 1610061"/>
              <a:gd name="connsiteX60" fmla="*/ 355002 w 1990164"/>
              <a:gd name="connsiteY60" fmla="*/ 351416 h 1610061"/>
              <a:gd name="connsiteX61" fmla="*/ 46616 w 1990164"/>
              <a:gd name="connsiteY61" fmla="*/ 197223 h 1610061"/>
              <a:gd name="connsiteX0" fmla="*/ 0 w 1943548"/>
              <a:gd name="connsiteY0" fmla="*/ 136263 h 1549101"/>
              <a:gd name="connsiteX1" fmla="*/ 89647 w 1943548"/>
              <a:gd name="connsiteY1" fmla="*/ 0 h 1549101"/>
              <a:gd name="connsiteX2" fmla="*/ 444650 w 1943548"/>
              <a:gd name="connsiteY2" fmla="*/ 197223 h 1549101"/>
              <a:gd name="connsiteX3" fmla="*/ 627530 w 1943548"/>
              <a:gd name="connsiteY3" fmla="*/ 294042 h 1549101"/>
              <a:gd name="connsiteX4" fmla="*/ 853440 w 1943548"/>
              <a:gd name="connsiteY4" fmla="*/ 415962 h 1549101"/>
              <a:gd name="connsiteX5" fmla="*/ 1065007 w 1943548"/>
              <a:gd name="connsiteY5" fmla="*/ 537882 h 1549101"/>
              <a:gd name="connsiteX6" fmla="*/ 1151068 w 1943548"/>
              <a:gd name="connsiteY6" fmla="*/ 591670 h 1549101"/>
              <a:gd name="connsiteX7" fmla="*/ 1183341 w 1943548"/>
              <a:gd name="connsiteY7" fmla="*/ 613186 h 1549101"/>
              <a:gd name="connsiteX8" fmla="*/ 1294504 w 1943548"/>
              <a:gd name="connsiteY8" fmla="*/ 677732 h 1549101"/>
              <a:gd name="connsiteX9" fmla="*/ 1412838 w 1943548"/>
              <a:gd name="connsiteY9" fmla="*/ 749449 h 1549101"/>
              <a:gd name="connsiteX10" fmla="*/ 1531172 w 1943548"/>
              <a:gd name="connsiteY10" fmla="*/ 828339 h 1549101"/>
              <a:gd name="connsiteX11" fmla="*/ 1577788 w 1943548"/>
              <a:gd name="connsiteY11" fmla="*/ 867783 h 1549101"/>
              <a:gd name="connsiteX12" fmla="*/ 1620819 w 1943548"/>
              <a:gd name="connsiteY12" fmla="*/ 878541 h 1549101"/>
              <a:gd name="connsiteX13" fmla="*/ 1699708 w 1943548"/>
              <a:gd name="connsiteY13" fmla="*/ 896470 h 1549101"/>
              <a:gd name="connsiteX14" fmla="*/ 1764254 w 1943548"/>
              <a:gd name="connsiteY14" fmla="*/ 917986 h 1549101"/>
              <a:gd name="connsiteX15" fmla="*/ 1800113 w 1943548"/>
              <a:gd name="connsiteY15" fmla="*/ 932329 h 1549101"/>
              <a:gd name="connsiteX16" fmla="*/ 1818042 w 1943548"/>
              <a:gd name="connsiteY16" fmla="*/ 943087 h 1549101"/>
              <a:gd name="connsiteX17" fmla="*/ 1825214 w 1943548"/>
              <a:gd name="connsiteY17" fmla="*/ 957430 h 1549101"/>
              <a:gd name="connsiteX18" fmla="*/ 1839558 w 1943548"/>
              <a:gd name="connsiteY18" fmla="*/ 996875 h 1549101"/>
              <a:gd name="connsiteX19" fmla="*/ 1861073 w 1943548"/>
              <a:gd name="connsiteY19" fmla="*/ 1065007 h 1549101"/>
              <a:gd name="connsiteX20" fmla="*/ 1889760 w 1943548"/>
              <a:gd name="connsiteY20" fmla="*/ 1154654 h 1549101"/>
              <a:gd name="connsiteX21" fmla="*/ 1914861 w 1943548"/>
              <a:gd name="connsiteY21" fmla="*/ 1240715 h 1549101"/>
              <a:gd name="connsiteX22" fmla="*/ 1932791 w 1943548"/>
              <a:gd name="connsiteY22" fmla="*/ 1323190 h 1549101"/>
              <a:gd name="connsiteX23" fmla="*/ 1943548 w 1943548"/>
              <a:gd name="connsiteY23" fmla="*/ 1384150 h 1549101"/>
              <a:gd name="connsiteX24" fmla="*/ 1943548 w 1943548"/>
              <a:gd name="connsiteY24" fmla="*/ 1437939 h 1549101"/>
              <a:gd name="connsiteX25" fmla="*/ 1936377 w 1943548"/>
              <a:gd name="connsiteY25" fmla="*/ 1477383 h 1549101"/>
              <a:gd name="connsiteX26" fmla="*/ 1911275 w 1943548"/>
              <a:gd name="connsiteY26" fmla="*/ 1520414 h 1549101"/>
              <a:gd name="connsiteX27" fmla="*/ 1886174 w 1943548"/>
              <a:gd name="connsiteY27" fmla="*/ 1541929 h 1549101"/>
              <a:gd name="connsiteX28" fmla="*/ 1871831 w 1943548"/>
              <a:gd name="connsiteY28" fmla="*/ 1549101 h 1549101"/>
              <a:gd name="connsiteX29" fmla="*/ 1864659 w 1943548"/>
              <a:gd name="connsiteY29" fmla="*/ 1549101 h 1549101"/>
              <a:gd name="connsiteX30" fmla="*/ 1828800 w 1943548"/>
              <a:gd name="connsiteY30" fmla="*/ 1538343 h 1549101"/>
              <a:gd name="connsiteX31" fmla="*/ 1746325 w 1943548"/>
              <a:gd name="connsiteY31" fmla="*/ 1498899 h 1549101"/>
              <a:gd name="connsiteX32" fmla="*/ 1642334 w 1943548"/>
              <a:gd name="connsiteY32" fmla="*/ 1459454 h 1549101"/>
              <a:gd name="connsiteX33" fmla="*/ 1527586 w 1943548"/>
              <a:gd name="connsiteY33" fmla="*/ 1427181 h 1549101"/>
              <a:gd name="connsiteX34" fmla="*/ 1427181 w 1943548"/>
              <a:gd name="connsiteY34" fmla="*/ 1405666 h 1549101"/>
              <a:gd name="connsiteX35" fmla="*/ 1326777 w 1943548"/>
              <a:gd name="connsiteY35" fmla="*/ 1391322 h 1549101"/>
              <a:gd name="connsiteX36" fmla="*/ 1247887 w 1943548"/>
              <a:gd name="connsiteY36" fmla="*/ 1391322 h 1549101"/>
              <a:gd name="connsiteX37" fmla="*/ 1104452 w 1943548"/>
              <a:gd name="connsiteY37" fmla="*/ 1391322 h 1549101"/>
              <a:gd name="connsiteX38" fmla="*/ 1025562 w 1943548"/>
              <a:gd name="connsiteY38" fmla="*/ 1398494 h 1549101"/>
              <a:gd name="connsiteX39" fmla="*/ 993290 w 1943548"/>
              <a:gd name="connsiteY39" fmla="*/ 1391322 h 1549101"/>
              <a:gd name="connsiteX40" fmla="*/ 978946 w 1943548"/>
              <a:gd name="connsiteY40" fmla="*/ 1387736 h 1549101"/>
              <a:gd name="connsiteX41" fmla="*/ 968188 w 1943548"/>
              <a:gd name="connsiteY41" fmla="*/ 1380564 h 1549101"/>
              <a:gd name="connsiteX42" fmla="*/ 968188 w 1943548"/>
              <a:gd name="connsiteY42" fmla="*/ 1373393 h 1549101"/>
              <a:gd name="connsiteX43" fmla="*/ 975360 w 1943548"/>
              <a:gd name="connsiteY43" fmla="*/ 1359049 h 1549101"/>
              <a:gd name="connsiteX44" fmla="*/ 989704 w 1943548"/>
              <a:gd name="connsiteY44" fmla="*/ 1348292 h 1549101"/>
              <a:gd name="connsiteX45" fmla="*/ 1032734 w 1943548"/>
              <a:gd name="connsiteY45" fmla="*/ 1326776 h 1549101"/>
              <a:gd name="connsiteX46" fmla="*/ 1154654 w 1943548"/>
              <a:gd name="connsiteY46" fmla="*/ 1298089 h 1549101"/>
              <a:gd name="connsiteX47" fmla="*/ 1362635 w 1943548"/>
              <a:gd name="connsiteY47" fmla="*/ 1229957 h 1549101"/>
              <a:gd name="connsiteX48" fmla="*/ 1491727 w 1943548"/>
              <a:gd name="connsiteY48" fmla="*/ 1172583 h 1549101"/>
              <a:gd name="connsiteX49" fmla="*/ 1524000 w 1943548"/>
              <a:gd name="connsiteY49" fmla="*/ 1151068 h 1549101"/>
              <a:gd name="connsiteX50" fmla="*/ 1541930 w 1943548"/>
              <a:gd name="connsiteY50" fmla="*/ 1122381 h 1549101"/>
              <a:gd name="connsiteX51" fmla="*/ 1545515 w 1943548"/>
              <a:gd name="connsiteY51" fmla="*/ 1086522 h 1549101"/>
              <a:gd name="connsiteX52" fmla="*/ 1538344 w 1943548"/>
              <a:gd name="connsiteY52" fmla="*/ 1057835 h 1549101"/>
              <a:gd name="connsiteX53" fmla="*/ 1516828 w 1943548"/>
              <a:gd name="connsiteY53" fmla="*/ 1018390 h 1549101"/>
              <a:gd name="connsiteX54" fmla="*/ 1488141 w 1943548"/>
              <a:gd name="connsiteY54" fmla="*/ 993289 h 1549101"/>
              <a:gd name="connsiteX55" fmla="*/ 1423595 w 1943548"/>
              <a:gd name="connsiteY55" fmla="*/ 946673 h 1549101"/>
              <a:gd name="connsiteX56" fmla="*/ 1172584 w 1943548"/>
              <a:gd name="connsiteY56" fmla="*/ 785308 h 1549101"/>
              <a:gd name="connsiteX57" fmla="*/ 928744 w 1943548"/>
              <a:gd name="connsiteY57" fmla="*/ 634701 h 1549101"/>
              <a:gd name="connsiteX58" fmla="*/ 530711 w 1943548"/>
              <a:gd name="connsiteY58" fmla="*/ 408790 h 1549101"/>
              <a:gd name="connsiteX59" fmla="*/ 308386 w 1943548"/>
              <a:gd name="connsiteY59" fmla="*/ 290456 h 1549101"/>
              <a:gd name="connsiteX60" fmla="*/ 0 w 1943548"/>
              <a:gd name="connsiteY60" fmla="*/ 136263 h 1549101"/>
              <a:gd name="connsiteX0" fmla="*/ 0 w 1943548"/>
              <a:gd name="connsiteY0" fmla="*/ 0 h 1412838"/>
              <a:gd name="connsiteX1" fmla="*/ 444650 w 1943548"/>
              <a:gd name="connsiteY1" fmla="*/ 60960 h 1412838"/>
              <a:gd name="connsiteX2" fmla="*/ 627530 w 1943548"/>
              <a:gd name="connsiteY2" fmla="*/ 157779 h 1412838"/>
              <a:gd name="connsiteX3" fmla="*/ 853440 w 1943548"/>
              <a:gd name="connsiteY3" fmla="*/ 279699 h 1412838"/>
              <a:gd name="connsiteX4" fmla="*/ 1065007 w 1943548"/>
              <a:gd name="connsiteY4" fmla="*/ 401619 h 1412838"/>
              <a:gd name="connsiteX5" fmla="*/ 1151068 w 1943548"/>
              <a:gd name="connsiteY5" fmla="*/ 455407 h 1412838"/>
              <a:gd name="connsiteX6" fmla="*/ 1183341 w 1943548"/>
              <a:gd name="connsiteY6" fmla="*/ 476923 h 1412838"/>
              <a:gd name="connsiteX7" fmla="*/ 1294504 w 1943548"/>
              <a:gd name="connsiteY7" fmla="*/ 541469 h 1412838"/>
              <a:gd name="connsiteX8" fmla="*/ 1412838 w 1943548"/>
              <a:gd name="connsiteY8" fmla="*/ 613186 h 1412838"/>
              <a:gd name="connsiteX9" fmla="*/ 1531172 w 1943548"/>
              <a:gd name="connsiteY9" fmla="*/ 692076 h 1412838"/>
              <a:gd name="connsiteX10" fmla="*/ 1577788 w 1943548"/>
              <a:gd name="connsiteY10" fmla="*/ 731520 h 1412838"/>
              <a:gd name="connsiteX11" fmla="*/ 1620819 w 1943548"/>
              <a:gd name="connsiteY11" fmla="*/ 742278 h 1412838"/>
              <a:gd name="connsiteX12" fmla="*/ 1699708 w 1943548"/>
              <a:gd name="connsiteY12" fmla="*/ 760207 h 1412838"/>
              <a:gd name="connsiteX13" fmla="*/ 1764254 w 1943548"/>
              <a:gd name="connsiteY13" fmla="*/ 781723 h 1412838"/>
              <a:gd name="connsiteX14" fmla="*/ 1800113 w 1943548"/>
              <a:gd name="connsiteY14" fmla="*/ 796066 h 1412838"/>
              <a:gd name="connsiteX15" fmla="*/ 1818042 w 1943548"/>
              <a:gd name="connsiteY15" fmla="*/ 806824 h 1412838"/>
              <a:gd name="connsiteX16" fmla="*/ 1825214 w 1943548"/>
              <a:gd name="connsiteY16" fmla="*/ 821167 h 1412838"/>
              <a:gd name="connsiteX17" fmla="*/ 1839558 w 1943548"/>
              <a:gd name="connsiteY17" fmla="*/ 860612 h 1412838"/>
              <a:gd name="connsiteX18" fmla="*/ 1861073 w 1943548"/>
              <a:gd name="connsiteY18" fmla="*/ 928744 h 1412838"/>
              <a:gd name="connsiteX19" fmla="*/ 1889760 w 1943548"/>
              <a:gd name="connsiteY19" fmla="*/ 1018391 h 1412838"/>
              <a:gd name="connsiteX20" fmla="*/ 1914861 w 1943548"/>
              <a:gd name="connsiteY20" fmla="*/ 1104452 h 1412838"/>
              <a:gd name="connsiteX21" fmla="*/ 1932791 w 1943548"/>
              <a:gd name="connsiteY21" fmla="*/ 1186927 h 1412838"/>
              <a:gd name="connsiteX22" fmla="*/ 1943548 w 1943548"/>
              <a:gd name="connsiteY22" fmla="*/ 1247887 h 1412838"/>
              <a:gd name="connsiteX23" fmla="*/ 1943548 w 1943548"/>
              <a:gd name="connsiteY23" fmla="*/ 1301676 h 1412838"/>
              <a:gd name="connsiteX24" fmla="*/ 1936377 w 1943548"/>
              <a:gd name="connsiteY24" fmla="*/ 1341120 h 1412838"/>
              <a:gd name="connsiteX25" fmla="*/ 1911275 w 1943548"/>
              <a:gd name="connsiteY25" fmla="*/ 1384151 h 1412838"/>
              <a:gd name="connsiteX26" fmla="*/ 1886174 w 1943548"/>
              <a:gd name="connsiteY26" fmla="*/ 1405666 h 1412838"/>
              <a:gd name="connsiteX27" fmla="*/ 1871831 w 1943548"/>
              <a:gd name="connsiteY27" fmla="*/ 1412838 h 1412838"/>
              <a:gd name="connsiteX28" fmla="*/ 1864659 w 1943548"/>
              <a:gd name="connsiteY28" fmla="*/ 1412838 h 1412838"/>
              <a:gd name="connsiteX29" fmla="*/ 1828800 w 1943548"/>
              <a:gd name="connsiteY29" fmla="*/ 1402080 h 1412838"/>
              <a:gd name="connsiteX30" fmla="*/ 1746325 w 1943548"/>
              <a:gd name="connsiteY30" fmla="*/ 1362636 h 1412838"/>
              <a:gd name="connsiteX31" fmla="*/ 1642334 w 1943548"/>
              <a:gd name="connsiteY31" fmla="*/ 1323191 h 1412838"/>
              <a:gd name="connsiteX32" fmla="*/ 1527586 w 1943548"/>
              <a:gd name="connsiteY32" fmla="*/ 1290918 h 1412838"/>
              <a:gd name="connsiteX33" fmla="*/ 1427181 w 1943548"/>
              <a:gd name="connsiteY33" fmla="*/ 1269403 h 1412838"/>
              <a:gd name="connsiteX34" fmla="*/ 1326777 w 1943548"/>
              <a:gd name="connsiteY34" fmla="*/ 1255059 h 1412838"/>
              <a:gd name="connsiteX35" fmla="*/ 1247887 w 1943548"/>
              <a:gd name="connsiteY35" fmla="*/ 1255059 h 1412838"/>
              <a:gd name="connsiteX36" fmla="*/ 1104452 w 1943548"/>
              <a:gd name="connsiteY36" fmla="*/ 1255059 h 1412838"/>
              <a:gd name="connsiteX37" fmla="*/ 1025562 w 1943548"/>
              <a:gd name="connsiteY37" fmla="*/ 1262231 h 1412838"/>
              <a:gd name="connsiteX38" fmla="*/ 993290 w 1943548"/>
              <a:gd name="connsiteY38" fmla="*/ 1255059 h 1412838"/>
              <a:gd name="connsiteX39" fmla="*/ 978946 w 1943548"/>
              <a:gd name="connsiteY39" fmla="*/ 1251473 h 1412838"/>
              <a:gd name="connsiteX40" fmla="*/ 968188 w 1943548"/>
              <a:gd name="connsiteY40" fmla="*/ 1244301 h 1412838"/>
              <a:gd name="connsiteX41" fmla="*/ 968188 w 1943548"/>
              <a:gd name="connsiteY41" fmla="*/ 1237130 h 1412838"/>
              <a:gd name="connsiteX42" fmla="*/ 975360 w 1943548"/>
              <a:gd name="connsiteY42" fmla="*/ 1222786 h 1412838"/>
              <a:gd name="connsiteX43" fmla="*/ 989704 w 1943548"/>
              <a:gd name="connsiteY43" fmla="*/ 1212029 h 1412838"/>
              <a:gd name="connsiteX44" fmla="*/ 1032734 w 1943548"/>
              <a:gd name="connsiteY44" fmla="*/ 1190513 h 1412838"/>
              <a:gd name="connsiteX45" fmla="*/ 1154654 w 1943548"/>
              <a:gd name="connsiteY45" fmla="*/ 1161826 h 1412838"/>
              <a:gd name="connsiteX46" fmla="*/ 1362635 w 1943548"/>
              <a:gd name="connsiteY46" fmla="*/ 1093694 h 1412838"/>
              <a:gd name="connsiteX47" fmla="*/ 1491727 w 1943548"/>
              <a:gd name="connsiteY47" fmla="*/ 1036320 h 1412838"/>
              <a:gd name="connsiteX48" fmla="*/ 1524000 w 1943548"/>
              <a:gd name="connsiteY48" fmla="*/ 1014805 h 1412838"/>
              <a:gd name="connsiteX49" fmla="*/ 1541930 w 1943548"/>
              <a:gd name="connsiteY49" fmla="*/ 986118 h 1412838"/>
              <a:gd name="connsiteX50" fmla="*/ 1545515 w 1943548"/>
              <a:gd name="connsiteY50" fmla="*/ 950259 h 1412838"/>
              <a:gd name="connsiteX51" fmla="*/ 1538344 w 1943548"/>
              <a:gd name="connsiteY51" fmla="*/ 921572 h 1412838"/>
              <a:gd name="connsiteX52" fmla="*/ 1516828 w 1943548"/>
              <a:gd name="connsiteY52" fmla="*/ 882127 h 1412838"/>
              <a:gd name="connsiteX53" fmla="*/ 1488141 w 1943548"/>
              <a:gd name="connsiteY53" fmla="*/ 857026 h 1412838"/>
              <a:gd name="connsiteX54" fmla="*/ 1423595 w 1943548"/>
              <a:gd name="connsiteY54" fmla="*/ 810410 h 1412838"/>
              <a:gd name="connsiteX55" fmla="*/ 1172584 w 1943548"/>
              <a:gd name="connsiteY55" fmla="*/ 649045 h 1412838"/>
              <a:gd name="connsiteX56" fmla="*/ 928744 w 1943548"/>
              <a:gd name="connsiteY56" fmla="*/ 498438 h 1412838"/>
              <a:gd name="connsiteX57" fmla="*/ 530711 w 1943548"/>
              <a:gd name="connsiteY57" fmla="*/ 272527 h 1412838"/>
              <a:gd name="connsiteX58" fmla="*/ 308386 w 1943548"/>
              <a:gd name="connsiteY58" fmla="*/ 154193 h 1412838"/>
              <a:gd name="connsiteX59" fmla="*/ 0 w 1943548"/>
              <a:gd name="connsiteY59" fmla="*/ 0 h 1412838"/>
              <a:gd name="connsiteX0" fmla="*/ 0 w 1635162"/>
              <a:gd name="connsiteY0" fmla="*/ 93233 h 1351878"/>
              <a:gd name="connsiteX1" fmla="*/ 136264 w 1635162"/>
              <a:gd name="connsiteY1" fmla="*/ 0 h 1351878"/>
              <a:gd name="connsiteX2" fmla="*/ 319144 w 1635162"/>
              <a:gd name="connsiteY2" fmla="*/ 96819 h 1351878"/>
              <a:gd name="connsiteX3" fmla="*/ 545054 w 1635162"/>
              <a:gd name="connsiteY3" fmla="*/ 218739 h 1351878"/>
              <a:gd name="connsiteX4" fmla="*/ 756621 w 1635162"/>
              <a:gd name="connsiteY4" fmla="*/ 340659 h 1351878"/>
              <a:gd name="connsiteX5" fmla="*/ 842682 w 1635162"/>
              <a:gd name="connsiteY5" fmla="*/ 394447 h 1351878"/>
              <a:gd name="connsiteX6" fmla="*/ 874955 w 1635162"/>
              <a:gd name="connsiteY6" fmla="*/ 415963 h 1351878"/>
              <a:gd name="connsiteX7" fmla="*/ 986118 w 1635162"/>
              <a:gd name="connsiteY7" fmla="*/ 480509 h 1351878"/>
              <a:gd name="connsiteX8" fmla="*/ 1104452 w 1635162"/>
              <a:gd name="connsiteY8" fmla="*/ 552226 h 1351878"/>
              <a:gd name="connsiteX9" fmla="*/ 1222786 w 1635162"/>
              <a:gd name="connsiteY9" fmla="*/ 631116 h 1351878"/>
              <a:gd name="connsiteX10" fmla="*/ 1269402 w 1635162"/>
              <a:gd name="connsiteY10" fmla="*/ 670560 h 1351878"/>
              <a:gd name="connsiteX11" fmla="*/ 1312433 w 1635162"/>
              <a:gd name="connsiteY11" fmla="*/ 681318 h 1351878"/>
              <a:gd name="connsiteX12" fmla="*/ 1391322 w 1635162"/>
              <a:gd name="connsiteY12" fmla="*/ 699247 h 1351878"/>
              <a:gd name="connsiteX13" fmla="*/ 1455868 w 1635162"/>
              <a:gd name="connsiteY13" fmla="*/ 720763 h 1351878"/>
              <a:gd name="connsiteX14" fmla="*/ 1491727 w 1635162"/>
              <a:gd name="connsiteY14" fmla="*/ 735106 h 1351878"/>
              <a:gd name="connsiteX15" fmla="*/ 1509656 w 1635162"/>
              <a:gd name="connsiteY15" fmla="*/ 745864 h 1351878"/>
              <a:gd name="connsiteX16" fmla="*/ 1516828 w 1635162"/>
              <a:gd name="connsiteY16" fmla="*/ 760207 h 1351878"/>
              <a:gd name="connsiteX17" fmla="*/ 1531172 w 1635162"/>
              <a:gd name="connsiteY17" fmla="*/ 799652 h 1351878"/>
              <a:gd name="connsiteX18" fmla="*/ 1552687 w 1635162"/>
              <a:gd name="connsiteY18" fmla="*/ 867784 h 1351878"/>
              <a:gd name="connsiteX19" fmla="*/ 1581374 w 1635162"/>
              <a:gd name="connsiteY19" fmla="*/ 957431 h 1351878"/>
              <a:gd name="connsiteX20" fmla="*/ 1606475 w 1635162"/>
              <a:gd name="connsiteY20" fmla="*/ 1043492 h 1351878"/>
              <a:gd name="connsiteX21" fmla="*/ 1624405 w 1635162"/>
              <a:gd name="connsiteY21" fmla="*/ 1125967 h 1351878"/>
              <a:gd name="connsiteX22" fmla="*/ 1635162 w 1635162"/>
              <a:gd name="connsiteY22" fmla="*/ 1186927 h 1351878"/>
              <a:gd name="connsiteX23" fmla="*/ 1635162 w 1635162"/>
              <a:gd name="connsiteY23" fmla="*/ 1240716 h 1351878"/>
              <a:gd name="connsiteX24" fmla="*/ 1627991 w 1635162"/>
              <a:gd name="connsiteY24" fmla="*/ 1280160 h 1351878"/>
              <a:gd name="connsiteX25" fmla="*/ 1602889 w 1635162"/>
              <a:gd name="connsiteY25" fmla="*/ 1323191 h 1351878"/>
              <a:gd name="connsiteX26" fmla="*/ 1577788 w 1635162"/>
              <a:gd name="connsiteY26" fmla="*/ 1344706 h 1351878"/>
              <a:gd name="connsiteX27" fmla="*/ 1563445 w 1635162"/>
              <a:gd name="connsiteY27" fmla="*/ 1351878 h 1351878"/>
              <a:gd name="connsiteX28" fmla="*/ 1556273 w 1635162"/>
              <a:gd name="connsiteY28" fmla="*/ 1351878 h 1351878"/>
              <a:gd name="connsiteX29" fmla="*/ 1520414 w 1635162"/>
              <a:gd name="connsiteY29" fmla="*/ 1341120 h 1351878"/>
              <a:gd name="connsiteX30" fmla="*/ 1437939 w 1635162"/>
              <a:gd name="connsiteY30" fmla="*/ 1301676 h 1351878"/>
              <a:gd name="connsiteX31" fmla="*/ 1333948 w 1635162"/>
              <a:gd name="connsiteY31" fmla="*/ 1262231 h 1351878"/>
              <a:gd name="connsiteX32" fmla="*/ 1219200 w 1635162"/>
              <a:gd name="connsiteY32" fmla="*/ 1229958 h 1351878"/>
              <a:gd name="connsiteX33" fmla="*/ 1118795 w 1635162"/>
              <a:gd name="connsiteY33" fmla="*/ 1208443 h 1351878"/>
              <a:gd name="connsiteX34" fmla="*/ 1018391 w 1635162"/>
              <a:gd name="connsiteY34" fmla="*/ 1194099 h 1351878"/>
              <a:gd name="connsiteX35" fmla="*/ 939501 w 1635162"/>
              <a:gd name="connsiteY35" fmla="*/ 1194099 h 1351878"/>
              <a:gd name="connsiteX36" fmla="*/ 796066 w 1635162"/>
              <a:gd name="connsiteY36" fmla="*/ 1194099 h 1351878"/>
              <a:gd name="connsiteX37" fmla="*/ 717176 w 1635162"/>
              <a:gd name="connsiteY37" fmla="*/ 1201271 h 1351878"/>
              <a:gd name="connsiteX38" fmla="*/ 684904 w 1635162"/>
              <a:gd name="connsiteY38" fmla="*/ 1194099 h 1351878"/>
              <a:gd name="connsiteX39" fmla="*/ 670560 w 1635162"/>
              <a:gd name="connsiteY39" fmla="*/ 1190513 h 1351878"/>
              <a:gd name="connsiteX40" fmla="*/ 659802 w 1635162"/>
              <a:gd name="connsiteY40" fmla="*/ 1183341 h 1351878"/>
              <a:gd name="connsiteX41" fmla="*/ 659802 w 1635162"/>
              <a:gd name="connsiteY41" fmla="*/ 1176170 h 1351878"/>
              <a:gd name="connsiteX42" fmla="*/ 666974 w 1635162"/>
              <a:gd name="connsiteY42" fmla="*/ 1161826 h 1351878"/>
              <a:gd name="connsiteX43" fmla="*/ 681318 w 1635162"/>
              <a:gd name="connsiteY43" fmla="*/ 1151069 h 1351878"/>
              <a:gd name="connsiteX44" fmla="*/ 724348 w 1635162"/>
              <a:gd name="connsiteY44" fmla="*/ 1129553 h 1351878"/>
              <a:gd name="connsiteX45" fmla="*/ 846268 w 1635162"/>
              <a:gd name="connsiteY45" fmla="*/ 1100866 h 1351878"/>
              <a:gd name="connsiteX46" fmla="*/ 1054249 w 1635162"/>
              <a:gd name="connsiteY46" fmla="*/ 1032734 h 1351878"/>
              <a:gd name="connsiteX47" fmla="*/ 1183341 w 1635162"/>
              <a:gd name="connsiteY47" fmla="*/ 975360 h 1351878"/>
              <a:gd name="connsiteX48" fmla="*/ 1215614 w 1635162"/>
              <a:gd name="connsiteY48" fmla="*/ 953845 h 1351878"/>
              <a:gd name="connsiteX49" fmla="*/ 1233544 w 1635162"/>
              <a:gd name="connsiteY49" fmla="*/ 925158 h 1351878"/>
              <a:gd name="connsiteX50" fmla="*/ 1237129 w 1635162"/>
              <a:gd name="connsiteY50" fmla="*/ 889299 h 1351878"/>
              <a:gd name="connsiteX51" fmla="*/ 1229958 w 1635162"/>
              <a:gd name="connsiteY51" fmla="*/ 860612 h 1351878"/>
              <a:gd name="connsiteX52" fmla="*/ 1208442 w 1635162"/>
              <a:gd name="connsiteY52" fmla="*/ 821167 h 1351878"/>
              <a:gd name="connsiteX53" fmla="*/ 1179755 w 1635162"/>
              <a:gd name="connsiteY53" fmla="*/ 796066 h 1351878"/>
              <a:gd name="connsiteX54" fmla="*/ 1115209 w 1635162"/>
              <a:gd name="connsiteY54" fmla="*/ 749450 h 1351878"/>
              <a:gd name="connsiteX55" fmla="*/ 864198 w 1635162"/>
              <a:gd name="connsiteY55" fmla="*/ 588085 h 1351878"/>
              <a:gd name="connsiteX56" fmla="*/ 620358 w 1635162"/>
              <a:gd name="connsiteY56" fmla="*/ 437478 h 1351878"/>
              <a:gd name="connsiteX57" fmla="*/ 222325 w 1635162"/>
              <a:gd name="connsiteY57" fmla="*/ 211567 h 1351878"/>
              <a:gd name="connsiteX58" fmla="*/ 0 w 1635162"/>
              <a:gd name="connsiteY58" fmla="*/ 93233 h 1351878"/>
              <a:gd name="connsiteX0" fmla="*/ 86061 w 1498898"/>
              <a:gd name="connsiteY0" fmla="*/ 211567 h 1351878"/>
              <a:gd name="connsiteX1" fmla="*/ 0 w 1498898"/>
              <a:gd name="connsiteY1" fmla="*/ 0 h 1351878"/>
              <a:gd name="connsiteX2" fmla="*/ 182880 w 1498898"/>
              <a:gd name="connsiteY2" fmla="*/ 96819 h 1351878"/>
              <a:gd name="connsiteX3" fmla="*/ 408790 w 1498898"/>
              <a:gd name="connsiteY3" fmla="*/ 218739 h 1351878"/>
              <a:gd name="connsiteX4" fmla="*/ 620357 w 1498898"/>
              <a:gd name="connsiteY4" fmla="*/ 340659 h 1351878"/>
              <a:gd name="connsiteX5" fmla="*/ 706418 w 1498898"/>
              <a:gd name="connsiteY5" fmla="*/ 394447 h 1351878"/>
              <a:gd name="connsiteX6" fmla="*/ 738691 w 1498898"/>
              <a:gd name="connsiteY6" fmla="*/ 415963 h 1351878"/>
              <a:gd name="connsiteX7" fmla="*/ 849854 w 1498898"/>
              <a:gd name="connsiteY7" fmla="*/ 480509 h 1351878"/>
              <a:gd name="connsiteX8" fmla="*/ 968188 w 1498898"/>
              <a:gd name="connsiteY8" fmla="*/ 552226 h 1351878"/>
              <a:gd name="connsiteX9" fmla="*/ 1086522 w 1498898"/>
              <a:gd name="connsiteY9" fmla="*/ 631116 h 1351878"/>
              <a:gd name="connsiteX10" fmla="*/ 1133138 w 1498898"/>
              <a:gd name="connsiteY10" fmla="*/ 670560 h 1351878"/>
              <a:gd name="connsiteX11" fmla="*/ 1176169 w 1498898"/>
              <a:gd name="connsiteY11" fmla="*/ 681318 h 1351878"/>
              <a:gd name="connsiteX12" fmla="*/ 1255058 w 1498898"/>
              <a:gd name="connsiteY12" fmla="*/ 699247 h 1351878"/>
              <a:gd name="connsiteX13" fmla="*/ 1319604 w 1498898"/>
              <a:gd name="connsiteY13" fmla="*/ 720763 h 1351878"/>
              <a:gd name="connsiteX14" fmla="*/ 1355463 w 1498898"/>
              <a:gd name="connsiteY14" fmla="*/ 735106 h 1351878"/>
              <a:gd name="connsiteX15" fmla="*/ 1373392 w 1498898"/>
              <a:gd name="connsiteY15" fmla="*/ 745864 h 1351878"/>
              <a:gd name="connsiteX16" fmla="*/ 1380564 w 1498898"/>
              <a:gd name="connsiteY16" fmla="*/ 760207 h 1351878"/>
              <a:gd name="connsiteX17" fmla="*/ 1394908 w 1498898"/>
              <a:gd name="connsiteY17" fmla="*/ 799652 h 1351878"/>
              <a:gd name="connsiteX18" fmla="*/ 1416423 w 1498898"/>
              <a:gd name="connsiteY18" fmla="*/ 867784 h 1351878"/>
              <a:gd name="connsiteX19" fmla="*/ 1445110 w 1498898"/>
              <a:gd name="connsiteY19" fmla="*/ 957431 h 1351878"/>
              <a:gd name="connsiteX20" fmla="*/ 1470211 w 1498898"/>
              <a:gd name="connsiteY20" fmla="*/ 1043492 h 1351878"/>
              <a:gd name="connsiteX21" fmla="*/ 1488141 w 1498898"/>
              <a:gd name="connsiteY21" fmla="*/ 1125967 h 1351878"/>
              <a:gd name="connsiteX22" fmla="*/ 1498898 w 1498898"/>
              <a:gd name="connsiteY22" fmla="*/ 1186927 h 1351878"/>
              <a:gd name="connsiteX23" fmla="*/ 1498898 w 1498898"/>
              <a:gd name="connsiteY23" fmla="*/ 1240716 h 1351878"/>
              <a:gd name="connsiteX24" fmla="*/ 1491727 w 1498898"/>
              <a:gd name="connsiteY24" fmla="*/ 1280160 h 1351878"/>
              <a:gd name="connsiteX25" fmla="*/ 1466625 w 1498898"/>
              <a:gd name="connsiteY25" fmla="*/ 1323191 h 1351878"/>
              <a:gd name="connsiteX26" fmla="*/ 1441524 w 1498898"/>
              <a:gd name="connsiteY26" fmla="*/ 1344706 h 1351878"/>
              <a:gd name="connsiteX27" fmla="*/ 1427181 w 1498898"/>
              <a:gd name="connsiteY27" fmla="*/ 1351878 h 1351878"/>
              <a:gd name="connsiteX28" fmla="*/ 1420009 w 1498898"/>
              <a:gd name="connsiteY28" fmla="*/ 1351878 h 1351878"/>
              <a:gd name="connsiteX29" fmla="*/ 1384150 w 1498898"/>
              <a:gd name="connsiteY29" fmla="*/ 1341120 h 1351878"/>
              <a:gd name="connsiteX30" fmla="*/ 1301675 w 1498898"/>
              <a:gd name="connsiteY30" fmla="*/ 1301676 h 1351878"/>
              <a:gd name="connsiteX31" fmla="*/ 1197684 w 1498898"/>
              <a:gd name="connsiteY31" fmla="*/ 1262231 h 1351878"/>
              <a:gd name="connsiteX32" fmla="*/ 1082936 w 1498898"/>
              <a:gd name="connsiteY32" fmla="*/ 1229958 h 1351878"/>
              <a:gd name="connsiteX33" fmla="*/ 982531 w 1498898"/>
              <a:gd name="connsiteY33" fmla="*/ 1208443 h 1351878"/>
              <a:gd name="connsiteX34" fmla="*/ 882127 w 1498898"/>
              <a:gd name="connsiteY34" fmla="*/ 1194099 h 1351878"/>
              <a:gd name="connsiteX35" fmla="*/ 803237 w 1498898"/>
              <a:gd name="connsiteY35" fmla="*/ 1194099 h 1351878"/>
              <a:gd name="connsiteX36" fmla="*/ 659802 w 1498898"/>
              <a:gd name="connsiteY36" fmla="*/ 1194099 h 1351878"/>
              <a:gd name="connsiteX37" fmla="*/ 580912 w 1498898"/>
              <a:gd name="connsiteY37" fmla="*/ 1201271 h 1351878"/>
              <a:gd name="connsiteX38" fmla="*/ 548640 w 1498898"/>
              <a:gd name="connsiteY38" fmla="*/ 1194099 h 1351878"/>
              <a:gd name="connsiteX39" fmla="*/ 534296 w 1498898"/>
              <a:gd name="connsiteY39" fmla="*/ 1190513 h 1351878"/>
              <a:gd name="connsiteX40" fmla="*/ 523538 w 1498898"/>
              <a:gd name="connsiteY40" fmla="*/ 1183341 h 1351878"/>
              <a:gd name="connsiteX41" fmla="*/ 523538 w 1498898"/>
              <a:gd name="connsiteY41" fmla="*/ 1176170 h 1351878"/>
              <a:gd name="connsiteX42" fmla="*/ 530710 w 1498898"/>
              <a:gd name="connsiteY42" fmla="*/ 1161826 h 1351878"/>
              <a:gd name="connsiteX43" fmla="*/ 545054 w 1498898"/>
              <a:gd name="connsiteY43" fmla="*/ 1151069 h 1351878"/>
              <a:gd name="connsiteX44" fmla="*/ 588084 w 1498898"/>
              <a:gd name="connsiteY44" fmla="*/ 1129553 h 1351878"/>
              <a:gd name="connsiteX45" fmla="*/ 710004 w 1498898"/>
              <a:gd name="connsiteY45" fmla="*/ 1100866 h 1351878"/>
              <a:gd name="connsiteX46" fmla="*/ 917985 w 1498898"/>
              <a:gd name="connsiteY46" fmla="*/ 1032734 h 1351878"/>
              <a:gd name="connsiteX47" fmla="*/ 1047077 w 1498898"/>
              <a:gd name="connsiteY47" fmla="*/ 975360 h 1351878"/>
              <a:gd name="connsiteX48" fmla="*/ 1079350 w 1498898"/>
              <a:gd name="connsiteY48" fmla="*/ 953845 h 1351878"/>
              <a:gd name="connsiteX49" fmla="*/ 1097280 w 1498898"/>
              <a:gd name="connsiteY49" fmla="*/ 925158 h 1351878"/>
              <a:gd name="connsiteX50" fmla="*/ 1100865 w 1498898"/>
              <a:gd name="connsiteY50" fmla="*/ 889299 h 1351878"/>
              <a:gd name="connsiteX51" fmla="*/ 1093694 w 1498898"/>
              <a:gd name="connsiteY51" fmla="*/ 860612 h 1351878"/>
              <a:gd name="connsiteX52" fmla="*/ 1072178 w 1498898"/>
              <a:gd name="connsiteY52" fmla="*/ 821167 h 1351878"/>
              <a:gd name="connsiteX53" fmla="*/ 1043491 w 1498898"/>
              <a:gd name="connsiteY53" fmla="*/ 796066 h 1351878"/>
              <a:gd name="connsiteX54" fmla="*/ 978945 w 1498898"/>
              <a:gd name="connsiteY54" fmla="*/ 749450 h 1351878"/>
              <a:gd name="connsiteX55" fmla="*/ 727934 w 1498898"/>
              <a:gd name="connsiteY55" fmla="*/ 588085 h 1351878"/>
              <a:gd name="connsiteX56" fmla="*/ 484094 w 1498898"/>
              <a:gd name="connsiteY56" fmla="*/ 437478 h 1351878"/>
              <a:gd name="connsiteX57" fmla="*/ 86061 w 1498898"/>
              <a:gd name="connsiteY57" fmla="*/ 211567 h 1351878"/>
              <a:gd name="connsiteX0" fmla="*/ 0 w 1412837"/>
              <a:gd name="connsiteY0" fmla="*/ 114748 h 1255059"/>
              <a:gd name="connsiteX1" fmla="*/ 96819 w 1412837"/>
              <a:gd name="connsiteY1" fmla="*/ 0 h 1255059"/>
              <a:gd name="connsiteX2" fmla="*/ 322729 w 1412837"/>
              <a:gd name="connsiteY2" fmla="*/ 121920 h 1255059"/>
              <a:gd name="connsiteX3" fmla="*/ 534296 w 1412837"/>
              <a:gd name="connsiteY3" fmla="*/ 243840 h 1255059"/>
              <a:gd name="connsiteX4" fmla="*/ 620357 w 1412837"/>
              <a:gd name="connsiteY4" fmla="*/ 297628 h 1255059"/>
              <a:gd name="connsiteX5" fmla="*/ 652630 w 1412837"/>
              <a:gd name="connsiteY5" fmla="*/ 319144 h 1255059"/>
              <a:gd name="connsiteX6" fmla="*/ 763793 w 1412837"/>
              <a:gd name="connsiteY6" fmla="*/ 383690 h 1255059"/>
              <a:gd name="connsiteX7" fmla="*/ 882127 w 1412837"/>
              <a:gd name="connsiteY7" fmla="*/ 455407 h 1255059"/>
              <a:gd name="connsiteX8" fmla="*/ 1000461 w 1412837"/>
              <a:gd name="connsiteY8" fmla="*/ 534297 h 1255059"/>
              <a:gd name="connsiteX9" fmla="*/ 1047077 w 1412837"/>
              <a:gd name="connsiteY9" fmla="*/ 573741 h 1255059"/>
              <a:gd name="connsiteX10" fmla="*/ 1090108 w 1412837"/>
              <a:gd name="connsiteY10" fmla="*/ 584499 h 1255059"/>
              <a:gd name="connsiteX11" fmla="*/ 1168997 w 1412837"/>
              <a:gd name="connsiteY11" fmla="*/ 602428 h 1255059"/>
              <a:gd name="connsiteX12" fmla="*/ 1233543 w 1412837"/>
              <a:gd name="connsiteY12" fmla="*/ 623944 h 1255059"/>
              <a:gd name="connsiteX13" fmla="*/ 1269402 w 1412837"/>
              <a:gd name="connsiteY13" fmla="*/ 638287 h 1255059"/>
              <a:gd name="connsiteX14" fmla="*/ 1287331 w 1412837"/>
              <a:gd name="connsiteY14" fmla="*/ 649045 h 1255059"/>
              <a:gd name="connsiteX15" fmla="*/ 1294503 w 1412837"/>
              <a:gd name="connsiteY15" fmla="*/ 663388 h 1255059"/>
              <a:gd name="connsiteX16" fmla="*/ 1308847 w 1412837"/>
              <a:gd name="connsiteY16" fmla="*/ 702833 h 1255059"/>
              <a:gd name="connsiteX17" fmla="*/ 1330362 w 1412837"/>
              <a:gd name="connsiteY17" fmla="*/ 770965 h 1255059"/>
              <a:gd name="connsiteX18" fmla="*/ 1359049 w 1412837"/>
              <a:gd name="connsiteY18" fmla="*/ 860612 h 1255059"/>
              <a:gd name="connsiteX19" fmla="*/ 1384150 w 1412837"/>
              <a:gd name="connsiteY19" fmla="*/ 946673 h 1255059"/>
              <a:gd name="connsiteX20" fmla="*/ 1402080 w 1412837"/>
              <a:gd name="connsiteY20" fmla="*/ 1029148 h 1255059"/>
              <a:gd name="connsiteX21" fmla="*/ 1412837 w 1412837"/>
              <a:gd name="connsiteY21" fmla="*/ 1090108 h 1255059"/>
              <a:gd name="connsiteX22" fmla="*/ 1412837 w 1412837"/>
              <a:gd name="connsiteY22" fmla="*/ 1143897 h 1255059"/>
              <a:gd name="connsiteX23" fmla="*/ 1405666 w 1412837"/>
              <a:gd name="connsiteY23" fmla="*/ 1183341 h 1255059"/>
              <a:gd name="connsiteX24" fmla="*/ 1380564 w 1412837"/>
              <a:gd name="connsiteY24" fmla="*/ 1226372 h 1255059"/>
              <a:gd name="connsiteX25" fmla="*/ 1355463 w 1412837"/>
              <a:gd name="connsiteY25" fmla="*/ 1247887 h 1255059"/>
              <a:gd name="connsiteX26" fmla="*/ 1341120 w 1412837"/>
              <a:gd name="connsiteY26" fmla="*/ 1255059 h 1255059"/>
              <a:gd name="connsiteX27" fmla="*/ 1333948 w 1412837"/>
              <a:gd name="connsiteY27" fmla="*/ 1255059 h 1255059"/>
              <a:gd name="connsiteX28" fmla="*/ 1298089 w 1412837"/>
              <a:gd name="connsiteY28" fmla="*/ 1244301 h 1255059"/>
              <a:gd name="connsiteX29" fmla="*/ 1215614 w 1412837"/>
              <a:gd name="connsiteY29" fmla="*/ 1204857 h 1255059"/>
              <a:gd name="connsiteX30" fmla="*/ 1111623 w 1412837"/>
              <a:gd name="connsiteY30" fmla="*/ 1165412 h 1255059"/>
              <a:gd name="connsiteX31" fmla="*/ 996875 w 1412837"/>
              <a:gd name="connsiteY31" fmla="*/ 1133139 h 1255059"/>
              <a:gd name="connsiteX32" fmla="*/ 896470 w 1412837"/>
              <a:gd name="connsiteY32" fmla="*/ 1111624 h 1255059"/>
              <a:gd name="connsiteX33" fmla="*/ 796066 w 1412837"/>
              <a:gd name="connsiteY33" fmla="*/ 1097280 h 1255059"/>
              <a:gd name="connsiteX34" fmla="*/ 717176 w 1412837"/>
              <a:gd name="connsiteY34" fmla="*/ 1097280 h 1255059"/>
              <a:gd name="connsiteX35" fmla="*/ 573741 w 1412837"/>
              <a:gd name="connsiteY35" fmla="*/ 1097280 h 1255059"/>
              <a:gd name="connsiteX36" fmla="*/ 494851 w 1412837"/>
              <a:gd name="connsiteY36" fmla="*/ 1104452 h 1255059"/>
              <a:gd name="connsiteX37" fmla="*/ 462579 w 1412837"/>
              <a:gd name="connsiteY37" fmla="*/ 1097280 h 1255059"/>
              <a:gd name="connsiteX38" fmla="*/ 448235 w 1412837"/>
              <a:gd name="connsiteY38" fmla="*/ 1093694 h 1255059"/>
              <a:gd name="connsiteX39" fmla="*/ 437477 w 1412837"/>
              <a:gd name="connsiteY39" fmla="*/ 1086522 h 1255059"/>
              <a:gd name="connsiteX40" fmla="*/ 437477 w 1412837"/>
              <a:gd name="connsiteY40" fmla="*/ 1079351 h 1255059"/>
              <a:gd name="connsiteX41" fmla="*/ 444649 w 1412837"/>
              <a:gd name="connsiteY41" fmla="*/ 1065007 h 1255059"/>
              <a:gd name="connsiteX42" fmla="*/ 458993 w 1412837"/>
              <a:gd name="connsiteY42" fmla="*/ 1054250 h 1255059"/>
              <a:gd name="connsiteX43" fmla="*/ 502023 w 1412837"/>
              <a:gd name="connsiteY43" fmla="*/ 1032734 h 1255059"/>
              <a:gd name="connsiteX44" fmla="*/ 623943 w 1412837"/>
              <a:gd name="connsiteY44" fmla="*/ 1004047 h 1255059"/>
              <a:gd name="connsiteX45" fmla="*/ 831924 w 1412837"/>
              <a:gd name="connsiteY45" fmla="*/ 935915 h 1255059"/>
              <a:gd name="connsiteX46" fmla="*/ 961016 w 1412837"/>
              <a:gd name="connsiteY46" fmla="*/ 878541 h 1255059"/>
              <a:gd name="connsiteX47" fmla="*/ 993289 w 1412837"/>
              <a:gd name="connsiteY47" fmla="*/ 857026 h 1255059"/>
              <a:gd name="connsiteX48" fmla="*/ 1011219 w 1412837"/>
              <a:gd name="connsiteY48" fmla="*/ 828339 h 1255059"/>
              <a:gd name="connsiteX49" fmla="*/ 1014804 w 1412837"/>
              <a:gd name="connsiteY49" fmla="*/ 792480 h 1255059"/>
              <a:gd name="connsiteX50" fmla="*/ 1007633 w 1412837"/>
              <a:gd name="connsiteY50" fmla="*/ 763793 h 1255059"/>
              <a:gd name="connsiteX51" fmla="*/ 986117 w 1412837"/>
              <a:gd name="connsiteY51" fmla="*/ 724348 h 1255059"/>
              <a:gd name="connsiteX52" fmla="*/ 957430 w 1412837"/>
              <a:gd name="connsiteY52" fmla="*/ 699247 h 1255059"/>
              <a:gd name="connsiteX53" fmla="*/ 892884 w 1412837"/>
              <a:gd name="connsiteY53" fmla="*/ 652631 h 1255059"/>
              <a:gd name="connsiteX54" fmla="*/ 641873 w 1412837"/>
              <a:gd name="connsiteY54" fmla="*/ 491266 h 1255059"/>
              <a:gd name="connsiteX55" fmla="*/ 398033 w 1412837"/>
              <a:gd name="connsiteY55" fmla="*/ 340659 h 1255059"/>
              <a:gd name="connsiteX56" fmla="*/ 0 w 1412837"/>
              <a:gd name="connsiteY56" fmla="*/ 114748 h 1255059"/>
              <a:gd name="connsiteX0" fmla="*/ 0 w 1412837"/>
              <a:gd name="connsiteY0" fmla="*/ 0 h 1140311"/>
              <a:gd name="connsiteX1" fmla="*/ 322729 w 1412837"/>
              <a:gd name="connsiteY1" fmla="*/ 7172 h 1140311"/>
              <a:gd name="connsiteX2" fmla="*/ 534296 w 1412837"/>
              <a:gd name="connsiteY2" fmla="*/ 129092 h 1140311"/>
              <a:gd name="connsiteX3" fmla="*/ 620357 w 1412837"/>
              <a:gd name="connsiteY3" fmla="*/ 182880 h 1140311"/>
              <a:gd name="connsiteX4" fmla="*/ 652630 w 1412837"/>
              <a:gd name="connsiteY4" fmla="*/ 204396 h 1140311"/>
              <a:gd name="connsiteX5" fmla="*/ 763793 w 1412837"/>
              <a:gd name="connsiteY5" fmla="*/ 268942 h 1140311"/>
              <a:gd name="connsiteX6" fmla="*/ 882127 w 1412837"/>
              <a:gd name="connsiteY6" fmla="*/ 340659 h 1140311"/>
              <a:gd name="connsiteX7" fmla="*/ 1000461 w 1412837"/>
              <a:gd name="connsiteY7" fmla="*/ 419549 h 1140311"/>
              <a:gd name="connsiteX8" fmla="*/ 1047077 w 1412837"/>
              <a:gd name="connsiteY8" fmla="*/ 458993 h 1140311"/>
              <a:gd name="connsiteX9" fmla="*/ 1090108 w 1412837"/>
              <a:gd name="connsiteY9" fmla="*/ 469751 h 1140311"/>
              <a:gd name="connsiteX10" fmla="*/ 1168997 w 1412837"/>
              <a:gd name="connsiteY10" fmla="*/ 487680 h 1140311"/>
              <a:gd name="connsiteX11" fmla="*/ 1233543 w 1412837"/>
              <a:gd name="connsiteY11" fmla="*/ 509196 h 1140311"/>
              <a:gd name="connsiteX12" fmla="*/ 1269402 w 1412837"/>
              <a:gd name="connsiteY12" fmla="*/ 523539 h 1140311"/>
              <a:gd name="connsiteX13" fmla="*/ 1287331 w 1412837"/>
              <a:gd name="connsiteY13" fmla="*/ 534297 h 1140311"/>
              <a:gd name="connsiteX14" fmla="*/ 1294503 w 1412837"/>
              <a:gd name="connsiteY14" fmla="*/ 548640 h 1140311"/>
              <a:gd name="connsiteX15" fmla="*/ 1308847 w 1412837"/>
              <a:gd name="connsiteY15" fmla="*/ 588085 h 1140311"/>
              <a:gd name="connsiteX16" fmla="*/ 1330362 w 1412837"/>
              <a:gd name="connsiteY16" fmla="*/ 656217 h 1140311"/>
              <a:gd name="connsiteX17" fmla="*/ 1359049 w 1412837"/>
              <a:gd name="connsiteY17" fmla="*/ 745864 h 1140311"/>
              <a:gd name="connsiteX18" fmla="*/ 1384150 w 1412837"/>
              <a:gd name="connsiteY18" fmla="*/ 831925 h 1140311"/>
              <a:gd name="connsiteX19" fmla="*/ 1402080 w 1412837"/>
              <a:gd name="connsiteY19" fmla="*/ 914400 h 1140311"/>
              <a:gd name="connsiteX20" fmla="*/ 1412837 w 1412837"/>
              <a:gd name="connsiteY20" fmla="*/ 975360 h 1140311"/>
              <a:gd name="connsiteX21" fmla="*/ 1412837 w 1412837"/>
              <a:gd name="connsiteY21" fmla="*/ 1029149 h 1140311"/>
              <a:gd name="connsiteX22" fmla="*/ 1405666 w 1412837"/>
              <a:gd name="connsiteY22" fmla="*/ 1068593 h 1140311"/>
              <a:gd name="connsiteX23" fmla="*/ 1380564 w 1412837"/>
              <a:gd name="connsiteY23" fmla="*/ 1111624 h 1140311"/>
              <a:gd name="connsiteX24" fmla="*/ 1355463 w 1412837"/>
              <a:gd name="connsiteY24" fmla="*/ 1133139 h 1140311"/>
              <a:gd name="connsiteX25" fmla="*/ 1341120 w 1412837"/>
              <a:gd name="connsiteY25" fmla="*/ 1140311 h 1140311"/>
              <a:gd name="connsiteX26" fmla="*/ 1333948 w 1412837"/>
              <a:gd name="connsiteY26" fmla="*/ 1140311 h 1140311"/>
              <a:gd name="connsiteX27" fmla="*/ 1298089 w 1412837"/>
              <a:gd name="connsiteY27" fmla="*/ 1129553 h 1140311"/>
              <a:gd name="connsiteX28" fmla="*/ 1215614 w 1412837"/>
              <a:gd name="connsiteY28" fmla="*/ 1090109 h 1140311"/>
              <a:gd name="connsiteX29" fmla="*/ 1111623 w 1412837"/>
              <a:gd name="connsiteY29" fmla="*/ 1050664 h 1140311"/>
              <a:gd name="connsiteX30" fmla="*/ 996875 w 1412837"/>
              <a:gd name="connsiteY30" fmla="*/ 1018391 h 1140311"/>
              <a:gd name="connsiteX31" fmla="*/ 896470 w 1412837"/>
              <a:gd name="connsiteY31" fmla="*/ 996876 h 1140311"/>
              <a:gd name="connsiteX32" fmla="*/ 796066 w 1412837"/>
              <a:gd name="connsiteY32" fmla="*/ 982532 h 1140311"/>
              <a:gd name="connsiteX33" fmla="*/ 717176 w 1412837"/>
              <a:gd name="connsiteY33" fmla="*/ 982532 h 1140311"/>
              <a:gd name="connsiteX34" fmla="*/ 573741 w 1412837"/>
              <a:gd name="connsiteY34" fmla="*/ 982532 h 1140311"/>
              <a:gd name="connsiteX35" fmla="*/ 494851 w 1412837"/>
              <a:gd name="connsiteY35" fmla="*/ 989704 h 1140311"/>
              <a:gd name="connsiteX36" fmla="*/ 462579 w 1412837"/>
              <a:gd name="connsiteY36" fmla="*/ 982532 h 1140311"/>
              <a:gd name="connsiteX37" fmla="*/ 448235 w 1412837"/>
              <a:gd name="connsiteY37" fmla="*/ 978946 h 1140311"/>
              <a:gd name="connsiteX38" fmla="*/ 437477 w 1412837"/>
              <a:gd name="connsiteY38" fmla="*/ 971774 h 1140311"/>
              <a:gd name="connsiteX39" fmla="*/ 437477 w 1412837"/>
              <a:gd name="connsiteY39" fmla="*/ 964603 h 1140311"/>
              <a:gd name="connsiteX40" fmla="*/ 444649 w 1412837"/>
              <a:gd name="connsiteY40" fmla="*/ 950259 h 1140311"/>
              <a:gd name="connsiteX41" fmla="*/ 458993 w 1412837"/>
              <a:gd name="connsiteY41" fmla="*/ 939502 h 1140311"/>
              <a:gd name="connsiteX42" fmla="*/ 502023 w 1412837"/>
              <a:gd name="connsiteY42" fmla="*/ 917986 h 1140311"/>
              <a:gd name="connsiteX43" fmla="*/ 623943 w 1412837"/>
              <a:gd name="connsiteY43" fmla="*/ 889299 h 1140311"/>
              <a:gd name="connsiteX44" fmla="*/ 831924 w 1412837"/>
              <a:gd name="connsiteY44" fmla="*/ 821167 h 1140311"/>
              <a:gd name="connsiteX45" fmla="*/ 961016 w 1412837"/>
              <a:gd name="connsiteY45" fmla="*/ 763793 h 1140311"/>
              <a:gd name="connsiteX46" fmla="*/ 993289 w 1412837"/>
              <a:gd name="connsiteY46" fmla="*/ 742278 h 1140311"/>
              <a:gd name="connsiteX47" fmla="*/ 1011219 w 1412837"/>
              <a:gd name="connsiteY47" fmla="*/ 713591 h 1140311"/>
              <a:gd name="connsiteX48" fmla="*/ 1014804 w 1412837"/>
              <a:gd name="connsiteY48" fmla="*/ 677732 h 1140311"/>
              <a:gd name="connsiteX49" fmla="*/ 1007633 w 1412837"/>
              <a:gd name="connsiteY49" fmla="*/ 649045 h 1140311"/>
              <a:gd name="connsiteX50" fmla="*/ 986117 w 1412837"/>
              <a:gd name="connsiteY50" fmla="*/ 609600 h 1140311"/>
              <a:gd name="connsiteX51" fmla="*/ 957430 w 1412837"/>
              <a:gd name="connsiteY51" fmla="*/ 584499 h 1140311"/>
              <a:gd name="connsiteX52" fmla="*/ 892884 w 1412837"/>
              <a:gd name="connsiteY52" fmla="*/ 537883 h 1140311"/>
              <a:gd name="connsiteX53" fmla="*/ 641873 w 1412837"/>
              <a:gd name="connsiteY53" fmla="*/ 376518 h 1140311"/>
              <a:gd name="connsiteX54" fmla="*/ 398033 w 1412837"/>
              <a:gd name="connsiteY54" fmla="*/ 225911 h 1140311"/>
              <a:gd name="connsiteX55" fmla="*/ 0 w 1412837"/>
              <a:gd name="connsiteY55" fmla="*/ 0 h 1140311"/>
              <a:gd name="connsiteX0" fmla="*/ 75304 w 1090108"/>
              <a:gd name="connsiteY0" fmla="*/ 218739 h 1133139"/>
              <a:gd name="connsiteX1" fmla="*/ 0 w 1090108"/>
              <a:gd name="connsiteY1" fmla="*/ 0 h 1133139"/>
              <a:gd name="connsiteX2" fmla="*/ 211567 w 1090108"/>
              <a:gd name="connsiteY2" fmla="*/ 121920 h 1133139"/>
              <a:gd name="connsiteX3" fmla="*/ 297628 w 1090108"/>
              <a:gd name="connsiteY3" fmla="*/ 175708 h 1133139"/>
              <a:gd name="connsiteX4" fmla="*/ 329901 w 1090108"/>
              <a:gd name="connsiteY4" fmla="*/ 197224 h 1133139"/>
              <a:gd name="connsiteX5" fmla="*/ 441064 w 1090108"/>
              <a:gd name="connsiteY5" fmla="*/ 261770 h 1133139"/>
              <a:gd name="connsiteX6" fmla="*/ 559398 w 1090108"/>
              <a:gd name="connsiteY6" fmla="*/ 333487 h 1133139"/>
              <a:gd name="connsiteX7" fmla="*/ 677732 w 1090108"/>
              <a:gd name="connsiteY7" fmla="*/ 412377 h 1133139"/>
              <a:gd name="connsiteX8" fmla="*/ 724348 w 1090108"/>
              <a:gd name="connsiteY8" fmla="*/ 451821 h 1133139"/>
              <a:gd name="connsiteX9" fmla="*/ 767379 w 1090108"/>
              <a:gd name="connsiteY9" fmla="*/ 462579 h 1133139"/>
              <a:gd name="connsiteX10" fmla="*/ 846268 w 1090108"/>
              <a:gd name="connsiteY10" fmla="*/ 480508 h 1133139"/>
              <a:gd name="connsiteX11" fmla="*/ 910814 w 1090108"/>
              <a:gd name="connsiteY11" fmla="*/ 502024 h 1133139"/>
              <a:gd name="connsiteX12" fmla="*/ 946673 w 1090108"/>
              <a:gd name="connsiteY12" fmla="*/ 516367 h 1133139"/>
              <a:gd name="connsiteX13" fmla="*/ 964602 w 1090108"/>
              <a:gd name="connsiteY13" fmla="*/ 527125 h 1133139"/>
              <a:gd name="connsiteX14" fmla="*/ 971774 w 1090108"/>
              <a:gd name="connsiteY14" fmla="*/ 541468 h 1133139"/>
              <a:gd name="connsiteX15" fmla="*/ 986118 w 1090108"/>
              <a:gd name="connsiteY15" fmla="*/ 580913 h 1133139"/>
              <a:gd name="connsiteX16" fmla="*/ 1007633 w 1090108"/>
              <a:gd name="connsiteY16" fmla="*/ 649045 h 1133139"/>
              <a:gd name="connsiteX17" fmla="*/ 1036320 w 1090108"/>
              <a:gd name="connsiteY17" fmla="*/ 738692 h 1133139"/>
              <a:gd name="connsiteX18" fmla="*/ 1061421 w 1090108"/>
              <a:gd name="connsiteY18" fmla="*/ 824753 h 1133139"/>
              <a:gd name="connsiteX19" fmla="*/ 1079351 w 1090108"/>
              <a:gd name="connsiteY19" fmla="*/ 907228 h 1133139"/>
              <a:gd name="connsiteX20" fmla="*/ 1090108 w 1090108"/>
              <a:gd name="connsiteY20" fmla="*/ 968188 h 1133139"/>
              <a:gd name="connsiteX21" fmla="*/ 1090108 w 1090108"/>
              <a:gd name="connsiteY21" fmla="*/ 1021977 h 1133139"/>
              <a:gd name="connsiteX22" fmla="*/ 1082937 w 1090108"/>
              <a:gd name="connsiteY22" fmla="*/ 1061421 h 1133139"/>
              <a:gd name="connsiteX23" fmla="*/ 1057835 w 1090108"/>
              <a:gd name="connsiteY23" fmla="*/ 1104452 h 1133139"/>
              <a:gd name="connsiteX24" fmla="*/ 1032734 w 1090108"/>
              <a:gd name="connsiteY24" fmla="*/ 1125967 h 1133139"/>
              <a:gd name="connsiteX25" fmla="*/ 1018391 w 1090108"/>
              <a:gd name="connsiteY25" fmla="*/ 1133139 h 1133139"/>
              <a:gd name="connsiteX26" fmla="*/ 1011219 w 1090108"/>
              <a:gd name="connsiteY26" fmla="*/ 1133139 h 1133139"/>
              <a:gd name="connsiteX27" fmla="*/ 975360 w 1090108"/>
              <a:gd name="connsiteY27" fmla="*/ 1122381 h 1133139"/>
              <a:gd name="connsiteX28" fmla="*/ 892885 w 1090108"/>
              <a:gd name="connsiteY28" fmla="*/ 1082937 h 1133139"/>
              <a:gd name="connsiteX29" fmla="*/ 788894 w 1090108"/>
              <a:gd name="connsiteY29" fmla="*/ 1043492 h 1133139"/>
              <a:gd name="connsiteX30" fmla="*/ 674146 w 1090108"/>
              <a:gd name="connsiteY30" fmla="*/ 1011219 h 1133139"/>
              <a:gd name="connsiteX31" fmla="*/ 573741 w 1090108"/>
              <a:gd name="connsiteY31" fmla="*/ 989704 h 1133139"/>
              <a:gd name="connsiteX32" fmla="*/ 473337 w 1090108"/>
              <a:gd name="connsiteY32" fmla="*/ 975360 h 1133139"/>
              <a:gd name="connsiteX33" fmla="*/ 394447 w 1090108"/>
              <a:gd name="connsiteY33" fmla="*/ 975360 h 1133139"/>
              <a:gd name="connsiteX34" fmla="*/ 251012 w 1090108"/>
              <a:gd name="connsiteY34" fmla="*/ 975360 h 1133139"/>
              <a:gd name="connsiteX35" fmla="*/ 172122 w 1090108"/>
              <a:gd name="connsiteY35" fmla="*/ 982532 h 1133139"/>
              <a:gd name="connsiteX36" fmla="*/ 139850 w 1090108"/>
              <a:gd name="connsiteY36" fmla="*/ 975360 h 1133139"/>
              <a:gd name="connsiteX37" fmla="*/ 125506 w 1090108"/>
              <a:gd name="connsiteY37" fmla="*/ 971774 h 1133139"/>
              <a:gd name="connsiteX38" fmla="*/ 114748 w 1090108"/>
              <a:gd name="connsiteY38" fmla="*/ 964602 h 1133139"/>
              <a:gd name="connsiteX39" fmla="*/ 114748 w 1090108"/>
              <a:gd name="connsiteY39" fmla="*/ 957431 h 1133139"/>
              <a:gd name="connsiteX40" fmla="*/ 121920 w 1090108"/>
              <a:gd name="connsiteY40" fmla="*/ 943087 h 1133139"/>
              <a:gd name="connsiteX41" fmla="*/ 136264 w 1090108"/>
              <a:gd name="connsiteY41" fmla="*/ 932330 h 1133139"/>
              <a:gd name="connsiteX42" fmla="*/ 179294 w 1090108"/>
              <a:gd name="connsiteY42" fmla="*/ 910814 h 1133139"/>
              <a:gd name="connsiteX43" fmla="*/ 301214 w 1090108"/>
              <a:gd name="connsiteY43" fmla="*/ 882127 h 1133139"/>
              <a:gd name="connsiteX44" fmla="*/ 509195 w 1090108"/>
              <a:gd name="connsiteY44" fmla="*/ 813995 h 1133139"/>
              <a:gd name="connsiteX45" fmla="*/ 638287 w 1090108"/>
              <a:gd name="connsiteY45" fmla="*/ 756621 h 1133139"/>
              <a:gd name="connsiteX46" fmla="*/ 670560 w 1090108"/>
              <a:gd name="connsiteY46" fmla="*/ 735106 h 1133139"/>
              <a:gd name="connsiteX47" fmla="*/ 688490 w 1090108"/>
              <a:gd name="connsiteY47" fmla="*/ 706419 h 1133139"/>
              <a:gd name="connsiteX48" fmla="*/ 692075 w 1090108"/>
              <a:gd name="connsiteY48" fmla="*/ 670560 h 1133139"/>
              <a:gd name="connsiteX49" fmla="*/ 684904 w 1090108"/>
              <a:gd name="connsiteY49" fmla="*/ 641873 h 1133139"/>
              <a:gd name="connsiteX50" fmla="*/ 663388 w 1090108"/>
              <a:gd name="connsiteY50" fmla="*/ 602428 h 1133139"/>
              <a:gd name="connsiteX51" fmla="*/ 634701 w 1090108"/>
              <a:gd name="connsiteY51" fmla="*/ 577327 h 1133139"/>
              <a:gd name="connsiteX52" fmla="*/ 570155 w 1090108"/>
              <a:gd name="connsiteY52" fmla="*/ 530711 h 1133139"/>
              <a:gd name="connsiteX53" fmla="*/ 319144 w 1090108"/>
              <a:gd name="connsiteY53" fmla="*/ 369346 h 1133139"/>
              <a:gd name="connsiteX54" fmla="*/ 75304 w 1090108"/>
              <a:gd name="connsiteY54" fmla="*/ 218739 h 1133139"/>
              <a:gd name="connsiteX0" fmla="*/ 0 w 1014804"/>
              <a:gd name="connsiteY0" fmla="*/ 96819 h 1011219"/>
              <a:gd name="connsiteX1" fmla="*/ 136263 w 1014804"/>
              <a:gd name="connsiteY1" fmla="*/ 0 h 1011219"/>
              <a:gd name="connsiteX2" fmla="*/ 222324 w 1014804"/>
              <a:gd name="connsiteY2" fmla="*/ 53788 h 1011219"/>
              <a:gd name="connsiteX3" fmla="*/ 254597 w 1014804"/>
              <a:gd name="connsiteY3" fmla="*/ 75304 h 1011219"/>
              <a:gd name="connsiteX4" fmla="*/ 365760 w 1014804"/>
              <a:gd name="connsiteY4" fmla="*/ 139850 h 1011219"/>
              <a:gd name="connsiteX5" fmla="*/ 484094 w 1014804"/>
              <a:gd name="connsiteY5" fmla="*/ 211567 h 1011219"/>
              <a:gd name="connsiteX6" fmla="*/ 602428 w 1014804"/>
              <a:gd name="connsiteY6" fmla="*/ 290457 h 1011219"/>
              <a:gd name="connsiteX7" fmla="*/ 649044 w 1014804"/>
              <a:gd name="connsiteY7" fmla="*/ 329901 h 1011219"/>
              <a:gd name="connsiteX8" fmla="*/ 692075 w 1014804"/>
              <a:gd name="connsiteY8" fmla="*/ 340659 h 1011219"/>
              <a:gd name="connsiteX9" fmla="*/ 770964 w 1014804"/>
              <a:gd name="connsiteY9" fmla="*/ 358588 h 1011219"/>
              <a:gd name="connsiteX10" fmla="*/ 835510 w 1014804"/>
              <a:gd name="connsiteY10" fmla="*/ 380104 h 1011219"/>
              <a:gd name="connsiteX11" fmla="*/ 871369 w 1014804"/>
              <a:gd name="connsiteY11" fmla="*/ 394447 h 1011219"/>
              <a:gd name="connsiteX12" fmla="*/ 889298 w 1014804"/>
              <a:gd name="connsiteY12" fmla="*/ 405205 h 1011219"/>
              <a:gd name="connsiteX13" fmla="*/ 896470 w 1014804"/>
              <a:gd name="connsiteY13" fmla="*/ 419548 h 1011219"/>
              <a:gd name="connsiteX14" fmla="*/ 910814 w 1014804"/>
              <a:gd name="connsiteY14" fmla="*/ 458993 h 1011219"/>
              <a:gd name="connsiteX15" fmla="*/ 932329 w 1014804"/>
              <a:gd name="connsiteY15" fmla="*/ 527125 h 1011219"/>
              <a:gd name="connsiteX16" fmla="*/ 961016 w 1014804"/>
              <a:gd name="connsiteY16" fmla="*/ 616772 h 1011219"/>
              <a:gd name="connsiteX17" fmla="*/ 986117 w 1014804"/>
              <a:gd name="connsiteY17" fmla="*/ 702833 h 1011219"/>
              <a:gd name="connsiteX18" fmla="*/ 1004047 w 1014804"/>
              <a:gd name="connsiteY18" fmla="*/ 785308 h 1011219"/>
              <a:gd name="connsiteX19" fmla="*/ 1014804 w 1014804"/>
              <a:gd name="connsiteY19" fmla="*/ 846268 h 1011219"/>
              <a:gd name="connsiteX20" fmla="*/ 1014804 w 1014804"/>
              <a:gd name="connsiteY20" fmla="*/ 900057 h 1011219"/>
              <a:gd name="connsiteX21" fmla="*/ 1007633 w 1014804"/>
              <a:gd name="connsiteY21" fmla="*/ 939501 h 1011219"/>
              <a:gd name="connsiteX22" fmla="*/ 982531 w 1014804"/>
              <a:gd name="connsiteY22" fmla="*/ 982532 h 1011219"/>
              <a:gd name="connsiteX23" fmla="*/ 957430 w 1014804"/>
              <a:gd name="connsiteY23" fmla="*/ 1004047 h 1011219"/>
              <a:gd name="connsiteX24" fmla="*/ 943087 w 1014804"/>
              <a:gd name="connsiteY24" fmla="*/ 1011219 h 1011219"/>
              <a:gd name="connsiteX25" fmla="*/ 935915 w 1014804"/>
              <a:gd name="connsiteY25" fmla="*/ 1011219 h 1011219"/>
              <a:gd name="connsiteX26" fmla="*/ 900056 w 1014804"/>
              <a:gd name="connsiteY26" fmla="*/ 1000461 h 1011219"/>
              <a:gd name="connsiteX27" fmla="*/ 817581 w 1014804"/>
              <a:gd name="connsiteY27" fmla="*/ 961017 h 1011219"/>
              <a:gd name="connsiteX28" fmla="*/ 713590 w 1014804"/>
              <a:gd name="connsiteY28" fmla="*/ 921572 h 1011219"/>
              <a:gd name="connsiteX29" fmla="*/ 598842 w 1014804"/>
              <a:gd name="connsiteY29" fmla="*/ 889299 h 1011219"/>
              <a:gd name="connsiteX30" fmla="*/ 498437 w 1014804"/>
              <a:gd name="connsiteY30" fmla="*/ 867784 h 1011219"/>
              <a:gd name="connsiteX31" fmla="*/ 398033 w 1014804"/>
              <a:gd name="connsiteY31" fmla="*/ 853440 h 1011219"/>
              <a:gd name="connsiteX32" fmla="*/ 319143 w 1014804"/>
              <a:gd name="connsiteY32" fmla="*/ 853440 h 1011219"/>
              <a:gd name="connsiteX33" fmla="*/ 175708 w 1014804"/>
              <a:gd name="connsiteY33" fmla="*/ 853440 h 1011219"/>
              <a:gd name="connsiteX34" fmla="*/ 96818 w 1014804"/>
              <a:gd name="connsiteY34" fmla="*/ 860612 h 1011219"/>
              <a:gd name="connsiteX35" fmla="*/ 64546 w 1014804"/>
              <a:gd name="connsiteY35" fmla="*/ 853440 h 1011219"/>
              <a:gd name="connsiteX36" fmla="*/ 50202 w 1014804"/>
              <a:gd name="connsiteY36" fmla="*/ 849854 h 1011219"/>
              <a:gd name="connsiteX37" fmla="*/ 39444 w 1014804"/>
              <a:gd name="connsiteY37" fmla="*/ 842682 h 1011219"/>
              <a:gd name="connsiteX38" fmla="*/ 39444 w 1014804"/>
              <a:gd name="connsiteY38" fmla="*/ 835511 h 1011219"/>
              <a:gd name="connsiteX39" fmla="*/ 46616 w 1014804"/>
              <a:gd name="connsiteY39" fmla="*/ 821167 h 1011219"/>
              <a:gd name="connsiteX40" fmla="*/ 60960 w 1014804"/>
              <a:gd name="connsiteY40" fmla="*/ 810410 h 1011219"/>
              <a:gd name="connsiteX41" fmla="*/ 103990 w 1014804"/>
              <a:gd name="connsiteY41" fmla="*/ 788894 h 1011219"/>
              <a:gd name="connsiteX42" fmla="*/ 225910 w 1014804"/>
              <a:gd name="connsiteY42" fmla="*/ 760207 h 1011219"/>
              <a:gd name="connsiteX43" fmla="*/ 433891 w 1014804"/>
              <a:gd name="connsiteY43" fmla="*/ 692075 h 1011219"/>
              <a:gd name="connsiteX44" fmla="*/ 562983 w 1014804"/>
              <a:gd name="connsiteY44" fmla="*/ 634701 h 1011219"/>
              <a:gd name="connsiteX45" fmla="*/ 595256 w 1014804"/>
              <a:gd name="connsiteY45" fmla="*/ 613186 h 1011219"/>
              <a:gd name="connsiteX46" fmla="*/ 613186 w 1014804"/>
              <a:gd name="connsiteY46" fmla="*/ 584499 h 1011219"/>
              <a:gd name="connsiteX47" fmla="*/ 616771 w 1014804"/>
              <a:gd name="connsiteY47" fmla="*/ 548640 h 1011219"/>
              <a:gd name="connsiteX48" fmla="*/ 609600 w 1014804"/>
              <a:gd name="connsiteY48" fmla="*/ 519953 h 1011219"/>
              <a:gd name="connsiteX49" fmla="*/ 588084 w 1014804"/>
              <a:gd name="connsiteY49" fmla="*/ 480508 h 1011219"/>
              <a:gd name="connsiteX50" fmla="*/ 559397 w 1014804"/>
              <a:gd name="connsiteY50" fmla="*/ 455407 h 1011219"/>
              <a:gd name="connsiteX51" fmla="*/ 494851 w 1014804"/>
              <a:gd name="connsiteY51" fmla="*/ 408791 h 1011219"/>
              <a:gd name="connsiteX52" fmla="*/ 243840 w 1014804"/>
              <a:gd name="connsiteY52" fmla="*/ 247426 h 1011219"/>
              <a:gd name="connsiteX53" fmla="*/ 0 w 1014804"/>
              <a:gd name="connsiteY53" fmla="*/ 96819 h 1011219"/>
              <a:gd name="connsiteX0" fmla="*/ 204396 w 975360"/>
              <a:gd name="connsiteY0" fmla="*/ 247426 h 1011219"/>
              <a:gd name="connsiteX1" fmla="*/ 96819 w 975360"/>
              <a:gd name="connsiteY1" fmla="*/ 0 h 1011219"/>
              <a:gd name="connsiteX2" fmla="*/ 182880 w 975360"/>
              <a:gd name="connsiteY2" fmla="*/ 53788 h 1011219"/>
              <a:gd name="connsiteX3" fmla="*/ 215153 w 975360"/>
              <a:gd name="connsiteY3" fmla="*/ 75304 h 1011219"/>
              <a:gd name="connsiteX4" fmla="*/ 326316 w 975360"/>
              <a:gd name="connsiteY4" fmla="*/ 139850 h 1011219"/>
              <a:gd name="connsiteX5" fmla="*/ 444650 w 975360"/>
              <a:gd name="connsiteY5" fmla="*/ 211567 h 1011219"/>
              <a:gd name="connsiteX6" fmla="*/ 562984 w 975360"/>
              <a:gd name="connsiteY6" fmla="*/ 290457 h 1011219"/>
              <a:gd name="connsiteX7" fmla="*/ 609600 w 975360"/>
              <a:gd name="connsiteY7" fmla="*/ 329901 h 1011219"/>
              <a:gd name="connsiteX8" fmla="*/ 652631 w 975360"/>
              <a:gd name="connsiteY8" fmla="*/ 340659 h 1011219"/>
              <a:gd name="connsiteX9" fmla="*/ 731520 w 975360"/>
              <a:gd name="connsiteY9" fmla="*/ 358588 h 1011219"/>
              <a:gd name="connsiteX10" fmla="*/ 796066 w 975360"/>
              <a:gd name="connsiteY10" fmla="*/ 380104 h 1011219"/>
              <a:gd name="connsiteX11" fmla="*/ 831925 w 975360"/>
              <a:gd name="connsiteY11" fmla="*/ 394447 h 1011219"/>
              <a:gd name="connsiteX12" fmla="*/ 849854 w 975360"/>
              <a:gd name="connsiteY12" fmla="*/ 405205 h 1011219"/>
              <a:gd name="connsiteX13" fmla="*/ 857026 w 975360"/>
              <a:gd name="connsiteY13" fmla="*/ 419548 h 1011219"/>
              <a:gd name="connsiteX14" fmla="*/ 871370 w 975360"/>
              <a:gd name="connsiteY14" fmla="*/ 458993 h 1011219"/>
              <a:gd name="connsiteX15" fmla="*/ 892885 w 975360"/>
              <a:gd name="connsiteY15" fmla="*/ 527125 h 1011219"/>
              <a:gd name="connsiteX16" fmla="*/ 921572 w 975360"/>
              <a:gd name="connsiteY16" fmla="*/ 616772 h 1011219"/>
              <a:gd name="connsiteX17" fmla="*/ 946673 w 975360"/>
              <a:gd name="connsiteY17" fmla="*/ 702833 h 1011219"/>
              <a:gd name="connsiteX18" fmla="*/ 964603 w 975360"/>
              <a:gd name="connsiteY18" fmla="*/ 785308 h 1011219"/>
              <a:gd name="connsiteX19" fmla="*/ 975360 w 975360"/>
              <a:gd name="connsiteY19" fmla="*/ 846268 h 1011219"/>
              <a:gd name="connsiteX20" fmla="*/ 975360 w 975360"/>
              <a:gd name="connsiteY20" fmla="*/ 900057 h 1011219"/>
              <a:gd name="connsiteX21" fmla="*/ 968189 w 975360"/>
              <a:gd name="connsiteY21" fmla="*/ 939501 h 1011219"/>
              <a:gd name="connsiteX22" fmla="*/ 943087 w 975360"/>
              <a:gd name="connsiteY22" fmla="*/ 982532 h 1011219"/>
              <a:gd name="connsiteX23" fmla="*/ 917986 w 975360"/>
              <a:gd name="connsiteY23" fmla="*/ 1004047 h 1011219"/>
              <a:gd name="connsiteX24" fmla="*/ 903643 w 975360"/>
              <a:gd name="connsiteY24" fmla="*/ 1011219 h 1011219"/>
              <a:gd name="connsiteX25" fmla="*/ 896471 w 975360"/>
              <a:gd name="connsiteY25" fmla="*/ 1011219 h 1011219"/>
              <a:gd name="connsiteX26" fmla="*/ 860612 w 975360"/>
              <a:gd name="connsiteY26" fmla="*/ 1000461 h 1011219"/>
              <a:gd name="connsiteX27" fmla="*/ 778137 w 975360"/>
              <a:gd name="connsiteY27" fmla="*/ 961017 h 1011219"/>
              <a:gd name="connsiteX28" fmla="*/ 674146 w 975360"/>
              <a:gd name="connsiteY28" fmla="*/ 921572 h 1011219"/>
              <a:gd name="connsiteX29" fmla="*/ 559398 w 975360"/>
              <a:gd name="connsiteY29" fmla="*/ 889299 h 1011219"/>
              <a:gd name="connsiteX30" fmla="*/ 458993 w 975360"/>
              <a:gd name="connsiteY30" fmla="*/ 867784 h 1011219"/>
              <a:gd name="connsiteX31" fmla="*/ 358589 w 975360"/>
              <a:gd name="connsiteY31" fmla="*/ 853440 h 1011219"/>
              <a:gd name="connsiteX32" fmla="*/ 279699 w 975360"/>
              <a:gd name="connsiteY32" fmla="*/ 853440 h 1011219"/>
              <a:gd name="connsiteX33" fmla="*/ 136264 w 975360"/>
              <a:gd name="connsiteY33" fmla="*/ 853440 h 1011219"/>
              <a:gd name="connsiteX34" fmla="*/ 57374 w 975360"/>
              <a:gd name="connsiteY34" fmla="*/ 860612 h 1011219"/>
              <a:gd name="connsiteX35" fmla="*/ 25102 w 975360"/>
              <a:gd name="connsiteY35" fmla="*/ 853440 h 1011219"/>
              <a:gd name="connsiteX36" fmla="*/ 10758 w 975360"/>
              <a:gd name="connsiteY36" fmla="*/ 849854 h 1011219"/>
              <a:gd name="connsiteX37" fmla="*/ 0 w 975360"/>
              <a:gd name="connsiteY37" fmla="*/ 842682 h 1011219"/>
              <a:gd name="connsiteX38" fmla="*/ 0 w 975360"/>
              <a:gd name="connsiteY38" fmla="*/ 835511 h 1011219"/>
              <a:gd name="connsiteX39" fmla="*/ 7172 w 975360"/>
              <a:gd name="connsiteY39" fmla="*/ 821167 h 1011219"/>
              <a:gd name="connsiteX40" fmla="*/ 21516 w 975360"/>
              <a:gd name="connsiteY40" fmla="*/ 810410 h 1011219"/>
              <a:gd name="connsiteX41" fmla="*/ 64546 w 975360"/>
              <a:gd name="connsiteY41" fmla="*/ 788894 h 1011219"/>
              <a:gd name="connsiteX42" fmla="*/ 186466 w 975360"/>
              <a:gd name="connsiteY42" fmla="*/ 760207 h 1011219"/>
              <a:gd name="connsiteX43" fmla="*/ 394447 w 975360"/>
              <a:gd name="connsiteY43" fmla="*/ 692075 h 1011219"/>
              <a:gd name="connsiteX44" fmla="*/ 523539 w 975360"/>
              <a:gd name="connsiteY44" fmla="*/ 634701 h 1011219"/>
              <a:gd name="connsiteX45" fmla="*/ 555812 w 975360"/>
              <a:gd name="connsiteY45" fmla="*/ 613186 h 1011219"/>
              <a:gd name="connsiteX46" fmla="*/ 573742 w 975360"/>
              <a:gd name="connsiteY46" fmla="*/ 584499 h 1011219"/>
              <a:gd name="connsiteX47" fmla="*/ 577327 w 975360"/>
              <a:gd name="connsiteY47" fmla="*/ 548640 h 1011219"/>
              <a:gd name="connsiteX48" fmla="*/ 570156 w 975360"/>
              <a:gd name="connsiteY48" fmla="*/ 519953 h 1011219"/>
              <a:gd name="connsiteX49" fmla="*/ 548640 w 975360"/>
              <a:gd name="connsiteY49" fmla="*/ 480508 h 1011219"/>
              <a:gd name="connsiteX50" fmla="*/ 519953 w 975360"/>
              <a:gd name="connsiteY50" fmla="*/ 455407 h 1011219"/>
              <a:gd name="connsiteX51" fmla="*/ 455407 w 975360"/>
              <a:gd name="connsiteY51" fmla="*/ 408791 h 1011219"/>
              <a:gd name="connsiteX52" fmla="*/ 204396 w 975360"/>
              <a:gd name="connsiteY52" fmla="*/ 247426 h 1011219"/>
              <a:gd name="connsiteX0" fmla="*/ 455407 w 975360"/>
              <a:gd name="connsiteY0" fmla="*/ 408791 h 1011219"/>
              <a:gd name="connsiteX1" fmla="*/ 96819 w 975360"/>
              <a:gd name="connsiteY1" fmla="*/ 0 h 1011219"/>
              <a:gd name="connsiteX2" fmla="*/ 182880 w 975360"/>
              <a:gd name="connsiteY2" fmla="*/ 53788 h 1011219"/>
              <a:gd name="connsiteX3" fmla="*/ 215153 w 975360"/>
              <a:gd name="connsiteY3" fmla="*/ 75304 h 1011219"/>
              <a:gd name="connsiteX4" fmla="*/ 326316 w 975360"/>
              <a:gd name="connsiteY4" fmla="*/ 139850 h 1011219"/>
              <a:gd name="connsiteX5" fmla="*/ 444650 w 975360"/>
              <a:gd name="connsiteY5" fmla="*/ 211567 h 1011219"/>
              <a:gd name="connsiteX6" fmla="*/ 562984 w 975360"/>
              <a:gd name="connsiteY6" fmla="*/ 290457 h 1011219"/>
              <a:gd name="connsiteX7" fmla="*/ 609600 w 975360"/>
              <a:gd name="connsiteY7" fmla="*/ 329901 h 1011219"/>
              <a:gd name="connsiteX8" fmla="*/ 652631 w 975360"/>
              <a:gd name="connsiteY8" fmla="*/ 340659 h 1011219"/>
              <a:gd name="connsiteX9" fmla="*/ 731520 w 975360"/>
              <a:gd name="connsiteY9" fmla="*/ 358588 h 1011219"/>
              <a:gd name="connsiteX10" fmla="*/ 796066 w 975360"/>
              <a:gd name="connsiteY10" fmla="*/ 380104 h 1011219"/>
              <a:gd name="connsiteX11" fmla="*/ 831925 w 975360"/>
              <a:gd name="connsiteY11" fmla="*/ 394447 h 1011219"/>
              <a:gd name="connsiteX12" fmla="*/ 849854 w 975360"/>
              <a:gd name="connsiteY12" fmla="*/ 405205 h 1011219"/>
              <a:gd name="connsiteX13" fmla="*/ 857026 w 975360"/>
              <a:gd name="connsiteY13" fmla="*/ 419548 h 1011219"/>
              <a:gd name="connsiteX14" fmla="*/ 871370 w 975360"/>
              <a:gd name="connsiteY14" fmla="*/ 458993 h 1011219"/>
              <a:gd name="connsiteX15" fmla="*/ 892885 w 975360"/>
              <a:gd name="connsiteY15" fmla="*/ 527125 h 1011219"/>
              <a:gd name="connsiteX16" fmla="*/ 921572 w 975360"/>
              <a:gd name="connsiteY16" fmla="*/ 616772 h 1011219"/>
              <a:gd name="connsiteX17" fmla="*/ 946673 w 975360"/>
              <a:gd name="connsiteY17" fmla="*/ 702833 h 1011219"/>
              <a:gd name="connsiteX18" fmla="*/ 964603 w 975360"/>
              <a:gd name="connsiteY18" fmla="*/ 785308 h 1011219"/>
              <a:gd name="connsiteX19" fmla="*/ 975360 w 975360"/>
              <a:gd name="connsiteY19" fmla="*/ 846268 h 1011219"/>
              <a:gd name="connsiteX20" fmla="*/ 975360 w 975360"/>
              <a:gd name="connsiteY20" fmla="*/ 900057 h 1011219"/>
              <a:gd name="connsiteX21" fmla="*/ 968189 w 975360"/>
              <a:gd name="connsiteY21" fmla="*/ 939501 h 1011219"/>
              <a:gd name="connsiteX22" fmla="*/ 943087 w 975360"/>
              <a:gd name="connsiteY22" fmla="*/ 982532 h 1011219"/>
              <a:gd name="connsiteX23" fmla="*/ 917986 w 975360"/>
              <a:gd name="connsiteY23" fmla="*/ 1004047 h 1011219"/>
              <a:gd name="connsiteX24" fmla="*/ 903643 w 975360"/>
              <a:gd name="connsiteY24" fmla="*/ 1011219 h 1011219"/>
              <a:gd name="connsiteX25" fmla="*/ 896471 w 975360"/>
              <a:gd name="connsiteY25" fmla="*/ 1011219 h 1011219"/>
              <a:gd name="connsiteX26" fmla="*/ 860612 w 975360"/>
              <a:gd name="connsiteY26" fmla="*/ 1000461 h 1011219"/>
              <a:gd name="connsiteX27" fmla="*/ 778137 w 975360"/>
              <a:gd name="connsiteY27" fmla="*/ 961017 h 1011219"/>
              <a:gd name="connsiteX28" fmla="*/ 674146 w 975360"/>
              <a:gd name="connsiteY28" fmla="*/ 921572 h 1011219"/>
              <a:gd name="connsiteX29" fmla="*/ 559398 w 975360"/>
              <a:gd name="connsiteY29" fmla="*/ 889299 h 1011219"/>
              <a:gd name="connsiteX30" fmla="*/ 458993 w 975360"/>
              <a:gd name="connsiteY30" fmla="*/ 867784 h 1011219"/>
              <a:gd name="connsiteX31" fmla="*/ 358589 w 975360"/>
              <a:gd name="connsiteY31" fmla="*/ 853440 h 1011219"/>
              <a:gd name="connsiteX32" fmla="*/ 279699 w 975360"/>
              <a:gd name="connsiteY32" fmla="*/ 853440 h 1011219"/>
              <a:gd name="connsiteX33" fmla="*/ 136264 w 975360"/>
              <a:gd name="connsiteY33" fmla="*/ 853440 h 1011219"/>
              <a:gd name="connsiteX34" fmla="*/ 57374 w 975360"/>
              <a:gd name="connsiteY34" fmla="*/ 860612 h 1011219"/>
              <a:gd name="connsiteX35" fmla="*/ 25102 w 975360"/>
              <a:gd name="connsiteY35" fmla="*/ 853440 h 1011219"/>
              <a:gd name="connsiteX36" fmla="*/ 10758 w 975360"/>
              <a:gd name="connsiteY36" fmla="*/ 849854 h 1011219"/>
              <a:gd name="connsiteX37" fmla="*/ 0 w 975360"/>
              <a:gd name="connsiteY37" fmla="*/ 842682 h 1011219"/>
              <a:gd name="connsiteX38" fmla="*/ 0 w 975360"/>
              <a:gd name="connsiteY38" fmla="*/ 835511 h 1011219"/>
              <a:gd name="connsiteX39" fmla="*/ 7172 w 975360"/>
              <a:gd name="connsiteY39" fmla="*/ 821167 h 1011219"/>
              <a:gd name="connsiteX40" fmla="*/ 21516 w 975360"/>
              <a:gd name="connsiteY40" fmla="*/ 810410 h 1011219"/>
              <a:gd name="connsiteX41" fmla="*/ 64546 w 975360"/>
              <a:gd name="connsiteY41" fmla="*/ 788894 h 1011219"/>
              <a:gd name="connsiteX42" fmla="*/ 186466 w 975360"/>
              <a:gd name="connsiteY42" fmla="*/ 760207 h 1011219"/>
              <a:gd name="connsiteX43" fmla="*/ 394447 w 975360"/>
              <a:gd name="connsiteY43" fmla="*/ 692075 h 1011219"/>
              <a:gd name="connsiteX44" fmla="*/ 523539 w 975360"/>
              <a:gd name="connsiteY44" fmla="*/ 634701 h 1011219"/>
              <a:gd name="connsiteX45" fmla="*/ 555812 w 975360"/>
              <a:gd name="connsiteY45" fmla="*/ 613186 h 1011219"/>
              <a:gd name="connsiteX46" fmla="*/ 573742 w 975360"/>
              <a:gd name="connsiteY46" fmla="*/ 584499 h 1011219"/>
              <a:gd name="connsiteX47" fmla="*/ 577327 w 975360"/>
              <a:gd name="connsiteY47" fmla="*/ 548640 h 1011219"/>
              <a:gd name="connsiteX48" fmla="*/ 570156 w 975360"/>
              <a:gd name="connsiteY48" fmla="*/ 519953 h 1011219"/>
              <a:gd name="connsiteX49" fmla="*/ 548640 w 975360"/>
              <a:gd name="connsiteY49" fmla="*/ 480508 h 1011219"/>
              <a:gd name="connsiteX50" fmla="*/ 519953 w 975360"/>
              <a:gd name="connsiteY50" fmla="*/ 455407 h 1011219"/>
              <a:gd name="connsiteX51" fmla="*/ 455407 w 975360"/>
              <a:gd name="connsiteY51" fmla="*/ 408791 h 1011219"/>
              <a:gd name="connsiteX0" fmla="*/ 455407 w 975360"/>
              <a:gd name="connsiteY0" fmla="*/ 355003 h 957431"/>
              <a:gd name="connsiteX1" fmla="*/ 182880 w 975360"/>
              <a:gd name="connsiteY1" fmla="*/ 0 h 957431"/>
              <a:gd name="connsiteX2" fmla="*/ 215153 w 975360"/>
              <a:gd name="connsiteY2" fmla="*/ 21516 h 957431"/>
              <a:gd name="connsiteX3" fmla="*/ 326316 w 975360"/>
              <a:gd name="connsiteY3" fmla="*/ 86062 h 957431"/>
              <a:gd name="connsiteX4" fmla="*/ 444650 w 975360"/>
              <a:gd name="connsiteY4" fmla="*/ 157779 h 957431"/>
              <a:gd name="connsiteX5" fmla="*/ 562984 w 975360"/>
              <a:gd name="connsiteY5" fmla="*/ 236669 h 957431"/>
              <a:gd name="connsiteX6" fmla="*/ 609600 w 975360"/>
              <a:gd name="connsiteY6" fmla="*/ 276113 h 957431"/>
              <a:gd name="connsiteX7" fmla="*/ 652631 w 975360"/>
              <a:gd name="connsiteY7" fmla="*/ 286871 h 957431"/>
              <a:gd name="connsiteX8" fmla="*/ 731520 w 975360"/>
              <a:gd name="connsiteY8" fmla="*/ 304800 h 957431"/>
              <a:gd name="connsiteX9" fmla="*/ 796066 w 975360"/>
              <a:gd name="connsiteY9" fmla="*/ 326316 h 957431"/>
              <a:gd name="connsiteX10" fmla="*/ 831925 w 975360"/>
              <a:gd name="connsiteY10" fmla="*/ 340659 h 957431"/>
              <a:gd name="connsiteX11" fmla="*/ 849854 w 975360"/>
              <a:gd name="connsiteY11" fmla="*/ 351417 h 957431"/>
              <a:gd name="connsiteX12" fmla="*/ 857026 w 975360"/>
              <a:gd name="connsiteY12" fmla="*/ 365760 h 957431"/>
              <a:gd name="connsiteX13" fmla="*/ 871370 w 975360"/>
              <a:gd name="connsiteY13" fmla="*/ 405205 h 957431"/>
              <a:gd name="connsiteX14" fmla="*/ 892885 w 975360"/>
              <a:gd name="connsiteY14" fmla="*/ 473337 h 957431"/>
              <a:gd name="connsiteX15" fmla="*/ 921572 w 975360"/>
              <a:gd name="connsiteY15" fmla="*/ 562984 h 957431"/>
              <a:gd name="connsiteX16" fmla="*/ 946673 w 975360"/>
              <a:gd name="connsiteY16" fmla="*/ 649045 h 957431"/>
              <a:gd name="connsiteX17" fmla="*/ 964603 w 975360"/>
              <a:gd name="connsiteY17" fmla="*/ 731520 h 957431"/>
              <a:gd name="connsiteX18" fmla="*/ 975360 w 975360"/>
              <a:gd name="connsiteY18" fmla="*/ 792480 h 957431"/>
              <a:gd name="connsiteX19" fmla="*/ 975360 w 975360"/>
              <a:gd name="connsiteY19" fmla="*/ 846269 h 957431"/>
              <a:gd name="connsiteX20" fmla="*/ 968189 w 975360"/>
              <a:gd name="connsiteY20" fmla="*/ 885713 h 957431"/>
              <a:gd name="connsiteX21" fmla="*/ 943087 w 975360"/>
              <a:gd name="connsiteY21" fmla="*/ 928744 h 957431"/>
              <a:gd name="connsiteX22" fmla="*/ 917986 w 975360"/>
              <a:gd name="connsiteY22" fmla="*/ 950259 h 957431"/>
              <a:gd name="connsiteX23" fmla="*/ 903643 w 975360"/>
              <a:gd name="connsiteY23" fmla="*/ 957431 h 957431"/>
              <a:gd name="connsiteX24" fmla="*/ 896471 w 975360"/>
              <a:gd name="connsiteY24" fmla="*/ 957431 h 957431"/>
              <a:gd name="connsiteX25" fmla="*/ 860612 w 975360"/>
              <a:gd name="connsiteY25" fmla="*/ 946673 h 957431"/>
              <a:gd name="connsiteX26" fmla="*/ 778137 w 975360"/>
              <a:gd name="connsiteY26" fmla="*/ 907229 h 957431"/>
              <a:gd name="connsiteX27" fmla="*/ 674146 w 975360"/>
              <a:gd name="connsiteY27" fmla="*/ 867784 h 957431"/>
              <a:gd name="connsiteX28" fmla="*/ 559398 w 975360"/>
              <a:gd name="connsiteY28" fmla="*/ 835511 h 957431"/>
              <a:gd name="connsiteX29" fmla="*/ 458993 w 975360"/>
              <a:gd name="connsiteY29" fmla="*/ 813996 h 957431"/>
              <a:gd name="connsiteX30" fmla="*/ 358589 w 975360"/>
              <a:gd name="connsiteY30" fmla="*/ 799652 h 957431"/>
              <a:gd name="connsiteX31" fmla="*/ 279699 w 975360"/>
              <a:gd name="connsiteY31" fmla="*/ 799652 h 957431"/>
              <a:gd name="connsiteX32" fmla="*/ 136264 w 975360"/>
              <a:gd name="connsiteY32" fmla="*/ 799652 h 957431"/>
              <a:gd name="connsiteX33" fmla="*/ 57374 w 975360"/>
              <a:gd name="connsiteY33" fmla="*/ 806824 h 957431"/>
              <a:gd name="connsiteX34" fmla="*/ 25102 w 975360"/>
              <a:gd name="connsiteY34" fmla="*/ 799652 h 957431"/>
              <a:gd name="connsiteX35" fmla="*/ 10758 w 975360"/>
              <a:gd name="connsiteY35" fmla="*/ 796066 h 957431"/>
              <a:gd name="connsiteX36" fmla="*/ 0 w 975360"/>
              <a:gd name="connsiteY36" fmla="*/ 788894 h 957431"/>
              <a:gd name="connsiteX37" fmla="*/ 0 w 975360"/>
              <a:gd name="connsiteY37" fmla="*/ 781723 h 957431"/>
              <a:gd name="connsiteX38" fmla="*/ 7172 w 975360"/>
              <a:gd name="connsiteY38" fmla="*/ 767379 h 957431"/>
              <a:gd name="connsiteX39" fmla="*/ 21516 w 975360"/>
              <a:gd name="connsiteY39" fmla="*/ 756622 h 957431"/>
              <a:gd name="connsiteX40" fmla="*/ 64546 w 975360"/>
              <a:gd name="connsiteY40" fmla="*/ 735106 h 957431"/>
              <a:gd name="connsiteX41" fmla="*/ 186466 w 975360"/>
              <a:gd name="connsiteY41" fmla="*/ 706419 h 957431"/>
              <a:gd name="connsiteX42" fmla="*/ 394447 w 975360"/>
              <a:gd name="connsiteY42" fmla="*/ 638287 h 957431"/>
              <a:gd name="connsiteX43" fmla="*/ 523539 w 975360"/>
              <a:gd name="connsiteY43" fmla="*/ 580913 h 957431"/>
              <a:gd name="connsiteX44" fmla="*/ 555812 w 975360"/>
              <a:gd name="connsiteY44" fmla="*/ 559398 h 957431"/>
              <a:gd name="connsiteX45" fmla="*/ 573742 w 975360"/>
              <a:gd name="connsiteY45" fmla="*/ 530711 h 957431"/>
              <a:gd name="connsiteX46" fmla="*/ 577327 w 975360"/>
              <a:gd name="connsiteY46" fmla="*/ 494852 h 957431"/>
              <a:gd name="connsiteX47" fmla="*/ 570156 w 975360"/>
              <a:gd name="connsiteY47" fmla="*/ 466165 h 957431"/>
              <a:gd name="connsiteX48" fmla="*/ 548640 w 975360"/>
              <a:gd name="connsiteY48" fmla="*/ 426720 h 957431"/>
              <a:gd name="connsiteX49" fmla="*/ 519953 w 975360"/>
              <a:gd name="connsiteY49" fmla="*/ 401619 h 957431"/>
              <a:gd name="connsiteX50" fmla="*/ 455407 w 975360"/>
              <a:gd name="connsiteY50" fmla="*/ 355003 h 957431"/>
              <a:gd name="connsiteX0" fmla="*/ 455407 w 975360"/>
              <a:gd name="connsiteY0" fmla="*/ 333487 h 935915"/>
              <a:gd name="connsiteX1" fmla="*/ 215153 w 975360"/>
              <a:gd name="connsiteY1" fmla="*/ 0 h 935915"/>
              <a:gd name="connsiteX2" fmla="*/ 326316 w 975360"/>
              <a:gd name="connsiteY2" fmla="*/ 64546 h 935915"/>
              <a:gd name="connsiteX3" fmla="*/ 444650 w 975360"/>
              <a:gd name="connsiteY3" fmla="*/ 136263 h 935915"/>
              <a:gd name="connsiteX4" fmla="*/ 562984 w 975360"/>
              <a:gd name="connsiteY4" fmla="*/ 215153 h 935915"/>
              <a:gd name="connsiteX5" fmla="*/ 609600 w 975360"/>
              <a:gd name="connsiteY5" fmla="*/ 254597 h 935915"/>
              <a:gd name="connsiteX6" fmla="*/ 652631 w 975360"/>
              <a:gd name="connsiteY6" fmla="*/ 265355 h 935915"/>
              <a:gd name="connsiteX7" fmla="*/ 731520 w 975360"/>
              <a:gd name="connsiteY7" fmla="*/ 283284 h 935915"/>
              <a:gd name="connsiteX8" fmla="*/ 796066 w 975360"/>
              <a:gd name="connsiteY8" fmla="*/ 304800 h 935915"/>
              <a:gd name="connsiteX9" fmla="*/ 831925 w 975360"/>
              <a:gd name="connsiteY9" fmla="*/ 319143 h 935915"/>
              <a:gd name="connsiteX10" fmla="*/ 849854 w 975360"/>
              <a:gd name="connsiteY10" fmla="*/ 329901 h 935915"/>
              <a:gd name="connsiteX11" fmla="*/ 857026 w 975360"/>
              <a:gd name="connsiteY11" fmla="*/ 344244 h 935915"/>
              <a:gd name="connsiteX12" fmla="*/ 871370 w 975360"/>
              <a:gd name="connsiteY12" fmla="*/ 383689 h 935915"/>
              <a:gd name="connsiteX13" fmla="*/ 892885 w 975360"/>
              <a:gd name="connsiteY13" fmla="*/ 451821 h 935915"/>
              <a:gd name="connsiteX14" fmla="*/ 921572 w 975360"/>
              <a:gd name="connsiteY14" fmla="*/ 541468 h 935915"/>
              <a:gd name="connsiteX15" fmla="*/ 946673 w 975360"/>
              <a:gd name="connsiteY15" fmla="*/ 627529 h 935915"/>
              <a:gd name="connsiteX16" fmla="*/ 964603 w 975360"/>
              <a:gd name="connsiteY16" fmla="*/ 710004 h 935915"/>
              <a:gd name="connsiteX17" fmla="*/ 975360 w 975360"/>
              <a:gd name="connsiteY17" fmla="*/ 770964 h 935915"/>
              <a:gd name="connsiteX18" fmla="*/ 975360 w 975360"/>
              <a:gd name="connsiteY18" fmla="*/ 824753 h 935915"/>
              <a:gd name="connsiteX19" fmla="*/ 968189 w 975360"/>
              <a:gd name="connsiteY19" fmla="*/ 864197 h 935915"/>
              <a:gd name="connsiteX20" fmla="*/ 943087 w 975360"/>
              <a:gd name="connsiteY20" fmla="*/ 907228 h 935915"/>
              <a:gd name="connsiteX21" fmla="*/ 917986 w 975360"/>
              <a:gd name="connsiteY21" fmla="*/ 928743 h 935915"/>
              <a:gd name="connsiteX22" fmla="*/ 903643 w 975360"/>
              <a:gd name="connsiteY22" fmla="*/ 935915 h 935915"/>
              <a:gd name="connsiteX23" fmla="*/ 896471 w 975360"/>
              <a:gd name="connsiteY23" fmla="*/ 935915 h 935915"/>
              <a:gd name="connsiteX24" fmla="*/ 860612 w 975360"/>
              <a:gd name="connsiteY24" fmla="*/ 925157 h 935915"/>
              <a:gd name="connsiteX25" fmla="*/ 778137 w 975360"/>
              <a:gd name="connsiteY25" fmla="*/ 885713 h 935915"/>
              <a:gd name="connsiteX26" fmla="*/ 674146 w 975360"/>
              <a:gd name="connsiteY26" fmla="*/ 846268 h 935915"/>
              <a:gd name="connsiteX27" fmla="*/ 559398 w 975360"/>
              <a:gd name="connsiteY27" fmla="*/ 813995 h 935915"/>
              <a:gd name="connsiteX28" fmla="*/ 458993 w 975360"/>
              <a:gd name="connsiteY28" fmla="*/ 792480 h 935915"/>
              <a:gd name="connsiteX29" fmla="*/ 358589 w 975360"/>
              <a:gd name="connsiteY29" fmla="*/ 778136 h 935915"/>
              <a:gd name="connsiteX30" fmla="*/ 279699 w 975360"/>
              <a:gd name="connsiteY30" fmla="*/ 778136 h 935915"/>
              <a:gd name="connsiteX31" fmla="*/ 136264 w 975360"/>
              <a:gd name="connsiteY31" fmla="*/ 778136 h 935915"/>
              <a:gd name="connsiteX32" fmla="*/ 57374 w 975360"/>
              <a:gd name="connsiteY32" fmla="*/ 785308 h 935915"/>
              <a:gd name="connsiteX33" fmla="*/ 25102 w 975360"/>
              <a:gd name="connsiteY33" fmla="*/ 778136 h 935915"/>
              <a:gd name="connsiteX34" fmla="*/ 10758 w 975360"/>
              <a:gd name="connsiteY34" fmla="*/ 774550 h 935915"/>
              <a:gd name="connsiteX35" fmla="*/ 0 w 975360"/>
              <a:gd name="connsiteY35" fmla="*/ 767378 h 935915"/>
              <a:gd name="connsiteX36" fmla="*/ 0 w 975360"/>
              <a:gd name="connsiteY36" fmla="*/ 760207 h 935915"/>
              <a:gd name="connsiteX37" fmla="*/ 7172 w 975360"/>
              <a:gd name="connsiteY37" fmla="*/ 745863 h 935915"/>
              <a:gd name="connsiteX38" fmla="*/ 21516 w 975360"/>
              <a:gd name="connsiteY38" fmla="*/ 735106 h 935915"/>
              <a:gd name="connsiteX39" fmla="*/ 64546 w 975360"/>
              <a:gd name="connsiteY39" fmla="*/ 713590 h 935915"/>
              <a:gd name="connsiteX40" fmla="*/ 186466 w 975360"/>
              <a:gd name="connsiteY40" fmla="*/ 684903 h 935915"/>
              <a:gd name="connsiteX41" fmla="*/ 394447 w 975360"/>
              <a:gd name="connsiteY41" fmla="*/ 616771 h 935915"/>
              <a:gd name="connsiteX42" fmla="*/ 523539 w 975360"/>
              <a:gd name="connsiteY42" fmla="*/ 559397 h 935915"/>
              <a:gd name="connsiteX43" fmla="*/ 555812 w 975360"/>
              <a:gd name="connsiteY43" fmla="*/ 537882 h 935915"/>
              <a:gd name="connsiteX44" fmla="*/ 573742 w 975360"/>
              <a:gd name="connsiteY44" fmla="*/ 509195 h 935915"/>
              <a:gd name="connsiteX45" fmla="*/ 577327 w 975360"/>
              <a:gd name="connsiteY45" fmla="*/ 473336 h 935915"/>
              <a:gd name="connsiteX46" fmla="*/ 570156 w 975360"/>
              <a:gd name="connsiteY46" fmla="*/ 444649 h 935915"/>
              <a:gd name="connsiteX47" fmla="*/ 548640 w 975360"/>
              <a:gd name="connsiteY47" fmla="*/ 405204 h 935915"/>
              <a:gd name="connsiteX48" fmla="*/ 519953 w 975360"/>
              <a:gd name="connsiteY48" fmla="*/ 380103 h 935915"/>
              <a:gd name="connsiteX49" fmla="*/ 455407 w 975360"/>
              <a:gd name="connsiteY49" fmla="*/ 333487 h 935915"/>
              <a:gd name="connsiteX0" fmla="*/ 455407 w 975360"/>
              <a:gd name="connsiteY0" fmla="*/ 268941 h 871369"/>
              <a:gd name="connsiteX1" fmla="*/ 326316 w 975360"/>
              <a:gd name="connsiteY1" fmla="*/ 0 h 871369"/>
              <a:gd name="connsiteX2" fmla="*/ 444650 w 975360"/>
              <a:gd name="connsiteY2" fmla="*/ 71717 h 871369"/>
              <a:gd name="connsiteX3" fmla="*/ 562984 w 975360"/>
              <a:gd name="connsiteY3" fmla="*/ 150607 h 871369"/>
              <a:gd name="connsiteX4" fmla="*/ 609600 w 975360"/>
              <a:gd name="connsiteY4" fmla="*/ 190051 h 871369"/>
              <a:gd name="connsiteX5" fmla="*/ 652631 w 975360"/>
              <a:gd name="connsiteY5" fmla="*/ 200809 h 871369"/>
              <a:gd name="connsiteX6" fmla="*/ 731520 w 975360"/>
              <a:gd name="connsiteY6" fmla="*/ 218738 h 871369"/>
              <a:gd name="connsiteX7" fmla="*/ 796066 w 975360"/>
              <a:gd name="connsiteY7" fmla="*/ 240254 h 871369"/>
              <a:gd name="connsiteX8" fmla="*/ 831925 w 975360"/>
              <a:gd name="connsiteY8" fmla="*/ 254597 h 871369"/>
              <a:gd name="connsiteX9" fmla="*/ 849854 w 975360"/>
              <a:gd name="connsiteY9" fmla="*/ 265355 h 871369"/>
              <a:gd name="connsiteX10" fmla="*/ 857026 w 975360"/>
              <a:gd name="connsiteY10" fmla="*/ 279698 h 871369"/>
              <a:gd name="connsiteX11" fmla="*/ 871370 w 975360"/>
              <a:gd name="connsiteY11" fmla="*/ 319143 h 871369"/>
              <a:gd name="connsiteX12" fmla="*/ 892885 w 975360"/>
              <a:gd name="connsiteY12" fmla="*/ 387275 h 871369"/>
              <a:gd name="connsiteX13" fmla="*/ 921572 w 975360"/>
              <a:gd name="connsiteY13" fmla="*/ 476922 h 871369"/>
              <a:gd name="connsiteX14" fmla="*/ 946673 w 975360"/>
              <a:gd name="connsiteY14" fmla="*/ 562983 h 871369"/>
              <a:gd name="connsiteX15" fmla="*/ 964603 w 975360"/>
              <a:gd name="connsiteY15" fmla="*/ 645458 h 871369"/>
              <a:gd name="connsiteX16" fmla="*/ 975360 w 975360"/>
              <a:gd name="connsiteY16" fmla="*/ 706418 h 871369"/>
              <a:gd name="connsiteX17" fmla="*/ 975360 w 975360"/>
              <a:gd name="connsiteY17" fmla="*/ 760207 h 871369"/>
              <a:gd name="connsiteX18" fmla="*/ 968189 w 975360"/>
              <a:gd name="connsiteY18" fmla="*/ 799651 h 871369"/>
              <a:gd name="connsiteX19" fmla="*/ 943087 w 975360"/>
              <a:gd name="connsiteY19" fmla="*/ 842682 h 871369"/>
              <a:gd name="connsiteX20" fmla="*/ 917986 w 975360"/>
              <a:gd name="connsiteY20" fmla="*/ 864197 h 871369"/>
              <a:gd name="connsiteX21" fmla="*/ 903643 w 975360"/>
              <a:gd name="connsiteY21" fmla="*/ 871369 h 871369"/>
              <a:gd name="connsiteX22" fmla="*/ 896471 w 975360"/>
              <a:gd name="connsiteY22" fmla="*/ 871369 h 871369"/>
              <a:gd name="connsiteX23" fmla="*/ 860612 w 975360"/>
              <a:gd name="connsiteY23" fmla="*/ 860611 h 871369"/>
              <a:gd name="connsiteX24" fmla="*/ 778137 w 975360"/>
              <a:gd name="connsiteY24" fmla="*/ 821167 h 871369"/>
              <a:gd name="connsiteX25" fmla="*/ 674146 w 975360"/>
              <a:gd name="connsiteY25" fmla="*/ 781722 h 871369"/>
              <a:gd name="connsiteX26" fmla="*/ 559398 w 975360"/>
              <a:gd name="connsiteY26" fmla="*/ 749449 h 871369"/>
              <a:gd name="connsiteX27" fmla="*/ 458993 w 975360"/>
              <a:gd name="connsiteY27" fmla="*/ 727934 h 871369"/>
              <a:gd name="connsiteX28" fmla="*/ 358589 w 975360"/>
              <a:gd name="connsiteY28" fmla="*/ 713590 h 871369"/>
              <a:gd name="connsiteX29" fmla="*/ 279699 w 975360"/>
              <a:gd name="connsiteY29" fmla="*/ 713590 h 871369"/>
              <a:gd name="connsiteX30" fmla="*/ 136264 w 975360"/>
              <a:gd name="connsiteY30" fmla="*/ 713590 h 871369"/>
              <a:gd name="connsiteX31" fmla="*/ 57374 w 975360"/>
              <a:gd name="connsiteY31" fmla="*/ 720762 h 871369"/>
              <a:gd name="connsiteX32" fmla="*/ 25102 w 975360"/>
              <a:gd name="connsiteY32" fmla="*/ 713590 h 871369"/>
              <a:gd name="connsiteX33" fmla="*/ 10758 w 975360"/>
              <a:gd name="connsiteY33" fmla="*/ 710004 h 871369"/>
              <a:gd name="connsiteX34" fmla="*/ 0 w 975360"/>
              <a:gd name="connsiteY34" fmla="*/ 702832 h 871369"/>
              <a:gd name="connsiteX35" fmla="*/ 0 w 975360"/>
              <a:gd name="connsiteY35" fmla="*/ 695661 h 871369"/>
              <a:gd name="connsiteX36" fmla="*/ 7172 w 975360"/>
              <a:gd name="connsiteY36" fmla="*/ 681317 h 871369"/>
              <a:gd name="connsiteX37" fmla="*/ 21516 w 975360"/>
              <a:gd name="connsiteY37" fmla="*/ 670560 h 871369"/>
              <a:gd name="connsiteX38" fmla="*/ 64546 w 975360"/>
              <a:gd name="connsiteY38" fmla="*/ 649044 h 871369"/>
              <a:gd name="connsiteX39" fmla="*/ 186466 w 975360"/>
              <a:gd name="connsiteY39" fmla="*/ 620357 h 871369"/>
              <a:gd name="connsiteX40" fmla="*/ 394447 w 975360"/>
              <a:gd name="connsiteY40" fmla="*/ 552225 h 871369"/>
              <a:gd name="connsiteX41" fmla="*/ 523539 w 975360"/>
              <a:gd name="connsiteY41" fmla="*/ 494851 h 871369"/>
              <a:gd name="connsiteX42" fmla="*/ 555812 w 975360"/>
              <a:gd name="connsiteY42" fmla="*/ 473336 h 871369"/>
              <a:gd name="connsiteX43" fmla="*/ 573742 w 975360"/>
              <a:gd name="connsiteY43" fmla="*/ 444649 h 871369"/>
              <a:gd name="connsiteX44" fmla="*/ 577327 w 975360"/>
              <a:gd name="connsiteY44" fmla="*/ 408790 h 871369"/>
              <a:gd name="connsiteX45" fmla="*/ 570156 w 975360"/>
              <a:gd name="connsiteY45" fmla="*/ 380103 h 871369"/>
              <a:gd name="connsiteX46" fmla="*/ 548640 w 975360"/>
              <a:gd name="connsiteY46" fmla="*/ 340658 h 871369"/>
              <a:gd name="connsiteX47" fmla="*/ 519953 w 975360"/>
              <a:gd name="connsiteY47" fmla="*/ 315557 h 871369"/>
              <a:gd name="connsiteX48" fmla="*/ 455407 w 975360"/>
              <a:gd name="connsiteY48" fmla="*/ 268941 h 871369"/>
              <a:gd name="connsiteX0" fmla="*/ 455407 w 975360"/>
              <a:gd name="connsiteY0" fmla="*/ 197224 h 799652"/>
              <a:gd name="connsiteX1" fmla="*/ 444650 w 975360"/>
              <a:gd name="connsiteY1" fmla="*/ 0 h 799652"/>
              <a:gd name="connsiteX2" fmla="*/ 562984 w 975360"/>
              <a:gd name="connsiteY2" fmla="*/ 78890 h 799652"/>
              <a:gd name="connsiteX3" fmla="*/ 609600 w 975360"/>
              <a:gd name="connsiteY3" fmla="*/ 118334 h 799652"/>
              <a:gd name="connsiteX4" fmla="*/ 652631 w 975360"/>
              <a:gd name="connsiteY4" fmla="*/ 129092 h 799652"/>
              <a:gd name="connsiteX5" fmla="*/ 731520 w 975360"/>
              <a:gd name="connsiteY5" fmla="*/ 147021 h 799652"/>
              <a:gd name="connsiteX6" fmla="*/ 796066 w 975360"/>
              <a:gd name="connsiteY6" fmla="*/ 168537 h 799652"/>
              <a:gd name="connsiteX7" fmla="*/ 831925 w 975360"/>
              <a:gd name="connsiteY7" fmla="*/ 182880 h 799652"/>
              <a:gd name="connsiteX8" fmla="*/ 849854 w 975360"/>
              <a:gd name="connsiteY8" fmla="*/ 193638 h 799652"/>
              <a:gd name="connsiteX9" fmla="*/ 857026 w 975360"/>
              <a:gd name="connsiteY9" fmla="*/ 207981 h 799652"/>
              <a:gd name="connsiteX10" fmla="*/ 871370 w 975360"/>
              <a:gd name="connsiteY10" fmla="*/ 247426 h 799652"/>
              <a:gd name="connsiteX11" fmla="*/ 892885 w 975360"/>
              <a:gd name="connsiteY11" fmla="*/ 315558 h 799652"/>
              <a:gd name="connsiteX12" fmla="*/ 921572 w 975360"/>
              <a:gd name="connsiteY12" fmla="*/ 405205 h 799652"/>
              <a:gd name="connsiteX13" fmla="*/ 946673 w 975360"/>
              <a:gd name="connsiteY13" fmla="*/ 491266 h 799652"/>
              <a:gd name="connsiteX14" fmla="*/ 964603 w 975360"/>
              <a:gd name="connsiteY14" fmla="*/ 573741 h 799652"/>
              <a:gd name="connsiteX15" fmla="*/ 975360 w 975360"/>
              <a:gd name="connsiteY15" fmla="*/ 634701 h 799652"/>
              <a:gd name="connsiteX16" fmla="*/ 975360 w 975360"/>
              <a:gd name="connsiteY16" fmla="*/ 688490 h 799652"/>
              <a:gd name="connsiteX17" fmla="*/ 968189 w 975360"/>
              <a:gd name="connsiteY17" fmla="*/ 727934 h 799652"/>
              <a:gd name="connsiteX18" fmla="*/ 943087 w 975360"/>
              <a:gd name="connsiteY18" fmla="*/ 770965 h 799652"/>
              <a:gd name="connsiteX19" fmla="*/ 917986 w 975360"/>
              <a:gd name="connsiteY19" fmla="*/ 792480 h 799652"/>
              <a:gd name="connsiteX20" fmla="*/ 903643 w 975360"/>
              <a:gd name="connsiteY20" fmla="*/ 799652 h 799652"/>
              <a:gd name="connsiteX21" fmla="*/ 896471 w 975360"/>
              <a:gd name="connsiteY21" fmla="*/ 799652 h 799652"/>
              <a:gd name="connsiteX22" fmla="*/ 860612 w 975360"/>
              <a:gd name="connsiteY22" fmla="*/ 788894 h 799652"/>
              <a:gd name="connsiteX23" fmla="*/ 778137 w 975360"/>
              <a:gd name="connsiteY23" fmla="*/ 749450 h 799652"/>
              <a:gd name="connsiteX24" fmla="*/ 674146 w 975360"/>
              <a:gd name="connsiteY24" fmla="*/ 710005 h 799652"/>
              <a:gd name="connsiteX25" fmla="*/ 559398 w 975360"/>
              <a:gd name="connsiteY25" fmla="*/ 677732 h 799652"/>
              <a:gd name="connsiteX26" fmla="*/ 458993 w 975360"/>
              <a:gd name="connsiteY26" fmla="*/ 656217 h 799652"/>
              <a:gd name="connsiteX27" fmla="*/ 358589 w 975360"/>
              <a:gd name="connsiteY27" fmla="*/ 641873 h 799652"/>
              <a:gd name="connsiteX28" fmla="*/ 279699 w 975360"/>
              <a:gd name="connsiteY28" fmla="*/ 641873 h 799652"/>
              <a:gd name="connsiteX29" fmla="*/ 136264 w 975360"/>
              <a:gd name="connsiteY29" fmla="*/ 641873 h 799652"/>
              <a:gd name="connsiteX30" fmla="*/ 57374 w 975360"/>
              <a:gd name="connsiteY30" fmla="*/ 649045 h 799652"/>
              <a:gd name="connsiteX31" fmla="*/ 25102 w 975360"/>
              <a:gd name="connsiteY31" fmla="*/ 641873 h 799652"/>
              <a:gd name="connsiteX32" fmla="*/ 10758 w 975360"/>
              <a:gd name="connsiteY32" fmla="*/ 638287 h 799652"/>
              <a:gd name="connsiteX33" fmla="*/ 0 w 975360"/>
              <a:gd name="connsiteY33" fmla="*/ 631115 h 799652"/>
              <a:gd name="connsiteX34" fmla="*/ 0 w 975360"/>
              <a:gd name="connsiteY34" fmla="*/ 623944 h 799652"/>
              <a:gd name="connsiteX35" fmla="*/ 7172 w 975360"/>
              <a:gd name="connsiteY35" fmla="*/ 609600 h 799652"/>
              <a:gd name="connsiteX36" fmla="*/ 21516 w 975360"/>
              <a:gd name="connsiteY36" fmla="*/ 598843 h 799652"/>
              <a:gd name="connsiteX37" fmla="*/ 64546 w 975360"/>
              <a:gd name="connsiteY37" fmla="*/ 577327 h 799652"/>
              <a:gd name="connsiteX38" fmla="*/ 186466 w 975360"/>
              <a:gd name="connsiteY38" fmla="*/ 548640 h 799652"/>
              <a:gd name="connsiteX39" fmla="*/ 394447 w 975360"/>
              <a:gd name="connsiteY39" fmla="*/ 480508 h 799652"/>
              <a:gd name="connsiteX40" fmla="*/ 523539 w 975360"/>
              <a:gd name="connsiteY40" fmla="*/ 423134 h 799652"/>
              <a:gd name="connsiteX41" fmla="*/ 555812 w 975360"/>
              <a:gd name="connsiteY41" fmla="*/ 401619 h 799652"/>
              <a:gd name="connsiteX42" fmla="*/ 573742 w 975360"/>
              <a:gd name="connsiteY42" fmla="*/ 372932 h 799652"/>
              <a:gd name="connsiteX43" fmla="*/ 577327 w 975360"/>
              <a:gd name="connsiteY43" fmla="*/ 337073 h 799652"/>
              <a:gd name="connsiteX44" fmla="*/ 570156 w 975360"/>
              <a:gd name="connsiteY44" fmla="*/ 308386 h 799652"/>
              <a:gd name="connsiteX45" fmla="*/ 548640 w 975360"/>
              <a:gd name="connsiteY45" fmla="*/ 268941 h 799652"/>
              <a:gd name="connsiteX46" fmla="*/ 519953 w 975360"/>
              <a:gd name="connsiteY46" fmla="*/ 243840 h 799652"/>
              <a:gd name="connsiteX47" fmla="*/ 455407 w 975360"/>
              <a:gd name="connsiteY47" fmla="*/ 197224 h 799652"/>
              <a:gd name="connsiteX0" fmla="*/ 455407 w 975360"/>
              <a:gd name="connsiteY0" fmla="*/ 118334 h 720762"/>
              <a:gd name="connsiteX1" fmla="*/ 562984 w 975360"/>
              <a:gd name="connsiteY1" fmla="*/ 0 h 720762"/>
              <a:gd name="connsiteX2" fmla="*/ 609600 w 975360"/>
              <a:gd name="connsiteY2" fmla="*/ 39444 h 720762"/>
              <a:gd name="connsiteX3" fmla="*/ 652631 w 975360"/>
              <a:gd name="connsiteY3" fmla="*/ 50202 h 720762"/>
              <a:gd name="connsiteX4" fmla="*/ 731520 w 975360"/>
              <a:gd name="connsiteY4" fmla="*/ 68131 h 720762"/>
              <a:gd name="connsiteX5" fmla="*/ 796066 w 975360"/>
              <a:gd name="connsiteY5" fmla="*/ 89647 h 720762"/>
              <a:gd name="connsiteX6" fmla="*/ 831925 w 975360"/>
              <a:gd name="connsiteY6" fmla="*/ 103990 h 720762"/>
              <a:gd name="connsiteX7" fmla="*/ 849854 w 975360"/>
              <a:gd name="connsiteY7" fmla="*/ 114748 h 720762"/>
              <a:gd name="connsiteX8" fmla="*/ 857026 w 975360"/>
              <a:gd name="connsiteY8" fmla="*/ 129091 h 720762"/>
              <a:gd name="connsiteX9" fmla="*/ 871370 w 975360"/>
              <a:gd name="connsiteY9" fmla="*/ 168536 h 720762"/>
              <a:gd name="connsiteX10" fmla="*/ 892885 w 975360"/>
              <a:gd name="connsiteY10" fmla="*/ 236668 h 720762"/>
              <a:gd name="connsiteX11" fmla="*/ 921572 w 975360"/>
              <a:gd name="connsiteY11" fmla="*/ 326315 h 720762"/>
              <a:gd name="connsiteX12" fmla="*/ 946673 w 975360"/>
              <a:gd name="connsiteY12" fmla="*/ 412376 h 720762"/>
              <a:gd name="connsiteX13" fmla="*/ 964603 w 975360"/>
              <a:gd name="connsiteY13" fmla="*/ 494851 h 720762"/>
              <a:gd name="connsiteX14" fmla="*/ 975360 w 975360"/>
              <a:gd name="connsiteY14" fmla="*/ 555811 h 720762"/>
              <a:gd name="connsiteX15" fmla="*/ 975360 w 975360"/>
              <a:gd name="connsiteY15" fmla="*/ 609600 h 720762"/>
              <a:gd name="connsiteX16" fmla="*/ 968189 w 975360"/>
              <a:gd name="connsiteY16" fmla="*/ 649044 h 720762"/>
              <a:gd name="connsiteX17" fmla="*/ 943087 w 975360"/>
              <a:gd name="connsiteY17" fmla="*/ 692075 h 720762"/>
              <a:gd name="connsiteX18" fmla="*/ 917986 w 975360"/>
              <a:gd name="connsiteY18" fmla="*/ 713590 h 720762"/>
              <a:gd name="connsiteX19" fmla="*/ 903643 w 975360"/>
              <a:gd name="connsiteY19" fmla="*/ 720762 h 720762"/>
              <a:gd name="connsiteX20" fmla="*/ 896471 w 975360"/>
              <a:gd name="connsiteY20" fmla="*/ 720762 h 720762"/>
              <a:gd name="connsiteX21" fmla="*/ 860612 w 975360"/>
              <a:gd name="connsiteY21" fmla="*/ 710004 h 720762"/>
              <a:gd name="connsiteX22" fmla="*/ 778137 w 975360"/>
              <a:gd name="connsiteY22" fmla="*/ 670560 h 720762"/>
              <a:gd name="connsiteX23" fmla="*/ 674146 w 975360"/>
              <a:gd name="connsiteY23" fmla="*/ 631115 h 720762"/>
              <a:gd name="connsiteX24" fmla="*/ 559398 w 975360"/>
              <a:gd name="connsiteY24" fmla="*/ 598842 h 720762"/>
              <a:gd name="connsiteX25" fmla="*/ 458993 w 975360"/>
              <a:gd name="connsiteY25" fmla="*/ 577327 h 720762"/>
              <a:gd name="connsiteX26" fmla="*/ 358589 w 975360"/>
              <a:gd name="connsiteY26" fmla="*/ 562983 h 720762"/>
              <a:gd name="connsiteX27" fmla="*/ 279699 w 975360"/>
              <a:gd name="connsiteY27" fmla="*/ 562983 h 720762"/>
              <a:gd name="connsiteX28" fmla="*/ 136264 w 975360"/>
              <a:gd name="connsiteY28" fmla="*/ 562983 h 720762"/>
              <a:gd name="connsiteX29" fmla="*/ 57374 w 975360"/>
              <a:gd name="connsiteY29" fmla="*/ 570155 h 720762"/>
              <a:gd name="connsiteX30" fmla="*/ 25102 w 975360"/>
              <a:gd name="connsiteY30" fmla="*/ 562983 h 720762"/>
              <a:gd name="connsiteX31" fmla="*/ 10758 w 975360"/>
              <a:gd name="connsiteY31" fmla="*/ 559397 h 720762"/>
              <a:gd name="connsiteX32" fmla="*/ 0 w 975360"/>
              <a:gd name="connsiteY32" fmla="*/ 552225 h 720762"/>
              <a:gd name="connsiteX33" fmla="*/ 0 w 975360"/>
              <a:gd name="connsiteY33" fmla="*/ 545054 h 720762"/>
              <a:gd name="connsiteX34" fmla="*/ 7172 w 975360"/>
              <a:gd name="connsiteY34" fmla="*/ 530710 h 720762"/>
              <a:gd name="connsiteX35" fmla="*/ 21516 w 975360"/>
              <a:gd name="connsiteY35" fmla="*/ 519953 h 720762"/>
              <a:gd name="connsiteX36" fmla="*/ 64546 w 975360"/>
              <a:gd name="connsiteY36" fmla="*/ 498437 h 720762"/>
              <a:gd name="connsiteX37" fmla="*/ 186466 w 975360"/>
              <a:gd name="connsiteY37" fmla="*/ 469750 h 720762"/>
              <a:gd name="connsiteX38" fmla="*/ 394447 w 975360"/>
              <a:gd name="connsiteY38" fmla="*/ 401618 h 720762"/>
              <a:gd name="connsiteX39" fmla="*/ 523539 w 975360"/>
              <a:gd name="connsiteY39" fmla="*/ 344244 h 720762"/>
              <a:gd name="connsiteX40" fmla="*/ 555812 w 975360"/>
              <a:gd name="connsiteY40" fmla="*/ 322729 h 720762"/>
              <a:gd name="connsiteX41" fmla="*/ 573742 w 975360"/>
              <a:gd name="connsiteY41" fmla="*/ 294042 h 720762"/>
              <a:gd name="connsiteX42" fmla="*/ 577327 w 975360"/>
              <a:gd name="connsiteY42" fmla="*/ 258183 h 720762"/>
              <a:gd name="connsiteX43" fmla="*/ 570156 w 975360"/>
              <a:gd name="connsiteY43" fmla="*/ 229496 h 720762"/>
              <a:gd name="connsiteX44" fmla="*/ 548640 w 975360"/>
              <a:gd name="connsiteY44" fmla="*/ 190051 h 720762"/>
              <a:gd name="connsiteX45" fmla="*/ 519953 w 975360"/>
              <a:gd name="connsiteY45" fmla="*/ 164950 h 720762"/>
              <a:gd name="connsiteX46" fmla="*/ 455407 w 975360"/>
              <a:gd name="connsiteY46" fmla="*/ 118334 h 720762"/>
              <a:gd name="connsiteX0" fmla="*/ 455407 w 975360"/>
              <a:gd name="connsiteY0" fmla="*/ 78890 h 681318"/>
              <a:gd name="connsiteX1" fmla="*/ 609600 w 975360"/>
              <a:gd name="connsiteY1" fmla="*/ 0 h 681318"/>
              <a:gd name="connsiteX2" fmla="*/ 652631 w 975360"/>
              <a:gd name="connsiteY2" fmla="*/ 10758 h 681318"/>
              <a:gd name="connsiteX3" fmla="*/ 731520 w 975360"/>
              <a:gd name="connsiteY3" fmla="*/ 28687 h 681318"/>
              <a:gd name="connsiteX4" fmla="*/ 796066 w 975360"/>
              <a:gd name="connsiteY4" fmla="*/ 50203 h 681318"/>
              <a:gd name="connsiteX5" fmla="*/ 831925 w 975360"/>
              <a:gd name="connsiteY5" fmla="*/ 64546 h 681318"/>
              <a:gd name="connsiteX6" fmla="*/ 849854 w 975360"/>
              <a:gd name="connsiteY6" fmla="*/ 75304 h 681318"/>
              <a:gd name="connsiteX7" fmla="*/ 857026 w 975360"/>
              <a:gd name="connsiteY7" fmla="*/ 89647 h 681318"/>
              <a:gd name="connsiteX8" fmla="*/ 871370 w 975360"/>
              <a:gd name="connsiteY8" fmla="*/ 129092 h 681318"/>
              <a:gd name="connsiteX9" fmla="*/ 892885 w 975360"/>
              <a:gd name="connsiteY9" fmla="*/ 197224 h 681318"/>
              <a:gd name="connsiteX10" fmla="*/ 921572 w 975360"/>
              <a:gd name="connsiteY10" fmla="*/ 286871 h 681318"/>
              <a:gd name="connsiteX11" fmla="*/ 946673 w 975360"/>
              <a:gd name="connsiteY11" fmla="*/ 372932 h 681318"/>
              <a:gd name="connsiteX12" fmla="*/ 964603 w 975360"/>
              <a:gd name="connsiteY12" fmla="*/ 455407 h 681318"/>
              <a:gd name="connsiteX13" fmla="*/ 975360 w 975360"/>
              <a:gd name="connsiteY13" fmla="*/ 516367 h 681318"/>
              <a:gd name="connsiteX14" fmla="*/ 975360 w 975360"/>
              <a:gd name="connsiteY14" fmla="*/ 570156 h 681318"/>
              <a:gd name="connsiteX15" fmla="*/ 968189 w 975360"/>
              <a:gd name="connsiteY15" fmla="*/ 609600 h 681318"/>
              <a:gd name="connsiteX16" fmla="*/ 943087 w 975360"/>
              <a:gd name="connsiteY16" fmla="*/ 652631 h 681318"/>
              <a:gd name="connsiteX17" fmla="*/ 917986 w 975360"/>
              <a:gd name="connsiteY17" fmla="*/ 674146 h 681318"/>
              <a:gd name="connsiteX18" fmla="*/ 903643 w 975360"/>
              <a:gd name="connsiteY18" fmla="*/ 681318 h 681318"/>
              <a:gd name="connsiteX19" fmla="*/ 896471 w 975360"/>
              <a:gd name="connsiteY19" fmla="*/ 681318 h 681318"/>
              <a:gd name="connsiteX20" fmla="*/ 860612 w 975360"/>
              <a:gd name="connsiteY20" fmla="*/ 670560 h 681318"/>
              <a:gd name="connsiteX21" fmla="*/ 778137 w 975360"/>
              <a:gd name="connsiteY21" fmla="*/ 631116 h 681318"/>
              <a:gd name="connsiteX22" fmla="*/ 674146 w 975360"/>
              <a:gd name="connsiteY22" fmla="*/ 591671 h 681318"/>
              <a:gd name="connsiteX23" fmla="*/ 559398 w 975360"/>
              <a:gd name="connsiteY23" fmla="*/ 559398 h 681318"/>
              <a:gd name="connsiteX24" fmla="*/ 458993 w 975360"/>
              <a:gd name="connsiteY24" fmla="*/ 537883 h 681318"/>
              <a:gd name="connsiteX25" fmla="*/ 358589 w 975360"/>
              <a:gd name="connsiteY25" fmla="*/ 523539 h 681318"/>
              <a:gd name="connsiteX26" fmla="*/ 279699 w 975360"/>
              <a:gd name="connsiteY26" fmla="*/ 523539 h 681318"/>
              <a:gd name="connsiteX27" fmla="*/ 136264 w 975360"/>
              <a:gd name="connsiteY27" fmla="*/ 523539 h 681318"/>
              <a:gd name="connsiteX28" fmla="*/ 57374 w 975360"/>
              <a:gd name="connsiteY28" fmla="*/ 530711 h 681318"/>
              <a:gd name="connsiteX29" fmla="*/ 25102 w 975360"/>
              <a:gd name="connsiteY29" fmla="*/ 523539 h 681318"/>
              <a:gd name="connsiteX30" fmla="*/ 10758 w 975360"/>
              <a:gd name="connsiteY30" fmla="*/ 519953 h 681318"/>
              <a:gd name="connsiteX31" fmla="*/ 0 w 975360"/>
              <a:gd name="connsiteY31" fmla="*/ 512781 h 681318"/>
              <a:gd name="connsiteX32" fmla="*/ 0 w 975360"/>
              <a:gd name="connsiteY32" fmla="*/ 505610 h 681318"/>
              <a:gd name="connsiteX33" fmla="*/ 7172 w 975360"/>
              <a:gd name="connsiteY33" fmla="*/ 491266 h 681318"/>
              <a:gd name="connsiteX34" fmla="*/ 21516 w 975360"/>
              <a:gd name="connsiteY34" fmla="*/ 480509 h 681318"/>
              <a:gd name="connsiteX35" fmla="*/ 64546 w 975360"/>
              <a:gd name="connsiteY35" fmla="*/ 458993 h 681318"/>
              <a:gd name="connsiteX36" fmla="*/ 186466 w 975360"/>
              <a:gd name="connsiteY36" fmla="*/ 430306 h 681318"/>
              <a:gd name="connsiteX37" fmla="*/ 394447 w 975360"/>
              <a:gd name="connsiteY37" fmla="*/ 362174 h 681318"/>
              <a:gd name="connsiteX38" fmla="*/ 523539 w 975360"/>
              <a:gd name="connsiteY38" fmla="*/ 304800 h 681318"/>
              <a:gd name="connsiteX39" fmla="*/ 555812 w 975360"/>
              <a:gd name="connsiteY39" fmla="*/ 283285 h 681318"/>
              <a:gd name="connsiteX40" fmla="*/ 573742 w 975360"/>
              <a:gd name="connsiteY40" fmla="*/ 254598 h 681318"/>
              <a:gd name="connsiteX41" fmla="*/ 577327 w 975360"/>
              <a:gd name="connsiteY41" fmla="*/ 218739 h 681318"/>
              <a:gd name="connsiteX42" fmla="*/ 570156 w 975360"/>
              <a:gd name="connsiteY42" fmla="*/ 190052 h 681318"/>
              <a:gd name="connsiteX43" fmla="*/ 548640 w 975360"/>
              <a:gd name="connsiteY43" fmla="*/ 150607 h 681318"/>
              <a:gd name="connsiteX44" fmla="*/ 519953 w 975360"/>
              <a:gd name="connsiteY44" fmla="*/ 125506 h 681318"/>
              <a:gd name="connsiteX45" fmla="*/ 455407 w 975360"/>
              <a:gd name="connsiteY45" fmla="*/ 78890 h 681318"/>
              <a:gd name="connsiteX0" fmla="*/ 455407 w 975360"/>
              <a:gd name="connsiteY0" fmla="*/ 68132 h 670560"/>
              <a:gd name="connsiteX1" fmla="*/ 652631 w 975360"/>
              <a:gd name="connsiteY1" fmla="*/ 0 h 670560"/>
              <a:gd name="connsiteX2" fmla="*/ 731520 w 975360"/>
              <a:gd name="connsiteY2" fmla="*/ 17929 h 670560"/>
              <a:gd name="connsiteX3" fmla="*/ 796066 w 975360"/>
              <a:gd name="connsiteY3" fmla="*/ 39445 h 670560"/>
              <a:gd name="connsiteX4" fmla="*/ 831925 w 975360"/>
              <a:gd name="connsiteY4" fmla="*/ 53788 h 670560"/>
              <a:gd name="connsiteX5" fmla="*/ 849854 w 975360"/>
              <a:gd name="connsiteY5" fmla="*/ 64546 h 670560"/>
              <a:gd name="connsiteX6" fmla="*/ 857026 w 975360"/>
              <a:gd name="connsiteY6" fmla="*/ 78889 h 670560"/>
              <a:gd name="connsiteX7" fmla="*/ 871370 w 975360"/>
              <a:gd name="connsiteY7" fmla="*/ 118334 h 670560"/>
              <a:gd name="connsiteX8" fmla="*/ 892885 w 975360"/>
              <a:gd name="connsiteY8" fmla="*/ 186466 h 670560"/>
              <a:gd name="connsiteX9" fmla="*/ 921572 w 975360"/>
              <a:gd name="connsiteY9" fmla="*/ 276113 h 670560"/>
              <a:gd name="connsiteX10" fmla="*/ 946673 w 975360"/>
              <a:gd name="connsiteY10" fmla="*/ 362174 h 670560"/>
              <a:gd name="connsiteX11" fmla="*/ 964603 w 975360"/>
              <a:gd name="connsiteY11" fmla="*/ 444649 h 670560"/>
              <a:gd name="connsiteX12" fmla="*/ 975360 w 975360"/>
              <a:gd name="connsiteY12" fmla="*/ 505609 h 670560"/>
              <a:gd name="connsiteX13" fmla="*/ 975360 w 975360"/>
              <a:gd name="connsiteY13" fmla="*/ 559398 h 670560"/>
              <a:gd name="connsiteX14" fmla="*/ 968189 w 975360"/>
              <a:gd name="connsiteY14" fmla="*/ 598842 h 670560"/>
              <a:gd name="connsiteX15" fmla="*/ 943087 w 975360"/>
              <a:gd name="connsiteY15" fmla="*/ 641873 h 670560"/>
              <a:gd name="connsiteX16" fmla="*/ 917986 w 975360"/>
              <a:gd name="connsiteY16" fmla="*/ 663388 h 670560"/>
              <a:gd name="connsiteX17" fmla="*/ 903643 w 975360"/>
              <a:gd name="connsiteY17" fmla="*/ 670560 h 670560"/>
              <a:gd name="connsiteX18" fmla="*/ 896471 w 975360"/>
              <a:gd name="connsiteY18" fmla="*/ 670560 h 670560"/>
              <a:gd name="connsiteX19" fmla="*/ 860612 w 975360"/>
              <a:gd name="connsiteY19" fmla="*/ 659802 h 670560"/>
              <a:gd name="connsiteX20" fmla="*/ 778137 w 975360"/>
              <a:gd name="connsiteY20" fmla="*/ 620358 h 670560"/>
              <a:gd name="connsiteX21" fmla="*/ 674146 w 975360"/>
              <a:gd name="connsiteY21" fmla="*/ 580913 h 670560"/>
              <a:gd name="connsiteX22" fmla="*/ 559398 w 975360"/>
              <a:gd name="connsiteY22" fmla="*/ 548640 h 670560"/>
              <a:gd name="connsiteX23" fmla="*/ 458993 w 975360"/>
              <a:gd name="connsiteY23" fmla="*/ 527125 h 670560"/>
              <a:gd name="connsiteX24" fmla="*/ 358589 w 975360"/>
              <a:gd name="connsiteY24" fmla="*/ 512781 h 670560"/>
              <a:gd name="connsiteX25" fmla="*/ 279699 w 975360"/>
              <a:gd name="connsiteY25" fmla="*/ 512781 h 670560"/>
              <a:gd name="connsiteX26" fmla="*/ 136264 w 975360"/>
              <a:gd name="connsiteY26" fmla="*/ 512781 h 670560"/>
              <a:gd name="connsiteX27" fmla="*/ 57374 w 975360"/>
              <a:gd name="connsiteY27" fmla="*/ 519953 h 670560"/>
              <a:gd name="connsiteX28" fmla="*/ 25102 w 975360"/>
              <a:gd name="connsiteY28" fmla="*/ 512781 h 670560"/>
              <a:gd name="connsiteX29" fmla="*/ 10758 w 975360"/>
              <a:gd name="connsiteY29" fmla="*/ 509195 h 670560"/>
              <a:gd name="connsiteX30" fmla="*/ 0 w 975360"/>
              <a:gd name="connsiteY30" fmla="*/ 502023 h 670560"/>
              <a:gd name="connsiteX31" fmla="*/ 0 w 975360"/>
              <a:gd name="connsiteY31" fmla="*/ 494852 h 670560"/>
              <a:gd name="connsiteX32" fmla="*/ 7172 w 975360"/>
              <a:gd name="connsiteY32" fmla="*/ 480508 h 670560"/>
              <a:gd name="connsiteX33" fmla="*/ 21516 w 975360"/>
              <a:gd name="connsiteY33" fmla="*/ 469751 h 670560"/>
              <a:gd name="connsiteX34" fmla="*/ 64546 w 975360"/>
              <a:gd name="connsiteY34" fmla="*/ 448235 h 670560"/>
              <a:gd name="connsiteX35" fmla="*/ 186466 w 975360"/>
              <a:gd name="connsiteY35" fmla="*/ 419548 h 670560"/>
              <a:gd name="connsiteX36" fmla="*/ 394447 w 975360"/>
              <a:gd name="connsiteY36" fmla="*/ 351416 h 670560"/>
              <a:gd name="connsiteX37" fmla="*/ 523539 w 975360"/>
              <a:gd name="connsiteY37" fmla="*/ 294042 h 670560"/>
              <a:gd name="connsiteX38" fmla="*/ 555812 w 975360"/>
              <a:gd name="connsiteY38" fmla="*/ 272527 h 670560"/>
              <a:gd name="connsiteX39" fmla="*/ 573742 w 975360"/>
              <a:gd name="connsiteY39" fmla="*/ 243840 h 670560"/>
              <a:gd name="connsiteX40" fmla="*/ 577327 w 975360"/>
              <a:gd name="connsiteY40" fmla="*/ 207981 h 670560"/>
              <a:gd name="connsiteX41" fmla="*/ 570156 w 975360"/>
              <a:gd name="connsiteY41" fmla="*/ 179294 h 670560"/>
              <a:gd name="connsiteX42" fmla="*/ 548640 w 975360"/>
              <a:gd name="connsiteY42" fmla="*/ 139849 h 670560"/>
              <a:gd name="connsiteX43" fmla="*/ 519953 w 975360"/>
              <a:gd name="connsiteY43" fmla="*/ 114748 h 670560"/>
              <a:gd name="connsiteX44" fmla="*/ 455407 w 975360"/>
              <a:gd name="connsiteY44" fmla="*/ 68132 h 670560"/>
              <a:gd name="connsiteX0" fmla="*/ 519953 w 975360"/>
              <a:gd name="connsiteY0" fmla="*/ 114748 h 670560"/>
              <a:gd name="connsiteX1" fmla="*/ 652631 w 975360"/>
              <a:gd name="connsiteY1" fmla="*/ 0 h 670560"/>
              <a:gd name="connsiteX2" fmla="*/ 731520 w 975360"/>
              <a:gd name="connsiteY2" fmla="*/ 17929 h 670560"/>
              <a:gd name="connsiteX3" fmla="*/ 796066 w 975360"/>
              <a:gd name="connsiteY3" fmla="*/ 39445 h 670560"/>
              <a:gd name="connsiteX4" fmla="*/ 831925 w 975360"/>
              <a:gd name="connsiteY4" fmla="*/ 53788 h 670560"/>
              <a:gd name="connsiteX5" fmla="*/ 849854 w 975360"/>
              <a:gd name="connsiteY5" fmla="*/ 64546 h 670560"/>
              <a:gd name="connsiteX6" fmla="*/ 857026 w 975360"/>
              <a:gd name="connsiteY6" fmla="*/ 78889 h 670560"/>
              <a:gd name="connsiteX7" fmla="*/ 871370 w 975360"/>
              <a:gd name="connsiteY7" fmla="*/ 118334 h 670560"/>
              <a:gd name="connsiteX8" fmla="*/ 892885 w 975360"/>
              <a:gd name="connsiteY8" fmla="*/ 186466 h 670560"/>
              <a:gd name="connsiteX9" fmla="*/ 921572 w 975360"/>
              <a:gd name="connsiteY9" fmla="*/ 276113 h 670560"/>
              <a:gd name="connsiteX10" fmla="*/ 946673 w 975360"/>
              <a:gd name="connsiteY10" fmla="*/ 362174 h 670560"/>
              <a:gd name="connsiteX11" fmla="*/ 964603 w 975360"/>
              <a:gd name="connsiteY11" fmla="*/ 444649 h 670560"/>
              <a:gd name="connsiteX12" fmla="*/ 975360 w 975360"/>
              <a:gd name="connsiteY12" fmla="*/ 505609 h 670560"/>
              <a:gd name="connsiteX13" fmla="*/ 975360 w 975360"/>
              <a:gd name="connsiteY13" fmla="*/ 559398 h 670560"/>
              <a:gd name="connsiteX14" fmla="*/ 968189 w 975360"/>
              <a:gd name="connsiteY14" fmla="*/ 598842 h 670560"/>
              <a:gd name="connsiteX15" fmla="*/ 943087 w 975360"/>
              <a:gd name="connsiteY15" fmla="*/ 641873 h 670560"/>
              <a:gd name="connsiteX16" fmla="*/ 917986 w 975360"/>
              <a:gd name="connsiteY16" fmla="*/ 663388 h 670560"/>
              <a:gd name="connsiteX17" fmla="*/ 903643 w 975360"/>
              <a:gd name="connsiteY17" fmla="*/ 670560 h 670560"/>
              <a:gd name="connsiteX18" fmla="*/ 896471 w 975360"/>
              <a:gd name="connsiteY18" fmla="*/ 670560 h 670560"/>
              <a:gd name="connsiteX19" fmla="*/ 860612 w 975360"/>
              <a:gd name="connsiteY19" fmla="*/ 659802 h 670560"/>
              <a:gd name="connsiteX20" fmla="*/ 778137 w 975360"/>
              <a:gd name="connsiteY20" fmla="*/ 620358 h 670560"/>
              <a:gd name="connsiteX21" fmla="*/ 674146 w 975360"/>
              <a:gd name="connsiteY21" fmla="*/ 580913 h 670560"/>
              <a:gd name="connsiteX22" fmla="*/ 559398 w 975360"/>
              <a:gd name="connsiteY22" fmla="*/ 548640 h 670560"/>
              <a:gd name="connsiteX23" fmla="*/ 458993 w 975360"/>
              <a:gd name="connsiteY23" fmla="*/ 527125 h 670560"/>
              <a:gd name="connsiteX24" fmla="*/ 358589 w 975360"/>
              <a:gd name="connsiteY24" fmla="*/ 512781 h 670560"/>
              <a:gd name="connsiteX25" fmla="*/ 279699 w 975360"/>
              <a:gd name="connsiteY25" fmla="*/ 512781 h 670560"/>
              <a:gd name="connsiteX26" fmla="*/ 136264 w 975360"/>
              <a:gd name="connsiteY26" fmla="*/ 512781 h 670560"/>
              <a:gd name="connsiteX27" fmla="*/ 57374 w 975360"/>
              <a:gd name="connsiteY27" fmla="*/ 519953 h 670560"/>
              <a:gd name="connsiteX28" fmla="*/ 25102 w 975360"/>
              <a:gd name="connsiteY28" fmla="*/ 512781 h 670560"/>
              <a:gd name="connsiteX29" fmla="*/ 10758 w 975360"/>
              <a:gd name="connsiteY29" fmla="*/ 509195 h 670560"/>
              <a:gd name="connsiteX30" fmla="*/ 0 w 975360"/>
              <a:gd name="connsiteY30" fmla="*/ 502023 h 670560"/>
              <a:gd name="connsiteX31" fmla="*/ 0 w 975360"/>
              <a:gd name="connsiteY31" fmla="*/ 494852 h 670560"/>
              <a:gd name="connsiteX32" fmla="*/ 7172 w 975360"/>
              <a:gd name="connsiteY32" fmla="*/ 480508 h 670560"/>
              <a:gd name="connsiteX33" fmla="*/ 21516 w 975360"/>
              <a:gd name="connsiteY33" fmla="*/ 469751 h 670560"/>
              <a:gd name="connsiteX34" fmla="*/ 64546 w 975360"/>
              <a:gd name="connsiteY34" fmla="*/ 448235 h 670560"/>
              <a:gd name="connsiteX35" fmla="*/ 186466 w 975360"/>
              <a:gd name="connsiteY35" fmla="*/ 419548 h 670560"/>
              <a:gd name="connsiteX36" fmla="*/ 394447 w 975360"/>
              <a:gd name="connsiteY36" fmla="*/ 351416 h 670560"/>
              <a:gd name="connsiteX37" fmla="*/ 523539 w 975360"/>
              <a:gd name="connsiteY37" fmla="*/ 294042 h 670560"/>
              <a:gd name="connsiteX38" fmla="*/ 555812 w 975360"/>
              <a:gd name="connsiteY38" fmla="*/ 272527 h 670560"/>
              <a:gd name="connsiteX39" fmla="*/ 573742 w 975360"/>
              <a:gd name="connsiteY39" fmla="*/ 243840 h 670560"/>
              <a:gd name="connsiteX40" fmla="*/ 577327 w 975360"/>
              <a:gd name="connsiteY40" fmla="*/ 207981 h 670560"/>
              <a:gd name="connsiteX41" fmla="*/ 570156 w 975360"/>
              <a:gd name="connsiteY41" fmla="*/ 179294 h 670560"/>
              <a:gd name="connsiteX42" fmla="*/ 548640 w 975360"/>
              <a:gd name="connsiteY42" fmla="*/ 139849 h 670560"/>
              <a:gd name="connsiteX43" fmla="*/ 519953 w 975360"/>
              <a:gd name="connsiteY43" fmla="*/ 114748 h 670560"/>
              <a:gd name="connsiteX0" fmla="*/ 548640 w 975360"/>
              <a:gd name="connsiteY0" fmla="*/ 139849 h 670560"/>
              <a:gd name="connsiteX1" fmla="*/ 652631 w 975360"/>
              <a:gd name="connsiteY1" fmla="*/ 0 h 670560"/>
              <a:gd name="connsiteX2" fmla="*/ 731520 w 975360"/>
              <a:gd name="connsiteY2" fmla="*/ 17929 h 670560"/>
              <a:gd name="connsiteX3" fmla="*/ 796066 w 975360"/>
              <a:gd name="connsiteY3" fmla="*/ 39445 h 670560"/>
              <a:gd name="connsiteX4" fmla="*/ 831925 w 975360"/>
              <a:gd name="connsiteY4" fmla="*/ 53788 h 670560"/>
              <a:gd name="connsiteX5" fmla="*/ 849854 w 975360"/>
              <a:gd name="connsiteY5" fmla="*/ 64546 h 670560"/>
              <a:gd name="connsiteX6" fmla="*/ 857026 w 975360"/>
              <a:gd name="connsiteY6" fmla="*/ 78889 h 670560"/>
              <a:gd name="connsiteX7" fmla="*/ 871370 w 975360"/>
              <a:gd name="connsiteY7" fmla="*/ 118334 h 670560"/>
              <a:gd name="connsiteX8" fmla="*/ 892885 w 975360"/>
              <a:gd name="connsiteY8" fmla="*/ 186466 h 670560"/>
              <a:gd name="connsiteX9" fmla="*/ 921572 w 975360"/>
              <a:gd name="connsiteY9" fmla="*/ 276113 h 670560"/>
              <a:gd name="connsiteX10" fmla="*/ 946673 w 975360"/>
              <a:gd name="connsiteY10" fmla="*/ 362174 h 670560"/>
              <a:gd name="connsiteX11" fmla="*/ 964603 w 975360"/>
              <a:gd name="connsiteY11" fmla="*/ 444649 h 670560"/>
              <a:gd name="connsiteX12" fmla="*/ 975360 w 975360"/>
              <a:gd name="connsiteY12" fmla="*/ 505609 h 670560"/>
              <a:gd name="connsiteX13" fmla="*/ 975360 w 975360"/>
              <a:gd name="connsiteY13" fmla="*/ 559398 h 670560"/>
              <a:gd name="connsiteX14" fmla="*/ 968189 w 975360"/>
              <a:gd name="connsiteY14" fmla="*/ 598842 h 670560"/>
              <a:gd name="connsiteX15" fmla="*/ 943087 w 975360"/>
              <a:gd name="connsiteY15" fmla="*/ 641873 h 670560"/>
              <a:gd name="connsiteX16" fmla="*/ 917986 w 975360"/>
              <a:gd name="connsiteY16" fmla="*/ 663388 h 670560"/>
              <a:gd name="connsiteX17" fmla="*/ 903643 w 975360"/>
              <a:gd name="connsiteY17" fmla="*/ 670560 h 670560"/>
              <a:gd name="connsiteX18" fmla="*/ 896471 w 975360"/>
              <a:gd name="connsiteY18" fmla="*/ 670560 h 670560"/>
              <a:gd name="connsiteX19" fmla="*/ 860612 w 975360"/>
              <a:gd name="connsiteY19" fmla="*/ 659802 h 670560"/>
              <a:gd name="connsiteX20" fmla="*/ 778137 w 975360"/>
              <a:gd name="connsiteY20" fmla="*/ 620358 h 670560"/>
              <a:gd name="connsiteX21" fmla="*/ 674146 w 975360"/>
              <a:gd name="connsiteY21" fmla="*/ 580913 h 670560"/>
              <a:gd name="connsiteX22" fmla="*/ 559398 w 975360"/>
              <a:gd name="connsiteY22" fmla="*/ 548640 h 670560"/>
              <a:gd name="connsiteX23" fmla="*/ 458993 w 975360"/>
              <a:gd name="connsiteY23" fmla="*/ 527125 h 670560"/>
              <a:gd name="connsiteX24" fmla="*/ 358589 w 975360"/>
              <a:gd name="connsiteY24" fmla="*/ 512781 h 670560"/>
              <a:gd name="connsiteX25" fmla="*/ 279699 w 975360"/>
              <a:gd name="connsiteY25" fmla="*/ 512781 h 670560"/>
              <a:gd name="connsiteX26" fmla="*/ 136264 w 975360"/>
              <a:gd name="connsiteY26" fmla="*/ 512781 h 670560"/>
              <a:gd name="connsiteX27" fmla="*/ 57374 w 975360"/>
              <a:gd name="connsiteY27" fmla="*/ 519953 h 670560"/>
              <a:gd name="connsiteX28" fmla="*/ 25102 w 975360"/>
              <a:gd name="connsiteY28" fmla="*/ 512781 h 670560"/>
              <a:gd name="connsiteX29" fmla="*/ 10758 w 975360"/>
              <a:gd name="connsiteY29" fmla="*/ 509195 h 670560"/>
              <a:gd name="connsiteX30" fmla="*/ 0 w 975360"/>
              <a:gd name="connsiteY30" fmla="*/ 502023 h 670560"/>
              <a:gd name="connsiteX31" fmla="*/ 0 w 975360"/>
              <a:gd name="connsiteY31" fmla="*/ 494852 h 670560"/>
              <a:gd name="connsiteX32" fmla="*/ 7172 w 975360"/>
              <a:gd name="connsiteY32" fmla="*/ 480508 h 670560"/>
              <a:gd name="connsiteX33" fmla="*/ 21516 w 975360"/>
              <a:gd name="connsiteY33" fmla="*/ 469751 h 670560"/>
              <a:gd name="connsiteX34" fmla="*/ 64546 w 975360"/>
              <a:gd name="connsiteY34" fmla="*/ 448235 h 670560"/>
              <a:gd name="connsiteX35" fmla="*/ 186466 w 975360"/>
              <a:gd name="connsiteY35" fmla="*/ 419548 h 670560"/>
              <a:gd name="connsiteX36" fmla="*/ 394447 w 975360"/>
              <a:gd name="connsiteY36" fmla="*/ 351416 h 670560"/>
              <a:gd name="connsiteX37" fmla="*/ 523539 w 975360"/>
              <a:gd name="connsiteY37" fmla="*/ 294042 h 670560"/>
              <a:gd name="connsiteX38" fmla="*/ 555812 w 975360"/>
              <a:gd name="connsiteY38" fmla="*/ 272527 h 670560"/>
              <a:gd name="connsiteX39" fmla="*/ 573742 w 975360"/>
              <a:gd name="connsiteY39" fmla="*/ 243840 h 670560"/>
              <a:gd name="connsiteX40" fmla="*/ 577327 w 975360"/>
              <a:gd name="connsiteY40" fmla="*/ 207981 h 670560"/>
              <a:gd name="connsiteX41" fmla="*/ 570156 w 975360"/>
              <a:gd name="connsiteY41" fmla="*/ 179294 h 670560"/>
              <a:gd name="connsiteX42" fmla="*/ 548640 w 975360"/>
              <a:gd name="connsiteY42" fmla="*/ 139849 h 670560"/>
              <a:gd name="connsiteX0" fmla="*/ 548640 w 975360"/>
              <a:gd name="connsiteY0" fmla="*/ 121920 h 652631"/>
              <a:gd name="connsiteX1" fmla="*/ 731520 w 975360"/>
              <a:gd name="connsiteY1" fmla="*/ 0 h 652631"/>
              <a:gd name="connsiteX2" fmla="*/ 796066 w 975360"/>
              <a:gd name="connsiteY2" fmla="*/ 21516 h 652631"/>
              <a:gd name="connsiteX3" fmla="*/ 831925 w 975360"/>
              <a:gd name="connsiteY3" fmla="*/ 35859 h 652631"/>
              <a:gd name="connsiteX4" fmla="*/ 849854 w 975360"/>
              <a:gd name="connsiteY4" fmla="*/ 46617 h 652631"/>
              <a:gd name="connsiteX5" fmla="*/ 857026 w 975360"/>
              <a:gd name="connsiteY5" fmla="*/ 60960 h 652631"/>
              <a:gd name="connsiteX6" fmla="*/ 871370 w 975360"/>
              <a:gd name="connsiteY6" fmla="*/ 100405 h 652631"/>
              <a:gd name="connsiteX7" fmla="*/ 892885 w 975360"/>
              <a:gd name="connsiteY7" fmla="*/ 168537 h 652631"/>
              <a:gd name="connsiteX8" fmla="*/ 921572 w 975360"/>
              <a:gd name="connsiteY8" fmla="*/ 258184 h 652631"/>
              <a:gd name="connsiteX9" fmla="*/ 946673 w 975360"/>
              <a:gd name="connsiteY9" fmla="*/ 344245 h 652631"/>
              <a:gd name="connsiteX10" fmla="*/ 964603 w 975360"/>
              <a:gd name="connsiteY10" fmla="*/ 426720 h 652631"/>
              <a:gd name="connsiteX11" fmla="*/ 975360 w 975360"/>
              <a:gd name="connsiteY11" fmla="*/ 487680 h 652631"/>
              <a:gd name="connsiteX12" fmla="*/ 975360 w 975360"/>
              <a:gd name="connsiteY12" fmla="*/ 541469 h 652631"/>
              <a:gd name="connsiteX13" fmla="*/ 968189 w 975360"/>
              <a:gd name="connsiteY13" fmla="*/ 580913 h 652631"/>
              <a:gd name="connsiteX14" fmla="*/ 943087 w 975360"/>
              <a:gd name="connsiteY14" fmla="*/ 623944 h 652631"/>
              <a:gd name="connsiteX15" fmla="*/ 917986 w 975360"/>
              <a:gd name="connsiteY15" fmla="*/ 645459 h 652631"/>
              <a:gd name="connsiteX16" fmla="*/ 903643 w 975360"/>
              <a:gd name="connsiteY16" fmla="*/ 652631 h 652631"/>
              <a:gd name="connsiteX17" fmla="*/ 896471 w 975360"/>
              <a:gd name="connsiteY17" fmla="*/ 652631 h 652631"/>
              <a:gd name="connsiteX18" fmla="*/ 860612 w 975360"/>
              <a:gd name="connsiteY18" fmla="*/ 641873 h 652631"/>
              <a:gd name="connsiteX19" fmla="*/ 778137 w 975360"/>
              <a:gd name="connsiteY19" fmla="*/ 602429 h 652631"/>
              <a:gd name="connsiteX20" fmla="*/ 674146 w 975360"/>
              <a:gd name="connsiteY20" fmla="*/ 562984 h 652631"/>
              <a:gd name="connsiteX21" fmla="*/ 559398 w 975360"/>
              <a:gd name="connsiteY21" fmla="*/ 530711 h 652631"/>
              <a:gd name="connsiteX22" fmla="*/ 458993 w 975360"/>
              <a:gd name="connsiteY22" fmla="*/ 509196 h 652631"/>
              <a:gd name="connsiteX23" fmla="*/ 358589 w 975360"/>
              <a:gd name="connsiteY23" fmla="*/ 494852 h 652631"/>
              <a:gd name="connsiteX24" fmla="*/ 279699 w 975360"/>
              <a:gd name="connsiteY24" fmla="*/ 494852 h 652631"/>
              <a:gd name="connsiteX25" fmla="*/ 136264 w 975360"/>
              <a:gd name="connsiteY25" fmla="*/ 494852 h 652631"/>
              <a:gd name="connsiteX26" fmla="*/ 57374 w 975360"/>
              <a:gd name="connsiteY26" fmla="*/ 502024 h 652631"/>
              <a:gd name="connsiteX27" fmla="*/ 25102 w 975360"/>
              <a:gd name="connsiteY27" fmla="*/ 494852 h 652631"/>
              <a:gd name="connsiteX28" fmla="*/ 10758 w 975360"/>
              <a:gd name="connsiteY28" fmla="*/ 491266 h 652631"/>
              <a:gd name="connsiteX29" fmla="*/ 0 w 975360"/>
              <a:gd name="connsiteY29" fmla="*/ 484094 h 652631"/>
              <a:gd name="connsiteX30" fmla="*/ 0 w 975360"/>
              <a:gd name="connsiteY30" fmla="*/ 476923 h 652631"/>
              <a:gd name="connsiteX31" fmla="*/ 7172 w 975360"/>
              <a:gd name="connsiteY31" fmla="*/ 462579 h 652631"/>
              <a:gd name="connsiteX32" fmla="*/ 21516 w 975360"/>
              <a:gd name="connsiteY32" fmla="*/ 451822 h 652631"/>
              <a:gd name="connsiteX33" fmla="*/ 64546 w 975360"/>
              <a:gd name="connsiteY33" fmla="*/ 430306 h 652631"/>
              <a:gd name="connsiteX34" fmla="*/ 186466 w 975360"/>
              <a:gd name="connsiteY34" fmla="*/ 401619 h 652631"/>
              <a:gd name="connsiteX35" fmla="*/ 394447 w 975360"/>
              <a:gd name="connsiteY35" fmla="*/ 333487 h 652631"/>
              <a:gd name="connsiteX36" fmla="*/ 523539 w 975360"/>
              <a:gd name="connsiteY36" fmla="*/ 276113 h 652631"/>
              <a:gd name="connsiteX37" fmla="*/ 555812 w 975360"/>
              <a:gd name="connsiteY37" fmla="*/ 254598 h 652631"/>
              <a:gd name="connsiteX38" fmla="*/ 573742 w 975360"/>
              <a:gd name="connsiteY38" fmla="*/ 225911 h 652631"/>
              <a:gd name="connsiteX39" fmla="*/ 577327 w 975360"/>
              <a:gd name="connsiteY39" fmla="*/ 190052 h 652631"/>
              <a:gd name="connsiteX40" fmla="*/ 570156 w 975360"/>
              <a:gd name="connsiteY40" fmla="*/ 161365 h 652631"/>
              <a:gd name="connsiteX41" fmla="*/ 548640 w 975360"/>
              <a:gd name="connsiteY41" fmla="*/ 121920 h 652631"/>
              <a:gd name="connsiteX0" fmla="*/ 548640 w 975360"/>
              <a:gd name="connsiteY0" fmla="*/ 100404 h 631115"/>
              <a:gd name="connsiteX1" fmla="*/ 796066 w 975360"/>
              <a:gd name="connsiteY1" fmla="*/ 0 h 631115"/>
              <a:gd name="connsiteX2" fmla="*/ 831925 w 975360"/>
              <a:gd name="connsiteY2" fmla="*/ 14343 h 631115"/>
              <a:gd name="connsiteX3" fmla="*/ 849854 w 975360"/>
              <a:gd name="connsiteY3" fmla="*/ 25101 h 631115"/>
              <a:gd name="connsiteX4" fmla="*/ 857026 w 975360"/>
              <a:gd name="connsiteY4" fmla="*/ 39444 h 631115"/>
              <a:gd name="connsiteX5" fmla="*/ 871370 w 975360"/>
              <a:gd name="connsiteY5" fmla="*/ 78889 h 631115"/>
              <a:gd name="connsiteX6" fmla="*/ 892885 w 975360"/>
              <a:gd name="connsiteY6" fmla="*/ 147021 h 631115"/>
              <a:gd name="connsiteX7" fmla="*/ 921572 w 975360"/>
              <a:gd name="connsiteY7" fmla="*/ 236668 h 631115"/>
              <a:gd name="connsiteX8" fmla="*/ 946673 w 975360"/>
              <a:gd name="connsiteY8" fmla="*/ 322729 h 631115"/>
              <a:gd name="connsiteX9" fmla="*/ 964603 w 975360"/>
              <a:gd name="connsiteY9" fmla="*/ 405204 h 631115"/>
              <a:gd name="connsiteX10" fmla="*/ 975360 w 975360"/>
              <a:gd name="connsiteY10" fmla="*/ 466164 h 631115"/>
              <a:gd name="connsiteX11" fmla="*/ 975360 w 975360"/>
              <a:gd name="connsiteY11" fmla="*/ 519953 h 631115"/>
              <a:gd name="connsiteX12" fmla="*/ 968189 w 975360"/>
              <a:gd name="connsiteY12" fmla="*/ 559397 h 631115"/>
              <a:gd name="connsiteX13" fmla="*/ 943087 w 975360"/>
              <a:gd name="connsiteY13" fmla="*/ 602428 h 631115"/>
              <a:gd name="connsiteX14" fmla="*/ 917986 w 975360"/>
              <a:gd name="connsiteY14" fmla="*/ 623943 h 631115"/>
              <a:gd name="connsiteX15" fmla="*/ 903643 w 975360"/>
              <a:gd name="connsiteY15" fmla="*/ 631115 h 631115"/>
              <a:gd name="connsiteX16" fmla="*/ 896471 w 975360"/>
              <a:gd name="connsiteY16" fmla="*/ 631115 h 631115"/>
              <a:gd name="connsiteX17" fmla="*/ 860612 w 975360"/>
              <a:gd name="connsiteY17" fmla="*/ 620357 h 631115"/>
              <a:gd name="connsiteX18" fmla="*/ 778137 w 975360"/>
              <a:gd name="connsiteY18" fmla="*/ 580913 h 631115"/>
              <a:gd name="connsiteX19" fmla="*/ 674146 w 975360"/>
              <a:gd name="connsiteY19" fmla="*/ 541468 h 631115"/>
              <a:gd name="connsiteX20" fmla="*/ 559398 w 975360"/>
              <a:gd name="connsiteY20" fmla="*/ 509195 h 631115"/>
              <a:gd name="connsiteX21" fmla="*/ 458993 w 975360"/>
              <a:gd name="connsiteY21" fmla="*/ 487680 h 631115"/>
              <a:gd name="connsiteX22" fmla="*/ 358589 w 975360"/>
              <a:gd name="connsiteY22" fmla="*/ 473336 h 631115"/>
              <a:gd name="connsiteX23" fmla="*/ 279699 w 975360"/>
              <a:gd name="connsiteY23" fmla="*/ 473336 h 631115"/>
              <a:gd name="connsiteX24" fmla="*/ 136264 w 975360"/>
              <a:gd name="connsiteY24" fmla="*/ 473336 h 631115"/>
              <a:gd name="connsiteX25" fmla="*/ 57374 w 975360"/>
              <a:gd name="connsiteY25" fmla="*/ 480508 h 631115"/>
              <a:gd name="connsiteX26" fmla="*/ 25102 w 975360"/>
              <a:gd name="connsiteY26" fmla="*/ 473336 h 631115"/>
              <a:gd name="connsiteX27" fmla="*/ 10758 w 975360"/>
              <a:gd name="connsiteY27" fmla="*/ 469750 h 631115"/>
              <a:gd name="connsiteX28" fmla="*/ 0 w 975360"/>
              <a:gd name="connsiteY28" fmla="*/ 462578 h 631115"/>
              <a:gd name="connsiteX29" fmla="*/ 0 w 975360"/>
              <a:gd name="connsiteY29" fmla="*/ 455407 h 631115"/>
              <a:gd name="connsiteX30" fmla="*/ 7172 w 975360"/>
              <a:gd name="connsiteY30" fmla="*/ 441063 h 631115"/>
              <a:gd name="connsiteX31" fmla="*/ 21516 w 975360"/>
              <a:gd name="connsiteY31" fmla="*/ 430306 h 631115"/>
              <a:gd name="connsiteX32" fmla="*/ 64546 w 975360"/>
              <a:gd name="connsiteY32" fmla="*/ 408790 h 631115"/>
              <a:gd name="connsiteX33" fmla="*/ 186466 w 975360"/>
              <a:gd name="connsiteY33" fmla="*/ 380103 h 631115"/>
              <a:gd name="connsiteX34" fmla="*/ 394447 w 975360"/>
              <a:gd name="connsiteY34" fmla="*/ 311971 h 631115"/>
              <a:gd name="connsiteX35" fmla="*/ 523539 w 975360"/>
              <a:gd name="connsiteY35" fmla="*/ 254597 h 631115"/>
              <a:gd name="connsiteX36" fmla="*/ 555812 w 975360"/>
              <a:gd name="connsiteY36" fmla="*/ 233082 h 631115"/>
              <a:gd name="connsiteX37" fmla="*/ 573742 w 975360"/>
              <a:gd name="connsiteY37" fmla="*/ 204395 h 631115"/>
              <a:gd name="connsiteX38" fmla="*/ 577327 w 975360"/>
              <a:gd name="connsiteY38" fmla="*/ 168536 h 631115"/>
              <a:gd name="connsiteX39" fmla="*/ 570156 w 975360"/>
              <a:gd name="connsiteY39" fmla="*/ 139849 h 631115"/>
              <a:gd name="connsiteX40" fmla="*/ 548640 w 975360"/>
              <a:gd name="connsiteY40" fmla="*/ 100404 h 631115"/>
              <a:gd name="connsiteX0" fmla="*/ 548640 w 975360"/>
              <a:gd name="connsiteY0" fmla="*/ 86061 h 616772"/>
              <a:gd name="connsiteX1" fmla="*/ 831925 w 975360"/>
              <a:gd name="connsiteY1" fmla="*/ 0 h 616772"/>
              <a:gd name="connsiteX2" fmla="*/ 849854 w 975360"/>
              <a:gd name="connsiteY2" fmla="*/ 10758 h 616772"/>
              <a:gd name="connsiteX3" fmla="*/ 857026 w 975360"/>
              <a:gd name="connsiteY3" fmla="*/ 25101 h 616772"/>
              <a:gd name="connsiteX4" fmla="*/ 871370 w 975360"/>
              <a:gd name="connsiteY4" fmla="*/ 64546 h 616772"/>
              <a:gd name="connsiteX5" fmla="*/ 892885 w 975360"/>
              <a:gd name="connsiteY5" fmla="*/ 132678 h 616772"/>
              <a:gd name="connsiteX6" fmla="*/ 921572 w 975360"/>
              <a:gd name="connsiteY6" fmla="*/ 222325 h 616772"/>
              <a:gd name="connsiteX7" fmla="*/ 946673 w 975360"/>
              <a:gd name="connsiteY7" fmla="*/ 308386 h 616772"/>
              <a:gd name="connsiteX8" fmla="*/ 964603 w 975360"/>
              <a:gd name="connsiteY8" fmla="*/ 390861 h 616772"/>
              <a:gd name="connsiteX9" fmla="*/ 975360 w 975360"/>
              <a:gd name="connsiteY9" fmla="*/ 451821 h 616772"/>
              <a:gd name="connsiteX10" fmla="*/ 975360 w 975360"/>
              <a:gd name="connsiteY10" fmla="*/ 505610 h 616772"/>
              <a:gd name="connsiteX11" fmla="*/ 968189 w 975360"/>
              <a:gd name="connsiteY11" fmla="*/ 545054 h 616772"/>
              <a:gd name="connsiteX12" fmla="*/ 943087 w 975360"/>
              <a:gd name="connsiteY12" fmla="*/ 588085 h 616772"/>
              <a:gd name="connsiteX13" fmla="*/ 917986 w 975360"/>
              <a:gd name="connsiteY13" fmla="*/ 609600 h 616772"/>
              <a:gd name="connsiteX14" fmla="*/ 903643 w 975360"/>
              <a:gd name="connsiteY14" fmla="*/ 616772 h 616772"/>
              <a:gd name="connsiteX15" fmla="*/ 896471 w 975360"/>
              <a:gd name="connsiteY15" fmla="*/ 616772 h 616772"/>
              <a:gd name="connsiteX16" fmla="*/ 860612 w 975360"/>
              <a:gd name="connsiteY16" fmla="*/ 606014 h 616772"/>
              <a:gd name="connsiteX17" fmla="*/ 778137 w 975360"/>
              <a:gd name="connsiteY17" fmla="*/ 566570 h 616772"/>
              <a:gd name="connsiteX18" fmla="*/ 674146 w 975360"/>
              <a:gd name="connsiteY18" fmla="*/ 527125 h 616772"/>
              <a:gd name="connsiteX19" fmla="*/ 559398 w 975360"/>
              <a:gd name="connsiteY19" fmla="*/ 494852 h 616772"/>
              <a:gd name="connsiteX20" fmla="*/ 458993 w 975360"/>
              <a:gd name="connsiteY20" fmla="*/ 473337 h 616772"/>
              <a:gd name="connsiteX21" fmla="*/ 358589 w 975360"/>
              <a:gd name="connsiteY21" fmla="*/ 458993 h 616772"/>
              <a:gd name="connsiteX22" fmla="*/ 279699 w 975360"/>
              <a:gd name="connsiteY22" fmla="*/ 458993 h 616772"/>
              <a:gd name="connsiteX23" fmla="*/ 136264 w 975360"/>
              <a:gd name="connsiteY23" fmla="*/ 458993 h 616772"/>
              <a:gd name="connsiteX24" fmla="*/ 57374 w 975360"/>
              <a:gd name="connsiteY24" fmla="*/ 466165 h 616772"/>
              <a:gd name="connsiteX25" fmla="*/ 25102 w 975360"/>
              <a:gd name="connsiteY25" fmla="*/ 458993 h 616772"/>
              <a:gd name="connsiteX26" fmla="*/ 10758 w 975360"/>
              <a:gd name="connsiteY26" fmla="*/ 455407 h 616772"/>
              <a:gd name="connsiteX27" fmla="*/ 0 w 975360"/>
              <a:gd name="connsiteY27" fmla="*/ 448235 h 616772"/>
              <a:gd name="connsiteX28" fmla="*/ 0 w 975360"/>
              <a:gd name="connsiteY28" fmla="*/ 441064 h 616772"/>
              <a:gd name="connsiteX29" fmla="*/ 7172 w 975360"/>
              <a:gd name="connsiteY29" fmla="*/ 426720 h 616772"/>
              <a:gd name="connsiteX30" fmla="*/ 21516 w 975360"/>
              <a:gd name="connsiteY30" fmla="*/ 415963 h 616772"/>
              <a:gd name="connsiteX31" fmla="*/ 64546 w 975360"/>
              <a:gd name="connsiteY31" fmla="*/ 394447 h 616772"/>
              <a:gd name="connsiteX32" fmla="*/ 186466 w 975360"/>
              <a:gd name="connsiteY32" fmla="*/ 365760 h 616772"/>
              <a:gd name="connsiteX33" fmla="*/ 394447 w 975360"/>
              <a:gd name="connsiteY33" fmla="*/ 297628 h 616772"/>
              <a:gd name="connsiteX34" fmla="*/ 523539 w 975360"/>
              <a:gd name="connsiteY34" fmla="*/ 240254 h 616772"/>
              <a:gd name="connsiteX35" fmla="*/ 555812 w 975360"/>
              <a:gd name="connsiteY35" fmla="*/ 218739 h 616772"/>
              <a:gd name="connsiteX36" fmla="*/ 573742 w 975360"/>
              <a:gd name="connsiteY36" fmla="*/ 190052 h 616772"/>
              <a:gd name="connsiteX37" fmla="*/ 577327 w 975360"/>
              <a:gd name="connsiteY37" fmla="*/ 154193 h 616772"/>
              <a:gd name="connsiteX38" fmla="*/ 570156 w 975360"/>
              <a:gd name="connsiteY38" fmla="*/ 125506 h 616772"/>
              <a:gd name="connsiteX39" fmla="*/ 548640 w 975360"/>
              <a:gd name="connsiteY39" fmla="*/ 86061 h 616772"/>
              <a:gd name="connsiteX0" fmla="*/ 548640 w 975360"/>
              <a:gd name="connsiteY0" fmla="*/ 86061 h 616772"/>
              <a:gd name="connsiteX1" fmla="*/ 831925 w 975360"/>
              <a:gd name="connsiteY1" fmla="*/ 0 h 616772"/>
              <a:gd name="connsiteX2" fmla="*/ 857026 w 975360"/>
              <a:gd name="connsiteY2" fmla="*/ 25101 h 616772"/>
              <a:gd name="connsiteX3" fmla="*/ 871370 w 975360"/>
              <a:gd name="connsiteY3" fmla="*/ 64546 h 616772"/>
              <a:gd name="connsiteX4" fmla="*/ 892885 w 975360"/>
              <a:gd name="connsiteY4" fmla="*/ 132678 h 616772"/>
              <a:gd name="connsiteX5" fmla="*/ 921572 w 975360"/>
              <a:gd name="connsiteY5" fmla="*/ 222325 h 616772"/>
              <a:gd name="connsiteX6" fmla="*/ 946673 w 975360"/>
              <a:gd name="connsiteY6" fmla="*/ 308386 h 616772"/>
              <a:gd name="connsiteX7" fmla="*/ 964603 w 975360"/>
              <a:gd name="connsiteY7" fmla="*/ 390861 h 616772"/>
              <a:gd name="connsiteX8" fmla="*/ 975360 w 975360"/>
              <a:gd name="connsiteY8" fmla="*/ 451821 h 616772"/>
              <a:gd name="connsiteX9" fmla="*/ 975360 w 975360"/>
              <a:gd name="connsiteY9" fmla="*/ 505610 h 616772"/>
              <a:gd name="connsiteX10" fmla="*/ 968189 w 975360"/>
              <a:gd name="connsiteY10" fmla="*/ 545054 h 616772"/>
              <a:gd name="connsiteX11" fmla="*/ 943087 w 975360"/>
              <a:gd name="connsiteY11" fmla="*/ 588085 h 616772"/>
              <a:gd name="connsiteX12" fmla="*/ 917986 w 975360"/>
              <a:gd name="connsiteY12" fmla="*/ 609600 h 616772"/>
              <a:gd name="connsiteX13" fmla="*/ 903643 w 975360"/>
              <a:gd name="connsiteY13" fmla="*/ 616772 h 616772"/>
              <a:gd name="connsiteX14" fmla="*/ 896471 w 975360"/>
              <a:gd name="connsiteY14" fmla="*/ 616772 h 616772"/>
              <a:gd name="connsiteX15" fmla="*/ 860612 w 975360"/>
              <a:gd name="connsiteY15" fmla="*/ 606014 h 616772"/>
              <a:gd name="connsiteX16" fmla="*/ 778137 w 975360"/>
              <a:gd name="connsiteY16" fmla="*/ 566570 h 616772"/>
              <a:gd name="connsiteX17" fmla="*/ 674146 w 975360"/>
              <a:gd name="connsiteY17" fmla="*/ 527125 h 616772"/>
              <a:gd name="connsiteX18" fmla="*/ 559398 w 975360"/>
              <a:gd name="connsiteY18" fmla="*/ 494852 h 616772"/>
              <a:gd name="connsiteX19" fmla="*/ 458993 w 975360"/>
              <a:gd name="connsiteY19" fmla="*/ 473337 h 616772"/>
              <a:gd name="connsiteX20" fmla="*/ 358589 w 975360"/>
              <a:gd name="connsiteY20" fmla="*/ 458993 h 616772"/>
              <a:gd name="connsiteX21" fmla="*/ 279699 w 975360"/>
              <a:gd name="connsiteY21" fmla="*/ 458993 h 616772"/>
              <a:gd name="connsiteX22" fmla="*/ 136264 w 975360"/>
              <a:gd name="connsiteY22" fmla="*/ 458993 h 616772"/>
              <a:gd name="connsiteX23" fmla="*/ 57374 w 975360"/>
              <a:gd name="connsiteY23" fmla="*/ 466165 h 616772"/>
              <a:gd name="connsiteX24" fmla="*/ 25102 w 975360"/>
              <a:gd name="connsiteY24" fmla="*/ 458993 h 616772"/>
              <a:gd name="connsiteX25" fmla="*/ 10758 w 975360"/>
              <a:gd name="connsiteY25" fmla="*/ 455407 h 616772"/>
              <a:gd name="connsiteX26" fmla="*/ 0 w 975360"/>
              <a:gd name="connsiteY26" fmla="*/ 448235 h 616772"/>
              <a:gd name="connsiteX27" fmla="*/ 0 w 975360"/>
              <a:gd name="connsiteY27" fmla="*/ 441064 h 616772"/>
              <a:gd name="connsiteX28" fmla="*/ 7172 w 975360"/>
              <a:gd name="connsiteY28" fmla="*/ 426720 h 616772"/>
              <a:gd name="connsiteX29" fmla="*/ 21516 w 975360"/>
              <a:gd name="connsiteY29" fmla="*/ 415963 h 616772"/>
              <a:gd name="connsiteX30" fmla="*/ 64546 w 975360"/>
              <a:gd name="connsiteY30" fmla="*/ 394447 h 616772"/>
              <a:gd name="connsiteX31" fmla="*/ 186466 w 975360"/>
              <a:gd name="connsiteY31" fmla="*/ 365760 h 616772"/>
              <a:gd name="connsiteX32" fmla="*/ 394447 w 975360"/>
              <a:gd name="connsiteY32" fmla="*/ 297628 h 616772"/>
              <a:gd name="connsiteX33" fmla="*/ 523539 w 975360"/>
              <a:gd name="connsiteY33" fmla="*/ 240254 h 616772"/>
              <a:gd name="connsiteX34" fmla="*/ 555812 w 975360"/>
              <a:gd name="connsiteY34" fmla="*/ 218739 h 616772"/>
              <a:gd name="connsiteX35" fmla="*/ 573742 w 975360"/>
              <a:gd name="connsiteY35" fmla="*/ 190052 h 616772"/>
              <a:gd name="connsiteX36" fmla="*/ 577327 w 975360"/>
              <a:gd name="connsiteY36" fmla="*/ 154193 h 616772"/>
              <a:gd name="connsiteX37" fmla="*/ 570156 w 975360"/>
              <a:gd name="connsiteY37" fmla="*/ 125506 h 616772"/>
              <a:gd name="connsiteX38" fmla="*/ 548640 w 975360"/>
              <a:gd name="connsiteY38" fmla="*/ 86061 h 616772"/>
              <a:gd name="connsiteX0" fmla="*/ 548640 w 975360"/>
              <a:gd name="connsiteY0" fmla="*/ 60960 h 591671"/>
              <a:gd name="connsiteX1" fmla="*/ 857026 w 975360"/>
              <a:gd name="connsiteY1" fmla="*/ 0 h 591671"/>
              <a:gd name="connsiteX2" fmla="*/ 871370 w 975360"/>
              <a:gd name="connsiteY2" fmla="*/ 39445 h 591671"/>
              <a:gd name="connsiteX3" fmla="*/ 892885 w 975360"/>
              <a:gd name="connsiteY3" fmla="*/ 107577 h 591671"/>
              <a:gd name="connsiteX4" fmla="*/ 921572 w 975360"/>
              <a:gd name="connsiteY4" fmla="*/ 197224 h 591671"/>
              <a:gd name="connsiteX5" fmla="*/ 946673 w 975360"/>
              <a:gd name="connsiteY5" fmla="*/ 283285 h 591671"/>
              <a:gd name="connsiteX6" fmla="*/ 964603 w 975360"/>
              <a:gd name="connsiteY6" fmla="*/ 365760 h 591671"/>
              <a:gd name="connsiteX7" fmla="*/ 975360 w 975360"/>
              <a:gd name="connsiteY7" fmla="*/ 426720 h 591671"/>
              <a:gd name="connsiteX8" fmla="*/ 975360 w 975360"/>
              <a:gd name="connsiteY8" fmla="*/ 480509 h 591671"/>
              <a:gd name="connsiteX9" fmla="*/ 968189 w 975360"/>
              <a:gd name="connsiteY9" fmla="*/ 519953 h 591671"/>
              <a:gd name="connsiteX10" fmla="*/ 943087 w 975360"/>
              <a:gd name="connsiteY10" fmla="*/ 562984 h 591671"/>
              <a:gd name="connsiteX11" fmla="*/ 917986 w 975360"/>
              <a:gd name="connsiteY11" fmla="*/ 584499 h 591671"/>
              <a:gd name="connsiteX12" fmla="*/ 903643 w 975360"/>
              <a:gd name="connsiteY12" fmla="*/ 591671 h 591671"/>
              <a:gd name="connsiteX13" fmla="*/ 896471 w 975360"/>
              <a:gd name="connsiteY13" fmla="*/ 591671 h 591671"/>
              <a:gd name="connsiteX14" fmla="*/ 860612 w 975360"/>
              <a:gd name="connsiteY14" fmla="*/ 580913 h 591671"/>
              <a:gd name="connsiteX15" fmla="*/ 778137 w 975360"/>
              <a:gd name="connsiteY15" fmla="*/ 541469 h 591671"/>
              <a:gd name="connsiteX16" fmla="*/ 674146 w 975360"/>
              <a:gd name="connsiteY16" fmla="*/ 502024 h 591671"/>
              <a:gd name="connsiteX17" fmla="*/ 559398 w 975360"/>
              <a:gd name="connsiteY17" fmla="*/ 469751 h 591671"/>
              <a:gd name="connsiteX18" fmla="*/ 458993 w 975360"/>
              <a:gd name="connsiteY18" fmla="*/ 448236 h 591671"/>
              <a:gd name="connsiteX19" fmla="*/ 358589 w 975360"/>
              <a:gd name="connsiteY19" fmla="*/ 433892 h 591671"/>
              <a:gd name="connsiteX20" fmla="*/ 279699 w 975360"/>
              <a:gd name="connsiteY20" fmla="*/ 433892 h 591671"/>
              <a:gd name="connsiteX21" fmla="*/ 136264 w 975360"/>
              <a:gd name="connsiteY21" fmla="*/ 433892 h 591671"/>
              <a:gd name="connsiteX22" fmla="*/ 57374 w 975360"/>
              <a:gd name="connsiteY22" fmla="*/ 441064 h 591671"/>
              <a:gd name="connsiteX23" fmla="*/ 25102 w 975360"/>
              <a:gd name="connsiteY23" fmla="*/ 433892 h 591671"/>
              <a:gd name="connsiteX24" fmla="*/ 10758 w 975360"/>
              <a:gd name="connsiteY24" fmla="*/ 430306 h 591671"/>
              <a:gd name="connsiteX25" fmla="*/ 0 w 975360"/>
              <a:gd name="connsiteY25" fmla="*/ 423134 h 591671"/>
              <a:gd name="connsiteX26" fmla="*/ 0 w 975360"/>
              <a:gd name="connsiteY26" fmla="*/ 415963 h 591671"/>
              <a:gd name="connsiteX27" fmla="*/ 7172 w 975360"/>
              <a:gd name="connsiteY27" fmla="*/ 401619 h 591671"/>
              <a:gd name="connsiteX28" fmla="*/ 21516 w 975360"/>
              <a:gd name="connsiteY28" fmla="*/ 390862 h 591671"/>
              <a:gd name="connsiteX29" fmla="*/ 64546 w 975360"/>
              <a:gd name="connsiteY29" fmla="*/ 369346 h 591671"/>
              <a:gd name="connsiteX30" fmla="*/ 186466 w 975360"/>
              <a:gd name="connsiteY30" fmla="*/ 340659 h 591671"/>
              <a:gd name="connsiteX31" fmla="*/ 394447 w 975360"/>
              <a:gd name="connsiteY31" fmla="*/ 272527 h 591671"/>
              <a:gd name="connsiteX32" fmla="*/ 523539 w 975360"/>
              <a:gd name="connsiteY32" fmla="*/ 215153 h 591671"/>
              <a:gd name="connsiteX33" fmla="*/ 555812 w 975360"/>
              <a:gd name="connsiteY33" fmla="*/ 193638 h 591671"/>
              <a:gd name="connsiteX34" fmla="*/ 573742 w 975360"/>
              <a:gd name="connsiteY34" fmla="*/ 164951 h 591671"/>
              <a:gd name="connsiteX35" fmla="*/ 577327 w 975360"/>
              <a:gd name="connsiteY35" fmla="*/ 129092 h 591671"/>
              <a:gd name="connsiteX36" fmla="*/ 570156 w 975360"/>
              <a:gd name="connsiteY36" fmla="*/ 100405 h 591671"/>
              <a:gd name="connsiteX37" fmla="*/ 548640 w 975360"/>
              <a:gd name="connsiteY37" fmla="*/ 60960 h 591671"/>
              <a:gd name="connsiteX0" fmla="*/ 548640 w 975360"/>
              <a:gd name="connsiteY0" fmla="*/ 21515 h 552226"/>
              <a:gd name="connsiteX1" fmla="*/ 871370 w 975360"/>
              <a:gd name="connsiteY1" fmla="*/ 0 h 552226"/>
              <a:gd name="connsiteX2" fmla="*/ 892885 w 975360"/>
              <a:gd name="connsiteY2" fmla="*/ 68132 h 552226"/>
              <a:gd name="connsiteX3" fmla="*/ 921572 w 975360"/>
              <a:gd name="connsiteY3" fmla="*/ 157779 h 552226"/>
              <a:gd name="connsiteX4" fmla="*/ 946673 w 975360"/>
              <a:gd name="connsiteY4" fmla="*/ 243840 h 552226"/>
              <a:gd name="connsiteX5" fmla="*/ 964603 w 975360"/>
              <a:gd name="connsiteY5" fmla="*/ 326315 h 552226"/>
              <a:gd name="connsiteX6" fmla="*/ 975360 w 975360"/>
              <a:gd name="connsiteY6" fmla="*/ 387275 h 552226"/>
              <a:gd name="connsiteX7" fmla="*/ 975360 w 975360"/>
              <a:gd name="connsiteY7" fmla="*/ 441064 h 552226"/>
              <a:gd name="connsiteX8" fmla="*/ 968189 w 975360"/>
              <a:gd name="connsiteY8" fmla="*/ 480508 h 552226"/>
              <a:gd name="connsiteX9" fmla="*/ 943087 w 975360"/>
              <a:gd name="connsiteY9" fmla="*/ 523539 h 552226"/>
              <a:gd name="connsiteX10" fmla="*/ 917986 w 975360"/>
              <a:gd name="connsiteY10" fmla="*/ 545054 h 552226"/>
              <a:gd name="connsiteX11" fmla="*/ 903643 w 975360"/>
              <a:gd name="connsiteY11" fmla="*/ 552226 h 552226"/>
              <a:gd name="connsiteX12" fmla="*/ 896471 w 975360"/>
              <a:gd name="connsiteY12" fmla="*/ 552226 h 552226"/>
              <a:gd name="connsiteX13" fmla="*/ 860612 w 975360"/>
              <a:gd name="connsiteY13" fmla="*/ 541468 h 552226"/>
              <a:gd name="connsiteX14" fmla="*/ 778137 w 975360"/>
              <a:gd name="connsiteY14" fmla="*/ 502024 h 552226"/>
              <a:gd name="connsiteX15" fmla="*/ 674146 w 975360"/>
              <a:gd name="connsiteY15" fmla="*/ 462579 h 552226"/>
              <a:gd name="connsiteX16" fmla="*/ 559398 w 975360"/>
              <a:gd name="connsiteY16" fmla="*/ 430306 h 552226"/>
              <a:gd name="connsiteX17" fmla="*/ 458993 w 975360"/>
              <a:gd name="connsiteY17" fmla="*/ 408791 h 552226"/>
              <a:gd name="connsiteX18" fmla="*/ 358589 w 975360"/>
              <a:gd name="connsiteY18" fmla="*/ 394447 h 552226"/>
              <a:gd name="connsiteX19" fmla="*/ 279699 w 975360"/>
              <a:gd name="connsiteY19" fmla="*/ 394447 h 552226"/>
              <a:gd name="connsiteX20" fmla="*/ 136264 w 975360"/>
              <a:gd name="connsiteY20" fmla="*/ 394447 h 552226"/>
              <a:gd name="connsiteX21" fmla="*/ 57374 w 975360"/>
              <a:gd name="connsiteY21" fmla="*/ 401619 h 552226"/>
              <a:gd name="connsiteX22" fmla="*/ 25102 w 975360"/>
              <a:gd name="connsiteY22" fmla="*/ 394447 h 552226"/>
              <a:gd name="connsiteX23" fmla="*/ 10758 w 975360"/>
              <a:gd name="connsiteY23" fmla="*/ 390861 h 552226"/>
              <a:gd name="connsiteX24" fmla="*/ 0 w 975360"/>
              <a:gd name="connsiteY24" fmla="*/ 383689 h 552226"/>
              <a:gd name="connsiteX25" fmla="*/ 0 w 975360"/>
              <a:gd name="connsiteY25" fmla="*/ 376518 h 552226"/>
              <a:gd name="connsiteX26" fmla="*/ 7172 w 975360"/>
              <a:gd name="connsiteY26" fmla="*/ 362174 h 552226"/>
              <a:gd name="connsiteX27" fmla="*/ 21516 w 975360"/>
              <a:gd name="connsiteY27" fmla="*/ 351417 h 552226"/>
              <a:gd name="connsiteX28" fmla="*/ 64546 w 975360"/>
              <a:gd name="connsiteY28" fmla="*/ 329901 h 552226"/>
              <a:gd name="connsiteX29" fmla="*/ 186466 w 975360"/>
              <a:gd name="connsiteY29" fmla="*/ 301214 h 552226"/>
              <a:gd name="connsiteX30" fmla="*/ 394447 w 975360"/>
              <a:gd name="connsiteY30" fmla="*/ 233082 h 552226"/>
              <a:gd name="connsiteX31" fmla="*/ 523539 w 975360"/>
              <a:gd name="connsiteY31" fmla="*/ 175708 h 552226"/>
              <a:gd name="connsiteX32" fmla="*/ 555812 w 975360"/>
              <a:gd name="connsiteY32" fmla="*/ 154193 h 552226"/>
              <a:gd name="connsiteX33" fmla="*/ 573742 w 975360"/>
              <a:gd name="connsiteY33" fmla="*/ 125506 h 552226"/>
              <a:gd name="connsiteX34" fmla="*/ 577327 w 975360"/>
              <a:gd name="connsiteY34" fmla="*/ 89647 h 552226"/>
              <a:gd name="connsiteX35" fmla="*/ 570156 w 975360"/>
              <a:gd name="connsiteY35" fmla="*/ 60960 h 552226"/>
              <a:gd name="connsiteX36" fmla="*/ 548640 w 975360"/>
              <a:gd name="connsiteY36" fmla="*/ 21515 h 552226"/>
              <a:gd name="connsiteX0" fmla="*/ 548640 w 975360"/>
              <a:gd name="connsiteY0" fmla="*/ 0 h 530711"/>
              <a:gd name="connsiteX1" fmla="*/ 892885 w 975360"/>
              <a:gd name="connsiteY1" fmla="*/ 46617 h 530711"/>
              <a:gd name="connsiteX2" fmla="*/ 921572 w 975360"/>
              <a:gd name="connsiteY2" fmla="*/ 136264 h 530711"/>
              <a:gd name="connsiteX3" fmla="*/ 946673 w 975360"/>
              <a:gd name="connsiteY3" fmla="*/ 222325 h 530711"/>
              <a:gd name="connsiteX4" fmla="*/ 964603 w 975360"/>
              <a:gd name="connsiteY4" fmla="*/ 304800 h 530711"/>
              <a:gd name="connsiteX5" fmla="*/ 975360 w 975360"/>
              <a:gd name="connsiteY5" fmla="*/ 365760 h 530711"/>
              <a:gd name="connsiteX6" fmla="*/ 975360 w 975360"/>
              <a:gd name="connsiteY6" fmla="*/ 419549 h 530711"/>
              <a:gd name="connsiteX7" fmla="*/ 968189 w 975360"/>
              <a:gd name="connsiteY7" fmla="*/ 458993 h 530711"/>
              <a:gd name="connsiteX8" fmla="*/ 943087 w 975360"/>
              <a:gd name="connsiteY8" fmla="*/ 502024 h 530711"/>
              <a:gd name="connsiteX9" fmla="*/ 917986 w 975360"/>
              <a:gd name="connsiteY9" fmla="*/ 523539 h 530711"/>
              <a:gd name="connsiteX10" fmla="*/ 903643 w 975360"/>
              <a:gd name="connsiteY10" fmla="*/ 530711 h 530711"/>
              <a:gd name="connsiteX11" fmla="*/ 896471 w 975360"/>
              <a:gd name="connsiteY11" fmla="*/ 530711 h 530711"/>
              <a:gd name="connsiteX12" fmla="*/ 860612 w 975360"/>
              <a:gd name="connsiteY12" fmla="*/ 519953 h 530711"/>
              <a:gd name="connsiteX13" fmla="*/ 778137 w 975360"/>
              <a:gd name="connsiteY13" fmla="*/ 480509 h 530711"/>
              <a:gd name="connsiteX14" fmla="*/ 674146 w 975360"/>
              <a:gd name="connsiteY14" fmla="*/ 441064 h 530711"/>
              <a:gd name="connsiteX15" fmla="*/ 559398 w 975360"/>
              <a:gd name="connsiteY15" fmla="*/ 408791 h 530711"/>
              <a:gd name="connsiteX16" fmla="*/ 458993 w 975360"/>
              <a:gd name="connsiteY16" fmla="*/ 387276 h 530711"/>
              <a:gd name="connsiteX17" fmla="*/ 358589 w 975360"/>
              <a:gd name="connsiteY17" fmla="*/ 372932 h 530711"/>
              <a:gd name="connsiteX18" fmla="*/ 279699 w 975360"/>
              <a:gd name="connsiteY18" fmla="*/ 372932 h 530711"/>
              <a:gd name="connsiteX19" fmla="*/ 136264 w 975360"/>
              <a:gd name="connsiteY19" fmla="*/ 372932 h 530711"/>
              <a:gd name="connsiteX20" fmla="*/ 57374 w 975360"/>
              <a:gd name="connsiteY20" fmla="*/ 380104 h 530711"/>
              <a:gd name="connsiteX21" fmla="*/ 25102 w 975360"/>
              <a:gd name="connsiteY21" fmla="*/ 372932 h 530711"/>
              <a:gd name="connsiteX22" fmla="*/ 10758 w 975360"/>
              <a:gd name="connsiteY22" fmla="*/ 369346 h 530711"/>
              <a:gd name="connsiteX23" fmla="*/ 0 w 975360"/>
              <a:gd name="connsiteY23" fmla="*/ 362174 h 530711"/>
              <a:gd name="connsiteX24" fmla="*/ 0 w 975360"/>
              <a:gd name="connsiteY24" fmla="*/ 355003 h 530711"/>
              <a:gd name="connsiteX25" fmla="*/ 7172 w 975360"/>
              <a:gd name="connsiteY25" fmla="*/ 340659 h 530711"/>
              <a:gd name="connsiteX26" fmla="*/ 21516 w 975360"/>
              <a:gd name="connsiteY26" fmla="*/ 329902 h 530711"/>
              <a:gd name="connsiteX27" fmla="*/ 64546 w 975360"/>
              <a:gd name="connsiteY27" fmla="*/ 308386 h 530711"/>
              <a:gd name="connsiteX28" fmla="*/ 186466 w 975360"/>
              <a:gd name="connsiteY28" fmla="*/ 279699 h 530711"/>
              <a:gd name="connsiteX29" fmla="*/ 394447 w 975360"/>
              <a:gd name="connsiteY29" fmla="*/ 211567 h 530711"/>
              <a:gd name="connsiteX30" fmla="*/ 523539 w 975360"/>
              <a:gd name="connsiteY30" fmla="*/ 154193 h 530711"/>
              <a:gd name="connsiteX31" fmla="*/ 555812 w 975360"/>
              <a:gd name="connsiteY31" fmla="*/ 132678 h 530711"/>
              <a:gd name="connsiteX32" fmla="*/ 573742 w 975360"/>
              <a:gd name="connsiteY32" fmla="*/ 103991 h 530711"/>
              <a:gd name="connsiteX33" fmla="*/ 577327 w 975360"/>
              <a:gd name="connsiteY33" fmla="*/ 68132 h 530711"/>
              <a:gd name="connsiteX34" fmla="*/ 570156 w 975360"/>
              <a:gd name="connsiteY34" fmla="*/ 39445 h 530711"/>
              <a:gd name="connsiteX35" fmla="*/ 548640 w 975360"/>
              <a:gd name="connsiteY35" fmla="*/ 0 h 530711"/>
              <a:gd name="connsiteX0" fmla="*/ 548640 w 975360"/>
              <a:gd name="connsiteY0" fmla="*/ 0 h 530711"/>
              <a:gd name="connsiteX1" fmla="*/ 921572 w 975360"/>
              <a:gd name="connsiteY1" fmla="*/ 136264 h 530711"/>
              <a:gd name="connsiteX2" fmla="*/ 946673 w 975360"/>
              <a:gd name="connsiteY2" fmla="*/ 222325 h 530711"/>
              <a:gd name="connsiteX3" fmla="*/ 964603 w 975360"/>
              <a:gd name="connsiteY3" fmla="*/ 304800 h 530711"/>
              <a:gd name="connsiteX4" fmla="*/ 975360 w 975360"/>
              <a:gd name="connsiteY4" fmla="*/ 365760 h 530711"/>
              <a:gd name="connsiteX5" fmla="*/ 975360 w 975360"/>
              <a:gd name="connsiteY5" fmla="*/ 419549 h 530711"/>
              <a:gd name="connsiteX6" fmla="*/ 968189 w 975360"/>
              <a:gd name="connsiteY6" fmla="*/ 458993 h 530711"/>
              <a:gd name="connsiteX7" fmla="*/ 943087 w 975360"/>
              <a:gd name="connsiteY7" fmla="*/ 502024 h 530711"/>
              <a:gd name="connsiteX8" fmla="*/ 917986 w 975360"/>
              <a:gd name="connsiteY8" fmla="*/ 523539 h 530711"/>
              <a:gd name="connsiteX9" fmla="*/ 903643 w 975360"/>
              <a:gd name="connsiteY9" fmla="*/ 530711 h 530711"/>
              <a:gd name="connsiteX10" fmla="*/ 896471 w 975360"/>
              <a:gd name="connsiteY10" fmla="*/ 530711 h 530711"/>
              <a:gd name="connsiteX11" fmla="*/ 860612 w 975360"/>
              <a:gd name="connsiteY11" fmla="*/ 519953 h 530711"/>
              <a:gd name="connsiteX12" fmla="*/ 778137 w 975360"/>
              <a:gd name="connsiteY12" fmla="*/ 480509 h 530711"/>
              <a:gd name="connsiteX13" fmla="*/ 674146 w 975360"/>
              <a:gd name="connsiteY13" fmla="*/ 441064 h 530711"/>
              <a:gd name="connsiteX14" fmla="*/ 559398 w 975360"/>
              <a:gd name="connsiteY14" fmla="*/ 408791 h 530711"/>
              <a:gd name="connsiteX15" fmla="*/ 458993 w 975360"/>
              <a:gd name="connsiteY15" fmla="*/ 387276 h 530711"/>
              <a:gd name="connsiteX16" fmla="*/ 358589 w 975360"/>
              <a:gd name="connsiteY16" fmla="*/ 372932 h 530711"/>
              <a:gd name="connsiteX17" fmla="*/ 279699 w 975360"/>
              <a:gd name="connsiteY17" fmla="*/ 372932 h 530711"/>
              <a:gd name="connsiteX18" fmla="*/ 136264 w 975360"/>
              <a:gd name="connsiteY18" fmla="*/ 372932 h 530711"/>
              <a:gd name="connsiteX19" fmla="*/ 57374 w 975360"/>
              <a:gd name="connsiteY19" fmla="*/ 380104 h 530711"/>
              <a:gd name="connsiteX20" fmla="*/ 25102 w 975360"/>
              <a:gd name="connsiteY20" fmla="*/ 372932 h 530711"/>
              <a:gd name="connsiteX21" fmla="*/ 10758 w 975360"/>
              <a:gd name="connsiteY21" fmla="*/ 369346 h 530711"/>
              <a:gd name="connsiteX22" fmla="*/ 0 w 975360"/>
              <a:gd name="connsiteY22" fmla="*/ 362174 h 530711"/>
              <a:gd name="connsiteX23" fmla="*/ 0 w 975360"/>
              <a:gd name="connsiteY23" fmla="*/ 355003 h 530711"/>
              <a:gd name="connsiteX24" fmla="*/ 7172 w 975360"/>
              <a:gd name="connsiteY24" fmla="*/ 340659 h 530711"/>
              <a:gd name="connsiteX25" fmla="*/ 21516 w 975360"/>
              <a:gd name="connsiteY25" fmla="*/ 329902 h 530711"/>
              <a:gd name="connsiteX26" fmla="*/ 64546 w 975360"/>
              <a:gd name="connsiteY26" fmla="*/ 308386 h 530711"/>
              <a:gd name="connsiteX27" fmla="*/ 186466 w 975360"/>
              <a:gd name="connsiteY27" fmla="*/ 279699 h 530711"/>
              <a:gd name="connsiteX28" fmla="*/ 394447 w 975360"/>
              <a:gd name="connsiteY28" fmla="*/ 211567 h 530711"/>
              <a:gd name="connsiteX29" fmla="*/ 523539 w 975360"/>
              <a:gd name="connsiteY29" fmla="*/ 154193 h 530711"/>
              <a:gd name="connsiteX30" fmla="*/ 555812 w 975360"/>
              <a:gd name="connsiteY30" fmla="*/ 132678 h 530711"/>
              <a:gd name="connsiteX31" fmla="*/ 573742 w 975360"/>
              <a:gd name="connsiteY31" fmla="*/ 103991 h 530711"/>
              <a:gd name="connsiteX32" fmla="*/ 577327 w 975360"/>
              <a:gd name="connsiteY32" fmla="*/ 68132 h 530711"/>
              <a:gd name="connsiteX33" fmla="*/ 570156 w 975360"/>
              <a:gd name="connsiteY33" fmla="*/ 39445 h 530711"/>
              <a:gd name="connsiteX34" fmla="*/ 548640 w 975360"/>
              <a:gd name="connsiteY34" fmla="*/ 0 h 530711"/>
              <a:gd name="connsiteX0" fmla="*/ 548640 w 975360"/>
              <a:gd name="connsiteY0" fmla="*/ 0 h 530711"/>
              <a:gd name="connsiteX1" fmla="*/ 946673 w 975360"/>
              <a:gd name="connsiteY1" fmla="*/ 222325 h 530711"/>
              <a:gd name="connsiteX2" fmla="*/ 964603 w 975360"/>
              <a:gd name="connsiteY2" fmla="*/ 304800 h 530711"/>
              <a:gd name="connsiteX3" fmla="*/ 975360 w 975360"/>
              <a:gd name="connsiteY3" fmla="*/ 365760 h 530711"/>
              <a:gd name="connsiteX4" fmla="*/ 975360 w 975360"/>
              <a:gd name="connsiteY4" fmla="*/ 419549 h 530711"/>
              <a:gd name="connsiteX5" fmla="*/ 968189 w 975360"/>
              <a:gd name="connsiteY5" fmla="*/ 458993 h 530711"/>
              <a:gd name="connsiteX6" fmla="*/ 943087 w 975360"/>
              <a:gd name="connsiteY6" fmla="*/ 502024 h 530711"/>
              <a:gd name="connsiteX7" fmla="*/ 917986 w 975360"/>
              <a:gd name="connsiteY7" fmla="*/ 523539 h 530711"/>
              <a:gd name="connsiteX8" fmla="*/ 903643 w 975360"/>
              <a:gd name="connsiteY8" fmla="*/ 530711 h 530711"/>
              <a:gd name="connsiteX9" fmla="*/ 896471 w 975360"/>
              <a:gd name="connsiteY9" fmla="*/ 530711 h 530711"/>
              <a:gd name="connsiteX10" fmla="*/ 860612 w 975360"/>
              <a:gd name="connsiteY10" fmla="*/ 519953 h 530711"/>
              <a:gd name="connsiteX11" fmla="*/ 778137 w 975360"/>
              <a:gd name="connsiteY11" fmla="*/ 480509 h 530711"/>
              <a:gd name="connsiteX12" fmla="*/ 674146 w 975360"/>
              <a:gd name="connsiteY12" fmla="*/ 441064 h 530711"/>
              <a:gd name="connsiteX13" fmla="*/ 559398 w 975360"/>
              <a:gd name="connsiteY13" fmla="*/ 408791 h 530711"/>
              <a:gd name="connsiteX14" fmla="*/ 458993 w 975360"/>
              <a:gd name="connsiteY14" fmla="*/ 387276 h 530711"/>
              <a:gd name="connsiteX15" fmla="*/ 358589 w 975360"/>
              <a:gd name="connsiteY15" fmla="*/ 372932 h 530711"/>
              <a:gd name="connsiteX16" fmla="*/ 279699 w 975360"/>
              <a:gd name="connsiteY16" fmla="*/ 372932 h 530711"/>
              <a:gd name="connsiteX17" fmla="*/ 136264 w 975360"/>
              <a:gd name="connsiteY17" fmla="*/ 372932 h 530711"/>
              <a:gd name="connsiteX18" fmla="*/ 57374 w 975360"/>
              <a:gd name="connsiteY18" fmla="*/ 380104 h 530711"/>
              <a:gd name="connsiteX19" fmla="*/ 25102 w 975360"/>
              <a:gd name="connsiteY19" fmla="*/ 372932 h 530711"/>
              <a:gd name="connsiteX20" fmla="*/ 10758 w 975360"/>
              <a:gd name="connsiteY20" fmla="*/ 369346 h 530711"/>
              <a:gd name="connsiteX21" fmla="*/ 0 w 975360"/>
              <a:gd name="connsiteY21" fmla="*/ 362174 h 530711"/>
              <a:gd name="connsiteX22" fmla="*/ 0 w 975360"/>
              <a:gd name="connsiteY22" fmla="*/ 355003 h 530711"/>
              <a:gd name="connsiteX23" fmla="*/ 7172 w 975360"/>
              <a:gd name="connsiteY23" fmla="*/ 340659 h 530711"/>
              <a:gd name="connsiteX24" fmla="*/ 21516 w 975360"/>
              <a:gd name="connsiteY24" fmla="*/ 329902 h 530711"/>
              <a:gd name="connsiteX25" fmla="*/ 64546 w 975360"/>
              <a:gd name="connsiteY25" fmla="*/ 308386 h 530711"/>
              <a:gd name="connsiteX26" fmla="*/ 186466 w 975360"/>
              <a:gd name="connsiteY26" fmla="*/ 279699 h 530711"/>
              <a:gd name="connsiteX27" fmla="*/ 394447 w 975360"/>
              <a:gd name="connsiteY27" fmla="*/ 211567 h 530711"/>
              <a:gd name="connsiteX28" fmla="*/ 523539 w 975360"/>
              <a:gd name="connsiteY28" fmla="*/ 154193 h 530711"/>
              <a:gd name="connsiteX29" fmla="*/ 555812 w 975360"/>
              <a:gd name="connsiteY29" fmla="*/ 132678 h 530711"/>
              <a:gd name="connsiteX30" fmla="*/ 573742 w 975360"/>
              <a:gd name="connsiteY30" fmla="*/ 103991 h 530711"/>
              <a:gd name="connsiteX31" fmla="*/ 577327 w 975360"/>
              <a:gd name="connsiteY31" fmla="*/ 68132 h 530711"/>
              <a:gd name="connsiteX32" fmla="*/ 570156 w 975360"/>
              <a:gd name="connsiteY32" fmla="*/ 39445 h 530711"/>
              <a:gd name="connsiteX33" fmla="*/ 548640 w 975360"/>
              <a:gd name="connsiteY33" fmla="*/ 0 h 530711"/>
              <a:gd name="connsiteX0" fmla="*/ 548640 w 975360"/>
              <a:gd name="connsiteY0" fmla="*/ 0 h 530711"/>
              <a:gd name="connsiteX1" fmla="*/ 964603 w 975360"/>
              <a:gd name="connsiteY1" fmla="*/ 304800 h 530711"/>
              <a:gd name="connsiteX2" fmla="*/ 975360 w 975360"/>
              <a:gd name="connsiteY2" fmla="*/ 365760 h 530711"/>
              <a:gd name="connsiteX3" fmla="*/ 975360 w 975360"/>
              <a:gd name="connsiteY3" fmla="*/ 419549 h 530711"/>
              <a:gd name="connsiteX4" fmla="*/ 968189 w 975360"/>
              <a:gd name="connsiteY4" fmla="*/ 458993 h 530711"/>
              <a:gd name="connsiteX5" fmla="*/ 943087 w 975360"/>
              <a:gd name="connsiteY5" fmla="*/ 502024 h 530711"/>
              <a:gd name="connsiteX6" fmla="*/ 917986 w 975360"/>
              <a:gd name="connsiteY6" fmla="*/ 523539 h 530711"/>
              <a:gd name="connsiteX7" fmla="*/ 903643 w 975360"/>
              <a:gd name="connsiteY7" fmla="*/ 530711 h 530711"/>
              <a:gd name="connsiteX8" fmla="*/ 896471 w 975360"/>
              <a:gd name="connsiteY8" fmla="*/ 530711 h 530711"/>
              <a:gd name="connsiteX9" fmla="*/ 860612 w 975360"/>
              <a:gd name="connsiteY9" fmla="*/ 519953 h 530711"/>
              <a:gd name="connsiteX10" fmla="*/ 778137 w 975360"/>
              <a:gd name="connsiteY10" fmla="*/ 480509 h 530711"/>
              <a:gd name="connsiteX11" fmla="*/ 674146 w 975360"/>
              <a:gd name="connsiteY11" fmla="*/ 441064 h 530711"/>
              <a:gd name="connsiteX12" fmla="*/ 559398 w 975360"/>
              <a:gd name="connsiteY12" fmla="*/ 408791 h 530711"/>
              <a:gd name="connsiteX13" fmla="*/ 458993 w 975360"/>
              <a:gd name="connsiteY13" fmla="*/ 387276 h 530711"/>
              <a:gd name="connsiteX14" fmla="*/ 358589 w 975360"/>
              <a:gd name="connsiteY14" fmla="*/ 372932 h 530711"/>
              <a:gd name="connsiteX15" fmla="*/ 279699 w 975360"/>
              <a:gd name="connsiteY15" fmla="*/ 372932 h 530711"/>
              <a:gd name="connsiteX16" fmla="*/ 136264 w 975360"/>
              <a:gd name="connsiteY16" fmla="*/ 372932 h 530711"/>
              <a:gd name="connsiteX17" fmla="*/ 57374 w 975360"/>
              <a:gd name="connsiteY17" fmla="*/ 380104 h 530711"/>
              <a:gd name="connsiteX18" fmla="*/ 25102 w 975360"/>
              <a:gd name="connsiteY18" fmla="*/ 372932 h 530711"/>
              <a:gd name="connsiteX19" fmla="*/ 10758 w 975360"/>
              <a:gd name="connsiteY19" fmla="*/ 369346 h 530711"/>
              <a:gd name="connsiteX20" fmla="*/ 0 w 975360"/>
              <a:gd name="connsiteY20" fmla="*/ 362174 h 530711"/>
              <a:gd name="connsiteX21" fmla="*/ 0 w 975360"/>
              <a:gd name="connsiteY21" fmla="*/ 355003 h 530711"/>
              <a:gd name="connsiteX22" fmla="*/ 7172 w 975360"/>
              <a:gd name="connsiteY22" fmla="*/ 340659 h 530711"/>
              <a:gd name="connsiteX23" fmla="*/ 21516 w 975360"/>
              <a:gd name="connsiteY23" fmla="*/ 329902 h 530711"/>
              <a:gd name="connsiteX24" fmla="*/ 64546 w 975360"/>
              <a:gd name="connsiteY24" fmla="*/ 308386 h 530711"/>
              <a:gd name="connsiteX25" fmla="*/ 186466 w 975360"/>
              <a:gd name="connsiteY25" fmla="*/ 279699 h 530711"/>
              <a:gd name="connsiteX26" fmla="*/ 394447 w 975360"/>
              <a:gd name="connsiteY26" fmla="*/ 211567 h 530711"/>
              <a:gd name="connsiteX27" fmla="*/ 523539 w 975360"/>
              <a:gd name="connsiteY27" fmla="*/ 154193 h 530711"/>
              <a:gd name="connsiteX28" fmla="*/ 555812 w 975360"/>
              <a:gd name="connsiteY28" fmla="*/ 132678 h 530711"/>
              <a:gd name="connsiteX29" fmla="*/ 573742 w 975360"/>
              <a:gd name="connsiteY29" fmla="*/ 103991 h 530711"/>
              <a:gd name="connsiteX30" fmla="*/ 577327 w 975360"/>
              <a:gd name="connsiteY30" fmla="*/ 68132 h 530711"/>
              <a:gd name="connsiteX31" fmla="*/ 570156 w 975360"/>
              <a:gd name="connsiteY31" fmla="*/ 39445 h 530711"/>
              <a:gd name="connsiteX32" fmla="*/ 548640 w 975360"/>
              <a:gd name="connsiteY32" fmla="*/ 0 h 530711"/>
              <a:gd name="connsiteX0" fmla="*/ 548640 w 975360"/>
              <a:gd name="connsiteY0" fmla="*/ 0 h 530711"/>
              <a:gd name="connsiteX1" fmla="*/ 975360 w 975360"/>
              <a:gd name="connsiteY1" fmla="*/ 365760 h 530711"/>
              <a:gd name="connsiteX2" fmla="*/ 975360 w 975360"/>
              <a:gd name="connsiteY2" fmla="*/ 419549 h 530711"/>
              <a:gd name="connsiteX3" fmla="*/ 968189 w 975360"/>
              <a:gd name="connsiteY3" fmla="*/ 458993 h 530711"/>
              <a:gd name="connsiteX4" fmla="*/ 943087 w 975360"/>
              <a:gd name="connsiteY4" fmla="*/ 502024 h 530711"/>
              <a:gd name="connsiteX5" fmla="*/ 917986 w 975360"/>
              <a:gd name="connsiteY5" fmla="*/ 523539 h 530711"/>
              <a:gd name="connsiteX6" fmla="*/ 903643 w 975360"/>
              <a:gd name="connsiteY6" fmla="*/ 530711 h 530711"/>
              <a:gd name="connsiteX7" fmla="*/ 896471 w 975360"/>
              <a:gd name="connsiteY7" fmla="*/ 530711 h 530711"/>
              <a:gd name="connsiteX8" fmla="*/ 860612 w 975360"/>
              <a:gd name="connsiteY8" fmla="*/ 519953 h 530711"/>
              <a:gd name="connsiteX9" fmla="*/ 778137 w 975360"/>
              <a:gd name="connsiteY9" fmla="*/ 480509 h 530711"/>
              <a:gd name="connsiteX10" fmla="*/ 674146 w 975360"/>
              <a:gd name="connsiteY10" fmla="*/ 441064 h 530711"/>
              <a:gd name="connsiteX11" fmla="*/ 559398 w 975360"/>
              <a:gd name="connsiteY11" fmla="*/ 408791 h 530711"/>
              <a:gd name="connsiteX12" fmla="*/ 458993 w 975360"/>
              <a:gd name="connsiteY12" fmla="*/ 387276 h 530711"/>
              <a:gd name="connsiteX13" fmla="*/ 358589 w 975360"/>
              <a:gd name="connsiteY13" fmla="*/ 372932 h 530711"/>
              <a:gd name="connsiteX14" fmla="*/ 279699 w 975360"/>
              <a:gd name="connsiteY14" fmla="*/ 372932 h 530711"/>
              <a:gd name="connsiteX15" fmla="*/ 136264 w 975360"/>
              <a:gd name="connsiteY15" fmla="*/ 372932 h 530711"/>
              <a:gd name="connsiteX16" fmla="*/ 57374 w 975360"/>
              <a:gd name="connsiteY16" fmla="*/ 380104 h 530711"/>
              <a:gd name="connsiteX17" fmla="*/ 25102 w 975360"/>
              <a:gd name="connsiteY17" fmla="*/ 372932 h 530711"/>
              <a:gd name="connsiteX18" fmla="*/ 10758 w 975360"/>
              <a:gd name="connsiteY18" fmla="*/ 369346 h 530711"/>
              <a:gd name="connsiteX19" fmla="*/ 0 w 975360"/>
              <a:gd name="connsiteY19" fmla="*/ 362174 h 530711"/>
              <a:gd name="connsiteX20" fmla="*/ 0 w 975360"/>
              <a:gd name="connsiteY20" fmla="*/ 355003 h 530711"/>
              <a:gd name="connsiteX21" fmla="*/ 7172 w 975360"/>
              <a:gd name="connsiteY21" fmla="*/ 340659 h 530711"/>
              <a:gd name="connsiteX22" fmla="*/ 21516 w 975360"/>
              <a:gd name="connsiteY22" fmla="*/ 329902 h 530711"/>
              <a:gd name="connsiteX23" fmla="*/ 64546 w 975360"/>
              <a:gd name="connsiteY23" fmla="*/ 308386 h 530711"/>
              <a:gd name="connsiteX24" fmla="*/ 186466 w 975360"/>
              <a:gd name="connsiteY24" fmla="*/ 279699 h 530711"/>
              <a:gd name="connsiteX25" fmla="*/ 394447 w 975360"/>
              <a:gd name="connsiteY25" fmla="*/ 211567 h 530711"/>
              <a:gd name="connsiteX26" fmla="*/ 523539 w 975360"/>
              <a:gd name="connsiteY26" fmla="*/ 154193 h 530711"/>
              <a:gd name="connsiteX27" fmla="*/ 555812 w 975360"/>
              <a:gd name="connsiteY27" fmla="*/ 132678 h 530711"/>
              <a:gd name="connsiteX28" fmla="*/ 573742 w 975360"/>
              <a:gd name="connsiteY28" fmla="*/ 103991 h 530711"/>
              <a:gd name="connsiteX29" fmla="*/ 577327 w 975360"/>
              <a:gd name="connsiteY29" fmla="*/ 68132 h 530711"/>
              <a:gd name="connsiteX30" fmla="*/ 570156 w 975360"/>
              <a:gd name="connsiteY30" fmla="*/ 39445 h 530711"/>
              <a:gd name="connsiteX31" fmla="*/ 548640 w 975360"/>
              <a:gd name="connsiteY31" fmla="*/ 0 h 530711"/>
              <a:gd name="connsiteX0" fmla="*/ 548640 w 975360"/>
              <a:gd name="connsiteY0" fmla="*/ 0 h 530711"/>
              <a:gd name="connsiteX1" fmla="*/ 975360 w 975360"/>
              <a:gd name="connsiteY1" fmla="*/ 419549 h 530711"/>
              <a:gd name="connsiteX2" fmla="*/ 968189 w 975360"/>
              <a:gd name="connsiteY2" fmla="*/ 458993 h 530711"/>
              <a:gd name="connsiteX3" fmla="*/ 943087 w 975360"/>
              <a:gd name="connsiteY3" fmla="*/ 502024 h 530711"/>
              <a:gd name="connsiteX4" fmla="*/ 917986 w 975360"/>
              <a:gd name="connsiteY4" fmla="*/ 523539 h 530711"/>
              <a:gd name="connsiteX5" fmla="*/ 903643 w 975360"/>
              <a:gd name="connsiteY5" fmla="*/ 530711 h 530711"/>
              <a:gd name="connsiteX6" fmla="*/ 896471 w 975360"/>
              <a:gd name="connsiteY6" fmla="*/ 530711 h 530711"/>
              <a:gd name="connsiteX7" fmla="*/ 860612 w 975360"/>
              <a:gd name="connsiteY7" fmla="*/ 519953 h 530711"/>
              <a:gd name="connsiteX8" fmla="*/ 778137 w 975360"/>
              <a:gd name="connsiteY8" fmla="*/ 480509 h 530711"/>
              <a:gd name="connsiteX9" fmla="*/ 674146 w 975360"/>
              <a:gd name="connsiteY9" fmla="*/ 441064 h 530711"/>
              <a:gd name="connsiteX10" fmla="*/ 559398 w 975360"/>
              <a:gd name="connsiteY10" fmla="*/ 408791 h 530711"/>
              <a:gd name="connsiteX11" fmla="*/ 458993 w 975360"/>
              <a:gd name="connsiteY11" fmla="*/ 387276 h 530711"/>
              <a:gd name="connsiteX12" fmla="*/ 358589 w 975360"/>
              <a:gd name="connsiteY12" fmla="*/ 372932 h 530711"/>
              <a:gd name="connsiteX13" fmla="*/ 279699 w 975360"/>
              <a:gd name="connsiteY13" fmla="*/ 372932 h 530711"/>
              <a:gd name="connsiteX14" fmla="*/ 136264 w 975360"/>
              <a:gd name="connsiteY14" fmla="*/ 372932 h 530711"/>
              <a:gd name="connsiteX15" fmla="*/ 57374 w 975360"/>
              <a:gd name="connsiteY15" fmla="*/ 380104 h 530711"/>
              <a:gd name="connsiteX16" fmla="*/ 25102 w 975360"/>
              <a:gd name="connsiteY16" fmla="*/ 372932 h 530711"/>
              <a:gd name="connsiteX17" fmla="*/ 10758 w 975360"/>
              <a:gd name="connsiteY17" fmla="*/ 369346 h 530711"/>
              <a:gd name="connsiteX18" fmla="*/ 0 w 975360"/>
              <a:gd name="connsiteY18" fmla="*/ 362174 h 530711"/>
              <a:gd name="connsiteX19" fmla="*/ 0 w 975360"/>
              <a:gd name="connsiteY19" fmla="*/ 355003 h 530711"/>
              <a:gd name="connsiteX20" fmla="*/ 7172 w 975360"/>
              <a:gd name="connsiteY20" fmla="*/ 340659 h 530711"/>
              <a:gd name="connsiteX21" fmla="*/ 21516 w 975360"/>
              <a:gd name="connsiteY21" fmla="*/ 329902 h 530711"/>
              <a:gd name="connsiteX22" fmla="*/ 64546 w 975360"/>
              <a:gd name="connsiteY22" fmla="*/ 308386 h 530711"/>
              <a:gd name="connsiteX23" fmla="*/ 186466 w 975360"/>
              <a:gd name="connsiteY23" fmla="*/ 279699 h 530711"/>
              <a:gd name="connsiteX24" fmla="*/ 394447 w 975360"/>
              <a:gd name="connsiteY24" fmla="*/ 211567 h 530711"/>
              <a:gd name="connsiteX25" fmla="*/ 523539 w 975360"/>
              <a:gd name="connsiteY25" fmla="*/ 154193 h 530711"/>
              <a:gd name="connsiteX26" fmla="*/ 555812 w 975360"/>
              <a:gd name="connsiteY26" fmla="*/ 132678 h 530711"/>
              <a:gd name="connsiteX27" fmla="*/ 573742 w 975360"/>
              <a:gd name="connsiteY27" fmla="*/ 103991 h 530711"/>
              <a:gd name="connsiteX28" fmla="*/ 577327 w 975360"/>
              <a:gd name="connsiteY28" fmla="*/ 68132 h 530711"/>
              <a:gd name="connsiteX29" fmla="*/ 570156 w 975360"/>
              <a:gd name="connsiteY29" fmla="*/ 39445 h 530711"/>
              <a:gd name="connsiteX30" fmla="*/ 548640 w 975360"/>
              <a:gd name="connsiteY30" fmla="*/ 0 h 530711"/>
              <a:gd name="connsiteX0" fmla="*/ 548640 w 968189"/>
              <a:gd name="connsiteY0" fmla="*/ 0 h 530711"/>
              <a:gd name="connsiteX1" fmla="*/ 968189 w 968189"/>
              <a:gd name="connsiteY1" fmla="*/ 458993 h 530711"/>
              <a:gd name="connsiteX2" fmla="*/ 943087 w 968189"/>
              <a:gd name="connsiteY2" fmla="*/ 502024 h 530711"/>
              <a:gd name="connsiteX3" fmla="*/ 917986 w 968189"/>
              <a:gd name="connsiteY3" fmla="*/ 523539 h 530711"/>
              <a:gd name="connsiteX4" fmla="*/ 903643 w 968189"/>
              <a:gd name="connsiteY4" fmla="*/ 530711 h 530711"/>
              <a:gd name="connsiteX5" fmla="*/ 896471 w 968189"/>
              <a:gd name="connsiteY5" fmla="*/ 530711 h 530711"/>
              <a:gd name="connsiteX6" fmla="*/ 860612 w 968189"/>
              <a:gd name="connsiteY6" fmla="*/ 519953 h 530711"/>
              <a:gd name="connsiteX7" fmla="*/ 778137 w 968189"/>
              <a:gd name="connsiteY7" fmla="*/ 480509 h 530711"/>
              <a:gd name="connsiteX8" fmla="*/ 674146 w 968189"/>
              <a:gd name="connsiteY8" fmla="*/ 441064 h 530711"/>
              <a:gd name="connsiteX9" fmla="*/ 559398 w 968189"/>
              <a:gd name="connsiteY9" fmla="*/ 408791 h 530711"/>
              <a:gd name="connsiteX10" fmla="*/ 458993 w 968189"/>
              <a:gd name="connsiteY10" fmla="*/ 387276 h 530711"/>
              <a:gd name="connsiteX11" fmla="*/ 358589 w 968189"/>
              <a:gd name="connsiteY11" fmla="*/ 372932 h 530711"/>
              <a:gd name="connsiteX12" fmla="*/ 279699 w 968189"/>
              <a:gd name="connsiteY12" fmla="*/ 372932 h 530711"/>
              <a:gd name="connsiteX13" fmla="*/ 136264 w 968189"/>
              <a:gd name="connsiteY13" fmla="*/ 372932 h 530711"/>
              <a:gd name="connsiteX14" fmla="*/ 57374 w 968189"/>
              <a:gd name="connsiteY14" fmla="*/ 380104 h 530711"/>
              <a:gd name="connsiteX15" fmla="*/ 25102 w 968189"/>
              <a:gd name="connsiteY15" fmla="*/ 372932 h 530711"/>
              <a:gd name="connsiteX16" fmla="*/ 10758 w 968189"/>
              <a:gd name="connsiteY16" fmla="*/ 369346 h 530711"/>
              <a:gd name="connsiteX17" fmla="*/ 0 w 968189"/>
              <a:gd name="connsiteY17" fmla="*/ 362174 h 530711"/>
              <a:gd name="connsiteX18" fmla="*/ 0 w 968189"/>
              <a:gd name="connsiteY18" fmla="*/ 355003 h 530711"/>
              <a:gd name="connsiteX19" fmla="*/ 7172 w 968189"/>
              <a:gd name="connsiteY19" fmla="*/ 340659 h 530711"/>
              <a:gd name="connsiteX20" fmla="*/ 21516 w 968189"/>
              <a:gd name="connsiteY20" fmla="*/ 329902 h 530711"/>
              <a:gd name="connsiteX21" fmla="*/ 64546 w 968189"/>
              <a:gd name="connsiteY21" fmla="*/ 308386 h 530711"/>
              <a:gd name="connsiteX22" fmla="*/ 186466 w 968189"/>
              <a:gd name="connsiteY22" fmla="*/ 279699 h 530711"/>
              <a:gd name="connsiteX23" fmla="*/ 394447 w 968189"/>
              <a:gd name="connsiteY23" fmla="*/ 211567 h 530711"/>
              <a:gd name="connsiteX24" fmla="*/ 523539 w 968189"/>
              <a:gd name="connsiteY24" fmla="*/ 154193 h 530711"/>
              <a:gd name="connsiteX25" fmla="*/ 555812 w 968189"/>
              <a:gd name="connsiteY25" fmla="*/ 132678 h 530711"/>
              <a:gd name="connsiteX26" fmla="*/ 573742 w 968189"/>
              <a:gd name="connsiteY26" fmla="*/ 103991 h 530711"/>
              <a:gd name="connsiteX27" fmla="*/ 577327 w 968189"/>
              <a:gd name="connsiteY27" fmla="*/ 68132 h 530711"/>
              <a:gd name="connsiteX28" fmla="*/ 570156 w 968189"/>
              <a:gd name="connsiteY28" fmla="*/ 39445 h 530711"/>
              <a:gd name="connsiteX29" fmla="*/ 548640 w 968189"/>
              <a:gd name="connsiteY29" fmla="*/ 0 h 530711"/>
              <a:gd name="connsiteX0" fmla="*/ 548640 w 943087"/>
              <a:gd name="connsiteY0" fmla="*/ 0 h 530711"/>
              <a:gd name="connsiteX1" fmla="*/ 943087 w 943087"/>
              <a:gd name="connsiteY1" fmla="*/ 502024 h 530711"/>
              <a:gd name="connsiteX2" fmla="*/ 917986 w 943087"/>
              <a:gd name="connsiteY2" fmla="*/ 523539 h 530711"/>
              <a:gd name="connsiteX3" fmla="*/ 903643 w 943087"/>
              <a:gd name="connsiteY3" fmla="*/ 530711 h 530711"/>
              <a:gd name="connsiteX4" fmla="*/ 896471 w 943087"/>
              <a:gd name="connsiteY4" fmla="*/ 530711 h 530711"/>
              <a:gd name="connsiteX5" fmla="*/ 860612 w 943087"/>
              <a:gd name="connsiteY5" fmla="*/ 519953 h 530711"/>
              <a:gd name="connsiteX6" fmla="*/ 778137 w 943087"/>
              <a:gd name="connsiteY6" fmla="*/ 480509 h 530711"/>
              <a:gd name="connsiteX7" fmla="*/ 674146 w 943087"/>
              <a:gd name="connsiteY7" fmla="*/ 441064 h 530711"/>
              <a:gd name="connsiteX8" fmla="*/ 559398 w 943087"/>
              <a:gd name="connsiteY8" fmla="*/ 408791 h 530711"/>
              <a:gd name="connsiteX9" fmla="*/ 458993 w 943087"/>
              <a:gd name="connsiteY9" fmla="*/ 387276 h 530711"/>
              <a:gd name="connsiteX10" fmla="*/ 358589 w 943087"/>
              <a:gd name="connsiteY10" fmla="*/ 372932 h 530711"/>
              <a:gd name="connsiteX11" fmla="*/ 279699 w 943087"/>
              <a:gd name="connsiteY11" fmla="*/ 372932 h 530711"/>
              <a:gd name="connsiteX12" fmla="*/ 136264 w 943087"/>
              <a:gd name="connsiteY12" fmla="*/ 372932 h 530711"/>
              <a:gd name="connsiteX13" fmla="*/ 57374 w 943087"/>
              <a:gd name="connsiteY13" fmla="*/ 380104 h 530711"/>
              <a:gd name="connsiteX14" fmla="*/ 25102 w 943087"/>
              <a:gd name="connsiteY14" fmla="*/ 372932 h 530711"/>
              <a:gd name="connsiteX15" fmla="*/ 10758 w 943087"/>
              <a:gd name="connsiteY15" fmla="*/ 369346 h 530711"/>
              <a:gd name="connsiteX16" fmla="*/ 0 w 943087"/>
              <a:gd name="connsiteY16" fmla="*/ 362174 h 530711"/>
              <a:gd name="connsiteX17" fmla="*/ 0 w 943087"/>
              <a:gd name="connsiteY17" fmla="*/ 355003 h 530711"/>
              <a:gd name="connsiteX18" fmla="*/ 7172 w 943087"/>
              <a:gd name="connsiteY18" fmla="*/ 340659 h 530711"/>
              <a:gd name="connsiteX19" fmla="*/ 21516 w 943087"/>
              <a:gd name="connsiteY19" fmla="*/ 329902 h 530711"/>
              <a:gd name="connsiteX20" fmla="*/ 64546 w 943087"/>
              <a:gd name="connsiteY20" fmla="*/ 308386 h 530711"/>
              <a:gd name="connsiteX21" fmla="*/ 186466 w 943087"/>
              <a:gd name="connsiteY21" fmla="*/ 279699 h 530711"/>
              <a:gd name="connsiteX22" fmla="*/ 394447 w 943087"/>
              <a:gd name="connsiteY22" fmla="*/ 211567 h 530711"/>
              <a:gd name="connsiteX23" fmla="*/ 523539 w 943087"/>
              <a:gd name="connsiteY23" fmla="*/ 154193 h 530711"/>
              <a:gd name="connsiteX24" fmla="*/ 555812 w 943087"/>
              <a:gd name="connsiteY24" fmla="*/ 132678 h 530711"/>
              <a:gd name="connsiteX25" fmla="*/ 573742 w 943087"/>
              <a:gd name="connsiteY25" fmla="*/ 103991 h 530711"/>
              <a:gd name="connsiteX26" fmla="*/ 577327 w 943087"/>
              <a:gd name="connsiteY26" fmla="*/ 68132 h 530711"/>
              <a:gd name="connsiteX27" fmla="*/ 570156 w 943087"/>
              <a:gd name="connsiteY27" fmla="*/ 39445 h 530711"/>
              <a:gd name="connsiteX28" fmla="*/ 548640 w 943087"/>
              <a:gd name="connsiteY28" fmla="*/ 0 h 530711"/>
              <a:gd name="connsiteX0" fmla="*/ 548640 w 917986"/>
              <a:gd name="connsiteY0" fmla="*/ 0 h 530711"/>
              <a:gd name="connsiteX1" fmla="*/ 917986 w 917986"/>
              <a:gd name="connsiteY1" fmla="*/ 523539 h 530711"/>
              <a:gd name="connsiteX2" fmla="*/ 903643 w 917986"/>
              <a:gd name="connsiteY2" fmla="*/ 530711 h 530711"/>
              <a:gd name="connsiteX3" fmla="*/ 896471 w 917986"/>
              <a:gd name="connsiteY3" fmla="*/ 530711 h 530711"/>
              <a:gd name="connsiteX4" fmla="*/ 860612 w 917986"/>
              <a:gd name="connsiteY4" fmla="*/ 519953 h 530711"/>
              <a:gd name="connsiteX5" fmla="*/ 778137 w 917986"/>
              <a:gd name="connsiteY5" fmla="*/ 480509 h 530711"/>
              <a:gd name="connsiteX6" fmla="*/ 674146 w 917986"/>
              <a:gd name="connsiteY6" fmla="*/ 441064 h 530711"/>
              <a:gd name="connsiteX7" fmla="*/ 559398 w 917986"/>
              <a:gd name="connsiteY7" fmla="*/ 408791 h 530711"/>
              <a:gd name="connsiteX8" fmla="*/ 458993 w 917986"/>
              <a:gd name="connsiteY8" fmla="*/ 387276 h 530711"/>
              <a:gd name="connsiteX9" fmla="*/ 358589 w 917986"/>
              <a:gd name="connsiteY9" fmla="*/ 372932 h 530711"/>
              <a:gd name="connsiteX10" fmla="*/ 279699 w 917986"/>
              <a:gd name="connsiteY10" fmla="*/ 372932 h 530711"/>
              <a:gd name="connsiteX11" fmla="*/ 136264 w 917986"/>
              <a:gd name="connsiteY11" fmla="*/ 372932 h 530711"/>
              <a:gd name="connsiteX12" fmla="*/ 57374 w 917986"/>
              <a:gd name="connsiteY12" fmla="*/ 380104 h 530711"/>
              <a:gd name="connsiteX13" fmla="*/ 25102 w 917986"/>
              <a:gd name="connsiteY13" fmla="*/ 372932 h 530711"/>
              <a:gd name="connsiteX14" fmla="*/ 10758 w 917986"/>
              <a:gd name="connsiteY14" fmla="*/ 369346 h 530711"/>
              <a:gd name="connsiteX15" fmla="*/ 0 w 917986"/>
              <a:gd name="connsiteY15" fmla="*/ 362174 h 530711"/>
              <a:gd name="connsiteX16" fmla="*/ 0 w 917986"/>
              <a:gd name="connsiteY16" fmla="*/ 355003 h 530711"/>
              <a:gd name="connsiteX17" fmla="*/ 7172 w 917986"/>
              <a:gd name="connsiteY17" fmla="*/ 340659 h 530711"/>
              <a:gd name="connsiteX18" fmla="*/ 21516 w 917986"/>
              <a:gd name="connsiteY18" fmla="*/ 329902 h 530711"/>
              <a:gd name="connsiteX19" fmla="*/ 64546 w 917986"/>
              <a:gd name="connsiteY19" fmla="*/ 308386 h 530711"/>
              <a:gd name="connsiteX20" fmla="*/ 186466 w 917986"/>
              <a:gd name="connsiteY20" fmla="*/ 279699 h 530711"/>
              <a:gd name="connsiteX21" fmla="*/ 394447 w 917986"/>
              <a:gd name="connsiteY21" fmla="*/ 211567 h 530711"/>
              <a:gd name="connsiteX22" fmla="*/ 523539 w 917986"/>
              <a:gd name="connsiteY22" fmla="*/ 154193 h 530711"/>
              <a:gd name="connsiteX23" fmla="*/ 555812 w 917986"/>
              <a:gd name="connsiteY23" fmla="*/ 132678 h 530711"/>
              <a:gd name="connsiteX24" fmla="*/ 573742 w 917986"/>
              <a:gd name="connsiteY24" fmla="*/ 103991 h 530711"/>
              <a:gd name="connsiteX25" fmla="*/ 577327 w 917986"/>
              <a:gd name="connsiteY25" fmla="*/ 68132 h 530711"/>
              <a:gd name="connsiteX26" fmla="*/ 570156 w 917986"/>
              <a:gd name="connsiteY26" fmla="*/ 39445 h 530711"/>
              <a:gd name="connsiteX27" fmla="*/ 548640 w 917986"/>
              <a:gd name="connsiteY27" fmla="*/ 0 h 53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7986" h="530711">
                <a:moveTo>
                  <a:pt x="548640" y="0"/>
                </a:moveTo>
                <a:lnTo>
                  <a:pt x="917986" y="523539"/>
                </a:lnTo>
                <a:lnTo>
                  <a:pt x="903643" y="530711"/>
                </a:lnTo>
                <a:lnTo>
                  <a:pt x="896471" y="530711"/>
                </a:lnTo>
                <a:lnTo>
                  <a:pt x="860612" y="519953"/>
                </a:lnTo>
                <a:lnTo>
                  <a:pt x="778137" y="480509"/>
                </a:lnTo>
                <a:lnTo>
                  <a:pt x="674146" y="441064"/>
                </a:lnTo>
                <a:lnTo>
                  <a:pt x="559398" y="408791"/>
                </a:lnTo>
                <a:lnTo>
                  <a:pt x="458993" y="387276"/>
                </a:lnTo>
                <a:lnTo>
                  <a:pt x="358589" y="372932"/>
                </a:lnTo>
                <a:lnTo>
                  <a:pt x="279699" y="372932"/>
                </a:lnTo>
                <a:lnTo>
                  <a:pt x="136264" y="372932"/>
                </a:lnTo>
                <a:lnTo>
                  <a:pt x="57374" y="380104"/>
                </a:lnTo>
                <a:lnTo>
                  <a:pt x="25102" y="372932"/>
                </a:lnTo>
                <a:lnTo>
                  <a:pt x="10758" y="369346"/>
                </a:lnTo>
                <a:lnTo>
                  <a:pt x="0" y="362174"/>
                </a:lnTo>
                <a:lnTo>
                  <a:pt x="0" y="355003"/>
                </a:lnTo>
                <a:lnTo>
                  <a:pt x="7172" y="340659"/>
                </a:lnTo>
                <a:lnTo>
                  <a:pt x="21516" y="329902"/>
                </a:lnTo>
                <a:lnTo>
                  <a:pt x="64546" y="308386"/>
                </a:lnTo>
                <a:lnTo>
                  <a:pt x="186466" y="279699"/>
                </a:lnTo>
                <a:lnTo>
                  <a:pt x="394447" y="211567"/>
                </a:lnTo>
                <a:lnTo>
                  <a:pt x="523539" y="154193"/>
                </a:lnTo>
                <a:lnTo>
                  <a:pt x="555812" y="132678"/>
                </a:lnTo>
                <a:lnTo>
                  <a:pt x="573742" y="103991"/>
                </a:lnTo>
                <a:lnTo>
                  <a:pt x="577327" y="68132"/>
                </a:lnTo>
                <a:cubicBezTo>
                  <a:pt x="569828" y="41882"/>
                  <a:pt x="570156" y="51733"/>
                  <a:pt x="570156" y="39445"/>
                </a:cubicBezTo>
                <a:lnTo>
                  <a:pt x="548640" y="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C81BFDF5-621B-4CAD-8118-4764736C5815}"/>
              </a:ext>
            </a:extLst>
          </p:cNvPr>
          <p:cNvSpPr/>
          <p:nvPr/>
        </p:nvSpPr>
        <p:spPr>
          <a:xfrm>
            <a:off x="5761039" y="4452939"/>
            <a:ext cx="439737" cy="1000125"/>
          </a:xfrm>
          <a:custGeom>
            <a:avLst/>
            <a:gdLst>
              <a:gd name="connsiteX0" fmla="*/ 150019 w 440531"/>
              <a:gd name="connsiteY0" fmla="*/ 471487 h 1000125"/>
              <a:gd name="connsiteX1" fmla="*/ 150019 w 440531"/>
              <a:gd name="connsiteY1" fmla="*/ 333375 h 1000125"/>
              <a:gd name="connsiteX2" fmla="*/ 147637 w 440531"/>
              <a:gd name="connsiteY2" fmla="*/ 295275 h 1000125"/>
              <a:gd name="connsiteX3" fmla="*/ 133350 w 440531"/>
              <a:gd name="connsiteY3" fmla="*/ 252412 h 1000125"/>
              <a:gd name="connsiteX4" fmla="*/ 100012 w 440531"/>
              <a:gd name="connsiteY4" fmla="*/ 180975 h 1000125"/>
              <a:gd name="connsiteX5" fmla="*/ 71437 w 440531"/>
              <a:gd name="connsiteY5" fmla="*/ 128587 h 1000125"/>
              <a:gd name="connsiteX6" fmla="*/ 33337 w 440531"/>
              <a:gd name="connsiteY6" fmla="*/ 73818 h 1000125"/>
              <a:gd name="connsiteX7" fmla="*/ 0 w 440531"/>
              <a:gd name="connsiteY7" fmla="*/ 26193 h 1000125"/>
              <a:gd name="connsiteX8" fmla="*/ 4762 w 440531"/>
              <a:gd name="connsiteY8" fmla="*/ 11906 h 1000125"/>
              <a:gd name="connsiteX9" fmla="*/ 90487 w 440531"/>
              <a:gd name="connsiteY9" fmla="*/ 0 h 1000125"/>
              <a:gd name="connsiteX10" fmla="*/ 100012 w 440531"/>
              <a:gd name="connsiteY10" fmla="*/ 7143 h 1000125"/>
              <a:gd name="connsiteX11" fmla="*/ 119062 w 440531"/>
              <a:gd name="connsiteY11" fmla="*/ 23812 h 1000125"/>
              <a:gd name="connsiteX12" fmla="*/ 154781 w 440531"/>
              <a:gd name="connsiteY12" fmla="*/ 57150 h 1000125"/>
              <a:gd name="connsiteX13" fmla="*/ 200025 w 440531"/>
              <a:gd name="connsiteY13" fmla="*/ 88106 h 1000125"/>
              <a:gd name="connsiteX14" fmla="*/ 250031 w 440531"/>
              <a:gd name="connsiteY14" fmla="*/ 123825 h 1000125"/>
              <a:gd name="connsiteX15" fmla="*/ 309562 w 440531"/>
              <a:gd name="connsiteY15" fmla="*/ 164306 h 1000125"/>
              <a:gd name="connsiteX16" fmla="*/ 371475 w 440531"/>
              <a:gd name="connsiteY16" fmla="*/ 216693 h 1000125"/>
              <a:gd name="connsiteX17" fmla="*/ 411956 w 440531"/>
              <a:gd name="connsiteY17" fmla="*/ 261937 h 1000125"/>
              <a:gd name="connsiteX18" fmla="*/ 428625 w 440531"/>
              <a:gd name="connsiteY18" fmla="*/ 285750 h 1000125"/>
              <a:gd name="connsiteX19" fmla="*/ 438150 w 440531"/>
              <a:gd name="connsiteY19" fmla="*/ 311943 h 1000125"/>
              <a:gd name="connsiteX20" fmla="*/ 440531 w 440531"/>
              <a:gd name="connsiteY20" fmla="*/ 338137 h 1000125"/>
              <a:gd name="connsiteX21" fmla="*/ 438150 w 440531"/>
              <a:gd name="connsiteY21" fmla="*/ 354806 h 1000125"/>
              <a:gd name="connsiteX22" fmla="*/ 431006 w 440531"/>
              <a:gd name="connsiteY22" fmla="*/ 369093 h 1000125"/>
              <a:gd name="connsiteX23" fmla="*/ 409575 w 440531"/>
              <a:gd name="connsiteY23" fmla="*/ 397668 h 1000125"/>
              <a:gd name="connsiteX24" fmla="*/ 390525 w 440531"/>
              <a:gd name="connsiteY24" fmla="*/ 431006 h 1000125"/>
              <a:gd name="connsiteX25" fmla="*/ 369094 w 440531"/>
              <a:gd name="connsiteY25" fmla="*/ 473868 h 1000125"/>
              <a:gd name="connsiteX26" fmla="*/ 359569 w 440531"/>
              <a:gd name="connsiteY26" fmla="*/ 504825 h 1000125"/>
              <a:gd name="connsiteX27" fmla="*/ 352425 w 440531"/>
              <a:gd name="connsiteY27" fmla="*/ 533400 h 1000125"/>
              <a:gd name="connsiteX28" fmla="*/ 350044 w 440531"/>
              <a:gd name="connsiteY28" fmla="*/ 550068 h 1000125"/>
              <a:gd name="connsiteX29" fmla="*/ 350044 w 440531"/>
              <a:gd name="connsiteY29" fmla="*/ 619125 h 1000125"/>
              <a:gd name="connsiteX30" fmla="*/ 350044 w 440531"/>
              <a:gd name="connsiteY30" fmla="*/ 754856 h 1000125"/>
              <a:gd name="connsiteX31" fmla="*/ 352425 w 440531"/>
              <a:gd name="connsiteY31" fmla="*/ 869156 h 1000125"/>
              <a:gd name="connsiteX32" fmla="*/ 354806 w 440531"/>
              <a:gd name="connsiteY32" fmla="*/ 938212 h 1000125"/>
              <a:gd name="connsiteX33" fmla="*/ 352425 w 440531"/>
              <a:gd name="connsiteY33" fmla="*/ 966787 h 1000125"/>
              <a:gd name="connsiteX34" fmla="*/ 340519 w 440531"/>
              <a:gd name="connsiteY34" fmla="*/ 978693 h 1000125"/>
              <a:gd name="connsiteX35" fmla="*/ 135731 w 440531"/>
              <a:gd name="connsiteY35" fmla="*/ 1000125 h 1000125"/>
              <a:gd name="connsiteX36" fmla="*/ 128587 w 440531"/>
              <a:gd name="connsiteY36" fmla="*/ 990600 h 1000125"/>
              <a:gd name="connsiteX37" fmla="*/ 128587 w 440531"/>
              <a:gd name="connsiteY37" fmla="*/ 964406 h 1000125"/>
              <a:gd name="connsiteX38" fmla="*/ 128587 w 440531"/>
              <a:gd name="connsiteY38" fmla="*/ 892968 h 1000125"/>
              <a:gd name="connsiteX39" fmla="*/ 130969 w 440531"/>
              <a:gd name="connsiteY39" fmla="*/ 797718 h 1000125"/>
              <a:gd name="connsiteX40" fmla="*/ 135731 w 440531"/>
              <a:gd name="connsiteY40" fmla="*/ 750093 h 1000125"/>
              <a:gd name="connsiteX41" fmla="*/ 140494 w 440531"/>
              <a:gd name="connsiteY41" fmla="*/ 707231 h 1000125"/>
              <a:gd name="connsiteX42" fmla="*/ 152400 w 440531"/>
              <a:gd name="connsiteY42" fmla="*/ 661987 h 1000125"/>
              <a:gd name="connsiteX43" fmla="*/ 150019 w 440531"/>
              <a:gd name="connsiteY43" fmla="*/ 626268 h 1000125"/>
              <a:gd name="connsiteX44" fmla="*/ 150019 w 440531"/>
              <a:gd name="connsiteY44" fmla="*/ 471487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0531" h="1000125">
                <a:moveTo>
                  <a:pt x="150019" y="471487"/>
                </a:moveTo>
                <a:lnTo>
                  <a:pt x="150019" y="333375"/>
                </a:lnTo>
                <a:lnTo>
                  <a:pt x="147637" y="295275"/>
                </a:lnTo>
                <a:lnTo>
                  <a:pt x="133350" y="252412"/>
                </a:lnTo>
                <a:lnTo>
                  <a:pt x="100012" y="180975"/>
                </a:lnTo>
                <a:lnTo>
                  <a:pt x="71437" y="128587"/>
                </a:lnTo>
                <a:lnTo>
                  <a:pt x="33337" y="73818"/>
                </a:lnTo>
                <a:lnTo>
                  <a:pt x="0" y="26193"/>
                </a:lnTo>
                <a:lnTo>
                  <a:pt x="4762" y="11906"/>
                </a:lnTo>
                <a:lnTo>
                  <a:pt x="90487" y="0"/>
                </a:lnTo>
                <a:lnTo>
                  <a:pt x="100012" y="7143"/>
                </a:lnTo>
                <a:lnTo>
                  <a:pt x="119062" y="23812"/>
                </a:lnTo>
                <a:lnTo>
                  <a:pt x="154781" y="57150"/>
                </a:lnTo>
                <a:lnTo>
                  <a:pt x="200025" y="88106"/>
                </a:lnTo>
                <a:lnTo>
                  <a:pt x="250031" y="123825"/>
                </a:lnTo>
                <a:lnTo>
                  <a:pt x="309562" y="164306"/>
                </a:lnTo>
                <a:lnTo>
                  <a:pt x="371475" y="216693"/>
                </a:lnTo>
                <a:lnTo>
                  <a:pt x="411956" y="261937"/>
                </a:lnTo>
                <a:lnTo>
                  <a:pt x="428625" y="285750"/>
                </a:lnTo>
                <a:lnTo>
                  <a:pt x="438150" y="311943"/>
                </a:lnTo>
                <a:lnTo>
                  <a:pt x="440531" y="338137"/>
                </a:lnTo>
                <a:lnTo>
                  <a:pt x="438150" y="354806"/>
                </a:lnTo>
                <a:lnTo>
                  <a:pt x="431006" y="369093"/>
                </a:lnTo>
                <a:lnTo>
                  <a:pt x="409575" y="397668"/>
                </a:lnTo>
                <a:lnTo>
                  <a:pt x="390525" y="431006"/>
                </a:lnTo>
                <a:lnTo>
                  <a:pt x="369094" y="473868"/>
                </a:lnTo>
                <a:lnTo>
                  <a:pt x="359569" y="504825"/>
                </a:lnTo>
                <a:lnTo>
                  <a:pt x="352425" y="533400"/>
                </a:lnTo>
                <a:lnTo>
                  <a:pt x="350044" y="550068"/>
                </a:lnTo>
                <a:lnTo>
                  <a:pt x="350044" y="619125"/>
                </a:lnTo>
                <a:lnTo>
                  <a:pt x="350044" y="754856"/>
                </a:lnTo>
                <a:cubicBezTo>
                  <a:pt x="350838" y="792956"/>
                  <a:pt x="351631" y="831056"/>
                  <a:pt x="352425" y="869156"/>
                </a:cubicBezTo>
                <a:cubicBezTo>
                  <a:pt x="353219" y="892175"/>
                  <a:pt x="354012" y="915193"/>
                  <a:pt x="354806" y="938212"/>
                </a:cubicBezTo>
                <a:lnTo>
                  <a:pt x="352425" y="966787"/>
                </a:lnTo>
                <a:lnTo>
                  <a:pt x="340519" y="978693"/>
                </a:lnTo>
                <a:lnTo>
                  <a:pt x="135731" y="1000125"/>
                </a:lnTo>
                <a:lnTo>
                  <a:pt x="128587" y="990600"/>
                </a:lnTo>
                <a:lnTo>
                  <a:pt x="128587" y="964406"/>
                </a:lnTo>
                <a:lnTo>
                  <a:pt x="128587" y="892968"/>
                </a:lnTo>
                <a:lnTo>
                  <a:pt x="130969" y="797718"/>
                </a:lnTo>
                <a:lnTo>
                  <a:pt x="135731" y="750093"/>
                </a:lnTo>
                <a:lnTo>
                  <a:pt x="140494" y="707231"/>
                </a:lnTo>
                <a:lnTo>
                  <a:pt x="152400" y="661987"/>
                </a:lnTo>
                <a:lnTo>
                  <a:pt x="150019" y="626268"/>
                </a:lnTo>
                <a:lnTo>
                  <a:pt x="150019" y="4714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10FF84F-150A-4263-ACB6-7541039A7763}"/>
              </a:ext>
            </a:extLst>
          </p:cNvPr>
          <p:cNvSpPr/>
          <p:nvPr/>
        </p:nvSpPr>
        <p:spPr>
          <a:xfrm rot="2100000">
            <a:off x="4240214" y="4310063"/>
            <a:ext cx="3521075" cy="2495550"/>
          </a:xfrm>
          <a:custGeom>
            <a:avLst/>
            <a:gdLst>
              <a:gd name="connsiteX0" fmla="*/ 1378040 w 3528811"/>
              <a:gd name="connsiteY0" fmla="*/ 1382332 h 2494208"/>
              <a:gd name="connsiteX1" fmla="*/ 1554051 w 3528811"/>
              <a:gd name="connsiteY1" fmla="*/ 1232079 h 2494208"/>
              <a:gd name="connsiteX2" fmla="*/ 1815921 w 3528811"/>
              <a:gd name="connsiteY2" fmla="*/ 1008845 h 2494208"/>
              <a:gd name="connsiteX3" fmla="*/ 2039155 w 3528811"/>
              <a:gd name="connsiteY3" fmla="*/ 832834 h 2494208"/>
              <a:gd name="connsiteX4" fmla="*/ 2288147 w 3528811"/>
              <a:gd name="connsiteY4" fmla="*/ 639651 h 2494208"/>
              <a:gd name="connsiteX5" fmla="*/ 2455572 w 3528811"/>
              <a:gd name="connsiteY5" fmla="*/ 510862 h 2494208"/>
              <a:gd name="connsiteX6" fmla="*/ 2605825 w 3528811"/>
              <a:gd name="connsiteY6" fmla="*/ 407831 h 2494208"/>
              <a:gd name="connsiteX7" fmla="*/ 2726028 w 3528811"/>
              <a:gd name="connsiteY7" fmla="*/ 326265 h 2494208"/>
              <a:gd name="connsiteX8" fmla="*/ 2807594 w 3528811"/>
              <a:gd name="connsiteY8" fmla="*/ 266163 h 2494208"/>
              <a:gd name="connsiteX9" fmla="*/ 2871989 w 3528811"/>
              <a:gd name="connsiteY9" fmla="*/ 214648 h 2494208"/>
              <a:gd name="connsiteX10" fmla="*/ 2927797 w 3528811"/>
              <a:gd name="connsiteY10" fmla="*/ 158839 h 2494208"/>
              <a:gd name="connsiteX11" fmla="*/ 2987899 w 3528811"/>
              <a:gd name="connsiteY11" fmla="*/ 85859 h 2494208"/>
              <a:gd name="connsiteX12" fmla="*/ 3000778 w 3528811"/>
              <a:gd name="connsiteY12" fmla="*/ 77273 h 2494208"/>
              <a:gd name="connsiteX13" fmla="*/ 3073758 w 3528811"/>
              <a:gd name="connsiteY13" fmla="*/ 51515 h 2494208"/>
              <a:gd name="connsiteX14" fmla="*/ 3176789 w 3528811"/>
              <a:gd name="connsiteY14" fmla="*/ 25758 h 2494208"/>
              <a:gd name="connsiteX15" fmla="*/ 3254062 w 3528811"/>
              <a:gd name="connsiteY15" fmla="*/ 8586 h 2494208"/>
              <a:gd name="connsiteX16" fmla="*/ 3322749 w 3528811"/>
              <a:gd name="connsiteY16" fmla="*/ 0 h 2494208"/>
              <a:gd name="connsiteX17" fmla="*/ 3391437 w 3528811"/>
              <a:gd name="connsiteY17" fmla="*/ 4293 h 2494208"/>
              <a:gd name="connsiteX18" fmla="*/ 3442952 w 3528811"/>
              <a:gd name="connsiteY18" fmla="*/ 12879 h 2494208"/>
              <a:gd name="connsiteX19" fmla="*/ 3481589 w 3528811"/>
              <a:gd name="connsiteY19" fmla="*/ 21465 h 2494208"/>
              <a:gd name="connsiteX20" fmla="*/ 3503054 w 3528811"/>
              <a:gd name="connsiteY20" fmla="*/ 34344 h 2494208"/>
              <a:gd name="connsiteX21" fmla="*/ 3520225 w 3528811"/>
              <a:gd name="connsiteY21" fmla="*/ 55808 h 2494208"/>
              <a:gd name="connsiteX22" fmla="*/ 3528811 w 3528811"/>
              <a:gd name="connsiteY22" fmla="*/ 77273 h 2494208"/>
              <a:gd name="connsiteX23" fmla="*/ 3528811 w 3528811"/>
              <a:gd name="connsiteY23" fmla="*/ 94445 h 2494208"/>
              <a:gd name="connsiteX24" fmla="*/ 3528811 w 3528811"/>
              <a:gd name="connsiteY24" fmla="*/ 115910 h 2494208"/>
              <a:gd name="connsiteX25" fmla="*/ 3515932 w 3528811"/>
              <a:gd name="connsiteY25" fmla="*/ 150254 h 2494208"/>
              <a:gd name="connsiteX26" fmla="*/ 3468710 w 3528811"/>
              <a:gd name="connsiteY26" fmla="*/ 188890 h 2494208"/>
              <a:gd name="connsiteX27" fmla="*/ 3400023 w 3528811"/>
              <a:gd name="connsiteY27" fmla="*/ 231820 h 2494208"/>
              <a:gd name="connsiteX28" fmla="*/ 3292699 w 3528811"/>
              <a:gd name="connsiteY28" fmla="*/ 296214 h 2494208"/>
              <a:gd name="connsiteX29" fmla="*/ 3125273 w 3528811"/>
              <a:gd name="connsiteY29" fmla="*/ 390659 h 2494208"/>
              <a:gd name="connsiteX30" fmla="*/ 3035121 w 3528811"/>
              <a:gd name="connsiteY30" fmla="*/ 437882 h 2494208"/>
              <a:gd name="connsiteX31" fmla="*/ 2893454 w 3528811"/>
              <a:gd name="connsiteY31" fmla="*/ 510862 h 2494208"/>
              <a:gd name="connsiteX32" fmla="*/ 2786130 w 3528811"/>
              <a:gd name="connsiteY32" fmla="*/ 570963 h 2494208"/>
              <a:gd name="connsiteX33" fmla="*/ 2640169 w 3528811"/>
              <a:gd name="connsiteY33" fmla="*/ 661115 h 2494208"/>
              <a:gd name="connsiteX34" fmla="*/ 2408349 w 3528811"/>
              <a:gd name="connsiteY34" fmla="*/ 819955 h 2494208"/>
              <a:gd name="connsiteX35" fmla="*/ 2193701 w 3528811"/>
              <a:gd name="connsiteY35" fmla="*/ 974501 h 2494208"/>
              <a:gd name="connsiteX36" fmla="*/ 2017690 w 3528811"/>
              <a:gd name="connsiteY36" fmla="*/ 1103290 h 2494208"/>
              <a:gd name="connsiteX37" fmla="*/ 1777285 w 3528811"/>
              <a:gd name="connsiteY37" fmla="*/ 1283594 h 2494208"/>
              <a:gd name="connsiteX38" fmla="*/ 1622738 w 3528811"/>
              <a:gd name="connsiteY38" fmla="*/ 1412383 h 2494208"/>
              <a:gd name="connsiteX39" fmla="*/ 1468192 w 3528811"/>
              <a:gd name="connsiteY39" fmla="*/ 1545465 h 2494208"/>
              <a:gd name="connsiteX40" fmla="*/ 1287887 w 3528811"/>
              <a:gd name="connsiteY40" fmla="*/ 1708597 h 2494208"/>
              <a:gd name="connsiteX41" fmla="*/ 1064654 w 3528811"/>
              <a:gd name="connsiteY41" fmla="*/ 1914659 h 2494208"/>
              <a:gd name="connsiteX42" fmla="*/ 940158 w 3528811"/>
              <a:gd name="connsiteY42" fmla="*/ 2043448 h 2494208"/>
              <a:gd name="connsiteX43" fmla="*/ 858592 w 3528811"/>
              <a:gd name="connsiteY43" fmla="*/ 2133600 h 2494208"/>
              <a:gd name="connsiteX44" fmla="*/ 785611 w 3528811"/>
              <a:gd name="connsiteY44" fmla="*/ 2210873 h 2494208"/>
              <a:gd name="connsiteX45" fmla="*/ 742682 w 3528811"/>
              <a:gd name="connsiteY45" fmla="*/ 2275268 h 2494208"/>
              <a:gd name="connsiteX46" fmla="*/ 691166 w 3528811"/>
              <a:gd name="connsiteY46" fmla="*/ 2343955 h 2494208"/>
              <a:gd name="connsiteX47" fmla="*/ 609600 w 3528811"/>
              <a:gd name="connsiteY47" fmla="*/ 2429814 h 2494208"/>
              <a:gd name="connsiteX48" fmla="*/ 570963 w 3528811"/>
              <a:gd name="connsiteY48" fmla="*/ 2459865 h 2494208"/>
              <a:gd name="connsiteX49" fmla="*/ 510862 w 3528811"/>
              <a:gd name="connsiteY49" fmla="*/ 2485623 h 2494208"/>
              <a:gd name="connsiteX50" fmla="*/ 463640 w 3528811"/>
              <a:gd name="connsiteY50" fmla="*/ 2494208 h 2494208"/>
              <a:gd name="connsiteX51" fmla="*/ 433589 w 3528811"/>
              <a:gd name="connsiteY51" fmla="*/ 2485623 h 2494208"/>
              <a:gd name="connsiteX52" fmla="*/ 390659 w 3528811"/>
              <a:gd name="connsiteY52" fmla="*/ 2485623 h 2494208"/>
              <a:gd name="connsiteX53" fmla="*/ 296214 w 3528811"/>
              <a:gd name="connsiteY53" fmla="*/ 2477037 h 2494208"/>
              <a:gd name="connsiteX54" fmla="*/ 206062 w 3528811"/>
              <a:gd name="connsiteY54" fmla="*/ 2459865 h 2494208"/>
              <a:gd name="connsiteX55" fmla="*/ 85859 w 3528811"/>
              <a:gd name="connsiteY55" fmla="*/ 2412642 h 2494208"/>
              <a:gd name="connsiteX56" fmla="*/ 21465 w 3528811"/>
              <a:gd name="connsiteY56" fmla="*/ 2382592 h 2494208"/>
              <a:gd name="connsiteX57" fmla="*/ 17172 w 3528811"/>
              <a:gd name="connsiteY57" fmla="*/ 2356834 h 2494208"/>
              <a:gd name="connsiteX58" fmla="*/ 0 w 3528811"/>
              <a:gd name="connsiteY58" fmla="*/ 2335369 h 2494208"/>
              <a:gd name="connsiteX59" fmla="*/ 38637 w 3528811"/>
              <a:gd name="connsiteY59" fmla="*/ 2382592 h 2494208"/>
              <a:gd name="connsiteX60" fmla="*/ 8586 w 3528811"/>
              <a:gd name="connsiteY60" fmla="*/ 2348248 h 2494208"/>
              <a:gd name="connsiteX61" fmla="*/ 8586 w 3528811"/>
              <a:gd name="connsiteY61" fmla="*/ 2326783 h 2494208"/>
              <a:gd name="connsiteX62" fmla="*/ 17172 w 3528811"/>
              <a:gd name="connsiteY62" fmla="*/ 2296732 h 2494208"/>
              <a:gd name="connsiteX63" fmla="*/ 60101 w 3528811"/>
              <a:gd name="connsiteY63" fmla="*/ 2288146 h 2494208"/>
              <a:gd name="connsiteX64" fmla="*/ 145961 w 3528811"/>
              <a:gd name="connsiteY64" fmla="*/ 2292439 h 2494208"/>
              <a:gd name="connsiteX65" fmla="*/ 240406 w 3528811"/>
              <a:gd name="connsiteY65" fmla="*/ 2279561 h 2494208"/>
              <a:gd name="connsiteX66" fmla="*/ 317679 w 3528811"/>
              <a:gd name="connsiteY66" fmla="*/ 2266682 h 2494208"/>
              <a:gd name="connsiteX67" fmla="*/ 373487 w 3528811"/>
              <a:gd name="connsiteY67" fmla="*/ 2253803 h 2494208"/>
              <a:gd name="connsiteX68" fmla="*/ 446468 w 3528811"/>
              <a:gd name="connsiteY68" fmla="*/ 2223752 h 2494208"/>
              <a:gd name="connsiteX69" fmla="*/ 605307 w 3528811"/>
              <a:gd name="connsiteY69" fmla="*/ 2073499 h 2494208"/>
              <a:gd name="connsiteX70" fmla="*/ 862885 w 3528811"/>
              <a:gd name="connsiteY70" fmla="*/ 1841679 h 2494208"/>
              <a:gd name="connsiteX71" fmla="*/ 1111876 w 3528811"/>
              <a:gd name="connsiteY71" fmla="*/ 1618445 h 2494208"/>
              <a:gd name="connsiteX72" fmla="*/ 1378040 w 3528811"/>
              <a:gd name="connsiteY72" fmla="*/ 1382332 h 2494208"/>
              <a:gd name="connsiteX0" fmla="*/ 1378040 w 3528811"/>
              <a:gd name="connsiteY0" fmla="*/ 1382332 h 2494208"/>
              <a:gd name="connsiteX1" fmla="*/ 1554051 w 3528811"/>
              <a:gd name="connsiteY1" fmla="*/ 1232079 h 2494208"/>
              <a:gd name="connsiteX2" fmla="*/ 1815921 w 3528811"/>
              <a:gd name="connsiteY2" fmla="*/ 1008845 h 2494208"/>
              <a:gd name="connsiteX3" fmla="*/ 2039155 w 3528811"/>
              <a:gd name="connsiteY3" fmla="*/ 832834 h 2494208"/>
              <a:gd name="connsiteX4" fmla="*/ 2288147 w 3528811"/>
              <a:gd name="connsiteY4" fmla="*/ 639651 h 2494208"/>
              <a:gd name="connsiteX5" fmla="*/ 2455572 w 3528811"/>
              <a:gd name="connsiteY5" fmla="*/ 510862 h 2494208"/>
              <a:gd name="connsiteX6" fmla="*/ 2605825 w 3528811"/>
              <a:gd name="connsiteY6" fmla="*/ 407831 h 2494208"/>
              <a:gd name="connsiteX7" fmla="*/ 2726028 w 3528811"/>
              <a:gd name="connsiteY7" fmla="*/ 326265 h 2494208"/>
              <a:gd name="connsiteX8" fmla="*/ 2807594 w 3528811"/>
              <a:gd name="connsiteY8" fmla="*/ 266163 h 2494208"/>
              <a:gd name="connsiteX9" fmla="*/ 2871989 w 3528811"/>
              <a:gd name="connsiteY9" fmla="*/ 214648 h 2494208"/>
              <a:gd name="connsiteX10" fmla="*/ 2927797 w 3528811"/>
              <a:gd name="connsiteY10" fmla="*/ 158839 h 2494208"/>
              <a:gd name="connsiteX11" fmla="*/ 2987899 w 3528811"/>
              <a:gd name="connsiteY11" fmla="*/ 85859 h 2494208"/>
              <a:gd name="connsiteX12" fmla="*/ 3000778 w 3528811"/>
              <a:gd name="connsiteY12" fmla="*/ 77273 h 2494208"/>
              <a:gd name="connsiteX13" fmla="*/ 3073758 w 3528811"/>
              <a:gd name="connsiteY13" fmla="*/ 51515 h 2494208"/>
              <a:gd name="connsiteX14" fmla="*/ 3176789 w 3528811"/>
              <a:gd name="connsiteY14" fmla="*/ 25758 h 2494208"/>
              <a:gd name="connsiteX15" fmla="*/ 3254062 w 3528811"/>
              <a:gd name="connsiteY15" fmla="*/ 8586 h 2494208"/>
              <a:gd name="connsiteX16" fmla="*/ 3322749 w 3528811"/>
              <a:gd name="connsiteY16" fmla="*/ 0 h 2494208"/>
              <a:gd name="connsiteX17" fmla="*/ 3391437 w 3528811"/>
              <a:gd name="connsiteY17" fmla="*/ 4293 h 2494208"/>
              <a:gd name="connsiteX18" fmla="*/ 3442952 w 3528811"/>
              <a:gd name="connsiteY18" fmla="*/ 12879 h 2494208"/>
              <a:gd name="connsiteX19" fmla="*/ 3481589 w 3528811"/>
              <a:gd name="connsiteY19" fmla="*/ 21465 h 2494208"/>
              <a:gd name="connsiteX20" fmla="*/ 3503054 w 3528811"/>
              <a:gd name="connsiteY20" fmla="*/ 34344 h 2494208"/>
              <a:gd name="connsiteX21" fmla="*/ 3520225 w 3528811"/>
              <a:gd name="connsiteY21" fmla="*/ 55808 h 2494208"/>
              <a:gd name="connsiteX22" fmla="*/ 3528811 w 3528811"/>
              <a:gd name="connsiteY22" fmla="*/ 77273 h 2494208"/>
              <a:gd name="connsiteX23" fmla="*/ 3528811 w 3528811"/>
              <a:gd name="connsiteY23" fmla="*/ 94445 h 2494208"/>
              <a:gd name="connsiteX24" fmla="*/ 3528811 w 3528811"/>
              <a:gd name="connsiteY24" fmla="*/ 115910 h 2494208"/>
              <a:gd name="connsiteX25" fmla="*/ 3515932 w 3528811"/>
              <a:gd name="connsiteY25" fmla="*/ 150254 h 2494208"/>
              <a:gd name="connsiteX26" fmla="*/ 3468710 w 3528811"/>
              <a:gd name="connsiteY26" fmla="*/ 188890 h 2494208"/>
              <a:gd name="connsiteX27" fmla="*/ 3400023 w 3528811"/>
              <a:gd name="connsiteY27" fmla="*/ 231820 h 2494208"/>
              <a:gd name="connsiteX28" fmla="*/ 3292699 w 3528811"/>
              <a:gd name="connsiteY28" fmla="*/ 296214 h 2494208"/>
              <a:gd name="connsiteX29" fmla="*/ 3125273 w 3528811"/>
              <a:gd name="connsiteY29" fmla="*/ 390659 h 2494208"/>
              <a:gd name="connsiteX30" fmla="*/ 3035121 w 3528811"/>
              <a:gd name="connsiteY30" fmla="*/ 437882 h 2494208"/>
              <a:gd name="connsiteX31" fmla="*/ 2893454 w 3528811"/>
              <a:gd name="connsiteY31" fmla="*/ 510862 h 2494208"/>
              <a:gd name="connsiteX32" fmla="*/ 2786130 w 3528811"/>
              <a:gd name="connsiteY32" fmla="*/ 570963 h 2494208"/>
              <a:gd name="connsiteX33" fmla="*/ 2640169 w 3528811"/>
              <a:gd name="connsiteY33" fmla="*/ 661115 h 2494208"/>
              <a:gd name="connsiteX34" fmla="*/ 2408349 w 3528811"/>
              <a:gd name="connsiteY34" fmla="*/ 819955 h 2494208"/>
              <a:gd name="connsiteX35" fmla="*/ 2193701 w 3528811"/>
              <a:gd name="connsiteY35" fmla="*/ 974501 h 2494208"/>
              <a:gd name="connsiteX36" fmla="*/ 2017690 w 3528811"/>
              <a:gd name="connsiteY36" fmla="*/ 1103290 h 2494208"/>
              <a:gd name="connsiteX37" fmla="*/ 1777285 w 3528811"/>
              <a:gd name="connsiteY37" fmla="*/ 1283594 h 2494208"/>
              <a:gd name="connsiteX38" fmla="*/ 1622738 w 3528811"/>
              <a:gd name="connsiteY38" fmla="*/ 1412383 h 2494208"/>
              <a:gd name="connsiteX39" fmla="*/ 1468192 w 3528811"/>
              <a:gd name="connsiteY39" fmla="*/ 1545465 h 2494208"/>
              <a:gd name="connsiteX40" fmla="*/ 1287887 w 3528811"/>
              <a:gd name="connsiteY40" fmla="*/ 1708597 h 2494208"/>
              <a:gd name="connsiteX41" fmla="*/ 1064654 w 3528811"/>
              <a:gd name="connsiteY41" fmla="*/ 1914659 h 2494208"/>
              <a:gd name="connsiteX42" fmla="*/ 940158 w 3528811"/>
              <a:gd name="connsiteY42" fmla="*/ 2043448 h 2494208"/>
              <a:gd name="connsiteX43" fmla="*/ 858592 w 3528811"/>
              <a:gd name="connsiteY43" fmla="*/ 2133600 h 2494208"/>
              <a:gd name="connsiteX44" fmla="*/ 785611 w 3528811"/>
              <a:gd name="connsiteY44" fmla="*/ 2210873 h 2494208"/>
              <a:gd name="connsiteX45" fmla="*/ 742682 w 3528811"/>
              <a:gd name="connsiteY45" fmla="*/ 2275268 h 2494208"/>
              <a:gd name="connsiteX46" fmla="*/ 691166 w 3528811"/>
              <a:gd name="connsiteY46" fmla="*/ 2343955 h 2494208"/>
              <a:gd name="connsiteX47" fmla="*/ 609600 w 3528811"/>
              <a:gd name="connsiteY47" fmla="*/ 2429814 h 2494208"/>
              <a:gd name="connsiteX48" fmla="*/ 570963 w 3528811"/>
              <a:gd name="connsiteY48" fmla="*/ 2459865 h 2494208"/>
              <a:gd name="connsiteX49" fmla="*/ 510862 w 3528811"/>
              <a:gd name="connsiteY49" fmla="*/ 2485623 h 2494208"/>
              <a:gd name="connsiteX50" fmla="*/ 463640 w 3528811"/>
              <a:gd name="connsiteY50" fmla="*/ 2494208 h 2494208"/>
              <a:gd name="connsiteX51" fmla="*/ 433589 w 3528811"/>
              <a:gd name="connsiteY51" fmla="*/ 2485623 h 2494208"/>
              <a:gd name="connsiteX52" fmla="*/ 390659 w 3528811"/>
              <a:gd name="connsiteY52" fmla="*/ 2485623 h 2494208"/>
              <a:gd name="connsiteX53" fmla="*/ 296214 w 3528811"/>
              <a:gd name="connsiteY53" fmla="*/ 2477037 h 2494208"/>
              <a:gd name="connsiteX54" fmla="*/ 206062 w 3528811"/>
              <a:gd name="connsiteY54" fmla="*/ 2459865 h 2494208"/>
              <a:gd name="connsiteX55" fmla="*/ 85859 w 3528811"/>
              <a:gd name="connsiteY55" fmla="*/ 2412642 h 2494208"/>
              <a:gd name="connsiteX56" fmla="*/ 17172 w 3528811"/>
              <a:gd name="connsiteY56" fmla="*/ 2356834 h 2494208"/>
              <a:gd name="connsiteX57" fmla="*/ 0 w 3528811"/>
              <a:gd name="connsiteY57" fmla="*/ 2335369 h 2494208"/>
              <a:gd name="connsiteX58" fmla="*/ 38637 w 3528811"/>
              <a:gd name="connsiteY58" fmla="*/ 2382592 h 2494208"/>
              <a:gd name="connsiteX59" fmla="*/ 8586 w 3528811"/>
              <a:gd name="connsiteY59" fmla="*/ 2348248 h 2494208"/>
              <a:gd name="connsiteX60" fmla="*/ 8586 w 3528811"/>
              <a:gd name="connsiteY60" fmla="*/ 2326783 h 2494208"/>
              <a:gd name="connsiteX61" fmla="*/ 17172 w 3528811"/>
              <a:gd name="connsiteY61" fmla="*/ 2296732 h 2494208"/>
              <a:gd name="connsiteX62" fmla="*/ 60101 w 3528811"/>
              <a:gd name="connsiteY62" fmla="*/ 2288146 h 2494208"/>
              <a:gd name="connsiteX63" fmla="*/ 145961 w 3528811"/>
              <a:gd name="connsiteY63" fmla="*/ 2292439 h 2494208"/>
              <a:gd name="connsiteX64" fmla="*/ 240406 w 3528811"/>
              <a:gd name="connsiteY64" fmla="*/ 2279561 h 2494208"/>
              <a:gd name="connsiteX65" fmla="*/ 317679 w 3528811"/>
              <a:gd name="connsiteY65" fmla="*/ 2266682 h 2494208"/>
              <a:gd name="connsiteX66" fmla="*/ 373487 w 3528811"/>
              <a:gd name="connsiteY66" fmla="*/ 2253803 h 2494208"/>
              <a:gd name="connsiteX67" fmla="*/ 446468 w 3528811"/>
              <a:gd name="connsiteY67" fmla="*/ 2223752 h 2494208"/>
              <a:gd name="connsiteX68" fmla="*/ 605307 w 3528811"/>
              <a:gd name="connsiteY68" fmla="*/ 2073499 h 2494208"/>
              <a:gd name="connsiteX69" fmla="*/ 862885 w 3528811"/>
              <a:gd name="connsiteY69" fmla="*/ 1841679 h 2494208"/>
              <a:gd name="connsiteX70" fmla="*/ 1111876 w 3528811"/>
              <a:gd name="connsiteY70" fmla="*/ 1618445 h 2494208"/>
              <a:gd name="connsiteX71" fmla="*/ 1378040 w 3528811"/>
              <a:gd name="connsiteY71" fmla="*/ 1382332 h 2494208"/>
              <a:gd name="connsiteX0" fmla="*/ 1369454 w 3520225"/>
              <a:gd name="connsiteY0" fmla="*/ 1382332 h 2494208"/>
              <a:gd name="connsiteX1" fmla="*/ 1545465 w 3520225"/>
              <a:gd name="connsiteY1" fmla="*/ 1232079 h 2494208"/>
              <a:gd name="connsiteX2" fmla="*/ 1807335 w 3520225"/>
              <a:gd name="connsiteY2" fmla="*/ 1008845 h 2494208"/>
              <a:gd name="connsiteX3" fmla="*/ 2030569 w 3520225"/>
              <a:gd name="connsiteY3" fmla="*/ 832834 h 2494208"/>
              <a:gd name="connsiteX4" fmla="*/ 2279561 w 3520225"/>
              <a:gd name="connsiteY4" fmla="*/ 639651 h 2494208"/>
              <a:gd name="connsiteX5" fmla="*/ 2446986 w 3520225"/>
              <a:gd name="connsiteY5" fmla="*/ 510862 h 2494208"/>
              <a:gd name="connsiteX6" fmla="*/ 2597239 w 3520225"/>
              <a:gd name="connsiteY6" fmla="*/ 407831 h 2494208"/>
              <a:gd name="connsiteX7" fmla="*/ 2717442 w 3520225"/>
              <a:gd name="connsiteY7" fmla="*/ 326265 h 2494208"/>
              <a:gd name="connsiteX8" fmla="*/ 2799008 w 3520225"/>
              <a:gd name="connsiteY8" fmla="*/ 266163 h 2494208"/>
              <a:gd name="connsiteX9" fmla="*/ 2863403 w 3520225"/>
              <a:gd name="connsiteY9" fmla="*/ 214648 h 2494208"/>
              <a:gd name="connsiteX10" fmla="*/ 2919211 w 3520225"/>
              <a:gd name="connsiteY10" fmla="*/ 158839 h 2494208"/>
              <a:gd name="connsiteX11" fmla="*/ 2979313 w 3520225"/>
              <a:gd name="connsiteY11" fmla="*/ 85859 h 2494208"/>
              <a:gd name="connsiteX12" fmla="*/ 2992192 w 3520225"/>
              <a:gd name="connsiteY12" fmla="*/ 77273 h 2494208"/>
              <a:gd name="connsiteX13" fmla="*/ 3065172 w 3520225"/>
              <a:gd name="connsiteY13" fmla="*/ 51515 h 2494208"/>
              <a:gd name="connsiteX14" fmla="*/ 3168203 w 3520225"/>
              <a:gd name="connsiteY14" fmla="*/ 25758 h 2494208"/>
              <a:gd name="connsiteX15" fmla="*/ 3245476 w 3520225"/>
              <a:gd name="connsiteY15" fmla="*/ 8586 h 2494208"/>
              <a:gd name="connsiteX16" fmla="*/ 3314163 w 3520225"/>
              <a:gd name="connsiteY16" fmla="*/ 0 h 2494208"/>
              <a:gd name="connsiteX17" fmla="*/ 3382851 w 3520225"/>
              <a:gd name="connsiteY17" fmla="*/ 4293 h 2494208"/>
              <a:gd name="connsiteX18" fmla="*/ 3434366 w 3520225"/>
              <a:gd name="connsiteY18" fmla="*/ 12879 h 2494208"/>
              <a:gd name="connsiteX19" fmla="*/ 3473003 w 3520225"/>
              <a:gd name="connsiteY19" fmla="*/ 21465 h 2494208"/>
              <a:gd name="connsiteX20" fmla="*/ 3494468 w 3520225"/>
              <a:gd name="connsiteY20" fmla="*/ 34344 h 2494208"/>
              <a:gd name="connsiteX21" fmla="*/ 3511639 w 3520225"/>
              <a:gd name="connsiteY21" fmla="*/ 55808 h 2494208"/>
              <a:gd name="connsiteX22" fmla="*/ 3520225 w 3520225"/>
              <a:gd name="connsiteY22" fmla="*/ 77273 h 2494208"/>
              <a:gd name="connsiteX23" fmla="*/ 3520225 w 3520225"/>
              <a:gd name="connsiteY23" fmla="*/ 94445 h 2494208"/>
              <a:gd name="connsiteX24" fmla="*/ 3520225 w 3520225"/>
              <a:gd name="connsiteY24" fmla="*/ 115910 h 2494208"/>
              <a:gd name="connsiteX25" fmla="*/ 3507346 w 3520225"/>
              <a:gd name="connsiteY25" fmla="*/ 150254 h 2494208"/>
              <a:gd name="connsiteX26" fmla="*/ 3460124 w 3520225"/>
              <a:gd name="connsiteY26" fmla="*/ 188890 h 2494208"/>
              <a:gd name="connsiteX27" fmla="*/ 3391437 w 3520225"/>
              <a:gd name="connsiteY27" fmla="*/ 231820 h 2494208"/>
              <a:gd name="connsiteX28" fmla="*/ 3284113 w 3520225"/>
              <a:gd name="connsiteY28" fmla="*/ 296214 h 2494208"/>
              <a:gd name="connsiteX29" fmla="*/ 3116687 w 3520225"/>
              <a:gd name="connsiteY29" fmla="*/ 390659 h 2494208"/>
              <a:gd name="connsiteX30" fmla="*/ 3026535 w 3520225"/>
              <a:gd name="connsiteY30" fmla="*/ 437882 h 2494208"/>
              <a:gd name="connsiteX31" fmla="*/ 2884868 w 3520225"/>
              <a:gd name="connsiteY31" fmla="*/ 510862 h 2494208"/>
              <a:gd name="connsiteX32" fmla="*/ 2777544 w 3520225"/>
              <a:gd name="connsiteY32" fmla="*/ 570963 h 2494208"/>
              <a:gd name="connsiteX33" fmla="*/ 2631583 w 3520225"/>
              <a:gd name="connsiteY33" fmla="*/ 661115 h 2494208"/>
              <a:gd name="connsiteX34" fmla="*/ 2399763 w 3520225"/>
              <a:gd name="connsiteY34" fmla="*/ 819955 h 2494208"/>
              <a:gd name="connsiteX35" fmla="*/ 2185115 w 3520225"/>
              <a:gd name="connsiteY35" fmla="*/ 974501 h 2494208"/>
              <a:gd name="connsiteX36" fmla="*/ 2009104 w 3520225"/>
              <a:gd name="connsiteY36" fmla="*/ 1103290 h 2494208"/>
              <a:gd name="connsiteX37" fmla="*/ 1768699 w 3520225"/>
              <a:gd name="connsiteY37" fmla="*/ 1283594 h 2494208"/>
              <a:gd name="connsiteX38" fmla="*/ 1614152 w 3520225"/>
              <a:gd name="connsiteY38" fmla="*/ 1412383 h 2494208"/>
              <a:gd name="connsiteX39" fmla="*/ 1459606 w 3520225"/>
              <a:gd name="connsiteY39" fmla="*/ 1545465 h 2494208"/>
              <a:gd name="connsiteX40" fmla="*/ 1279301 w 3520225"/>
              <a:gd name="connsiteY40" fmla="*/ 1708597 h 2494208"/>
              <a:gd name="connsiteX41" fmla="*/ 1056068 w 3520225"/>
              <a:gd name="connsiteY41" fmla="*/ 1914659 h 2494208"/>
              <a:gd name="connsiteX42" fmla="*/ 931572 w 3520225"/>
              <a:gd name="connsiteY42" fmla="*/ 2043448 h 2494208"/>
              <a:gd name="connsiteX43" fmla="*/ 850006 w 3520225"/>
              <a:gd name="connsiteY43" fmla="*/ 2133600 h 2494208"/>
              <a:gd name="connsiteX44" fmla="*/ 777025 w 3520225"/>
              <a:gd name="connsiteY44" fmla="*/ 2210873 h 2494208"/>
              <a:gd name="connsiteX45" fmla="*/ 734096 w 3520225"/>
              <a:gd name="connsiteY45" fmla="*/ 2275268 h 2494208"/>
              <a:gd name="connsiteX46" fmla="*/ 682580 w 3520225"/>
              <a:gd name="connsiteY46" fmla="*/ 2343955 h 2494208"/>
              <a:gd name="connsiteX47" fmla="*/ 601014 w 3520225"/>
              <a:gd name="connsiteY47" fmla="*/ 2429814 h 2494208"/>
              <a:gd name="connsiteX48" fmla="*/ 562377 w 3520225"/>
              <a:gd name="connsiteY48" fmla="*/ 2459865 h 2494208"/>
              <a:gd name="connsiteX49" fmla="*/ 502276 w 3520225"/>
              <a:gd name="connsiteY49" fmla="*/ 2485623 h 2494208"/>
              <a:gd name="connsiteX50" fmla="*/ 455054 w 3520225"/>
              <a:gd name="connsiteY50" fmla="*/ 2494208 h 2494208"/>
              <a:gd name="connsiteX51" fmla="*/ 425003 w 3520225"/>
              <a:gd name="connsiteY51" fmla="*/ 2485623 h 2494208"/>
              <a:gd name="connsiteX52" fmla="*/ 382073 w 3520225"/>
              <a:gd name="connsiteY52" fmla="*/ 2485623 h 2494208"/>
              <a:gd name="connsiteX53" fmla="*/ 287628 w 3520225"/>
              <a:gd name="connsiteY53" fmla="*/ 2477037 h 2494208"/>
              <a:gd name="connsiteX54" fmla="*/ 197476 w 3520225"/>
              <a:gd name="connsiteY54" fmla="*/ 2459865 h 2494208"/>
              <a:gd name="connsiteX55" fmla="*/ 77273 w 3520225"/>
              <a:gd name="connsiteY55" fmla="*/ 2412642 h 2494208"/>
              <a:gd name="connsiteX56" fmla="*/ 8586 w 3520225"/>
              <a:gd name="connsiteY56" fmla="*/ 2356834 h 2494208"/>
              <a:gd name="connsiteX57" fmla="*/ 30051 w 3520225"/>
              <a:gd name="connsiteY57" fmla="*/ 2382592 h 2494208"/>
              <a:gd name="connsiteX58" fmla="*/ 0 w 3520225"/>
              <a:gd name="connsiteY58" fmla="*/ 2348248 h 2494208"/>
              <a:gd name="connsiteX59" fmla="*/ 0 w 3520225"/>
              <a:gd name="connsiteY59" fmla="*/ 2326783 h 2494208"/>
              <a:gd name="connsiteX60" fmla="*/ 8586 w 3520225"/>
              <a:gd name="connsiteY60" fmla="*/ 2296732 h 2494208"/>
              <a:gd name="connsiteX61" fmla="*/ 51515 w 3520225"/>
              <a:gd name="connsiteY61" fmla="*/ 2288146 h 2494208"/>
              <a:gd name="connsiteX62" fmla="*/ 137375 w 3520225"/>
              <a:gd name="connsiteY62" fmla="*/ 2292439 h 2494208"/>
              <a:gd name="connsiteX63" fmla="*/ 231820 w 3520225"/>
              <a:gd name="connsiteY63" fmla="*/ 2279561 h 2494208"/>
              <a:gd name="connsiteX64" fmla="*/ 309093 w 3520225"/>
              <a:gd name="connsiteY64" fmla="*/ 2266682 h 2494208"/>
              <a:gd name="connsiteX65" fmla="*/ 364901 w 3520225"/>
              <a:gd name="connsiteY65" fmla="*/ 2253803 h 2494208"/>
              <a:gd name="connsiteX66" fmla="*/ 437882 w 3520225"/>
              <a:gd name="connsiteY66" fmla="*/ 2223752 h 2494208"/>
              <a:gd name="connsiteX67" fmla="*/ 596721 w 3520225"/>
              <a:gd name="connsiteY67" fmla="*/ 2073499 h 2494208"/>
              <a:gd name="connsiteX68" fmla="*/ 854299 w 3520225"/>
              <a:gd name="connsiteY68" fmla="*/ 1841679 h 2494208"/>
              <a:gd name="connsiteX69" fmla="*/ 1103290 w 3520225"/>
              <a:gd name="connsiteY69" fmla="*/ 1618445 h 2494208"/>
              <a:gd name="connsiteX70" fmla="*/ 1369454 w 3520225"/>
              <a:gd name="connsiteY70" fmla="*/ 1382332 h 2494208"/>
              <a:gd name="connsiteX0" fmla="*/ 1369454 w 3520225"/>
              <a:gd name="connsiteY0" fmla="*/ 1382332 h 2494208"/>
              <a:gd name="connsiteX1" fmla="*/ 1545465 w 3520225"/>
              <a:gd name="connsiteY1" fmla="*/ 1232079 h 2494208"/>
              <a:gd name="connsiteX2" fmla="*/ 1807335 w 3520225"/>
              <a:gd name="connsiteY2" fmla="*/ 1008845 h 2494208"/>
              <a:gd name="connsiteX3" fmla="*/ 2030569 w 3520225"/>
              <a:gd name="connsiteY3" fmla="*/ 832834 h 2494208"/>
              <a:gd name="connsiteX4" fmla="*/ 2279561 w 3520225"/>
              <a:gd name="connsiteY4" fmla="*/ 639651 h 2494208"/>
              <a:gd name="connsiteX5" fmla="*/ 2446986 w 3520225"/>
              <a:gd name="connsiteY5" fmla="*/ 510862 h 2494208"/>
              <a:gd name="connsiteX6" fmla="*/ 2597239 w 3520225"/>
              <a:gd name="connsiteY6" fmla="*/ 407831 h 2494208"/>
              <a:gd name="connsiteX7" fmla="*/ 2717442 w 3520225"/>
              <a:gd name="connsiteY7" fmla="*/ 326265 h 2494208"/>
              <a:gd name="connsiteX8" fmla="*/ 2799008 w 3520225"/>
              <a:gd name="connsiteY8" fmla="*/ 266163 h 2494208"/>
              <a:gd name="connsiteX9" fmla="*/ 2863403 w 3520225"/>
              <a:gd name="connsiteY9" fmla="*/ 214648 h 2494208"/>
              <a:gd name="connsiteX10" fmla="*/ 2919211 w 3520225"/>
              <a:gd name="connsiteY10" fmla="*/ 158839 h 2494208"/>
              <a:gd name="connsiteX11" fmla="*/ 2979313 w 3520225"/>
              <a:gd name="connsiteY11" fmla="*/ 85859 h 2494208"/>
              <a:gd name="connsiteX12" fmla="*/ 2992192 w 3520225"/>
              <a:gd name="connsiteY12" fmla="*/ 77273 h 2494208"/>
              <a:gd name="connsiteX13" fmla="*/ 3065172 w 3520225"/>
              <a:gd name="connsiteY13" fmla="*/ 51515 h 2494208"/>
              <a:gd name="connsiteX14" fmla="*/ 3168203 w 3520225"/>
              <a:gd name="connsiteY14" fmla="*/ 25758 h 2494208"/>
              <a:gd name="connsiteX15" fmla="*/ 3245476 w 3520225"/>
              <a:gd name="connsiteY15" fmla="*/ 8586 h 2494208"/>
              <a:gd name="connsiteX16" fmla="*/ 3314163 w 3520225"/>
              <a:gd name="connsiteY16" fmla="*/ 0 h 2494208"/>
              <a:gd name="connsiteX17" fmla="*/ 3382851 w 3520225"/>
              <a:gd name="connsiteY17" fmla="*/ 4293 h 2494208"/>
              <a:gd name="connsiteX18" fmla="*/ 3434366 w 3520225"/>
              <a:gd name="connsiteY18" fmla="*/ 12879 h 2494208"/>
              <a:gd name="connsiteX19" fmla="*/ 3473003 w 3520225"/>
              <a:gd name="connsiteY19" fmla="*/ 21465 h 2494208"/>
              <a:gd name="connsiteX20" fmla="*/ 3494468 w 3520225"/>
              <a:gd name="connsiteY20" fmla="*/ 34344 h 2494208"/>
              <a:gd name="connsiteX21" fmla="*/ 3511639 w 3520225"/>
              <a:gd name="connsiteY21" fmla="*/ 55808 h 2494208"/>
              <a:gd name="connsiteX22" fmla="*/ 3520225 w 3520225"/>
              <a:gd name="connsiteY22" fmla="*/ 77273 h 2494208"/>
              <a:gd name="connsiteX23" fmla="*/ 3520225 w 3520225"/>
              <a:gd name="connsiteY23" fmla="*/ 94445 h 2494208"/>
              <a:gd name="connsiteX24" fmla="*/ 3520225 w 3520225"/>
              <a:gd name="connsiteY24" fmla="*/ 115910 h 2494208"/>
              <a:gd name="connsiteX25" fmla="*/ 3507346 w 3520225"/>
              <a:gd name="connsiteY25" fmla="*/ 150254 h 2494208"/>
              <a:gd name="connsiteX26" fmla="*/ 3460124 w 3520225"/>
              <a:gd name="connsiteY26" fmla="*/ 188890 h 2494208"/>
              <a:gd name="connsiteX27" fmla="*/ 3391437 w 3520225"/>
              <a:gd name="connsiteY27" fmla="*/ 231820 h 2494208"/>
              <a:gd name="connsiteX28" fmla="*/ 3284113 w 3520225"/>
              <a:gd name="connsiteY28" fmla="*/ 296214 h 2494208"/>
              <a:gd name="connsiteX29" fmla="*/ 3116687 w 3520225"/>
              <a:gd name="connsiteY29" fmla="*/ 390659 h 2494208"/>
              <a:gd name="connsiteX30" fmla="*/ 3026535 w 3520225"/>
              <a:gd name="connsiteY30" fmla="*/ 437882 h 2494208"/>
              <a:gd name="connsiteX31" fmla="*/ 2884868 w 3520225"/>
              <a:gd name="connsiteY31" fmla="*/ 510862 h 2494208"/>
              <a:gd name="connsiteX32" fmla="*/ 2777544 w 3520225"/>
              <a:gd name="connsiteY32" fmla="*/ 570963 h 2494208"/>
              <a:gd name="connsiteX33" fmla="*/ 2631583 w 3520225"/>
              <a:gd name="connsiteY33" fmla="*/ 661115 h 2494208"/>
              <a:gd name="connsiteX34" fmla="*/ 2399763 w 3520225"/>
              <a:gd name="connsiteY34" fmla="*/ 819955 h 2494208"/>
              <a:gd name="connsiteX35" fmla="*/ 2185115 w 3520225"/>
              <a:gd name="connsiteY35" fmla="*/ 974501 h 2494208"/>
              <a:gd name="connsiteX36" fmla="*/ 2009104 w 3520225"/>
              <a:gd name="connsiteY36" fmla="*/ 1103290 h 2494208"/>
              <a:gd name="connsiteX37" fmla="*/ 1768699 w 3520225"/>
              <a:gd name="connsiteY37" fmla="*/ 1283594 h 2494208"/>
              <a:gd name="connsiteX38" fmla="*/ 1614152 w 3520225"/>
              <a:gd name="connsiteY38" fmla="*/ 1412383 h 2494208"/>
              <a:gd name="connsiteX39" fmla="*/ 1459606 w 3520225"/>
              <a:gd name="connsiteY39" fmla="*/ 1545465 h 2494208"/>
              <a:gd name="connsiteX40" fmla="*/ 1279301 w 3520225"/>
              <a:gd name="connsiteY40" fmla="*/ 1708597 h 2494208"/>
              <a:gd name="connsiteX41" fmla="*/ 1056068 w 3520225"/>
              <a:gd name="connsiteY41" fmla="*/ 1914659 h 2494208"/>
              <a:gd name="connsiteX42" fmla="*/ 931572 w 3520225"/>
              <a:gd name="connsiteY42" fmla="*/ 2043448 h 2494208"/>
              <a:gd name="connsiteX43" fmla="*/ 850006 w 3520225"/>
              <a:gd name="connsiteY43" fmla="*/ 2133600 h 2494208"/>
              <a:gd name="connsiteX44" fmla="*/ 777025 w 3520225"/>
              <a:gd name="connsiteY44" fmla="*/ 2210873 h 2494208"/>
              <a:gd name="connsiteX45" fmla="*/ 734096 w 3520225"/>
              <a:gd name="connsiteY45" fmla="*/ 2275268 h 2494208"/>
              <a:gd name="connsiteX46" fmla="*/ 682580 w 3520225"/>
              <a:gd name="connsiteY46" fmla="*/ 2343955 h 2494208"/>
              <a:gd name="connsiteX47" fmla="*/ 601014 w 3520225"/>
              <a:gd name="connsiteY47" fmla="*/ 2429814 h 2494208"/>
              <a:gd name="connsiteX48" fmla="*/ 562377 w 3520225"/>
              <a:gd name="connsiteY48" fmla="*/ 2459865 h 2494208"/>
              <a:gd name="connsiteX49" fmla="*/ 502276 w 3520225"/>
              <a:gd name="connsiteY49" fmla="*/ 2485623 h 2494208"/>
              <a:gd name="connsiteX50" fmla="*/ 455054 w 3520225"/>
              <a:gd name="connsiteY50" fmla="*/ 2494208 h 2494208"/>
              <a:gd name="connsiteX51" fmla="*/ 425003 w 3520225"/>
              <a:gd name="connsiteY51" fmla="*/ 2485623 h 2494208"/>
              <a:gd name="connsiteX52" fmla="*/ 382073 w 3520225"/>
              <a:gd name="connsiteY52" fmla="*/ 2485623 h 2494208"/>
              <a:gd name="connsiteX53" fmla="*/ 287628 w 3520225"/>
              <a:gd name="connsiteY53" fmla="*/ 2477037 h 2494208"/>
              <a:gd name="connsiteX54" fmla="*/ 197476 w 3520225"/>
              <a:gd name="connsiteY54" fmla="*/ 2459865 h 2494208"/>
              <a:gd name="connsiteX55" fmla="*/ 77273 w 3520225"/>
              <a:gd name="connsiteY55" fmla="*/ 2412642 h 2494208"/>
              <a:gd name="connsiteX56" fmla="*/ 30051 w 3520225"/>
              <a:gd name="connsiteY56" fmla="*/ 2382592 h 2494208"/>
              <a:gd name="connsiteX57" fmla="*/ 0 w 3520225"/>
              <a:gd name="connsiteY57" fmla="*/ 2348248 h 2494208"/>
              <a:gd name="connsiteX58" fmla="*/ 0 w 3520225"/>
              <a:gd name="connsiteY58" fmla="*/ 2326783 h 2494208"/>
              <a:gd name="connsiteX59" fmla="*/ 8586 w 3520225"/>
              <a:gd name="connsiteY59" fmla="*/ 2296732 h 2494208"/>
              <a:gd name="connsiteX60" fmla="*/ 51515 w 3520225"/>
              <a:gd name="connsiteY60" fmla="*/ 2288146 h 2494208"/>
              <a:gd name="connsiteX61" fmla="*/ 137375 w 3520225"/>
              <a:gd name="connsiteY61" fmla="*/ 2292439 h 2494208"/>
              <a:gd name="connsiteX62" fmla="*/ 231820 w 3520225"/>
              <a:gd name="connsiteY62" fmla="*/ 2279561 h 2494208"/>
              <a:gd name="connsiteX63" fmla="*/ 309093 w 3520225"/>
              <a:gd name="connsiteY63" fmla="*/ 2266682 h 2494208"/>
              <a:gd name="connsiteX64" fmla="*/ 364901 w 3520225"/>
              <a:gd name="connsiteY64" fmla="*/ 2253803 h 2494208"/>
              <a:gd name="connsiteX65" fmla="*/ 437882 w 3520225"/>
              <a:gd name="connsiteY65" fmla="*/ 2223752 h 2494208"/>
              <a:gd name="connsiteX66" fmla="*/ 596721 w 3520225"/>
              <a:gd name="connsiteY66" fmla="*/ 2073499 h 2494208"/>
              <a:gd name="connsiteX67" fmla="*/ 854299 w 3520225"/>
              <a:gd name="connsiteY67" fmla="*/ 1841679 h 2494208"/>
              <a:gd name="connsiteX68" fmla="*/ 1103290 w 3520225"/>
              <a:gd name="connsiteY68" fmla="*/ 1618445 h 2494208"/>
              <a:gd name="connsiteX69" fmla="*/ 1369454 w 3520225"/>
              <a:gd name="connsiteY69" fmla="*/ 1382332 h 249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520225" h="2494208">
                <a:moveTo>
                  <a:pt x="1369454" y="1382332"/>
                </a:moveTo>
                <a:lnTo>
                  <a:pt x="1545465" y="1232079"/>
                </a:lnTo>
                <a:lnTo>
                  <a:pt x="1807335" y="1008845"/>
                </a:lnTo>
                <a:lnTo>
                  <a:pt x="2030569" y="832834"/>
                </a:lnTo>
                <a:lnTo>
                  <a:pt x="2279561" y="639651"/>
                </a:lnTo>
                <a:lnTo>
                  <a:pt x="2446986" y="510862"/>
                </a:lnTo>
                <a:lnTo>
                  <a:pt x="2597239" y="407831"/>
                </a:lnTo>
                <a:lnTo>
                  <a:pt x="2717442" y="326265"/>
                </a:lnTo>
                <a:lnTo>
                  <a:pt x="2799008" y="266163"/>
                </a:lnTo>
                <a:lnTo>
                  <a:pt x="2863403" y="214648"/>
                </a:lnTo>
                <a:lnTo>
                  <a:pt x="2919211" y="158839"/>
                </a:lnTo>
                <a:lnTo>
                  <a:pt x="2979313" y="85859"/>
                </a:lnTo>
                <a:lnTo>
                  <a:pt x="2992192" y="77273"/>
                </a:lnTo>
                <a:lnTo>
                  <a:pt x="3065172" y="51515"/>
                </a:lnTo>
                <a:lnTo>
                  <a:pt x="3168203" y="25758"/>
                </a:lnTo>
                <a:lnTo>
                  <a:pt x="3245476" y="8586"/>
                </a:lnTo>
                <a:lnTo>
                  <a:pt x="3314163" y="0"/>
                </a:lnTo>
                <a:lnTo>
                  <a:pt x="3382851" y="4293"/>
                </a:lnTo>
                <a:lnTo>
                  <a:pt x="3434366" y="12879"/>
                </a:lnTo>
                <a:lnTo>
                  <a:pt x="3473003" y="21465"/>
                </a:lnTo>
                <a:lnTo>
                  <a:pt x="3494468" y="34344"/>
                </a:lnTo>
                <a:lnTo>
                  <a:pt x="3511639" y="55808"/>
                </a:lnTo>
                <a:lnTo>
                  <a:pt x="3520225" y="77273"/>
                </a:lnTo>
                <a:lnTo>
                  <a:pt x="3520225" y="94445"/>
                </a:lnTo>
                <a:lnTo>
                  <a:pt x="3520225" y="115910"/>
                </a:lnTo>
                <a:lnTo>
                  <a:pt x="3507346" y="150254"/>
                </a:lnTo>
                <a:cubicBezTo>
                  <a:pt x="3462837" y="185861"/>
                  <a:pt x="3477375" y="171639"/>
                  <a:pt x="3460124" y="188890"/>
                </a:cubicBezTo>
                <a:lnTo>
                  <a:pt x="3391437" y="231820"/>
                </a:lnTo>
                <a:lnTo>
                  <a:pt x="3284113" y="296214"/>
                </a:lnTo>
                <a:lnTo>
                  <a:pt x="3116687" y="390659"/>
                </a:lnTo>
                <a:lnTo>
                  <a:pt x="3026535" y="437882"/>
                </a:lnTo>
                <a:lnTo>
                  <a:pt x="2884868" y="510862"/>
                </a:lnTo>
                <a:lnTo>
                  <a:pt x="2777544" y="570963"/>
                </a:lnTo>
                <a:lnTo>
                  <a:pt x="2631583" y="661115"/>
                </a:lnTo>
                <a:lnTo>
                  <a:pt x="2399763" y="819955"/>
                </a:lnTo>
                <a:lnTo>
                  <a:pt x="2185115" y="974501"/>
                </a:lnTo>
                <a:lnTo>
                  <a:pt x="2009104" y="1103290"/>
                </a:lnTo>
                <a:lnTo>
                  <a:pt x="1768699" y="1283594"/>
                </a:lnTo>
                <a:lnTo>
                  <a:pt x="1614152" y="1412383"/>
                </a:lnTo>
                <a:lnTo>
                  <a:pt x="1459606" y="1545465"/>
                </a:lnTo>
                <a:lnTo>
                  <a:pt x="1279301" y="1708597"/>
                </a:lnTo>
                <a:lnTo>
                  <a:pt x="1056068" y="1914659"/>
                </a:lnTo>
                <a:lnTo>
                  <a:pt x="931572" y="2043448"/>
                </a:lnTo>
                <a:lnTo>
                  <a:pt x="850006" y="2133600"/>
                </a:lnTo>
                <a:lnTo>
                  <a:pt x="777025" y="2210873"/>
                </a:lnTo>
                <a:lnTo>
                  <a:pt x="734096" y="2275268"/>
                </a:lnTo>
                <a:lnTo>
                  <a:pt x="682580" y="2343955"/>
                </a:lnTo>
                <a:lnTo>
                  <a:pt x="601014" y="2429814"/>
                </a:lnTo>
                <a:lnTo>
                  <a:pt x="562377" y="2459865"/>
                </a:lnTo>
                <a:lnTo>
                  <a:pt x="502276" y="2485623"/>
                </a:lnTo>
                <a:lnTo>
                  <a:pt x="455054" y="2494208"/>
                </a:lnTo>
                <a:lnTo>
                  <a:pt x="425003" y="2485623"/>
                </a:lnTo>
                <a:lnTo>
                  <a:pt x="382073" y="2485623"/>
                </a:lnTo>
                <a:lnTo>
                  <a:pt x="287628" y="2477037"/>
                </a:lnTo>
                <a:lnTo>
                  <a:pt x="197476" y="2459865"/>
                </a:lnTo>
                <a:lnTo>
                  <a:pt x="77273" y="2412642"/>
                </a:lnTo>
                <a:cubicBezTo>
                  <a:pt x="49369" y="2399763"/>
                  <a:pt x="42930" y="2393324"/>
                  <a:pt x="30051" y="2382592"/>
                </a:cubicBezTo>
                <a:lnTo>
                  <a:pt x="0" y="2348248"/>
                </a:lnTo>
                <a:lnTo>
                  <a:pt x="0" y="2326783"/>
                </a:lnTo>
                <a:lnTo>
                  <a:pt x="8586" y="2296732"/>
                </a:lnTo>
                <a:lnTo>
                  <a:pt x="51515" y="2288146"/>
                </a:lnTo>
                <a:lnTo>
                  <a:pt x="137375" y="2292439"/>
                </a:lnTo>
                <a:lnTo>
                  <a:pt x="231820" y="2279561"/>
                </a:lnTo>
                <a:lnTo>
                  <a:pt x="309093" y="2266682"/>
                </a:lnTo>
                <a:lnTo>
                  <a:pt x="364901" y="2253803"/>
                </a:lnTo>
                <a:lnTo>
                  <a:pt x="437882" y="2223752"/>
                </a:lnTo>
                <a:lnTo>
                  <a:pt x="596721" y="2073499"/>
                </a:lnTo>
                <a:lnTo>
                  <a:pt x="854299" y="1841679"/>
                </a:lnTo>
                <a:lnTo>
                  <a:pt x="1103290" y="1618445"/>
                </a:lnTo>
                <a:lnTo>
                  <a:pt x="1369454" y="13823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22FC769-28A0-44E5-9568-98080A53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1" y="1460500"/>
            <a:ext cx="4316413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8E7911D-8492-4799-BB9A-66448662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1463675"/>
            <a:ext cx="4316412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1295889-D577-4E37-9C15-67594071F7A4}"/>
              </a:ext>
            </a:extLst>
          </p:cNvPr>
          <p:cNvSpPr/>
          <p:nvPr/>
        </p:nvSpPr>
        <p:spPr>
          <a:xfrm>
            <a:off x="4057651" y="2109789"/>
            <a:ext cx="428625" cy="1273175"/>
          </a:xfrm>
          <a:custGeom>
            <a:avLst/>
            <a:gdLst>
              <a:gd name="connsiteX0" fmla="*/ 395288 w 428625"/>
              <a:gd name="connsiteY0" fmla="*/ 592931 h 1273968"/>
              <a:gd name="connsiteX1" fmla="*/ 414338 w 428625"/>
              <a:gd name="connsiteY1" fmla="*/ 447675 h 1273968"/>
              <a:gd name="connsiteX2" fmla="*/ 419100 w 428625"/>
              <a:gd name="connsiteY2" fmla="*/ 373856 h 1273968"/>
              <a:gd name="connsiteX3" fmla="*/ 428625 w 428625"/>
              <a:gd name="connsiteY3" fmla="*/ 238125 h 1273968"/>
              <a:gd name="connsiteX4" fmla="*/ 426244 w 428625"/>
              <a:gd name="connsiteY4" fmla="*/ 211931 h 1273968"/>
              <a:gd name="connsiteX5" fmla="*/ 409575 w 428625"/>
              <a:gd name="connsiteY5" fmla="*/ 169068 h 1273968"/>
              <a:gd name="connsiteX6" fmla="*/ 392906 w 428625"/>
              <a:gd name="connsiteY6" fmla="*/ 111918 h 1273968"/>
              <a:gd name="connsiteX7" fmla="*/ 381000 w 428625"/>
              <a:gd name="connsiteY7" fmla="*/ 57150 h 1273968"/>
              <a:gd name="connsiteX8" fmla="*/ 378619 w 428625"/>
              <a:gd name="connsiteY8" fmla="*/ 45243 h 1273968"/>
              <a:gd name="connsiteX9" fmla="*/ 352425 w 428625"/>
              <a:gd name="connsiteY9" fmla="*/ 11906 h 1273968"/>
              <a:gd name="connsiteX10" fmla="*/ 338138 w 428625"/>
              <a:gd name="connsiteY10" fmla="*/ 0 h 1273968"/>
              <a:gd name="connsiteX11" fmla="*/ 326231 w 428625"/>
              <a:gd name="connsiteY11" fmla="*/ 0 h 1273968"/>
              <a:gd name="connsiteX12" fmla="*/ 311944 w 428625"/>
              <a:gd name="connsiteY12" fmla="*/ 4762 h 1273968"/>
              <a:gd name="connsiteX13" fmla="*/ 302419 w 428625"/>
              <a:gd name="connsiteY13" fmla="*/ 16668 h 1273968"/>
              <a:gd name="connsiteX14" fmla="*/ 292894 w 428625"/>
              <a:gd name="connsiteY14" fmla="*/ 42862 h 1273968"/>
              <a:gd name="connsiteX15" fmla="*/ 290513 w 428625"/>
              <a:gd name="connsiteY15" fmla="*/ 66675 h 1273968"/>
              <a:gd name="connsiteX16" fmla="*/ 288131 w 428625"/>
              <a:gd name="connsiteY16" fmla="*/ 100012 h 1273968"/>
              <a:gd name="connsiteX17" fmla="*/ 288131 w 428625"/>
              <a:gd name="connsiteY17" fmla="*/ 135731 h 1273968"/>
              <a:gd name="connsiteX18" fmla="*/ 285750 w 428625"/>
              <a:gd name="connsiteY18" fmla="*/ 166687 h 1273968"/>
              <a:gd name="connsiteX19" fmla="*/ 280988 w 428625"/>
              <a:gd name="connsiteY19" fmla="*/ 233362 h 1273968"/>
              <a:gd name="connsiteX20" fmla="*/ 271463 w 428625"/>
              <a:gd name="connsiteY20" fmla="*/ 307181 h 1273968"/>
              <a:gd name="connsiteX21" fmla="*/ 252413 w 428625"/>
              <a:gd name="connsiteY21" fmla="*/ 390525 h 1273968"/>
              <a:gd name="connsiteX22" fmla="*/ 221456 w 428625"/>
              <a:gd name="connsiteY22" fmla="*/ 497681 h 1273968"/>
              <a:gd name="connsiteX23" fmla="*/ 192881 w 428625"/>
              <a:gd name="connsiteY23" fmla="*/ 571500 h 1273968"/>
              <a:gd name="connsiteX24" fmla="*/ 154781 w 428625"/>
              <a:gd name="connsiteY24" fmla="*/ 652462 h 1273968"/>
              <a:gd name="connsiteX25" fmla="*/ 111919 w 428625"/>
              <a:gd name="connsiteY25" fmla="*/ 723900 h 1273968"/>
              <a:gd name="connsiteX26" fmla="*/ 73819 w 428625"/>
              <a:gd name="connsiteY26" fmla="*/ 771525 h 1273968"/>
              <a:gd name="connsiteX27" fmla="*/ 30956 w 428625"/>
              <a:gd name="connsiteY27" fmla="*/ 819150 h 1273968"/>
              <a:gd name="connsiteX28" fmla="*/ 19050 w 428625"/>
              <a:gd name="connsiteY28" fmla="*/ 828675 h 1273968"/>
              <a:gd name="connsiteX29" fmla="*/ 11906 w 428625"/>
              <a:gd name="connsiteY29" fmla="*/ 852487 h 1273968"/>
              <a:gd name="connsiteX30" fmla="*/ 2381 w 428625"/>
              <a:gd name="connsiteY30" fmla="*/ 902493 h 1273968"/>
              <a:gd name="connsiteX31" fmla="*/ 0 w 428625"/>
              <a:gd name="connsiteY31" fmla="*/ 971550 h 1273968"/>
              <a:gd name="connsiteX32" fmla="*/ 2381 w 428625"/>
              <a:gd name="connsiteY32" fmla="*/ 1031081 h 1273968"/>
              <a:gd name="connsiteX33" fmla="*/ 9525 w 428625"/>
              <a:gd name="connsiteY33" fmla="*/ 1076325 h 1273968"/>
              <a:gd name="connsiteX34" fmla="*/ 21431 w 428625"/>
              <a:gd name="connsiteY34" fmla="*/ 1147762 h 1273968"/>
              <a:gd name="connsiteX35" fmla="*/ 35719 w 428625"/>
              <a:gd name="connsiteY35" fmla="*/ 1190625 h 1273968"/>
              <a:gd name="connsiteX36" fmla="*/ 52388 w 428625"/>
              <a:gd name="connsiteY36" fmla="*/ 1221581 h 1273968"/>
              <a:gd name="connsiteX37" fmla="*/ 73819 w 428625"/>
              <a:gd name="connsiteY37" fmla="*/ 1245393 h 1273968"/>
              <a:gd name="connsiteX38" fmla="*/ 95250 w 428625"/>
              <a:gd name="connsiteY38" fmla="*/ 1264443 h 1273968"/>
              <a:gd name="connsiteX39" fmla="*/ 121444 w 428625"/>
              <a:gd name="connsiteY39" fmla="*/ 1273968 h 1273968"/>
              <a:gd name="connsiteX40" fmla="*/ 154781 w 428625"/>
              <a:gd name="connsiteY40" fmla="*/ 1271587 h 1273968"/>
              <a:gd name="connsiteX41" fmla="*/ 190500 w 428625"/>
              <a:gd name="connsiteY41" fmla="*/ 1250156 h 1273968"/>
              <a:gd name="connsiteX42" fmla="*/ 226219 w 428625"/>
              <a:gd name="connsiteY42" fmla="*/ 1212056 h 1273968"/>
              <a:gd name="connsiteX43" fmla="*/ 257175 w 428625"/>
              <a:gd name="connsiteY43" fmla="*/ 1164431 h 1273968"/>
              <a:gd name="connsiteX44" fmla="*/ 280988 w 428625"/>
              <a:gd name="connsiteY44" fmla="*/ 1102518 h 1273968"/>
              <a:gd name="connsiteX45" fmla="*/ 316706 w 428625"/>
              <a:gd name="connsiteY45" fmla="*/ 997743 h 1273968"/>
              <a:gd name="connsiteX46" fmla="*/ 352425 w 428625"/>
              <a:gd name="connsiteY46" fmla="*/ 881062 h 1273968"/>
              <a:gd name="connsiteX47" fmla="*/ 369094 w 428625"/>
              <a:gd name="connsiteY47" fmla="*/ 816768 h 1273968"/>
              <a:gd name="connsiteX48" fmla="*/ 376238 w 428625"/>
              <a:gd name="connsiteY48" fmla="*/ 773906 h 1273968"/>
              <a:gd name="connsiteX49" fmla="*/ 376238 w 428625"/>
              <a:gd name="connsiteY49" fmla="*/ 742950 h 1273968"/>
              <a:gd name="connsiteX50" fmla="*/ 383381 w 428625"/>
              <a:gd name="connsiteY50" fmla="*/ 685800 h 1273968"/>
              <a:gd name="connsiteX51" fmla="*/ 395288 w 428625"/>
              <a:gd name="connsiteY51" fmla="*/ 592931 h 127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28625" h="1273968">
                <a:moveTo>
                  <a:pt x="395288" y="592931"/>
                </a:moveTo>
                <a:lnTo>
                  <a:pt x="414338" y="447675"/>
                </a:lnTo>
                <a:lnTo>
                  <a:pt x="419100" y="373856"/>
                </a:lnTo>
                <a:lnTo>
                  <a:pt x="428625" y="238125"/>
                </a:lnTo>
                <a:lnTo>
                  <a:pt x="426244" y="211931"/>
                </a:lnTo>
                <a:lnTo>
                  <a:pt x="409575" y="169068"/>
                </a:lnTo>
                <a:lnTo>
                  <a:pt x="392906" y="111918"/>
                </a:lnTo>
                <a:lnTo>
                  <a:pt x="381000" y="57150"/>
                </a:lnTo>
                <a:lnTo>
                  <a:pt x="378619" y="45243"/>
                </a:lnTo>
                <a:lnTo>
                  <a:pt x="352425" y="11906"/>
                </a:lnTo>
                <a:lnTo>
                  <a:pt x="338138" y="0"/>
                </a:lnTo>
                <a:lnTo>
                  <a:pt x="326231" y="0"/>
                </a:lnTo>
                <a:lnTo>
                  <a:pt x="311944" y="4762"/>
                </a:lnTo>
                <a:lnTo>
                  <a:pt x="302419" y="16668"/>
                </a:lnTo>
                <a:lnTo>
                  <a:pt x="292894" y="42862"/>
                </a:lnTo>
                <a:lnTo>
                  <a:pt x="290513" y="66675"/>
                </a:lnTo>
                <a:lnTo>
                  <a:pt x="288131" y="100012"/>
                </a:lnTo>
                <a:lnTo>
                  <a:pt x="288131" y="135731"/>
                </a:lnTo>
                <a:lnTo>
                  <a:pt x="285750" y="166687"/>
                </a:lnTo>
                <a:lnTo>
                  <a:pt x="280988" y="233362"/>
                </a:lnTo>
                <a:lnTo>
                  <a:pt x="271463" y="307181"/>
                </a:lnTo>
                <a:lnTo>
                  <a:pt x="252413" y="390525"/>
                </a:lnTo>
                <a:lnTo>
                  <a:pt x="221456" y="497681"/>
                </a:lnTo>
                <a:lnTo>
                  <a:pt x="192881" y="571500"/>
                </a:lnTo>
                <a:lnTo>
                  <a:pt x="154781" y="652462"/>
                </a:lnTo>
                <a:lnTo>
                  <a:pt x="111919" y="723900"/>
                </a:lnTo>
                <a:lnTo>
                  <a:pt x="73819" y="771525"/>
                </a:lnTo>
                <a:lnTo>
                  <a:pt x="30956" y="819150"/>
                </a:lnTo>
                <a:lnTo>
                  <a:pt x="19050" y="828675"/>
                </a:lnTo>
                <a:lnTo>
                  <a:pt x="11906" y="852487"/>
                </a:lnTo>
                <a:lnTo>
                  <a:pt x="2381" y="902493"/>
                </a:lnTo>
                <a:cubicBezTo>
                  <a:pt x="1587" y="925512"/>
                  <a:pt x="794" y="948531"/>
                  <a:pt x="0" y="971550"/>
                </a:cubicBezTo>
                <a:cubicBezTo>
                  <a:pt x="794" y="991394"/>
                  <a:pt x="1587" y="1011237"/>
                  <a:pt x="2381" y="1031081"/>
                </a:cubicBezTo>
                <a:lnTo>
                  <a:pt x="9525" y="1076325"/>
                </a:lnTo>
                <a:lnTo>
                  <a:pt x="21431" y="1147762"/>
                </a:lnTo>
                <a:lnTo>
                  <a:pt x="35719" y="1190625"/>
                </a:lnTo>
                <a:lnTo>
                  <a:pt x="52388" y="1221581"/>
                </a:lnTo>
                <a:lnTo>
                  <a:pt x="73819" y="1245393"/>
                </a:lnTo>
                <a:lnTo>
                  <a:pt x="95250" y="1264443"/>
                </a:lnTo>
                <a:lnTo>
                  <a:pt x="121444" y="1273968"/>
                </a:lnTo>
                <a:lnTo>
                  <a:pt x="154781" y="1271587"/>
                </a:lnTo>
                <a:lnTo>
                  <a:pt x="190500" y="1250156"/>
                </a:lnTo>
                <a:lnTo>
                  <a:pt x="226219" y="1212056"/>
                </a:lnTo>
                <a:lnTo>
                  <a:pt x="257175" y="1164431"/>
                </a:lnTo>
                <a:lnTo>
                  <a:pt x="280988" y="1102518"/>
                </a:lnTo>
                <a:lnTo>
                  <a:pt x="316706" y="997743"/>
                </a:lnTo>
                <a:lnTo>
                  <a:pt x="352425" y="881062"/>
                </a:lnTo>
                <a:lnTo>
                  <a:pt x="369094" y="816768"/>
                </a:lnTo>
                <a:lnTo>
                  <a:pt x="376238" y="773906"/>
                </a:lnTo>
                <a:lnTo>
                  <a:pt x="376238" y="742950"/>
                </a:lnTo>
                <a:lnTo>
                  <a:pt x="383381" y="685800"/>
                </a:lnTo>
                <a:lnTo>
                  <a:pt x="395288" y="5929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8C3F98A-6545-44EF-AA6E-35963BC6CC4F}"/>
              </a:ext>
            </a:extLst>
          </p:cNvPr>
          <p:cNvSpPr/>
          <p:nvPr/>
        </p:nvSpPr>
        <p:spPr>
          <a:xfrm>
            <a:off x="5703889" y="1430338"/>
            <a:ext cx="585787" cy="760412"/>
          </a:xfrm>
          <a:custGeom>
            <a:avLst/>
            <a:gdLst>
              <a:gd name="connsiteX0" fmla="*/ 228600 w 585787"/>
              <a:gd name="connsiteY0" fmla="*/ 495300 h 759619"/>
              <a:gd name="connsiteX1" fmla="*/ 228600 w 585787"/>
              <a:gd name="connsiteY1" fmla="*/ 350044 h 759619"/>
              <a:gd name="connsiteX2" fmla="*/ 223837 w 585787"/>
              <a:gd name="connsiteY2" fmla="*/ 319088 h 759619"/>
              <a:gd name="connsiteX3" fmla="*/ 211931 w 585787"/>
              <a:gd name="connsiteY3" fmla="*/ 273844 h 759619"/>
              <a:gd name="connsiteX4" fmla="*/ 200025 w 585787"/>
              <a:gd name="connsiteY4" fmla="*/ 242888 h 759619"/>
              <a:gd name="connsiteX5" fmla="*/ 185737 w 585787"/>
              <a:gd name="connsiteY5" fmla="*/ 221457 h 759619"/>
              <a:gd name="connsiteX6" fmla="*/ 157162 w 585787"/>
              <a:gd name="connsiteY6" fmla="*/ 190500 h 759619"/>
              <a:gd name="connsiteX7" fmla="*/ 133350 w 585787"/>
              <a:gd name="connsiteY7" fmla="*/ 166688 h 759619"/>
              <a:gd name="connsiteX8" fmla="*/ 97631 w 585787"/>
              <a:gd name="connsiteY8" fmla="*/ 147638 h 759619"/>
              <a:gd name="connsiteX9" fmla="*/ 59531 w 585787"/>
              <a:gd name="connsiteY9" fmla="*/ 130969 h 759619"/>
              <a:gd name="connsiteX10" fmla="*/ 38100 w 585787"/>
              <a:gd name="connsiteY10" fmla="*/ 116682 h 759619"/>
              <a:gd name="connsiteX11" fmla="*/ 19050 w 585787"/>
              <a:gd name="connsiteY11" fmla="*/ 97632 h 759619"/>
              <a:gd name="connsiteX12" fmla="*/ 2381 w 585787"/>
              <a:gd name="connsiteY12" fmla="*/ 69057 h 759619"/>
              <a:gd name="connsiteX13" fmla="*/ 0 w 585787"/>
              <a:gd name="connsiteY13" fmla="*/ 57150 h 759619"/>
              <a:gd name="connsiteX14" fmla="*/ 0 w 585787"/>
              <a:gd name="connsiteY14" fmla="*/ 35719 h 759619"/>
              <a:gd name="connsiteX15" fmla="*/ 9525 w 585787"/>
              <a:gd name="connsiteY15" fmla="*/ 21432 h 759619"/>
              <a:gd name="connsiteX16" fmla="*/ 33337 w 585787"/>
              <a:gd name="connsiteY16" fmla="*/ 7144 h 759619"/>
              <a:gd name="connsiteX17" fmla="*/ 71437 w 585787"/>
              <a:gd name="connsiteY17" fmla="*/ 2382 h 759619"/>
              <a:gd name="connsiteX18" fmla="*/ 119062 w 585787"/>
              <a:gd name="connsiteY18" fmla="*/ 0 h 759619"/>
              <a:gd name="connsiteX19" fmla="*/ 147637 w 585787"/>
              <a:gd name="connsiteY19" fmla="*/ 4763 h 759619"/>
              <a:gd name="connsiteX20" fmla="*/ 176212 w 585787"/>
              <a:gd name="connsiteY20" fmla="*/ 9525 h 759619"/>
              <a:gd name="connsiteX21" fmla="*/ 209550 w 585787"/>
              <a:gd name="connsiteY21" fmla="*/ 16669 h 759619"/>
              <a:gd name="connsiteX22" fmla="*/ 259556 w 585787"/>
              <a:gd name="connsiteY22" fmla="*/ 30957 h 759619"/>
              <a:gd name="connsiteX23" fmla="*/ 309562 w 585787"/>
              <a:gd name="connsiteY23" fmla="*/ 47625 h 759619"/>
              <a:gd name="connsiteX24" fmla="*/ 357187 w 585787"/>
              <a:gd name="connsiteY24" fmla="*/ 66675 h 759619"/>
              <a:gd name="connsiteX25" fmla="*/ 414337 w 585787"/>
              <a:gd name="connsiteY25" fmla="*/ 90488 h 759619"/>
              <a:gd name="connsiteX26" fmla="*/ 454819 w 585787"/>
              <a:gd name="connsiteY26" fmla="*/ 114300 h 759619"/>
              <a:gd name="connsiteX27" fmla="*/ 507206 w 585787"/>
              <a:gd name="connsiteY27" fmla="*/ 142875 h 759619"/>
              <a:gd name="connsiteX28" fmla="*/ 542925 w 585787"/>
              <a:gd name="connsiteY28" fmla="*/ 169069 h 759619"/>
              <a:gd name="connsiteX29" fmla="*/ 561975 w 585787"/>
              <a:gd name="connsiteY29" fmla="*/ 190500 h 759619"/>
              <a:gd name="connsiteX30" fmla="*/ 576262 w 585787"/>
              <a:gd name="connsiteY30" fmla="*/ 209550 h 759619"/>
              <a:gd name="connsiteX31" fmla="*/ 583406 w 585787"/>
              <a:gd name="connsiteY31" fmla="*/ 226219 h 759619"/>
              <a:gd name="connsiteX32" fmla="*/ 585787 w 585787"/>
              <a:gd name="connsiteY32" fmla="*/ 245269 h 759619"/>
              <a:gd name="connsiteX33" fmla="*/ 585787 w 585787"/>
              <a:gd name="connsiteY33" fmla="*/ 264319 h 759619"/>
              <a:gd name="connsiteX34" fmla="*/ 583406 w 585787"/>
              <a:gd name="connsiteY34" fmla="*/ 280988 h 759619"/>
              <a:gd name="connsiteX35" fmla="*/ 573881 w 585787"/>
              <a:gd name="connsiteY35" fmla="*/ 304800 h 759619"/>
              <a:gd name="connsiteX36" fmla="*/ 554831 w 585787"/>
              <a:gd name="connsiteY36" fmla="*/ 340519 h 759619"/>
              <a:gd name="connsiteX37" fmla="*/ 538162 w 585787"/>
              <a:gd name="connsiteY37" fmla="*/ 366713 h 759619"/>
              <a:gd name="connsiteX38" fmla="*/ 526256 w 585787"/>
              <a:gd name="connsiteY38" fmla="*/ 395288 h 759619"/>
              <a:gd name="connsiteX39" fmla="*/ 511969 w 585787"/>
              <a:gd name="connsiteY39" fmla="*/ 438150 h 759619"/>
              <a:gd name="connsiteX40" fmla="*/ 500062 w 585787"/>
              <a:gd name="connsiteY40" fmla="*/ 502444 h 759619"/>
              <a:gd name="connsiteX41" fmla="*/ 483394 w 585787"/>
              <a:gd name="connsiteY41" fmla="*/ 585788 h 759619"/>
              <a:gd name="connsiteX42" fmla="*/ 478631 w 585787"/>
              <a:gd name="connsiteY42" fmla="*/ 657225 h 759619"/>
              <a:gd name="connsiteX43" fmla="*/ 478631 w 585787"/>
              <a:gd name="connsiteY43" fmla="*/ 697707 h 759619"/>
              <a:gd name="connsiteX44" fmla="*/ 478631 w 585787"/>
              <a:gd name="connsiteY44" fmla="*/ 726282 h 759619"/>
              <a:gd name="connsiteX45" fmla="*/ 471487 w 585787"/>
              <a:gd name="connsiteY45" fmla="*/ 735807 h 759619"/>
              <a:gd name="connsiteX46" fmla="*/ 271462 w 585787"/>
              <a:gd name="connsiteY46" fmla="*/ 759619 h 759619"/>
              <a:gd name="connsiteX47" fmla="*/ 240506 w 585787"/>
              <a:gd name="connsiteY47" fmla="*/ 752475 h 759619"/>
              <a:gd name="connsiteX48" fmla="*/ 226219 w 585787"/>
              <a:gd name="connsiteY48" fmla="*/ 742950 h 759619"/>
              <a:gd name="connsiteX49" fmla="*/ 228600 w 585787"/>
              <a:gd name="connsiteY49" fmla="*/ 683419 h 759619"/>
              <a:gd name="connsiteX50" fmla="*/ 228600 w 585787"/>
              <a:gd name="connsiteY50" fmla="*/ 578644 h 759619"/>
              <a:gd name="connsiteX51" fmla="*/ 228600 w 585787"/>
              <a:gd name="connsiteY51" fmla="*/ 495300 h 7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5787" h="759619">
                <a:moveTo>
                  <a:pt x="228600" y="495300"/>
                </a:moveTo>
                <a:lnTo>
                  <a:pt x="228600" y="350044"/>
                </a:lnTo>
                <a:lnTo>
                  <a:pt x="223837" y="319088"/>
                </a:lnTo>
                <a:lnTo>
                  <a:pt x="211931" y="273844"/>
                </a:lnTo>
                <a:lnTo>
                  <a:pt x="200025" y="242888"/>
                </a:lnTo>
                <a:lnTo>
                  <a:pt x="185737" y="221457"/>
                </a:lnTo>
                <a:lnTo>
                  <a:pt x="157162" y="190500"/>
                </a:lnTo>
                <a:lnTo>
                  <a:pt x="133350" y="166688"/>
                </a:lnTo>
                <a:lnTo>
                  <a:pt x="97631" y="147638"/>
                </a:lnTo>
                <a:lnTo>
                  <a:pt x="59531" y="130969"/>
                </a:lnTo>
                <a:lnTo>
                  <a:pt x="38100" y="116682"/>
                </a:lnTo>
                <a:lnTo>
                  <a:pt x="19050" y="97632"/>
                </a:lnTo>
                <a:lnTo>
                  <a:pt x="2381" y="69057"/>
                </a:lnTo>
                <a:lnTo>
                  <a:pt x="0" y="57150"/>
                </a:lnTo>
                <a:lnTo>
                  <a:pt x="0" y="35719"/>
                </a:lnTo>
                <a:lnTo>
                  <a:pt x="9525" y="21432"/>
                </a:lnTo>
                <a:lnTo>
                  <a:pt x="33337" y="7144"/>
                </a:lnTo>
                <a:lnTo>
                  <a:pt x="71437" y="2382"/>
                </a:lnTo>
                <a:lnTo>
                  <a:pt x="119062" y="0"/>
                </a:lnTo>
                <a:lnTo>
                  <a:pt x="147637" y="4763"/>
                </a:lnTo>
                <a:lnTo>
                  <a:pt x="176212" y="9525"/>
                </a:lnTo>
                <a:lnTo>
                  <a:pt x="209550" y="16669"/>
                </a:lnTo>
                <a:lnTo>
                  <a:pt x="259556" y="30957"/>
                </a:lnTo>
                <a:lnTo>
                  <a:pt x="309562" y="47625"/>
                </a:lnTo>
                <a:lnTo>
                  <a:pt x="357187" y="66675"/>
                </a:lnTo>
                <a:lnTo>
                  <a:pt x="414337" y="90488"/>
                </a:lnTo>
                <a:lnTo>
                  <a:pt x="454819" y="114300"/>
                </a:lnTo>
                <a:lnTo>
                  <a:pt x="507206" y="142875"/>
                </a:lnTo>
                <a:lnTo>
                  <a:pt x="542925" y="169069"/>
                </a:lnTo>
                <a:lnTo>
                  <a:pt x="561975" y="190500"/>
                </a:lnTo>
                <a:lnTo>
                  <a:pt x="576262" y="209550"/>
                </a:lnTo>
                <a:lnTo>
                  <a:pt x="583406" y="226219"/>
                </a:lnTo>
                <a:lnTo>
                  <a:pt x="585787" y="245269"/>
                </a:lnTo>
                <a:lnTo>
                  <a:pt x="585787" y="264319"/>
                </a:lnTo>
                <a:lnTo>
                  <a:pt x="583406" y="280988"/>
                </a:lnTo>
                <a:lnTo>
                  <a:pt x="573881" y="304800"/>
                </a:lnTo>
                <a:lnTo>
                  <a:pt x="554831" y="340519"/>
                </a:lnTo>
                <a:lnTo>
                  <a:pt x="538162" y="366713"/>
                </a:lnTo>
                <a:lnTo>
                  <a:pt x="526256" y="395288"/>
                </a:lnTo>
                <a:lnTo>
                  <a:pt x="511969" y="438150"/>
                </a:lnTo>
                <a:lnTo>
                  <a:pt x="500062" y="502444"/>
                </a:lnTo>
                <a:lnTo>
                  <a:pt x="483394" y="585788"/>
                </a:lnTo>
                <a:lnTo>
                  <a:pt x="478631" y="657225"/>
                </a:lnTo>
                <a:lnTo>
                  <a:pt x="478631" y="697707"/>
                </a:lnTo>
                <a:lnTo>
                  <a:pt x="478631" y="726282"/>
                </a:lnTo>
                <a:lnTo>
                  <a:pt x="471487" y="735807"/>
                </a:lnTo>
                <a:lnTo>
                  <a:pt x="271462" y="759619"/>
                </a:lnTo>
                <a:lnTo>
                  <a:pt x="240506" y="752475"/>
                </a:lnTo>
                <a:lnTo>
                  <a:pt x="226219" y="742950"/>
                </a:lnTo>
                <a:cubicBezTo>
                  <a:pt x="227013" y="723106"/>
                  <a:pt x="227806" y="703263"/>
                  <a:pt x="228600" y="683419"/>
                </a:cubicBezTo>
                <a:lnTo>
                  <a:pt x="228600" y="578644"/>
                </a:lnTo>
                <a:lnTo>
                  <a:pt x="228600" y="4953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34C1A86-A305-4B9C-8B88-C38792E986EA}"/>
              </a:ext>
            </a:extLst>
          </p:cNvPr>
          <p:cNvSpPr/>
          <p:nvPr/>
        </p:nvSpPr>
        <p:spPr>
          <a:xfrm>
            <a:off x="4513263" y="2684463"/>
            <a:ext cx="1085850" cy="1339850"/>
          </a:xfrm>
          <a:custGeom>
            <a:avLst/>
            <a:gdLst>
              <a:gd name="connsiteX0" fmla="*/ 909637 w 1085850"/>
              <a:gd name="connsiteY0" fmla="*/ 602456 h 1340644"/>
              <a:gd name="connsiteX1" fmla="*/ 1023937 w 1085850"/>
              <a:gd name="connsiteY1" fmla="*/ 457200 h 1340644"/>
              <a:gd name="connsiteX2" fmla="*/ 1066800 w 1085850"/>
              <a:gd name="connsiteY2" fmla="*/ 392906 h 1340644"/>
              <a:gd name="connsiteX3" fmla="*/ 1085850 w 1085850"/>
              <a:gd name="connsiteY3" fmla="*/ 354806 h 1340644"/>
              <a:gd name="connsiteX4" fmla="*/ 1085850 w 1085850"/>
              <a:gd name="connsiteY4" fmla="*/ 340519 h 1340644"/>
              <a:gd name="connsiteX5" fmla="*/ 1078706 w 1085850"/>
              <a:gd name="connsiteY5" fmla="*/ 311944 h 1340644"/>
              <a:gd name="connsiteX6" fmla="*/ 1069181 w 1085850"/>
              <a:gd name="connsiteY6" fmla="*/ 285750 h 1340644"/>
              <a:gd name="connsiteX7" fmla="*/ 1050131 w 1085850"/>
              <a:gd name="connsiteY7" fmla="*/ 259556 h 1340644"/>
              <a:gd name="connsiteX8" fmla="*/ 1019175 w 1085850"/>
              <a:gd name="connsiteY8" fmla="*/ 233362 h 1340644"/>
              <a:gd name="connsiteX9" fmla="*/ 983456 w 1085850"/>
              <a:gd name="connsiteY9" fmla="*/ 209550 h 1340644"/>
              <a:gd name="connsiteX10" fmla="*/ 912019 w 1085850"/>
              <a:gd name="connsiteY10" fmla="*/ 159544 h 1340644"/>
              <a:gd name="connsiteX11" fmla="*/ 885825 w 1085850"/>
              <a:gd name="connsiteY11" fmla="*/ 140494 h 1340644"/>
              <a:gd name="connsiteX12" fmla="*/ 859631 w 1085850"/>
              <a:gd name="connsiteY12" fmla="*/ 128587 h 1340644"/>
              <a:gd name="connsiteX13" fmla="*/ 797719 w 1085850"/>
              <a:gd name="connsiteY13" fmla="*/ 104775 h 1340644"/>
              <a:gd name="connsiteX14" fmla="*/ 723900 w 1085850"/>
              <a:gd name="connsiteY14" fmla="*/ 64294 h 1340644"/>
              <a:gd name="connsiteX15" fmla="*/ 652462 w 1085850"/>
              <a:gd name="connsiteY15" fmla="*/ 21431 h 1340644"/>
              <a:gd name="connsiteX16" fmla="*/ 704850 w 1085850"/>
              <a:gd name="connsiteY16" fmla="*/ 52387 h 1340644"/>
              <a:gd name="connsiteX17" fmla="*/ 638175 w 1085850"/>
              <a:gd name="connsiteY17" fmla="*/ 9525 h 1340644"/>
              <a:gd name="connsiteX18" fmla="*/ 607219 w 1085850"/>
              <a:gd name="connsiteY18" fmla="*/ 0 h 1340644"/>
              <a:gd name="connsiteX19" fmla="*/ 583406 w 1085850"/>
              <a:gd name="connsiteY19" fmla="*/ 0 h 1340644"/>
              <a:gd name="connsiteX20" fmla="*/ 571500 w 1085850"/>
              <a:gd name="connsiteY20" fmla="*/ 2381 h 1340644"/>
              <a:gd name="connsiteX21" fmla="*/ 571500 w 1085850"/>
              <a:gd name="connsiteY21" fmla="*/ 9525 h 1340644"/>
              <a:gd name="connsiteX22" fmla="*/ 576262 w 1085850"/>
              <a:gd name="connsiteY22" fmla="*/ 23812 h 1340644"/>
              <a:gd name="connsiteX23" fmla="*/ 600075 w 1085850"/>
              <a:gd name="connsiteY23" fmla="*/ 57150 h 1340644"/>
              <a:gd name="connsiteX24" fmla="*/ 635794 w 1085850"/>
              <a:gd name="connsiteY24" fmla="*/ 111919 h 1340644"/>
              <a:gd name="connsiteX25" fmla="*/ 676275 w 1085850"/>
              <a:gd name="connsiteY25" fmla="*/ 176212 h 1340644"/>
              <a:gd name="connsiteX26" fmla="*/ 697706 w 1085850"/>
              <a:gd name="connsiteY26" fmla="*/ 221456 h 1340644"/>
              <a:gd name="connsiteX27" fmla="*/ 714375 w 1085850"/>
              <a:gd name="connsiteY27" fmla="*/ 269081 h 1340644"/>
              <a:gd name="connsiteX28" fmla="*/ 723900 w 1085850"/>
              <a:gd name="connsiteY28" fmla="*/ 309562 h 1340644"/>
              <a:gd name="connsiteX29" fmla="*/ 728662 w 1085850"/>
              <a:gd name="connsiteY29" fmla="*/ 357187 h 1340644"/>
              <a:gd name="connsiteX30" fmla="*/ 719137 w 1085850"/>
              <a:gd name="connsiteY30" fmla="*/ 400050 h 1340644"/>
              <a:gd name="connsiteX31" fmla="*/ 695325 w 1085850"/>
              <a:gd name="connsiteY31" fmla="*/ 457200 h 1340644"/>
              <a:gd name="connsiteX32" fmla="*/ 654844 w 1085850"/>
              <a:gd name="connsiteY32" fmla="*/ 540544 h 1340644"/>
              <a:gd name="connsiteX33" fmla="*/ 576262 w 1085850"/>
              <a:gd name="connsiteY33" fmla="*/ 678656 h 1340644"/>
              <a:gd name="connsiteX34" fmla="*/ 545306 w 1085850"/>
              <a:gd name="connsiteY34" fmla="*/ 728662 h 1340644"/>
              <a:gd name="connsiteX35" fmla="*/ 497681 w 1085850"/>
              <a:gd name="connsiteY35" fmla="*/ 790575 h 1340644"/>
              <a:gd name="connsiteX36" fmla="*/ 385762 w 1085850"/>
              <a:gd name="connsiteY36" fmla="*/ 921544 h 1340644"/>
              <a:gd name="connsiteX37" fmla="*/ 276225 w 1085850"/>
              <a:gd name="connsiteY37" fmla="*/ 1035844 h 1340644"/>
              <a:gd name="connsiteX38" fmla="*/ 166687 w 1085850"/>
              <a:gd name="connsiteY38" fmla="*/ 1143000 h 1340644"/>
              <a:gd name="connsiteX39" fmla="*/ 61912 w 1085850"/>
              <a:gd name="connsiteY39" fmla="*/ 1238250 h 1340644"/>
              <a:gd name="connsiteX40" fmla="*/ 19050 w 1085850"/>
              <a:gd name="connsiteY40" fmla="*/ 1276350 h 1340644"/>
              <a:gd name="connsiteX41" fmla="*/ 9525 w 1085850"/>
              <a:gd name="connsiteY41" fmla="*/ 1288256 h 1340644"/>
              <a:gd name="connsiteX42" fmla="*/ 2381 w 1085850"/>
              <a:gd name="connsiteY42" fmla="*/ 1309687 h 1340644"/>
              <a:gd name="connsiteX43" fmla="*/ 0 w 1085850"/>
              <a:gd name="connsiteY43" fmla="*/ 1323975 h 1340644"/>
              <a:gd name="connsiteX44" fmla="*/ 2381 w 1085850"/>
              <a:gd name="connsiteY44" fmla="*/ 1331119 h 1340644"/>
              <a:gd name="connsiteX45" fmla="*/ 9525 w 1085850"/>
              <a:gd name="connsiteY45" fmla="*/ 1340644 h 1340644"/>
              <a:gd name="connsiteX46" fmla="*/ 28575 w 1085850"/>
              <a:gd name="connsiteY46" fmla="*/ 1340644 h 1340644"/>
              <a:gd name="connsiteX47" fmla="*/ 54769 w 1085850"/>
              <a:gd name="connsiteY47" fmla="*/ 1328737 h 1340644"/>
              <a:gd name="connsiteX48" fmla="*/ 121444 w 1085850"/>
              <a:gd name="connsiteY48" fmla="*/ 1288256 h 1340644"/>
              <a:gd name="connsiteX49" fmla="*/ 252412 w 1085850"/>
              <a:gd name="connsiteY49" fmla="*/ 1197769 h 1340644"/>
              <a:gd name="connsiteX50" fmla="*/ 438150 w 1085850"/>
              <a:gd name="connsiteY50" fmla="*/ 1062037 h 1340644"/>
              <a:gd name="connsiteX51" fmla="*/ 564356 w 1085850"/>
              <a:gd name="connsiteY51" fmla="*/ 964406 h 1340644"/>
              <a:gd name="connsiteX52" fmla="*/ 681037 w 1085850"/>
              <a:gd name="connsiteY52" fmla="*/ 862012 h 1340644"/>
              <a:gd name="connsiteX53" fmla="*/ 785812 w 1085850"/>
              <a:gd name="connsiteY53" fmla="*/ 745331 h 1340644"/>
              <a:gd name="connsiteX54" fmla="*/ 842962 w 1085850"/>
              <a:gd name="connsiteY54" fmla="*/ 678656 h 1340644"/>
              <a:gd name="connsiteX55" fmla="*/ 909637 w 1085850"/>
              <a:gd name="connsiteY55" fmla="*/ 602456 h 1340644"/>
              <a:gd name="connsiteX0" fmla="*/ 909637 w 1085850"/>
              <a:gd name="connsiteY0" fmla="*/ 602456 h 1340644"/>
              <a:gd name="connsiteX1" fmla="*/ 1023937 w 1085850"/>
              <a:gd name="connsiteY1" fmla="*/ 457200 h 1340644"/>
              <a:gd name="connsiteX2" fmla="*/ 1066800 w 1085850"/>
              <a:gd name="connsiteY2" fmla="*/ 392906 h 1340644"/>
              <a:gd name="connsiteX3" fmla="*/ 1085850 w 1085850"/>
              <a:gd name="connsiteY3" fmla="*/ 354806 h 1340644"/>
              <a:gd name="connsiteX4" fmla="*/ 1085850 w 1085850"/>
              <a:gd name="connsiteY4" fmla="*/ 340519 h 1340644"/>
              <a:gd name="connsiteX5" fmla="*/ 1078706 w 1085850"/>
              <a:gd name="connsiteY5" fmla="*/ 311944 h 1340644"/>
              <a:gd name="connsiteX6" fmla="*/ 1069181 w 1085850"/>
              <a:gd name="connsiteY6" fmla="*/ 285750 h 1340644"/>
              <a:gd name="connsiteX7" fmla="*/ 1050131 w 1085850"/>
              <a:gd name="connsiteY7" fmla="*/ 259556 h 1340644"/>
              <a:gd name="connsiteX8" fmla="*/ 1019175 w 1085850"/>
              <a:gd name="connsiteY8" fmla="*/ 233362 h 1340644"/>
              <a:gd name="connsiteX9" fmla="*/ 983456 w 1085850"/>
              <a:gd name="connsiteY9" fmla="*/ 209550 h 1340644"/>
              <a:gd name="connsiteX10" fmla="*/ 912019 w 1085850"/>
              <a:gd name="connsiteY10" fmla="*/ 159544 h 1340644"/>
              <a:gd name="connsiteX11" fmla="*/ 885825 w 1085850"/>
              <a:gd name="connsiteY11" fmla="*/ 140494 h 1340644"/>
              <a:gd name="connsiteX12" fmla="*/ 859631 w 1085850"/>
              <a:gd name="connsiteY12" fmla="*/ 128587 h 1340644"/>
              <a:gd name="connsiteX13" fmla="*/ 797719 w 1085850"/>
              <a:gd name="connsiteY13" fmla="*/ 104775 h 1340644"/>
              <a:gd name="connsiteX14" fmla="*/ 723900 w 1085850"/>
              <a:gd name="connsiteY14" fmla="*/ 64294 h 1340644"/>
              <a:gd name="connsiteX15" fmla="*/ 704850 w 1085850"/>
              <a:gd name="connsiteY15" fmla="*/ 52387 h 1340644"/>
              <a:gd name="connsiteX16" fmla="*/ 638175 w 1085850"/>
              <a:gd name="connsiteY16" fmla="*/ 9525 h 1340644"/>
              <a:gd name="connsiteX17" fmla="*/ 607219 w 1085850"/>
              <a:gd name="connsiteY17" fmla="*/ 0 h 1340644"/>
              <a:gd name="connsiteX18" fmla="*/ 583406 w 1085850"/>
              <a:gd name="connsiteY18" fmla="*/ 0 h 1340644"/>
              <a:gd name="connsiteX19" fmla="*/ 571500 w 1085850"/>
              <a:gd name="connsiteY19" fmla="*/ 2381 h 1340644"/>
              <a:gd name="connsiteX20" fmla="*/ 571500 w 1085850"/>
              <a:gd name="connsiteY20" fmla="*/ 9525 h 1340644"/>
              <a:gd name="connsiteX21" fmla="*/ 576262 w 1085850"/>
              <a:gd name="connsiteY21" fmla="*/ 23812 h 1340644"/>
              <a:gd name="connsiteX22" fmla="*/ 600075 w 1085850"/>
              <a:gd name="connsiteY22" fmla="*/ 57150 h 1340644"/>
              <a:gd name="connsiteX23" fmla="*/ 635794 w 1085850"/>
              <a:gd name="connsiteY23" fmla="*/ 111919 h 1340644"/>
              <a:gd name="connsiteX24" fmla="*/ 676275 w 1085850"/>
              <a:gd name="connsiteY24" fmla="*/ 176212 h 1340644"/>
              <a:gd name="connsiteX25" fmla="*/ 697706 w 1085850"/>
              <a:gd name="connsiteY25" fmla="*/ 221456 h 1340644"/>
              <a:gd name="connsiteX26" fmla="*/ 714375 w 1085850"/>
              <a:gd name="connsiteY26" fmla="*/ 269081 h 1340644"/>
              <a:gd name="connsiteX27" fmla="*/ 723900 w 1085850"/>
              <a:gd name="connsiteY27" fmla="*/ 309562 h 1340644"/>
              <a:gd name="connsiteX28" fmla="*/ 728662 w 1085850"/>
              <a:gd name="connsiteY28" fmla="*/ 357187 h 1340644"/>
              <a:gd name="connsiteX29" fmla="*/ 719137 w 1085850"/>
              <a:gd name="connsiteY29" fmla="*/ 400050 h 1340644"/>
              <a:gd name="connsiteX30" fmla="*/ 695325 w 1085850"/>
              <a:gd name="connsiteY30" fmla="*/ 457200 h 1340644"/>
              <a:gd name="connsiteX31" fmla="*/ 654844 w 1085850"/>
              <a:gd name="connsiteY31" fmla="*/ 540544 h 1340644"/>
              <a:gd name="connsiteX32" fmla="*/ 576262 w 1085850"/>
              <a:gd name="connsiteY32" fmla="*/ 678656 h 1340644"/>
              <a:gd name="connsiteX33" fmla="*/ 545306 w 1085850"/>
              <a:gd name="connsiteY33" fmla="*/ 728662 h 1340644"/>
              <a:gd name="connsiteX34" fmla="*/ 497681 w 1085850"/>
              <a:gd name="connsiteY34" fmla="*/ 790575 h 1340644"/>
              <a:gd name="connsiteX35" fmla="*/ 385762 w 1085850"/>
              <a:gd name="connsiteY35" fmla="*/ 921544 h 1340644"/>
              <a:gd name="connsiteX36" fmla="*/ 276225 w 1085850"/>
              <a:gd name="connsiteY36" fmla="*/ 1035844 h 1340644"/>
              <a:gd name="connsiteX37" fmla="*/ 166687 w 1085850"/>
              <a:gd name="connsiteY37" fmla="*/ 1143000 h 1340644"/>
              <a:gd name="connsiteX38" fmla="*/ 61912 w 1085850"/>
              <a:gd name="connsiteY38" fmla="*/ 1238250 h 1340644"/>
              <a:gd name="connsiteX39" fmla="*/ 19050 w 1085850"/>
              <a:gd name="connsiteY39" fmla="*/ 1276350 h 1340644"/>
              <a:gd name="connsiteX40" fmla="*/ 9525 w 1085850"/>
              <a:gd name="connsiteY40" fmla="*/ 1288256 h 1340644"/>
              <a:gd name="connsiteX41" fmla="*/ 2381 w 1085850"/>
              <a:gd name="connsiteY41" fmla="*/ 1309687 h 1340644"/>
              <a:gd name="connsiteX42" fmla="*/ 0 w 1085850"/>
              <a:gd name="connsiteY42" fmla="*/ 1323975 h 1340644"/>
              <a:gd name="connsiteX43" fmla="*/ 2381 w 1085850"/>
              <a:gd name="connsiteY43" fmla="*/ 1331119 h 1340644"/>
              <a:gd name="connsiteX44" fmla="*/ 9525 w 1085850"/>
              <a:gd name="connsiteY44" fmla="*/ 1340644 h 1340644"/>
              <a:gd name="connsiteX45" fmla="*/ 28575 w 1085850"/>
              <a:gd name="connsiteY45" fmla="*/ 1340644 h 1340644"/>
              <a:gd name="connsiteX46" fmla="*/ 54769 w 1085850"/>
              <a:gd name="connsiteY46" fmla="*/ 1328737 h 1340644"/>
              <a:gd name="connsiteX47" fmla="*/ 121444 w 1085850"/>
              <a:gd name="connsiteY47" fmla="*/ 1288256 h 1340644"/>
              <a:gd name="connsiteX48" fmla="*/ 252412 w 1085850"/>
              <a:gd name="connsiteY48" fmla="*/ 1197769 h 1340644"/>
              <a:gd name="connsiteX49" fmla="*/ 438150 w 1085850"/>
              <a:gd name="connsiteY49" fmla="*/ 1062037 h 1340644"/>
              <a:gd name="connsiteX50" fmla="*/ 564356 w 1085850"/>
              <a:gd name="connsiteY50" fmla="*/ 964406 h 1340644"/>
              <a:gd name="connsiteX51" fmla="*/ 681037 w 1085850"/>
              <a:gd name="connsiteY51" fmla="*/ 862012 h 1340644"/>
              <a:gd name="connsiteX52" fmla="*/ 785812 w 1085850"/>
              <a:gd name="connsiteY52" fmla="*/ 745331 h 1340644"/>
              <a:gd name="connsiteX53" fmla="*/ 842962 w 1085850"/>
              <a:gd name="connsiteY53" fmla="*/ 678656 h 1340644"/>
              <a:gd name="connsiteX54" fmla="*/ 909637 w 1085850"/>
              <a:gd name="connsiteY54" fmla="*/ 602456 h 134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85850" h="1340644">
                <a:moveTo>
                  <a:pt x="909637" y="602456"/>
                </a:moveTo>
                <a:lnTo>
                  <a:pt x="1023937" y="457200"/>
                </a:lnTo>
                <a:lnTo>
                  <a:pt x="1066800" y="392906"/>
                </a:lnTo>
                <a:lnTo>
                  <a:pt x="1085850" y="354806"/>
                </a:lnTo>
                <a:lnTo>
                  <a:pt x="1085850" y="340519"/>
                </a:lnTo>
                <a:lnTo>
                  <a:pt x="1078706" y="311944"/>
                </a:lnTo>
                <a:lnTo>
                  <a:pt x="1069181" y="285750"/>
                </a:lnTo>
                <a:lnTo>
                  <a:pt x="1050131" y="259556"/>
                </a:lnTo>
                <a:lnTo>
                  <a:pt x="1019175" y="233362"/>
                </a:lnTo>
                <a:lnTo>
                  <a:pt x="983456" y="209550"/>
                </a:lnTo>
                <a:lnTo>
                  <a:pt x="912019" y="159544"/>
                </a:lnTo>
                <a:lnTo>
                  <a:pt x="885825" y="140494"/>
                </a:lnTo>
                <a:lnTo>
                  <a:pt x="859631" y="128587"/>
                </a:lnTo>
                <a:lnTo>
                  <a:pt x="797719" y="104775"/>
                </a:lnTo>
                <a:lnTo>
                  <a:pt x="723900" y="64294"/>
                </a:lnTo>
                <a:cubicBezTo>
                  <a:pt x="708422" y="55563"/>
                  <a:pt x="719137" y="61515"/>
                  <a:pt x="704850" y="52387"/>
                </a:cubicBezTo>
                <a:lnTo>
                  <a:pt x="638175" y="9525"/>
                </a:lnTo>
                <a:lnTo>
                  <a:pt x="607219" y="0"/>
                </a:lnTo>
                <a:lnTo>
                  <a:pt x="583406" y="0"/>
                </a:lnTo>
                <a:lnTo>
                  <a:pt x="571500" y="2381"/>
                </a:lnTo>
                <a:lnTo>
                  <a:pt x="571500" y="9525"/>
                </a:lnTo>
                <a:lnTo>
                  <a:pt x="576262" y="23812"/>
                </a:lnTo>
                <a:lnTo>
                  <a:pt x="600075" y="57150"/>
                </a:lnTo>
                <a:lnTo>
                  <a:pt x="635794" y="111919"/>
                </a:lnTo>
                <a:lnTo>
                  <a:pt x="676275" y="176212"/>
                </a:lnTo>
                <a:lnTo>
                  <a:pt x="697706" y="221456"/>
                </a:lnTo>
                <a:lnTo>
                  <a:pt x="714375" y="269081"/>
                </a:lnTo>
                <a:lnTo>
                  <a:pt x="723900" y="309562"/>
                </a:lnTo>
                <a:lnTo>
                  <a:pt x="728662" y="357187"/>
                </a:lnTo>
                <a:lnTo>
                  <a:pt x="719137" y="400050"/>
                </a:lnTo>
                <a:lnTo>
                  <a:pt x="695325" y="457200"/>
                </a:lnTo>
                <a:lnTo>
                  <a:pt x="654844" y="540544"/>
                </a:lnTo>
                <a:lnTo>
                  <a:pt x="576262" y="678656"/>
                </a:lnTo>
                <a:lnTo>
                  <a:pt x="545306" y="728662"/>
                </a:lnTo>
                <a:lnTo>
                  <a:pt x="497681" y="790575"/>
                </a:lnTo>
                <a:lnTo>
                  <a:pt x="385762" y="921544"/>
                </a:lnTo>
                <a:lnTo>
                  <a:pt x="276225" y="1035844"/>
                </a:lnTo>
                <a:lnTo>
                  <a:pt x="166687" y="1143000"/>
                </a:lnTo>
                <a:lnTo>
                  <a:pt x="61912" y="1238250"/>
                </a:lnTo>
                <a:lnTo>
                  <a:pt x="19050" y="1276350"/>
                </a:lnTo>
                <a:lnTo>
                  <a:pt x="9525" y="1288256"/>
                </a:lnTo>
                <a:lnTo>
                  <a:pt x="2381" y="1309687"/>
                </a:lnTo>
                <a:lnTo>
                  <a:pt x="0" y="1323975"/>
                </a:lnTo>
                <a:lnTo>
                  <a:pt x="2381" y="1331119"/>
                </a:lnTo>
                <a:lnTo>
                  <a:pt x="9525" y="1340644"/>
                </a:lnTo>
                <a:lnTo>
                  <a:pt x="28575" y="1340644"/>
                </a:lnTo>
                <a:lnTo>
                  <a:pt x="54769" y="1328737"/>
                </a:lnTo>
                <a:lnTo>
                  <a:pt x="121444" y="1288256"/>
                </a:lnTo>
                <a:lnTo>
                  <a:pt x="252412" y="1197769"/>
                </a:lnTo>
                <a:lnTo>
                  <a:pt x="438150" y="1062037"/>
                </a:lnTo>
                <a:lnTo>
                  <a:pt x="564356" y="964406"/>
                </a:lnTo>
                <a:lnTo>
                  <a:pt x="681037" y="862012"/>
                </a:lnTo>
                <a:lnTo>
                  <a:pt x="785812" y="745331"/>
                </a:lnTo>
                <a:lnTo>
                  <a:pt x="842962" y="678656"/>
                </a:lnTo>
                <a:lnTo>
                  <a:pt x="909637" y="6024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666B4222-439A-4475-960D-235547F145EB}"/>
              </a:ext>
            </a:extLst>
          </p:cNvPr>
          <p:cNvSpPr/>
          <p:nvPr/>
        </p:nvSpPr>
        <p:spPr>
          <a:xfrm>
            <a:off x="6172201" y="2514601"/>
            <a:ext cx="1662113" cy="1135063"/>
          </a:xfrm>
          <a:custGeom>
            <a:avLst/>
            <a:gdLst>
              <a:gd name="connsiteX0" fmla="*/ 152400 w 1662113"/>
              <a:gd name="connsiteY0" fmla="*/ 564356 h 1135856"/>
              <a:gd name="connsiteX1" fmla="*/ 140494 w 1662113"/>
              <a:gd name="connsiteY1" fmla="*/ 335756 h 1135856"/>
              <a:gd name="connsiteX2" fmla="*/ 133350 w 1662113"/>
              <a:gd name="connsiteY2" fmla="*/ 257175 h 1135856"/>
              <a:gd name="connsiteX3" fmla="*/ 126206 w 1662113"/>
              <a:gd name="connsiteY3" fmla="*/ 230981 h 1135856"/>
              <a:gd name="connsiteX4" fmla="*/ 109538 w 1662113"/>
              <a:gd name="connsiteY4" fmla="*/ 200025 h 1135856"/>
              <a:gd name="connsiteX5" fmla="*/ 61913 w 1662113"/>
              <a:gd name="connsiteY5" fmla="*/ 147638 h 1135856"/>
              <a:gd name="connsiteX6" fmla="*/ 16669 w 1662113"/>
              <a:gd name="connsiteY6" fmla="*/ 85725 h 1135856"/>
              <a:gd name="connsiteX7" fmla="*/ 0 w 1662113"/>
              <a:gd name="connsiteY7" fmla="*/ 50006 h 1135856"/>
              <a:gd name="connsiteX8" fmla="*/ 4763 w 1662113"/>
              <a:gd name="connsiteY8" fmla="*/ 30956 h 1135856"/>
              <a:gd name="connsiteX9" fmla="*/ 21431 w 1662113"/>
              <a:gd name="connsiteY9" fmla="*/ 11906 h 1135856"/>
              <a:gd name="connsiteX10" fmla="*/ 52388 w 1662113"/>
              <a:gd name="connsiteY10" fmla="*/ 0 h 1135856"/>
              <a:gd name="connsiteX11" fmla="*/ 85725 w 1662113"/>
              <a:gd name="connsiteY11" fmla="*/ 2381 h 1135856"/>
              <a:gd name="connsiteX12" fmla="*/ 126206 w 1662113"/>
              <a:gd name="connsiteY12" fmla="*/ 7144 h 1135856"/>
              <a:gd name="connsiteX13" fmla="*/ 176213 w 1662113"/>
              <a:gd name="connsiteY13" fmla="*/ 21431 h 1135856"/>
              <a:gd name="connsiteX14" fmla="*/ 228600 w 1662113"/>
              <a:gd name="connsiteY14" fmla="*/ 40481 h 1135856"/>
              <a:gd name="connsiteX15" fmla="*/ 269081 w 1662113"/>
              <a:gd name="connsiteY15" fmla="*/ 57150 h 1135856"/>
              <a:gd name="connsiteX16" fmla="*/ 328613 w 1662113"/>
              <a:gd name="connsiteY16" fmla="*/ 88106 h 1135856"/>
              <a:gd name="connsiteX17" fmla="*/ 361950 w 1662113"/>
              <a:gd name="connsiteY17" fmla="*/ 111919 h 1135856"/>
              <a:gd name="connsiteX18" fmla="*/ 388144 w 1662113"/>
              <a:gd name="connsiteY18" fmla="*/ 135731 h 1135856"/>
              <a:gd name="connsiteX19" fmla="*/ 397669 w 1662113"/>
              <a:gd name="connsiteY19" fmla="*/ 152400 h 1135856"/>
              <a:gd name="connsiteX20" fmla="*/ 407194 w 1662113"/>
              <a:gd name="connsiteY20" fmla="*/ 180975 h 1135856"/>
              <a:gd name="connsiteX21" fmla="*/ 407194 w 1662113"/>
              <a:gd name="connsiteY21" fmla="*/ 204788 h 1135856"/>
              <a:gd name="connsiteX22" fmla="*/ 400050 w 1662113"/>
              <a:gd name="connsiteY22" fmla="*/ 240506 h 1135856"/>
              <a:gd name="connsiteX23" fmla="*/ 383381 w 1662113"/>
              <a:gd name="connsiteY23" fmla="*/ 292894 h 1135856"/>
              <a:gd name="connsiteX24" fmla="*/ 366713 w 1662113"/>
              <a:gd name="connsiteY24" fmla="*/ 357188 h 1135856"/>
              <a:gd name="connsiteX25" fmla="*/ 350044 w 1662113"/>
              <a:gd name="connsiteY25" fmla="*/ 454819 h 1135856"/>
              <a:gd name="connsiteX26" fmla="*/ 340519 w 1662113"/>
              <a:gd name="connsiteY26" fmla="*/ 519113 h 1135856"/>
              <a:gd name="connsiteX27" fmla="*/ 338138 w 1662113"/>
              <a:gd name="connsiteY27" fmla="*/ 600075 h 1135856"/>
              <a:gd name="connsiteX28" fmla="*/ 340519 w 1662113"/>
              <a:gd name="connsiteY28" fmla="*/ 702469 h 1135856"/>
              <a:gd name="connsiteX29" fmla="*/ 342900 w 1662113"/>
              <a:gd name="connsiteY29" fmla="*/ 745331 h 1135856"/>
              <a:gd name="connsiteX30" fmla="*/ 352425 w 1662113"/>
              <a:gd name="connsiteY30" fmla="*/ 804863 h 1135856"/>
              <a:gd name="connsiteX31" fmla="*/ 371475 w 1662113"/>
              <a:gd name="connsiteY31" fmla="*/ 862013 h 1135856"/>
              <a:gd name="connsiteX32" fmla="*/ 388144 w 1662113"/>
              <a:gd name="connsiteY32" fmla="*/ 895350 h 1135856"/>
              <a:gd name="connsiteX33" fmla="*/ 411956 w 1662113"/>
              <a:gd name="connsiteY33" fmla="*/ 909638 h 1135856"/>
              <a:gd name="connsiteX34" fmla="*/ 459581 w 1662113"/>
              <a:gd name="connsiteY34" fmla="*/ 923925 h 1135856"/>
              <a:gd name="connsiteX35" fmla="*/ 500063 w 1662113"/>
              <a:gd name="connsiteY35" fmla="*/ 935831 h 1135856"/>
              <a:gd name="connsiteX36" fmla="*/ 531019 w 1662113"/>
              <a:gd name="connsiteY36" fmla="*/ 938213 h 1135856"/>
              <a:gd name="connsiteX37" fmla="*/ 616744 w 1662113"/>
              <a:gd name="connsiteY37" fmla="*/ 938213 h 1135856"/>
              <a:gd name="connsiteX38" fmla="*/ 735806 w 1662113"/>
              <a:gd name="connsiteY38" fmla="*/ 938213 h 1135856"/>
              <a:gd name="connsiteX39" fmla="*/ 838200 w 1662113"/>
              <a:gd name="connsiteY39" fmla="*/ 928688 h 1135856"/>
              <a:gd name="connsiteX40" fmla="*/ 1038225 w 1662113"/>
              <a:gd name="connsiteY40" fmla="*/ 904875 h 1135856"/>
              <a:gd name="connsiteX41" fmla="*/ 1223963 w 1662113"/>
              <a:gd name="connsiteY41" fmla="*/ 878681 h 1135856"/>
              <a:gd name="connsiteX42" fmla="*/ 1347788 w 1662113"/>
              <a:gd name="connsiteY42" fmla="*/ 857250 h 1135856"/>
              <a:gd name="connsiteX43" fmla="*/ 1393031 w 1662113"/>
              <a:gd name="connsiteY43" fmla="*/ 847725 h 1135856"/>
              <a:gd name="connsiteX44" fmla="*/ 1421606 w 1662113"/>
              <a:gd name="connsiteY44" fmla="*/ 850106 h 1135856"/>
              <a:gd name="connsiteX45" fmla="*/ 1469231 w 1662113"/>
              <a:gd name="connsiteY45" fmla="*/ 859631 h 1135856"/>
              <a:gd name="connsiteX46" fmla="*/ 1512094 w 1662113"/>
              <a:gd name="connsiteY46" fmla="*/ 876300 h 1135856"/>
              <a:gd name="connsiteX47" fmla="*/ 1550194 w 1662113"/>
              <a:gd name="connsiteY47" fmla="*/ 895350 h 1135856"/>
              <a:gd name="connsiteX48" fmla="*/ 1585913 w 1662113"/>
              <a:gd name="connsiteY48" fmla="*/ 916781 h 1135856"/>
              <a:gd name="connsiteX49" fmla="*/ 1619250 w 1662113"/>
              <a:gd name="connsiteY49" fmla="*/ 942975 h 1135856"/>
              <a:gd name="connsiteX50" fmla="*/ 1645444 w 1662113"/>
              <a:gd name="connsiteY50" fmla="*/ 969169 h 1135856"/>
              <a:gd name="connsiteX51" fmla="*/ 1654969 w 1662113"/>
              <a:gd name="connsiteY51" fmla="*/ 985838 h 1135856"/>
              <a:gd name="connsiteX52" fmla="*/ 1662113 w 1662113"/>
              <a:gd name="connsiteY52" fmla="*/ 1007269 h 1135856"/>
              <a:gd name="connsiteX53" fmla="*/ 1662113 w 1662113"/>
              <a:gd name="connsiteY53" fmla="*/ 1021556 h 1135856"/>
              <a:gd name="connsiteX54" fmla="*/ 1652588 w 1662113"/>
              <a:gd name="connsiteY54" fmla="*/ 1042988 h 1135856"/>
              <a:gd name="connsiteX55" fmla="*/ 1633538 w 1662113"/>
              <a:gd name="connsiteY55" fmla="*/ 1064419 h 1135856"/>
              <a:gd name="connsiteX56" fmla="*/ 1604963 w 1662113"/>
              <a:gd name="connsiteY56" fmla="*/ 1083469 h 1135856"/>
              <a:gd name="connsiteX57" fmla="*/ 1590675 w 1662113"/>
              <a:gd name="connsiteY57" fmla="*/ 1092994 h 1135856"/>
              <a:gd name="connsiteX58" fmla="*/ 1526381 w 1662113"/>
              <a:gd name="connsiteY58" fmla="*/ 1102519 h 1135856"/>
              <a:gd name="connsiteX59" fmla="*/ 1447800 w 1662113"/>
              <a:gd name="connsiteY59" fmla="*/ 1109663 h 1135856"/>
              <a:gd name="connsiteX60" fmla="*/ 1352550 w 1662113"/>
              <a:gd name="connsiteY60" fmla="*/ 1114425 h 1135856"/>
              <a:gd name="connsiteX61" fmla="*/ 1307306 w 1662113"/>
              <a:gd name="connsiteY61" fmla="*/ 1116806 h 1135856"/>
              <a:gd name="connsiteX62" fmla="*/ 1278731 w 1662113"/>
              <a:gd name="connsiteY62" fmla="*/ 1114425 h 1135856"/>
              <a:gd name="connsiteX63" fmla="*/ 1164431 w 1662113"/>
              <a:gd name="connsiteY63" fmla="*/ 1126331 h 1135856"/>
              <a:gd name="connsiteX64" fmla="*/ 966788 w 1662113"/>
              <a:gd name="connsiteY64" fmla="*/ 1135856 h 1135856"/>
              <a:gd name="connsiteX65" fmla="*/ 864394 w 1662113"/>
              <a:gd name="connsiteY65" fmla="*/ 1135856 h 1135856"/>
              <a:gd name="connsiteX66" fmla="*/ 719138 w 1662113"/>
              <a:gd name="connsiteY66" fmla="*/ 1135856 h 1135856"/>
              <a:gd name="connsiteX67" fmla="*/ 597694 w 1662113"/>
              <a:gd name="connsiteY67" fmla="*/ 1128713 h 1135856"/>
              <a:gd name="connsiteX68" fmla="*/ 461963 w 1662113"/>
              <a:gd name="connsiteY68" fmla="*/ 1112044 h 1135856"/>
              <a:gd name="connsiteX69" fmla="*/ 373856 w 1662113"/>
              <a:gd name="connsiteY69" fmla="*/ 1095375 h 1135856"/>
              <a:gd name="connsiteX70" fmla="*/ 309563 w 1662113"/>
              <a:gd name="connsiteY70" fmla="*/ 1073944 h 1135856"/>
              <a:gd name="connsiteX71" fmla="*/ 261938 w 1662113"/>
              <a:gd name="connsiteY71" fmla="*/ 1047750 h 1135856"/>
              <a:gd name="connsiteX72" fmla="*/ 238125 w 1662113"/>
              <a:gd name="connsiteY72" fmla="*/ 1026319 h 1135856"/>
              <a:gd name="connsiteX73" fmla="*/ 204788 w 1662113"/>
              <a:gd name="connsiteY73" fmla="*/ 988219 h 1135856"/>
              <a:gd name="connsiteX74" fmla="*/ 188119 w 1662113"/>
              <a:gd name="connsiteY74" fmla="*/ 954881 h 1135856"/>
              <a:gd name="connsiteX75" fmla="*/ 171450 w 1662113"/>
              <a:gd name="connsiteY75" fmla="*/ 912019 h 1135856"/>
              <a:gd name="connsiteX76" fmla="*/ 164306 w 1662113"/>
              <a:gd name="connsiteY76" fmla="*/ 871538 h 1135856"/>
              <a:gd name="connsiteX77" fmla="*/ 157163 w 1662113"/>
              <a:gd name="connsiteY77" fmla="*/ 785813 h 1135856"/>
              <a:gd name="connsiteX78" fmla="*/ 157163 w 1662113"/>
              <a:gd name="connsiteY78" fmla="*/ 688181 h 1135856"/>
              <a:gd name="connsiteX79" fmla="*/ 152400 w 1662113"/>
              <a:gd name="connsiteY79" fmla="*/ 564356 h 113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662113" h="1135856">
                <a:moveTo>
                  <a:pt x="152400" y="564356"/>
                </a:moveTo>
                <a:lnTo>
                  <a:pt x="140494" y="335756"/>
                </a:lnTo>
                <a:lnTo>
                  <a:pt x="133350" y="257175"/>
                </a:lnTo>
                <a:lnTo>
                  <a:pt x="126206" y="230981"/>
                </a:lnTo>
                <a:lnTo>
                  <a:pt x="109538" y="200025"/>
                </a:lnTo>
                <a:lnTo>
                  <a:pt x="61913" y="147638"/>
                </a:lnTo>
                <a:lnTo>
                  <a:pt x="16669" y="85725"/>
                </a:lnTo>
                <a:lnTo>
                  <a:pt x="0" y="50006"/>
                </a:lnTo>
                <a:lnTo>
                  <a:pt x="4763" y="30956"/>
                </a:lnTo>
                <a:lnTo>
                  <a:pt x="21431" y="11906"/>
                </a:lnTo>
                <a:lnTo>
                  <a:pt x="52388" y="0"/>
                </a:lnTo>
                <a:lnTo>
                  <a:pt x="85725" y="2381"/>
                </a:lnTo>
                <a:cubicBezTo>
                  <a:pt x="124613" y="7242"/>
                  <a:pt x="111026" y="7144"/>
                  <a:pt x="126206" y="7144"/>
                </a:cubicBezTo>
                <a:lnTo>
                  <a:pt x="176213" y="21431"/>
                </a:lnTo>
                <a:lnTo>
                  <a:pt x="228600" y="40481"/>
                </a:lnTo>
                <a:lnTo>
                  <a:pt x="269081" y="57150"/>
                </a:lnTo>
                <a:lnTo>
                  <a:pt x="328613" y="88106"/>
                </a:lnTo>
                <a:lnTo>
                  <a:pt x="361950" y="111919"/>
                </a:lnTo>
                <a:lnTo>
                  <a:pt x="388144" y="135731"/>
                </a:lnTo>
                <a:lnTo>
                  <a:pt x="397669" y="152400"/>
                </a:lnTo>
                <a:lnTo>
                  <a:pt x="407194" y="180975"/>
                </a:lnTo>
                <a:lnTo>
                  <a:pt x="407194" y="204788"/>
                </a:lnTo>
                <a:lnTo>
                  <a:pt x="400050" y="240506"/>
                </a:lnTo>
                <a:lnTo>
                  <a:pt x="383381" y="292894"/>
                </a:lnTo>
                <a:lnTo>
                  <a:pt x="366713" y="357188"/>
                </a:lnTo>
                <a:lnTo>
                  <a:pt x="350044" y="454819"/>
                </a:lnTo>
                <a:lnTo>
                  <a:pt x="340519" y="519113"/>
                </a:lnTo>
                <a:cubicBezTo>
                  <a:pt x="339725" y="546100"/>
                  <a:pt x="338932" y="573088"/>
                  <a:pt x="338138" y="600075"/>
                </a:cubicBezTo>
                <a:cubicBezTo>
                  <a:pt x="338932" y="634206"/>
                  <a:pt x="339725" y="668338"/>
                  <a:pt x="340519" y="702469"/>
                </a:cubicBezTo>
                <a:lnTo>
                  <a:pt x="342900" y="745331"/>
                </a:lnTo>
                <a:lnTo>
                  <a:pt x="352425" y="804863"/>
                </a:lnTo>
                <a:lnTo>
                  <a:pt x="371475" y="862013"/>
                </a:lnTo>
                <a:lnTo>
                  <a:pt x="388144" y="895350"/>
                </a:lnTo>
                <a:lnTo>
                  <a:pt x="411956" y="909638"/>
                </a:lnTo>
                <a:lnTo>
                  <a:pt x="459581" y="923925"/>
                </a:lnTo>
                <a:lnTo>
                  <a:pt x="500063" y="935831"/>
                </a:lnTo>
                <a:lnTo>
                  <a:pt x="531019" y="938213"/>
                </a:lnTo>
                <a:lnTo>
                  <a:pt x="616744" y="938213"/>
                </a:lnTo>
                <a:lnTo>
                  <a:pt x="735806" y="938213"/>
                </a:lnTo>
                <a:lnTo>
                  <a:pt x="838200" y="928688"/>
                </a:lnTo>
                <a:lnTo>
                  <a:pt x="1038225" y="904875"/>
                </a:lnTo>
                <a:lnTo>
                  <a:pt x="1223963" y="878681"/>
                </a:lnTo>
                <a:lnTo>
                  <a:pt x="1347788" y="857250"/>
                </a:lnTo>
                <a:lnTo>
                  <a:pt x="1393031" y="847725"/>
                </a:lnTo>
                <a:lnTo>
                  <a:pt x="1421606" y="850106"/>
                </a:lnTo>
                <a:lnTo>
                  <a:pt x="1469231" y="859631"/>
                </a:lnTo>
                <a:lnTo>
                  <a:pt x="1512094" y="876300"/>
                </a:lnTo>
                <a:lnTo>
                  <a:pt x="1550194" y="895350"/>
                </a:lnTo>
                <a:lnTo>
                  <a:pt x="1585913" y="916781"/>
                </a:lnTo>
                <a:lnTo>
                  <a:pt x="1619250" y="942975"/>
                </a:lnTo>
                <a:lnTo>
                  <a:pt x="1645444" y="969169"/>
                </a:lnTo>
                <a:lnTo>
                  <a:pt x="1654969" y="985838"/>
                </a:lnTo>
                <a:lnTo>
                  <a:pt x="1662113" y="1007269"/>
                </a:lnTo>
                <a:lnTo>
                  <a:pt x="1662113" y="1021556"/>
                </a:lnTo>
                <a:lnTo>
                  <a:pt x="1652588" y="1042988"/>
                </a:lnTo>
                <a:lnTo>
                  <a:pt x="1633538" y="1064419"/>
                </a:lnTo>
                <a:lnTo>
                  <a:pt x="1604963" y="1083469"/>
                </a:lnTo>
                <a:lnTo>
                  <a:pt x="1590675" y="1092994"/>
                </a:lnTo>
                <a:lnTo>
                  <a:pt x="1526381" y="1102519"/>
                </a:lnTo>
                <a:lnTo>
                  <a:pt x="1447800" y="1109663"/>
                </a:lnTo>
                <a:lnTo>
                  <a:pt x="1352550" y="1114425"/>
                </a:lnTo>
                <a:lnTo>
                  <a:pt x="1307306" y="1116806"/>
                </a:lnTo>
                <a:lnTo>
                  <a:pt x="1278731" y="1114425"/>
                </a:lnTo>
                <a:lnTo>
                  <a:pt x="1164431" y="1126331"/>
                </a:lnTo>
                <a:lnTo>
                  <a:pt x="966788" y="1135856"/>
                </a:lnTo>
                <a:lnTo>
                  <a:pt x="864394" y="1135856"/>
                </a:lnTo>
                <a:lnTo>
                  <a:pt x="719138" y="1135856"/>
                </a:lnTo>
                <a:lnTo>
                  <a:pt x="597694" y="1128713"/>
                </a:lnTo>
                <a:lnTo>
                  <a:pt x="461963" y="1112044"/>
                </a:lnTo>
                <a:lnTo>
                  <a:pt x="373856" y="1095375"/>
                </a:lnTo>
                <a:lnTo>
                  <a:pt x="309563" y="1073944"/>
                </a:lnTo>
                <a:lnTo>
                  <a:pt x="261938" y="1047750"/>
                </a:lnTo>
                <a:lnTo>
                  <a:pt x="238125" y="1026319"/>
                </a:lnTo>
                <a:lnTo>
                  <a:pt x="204788" y="988219"/>
                </a:lnTo>
                <a:lnTo>
                  <a:pt x="188119" y="954881"/>
                </a:lnTo>
                <a:lnTo>
                  <a:pt x="171450" y="912019"/>
                </a:lnTo>
                <a:lnTo>
                  <a:pt x="164306" y="871538"/>
                </a:lnTo>
                <a:lnTo>
                  <a:pt x="157163" y="785813"/>
                </a:lnTo>
                <a:lnTo>
                  <a:pt x="157163" y="688181"/>
                </a:lnTo>
                <a:lnTo>
                  <a:pt x="152400" y="5643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29409118-9409-4C04-95D7-9BC60F0CD532}"/>
              </a:ext>
            </a:extLst>
          </p:cNvPr>
          <p:cNvSpPr/>
          <p:nvPr/>
        </p:nvSpPr>
        <p:spPr>
          <a:xfrm>
            <a:off x="4735513" y="4119563"/>
            <a:ext cx="2532062" cy="514350"/>
          </a:xfrm>
          <a:custGeom>
            <a:avLst/>
            <a:gdLst>
              <a:gd name="connsiteX0" fmla="*/ 1116807 w 2531269"/>
              <a:gd name="connsiteY0" fmla="*/ 188118 h 514350"/>
              <a:gd name="connsiteX1" fmla="*/ 1493044 w 2531269"/>
              <a:gd name="connsiteY1" fmla="*/ 130968 h 514350"/>
              <a:gd name="connsiteX2" fmla="*/ 1754982 w 2531269"/>
              <a:gd name="connsiteY2" fmla="*/ 92868 h 514350"/>
              <a:gd name="connsiteX3" fmla="*/ 1895475 w 2531269"/>
              <a:gd name="connsiteY3" fmla="*/ 71437 h 514350"/>
              <a:gd name="connsiteX4" fmla="*/ 1935957 w 2531269"/>
              <a:gd name="connsiteY4" fmla="*/ 59531 h 514350"/>
              <a:gd name="connsiteX5" fmla="*/ 2005013 w 2531269"/>
              <a:gd name="connsiteY5" fmla="*/ 26193 h 514350"/>
              <a:gd name="connsiteX6" fmla="*/ 2045494 w 2531269"/>
              <a:gd name="connsiteY6" fmla="*/ 0 h 514350"/>
              <a:gd name="connsiteX7" fmla="*/ 2085975 w 2531269"/>
              <a:gd name="connsiteY7" fmla="*/ 2381 h 514350"/>
              <a:gd name="connsiteX8" fmla="*/ 2152650 w 2531269"/>
              <a:gd name="connsiteY8" fmla="*/ 14287 h 514350"/>
              <a:gd name="connsiteX9" fmla="*/ 2224088 w 2531269"/>
              <a:gd name="connsiteY9" fmla="*/ 30956 h 514350"/>
              <a:gd name="connsiteX10" fmla="*/ 2290763 w 2531269"/>
              <a:gd name="connsiteY10" fmla="*/ 52387 h 514350"/>
              <a:gd name="connsiteX11" fmla="*/ 2369344 w 2531269"/>
              <a:gd name="connsiteY11" fmla="*/ 88106 h 514350"/>
              <a:gd name="connsiteX12" fmla="*/ 2433638 w 2531269"/>
              <a:gd name="connsiteY12" fmla="*/ 119062 h 514350"/>
              <a:gd name="connsiteX13" fmla="*/ 2478882 w 2531269"/>
              <a:gd name="connsiteY13" fmla="*/ 142875 h 514350"/>
              <a:gd name="connsiteX14" fmla="*/ 2512219 w 2531269"/>
              <a:gd name="connsiteY14" fmla="*/ 169068 h 514350"/>
              <a:gd name="connsiteX15" fmla="*/ 2526507 w 2531269"/>
              <a:gd name="connsiteY15" fmla="*/ 185737 h 514350"/>
              <a:gd name="connsiteX16" fmla="*/ 2531269 w 2531269"/>
              <a:gd name="connsiteY16" fmla="*/ 197643 h 514350"/>
              <a:gd name="connsiteX17" fmla="*/ 2531269 w 2531269"/>
              <a:gd name="connsiteY17" fmla="*/ 211931 h 514350"/>
              <a:gd name="connsiteX18" fmla="*/ 2521744 w 2531269"/>
              <a:gd name="connsiteY18" fmla="*/ 228600 h 514350"/>
              <a:gd name="connsiteX19" fmla="*/ 2505075 w 2531269"/>
              <a:gd name="connsiteY19" fmla="*/ 240506 h 514350"/>
              <a:gd name="connsiteX20" fmla="*/ 2438400 w 2531269"/>
              <a:gd name="connsiteY20" fmla="*/ 254793 h 514350"/>
              <a:gd name="connsiteX21" fmla="*/ 2314575 w 2531269"/>
              <a:gd name="connsiteY21" fmla="*/ 269081 h 514350"/>
              <a:gd name="connsiteX22" fmla="*/ 2200275 w 2531269"/>
              <a:gd name="connsiteY22" fmla="*/ 269081 h 514350"/>
              <a:gd name="connsiteX23" fmla="*/ 2055019 w 2531269"/>
              <a:gd name="connsiteY23" fmla="*/ 273843 h 514350"/>
              <a:gd name="connsiteX24" fmla="*/ 1862138 w 2531269"/>
              <a:gd name="connsiteY24" fmla="*/ 288131 h 514350"/>
              <a:gd name="connsiteX25" fmla="*/ 1352550 w 2531269"/>
              <a:gd name="connsiteY25" fmla="*/ 335756 h 514350"/>
              <a:gd name="connsiteX26" fmla="*/ 1126332 w 2531269"/>
              <a:gd name="connsiteY26" fmla="*/ 359568 h 514350"/>
              <a:gd name="connsiteX27" fmla="*/ 1052513 w 2531269"/>
              <a:gd name="connsiteY27" fmla="*/ 373856 h 514350"/>
              <a:gd name="connsiteX28" fmla="*/ 1007269 w 2531269"/>
              <a:gd name="connsiteY28" fmla="*/ 388143 h 514350"/>
              <a:gd name="connsiteX29" fmla="*/ 916782 w 2531269"/>
              <a:gd name="connsiteY29" fmla="*/ 402431 h 514350"/>
              <a:gd name="connsiteX30" fmla="*/ 785813 w 2531269"/>
              <a:gd name="connsiteY30" fmla="*/ 428625 h 514350"/>
              <a:gd name="connsiteX31" fmla="*/ 697707 w 2531269"/>
              <a:gd name="connsiteY31" fmla="*/ 452437 h 514350"/>
              <a:gd name="connsiteX32" fmla="*/ 664369 w 2531269"/>
              <a:gd name="connsiteY32" fmla="*/ 466725 h 514350"/>
              <a:gd name="connsiteX33" fmla="*/ 607219 w 2531269"/>
              <a:gd name="connsiteY33" fmla="*/ 492918 h 514350"/>
              <a:gd name="connsiteX34" fmla="*/ 566738 w 2531269"/>
              <a:gd name="connsiteY34" fmla="*/ 502443 h 514350"/>
              <a:gd name="connsiteX35" fmla="*/ 507207 w 2531269"/>
              <a:gd name="connsiteY35" fmla="*/ 514350 h 514350"/>
              <a:gd name="connsiteX36" fmla="*/ 454819 w 2531269"/>
              <a:gd name="connsiteY36" fmla="*/ 514350 h 514350"/>
              <a:gd name="connsiteX37" fmla="*/ 407194 w 2531269"/>
              <a:gd name="connsiteY37" fmla="*/ 507206 h 514350"/>
              <a:gd name="connsiteX38" fmla="*/ 364332 w 2531269"/>
              <a:gd name="connsiteY38" fmla="*/ 495300 h 514350"/>
              <a:gd name="connsiteX39" fmla="*/ 311944 w 2531269"/>
              <a:gd name="connsiteY39" fmla="*/ 466725 h 514350"/>
              <a:gd name="connsiteX40" fmla="*/ 233363 w 2531269"/>
              <a:gd name="connsiteY40" fmla="*/ 404812 h 514350"/>
              <a:gd name="connsiteX41" fmla="*/ 138113 w 2531269"/>
              <a:gd name="connsiteY41" fmla="*/ 319087 h 514350"/>
              <a:gd name="connsiteX42" fmla="*/ 59532 w 2531269"/>
              <a:gd name="connsiteY42" fmla="*/ 226218 h 514350"/>
              <a:gd name="connsiteX43" fmla="*/ 26194 w 2531269"/>
              <a:gd name="connsiteY43" fmla="*/ 180975 h 514350"/>
              <a:gd name="connsiteX44" fmla="*/ 4763 w 2531269"/>
              <a:gd name="connsiteY44" fmla="*/ 150018 h 514350"/>
              <a:gd name="connsiteX45" fmla="*/ 2382 w 2531269"/>
              <a:gd name="connsiteY45" fmla="*/ 138112 h 514350"/>
              <a:gd name="connsiteX46" fmla="*/ 0 w 2531269"/>
              <a:gd name="connsiteY46" fmla="*/ 116681 h 514350"/>
              <a:gd name="connsiteX47" fmla="*/ 4763 w 2531269"/>
              <a:gd name="connsiteY47" fmla="*/ 102393 h 514350"/>
              <a:gd name="connsiteX48" fmla="*/ 14288 w 2531269"/>
              <a:gd name="connsiteY48" fmla="*/ 97631 h 514350"/>
              <a:gd name="connsiteX49" fmla="*/ 35719 w 2531269"/>
              <a:gd name="connsiteY49" fmla="*/ 102393 h 514350"/>
              <a:gd name="connsiteX50" fmla="*/ 76200 w 2531269"/>
              <a:gd name="connsiteY50" fmla="*/ 119062 h 514350"/>
              <a:gd name="connsiteX51" fmla="*/ 128588 w 2531269"/>
              <a:gd name="connsiteY51" fmla="*/ 142875 h 514350"/>
              <a:gd name="connsiteX52" fmla="*/ 188119 w 2531269"/>
              <a:gd name="connsiteY52" fmla="*/ 166687 h 514350"/>
              <a:gd name="connsiteX53" fmla="*/ 245269 w 2531269"/>
              <a:gd name="connsiteY53" fmla="*/ 195262 h 514350"/>
              <a:gd name="connsiteX54" fmla="*/ 288132 w 2531269"/>
              <a:gd name="connsiteY54" fmla="*/ 216693 h 514350"/>
              <a:gd name="connsiteX55" fmla="*/ 338138 w 2531269"/>
              <a:gd name="connsiteY55" fmla="*/ 233362 h 514350"/>
              <a:gd name="connsiteX56" fmla="*/ 395288 w 2531269"/>
              <a:gd name="connsiteY56" fmla="*/ 240506 h 514350"/>
              <a:gd name="connsiteX57" fmla="*/ 492919 w 2531269"/>
              <a:gd name="connsiteY57" fmla="*/ 247650 h 514350"/>
              <a:gd name="connsiteX58" fmla="*/ 581025 w 2531269"/>
              <a:gd name="connsiteY58" fmla="*/ 245268 h 514350"/>
              <a:gd name="connsiteX59" fmla="*/ 695325 w 2531269"/>
              <a:gd name="connsiteY59" fmla="*/ 240506 h 514350"/>
              <a:gd name="connsiteX60" fmla="*/ 842963 w 2531269"/>
              <a:gd name="connsiteY60" fmla="*/ 223837 h 514350"/>
              <a:gd name="connsiteX61" fmla="*/ 1116807 w 2531269"/>
              <a:gd name="connsiteY61" fmla="*/ 188118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531269" h="514350">
                <a:moveTo>
                  <a:pt x="1116807" y="188118"/>
                </a:moveTo>
                <a:lnTo>
                  <a:pt x="1493044" y="130968"/>
                </a:lnTo>
                <a:lnTo>
                  <a:pt x="1754982" y="92868"/>
                </a:lnTo>
                <a:lnTo>
                  <a:pt x="1895475" y="71437"/>
                </a:lnTo>
                <a:lnTo>
                  <a:pt x="1935957" y="59531"/>
                </a:lnTo>
                <a:lnTo>
                  <a:pt x="2005013" y="26193"/>
                </a:lnTo>
                <a:lnTo>
                  <a:pt x="2045494" y="0"/>
                </a:lnTo>
                <a:lnTo>
                  <a:pt x="2085975" y="2381"/>
                </a:lnTo>
                <a:lnTo>
                  <a:pt x="2152650" y="14287"/>
                </a:lnTo>
                <a:lnTo>
                  <a:pt x="2224088" y="30956"/>
                </a:lnTo>
                <a:lnTo>
                  <a:pt x="2290763" y="52387"/>
                </a:lnTo>
                <a:lnTo>
                  <a:pt x="2369344" y="88106"/>
                </a:lnTo>
                <a:lnTo>
                  <a:pt x="2433638" y="119062"/>
                </a:lnTo>
                <a:lnTo>
                  <a:pt x="2478882" y="142875"/>
                </a:lnTo>
                <a:lnTo>
                  <a:pt x="2512219" y="169068"/>
                </a:lnTo>
                <a:lnTo>
                  <a:pt x="2526507" y="185737"/>
                </a:lnTo>
                <a:lnTo>
                  <a:pt x="2531269" y="197643"/>
                </a:lnTo>
                <a:lnTo>
                  <a:pt x="2531269" y="211931"/>
                </a:lnTo>
                <a:lnTo>
                  <a:pt x="2521744" y="228600"/>
                </a:lnTo>
                <a:lnTo>
                  <a:pt x="2505075" y="240506"/>
                </a:lnTo>
                <a:lnTo>
                  <a:pt x="2438400" y="254793"/>
                </a:lnTo>
                <a:lnTo>
                  <a:pt x="2314575" y="269081"/>
                </a:lnTo>
                <a:lnTo>
                  <a:pt x="2200275" y="269081"/>
                </a:lnTo>
                <a:lnTo>
                  <a:pt x="2055019" y="273843"/>
                </a:lnTo>
                <a:lnTo>
                  <a:pt x="1862138" y="288131"/>
                </a:lnTo>
                <a:lnTo>
                  <a:pt x="1352550" y="335756"/>
                </a:lnTo>
                <a:lnTo>
                  <a:pt x="1126332" y="359568"/>
                </a:lnTo>
                <a:lnTo>
                  <a:pt x="1052513" y="373856"/>
                </a:lnTo>
                <a:lnTo>
                  <a:pt x="1007269" y="388143"/>
                </a:lnTo>
                <a:lnTo>
                  <a:pt x="916782" y="402431"/>
                </a:lnTo>
                <a:lnTo>
                  <a:pt x="785813" y="428625"/>
                </a:lnTo>
                <a:lnTo>
                  <a:pt x="697707" y="452437"/>
                </a:lnTo>
                <a:lnTo>
                  <a:pt x="664369" y="466725"/>
                </a:lnTo>
                <a:lnTo>
                  <a:pt x="607219" y="492918"/>
                </a:lnTo>
                <a:lnTo>
                  <a:pt x="566738" y="502443"/>
                </a:lnTo>
                <a:lnTo>
                  <a:pt x="507207" y="514350"/>
                </a:lnTo>
                <a:lnTo>
                  <a:pt x="454819" y="514350"/>
                </a:lnTo>
                <a:lnTo>
                  <a:pt x="407194" y="507206"/>
                </a:lnTo>
                <a:lnTo>
                  <a:pt x="364332" y="495300"/>
                </a:lnTo>
                <a:lnTo>
                  <a:pt x="311944" y="466725"/>
                </a:lnTo>
                <a:lnTo>
                  <a:pt x="233363" y="404812"/>
                </a:lnTo>
                <a:lnTo>
                  <a:pt x="138113" y="319087"/>
                </a:lnTo>
                <a:lnTo>
                  <a:pt x="59532" y="226218"/>
                </a:lnTo>
                <a:lnTo>
                  <a:pt x="26194" y="180975"/>
                </a:lnTo>
                <a:lnTo>
                  <a:pt x="4763" y="150018"/>
                </a:lnTo>
                <a:lnTo>
                  <a:pt x="2382" y="138112"/>
                </a:lnTo>
                <a:lnTo>
                  <a:pt x="0" y="116681"/>
                </a:lnTo>
                <a:lnTo>
                  <a:pt x="4763" y="102393"/>
                </a:lnTo>
                <a:lnTo>
                  <a:pt x="14288" y="97631"/>
                </a:lnTo>
                <a:lnTo>
                  <a:pt x="35719" y="102393"/>
                </a:lnTo>
                <a:lnTo>
                  <a:pt x="76200" y="119062"/>
                </a:lnTo>
                <a:lnTo>
                  <a:pt x="128588" y="142875"/>
                </a:lnTo>
                <a:lnTo>
                  <a:pt x="188119" y="166687"/>
                </a:lnTo>
                <a:lnTo>
                  <a:pt x="245269" y="195262"/>
                </a:lnTo>
                <a:lnTo>
                  <a:pt x="288132" y="216693"/>
                </a:lnTo>
                <a:lnTo>
                  <a:pt x="338138" y="233362"/>
                </a:lnTo>
                <a:lnTo>
                  <a:pt x="395288" y="240506"/>
                </a:lnTo>
                <a:lnTo>
                  <a:pt x="492919" y="247650"/>
                </a:lnTo>
                <a:lnTo>
                  <a:pt x="581025" y="245268"/>
                </a:lnTo>
                <a:lnTo>
                  <a:pt x="695325" y="240506"/>
                </a:lnTo>
                <a:lnTo>
                  <a:pt x="842963" y="223837"/>
                </a:lnTo>
                <a:lnTo>
                  <a:pt x="1116807" y="1881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7648EF7-B387-4767-BA6C-164DC379A1BB}"/>
              </a:ext>
            </a:extLst>
          </p:cNvPr>
          <p:cNvSpPr/>
          <p:nvPr/>
        </p:nvSpPr>
        <p:spPr>
          <a:xfrm rot="19500000">
            <a:off x="4725988" y="1255714"/>
            <a:ext cx="3198812" cy="2238375"/>
          </a:xfrm>
          <a:custGeom>
            <a:avLst/>
            <a:gdLst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34005 w 3198607"/>
              <a:gd name="connsiteY41" fmla="*/ 2076226 h 2237591"/>
              <a:gd name="connsiteX42" fmla="*/ 2223247 w 3198607"/>
              <a:gd name="connsiteY42" fmla="*/ 2069054 h 2237591"/>
              <a:gd name="connsiteX43" fmla="*/ 2223247 w 3198607"/>
              <a:gd name="connsiteY43" fmla="*/ 2061883 h 2237591"/>
              <a:gd name="connsiteX44" fmla="*/ 2230419 w 3198607"/>
              <a:gd name="connsiteY44" fmla="*/ 2047539 h 2237591"/>
              <a:gd name="connsiteX45" fmla="*/ 2244763 w 3198607"/>
              <a:gd name="connsiteY45" fmla="*/ 2036782 h 2237591"/>
              <a:gd name="connsiteX46" fmla="*/ 2287793 w 3198607"/>
              <a:gd name="connsiteY46" fmla="*/ 2015266 h 2237591"/>
              <a:gd name="connsiteX47" fmla="*/ 2409713 w 3198607"/>
              <a:gd name="connsiteY47" fmla="*/ 1986579 h 2237591"/>
              <a:gd name="connsiteX48" fmla="*/ 2617694 w 3198607"/>
              <a:gd name="connsiteY48" fmla="*/ 1918447 h 2237591"/>
              <a:gd name="connsiteX49" fmla="*/ 2746786 w 3198607"/>
              <a:gd name="connsiteY49" fmla="*/ 1861073 h 2237591"/>
              <a:gd name="connsiteX50" fmla="*/ 2779059 w 3198607"/>
              <a:gd name="connsiteY50" fmla="*/ 1839558 h 2237591"/>
              <a:gd name="connsiteX51" fmla="*/ 2796989 w 3198607"/>
              <a:gd name="connsiteY51" fmla="*/ 1810871 h 2237591"/>
              <a:gd name="connsiteX52" fmla="*/ 2800574 w 3198607"/>
              <a:gd name="connsiteY52" fmla="*/ 1775012 h 2237591"/>
              <a:gd name="connsiteX53" fmla="*/ 2793403 w 3198607"/>
              <a:gd name="connsiteY53" fmla="*/ 1746325 h 2237591"/>
              <a:gd name="connsiteX54" fmla="*/ 2771887 w 3198607"/>
              <a:gd name="connsiteY54" fmla="*/ 1706880 h 2237591"/>
              <a:gd name="connsiteX55" fmla="*/ 2743200 w 3198607"/>
              <a:gd name="connsiteY55" fmla="*/ 1681779 h 2237591"/>
              <a:gd name="connsiteX56" fmla="*/ 2678654 w 3198607"/>
              <a:gd name="connsiteY56" fmla="*/ 1635163 h 2237591"/>
              <a:gd name="connsiteX57" fmla="*/ 2427643 w 3198607"/>
              <a:gd name="connsiteY57" fmla="*/ 1473798 h 2237591"/>
              <a:gd name="connsiteX58" fmla="*/ 2183803 w 3198607"/>
              <a:gd name="connsiteY58" fmla="*/ 1323191 h 2237591"/>
              <a:gd name="connsiteX59" fmla="*/ 1785770 w 3198607"/>
              <a:gd name="connsiteY59" fmla="*/ 1097280 h 2237591"/>
              <a:gd name="connsiteX60" fmla="*/ 1563445 w 3198607"/>
              <a:gd name="connsiteY60" fmla="*/ 978946 h 2237591"/>
              <a:gd name="connsiteX61" fmla="*/ 1255059 w 3198607"/>
              <a:gd name="connsiteY61" fmla="*/ 824753 h 2237591"/>
              <a:gd name="connsiteX62" fmla="*/ 871370 w 3198607"/>
              <a:gd name="connsiteY62" fmla="*/ 638287 h 2237591"/>
              <a:gd name="connsiteX63" fmla="*/ 573741 w 3198607"/>
              <a:gd name="connsiteY63" fmla="*/ 509196 h 2237591"/>
              <a:gd name="connsiteX64" fmla="*/ 362174 w 3198607"/>
              <a:gd name="connsiteY64" fmla="*/ 412377 h 2237591"/>
              <a:gd name="connsiteX65" fmla="*/ 147021 w 3198607"/>
              <a:gd name="connsiteY65" fmla="*/ 304800 h 2237591"/>
              <a:gd name="connsiteX66" fmla="*/ 121920 w 3198607"/>
              <a:gd name="connsiteY66" fmla="*/ 283285 h 2237591"/>
              <a:gd name="connsiteX67" fmla="*/ 68132 w 3198607"/>
              <a:gd name="connsiteY67" fmla="*/ 222325 h 2237591"/>
              <a:gd name="connsiteX68" fmla="*/ 0 w 3198607"/>
              <a:gd name="connsiteY68" fmla="*/ 143436 h 2237591"/>
              <a:gd name="connsiteX69" fmla="*/ 0 w 3198607"/>
              <a:gd name="connsiteY69" fmla="*/ 125506 h 2237591"/>
              <a:gd name="connsiteX70" fmla="*/ 100405 w 3198607"/>
              <a:gd name="connsiteY70" fmla="*/ 0 h 2237591"/>
              <a:gd name="connsiteX71" fmla="*/ 111163 w 3198607"/>
              <a:gd name="connsiteY71" fmla="*/ 3586 h 2237591"/>
              <a:gd name="connsiteX72" fmla="*/ 125506 w 3198607"/>
              <a:gd name="connsiteY72" fmla="*/ 14344 h 2237591"/>
              <a:gd name="connsiteX73" fmla="*/ 150607 w 3198607"/>
              <a:gd name="connsiteY73" fmla="*/ 57374 h 2237591"/>
              <a:gd name="connsiteX74" fmla="*/ 197224 w 3198607"/>
              <a:gd name="connsiteY74" fmla="*/ 111163 h 2237591"/>
              <a:gd name="connsiteX75" fmla="*/ 258184 w 3198607"/>
              <a:gd name="connsiteY75" fmla="*/ 175709 h 2237591"/>
              <a:gd name="connsiteX76" fmla="*/ 311972 w 3198607"/>
              <a:gd name="connsiteY76" fmla="*/ 215153 h 2237591"/>
              <a:gd name="connsiteX77" fmla="*/ 398033 w 3198607"/>
              <a:gd name="connsiteY77" fmla="*/ 261770 h 2237591"/>
              <a:gd name="connsiteX78" fmla="*/ 502024 w 3198607"/>
              <a:gd name="connsiteY78" fmla="*/ 304800 h 2237591"/>
              <a:gd name="connsiteX79" fmla="*/ 613186 w 3198607"/>
              <a:gd name="connsiteY79" fmla="*/ 355003 h 2237591"/>
              <a:gd name="connsiteX80" fmla="*/ 731520 w 3198607"/>
              <a:gd name="connsiteY80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34005 w 3198607"/>
              <a:gd name="connsiteY41" fmla="*/ 2076226 h 2237591"/>
              <a:gd name="connsiteX42" fmla="*/ 2223247 w 3198607"/>
              <a:gd name="connsiteY42" fmla="*/ 2069054 h 2237591"/>
              <a:gd name="connsiteX43" fmla="*/ 2230419 w 3198607"/>
              <a:gd name="connsiteY43" fmla="*/ 2047539 h 2237591"/>
              <a:gd name="connsiteX44" fmla="*/ 2244763 w 3198607"/>
              <a:gd name="connsiteY44" fmla="*/ 2036782 h 2237591"/>
              <a:gd name="connsiteX45" fmla="*/ 2287793 w 3198607"/>
              <a:gd name="connsiteY45" fmla="*/ 2015266 h 2237591"/>
              <a:gd name="connsiteX46" fmla="*/ 2409713 w 3198607"/>
              <a:gd name="connsiteY46" fmla="*/ 1986579 h 2237591"/>
              <a:gd name="connsiteX47" fmla="*/ 2617694 w 3198607"/>
              <a:gd name="connsiteY47" fmla="*/ 1918447 h 2237591"/>
              <a:gd name="connsiteX48" fmla="*/ 2746786 w 3198607"/>
              <a:gd name="connsiteY48" fmla="*/ 1861073 h 2237591"/>
              <a:gd name="connsiteX49" fmla="*/ 2779059 w 3198607"/>
              <a:gd name="connsiteY49" fmla="*/ 1839558 h 2237591"/>
              <a:gd name="connsiteX50" fmla="*/ 2796989 w 3198607"/>
              <a:gd name="connsiteY50" fmla="*/ 1810871 h 2237591"/>
              <a:gd name="connsiteX51" fmla="*/ 2800574 w 3198607"/>
              <a:gd name="connsiteY51" fmla="*/ 1775012 h 2237591"/>
              <a:gd name="connsiteX52" fmla="*/ 2793403 w 3198607"/>
              <a:gd name="connsiteY52" fmla="*/ 1746325 h 2237591"/>
              <a:gd name="connsiteX53" fmla="*/ 2771887 w 3198607"/>
              <a:gd name="connsiteY53" fmla="*/ 1706880 h 2237591"/>
              <a:gd name="connsiteX54" fmla="*/ 2743200 w 3198607"/>
              <a:gd name="connsiteY54" fmla="*/ 1681779 h 2237591"/>
              <a:gd name="connsiteX55" fmla="*/ 2678654 w 3198607"/>
              <a:gd name="connsiteY55" fmla="*/ 1635163 h 2237591"/>
              <a:gd name="connsiteX56" fmla="*/ 2427643 w 3198607"/>
              <a:gd name="connsiteY56" fmla="*/ 1473798 h 2237591"/>
              <a:gd name="connsiteX57" fmla="*/ 2183803 w 3198607"/>
              <a:gd name="connsiteY57" fmla="*/ 1323191 h 2237591"/>
              <a:gd name="connsiteX58" fmla="*/ 1785770 w 3198607"/>
              <a:gd name="connsiteY58" fmla="*/ 1097280 h 2237591"/>
              <a:gd name="connsiteX59" fmla="*/ 1563445 w 3198607"/>
              <a:gd name="connsiteY59" fmla="*/ 978946 h 2237591"/>
              <a:gd name="connsiteX60" fmla="*/ 1255059 w 3198607"/>
              <a:gd name="connsiteY60" fmla="*/ 824753 h 2237591"/>
              <a:gd name="connsiteX61" fmla="*/ 871370 w 3198607"/>
              <a:gd name="connsiteY61" fmla="*/ 638287 h 2237591"/>
              <a:gd name="connsiteX62" fmla="*/ 573741 w 3198607"/>
              <a:gd name="connsiteY62" fmla="*/ 509196 h 2237591"/>
              <a:gd name="connsiteX63" fmla="*/ 362174 w 3198607"/>
              <a:gd name="connsiteY63" fmla="*/ 412377 h 2237591"/>
              <a:gd name="connsiteX64" fmla="*/ 147021 w 3198607"/>
              <a:gd name="connsiteY64" fmla="*/ 304800 h 2237591"/>
              <a:gd name="connsiteX65" fmla="*/ 121920 w 3198607"/>
              <a:gd name="connsiteY65" fmla="*/ 283285 h 2237591"/>
              <a:gd name="connsiteX66" fmla="*/ 68132 w 3198607"/>
              <a:gd name="connsiteY66" fmla="*/ 222325 h 2237591"/>
              <a:gd name="connsiteX67" fmla="*/ 0 w 3198607"/>
              <a:gd name="connsiteY67" fmla="*/ 143436 h 2237591"/>
              <a:gd name="connsiteX68" fmla="*/ 0 w 3198607"/>
              <a:gd name="connsiteY68" fmla="*/ 125506 h 2237591"/>
              <a:gd name="connsiteX69" fmla="*/ 100405 w 3198607"/>
              <a:gd name="connsiteY69" fmla="*/ 0 h 2237591"/>
              <a:gd name="connsiteX70" fmla="*/ 111163 w 3198607"/>
              <a:gd name="connsiteY70" fmla="*/ 3586 h 2237591"/>
              <a:gd name="connsiteX71" fmla="*/ 125506 w 3198607"/>
              <a:gd name="connsiteY71" fmla="*/ 14344 h 2237591"/>
              <a:gd name="connsiteX72" fmla="*/ 150607 w 3198607"/>
              <a:gd name="connsiteY72" fmla="*/ 57374 h 2237591"/>
              <a:gd name="connsiteX73" fmla="*/ 197224 w 3198607"/>
              <a:gd name="connsiteY73" fmla="*/ 111163 h 2237591"/>
              <a:gd name="connsiteX74" fmla="*/ 258184 w 3198607"/>
              <a:gd name="connsiteY74" fmla="*/ 175709 h 2237591"/>
              <a:gd name="connsiteX75" fmla="*/ 311972 w 3198607"/>
              <a:gd name="connsiteY75" fmla="*/ 215153 h 2237591"/>
              <a:gd name="connsiteX76" fmla="*/ 398033 w 3198607"/>
              <a:gd name="connsiteY76" fmla="*/ 261770 h 2237591"/>
              <a:gd name="connsiteX77" fmla="*/ 502024 w 3198607"/>
              <a:gd name="connsiteY77" fmla="*/ 304800 h 2237591"/>
              <a:gd name="connsiteX78" fmla="*/ 613186 w 3198607"/>
              <a:gd name="connsiteY78" fmla="*/ 355003 h 2237591"/>
              <a:gd name="connsiteX79" fmla="*/ 731520 w 3198607"/>
              <a:gd name="connsiteY79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34005 w 3198607"/>
              <a:gd name="connsiteY41" fmla="*/ 2076226 h 2237591"/>
              <a:gd name="connsiteX42" fmla="*/ 2230419 w 3198607"/>
              <a:gd name="connsiteY42" fmla="*/ 2047539 h 2237591"/>
              <a:gd name="connsiteX43" fmla="*/ 2244763 w 3198607"/>
              <a:gd name="connsiteY43" fmla="*/ 2036782 h 2237591"/>
              <a:gd name="connsiteX44" fmla="*/ 2287793 w 3198607"/>
              <a:gd name="connsiteY44" fmla="*/ 2015266 h 2237591"/>
              <a:gd name="connsiteX45" fmla="*/ 2409713 w 3198607"/>
              <a:gd name="connsiteY45" fmla="*/ 1986579 h 2237591"/>
              <a:gd name="connsiteX46" fmla="*/ 2617694 w 3198607"/>
              <a:gd name="connsiteY46" fmla="*/ 1918447 h 2237591"/>
              <a:gd name="connsiteX47" fmla="*/ 2746786 w 3198607"/>
              <a:gd name="connsiteY47" fmla="*/ 1861073 h 2237591"/>
              <a:gd name="connsiteX48" fmla="*/ 2779059 w 3198607"/>
              <a:gd name="connsiteY48" fmla="*/ 1839558 h 2237591"/>
              <a:gd name="connsiteX49" fmla="*/ 2796989 w 3198607"/>
              <a:gd name="connsiteY49" fmla="*/ 1810871 h 2237591"/>
              <a:gd name="connsiteX50" fmla="*/ 2800574 w 3198607"/>
              <a:gd name="connsiteY50" fmla="*/ 1775012 h 2237591"/>
              <a:gd name="connsiteX51" fmla="*/ 2793403 w 3198607"/>
              <a:gd name="connsiteY51" fmla="*/ 1746325 h 2237591"/>
              <a:gd name="connsiteX52" fmla="*/ 2771887 w 3198607"/>
              <a:gd name="connsiteY52" fmla="*/ 1706880 h 2237591"/>
              <a:gd name="connsiteX53" fmla="*/ 2743200 w 3198607"/>
              <a:gd name="connsiteY53" fmla="*/ 1681779 h 2237591"/>
              <a:gd name="connsiteX54" fmla="*/ 2678654 w 3198607"/>
              <a:gd name="connsiteY54" fmla="*/ 1635163 h 2237591"/>
              <a:gd name="connsiteX55" fmla="*/ 2427643 w 3198607"/>
              <a:gd name="connsiteY55" fmla="*/ 1473798 h 2237591"/>
              <a:gd name="connsiteX56" fmla="*/ 2183803 w 3198607"/>
              <a:gd name="connsiteY56" fmla="*/ 1323191 h 2237591"/>
              <a:gd name="connsiteX57" fmla="*/ 1785770 w 3198607"/>
              <a:gd name="connsiteY57" fmla="*/ 1097280 h 2237591"/>
              <a:gd name="connsiteX58" fmla="*/ 1563445 w 3198607"/>
              <a:gd name="connsiteY58" fmla="*/ 978946 h 2237591"/>
              <a:gd name="connsiteX59" fmla="*/ 1255059 w 3198607"/>
              <a:gd name="connsiteY59" fmla="*/ 824753 h 2237591"/>
              <a:gd name="connsiteX60" fmla="*/ 871370 w 3198607"/>
              <a:gd name="connsiteY60" fmla="*/ 638287 h 2237591"/>
              <a:gd name="connsiteX61" fmla="*/ 573741 w 3198607"/>
              <a:gd name="connsiteY61" fmla="*/ 509196 h 2237591"/>
              <a:gd name="connsiteX62" fmla="*/ 362174 w 3198607"/>
              <a:gd name="connsiteY62" fmla="*/ 412377 h 2237591"/>
              <a:gd name="connsiteX63" fmla="*/ 147021 w 3198607"/>
              <a:gd name="connsiteY63" fmla="*/ 304800 h 2237591"/>
              <a:gd name="connsiteX64" fmla="*/ 121920 w 3198607"/>
              <a:gd name="connsiteY64" fmla="*/ 283285 h 2237591"/>
              <a:gd name="connsiteX65" fmla="*/ 68132 w 3198607"/>
              <a:gd name="connsiteY65" fmla="*/ 222325 h 2237591"/>
              <a:gd name="connsiteX66" fmla="*/ 0 w 3198607"/>
              <a:gd name="connsiteY66" fmla="*/ 143436 h 2237591"/>
              <a:gd name="connsiteX67" fmla="*/ 0 w 3198607"/>
              <a:gd name="connsiteY67" fmla="*/ 125506 h 2237591"/>
              <a:gd name="connsiteX68" fmla="*/ 100405 w 3198607"/>
              <a:gd name="connsiteY68" fmla="*/ 0 h 2237591"/>
              <a:gd name="connsiteX69" fmla="*/ 111163 w 3198607"/>
              <a:gd name="connsiteY69" fmla="*/ 3586 h 2237591"/>
              <a:gd name="connsiteX70" fmla="*/ 125506 w 3198607"/>
              <a:gd name="connsiteY70" fmla="*/ 14344 h 2237591"/>
              <a:gd name="connsiteX71" fmla="*/ 150607 w 3198607"/>
              <a:gd name="connsiteY71" fmla="*/ 57374 h 2237591"/>
              <a:gd name="connsiteX72" fmla="*/ 197224 w 3198607"/>
              <a:gd name="connsiteY72" fmla="*/ 111163 h 2237591"/>
              <a:gd name="connsiteX73" fmla="*/ 258184 w 3198607"/>
              <a:gd name="connsiteY73" fmla="*/ 175709 h 2237591"/>
              <a:gd name="connsiteX74" fmla="*/ 311972 w 3198607"/>
              <a:gd name="connsiteY74" fmla="*/ 215153 h 2237591"/>
              <a:gd name="connsiteX75" fmla="*/ 398033 w 3198607"/>
              <a:gd name="connsiteY75" fmla="*/ 261770 h 2237591"/>
              <a:gd name="connsiteX76" fmla="*/ 502024 w 3198607"/>
              <a:gd name="connsiteY76" fmla="*/ 304800 h 2237591"/>
              <a:gd name="connsiteX77" fmla="*/ 613186 w 3198607"/>
              <a:gd name="connsiteY77" fmla="*/ 355003 h 2237591"/>
              <a:gd name="connsiteX78" fmla="*/ 731520 w 3198607"/>
              <a:gd name="connsiteY78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34005 w 3198607"/>
              <a:gd name="connsiteY41" fmla="*/ 2076226 h 2237591"/>
              <a:gd name="connsiteX42" fmla="*/ 2244763 w 3198607"/>
              <a:gd name="connsiteY42" fmla="*/ 2036782 h 2237591"/>
              <a:gd name="connsiteX43" fmla="*/ 2287793 w 3198607"/>
              <a:gd name="connsiteY43" fmla="*/ 2015266 h 2237591"/>
              <a:gd name="connsiteX44" fmla="*/ 2409713 w 3198607"/>
              <a:gd name="connsiteY44" fmla="*/ 1986579 h 2237591"/>
              <a:gd name="connsiteX45" fmla="*/ 2617694 w 3198607"/>
              <a:gd name="connsiteY45" fmla="*/ 1918447 h 2237591"/>
              <a:gd name="connsiteX46" fmla="*/ 2746786 w 3198607"/>
              <a:gd name="connsiteY46" fmla="*/ 1861073 h 2237591"/>
              <a:gd name="connsiteX47" fmla="*/ 2779059 w 3198607"/>
              <a:gd name="connsiteY47" fmla="*/ 1839558 h 2237591"/>
              <a:gd name="connsiteX48" fmla="*/ 2796989 w 3198607"/>
              <a:gd name="connsiteY48" fmla="*/ 1810871 h 2237591"/>
              <a:gd name="connsiteX49" fmla="*/ 2800574 w 3198607"/>
              <a:gd name="connsiteY49" fmla="*/ 1775012 h 2237591"/>
              <a:gd name="connsiteX50" fmla="*/ 2793403 w 3198607"/>
              <a:gd name="connsiteY50" fmla="*/ 1746325 h 2237591"/>
              <a:gd name="connsiteX51" fmla="*/ 2771887 w 3198607"/>
              <a:gd name="connsiteY51" fmla="*/ 1706880 h 2237591"/>
              <a:gd name="connsiteX52" fmla="*/ 2743200 w 3198607"/>
              <a:gd name="connsiteY52" fmla="*/ 1681779 h 2237591"/>
              <a:gd name="connsiteX53" fmla="*/ 2678654 w 3198607"/>
              <a:gd name="connsiteY53" fmla="*/ 1635163 h 2237591"/>
              <a:gd name="connsiteX54" fmla="*/ 2427643 w 3198607"/>
              <a:gd name="connsiteY54" fmla="*/ 1473798 h 2237591"/>
              <a:gd name="connsiteX55" fmla="*/ 2183803 w 3198607"/>
              <a:gd name="connsiteY55" fmla="*/ 1323191 h 2237591"/>
              <a:gd name="connsiteX56" fmla="*/ 1785770 w 3198607"/>
              <a:gd name="connsiteY56" fmla="*/ 1097280 h 2237591"/>
              <a:gd name="connsiteX57" fmla="*/ 1563445 w 3198607"/>
              <a:gd name="connsiteY57" fmla="*/ 978946 h 2237591"/>
              <a:gd name="connsiteX58" fmla="*/ 1255059 w 3198607"/>
              <a:gd name="connsiteY58" fmla="*/ 824753 h 2237591"/>
              <a:gd name="connsiteX59" fmla="*/ 871370 w 3198607"/>
              <a:gd name="connsiteY59" fmla="*/ 638287 h 2237591"/>
              <a:gd name="connsiteX60" fmla="*/ 573741 w 3198607"/>
              <a:gd name="connsiteY60" fmla="*/ 509196 h 2237591"/>
              <a:gd name="connsiteX61" fmla="*/ 362174 w 3198607"/>
              <a:gd name="connsiteY61" fmla="*/ 412377 h 2237591"/>
              <a:gd name="connsiteX62" fmla="*/ 147021 w 3198607"/>
              <a:gd name="connsiteY62" fmla="*/ 304800 h 2237591"/>
              <a:gd name="connsiteX63" fmla="*/ 121920 w 3198607"/>
              <a:gd name="connsiteY63" fmla="*/ 283285 h 2237591"/>
              <a:gd name="connsiteX64" fmla="*/ 68132 w 3198607"/>
              <a:gd name="connsiteY64" fmla="*/ 222325 h 2237591"/>
              <a:gd name="connsiteX65" fmla="*/ 0 w 3198607"/>
              <a:gd name="connsiteY65" fmla="*/ 143436 h 2237591"/>
              <a:gd name="connsiteX66" fmla="*/ 0 w 3198607"/>
              <a:gd name="connsiteY66" fmla="*/ 125506 h 2237591"/>
              <a:gd name="connsiteX67" fmla="*/ 100405 w 3198607"/>
              <a:gd name="connsiteY67" fmla="*/ 0 h 2237591"/>
              <a:gd name="connsiteX68" fmla="*/ 111163 w 3198607"/>
              <a:gd name="connsiteY68" fmla="*/ 3586 h 2237591"/>
              <a:gd name="connsiteX69" fmla="*/ 125506 w 3198607"/>
              <a:gd name="connsiteY69" fmla="*/ 14344 h 2237591"/>
              <a:gd name="connsiteX70" fmla="*/ 150607 w 3198607"/>
              <a:gd name="connsiteY70" fmla="*/ 57374 h 2237591"/>
              <a:gd name="connsiteX71" fmla="*/ 197224 w 3198607"/>
              <a:gd name="connsiteY71" fmla="*/ 111163 h 2237591"/>
              <a:gd name="connsiteX72" fmla="*/ 258184 w 3198607"/>
              <a:gd name="connsiteY72" fmla="*/ 175709 h 2237591"/>
              <a:gd name="connsiteX73" fmla="*/ 311972 w 3198607"/>
              <a:gd name="connsiteY73" fmla="*/ 215153 h 2237591"/>
              <a:gd name="connsiteX74" fmla="*/ 398033 w 3198607"/>
              <a:gd name="connsiteY74" fmla="*/ 261770 h 2237591"/>
              <a:gd name="connsiteX75" fmla="*/ 502024 w 3198607"/>
              <a:gd name="connsiteY75" fmla="*/ 304800 h 2237591"/>
              <a:gd name="connsiteX76" fmla="*/ 613186 w 3198607"/>
              <a:gd name="connsiteY76" fmla="*/ 355003 h 2237591"/>
              <a:gd name="connsiteX77" fmla="*/ 731520 w 3198607"/>
              <a:gd name="connsiteY77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34005 w 3198607"/>
              <a:gd name="connsiteY41" fmla="*/ 2076226 h 2237591"/>
              <a:gd name="connsiteX42" fmla="*/ 2287793 w 3198607"/>
              <a:gd name="connsiteY42" fmla="*/ 2015266 h 2237591"/>
              <a:gd name="connsiteX43" fmla="*/ 2409713 w 3198607"/>
              <a:gd name="connsiteY43" fmla="*/ 1986579 h 2237591"/>
              <a:gd name="connsiteX44" fmla="*/ 2617694 w 3198607"/>
              <a:gd name="connsiteY44" fmla="*/ 1918447 h 2237591"/>
              <a:gd name="connsiteX45" fmla="*/ 2746786 w 3198607"/>
              <a:gd name="connsiteY45" fmla="*/ 1861073 h 2237591"/>
              <a:gd name="connsiteX46" fmla="*/ 2779059 w 3198607"/>
              <a:gd name="connsiteY46" fmla="*/ 1839558 h 2237591"/>
              <a:gd name="connsiteX47" fmla="*/ 2796989 w 3198607"/>
              <a:gd name="connsiteY47" fmla="*/ 1810871 h 2237591"/>
              <a:gd name="connsiteX48" fmla="*/ 2800574 w 3198607"/>
              <a:gd name="connsiteY48" fmla="*/ 1775012 h 2237591"/>
              <a:gd name="connsiteX49" fmla="*/ 2793403 w 3198607"/>
              <a:gd name="connsiteY49" fmla="*/ 1746325 h 2237591"/>
              <a:gd name="connsiteX50" fmla="*/ 2771887 w 3198607"/>
              <a:gd name="connsiteY50" fmla="*/ 1706880 h 2237591"/>
              <a:gd name="connsiteX51" fmla="*/ 2743200 w 3198607"/>
              <a:gd name="connsiteY51" fmla="*/ 1681779 h 2237591"/>
              <a:gd name="connsiteX52" fmla="*/ 2678654 w 3198607"/>
              <a:gd name="connsiteY52" fmla="*/ 1635163 h 2237591"/>
              <a:gd name="connsiteX53" fmla="*/ 2427643 w 3198607"/>
              <a:gd name="connsiteY53" fmla="*/ 1473798 h 2237591"/>
              <a:gd name="connsiteX54" fmla="*/ 2183803 w 3198607"/>
              <a:gd name="connsiteY54" fmla="*/ 1323191 h 2237591"/>
              <a:gd name="connsiteX55" fmla="*/ 1785770 w 3198607"/>
              <a:gd name="connsiteY55" fmla="*/ 1097280 h 2237591"/>
              <a:gd name="connsiteX56" fmla="*/ 1563445 w 3198607"/>
              <a:gd name="connsiteY56" fmla="*/ 978946 h 2237591"/>
              <a:gd name="connsiteX57" fmla="*/ 1255059 w 3198607"/>
              <a:gd name="connsiteY57" fmla="*/ 824753 h 2237591"/>
              <a:gd name="connsiteX58" fmla="*/ 871370 w 3198607"/>
              <a:gd name="connsiteY58" fmla="*/ 638287 h 2237591"/>
              <a:gd name="connsiteX59" fmla="*/ 573741 w 3198607"/>
              <a:gd name="connsiteY59" fmla="*/ 509196 h 2237591"/>
              <a:gd name="connsiteX60" fmla="*/ 362174 w 3198607"/>
              <a:gd name="connsiteY60" fmla="*/ 412377 h 2237591"/>
              <a:gd name="connsiteX61" fmla="*/ 147021 w 3198607"/>
              <a:gd name="connsiteY61" fmla="*/ 304800 h 2237591"/>
              <a:gd name="connsiteX62" fmla="*/ 121920 w 3198607"/>
              <a:gd name="connsiteY62" fmla="*/ 283285 h 2237591"/>
              <a:gd name="connsiteX63" fmla="*/ 68132 w 3198607"/>
              <a:gd name="connsiteY63" fmla="*/ 222325 h 2237591"/>
              <a:gd name="connsiteX64" fmla="*/ 0 w 3198607"/>
              <a:gd name="connsiteY64" fmla="*/ 143436 h 2237591"/>
              <a:gd name="connsiteX65" fmla="*/ 0 w 3198607"/>
              <a:gd name="connsiteY65" fmla="*/ 125506 h 2237591"/>
              <a:gd name="connsiteX66" fmla="*/ 100405 w 3198607"/>
              <a:gd name="connsiteY66" fmla="*/ 0 h 2237591"/>
              <a:gd name="connsiteX67" fmla="*/ 111163 w 3198607"/>
              <a:gd name="connsiteY67" fmla="*/ 3586 h 2237591"/>
              <a:gd name="connsiteX68" fmla="*/ 125506 w 3198607"/>
              <a:gd name="connsiteY68" fmla="*/ 14344 h 2237591"/>
              <a:gd name="connsiteX69" fmla="*/ 150607 w 3198607"/>
              <a:gd name="connsiteY69" fmla="*/ 57374 h 2237591"/>
              <a:gd name="connsiteX70" fmla="*/ 197224 w 3198607"/>
              <a:gd name="connsiteY70" fmla="*/ 111163 h 2237591"/>
              <a:gd name="connsiteX71" fmla="*/ 258184 w 3198607"/>
              <a:gd name="connsiteY71" fmla="*/ 175709 h 2237591"/>
              <a:gd name="connsiteX72" fmla="*/ 311972 w 3198607"/>
              <a:gd name="connsiteY72" fmla="*/ 215153 h 2237591"/>
              <a:gd name="connsiteX73" fmla="*/ 398033 w 3198607"/>
              <a:gd name="connsiteY73" fmla="*/ 261770 h 2237591"/>
              <a:gd name="connsiteX74" fmla="*/ 502024 w 3198607"/>
              <a:gd name="connsiteY74" fmla="*/ 304800 h 2237591"/>
              <a:gd name="connsiteX75" fmla="*/ 613186 w 3198607"/>
              <a:gd name="connsiteY75" fmla="*/ 355003 h 2237591"/>
              <a:gd name="connsiteX76" fmla="*/ 731520 w 3198607"/>
              <a:gd name="connsiteY76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87793 w 3198607"/>
              <a:gd name="connsiteY41" fmla="*/ 2015266 h 2237591"/>
              <a:gd name="connsiteX42" fmla="*/ 2409713 w 3198607"/>
              <a:gd name="connsiteY42" fmla="*/ 1986579 h 2237591"/>
              <a:gd name="connsiteX43" fmla="*/ 2617694 w 3198607"/>
              <a:gd name="connsiteY43" fmla="*/ 1918447 h 2237591"/>
              <a:gd name="connsiteX44" fmla="*/ 2746786 w 3198607"/>
              <a:gd name="connsiteY44" fmla="*/ 1861073 h 2237591"/>
              <a:gd name="connsiteX45" fmla="*/ 2779059 w 3198607"/>
              <a:gd name="connsiteY45" fmla="*/ 1839558 h 2237591"/>
              <a:gd name="connsiteX46" fmla="*/ 2796989 w 3198607"/>
              <a:gd name="connsiteY46" fmla="*/ 1810871 h 2237591"/>
              <a:gd name="connsiteX47" fmla="*/ 2800574 w 3198607"/>
              <a:gd name="connsiteY47" fmla="*/ 1775012 h 2237591"/>
              <a:gd name="connsiteX48" fmla="*/ 2793403 w 3198607"/>
              <a:gd name="connsiteY48" fmla="*/ 1746325 h 2237591"/>
              <a:gd name="connsiteX49" fmla="*/ 2771887 w 3198607"/>
              <a:gd name="connsiteY49" fmla="*/ 1706880 h 2237591"/>
              <a:gd name="connsiteX50" fmla="*/ 2743200 w 3198607"/>
              <a:gd name="connsiteY50" fmla="*/ 1681779 h 2237591"/>
              <a:gd name="connsiteX51" fmla="*/ 2678654 w 3198607"/>
              <a:gd name="connsiteY51" fmla="*/ 1635163 h 2237591"/>
              <a:gd name="connsiteX52" fmla="*/ 2427643 w 3198607"/>
              <a:gd name="connsiteY52" fmla="*/ 1473798 h 2237591"/>
              <a:gd name="connsiteX53" fmla="*/ 2183803 w 3198607"/>
              <a:gd name="connsiteY53" fmla="*/ 1323191 h 2237591"/>
              <a:gd name="connsiteX54" fmla="*/ 1785770 w 3198607"/>
              <a:gd name="connsiteY54" fmla="*/ 1097280 h 2237591"/>
              <a:gd name="connsiteX55" fmla="*/ 1563445 w 3198607"/>
              <a:gd name="connsiteY55" fmla="*/ 978946 h 2237591"/>
              <a:gd name="connsiteX56" fmla="*/ 1255059 w 3198607"/>
              <a:gd name="connsiteY56" fmla="*/ 824753 h 2237591"/>
              <a:gd name="connsiteX57" fmla="*/ 871370 w 3198607"/>
              <a:gd name="connsiteY57" fmla="*/ 638287 h 2237591"/>
              <a:gd name="connsiteX58" fmla="*/ 573741 w 3198607"/>
              <a:gd name="connsiteY58" fmla="*/ 509196 h 2237591"/>
              <a:gd name="connsiteX59" fmla="*/ 362174 w 3198607"/>
              <a:gd name="connsiteY59" fmla="*/ 412377 h 2237591"/>
              <a:gd name="connsiteX60" fmla="*/ 147021 w 3198607"/>
              <a:gd name="connsiteY60" fmla="*/ 304800 h 2237591"/>
              <a:gd name="connsiteX61" fmla="*/ 121920 w 3198607"/>
              <a:gd name="connsiteY61" fmla="*/ 283285 h 2237591"/>
              <a:gd name="connsiteX62" fmla="*/ 68132 w 3198607"/>
              <a:gd name="connsiteY62" fmla="*/ 222325 h 2237591"/>
              <a:gd name="connsiteX63" fmla="*/ 0 w 3198607"/>
              <a:gd name="connsiteY63" fmla="*/ 143436 h 2237591"/>
              <a:gd name="connsiteX64" fmla="*/ 0 w 3198607"/>
              <a:gd name="connsiteY64" fmla="*/ 125506 h 2237591"/>
              <a:gd name="connsiteX65" fmla="*/ 100405 w 3198607"/>
              <a:gd name="connsiteY65" fmla="*/ 0 h 2237591"/>
              <a:gd name="connsiteX66" fmla="*/ 111163 w 3198607"/>
              <a:gd name="connsiteY66" fmla="*/ 3586 h 2237591"/>
              <a:gd name="connsiteX67" fmla="*/ 125506 w 3198607"/>
              <a:gd name="connsiteY67" fmla="*/ 14344 h 2237591"/>
              <a:gd name="connsiteX68" fmla="*/ 150607 w 3198607"/>
              <a:gd name="connsiteY68" fmla="*/ 57374 h 2237591"/>
              <a:gd name="connsiteX69" fmla="*/ 197224 w 3198607"/>
              <a:gd name="connsiteY69" fmla="*/ 111163 h 2237591"/>
              <a:gd name="connsiteX70" fmla="*/ 258184 w 3198607"/>
              <a:gd name="connsiteY70" fmla="*/ 175709 h 2237591"/>
              <a:gd name="connsiteX71" fmla="*/ 311972 w 3198607"/>
              <a:gd name="connsiteY71" fmla="*/ 215153 h 2237591"/>
              <a:gd name="connsiteX72" fmla="*/ 398033 w 3198607"/>
              <a:gd name="connsiteY72" fmla="*/ 261770 h 2237591"/>
              <a:gd name="connsiteX73" fmla="*/ 502024 w 3198607"/>
              <a:gd name="connsiteY73" fmla="*/ 304800 h 2237591"/>
              <a:gd name="connsiteX74" fmla="*/ 613186 w 3198607"/>
              <a:gd name="connsiteY74" fmla="*/ 355003 h 2237591"/>
              <a:gd name="connsiteX75" fmla="*/ 731520 w 3198607"/>
              <a:gd name="connsiteY75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87793 w 3198607"/>
              <a:gd name="connsiteY40" fmla="*/ 2015266 h 2237591"/>
              <a:gd name="connsiteX41" fmla="*/ 2409713 w 3198607"/>
              <a:gd name="connsiteY41" fmla="*/ 1986579 h 2237591"/>
              <a:gd name="connsiteX42" fmla="*/ 2617694 w 3198607"/>
              <a:gd name="connsiteY42" fmla="*/ 1918447 h 2237591"/>
              <a:gd name="connsiteX43" fmla="*/ 2746786 w 3198607"/>
              <a:gd name="connsiteY43" fmla="*/ 1861073 h 2237591"/>
              <a:gd name="connsiteX44" fmla="*/ 2779059 w 3198607"/>
              <a:gd name="connsiteY44" fmla="*/ 1839558 h 2237591"/>
              <a:gd name="connsiteX45" fmla="*/ 2796989 w 3198607"/>
              <a:gd name="connsiteY45" fmla="*/ 1810871 h 2237591"/>
              <a:gd name="connsiteX46" fmla="*/ 2800574 w 3198607"/>
              <a:gd name="connsiteY46" fmla="*/ 1775012 h 2237591"/>
              <a:gd name="connsiteX47" fmla="*/ 2793403 w 3198607"/>
              <a:gd name="connsiteY47" fmla="*/ 1746325 h 2237591"/>
              <a:gd name="connsiteX48" fmla="*/ 2771887 w 3198607"/>
              <a:gd name="connsiteY48" fmla="*/ 1706880 h 2237591"/>
              <a:gd name="connsiteX49" fmla="*/ 2743200 w 3198607"/>
              <a:gd name="connsiteY49" fmla="*/ 1681779 h 2237591"/>
              <a:gd name="connsiteX50" fmla="*/ 2678654 w 3198607"/>
              <a:gd name="connsiteY50" fmla="*/ 1635163 h 2237591"/>
              <a:gd name="connsiteX51" fmla="*/ 2427643 w 3198607"/>
              <a:gd name="connsiteY51" fmla="*/ 1473798 h 2237591"/>
              <a:gd name="connsiteX52" fmla="*/ 2183803 w 3198607"/>
              <a:gd name="connsiteY52" fmla="*/ 1323191 h 2237591"/>
              <a:gd name="connsiteX53" fmla="*/ 1785770 w 3198607"/>
              <a:gd name="connsiteY53" fmla="*/ 1097280 h 2237591"/>
              <a:gd name="connsiteX54" fmla="*/ 1563445 w 3198607"/>
              <a:gd name="connsiteY54" fmla="*/ 978946 h 2237591"/>
              <a:gd name="connsiteX55" fmla="*/ 1255059 w 3198607"/>
              <a:gd name="connsiteY55" fmla="*/ 824753 h 2237591"/>
              <a:gd name="connsiteX56" fmla="*/ 871370 w 3198607"/>
              <a:gd name="connsiteY56" fmla="*/ 638287 h 2237591"/>
              <a:gd name="connsiteX57" fmla="*/ 573741 w 3198607"/>
              <a:gd name="connsiteY57" fmla="*/ 509196 h 2237591"/>
              <a:gd name="connsiteX58" fmla="*/ 362174 w 3198607"/>
              <a:gd name="connsiteY58" fmla="*/ 412377 h 2237591"/>
              <a:gd name="connsiteX59" fmla="*/ 147021 w 3198607"/>
              <a:gd name="connsiteY59" fmla="*/ 304800 h 2237591"/>
              <a:gd name="connsiteX60" fmla="*/ 121920 w 3198607"/>
              <a:gd name="connsiteY60" fmla="*/ 283285 h 2237591"/>
              <a:gd name="connsiteX61" fmla="*/ 68132 w 3198607"/>
              <a:gd name="connsiteY61" fmla="*/ 222325 h 2237591"/>
              <a:gd name="connsiteX62" fmla="*/ 0 w 3198607"/>
              <a:gd name="connsiteY62" fmla="*/ 143436 h 2237591"/>
              <a:gd name="connsiteX63" fmla="*/ 0 w 3198607"/>
              <a:gd name="connsiteY63" fmla="*/ 125506 h 2237591"/>
              <a:gd name="connsiteX64" fmla="*/ 100405 w 3198607"/>
              <a:gd name="connsiteY64" fmla="*/ 0 h 2237591"/>
              <a:gd name="connsiteX65" fmla="*/ 111163 w 3198607"/>
              <a:gd name="connsiteY65" fmla="*/ 3586 h 2237591"/>
              <a:gd name="connsiteX66" fmla="*/ 125506 w 3198607"/>
              <a:gd name="connsiteY66" fmla="*/ 14344 h 2237591"/>
              <a:gd name="connsiteX67" fmla="*/ 150607 w 3198607"/>
              <a:gd name="connsiteY67" fmla="*/ 57374 h 2237591"/>
              <a:gd name="connsiteX68" fmla="*/ 197224 w 3198607"/>
              <a:gd name="connsiteY68" fmla="*/ 111163 h 2237591"/>
              <a:gd name="connsiteX69" fmla="*/ 258184 w 3198607"/>
              <a:gd name="connsiteY69" fmla="*/ 175709 h 2237591"/>
              <a:gd name="connsiteX70" fmla="*/ 311972 w 3198607"/>
              <a:gd name="connsiteY70" fmla="*/ 215153 h 2237591"/>
              <a:gd name="connsiteX71" fmla="*/ 398033 w 3198607"/>
              <a:gd name="connsiteY71" fmla="*/ 261770 h 2237591"/>
              <a:gd name="connsiteX72" fmla="*/ 502024 w 3198607"/>
              <a:gd name="connsiteY72" fmla="*/ 304800 h 2237591"/>
              <a:gd name="connsiteX73" fmla="*/ 613186 w 3198607"/>
              <a:gd name="connsiteY73" fmla="*/ 355003 h 2237591"/>
              <a:gd name="connsiteX74" fmla="*/ 731520 w 3198607"/>
              <a:gd name="connsiteY74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7793 w 3198607"/>
              <a:gd name="connsiteY39" fmla="*/ 2015266 h 2237591"/>
              <a:gd name="connsiteX40" fmla="*/ 2409713 w 3198607"/>
              <a:gd name="connsiteY40" fmla="*/ 1986579 h 2237591"/>
              <a:gd name="connsiteX41" fmla="*/ 2617694 w 3198607"/>
              <a:gd name="connsiteY41" fmla="*/ 1918447 h 2237591"/>
              <a:gd name="connsiteX42" fmla="*/ 2746786 w 3198607"/>
              <a:gd name="connsiteY42" fmla="*/ 1861073 h 2237591"/>
              <a:gd name="connsiteX43" fmla="*/ 2779059 w 3198607"/>
              <a:gd name="connsiteY43" fmla="*/ 1839558 h 2237591"/>
              <a:gd name="connsiteX44" fmla="*/ 2796989 w 3198607"/>
              <a:gd name="connsiteY44" fmla="*/ 1810871 h 2237591"/>
              <a:gd name="connsiteX45" fmla="*/ 2800574 w 3198607"/>
              <a:gd name="connsiteY45" fmla="*/ 1775012 h 2237591"/>
              <a:gd name="connsiteX46" fmla="*/ 2793403 w 3198607"/>
              <a:gd name="connsiteY46" fmla="*/ 1746325 h 2237591"/>
              <a:gd name="connsiteX47" fmla="*/ 2771887 w 3198607"/>
              <a:gd name="connsiteY47" fmla="*/ 1706880 h 2237591"/>
              <a:gd name="connsiteX48" fmla="*/ 2743200 w 3198607"/>
              <a:gd name="connsiteY48" fmla="*/ 1681779 h 2237591"/>
              <a:gd name="connsiteX49" fmla="*/ 2678654 w 3198607"/>
              <a:gd name="connsiteY49" fmla="*/ 1635163 h 2237591"/>
              <a:gd name="connsiteX50" fmla="*/ 2427643 w 3198607"/>
              <a:gd name="connsiteY50" fmla="*/ 1473798 h 2237591"/>
              <a:gd name="connsiteX51" fmla="*/ 2183803 w 3198607"/>
              <a:gd name="connsiteY51" fmla="*/ 1323191 h 2237591"/>
              <a:gd name="connsiteX52" fmla="*/ 1785770 w 3198607"/>
              <a:gd name="connsiteY52" fmla="*/ 1097280 h 2237591"/>
              <a:gd name="connsiteX53" fmla="*/ 1563445 w 3198607"/>
              <a:gd name="connsiteY53" fmla="*/ 978946 h 2237591"/>
              <a:gd name="connsiteX54" fmla="*/ 1255059 w 3198607"/>
              <a:gd name="connsiteY54" fmla="*/ 824753 h 2237591"/>
              <a:gd name="connsiteX55" fmla="*/ 871370 w 3198607"/>
              <a:gd name="connsiteY55" fmla="*/ 638287 h 2237591"/>
              <a:gd name="connsiteX56" fmla="*/ 573741 w 3198607"/>
              <a:gd name="connsiteY56" fmla="*/ 509196 h 2237591"/>
              <a:gd name="connsiteX57" fmla="*/ 362174 w 3198607"/>
              <a:gd name="connsiteY57" fmla="*/ 412377 h 2237591"/>
              <a:gd name="connsiteX58" fmla="*/ 147021 w 3198607"/>
              <a:gd name="connsiteY58" fmla="*/ 304800 h 2237591"/>
              <a:gd name="connsiteX59" fmla="*/ 121920 w 3198607"/>
              <a:gd name="connsiteY59" fmla="*/ 283285 h 2237591"/>
              <a:gd name="connsiteX60" fmla="*/ 68132 w 3198607"/>
              <a:gd name="connsiteY60" fmla="*/ 222325 h 2237591"/>
              <a:gd name="connsiteX61" fmla="*/ 0 w 3198607"/>
              <a:gd name="connsiteY61" fmla="*/ 143436 h 2237591"/>
              <a:gd name="connsiteX62" fmla="*/ 0 w 3198607"/>
              <a:gd name="connsiteY62" fmla="*/ 125506 h 2237591"/>
              <a:gd name="connsiteX63" fmla="*/ 100405 w 3198607"/>
              <a:gd name="connsiteY63" fmla="*/ 0 h 2237591"/>
              <a:gd name="connsiteX64" fmla="*/ 111163 w 3198607"/>
              <a:gd name="connsiteY64" fmla="*/ 3586 h 2237591"/>
              <a:gd name="connsiteX65" fmla="*/ 125506 w 3198607"/>
              <a:gd name="connsiteY65" fmla="*/ 14344 h 2237591"/>
              <a:gd name="connsiteX66" fmla="*/ 150607 w 3198607"/>
              <a:gd name="connsiteY66" fmla="*/ 57374 h 2237591"/>
              <a:gd name="connsiteX67" fmla="*/ 197224 w 3198607"/>
              <a:gd name="connsiteY67" fmla="*/ 111163 h 2237591"/>
              <a:gd name="connsiteX68" fmla="*/ 258184 w 3198607"/>
              <a:gd name="connsiteY68" fmla="*/ 175709 h 2237591"/>
              <a:gd name="connsiteX69" fmla="*/ 311972 w 3198607"/>
              <a:gd name="connsiteY69" fmla="*/ 215153 h 2237591"/>
              <a:gd name="connsiteX70" fmla="*/ 398033 w 3198607"/>
              <a:gd name="connsiteY70" fmla="*/ 261770 h 2237591"/>
              <a:gd name="connsiteX71" fmla="*/ 502024 w 3198607"/>
              <a:gd name="connsiteY71" fmla="*/ 304800 h 2237591"/>
              <a:gd name="connsiteX72" fmla="*/ 613186 w 3198607"/>
              <a:gd name="connsiteY72" fmla="*/ 355003 h 2237591"/>
              <a:gd name="connsiteX73" fmla="*/ 731520 w 3198607"/>
              <a:gd name="connsiteY73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409713 w 3198607"/>
              <a:gd name="connsiteY39" fmla="*/ 1986579 h 2237591"/>
              <a:gd name="connsiteX40" fmla="*/ 2617694 w 3198607"/>
              <a:gd name="connsiteY40" fmla="*/ 1918447 h 2237591"/>
              <a:gd name="connsiteX41" fmla="*/ 2746786 w 3198607"/>
              <a:gd name="connsiteY41" fmla="*/ 1861073 h 2237591"/>
              <a:gd name="connsiteX42" fmla="*/ 2779059 w 3198607"/>
              <a:gd name="connsiteY42" fmla="*/ 1839558 h 2237591"/>
              <a:gd name="connsiteX43" fmla="*/ 2796989 w 3198607"/>
              <a:gd name="connsiteY43" fmla="*/ 1810871 h 2237591"/>
              <a:gd name="connsiteX44" fmla="*/ 2800574 w 3198607"/>
              <a:gd name="connsiteY44" fmla="*/ 1775012 h 2237591"/>
              <a:gd name="connsiteX45" fmla="*/ 2793403 w 3198607"/>
              <a:gd name="connsiteY45" fmla="*/ 1746325 h 2237591"/>
              <a:gd name="connsiteX46" fmla="*/ 2771887 w 3198607"/>
              <a:gd name="connsiteY46" fmla="*/ 1706880 h 2237591"/>
              <a:gd name="connsiteX47" fmla="*/ 2743200 w 3198607"/>
              <a:gd name="connsiteY47" fmla="*/ 1681779 h 2237591"/>
              <a:gd name="connsiteX48" fmla="*/ 2678654 w 3198607"/>
              <a:gd name="connsiteY48" fmla="*/ 1635163 h 2237591"/>
              <a:gd name="connsiteX49" fmla="*/ 2427643 w 3198607"/>
              <a:gd name="connsiteY49" fmla="*/ 1473798 h 2237591"/>
              <a:gd name="connsiteX50" fmla="*/ 2183803 w 3198607"/>
              <a:gd name="connsiteY50" fmla="*/ 1323191 h 2237591"/>
              <a:gd name="connsiteX51" fmla="*/ 1785770 w 3198607"/>
              <a:gd name="connsiteY51" fmla="*/ 1097280 h 2237591"/>
              <a:gd name="connsiteX52" fmla="*/ 1563445 w 3198607"/>
              <a:gd name="connsiteY52" fmla="*/ 978946 h 2237591"/>
              <a:gd name="connsiteX53" fmla="*/ 1255059 w 3198607"/>
              <a:gd name="connsiteY53" fmla="*/ 824753 h 2237591"/>
              <a:gd name="connsiteX54" fmla="*/ 871370 w 3198607"/>
              <a:gd name="connsiteY54" fmla="*/ 638287 h 2237591"/>
              <a:gd name="connsiteX55" fmla="*/ 573741 w 3198607"/>
              <a:gd name="connsiteY55" fmla="*/ 509196 h 2237591"/>
              <a:gd name="connsiteX56" fmla="*/ 362174 w 3198607"/>
              <a:gd name="connsiteY56" fmla="*/ 412377 h 2237591"/>
              <a:gd name="connsiteX57" fmla="*/ 147021 w 3198607"/>
              <a:gd name="connsiteY57" fmla="*/ 304800 h 2237591"/>
              <a:gd name="connsiteX58" fmla="*/ 121920 w 3198607"/>
              <a:gd name="connsiteY58" fmla="*/ 283285 h 2237591"/>
              <a:gd name="connsiteX59" fmla="*/ 68132 w 3198607"/>
              <a:gd name="connsiteY59" fmla="*/ 222325 h 2237591"/>
              <a:gd name="connsiteX60" fmla="*/ 0 w 3198607"/>
              <a:gd name="connsiteY60" fmla="*/ 143436 h 2237591"/>
              <a:gd name="connsiteX61" fmla="*/ 0 w 3198607"/>
              <a:gd name="connsiteY61" fmla="*/ 125506 h 2237591"/>
              <a:gd name="connsiteX62" fmla="*/ 100405 w 3198607"/>
              <a:gd name="connsiteY62" fmla="*/ 0 h 2237591"/>
              <a:gd name="connsiteX63" fmla="*/ 111163 w 3198607"/>
              <a:gd name="connsiteY63" fmla="*/ 3586 h 2237591"/>
              <a:gd name="connsiteX64" fmla="*/ 125506 w 3198607"/>
              <a:gd name="connsiteY64" fmla="*/ 14344 h 2237591"/>
              <a:gd name="connsiteX65" fmla="*/ 150607 w 3198607"/>
              <a:gd name="connsiteY65" fmla="*/ 57374 h 2237591"/>
              <a:gd name="connsiteX66" fmla="*/ 197224 w 3198607"/>
              <a:gd name="connsiteY66" fmla="*/ 111163 h 2237591"/>
              <a:gd name="connsiteX67" fmla="*/ 258184 w 3198607"/>
              <a:gd name="connsiteY67" fmla="*/ 175709 h 2237591"/>
              <a:gd name="connsiteX68" fmla="*/ 311972 w 3198607"/>
              <a:gd name="connsiteY68" fmla="*/ 215153 h 2237591"/>
              <a:gd name="connsiteX69" fmla="*/ 398033 w 3198607"/>
              <a:gd name="connsiteY69" fmla="*/ 261770 h 2237591"/>
              <a:gd name="connsiteX70" fmla="*/ 502024 w 3198607"/>
              <a:gd name="connsiteY70" fmla="*/ 304800 h 2237591"/>
              <a:gd name="connsiteX71" fmla="*/ 613186 w 3198607"/>
              <a:gd name="connsiteY71" fmla="*/ 355003 h 2237591"/>
              <a:gd name="connsiteX72" fmla="*/ 731520 w 3198607"/>
              <a:gd name="connsiteY72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617694 w 3198607"/>
              <a:gd name="connsiteY39" fmla="*/ 1918447 h 2237591"/>
              <a:gd name="connsiteX40" fmla="*/ 2746786 w 3198607"/>
              <a:gd name="connsiteY40" fmla="*/ 1861073 h 2237591"/>
              <a:gd name="connsiteX41" fmla="*/ 2779059 w 3198607"/>
              <a:gd name="connsiteY41" fmla="*/ 1839558 h 2237591"/>
              <a:gd name="connsiteX42" fmla="*/ 2796989 w 3198607"/>
              <a:gd name="connsiteY42" fmla="*/ 1810871 h 2237591"/>
              <a:gd name="connsiteX43" fmla="*/ 2800574 w 3198607"/>
              <a:gd name="connsiteY43" fmla="*/ 1775012 h 2237591"/>
              <a:gd name="connsiteX44" fmla="*/ 2793403 w 3198607"/>
              <a:gd name="connsiteY44" fmla="*/ 1746325 h 2237591"/>
              <a:gd name="connsiteX45" fmla="*/ 2771887 w 3198607"/>
              <a:gd name="connsiteY45" fmla="*/ 1706880 h 2237591"/>
              <a:gd name="connsiteX46" fmla="*/ 2743200 w 3198607"/>
              <a:gd name="connsiteY46" fmla="*/ 1681779 h 2237591"/>
              <a:gd name="connsiteX47" fmla="*/ 2678654 w 3198607"/>
              <a:gd name="connsiteY47" fmla="*/ 1635163 h 2237591"/>
              <a:gd name="connsiteX48" fmla="*/ 2427643 w 3198607"/>
              <a:gd name="connsiteY48" fmla="*/ 1473798 h 2237591"/>
              <a:gd name="connsiteX49" fmla="*/ 2183803 w 3198607"/>
              <a:gd name="connsiteY49" fmla="*/ 1323191 h 2237591"/>
              <a:gd name="connsiteX50" fmla="*/ 1785770 w 3198607"/>
              <a:gd name="connsiteY50" fmla="*/ 1097280 h 2237591"/>
              <a:gd name="connsiteX51" fmla="*/ 1563445 w 3198607"/>
              <a:gd name="connsiteY51" fmla="*/ 978946 h 2237591"/>
              <a:gd name="connsiteX52" fmla="*/ 1255059 w 3198607"/>
              <a:gd name="connsiteY52" fmla="*/ 824753 h 2237591"/>
              <a:gd name="connsiteX53" fmla="*/ 871370 w 3198607"/>
              <a:gd name="connsiteY53" fmla="*/ 638287 h 2237591"/>
              <a:gd name="connsiteX54" fmla="*/ 573741 w 3198607"/>
              <a:gd name="connsiteY54" fmla="*/ 509196 h 2237591"/>
              <a:gd name="connsiteX55" fmla="*/ 362174 w 3198607"/>
              <a:gd name="connsiteY55" fmla="*/ 412377 h 2237591"/>
              <a:gd name="connsiteX56" fmla="*/ 147021 w 3198607"/>
              <a:gd name="connsiteY56" fmla="*/ 304800 h 2237591"/>
              <a:gd name="connsiteX57" fmla="*/ 121920 w 3198607"/>
              <a:gd name="connsiteY57" fmla="*/ 283285 h 2237591"/>
              <a:gd name="connsiteX58" fmla="*/ 68132 w 3198607"/>
              <a:gd name="connsiteY58" fmla="*/ 222325 h 2237591"/>
              <a:gd name="connsiteX59" fmla="*/ 0 w 3198607"/>
              <a:gd name="connsiteY59" fmla="*/ 143436 h 2237591"/>
              <a:gd name="connsiteX60" fmla="*/ 0 w 3198607"/>
              <a:gd name="connsiteY60" fmla="*/ 125506 h 2237591"/>
              <a:gd name="connsiteX61" fmla="*/ 100405 w 3198607"/>
              <a:gd name="connsiteY61" fmla="*/ 0 h 2237591"/>
              <a:gd name="connsiteX62" fmla="*/ 111163 w 3198607"/>
              <a:gd name="connsiteY62" fmla="*/ 3586 h 2237591"/>
              <a:gd name="connsiteX63" fmla="*/ 125506 w 3198607"/>
              <a:gd name="connsiteY63" fmla="*/ 14344 h 2237591"/>
              <a:gd name="connsiteX64" fmla="*/ 150607 w 3198607"/>
              <a:gd name="connsiteY64" fmla="*/ 57374 h 2237591"/>
              <a:gd name="connsiteX65" fmla="*/ 197224 w 3198607"/>
              <a:gd name="connsiteY65" fmla="*/ 111163 h 2237591"/>
              <a:gd name="connsiteX66" fmla="*/ 258184 w 3198607"/>
              <a:gd name="connsiteY66" fmla="*/ 175709 h 2237591"/>
              <a:gd name="connsiteX67" fmla="*/ 311972 w 3198607"/>
              <a:gd name="connsiteY67" fmla="*/ 215153 h 2237591"/>
              <a:gd name="connsiteX68" fmla="*/ 398033 w 3198607"/>
              <a:gd name="connsiteY68" fmla="*/ 261770 h 2237591"/>
              <a:gd name="connsiteX69" fmla="*/ 502024 w 3198607"/>
              <a:gd name="connsiteY69" fmla="*/ 304800 h 2237591"/>
              <a:gd name="connsiteX70" fmla="*/ 613186 w 3198607"/>
              <a:gd name="connsiteY70" fmla="*/ 355003 h 2237591"/>
              <a:gd name="connsiteX71" fmla="*/ 731520 w 3198607"/>
              <a:gd name="connsiteY71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617694 w 3198607"/>
              <a:gd name="connsiteY38" fmla="*/ 1918447 h 2237591"/>
              <a:gd name="connsiteX39" fmla="*/ 2746786 w 3198607"/>
              <a:gd name="connsiteY39" fmla="*/ 1861073 h 2237591"/>
              <a:gd name="connsiteX40" fmla="*/ 2779059 w 3198607"/>
              <a:gd name="connsiteY40" fmla="*/ 1839558 h 2237591"/>
              <a:gd name="connsiteX41" fmla="*/ 2796989 w 3198607"/>
              <a:gd name="connsiteY41" fmla="*/ 1810871 h 2237591"/>
              <a:gd name="connsiteX42" fmla="*/ 2800574 w 3198607"/>
              <a:gd name="connsiteY42" fmla="*/ 1775012 h 2237591"/>
              <a:gd name="connsiteX43" fmla="*/ 2793403 w 3198607"/>
              <a:gd name="connsiteY43" fmla="*/ 1746325 h 2237591"/>
              <a:gd name="connsiteX44" fmla="*/ 2771887 w 3198607"/>
              <a:gd name="connsiteY44" fmla="*/ 1706880 h 2237591"/>
              <a:gd name="connsiteX45" fmla="*/ 2743200 w 3198607"/>
              <a:gd name="connsiteY45" fmla="*/ 1681779 h 2237591"/>
              <a:gd name="connsiteX46" fmla="*/ 2678654 w 3198607"/>
              <a:gd name="connsiteY46" fmla="*/ 1635163 h 2237591"/>
              <a:gd name="connsiteX47" fmla="*/ 2427643 w 3198607"/>
              <a:gd name="connsiteY47" fmla="*/ 1473798 h 2237591"/>
              <a:gd name="connsiteX48" fmla="*/ 2183803 w 3198607"/>
              <a:gd name="connsiteY48" fmla="*/ 1323191 h 2237591"/>
              <a:gd name="connsiteX49" fmla="*/ 1785770 w 3198607"/>
              <a:gd name="connsiteY49" fmla="*/ 1097280 h 2237591"/>
              <a:gd name="connsiteX50" fmla="*/ 1563445 w 3198607"/>
              <a:gd name="connsiteY50" fmla="*/ 978946 h 2237591"/>
              <a:gd name="connsiteX51" fmla="*/ 1255059 w 3198607"/>
              <a:gd name="connsiteY51" fmla="*/ 824753 h 2237591"/>
              <a:gd name="connsiteX52" fmla="*/ 871370 w 3198607"/>
              <a:gd name="connsiteY52" fmla="*/ 638287 h 2237591"/>
              <a:gd name="connsiteX53" fmla="*/ 573741 w 3198607"/>
              <a:gd name="connsiteY53" fmla="*/ 509196 h 2237591"/>
              <a:gd name="connsiteX54" fmla="*/ 362174 w 3198607"/>
              <a:gd name="connsiteY54" fmla="*/ 412377 h 2237591"/>
              <a:gd name="connsiteX55" fmla="*/ 147021 w 3198607"/>
              <a:gd name="connsiteY55" fmla="*/ 304800 h 2237591"/>
              <a:gd name="connsiteX56" fmla="*/ 121920 w 3198607"/>
              <a:gd name="connsiteY56" fmla="*/ 283285 h 2237591"/>
              <a:gd name="connsiteX57" fmla="*/ 68132 w 3198607"/>
              <a:gd name="connsiteY57" fmla="*/ 222325 h 2237591"/>
              <a:gd name="connsiteX58" fmla="*/ 0 w 3198607"/>
              <a:gd name="connsiteY58" fmla="*/ 143436 h 2237591"/>
              <a:gd name="connsiteX59" fmla="*/ 0 w 3198607"/>
              <a:gd name="connsiteY59" fmla="*/ 125506 h 2237591"/>
              <a:gd name="connsiteX60" fmla="*/ 100405 w 3198607"/>
              <a:gd name="connsiteY60" fmla="*/ 0 h 2237591"/>
              <a:gd name="connsiteX61" fmla="*/ 111163 w 3198607"/>
              <a:gd name="connsiteY61" fmla="*/ 3586 h 2237591"/>
              <a:gd name="connsiteX62" fmla="*/ 125506 w 3198607"/>
              <a:gd name="connsiteY62" fmla="*/ 14344 h 2237591"/>
              <a:gd name="connsiteX63" fmla="*/ 150607 w 3198607"/>
              <a:gd name="connsiteY63" fmla="*/ 57374 h 2237591"/>
              <a:gd name="connsiteX64" fmla="*/ 197224 w 3198607"/>
              <a:gd name="connsiteY64" fmla="*/ 111163 h 2237591"/>
              <a:gd name="connsiteX65" fmla="*/ 258184 w 3198607"/>
              <a:gd name="connsiteY65" fmla="*/ 175709 h 2237591"/>
              <a:gd name="connsiteX66" fmla="*/ 311972 w 3198607"/>
              <a:gd name="connsiteY66" fmla="*/ 215153 h 2237591"/>
              <a:gd name="connsiteX67" fmla="*/ 398033 w 3198607"/>
              <a:gd name="connsiteY67" fmla="*/ 261770 h 2237591"/>
              <a:gd name="connsiteX68" fmla="*/ 502024 w 3198607"/>
              <a:gd name="connsiteY68" fmla="*/ 304800 h 2237591"/>
              <a:gd name="connsiteX69" fmla="*/ 613186 w 3198607"/>
              <a:gd name="connsiteY69" fmla="*/ 355003 h 2237591"/>
              <a:gd name="connsiteX70" fmla="*/ 731520 w 3198607"/>
              <a:gd name="connsiteY70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617694 w 3198607"/>
              <a:gd name="connsiteY37" fmla="*/ 1918447 h 2237591"/>
              <a:gd name="connsiteX38" fmla="*/ 2746786 w 3198607"/>
              <a:gd name="connsiteY38" fmla="*/ 1861073 h 2237591"/>
              <a:gd name="connsiteX39" fmla="*/ 2779059 w 3198607"/>
              <a:gd name="connsiteY39" fmla="*/ 1839558 h 2237591"/>
              <a:gd name="connsiteX40" fmla="*/ 2796989 w 3198607"/>
              <a:gd name="connsiteY40" fmla="*/ 1810871 h 2237591"/>
              <a:gd name="connsiteX41" fmla="*/ 2800574 w 3198607"/>
              <a:gd name="connsiteY41" fmla="*/ 1775012 h 2237591"/>
              <a:gd name="connsiteX42" fmla="*/ 2793403 w 3198607"/>
              <a:gd name="connsiteY42" fmla="*/ 1746325 h 2237591"/>
              <a:gd name="connsiteX43" fmla="*/ 2771887 w 3198607"/>
              <a:gd name="connsiteY43" fmla="*/ 1706880 h 2237591"/>
              <a:gd name="connsiteX44" fmla="*/ 2743200 w 3198607"/>
              <a:gd name="connsiteY44" fmla="*/ 1681779 h 2237591"/>
              <a:gd name="connsiteX45" fmla="*/ 2678654 w 3198607"/>
              <a:gd name="connsiteY45" fmla="*/ 1635163 h 2237591"/>
              <a:gd name="connsiteX46" fmla="*/ 2427643 w 3198607"/>
              <a:gd name="connsiteY46" fmla="*/ 1473798 h 2237591"/>
              <a:gd name="connsiteX47" fmla="*/ 2183803 w 3198607"/>
              <a:gd name="connsiteY47" fmla="*/ 1323191 h 2237591"/>
              <a:gd name="connsiteX48" fmla="*/ 1785770 w 3198607"/>
              <a:gd name="connsiteY48" fmla="*/ 1097280 h 2237591"/>
              <a:gd name="connsiteX49" fmla="*/ 1563445 w 3198607"/>
              <a:gd name="connsiteY49" fmla="*/ 978946 h 2237591"/>
              <a:gd name="connsiteX50" fmla="*/ 1255059 w 3198607"/>
              <a:gd name="connsiteY50" fmla="*/ 824753 h 2237591"/>
              <a:gd name="connsiteX51" fmla="*/ 871370 w 3198607"/>
              <a:gd name="connsiteY51" fmla="*/ 638287 h 2237591"/>
              <a:gd name="connsiteX52" fmla="*/ 573741 w 3198607"/>
              <a:gd name="connsiteY52" fmla="*/ 509196 h 2237591"/>
              <a:gd name="connsiteX53" fmla="*/ 362174 w 3198607"/>
              <a:gd name="connsiteY53" fmla="*/ 412377 h 2237591"/>
              <a:gd name="connsiteX54" fmla="*/ 147021 w 3198607"/>
              <a:gd name="connsiteY54" fmla="*/ 304800 h 2237591"/>
              <a:gd name="connsiteX55" fmla="*/ 121920 w 3198607"/>
              <a:gd name="connsiteY55" fmla="*/ 283285 h 2237591"/>
              <a:gd name="connsiteX56" fmla="*/ 68132 w 3198607"/>
              <a:gd name="connsiteY56" fmla="*/ 222325 h 2237591"/>
              <a:gd name="connsiteX57" fmla="*/ 0 w 3198607"/>
              <a:gd name="connsiteY57" fmla="*/ 143436 h 2237591"/>
              <a:gd name="connsiteX58" fmla="*/ 0 w 3198607"/>
              <a:gd name="connsiteY58" fmla="*/ 125506 h 2237591"/>
              <a:gd name="connsiteX59" fmla="*/ 100405 w 3198607"/>
              <a:gd name="connsiteY59" fmla="*/ 0 h 2237591"/>
              <a:gd name="connsiteX60" fmla="*/ 111163 w 3198607"/>
              <a:gd name="connsiteY60" fmla="*/ 3586 h 2237591"/>
              <a:gd name="connsiteX61" fmla="*/ 125506 w 3198607"/>
              <a:gd name="connsiteY61" fmla="*/ 14344 h 2237591"/>
              <a:gd name="connsiteX62" fmla="*/ 150607 w 3198607"/>
              <a:gd name="connsiteY62" fmla="*/ 57374 h 2237591"/>
              <a:gd name="connsiteX63" fmla="*/ 197224 w 3198607"/>
              <a:gd name="connsiteY63" fmla="*/ 111163 h 2237591"/>
              <a:gd name="connsiteX64" fmla="*/ 258184 w 3198607"/>
              <a:gd name="connsiteY64" fmla="*/ 175709 h 2237591"/>
              <a:gd name="connsiteX65" fmla="*/ 311972 w 3198607"/>
              <a:gd name="connsiteY65" fmla="*/ 215153 h 2237591"/>
              <a:gd name="connsiteX66" fmla="*/ 398033 w 3198607"/>
              <a:gd name="connsiteY66" fmla="*/ 261770 h 2237591"/>
              <a:gd name="connsiteX67" fmla="*/ 502024 w 3198607"/>
              <a:gd name="connsiteY67" fmla="*/ 304800 h 2237591"/>
              <a:gd name="connsiteX68" fmla="*/ 613186 w 3198607"/>
              <a:gd name="connsiteY68" fmla="*/ 355003 h 2237591"/>
              <a:gd name="connsiteX69" fmla="*/ 731520 w 3198607"/>
              <a:gd name="connsiteY69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617694 w 3198607"/>
              <a:gd name="connsiteY36" fmla="*/ 1918447 h 2237591"/>
              <a:gd name="connsiteX37" fmla="*/ 2746786 w 3198607"/>
              <a:gd name="connsiteY37" fmla="*/ 1861073 h 2237591"/>
              <a:gd name="connsiteX38" fmla="*/ 2779059 w 3198607"/>
              <a:gd name="connsiteY38" fmla="*/ 1839558 h 2237591"/>
              <a:gd name="connsiteX39" fmla="*/ 2796989 w 3198607"/>
              <a:gd name="connsiteY39" fmla="*/ 1810871 h 2237591"/>
              <a:gd name="connsiteX40" fmla="*/ 2800574 w 3198607"/>
              <a:gd name="connsiteY40" fmla="*/ 1775012 h 2237591"/>
              <a:gd name="connsiteX41" fmla="*/ 2793403 w 3198607"/>
              <a:gd name="connsiteY41" fmla="*/ 1746325 h 2237591"/>
              <a:gd name="connsiteX42" fmla="*/ 2771887 w 3198607"/>
              <a:gd name="connsiteY42" fmla="*/ 1706880 h 2237591"/>
              <a:gd name="connsiteX43" fmla="*/ 2743200 w 3198607"/>
              <a:gd name="connsiteY43" fmla="*/ 1681779 h 2237591"/>
              <a:gd name="connsiteX44" fmla="*/ 2678654 w 3198607"/>
              <a:gd name="connsiteY44" fmla="*/ 1635163 h 2237591"/>
              <a:gd name="connsiteX45" fmla="*/ 2427643 w 3198607"/>
              <a:gd name="connsiteY45" fmla="*/ 1473798 h 2237591"/>
              <a:gd name="connsiteX46" fmla="*/ 2183803 w 3198607"/>
              <a:gd name="connsiteY46" fmla="*/ 1323191 h 2237591"/>
              <a:gd name="connsiteX47" fmla="*/ 1785770 w 3198607"/>
              <a:gd name="connsiteY47" fmla="*/ 1097280 h 2237591"/>
              <a:gd name="connsiteX48" fmla="*/ 1563445 w 3198607"/>
              <a:gd name="connsiteY48" fmla="*/ 978946 h 2237591"/>
              <a:gd name="connsiteX49" fmla="*/ 1255059 w 3198607"/>
              <a:gd name="connsiteY49" fmla="*/ 824753 h 2237591"/>
              <a:gd name="connsiteX50" fmla="*/ 871370 w 3198607"/>
              <a:gd name="connsiteY50" fmla="*/ 638287 h 2237591"/>
              <a:gd name="connsiteX51" fmla="*/ 573741 w 3198607"/>
              <a:gd name="connsiteY51" fmla="*/ 509196 h 2237591"/>
              <a:gd name="connsiteX52" fmla="*/ 362174 w 3198607"/>
              <a:gd name="connsiteY52" fmla="*/ 412377 h 2237591"/>
              <a:gd name="connsiteX53" fmla="*/ 147021 w 3198607"/>
              <a:gd name="connsiteY53" fmla="*/ 304800 h 2237591"/>
              <a:gd name="connsiteX54" fmla="*/ 121920 w 3198607"/>
              <a:gd name="connsiteY54" fmla="*/ 283285 h 2237591"/>
              <a:gd name="connsiteX55" fmla="*/ 68132 w 3198607"/>
              <a:gd name="connsiteY55" fmla="*/ 222325 h 2237591"/>
              <a:gd name="connsiteX56" fmla="*/ 0 w 3198607"/>
              <a:gd name="connsiteY56" fmla="*/ 143436 h 2237591"/>
              <a:gd name="connsiteX57" fmla="*/ 0 w 3198607"/>
              <a:gd name="connsiteY57" fmla="*/ 125506 h 2237591"/>
              <a:gd name="connsiteX58" fmla="*/ 100405 w 3198607"/>
              <a:gd name="connsiteY58" fmla="*/ 0 h 2237591"/>
              <a:gd name="connsiteX59" fmla="*/ 111163 w 3198607"/>
              <a:gd name="connsiteY59" fmla="*/ 3586 h 2237591"/>
              <a:gd name="connsiteX60" fmla="*/ 125506 w 3198607"/>
              <a:gd name="connsiteY60" fmla="*/ 14344 h 2237591"/>
              <a:gd name="connsiteX61" fmla="*/ 150607 w 3198607"/>
              <a:gd name="connsiteY61" fmla="*/ 57374 h 2237591"/>
              <a:gd name="connsiteX62" fmla="*/ 197224 w 3198607"/>
              <a:gd name="connsiteY62" fmla="*/ 111163 h 2237591"/>
              <a:gd name="connsiteX63" fmla="*/ 258184 w 3198607"/>
              <a:gd name="connsiteY63" fmla="*/ 175709 h 2237591"/>
              <a:gd name="connsiteX64" fmla="*/ 311972 w 3198607"/>
              <a:gd name="connsiteY64" fmla="*/ 215153 h 2237591"/>
              <a:gd name="connsiteX65" fmla="*/ 398033 w 3198607"/>
              <a:gd name="connsiteY65" fmla="*/ 261770 h 2237591"/>
              <a:gd name="connsiteX66" fmla="*/ 502024 w 3198607"/>
              <a:gd name="connsiteY66" fmla="*/ 304800 h 2237591"/>
              <a:gd name="connsiteX67" fmla="*/ 613186 w 3198607"/>
              <a:gd name="connsiteY67" fmla="*/ 355003 h 2237591"/>
              <a:gd name="connsiteX68" fmla="*/ 731520 w 3198607"/>
              <a:gd name="connsiteY68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17694 w 3198607"/>
              <a:gd name="connsiteY35" fmla="*/ 1918447 h 2237591"/>
              <a:gd name="connsiteX36" fmla="*/ 2746786 w 3198607"/>
              <a:gd name="connsiteY36" fmla="*/ 1861073 h 2237591"/>
              <a:gd name="connsiteX37" fmla="*/ 2779059 w 3198607"/>
              <a:gd name="connsiteY37" fmla="*/ 1839558 h 2237591"/>
              <a:gd name="connsiteX38" fmla="*/ 2796989 w 3198607"/>
              <a:gd name="connsiteY38" fmla="*/ 1810871 h 2237591"/>
              <a:gd name="connsiteX39" fmla="*/ 2800574 w 3198607"/>
              <a:gd name="connsiteY39" fmla="*/ 1775012 h 2237591"/>
              <a:gd name="connsiteX40" fmla="*/ 2793403 w 3198607"/>
              <a:gd name="connsiteY40" fmla="*/ 1746325 h 2237591"/>
              <a:gd name="connsiteX41" fmla="*/ 2771887 w 3198607"/>
              <a:gd name="connsiteY41" fmla="*/ 1706880 h 2237591"/>
              <a:gd name="connsiteX42" fmla="*/ 2743200 w 3198607"/>
              <a:gd name="connsiteY42" fmla="*/ 1681779 h 2237591"/>
              <a:gd name="connsiteX43" fmla="*/ 2678654 w 3198607"/>
              <a:gd name="connsiteY43" fmla="*/ 1635163 h 2237591"/>
              <a:gd name="connsiteX44" fmla="*/ 2427643 w 3198607"/>
              <a:gd name="connsiteY44" fmla="*/ 1473798 h 2237591"/>
              <a:gd name="connsiteX45" fmla="*/ 2183803 w 3198607"/>
              <a:gd name="connsiteY45" fmla="*/ 1323191 h 2237591"/>
              <a:gd name="connsiteX46" fmla="*/ 1785770 w 3198607"/>
              <a:gd name="connsiteY46" fmla="*/ 1097280 h 2237591"/>
              <a:gd name="connsiteX47" fmla="*/ 1563445 w 3198607"/>
              <a:gd name="connsiteY47" fmla="*/ 978946 h 2237591"/>
              <a:gd name="connsiteX48" fmla="*/ 1255059 w 3198607"/>
              <a:gd name="connsiteY48" fmla="*/ 824753 h 2237591"/>
              <a:gd name="connsiteX49" fmla="*/ 871370 w 3198607"/>
              <a:gd name="connsiteY49" fmla="*/ 638287 h 2237591"/>
              <a:gd name="connsiteX50" fmla="*/ 573741 w 3198607"/>
              <a:gd name="connsiteY50" fmla="*/ 509196 h 2237591"/>
              <a:gd name="connsiteX51" fmla="*/ 362174 w 3198607"/>
              <a:gd name="connsiteY51" fmla="*/ 412377 h 2237591"/>
              <a:gd name="connsiteX52" fmla="*/ 147021 w 3198607"/>
              <a:gd name="connsiteY52" fmla="*/ 304800 h 2237591"/>
              <a:gd name="connsiteX53" fmla="*/ 121920 w 3198607"/>
              <a:gd name="connsiteY53" fmla="*/ 283285 h 2237591"/>
              <a:gd name="connsiteX54" fmla="*/ 68132 w 3198607"/>
              <a:gd name="connsiteY54" fmla="*/ 222325 h 2237591"/>
              <a:gd name="connsiteX55" fmla="*/ 0 w 3198607"/>
              <a:gd name="connsiteY55" fmla="*/ 143436 h 2237591"/>
              <a:gd name="connsiteX56" fmla="*/ 0 w 3198607"/>
              <a:gd name="connsiteY56" fmla="*/ 125506 h 2237591"/>
              <a:gd name="connsiteX57" fmla="*/ 100405 w 3198607"/>
              <a:gd name="connsiteY57" fmla="*/ 0 h 2237591"/>
              <a:gd name="connsiteX58" fmla="*/ 111163 w 3198607"/>
              <a:gd name="connsiteY58" fmla="*/ 3586 h 2237591"/>
              <a:gd name="connsiteX59" fmla="*/ 125506 w 3198607"/>
              <a:gd name="connsiteY59" fmla="*/ 14344 h 2237591"/>
              <a:gd name="connsiteX60" fmla="*/ 150607 w 3198607"/>
              <a:gd name="connsiteY60" fmla="*/ 57374 h 2237591"/>
              <a:gd name="connsiteX61" fmla="*/ 197224 w 3198607"/>
              <a:gd name="connsiteY61" fmla="*/ 111163 h 2237591"/>
              <a:gd name="connsiteX62" fmla="*/ 258184 w 3198607"/>
              <a:gd name="connsiteY62" fmla="*/ 175709 h 2237591"/>
              <a:gd name="connsiteX63" fmla="*/ 311972 w 3198607"/>
              <a:gd name="connsiteY63" fmla="*/ 215153 h 2237591"/>
              <a:gd name="connsiteX64" fmla="*/ 398033 w 3198607"/>
              <a:gd name="connsiteY64" fmla="*/ 261770 h 2237591"/>
              <a:gd name="connsiteX65" fmla="*/ 502024 w 3198607"/>
              <a:gd name="connsiteY65" fmla="*/ 304800 h 2237591"/>
              <a:gd name="connsiteX66" fmla="*/ 613186 w 3198607"/>
              <a:gd name="connsiteY66" fmla="*/ 355003 h 2237591"/>
              <a:gd name="connsiteX67" fmla="*/ 731520 w 3198607"/>
              <a:gd name="connsiteY67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746786 w 3198607"/>
              <a:gd name="connsiteY35" fmla="*/ 1861073 h 2237591"/>
              <a:gd name="connsiteX36" fmla="*/ 2779059 w 3198607"/>
              <a:gd name="connsiteY36" fmla="*/ 1839558 h 2237591"/>
              <a:gd name="connsiteX37" fmla="*/ 2796989 w 3198607"/>
              <a:gd name="connsiteY37" fmla="*/ 1810871 h 2237591"/>
              <a:gd name="connsiteX38" fmla="*/ 2800574 w 3198607"/>
              <a:gd name="connsiteY38" fmla="*/ 1775012 h 2237591"/>
              <a:gd name="connsiteX39" fmla="*/ 2793403 w 3198607"/>
              <a:gd name="connsiteY39" fmla="*/ 1746325 h 2237591"/>
              <a:gd name="connsiteX40" fmla="*/ 2771887 w 3198607"/>
              <a:gd name="connsiteY40" fmla="*/ 1706880 h 2237591"/>
              <a:gd name="connsiteX41" fmla="*/ 2743200 w 3198607"/>
              <a:gd name="connsiteY41" fmla="*/ 1681779 h 2237591"/>
              <a:gd name="connsiteX42" fmla="*/ 2678654 w 3198607"/>
              <a:gd name="connsiteY42" fmla="*/ 1635163 h 2237591"/>
              <a:gd name="connsiteX43" fmla="*/ 2427643 w 3198607"/>
              <a:gd name="connsiteY43" fmla="*/ 1473798 h 2237591"/>
              <a:gd name="connsiteX44" fmla="*/ 2183803 w 3198607"/>
              <a:gd name="connsiteY44" fmla="*/ 1323191 h 2237591"/>
              <a:gd name="connsiteX45" fmla="*/ 1785770 w 3198607"/>
              <a:gd name="connsiteY45" fmla="*/ 1097280 h 2237591"/>
              <a:gd name="connsiteX46" fmla="*/ 1563445 w 3198607"/>
              <a:gd name="connsiteY46" fmla="*/ 978946 h 2237591"/>
              <a:gd name="connsiteX47" fmla="*/ 1255059 w 3198607"/>
              <a:gd name="connsiteY47" fmla="*/ 824753 h 2237591"/>
              <a:gd name="connsiteX48" fmla="*/ 871370 w 3198607"/>
              <a:gd name="connsiteY48" fmla="*/ 638287 h 2237591"/>
              <a:gd name="connsiteX49" fmla="*/ 573741 w 3198607"/>
              <a:gd name="connsiteY49" fmla="*/ 509196 h 2237591"/>
              <a:gd name="connsiteX50" fmla="*/ 362174 w 3198607"/>
              <a:gd name="connsiteY50" fmla="*/ 412377 h 2237591"/>
              <a:gd name="connsiteX51" fmla="*/ 147021 w 3198607"/>
              <a:gd name="connsiteY51" fmla="*/ 304800 h 2237591"/>
              <a:gd name="connsiteX52" fmla="*/ 121920 w 3198607"/>
              <a:gd name="connsiteY52" fmla="*/ 283285 h 2237591"/>
              <a:gd name="connsiteX53" fmla="*/ 68132 w 3198607"/>
              <a:gd name="connsiteY53" fmla="*/ 222325 h 2237591"/>
              <a:gd name="connsiteX54" fmla="*/ 0 w 3198607"/>
              <a:gd name="connsiteY54" fmla="*/ 143436 h 2237591"/>
              <a:gd name="connsiteX55" fmla="*/ 0 w 3198607"/>
              <a:gd name="connsiteY55" fmla="*/ 125506 h 2237591"/>
              <a:gd name="connsiteX56" fmla="*/ 100405 w 3198607"/>
              <a:gd name="connsiteY56" fmla="*/ 0 h 2237591"/>
              <a:gd name="connsiteX57" fmla="*/ 111163 w 3198607"/>
              <a:gd name="connsiteY57" fmla="*/ 3586 h 2237591"/>
              <a:gd name="connsiteX58" fmla="*/ 125506 w 3198607"/>
              <a:gd name="connsiteY58" fmla="*/ 14344 h 2237591"/>
              <a:gd name="connsiteX59" fmla="*/ 150607 w 3198607"/>
              <a:gd name="connsiteY59" fmla="*/ 57374 h 2237591"/>
              <a:gd name="connsiteX60" fmla="*/ 197224 w 3198607"/>
              <a:gd name="connsiteY60" fmla="*/ 111163 h 2237591"/>
              <a:gd name="connsiteX61" fmla="*/ 258184 w 3198607"/>
              <a:gd name="connsiteY61" fmla="*/ 175709 h 2237591"/>
              <a:gd name="connsiteX62" fmla="*/ 311972 w 3198607"/>
              <a:gd name="connsiteY62" fmla="*/ 215153 h 2237591"/>
              <a:gd name="connsiteX63" fmla="*/ 398033 w 3198607"/>
              <a:gd name="connsiteY63" fmla="*/ 261770 h 2237591"/>
              <a:gd name="connsiteX64" fmla="*/ 502024 w 3198607"/>
              <a:gd name="connsiteY64" fmla="*/ 304800 h 2237591"/>
              <a:gd name="connsiteX65" fmla="*/ 613186 w 3198607"/>
              <a:gd name="connsiteY65" fmla="*/ 355003 h 2237591"/>
              <a:gd name="connsiteX66" fmla="*/ 731520 w 3198607"/>
              <a:gd name="connsiteY66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779059 w 3198607"/>
              <a:gd name="connsiteY35" fmla="*/ 1839558 h 2237591"/>
              <a:gd name="connsiteX36" fmla="*/ 2796989 w 3198607"/>
              <a:gd name="connsiteY36" fmla="*/ 1810871 h 2237591"/>
              <a:gd name="connsiteX37" fmla="*/ 2800574 w 3198607"/>
              <a:gd name="connsiteY37" fmla="*/ 1775012 h 2237591"/>
              <a:gd name="connsiteX38" fmla="*/ 2793403 w 3198607"/>
              <a:gd name="connsiteY38" fmla="*/ 1746325 h 2237591"/>
              <a:gd name="connsiteX39" fmla="*/ 2771887 w 3198607"/>
              <a:gd name="connsiteY39" fmla="*/ 1706880 h 2237591"/>
              <a:gd name="connsiteX40" fmla="*/ 2743200 w 3198607"/>
              <a:gd name="connsiteY40" fmla="*/ 1681779 h 2237591"/>
              <a:gd name="connsiteX41" fmla="*/ 2678654 w 3198607"/>
              <a:gd name="connsiteY41" fmla="*/ 1635163 h 2237591"/>
              <a:gd name="connsiteX42" fmla="*/ 2427643 w 3198607"/>
              <a:gd name="connsiteY42" fmla="*/ 1473798 h 2237591"/>
              <a:gd name="connsiteX43" fmla="*/ 2183803 w 3198607"/>
              <a:gd name="connsiteY43" fmla="*/ 1323191 h 2237591"/>
              <a:gd name="connsiteX44" fmla="*/ 1785770 w 3198607"/>
              <a:gd name="connsiteY44" fmla="*/ 1097280 h 2237591"/>
              <a:gd name="connsiteX45" fmla="*/ 1563445 w 3198607"/>
              <a:gd name="connsiteY45" fmla="*/ 978946 h 2237591"/>
              <a:gd name="connsiteX46" fmla="*/ 1255059 w 3198607"/>
              <a:gd name="connsiteY46" fmla="*/ 824753 h 2237591"/>
              <a:gd name="connsiteX47" fmla="*/ 871370 w 3198607"/>
              <a:gd name="connsiteY47" fmla="*/ 638287 h 2237591"/>
              <a:gd name="connsiteX48" fmla="*/ 573741 w 3198607"/>
              <a:gd name="connsiteY48" fmla="*/ 509196 h 2237591"/>
              <a:gd name="connsiteX49" fmla="*/ 362174 w 3198607"/>
              <a:gd name="connsiteY49" fmla="*/ 412377 h 2237591"/>
              <a:gd name="connsiteX50" fmla="*/ 147021 w 3198607"/>
              <a:gd name="connsiteY50" fmla="*/ 304800 h 2237591"/>
              <a:gd name="connsiteX51" fmla="*/ 121920 w 3198607"/>
              <a:gd name="connsiteY51" fmla="*/ 283285 h 2237591"/>
              <a:gd name="connsiteX52" fmla="*/ 68132 w 3198607"/>
              <a:gd name="connsiteY52" fmla="*/ 222325 h 2237591"/>
              <a:gd name="connsiteX53" fmla="*/ 0 w 3198607"/>
              <a:gd name="connsiteY53" fmla="*/ 143436 h 2237591"/>
              <a:gd name="connsiteX54" fmla="*/ 0 w 3198607"/>
              <a:gd name="connsiteY54" fmla="*/ 125506 h 2237591"/>
              <a:gd name="connsiteX55" fmla="*/ 100405 w 3198607"/>
              <a:gd name="connsiteY55" fmla="*/ 0 h 2237591"/>
              <a:gd name="connsiteX56" fmla="*/ 111163 w 3198607"/>
              <a:gd name="connsiteY56" fmla="*/ 3586 h 2237591"/>
              <a:gd name="connsiteX57" fmla="*/ 125506 w 3198607"/>
              <a:gd name="connsiteY57" fmla="*/ 14344 h 2237591"/>
              <a:gd name="connsiteX58" fmla="*/ 150607 w 3198607"/>
              <a:gd name="connsiteY58" fmla="*/ 57374 h 2237591"/>
              <a:gd name="connsiteX59" fmla="*/ 197224 w 3198607"/>
              <a:gd name="connsiteY59" fmla="*/ 111163 h 2237591"/>
              <a:gd name="connsiteX60" fmla="*/ 258184 w 3198607"/>
              <a:gd name="connsiteY60" fmla="*/ 175709 h 2237591"/>
              <a:gd name="connsiteX61" fmla="*/ 311972 w 3198607"/>
              <a:gd name="connsiteY61" fmla="*/ 215153 h 2237591"/>
              <a:gd name="connsiteX62" fmla="*/ 398033 w 3198607"/>
              <a:gd name="connsiteY62" fmla="*/ 261770 h 2237591"/>
              <a:gd name="connsiteX63" fmla="*/ 502024 w 3198607"/>
              <a:gd name="connsiteY63" fmla="*/ 304800 h 2237591"/>
              <a:gd name="connsiteX64" fmla="*/ 613186 w 3198607"/>
              <a:gd name="connsiteY64" fmla="*/ 355003 h 2237591"/>
              <a:gd name="connsiteX65" fmla="*/ 731520 w 3198607"/>
              <a:gd name="connsiteY65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796989 w 3198607"/>
              <a:gd name="connsiteY35" fmla="*/ 1810871 h 2237591"/>
              <a:gd name="connsiteX36" fmla="*/ 2800574 w 3198607"/>
              <a:gd name="connsiteY36" fmla="*/ 1775012 h 2237591"/>
              <a:gd name="connsiteX37" fmla="*/ 2793403 w 3198607"/>
              <a:gd name="connsiteY37" fmla="*/ 1746325 h 2237591"/>
              <a:gd name="connsiteX38" fmla="*/ 2771887 w 3198607"/>
              <a:gd name="connsiteY38" fmla="*/ 1706880 h 2237591"/>
              <a:gd name="connsiteX39" fmla="*/ 2743200 w 3198607"/>
              <a:gd name="connsiteY39" fmla="*/ 1681779 h 2237591"/>
              <a:gd name="connsiteX40" fmla="*/ 2678654 w 3198607"/>
              <a:gd name="connsiteY40" fmla="*/ 1635163 h 2237591"/>
              <a:gd name="connsiteX41" fmla="*/ 2427643 w 3198607"/>
              <a:gd name="connsiteY41" fmla="*/ 1473798 h 2237591"/>
              <a:gd name="connsiteX42" fmla="*/ 2183803 w 3198607"/>
              <a:gd name="connsiteY42" fmla="*/ 1323191 h 2237591"/>
              <a:gd name="connsiteX43" fmla="*/ 1785770 w 3198607"/>
              <a:gd name="connsiteY43" fmla="*/ 1097280 h 2237591"/>
              <a:gd name="connsiteX44" fmla="*/ 1563445 w 3198607"/>
              <a:gd name="connsiteY44" fmla="*/ 978946 h 2237591"/>
              <a:gd name="connsiteX45" fmla="*/ 1255059 w 3198607"/>
              <a:gd name="connsiteY45" fmla="*/ 824753 h 2237591"/>
              <a:gd name="connsiteX46" fmla="*/ 871370 w 3198607"/>
              <a:gd name="connsiteY46" fmla="*/ 638287 h 2237591"/>
              <a:gd name="connsiteX47" fmla="*/ 573741 w 3198607"/>
              <a:gd name="connsiteY47" fmla="*/ 509196 h 2237591"/>
              <a:gd name="connsiteX48" fmla="*/ 362174 w 3198607"/>
              <a:gd name="connsiteY48" fmla="*/ 412377 h 2237591"/>
              <a:gd name="connsiteX49" fmla="*/ 147021 w 3198607"/>
              <a:gd name="connsiteY49" fmla="*/ 304800 h 2237591"/>
              <a:gd name="connsiteX50" fmla="*/ 121920 w 3198607"/>
              <a:gd name="connsiteY50" fmla="*/ 283285 h 2237591"/>
              <a:gd name="connsiteX51" fmla="*/ 68132 w 3198607"/>
              <a:gd name="connsiteY51" fmla="*/ 222325 h 2237591"/>
              <a:gd name="connsiteX52" fmla="*/ 0 w 3198607"/>
              <a:gd name="connsiteY52" fmla="*/ 143436 h 2237591"/>
              <a:gd name="connsiteX53" fmla="*/ 0 w 3198607"/>
              <a:gd name="connsiteY53" fmla="*/ 125506 h 2237591"/>
              <a:gd name="connsiteX54" fmla="*/ 100405 w 3198607"/>
              <a:gd name="connsiteY54" fmla="*/ 0 h 2237591"/>
              <a:gd name="connsiteX55" fmla="*/ 111163 w 3198607"/>
              <a:gd name="connsiteY55" fmla="*/ 3586 h 2237591"/>
              <a:gd name="connsiteX56" fmla="*/ 125506 w 3198607"/>
              <a:gd name="connsiteY56" fmla="*/ 14344 h 2237591"/>
              <a:gd name="connsiteX57" fmla="*/ 150607 w 3198607"/>
              <a:gd name="connsiteY57" fmla="*/ 57374 h 2237591"/>
              <a:gd name="connsiteX58" fmla="*/ 197224 w 3198607"/>
              <a:gd name="connsiteY58" fmla="*/ 111163 h 2237591"/>
              <a:gd name="connsiteX59" fmla="*/ 258184 w 3198607"/>
              <a:gd name="connsiteY59" fmla="*/ 175709 h 2237591"/>
              <a:gd name="connsiteX60" fmla="*/ 311972 w 3198607"/>
              <a:gd name="connsiteY60" fmla="*/ 215153 h 2237591"/>
              <a:gd name="connsiteX61" fmla="*/ 398033 w 3198607"/>
              <a:gd name="connsiteY61" fmla="*/ 261770 h 2237591"/>
              <a:gd name="connsiteX62" fmla="*/ 502024 w 3198607"/>
              <a:gd name="connsiteY62" fmla="*/ 304800 h 2237591"/>
              <a:gd name="connsiteX63" fmla="*/ 613186 w 3198607"/>
              <a:gd name="connsiteY63" fmla="*/ 355003 h 2237591"/>
              <a:gd name="connsiteX64" fmla="*/ 731520 w 3198607"/>
              <a:gd name="connsiteY64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800574 w 3198607"/>
              <a:gd name="connsiteY35" fmla="*/ 1775012 h 2237591"/>
              <a:gd name="connsiteX36" fmla="*/ 2793403 w 3198607"/>
              <a:gd name="connsiteY36" fmla="*/ 1746325 h 2237591"/>
              <a:gd name="connsiteX37" fmla="*/ 2771887 w 3198607"/>
              <a:gd name="connsiteY37" fmla="*/ 1706880 h 2237591"/>
              <a:gd name="connsiteX38" fmla="*/ 2743200 w 3198607"/>
              <a:gd name="connsiteY38" fmla="*/ 1681779 h 2237591"/>
              <a:gd name="connsiteX39" fmla="*/ 2678654 w 3198607"/>
              <a:gd name="connsiteY39" fmla="*/ 1635163 h 2237591"/>
              <a:gd name="connsiteX40" fmla="*/ 2427643 w 3198607"/>
              <a:gd name="connsiteY40" fmla="*/ 1473798 h 2237591"/>
              <a:gd name="connsiteX41" fmla="*/ 2183803 w 3198607"/>
              <a:gd name="connsiteY41" fmla="*/ 1323191 h 2237591"/>
              <a:gd name="connsiteX42" fmla="*/ 1785770 w 3198607"/>
              <a:gd name="connsiteY42" fmla="*/ 1097280 h 2237591"/>
              <a:gd name="connsiteX43" fmla="*/ 1563445 w 3198607"/>
              <a:gd name="connsiteY43" fmla="*/ 978946 h 2237591"/>
              <a:gd name="connsiteX44" fmla="*/ 1255059 w 3198607"/>
              <a:gd name="connsiteY44" fmla="*/ 824753 h 2237591"/>
              <a:gd name="connsiteX45" fmla="*/ 871370 w 3198607"/>
              <a:gd name="connsiteY45" fmla="*/ 638287 h 2237591"/>
              <a:gd name="connsiteX46" fmla="*/ 573741 w 3198607"/>
              <a:gd name="connsiteY46" fmla="*/ 509196 h 2237591"/>
              <a:gd name="connsiteX47" fmla="*/ 362174 w 3198607"/>
              <a:gd name="connsiteY47" fmla="*/ 412377 h 2237591"/>
              <a:gd name="connsiteX48" fmla="*/ 147021 w 3198607"/>
              <a:gd name="connsiteY48" fmla="*/ 304800 h 2237591"/>
              <a:gd name="connsiteX49" fmla="*/ 121920 w 3198607"/>
              <a:gd name="connsiteY49" fmla="*/ 283285 h 2237591"/>
              <a:gd name="connsiteX50" fmla="*/ 68132 w 3198607"/>
              <a:gd name="connsiteY50" fmla="*/ 222325 h 2237591"/>
              <a:gd name="connsiteX51" fmla="*/ 0 w 3198607"/>
              <a:gd name="connsiteY51" fmla="*/ 143436 h 2237591"/>
              <a:gd name="connsiteX52" fmla="*/ 0 w 3198607"/>
              <a:gd name="connsiteY52" fmla="*/ 125506 h 2237591"/>
              <a:gd name="connsiteX53" fmla="*/ 100405 w 3198607"/>
              <a:gd name="connsiteY53" fmla="*/ 0 h 2237591"/>
              <a:gd name="connsiteX54" fmla="*/ 111163 w 3198607"/>
              <a:gd name="connsiteY54" fmla="*/ 3586 h 2237591"/>
              <a:gd name="connsiteX55" fmla="*/ 125506 w 3198607"/>
              <a:gd name="connsiteY55" fmla="*/ 14344 h 2237591"/>
              <a:gd name="connsiteX56" fmla="*/ 150607 w 3198607"/>
              <a:gd name="connsiteY56" fmla="*/ 57374 h 2237591"/>
              <a:gd name="connsiteX57" fmla="*/ 197224 w 3198607"/>
              <a:gd name="connsiteY57" fmla="*/ 111163 h 2237591"/>
              <a:gd name="connsiteX58" fmla="*/ 258184 w 3198607"/>
              <a:gd name="connsiteY58" fmla="*/ 175709 h 2237591"/>
              <a:gd name="connsiteX59" fmla="*/ 311972 w 3198607"/>
              <a:gd name="connsiteY59" fmla="*/ 215153 h 2237591"/>
              <a:gd name="connsiteX60" fmla="*/ 398033 w 3198607"/>
              <a:gd name="connsiteY60" fmla="*/ 261770 h 2237591"/>
              <a:gd name="connsiteX61" fmla="*/ 502024 w 3198607"/>
              <a:gd name="connsiteY61" fmla="*/ 304800 h 2237591"/>
              <a:gd name="connsiteX62" fmla="*/ 613186 w 3198607"/>
              <a:gd name="connsiteY62" fmla="*/ 355003 h 2237591"/>
              <a:gd name="connsiteX63" fmla="*/ 731520 w 3198607"/>
              <a:gd name="connsiteY63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800574 w 3198607"/>
              <a:gd name="connsiteY34" fmla="*/ 1775012 h 2237591"/>
              <a:gd name="connsiteX35" fmla="*/ 2793403 w 3198607"/>
              <a:gd name="connsiteY35" fmla="*/ 1746325 h 2237591"/>
              <a:gd name="connsiteX36" fmla="*/ 2771887 w 3198607"/>
              <a:gd name="connsiteY36" fmla="*/ 1706880 h 2237591"/>
              <a:gd name="connsiteX37" fmla="*/ 2743200 w 3198607"/>
              <a:gd name="connsiteY37" fmla="*/ 1681779 h 2237591"/>
              <a:gd name="connsiteX38" fmla="*/ 2678654 w 3198607"/>
              <a:gd name="connsiteY38" fmla="*/ 1635163 h 2237591"/>
              <a:gd name="connsiteX39" fmla="*/ 2427643 w 3198607"/>
              <a:gd name="connsiteY39" fmla="*/ 1473798 h 2237591"/>
              <a:gd name="connsiteX40" fmla="*/ 2183803 w 3198607"/>
              <a:gd name="connsiteY40" fmla="*/ 1323191 h 2237591"/>
              <a:gd name="connsiteX41" fmla="*/ 1785770 w 3198607"/>
              <a:gd name="connsiteY41" fmla="*/ 1097280 h 2237591"/>
              <a:gd name="connsiteX42" fmla="*/ 1563445 w 3198607"/>
              <a:gd name="connsiteY42" fmla="*/ 978946 h 2237591"/>
              <a:gd name="connsiteX43" fmla="*/ 1255059 w 3198607"/>
              <a:gd name="connsiteY43" fmla="*/ 824753 h 2237591"/>
              <a:gd name="connsiteX44" fmla="*/ 871370 w 3198607"/>
              <a:gd name="connsiteY44" fmla="*/ 638287 h 2237591"/>
              <a:gd name="connsiteX45" fmla="*/ 573741 w 3198607"/>
              <a:gd name="connsiteY45" fmla="*/ 509196 h 2237591"/>
              <a:gd name="connsiteX46" fmla="*/ 362174 w 3198607"/>
              <a:gd name="connsiteY46" fmla="*/ 412377 h 2237591"/>
              <a:gd name="connsiteX47" fmla="*/ 147021 w 3198607"/>
              <a:gd name="connsiteY47" fmla="*/ 304800 h 2237591"/>
              <a:gd name="connsiteX48" fmla="*/ 121920 w 3198607"/>
              <a:gd name="connsiteY48" fmla="*/ 283285 h 2237591"/>
              <a:gd name="connsiteX49" fmla="*/ 68132 w 3198607"/>
              <a:gd name="connsiteY49" fmla="*/ 222325 h 2237591"/>
              <a:gd name="connsiteX50" fmla="*/ 0 w 3198607"/>
              <a:gd name="connsiteY50" fmla="*/ 143436 h 2237591"/>
              <a:gd name="connsiteX51" fmla="*/ 0 w 3198607"/>
              <a:gd name="connsiteY51" fmla="*/ 125506 h 2237591"/>
              <a:gd name="connsiteX52" fmla="*/ 100405 w 3198607"/>
              <a:gd name="connsiteY52" fmla="*/ 0 h 2237591"/>
              <a:gd name="connsiteX53" fmla="*/ 111163 w 3198607"/>
              <a:gd name="connsiteY53" fmla="*/ 3586 h 2237591"/>
              <a:gd name="connsiteX54" fmla="*/ 125506 w 3198607"/>
              <a:gd name="connsiteY54" fmla="*/ 14344 h 2237591"/>
              <a:gd name="connsiteX55" fmla="*/ 150607 w 3198607"/>
              <a:gd name="connsiteY55" fmla="*/ 57374 h 2237591"/>
              <a:gd name="connsiteX56" fmla="*/ 197224 w 3198607"/>
              <a:gd name="connsiteY56" fmla="*/ 111163 h 2237591"/>
              <a:gd name="connsiteX57" fmla="*/ 258184 w 3198607"/>
              <a:gd name="connsiteY57" fmla="*/ 175709 h 2237591"/>
              <a:gd name="connsiteX58" fmla="*/ 311972 w 3198607"/>
              <a:gd name="connsiteY58" fmla="*/ 215153 h 2237591"/>
              <a:gd name="connsiteX59" fmla="*/ 398033 w 3198607"/>
              <a:gd name="connsiteY59" fmla="*/ 261770 h 2237591"/>
              <a:gd name="connsiteX60" fmla="*/ 502024 w 3198607"/>
              <a:gd name="connsiteY60" fmla="*/ 304800 h 2237591"/>
              <a:gd name="connsiteX61" fmla="*/ 613186 w 3198607"/>
              <a:gd name="connsiteY61" fmla="*/ 355003 h 2237591"/>
              <a:gd name="connsiteX62" fmla="*/ 731520 w 3198607"/>
              <a:gd name="connsiteY62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00574 w 3198607"/>
              <a:gd name="connsiteY33" fmla="*/ 1775012 h 2237591"/>
              <a:gd name="connsiteX34" fmla="*/ 2793403 w 3198607"/>
              <a:gd name="connsiteY34" fmla="*/ 1746325 h 2237591"/>
              <a:gd name="connsiteX35" fmla="*/ 2771887 w 3198607"/>
              <a:gd name="connsiteY35" fmla="*/ 1706880 h 2237591"/>
              <a:gd name="connsiteX36" fmla="*/ 2743200 w 3198607"/>
              <a:gd name="connsiteY36" fmla="*/ 1681779 h 2237591"/>
              <a:gd name="connsiteX37" fmla="*/ 2678654 w 3198607"/>
              <a:gd name="connsiteY37" fmla="*/ 1635163 h 2237591"/>
              <a:gd name="connsiteX38" fmla="*/ 2427643 w 3198607"/>
              <a:gd name="connsiteY38" fmla="*/ 1473798 h 2237591"/>
              <a:gd name="connsiteX39" fmla="*/ 2183803 w 3198607"/>
              <a:gd name="connsiteY39" fmla="*/ 1323191 h 2237591"/>
              <a:gd name="connsiteX40" fmla="*/ 1785770 w 3198607"/>
              <a:gd name="connsiteY40" fmla="*/ 1097280 h 2237591"/>
              <a:gd name="connsiteX41" fmla="*/ 1563445 w 3198607"/>
              <a:gd name="connsiteY41" fmla="*/ 978946 h 2237591"/>
              <a:gd name="connsiteX42" fmla="*/ 1255059 w 3198607"/>
              <a:gd name="connsiteY42" fmla="*/ 824753 h 2237591"/>
              <a:gd name="connsiteX43" fmla="*/ 871370 w 3198607"/>
              <a:gd name="connsiteY43" fmla="*/ 638287 h 2237591"/>
              <a:gd name="connsiteX44" fmla="*/ 573741 w 3198607"/>
              <a:gd name="connsiteY44" fmla="*/ 509196 h 2237591"/>
              <a:gd name="connsiteX45" fmla="*/ 362174 w 3198607"/>
              <a:gd name="connsiteY45" fmla="*/ 412377 h 2237591"/>
              <a:gd name="connsiteX46" fmla="*/ 147021 w 3198607"/>
              <a:gd name="connsiteY46" fmla="*/ 304800 h 2237591"/>
              <a:gd name="connsiteX47" fmla="*/ 121920 w 3198607"/>
              <a:gd name="connsiteY47" fmla="*/ 283285 h 2237591"/>
              <a:gd name="connsiteX48" fmla="*/ 68132 w 3198607"/>
              <a:gd name="connsiteY48" fmla="*/ 222325 h 2237591"/>
              <a:gd name="connsiteX49" fmla="*/ 0 w 3198607"/>
              <a:gd name="connsiteY49" fmla="*/ 143436 h 2237591"/>
              <a:gd name="connsiteX50" fmla="*/ 0 w 3198607"/>
              <a:gd name="connsiteY50" fmla="*/ 125506 h 2237591"/>
              <a:gd name="connsiteX51" fmla="*/ 100405 w 3198607"/>
              <a:gd name="connsiteY51" fmla="*/ 0 h 2237591"/>
              <a:gd name="connsiteX52" fmla="*/ 111163 w 3198607"/>
              <a:gd name="connsiteY52" fmla="*/ 3586 h 2237591"/>
              <a:gd name="connsiteX53" fmla="*/ 125506 w 3198607"/>
              <a:gd name="connsiteY53" fmla="*/ 14344 h 2237591"/>
              <a:gd name="connsiteX54" fmla="*/ 150607 w 3198607"/>
              <a:gd name="connsiteY54" fmla="*/ 57374 h 2237591"/>
              <a:gd name="connsiteX55" fmla="*/ 197224 w 3198607"/>
              <a:gd name="connsiteY55" fmla="*/ 111163 h 2237591"/>
              <a:gd name="connsiteX56" fmla="*/ 258184 w 3198607"/>
              <a:gd name="connsiteY56" fmla="*/ 175709 h 2237591"/>
              <a:gd name="connsiteX57" fmla="*/ 311972 w 3198607"/>
              <a:gd name="connsiteY57" fmla="*/ 215153 h 2237591"/>
              <a:gd name="connsiteX58" fmla="*/ 398033 w 3198607"/>
              <a:gd name="connsiteY58" fmla="*/ 261770 h 2237591"/>
              <a:gd name="connsiteX59" fmla="*/ 502024 w 3198607"/>
              <a:gd name="connsiteY59" fmla="*/ 304800 h 2237591"/>
              <a:gd name="connsiteX60" fmla="*/ 613186 w 3198607"/>
              <a:gd name="connsiteY60" fmla="*/ 355003 h 2237591"/>
              <a:gd name="connsiteX61" fmla="*/ 731520 w 3198607"/>
              <a:gd name="connsiteY61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2800574 w 3198607"/>
              <a:gd name="connsiteY32" fmla="*/ 1775012 h 2237591"/>
              <a:gd name="connsiteX33" fmla="*/ 2793403 w 3198607"/>
              <a:gd name="connsiteY33" fmla="*/ 1746325 h 2237591"/>
              <a:gd name="connsiteX34" fmla="*/ 2771887 w 3198607"/>
              <a:gd name="connsiteY34" fmla="*/ 1706880 h 2237591"/>
              <a:gd name="connsiteX35" fmla="*/ 2743200 w 3198607"/>
              <a:gd name="connsiteY35" fmla="*/ 1681779 h 2237591"/>
              <a:gd name="connsiteX36" fmla="*/ 2678654 w 3198607"/>
              <a:gd name="connsiteY36" fmla="*/ 1635163 h 2237591"/>
              <a:gd name="connsiteX37" fmla="*/ 2427643 w 3198607"/>
              <a:gd name="connsiteY37" fmla="*/ 1473798 h 2237591"/>
              <a:gd name="connsiteX38" fmla="*/ 2183803 w 3198607"/>
              <a:gd name="connsiteY38" fmla="*/ 1323191 h 2237591"/>
              <a:gd name="connsiteX39" fmla="*/ 1785770 w 3198607"/>
              <a:gd name="connsiteY39" fmla="*/ 1097280 h 2237591"/>
              <a:gd name="connsiteX40" fmla="*/ 1563445 w 3198607"/>
              <a:gd name="connsiteY40" fmla="*/ 978946 h 2237591"/>
              <a:gd name="connsiteX41" fmla="*/ 1255059 w 3198607"/>
              <a:gd name="connsiteY41" fmla="*/ 824753 h 2237591"/>
              <a:gd name="connsiteX42" fmla="*/ 871370 w 3198607"/>
              <a:gd name="connsiteY42" fmla="*/ 638287 h 2237591"/>
              <a:gd name="connsiteX43" fmla="*/ 573741 w 3198607"/>
              <a:gd name="connsiteY43" fmla="*/ 509196 h 2237591"/>
              <a:gd name="connsiteX44" fmla="*/ 362174 w 3198607"/>
              <a:gd name="connsiteY44" fmla="*/ 412377 h 2237591"/>
              <a:gd name="connsiteX45" fmla="*/ 147021 w 3198607"/>
              <a:gd name="connsiteY45" fmla="*/ 304800 h 2237591"/>
              <a:gd name="connsiteX46" fmla="*/ 121920 w 3198607"/>
              <a:gd name="connsiteY46" fmla="*/ 283285 h 2237591"/>
              <a:gd name="connsiteX47" fmla="*/ 68132 w 3198607"/>
              <a:gd name="connsiteY47" fmla="*/ 222325 h 2237591"/>
              <a:gd name="connsiteX48" fmla="*/ 0 w 3198607"/>
              <a:gd name="connsiteY48" fmla="*/ 143436 h 2237591"/>
              <a:gd name="connsiteX49" fmla="*/ 0 w 3198607"/>
              <a:gd name="connsiteY49" fmla="*/ 125506 h 2237591"/>
              <a:gd name="connsiteX50" fmla="*/ 100405 w 3198607"/>
              <a:gd name="connsiteY50" fmla="*/ 0 h 2237591"/>
              <a:gd name="connsiteX51" fmla="*/ 111163 w 3198607"/>
              <a:gd name="connsiteY51" fmla="*/ 3586 h 2237591"/>
              <a:gd name="connsiteX52" fmla="*/ 125506 w 3198607"/>
              <a:gd name="connsiteY52" fmla="*/ 14344 h 2237591"/>
              <a:gd name="connsiteX53" fmla="*/ 150607 w 3198607"/>
              <a:gd name="connsiteY53" fmla="*/ 57374 h 2237591"/>
              <a:gd name="connsiteX54" fmla="*/ 197224 w 3198607"/>
              <a:gd name="connsiteY54" fmla="*/ 111163 h 2237591"/>
              <a:gd name="connsiteX55" fmla="*/ 258184 w 3198607"/>
              <a:gd name="connsiteY55" fmla="*/ 175709 h 2237591"/>
              <a:gd name="connsiteX56" fmla="*/ 311972 w 3198607"/>
              <a:gd name="connsiteY56" fmla="*/ 215153 h 2237591"/>
              <a:gd name="connsiteX57" fmla="*/ 398033 w 3198607"/>
              <a:gd name="connsiteY57" fmla="*/ 261770 h 2237591"/>
              <a:gd name="connsiteX58" fmla="*/ 502024 w 3198607"/>
              <a:gd name="connsiteY58" fmla="*/ 304800 h 2237591"/>
              <a:gd name="connsiteX59" fmla="*/ 613186 w 3198607"/>
              <a:gd name="connsiteY59" fmla="*/ 355003 h 2237591"/>
              <a:gd name="connsiteX60" fmla="*/ 731520 w 3198607"/>
              <a:gd name="connsiteY60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2800574 w 3198607"/>
              <a:gd name="connsiteY31" fmla="*/ 1775012 h 2237591"/>
              <a:gd name="connsiteX32" fmla="*/ 2793403 w 3198607"/>
              <a:gd name="connsiteY32" fmla="*/ 1746325 h 2237591"/>
              <a:gd name="connsiteX33" fmla="*/ 2771887 w 3198607"/>
              <a:gd name="connsiteY33" fmla="*/ 1706880 h 2237591"/>
              <a:gd name="connsiteX34" fmla="*/ 2743200 w 3198607"/>
              <a:gd name="connsiteY34" fmla="*/ 1681779 h 2237591"/>
              <a:gd name="connsiteX35" fmla="*/ 2678654 w 3198607"/>
              <a:gd name="connsiteY35" fmla="*/ 1635163 h 2237591"/>
              <a:gd name="connsiteX36" fmla="*/ 2427643 w 3198607"/>
              <a:gd name="connsiteY36" fmla="*/ 1473798 h 2237591"/>
              <a:gd name="connsiteX37" fmla="*/ 2183803 w 3198607"/>
              <a:gd name="connsiteY37" fmla="*/ 1323191 h 2237591"/>
              <a:gd name="connsiteX38" fmla="*/ 1785770 w 3198607"/>
              <a:gd name="connsiteY38" fmla="*/ 1097280 h 2237591"/>
              <a:gd name="connsiteX39" fmla="*/ 1563445 w 3198607"/>
              <a:gd name="connsiteY39" fmla="*/ 978946 h 2237591"/>
              <a:gd name="connsiteX40" fmla="*/ 1255059 w 3198607"/>
              <a:gd name="connsiteY40" fmla="*/ 824753 h 2237591"/>
              <a:gd name="connsiteX41" fmla="*/ 871370 w 3198607"/>
              <a:gd name="connsiteY41" fmla="*/ 638287 h 2237591"/>
              <a:gd name="connsiteX42" fmla="*/ 573741 w 3198607"/>
              <a:gd name="connsiteY42" fmla="*/ 509196 h 2237591"/>
              <a:gd name="connsiteX43" fmla="*/ 362174 w 3198607"/>
              <a:gd name="connsiteY43" fmla="*/ 412377 h 2237591"/>
              <a:gd name="connsiteX44" fmla="*/ 147021 w 3198607"/>
              <a:gd name="connsiteY44" fmla="*/ 304800 h 2237591"/>
              <a:gd name="connsiteX45" fmla="*/ 121920 w 3198607"/>
              <a:gd name="connsiteY45" fmla="*/ 283285 h 2237591"/>
              <a:gd name="connsiteX46" fmla="*/ 68132 w 3198607"/>
              <a:gd name="connsiteY46" fmla="*/ 222325 h 2237591"/>
              <a:gd name="connsiteX47" fmla="*/ 0 w 3198607"/>
              <a:gd name="connsiteY47" fmla="*/ 143436 h 2237591"/>
              <a:gd name="connsiteX48" fmla="*/ 0 w 3198607"/>
              <a:gd name="connsiteY48" fmla="*/ 125506 h 2237591"/>
              <a:gd name="connsiteX49" fmla="*/ 100405 w 3198607"/>
              <a:gd name="connsiteY49" fmla="*/ 0 h 2237591"/>
              <a:gd name="connsiteX50" fmla="*/ 111163 w 3198607"/>
              <a:gd name="connsiteY50" fmla="*/ 3586 h 2237591"/>
              <a:gd name="connsiteX51" fmla="*/ 125506 w 3198607"/>
              <a:gd name="connsiteY51" fmla="*/ 14344 h 2237591"/>
              <a:gd name="connsiteX52" fmla="*/ 150607 w 3198607"/>
              <a:gd name="connsiteY52" fmla="*/ 57374 h 2237591"/>
              <a:gd name="connsiteX53" fmla="*/ 197224 w 3198607"/>
              <a:gd name="connsiteY53" fmla="*/ 111163 h 2237591"/>
              <a:gd name="connsiteX54" fmla="*/ 258184 w 3198607"/>
              <a:gd name="connsiteY54" fmla="*/ 175709 h 2237591"/>
              <a:gd name="connsiteX55" fmla="*/ 311972 w 3198607"/>
              <a:gd name="connsiteY55" fmla="*/ 215153 h 2237591"/>
              <a:gd name="connsiteX56" fmla="*/ 398033 w 3198607"/>
              <a:gd name="connsiteY56" fmla="*/ 261770 h 2237591"/>
              <a:gd name="connsiteX57" fmla="*/ 502024 w 3198607"/>
              <a:gd name="connsiteY57" fmla="*/ 304800 h 2237591"/>
              <a:gd name="connsiteX58" fmla="*/ 613186 w 3198607"/>
              <a:gd name="connsiteY58" fmla="*/ 355003 h 2237591"/>
              <a:gd name="connsiteX59" fmla="*/ 731520 w 3198607"/>
              <a:gd name="connsiteY59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2800574 w 3198607"/>
              <a:gd name="connsiteY30" fmla="*/ 1775012 h 2237591"/>
              <a:gd name="connsiteX31" fmla="*/ 2793403 w 3198607"/>
              <a:gd name="connsiteY31" fmla="*/ 1746325 h 2237591"/>
              <a:gd name="connsiteX32" fmla="*/ 2771887 w 3198607"/>
              <a:gd name="connsiteY32" fmla="*/ 1706880 h 2237591"/>
              <a:gd name="connsiteX33" fmla="*/ 2743200 w 3198607"/>
              <a:gd name="connsiteY33" fmla="*/ 1681779 h 2237591"/>
              <a:gd name="connsiteX34" fmla="*/ 2678654 w 3198607"/>
              <a:gd name="connsiteY34" fmla="*/ 1635163 h 2237591"/>
              <a:gd name="connsiteX35" fmla="*/ 2427643 w 3198607"/>
              <a:gd name="connsiteY35" fmla="*/ 1473798 h 2237591"/>
              <a:gd name="connsiteX36" fmla="*/ 2183803 w 3198607"/>
              <a:gd name="connsiteY36" fmla="*/ 1323191 h 2237591"/>
              <a:gd name="connsiteX37" fmla="*/ 1785770 w 3198607"/>
              <a:gd name="connsiteY37" fmla="*/ 1097280 h 2237591"/>
              <a:gd name="connsiteX38" fmla="*/ 1563445 w 3198607"/>
              <a:gd name="connsiteY38" fmla="*/ 978946 h 2237591"/>
              <a:gd name="connsiteX39" fmla="*/ 1255059 w 3198607"/>
              <a:gd name="connsiteY39" fmla="*/ 824753 h 2237591"/>
              <a:gd name="connsiteX40" fmla="*/ 871370 w 3198607"/>
              <a:gd name="connsiteY40" fmla="*/ 638287 h 2237591"/>
              <a:gd name="connsiteX41" fmla="*/ 573741 w 3198607"/>
              <a:gd name="connsiteY41" fmla="*/ 509196 h 2237591"/>
              <a:gd name="connsiteX42" fmla="*/ 362174 w 3198607"/>
              <a:gd name="connsiteY42" fmla="*/ 412377 h 2237591"/>
              <a:gd name="connsiteX43" fmla="*/ 147021 w 3198607"/>
              <a:gd name="connsiteY43" fmla="*/ 304800 h 2237591"/>
              <a:gd name="connsiteX44" fmla="*/ 121920 w 3198607"/>
              <a:gd name="connsiteY44" fmla="*/ 283285 h 2237591"/>
              <a:gd name="connsiteX45" fmla="*/ 68132 w 3198607"/>
              <a:gd name="connsiteY45" fmla="*/ 222325 h 2237591"/>
              <a:gd name="connsiteX46" fmla="*/ 0 w 3198607"/>
              <a:gd name="connsiteY46" fmla="*/ 143436 h 2237591"/>
              <a:gd name="connsiteX47" fmla="*/ 0 w 3198607"/>
              <a:gd name="connsiteY47" fmla="*/ 125506 h 2237591"/>
              <a:gd name="connsiteX48" fmla="*/ 100405 w 3198607"/>
              <a:gd name="connsiteY48" fmla="*/ 0 h 2237591"/>
              <a:gd name="connsiteX49" fmla="*/ 111163 w 3198607"/>
              <a:gd name="connsiteY49" fmla="*/ 3586 h 2237591"/>
              <a:gd name="connsiteX50" fmla="*/ 125506 w 3198607"/>
              <a:gd name="connsiteY50" fmla="*/ 14344 h 2237591"/>
              <a:gd name="connsiteX51" fmla="*/ 150607 w 3198607"/>
              <a:gd name="connsiteY51" fmla="*/ 57374 h 2237591"/>
              <a:gd name="connsiteX52" fmla="*/ 197224 w 3198607"/>
              <a:gd name="connsiteY52" fmla="*/ 111163 h 2237591"/>
              <a:gd name="connsiteX53" fmla="*/ 258184 w 3198607"/>
              <a:gd name="connsiteY53" fmla="*/ 175709 h 2237591"/>
              <a:gd name="connsiteX54" fmla="*/ 311972 w 3198607"/>
              <a:gd name="connsiteY54" fmla="*/ 215153 h 2237591"/>
              <a:gd name="connsiteX55" fmla="*/ 398033 w 3198607"/>
              <a:gd name="connsiteY55" fmla="*/ 261770 h 2237591"/>
              <a:gd name="connsiteX56" fmla="*/ 502024 w 3198607"/>
              <a:gd name="connsiteY56" fmla="*/ 304800 h 2237591"/>
              <a:gd name="connsiteX57" fmla="*/ 613186 w 3198607"/>
              <a:gd name="connsiteY57" fmla="*/ 355003 h 2237591"/>
              <a:gd name="connsiteX58" fmla="*/ 731520 w 3198607"/>
              <a:gd name="connsiteY58" fmla="*/ 408791 h 223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98607" h="2237591">
                <a:moveTo>
                  <a:pt x="731520" y="408791"/>
                </a:moveTo>
                <a:lnTo>
                  <a:pt x="1208443" y="627530"/>
                </a:lnTo>
                <a:lnTo>
                  <a:pt x="1344706" y="688490"/>
                </a:lnTo>
                <a:lnTo>
                  <a:pt x="1699709" y="885713"/>
                </a:lnTo>
                <a:lnTo>
                  <a:pt x="1882589" y="982532"/>
                </a:lnTo>
                <a:lnTo>
                  <a:pt x="2108499" y="1104452"/>
                </a:lnTo>
                <a:lnTo>
                  <a:pt x="2320066" y="1226372"/>
                </a:lnTo>
                <a:lnTo>
                  <a:pt x="2406127" y="1280160"/>
                </a:lnTo>
                <a:lnTo>
                  <a:pt x="2438400" y="1301676"/>
                </a:lnTo>
                <a:lnTo>
                  <a:pt x="2549563" y="1366222"/>
                </a:lnTo>
                <a:lnTo>
                  <a:pt x="2667897" y="1437939"/>
                </a:lnTo>
                <a:lnTo>
                  <a:pt x="2786231" y="1516829"/>
                </a:lnTo>
                <a:lnTo>
                  <a:pt x="2832847" y="1556273"/>
                </a:lnTo>
                <a:lnTo>
                  <a:pt x="2875878" y="1567031"/>
                </a:lnTo>
                <a:lnTo>
                  <a:pt x="2954767" y="1584960"/>
                </a:lnTo>
                <a:lnTo>
                  <a:pt x="3019313" y="1606476"/>
                </a:lnTo>
                <a:lnTo>
                  <a:pt x="3055172" y="1620819"/>
                </a:lnTo>
                <a:lnTo>
                  <a:pt x="3073101" y="1631577"/>
                </a:lnTo>
                <a:lnTo>
                  <a:pt x="3080273" y="1645920"/>
                </a:lnTo>
                <a:lnTo>
                  <a:pt x="3094617" y="1685365"/>
                </a:lnTo>
                <a:lnTo>
                  <a:pt x="3116132" y="1753497"/>
                </a:lnTo>
                <a:lnTo>
                  <a:pt x="3144819" y="1843144"/>
                </a:lnTo>
                <a:lnTo>
                  <a:pt x="3169920" y="1929205"/>
                </a:lnTo>
                <a:lnTo>
                  <a:pt x="3187850" y="2011680"/>
                </a:lnTo>
                <a:lnTo>
                  <a:pt x="3198607" y="2072640"/>
                </a:lnTo>
                <a:lnTo>
                  <a:pt x="3198607" y="2126429"/>
                </a:lnTo>
                <a:lnTo>
                  <a:pt x="3191436" y="2165873"/>
                </a:lnTo>
                <a:lnTo>
                  <a:pt x="3166334" y="2208904"/>
                </a:lnTo>
                <a:lnTo>
                  <a:pt x="3141233" y="2230419"/>
                </a:lnTo>
                <a:lnTo>
                  <a:pt x="3126890" y="2237591"/>
                </a:lnTo>
                <a:lnTo>
                  <a:pt x="2800574" y="1775012"/>
                </a:lnTo>
                <a:cubicBezTo>
                  <a:pt x="2793075" y="1748762"/>
                  <a:pt x="2793403" y="1758613"/>
                  <a:pt x="2793403" y="1746325"/>
                </a:cubicBezTo>
                <a:lnTo>
                  <a:pt x="2771887" y="1706880"/>
                </a:lnTo>
                <a:lnTo>
                  <a:pt x="2743200" y="1681779"/>
                </a:lnTo>
                <a:lnTo>
                  <a:pt x="2678654" y="1635163"/>
                </a:lnTo>
                <a:lnTo>
                  <a:pt x="2427643" y="1473798"/>
                </a:lnTo>
                <a:lnTo>
                  <a:pt x="2183803" y="1323191"/>
                </a:lnTo>
                <a:lnTo>
                  <a:pt x="1785770" y="1097280"/>
                </a:lnTo>
                <a:lnTo>
                  <a:pt x="1563445" y="978946"/>
                </a:lnTo>
                <a:lnTo>
                  <a:pt x="1255059" y="824753"/>
                </a:lnTo>
                <a:lnTo>
                  <a:pt x="871370" y="638287"/>
                </a:lnTo>
                <a:lnTo>
                  <a:pt x="573741" y="509196"/>
                </a:lnTo>
                <a:lnTo>
                  <a:pt x="362174" y="412377"/>
                </a:lnTo>
                <a:lnTo>
                  <a:pt x="147021" y="304800"/>
                </a:lnTo>
                <a:lnTo>
                  <a:pt x="121920" y="283285"/>
                </a:lnTo>
                <a:lnTo>
                  <a:pt x="68132" y="222325"/>
                </a:lnTo>
                <a:lnTo>
                  <a:pt x="0" y="143436"/>
                </a:lnTo>
                <a:lnTo>
                  <a:pt x="0" y="125506"/>
                </a:lnTo>
                <a:lnTo>
                  <a:pt x="100405" y="0"/>
                </a:lnTo>
                <a:lnTo>
                  <a:pt x="111163" y="3586"/>
                </a:lnTo>
                <a:lnTo>
                  <a:pt x="125506" y="14344"/>
                </a:lnTo>
                <a:lnTo>
                  <a:pt x="150607" y="57374"/>
                </a:lnTo>
                <a:lnTo>
                  <a:pt x="197224" y="111163"/>
                </a:lnTo>
                <a:lnTo>
                  <a:pt x="258184" y="175709"/>
                </a:lnTo>
                <a:lnTo>
                  <a:pt x="311972" y="215153"/>
                </a:lnTo>
                <a:lnTo>
                  <a:pt x="398033" y="261770"/>
                </a:lnTo>
                <a:lnTo>
                  <a:pt x="502024" y="304800"/>
                </a:lnTo>
                <a:lnTo>
                  <a:pt x="613186" y="355003"/>
                </a:lnTo>
                <a:lnTo>
                  <a:pt x="731520" y="4087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B1EF7D6-E2FF-4966-858F-44BDADD9E8C8}"/>
              </a:ext>
            </a:extLst>
          </p:cNvPr>
          <p:cNvSpPr/>
          <p:nvPr/>
        </p:nvSpPr>
        <p:spPr>
          <a:xfrm rot="19500000">
            <a:off x="7242176" y="2189164"/>
            <a:ext cx="917575" cy="530225"/>
          </a:xfrm>
          <a:custGeom>
            <a:avLst/>
            <a:gdLst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34005 w 3198607"/>
              <a:gd name="connsiteY41" fmla="*/ 2076226 h 2237591"/>
              <a:gd name="connsiteX42" fmla="*/ 2223247 w 3198607"/>
              <a:gd name="connsiteY42" fmla="*/ 2069054 h 2237591"/>
              <a:gd name="connsiteX43" fmla="*/ 2223247 w 3198607"/>
              <a:gd name="connsiteY43" fmla="*/ 2061883 h 2237591"/>
              <a:gd name="connsiteX44" fmla="*/ 2230419 w 3198607"/>
              <a:gd name="connsiteY44" fmla="*/ 2047539 h 2237591"/>
              <a:gd name="connsiteX45" fmla="*/ 2244763 w 3198607"/>
              <a:gd name="connsiteY45" fmla="*/ 2036782 h 2237591"/>
              <a:gd name="connsiteX46" fmla="*/ 2287793 w 3198607"/>
              <a:gd name="connsiteY46" fmla="*/ 2015266 h 2237591"/>
              <a:gd name="connsiteX47" fmla="*/ 2409713 w 3198607"/>
              <a:gd name="connsiteY47" fmla="*/ 1986579 h 2237591"/>
              <a:gd name="connsiteX48" fmla="*/ 2617694 w 3198607"/>
              <a:gd name="connsiteY48" fmla="*/ 1918447 h 2237591"/>
              <a:gd name="connsiteX49" fmla="*/ 2746786 w 3198607"/>
              <a:gd name="connsiteY49" fmla="*/ 1861073 h 2237591"/>
              <a:gd name="connsiteX50" fmla="*/ 2779059 w 3198607"/>
              <a:gd name="connsiteY50" fmla="*/ 1839558 h 2237591"/>
              <a:gd name="connsiteX51" fmla="*/ 2796989 w 3198607"/>
              <a:gd name="connsiteY51" fmla="*/ 1810871 h 2237591"/>
              <a:gd name="connsiteX52" fmla="*/ 2800574 w 3198607"/>
              <a:gd name="connsiteY52" fmla="*/ 1775012 h 2237591"/>
              <a:gd name="connsiteX53" fmla="*/ 2793403 w 3198607"/>
              <a:gd name="connsiteY53" fmla="*/ 1746325 h 2237591"/>
              <a:gd name="connsiteX54" fmla="*/ 2771887 w 3198607"/>
              <a:gd name="connsiteY54" fmla="*/ 1706880 h 2237591"/>
              <a:gd name="connsiteX55" fmla="*/ 2743200 w 3198607"/>
              <a:gd name="connsiteY55" fmla="*/ 1681779 h 2237591"/>
              <a:gd name="connsiteX56" fmla="*/ 2678654 w 3198607"/>
              <a:gd name="connsiteY56" fmla="*/ 1635163 h 2237591"/>
              <a:gd name="connsiteX57" fmla="*/ 2427643 w 3198607"/>
              <a:gd name="connsiteY57" fmla="*/ 1473798 h 2237591"/>
              <a:gd name="connsiteX58" fmla="*/ 2183803 w 3198607"/>
              <a:gd name="connsiteY58" fmla="*/ 1323191 h 2237591"/>
              <a:gd name="connsiteX59" fmla="*/ 1785770 w 3198607"/>
              <a:gd name="connsiteY59" fmla="*/ 1097280 h 2237591"/>
              <a:gd name="connsiteX60" fmla="*/ 1563445 w 3198607"/>
              <a:gd name="connsiteY60" fmla="*/ 978946 h 2237591"/>
              <a:gd name="connsiteX61" fmla="*/ 1255059 w 3198607"/>
              <a:gd name="connsiteY61" fmla="*/ 824753 h 2237591"/>
              <a:gd name="connsiteX62" fmla="*/ 871370 w 3198607"/>
              <a:gd name="connsiteY62" fmla="*/ 638287 h 2237591"/>
              <a:gd name="connsiteX63" fmla="*/ 573741 w 3198607"/>
              <a:gd name="connsiteY63" fmla="*/ 509196 h 2237591"/>
              <a:gd name="connsiteX64" fmla="*/ 362174 w 3198607"/>
              <a:gd name="connsiteY64" fmla="*/ 412377 h 2237591"/>
              <a:gd name="connsiteX65" fmla="*/ 147021 w 3198607"/>
              <a:gd name="connsiteY65" fmla="*/ 304800 h 2237591"/>
              <a:gd name="connsiteX66" fmla="*/ 121920 w 3198607"/>
              <a:gd name="connsiteY66" fmla="*/ 283285 h 2237591"/>
              <a:gd name="connsiteX67" fmla="*/ 68132 w 3198607"/>
              <a:gd name="connsiteY67" fmla="*/ 222325 h 2237591"/>
              <a:gd name="connsiteX68" fmla="*/ 0 w 3198607"/>
              <a:gd name="connsiteY68" fmla="*/ 143436 h 2237591"/>
              <a:gd name="connsiteX69" fmla="*/ 0 w 3198607"/>
              <a:gd name="connsiteY69" fmla="*/ 125506 h 2237591"/>
              <a:gd name="connsiteX70" fmla="*/ 100405 w 3198607"/>
              <a:gd name="connsiteY70" fmla="*/ 0 h 2237591"/>
              <a:gd name="connsiteX71" fmla="*/ 111163 w 3198607"/>
              <a:gd name="connsiteY71" fmla="*/ 3586 h 2237591"/>
              <a:gd name="connsiteX72" fmla="*/ 125506 w 3198607"/>
              <a:gd name="connsiteY72" fmla="*/ 14344 h 2237591"/>
              <a:gd name="connsiteX73" fmla="*/ 150607 w 3198607"/>
              <a:gd name="connsiteY73" fmla="*/ 57374 h 2237591"/>
              <a:gd name="connsiteX74" fmla="*/ 197224 w 3198607"/>
              <a:gd name="connsiteY74" fmla="*/ 111163 h 2237591"/>
              <a:gd name="connsiteX75" fmla="*/ 258184 w 3198607"/>
              <a:gd name="connsiteY75" fmla="*/ 175709 h 2237591"/>
              <a:gd name="connsiteX76" fmla="*/ 311972 w 3198607"/>
              <a:gd name="connsiteY76" fmla="*/ 215153 h 2237591"/>
              <a:gd name="connsiteX77" fmla="*/ 398033 w 3198607"/>
              <a:gd name="connsiteY77" fmla="*/ 261770 h 2237591"/>
              <a:gd name="connsiteX78" fmla="*/ 502024 w 3198607"/>
              <a:gd name="connsiteY78" fmla="*/ 304800 h 2237591"/>
              <a:gd name="connsiteX79" fmla="*/ 613186 w 3198607"/>
              <a:gd name="connsiteY79" fmla="*/ 355003 h 2237591"/>
              <a:gd name="connsiteX80" fmla="*/ 731520 w 3198607"/>
              <a:gd name="connsiteY80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34005 w 3198607"/>
              <a:gd name="connsiteY41" fmla="*/ 2076226 h 2237591"/>
              <a:gd name="connsiteX42" fmla="*/ 2223247 w 3198607"/>
              <a:gd name="connsiteY42" fmla="*/ 2069054 h 2237591"/>
              <a:gd name="connsiteX43" fmla="*/ 2223247 w 3198607"/>
              <a:gd name="connsiteY43" fmla="*/ 2061883 h 2237591"/>
              <a:gd name="connsiteX44" fmla="*/ 2230419 w 3198607"/>
              <a:gd name="connsiteY44" fmla="*/ 2047539 h 2237591"/>
              <a:gd name="connsiteX45" fmla="*/ 2244763 w 3198607"/>
              <a:gd name="connsiteY45" fmla="*/ 2036782 h 2237591"/>
              <a:gd name="connsiteX46" fmla="*/ 2287793 w 3198607"/>
              <a:gd name="connsiteY46" fmla="*/ 2015266 h 2237591"/>
              <a:gd name="connsiteX47" fmla="*/ 2409713 w 3198607"/>
              <a:gd name="connsiteY47" fmla="*/ 1986579 h 2237591"/>
              <a:gd name="connsiteX48" fmla="*/ 2617694 w 3198607"/>
              <a:gd name="connsiteY48" fmla="*/ 1918447 h 2237591"/>
              <a:gd name="connsiteX49" fmla="*/ 2746786 w 3198607"/>
              <a:gd name="connsiteY49" fmla="*/ 1861073 h 2237591"/>
              <a:gd name="connsiteX50" fmla="*/ 2779059 w 3198607"/>
              <a:gd name="connsiteY50" fmla="*/ 1839558 h 2237591"/>
              <a:gd name="connsiteX51" fmla="*/ 2796989 w 3198607"/>
              <a:gd name="connsiteY51" fmla="*/ 1810871 h 2237591"/>
              <a:gd name="connsiteX52" fmla="*/ 2800574 w 3198607"/>
              <a:gd name="connsiteY52" fmla="*/ 1775012 h 2237591"/>
              <a:gd name="connsiteX53" fmla="*/ 2793403 w 3198607"/>
              <a:gd name="connsiteY53" fmla="*/ 1746325 h 2237591"/>
              <a:gd name="connsiteX54" fmla="*/ 2771887 w 3198607"/>
              <a:gd name="connsiteY54" fmla="*/ 1706880 h 2237591"/>
              <a:gd name="connsiteX55" fmla="*/ 2743200 w 3198607"/>
              <a:gd name="connsiteY55" fmla="*/ 1681779 h 2237591"/>
              <a:gd name="connsiteX56" fmla="*/ 2678654 w 3198607"/>
              <a:gd name="connsiteY56" fmla="*/ 1635163 h 2237591"/>
              <a:gd name="connsiteX57" fmla="*/ 2427643 w 3198607"/>
              <a:gd name="connsiteY57" fmla="*/ 1473798 h 2237591"/>
              <a:gd name="connsiteX58" fmla="*/ 2183803 w 3198607"/>
              <a:gd name="connsiteY58" fmla="*/ 1323191 h 2237591"/>
              <a:gd name="connsiteX59" fmla="*/ 1785770 w 3198607"/>
              <a:gd name="connsiteY59" fmla="*/ 1097280 h 2237591"/>
              <a:gd name="connsiteX60" fmla="*/ 1563445 w 3198607"/>
              <a:gd name="connsiteY60" fmla="*/ 978946 h 2237591"/>
              <a:gd name="connsiteX61" fmla="*/ 1255059 w 3198607"/>
              <a:gd name="connsiteY61" fmla="*/ 824753 h 2237591"/>
              <a:gd name="connsiteX62" fmla="*/ 871370 w 3198607"/>
              <a:gd name="connsiteY62" fmla="*/ 638287 h 2237591"/>
              <a:gd name="connsiteX63" fmla="*/ 573741 w 3198607"/>
              <a:gd name="connsiteY63" fmla="*/ 509196 h 2237591"/>
              <a:gd name="connsiteX64" fmla="*/ 362174 w 3198607"/>
              <a:gd name="connsiteY64" fmla="*/ 412377 h 2237591"/>
              <a:gd name="connsiteX65" fmla="*/ 147021 w 3198607"/>
              <a:gd name="connsiteY65" fmla="*/ 304800 h 2237591"/>
              <a:gd name="connsiteX66" fmla="*/ 121920 w 3198607"/>
              <a:gd name="connsiteY66" fmla="*/ 283285 h 2237591"/>
              <a:gd name="connsiteX67" fmla="*/ 68132 w 3198607"/>
              <a:gd name="connsiteY67" fmla="*/ 222325 h 2237591"/>
              <a:gd name="connsiteX68" fmla="*/ 0 w 3198607"/>
              <a:gd name="connsiteY68" fmla="*/ 143436 h 2237591"/>
              <a:gd name="connsiteX69" fmla="*/ 0 w 3198607"/>
              <a:gd name="connsiteY69" fmla="*/ 125506 h 2237591"/>
              <a:gd name="connsiteX70" fmla="*/ 100405 w 3198607"/>
              <a:gd name="connsiteY70" fmla="*/ 0 h 2237591"/>
              <a:gd name="connsiteX71" fmla="*/ 111163 w 3198607"/>
              <a:gd name="connsiteY71" fmla="*/ 3586 h 2237591"/>
              <a:gd name="connsiteX72" fmla="*/ 150607 w 3198607"/>
              <a:gd name="connsiteY72" fmla="*/ 57374 h 2237591"/>
              <a:gd name="connsiteX73" fmla="*/ 197224 w 3198607"/>
              <a:gd name="connsiteY73" fmla="*/ 111163 h 2237591"/>
              <a:gd name="connsiteX74" fmla="*/ 258184 w 3198607"/>
              <a:gd name="connsiteY74" fmla="*/ 175709 h 2237591"/>
              <a:gd name="connsiteX75" fmla="*/ 311972 w 3198607"/>
              <a:gd name="connsiteY75" fmla="*/ 215153 h 2237591"/>
              <a:gd name="connsiteX76" fmla="*/ 398033 w 3198607"/>
              <a:gd name="connsiteY76" fmla="*/ 261770 h 2237591"/>
              <a:gd name="connsiteX77" fmla="*/ 502024 w 3198607"/>
              <a:gd name="connsiteY77" fmla="*/ 304800 h 2237591"/>
              <a:gd name="connsiteX78" fmla="*/ 613186 w 3198607"/>
              <a:gd name="connsiteY78" fmla="*/ 355003 h 2237591"/>
              <a:gd name="connsiteX79" fmla="*/ 731520 w 3198607"/>
              <a:gd name="connsiteY79" fmla="*/ 408791 h 2237591"/>
              <a:gd name="connsiteX0" fmla="*/ 731520 w 3198607"/>
              <a:gd name="connsiteY0" fmla="*/ 408791 h 2237591"/>
              <a:gd name="connsiteX1" fmla="*/ 1208443 w 3198607"/>
              <a:gd name="connsiteY1" fmla="*/ 627530 h 2237591"/>
              <a:gd name="connsiteX2" fmla="*/ 1344706 w 3198607"/>
              <a:gd name="connsiteY2" fmla="*/ 688490 h 2237591"/>
              <a:gd name="connsiteX3" fmla="*/ 1699709 w 3198607"/>
              <a:gd name="connsiteY3" fmla="*/ 885713 h 2237591"/>
              <a:gd name="connsiteX4" fmla="*/ 1882589 w 3198607"/>
              <a:gd name="connsiteY4" fmla="*/ 982532 h 2237591"/>
              <a:gd name="connsiteX5" fmla="*/ 2108499 w 3198607"/>
              <a:gd name="connsiteY5" fmla="*/ 1104452 h 2237591"/>
              <a:gd name="connsiteX6" fmla="*/ 2320066 w 3198607"/>
              <a:gd name="connsiteY6" fmla="*/ 1226372 h 2237591"/>
              <a:gd name="connsiteX7" fmla="*/ 2406127 w 3198607"/>
              <a:gd name="connsiteY7" fmla="*/ 1280160 h 2237591"/>
              <a:gd name="connsiteX8" fmla="*/ 2438400 w 3198607"/>
              <a:gd name="connsiteY8" fmla="*/ 1301676 h 2237591"/>
              <a:gd name="connsiteX9" fmla="*/ 2549563 w 3198607"/>
              <a:gd name="connsiteY9" fmla="*/ 1366222 h 2237591"/>
              <a:gd name="connsiteX10" fmla="*/ 2667897 w 3198607"/>
              <a:gd name="connsiteY10" fmla="*/ 1437939 h 2237591"/>
              <a:gd name="connsiteX11" fmla="*/ 2786231 w 3198607"/>
              <a:gd name="connsiteY11" fmla="*/ 1516829 h 2237591"/>
              <a:gd name="connsiteX12" fmla="*/ 2832847 w 3198607"/>
              <a:gd name="connsiteY12" fmla="*/ 1556273 h 2237591"/>
              <a:gd name="connsiteX13" fmla="*/ 2875878 w 3198607"/>
              <a:gd name="connsiteY13" fmla="*/ 1567031 h 2237591"/>
              <a:gd name="connsiteX14" fmla="*/ 2954767 w 3198607"/>
              <a:gd name="connsiteY14" fmla="*/ 1584960 h 2237591"/>
              <a:gd name="connsiteX15" fmla="*/ 3019313 w 3198607"/>
              <a:gd name="connsiteY15" fmla="*/ 1606476 h 2237591"/>
              <a:gd name="connsiteX16" fmla="*/ 3055172 w 3198607"/>
              <a:gd name="connsiteY16" fmla="*/ 1620819 h 2237591"/>
              <a:gd name="connsiteX17" fmla="*/ 3073101 w 3198607"/>
              <a:gd name="connsiteY17" fmla="*/ 1631577 h 2237591"/>
              <a:gd name="connsiteX18" fmla="*/ 3080273 w 3198607"/>
              <a:gd name="connsiteY18" fmla="*/ 1645920 h 2237591"/>
              <a:gd name="connsiteX19" fmla="*/ 3094617 w 3198607"/>
              <a:gd name="connsiteY19" fmla="*/ 1685365 h 2237591"/>
              <a:gd name="connsiteX20" fmla="*/ 3116132 w 3198607"/>
              <a:gd name="connsiteY20" fmla="*/ 1753497 h 2237591"/>
              <a:gd name="connsiteX21" fmla="*/ 3144819 w 3198607"/>
              <a:gd name="connsiteY21" fmla="*/ 1843144 h 2237591"/>
              <a:gd name="connsiteX22" fmla="*/ 3169920 w 3198607"/>
              <a:gd name="connsiteY22" fmla="*/ 1929205 h 2237591"/>
              <a:gd name="connsiteX23" fmla="*/ 3187850 w 3198607"/>
              <a:gd name="connsiteY23" fmla="*/ 2011680 h 2237591"/>
              <a:gd name="connsiteX24" fmla="*/ 3198607 w 3198607"/>
              <a:gd name="connsiteY24" fmla="*/ 2072640 h 2237591"/>
              <a:gd name="connsiteX25" fmla="*/ 3198607 w 3198607"/>
              <a:gd name="connsiteY25" fmla="*/ 2126429 h 2237591"/>
              <a:gd name="connsiteX26" fmla="*/ 3191436 w 3198607"/>
              <a:gd name="connsiteY26" fmla="*/ 2165873 h 2237591"/>
              <a:gd name="connsiteX27" fmla="*/ 3166334 w 3198607"/>
              <a:gd name="connsiteY27" fmla="*/ 2208904 h 2237591"/>
              <a:gd name="connsiteX28" fmla="*/ 3141233 w 3198607"/>
              <a:gd name="connsiteY28" fmla="*/ 2230419 h 2237591"/>
              <a:gd name="connsiteX29" fmla="*/ 3126890 w 3198607"/>
              <a:gd name="connsiteY29" fmla="*/ 2237591 h 2237591"/>
              <a:gd name="connsiteX30" fmla="*/ 3119718 w 3198607"/>
              <a:gd name="connsiteY30" fmla="*/ 2237591 h 2237591"/>
              <a:gd name="connsiteX31" fmla="*/ 3083859 w 3198607"/>
              <a:gd name="connsiteY31" fmla="*/ 2226833 h 2237591"/>
              <a:gd name="connsiteX32" fmla="*/ 3001384 w 3198607"/>
              <a:gd name="connsiteY32" fmla="*/ 2187389 h 2237591"/>
              <a:gd name="connsiteX33" fmla="*/ 2897393 w 3198607"/>
              <a:gd name="connsiteY33" fmla="*/ 2147944 h 2237591"/>
              <a:gd name="connsiteX34" fmla="*/ 2782645 w 3198607"/>
              <a:gd name="connsiteY34" fmla="*/ 2115671 h 2237591"/>
              <a:gd name="connsiteX35" fmla="*/ 2682240 w 3198607"/>
              <a:gd name="connsiteY35" fmla="*/ 2094156 h 2237591"/>
              <a:gd name="connsiteX36" fmla="*/ 2581836 w 3198607"/>
              <a:gd name="connsiteY36" fmla="*/ 2079812 h 2237591"/>
              <a:gd name="connsiteX37" fmla="*/ 2502946 w 3198607"/>
              <a:gd name="connsiteY37" fmla="*/ 2079812 h 2237591"/>
              <a:gd name="connsiteX38" fmla="*/ 2359511 w 3198607"/>
              <a:gd name="connsiteY38" fmla="*/ 2079812 h 2237591"/>
              <a:gd name="connsiteX39" fmla="*/ 2280621 w 3198607"/>
              <a:gd name="connsiteY39" fmla="*/ 2086984 h 2237591"/>
              <a:gd name="connsiteX40" fmla="*/ 2248349 w 3198607"/>
              <a:gd name="connsiteY40" fmla="*/ 2079812 h 2237591"/>
              <a:gd name="connsiteX41" fmla="*/ 2234005 w 3198607"/>
              <a:gd name="connsiteY41" fmla="*/ 2076226 h 2237591"/>
              <a:gd name="connsiteX42" fmla="*/ 2223247 w 3198607"/>
              <a:gd name="connsiteY42" fmla="*/ 2069054 h 2237591"/>
              <a:gd name="connsiteX43" fmla="*/ 2223247 w 3198607"/>
              <a:gd name="connsiteY43" fmla="*/ 2061883 h 2237591"/>
              <a:gd name="connsiteX44" fmla="*/ 2230419 w 3198607"/>
              <a:gd name="connsiteY44" fmla="*/ 2047539 h 2237591"/>
              <a:gd name="connsiteX45" fmla="*/ 2244763 w 3198607"/>
              <a:gd name="connsiteY45" fmla="*/ 2036782 h 2237591"/>
              <a:gd name="connsiteX46" fmla="*/ 2287793 w 3198607"/>
              <a:gd name="connsiteY46" fmla="*/ 2015266 h 2237591"/>
              <a:gd name="connsiteX47" fmla="*/ 2409713 w 3198607"/>
              <a:gd name="connsiteY47" fmla="*/ 1986579 h 2237591"/>
              <a:gd name="connsiteX48" fmla="*/ 2617694 w 3198607"/>
              <a:gd name="connsiteY48" fmla="*/ 1918447 h 2237591"/>
              <a:gd name="connsiteX49" fmla="*/ 2746786 w 3198607"/>
              <a:gd name="connsiteY49" fmla="*/ 1861073 h 2237591"/>
              <a:gd name="connsiteX50" fmla="*/ 2779059 w 3198607"/>
              <a:gd name="connsiteY50" fmla="*/ 1839558 h 2237591"/>
              <a:gd name="connsiteX51" fmla="*/ 2796989 w 3198607"/>
              <a:gd name="connsiteY51" fmla="*/ 1810871 h 2237591"/>
              <a:gd name="connsiteX52" fmla="*/ 2800574 w 3198607"/>
              <a:gd name="connsiteY52" fmla="*/ 1775012 h 2237591"/>
              <a:gd name="connsiteX53" fmla="*/ 2793403 w 3198607"/>
              <a:gd name="connsiteY53" fmla="*/ 1746325 h 2237591"/>
              <a:gd name="connsiteX54" fmla="*/ 2771887 w 3198607"/>
              <a:gd name="connsiteY54" fmla="*/ 1706880 h 2237591"/>
              <a:gd name="connsiteX55" fmla="*/ 2743200 w 3198607"/>
              <a:gd name="connsiteY55" fmla="*/ 1681779 h 2237591"/>
              <a:gd name="connsiteX56" fmla="*/ 2678654 w 3198607"/>
              <a:gd name="connsiteY56" fmla="*/ 1635163 h 2237591"/>
              <a:gd name="connsiteX57" fmla="*/ 2427643 w 3198607"/>
              <a:gd name="connsiteY57" fmla="*/ 1473798 h 2237591"/>
              <a:gd name="connsiteX58" fmla="*/ 2183803 w 3198607"/>
              <a:gd name="connsiteY58" fmla="*/ 1323191 h 2237591"/>
              <a:gd name="connsiteX59" fmla="*/ 1785770 w 3198607"/>
              <a:gd name="connsiteY59" fmla="*/ 1097280 h 2237591"/>
              <a:gd name="connsiteX60" fmla="*/ 1563445 w 3198607"/>
              <a:gd name="connsiteY60" fmla="*/ 978946 h 2237591"/>
              <a:gd name="connsiteX61" fmla="*/ 1255059 w 3198607"/>
              <a:gd name="connsiteY61" fmla="*/ 824753 h 2237591"/>
              <a:gd name="connsiteX62" fmla="*/ 871370 w 3198607"/>
              <a:gd name="connsiteY62" fmla="*/ 638287 h 2237591"/>
              <a:gd name="connsiteX63" fmla="*/ 573741 w 3198607"/>
              <a:gd name="connsiteY63" fmla="*/ 509196 h 2237591"/>
              <a:gd name="connsiteX64" fmla="*/ 362174 w 3198607"/>
              <a:gd name="connsiteY64" fmla="*/ 412377 h 2237591"/>
              <a:gd name="connsiteX65" fmla="*/ 147021 w 3198607"/>
              <a:gd name="connsiteY65" fmla="*/ 304800 h 2237591"/>
              <a:gd name="connsiteX66" fmla="*/ 121920 w 3198607"/>
              <a:gd name="connsiteY66" fmla="*/ 283285 h 2237591"/>
              <a:gd name="connsiteX67" fmla="*/ 68132 w 3198607"/>
              <a:gd name="connsiteY67" fmla="*/ 222325 h 2237591"/>
              <a:gd name="connsiteX68" fmla="*/ 0 w 3198607"/>
              <a:gd name="connsiteY68" fmla="*/ 143436 h 2237591"/>
              <a:gd name="connsiteX69" fmla="*/ 0 w 3198607"/>
              <a:gd name="connsiteY69" fmla="*/ 125506 h 2237591"/>
              <a:gd name="connsiteX70" fmla="*/ 100405 w 3198607"/>
              <a:gd name="connsiteY70" fmla="*/ 0 h 2237591"/>
              <a:gd name="connsiteX71" fmla="*/ 150607 w 3198607"/>
              <a:gd name="connsiteY71" fmla="*/ 57374 h 2237591"/>
              <a:gd name="connsiteX72" fmla="*/ 197224 w 3198607"/>
              <a:gd name="connsiteY72" fmla="*/ 111163 h 2237591"/>
              <a:gd name="connsiteX73" fmla="*/ 258184 w 3198607"/>
              <a:gd name="connsiteY73" fmla="*/ 175709 h 2237591"/>
              <a:gd name="connsiteX74" fmla="*/ 311972 w 3198607"/>
              <a:gd name="connsiteY74" fmla="*/ 215153 h 2237591"/>
              <a:gd name="connsiteX75" fmla="*/ 398033 w 3198607"/>
              <a:gd name="connsiteY75" fmla="*/ 261770 h 2237591"/>
              <a:gd name="connsiteX76" fmla="*/ 502024 w 3198607"/>
              <a:gd name="connsiteY76" fmla="*/ 304800 h 2237591"/>
              <a:gd name="connsiteX77" fmla="*/ 613186 w 3198607"/>
              <a:gd name="connsiteY77" fmla="*/ 355003 h 2237591"/>
              <a:gd name="connsiteX78" fmla="*/ 731520 w 3198607"/>
              <a:gd name="connsiteY78" fmla="*/ 408791 h 2237591"/>
              <a:gd name="connsiteX0" fmla="*/ 731520 w 3198607"/>
              <a:gd name="connsiteY0" fmla="*/ 351417 h 2180217"/>
              <a:gd name="connsiteX1" fmla="*/ 1208443 w 3198607"/>
              <a:gd name="connsiteY1" fmla="*/ 570156 h 2180217"/>
              <a:gd name="connsiteX2" fmla="*/ 1344706 w 3198607"/>
              <a:gd name="connsiteY2" fmla="*/ 631116 h 2180217"/>
              <a:gd name="connsiteX3" fmla="*/ 1699709 w 3198607"/>
              <a:gd name="connsiteY3" fmla="*/ 828339 h 2180217"/>
              <a:gd name="connsiteX4" fmla="*/ 1882589 w 3198607"/>
              <a:gd name="connsiteY4" fmla="*/ 925158 h 2180217"/>
              <a:gd name="connsiteX5" fmla="*/ 2108499 w 3198607"/>
              <a:gd name="connsiteY5" fmla="*/ 1047078 h 2180217"/>
              <a:gd name="connsiteX6" fmla="*/ 2320066 w 3198607"/>
              <a:gd name="connsiteY6" fmla="*/ 1168998 h 2180217"/>
              <a:gd name="connsiteX7" fmla="*/ 2406127 w 3198607"/>
              <a:gd name="connsiteY7" fmla="*/ 1222786 h 2180217"/>
              <a:gd name="connsiteX8" fmla="*/ 2438400 w 3198607"/>
              <a:gd name="connsiteY8" fmla="*/ 1244302 h 2180217"/>
              <a:gd name="connsiteX9" fmla="*/ 2549563 w 3198607"/>
              <a:gd name="connsiteY9" fmla="*/ 1308848 h 2180217"/>
              <a:gd name="connsiteX10" fmla="*/ 2667897 w 3198607"/>
              <a:gd name="connsiteY10" fmla="*/ 1380565 h 2180217"/>
              <a:gd name="connsiteX11" fmla="*/ 2786231 w 3198607"/>
              <a:gd name="connsiteY11" fmla="*/ 1459455 h 2180217"/>
              <a:gd name="connsiteX12" fmla="*/ 2832847 w 3198607"/>
              <a:gd name="connsiteY12" fmla="*/ 1498899 h 2180217"/>
              <a:gd name="connsiteX13" fmla="*/ 2875878 w 3198607"/>
              <a:gd name="connsiteY13" fmla="*/ 1509657 h 2180217"/>
              <a:gd name="connsiteX14" fmla="*/ 2954767 w 3198607"/>
              <a:gd name="connsiteY14" fmla="*/ 1527586 h 2180217"/>
              <a:gd name="connsiteX15" fmla="*/ 3019313 w 3198607"/>
              <a:gd name="connsiteY15" fmla="*/ 1549102 h 2180217"/>
              <a:gd name="connsiteX16" fmla="*/ 3055172 w 3198607"/>
              <a:gd name="connsiteY16" fmla="*/ 1563445 h 2180217"/>
              <a:gd name="connsiteX17" fmla="*/ 3073101 w 3198607"/>
              <a:gd name="connsiteY17" fmla="*/ 1574203 h 2180217"/>
              <a:gd name="connsiteX18" fmla="*/ 3080273 w 3198607"/>
              <a:gd name="connsiteY18" fmla="*/ 1588546 h 2180217"/>
              <a:gd name="connsiteX19" fmla="*/ 3094617 w 3198607"/>
              <a:gd name="connsiteY19" fmla="*/ 1627991 h 2180217"/>
              <a:gd name="connsiteX20" fmla="*/ 3116132 w 3198607"/>
              <a:gd name="connsiteY20" fmla="*/ 1696123 h 2180217"/>
              <a:gd name="connsiteX21" fmla="*/ 3144819 w 3198607"/>
              <a:gd name="connsiteY21" fmla="*/ 1785770 h 2180217"/>
              <a:gd name="connsiteX22" fmla="*/ 3169920 w 3198607"/>
              <a:gd name="connsiteY22" fmla="*/ 1871831 h 2180217"/>
              <a:gd name="connsiteX23" fmla="*/ 3187850 w 3198607"/>
              <a:gd name="connsiteY23" fmla="*/ 1954306 h 2180217"/>
              <a:gd name="connsiteX24" fmla="*/ 3198607 w 3198607"/>
              <a:gd name="connsiteY24" fmla="*/ 2015266 h 2180217"/>
              <a:gd name="connsiteX25" fmla="*/ 3198607 w 3198607"/>
              <a:gd name="connsiteY25" fmla="*/ 2069055 h 2180217"/>
              <a:gd name="connsiteX26" fmla="*/ 3191436 w 3198607"/>
              <a:gd name="connsiteY26" fmla="*/ 2108499 h 2180217"/>
              <a:gd name="connsiteX27" fmla="*/ 3166334 w 3198607"/>
              <a:gd name="connsiteY27" fmla="*/ 2151530 h 2180217"/>
              <a:gd name="connsiteX28" fmla="*/ 3141233 w 3198607"/>
              <a:gd name="connsiteY28" fmla="*/ 2173045 h 2180217"/>
              <a:gd name="connsiteX29" fmla="*/ 3126890 w 3198607"/>
              <a:gd name="connsiteY29" fmla="*/ 2180217 h 2180217"/>
              <a:gd name="connsiteX30" fmla="*/ 3119718 w 3198607"/>
              <a:gd name="connsiteY30" fmla="*/ 2180217 h 2180217"/>
              <a:gd name="connsiteX31" fmla="*/ 3083859 w 3198607"/>
              <a:gd name="connsiteY31" fmla="*/ 2169459 h 2180217"/>
              <a:gd name="connsiteX32" fmla="*/ 3001384 w 3198607"/>
              <a:gd name="connsiteY32" fmla="*/ 2130015 h 2180217"/>
              <a:gd name="connsiteX33" fmla="*/ 2897393 w 3198607"/>
              <a:gd name="connsiteY33" fmla="*/ 2090570 h 2180217"/>
              <a:gd name="connsiteX34" fmla="*/ 2782645 w 3198607"/>
              <a:gd name="connsiteY34" fmla="*/ 2058297 h 2180217"/>
              <a:gd name="connsiteX35" fmla="*/ 2682240 w 3198607"/>
              <a:gd name="connsiteY35" fmla="*/ 2036782 h 2180217"/>
              <a:gd name="connsiteX36" fmla="*/ 2581836 w 3198607"/>
              <a:gd name="connsiteY36" fmla="*/ 2022438 h 2180217"/>
              <a:gd name="connsiteX37" fmla="*/ 2502946 w 3198607"/>
              <a:gd name="connsiteY37" fmla="*/ 2022438 h 2180217"/>
              <a:gd name="connsiteX38" fmla="*/ 2359511 w 3198607"/>
              <a:gd name="connsiteY38" fmla="*/ 2022438 h 2180217"/>
              <a:gd name="connsiteX39" fmla="*/ 2280621 w 3198607"/>
              <a:gd name="connsiteY39" fmla="*/ 2029610 h 2180217"/>
              <a:gd name="connsiteX40" fmla="*/ 2248349 w 3198607"/>
              <a:gd name="connsiteY40" fmla="*/ 2022438 h 2180217"/>
              <a:gd name="connsiteX41" fmla="*/ 2234005 w 3198607"/>
              <a:gd name="connsiteY41" fmla="*/ 2018852 h 2180217"/>
              <a:gd name="connsiteX42" fmla="*/ 2223247 w 3198607"/>
              <a:gd name="connsiteY42" fmla="*/ 2011680 h 2180217"/>
              <a:gd name="connsiteX43" fmla="*/ 2223247 w 3198607"/>
              <a:gd name="connsiteY43" fmla="*/ 2004509 h 2180217"/>
              <a:gd name="connsiteX44" fmla="*/ 2230419 w 3198607"/>
              <a:gd name="connsiteY44" fmla="*/ 1990165 h 2180217"/>
              <a:gd name="connsiteX45" fmla="*/ 2244763 w 3198607"/>
              <a:gd name="connsiteY45" fmla="*/ 1979408 h 2180217"/>
              <a:gd name="connsiteX46" fmla="*/ 2287793 w 3198607"/>
              <a:gd name="connsiteY46" fmla="*/ 1957892 h 2180217"/>
              <a:gd name="connsiteX47" fmla="*/ 2409713 w 3198607"/>
              <a:gd name="connsiteY47" fmla="*/ 1929205 h 2180217"/>
              <a:gd name="connsiteX48" fmla="*/ 2617694 w 3198607"/>
              <a:gd name="connsiteY48" fmla="*/ 1861073 h 2180217"/>
              <a:gd name="connsiteX49" fmla="*/ 2746786 w 3198607"/>
              <a:gd name="connsiteY49" fmla="*/ 1803699 h 2180217"/>
              <a:gd name="connsiteX50" fmla="*/ 2779059 w 3198607"/>
              <a:gd name="connsiteY50" fmla="*/ 1782184 h 2180217"/>
              <a:gd name="connsiteX51" fmla="*/ 2796989 w 3198607"/>
              <a:gd name="connsiteY51" fmla="*/ 1753497 h 2180217"/>
              <a:gd name="connsiteX52" fmla="*/ 2800574 w 3198607"/>
              <a:gd name="connsiteY52" fmla="*/ 1717638 h 2180217"/>
              <a:gd name="connsiteX53" fmla="*/ 2793403 w 3198607"/>
              <a:gd name="connsiteY53" fmla="*/ 1688951 h 2180217"/>
              <a:gd name="connsiteX54" fmla="*/ 2771887 w 3198607"/>
              <a:gd name="connsiteY54" fmla="*/ 1649506 h 2180217"/>
              <a:gd name="connsiteX55" fmla="*/ 2743200 w 3198607"/>
              <a:gd name="connsiteY55" fmla="*/ 1624405 h 2180217"/>
              <a:gd name="connsiteX56" fmla="*/ 2678654 w 3198607"/>
              <a:gd name="connsiteY56" fmla="*/ 1577789 h 2180217"/>
              <a:gd name="connsiteX57" fmla="*/ 2427643 w 3198607"/>
              <a:gd name="connsiteY57" fmla="*/ 1416424 h 2180217"/>
              <a:gd name="connsiteX58" fmla="*/ 2183803 w 3198607"/>
              <a:gd name="connsiteY58" fmla="*/ 1265817 h 2180217"/>
              <a:gd name="connsiteX59" fmla="*/ 1785770 w 3198607"/>
              <a:gd name="connsiteY59" fmla="*/ 1039906 h 2180217"/>
              <a:gd name="connsiteX60" fmla="*/ 1563445 w 3198607"/>
              <a:gd name="connsiteY60" fmla="*/ 921572 h 2180217"/>
              <a:gd name="connsiteX61" fmla="*/ 1255059 w 3198607"/>
              <a:gd name="connsiteY61" fmla="*/ 767379 h 2180217"/>
              <a:gd name="connsiteX62" fmla="*/ 871370 w 3198607"/>
              <a:gd name="connsiteY62" fmla="*/ 580913 h 2180217"/>
              <a:gd name="connsiteX63" fmla="*/ 573741 w 3198607"/>
              <a:gd name="connsiteY63" fmla="*/ 451822 h 2180217"/>
              <a:gd name="connsiteX64" fmla="*/ 362174 w 3198607"/>
              <a:gd name="connsiteY64" fmla="*/ 355003 h 2180217"/>
              <a:gd name="connsiteX65" fmla="*/ 147021 w 3198607"/>
              <a:gd name="connsiteY65" fmla="*/ 247426 h 2180217"/>
              <a:gd name="connsiteX66" fmla="*/ 121920 w 3198607"/>
              <a:gd name="connsiteY66" fmla="*/ 225911 h 2180217"/>
              <a:gd name="connsiteX67" fmla="*/ 68132 w 3198607"/>
              <a:gd name="connsiteY67" fmla="*/ 164951 h 2180217"/>
              <a:gd name="connsiteX68" fmla="*/ 0 w 3198607"/>
              <a:gd name="connsiteY68" fmla="*/ 86062 h 2180217"/>
              <a:gd name="connsiteX69" fmla="*/ 0 w 3198607"/>
              <a:gd name="connsiteY69" fmla="*/ 68132 h 2180217"/>
              <a:gd name="connsiteX70" fmla="*/ 150607 w 3198607"/>
              <a:gd name="connsiteY70" fmla="*/ 0 h 2180217"/>
              <a:gd name="connsiteX71" fmla="*/ 197224 w 3198607"/>
              <a:gd name="connsiteY71" fmla="*/ 53789 h 2180217"/>
              <a:gd name="connsiteX72" fmla="*/ 258184 w 3198607"/>
              <a:gd name="connsiteY72" fmla="*/ 118335 h 2180217"/>
              <a:gd name="connsiteX73" fmla="*/ 311972 w 3198607"/>
              <a:gd name="connsiteY73" fmla="*/ 157779 h 2180217"/>
              <a:gd name="connsiteX74" fmla="*/ 398033 w 3198607"/>
              <a:gd name="connsiteY74" fmla="*/ 204396 h 2180217"/>
              <a:gd name="connsiteX75" fmla="*/ 502024 w 3198607"/>
              <a:gd name="connsiteY75" fmla="*/ 247426 h 2180217"/>
              <a:gd name="connsiteX76" fmla="*/ 613186 w 3198607"/>
              <a:gd name="connsiteY76" fmla="*/ 297629 h 2180217"/>
              <a:gd name="connsiteX77" fmla="*/ 731520 w 3198607"/>
              <a:gd name="connsiteY77" fmla="*/ 351417 h 2180217"/>
              <a:gd name="connsiteX0" fmla="*/ 731520 w 3198607"/>
              <a:gd name="connsiteY0" fmla="*/ 351417 h 2180217"/>
              <a:gd name="connsiteX1" fmla="*/ 1208443 w 3198607"/>
              <a:gd name="connsiteY1" fmla="*/ 570156 h 2180217"/>
              <a:gd name="connsiteX2" fmla="*/ 1344706 w 3198607"/>
              <a:gd name="connsiteY2" fmla="*/ 631116 h 2180217"/>
              <a:gd name="connsiteX3" fmla="*/ 1699709 w 3198607"/>
              <a:gd name="connsiteY3" fmla="*/ 828339 h 2180217"/>
              <a:gd name="connsiteX4" fmla="*/ 1882589 w 3198607"/>
              <a:gd name="connsiteY4" fmla="*/ 925158 h 2180217"/>
              <a:gd name="connsiteX5" fmla="*/ 2108499 w 3198607"/>
              <a:gd name="connsiteY5" fmla="*/ 1047078 h 2180217"/>
              <a:gd name="connsiteX6" fmla="*/ 2320066 w 3198607"/>
              <a:gd name="connsiteY6" fmla="*/ 1168998 h 2180217"/>
              <a:gd name="connsiteX7" fmla="*/ 2406127 w 3198607"/>
              <a:gd name="connsiteY7" fmla="*/ 1222786 h 2180217"/>
              <a:gd name="connsiteX8" fmla="*/ 2438400 w 3198607"/>
              <a:gd name="connsiteY8" fmla="*/ 1244302 h 2180217"/>
              <a:gd name="connsiteX9" fmla="*/ 2549563 w 3198607"/>
              <a:gd name="connsiteY9" fmla="*/ 1308848 h 2180217"/>
              <a:gd name="connsiteX10" fmla="*/ 2667897 w 3198607"/>
              <a:gd name="connsiteY10" fmla="*/ 1380565 h 2180217"/>
              <a:gd name="connsiteX11" fmla="*/ 2786231 w 3198607"/>
              <a:gd name="connsiteY11" fmla="*/ 1459455 h 2180217"/>
              <a:gd name="connsiteX12" fmla="*/ 2832847 w 3198607"/>
              <a:gd name="connsiteY12" fmla="*/ 1498899 h 2180217"/>
              <a:gd name="connsiteX13" fmla="*/ 2875878 w 3198607"/>
              <a:gd name="connsiteY13" fmla="*/ 1509657 h 2180217"/>
              <a:gd name="connsiteX14" fmla="*/ 2954767 w 3198607"/>
              <a:gd name="connsiteY14" fmla="*/ 1527586 h 2180217"/>
              <a:gd name="connsiteX15" fmla="*/ 3019313 w 3198607"/>
              <a:gd name="connsiteY15" fmla="*/ 1549102 h 2180217"/>
              <a:gd name="connsiteX16" fmla="*/ 3055172 w 3198607"/>
              <a:gd name="connsiteY16" fmla="*/ 1563445 h 2180217"/>
              <a:gd name="connsiteX17" fmla="*/ 3073101 w 3198607"/>
              <a:gd name="connsiteY17" fmla="*/ 1574203 h 2180217"/>
              <a:gd name="connsiteX18" fmla="*/ 3080273 w 3198607"/>
              <a:gd name="connsiteY18" fmla="*/ 1588546 h 2180217"/>
              <a:gd name="connsiteX19" fmla="*/ 3094617 w 3198607"/>
              <a:gd name="connsiteY19" fmla="*/ 1627991 h 2180217"/>
              <a:gd name="connsiteX20" fmla="*/ 3116132 w 3198607"/>
              <a:gd name="connsiteY20" fmla="*/ 1696123 h 2180217"/>
              <a:gd name="connsiteX21" fmla="*/ 3144819 w 3198607"/>
              <a:gd name="connsiteY21" fmla="*/ 1785770 h 2180217"/>
              <a:gd name="connsiteX22" fmla="*/ 3169920 w 3198607"/>
              <a:gd name="connsiteY22" fmla="*/ 1871831 h 2180217"/>
              <a:gd name="connsiteX23" fmla="*/ 3187850 w 3198607"/>
              <a:gd name="connsiteY23" fmla="*/ 1954306 h 2180217"/>
              <a:gd name="connsiteX24" fmla="*/ 3198607 w 3198607"/>
              <a:gd name="connsiteY24" fmla="*/ 2015266 h 2180217"/>
              <a:gd name="connsiteX25" fmla="*/ 3198607 w 3198607"/>
              <a:gd name="connsiteY25" fmla="*/ 2069055 h 2180217"/>
              <a:gd name="connsiteX26" fmla="*/ 3191436 w 3198607"/>
              <a:gd name="connsiteY26" fmla="*/ 2108499 h 2180217"/>
              <a:gd name="connsiteX27" fmla="*/ 3166334 w 3198607"/>
              <a:gd name="connsiteY27" fmla="*/ 2151530 h 2180217"/>
              <a:gd name="connsiteX28" fmla="*/ 3141233 w 3198607"/>
              <a:gd name="connsiteY28" fmla="*/ 2173045 h 2180217"/>
              <a:gd name="connsiteX29" fmla="*/ 3126890 w 3198607"/>
              <a:gd name="connsiteY29" fmla="*/ 2180217 h 2180217"/>
              <a:gd name="connsiteX30" fmla="*/ 3119718 w 3198607"/>
              <a:gd name="connsiteY30" fmla="*/ 2180217 h 2180217"/>
              <a:gd name="connsiteX31" fmla="*/ 3083859 w 3198607"/>
              <a:gd name="connsiteY31" fmla="*/ 2169459 h 2180217"/>
              <a:gd name="connsiteX32" fmla="*/ 3001384 w 3198607"/>
              <a:gd name="connsiteY32" fmla="*/ 2130015 h 2180217"/>
              <a:gd name="connsiteX33" fmla="*/ 2897393 w 3198607"/>
              <a:gd name="connsiteY33" fmla="*/ 2090570 h 2180217"/>
              <a:gd name="connsiteX34" fmla="*/ 2782645 w 3198607"/>
              <a:gd name="connsiteY34" fmla="*/ 2058297 h 2180217"/>
              <a:gd name="connsiteX35" fmla="*/ 2682240 w 3198607"/>
              <a:gd name="connsiteY35" fmla="*/ 2036782 h 2180217"/>
              <a:gd name="connsiteX36" fmla="*/ 2581836 w 3198607"/>
              <a:gd name="connsiteY36" fmla="*/ 2022438 h 2180217"/>
              <a:gd name="connsiteX37" fmla="*/ 2502946 w 3198607"/>
              <a:gd name="connsiteY37" fmla="*/ 2022438 h 2180217"/>
              <a:gd name="connsiteX38" fmla="*/ 2359511 w 3198607"/>
              <a:gd name="connsiteY38" fmla="*/ 2022438 h 2180217"/>
              <a:gd name="connsiteX39" fmla="*/ 2280621 w 3198607"/>
              <a:gd name="connsiteY39" fmla="*/ 2029610 h 2180217"/>
              <a:gd name="connsiteX40" fmla="*/ 2248349 w 3198607"/>
              <a:gd name="connsiteY40" fmla="*/ 2022438 h 2180217"/>
              <a:gd name="connsiteX41" fmla="*/ 2234005 w 3198607"/>
              <a:gd name="connsiteY41" fmla="*/ 2018852 h 2180217"/>
              <a:gd name="connsiteX42" fmla="*/ 2223247 w 3198607"/>
              <a:gd name="connsiteY42" fmla="*/ 2011680 h 2180217"/>
              <a:gd name="connsiteX43" fmla="*/ 2223247 w 3198607"/>
              <a:gd name="connsiteY43" fmla="*/ 2004509 h 2180217"/>
              <a:gd name="connsiteX44" fmla="*/ 2230419 w 3198607"/>
              <a:gd name="connsiteY44" fmla="*/ 1990165 h 2180217"/>
              <a:gd name="connsiteX45" fmla="*/ 2244763 w 3198607"/>
              <a:gd name="connsiteY45" fmla="*/ 1979408 h 2180217"/>
              <a:gd name="connsiteX46" fmla="*/ 2287793 w 3198607"/>
              <a:gd name="connsiteY46" fmla="*/ 1957892 h 2180217"/>
              <a:gd name="connsiteX47" fmla="*/ 2409713 w 3198607"/>
              <a:gd name="connsiteY47" fmla="*/ 1929205 h 2180217"/>
              <a:gd name="connsiteX48" fmla="*/ 2617694 w 3198607"/>
              <a:gd name="connsiteY48" fmla="*/ 1861073 h 2180217"/>
              <a:gd name="connsiteX49" fmla="*/ 2746786 w 3198607"/>
              <a:gd name="connsiteY49" fmla="*/ 1803699 h 2180217"/>
              <a:gd name="connsiteX50" fmla="*/ 2779059 w 3198607"/>
              <a:gd name="connsiteY50" fmla="*/ 1782184 h 2180217"/>
              <a:gd name="connsiteX51" fmla="*/ 2796989 w 3198607"/>
              <a:gd name="connsiteY51" fmla="*/ 1753497 h 2180217"/>
              <a:gd name="connsiteX52" fmla="*/ 2800574 w 3198607"/>
              <a:gd name="connsiteY52" fmla="*/ 1717638 h 2180217"/>
              <a:gd name="connsiteX53" fmla="*/ 2793403 w 3198607"/>
              <a:gd name="connsiteY53" fmla="*/ 1688951 h 2180217"/>
              <a:gd name="connsiteX54" fmla="*/ 2771887 w 3198607"/>
              <a:gd name="connsiteY54" fmla="*/ 1649506 h 2180217"/>
              <a:gd name="connsiteX55" fmla="*/ 2743200 w 3198607"/>
              <a:gd name="connsiteY55" fmla="*/ 1624405 h 2180217"/>
              <a:gd name="connsiteX56" fmla="*/ 2678654 w 3198607"/>
              <a:gd name="connsiteY56" fmla="*/ 1577789 h 2180217"/>
              <a:gd name="connsiteX57" fmla="*/ 2427643 w 3198607"/>
              <a:gd name="connsiteY57" fmla="*/ 1416424 h 2180217"/>
              <a:gd name="connsiteX58" fmla="*/ 2183803 w 3198607"/>
              <a:gd name="connsiteY58" fmla="*/ 1265817 h 2180217"/>
              <a:gd name="connsiteX59" fmla="*/ 1785770 w 3198607"/>
              <a:gd name="connsiteY59" fmla="*/ 1039906 h 2180217"/>
              <a:gd name="connsiteX60" fmla="*/ 1563445 w 3198607"/>
              <a:gd name="connsiteY60" fmla="*/ 921572 h 2180217"/>
              <a:gd name="connsiteX61" fmla="*/ 1255059 w 3198607"/>
              <a:gd name="connsiteY61" fmla="*/ 767379 h 2180217"/>
              <a:gd name="connsiteX62" fmla="*/ 871370 w 3198607"/>
              <a:gd name="connsiteY62" fmla="*/ 580913 h 2180217"/>
              <a:gd name="connsiteX63" fmla="*/ 573741 w 3198607"/>
              <a:gd name="connsiteY63" fmla="*/ 451822 h 2180217"/>
              <a:gd name="connsiteX64" fmla="*/ 362174 w 3198607"/>
              <a:gd name="connsiteY64" fmla="*/ 355003 h 2180217"/>
              <a:gd name="connsiteX65" fmla="*/ 147021 w 3198607"/>
              <a:gd name="connsiteY65" fmla="*/ 247426 h 2180217"/>
              <a:gd name="connsiteX66" fmla="*/ 121920 w 3198607"/>
              <a:gd name="connsiteY66" fmla="*/ 225911 h 2180217"/>
              <a:gd name="connsiteX67" fmla="*/ 68132 w 3198607"/>
              <a:gd name="connsiteY67" fmla="*/ 164951 h 2180217"/>
              <a:gd name="connsiteX68" fmla="*/ 0 w 3198607"/>
              <a:gd name="connsiteY68" fmla="*/ 86062 h 2180217"/>
              <a:gd name="connsiteX69" fmla="*/ 150607 w 3198607"/>
              <a:gd name="connsiteY69" fmla="*/ 0 h 2180217"/>
              <a:gd name="connsiteX70" fmla="*/ 197224 w 3198607"/>
              <a:gd name="connsiteY70" fmla="*/ 53789 h 2180217"/>
              <a:gd name="connsiteX71" fmla="*/ 258184 w 3198607"/>
              <a:gd name="connsiteY71" fmla="*/ 118335 h 2180217"/>
              <a:gd name="connsiteX72" fmla="*/ 311972 w 3198607"/>
              <a:gd name="connsiteY72" fmla="*/ 157779 h 2180217"/>
              <a:gd name="connsiteX73" fmla="*/ 398033 w 3198607"/>
              <a:gd name="connsiteY73" fmla="*/ 204396 h 2180217"/>
              <a:gd name="connsiteX74" fmla="*/ 502024 w 3198607"/>
              <a:gd name="connsiteY74" fmla="*/ 247426 h 2180217"/>
              <a:gd name="connsiteX75" fmla="*/ 613186 w 3198607"/>
              <a:gd name="connsiteY75" fmla="*/ 297629 h 2180217"/>
              <a:gd name="connsiteX76" fmla="*/ 731520 w 3198607"/>
              <a:gd name="connsiteY76" fmla="*/ 351417 h 2180217"/>
              <a:gd name="connsiteX0" fmla="*/ 663388 w 3130475"/>
              <a:gd name="connsiteY0" fmla="*/ 351417 h 2180217"/>
              <a:gd name="connsiteX1" fmla="*/ 1140311 w 3130475"/>
              <a:gd name="connsiteY1" fmla="*/ 570156 h 2180217"/>
              <a:gd name="connsiteX2" fmla="*/ 1276574 w 3130475"/>
              <a:gd name="connsiteY2" fmla="*/ 631116 h 2180217"/>
              <a:gd name="connsiteX3" fmla="*/ 1631577 w 3130475"/>
              <a:gd name="connsiteY3" fmla="*/ 828339 h 2180217"/>
              <a:gd name="connsiteX4" fmla="*/ 1814457 w 3130475"/>
              <a:gd name="connsiteY4" fmla="*/ 925158 h 2180217"/>
              <a:gd name="connsiteX5" fmla="*/ 2040367 w 3130475"/>
              <a:gd name="connsiteY5" fmla="*/ 1047078 h 2180217"/>
              <a:gd name="connsiteX6" fmla="*/ 2251934 w 3130475"/>
              <a:gd name="connsiteY6" fmla="*/ 1168998 h 2180217"/>
              <a:gd name="connsiteX7" fmla="*/ 2337995 w 3130475"/>
              <a:gd name="connsiteY7" fmla="*/ 1222786 h 2180217"/>
              <a:gd name="connsiteX8" fmla="*/ 2370268 w 3130475"/>
              <a:gd name="connsiteY8" fmla="*/ 1244302 h 2180217"/>
              <a:gd name="connsiteX9" fmla="*/ 2481431 w 3130475"/>
              <a:gd name="connsiteY9" fmla="*/ 1308848 h 2180217"/>
              <a:gd name="connsiteX10" fmla="*/ 2599765 w 3130475"/>
              <a:gd name="connsiteY10" fmla="*/ 1380565 h 2180217"/>
              <a:gd name="connsiteX11" fmla="*/ 2718099 w 3130475"/>
              <a:gd name="connsiteY11" fmla="*/ 1459455 h 2180217"/>
              <a:gd name="connsiteX12" fmla="*/ 2764715 w 3130475"/>
              <a:gd name="connsiteY12" fmla="*/ 1498899 h 2180217"/>
              <a:gd name="connsiteX13" fmla="*/ 2807746 w 3130475"/>
              <a:gd name="connsiteY13" fmla="*/ 1509657 h 2180217"/>
              <a:gd name="connsiteX14" fmla="*/ 2886635 w 3130475"/>
              <a:gd name="connsiteY14" fmla="*/ 1527586 h 2180217"/>
              <a:gd name="connsiteX15" fmla="*/ 2951181 w 3130475"/>
              <a:gd name="connsiteY15" fmla="*/ 1549102 h 2180217"/>
              <a:gd name="connsiteX16" fmla="*/ 2987040 w 3130475"/>
              <a:gd name="connsiteY16" fmla="*/ 1563445 h 2180217"/>
              <a:gd name="connsiteX17" fmla="*/ 3004969 w 3130475"/>
              <a:gd name="connsiteY17" fmla="*/ 1574203 h 2180217"/>
              <a:gd name="connsiteX18" fmla="*/ 3012141 w 3130475"/>
              <a:gd name="connsiteY18" fmla="*/ 1588546 h 2180217"/>
              <a:gd name="connsiteX19" fmla="*/ 3026485 w 3130475"/>
              <a:gd name="connsiteY19" fmla="*/ 1627991 h 2180217"/>
              <a:gd name="connsiteX20" fmla="*/ 3048000 w 3130475"/>
              <a:gd name="connsiteY20" fmla="*/ 1696123 h 2180217"/>
              <a:gd name="connsiteX21" fmla="*/ 3076687 w 3130475"/>
              <a:gd name="connsiteY21" fmla="*/ 1785770 h 2180217"/>
              <a:gd name="connsiteX22" fmla="*/ 3101788 w 3130475"/>
              <a:gd name="connsiteY22" fmla="*/ 1871831 h 2180217"/>
              <a:gd name="connsiteX23" fmla="*/ 3119718 w 3130475"/>
              <a:gd name="connsiteY23" fmla="*/ 1954306 h 2180217"/>
              <a:gd name="connsiteX24" fmla="*/ 3130475 w 3130475"/>
              <a:gd name="connsiteY24" fmla="*/ 2015266 h 2180217"/>
              <a:gd name="connsiteX25" fmla="*/ 3130475 w 3130475"/>
              <a:gd name="connsiteY25" fmla="*/ 2069055 h 2180217"/>
              <a:gd name="connsiteX26" fmla="*/ 3123304 w 3130475"/>
              <a:gd name="connsiteY26" fmla="*/ 2108499 h 2180217"/>
              <a:gd name="connsiteX27" fmla="*/ 3098202 w 3130475"/>
              <a:gd name="connsiteY27" fmla="*/ 2151530 h 2180217"/>
              <a:gd name="connsiteX28" fmla="*/ 3073101 w 3130475"/>
              <a:gd name="connsiteY28" fmla="*/ 2173045 h 2180217"/>
              <a:gd name="connsiteX29" fmla="*/ 3058758 w 3130475"/>
              <a:gd name="connsiteY29" fmla="*/ 2180217 h 2180217"/>
              <a:gd name="connsiteX30" fmla="*/ 3051586 w 3130475"/>
              <a:gd name="connsiteY30" fmla="*/ 2180217 h 2180217"/>
              <a:gd name="connsiteX31" fmla="*/ 3015727 w 3130475"/>
              <a:gd name="connsiteY31" fmla="*/ 2169459 h 2180217"/>
              <a:gd name="connsiteX32" fmla="*/ 2933252 w 3130475"/>
              <a:gd name="connsiteY32" fmla="*/ 2130015 h 2180217"/>
              <a:gd name="connsiteX33" fmla="*/ 2829261 w 3130475"/>
              <a:gd name="connsiteY33" fmla="*/ 2090570 h 2180217"/>
              <a:gd name="connsiteX34" fmla="*/ 2714513 w 3130475"/>
              <a:gd name="connsiteY34" fmla="*/ 2058297 h 2180217"/>
              <a:gd name="connsiteX35" fmla="*/ 2614108 w 3130475"/>
              <a:gd name="connsiteY35" fmla="*/ 2036782 h 2180217"/>
              <a:gd name="connsiteX36" fmla="*/ 2513704 w 3130475"/>
              <a:gd name="connsiteY36" fmla="*/ 2022438 h 2180217"/>
              <a:gd name="connsiteX37" fmla="*/ 2434814 w 3130475"/>
              <a:gd name="connsiteY37" fmla="*/ 2022438 h 2180217"/>
              <a:gd name="connsiteX38" fmla="*/ 2291379 w 3130475"/>
              <a:gd name="connsiteY38" fmla="*/ 2022438 h 2180217"/>
              <a:gd name="connsiteX39" fmla="*/ 2212489 w 3130475"/>
              <a:gd name="connsiteY39" fmla="*/ 2029610 h 2180217"/>
              <a:gd name="connsiteX40" fmla="*/ 2180217 w 3130475"/>
              <a:gd name="connsiteY40" fmla="*/ 2022438 h 2180217"/>
              <a:gd name="connsiteX41" fmla="*/ 2165873 w 3130475"/>
              <a:gd name="connsiteY41" fmla="*/ 2018852 h 2180217"/>
              <a:gd name="connsiteX42" fmla="*/ 2155115 w 3130475"/>
              <a:gd name="connsiteY42" fmla="*/ 2011680 h 2180217"/>
              <a:gd name="connsiteX43" fmla="*/ 2155115 w 3130475"/>
              <a:gd name="connsiteY43" fmla="*/ 2004509 h 2180217"/>
              <a:gd name="connsiteX44" fmla="*/ 2162287 w 3130475"/>
              <a:gd name="connsiteY44" fmla="*/ 1990165 h 2180217"/>
              <a:gd name="connsiteX45" fmla="*/ 2176631 w 3130475"/>
              <a:gd name="connsiteY45" fmla="*/ 1979408 h 2180217"/>
              <a:gd name="connsiteX46" fmla="*/ 2219661 w 3130475"/>
              <a:gd name="connsiteY46" fmla="*/ 1957892 h 2180217"/>
              <a:gd name="connsiteX47" fmla="*/ 2341581 w 3130475"/>
              <a:gd name="connsiteY47" fmla="*/ 1929205 h 2180217"/>
              <a:gd name="connsiteX48" fmla="*/ 2549562 w 3130475"/>
              <a:gd name="connsiteY48" fmla="*/ 1861073 h 2180217"/>
              <a:gd name="connsiteX49" fmla="*/ 2678654 w 3130475"/>
              <a:gd name="connsiteY49" fmla="*/ 1803699 h 2180217"/>
              <a:gd name="connsiteX50" fmla="*/ 2710927 w 3130475"/>
              <a:gd name="connsiteY50" fmla="*/ 1782184 h 2180217"/>
              <a:gd name="connsiteX51" fmla="*/ 2728857 w 3130475"/>
              <a:gd name="connsiteY51" fmla="*/ 1753497 h 2180217"/>
              <a:gd name="connsiteX52" fmla="*/ 2732442 w 3130475"/>
              <a:gd name="connsiteY52" fmla="*/ 1717638 h 2180217"/>
              <a:gd name="connsiteX53" fmla="*/ 2725271 w 3130475"/>
              <a:gd name="connsiteY53" fmla="*/ 1688951 h 2180217"/>
              <a:gd name="connsiteX54" fmla="*/ 2703755 w 3130475"/>
              <a:gd name="connsiteY54" fmla="*/ 1649506 h 2180217"/>
              <a:gd name="connsiteX55" fmla="*/ 2675068 w 3130475"/>
              <a:gd name="connsiteY55" fmla="*/ 1624405 h 2180217"/>
              <a:gd name="connsiteX56" fmla="*/ 2610522 w 3130475"/>
              <a:gd name="connsiteY56" fmla="*/ 1577789 h 2180217"/>
              <a:gd name="connsiteX57" fmla="*/ 2359511 w 3130475"/>
              <a:gd name="connsiteY57" fmla="*/ 1416424 h 2180217"/>
              <a:gd name="connsiteX58" fmla="*/ 2115671 w 3130475"/>
              <a:gd name="connsiteY58" fmla="*/ 1265817 h 2180217"/>
              <a:gd name="connsiteX59" fmla="*/ 1717638 w 3130475"/>
              <a:gd name="connsiteY59" fmla="*/ 1039906 h 2180217"/>
              <a:gd name="connsiteX60" fmla="*/ 1495313 w 3130475"/>
              <a:gd name="connsiteY60" fmla="*/ 921572 h 2180217"/>
              <a:gd name="connsiteX61" fmla="*/ 1186927 w 3130475"/>
              <a:gd name="connsiteY61" fmla="*/ 767379 h 2180217"/>
              <a:gd name="connsiteX62" fmla="*/ 803238 w 3130475"/>
              <a:gd name="connsiteY62" fmla="*/ 580913 h 2180217"/>
              <a:gd name="connsiteX63" fmla="*/ 505609 w 3130475"/>
              <a:gd name="connsiteY63" fmla="*/ 451822 h 2180217"/>
              <a:gd name="connsiteX64" fmla="*/ 294042 w 3130475"/>
              <a:gd name="connsiteY64" fmla="*/ 355003 h 2180217"/>
              <a:gd name="connsiteX65" fmla="*/ 78889 w 3130475"/>
              <a:gd name="connsiteY65" fmla="*/ 247426 h 2180217"/>
              <a:gd name="connsiteX66" fmla="*/ 53788 w 3130475"/>
              <a:gd name="connsiteY66" fmla="*/ 225911 h 2180217"/>
              <a:gd name="connsiteX67" fmla="*/ 0 w 3130475"/>
              <a:gd name="connsiteY67" fmla="*/ 164951 h 2180217"/>
              <a:gd name="connsiteX68" fmla="*/ 82475 w 3130475"/>
              <a:gd name="connsiteY68" fmla="*/ 0 h 2180217"/>
              <a:gd name="connsiteX69" fmla="*/ 129092 w 3130475"/>
              <a:gd name="connsiteY69" fmla="*/ 53789 h 2180217"/>
              <a:gd name="connsiteX70" fmla="*/ 190052 w 3130475"/>
              <a:gd name="connsiteY70" fmla="*/ 118335 h 2180217"/>
              <a:gd name="connsiteX71" fmla="*/ 243840 w 3130475"/>
              <a:gd name="connsiteY71" fmla="*/ 157779 h 2180217"/>
              <a:gd name="connsiteX72" fmla="*/ 329901 w 3130475"/>
              <a:gd name="connsiteY72" fmla="*/ 204396 h 2180217"/>
              <a:gd name="connsiteX73" fmla="*/ 433892 w 3130475"/>
              <a:gd name="connsiteY73" fmla="*/ 247426 h 2180217"/>
              <a:gd name="connsiteX74" fmla="*/ 545054 w 3130475"/>
              <a:gd name="connsiteY74" fmla="*/ 297629 h 2180217"/>
              <a:gd name="connsiteX75" fmla="*/ 663388 w 3130475"/>
              <a:gd name="connsiteY75" fmla="*/ 351417 h 2180217"/>
              <a:gd name="connsiteX0" fmla="*/ 609600 w 3076687"/>
              <a:gd name="connsiteY0" fmla="*/ 351417 h 2180217"/>
              <a:gd name="connsiteX1" fmla="*/ 1086523 w 3076687"/>
              <a:gd name="connsiteY1" fmla="*/ 570156 h 2180217"/>
              <a:gd name="connsiteX2" fmla="*/ 1222786 w 3076687"/>
              <a:gd name="connsiteY2" fmla="*/ 631116 h 2180217"/>
              <a:gd name="connsiteX3" fmla="*/ 1577789 w 3076687"/>
              <a:gd name="connsiteY3" fmla="*/ 828339 h 2180217"/>
              <a:gd name="connsiteX4" fmla="*/ 1760669 w 3076687"/>
              <a:gd name="connsiteY4" fmla="*/ 925158 h 2180217"/>
              <a:gd name="connsiteX5" fmla="*/ 1986579 w 3076687"/>
              <a:gd name="connsiteY5" fmla="*/ 1047078 h 2180217"/>
              <a:gd name="connsiteX6" fmla="*/ 2198146 w 3076687"/>
              <a:gd name="connsiteY6" fmla="*/ 1168998 h 2180217"/>
              <a:gd name="connsiteX7" fmla="*/ 2284207 w 3076687"/>
              <a:gd name="connsiteY7" fmla="*/ 1222786 h 2180217"/>
              <a:gd name="connsiteX8" fmla="*/ 2316480 w 3076687"/>
              <a:gd name="connsiteY8" fmla="*/ 1244302 h 2180217"/>
              <a:gd name="connsiteX9" fmla="*/ 2427643 w 3076687"/>
              <a:gd name="connsiteY9" fmla="*/ 1308848 h 2180217"/>
              <a:gd name="connsiteX10" fmla="*/ 2545977 w 3076687"/>
              <a:gd name="connsiteY10" fmla="*/ 1380565 h 2180217"/>
              <a:gd name="connsiteX11" fmla="*/ 2664311 w 3076687"/>
              <a:gd name="connsiteY11" fmla="*/ 1459455 h 2180217"/>
              <a:gd name="connsiteX12" fmla="*/ 2710927 w 3076687"/>
              <a:gd name="connsiteY12" fmla="*/ 1498899 h 2180217"/>
              <a:gd name="connsiteX13" fmla="*/ 2753958 w 3076687"/>
              <a:gd name="connsiteY13" fmla="*/ 1509657 h 2180217"/>
              <a:gd name="connsiteX14" fmla="*/ 2832847 w 3076687"/>
              <a:gd name="connsiteY14" fmla="*/ 1527586 h 2180217"/>
              <a:gd name="connsiteX15" fmla="*/ 2897393 w 3076687"/>
              <a:gd name="connsiteY15" fmla="*/ 1549102 h 2180217"/>
              <a:gd name="connsiteX16" fmla="*/ 2933252 w 3076687"/>
              <a:gd name="connsiteY16" fmla="*/ 1563445 h 2180217"/>
              <a:gd name="connsiteX17" fmla="*/ 2951181 w 3076687"/>
              <a:gd name="connsiteY17" fmla="*/ 1574203 h 2180217"/>
              <a:gd name="connsiteX18" fmla="*/ 2958353 w 3076687"/>
              <a:gd name="connsiteY18" fmla="*/ 1588546 h 2180217"/>
              <a:gd name="connsiteX19" fmla="*/ 2972697 w 3076687"/>
              <a:gd name="connsiteY19" fmla="*/ 1627991 h 2180217"/>
              <a:gd name="connsiteX20" fmla="*/ 2994212 w 3076687"/>
              <a:gd name="connsiteY20" fmla="*/ 1696123 h 2180217"/>
              <a:gd name="connsiteX21" fmla="*/ 3022899 w 3076687"/>
              <a:gd name="connsiteY21" fmla="*/ 1785770 h 2180217"/>
              <a:gd name="connsiteX22" fmla="*/ 3048000 w 3076687"/>
              <a:gd name="connsiteY22" fmla="*/ 1871831 h 2180217"/>
              <a:gd name="connsiteX23" fmla="*/ 3065930 w 3076687"/>
              <a:gd name="connsiteY23" fmla="*/ 1954306 h 2180217"/>
              <a:gd name="connsiteX24" fmla="*/ 3076687 w 3076687"/>
              <a:gd name="connsiteY24" fmla="*/ 2015266 h 2180217"/>
              <a:gd name="connsiteX25" fmla="*/ 3076687 w 3076687"/>
              <a:gd name="connsiteY25" fmla="*/ 2069055 h 2180217"/>
              <a:gd name="connsiteX26" fmla="*/ 3069516 w 3076687"/>
              <a:gd name="connsiteY26" fmla="*/ 2108499 h 2180217"/>
              <a:gd name="connsiteX27" fmla="*/ 3044414 w 3076687"/>
              <a:gd name="connsiteY27" fmla="*/ 2151530 h 2180217"/>
              <a:gd name="connsiteX28" fmla="*/ 3019313 w 3076687"/>
              <a:gd name="connsiteY28" fmla="*/ 2173045 h 2180217"/>
              <a:gd name="connsiteX29" fmla="*/ 3004970 w 3076687"/>
              <a:gd name="connsiteY29" fmla="*/ 2180217 h 2180217"/>
              <a:gd name="connsiteX30" fmla="*/ 2997798 w 3076687"/>
              <a:gd name="connsiteY30" fmla="*/ 2180217 h 2180217"/>
              <a:gd name="connsiteX31" fmla="*/ 2961939 w 3076687"/>
              <a:gd name="connsiteY31" fmla="*/ 2169459 h 2180217"/>
              <a:gd name="connsiteX32" fmla="*/ 2879464 w 3076687"/>
              <a:gd name="connsiteY32" fmla="*/ 2130015 h 2180217"/>
              <a:gd name="connsiteX33" fmla="*/ 2775473 w 3076687"/>
              <a:gd name="connsiteY33" fmla="*/ 2090570 h 2180217"/>
              <a:gd name="connsiteX34" fmla="*/ 2660725 w 3076687"/>
              <a:gd name="connsiteY34" fmla="*/ 2058297 h 2180217"/>
              <a:gd name="connsiteX35" fmla="*/ 2560320 w 3076687"/>
              <a:gd name="connsiteY35" fmla="*/ 2036782 h 2180217"/>
              <a:gd name="connsiteX36" fmla="*/ 2459916 w 3076687"/>
              <a:gd name="connsiteY36" fmla="*/ 2022438 h 2180217"/>
              <a:gd name="connsiteX37" fmla="*/ 2381026 w 3076687"/>
              <a:gd name="connsiteY37" fmla="*/ 2022438 h 2180217"/>
              <a:gd name="connsiteX38" fmla="*/ 2237591 w 3076687"/>
              <a:gd name="connsiteY38" fmla="*/ 2022438 h 2180217"/>
              <a:gd name="connsiteX39" fmla="*/ 2158701 w 3076687"/>
              <a:gd name="connsiteY39" fmla="*/ 2029610 h 2180217"/>
              <a:gd name="connsiteX40" fmla="*/ 2126429 w 3076687"/>
              <a:gd name="connsiteY40" fmla="*/ 2022438 h 2180217"/>
              <a:gd name="connsiteX41" fmla="*/ 2112085 w 3076687"/>
              <a:gd name="connsiteY41" fmla="*/ 2018852 h 2180217"/>
              <a:gd name="connsiteX42" fmla="*/ 2101327 w 3076687"/>
              <a:gd name="connsiteY42" fmla="*/ 2011680 h 2180217"/>
              <a:gd name="connsiteX43" fmla="*/ 2101327 w 3076687"/>
              <a:gd name="connsiteY43" fmla="*/ 2004509 h 2180217"/>
              <a:gd name="connsiteX44" fmla="*/ 2108499 w 3076687"/>
              <a:gd name="connsiteY44" fmla="*/ 1990165 h 2180217"/>
              <a:gd name="connsiteX45" fmla="*/ 2122843 w 3076687"/>
              <a:gd name="connsiteY45" fmla="*/ 1979408 h 2180217"/>
              <a:gd name="connsiteX46" fmla="*/ 2165873 w 3076687"/>
              <a:gd name="connsiteY46" fmla="*/ 1957892 h 2180217"/>
              <a:gd name="connsiteX47" fmla="*/ 2287793 w 3076687"/>
              <a:gd name="connsiteY47" fmla="*/ 1929205 h 2180217"/>
              <a:gd name="connsiteX48" fmla="*/ 2495774 w 3076687"/>
              <a:gd name="connsiteY48" fmla="*/ 1861073 h 2180217"/>
              <a:gd name="connsiteX49" fmla="*/ 2624866 w 3076687"/>
              <a:gd name="connsiteY49" fmla="*/ 1803699 h 2180217"/>
              <a:gd name="connsiteX50" fmla="*/ 2657139 w 3076687"/>
              <a:gd name="connsiteY50" fmla="*/ 1782184 h 2180217"/>
              <a:gd name="connsiteX51" fmla="*/ 2675069 w 3076687"/>
              <a:gd name="connsiteY51" fmla="*/ 1753497 h 2180217"/>
              <a:gd name="connsiteX52" fmla="*/ 2678654 w 3076687"/>
              <a:gd name="connsiteY52" fmla="*/ 1717638 h 2180217"/>
              <a:gd name="connsiteX53" fmla="*/ 2671483 w 3076687"/>
              <a:gd name="connsiteY53" fmla="*/ 1688951 h 2180217"/>
              <a:gd name="connsiteX54" fmla="*/ 2649967 w 3076687"/>
              <a:gd name="connsiteY54" fmla="*/ 1649506 h 2180217"/>
              <a:gd name="connsiteX55" fmla="*/ 2621280 w 3076687"/>
              <a:gd name="connsiteY55" fmla="*/ 1624405 h 2180217"/>
              <a:gd name="connsiteX56" fmla="*/ 2556734 w 3076687"/>
              <a:gd name="connsiteY56" fmla="*/ 1577789 h 2180217"/>
              <a:gd name="connsiteX57" fmla="*/ 2305723 w 3076687"/>
              <a:gd name="connsiteY57" fmla="*/ 1416424 h 2180217"/>
              <a:gd name="connsiteX58" fmla="*/ 2061883 w 3076687"/>
              <a:gd name="connsiteY58" fmla="*/ 1265817 h 2180217"/>
              <a:gd name="connsiteX59" fmla="*/ 1663850 w 3076687"/>
              <a:gd name="connsiteY59" fmla="*/ 1039906 h 2180217"/>
              <a:gd name="connsiteX60" fmla="*/ 1441525 w 3076687"/>
              <a:gd name="connsiteY60" fmla="*/ 921572 h 2180217"/>
              <a:gd name="connsiteX61" fmla="*/ 1133139 w 3076687"/>
              <a:gd name="connsiteY61" fmla="*/ 767379 h 2180217"/>
              <a:gd name="connsiteX62" fmla="*/ 749450 w 3076687"/>
              <a:gd name="connsiteY62" fmla="*/ 580913 h 2180217"/>
              <a:gd name="connsiteX63" fmla="*/ 451821 w 3076687"/>
              <a:gd name="connsiteY63" fmla="*/ 451822 h 2180217"/>
              <a:gd name="connsiteX64" fmla="*/ 240254 w 3076687"/>
              <a:gd name="connsiteY64" fmla="*/ 355003 h 2180217"/>
              <a:gd name="connsiteX65" fmla="*/ 25101 w 3076687"/>
              <a:gd name="connsiteY65" fmla="*/ 247426 h 2180217"/>
              <a:gd name="connsiteX66" fmla="*/ 0 w 3076687"/>
              <a:gd name="connsiteY66" fmla="*/ 225911 h 2180217"/>
              <a:gd name="connsiteX67" fmla="*/ 28687 w 3076687"/>
              <a:gd name="connsiteY67" fmla="*/ 0 h 2180217"/>
              <a:gd name="connsiteX68" fmla="*/ 75304 w 3076687"/>
              <a:gd name="connsiteY68" fmla="*/ 53789 h 2180217"/>
              <a:gd name="connsiteX69" fmla="*/ 136264 w 3076687"/>
              <a:gd name="connsiteY69" fmla="*/ 118335 h 2180217"/>
              <a:gd name="connsiteX70" fmla="*/ 190052 w 3076687"/>
              <a:gd name="connsiteY70" fmla="*/ 157779 h 2180217"/>
              <a:gd name="connsiteX71" fmla="*/ 276113 w 3076687"/>
              <a:gd name="connsiteY71" fmla="*/ 204396 h 2180217"/>
              <a:gd name="connsiteX72" fmla="*/ 380104 w 3076687"/>
              <a:gd name="connsiteY72" fmla="*/ 247426 h 2180217"/>
              <a:gd name="connsiteX73" fmla="*/ 491266 w 3076687"/>
              <a:gd name="connsiteY73" fmla="*/ 297629 h 2180217"/>
              <a:gd name="connsiteX74" fmla="*/ 609600 w 3076687"/>
              <a:gd name="connsiteY74" fmla="*/ 351417 h 2180217"/>
              <a:gd name="connsiteX0" fmla="*/ 609600 w 3076687"/>
              <a:gd name="connsiteY0" fmla="*/ 297628 h 2126428"/>
              <a:gd name="connsiteX1" fmla="*/ 1086523 w 3076687"/>
              <a:gd name="connsiteY1" fmla="*/ 516367 h 2126428"/>
              <a:gd name="connsiteX2" fmla="*/ 1222786 w 3076687"/>
              <a:gd name="connsiteY2" fmla="*/ 577327 h 2126428"/>
              <a:gd name="connsiteX3" fmla="*/ 1577789 w 3076687"/>
              <a:gd name="connsiteY3" fmla="*/ 774550 h 2126428"/>
              <a:gd name="connsiteX4" fmla="*/ 1760669 w 3076687"/>
              <a:gd name="connsiteY4" fmla="*/ 871369 h 2126428"/>
              <a:gd name="connsiteX5" fmla="*/ 1986579 w 3076687"/>
              <a:gd name="connsiteY5" fmla="*/ 993289 h 2126428"/>
              <a:gd name="connsiteX6" fmla="*/ 2198146 w 3076687"/>
              <a:gd name="connsiteY6" fmla="*/ 1115209 h 2126428"/>
              <a:gd name="connsiteX7" fmla="*/ 2284207 w 3076687"/>
              <a:gd name="connsiteY7" fmla="*/ 1168997 h 2126428"/>
              <a:gd name="connsiteX8" fmla="*/ 2316480 w 3076687"/>
              <a:gd name="connsiteY8" fmla="*/ 1190513 h 2126428"/>
              <a:gd name="connsiteX9" fmla="*/ 2427643 w 3076687"/>
              <a:gd name="connsiteY9" fmla="*/ 1255059 h 2126428"/>
              <a:gd name="connsiteX10" fmla="*/ 2545977 w 3076687"/>
              <a:gd name="connsiteY10" fmla="*/ 1326776 h 2126428"/>
              <a:gd name="connsiteX11" fmla="*/ 2664311 w 3076687"/>
              <a:gd name="connsiteY11" fmla="*/ 1405666 h 2126428"/>
              <a:gd name="connsiteX12" fmla="*/ 2710927 w 3076687"/>
              <a:gd name="connsiteY12" fmla="*/ 1445110 h 2126428"/>
              <a:gd name="connsiteX13" fmla="*/ 2753958 w 3076687"/>
              <a:gd name="connsiteY13" fmla="*/ 1455868 h 2126428"/>
              <a:gd name="connsiteX14" fmla="*/ 2832847 w 3076687"/>
              <a:gd name="connsiteY14" fmla="*/ 1473797 h 2126428"/>
              <a:gd name="connsiteX15" fmla="*/ 2897393 w 3076687"/>
              <a:gd name="connsiteY15" fmla="*/ 1495313 h 2126428"/>
              <a:gd name="connsiteX16" fmla="*/ 2933252 w 3076687"/>
              <a:gd name="connsiteY16" fmla="*/ 1509656 h 2126428"/>
              <a:gd name="connsiteX17" fmla="*/ 2951181 w 3076687"/>
              <a:gd name="connsiteY17" fmla="*/ 1520414 h 2126428"/>
              <a:gd name="connsiteX18" fmla="*/ 2958353 w 3076687"/>
              <a:gd name="connsiteY18" fmla="*/ 1534757 h 2126428"/>
              <a:gd name="connsiteX19" fmla="*/ 2972697 w 3076687"/>
              <a:gd name="connsiteY19" fmla="*/ 1574202 h 2126428"/>
              <a:gd name="connsiteX20" fmla="*/ 2994212 w 3076687"/>
              <a:gd name="connsiteY20" fmla="*/ 1642334 h 2126428"/>
              <a:gd name="connsiteX21" fmla="*/ 3022899 w 3076687"/>
              <a:gd name="connsiteY21" fmla="*/ 1731981 h 2126428"/>
              <a:gd name="connsiteX22" fmla="*/ 3048000 w 3076687"/>
              <a:gd name="connsiteY22" fmla="*/ 1818042 h 2126428"/>
              <a:gd name="connsiteX23" fmla="*/ 3065930 w 3076687"/>
              <a:gd name="connsiteY23" fmla="*/ 1900517 h 2126428"/>
              <a:gd name="connsiteX24" fmla="*/ 3076687 w 3076687"/>
              <a:gd name="connsiteY24" fmla="*/ 1961477 h 2126428"/>
              <a:gd name="connsiteX25" fmla="*/ 3076687 w 3076687"/>
              <a:gd name="connsiteY25" fmla="*/ 2015266 h 2126428"/>
              <a:gd name="connsiteX26" fmla="*/ 3069516 w 3076687"/>
              <a:gd name="connsiteY26" fmla="*/ 2054710 h 2126428"/>
              <a:gd name="connsiteX27" fmla="*/ 3044414 w 3076687"/>
              <a:gd name="connsiteY27" fmla="*/ 2097741 h 2126428"/>
              <a:gd name="connsiteX28" fmla="*/ 3019313 w 3076687"/>
              <a:gd name="connsiteY28" fmla="*/ 2119256 h 2126428"/>
              <a:gd name="connsiteX29" fmla="*/ 3004970 w 3076687"/>
              <a:gd name="connsiteY29" fmla="*/ 2126428 h 2126428"/>
              <a:gd name="connsiteX30" fmla="*/ 2997798 w 3076687"/>
              <a:gd name="connsiteY30" fmla="*/ 2126428 h 2126428"/>
              <a:gd name="connsiteX31" fmla="*/ 2961939 w 3076687"/>
              <a:gd name="connsiteY31" fmla="*/ 2115670 h 2126428"/>
              <a:gd name="connsiteX32" fmla="*/ 2879464 w 3076687"/>
              <a:gd name="connsiteY32" fmla="*/ 2076226 h 2126428"/>
              <a:gd name="connsiteX33" fmla="*/ 2775473 w 3076687"/>
              <a:gd name="connsiteY33" fmla="*/ 2036781 h 2126428"/>
              <a:gd name="connsiteX34" fmla="*/ 2660725 w 3076687"/>
              <a:gd name="connsiteY34" fmla="*/ 2004508 h 2126428"/>
              <a:gd name="connsiteX35" fmla="*/ 2560320 w 3076687"/>
              <a:gd name="connsiteY35" fmla="*/ 1982993 h 2126428"/>
              <a:gd name="connsiteX36" fmla="*/ 2459916 w 3076687"/>
              <a:gd name="connsiteY36" fmla="*/ 1968649 h 2126428"/>
              <a:gd name="connsiteX37" fmla="*/ 2381026 w 3076687"/>
              <a:gd name="connsiteY37" fmla="*/ 1968649 h 2126428"/>
              <a:gd name="connsiteX38" fmla="*/ 2237591 w 3076687"/>
              <a:gd name="connsiteY38" fmla="*/ 1968649 h 2126428"/>
              <a:gd name="connsiteX39" fmla="*/ 2158701 w 3076687"/>
              <a:gd name="connsiteY39" fmla="*/ 1975821 h 2126428"/>
              <a:gd name="connsiteX40" fmla="*/ 2126429 w 3076687"/>
              <a:gd name="connsiteY40" fmla="*/ 1968649 h 2126428"/>
              <a:gd name="connsiteX41" fmla="*/ 2112085 w 3076687"/>
              <a:gd name="connsiteY41" fmla="*/ 1965063 h 2126428"/>
              <a:gd name="connsiteX42" fmla="*/ 2101327 w 3076687"/>
              <a:gd name="connsiteY42" fmla="*/ 1957891 h 2126428"/>
              <a:gd name="connsiteX43" fmla="*/ 2101327 w 3076687"/>
              <a:gd name="connsiteY43" fmla="*/ 1950720 h 2126428"/>
              <a:gd name="connsiteX44" fmla="*/ 2108499 w 3076687"/>
              <a:gd name="connsiteY44" fmla="*/ 1936376 h 2126428"/>
              <a:gd name="connsiteX45" fmla="*/ 2122843 w 3076687"/>
              <a:gd name="connsiteY45" fmla="*/ 1925619 h 2126428"/>
              <a:gd name="connsiteX46" fmla="*/ 2165873 w 3076687"/>
              <a:gd name="connsiteY46" fmla="*/ 1904103 h 2126428"/>
              <a:gd name="connsiteX47" fmla="*/ 2287793 w 3076687"/>
              <a:gd name="connsiteY47" fmla="*/ 1875416 h 2126428"/>
              <a:gd name="connsiteX48" fmla="*/ 2495774 w 3076687"/>
              <a:gd name="connsiteY48" fmla="*/ 1807284 h 2126428"/>
              <a:gd name="connsiteX49" fmla="*/ 2624866 w 3076687"/>
              <a:gd name="connsiteY49" fmla="*/ 1749910 h 2126428"/>
              <a:gd name="connsiteX50" fmla="*/ 2657139 w 3076687"/>
              <a:gd name="connsiteY50" fmla="*/ 1728395 h 2126428"/>
              <a:gd name="connsiteX51" fmla="*/ 2675069 w 3076687"/>
              <a:gd name="connsiteY51" fmla="*/ 1699708 h 2126428"/>
              <a:gd name="connsiteX52" fmla="*/ 2678654 w 3076687"/>
              <a:gd name="connsiteY52" fmla="*/ 1663849 h 2126428"/>
              <a:gd name="connsiteX53" fmla="*/ 2671483 w 3076687"/>
              <a:gd name="connsiteY53" fmla="*/ 1635162 h 2126428"/>
              <a:gd name="connsiteX54" fmla="*/ 2649967 w 3076687"/>
              <a:gd name="connsiteY54" fmla="*/ 1595717 h 2126428"/>
              <a:gd name="connsiteX55" fmla="*/ 2621280 w 3076687"/>
              <a:gd name="connsiteY55" fmla="*/ 1570616 h 2126428"/>
              <a:gd name="connsiteX56" fmla="*/ 2556734 w 3076687"/>
              <a:gd name="connsiteY56" fmla="*/ 1524000 h 2126428"/>
              <a:gd name="connsiteX57" fmla="*/ 2305723 w 3076687"/>
              <a:gd name="connsiteY57" fmla="*/ 1362635 h 2126428"/>
              <a:gd name="connsiteX58" fmla="*/ 2061883 w 3076687"/>
              <a:gd name="connsiteY58" fmla="*/ 1212028 h 2126428"/>
              <a:gd name="connsiteX59" fmla="*/ 1663850 w 3076687"/>
              <a:gd name="connsiteY59" fmla="*/ 986117 h 2126428"/>
              <a:gd name="connsiteX60" fmla="*/ 1441525 w 3076687"/>
              <a:gd name="connsiteY60" fmla="*/ 867783 h 2126428"/>
              <a:gd name="connsiteX61" fmla="*/ 1133139 w 3076687"/>
              <a:gd name="connsiteY61" fmla="*/ 713590 h 2126428"/>
              <a:gd name="connsiteX62" fmla="*/ 749450 w 3076687"/>
              <a:gd name="connsiteY62" fmla="*/ 527124 h 2126428"/>
              <a:gd name="connsiteX63" fmla="*/ 451821 w 3076687"/>
              <a:gd name="connsiteY63" fmla="*/ 398033 h 2126428"/>
              <a:gd name="connsiteX64" fmla="*/ 240254 w 3076687"/>
              <a:gd name="connsiteY64" fmla="*/ 301214 h 2126428"/>
              <a:gd name="connsiteX65" fmla="*/ 25101 w 3076687"/>
              <a:gd name="connsiteY65" fmla="*/ 193637 h 2126428"/>
              <a:gd name="connsiteX66" fmla="*/ 0 w 3076687"/>
              <a:gd name="connsiteY66" fmla="*/ 172122 h 2126428"/>
              <a:gd name="connsiteX67" fmla="*/ 75304 w 3076687"/>
              <a:gd name="connsiteY67" fmla="*/ 0 h 2126428"/>
              <a:gd name="connsiteX68" fmla="*/ 136264 w 3076687"/>
              <a:gd name="connsiteY68" fmla="*/ 64546 h 2126428"/>
              <a:gd name="connsiteX69" fmla="*/ 190052 w 3076687"/>
              <a:gd name="connsiteY69" fmla="*/ 103990 h 2126428"/>
              <a:gd name="connsiteX70" fmla="*/ 276113 w 3076687"/>
              <a:gd name="connsiteY70" fmla="*/ 150607 h 2126428"/>
              <a:gd name="connsiteX71" fmla="*/ 380104 w 3076687"/>
              <a:gd name="connsiteY71" fmla="*/ 193637 h 2126428"/>
              <a:gd name="connsiteX72" fmla="*/ 491266 w 3076687"/>
              <a:gd name="connsiteY72" fmla="*/ 243840 h 2126428"/>
              <a:gd name="connsiteX73" fmla="*/ 609600 w 3076687"/>
              <a:gd name="connsiteY73" fmla="*/ 297628 h 2126428"/>
              <a:gd name="connsiteX0" fmla="*/ 609600 w 3076687"/>
              <a:gd name="connsiteY0" fmla="*/ 233082 h 2061882"/>
              <a:gd name="connsiteX1" fmla="*/ 1086523 w 3076687"/>
              <a:gd name="connsiteY1" fmla="*/ 451821 h 2061882"/>
              <a:gd name="connsiteX2" fmla="*/ 1222786 w 3076687"/>
              <a:gd name="connsiteY2" fmla="*/ 512781 h 2061882"/>
              <a:gd name="connsiteX3" fmla="*/ 1577789 w 3076687"/>
              <a:gd name="connsiteY3" fmla="*/ 710004 h 2061882"/>
              <a:gd name="connsiteX4" fmla="*/ 1760669 w 3076687"/>
              <a:gd name="connsiteY4" fmla="*/ 806823 h 2061882"/>
              <a:gd name="connsiteX5" fmla="*/ 1986579 w 3076687"/>
              <a:gd name="connsiteY5" fmla="*/ 928743 h 2061882"/>
              <a:gd name="connsiteX6" fmla="*/ 2198146 w 3076687"/>
              <a:gd name="connsiteY6" fmla="*/ 1050663 h 2061882"/>
              <a:gd name="connsiteX7" fmla="*/ 2284207 w 3076687"/>
              <a:gd name="connsiteY7" fmla="*/ 1104451 h 2061882"/>
              <a:gd name="connsiteX8" fmla="*/ 2316480 w 3076687"/>
              <a:gd name="connsiteY8" fmla="*/ 1125967 h 2061882"/>
              <a:gd name="connsiteX9" fmla="*/ 2427643 w 3076687"/>
              <a:gd name="connsiteY9" fmla="*/ 1190513 h 2061882"/>
              <a:gd name="connsiteX10" fmla="*/ 2545977 w 3076687"/>
              <a:gd name="connsiteY10" fmla="*/ 1262230 h 2061882"/>
              <a:gd name="connsiteX11" fmla="*/ 2664311 w 3076687"/>
              <a:gd name="connsiteY11" fmla="*/ 1341120 h 2061882"/>
              <a:gd name="connsiteX12" fmla="*/ 2710927 w 3076687"/>
              <a:gd name="connsiteY12" fmla="*/ 1380564 h 2061882"/>
              <a:gd name="connsiteX13" fmla="*/ 2753958 w 3076687"/>
              <a:gd name="connsiteY13" fmla="*/ 1391322 h 2061882"/>
              <a:gd name="connsiteX14" fmla="*/ 2832847 w 3076687"/>
              <a:gd name="connsiteY14" fmla="*/ 1409251 h 2061882"/>
              <a:gd name="connsiteX15" fmla="*/ 2897393 w 3076687"/>
              <a:gd name="connsiteY15" fmla="*/ 1430767 h 2061882"/>
              <a:gd name="connsiteX16" fmla="*/ 2933252 w 3076687"/>
              <a:gd name="connsiteY16" fmla="*/ 1445110 h 2061882"/>
              <a:gd name="connsiteX17" fmla="*/ 2951181 w 3076687"/>
              <a:gd name="connsiteY17" fmla="*/ 1455868 h 2061882"/>
              <a:gd name="connsiteX18" fmla="*/ 2958353 w 3076687"/>
              <a:gd name="connsiteY18" fmla="*/ 1470211 h 2061882"/>
              <a:gd name="connsiteX19" fmla="*/ 2972697 w 3076687"/>
              <a:gd name="connsiteY19" fmla="*/ 1509656 h 2061882"/>
              <a:gd name="connsiteX20" fmla="*/ 2994212 w 3076687"/>
              <a:gd name="connsiteY20" fmla="*/ 1577788 h 2061882"/>
              <a:gd name="connsiteX21" fmla="*/ 3022899 w 3076687"/>
              <a:gd name="connsiteY21" fmla="*/ 1667435 h 2061882"/>
              <a:gd name="connsiteX22" fmla="*/ 3048000 w 3076687"/>
              <a:gd name="connsiteY22" fmla="*/ 1753496 h 2061882"/>
              <a:gd name="connsiteX23" fmla="*/ 3065930 w 3076687"/>
              <a:gd name="connsiteY23" fmla="*/ 1835971 h 2061882"/>
              <a:gd name="connsiteX24" fmla="*/ 3076687 w 3076687"/>
              <a:gd name="connsiteY24" fmla="*/ 1896931 h 2061882"/>
              <a:gd name="connsiteX25" fmla="*/ 3076687 w 3076687"/>
              <a:gd name="connsiteY25" fmla="*/ 1950720 h 2061882"/>
              <a:gd name="connsiteX26" fmla="*/ 3069516 w 3076687"/>
              <a:gd name="connsiteY26" fmla="*/ 1990164 h 2061882"/>
              <a:gd name="connsiteX27" fmla="*/ 3044414 w 3076687"/>
              <a:gd name="connsiteY27" fmla="*/ 2033195 h 2061882"/>
              <a:gd name="connsiteX28" fmla="*/ 3019313 w 3076687"/>
              <a:gd name="connsiteY28" fmla="*/ 2054710 h 2061882"/>
              <a:gd name="connsiteX29" fmla="*/ 3004970 w 3076687"/>
              <a:gd name="connsiteY29" fmla="*/ 2061882 h 2061882"/>
              <a:gd name="connsiteX30" fmla="*/ 2997798 w 3076687"/>
              <a:gd name="connsiteY30" fmla="*/ 2061882 h 2061882"/>
              <a:gd name="connsiteX31" fmla="*/ 2961939 w 3076687"/>
              <a:gd name="connsiteY31" fmla="*/ 2051124 h 2061882"/>
              <a:gd name="connsiteX32" fmla="*/ 2879464 w 3076687"/>
              <a:gd name="connsiteY32" fmla="*/ 2011680 h 2061882"/>
              <a:gd name="connsiteX33" fmla="*/ 2775473 w 3076687"/>
              <a:gd name="connsiteY33" fmla="*/ 1972235 h 2061882"/>
              <a:gd name="connsiteX34" fmla="*/ 2660725 w 3076687"/>
              <a:gd name="connsiteY34" fmla="*/ 1939962 h 2061882"/>
              <a:gd name="connsiteX35" fmla="*/ 2560320 w 3076687"/>
              <a:gd name="connsiteY35" fmla="*/ 1918447 h 2061882"/>
              <a:gd name="connsiteX36" fmla="*/ 2459916 w 3076687"/>
              <a:gd name="connsiteY36" fmla="*/ 1904103 h 2061882"/>
              <a:gd name="connsiteX37" fmla="*/ 2381026 w 3076687"/>
              <a:gd name="connsiteY37" fmla="*/ 1904103 h 2061882"/>
              <a:gd name="connsiteX38" fmla="*/ 2237591 w 3076687"/>
              <a:gd name="connsiteY38" fmla="*/ 1904103 h 2061882"/>
              <a:gd name="connsiteX39" fmla="*/ 2158701 w 3076687"/>
              <a:gd name="connsiteY39" fmla="*/ 1911275 h 2061882"/>
              <a:gd name="connsiteX40" fmla="*/ 2126429 w 3076687"/>
              <a:gd name="connsiteY40" fmla="*/ 1904103 h 2061882"/>
              <a:gd name="connsiteX41" fmla="*/ 2112085 w 3076687"/>
              <a:gd name="connsiteY41" fmla="*/ 1900517 h 2061882"/>
              <a:gd name="connsiteX42" fmla="*/ 2101327 w 3076687"/>
              <a:gd name="connsiteY42" fmla="*/ 1893345 h 2061882"/>
              <a:gd name="connsiteX43" fmla="*/ 2101327 w 3076687"/>
              <a:gd name="connsiteY43" fmla="*/ 1886174 h 2061882"/>
              <a:gd name="connsiteX44" fmla="*/ 2108499 w 3076687"/>
              <a:gd name="connsiteY44" fmla="*/ 1871830 h 2061882"/>
              <a:gd name="connsiteX45" fmla="*/ 2122843 w 3076687"/>
              <a:gd name="connsiteY45" fmla="*/ 1861073 h 2061882"/>
              <a:gd name="connsiteX46" fmla="*/ 2165873 w 3076687"/>
              <a:gd name="connsiteY46" fmla="*/ 1839557 h 2061882"/>
              <a:gd name="connsiteX47" fmla="*/ 2287793 w 3076687"/>
              <a:gd name="connsiteY47" fmla="*/ 1810870 h 2061882"/>
              <a:gd name="connsiteX48" fmla="*/ 2495774 w 3076687"/>
              <a:gd name="connsiteY48" fmla="*/ 1742738 h 2061882"/>
              <a:gd name="connsiteX49" fmla="*/ 2624866 w 3076687"/>
              <a:gd name="connsiteY49" fmla="*/ 1685364 h 2061882"/>
              <a:gd name="connsiteX50" fmla="*/ 2657139 w 3076687"/>
              <a:gd name="connsiteY50" fmla="*/ 1663849 h 2061882"/>
              <a:gd name="connsiteX51" fmla="*/ 2675069 w 3076687"/>
              <a:gd name="connsiteY51" fmla="*/ 1635162 h 2061882"/>
              <a:gd name="connsiteX52" fmla="*/ 2678654 w 3076687"/>
              <a:gd name="connsiteY52" fmla="*/ 1599303 h 2061882"/>
              <a:gd name="connsiteX53" fmla="*/ 2671483 w 3076687"/>
              <a:gd name="connsiteY53" fmla="*/ 1570616 h 2061882"/>
              <a:gd name="connsiteX54" fmla="*/ 2649967 w 3076687"/>
              <a:gd name="connsiteY54" fmla="*/ 1531171 h 2061882"/>
              <a:gd name="connsiteX55" fmla="*/ 2621280 w 3076687"/>
              <a:gd name="connsiteY55" fmla="*/ 1506070 h 2061882"/>
              <a:gd name="connsiteX56" fmla="*/ 2556734 w 3076687"/>
              <a:gd name="connsiteY56" fmla="*/ 1459454 h 2061882"/>
              <a:gd name="connsiteX57" fmla="*/ 2305723 w 3076687"/>
              <a:gd name="connsiteY57" fmla="*/ 1298089 h 2061882"/>
              <a:gd name="connsiteX58" fmla="*/ 2061883 w 3076687"/>
              <a:gd name="connsiteY58" fmla="*/ 1147482 h 2061882"/>
              <a:gd name="connsiteX59" fmla="*/ 1663850 w 3076687"/>
              <a:gd name="connsiteY59" fmla="*/ 921571 h 2061882"/>
              <a:gd name="connsiteX60" fmla="*/ 1441525 w 3076687"/>
              <a:gd name="connsiteY60" fmla="*/ 803237 h 2061882"/>
              <a:gd name="connsiteX61" fmla="*/ 1133139 w 3076687"/>
              <a:gd name="connsiteY61" fmla="*/ 649044 h 2061882"/>
              <a:gd name="connsiteX62" fmla="*/ 749450 w 3076687"/>
              <a:gd name="connsiteY62" fmla="*/ 462578 h 2061882"/>
              <a:gd name="connsiteX63" fmla="*/ 451821 w 3076687"/>
              <a:gd name="connsiteY63" fmla="*/ 333487 h 2061882"/>
              <a:gd name="connsiteX64" fmla="*/ 240254 w 3076687"/>
              <a:gd name="connsiteY64" fmla="*/ 236668 h 2061882"/>
              <a:gd name="connsiteX65" fmla="*/ 25101 w 3076687"/>
              <a:gd name="connsiteY65" fmla="*/ 129091 h 2061882"/>
              <a:gd name="connsiteX66" fmla="*/ 0 w 3076687"/>
              <a:gd name="connsiteY66" fmla="*/ 107576 h 2061882"/>
              <a:gd name="connsiteX67" fmla="*/ 136264 w 3076687"/>
              <a:gd name="connsiteY67" fmla="*/ 0 h 2061882"/>
              <a:gd name="connsiteX68" fmla="*/ 190052 w 3076687"/>
              <a:gd name="connsiteY68" fmla="*/ 39444 h 2061882"/>
              <a:gd name="connsiteX69" fmla="*/ 276113 w 3076687"/>
              <a:gd name="connsiteY69" fmla="*/ 86061 h 2061882"/>
              <a:gd name="connsiteX70" fmla="*/ 380104 w 3076687"/>
              <a:gd name="connsiteY70" fmla="*/ 129091 h 2061882"/>
              <a:gd name="connsiteX71" fmla="*/ 491266 w 3076687"/>
              <a:gd name="connsiteY71" fmla="*/ 179294 h 2061882"/>
              <a:gd name="connsiteX72" fmla="*/ 609600 w 3076687"/>
              <a:gd name="connsiteY72" fmla="*/ 233082 h 2061882"/>
              <a:gd name="connsiteX0" fmla="*/ 584499 w 3051586"/>
              <a:gd name="connsiteY0" fmla="*/ 233082 h 2061882"/>
              <a:gd name="connsiteX1" fmla="*/ 1061422 w 3051586"/>
              <a:gd name="connsiteY1" fmla="*/ 451821 h 2061882"/>
              <a:gd name="connsiteX2" fmla="*/ 1197685 w 3051586"/>
              <a:gd name="connsiteY2" fmla="*/ 512781 h 2061882"/>
              <a:gd name="connsiteX3" fmla="*/ 1552688 w 3051586"/>
              <a:gd name="connsiteY3" fmla="*/ 710004 h 2061882"/>
              <a:gd name="connsiteX4" fmla="*/ 1735568 w 3051586"/>
              <a:gd name="connsiteY4" fmla="*/ 806823 h 2061882"/>
              <a:gd name="connsiteX5" fmla="*/ 1961478 w 3051586"/>
              <a:gd name="connsiteY5" fmla="*/ 928743 h 2061882"/>
              <a:gd name="connsiteX6" fmla="*/ 2173045 w 3051586"/>
              <a:gd name="connsiteY6" fmla="*/ 1050663 h 2061882"/>
              <a:gd name="connsiteX7" fmla="*/ 2259106 w 3051586"/>
              <a:gd name="connsiteY7" fmla="*/ 1104451 h 2061882"/>
              <a:gd name="connsiteX8" fmla="*/ 2291379 w 3051586"/>
              <a:gd name="connsiteY8" fmla="*/ 1125967 h 2061882"/>
              <a:gd name="connsiteX9" fmla="*/ 2402542 w 3051586"/>
              <a:gd name="connsiteY9" fmla="*/ 1190513 h 2061882"/>
              <a:gd name="connsiteX10" fmla="*/ 2520876 w 3051586"/>
              <a:gd name="connsiteY10" fmla="*/ 1262230 h 2061882"/>
              <a:gd name="connsiteX11" fmla="*/ 2639210 w 3051586"/>
              <a:gd name="connsiteY11" fmla="*/ 1341120 h 2061882"/>
              <a:gd name="connsiteX12" fmla="*/ 2685826 w 3051586"/>
              <a:gd name="connsiteY12" fmla="*/ 1380564 h 2061882"/>
              <a:gd name="connsiteX13" fmla="*/ 2728857 w 3051586"/>
              <a:gd name="connsiteY13" fmla="*/ 1391322 h 2061882"/>
              <a:gd name="connsiteX14" fmla="*/ 2807746 w 3051586"/>
              <a:gd name="connsiteY14" fmla="*/ 1409251 h 2061882"/>
              <a:gd name="connsiteX15" fmla="*/ 2872292 w 3051586"/>
              <a:gd name="connsiteY15" fmla="*/ 1430767 h 2061882"/>
              <a:gd name="connsiteX16" fmla="*/ 2908151 w 3051586"/>
              <a:gd name="connsiteY16" fmla="*/ 1445110 h 2061882"/>
              <a:gd name="connsiteX17" fmla="*/ 2926080 w 3051586"/>
              <a:gd name="connsiteY17" fmla="*/ 1455868 h 2061882"/>
              <a:gd name="connsiteX18" fmla="*/ 2933252 w 3051586"/>
              <a:gd name="connsiteY18" fmla="*/ 1470211 h 2061882"/>
              <a:gd name="connsiteX19" fmla="*/ 2947596 w 3051586"/>
              <a:gd name="connsiteY19" fmla="*/ 1509656 h 2061882"/>
              <a:gd name="connsiteX20" fmla="*/ 2969111 w 3051586"/>
              <a:gd name="connsiteY20" fmla="*/ 1577788 h 2061882"/>
              <a:gd name="connsiteX21" fmla="*/ 2997798 w 3051586"/>
              <a:gd name="connsiteY21" fmla="*/ 1667435 h 2061882"/>
              <a:gd name="connsiteX22" fmla="*/ 3022899 w 3051586"/>
              <a:gd name="connsiteY22" fmla="*/ 1753496 h 2061882"/>
              <a:gd name="connsiteX23" fmla="*/ 3040829 w 3051586"/>
              <a:gd name="connsiteY23" fmla="*/ 1835971 h 2061882"/>
              <a:gd name="connsiteX24" fmla="*/ 3051586 w 3051586"/>
              <a:gd name="connsiteY24" fmla="*/ 1896931 h 2061882"/>
              <a:gd name="connsiteX25" fmla="*/ 3051586 w 3051586"/>
              <a:gd name="connsiteY25" fmla="*/ 1950720 h 2061882"/>
              <a:gd name="connsiteX26" fmla="*/ 3044415 w 3051586"/>
              <a:gd name="connsiteY26" fmla="*/ 1990164 h 2061882"/>
              <a:gd name="connsiteX27" fmla="*/ 3019313 w 3051586"/>
              <a:gd name="connsiteY27" fmla="*/ 2033195 h 2061882"/>
              <a:gd name="connsiteX28" fmla="*/ 2994212 w 3051586"/>
              <a:gd name="connsiteY28" fmla="*/ 2054710 h 2061882"/>
              <a:gd name="connsiteX29" fmla="*/ 2979869 w 3051586"/>
              <a:gd name="connsiteY29" fmla="*/ 2061882 h 2061882"/>
              <a:gd name="connsiteX30" fmla="*/ 2972697 w 3051586"/>
              <a:gd name="connsiteY30" fmla="*/ 2061882 h 2061882"/>
              <a:gd name="connsiteX31" fmla="*/ 2936838 w 3051586"/>
              <a:gd name="connsiteY31" fmla="*/ 2051124 h 2061882"/>
              <a:gd name="connsiteX32" fmla="*/ 2854363 w 3051586"/>
              <a:gd name="connsiteY32" fmla="*/ 2011680 h 2061882"/>
              <a:gd name="connsiteX33" fmla="*/ 2750372 w 3051586"/>
              <a:gd name="connsiteY33" fmla="*/ 1972235 h 2061882"/>
              <a:gd name="connsiteX34" fmla="*/ 2635624 w 3051586"/>
              <a:gd name="connsiteY34" fmla="*/ 1939962 h 2061882"/>
              <a:gd name="connsiteX35" fmla="*/ 2535219 w 3051586"/>
              <a:gd name="connsiteY35" fmla="*/ 1918447 h 2061882"/>
              <a:gd name="connsiteX36" fmla="*/ 2434815 w 3051586"/>
              <a:gd name="connsiteY36" fmla="*/ 1904103 h 2061882"/>
              <a:gd name="connsiteX37" fmla="*/ 2355925 w 3051586"/>
              <a:gd name="connsiteY37" fmla="*/ 1904103 h 2061882"/>
              <a:gd name="connsiteX38" fmla="*/ 2212490 w 3051586"/>
              <a:gd name="connsiteY38" fmla="*/ 1904103 h 2061882"/>
              <a:gd name="connsiteX39" fmla="*/ 2133600 w 3051586"/>
              <a:gd name="connsiteY39" fmla="*/ 1911275 h 2061882"/>
              <a:gd name="connsiteX40" fmla="*/ 2101328 w 3051586"/>
              <a:gd name="connsiteY40" fmla="*/ 1904103 h 2061882"/>
              <a:gd name="connsiteX41" fmla="*/ 2086984 w 3051586"/>
              <a:gd name="connsiteY41" fmla="*/ 1900517 h 2061882"/>
              <a:gd name="connsiteX42" fmla="*/ 2076226 w 3051586"/>
              <a:gd name="connsiteY42" fmla="*/ 1893345 h 2061882"/>
              <a:gd name="connsiteX43" fmla="*/ 2076226 w 3051586"/>
              <a:gd name="connsiteY43" fmla="*/ 1886174 h 2061882"/>
              <a:gd name="connsiteX44" fmla="*/ 2083398 w 3051586"/>
              <a:gd name="connsiteY44" fmla="*/ 1871830 h 2061882"/>
              <a:gd name="connsiteX45" fmla="*/ 2097742 w 3051586"/>
              <a:gd name="connsiteY45" fmla="*/ 1861073 h 2061882"/>
              <a:gd name="connsiteX46" fmla="*/ 2140772 w 3051586"/>
              <a:gd name="connsiteY46" fmla="*/ 1839557 h 2061882"/>
              <a:gd name="connsiteX47" fmla="*/ 2262692 w 3051586"/>
              <a:gd name="connsiteY47" fmla="*/ 1810870 h 2061882"/>
              <a:gd name="connsiteX48" fmla="*/ 2470673 w 3051586"/>
              <a:gd name="connsiteY48" fmla="*/ 1742738 h 2061882"/>
              <a:gd name="connsiteX49" fmla="*/ 2599765 w 3051586"/>
              <a:gd name="connsiteY49" fmla="*/ 1685364 h 2061882"/>
              <a:gd name="connsiteX50" fmla="*/ 2632038 w 3051586"/>
              <a:gd name="connsiteY50" fmla="*/ 1663849 h 2061882"/>
              <a:gd name="connsiteX51" fmla="*/ 2649968 w 3051586"/>
              <a:gd name="connsiteY51" fmla="*/ 1635162 h 2061882"/>
              <a:gd name="connsiteX52" fmla="*/ 2653553 w 3051586"/>
              <a:gd name="connsiteY52" fmla="*/ 1599303 h 2061882"/>
              <a:gd name="connsiteX53" fmla="*/ 2646382 w 3051586"/>
              <a:gd name="connsiteY53" fmla="*/ 1570616 h 2061882"/>
              <a:gd name="connsiteX54" fmla="*/ 2624866 w 3051586"/>
              <a:gd name="connsiteY54" fmla="*/ 1531171 h 2061882"/>
              <a:gd name="connsiteX55" fmla="*/ 2596179 w 3051586"/>
              <a:gd name="connsiteY55" fmla="*/ 1506070 h 2061882"/>
              <a:gd name="connsiteX56" fmla="*/ 2531633 w 3051586"/>
              <a:gd name="connsiteY56" fmla="*/ 1459454 h 2061882"/>
              <a:gd name="connsiteX57" fmla="*/ 2280622 w 3051586"/>
              <a:gd name="connsiteY57" fmla="*/ 1298089 h 2061882"/>
              <a:gd name="connsiteX58" fmla="*/ 2036782 w 3051586"/>
              <a:gd name="connsiteY58" fmla="*/ 1147482 h 2061882"/>
              <a:gd name="connsiteX59" fmla="*/ 1638749 w 3051586"/>
              <a:gd name="connsiteY59" fmla="*/ 921571 h 2061882"/>
              <a:gd name="connsiteX60" fmla="*/ 1416424 w 3051586"/>
              <a:gd name="connsiteY60" fmla="*/ 803237 h 2061882"/>
              <a:gd name="connsiteX61" fmla="*/ 1108038 w 3051586"/>
              <a:gd name="connsiteY61" fmla="*/ 649044 h 2061882"/>
              <a:gd name="connsiteX62" fmla="*/ 724349 w 3051586"/>
              <a:gd name="connsiteY62" fmla="*/ 462578 h 2061882"/>
              <a:gd name="connsiteX63" fmla="*/ 426720 w 3051586"/>
              <a:gd name="connsiteY63" fmla="*/ 333487 h 2061882"/>
              <a:gd name="connsiteX64" fmla="*/ 215153 w 3051586"/>
              <a:gd name="connsiteY64" fmla="*/ 236668 h 2061882"/>
              <a:gd name="connsiteX65" fmla="*/ 0 w 3051586"/>
              <a:gd name="connsiteY65" fmla="*/ 129091 h 2061882"/>
              <a:gd name="connsiteX66" fmla="*/ 111163 w 3051586"/>
              <a:gd name="connsiteY66" fmla="*/ 0 h 2061882"/>
              <a:gd name="connsiteX67" fmla="*/ 164951 w 3051586"/>
              <a:gd name="connsiteY67" fmla="*/ 39444 h 2061882"/>
              <a:gd name="connsiteX68" fmla="*/ 251012 w 3051586"/>
              <a:gd name="connsiteY68" fmla="*/ 86061 h 2061882"/>
              <a:gd name="connsiteX69" fmla="*/ 355003 w 3051586"/>
              <a:gd name="connsiteY69" fmla="*/ 129091 h 2061882"/>
              <a:gd name="connsiteX70" fmla="*/ 466165 w 3051586"/>
              <a:gd name="connsiteY70" fmla="*/ 179294 h 2061882"/>
              <a:gd name="connsiteX71" fmla="*/ 584499 w 3051586"/>
              <a:gd name="connsiteY71" fmla="*/ 233082 h 2061882"/>
              <a:gd name="connsiteX0" fmla="*/ 473336 w 2940423"/>
              <a:gd name="connsiteY0" fmla="*/ 233082 h 2061882"/>
              <a:gd name="connsiteX1" fmla="*/ 950259 w 2940423"/>
              <a:gd name="connsiteY1" fmla="*/ 451821 h 2061882"/>
              <a:gd name="connsiteX2" fmla="*/ 1086522 w 2940423"/>
              <a:gd name="connsiteY2" fmla="*/ 512781 h 2061882"/>
              <a:gd name="connsiteX3" fmla="*/ 1441525 w 2940423"/>
              <a:gd name="connsiteY3" fmla="*/ 710004 h 2061882"/>
              <a:gd name="connsiteX4" fmla="*/ 1624405 w 2940423"/>
              <a:gd name="connsiteY4" fmla="*/ 806823 h 2061882"/>
              <a:gd name="connsiteX5" fmla="*/ 1850315 w 2940423"/>
              <a:gd name="connsiteY5" fmla="*/ 928743 h 2061882"/>
              <a:gd name="connsiteX6" fmla="*/ 2061882 w 2940423"/>
              <a:gd name="connsiteY6" fmla="*/ 1050663 h 2061882"/>
              <a:gd name="connsiteX7" fmla="*/ 2147943 w 2940423"/>
              <a:gd name="connsiteY7" fmla="*/ 1104451 h 2061882"/>
              <a:gd name="connsiteX8" fmla="*/ 2180216 w 2940423"/>
              <a:gd name="connsiteY8" fmla="*/ 1125967 h 2061882"/>
              <a:gd name="connsiteX9" fmla="*/ 2291379 w 2940423"/>
              <a:gd name="connsiteY9" fmla="*/ 1190513 h 2061882"/>
              <a:gd name="connsiteX10" fmla="*/ 2409713 w 2940423"/>
              <a:gd name="connsiteY10" fmla="*/ 1262230 h 2061882"/>
              <a:gd name="connsiteX11" fmla="*/ 2528047 w 2940423"/>
              <a:gd name="connsiteY11" fmla="*/ 1341120 h 2061882"/>
              <a:gd name="connsiteX12" fmla="*/ 2574663 w 2940423"/>
              <a:gd name="connsiteY12" fmla="*/ 1380564 h 2061882"/>
              <a:gd name="connsiteX13" fmla="*/ 2617694 w 2940423"/>
              <a:gd name="connsiteY13" fmla="*/ 1391322 h 2061882"/>
              <a:gd name="connsiteX14" fmla="*/ 2696583 w 2940423"/>
              <a:gd name="connsiteY14" fmla="*/ 1409251 h 2061882"/>
              <a:gd name="connsiteX15" fmla="*/ 2761129 w 2940423"/>
              <a:gd name="connsiteY15" fmla="*/ 1430767 h 2061882"/>
              <a:gd name="connsiteX16" fmla="*/ 2796988 w 2940423"/>
              <a:gd name="connsiteY16" fmla="*/ 1445110 h 2061882"/>
              <a:gd name="connsiteX17" fmla="*/ 2814917 w 2940423"/>
              <a:gd name="connsiteY17" fmla="*/ 1455868 h 2061882"/>
              <a:gd name="connsiteX18" fmla="*/ 2822089 w 2940423"/>
              <a:gd name="connsiteY18" fmla="*/ 1470211 h 2061882"/>
              <a:gd name="connsiteX19" fmla="*/ 2836433 w 2940423"/>
              <a:gd name="connsiteY19" fmla="*/ 1509656 h 2061882"/>
              <a:gd name="connsiteX20" fmla="*/ 2857948 w 2940423"/>
              <a:gd name="connsiteY20" fmla="*/ 1577788 h 2061882"/>
              <a:gd name="connsiteX21" fmla="*/ 2886635 w 2940423"/>
              <a:gd name="connsiteY21" fmla="*/ 1667435 h 2061882"/>
              <a:gd name="connsiteX22" fmla="*/ 2911736 w 2940423"/>
              <a:gd name="connsiteY22" fmla="*/ 1753496 h 2061882"/>
              <a:gd name="connsiteX23" fmla="*/ 2929666 w 2940423"/>
              <a:gd name="connsiteY23" fmla="*/ 1835971 h 2061882"/>
              <a:gd name="connsiteX24" fmla="*/ 2940423 w 2940423"/>
              <a:gd name="connsiteY24" fmla="*/ 1896931 h 2061882"/>
              <a:gd name="connsiteX25" fmla="*/ 2940423 w 2940423"/>
              <a:gd name="connsiteY25" fmla="*/ 1950720 h 2061882"/>
              <a:gd name="connsiteX26" fmla="*/ 2933252 w 2940423"/>
              <a:gd name="connsiteY26" fmla="*/ 1990164 h 2061882"/>
              <a:gd name="connsiteX27" fmla="*/ 2908150 w 2940423"/>
              <a:gd name="connsiteY27" fmla="*/ 2033195 h 2061882"/>
              <a:gd name="connsiteX28" fmla="*/ 2883049 w 2940423"/>
              <a:gd name="connsiteY28" fmla="*/ 2054710 h 2061882"/>
              <a:gd name="connsiteX29" fmla="*/ 2868706 w 2940423"/>
              <a:gd name="connsiteY29" fmla="*/ 2061882 h 2061882"/>
              <a:gd name="connsiteX30" fmla="*/ 2861534 w 2940423"/>
              <a:gd name="connsiteY30" fmla="*/ 2061882 h 2061882"/>
              <a:gd name="connsiteX31" fmla="*/ 2825675 w 2940423"/>
              <a:gd name="connsiteY31" fmla="*/ 2051124 h 2061882"/>
              <a:gd name="connsiteX32" fmla="*/ 2743200 w 2940423"/>
              <a:gd name="connsiteY32" fmla="*/ 2011680 h 2061882"/>
              <a:gd name="connsiteX33" fmla="*/ 2639209 w 2940423"/>
              <a:gd name="connsiteY33" fmla="*/ 1972235 h 2061882"/>
              <a:gd name="connsiteX34" fmla="*/ 2524461 w 2940423"/>
              <a:gd name="connsiteY34" fmla="*/ 1939962 h 2061882"/>
              <a:gd name="connsiteX35" fmla="*/ 2424056 w 2940423"/>
              <a:gd name="connsiteY35" fmla="*/ 1918447 h 2061882"/>
              <a:gd name="connsiteX36" fmla="*/ 2323652 w 2940423"/>
              <a:gd name="connsiteY36" fmla="*/ 1904103 h 2061882"/>
              <a:gd name="connsiteX37" fmla="*/ 2244762 w 2940423"/>
              <a:gd name="connsiteY37" fmla="*/ 1904103 h 2061882"/>
              <a:gd name="connsiteX38" fmla="*/ 2101327 w 2940423"/>
              <a:gd name="connsiteY38" fmla="*/ 1904103 h 2061882"/>
              <a:gd name="connsiteX39" fmla="*/ 2022437 w 2940423"/>
              <a:gd name="connsiteY39" fmla="*/ 1911275 h 2061882"/>
              <a:gd name="connsiteX40" fmla="*/ 1990165 w 2940423"/>
              <a:gd name="connsiteY40" fmla="*/ 1904103 h 2061882"/>
              <a:gd name="connsiteX41" fmla="*/ 1975821 w 2940423"/>
              <a:gd name="connsiteY41" fmla="*/ 1900517 h 2061882"/>
              <a:gd name="connsiteX42" fmla="*/ 1965063 w 2940423"/>
              <a:gd name="connsiteY42" fmla="*/ 1893345 h 2061882"/>
              <a:gd name="connsiteX43" fmla="*/ 1965063 w 2940423"/>
              <a:gd name="connsiteY43" fmla="*/ 1886174 h 2061882"/>
              <a:gd name="connsiteX44" fmla="*/ 1972235 w 2940423"/>
              <a:gd name="connsiteY44" fmla="*/ 1871830 h 2061882"/>
              <a:gd name="connsiteX45" fmla="*/ 1986579 w 2940423"/>
              <a:gd name="connsiteY45" fmla="*/ 1861073 h 2061882"/>
              <a:gd name="connsiteX46" fmla="*/ 2029609 w 2940423"/>
              <a:gd name="connsiteY46" fmla="*/ 1839557 h 2061882"/>
              <a:gd name="connsiteX47" fmla="*/ 2151529 w 2940423"/>
              <a:gd name="connsiteY47" fmla="*/ 1810870 h 2061882"/>
              <a:gd name="connsiteX48" fmla="*/ 2359510 w 2940423"/>
              <a:gd name="connsiteY48" fmla="*/ 1742738 h 2061882"/>
              <a:gd name="connsiteX49" fmla="*/ 2488602 w 2940423"/>
              <a:gd name="connsiteY49" fmla="*/ 1685364 h 2061882"/>
              <a:gd name="connsiteX50" fmla="*/ 2520875 w 2940423"/>
              <a:gd name="connsiteY50" fmla="*/ 1663849 h 2061882"/>
              <a:gd name="connsiteX51" fmla="*/ 2538805 w 2940423"/>
              <a:gd name="connsiteY51" fmla="*/ 1635162 h 2061882"/>
              <a:gd name="connsiteX52" fmla="*/ 2542390 w 2940423"/>
              <a:gd name="connsiteY52" fmla="*/ 1599303 h 2061882"/>
              <a:gd name="connsiteX53" fmla="*/ 2535219 w 2940423"/>
              <a:gd name="connsiteY53" fmla="*/ 1570616 h 2061882"/>
              <a:gd name="connsiteX54" fmla="*/ 2513703 w 2940423"/>
              <a:gd name="connsiteY54" fmla="*/ 1531171 h 2061882"/>
              <a:gd name="connsiteX55" fmla="*/ 2485016 w 2940423"/>
              <a:gd name="connsiteY55" fmla="*/ 1506070 h 2061882"/>
              <a:gd name="connsiteX56" fmla="*/ 2420470 w 2940423"/>
              <a:gd name="connsiteY56" fmla="*/ 1459454 h 2061882"/>
              <a:gd name="connsiteX57" fmla="*/ 2169459 w 2940423"/>
              <a:gd name="connsiteY57" fmla="*/ 1298089 h 2061882"/>
              <a:gd name="connsiteX58" fmla="*/ 1925619 w 2940423"/>
              <a:gd name="connsiteY58" fmla="*/ 1147482 h 2061882"/>
              <a:gd name="connsiteX59" fmla="*/ 1527586 w 2940423"/>
              <a:gd name="connsiteY59" fmla="*/ 921571 h 2061882"/>
              <a:gd name="connsiteX60" fmla="*/ 1305261 w 2940423"/>
              <a:gd name="connsiteY60" fmla="*/ 803237 h 2061882"/>
              <a:gd name="connsiteX61" fmla="*/ 996875 w 2940423"/>
              <a:gd name="connsiteY61" fmla="*/ 649044 h 2061882"/>
              <a:gd name="connsiteX62" fmla="*/ 613186 w 2940423"/>
              <a:gd name="connsiteY62" fmla="*/ 462578 h 2061882"/>
              <a:gd name="connsiteX63" fmla="*/ 315557 w 2940423"/>
              <a:gd name="connsiteY63" fmla="*/ 333487 h 2061882"/>
              <a:gd name="connsiteX64" fmla="*/ 103990 w 2940423"/>
              <a:gd name="connsiteY64" fmla="*/ 236668 h 2061882"/>
              <a:gd name="connsiteX65" fmla="*/ 0 w 2940423"/>
              <a:gd name="connsiteY65" fmla="*/ 0 h 2061882"/>
              <a:gd name="connsiteX66" fmla="*/ 53788 w 2940423"/>
              <a:gd name="connsiteY66" fmla="*/ 39444 h 2061882"/>
              <a:gd name="connsiteX67" fmla="*/ 139849 w 2940423"/>
              <a:gd name="connsiteY67" fmla="*/ 86061 h 2061882"/>
              <a:gd name="connsiteX68" fmla="*/ 243840 w 2940423"/>
              <a:gd name="connsiteY68" fmla="*/ 129091 h 2061882"/>
              <a:gd name="connsiteX69" fmla="*/ 355002 w 2940423"/>
              <a:gd name="connsiteY69" fmla="*/ 179294 h 2061882"/>
              <a:gd name="connsiteX70" fmla="*/ 473336 w 2940423"/>
              <a:gd name="connsiteY70" fmla="*/ 233082 h 2061882"/>
              <a:gd name="connsiteX0" fmla="*/ 419548 w 2886635"/>
              <a:gd name="connsiteY0" fmla="*/ 193638 h 2022438"/>
              <a:gd name="connsiteX1" fmla="*/ 896471 w 2886635"/>
              <a:gd name="connsiteY1" fmla="*/ 412377 h 2022438"/>
              <a:gd name="connsiteX2" fmla="*/ 1032734 w 2886635"/>
              <a:gd name="connsiteY2" fmla="*/ 473337 h 2022438"/>
              <a:gd name="connsiteX3" fmla="*/ 1387737 w 2886635"/>
              <a:gd name="connsiteY3" fmla="*/ 670560 h 2022438"/>
              <a:gd name="connsiteX4" fmla="*/ 1570617 w 2886635"/>
              <a:gd name="connsiteY4" fmla="*/ 767379 h 2022438"/>
              <a:gd name="connsiteX5" fmla="*/ 1796527 w 2886635"/>
              <a:gd name="connsiteY5" fmla="*/ 889299 h 2022438"/>
              <a:gd name="connsiteX6" fmla="*/ 2008094 w 2886635"/>
              <a:gd name="connsiteY6" fmla="*/ 1011219 h 2022438"/>
              <a:gd name="connsiteX7" fmla="*/ 2094155 w 2886635"/>
              <a:gd name="connsiteY7" fmla="*/ 1065007 h 2022438"/>
              <a:gd name="connsiteX8" fmla="*/ 2126428 w 2886635"/>
              <a:gd name="connsiteY8" fmla="*/ 1086523 h 2022438"/>
              <a:gd name="connsiteX9" fmla="*/ 2237591 w 2886635"/>
              <a:gd name="connsiteY9" fmla="*/ 1151069 h 2022438"/>
              <a:gd name="connsiteX10" fmla="*/ 2355925 w 2886635"/>
              <a:gd name="connsiteY10" fmla="*/ 1222786 h 2022438"/>
              <a:gd name="connsiteX11" fmla="*/ 2474259 w 2886635"/>
              <a:gd name="connsiteY11" fmla="*/ 1301676 h 2022438"/>
              <a:gd name="connsiteX12" fmla="*/ 2520875 w 2886635"/>
              <a:gd name="connsiteY12" fmla="*/ 1341120 h 2022438"/>
              <a:gd name="connsiteX13" fmla="*/ 2563906 w 2886635"/>
              <a:gd name="connsiteY13" fmla="*/ 1351878 h 2022438"/>
              <a:gd name="connsiteX14" fmla="*/ 2642795 w 2886635"/>
              <a:gd name="connsiteY14" fmla="*/ 1369807 h 2022438"/>
              <a:gd name="connsiteX15" fmla="*/ 2707341 w 2886635"/>
              <a:gd name="connsiteY15" fmla="*/ 1391323 h 2022438"/>
              <a:gd name="connsiteX16" fmla="*/ 2743200 w 2886635"/>
              <a:gd name="connsiteY16" fmla="*/ 1405666 h 2022438"/>
              <a:gd name="connsiteX17" fmla="*/ 2761129 w 2886635"/>
              <a:gd name="connsiteY17" fmla="*/ 1416424 h 2022438"/>
              <a:gd name="connsiteX18" fmla="*/ 2768301 w 2886635"/>
              <a:gd name="connsiteY18" fmla="*/ 1430767 h 2022438"/>
              <a:gd name="connsiteX19" fmla="*/ 2782645 w 2886635"/>
              <a:gd name="connsiteY19" fmla="*/ 1470212 h 2022438"/>
              <a:gd name="connsiteX20" fmla="*/ 2804160 w 2886635"/>
              <a:gd name="connsiteY20" fmla="*/ 1538344 h 2022438"/>
              <a:gd name="connsiteX21" fmla="*/ 2832847 w 2886635"/>
              <a:gd name="connsiteY21" fmla="*/ 1627991 h 2022438"/>
              <a:gd name="connsiteX22" fmla="*/ 2857948 w 2886635"/>
              <a:gd name="connsiteY22" fmla="*/ 1714052 h 2022438"/>
              <a:gd name="connsiteX23" fmla="*/ 2875878 w 2886635"/>
              <a:gd name="connsiteY23" fmla="*/ 1796527 h 2022438"/>
              <a:gd name="connsiteX24" fmla="*/ 2886635 w 2886635"/>
              <a:gd name="connsiteY24" fmla="*/ 1857487 h 2022438"/>
              <a:gd name="connsiteX25" fmla="*/ 2886635 w 2886635"/>
              <a:gd name="connsiteY25" fmla="*/ 1911276 h 2022438"/>
              <a:gd name="connsiteX26" fmla="*/ 2879464 w 2886635"/>
              <a:gd name="connsiteY26" fmla="*/ 1950720 h 2022438"/>
              <a:gd name="connsiteX27" fmla="*/ 2854362 w 2886635"/>
              <a:gd name="connsiteY27" fmla="*/ 1993751 h 2022438"/>
              <a:gd name="connsiteX28" fmla="*/ 2829261 w 2886635"/>
              <a:gd name="connsiteY28" fmla="*/ 2015266 h 2022438"/>
              <a:gd name="connsiteX29" fmla="*/ 2814918 w 2886635"/>
              <a:gd name="connsiteY29" fmla="*/ 2022438 h 2022438"/>
              <a:gd name="connsiteX30" fmla="*/ 2807746 w 2886635"/>
              <a:gd name="connsiteY30" fmla="*/ 2022438 h 2022438"/>
              <a:gd name="connsiteX31" fmla="*/ 2771887 w 2886635"/>
              <a:gd name="connsiteY31" fmla="*/ 2011680 h 2022438"/>
              <a:gd name="connsiteX32" fmla="*/ 2689412 w 2886635"/>
              <a:gd name="connsiteY32" fmla="*/ 1972236 h 2022438"/>
              <a:gd name="connsiteX33" fmla="*/ 2585421 w 2886635"/>
              <a:gd name="connsiteY33" fmla="*/ 1932791 h 2022438"/>
              <a:gd name="connsiteX34" fmla="*/ 2470673 w 2886635"/>
              <a:gd name="connsiteY34" fmla="*/ 1900518 h 2022438"/>
              <a:gd name="connsiteX35" fmla="*/ 2370268 w 2886635"/>
              <a:gd name="connsiteY35" fmla="*/ 1879003 h 2022438"/>
              <a:gd name="connsiteX36" fmla="*/ 2269864 w 2886635"/>
              <a:gd name="connsiteY36" fmla="*/ 1864659 h 2022438"/>
              <a:gd name="connsiteX37" fmla="*/ 2190974 w 2886635"/>
              <a:gd name="connsiteY37" fmla="*/ 1864659 h 2022438"/>
              <a:gd name="connsiteX38" fmla="*/ 2047539 w 2886635"/>
              <a:gd name="connsiteY38" fmla="*/ 1864659 h 2022438"/>
              <a:gd name="connsiteX39" fmla="*/ 1968649 w 2886635"/>
              <a:gd name="connsiteY39" fmla="*/ 1871831 h 2022438"/>
              <a:gd name="connsiteX40" fmla="*/ 1936377 w 2886635"/>
              <a:gd name="connsiteY40" fmla="*/ 1864659 h 2022438"/>
              <a:gd name="connsiteX41" fmla="*/ 1922033 w 2886635"/>
              <a:gd name="connsiteY41" fmla="*/ 1861073 h 2022438"/>
              <a:gd name="connsiteX42" fmla="*/ 1911275 w 2886635"/>
              <a:gd name="connsiteY42" fmla="*/ 1853901 h 2022438"/>
              <a:gd name="connsiteX43" fmla="*/ 1911275 w 2886635"/>
              <a:gd name="connsiteY43" fmla="*/ 1846730 h 2022438"/>
              <a:gd name="connsiteX44" fmla="*/ 1918447 w 2886635"/>
              <a:gd name="connsiteY44" fmla="*/ 1832386 h 2022438"/>
              <a:gd name="connsiteX45" fmla="*/ 1932791 w 2886635"/>
              <a:gd name="connsiteY45" fmla="*/ 1821629 h 2022438"/>
              <a:gd name="connsiteX46" fmla="*/ 1975821 w 2886635"/>
              <a:gd name="connsiteY46" fmla="*/ 1800113 h 2022438"/>
              <a:gd name="connsiteX47" fmla="*/ 2097741 w 2886635"/>
              <a:gd name="connsiteY47" fmla="*/ 1771426 h 2022438"/>
              <a:gd name="connsiteX48" fmla="*/ 2305722 w 2886635"/>
              <a:gd name="connsiteY48" fmla="*/ 1703294 h 2022438"/>
              <a:gd name="connsiteX49" fmla="*/ 2434814 w 2886635"/>
              <a:gd name="connsiteY49" fmla="*/ 1645920 h 2022438"/>
              <a:gd name="connsiteX50" fmla="*/ 2467087 w 2886635"/>
              <a:gd name="connsiteY50" fmla="*/ 1624405 h 2022438"/>
              <a:gd name="connsiteX51" fmla="*/ 2485017 w 2886635"/>
              <a:gd name="connsiteY51" fmla="*/ 1595718 h 2022438"/>
              <a:gd name="connsiteX52" fmla="*/ 2488602 w 2886635"/>
              <a:gd name="connsiteY52" fmla="*/ 1559859 h 2022438"/>
              <a:gd name="connsiteX53" fmla="*/ 2481431 w 2886635"/>
              <a:gd name="connsiteY53" fmla="*/ 1531172 h 2022438"/>
              <a:gd name="connsiteX54" fmla="*/ 2459915 w 2886635"/>
              <a:gd name="connsiteY54" fmla="*/ 1491727 h 2022438"/>
              <a:gd name="connsiteX55" fmla="*/ 2431228 w 2886635"/>
              <a:gd name="connsiteY55" fmla="*/ 1466626 h 2022438"/>
              <a:gd name="connsiteX56" fmla="*/ 2366682 w 2886635"/>
              <a:gd name="connsiteY56" fmla="*/ 1420010 h 2022438"/>
              <a:gd name="connsiteX57" fmla="*/ 2115671 w 2886635"/>
              <a:gd name="connsiteY57" fmla="*/ 1258645 h 2022438"/>
              <a:gd name="connsiteX58" fmla="*/ 1871831 w 2886635"/>
              <a:gd name="connsiteY58" fmla="*/ 1108038 h 2022438"/>
              <a:gd name="connsiteX59" fmla="*/ 1473798 w 2886635"/>
              <a:gd name="connsiteY59" fmla="*/ 882127 h 2022438"/>
              <a:gd name="connsiteX60" fmla="*/ 1251473 w 2886635"/>
              <a:gd name="connsiteY60" fmla="*/ 763793 h 2022438"/>
              <a:gd name="connsiteX61" fmla="*/ 943087 w 2886635"/>
              <a:gd name="connsiteY61" fmla="*/ 609600 h 2022438"/>
              <a:gd name="connsiteX62" fmla="*/ 559398 w 2886635"/>
              <a:gd name="connsiteY62" fmla="*/ 423134 h 2022438"/>
              <a:gd name="connsiteX63" fmla="*/ 261769 w 2886635"/>
              <a:gd name="connsiteY63" fmla="*/ 294043 h 2022438"/>
              <a:gd name="connsiteX64" fmla="*/ 50202 w 2886635"/>
              <a:gd name="connsiteY64" fmla="*/ 197224 h 2022438"/>
              <a:gd name="connsiteX65" fmla="*/ 0 w 2886635"/>
              <a:gd name="connsiteY65" fmla="*/ 0 h 2022438"/>
              <a:gd name="connsiteX66" fmla="*/ 86061 w 2886635"/>
              <a:gd name="connsiteY66" fmla="*/ 46617 h 2022438"/>
              <a:gd name="connsiteX67" fmla="*/ 190052 w 2886635"/>
              <a:gd name="connsiteY67" fmla="*/ 89647 h 2022438"/>
              <a:gd name="connsiteX68" fmla="*/ 301214 w 2886635"/>
              <a:gd name="connsiteY68" fmla="*/ 139850 h 2022438"/>
              <a:gd name="connsiteX69" fmla="*/ 419548 w 2886635"/>
              <a:gd name="connsiteY69" fmla="*/ 193638 h 2022438"/>
              <a:gd name="connsiteX0" fmla="*/ 369346 w 2836433"/>
              <a:gd name="connsiteY0" fmla="*/ 147021 h 1975821"/>
              <a:gd name="connsiteX1" fmla="*/ 846269 w 2836433"/>
              <a:gd name="connsiteY1" fmla="*/ 365760 h 1975821"/>
              <a:gd name="connsiteX2" fmla="*/ 982532 w 2836433"/>
              <a:gd name="connsiteY2" fmla="*/ 426720 h 1975821"/>
              <a:gd name="connsiteX3" fmla="*/ 1337535 w 2836433"/>
              <a:gd name="connsiteY3" fmla="*/ 623943 h 1975821"/>
              <a:gd name="connsiteX4" fmla="*/ 1520415 w 2836433"/>
              <a:gd name="connsiteY4" fmla="*/ 720762 h 1975821"/>
              <a:gd name="connsiteX5" fmla="*/ 1746325 w 2836433"/>
              <a:gd name="connsiteY5" fmla="*/ 842682 h 1975821"/>
              <a:gd name="connsiteX6" fmla="*/ 1957892 w 2836433"/>
              <a:gd name="connsiteY6" fmla="*/ 964602 h 1975821"/>
              <a:gd name="connsiteX7" fmla="*/ 2043953 w 2836433"/>
              <a:gd name="connsiteY7" fmla="*/ 1018390 h 1975821"/>
              <a:gd name="connsiteX8" fmla="*/ 2076226 w 2836433"/>
              <a:gd name="connsiteY8" fmla="*/ 1039906 h 1975821"/>
              <a:gd name="connsiteX9" fmla="*/ 2187389 w 2836433"/>
              <a:gd name="connsiteY9" fmla="*/ 1104452 h 1975821"/>
              <a:gd name="connsiteX10" fmla="*/ 2305723 w 2836433"/>
              <a:gd name="connsiteY10" fmla="*/ 1176169 h 1975821"/>
              <a:gd name="connsiteX11" fmla="*/ 2424057 w 2836433"/>
              <a:gd name="connsiteY11" fmla="*/ 1255059 h 1975821"/>
              <a:gd name="connsiteX12" fmla="*/ 2470673 w 2836433"/>
              <a:gd name="connsiteY12" fmla="*/ 1294503 h 1975821"/>
              <a:gd name="connsiteX13" fmla="*/ 2513704 w 2836433"/>
              <a:gd name="connsiteY13" fmla="*/ 1305261 h 1975821"/>
              <a:gd name="connsiteX14" fmla="*/ 2592593 w 2836433"/>
              <a:gd name="connsiteY14" fmla="*/ 1323190 h 1975821"/>
              <a:gd name="connsiteX15" fmla="*/ 2657139 w 2836433"/>
              <a:gd name="connsiteY15" fmla="*/ 1344706 h 1975821"/>
              <a:gd name="connsiteX16" fmla="*/ 2692998 w 2836433"/>
              <a:gd name="connsiteY16" fmla="*/ 1359049 h 1975821"/>
              <a:gd name="connsiteX17" fmla="*/ 2710927 w 2836433"/>
              <a:gd name="connsiteY17" fmla="*/ 1369807 h 1975821"/>
              <a:gd name="connsiteX18" fmla="*/ 2718099 w 2836433"/>
              <a:gd name="connsiteY18" fmla="*/ 1384150 h 1975821"/>
              <a:gd name="connsiteX19" fmla="*/ 2732443 w 2836433"/>
              <a:gd name="connsiteY19" fmla="*/ 1423595 h 1975821"/>
              <a:gd name="connsiteX20" fmla="*/ 2753958 w 2836433"/>
              <a:gd name="connsiteY20" fmla="*/ 1491727 h 1975821"/>
              <a:gd name="connsiteX21" fmla="*/ 2782645 w 2836433"/>
              <a:gd name="connsiteY21" fmla="*/ 1581374 h 1975821"/>
              <a:gd name="connsiteX22" fmla="*/ 2807746 w 2836433"/>
              <a:gd name="connsiteY22" fmla="*/ 1667435 h 1975821"/>
              <a:gd name="connsiteX23" fmla="*/ 2825676 w 2836433"/>
              <a:gd name="connsiteY23" fmla="*/ 1749910 h 1975821"/>
              <a:gd name="connsiteX24" fmla="*/ 2836433 w 2836433"/>
              <a:gd name="connsiteY24" fmla="*/ 1810870 h 1975821"/>
              <a:gd name="connsiteX25" fmla="*/ 2836433 w 2836433"/>
              <a:gd name="connsiteY25" fmla="*/ 1864659 h 1975821"/>
              <a:gd name="connsiteX26" fmla="*/ 2829262 w 2836433"/>
              <a:gd name="connsiteY26" fmla="*/ 1904103 h 1975821"/>
              <a:gd name="connsiteX27" fmla="*/ 2804160 w 2836433"/>
              <a:gd name="connsiteY27" fmla="*/ 1947134 h 1975821"/>
              <a:gd name="connsiteX28" fmla="*/ 2779059 w 2836433"/>
              <a:gd name="connsiteY28" fmla="*/ 1968649 h 1975821"/>
              <a:gd name="connsiteX29" fmla="*/ 2764716 w 2836433"/>
              <a:gd name="connsiteY29" fmla="*/ 1975821 h 1975821"/>
              <a:gd name="connsiteX30" fmla="*/ 2757544 w 2836433"/>
              <a:gd name="connsiteY30" fmla="*/ 1975821 h 1975821"/>
              <a:gd name="connsiteX31" fmla="*/ 2721685 w 2836433"/>
              <a:gd name="connsiteY31" fmla="*/ 1965063 h 1975821"/>
              <a:gd name="connsiteX32" fmla="*/ 2639210 w 2836433"/>
              <a:gd name="connsiteY32" fmla="*/ 1925619 h 1975821"/>
              <a:gd name="connsiteX33" fmla="*/ 2535219 w 2836433"/>
              <a:gd name="connsiteY33" fmla="*/ 1886174 h 1975821"/>
              <a:gd name="connsiteX34" fmla="*/ 2420471 w 2836433"/>
              <a:gd name="connsiteY34" fmla="*/ 1853901 h 1975821"/>
              <a:gd name="connsiteX35" fmla="*/ 2320066 w 2836433"/>
              <a:gd name="connsiteY35" fmla="*/ 1832386 h 1975821"/>
              <a:gd name="connsiteX36" fmla="*/ 2219662 w 2836433"/>
              <a:gd name="connsiteY36" fmla="*/ 1818042 h 1975821"/>
              <a:gd name="connsiteX37" fmla="*/ 2140772 w 2836433"/>
              <a:gd name="connsiteY37" fmla="*/ 1818042 h 1975821"/>
              <a:gd name="connsiteX38" fmla="*/ 1997337 w 2836433"/>
              <a:gd name="connsiteY38" fmla="*/ 1818042 h 1975821"/>
              <a:gd name="connsiteX39" fmla="*/ 1918447 w 2836433"/>
              <a:gd name="connsiteY39" fmla="*/ 1825214 h 1975821"/>
              <a:gd name="connsiteX40" fmla="*/ 1886175 w 2836433"/>
              <a:gd name="connsiteY40" fmla="*/ 1818042 h 1975821"/>
              <a:gd name="connsiteX41" fmla="*/ 1871831 w 2836433"/>
              <a:gd name="connsiteY41" fmla="*/ 1814456 h 1975821"/>
              <a:gd name="connsiteX42" fmla="*/ 1861073 w 2836433"/>
              <a:gd name="connsiteY42" fmla="*/ 1807284 h 1975821"/>
              <a:gd name="connsiteX43" fmla="*/ 1861073 w 2836433"/>
              <a:gd name="connsiteY43" fmla="*/ 1800113 h 1975821"/>
              <a:gd name="connsiteX44" fmla="*/ 1868245 w 2836433"/>
              <a:gd name="connsiteY44" fmla="*/ 1785769 h 1975821"/>
              <a:gd name="connsiteX45" fmla="*/ 1882589 w 2836433"/>
              <a:gd name="connsiteY45" fmla="*/ 1775012 h 1975821"/>
              <a:gd name="connsiteX46" fmla="*/ 1925619 w 2836433"/>
              <a:gd name="connsiteY46" fmla="*/ 1753496 h 1975821"/>
              <a:gd name="connsiteX47" fmla="*/ 2047539 w 2836433"/>
              <a:gd name="connsiteY47" fmla="*/ 1724809 h 1975821"/>
              <a:gd name="connsiteX48" fmla="*/ 2255520 w 2836433"/>
              <a:gd name="connsiteY48" fmla="*/ 1656677 h 1975821"/>
              <a:gd name="connsiteX49" fmla="*/ 2384612 w 2836433"/>
              <a:gd name="connsiteY49" fmla="*/ 1599303 h 1975821"/>
              <a:gd name="connsiteX50" fmla="*/ 2416885 w 2836433"/>
              <a:gd name="connsiteY50" fmla="*/ 1577788 h 1975821"/>
              <a:gd name="connsiteX51" fmla="*/ 2434815 w 2836433"/>
              <a:gd name="connsiteY51" fmla="*/ 1549101 h 1975821"/>
              <a:gd name="connsiteX52" fmla="*/ 2438400 w 2836433"/>
              <a:gd name="connsiteY52" fmla="*/ 1513242 h 1975821"/>
              <a:gd name="connsiteX53" fmla="*/ 2431229 w 2836433"/>
              <a:gd name="connsiteY53" fmla="*/ 1484555 h 1975821"/>
              <a:gd name="connsiteX54" fmla="*/ 2409713 w 2836433"/>
              <a:gd name="connsiteY54" fmla="*/ 1445110 h 1975821"/>
              <a:gd name="connsiteX55" fmla="*/ 2381026 w 2836433"/>
              <a:gd name="connsiteY55" fmla="*/ 1420009 h 1975821"/>
              <a:gd name="connsiteX56" fmla="*/ 2316480 w 2836433"/>
              <a:gd name="connsiteY56" fmla="*/ 1373393 h 1975821"/>
              <a:gd name="connsiteX57" fmla="*/ 2065469 w 2836433"/>
              <a:gd name="connsiteY57" fmla="*/ 1212028 h 1975821"/>
              <a:gd name="connsiteX58" fmla="*/ 1821629 w 2836433"/>
              <a:gd name="connsiteY58" fmla="*/ 1061421 h 1975821"/>
              <a:gd name="connsiteX59" fmla="*/ 1423596 w 2836433"/>
              <a:gd name="connsiteY59" fmla="*/ 835510 h 1975821"/>
              <a:gd name="connsiteX60" fmla="*/ 1201271 w 2836433"/>
              <a:gd name="connsiteY60" fmla="*/ 717176 h 1975821"/>
              <a:gd name="connsiteX61" fmla="*/ 892885 w 2836433"/>
              <a:gd name="connsiteY61" fmla="*/ 562983 h 1975821"/>
              <a:gd name="connsiteX62" fmla="*/ 509196 w 2836433"/>
              <a:gd name="connsiteY62" fmla="*/ 376517 h 1975821"/>
              <a:gd name="connsiteX63" fmla="*/ 211567 w 2836433"/>
              <a:gd name="connsiteY63" fmla="*/ 247426 h 1975821"/>
              <a:gd name="connsiteX64" fmla="*/ 0 w 2836433"/>
              <a:gd name="connsiteY64" fmla="*/ 150607 h 1975821"/>
              <a:gd name="connsiteX65" fmla="*/ 35859 w 2836433"/>
              <a:gd name="connsiteY65" fmla="*/ 0 h 1975821"/>
              <a:gd name="connsiteX66" fmla="*/ 139850 w 2836433"/>
              <a:gd name="connsiteY66" fmla="*/ 43030 h 1975821"/>
              <a:gd name="connsiteX67" fmla="*/ 251012 w 2836433"/>
              <a:gd name="connsiteY67" fmla="*/ 93233 h 1975821"/>
              <a:gd name="connsiteX68" fmla="*/ 369346 w 2836433"/>
              <a:gd name="connsiteY68" fmla="*/ 147021 h 1975821"/>
              <a:gd name="connsiteX0" fmla="*/ 369346 w 2836433"/>
              <a:gd name="connsiteY0" fmla="*/ 103991 h 1932791"/>
              <a:gd name="connsiteX1" fmla="*/ 846269 w 2836433"/>
              <a:gd name="connsiteY1" fmla="*/ 322730 h 1932791"/>
              <a:gd name="connsiteX2" fmla="*/ 982532 w 2836433"/>
              <a:gd name="connsiteY2" fmla="*/ 383690 h 1932791"/>
              <a:gd name="connsiteX3" fmla="*/ 1337535 w 2836433"/>
              <a:gd name="connsiteY3" fmla="*/ 580913 h 1932791"/>
              <a:gd name="connsiteX4" fmla="*/ 1520415 w 2836433"/>
              <a:gd name="connsiteY4" fmla="*/ 677732 h 1932791"/>
              <a:gd name="connsiteX5" fmla="*/ 1746325 w 2836433"/>
              <a:gd name="connsiteY5" fmla="*/ 799652 h 1932791"/>
              <a:gd name="connsiteX6" fmla="*/ 1957892 w 2836433"/>
              <a:gd name="connsiteY6" fmla="*/ 921572 h 1932791"/>
              <a:gd name="connsiteX7" fmla="*/ 2043953 w 2836433"/>
              <a:gd name="connsiteY7" fmla="*/ 975360 h 1932791"/>
              <a:gd name="connsiteX8" fmla="*/ 2076226 w 2836433"/>
              <a:gd name="connsiteY8" fmla="*/ 996876 h 1932791"/>
              <a:gd name="connsiteX9" fmla="*/ 2187389 w 2836433"/>
              <a:gd name="connsiteY9" fmla="*/ 1061422 h 1932791"/>
              <a:gd name="connsiteX10" fmla="*/ 2305723 w 2836433"/>
              <a:gd name="connsiteY10" fmla="*/ 1133139 h 1932791"/>
              <a:gd name="connsiteX11" fmla="*/ 2424057 w 2836433"/>
              <a:gd name="connsiteY11" fmla="*/ 1212029 h 1932791"/>
              <a:gd name="connsiteX12" fmla="*/ 2470673 w 2836433"/>
              <a:gd name="connsiteY12" fmla="*/ 1251473 h 1932791"/>
              <a:gd name="connsiteX13" fmla="*/ 2513704 w 2836433"/>
              <a:gd name="connsiteY13" fmla="*/ 1262231 h 1932791"/>
              <a:gd name="connsiteX14" fmla="*/ 2592593 w 2836433"/>
              <a:gd name="connsiteY14" fmla="*/ 1280160 h 1932791"/>
              <a:gd name="connsiteX15" fmla="*/ 2657139 w 2836433"/>
              <a:gd name="connsiteY15" fmla="*/ 1301676 h 1932791"/>
              <a:gd name="connsiteX16" fmla="*/ 2692998 w 2836433"/>
              <a:gd name="connsiteY16" fmla="*/ 1316019 h 1932791"/>
              <a:gd name="connsiteX17" fmla="*/ 2710927 w 2836433"/>
              <a:gd name="connsiteY17" fmla="*/ 1326777 h 1932791"/>
              <a:gd name="connsiteX18" fmla="*/ 2718099 w 2836433"/>
              <a:gd name="connsiteY18" fmla="*/ 1341120 h 1932791"/>
              <a:gd name="connsiteX19" fmla="*/ 2732443 w 2836433"/>
              <a:gd name="connsiteY19" fmla="*/ 1380565 h 1932791"/>
              <a:gd name="connsiteX20" fmla="*/ 2753958 w 2836433"/>
              <a:gd name="connsiteY20" fmla="*/ 1448697 h 1932791"/>
              <a:gd name="connsiteX21" fmla="*/ 2782645 w 2836433"/>
              <a:gd name="connsiteY21" fmla="*/ 1538344 h 1932791"/>
              <a:gd name="connsiteX22" fmla="*/ 2807746 w 2836433"/>
              <a:gd name="connsiteY22" fmla="*/ 1624405 h 1932791"/>
              <a:gd name="connsiteX23" fmla="*/ 2825676 w 2836433"/>
              <a:gd name="connsiteY23" fmla="*/ 1706880 h 1932791"/>
              <a:gd name="connsiteX24" fmla="*/ 2836433 w 2836433"/>
              <a:gd name="connsiteY24" fmla="*/ 1767840 h 1932791"/>
              <a:gd name="connsiteX25" fmla="*/ 2836433 w 2836433"/>
              <a:gd name="connsiteY25" fmla="*/ 1821629 h 1932791"/>
              <a:gd name="connsiteX26" fmla="*/ 2829262 w 2836433"/>
              <a:gd name="connsiteY26" fmla="*/ 1861073 h 1932791"/>
              <a:gd name="connsiteX27" fmla="*/ 2804160 w 2836433"/>
              <a:gd name="connsiteY27" fmla="*/ 1904104 h 1932791"/>
              <a:gd name="connsiteX28" fmla="*/ 2779059 w 2836433"/>
              <a:gd name="connsiteY28" fmla="*/ 1925619 h 1932791"/>
              <a:gd name="connsiteX29" fmla="*/ 2764716 w 2836433"/>
              <a:gd name="connsiteY29" fmla="*/ 1932791 h 1932791"/>
              <a:gd name="connsiteX30" fmla="*/ 2757544 w 2836433"/>
              <a:gd name="connsiteY30" fmla="*/ 1932791 h 1932791"/>
              <a:gd name="connsiteX31" fmla="*/ 2721685 w 2836433"/>
              <a:gd name="connsiteY31" fmla="*/ 1922033 h 1932791"/>
              <a:gd name="connsiteX32" fmla="*/ 2639210 w 2836433"/>
              <a:gd name="connsiteY32" fmla="*/ 1882589 h 1932791"/>
              <a:gd name="connsiteX33" fmla="*/ 2535219 w 2836433"/>
              <a:gd name="connsiteY33" fmla="*/ 1843144 h 1932791"/>
              <a:gd name="connsiteX34" fmla="*/ 2420471 w 2836433"/>
              <a:gd name="connsiteY34" fmla="*/ 1810871 h 1932791"/>
              <a:gd name="connsiteX35" fmla="*/ 2320066 w 2836433"/>
              <a:gd name="connsiteY35" fmla="*/ 1789356 h 1932791"/>
              <a:gd name="connsiteX36" fmla="*/ 2219662 w 2836433"/>
              <a:gd name="connsiteY36" fmla="*/ 1775012 h 1932791"/>
              <a:gd name="connsiteX37" fmla="*/ 2140772 w 2836433"/>
              <a:gd name="connsiteY37" fmla="*/ 1775012 h 1932791"/>
              <a:gd name="connsiteX38" fmla="*/ 1997337 w 2836433"/>
              <a:gd name="connsiteY38" fmla="*/ 1775012 h 1932791"/>
              <a:gd name="connsiteX39" fmla="*/ 1918447 w 2836433"/>
              <a:gd name="connsiteY39" fmla="*/ 1782184 h 1932791"/>
              <a:gd name="connsiteX40" fmla="*/ 1886175 w 2836433"/>
              <a:gd name="connsiteY40" fmla="*/ 1775012 h 1932791"/>
              <a:gd name="connsiteX41" fmla="*/ 1871831 w 2836433"/>
              <a:gd name="connsiteY41" fmla="*/ 1771426 h 1932791"/>
              <a:gd name="connsiteX42" fmla="*/ 1861073 w 2836433"/>
              <a:gd name="connsiteY42" fmla="*/ 1764254 h 1932791"/>
              <a:gd name="connsiteX43" fmla="*/ 1861073 w 2836433"/>
              <a:gd name="connsiteY43" fmla="*/ 1757083 h 1932791"/>
              <a:gd name="connsiteX44" fmla="*/ 1868245 w 2836433"/>
              <a:gd name="connsiteY44" fmla="*/ 1742739 h 1932791"/>
              <a:gd name="connsiteX45" fmla="*/ 1882589 w 2836433"/>
              <a:gd name="connsiteY45" fmla="*/ 1731982 h 1932791"/>
              <a:gd name="connsiteX46" fmla="*/ 1925619 w 2836433"/>
              <a:gd name="connsiteY46" fmla="*/ 1710466 h 1932791"/>
              <a:gd name="connsiteX47" fmla="*/ 2047539 w 2836433"/>
              <a:gd name="connsiteY47" fmla="*/ 1681779 h 1932791"/>
              <a:gd name="connsiteX48" fmla="*/ 2255520 w 2836433"/>
              <a:gd name="connsiteY48" fmla="*/ 1613647 h 1932791"/>
              <a:gd name="connsiteX49" fmla="*/ 2384612 w 2836433"/>
              <a:gd name="connsiteY49" fmla="*/ 1556273 h 1932791"/>
              <a:gd name="connsiteX50" fmla="*/ 2416885 w 2836433"/>
              <a:gd name="connsiteY50" fmla="*/ 1534758 h 1932791"/>
              <a:gd name="connsiteX51" fmla="*/ 2434815 w 2836433"/>
              <a:gd name="connsiteY51" fmla="*/ 1506071 h 1932791"/>
              <a:gd name="connsiteX52" fmla="*/ 2438400 w 2836433"/>
              <a:gd name="connsiteY52" fmla="*/ 1470212 h 1932791"/>
              <a:gd name="connsiteX53" fmla="*/ 2431229 w 2836433"/>
              <a:gd name="connsiteY53" fmla="*/ 1441525 h 1932791"/>
              <a:gd name="connsiteX54" fmla="*/ 2409713 w 2836433"/>
              <a:gd name="connsiteY54" fmla="*/ 1402080 h 1932791"/>
              <a:gd name="connsiteX55" fmla="*/ 2381026 w 2836433"/>
              <a:gd name="connsiteY55" fmla="*/ 1376979 h 1932791"/>
              <a:gd name="connsiteX56" fmla="*/ 2316480 w 2836433"/>
              <a:gd name="connsiteY56" fmla="*/ 1330363 h 1932791"/>
              <a:gd name="connsiteX57" fmla="*/ 2065469 w 2836433"/>
              <a:gd name="connsiteY57" fmla="*/ 1168998 h 1932791"/>
              <a:gd name="connsiteX58" fmla="*/ 1821629 w 2836433"/>
              <a:gd name="connsiteY58" fmla="*/ 1018391 h 1932791"/>
              <a:gd name="connsiteX59" fmla="*/ 1423596 w 2836433"/>
              <a:gd name="connsiteY59" fmla="*/ 792480 h 1932791"/>
              <a:gd name="connsiteX60" fmla="*/ 1201271 w 2836433"/>
              <a:gd name="connsiteY60" fmla="*/ 674146 h 1932791"/>
              <a:gd name="connsiteX61" fmla="*/ 892885 w 2836433"/>
              <a:gd name="connsiteY61" fmla="*/ 519953 h 1932791"/>
              <a:gd name="connsiteX62" fmla="*/ 509196 w 2836433"/>
              <a:gd name="connsiteY62" fmla="*/ 333487 h 1932791"/>
              <a:gd name="connsiteX63" fmla="*/ 211567 w 2836433"/>
              <a:gd name="connsiteY63" fmla="*/ 204396 h 1932791"/>
              <a:gd name="connsiteX64" fmla="*/ 0 w 2836433"/>
              <a:gd name="connsiteY64" fmla="*/ 107577 h 1932791"/>
              <a:gd name="connsiteX65" fmla="*/ 139850 w 2836433"/>
              <a:gd name="connsiteY65" fmla="*/ 0 h 1932791"/>
              <a:gd name="connsiteX66" fmla="*/ 251012 w 2836433"/>
              <a:gd name="connsiteY66" fmla="*/ 50203 h 1932791"/>
              <a:gd name="connsiteX67" fmla="*/ 369346 w 2836433"/>
              <a:gd name="connsiteY67" fmla="*/ 103991 h 1932791"/>
              <a:gd name="connsiteX0" fmla="*/ 369346 w 2836433"/>
              <a:gd name="connsiteY0" fmla="*/ 53788 h 1882588"/>
              <a:gd name="connsiteX1" fmla="*/ 846269 w 2836433"/>
              <a:gd name="connsiteY1" fmla="*/ 272527 h 1882588"/>
              <a:gd name="connsiteX2" fmla="*/ 982532 w 2836433"/>
              <a:gd name="connsiteY2" fmla="*/ 333487 h 1882588"/>
              <a:gd name="connsiteX3" fmla="*/ 1337535 w 2836433"/>
              <a:gd name="connsiteY3" fmla="*/ 530710 h 1882588"/>
              <a:gd name="connsiteX4" fmla="*/ 1520415 w 2836433"/>
              <a:gd name="connsiteY4" fmla="*/ 627529 h 1882588"/>
              <a:gd name="connsiteX5" fmla="*/ 1746325 w 2836433"/>
              <a:gd name="connsiteY5" fmla="*/ 749449 h 1882588"/>
              <a:gd name="connsiteX6" fmla="*/ 1957892 w 2836433"/>
              <a:gd name="connsiteY6" fmla="*/ 871369 h 1882588"/>
              <a:gd name="connsiteX7" fmla="*/ 2043953 w 2836433"/>
              <a:gd name="connsiteY7" fmla="*/ 925157 h 1882588"/>
              <a:gd name="connsiteX8" fmla="*/ 2076226 w 2836433"/>
              <a:gd name="connsiteY8" fmla="*/ 946673 h 1882588"/>
              <a:gd name="connsiteX9" fmla="*/ 2187389 w 2836433"/>
              <a:gd name="connsiteY9" fmla="*/ 1011219 h 1882588"/>
              <a:gd name="connsiteX10" fmla="*/ 2305723 w 2836433"/>
              <a:gd name="connsiteY10" fmla="*/ 1082936 h 1882588"/>
              <a:gd name="connsiteX11" fmla="*/ 2424057 w 2836433"/>
              <a:gd name="connsiteY11" fmla="*/ 1161826 h 1882588"/>
              <a:gd name="connsiteX12" fmla="*/ 2470673 w 2836433"/>
              <a:gd name="connsiteY12" fmla="*/ 1201270 h 1882588"/>
              <a:gd name="connsiteX13" fmla="*/ 2513704 w 2836433"/>
              <a:gd name="connsiteY13" fmla="*/ 1212028 h 1882588"/>
              <a:gd name="connsiteX14" fmla="*/ 2592593 w 2836433"/>
              <a:gd name="connsiteY14" fmla="*/ 1229957 h 1882588"/>
              <a:gd name="connsiteX15" fmla="*/ 2657139 w 2836433"/>
              <a:gd name="connsiteY15" fmla="*/ 1251473 h 1882588"/>
              <a:gd name="connsiteX16" fmla="*/ 2692998 w 2836433"/>
              <a:gd name="connsiteY16" fmla="*/ 1265816 h 1882588"/>
              <a:gd name="connsiteX17" fmla="*/ 2710927 w 2836433"/>
              <a:gd name="connsiteY17" fmla="*/ 1276574 h 1882588"/>
              <a:gd name="connsiteX18" fmla="*/ 2718099 w 2836433"/>
              <a:gd name="connsiteY18" fmla="*/ 1290917 h 1882588"/>
              <a:gd name="connsiteX19" fmla="*/ 2732443 w 2836433"/>
              <a:gd name="connsiteY19" fmla="*/ 1330362 h 1882588"/>
              <a:gd name="connsiteX20" fmla="*/ 2753958 w 2836433"/>
              <a:gd name="connsiteY20" fmla="*/ 1398494 h 1882588"/>
              <a:gd name="connsiteX21" fmla="*/ 2782645 w 2836433"/>
              <a:gd name="connsiteY21" fmla="*/ 1488141 h 1882588"/>
              <a:gd name="connsiteX22" fmla="*/ 2807746 w 2836433"/>
              <a:gd name="connsiteY22" fmla="*/ 1574202 h 1882588"/>
              <a:gd name="connsiteX23" fmla="*/ 2825676 w 2836433"/>
              <a:gd name="connsiteY23" fmla="*/ 1656677 h 1882588"/>
              <a:gd name="connsiteX24" fmla="*/ 2836433 w 2836433"/>
              <a:gd name="connsiteY24" fmla="*/ 1717637 h 1882588"/>
              <a:gd name="connsiteX25" fmla="*/ 2836433 w 2836433"/>
              <a:gd name="connsiteY25" fmla="*/ 1771426 h 1882588"/>
              <a:gd name="connsiteX26" fmla="*/ 2829262 w 2836433"/>
              <a:gd name="connsiteY26" fmla="*/ 1810870 h 1882588"/>
              <a:gd name="connsiteX27" fmla="*/ 2804160 w 2836433"/>
              <a:gd name="connsiteY27" fmla="*/ 1853901 h 1882588"/>
              <a:gd name="connsiteX28" fmla="*/ 2779059 w 2836433"/>
              <a:gd name="connsiteY28" fmla="*/ 1875416 h 1882588"/>
              <a:gd name="connsiteX29" fmla="*/ 2764716 w 2836433"/>
              <a:gd name="connsiteY29" fmla="*/ 1882588 h 1882588"/>
              <a:gd name="connsiteX30" fmla="*/ 2757544 w 2836433"/>
              <a:gd name="connsiteY30" fmla="*/ 1882588 h 1882588"/>
              <a:gd name="connsiteX31" fmla="*/ 2721685 w 2836433"/>
              <a:gd name="connsiteY31" fmla="*/ 1871830 h 1882588"/>
              <a:gd name="connsiteX32" fmla="*/ 2639210 w 2836433"/>
              <a:gd name="connsiteY32" fmla="*/ 1832386 h 1882588"/>
              <a:gd name="connsiteX33" fmla="*/ 2535219 w 2836433"/>
              <a:gd name="connsiteY33" fmla="*/ 1792941 h 1882588"/>
              <a:gd name="connsiteX34" fmla="*/ 2420471 w 2836433"/>
              <a:gd name="connsiteY34" fmla="*/ 1760668 h 1882588"/>
              <a:gd name="connsiteX35" fmla="*/ 2320066 w 2836433"/>
              <a:gd name="connsiteY35" fmla="*/ 1739153 h 1882588"/>
              <a:gd name="connsiteX36" fmla="*/ 2219662 w 2836433"/>
              <a:gd name="connsiteY36" fmla="*/ 1724809 h 1882588"/>
              <a:gd name="connsiteX37" fmla="*/ 2140772 w 2836433"/>
              <a:gd name="connsiteY37" fmla="*/ 1724809 h 1882588"/>
              <a:gd name="connsiteX38" fmla="*/ 1997337 w 2836433"/>
              <a:gd name="connsiteY38" fmla="*/ 1724809 h 1882588"/>
              <a:gd name="connsiteX39" fmla="*/ 1918447 w 2836433"/>
              <a:gd name="connsiteY39" fmla="*/ 1731981 h 1882588"/>
              <a:gd name="connsiteX40" fmla="*/ 1886175 w 2836433"/>
              <a:gd name="connsiteY40" fmla="*/ 1724809 h 1882588"/>
              <a:gd name="connsiteX41" fmla="*/ 1871831 w 2836433"/>
              <a:gd name="connsiteY41" fmla="*/ 1721223 h 1882588"/>
              <a:gd name="connsiteX42" fmla="*/ 1861073 w 2836433"/>
              <a:gd name="connsiteY42" fmla="*/ 1714051 h 1882588"/>
              <a:gd name="connsiteX43" fmla="*/ 1861073 w 2836433"/>
              <a:gd name="connsiteY43" fmla="*/ 1706880 h 1882588"/>
              <a:gd name="connsiteX44" fmla="*/ 1868245 w 2836433"/>
              <a:gd name="connsiteY44" fmla="*/ 1692536 h 1882588"/>
              <a:gd name="connsiteX45" fmla="*/ 1882589 w 2836433"/>
              <a:gd name="connsiteY45" fmla="*/ 1681779 h 1882588"/>
              <a:gd name="connsiteX46" fmla="*/ 1925619 w 2836433"/>
              <a:gd name="connsiteY46" fmla="*/ 1660263 h 1882588"/>
              <a:gd name="connsiteX47" fmla="*/ 2047539 w 2836433"/>
              <a:gd name="connsiteY47" fmla="*/ 1631576 h 1882588"/>
              <a:gd name="connsiteX48" fmla="*/ 2255520 w 2836433"/>
              <a:gd name="connsiteY48" fmla="*/ 1563444 h 1882588"/>
              <a:gd name="connsiteX49" fmla="*/ 2384612 w 2836433"/>
              <a:gd name="connsiteY49" fmla="*/ 1506070 h 1882588"/>
              <a:gd name="connsiteX50" fmla="*/ 2416885 w 2836433"/>
              <a:gd name="connsiteY50" fmla="*/ 1484555 h 1882588"/>
              <a:gd name="connsiteX51" fmla="*/ 2434815 w 2836433"/>
              <a:gd name="connsiteY51" fmla="*/ 1455868 h 1882588"/>
              <a:gd name="connsiteX52" fmla="*/ 2438400 w 2836433"/>
              <a:gd name="connsiteY52" fmla="*/ 1420009 h 1882588"/>
              <a:gd name="connsiteX53" fmla="*/ 2431229 w 2836433"/>
              <a:gd name="connsiteY53" fmla="*/ 1391322 h 1882588"/>
              <a:gd name="connsiteX54" fmla="*/ 2409713 w 2836433"/>
              <a:gd name="connsiteY54" fmla="*/ 1351877 h 1882588"/>
              <a:gd name="connsiteX55" fmla="*/ 2381026 w 2836433"/>
              <a:gd name="connsiteY55" fmla="*/ 1326776 h 1882588"/>
              <a:gd name="connsiteX56" fmla="*/ 2316480 w 2836433"/>
              <a:gd name="connsiteY56" fmla="*/ 1280160 h 1882588"/>
              <a:gd name="connsiteX57" fmla="*/ 2065469 w 2836433"/>
              <a:gd name="connsiteY57" fmla="*/ 1118795 h 1882588"/>
              <a:gd name="connsiteX58" fmla="*/ 1821629 w 2836433"/>
              <a:gd name="connsiteY58" fmla="*/ 968188 h 1882588"/>
              <a:gd name="connsiteX59" fmla="*/ 1423596 w 2836433"/>
              <a:gd name="connsiteY59" fmla="*/ 742277 h 1882588"/>
              <a:gd name="connsiteX60" fmla="*/ 1201271 w 2836433"/>
              <a:gd name="connsiteY60" fmla="*/ 623943 h 1882588"/>
              <a:gd name="connsiteX61" fmla="*/ 892885 w 2836433"/>
              <a:gd name="connsiteY61" fmla="*/ 469750 h 1882588"/>
              <a:gd name="connsiteX62" fmla="*/ 509196 w 2836433"/>
              <a:gd name="connsiteY62" fmla="*/ 283284 h 1882588"/>
              <a:gd name="connsiteX63" fmla="*/ 211567 w 2836433"/>
              <a:gd name="connsiteY63" fmla="*/ 154193 h 1882588"/>
              <a:gd name="connsiteX64" fmla="*/ 0 w 2836433"/>
              <a:gd name="connsiteY64" fmla="*/ 57374 h 1882588"/>
              <a:gd name="connsiteX65" fmla="*/ 251012 w 2836433"/>
              <a:gd name="connsiteY65" fmla="*/ 0 h 1882588"/>
              <a:gd name="connsiteX66" fmla="*/ 369346 w 2836433"/>
              <a:gd name="connsiteY66" fmla="*/ 53788 h 1882588"/>
              <a:gd name="connsiteX0" fmla="*/ 369346 w 2836433"/>
              <a:gd name="connsiteY0" fmla="*/ 0 h 1828800"/>
              <a:gd name="connsiteX1" fmla="*/ 846269 w 2836433"/>
              <a:gd name="connsiteY1" fmla="*/ 218739 h 1828800"/>
              <a:gd name="connsiteX2" fmla="*/ 982532 w 2836433"/>
              <a:gd name="connsiteY2" fmla="*/ 279699 h 1828800"/>
              <a:gd name="connsiteX3" fmla="*/ 1337535 w 2836433"/>
              <a:gd name="connsiteY3" fmla="*/ 476922 h 1828800"/>
              <a:gd name="connsiteX4" fmla="*/ 1520415 w 2836433"/>
              <a:gd name="connsiteY4" fmla="*/ 573741 h 1828800"/>
              <a:gd name="connsiteX5" fmla="*/ 1746325 w 2836433"/>
              <a:gd name="connsiteY5" fmla="*/ 695661 h 1828800"/>
              <a:gd name="connsiteX6" fmla="*/ 1957892 w 2836433"/>
              <a:gd name="connsiteY6" fmla="*/ 817581 h 1828800"/>
              <a:gd name="connsiteX7" fmla="*/ 2043953 w 2836433"/>
              <a:gd name="connsiteY7" fmla="*/ 871369 h 1828800"/>
              <a:gd name="connsiteX8" fmla="*/ 2076226 w 2836433"/>
              <a:gd name="connsiteY8" fmla="*/ 892885 h 1828800"/>
              <a:gd name="connsiteX9" fmla="*/ 2187389 w 2836433"/>
              <a:gd name="connsiteY9" fmla="*/ 957431 h 1828800"/>
              <a:gd name="connsiteX10" fmla="*/ 2305723 w 2836433"/>
              <a:gd name="connsiteY10" fmla="*/ 1029148 h 1828800"/>
              <a:gd name="connsiteX11" fmla="*/ 2424057 w 2836433"/>
              <a:gd name="connsiteY11" fmla="*/ 1108038 h 1828800"/>
              <a:gd name="connsiteX12" fmla="*/ 2470673 w 2836433"/>
              <a:gd name="connsiteY12" fmla="*/ 1147482 h 1828800"/>
              <a:gd name="connsiteX13" fmla="*/ 2513704 w 2836433"/>
              <a:gd name="connsiteY13" fmla="*/ 1158240 h 1828800"/>
              <a:gd name="connsiteX14" fmla="*/ 2592593 w 2836433"/>
              <a:gd name="connsiteY14" fmla="*/ 1176169 h 1828800"/>
              <a:gd name="connsiteX15" fmla="*/ 2657139 w 2836433"/>
              <a:gd name="connsiteY15" fmla="*/ 1197685 h 1828800"/>
              <a:gd name="connsiteX16" fmla="*/ 2692998 w 2836433"/>
              <a:gd name="connsiteY16" fmla="*/ 1212028 h 1828800"/>
              <a:gd name="connsiteX17" fmla="*/ 2710927 w 2836433"/>
              <a:gd name="connsiteY17" fmla="*/ 1222786 h 1828800"/>
              <a:gd name="connsiteX18" fmla="*/ 2718099 w 2836433"/>
              <a:gd name="connsiteY18" fmla="*/ 1237129 h 1828800"/>
              <a:gd name="connsiteX19" fmla="*/ 2732443 w 2836433"/>
              <a:gd name="connsiteY19" fmla="*/ 1276574 h 1828800"/>
              <a:gd name="connsiteX20" fmla="*/ 2753958 w 2836433"/>
              <a:gd name="connsiteY20" fmla="*/ 1344706 h 1828800"/>
              <a:gd name="connsiteX21" fmla="*/ 2782645 w 2836433"/>
              <a:gd name="connsiteY21" fmla="*/ 1434353 h 1828800"/>
              <a:gd name="connsiteX22" fmla="*/ 2807746 w 2836433"/>
              <a:gd name="connsiteY22" fmla="*/ 1520414 h 1828800"/>
              <a:gd name="connsiteX23" fmla="*/ 2825676 w 2836433"/>
              <a:gd name="connsiteY23" fmla="*/ 1602889 h 1828800"/>
              <a:gd name="connsiteX24" fmla="*/ 2836433 w 2836433"/>
              <a:gd name="connsiteY24" fmla="*/ 1663849 h 1828800"/>
              <a:gd name="connsiteX25" fmla="*/ 2836433 w 2836433"/>
              <a:gd name="connsiteY25" fmla="*/ 1717638 h 1828800"/>
              <a:gd name="connsiteX26" fmla="*/ 2829262 w 2836433"/>
              <a:gd name="connsiteY26" fmla="*/ 1757082 h 1828800"/>
              <a:gd name="connsiteX27" fmla="*/ 2804160 w 2836433"/>
              <a:gd name="connsiteY27" fmla="*/ 1800113 h 1828800"/>
              <a:gd name="connsiteX28" fmla="*/ 2779059 w 2836433"/>
              <a:gd name="connsiteY28" fmla="*/ 1821628 h 1828800"/>
              <a:gd name="connsiteX29" fmla="*/ 2764716 w 2836433"/>
              <a:gd name="connsiteY29" fmla="*/ 1828800 h 1828800"/>
              <a:gd name="connsiteX30" fmla="*/ 2757544 w 2836433"/>
              <a:gd name="connsiteY30" fmla="*/ 1828800 h 1828800"/>
              <a:gd name="connsiteX31" fmla="*/ 2721685 w 2836433"/>
              <a:gd name="connsiteY31" fmla="*/ 1818042 h 1828800"/>
              <a:gd name="connsiteX32" fmla="*/ 2639210 w 2836433"/>
              <a:gd name="connsiteY32" fmla="*/ 1778598 h 1828800"/>
              <a:gd name="connsiteX33" fmla="*/ 2535219 w 2836433"/>
              <a:gd name="connsiteY33" fmla="*/ 1739153 h 1828800"/>
              <a:gd name="connsiteX34" fmla="*/ 2420471 w 2836433"/>
              <a:gd name="connsiteY34" fmla="*/ 1706880 h 1828800"/>
              <a:gd name="connsiteX35" fmla="*/ 2320066 w 2836433"/>
              <a:gd name="connsiteY35" fmla="*/ 1685365 h 1828800"/>
              <a:gd name="connsiteX36" fmla="*/ 2219662 w 2836433"/>
              <a:gd name="connsiteY36" fmla="*/ 1671021 h 1828800"/>
              <a:gd name="connsiteX37" fmla="*/ 2140772 w 2836433"/>
              <a:gd name="connsiteY37" fmla="*/ 1671021 h 1828800"/>
              <a:gd name="connsiteX38" fmla="*/ 1997337 w 2836433"/>
              <a:gd name="connsiteY38" fmla="*/ 1671021 h 1828800"/>
              <a:gd name="connsiteX39" fmla="*/ 1918447 w 2836433"/>
              <a:gd name="connsiteY39" fmla="*/ 1678193 h 1828800"/>
              <a:gd name="connsiteX40" fmla="*/ 1886175 w 2836433"/>
              <a:gd name="connsiteY40" fmla="*/ 1671021 h 1828800"/>
              <a:gd name="connsiteX41" fmla="*/ 1871831 w 2836433"/>
              <a:gd name="connsiteY41" fmla="*/ 1667435 h 1828800"/>
              <a:gd name="connsiteX42" fmla="*/ 1861073 w 2836433"/>
              <a:gd name="connsiteY42" fmla="*/ 1660263 h 1828800"/>
              <a:gd name="connsiteX43" fmla="*/ 1861073 w 2836433"/>
              <a:gd name="connsiteY43" fmla="*/ 1653092 h 1828800"/>
              <a:gd name="connsiteX44" fmla="*/ 1868245 w 2836433"/>
              <a:gd name="connsiteY44" fmla="*/ 1638748 h 1828800"/>
              <a:gd name="connsiteX45" fmla="*/ 1882589 w 2836433"/>
              <a:gd name="connsiteY45" fmla="*/ 1627991 h 1828800"/>
              <a:gd name="connsiteX46" fmla="*/ 1925619 w 2836433"/>
              <a:gd name="connsiteY46" fmla="*/ 1606475 h 1828800"/>
              <a:gd name="connsiteX47" fmla="*/ 2047539 w 2836433"/>
              <a:gd name="connsiteY47" fmla="*/ 1577788 h 1828800"/>
              <a:gd name="connsiteX48" fmla="*/ 2255520 w 2836433"/>
              <a:gd name="connsiteY48" fmla="*/ 1509656 h 1828800"/>
              <a:gd name="connsiteX49" fmla="*/ 2384612 w 2836433"/>
              <a:gd name="connsiteY49" fmla="*/ 1452282 h 1828800"/>
              <a:gd name="connsiteX50" fmla="*/ 2416885 w 2836433"/>
              <a:gd name="connsiteY50" fmla="*/ 1430767 h 1828800"/>
              <a:gd name="connsiteX51" fmla="*/ 2434815 w 2836433"/>
              <a:gd name="connsiteY51" fmla="*/ 1402080 h 1828800"/>
              <a:gd name="connsiteX52" fmla="*/ 2438400 w 2836433"/>
              <a:gd name="connsiteY52" fmla="*/ 1366221 h 1828800"/>
              <a:gd name="connsiteX53" fmla="*/ 2431229 w 2836433"/>
              <a:gd name="connsiteY53" fmla="*/ 1337534 h 1828800"/>
              <a:gd name="connsiteX54" fmla="*/ 2409713 w 2836433"/>
              <a:gd name="connsiteY54" fmla="*/ 1298089 h 1828800"/>
              <a:gd name="connsiteX55" fmla="*/ 2381026 w 2836433"/>
              <a:gd name="connsiteY55" fmla="*/ 1272988 h 1828800"/>
              <a:gd name="connsiteX56" fmla="*/ 2316480 w 2836433"/>
              <a:gd name="connsiteY56" fmla="*/ 1226372 h 1828800"/>
              <a:gd name="connsiteX57" fmla="*/ 2065469 w 2836433"/>
              <a:gd name="connsiteY57" fmla="*/ 1065007 h 1828800"/>
              <a:gd name="connsiteX58" fmla="*/ 1821629 w 2836433"/>
              <a:gd name="connsiteY58" fmla="*/ 914400 h 1828800"/>
              <a:gd name="connsiteX59" fmla="*/ 1423596 w 2836433"/>
              <a:gd name="connsiteY59" fmla="*/ 688489 h 1828800"/>
              <a:gd name="connsiteX60" fmla="*/ 1201271 w 2836433"/>
              <a:gd name="connsiteY60" fmla="*/ 570155 h 1828800"/>
              <a:gd name="connsiteX61" fmla="*/ 892885 w 2836433"/>
              <a:gd name="connsiteY61" fmla="*/ 415962 h 1828800"/>
              <a:gd name="connsiteX62" fmla="*/ 509196 w 2836433"/>
              <a:gd name="connsiteY62" fmla="*/ 229496 h 1828800"/>
              <a:gd name="connsiteX63" fmla="*/ 211567 w 2836433"/>
              <a:gd name="connsiteY63" fmla="*/ 100405 h 1828800"/>
              <a:gd name="connsiteX64" fmla="*/ 0 w 2836433"/>
              <a:gd name="connsiteY64" fmla="*/ 3586 h 1828800"/>
              <a:gd name="connsiteX65" fmla="*/ 369346 w 2836433"/>
              <a:gd name="connsiteY65" fmla="*/ 0 h 1828800"/>
              <a:gd name="connsiteX0" fmla="*/ 0 w 2836433"/>
              <a:gd name="connsiteY0" fmla="*/ 0 h 1825214"/>
              <a:gd name="connsiteX1" fmla="*/ 846269 w 2836433"/>
              <a:gd name="connsiteY1" fmla="*/ 215153 h 1825214"/>
              <a:gd name="connsiteX2" fmla="*/ 982532 w 2836433"/>
              <a:gd name="connsiteY2" fmla="*/ 276113 h 1825214"/>
              <a:gd name="connsiteX3" fmla="*/ 1337535 w 2836433"/>
              <a:gd name="connsiteY3" fmla="*/ 473336 h 1825214"/>
              <a:gd name="connsiteX4" fmla="*/ 1520415 w 2836433"/>
              <a:gd name="connsiteY4" fmla="*/ 570155 h 1825214"/>
              <a:gd name="connsiteX5" fmla="*/ 1746325 w 2836433"/>
              <a:gd name="connsiteY5" fmla="*/ 692075 h 1825214"/>
              <a:gd name="connsiteX6" fmla="*/ 1957892 w 2836433"/>
              <a:gd name="connsiteY6" fmla="*/ 813995 h 1825214"/>
              <a:gd name="connsiteX7" fmla="*/ 2043953 w 2836433"/>
              <a:gd name="connsiteY7" fmla="*/ 867783 h 1825214"/>
              <a:gd name="connsiteX8" fmla="*/ 2076226 w 2836433"/>
              <a:gd name="connsiteY8" fmla="*/ 889299 h 1825214"/>
              <a:gd name="connsiteX9" fmla="*/ 2187389 w 2836433"/>
              <a:gd name="connsiteY9" fmla="*/ 953845 h 1825214"/>
              <a:gd name="connsiteX10" fmla="*/ 2305723 w 2836433"/>
              <a:gd name="connsiteY10" fmla="*/ 1025562 h 1825214"/>
              <a:gd name="connsiteX11" fmla="*/ 2424057 w 2836433"/>
              <a:gd name="connsiteY11" fmla="*/ 1104452 h 1825214"/>
              <a:gd name="connsiteX12" fmla="*/ 2470673 w 2836433"/>
              <a:gd name="connsiteY12" fmla="*/ 1143896 h 1825214"/>
              <a:gd name="connsiteX13" fmla="*/ 2513704 w 2836433"/>
              <a:gd name="connsiteY13" fmla="*/ 1154654 h 1825214"/>
              <a:gd name="connsiteX14" fmla="*/ 2592593 w 2836433"/>
              <a:gd name="connsiteY14" fmla="*/ 1172583 h 1825214"/>
              <a:gd name="connsiteX15" fmla="*/ 2657139 w 2836433"/>
              <a:gd name="connsiteY15" fmla="*/ 1194099 h 1825214"/>
              <a:gd name="connsiteX16" fmla="*/ 2692998 w 2836433"/>
              <a:gd name="connsiteY16" fmla="*/ 1208442 h 1825214"/>
              <a:gd name="connsiteX17" fmla="*/ 2710927 w 2836433"/>
              <a:gd name="connsiteY17" fmla="*/ 1219200 h 1825214"/>
              <a:gd name="connsiteX18" fmla="*/ 2718099 w 2836433"/>
              <a:gd name="connsiteY18" fmla="*/ 1233543 h 1825214"/>
              <a:gd name="connsiteX19" fmla="*/ 2732443 w 2836433"/>
              <a:gd name="connsiteY19" fmla="*/ 1272988 h 1825214"/>
              <a:gd name="connsiteX20" fmla="*/ 2753958 w 2836433"/>
              <a:gd name="connsiteY20" fmla="*/ 1341120 h 1825214"/>
              <a:gd name="connsiteX21" fmla="*/ 2782645 w 2836433"/>
              <a:gd name="connsiteY21" fmla="*/ 1430767 h 1825214"/>
              <a:gd name="connsiteX22" fmla="*/ 2807746 w 2836433"/>
              <a:gd name="connsiteY22" fmla="*/ 1516828 h 1825214"/>
              <a:gd name="connsiteX23" fmla="*/ 2825676 w 2836433"/>
              <a:gd name="connsiteY23" fmla="*/ 1599303 h 1825214"/>
              <a:gd name="connsiteX24" fmla="*/ 2836433 w 2836433"/>
              <a:gd name="connsiteY24" fmla="*/ 1660263 h 1825214"/>
              <a:gd name="connsiteX25" fmla="*/ 2836433 w 2836433"/>
              <a:gd name="connsiteY25" fmla="*/ 1714052 h 1825214"/>
              <a:gd name="connsiteX26" fmla="*/ 2829262 w 2836433"/>
              <a:gd name="connsiteY26" fmla="*/ 1753496 h 1825214"/>
              <a:gd name="connsiteX27" fmla="*/ 2804160 w 2836433"/>
              <a:gd name="connsiteY27" fmla="*/ 1796527 h 1825214"/>
              <a:gd name="connsiteX28" fmla="*/ 2779059 w 2836433"/>
              <a:gd name="connsiteY28" fmla="*/ 1818042 h 1825214"/>
              <a:gd name="connsiteX29" fmla="*/ 2764716 w 2836433"/>
              <a:gd name="connsiteY29" fmla="*/ 1825214 h 1825214"/>
              <a:gd name="connsiteX30" fmla="*/ 2757544 w 2836433"/>
              <a:gd name="connsiteY30" fmla="*/ 1825214 h 1825214"/>
              <a:gd name="connsiteX31" fmla="*/ 2721685 w 2836433"/>
              <a:gd name="connsiteY31" fmla="*/ 1814456 h 1825214"/>
              <a:gd name="connsiteX32" fmla="*/ 2639210 w 2836433"/>
              <a:gd name="connsiteY32" fmla="*/ 1775012 h 1825214"/>
              <a:gd name="connsiteX33" fmla="*/ 2535219 w 2836433"/>
              <a:gd name="connsiteY33" fmla="*/ 1735567 h 1825214"/>
              <a:gd name="connsiteX34" fmla="*/ 2420471 w 2836433"/>
              <a:gd name="connsiteY34" fmla="*/ 1703294 h 1825214"/>
              <a:gd name="connsiteX35" fmla="*/ 2320066 w 2836433"/>
              <a:gd name="connsiteY35" fmla="*/ 1681779 h 1825214"/>
              <a:gd name="connsiteX36" fmla="*/ 2219662 w 2836433"/>
              <a:gd name="connsiteY36" fmla="*/ 1667435 h 1825214"/>
              <a:gd name="connsiteX37" fmla="*/ 2140772 w 2836433"/>
              <a:gd name="connsiteY37" fmla="*/ 1667435 h 1825214"/>
              <a:gd name="connsiteX38" fmla="*/ 1997337 w 2836433"/>
              <a:gd name="connsiteY38" fmla="*/ 1667435 h 1825214"/>
              <a:gd name="connsiteX39" fmla="*/ 1918447 w 2836433"/>
              <a:gd name="connsiteY39" fmla="*/ 1674607 h 1825214"/>
              <a:gd name="connsiteX40" fmla="*/ 1886175 w 2836433"/>
              <a:gd name="connsiteY40" fmla="*/ 1667435 h 1825214"/>
              <a:gd name="connsiteX41" fmla="*/ 1871831 w 2836433"/>
              <a:gd name="connsiteY41" fmla="*/ 1663849 h 1825214"/>
              <a:gd name="connsiteX42" fmla="*/ 1861073 w 2836433"/>
              <a:gd name="connsiteY42" fmla="*/ 1656677 h 1825214"/>
              <a:gd name="connsiteX43" fmla="*/ 1861073 w 2836433"/>
              <a:gd name="connsiteY43" fmla="*/ 1649506 h 1825214"/>
              <a:gd name="connsiteX44" fmla="*/ 1868245 w 2836433"/>
              <a:gd name="connsiteY44" fmla="*/ 1635162 h 1825214"/>
              <a:gd name="connsiteX45" fmla="*/ 1882589 w 2836433"/>
              <a:gd name="connsiteY45" fmla="*/ 1624405 h 1825214"/>
              <a:gd name="connsiteX46" fmla="*/ 1925619 w 2836433"/>
              <a:gd name="connsiteY46" fmla="*/ 1602889 h 1825214"/>
              <a:gd name="connsiteX47" fmla="*/ 2047539 w 2836433"/>
              <a:gd name="connsiteY47" fmla="*/ 1574202 h 1825214"/>
              <a:gd name="connsiteX48" fmla="*/ 2255520 w 2836433"/>
              <a:gd name="connsiteY48" fmla="*/ 1506070 h 1825214"/>
              <a:gd name="connsiteX49" fmla="*/ 2384612 w 2836433"/>
              <a:gd name="connsiteY49" fmla="*/ 1448696 h 1825214"/>
              <a:gd name="connsiteX50" fmla="*/ 2416885 w 2836433"/>
              <a:gd name="connsiteY50" fmla="*/ 1427181 h 1825214"/>
              <a:gd name="connsiteX51" fmla="*/ 2434815 w 2836433"/>
              <a:gd name="connsiteY51" fmla="*/ 1398494 h 1825214"/>
              <a:gd name="connsiteX52" fmla="*/ 2438400 w 2836433"/>
              <a:gd name="connsiteY52" fmla="*/ 1362635 h 1825214"/>
              <a:gd name="connsiteX53" fmla="*/ 2431229 w 2836433"/>
              <a:gd name="connsiteY53" fmla="*/ 1333948 h 1825214"/>
              <a:gd name="connsiteX54" fmla="*/ 2409713 w 2836433"/>
              <a:gd name="connsiteY54" fmla="*/ 1294503 h 1825214"/>
              <a:gd name="connsiteX55" fmla="*/ 2381026 w 2836433"/>
              <a:gd name="connsiteY55" fmla="*/ 1269402 h 1825214"/>
              <a:gd name="connsiteX56" fmla="*/ 2316480 w 2836433"/>
              <a:gd name="connsiteY56" fmla="*/ 1222786 h 1825214"/>
              <a:gd name="connsiteX57" fmla="*/ 2065469 w 2836433"/>
              <a:gd name="connsiteY57" fmla="*/ 1061421 h 1825214"/>
              <a:gd name="connsiteX58" fmla="*/ 1821629 w 2836433"/>
              <a:gd name="connsiteY58" fmla="*/ 910814 h 1825214"/>
              <a:gd name="connsiteX59" fmla="*/ 1423596 w 2836433"/>
              <a:gd name="connsiteY59" fmla="*/ 684903 h 1825214"/>
              <a:gd name="connsiteX60" fmla="*/ 1201271 w 2836433"/>
              <a:gd name="connsiteY60" fmla="*/ 566569 h 1825214"/>
              <a:gd name="connsiteX61" fmla="*/ 892885 w 2836433"/>
              <a:gd name="connsiteY61" fmla="*/ 412376 h 1825214"/>
              <a:gd name="connsiteX62" fmla="*/ 509196 w 2836433"/>
              <a:gd name="connsiteY62" fmla="*/ 225910 h 1825214"/>
              <a:gd name="connsiteX63" fmla="*/ 211567 w 2836433"/>
              <a:gd name="connsiteY63" fmla="*/ 96819 h 1825214"/>
              <a:gd name="connsiteX64" fmla="*/ 0 w 2836433"/>
              <a:gd name="connsiteY64" fmla="*/ 0 h 1825214"/>
              <a:gd name="connsiteX0" fmla="*/ 0 w 2624866"/>
              <a:gd name="connsiteY0" fmla="*/ 0 h 1728395"/>
              <a:gd name="connsiteX1" fmla="*/ 634702 w 2624866"/>
              <a:gd name="connsiteY1" fmla="*/ 118334 h 1728395"/>
              <a:gd name="connsiteX2" fmla="*/ 770965 w 2624866"/>
              <a:gd name="connsiteY2" fmla="*/ 179294 h 1728395"/>
              <a:gd name="connsiteX3" fmla="*/ 1125968 w 2624866"/>
              <a:gd name="connsiteY3" fmla="*/ 376517 h 1728395"/>
              <a:gd name="connsiteX4" fmla="*/ 1308848 w 2624866"/>
              <a:gd name="connsiteY4" fmla="*/ 473336 h 1728395"/>
              <a:gd name="connsiteX5" fmla="*/ 1534758 w 2624866"/>
              <a:gd name="connsiteY5" fmla="*/ 595256 h 1728395"/>
              <a:gd name="connsiteX6" fmla="*/ 1746325 w 2624866"/>
              <a:gd name="connsiteY6" fmla="*/ 717176 h 1728395"/>
              <a:gd name="connsiteX7" fmla="*/ 1832386 w 2624866"/>
              <a:gd name="connsiteY7" fmla="*/ 770964 h 1728395"/>
              <a:gd name="connsiteX8" fmla="*/ 1864659 w 2624866"/>
              <a:gd name="connsiteY8" fmla="*/ 792480 h 1728395"/>
              <a:gd name="connsiteX9" fmla="*/ 1975822 w 2624866"/>
              <a:gd name="connsiteY9" fmla="*/ 857026 h 1728395"/>
              <a:gd name="connsiteX10" fmla="*/ 2094156 w 2624866"/>
              <a:gd name="connsiteY10" fmla="*/ 928743 h 1728395"/>
              <a:gd name="connsiteX11" fmla="*/ 2212490 w 2624866"/>
              <a:gd name="connsiteY11" fmla="*/ 1007633 h 1728395"/>
              <a:gd name="connsiteX12" fmla="*/ 2259106 w 2624866"/>
              <a:gd name="connsiteY12" fmla="*/ 1047077 h 1728395"/>
              <a:gd name="connsiteX13" fmla="*/ 2302137 w 2624866"/>
              <a:gd name="connsiteY13" fmla="*/ 1057835 h 1728395"/>
              <a:gd name="connsiteX14" fmla="*/ 2381026 w 2624866"/>
              <a:gd name="connsiteY14" fmla="*/ 1075764 h 1728395"/>
              <a:gd name="connsiteX15" fmla="*/ 2445572 w 2624866"/>
              <a:gd name="connsiteY15" fmla="*/ 1097280 h 1728395"/>
              <a:gd name="connsiteX16" fmla="*/ 2481431 w 2624866"/>
              <a:gd name="connsiteY16" fmla="*/ 1111623 h 1728395"/>
              <a:gd name="connsiteX17" fmla="*/ 2499360 w 2624866"/>
              <a:gd name="connsiteY17" fmla="*/ 1122381 h 1728395"/>
              <a:gd name="connsiteX18" fmla="*/ 2506532 w 2624866"/>
              <a:gd name="connsiteY18" fmla="*/ 1136724 h 1728395"/>
              <a:gd name="connsiteX19" fmla="*/ 2520876 w 2624866"/>
              <a:gd name="connsiteY19" fmla="*/ 1176169 h 1728395"/>
              <a:gd name="connsiteX20" fmla="*/ 2542391 w 2624866"/>
              <a:gd name="connsiteY20" fmla="*/ 1244301 h 1728395"/>
              <a:gd name="connsiteX21" fmla="*/ 2571078 w 2624866"/>
              <a:gd name="connsiteY21" fmla="*/ 1333948 h 1728395"/>
              <a:gd name="connsiteX22" fmla="*/ 2596179 w 2624866"/>
              <a:gd name="connsiteY22" fmla="*/ 1420009 h 1728395"/>
              <a:gd name="connsiteX23" fmla="*/ 2614109 w 2624866"/>
              <a:gd name="connsiteY23" fmla="*/ 1502484 h 1728395"/>
              <a:gd name="connsiteX24" fmla="*/ 2624866 w 2624866"/>
              <a:gd name="connsiteY24" fmla="*/ 1563444 h 1728395"/>
              <a:gd name="connsiteX25" fmla="*/ 2624866 w 2624866"/>
              <a:gd name="connsiteY25" fmla="*/ 1617233 h 1728395"/>
              <a:gd name="connsiteX26" fmla="*/ 2617695 w 2624866"/>
              <a:gd name="connsiteY26" fmla="*/ 1656677 h 1728395"/>
              <a:gd name="connsiteX27" fmla="*/ 2592593 w 2624866"/>
              <a:gd name="connsiteY27" fmla="*/ 1699708 h 1728395"/>
              <a:gd name="connsiteX28" fmla="*/ 2567492 w 2624866"/>
              <a:gd name="connsiteY28" fmla="*/ 1721223 h 1728395"/>
              <a:gd name="connsiteX29" fmla="*/ 2553149 w 2624866"/>
              <a:gd name="connsiteY29" fmla="*/ 1728395 h 1728395"/>
              <a:gd name="connsiteX30" fmla="*/ 2545977 w 2624866"/>
              <a:gd name="connsiteY30" fmla="*/ 1728395 h 1728395"/>
              <a:gd name="connsiteX31" fmla="*/ 2510118 w 2624866"/>
              <a:gd name="connsiteY31" fmla="*/ 1717637 h 1728395"/>
              <a:gd name="connsiteX32" fmla="*/ 2427643 w 2624866"/>
              <a:gd name="connsiteY32" fmla="*/ 1678193 h 1728395"/>
              <a:gd name="connsiteX33" fmla="*/ 2323652 w 2624866"/>
              <a:gd name="connsiteY33" fmla="*/ 1638748 h 1728395"/>
              <a:gd name="connsiteX34" fmla="*/ 2208904 w 2624866"/>
              <a:gd name="connsiteY34" fmla="*/ 1606475 h 1728395"/>
              <a:gd name="connsiteX35" fmla="*/ 2108499 w 2624866"/>
              <a:gd name="connsiteY35" fmla="*/ 1584960 h 1728395"/>
              <a:gd name="connsiteX36" fmla="*/ 2008095 w 2624866"/>
              <a:gd name="connsiteY36" fmla="*/ 1570616 h 1728395"/>
              <a:gd name="connsiteX37" fmla="*/ 1929205 w 2624866"/>
              <a:gd name="connsiteY37" fmla="*/ 1570616 h 1728395"/>
              <a:gd name="connsiteX38" fmla="*/ 1785770 w 2624866"/>
              <a:gd name="connsiteY38" fmla="*/ 1570616 h 1728395"/>
              <a:gd name="connsiteX39" fmla="*/ 1706880 w 2624866"/>
              <a:gd name="connsiteY39" fmla="*/ 1577788 h 1728395"/>
              <a:gd name="connsiteX40" fmla="*/ 1674608 w 2624866"/>
              <a:gd name="connsiteY40" fmla="*/ 1570616 h 1728395"/>
              <a:gd name="connsiteX41" fmla="*/ 1660264 w 2624866"/>
              <a:gd name="connsiteY41" fmla="*/ 1567030 h 1728395"/>
              <a:gd name="connsiteX42" fmla="*/ 1649506 w 2624866"/>
              <a:gd name="connsiteY42" fmla="*/ 1559858 h 1728395"/>
              <a:gd name="connsiteX43" fmla="*/ 1649506 w 2624866"/>
              <a:gd name="connsiteY43" fmla="*/ 1552687 h 1728395"/>
              <a:gd name="connsiteX44" fmla="*/ 1656678 w 2624866"/>
              <a:gd name="connsiteY44" fmla="*/ 1538343 h 1728395"/>
              <a:gd name="connsiteX45" fmla="*/ 1671022 w 2624866"/>
              <a:gd name="connsiteY45" fmla="*/ 1527586 h 1728395"/>
              <a:gd name="connsiteX46" fmla="*/ 1714052 w 2624866"/>
              <a:gd name="connsiteY46" fmla="*/ 1506070 h 1728395"/>
              <a:gd name="connsiteX47" fmla="*/ 1835972 w 2624866"/>
              <a:gd name="connsiteY47" fmla="*/ 1477383 h 1728395"/>
              <a:gd name="connsiteX48" fmla="*/ 2043953 w 2624866"/>
              <a:gd name="connsiteY48" fmla="*/ 1409251 h 1728395"/>
              <a:gd name="connsiteX49" fmla="*/ 2173045 w 2624866"/>
              <a:gd name="connsiteY49" fmla="*/ 1351877 h 1728395"/>
              <a:gd name="connsiteX50" fmla="*/ 2205318 w 2624866"/>
              <a:gd name="connsiteY50" fmla="*/ 1330362 h 1728395"/>
              <a:gd name="connsiteX51" fmla="*/ 2223248 w 2624866"/>
              <a:gd name="connsiteY51" fmla="*/ 1301675 h 1728395"/>
              <a:gd name="connsiteX52" fmla="*/ 2226833 w 2624866"/>
              <a:gd name="connsiteY52" fmla="*/ 1265816 h 1728395"/>
              <a:gd name="connsiteX53" fmla="*/ 2219662 w 2624866"/>
              <a:gd name="connsiteY53" fmla="*/ 1237129 h 1728395"/>
              <a:gd name="connsiteX54" fmla="*/ 2198146 w 2624866"/>
              <a:gd name="connsiteY54" fmla="*/ 1197684 h 1728395"/>
              <a:gd name="connsiteX55" fmla="*/ 2169459 w 2624866"/>
              <a:gd name="connsiteY55" fmla="*/ 1172583 h 1728395"/>
              <a:gd name="connsiteX56" fmla="*/ 2104913 w 2624866"/>
              <a:gd name="connsiteY56" fmla="*/ 1125967 h 1728395"/>
              <a:gd name="connsiteX57" fmla="*/ 1853902 w 2624866"/>
              <a:gd name="connsiteY57" fmla="*/ 964602 h 1728395"/>
              <a:gd name="connsiteX58" fmla="*/ 1610062 w 2624866"/>
              <a:gd name="connsiteY58" fmla="*/ 813995 h 1728395"/>
              <a:gd name="connsiteX59" fmla="*/ 1212029 w 2624866"/>
              <a:gd name="connsiteY59" fmla="*/ 588084 h 1728395"/>
              <a:gd name="connsiteX60" fmla="*/ 989704 w 2624866"/>
              <a:gd name="connsiteY60" fmla="*/ 469750 h 1728395"/>
              <a:gd name="connsiteX61" fmla="*/ 681318 w 2624866"/>
              <a:gd name="connsiteY61" fmla="*/ 315557 h 1728395"/>
              <a:gd name="connsiteX62" fmla="*/ 297629 w 2624866"/>
              <a:gd name="connsiteY62" fmla="*/ 129091 h 1728395"/>
              <a:gd name="connsiteX63" fmla="*/ 0 w 2624866"/>
              <a:gd name="connsiteY63" fmla="*/ 0 h 1728395"/>
              <a:gd name="connsiteX0" fmla="*/ 0 w 2327237"/>
              <a:gd name="connsiteY0" fmla="*/ 10757 h 1610061"/>
              <a:gd name="connsiteX1" fmla="*/ 337073 w 2327237"/>
              <a:gd name="connsiteY1" fmla="*/ 0 h 1610061"/>
              <a:gd name="connsiteX2" fmla="*/ 473336 w 2327237"/>
              <a:gd name="connsiteY2" fmla="*/ 60960 h 1610061"/>
              <a:gd name="connsiteX3" fmla="*/ 828339 w 2327237"/>
              <a:gd name="connsiteY3" fmla="*/ 258183 h 1610061"/>
              <a:gd name="connsiteX4" fmla="*/ 1011219 w 2327237"/>
              <a:gd name="connsiteY4" fmla="*/ 355002 h 1610061"/>
              <a:gd name="connsiteX5" fmla="*/ 1237129 w 2327237"/>
              <a:gd name="connsiteY5" fmla="*/ 476922 h 1610061"/>
              <a:gd name="connsiteX6" fmla="*/ 1448696 w 2327237"/>
              <a:gd name="connsiteY6" fmla="*/ 598842 h 1610061"/>
              <a:gd name="connsiteX7" fmla="*/ 1534757 w 2327237"/>
              <a:gd name="connsiteY7" fmla="*/ 652630 h 1610061"/>
              <a:gd name="connsiteX8" fmla="*/ 1567030 w 2327237"/>
              <a:gd name="connsiteY8" fmla="*/ 674146 h 1610061"/>
              <a:gd name="connsiteX9" fmla="*/ 1678193 w 2327237"/>
              <a:gd name="connsiteY9" fmla="*/ 738692 h 1610061"/>
              <a:gd name="connsiteX10" fmla="*/ 1796527 w 2327237"/>
              <a:gd name="connsiteY10" fmla="*/ 810409 h 1610061"/>
              <a:gd name="connsiteX11" fmla="*/ 1914861 w 2327237"/>
              <a:gd name="connsiteY11" fmla="*/ 889299 h 1610061"/>
              <a:gd name="connsiteX12" fmla="*/ 1961477 w 2327237"/>
              <a:gd name="connsiteY12" fmla="*/ 928743 h 1610061"/>
              <a:gd name="connsiteX13" fmla="*/ 2004508 w 2327237"/>
              <a:gd name="connsiteY13" fmla="*/ 939501 h 1610061"/>
              <a:gd name="connsiteX14" fmla="*/ 2083397 w 2327237"/>
              <a:gd name="connsiteY14" fmla="*/ 957430 h 1610061"/>
              <a:gd name="connsiteX15" fmla="*/ 2147943 w 2327237"/>
              <a:gd name="connsiteY15" fmla="*/ 978946 h 1610061"/>
              <a:gd name="connsiteX16" fmla="*/ 2183802 w 2327237"/>
              <a:gd name="connsiteY16" fmla="*/ 993289 h 1610061"/>
              <a:gd name="connsiteX17" fmla="*/ 2201731 w 2327237"/>
              <a:gd name="connsiteY17" fmla="*/ 1004047 h 1610061"/>
              <a:gd name="connsiteX18" fmla="*/ 2208903 w 2327237"/>
              <a:gd name="connsiteY18" fmla="*/ 1018390 h 1610061"/>
              <a:gd name="connsiteX19" fmla="*/ 2223247 w 2327237"/>
              <a:gd name="connsiteY19" fmla="*/ 1057835 h 1610061"/>
              <a:gd name="connsiteX20" fmla="*/ 2244762 w 2327237"/>
              <a:gd name="connsiteY20" fmla="*/ 1125967 h 1610061"/>
              <a:gd name="connsiteX21" fmla="*/ 2273449 w 2327237"/>
              <a:gd name="connsiteY21" fmla="*/ 1215614 h 1610061"/>
              <a:gd name="connsiteX22" fmla="*/ 2298550 w 2327237"/>
              <a:gd name="connsiteY22" fmla="*/ 1301675 h 1610061"/>
              <a:gd name="connsiteX23" fmla="*/ 2316480 w 2327237"/>
              <a:gd name="connsiteY23" fmla="*/ 1384150 h 1610061"/>
              <a:gd name="connsiteX24" fmla="*/ 2327237 w 2327237"/>
              <a:gd name="connsiteY24" fmla="*/ 1445110 h 1610061"/>
              <a:gd name="connsiteX25" fmla="*/ 2327237 w 2327237"/>
              <a:gd name="connsiteY25" fmla="*/ 1498899 h 1610061"/>
              <a:gd name="connsiteX26" fmla="*/ 2320066 w 2327237"/>
              <a:gd name="connsiteY26" fmla="*/ 1538343 h 1610061"/>
              <a:gd name="connsiteX27" fmla="*/ 2294964 w 2327237"/>
              <a:gd name="connsiteY27" fmla="*/ 1581374 h 1610061"/>
              <a:gd name="connsiteX28" fmla="*/ 2269863 w 2327237"/>
              <a:gd name="connsiteY28" fmla="*/ 1602889 h 1610061"/>
              <a:gd name="connsiteX29" fmla="*/ 2255520 w 2327237"/>
              <a:gd name="connsiteY29" fmla="*/ 1610061 h 1610061"/>
              <a:gd name="connsiteX30" fmla="*/ 2248348 w 2327237"/>
              <a:gd name="connsiteY30" fmla="*/ 1610061 h 1610061"/>
              <a:gd name="connsiteX31" fmla="*/ 2212489 w 2327237"/>
              <a:gd name="connsiteY31" fmla="*/ 1599303 h 1610061"/>
              <a:gd name="connsiteX32" fmla="*/ 2130014 w 2327237"/>
              <a:gd name="connsiteY32" fmla="*/ 1559859 h 1610061"/>
              <a:gd name="connsiteX33" fmla="*/ 2026023 w 2327237"/>
              <a:gd name="connsiteY33" fmla="*/ 1520414 h 1610061"/>
              <a:gd name="connsiteX34" fmla="*/ 1911275 w 2327237"/>
              <a:gd name="connsiteY34" fmla="*/ 1488141 h 1610061"/>
              <a:gd name="connsiteX35" fmla="*/ 1810870 w 2327237"/>
              <a:gd name="connsiteY35" fmla="*/ 1466626 h 1610061"/>
              <a:gd name="connsiteX36" fmla="*/ 1710466 w 2327237"/>
              <a:gd name="connsiteY36" fmla="*/ 1452282 h 1610061"/>
              <a:gd name="connsiteX37" fmla="*/ 1631576 w 2327237"/>
              <a:gd name="connsiteY37" fmla="*/ 1452282 h 1610061"/>
              <a:gd name="connsiteX38" fmla="*/ 1488141 w 2327237"/>
              <a:gd name="connsiteY38" fmla="*/ 1452282 h 1610061"/>
              <a:gd name="connsiteX39" fmla="*/ 1409251 w 2327237"/>
              <a:gd name="connsiteY39" fmla="*/ 1459454 h 1610061"/>
              <a:gd name="connsiteX40" fmla="*/ 1376979 w 2327237"/>
              <a:gd name="connsiteY40" fmla="*/ 1452282 h 1610061"/>
              <a:gd name="connsiteX41" fmla="*/ 1362635 w 2327237"/>
              <a:gd name="connsiteY41" fmla="*/ 1448696 h 1610061"/>
              <a:gd name="connsiteX42" fmla="*/ 1351877 w 2327237"/>
              <a:gd name="connsiteY42" fmla="*/ 1441524 h 1610061"/>
              <a:gd name="connsiteX43" fmla="*/ 1351877 w 2327237"/>
              <a:gd name="connsiteY43" fmla="*/ 1434353 h 1610061"/>
              <a:gd name="connsiteX44" fmla="*/ 1359049 w 2327237"/>
              <a:gd name="connsiteY44" fmla="*/ 1420009 h 1610061"/>
              <a:gd name="connsiteX45" fmla="*/ 1373393 w 2327237"/>
              <a:gd name="connsiteY45" fmla="*/ 1409252 h 1610061"/>
              <a:gd name="connsiteX46" fmla="*/ 1416423 w 2327237"/>
              <a:gd name="connsiteY46" fmla="*/ 1387736 h 1610061"/>
              <a:gd name="connsiteX47" fmla="*/ 1538343 w 2327237"/>
              <a:gd name="connsiteY47" fmla="*/ 1359049 h 1610061"/>
              <a:gd name="connsiteX48" fmla="*/ 1746324 w 2327237"/>
              <a:gd name="connsiteY48" fmla="*/ 1290917 h 1610061"/>
              <a:gd name="connsiteX49" fmla="*/ 1875416 w 2327237"/>
              <a:gd name="connsiteY49" fmla="*/ 1233543 h 1610061"/>
              <a:gd name="connsiteX50" fmla="*/ 1907689 w 2327237"/>
              <a:gd name="connsiteY50" fmla="*/ 1212028 h 1610061"/>
              <a:gd name="connsiteX51" fmla="*/ 1925619 w 2327237"/>
              <a:gd name="connsiteY51" fmla="*/ 1183341 h 1610061"/>
              <a:gd name="connsiteX52" fmla="*/ 1929204 w 2327237"/>
              <a:gd name="connsiteY52" fmla="*/ 1147482 h 1610061"/>
              <a:gd name="connsiteX53" fmla="*/ 1922033 w 2327237"/>
              <a:gd name="connsiteY53" fmla="*/ 1118795 h 1610061"/>
              <a:gd name="connsiteX54" fmla="*/ 1900517 w 2327237"/>
              <a:gd name="connsiteY54" fmla="*/ 1079350 h 1610061"/>
              <a:gd name="connsiteX55" fmla="*/ 1871830 w 2327237"/>
              <a:gd name="connsiteY55" fmla="*/ 1054249 h 1610061"/>
              <a:gd name="connsiteX56" fmla="*/ 1807284 w 2327237"/>
              <a:gd name="connsiteY56" fmla="*/ 1007633 h 1610061"/>
              <a:gd name="connsiteX57" fmla="*/ 1556273 w 2327237"/>
              <a:gd name="connsiteY57" fmla="*/ 846268 h 1610061"/>
              <a:gd name="connsiteX58" fmla="*/ 1312433 w 2327237"/>
              <a:gd name="connsiteY58" fmla="*/ 695661 h 1610061"/>
              <a:gd name="connsiteX59" fmla="*/ 914400 w 2327237"/>
              <a:gd name="connsiteY59" fmla="*/ 469750 h 1610061"/>
              <a:gd name="connsiteX60" fmla="*/ 692075 w 2327237"/>
              <a:gd name="connsiteY60" fmla="*/ 351416 h 1610061"/>
              <a:gd name="connsiteX61" fmla="*/ 383689 w 2327237"/>
              <a:gd name="connsiteY61" fmla="*/ 197223 h 1610061"/>
              <a:gd name="connsiteX62" fmla="*/ 0 w 2327237"/>
              <a:gd name="connsiteY62" fmla="*/ 10757 h 1610061"/>
              <a:gd name="connsiteX0" fmla="*/ 46616 w 1990164"/>
              <a:gd name="connsiteY0" fmla="*/ 197223 h 1610061"/>
              <a:gd name="connsiteX1" fmla="*/ 0 w 1990164"/>
              <a:gd name="connsiteY1" fmla="*/ 0 h 1610061"/>
              <a:gd name="connsiteX2" fmla="*/ 136263 w 1990164"/>
              <a:gd name="connsiteY2" fmla="*/ 60960 h 1610061"/>
              <a:gd name="connsiteX3" fmla="*/ 491266 w 1990164"/>
              <a:gd name="connsiteY3" fmla="*/ 258183 h 1610061"/>
              <a:gd name="connsiteX4" fmla="*/ 674146 w 1990164"/>
              <a:gd name="connsiteY4" fmla="*/ 355002 h 1610061"/>
              <a:gd name="connsiteX5" fmla="*/ 900056 w 1990164"/>
              <a:gd name="connsiteY5" fmla="*/ 476922 h 1610061"/>
              <a:gd name="connsiteX6" fmla="*/ 1111623 w 1990164"/>
              <a:gd name="connsiteY6" fmla="*/ 598842 h 1610061"/>
              <a:gd name="connsiteX7" fmla="*/ 1197684 w 1990164"/>
              <a:gd name="connsiteY7" fmla="*/ 652630 h 1610061"/>
              <a:gd name="connsiteX8" fmla="*/ 1229957 w 1990164"/>
              <a:gd name="connsiteY8" fmla="*/ 674146 h 1610061"/>
              <a:gd name="connsiteX9" fmla="*/ 1341120 w 1990164"/>
              <a:gd name="connsiteY9" fmla="*/ 738692 h 1610061"/>
              <a:gd name="connsiteX10" fmla="*/ 1459454 w 1990164"/>
              <a:gd name="connsiteY10" fmla="*/ 810409 h 1610061"/>
              <a:gd name="connsiteX11" fmla="*/ 1577788 w 1990164"/>
              <a:gd name="connsiteY11" fmla="*/ 889299 h 1610061"/>
              <a:gd name="connsiteX12" fmla="*/ 1624404 w 1990164"/>
              <a:gd name="connsiteY12" fmla="*/ 928743 h 1610061"/>
              <a:gd name="connsiteX13" fmla="*/ 1667435 w 1990164"/>
              <a:gd name="connsiteY13" fmla="*/ 939501 h 1610061"/>
              <a:gd name="connsiteX14" fmla="*/ 1746324 w 1990164"/>
              <a:gd name="connsiteY14" fmla="*/ 957430 h 1610061"/>
              <a:gd name="connsiteX15" fmla="*/ 1810870 w 1990164"/>
              <a:gd name="connsiteY15" fmla="*/ 978946 h 1610061"/>
              <a:gd name="connsiteX16" fmla="*/ 1846729 w 1990164"/>
              <a:gd name="connsiteY16" fmla="*/ 993289 h 1610061"/>
              <a:gd name="connsiteX17" fmla="*/ 1864658 w 1990164"/>
              <a:gd name="connsiteY17" fmla="*/ 1004047 h 1610061"/>
              <a:gd name="connsiteX18" fmla="*/ 1871830 w 1990164"/>
              <a:gd name="connsiteY18" fmla="*/ 1018390 h 1610061"/>
              <a:gd name="connsiteX19" fmla="*/ 1886174 w 1990164"/>
              <a:gd name="connsiteY19" fmla="*/ 1057835 h 1610061"/>
              <a:gd name="connsiteX20" fmla="*/ 1907689 w 1990164"/>
              <a:gd name="connsiteY20" fmla="*/ 1125967 h 1610061"/>
              <a:gd name="connsiteX21" fmla="*/ 1936376 w 1990164"/>
              <a:gd name="connsiteY21" fmla="*/ 1215614 h 1610061"/>
              <a:gd name="connsiteX22" fmla="*/ 1961477 w 1990164"/>
              <a:gd name="connsiteY22" fmla="*/ 1301675 h 1610061"/>
              <a:gd name="connsiteX23" fmla="*/ 1979407 w 1990164"/>
              <a:gd name="connsiteY23" fmla="*/ 1384150 h 1610061"/>
              <a:gd name="connsiteX24" fmla="*/ 1990164 w 1990164"/>
              <a:gd name="connsiteY24" fmla="*/ 1445110 h 1610061"/>
              <a:gd name="connsiteX25" fmla="*/ 1990164 w 1990164"/>
              <a:gd name="connsiteY25" fmla="*/ 1498899 h 1610061"/>
              <a:gd name="connsiteX26" fmla="*/ 1982993 w 1990164"/>
              <a:gd name="connsiteY26" fmla="*/ 1538343 h 1610061"/>
              <a:gd name="connsiteX27" fmla="*/ 1957891 w 1990164"/>
              <a:gd name="connsiteY27" fmla="*/ 1581374 h 1610061"/>
              <a:gd name="connsiteX28" fmla="*/ 1932790 w 1990164"/>
              <a:gd name="connsiteY28" fmla="*/ 1602889 h 1610061"/>
              <a:gd name="connsiteX29" fmla="*/ 1918447 w 1990164"/>
              <a:gd name="connsiteY29" fmla="*/ 1610061 h 1610061"/>
              <a:gd name="connsiteX30" fmla="*/ 1911275 w 1990164"/>
              <a:gd name="connsiteY30" fmla="*/ 1610061 h 1610061"/>
              <a:gd name="connsiteX31" fmla="*/ 1875416 w 1990164"/>
              <a:gd name="connsiteY31" fmla="*/ 1599303 h 1610061"/>
              <a:gd name="connsiteX32" fmla="*/ 1792941 w 1990164"/>
              <a:gd name="connsiteY32" fmla="*/ 1559859 h 1610061"/>
              <a:gd name="connsiteX33" fmla="*/ 1688950 w 1990164"/>
              <a:gd name="connsiteY33" fmla="*/ 1520414 h 1610061"/>
              <a:gd name="connsiteX34" fmla="*/ 1574202 w 1990164"/>
              <a:gd name="connsiteY34" fmla="*/ 1488141 h 1610061"/>
              <a:gd name="connsiteX35" fmla="*/ 1473797 w 1990164"/>
              <a:gd name="connsiteY35" fmla="*/ 1466626 h 1610061"/>
              <a:gd name="connsiteX36" fmla="*/ 1373393 w 1990164"/>
              <a:gd name="connsiteY36" fmla="*/ 1452282 h 1610061"/>
              <a:gd name="connsiteX37" fmla="*/ 1294503 w 1990164"/>
              <a:gd name="connsiteY37" fmla="*/ 1452282 h 1610061"/>
              <a:gd name="connsiteX38" fmla="*/ 1151068 w 1990164"/>
              <a:gd name="connsiteY38" fmla="*/ 1452282 h 1610061"/>
              <a:gd name="connsiteX39" fmla="*/ 1072178 w 1990164"/>
              <a:gd name="connsiteY39" fmla="*/ 1459454 h 1610061"/>
              <a:gd name="connsiteX40" fmla="*/ 1039906 w 1990164"/>
              <a:gd name="connsiteY40" fmla="*/ 1452282 h 1610061"/>
              <a:gd name="connsiteX41" fmla="*/ 1025562 w 1990164"/>
              <a:gd name="connsiteY41" fmla="*/ 1448696 h 1610061"/>
              <a:gd name="connsiteX42" fmla="*/ 1014804 w 1990164"/>
              <a:gd name="connsiteY42" fmla="*/ 1441524 h 1610061"/>
              <a:gd name="connsiteX43" fmla="*/ 1014804 w 1990164"/>
              <a:gd name="connsiteY43" fmla="*/ 1434353 h 1610061"/>
              <a:gd name="connsiteX44" fmla="*/ 1021976 w 1990164"/>
              <a:gd name="connsiteY44" fmla="*/ 1420009 h 1610061"/>
              <a:gd name="connsiteX45" fmla="*/ 1036320 w 1990164"/>
              <a:gd name="connsiteY45" fmla="*/ 1409252 h 1610061"/>
              <a:gd name="connsiteX46" fmla="*/ 1079350 w 1990164"/>
              <a:gd name="connsiteY46" fmla="*/ 1387736 h 1610061"/>
              <a:gd name="connsiteX47" fmla="*/ 1201270 w 1990164"/>
              <a:gd name="connsiteY47" fmla="*/ 1359049 h 1610061"/>
              <a:gd name="connsiteX48" fmla="*/ 1409251 w 1990164"/>
              <a:gd name="connsiteY48" fmla="*/ 1290917 h 1610061"/>
              <a:gd name="connsiteX49" fmla="*/ 1538343 w 1990164"/>
              <a:gd name="connsiteY49" fmla="*/ 1233543 h 1610061"/>
              <a:gd name="connsiteX50" fmla="*/ 1570616 w 1990164"/>
              <a:gd name="connsiteY50" fmla="*/ 1212028 h 1610061"/>
              <a:gd name="connsiteX51" fmla="*/ 1588546 w 1990164"/>
              <a:gd name="connsiteY51" fmla="*/ 1183341 h 1610061"/>
              <a:gd name="connsiteX52" fmla="*/ 1592131 w 1990164"/>
              <a:gd name="connsiteY52" fmla="*/ 1147482 h 1610061"/>
              <a:gd name="connsiteX53" fmla="*/ 1584960 w 1990164"/>
              <a:gd name="connsiteY53" fmla="*/ 1118795 h 1610061"/>
              <a:gd name="connsiteX54" fmla="*/ 1563444 w 1990164"/>
              <a:gd name="connsiteY54" fmla="*/ 1079350 h 1610061"/>
              <a:gd name="connsiteX55" fmla="*/ 1534757 w 1990164"/>
              <a:gd name="connsiteY55" fmla="*/ 1054249 h 1610061"/>
              <a:gd name="connsiteX56" fmla="*/ 1470211 w 1990164"/>
              <a:gd name="connsiteY56" fmla="*/ 1007633 h 1610061"/>
              <a:gd name="connsiteX57" fmla="*/ 1219200 w 1990164"/>
              <a:gd name="connsiteY57" fmla="*/ 846268 h 1610061"/>
              <a:gd name="connsiteX58" fmla="*/ 975360 w 1990164"/>
              <a:gd name="connsiteY58" fmla="*/ 695661 h 1610061"/>
              <a:gd name="connsiteX59" fmla="*/ 577327 w 1990164"/>
              <a:gd name="connsiteY59" fmla="*/ 469750 h 1610061"/>
              <a:gd name="connsiteX60" fmla="*/ 355002 w 1990164"/>
              <a:gd name="connsiteY60" fmla="*/ 351416 h 1610061"/>
              <a:gd name="connsiteX61" fmla="*/ 46616 w 1990164"/>
              <a:gd name="connsiteY61" fmla="*/ 197223 h 1610061"/>
              <a:gd name="connsiteX0" fmla="*/ 0 w 1943548"/>
              <a:gd name="connsiteY0" fmla="*/ 136263 h 1549101"/>
              <a:gd name="connsiteX1" fmla="*/ 89647 w 1943548"/>
              <a:gd name="connsiteY1" fmla="*/ 0 h 1549101"/>
              <a:gd name="connsiteX2" fmla="*/ 444650 w 1943548"/>
              <a:gd name="connsiteY2" fmla="*/ 197223 h 1549101"/>
              <a:gd name="connsiteX3" fmla="*/ 627530 w 1943548"/>
              <a:gd name="connsiteY3" fmla="*/ 294042 h 1549101"/>
              <a:gd name="connsiteX4" fmla="*/ 853440 w 1943548"/>
              <a:gd name="connsiteY4" fmla="*/ 415962 h 1549101"/>
              <a:gd name="connsiteX5" fmla="*/ 1065007 w 1943548"/>
              <a:gd name="connsiteY5" fmla="*/ 537882 h 1549101"/>
              <a:gd name="connsiteX6" fmla="*/ 1151068 w 1943548"/>
              <a:gd name="connsiteY6" fmla="*/ 591670 h 1549101"/>
              <a:gd name="connsiteX7" fmla="*/ 1183341 w 1943548"/>
              <a:gd name="connsiteY7" fmla="*/ 613186 h 1549101"/>
              <a:gd name="connsiteX8" fmla="*/ 1294504 w 1943548"/>
              <a:gd name="connsiteY8" fmla="*/ 677732 h 1549101"/>
              <a:gd name="connsiteX9" fmla="*/ 1412838 w 1943548"/>
              <a:gd name="connsiteY9" fmla="*/ 749449 h 1549101"/>
              <a:gd name="connsiteX10" fmla="*/ 1531172 w 1943548"/>
              <a:gd name="connsiteY10" fmla="*/ 828339 h 1549101"/>
              <a:gd name="connsiteX11" fmla="*/ 1577788 w 1943548"/>
              <a:gd name="connsiteY11" fmla="*/ 867783 h 1549101"/>
              <a:gd name="connsiteX12" fmla="*/ 1620819 w 1943548"/>
              <a:gd name="connsiteY12" fmla="*/ 878541 h 1549101"/>
              <a:gd name="connsiteX13" fmla="*/ 1699708 w 1943548"/>
              <a:gd name="connsiteY13" fmla="*/ 896470 h 1549101"/>
              <a:gd name="connsiteX14" fmla="*/ 1764254 w 1943548"/>
              <a:gd name="connsiteY14" fmla="*/ 917986 h 1549101"/>
              <a:gd name="connsiteX15" fmla="*/ 1800113 w 1943548"/>
              <a:gd name="connsiteY15" fmla="*/ 932329 h 1549101"/>
              <a:gd name="connsiteX16" fmla="*/ 1818042 w 1943548"/>
              <a:gd name="connsiteY16" fmla="*/ 943087 h 1549101"/>
              <a:gd name="connsiteX17" fmla="*/ 1825214 w 1943548"/>
              <a:gd name="connsiteY17" fmla="*/ 957430 h 1549101"/>
              <a:gd name="connsiteX18" fmla="*/ 1839558 w 1943548"/>
              <a:gd name="connsiteY18" fmla="*/ 996875 h 1549101"/>
              <a:gd name="connsiteX19" fmla="*/ 1861073 w 1943548"/>
              <a:gd name="connsiteY19" fmla="*/ 1065007 h 1549101"/>
              <a:gd name="connsiteX20" fmla="*/ 1889760 w 1943548"/>
              <a:gd name="connsiteY20" fmla="*/ 1154654 h 1549101"/>
              <a:gd name="connsiteX21" fmla="*/ 1914861 w 1943548"/>
              <a:gd name="connsiteY21" fmla="*/ 1240715 h 1549101"/>
              <a:gd name="connsiteX22" fmla="*/ 1932791 w 1943548"/>
              <a:gd name="connsiteY22" fmla="*/ 1323190 h 1549101"/>
              <a:gd name="connsiteX23" fmla="*/ 1943548 w 1943548"/>
              <a:gd name="connsiteY23" fmla="*/ 1384150 h 1549101"/>
              <a:gd name="connsiteX24" fmla="*/ 1943548 w 1943548"/>
              <a:gd name="connsiteY24" fmla="*/ 1437939 h 1549101"/>
              <a:gd name="connsiteX25" fmla="*/ 1936377 w 1943548"/>
              <a:gd name="connsiteY25" fmla="*/ 1477383 h 1549101"/>
              <a:gd name="connsiteX26" fmla="*/ 1911275 w 1943548"/>
              <a:gd name="connsiteY26" fmla="*/ 1520414 h 1549101"/>
              <a:gd name="connsiteX27" fmla="*/ 1886174 w 1943548"/>
              <a:gd name="connsiteY27" fmla="*/ 1541929 h 1549101"/>
              <a:gd name="connsiteX28" fmla="*/ 1871831 w 1943548"/>
              <a:gd name="connsiteY28" fmla="*/ 1549101 h 1549101"/>
              <a:gd name="connsiteX29" fmla="*/ 1864659 w 1943548"/>
              <a:gd name="connsiteY29" fmla="*/ 1549101 h 1549101"/>
              <a:gd name="connsiteX30" fmla="*/ 1828800 w 1943548"/>
              <a:gd name="connsiteY30" fmla="*/ 1538343 h 1549101"/>
              <a:gd name="connsiteX31" fmla="*/ 1746325 w 1943548"/>
              <a:gd name="connsiteY31" fmla="*/ 1498899 h 1549101"/>
              <a:gd name="connsiteX32" fmla="*/ 1642334 w 1943548"/>
              <a:gd name="connsiteY32" fmla="*/ 1459454 h 1549101"/>
              <a:gd name="connsiteX33" fmla="*/ 1527586 w 1943548"/>
              <a:gd name="connsiteY33" fmla="*/ 1427181 h 1549101"/>
              <a:gd name="connsiteX34" fmla="*/ 1427181 w 1943548"/>
              <a:gd name="connsiteY34" fmla="*/ 1405666 h 1549101"/>
              <a:gd name="connsiteX35" fmla="*/ 1326777 w 1943548"/>
              <a:gd name="connsiteY35" fmla="*/ 1391322 h 1549101"/>
              <a:gd name="connsiteX36" fmla="*/ 1247887 w 1943548"/>
              <a:gd name="connsiteY36" fmla="*/ 1391322 h 1549101"/>
              <a:gd name="connsiteX37" fmla="*/ 1104452 w 1943548"/>
              <a:gd name="connsiteY37" fmla="*/ 1391322 h 1549101"/>
              <a:gd name="connsiteX38" fmla="*/ 1025562 w 1943548"/>
              <a:gd name="connsiteY38" fmla="*/ 1398494 h 1549101"/>
              <a:gd name="connsiteX39" fmla="*/ 993290 w 1943548"/>
              <a:gd name="connsiteY39" fmla="*/ 1391322 h 1549101"/>
              <a:gd name="connsiteX40" fmla="*/ 978946 w 1943548"/>
              <a:gd name="connsiteY40" fmla="*/ 1387736 h 1549101"/>
              <a:gd name="connsiteX41" fmla="*/ 968188 w 1943548"/>
              <a:gd name="connsiteY41" fmla="*/ 1380564 h 1549101"/>
              <a:gd name="connsiteX42" fmla="*/ 968188 w 1943548"/>
              <a:gd name="connsiteY42" fmla="*/ 1373393 h 1549101"/>
              <a:gd name="connsiteX43" fmla="*/ 975360 w 1943548"/>
              <a:gd name="connsiteY43" fmla="*/ 1359049 h 1549101"/>
              <a:gd name="connsiteX44" fmla="*/ 989704 w 1943548"/>
              <a:gd name="connsiteY44" fmla="*/ 1348292 h 1549101"/>
              <a:gd name="connsiteX45" fmla="*/ 1032734 w 1943548"/>
              <a:gd name="connsiteY45" fmla="*/ 1326776 h 1549101"/>
              <a:gd name="connsiteX46" fmla="*/ 1154654 w 1943548"/>
              <a:gd name="connsiteY46" fmla="*/ 1298089 h 1549101"/>
              <a:gd name="connsiteX47" fmla="*/ 1362635 w 1943548"/>
              <a:gd name="connsiteY47" fmla="*/ 1229957 h 1549101"/>
              <a:gd name="connsiteX48" fmla="*/ 1491727 w 1943548"/>
              <a:gd name="connsiteY48" fmla="*/ 1172583 h 1549101"/>
              <a:gd name="connsiteX49" fmla="*/ 1524000 w 1943548"/>
              <a:gd name="connsiteY49" fmla="*/ 1151068 h 1549101"/>
              <a:gd name="connsiteX50" fmla="*/ 1541930 w 1943548"/>
              <a:gd name="connsiteY50" fmla="*/ 1122381 h 1549101"/>
              <a:gd name="connsiteX51" fmla="*/ 1545515 w 1943548"/>
              <a:gd name="connsiteY51" fmla="*/ 1086522 h 1549101"/>
              <a:gd name="connsiteX52" fmla="*/ 1538344 w 1943548"/>
              <a:gd name="connsiteY52" fmla="*/ 1057835 h 1549101"/>
              <a:gd name="connsiteX53" fmla="*/ 1516828 w 1943548"/>
              <a:gd name="connsiteY53" fmla="*/ 1018390 h 1549101"/>
              <a:gd name="connsiteX54" fmla="*/ 1488141 w 1943548"/>
              <a:gd name="connsiteY54" fmla="*/ 993289 h 1549101"/>
              <a:gd name="connsiteX55" fmla="*/ 1423595 w 1943548"/>
              <a:gd name="connsiteY55" fmla="*/ 946673 h 1549101"/>
              <a:gd name="connsiteX56" fmla="*/ 1172584 w 1943548"/>
              <a:gd name="connsiteY56" fmla="*/ 785308 h 1549101"/>
              <a:gd name="connsiteX57" fmla="*/ 928744 w 1943548"/>
              <a:gd name="connsiteY57" fmla="*/ 634701 h 1549101"/>
              <a:gd name="connsiteX58" fmla="*/ 530711 w 1943548"/>
              <a:gd name="connsiteY58" fmla="*/ 408790 h 1549101"/>
              <a:gd name="connsiteX59" fmla="*/ 308386 w 1943548"/>
              <a:gd name="connsiteY59" fmla="*/ 290456 h 1549101"/>
              <a:gd name="connsiteX60" fmla="*/ 0 w 1943548"/>
              <a:gd name="connsiteY60" fmla="*/ 136263 h 1549101"/>
              <a:gd name="connsiteX0" fmla="*/ 0 w 1943548"/>
              <a:gd name="connsiteY0" fmla="*/ 0 h 1412838"/>
              <a:gd name="connsiteX1" fmla="*/ 444650 w 1943548"/>
              <a:gd name="connsiteY1" fmla="*/ 60960 h 1412838"/>
              <a:gd name="connsiteX2" fmla="*/ 627530 w 1943548"/>
              <a:gd name="connsiteY2" fmla="*/ 157779 h 1412838"/>
              <a:gd name="connsiteX3" fmla="*/ 853440 w 1943548"/>
              <a:gd name="connsiteY3" fmla="*/ 279699 h 1412838"/>
              <a:gd name="connsiteX4" fmla="*/ 1065007 w 1943548"/>
              <a:gd name="connsiteY4" fmla="*/ 401619 h 1412838"/>
              <a:gd name="connsiteX5" fmla="*/ 1151068 w 1943548"/>
              <a:gd name="connsiteY5" fmla="*/ 455407 h 1412838"/>
              <a:gd name="connsiteX6" fmla="*/ 1183341 w 1943548"/>
              <a:gd name="connsiteY6" fmla="*/ 476923 h 1412838"/>
              <a:gd name="connsiteX7" fmla="*/ 1294504 w 1943548"/>
              <a:gd name="connsiteY7" fmla="*/ 541469 h 1412838"/>
              <a:gd name="connsiteX8" fmla="*/ 1412838 w 1943548"/>
              <a:gd name="connsiteY8" fmla="*/ 613186 h 1412838"/>
              <a:gd name="connsiteX9" fmla="*/ 1531172 w 1943548"/>
              <a:gd name="connsiteY9" fmla="*/ 692076 h 1412838"/>
              <a:gd name="connsiteX10" fmla="*/ 1577788 w 1943548"/>
              <a:gd name="connsiteY10" fmla="*/ 731520 h 1412838"/>
              <a:gd name="connsiteX11" fmla="*/ 1620819 w 1943548"/>
              <a:gd name="connsiteY11" fmla="*/ 742278 h 1412838"/>
              <a:gd name="connsiteX12" fmla="*/ 1699708 w 1943548"/>
              <a:gd name="connsiteY12" fmla="*/ 760207 h 1412838"/>
              <a:gd name="connsiteX13" fmla="*/ 1764254 w 1943548"/>
              <a:gd name="connsiteY13" fmla="*/ 781723 h 1412838"/>
              <a:gd name="connsiteX14" fmla="*/ 1800113 w 1943548"/>
              <a:gd name="connsiteY14" fmla="*/ 796066 h 1412838"/>
              <a:gd name="connsiteX15" fmla="*/ 1818042 w 1943548"/>
              <a:gd name="connsiteY15" fmla="*/ 806824 h 1412838"/>
              <a:gd name="connsiteX16" fmla="*/ 1825214 w 1943548"/>
              <a:gd name="connsiteY16" fmla="*/ 821167 h 1412838"/>
              <a:gd name="connsiteX17" fmla="*/ 1839558 w 1943548"/>
              <a:gd name="connsiteY17" fmla="*/ 860612 h 1412838"/>
              <a:gd name="connsiteX18" fmla="*/ 1861073 w 1943548"/>
              <a:gd name="connsiteY18" fmla="*/ 928744 h 1412838"/>
              <a:gd name="connsiteX19" fmla="*/ 1889760 w 1943548"/>
              <a:gd name="connsiteY19" fmla="*/ 1018391 h 1412838"/>
              <a:gd name="connsiteX20" fmla="*/ 1914861 w 1943548"/>
              <a:gd name="connsiteY20" fmla="*/ 1104452 h 1412838"/>
              <a:gd name="connsiteX21" fmla="*/ 1932791 w 1943548"/>
              <a:gd name="connsiteY21" fmla="*/ 1186927 h 1412838"/>
              <a:gd name="connsiteX22" fmla="*/ 1943548 w 1943548"/>
              <a:gd name="connsiteY22" fmla="*/ 1247887 h 1412838"/>
              <a:gd name="connsiteX23" fmla="*/ 1943548 w 1943548"/>
              <a:gd name="connsiteY23" fmla="*/ 1301676 h 1412838"/>
              <a:gd name="connsiteX24" fmla="*/ 1936377 w 1943548"/>
              <a:gd name="connsiteY24" fmla="*/ 1341120 h 1412838"/>
              <a:gd name="connsiteX25" fmla="*/ 1911275 w 1943548"/>
              <a:gd name="connsiteY25" fmla="*/ 1384151 h 1412838"/>
              <a:gd name="connsiteX26" fmla="*/ 1886174 w 1943548"/>
              <a:gd name="connsiteY26" fmla="*/ 1405666 h 1412838"/>
              <a:gd name="connsiteX27" fmla="*/ 1871831 w 1943548"/>
              <a:gd name="connsiteY27" fmla="*/ 1412838 h 1412838"/>
              <a:gd name="connsiteX28" fmla="*/ 1864659 w 1943548"/>
              <a:gd name="connsiteY28" fmla="*/ 1412838 h 1412838"/>
              <a:gd name="connsiteX29" fmla="*/ 1828800 w 1943548"/>
              <a:gd name="connsiteY29" fmla="*/ 1402080 h 1412838"/>
              <a:gd name="connsiteX30" fmla="*/ 1746325 w 1943548"/>
              <a:gd name="connsiteY30" fmla="*/ 1362636 h 1412838"/>
              <a:gd name="connsiteX31" fmla="*/ 1642334 w 1943548"/>
              <a:gd name="connsiteY31" fmla="*/ 1323191 h 1412838"/>
              <a:gd name="connsiteX32" fmla="*/ 1527586 w 1943548"/>
              <a:gd name="connsiteY32" fmla="*/ 1290918 h 1412838"/>
              <a:gd name="connsiteX33" fmla="*/ 1427181 w 1943548"/>
              <a:gd name="connsiteY33" fmla="*/ 1269403 h 1412838"/>
              <a:gd name="connsiteX34" fmla="*/ 1326777 w 1943548"/>
              <a:gd name="connsiteY34" fmla="*/ 1255059 h 1412838"/>
              <a:gd name="connsiteX35" fmla="*/ 1247887 w 1943548"/>
              <a:gd name="connsiteY35" fmla="*/ 1255059 h 1412838"/>
              <a:gd name="connsiteX36" fmla="*/ 1104452 w 1943548"/>
              <a:gd name="connsiteY36" fmla="*/ 1255059 h 1412838"/>
              <a:gd name="connsiteX37" fmla="*/ 1025562 w 1943548"/>
              <a:gd name="connsiteY37" fmla="*/ 1262231 h 1412838"/>
              <a:gd name="connsiteX38" fmla="*/ 993290 w 1943548"/>
              <a:gd name="connsiteY38" fmla="*/ 1255059 h 1412838"/>
              <a:gd name="connsiteX39" fmla="*/ 978946 w 1943548"/>
              <a:gd name="connsiteY39" fmla="*/ 1251473 h 1412838"/>
              <a:gd name="connsiteX40" fmla="*/ 968188 w 1943548"/>
              <a:gd name="connsiteY40" fmla="*/ 1244301 h 1412838"/>
              <a:gd name="connsiteX41" fmla="*/ 968188 w 1943548"/>
              <a:gd name="connsiteY41" fmla="*/ 1237130 h 1412838"/>
              <a:gd name="connsiteX42" fmla="*/ 975360 w 1943548"/>
              <a:gd name="connsiteY42" fmla="*/ 1222786 h 1412838"/>
              <a:gd name="connsiteX43" fmla="*/ 989704 w 1943548"/>
              <a:gd name="connsiteY43" fmla="*/ 1212029 h 1412838"/>
              <a:gd name="connsiteX44" fmla="*/ 1032734 w 1943548"/>
              <a:gd name="connsiteY44" fmla="*/ 1190513 h 1412838"/>
              <a:gd name="connsiteX45" fmla="*/ 1154654 w 1943548"/>
              <a:gd name="connsiteY45" fmla="*/ 1161826 h 1412838"/>
              <a:gd name="connsiteX46" fmla="*/ 1362635 w 1943548"/>
              <a:gd name="connsiteY46" fmla="*/ 1093694 h 1412838"/>
              <a:gd name="connsiteX47" fmla="*/ 1491727 w 1943548"/>
              <a:gd name="connsiteY47" fmla="*/ 1036320 h 1412838"/>
              <a:gd name="connsiteX48" fmla="*/ 1524000 w 1943548"/>
              <a:gd name="connsiteY48" fmla="*/ 1014805 h 1412838"/>
              <a:gd name="connsiteX49" fmla="*/ 1541930 w 1943548"/>
              <a:gd name="connsiteY49" fmla="*/ 986118 h 1412838"/>
              <a:gd name="connsiteX50" fmla="*/ 1545515 w 1943548"/>
              <a:gd name="connsiteY50" fmla="*/ 950259 h 1412838"/>
              <a:gd name="connsiteX51" fmla="*/ 1538344 w 1943548"/>
              <a:gd name="connsiteY51" fmla="*/ 921572 h 1412838"/>
              <a:gd name="connsiteX52" fmla="*/ 1516828 w 1943548"/>
              <a:gd name="connsiteY52" fmla="*/ 882127 h 1412838"/>
              <a:gd name="connsiteX53" fmla="*/ 1488141 w 1943548"/>
              <a:gd name="connsiteY53" fmla="*/ 857026 h 1412838"/>
              <a:gd name="connsiteX54" fmla="*/ 1423595 w 1943548"/>
              <a:gd name="connsiteY54" fmla="*/ 810410 h 1412838"/>
              <a:gd name="connsiteX55" fmla="*/ 1172584 w 1943548"/>
              <a:gd name="connsiteY55" fmla="*/ 649045 h 1412838"/>
              <a:gd name="connsiteX56" fmla="*/ 928744 w 1943548"/>
              <a:gd name="connsiteY56" fmla="*/ 498438 h 1412838"/>
              <a:gd name="connsiteX57" fmla="*/ 530711 w 1943548"/>
              <a:gd name="connsiteY57" fmla="*/ 272527 h 1412838"/>
              <a:gd name="connsiteX58" fmla="*/ 308386 w 1943548"/>
              <a:gd name="connsiteY58" fmla="*/ 154193 h 1412838"/>
              <a:gd name="connsiteX59" fmla="*/ 0 w 1943548"/>
              <a:gd name="connsiteY59" fmla="*/ 0 h 1412838"/>
              <a:gd name="connsiteX0" fmla="*/ 0 w 1635162"/>
              <a:gd name="connsiteY0" fmla="*/ 93233 h 1351878"/>
              <a:gd name="connsiteX1" fmla="*/ 136264 w 1635162"/>
              <a:gd name="connsiteY1" fmla="*/ 0 h 1351878"/>
              <a:gd name="connsiteX2" fmla="*/ 319144 w 1635162"/>
              <a:gd name="connsiteY2" fmla="*/ 96819 h 1351878"/>
              <a:gd name="connsiteX3" fmla="*/ 545054 w 1635162"/>
              <a:gd name="connsiteY3" fmla="*/ 218739 h 1351878"/>
              <a:gd name="connsiteX4" fmla="*/ 756621 w 1635162"/>
              <a:gd name="connsiteY4" fmla="*/ 340659 h 1351878"/>
              <a:gd name="connsiteX5" fmla="*/ 842682 w 1635162"/>
              <a:gd name="connsiteY5" fmla="*/ 394447 h 1351878"/>
              <a:gd name="connsiteX6" fmla="*/ 874955 w 1635162"/>
              <a:gd name="connsiteY6" fmla="*/ 415963 h 1351878"/>
              <a:gd name="connsiteX7" fmla="*/ 986118 w 1635162"/>
              <a:gd name="connsiteY7" fmla="*/ 480509 h 1351878"/>
              <a:gd name="connsiteX8" fmla="*/ 1104452 w 1635162"/>
              <a:gd name="connsiteY8" fmla="*/ 552226 h 1351878"/>
              <a:gd name="connsiteX9" fmla="*/ 1222786 w 1635162"/>
              <a:gd name="connsiteY9" fmla="*/ 631116 h 1351878"/>
              <a:gd name="connsiteX10" fmla="*/ 1269402 w 1635162"/>
              <a:gd name="connsiteY10" fmla="*/ 670560 h 1351878"/>
              <a:gd name="connsiteX11" fmla="*/ 1312433 w 1635162"/>
              <a:gd name="connsiteY11" fmla="*/ 681318 h 1351878"/>
              <a:gd name="connsiteX12" fmla="*/ 1391322 w 1635162"/>
              <a:gd name="connsiteY12" fmla="*/ 699247 h 1351878"/>
              <a:gd name="connsiteX13" fmla="*/ 1455868 w 1635162"/>
              <a:gd name="connsiteY13" fmla="*/ 720763 h 1351878"/>
              <a:gd name="connsiteX14" fmla="*/ 1491727 w 1635162"/>
              <a:gd name="connsiteY14" fmla="*/ 735106 h 1351878"/>
              <a:gd name="connsiteX15" fmla="*/ 1509656 w 1635162"/>
              <a:gd name="connsiteY15" fmla="*/ 745864 h 1351878"/>
              <a:gd name="connsiteX16" fmla="*/ 1516828 w 1635162"/>
              <a:gd name="connsiteY16" fmla="*/ 760207 h 1351878"/>
              <a:gd name="connsiteX17" fmla="*/ 1531172 w 1635162"/>
              <a:gd name="connsiteY17" fmla="*/ 799652 h 1351878"/>
              <a:gd name="connsiteX18" fmla="*/ 1552687 w 1635162"/>
              <a:gd name="connsiteY18" fmla="*/ 867784 h 1351878"/>
              <a:gd name="connsiteX19" fmla="*/ 1581374 w 1635162"/>
              <a:gd name="connsiteY19" fmla="*/ 957431 h 1351878"/>
              <a:gd name="connsiteX20" fmla="*/ 1606475 w 1635162"/>
              <a:gd name="connsiteY20" fmla="*/ 1043492 h 1351878"/>
              <a:gd name="connsiteX21" fmla="*/ 1624405 w 1635162"/>
              <a:gd name="connsiteY21" fmla="*/ 1125967 h 1351878"/>
              <a:gd name="connsiteX22" fmla="*/ 1635162 w 1635162"/>
              <a:gd name="connsiteY22" fmla="*/ 1186927 h 1351878"/>
              <a:gd name="connsiteX23" fmla="*/ 1635162 w 1635162"/>
              <a:gd name="connsiteY23" fmla="*/ 1240716 h 1351878"/>
              <a:gd name="connsiteX24" fmla="*/ 1627991 w 1635162"/>
              <a:gd name="connsiteY24" fmla="*/ 1280160 h 1351878"/>
              <a:gd name="connsiteX25" fmla="*/ 1602889 w 1635162"/>
              <a:gd name="connsiteY25" fmla="*/ 1323191 h 1351878"/>
              <a:gd name="connsiteX26" fmla="*/ 1577788 w 1635162"/>
              <a:gd name="connsiteY26" fmla="*/ 1344706 h 1351878"/>
              <a:gd name="connsiteX27" fmla="*/ 1563445 w 1635162"/>
              <a:gd name="connsiteY27" fmla="*/ 1351878 h 1351878"/>
              <a:gd name="connsiteX28" fmla="*/ 1556273 w 1635162"/>
              <a:gd name="connsiteY28" fmla="*/ 1351878 h 1351878"/>
              <a:gd name="connsiteX29" fmla="*/ 1520414 w 1635162"/>
              <a:gd name="connsiteY29" fmla="*/ 1341120 h 1351878"/>
              <a:gd name="connsiteX30" fmla="*/ 1437939 w 1635162"/>
              <a:gd name="connsiteY30" fmla="*/ 1301676 h 1351878"/>
              <a:gd name="connsiteX31" fmla="*/ 1333948 w 1635162"/>
              <a:gd name="connsiteY31" fmla="*/ 1262231 h 1351878"/>
              <a:gd name="connsiteX32" fmla="*/ 1219200 w 1635162"/>
              <a:gd name="connsiteY32" fmla="*/ 1229958 h 1351878"/>
              <a:gd name="connsiteX33" fmla="*/ 1118795 w 1635162"/>
              <a:gd name="connsiteY33" fmla="*/ 1208443 h 1351878"/>
              <a:gd name="connsiteX34" fmla="*/ 1018391 w 1635162"/>
              <a:gd name="connsiteY34" fmla="*/ 1194099 h 1351878"/>
              <a:gd name="connsiteX35" fmla="*/ 939501 w 1635162"/>
              <a:gd name="connsiteY35" fmla="*/ 1194099 h 1351878"/>
              <a:gd name="connsiteX36" fmla="*/ 796066 w 1635162"/>
              <a:gd name="connsiteY36" fmla="*/ 1194099 h 1351878"/>
              <a:gd name="connsiteX37" fmla="*/ 717176 w 1635162"/>
              <a:gd name="connsiteY37" fmla="*/ 1201271 h 1351878"/>
              <a:gd name="connsiteX38" fmla="*/ 684904 w 1635162"/>
              <a:gd name="connsiteY38" fmla="*/ 1194099 h 1351878"/>
              <a:gd name="connsiteX39" fmla="*/ 670560 w 1635162"/>
              <a:gd name="connsiteY39" fmla="*/ 1190513 h 1351878"/>
              <a:gd name="connsiteX40" fmla="*/ 659802 w 1635162"/>
              <a:gd name="connsiteY40" fmla="*/ 1183341 h 1351878"/>
              <a:gd name="connsiteX41" fmla="*/ 659802 w 1635162"/>
              <a:gd name="connsiteY41" fmla="*/ 1176170 h 1351878"/>
              <a:gd name="connsiteX42" fmla="*/ 666974 w 1635162"/>
              <a:gd name="connsiteY42" fmla="*/ 1161826 h 1351878"/>
              <a:gd name="connsiteX43" fmla="*/ 681318 w 1635162"/>
              <a:gd name="connsiteY43" fmla="*/ 1151069 h 1351878"/>
              <a:gd name="connsiteX44" fmla="*/ 724348 w 1635162"/>
              <a:gd name="connsiteY44" fmla="*/ 1129553 h 1351878"/>
              <a:gd name="connsiteX45" fmla="*/ 846268 w 1635162"/>
              <a:gd name="connsiteY45" fmla="*/ 1100866 h 1351878"/>
              <a:gd name="connsiteX46" fmla="*/ 1054249 w 1635162"/>
              <a:gd name="connsiteY46" fmla="*/ 1032734 h 1351878"/>
              <a:gd name="connsiteX47" fmla="*/ 1183341 w 1635162"/>
              <a:gd name="connsiteY47" fmla="*/ 975360 h 1351878"/>
              <a:gd name="connsiteX48" fmla="*/ 1215614 w 1635162"/>
              <a:gd name="connsiteY48" fmla="*/ 953845 h 1351878"/>
              <a:gd name="connsiteX49" fmla="*/ 1233544 w 1635162"/>
              <a:gd name="connsiteY49" fmla="*/ 925158 h 1351878"/>
              <a:gd name="connsiteX50" fmla="*/ 1237129 w 1635162"/>
              <a:gd name="connsiteY50" fmla="*/ 889299 h 1351878"/>
              <a:gd name="connsiteX51" fmla="*/ 1229958 w 1635162"/>
              <a:gd name="connsiteY51" fmla="*/ 860612 h 1351878"/>
              <a:gd name="connsiteX52" fmla="*/ 1208442 w 1635162"/>
              <a:gd name="connsiteY52" fmla="*/ 821167 h 1351878"/>
              <a:gd name="connsiteX53" fmla="*/ 1179755 w 1635162"/>
              <a:gd name="connsiteY53" fmla="*/ 796066 h 1351878"/>
              <a:gd name="connsiteX54" fmla="*/ 1115209 w 1635162"/>
              <a:gd name="connsiteY54" fmla="*/ 749450 h 1351878"/>
              <a:gd name="connsiteX55" fmla="*/ 864198 w 1635162"/>
              <a:gd name="connsiteY55" fmla="*/ 588085 h 1351878"/>
              <a:gd name="connsiteX56" fmla="*/ 620358 w 1635162"/>
              <a:gd name="connsiteY56" fmla="*/ 437478 h 1351878"/>
              <a:gd name="connsiteX57" fmla="*/ 222325 w 1635162"/>
              <a:gd name="connsiteY57" fmla="*/ 211567 h 1351878"/>
              <a:gd name="connsiteX58" fmla="*/ 0 w 1635162"/>
              <a:gd name="connsiteY58" fmla="*/ 93233 h 1351878"/>
              <a:gd name="connsiteX0" fmla="*/ 86061 w 1498898"/>
              <a:gd name="connsiteY0" fmla="*/ 211567 h 1351878"/>
              <a:gd name="connsiteX1" fmla="*/ 0 w 1498898"/>
              <a:gd name="connsiteY1" fmla="*/ 0 h 1351878"/>
              <a:gd name="connsiteX2" fmla="*/ 182880 w 1498898"/>
              <a:gd name="connsiteY2" fmla="*/ 96819 h 1351878"/>
              <a:gd name="connsiteX3" fmla="*/ 408790 w 1498898"/>
              <a:gd name="connsiteY3" fmla="*/ 218739 h 1351878"/>
              <a:gd name="connsiteX4" fmla="*/ 620357 w 1498898"/>
              <a:gd name="connsiteY4" fmla="*/ 340659 h 1351878"/>
              <a:gd name="connsiteX5" fmla="*/ 706418 w 1498898"/>
              <a:gd name="connsiteY5" fmla="*/ 394447 h 1351878"/>
              <a:gd name="connsiteX6" fmla="*/ 738691 w 1498898"/>
              <a:gd name="connsiteY6" fmla="*/ 415963 h 1351878"/>
              <a:gd name="connsiteX7" fmla="*/ 849854 w 1498898"/>
              <a:gd name="connsiteY7" fmla="*/ 480509 h 1351878"/>
              <a:gd name="connsiteX8" fmla="*/ 968188 w 1498898"/>
              <a:gd name="connsiteY8" fmla="*/ 552226 h 1351878"/>
              <a:gd name="connsiteX9" fmla="*/ 1086522 w 1498898"/>
              <a:gd name="connsiteY9" fmla="*/ 631116 h 1351878"/>
              <a:gd name="connsiteX10" fmla="*/ 1133138 w 1498898"/>
              <a:gd name="connsiteY10" fmla="*/ 670560 h 1351878"/>
              <a:gd name="connsiteX11" fmla="*/ 1176169 w 1498898"/>
              <a:gd name="connsiteY11" fmla="*/ 681318 h 1351878"/>
              <a:gd name="connsiteX12" fmla="*/ 1255058 w 1498898"/>
              <a:gd name="connsiteY12" fmla="*/ 699247 h 1351878"/>
              <a:gd name="connsiteX13" fmla="*/ 1319604 w 1498898"/>
              <a:gd name="connsiteY13" fmla="*/ 720763 h 1351878"/>
              <a:gd name="connsiteX14" fmla="*/ 1355463 w 1498898"/>
              <a:gd name="connsiteY14" fmla="*/ 735106 h 1351878"/>
              <a:gd name="connsiteX15" fmla="*/ 1373392 w 1498898"/>
              <a:gd name="connsiteY15" fmla="*/ 745864 h 1351878"/>
              <a:gd name="connsiteX16" fmla="*/ 1380564 w 1498898"/>
              <a:gd name="connsiteY16" fmla="*/ 760207 h 1351878"/>
              <a:gd name="connsiteX17" fmla="*/ 1394908 w 1498898"/>
              <a:gd name="connsiteY17" fmla="*/ 799652 h 1351878"/>
              <a:gd name="connsiteX18" fmla="*/ 1416423 w 1498898"/>
              <a:gd name="connsiteY18" fmla="*/ 867784 h 1351878"/>
              <a:gd name="connsiteX19" fmla="*/ 1445110 w 1498898"/>
              <a:gd name="connsiteY19" fmla="*/ 957431 h 1351878"/>
              <a:gd name="connsiteX20" fmla="*/ 1470211 w 1498898"/>
              <a:gd name="connsiteY20" fmla="*/ 1043492 h 1351878"/>
              <a:gd name="connsiteX21" fmla="*/ 1488141 w 1498898"/>
              <a:gd name="connsiteY21" fmla="*/ 1125967 h 1351878"/>
              <a:gd name="connsiteX22" fmla="*/ 1498898 w 1498898"/>
              <a:gd name="connsiteY22" fmla="*/ 1186927 h 1351878"/>
              <a:gd name="connsiteX23" fmla="*/ 1498898 w 1498898"/>
              <a:gd name="connsiteY23" fmla="*/ 1240716 h 1351878"/>
              <a:gd name="connsiteX24" fmla="*/ 1491727 w 1498898"/>
              <a:gd name="connsiteY24" fmla="*/ 1280160 h 1351878"/>
              <a:gd name="connsiteX25" fmla="*/ 1466625 w 1498898"/>
              <a:gd name="connsiteY25" fmla="*/ 1323191 h 1351878"/>
              <a:gd name="connsiteX26" fmla="*/ 1441524 w 1498898"/>
              <a:gd name="connsiteY26" fmla="*/ 1344706 h 1351878"/>
              <a:gd name="connsiteX27" fmla="*/ 1427181 w 1498898"/>
              <a:gd name="connsiteY27" fmla="*/ 1351878 h 1351878"/>
              <a:gd name="connsiteX28" fmla="*/ 1420009 w 1498898"/>
              <a:gd name="connsiteY28" fmla="*/ 1351878 h 1351878"/>
              <a:gd name="connsiteX29" fmla="*/ 1384150 w 1498898"/>
              <a:gd name="connsiteY29" fmla="*/ 1341120 h 1351878"/>
              <a:gd name="connsiteX30" fmla="*/ 1301675 w 1498898"/>
              <a:gd name="connsiteY30" fmla="*/ 1301676 h 1351878"/>
              <a:gd name="connsiteX31" fmla="*/ 1197684 w 1498898"/>
              <a:gd name="connsiteY31" fmla="*/ 1262231 h 1351878"/>
              <a:gd name="connsiteX32" fmla="*/ 1082936 w 1498898"/>
              <a:gd name="connsiteY32" fmla="*/ 1229958 h 1351878"/>
              <a:gd name="connsiteX33" fmla="*/ 982531 w 1498898"/>
              <a:gd name="connsiteY33" fmla="*/ 1208443 h 1351878"/>
              <a:gd name="connsiteX34" fmla="*/ 882127 w 1498898"/>
              <a:gd name="connsiteY34" fmla="*/ 1194099 h 1351878"/>
              <a:gd name="connsiteX35" fmla="*/ 803237 w 1498898"/>
              <a:gd name="connsiteY35" fmla="*/ 1194099 h 1351878"/>
              <a:gd name="connsiteX36" fmla="*/ 659802 w 1498898"/>
              <a:gd name="connsiteY36" fmla="*/ 1194099 h 1351878"/>
              <a:gd name="connsiteX37" fmla="*/ 580912 w 1498898"/>
              <a:gd name="connsiteY37" fmla="*/ 1201271 h 1351878"/>
              <a:gd name="connsiteX38" fmla="*/ 548640 w 1498898"/>
              <a:gd name="connsiteY38" fmla="*/ 1194099 h 1351878"/>
              <a:gd name="connsiteX39" fmla="*/ 534296 w 1498898"/>
              <a:gd name="connsiteY39" fmla="*/ 1190513 h 1351878"/>
              <a:gd name="connsiteX40" fmla="*/ 523538 w 1498898"/>
              <a:gd name="connsiteY40" fmla="*/ 1183341 h 1351878"/>
              <a:gd name="connsiteX41" fmla="*/ 523538 w 1498898"/>
              <a:gd name="connsiteY41" fmla="*/ 1176170 h 1351878"/>
              <a:gd name="connsiteX42" fmla="*/ 530710 w 1498898"/>
              <a:gd name="connsiteY42" fmla="*/ 1161826 h 1351878"/>
              <a:gd name="connsiteX43" fmla="*/ 545054 w 1498898"/>
              <a:gd name="connsiteY43" fmla="*/ 1151069 h 1351878"/>
              <a:gd name="connsiteX44" fmla="*/ 588084 w 1498898"/>
              <a:gd name="connsiteY44" fmla="*/ 1129553 h 1351878"/>
              <a:gd name="connsiteX45" fmla="*/ 710004 w 1498898"/>
              <a:gd name="connsiteY45" fmla="*/ 1100866 h 1351878"/>
              <a:gd name="connsiteX46" fmla="*/ 917985 w 1498898"/>
              <a:gd name="connsiteY46" fmla="*/ 1032734 h 1351878"/>
              <a:gd name="connsiteX47" fmla="*/ 1047077 w 1498898"/>
              <a:gd name="connsiteY47" fmla="*/ 975360 h 1351878"/>
              <a:gd name="connsiteX48" fmla="*/ 1079350 w 1498898"/>
              <a:gd name="connsiteY48" fmla="*/ 953845 h 1351878"/>
              <a:gd name="connsiteX49" fmla="*/ 1097280 w 1498898"/>
              <a:gd name="connsiteY49" fmla="*/ 925158 h 1351878"/>
              <a:gd name="connsiteX50" fmla="*/ 1100865 w 1498898"/>
              <a:gd name="connsiteY50" fmla="*/ 889299 h 1351878"/>
              <a:gd name="connsiteX51" fmla="*/ 1093694 w 1498898"/>
              <a:gd name="connsiteY51" fmla="*/ 860612 h 1351878"/>
              <a:gd name="connsiteX52" fmla="*/ 1072178 w 1498898"/>
              <a:gd name="connsiteY52" fmla="*/ 821167 h 1351878"/>
              <a:gd name="connsiteX53" fmla="*/ 1043491 w 1498898"/>
              <a:gd name="connsiteY53" fmla="*/ 796066 h 1351878"/>
              <a:gd name="connsiteX54" fmla="*/ 978945 w 1498898"/>
              <a:gd name="connsiteY54" fmla="*/ 749450 h 1351878"/>
              <a:gd name="connsiteX55" fmla="*/ 727934 w 1498898"/>
              <a:gd name="connsiteY55" fmla="*/ 588085 h 1351878"/>
              <a:gd name="connsiteX56" fmla="*/ 484094 w 1498898"/>
              <a:gd name="connsiteY56" fmla="*/ 437478 h 1351878"/>
              <a:gd name="connsiteX57" fmla="*/ 86061 w 1498898"/>
              <a:gd name="connsiteY57" fmla="*/ 211567 h 1351878"/>
              <a:gd name="connsiteX0" fmla="*/ 0 w 1412837"/>
              <a:gd name="connsiteY0" fmla="*/ 114748 h 1255059"/>
              <a:gd name="connsiteX1" fmla="*/ 96819 w 1412837"/>
              <a:gd name="connsiteY1" fmla="*/ 0 h 1255059"/>
              <a:gd name="connsiteX2" fmla="*/ 322729 w 1412837"/>
              <a:gd name="connsiteY2" fmla="*/ 121920 h 1255059"/>
              <a:gd name="connsiteX3" fmla="*/ 534296 w 1412837"/>
              <a:gd name="connsiteY3" fmla="*/ 243840 h 1255059"/>
              <a:gd name="connsiteX4" fmla="*/ 620357 w 1412837"/>
              <a:gd name="connsiteY4" fmla="*/ 297628 h 1255059"/>
              <a:gd name="connsiteX5" fmla="*/ 652630 w 1412837"/>
              <a:gd name="connsiteY5" fmla="*/ 319144 h 1255059"/>
              <a:gd name="connsiteX6" fmla="*/ 763793 w 1412837"/>
              <a:gd name="connsiteY6" fmla="*/ 383690 h 1255059"/>
              <a:gd name="connsiteX7" fmla="*/ 882127 w 1412837"/>
              <a:gd name="connsiteY7" fmla="*/ 455407 h 1255059"/>
              <a:gd name="connsiteX8" fmla="*/ 1000461 w 1412837"/>
              <a:gd name="connsiteY8" fmla="*/ 534297 h 1255059"/>
              <a:gd name="connsiteX9" fmla="*/ 1047077 w 1412837"/>
              <a:gd name="connsiteY9" fmla="*/ 573741 h 1255059"/>
              <a:gd name="connsiteX10" fmla="*/ 1090108 w 1412837"/>
              <a:gd name="connsiteY10" fmla="*/ 584499 h 1255059"/>
              <a:gd name="connsiteX11" fmla="*/ 1168997 w 1412837"/>
              <a:gd name="connsiteY11" fmla="*/ 602428 h 1255059"/>
              <a:gd name="connsiteX12" fmla="*/ 1233543 w 1412837"/>
              <a:gd name="connsiteY12" fmla="*/ 623944 h 1255059"/>
              <a:gd name="connsiteX13" fmla="*/ 1269402 w 1412837"/>
              <a:gd name="connsiteY13" fmla="*/ 638287 h 1255059"/>
              <a:gd name="connsiteX14" fmla="*/ 1287331 w 1412837"/>
              <a:gd name="connsiteY14" fmla="*/ 649045 h 1255059"/>
              <a:gd name="connsiteX15" fmla="*/ 1294503 w 1412837"/>
              <a:gd name="connsiteY15" fmla="*/ 663388 h 1255059"/>
              <a:gd name="connsiteX16" fmla="*/ 1308847 w 1412837"/>
              <a:gd name="connsiteY16" fmla="*/ 702833 h 1255059"/>
              <a:gd name="connsiteX17" fmla="*/ 1330362 w 1412837"/>
              <a:gd name="connsiteY17" fmla="*/ 770965 h 1255059"/>
              <a:gd name="connsiteX18" fmla="*/ 1359049 w 1412837"/>
              <a:gd name="connsiteY18" fmla="*/ 860612 h 1255059"/>
              <a:gd name="connsiteX19" fmla="*/ 1384150 w 1412837"/>
              <a:gd name="connsiteY19" fmla="*/ 946673 h 1255059"/>
              <a:gd name="connsiteX20" fmla="*/ 1402080 w 1412837"/>
              <a:gd name="connsiteY20" fmla="*/ 1029148 h 1255059"/>
              <a:gd name="connsiteX21" fmla="*/ 1412837 w 1412837"/>
              <a:gd name="connsiteY21" fmla="*/ 1090108 h 1255059"/>
              <a:gd name="connsiteX22" fmla="*/ 1412837 w 1412837"/>
              <a:gd name="connsiteY22" fmla="*/ 1143897 h 1255059"/>
              <a:gd name="connsiteX23" fmla="*/ 1405666 w 1412837"/>
              <a:gd name="connsiteY23" fmla="*/ 1183341 h 1255059"/>
              <a:gd name="connsiteX24" fmla="*/ 1380564 w 1412837"/>
              <a:gd name="connsiteY24" fmla="*/ 1226372 h 1255059"/>
              <a:gd name="connsiteX25" fmla="*/ 1355463 w 1412837"/>
              <a:gd name="connsiteY25" fmla="*/ 1247887 h 1255059"/>
              <a:gd name="connsiteX26" fmla="*/ 1341120 w 1412837"/>
              <a:gd name="connsiteY26" fmla="*/ 1255059 h 1255059"/>
              <a:gd name="connsiteX27" fmla="*/ 1333948 w 1412837"/>
              <a:gd name="connsiteY27" fmla="*/ 1255059 h 1255059"/>
              <a:gd name="connsiteX28" fmla="*/ 1298089 w 1412837"/>
              <a:gd name="connsiteY28" fmla="*/ 1244301 h 1255059"/>
              <a:gd name="connsiteX29" fmla="*/ 1215614 w 1412837"/>
              <a:gd name="connsiteY29" fmla="*/ 1204857 h 1255059"/>
              <a:gd name="connsiteX30" fmla="*/ 1111623 w 1412837"/>
              <a:gd name="connsiteY30" fmla="*/ 1165412 h 1255059"/>
              <a:gd name="connsiteX31" fmla="*/ 996875 w 1412837"/>
              <a:gd name="connsiteY31" fmla="*/ 1133139 h 1255059"/>
              <a:gd name="connsiteX32" fmla="*/ 896470 w 1412837"/>
              <a:gd name="connsiteY32" fmla="*/ 1111624 h 1255059"/>
              <a:gd name="connsiteX33" fmla="*/ 796066 w 1412837"/>
              <a:gd name="connsiteY33" fmla="*/ 1097280 h 1255059"/>
              <a:gd name="connsiteX34" fmla="*/ 717176 w 1412837"/>
              <a:gd name="connsiteY34" fmla="*/ 1097280 h 1255059"/>
              <a:gd name="connsiteX35" fmla="*/ 573741 w 1412837"/>
              <a:gd name="connsiteY35" fmla="*/ 1097280 h 1255059"/>
              <a:gd name="connsiteX36" fmla="*/ 494851 w 1412837"/>
              <a:gd name="connsiteY36" fmla="*/ 1104452 h 1255059"/>
              <a:gd name="connsiteX37" fmla="*/ 462579 w 1412837"/>
              <a:gd name="connsiteY37" fmla="*/ 1097280 h 1255059"/>
              <a:gd name="connsiteX38" fmla="*/ 448235 w 1412837"/>
              <a:gd name="connsiteY38" fmla="*/ 1093694 h 1255059"/>
              <a:gd name="connsiteX39" fmla="*/ 437477 w 1412837"/>
              <a:gd name="connsiteY39" fmla="*/ 1086522 h 1255059"/>
              <a:gd name="connsiteX40" fmla="*/ 437477 w 1412837"/>
              <a:gd name="connsiteY40" fmla="*/ 1079351 h 1255059"/>
              <a:gd name="connsiteX41" fmla="*/ 444649 w 1412837"/>
              <a:gd name="connsiteY41" fmla="*/ 1065007 h 1255059"/>
              <a:gd name="connsiteX42" fmla="*/ 458993 w 1412837"/>
              <a:gd name="connsiteY42" fmla="*/ 1054250 h 1255059"/>
              <a:gd name="connsiteX43" fmla="*/ 502023 w 1412837"/>
              <a:gd name="connsiteY43" fmla="*/ 1032734 h 1255059"/>
              <a:gd name="connsiteX44" fmla="*/ 623943 w 1412837"/>
              <a:gd name="connsiteY44" fmla="*/ 1004047 h 1255059"/>
              <a:gd name="connsiteX45" fmla="*/ 831924 w 1412837"/>
              <a:gd name="connsiteY45" fmla="*/ 935915 h 1255059"/>
              <a:gd name="connsiteX46" fmla="*/ 961016 w 1412837"/>
              <a:gd name="connsiteY46" fmla="*/ 878541 h 1255059"/>
              <a:gd name="connsiteX47" fmla="*/ 993289 w 1412837"/>
              <a:gd name="connsiteY47" fmla="*/ 857026 h 1255059"/>
              <a:gd name="connsiteX48" fmla="*/ 1011219 w 1412837"/>
              <a:gd name="connsiteY48" fmla="*/ 828339 h 1255059"/>
              <a:gd name="connsiteX49" fmla="*/ 1014804 w 1412837"/>
              <a:gd name="connsiteY49" fmla="*/ 792480 h 1255059"/>
              <a:gd name="connsiteX50" fmla="*/ 1007633 w 1412837"/>
              <a:gd name="connsiteY50" fmla="*/ 763793 h 1255059"/>
              <a:gd name="connsiteX51" fmla="*/ 986117 w 1412837"/>
              <a:gd name="connsiteY51" fmla="*/ 724348 h 1255059"/>
              <a:gd name="connsiteX52" fmla="*/ 957430 w 1412837"/>
              <a:gd name="connsiteY52" fmla="*/ 699247 h 1255059"/>
              <a:gd name="connsiteX53" fmla="*/ 892884 w 1412837"/>
              <a:gd name="connsiteY53" fmla="*/ 652631 h 1255059"/>
              <a:gd name="connsiteX54" fmla="*/ 641873 w 1412837"/>
              <a:gd name="connsiteY54" fmla="*/ 491266 h 1255059"/>
              <a:gd name="connsiteX55" fmla="*/ 398033 w 1412837"/>
              <a:gd name="connsiteY55" fmla="*/ 340659 h 1255059"/>
              <a:gd name="connsiteX56" fmla="*/ 0 w 1412837"/>
              <a:gd name="connsiteY56" fmla="*/ 114748 h 1255059"/>
              <a:gd name="connsiteX0" fmla="*/ 0 w 1412837"/>
              <a:gd name="connsiteY0" fmla="*/ 0 h 1140311"/>
              <a:gd name="connsiteX1" fmla="*/ 322729 w 1412837"/>
              <a:gd name="connsiteY1" fmla="*/ 7172 h 1140311"/>
              <a:gd name="connsiteX2" fmla="*/ 534296 w 1412837"/>
              <a:gd name="connsiteY2" fmla="*/ 129092 h 1140311"/>
              <a:gd name="connsiteX3" fmla="*/ 620357 w 1412837"/>
              <a:gd name="connsiteY3" fmla="*/ 182880 h 1140311"/>
              <a:gd name="connsiteX4" fmla="*/ 652630 w 1412837"/>
              <a:gd name="connsiteY4" fmla="*/ 204396 h 1140311"/>
              <a:gd name="connsiteX5" fmla="*/ 763793 w 1412837"/>
              <a:gd name="connsiteY5" fmla="*/ 268942 h 1140311"/>
              <a:gd name="connsiteX6" fmla="*/ 882127 w 1412837"/>
              <a:gd name="connsiteY6" fmla="*/ 340659 h 1140311"/>
              <a:gd name="connsiteX7" fmla="*/ 1000461 w 1412837"/>
              <a:gd name="connsiteY7" fmla="*/ 419549 h 1140311"/>
              <a:gd name="connsiteX8" fmla="*/ 1047077 w 1412837"/>
              <a:gd name="connsiteY8" fmla="*/ 458993 h 1140311"/>
              <a:gd name="connsiteX9" fmla="*/ 1090108 w 1412837"/>
              <a:gd name="connsiteY9" fmla="*/ 469751 h 1140311"/>
              <a:gd name="connsiteX10" fmla="*/ 1168997 w 1412837"/>
              <a:gd name="connsiteY10" fmla="*/ 487680 h 1140311"/>
              <a:gd name="connsiteX11" fmla="*/ 1233543 w 1412837"/>
              <a:gd name="connsiteY11" fmla="*/ 509196 h 1140311"/>
              <a:gd name="connsiteX12" fmla="*/ 1269402 w 1412837"/>
              <a:gd name="connsiteY12" fmla="*/ 523539 h 1140311"/>
              <a:gd name="connsiteX13" fmla="*/ 1287331 w 1412837"/>
              <a:gd name="connsiteY13" fmla="*/ 534297 h 1140311"/>
              <a:gd name="connsiteX14" fmla="*/ 1294503 w 1412837"/>
              <a:gd name="connsiteY14" fmla="*/ 548640 h 1140311"/>
              <a:gd name="connsiteX15" fmla="*/ 1308847 w 1412837"/>
              <a:gd name="connsiteY15" fmla="*/ 588085 h 1140311"/>
              <a:gd name="connsiteX16" fmla="*/ 1330362 w 1412837"/>
              <a:gd name="connsiteY16" fmla="*/ 656217 h 1140311"/>
              <a:gd name="connsiteX17" fmla="*/ 1359049 w 1412837"/>
              <a:gd name="connsiteY17" fmla="*/ 745864 h 1140311"/>
              <a:gd name="connsiteX18" fmla="*/ 1384150 w 1412837"/>
              <a:gd name="connsiteY18" fmla="*/ 831925 h 1140311"/>
              <a:gd name="connsiteX19" fmla="*/ 1402080 w 1412837"/>
              <a:gd name="connsiteY19" fmla="*/ 914400 h 1140311"/>
              <a:gd name="connsiteX20" fmla="*/ 1412837 w 1412837"/>
              <a:gd name="connsiteY20" fmla="*/ 975360 h 1140311"/>
              <a:gd name="connsiteX21" fmla="*/ 1412837 w 1412837"/>
              <a:gd name="connsiteY21" fmla="*/ 1029149 h 1140311"/>
              <a:gd name="connsiteX22" fmla="*/ 1405666 w 1412837"/>
              <a:gd name="connsiteY22" fmla="*/ 1068593 h 1140311"/>
              <a:gd name="connsiteX23" fmla="*/ 1380564 w 1412837"/>
              <a:gd name="connsiteY23" fmla="*/ 1111624 h 1140311"/>
              <a:gd name="connsiteX24" fmla="*/ 1355463 w 1412837"/>
              <a:gd name="connsiteY24" fmla="*/ 1133139 h 1140311"/>
              <a:gd name="connsiteX25" fmla="*/ 1341120 w 1412837"/>
              <a:gd name="connsiteY25" fmla="*/ 1140311 h 1140311"/>
              <a:gd name="connsiteX26" fmla="*/ 1333948 w 1412837"/>
              <a:gd name="connsiteY26" fmla="*/ 1140311 h 1140311"/>
              <a:gd name="connsiteX27" fmla="*/ 1298089 w 1412837"/>
              <a:gd name="connsiteY27" fmla="*/ 1129553 h 1140311"/>
              <a:gd name="connsiteX28" fmla="*/ 1215614 w 1412837"/>
              <a:gd name="connsiteY28" fmla="*/ 1090109 h 1140311"/>
              <a:gd name="connsiteX29" fmla="*/ 1111623 w 1412837"/>
              <a:gd name="connsiteY29" fmla="*/ 1050664 h 1140311"/>
              <a:gd name="connsiteX30" fmla="*/ 996875 w 1412837"/>
              <a:gd name="connsiteY30" fmla="*/ 1018391 h 1140311"/>
              <a:gd name="connsiteX31" fmla="*/ 896470 w 1412837"/>
              <a:gd name="connsiteY31" fmla="*/ 996876 h 1140311"/>
              <a:gd name="connsiteX32" fmla="*/ 796066 w 1412837"/>
              <a:gd name="connsiteY32" fmla="*/ 982532 h 1140311"/>
              <a:gd name="connsiteX33" fmla="*/ 717176 w 1412837"/>
              <a:gd name="connsiteY33" fmla="*/ 982532 h 1140311"/>
              <a:gd name="connsiteX34" fmla="*/ 573741 w 1412837"/>
              <a:gd name="connsiteY34" fmla="*/ 982532 h 1140311"/>
              <a:gd name="connsiteX35" fmla="*/ 494851 w 1412837"/>
              <a:gd name="connsiteY35" fmla="*/ 989704 h 1140311"/>
              <a:gd name="connsiteX36" fmla="*/ 462579 w 1412837"/>
              <a:gd name="connsiteY36" fmla="*/ 982532 h 1140311"/>
              <a:gd name="connsiteX37" fmla="*/ 448235 w 1412837"/>
              <a:gd name="connsiteY37" fmla="*/ 978946 h 1140311"/>
              <a:gd name="connsiteX38" fmla="*/ 437477 w 1412837"/>
              <a:gd name="connsiteY38" fmla="*/ 971774 h 1140311"/>
              <a:gd name="connsiteX39" fmla="*/ 437477 w 1412837"/>
              <a:gd name="connsiteY39" fmla="*/ 964603 h 1140311"/>
              <a:gd name="connsiteX40" fmla="*/ 444649 w 1412837"/>
              <a:gd name="connsiteY40" fmla="*/ 950259 h 1140311"/>
              <a:gd name="connsiteX41" fmla="*/ 458993 w 1412837"/>
              <a:gd name="connsiteY41" fmla="*/ 939502 h 1140311"/>
              <a:gd name="connsiteX42" fmla="*/ 502023 w 1412837"/>
              <a:gd name="connsiteY42" fmla="*/ 917986 h 1140311"/>
              <a:gd name="connsiteX43" fmla="*/ 623943 w 1412837"/>
              <a:gd name="connsiteY43" fmla="*/ 889299 h 1140311"/>
              <a:gd name="connsiteX44" fmla="*/ 831924 w 1412837"/>
              <a:gd name="connsiteY44" fmla="*/ 821167 h 1140311"/>
              <a:gd name="connsiteX45" fmla="*/ 961016 w 1412837"/>
              <a:gd name="connsiteY45" fmla="*/ 763793 h 1140311"/>
              <a:gd name="connsiteX46" fmla="*/ 993289 w 1412837"/>
              <a:gd name="connsiteY46" fmla="*/ 742278 h 1140311"/>
              <a:gd name="connsiteX47" fmla="*/ 1011219 w 1412837"/>
              <a:gd name="connsiteY47" fmla="*/ 713591 h 1140311"/>
              <a:gd name="connsiteX48" fmla="*/ 1014804 w 1412837"/>
              <a:gd name="connsiteY48" fmla="*/ 677732 h 1140311"/>
              <a:gd name="connsiteX49" fmla="*/ 1007633 w 1412837"/>
              <a:gd name="connsiteY49" fmla="*/ 649045 h 1140311"/>
              <a:gd name="connsiteX50" fmla="*/ 986117 w 1412837"/>
              <a:gd name="connsiteY50" fmla="*/ 609600 h 1140311"/>
              <a:gd name="connsiteX51" fmla="*/ 957430 w 1412837"/>
              <a:gd name="connsiteY51" fmla="*/ 584499 h 1140311"/>
              <a:gd name="connsiteX52" fmla="*/ 892884 w 1412837"/>
              <a:gd name="connsiteY52" fmla="*/ 537883 h 1140311"/>
              <a:gd name="connsiteX53" fmla="*/ 641873 w 1412837"/>
              <a:gd name="connsiteY53" fmla="*/ 376518 h 1140311"/>
              <a:gd name="connsiteX54" fmla="*/ 398033 w 1412837"/>
              <a:gd name="connsiteY54" fmla="*/ 225911 h 1140311"/>
              <a:gd name="connsiteX55" fmla="*/ 0 w 1412837"/>
              <a:gd name="connsiteY55" fmla="*/ 0 h 1140311"/>
              <a:gd name="connsiteX0" fmla="*/ 75304 w 1090108"/>
              <a:gd name="connsiteY0" fmla="*/ 218739 h 1133139"/>
              <a:gd name="connsiteX1" fmla="*/ 0 w 1090108"/>
              <a:gd name="connsiteY1" fmla="*/ 0 h 1133139"/>
              <a:gd name="connsiteX2" fmla="*/ 211567 w 1090108"/>
              <a:gd name="connsiteY2" fmla="*/ 121920 h 1133139"/>
              <a:gd name="connsiteX3" fmla="*/ 297628 w 1090108"/>
              <a:gd name="connsiteY3" fmla="*/ 175708 h 1133139"/>
              <a:gd name="connsiteX4" fmla="*/ 329901 w 1090108"/>
              <a:gd name="connsiteY4" fmla="*/ 197224 h 1133139"/>
              <a:gd name="connsiteX5" fmla="*/ 441064 w 1090108"/>
              <a:gd name="connsiteY5" fmla="*/ 261770 h 1133139"/>
              <a:gd name="connsiteX6" fmla="*/ 559398 w 1090108"/>
              <a:gd name="connsiteY6" fmla="*/ 333487 h 1133139"/>
              <a:gd name="connsiteX7" fmla="*/ 677732 w 1090108"/>
              <a:gd name="connsiteY7" fmla="*/ 412377 h 1133139"/>
              <a:gd name="connsiteX8" fmla="*/ 724348 w 1090108"/>
              <a:gd name="connsiteY8" fmla="*/ 451821 h 1133139"/>
              <a:gd name="connsiteX9" fmla="*/ 767379 w 1090108"/>
              <a:gd name="connsiteY9" fmla="*/ 462579 h 1133139"/>
              <a:gd name="connsiteX10" fmla="*/ 846268 w 1090108"/>
              <a:gd name="connsiteY10" fmla="*/ 480508 h 1133139"/>
              <a:gd name="connsiteX11" fmla="*/ 910814 w 1090108"/>
              <a:gd name="connsiteY11" fmla="*/ 502024 h 1133139"/>
              <a:gd name="connsiteX12" fmla="*/ 946673 w 1090108"/>
              <a:gd name="connsiteY12" fmla="*/ 516367 h 1133139"/>
              <a:gd name="connsiteX13" fmla="*/ 964602 w 1090108"/>
              <a:gd name="connsiteY13" fmla="*/ 527125 h 1133139"/>
              <a:gd name="connsiteX14" fmla="*/ 971774 w 1090108"/>
              <a:gd name="connsiteY14" fmla="*/ 541468 h 1133139"/>
              <a:gd name="connsiteX15" fmla="*/ 986118 w 1090108"/>
              <a:gd name="connsiteY15" fmla="*/ 580913 h 1133139"/>
              <a:gd name="connsiteX16" fmla="*/ 1007633 w 1090108"/>
              <a:gd name="connsiteY16" fmla="*/ 649045 h 1133139"/>
              <a:gd name="connsiteX17" fmla="*/ 1036320 w 1090108"/>
              <a:gd name="connsiteY17" fmla="*/ 738692 h 1133139"/>
              <a:gd name="connsiteX18" fmla="*/ 1061421 w 1090108"/>
              <a:gd name="connsiteY18" fmla="*/ 824753 h 1133139"/>
              <a:gd name="connsiteX19" fmla="*/ 1079351 w 1090108"/>
              <a:gd name="connsiteY19" fmla="*/ 907228 h 1133139"/>
              <a:gd name="connsiteX20" fmla="*/ 1090108 w 1090108"/>
              <a:gd name="connsiteY20" fmla="*/ 968188 h 1133139"/>
              <a:gd name="connsiteX21" fmla="*/ 1090108 w 1090108"/>
              <a:gd name="connsiteY21" fmla="*/ 1021977 h 1133139"/>
              <a:gd name="connsiteX22" fmla="*/ 1082937 w 1090108"/>
              <a:gd name="connsiteY22" fmla="*/ 1061421 h 1133139"/>
              <a:gd name="connsiteX23" fmla="*/ 1057835 w 1090108"/>
              <a:gd name="connsiteY23" fmla="*/ 1104452 h 1133139"/>
              <a:gd name="connsiteX24" fmla="*/ 1032734 w 1090108"/>
              <a:gd name="connsiteY24" fmla="*/ 1125967 h 1133139"/>
              <a:gd name="connsiteX25" fmla="*/ 1018391 w 1090108"/>
              <a:gd name="connsiteY25" fmla="*/ 1133139 h 1133139"/>
              <a:gd name="connsiteX26" fmla="*/ 1011219 w 1090108"/>
              <a:gd name="connsiteY26" fmla="*/ 1133139 h 1133139"/>
              <a:gd name="connsiteX27" fmla="*/ 975360 w 1090108"/>
              <a:gd name="connsiteY27" fmla="*/ 1122381 h 1133139"/>
              <a:gd name="connsiteX28" fmla="*/ 892885 w 1090108"/>
              <a:gd name="connsiteY28" fmla="*/ 1082937 h 1133139"/>
              <a:gd name="connsiteX29" fmla="*/ 788894 w 1090108"/>
              <a:gd name="connsiteY29" fmla="*/ 1043492 h 1133139"/>
              <a:gd name="connsiteX30" fmla="*/ 674146 w 1090108"/>
              <a:gd name="connsiteY30" fmla="*/ 1011219 h 1133139"/>
              <a:gd name="connsiteX31" fmla="*/ 573741 w 1090108"/>
              <a:gd name="connsiteY31" fmla="*/ 989704 h 1133139"/>
              <a:gd name="connsiteX32" fmla="*/ 473337 w 1090108"/>
              <a:gd name="connsiteY32" fmla="*/ 975360 h 1133139"/>
              <a:gd name="connsiteX33" fmla="*/ 394447 w 1090108"/>
              <a:gd name="connsiteY33" fmla="*/ 975360 h 1133139"/>
              <a:gd name="connsiteX34" fmla="*/ 251012 w 1090108"/>
              <a:gd name="connsiteY34" fmla="*/ 975360 h 1133139"/>
              <a:gd name="connsiteX35" fmla="*/ 172122 w 1090108"/>
              <a:gd name="connsiteY35" fmla="*/ 982532 h 1133139"/>
              <a:gd name="connsiteX36" fmla="*/ 139850 w 1090108"/>
              <a:gd name="connsiteY36" fmla="*/ 975360 h 1133139"/>
              <a:gd name="connsiteX37" fmla="*/ 125506 w 1090108"/>
              <a:gd name="connsiteY37" fmla="*/ 971774 h 1133139"/>
              <a:gd name="connsiteX38" fmla="*/ 114748 w 1090108"/>
              <a:gd name="connsiteY38" fmla="*/ 964602 h 1133139"/>
              <a:gd name="connsiteX39" fmla="*/ 114748 w 1090108"/>
              <a:gd name="connsiteY39" fmla="*/ 957431 h 1133139"/>
              <a:gd name="connsiteX40" fmla="*/ 121920 w 1090108"/>
              <a:gd name="connsiteY40" fmla="*/ 943087 h 1133139"/>
              <a:gd name="connsiteX41" fmla="*/ 136264 w 1090108"/>
              <a:gd name="connsiteY41" fmla="*/ 932330 h 1133139"/>
              <a:gd name="connsiteX42" fmla="*/ 179294 w 1090108"/>
              <a:gd name="connsiteY42" fmla="*/ 910814 h 1133139"/>
              <a:gd name="connsiteX43" fmla="*/ 301214 w 1090108"/>
              <a:gd name="connsiteY43" fmla="*/ 882127 h 1133139"/>
              <a:gd name="connsiteX44" fmla="*/ 509195 w 1090108"/>
              <a:gd name="connsiteY44" fmla="*/ 813995 h 1133139"/>
              <a:gd name="connsiteX45" fmla="*/ 638287 w 1090108"/>
              <a:gd name="connsiteY45" fmla="*/ 756621 h 1133139"/>
              <a:gd name="connsiteX46" fmla="*/ 670560 w 1090108"/>
              <a:gd name="connsiteY46" fmla="*/ 735106 h 1133139"/>
              <a:gd name="connsiteX47" fmla="*/ 688490 w 1090108"/>
              <a:gd name="connsiteY47" fmla="*/ 706419 h 1133139"/>
              <a:gd name="connsiteX48" fmla="*/ 692075 w 1090108"/>
              <a:gd name="connsiteY48" fmla="*/ 670560 h 1133139"/>
              <a:gd name="connsiteX49" fmla="*/ 684904 w 1090108"/>
              <a:gd name="connsiteY49" fmla="*/ 641873 h 1133139"/>
              <a:gd name="connsiteX50" fmla="*/ 663388 w 1090108"/>
              <a:gd name="connsiteY50" fmla="*/ 602428 h 1133139"/>
              <a:gd name="connsiteX51" fmla="*/ 634701 w 1090108"/>
              <a:gd name="connsiteY51" fmla="*/ 577327 h 1133139"/>
              <a:gd name="connsiteX52" fmla="*/ 570155 w 1090108"/>
              <a:gd name="connsiteY52" fmla="*/ 530711 h 1133139"/>
              <a:gd name="connsiteX53" fmla="*/ 319144 w 1090108"/>
              <a:gd name="connsiteY53" fmla="*/ 369346 h 1133139"/>
              <a:gd name="connsiteX54" fmla="*/ 75304 w 1090108"/>
              <a:gd name="connsiteY54" fmla="*/ 218739 h 1133139"/>
              <a:gd name="connsiteX0" fmla="*/ 0 w 1014804"/>
              <a:gd name="connsiteY0" fmla="*/ 96819 h 1011219"/>
              <a:gd name="connsiteX1" fmla="*/ 136263 w 1014804"/>
              <a:gd name="connsiteY1" fmla="*/ 0 h 1011219"/>
              <a:gd name="connsiteX2" fmla="*/ 222324 w 1014804"/>
              <a:gd name="connsiteY2" fmla="*/ 53788 h 1011219"/>
              <a:gd name="connsiteX3" fmla="*/ 254597 w 1014804"/>
              <a:gd name="connsiteY3" fmla="*/ 75304 h 1011219"/>
              <a:gd name="connsiteX4" fmla="*/ 365760 w 1014804"/>
              <a:gd name="connsiteY4" fmla="*/ 139850 h 1011219"/>
              <a:gd name="connsiteX5" fmla="*/ 484094 w 1014804"/>
              <a:gd name="connsiteY5" fmla="*/ 211567 h 1011219"/>
              <a:gd name="connsiteX6" fmla="*/ 602428 w 1014804"/>
              <a:gd name="connsiteY6" fmla="*/ 290457 h 1011219"/>
              <a:gd name="connsiteX7" fmla="*/ 649044 w 1014804"/>
              <a:gd name="connsiteY7" fmla="*/ 329901 h 1011219"/>
              <a:gd name="connsiteX8" fmla="*/ 692075 w 1014804"/>
              <a:gd name="connsiteY8" fmla="*/ 340659 h 1011219"/>
              <a:gd name="connsiteX9" fmla="*/ 770964 w 1014804"/>
              <a:gd name="connsiteY9" fmla="*/ 358588 h 1011219"/>
              <a:gd name="connsiteX10" fmla="*/ 835510 w 1014804"/>
              <a:gd name="connsiteY10" fmla="*/ 380104 h 1011219"/>
              <a:gd name="connsiteX11" fmla="*/ 871369 w 1014804"/>
              <a:gd name="connsiteY11" fmla="*/ 394447 h 1011219"/>
              <a:gd name="connsiteX12" fmla="*/ 889298 w 1014804"/>
              <a:gd name="connsiteY12" fmla="*/ 405205 h 1011219"/>
              <a:gd name="connsiteX13" fmla="*/ 896470 w 1014804"/>
              <a:gd name="connsiteY13" fmla="*/ 419548 h 1011219"/>
              <a:gd name="connsiteX14" fmla="*/ 910814 w 1014804"/>
              <a:gd name="connsiteY14" fmla="*/ 458993 h 1011219"/>
              <a:gd name="connsiteX15" fmla="*/ 932329 w 1014804"/>
              <a:gd name="connsiteY15" fmla="*/ 527125 h 1011219"/>
              <a:gd name="connsiteX16" fmla="*/ 961016 w 1014804"/>
              <a:gd name="connsiteY16" fmla="*/ 616772 h 1011219"/>
              <a:gd name="connsiteX17" fmla="*/ 986117 w 1014804"/>
              <a:gd name="connsiteY17" fmla="*/ 702833 h 1011219"/>
              <a:gd name="connsiteX18" fmla="*/ 1004047 w 1014804"/>
              <a:gd name="connsiteY18" fmla="*/ 785308 h 1011219"/>
              <a:gd name="connsiteX19" fmla="*/ 1014804 w 1014804"/>
              <a:gd name="connsiteY19" fmla="*/ 846268 h 1011219"/>
              <a:gd name="connsiteX20" fmla="*/ 1014804 w 1014804"/>
              <a:gd name="connsiteY20" fmla="*/ 900057 h 1011219"/>
              <a:gd name="connsiteX21" fmla="*/ 1007633 w 1014804"/>
              <a:gd name="connsiteY21" fmla="*/ 939501 h 1011219"/>
              <a:gd name="connsiteX22" fmla="*/ 982531 w 1014804"/>
              <a:gd name="connsiteY22" fmla="*/ 982532 h 1011219"/>
              <a:gd name="connsiteX23" fmla="*/ 957430 w 1014804"/>
              <a:gd name="connsiteY23" fmla="*/ 1004047 h 1011219"/>
              <a:gd name="connsiteX24" fmla="*/ 943087 w 1014804"/>
              <a:gd name="connsiteY24" fmla="*/ 1011219 h 1011219"/>
              <a:gd name="connsiteX25" fmla="*/ 935915 w 1014804"/>
              <a:gd name="connsiteY25" fmla="*/ 1011219 h 1011219"/>
              <a:gd name="connsiteX26" fmla="*/ 900056 w 1014804"/>
              <a:gd name="connsiteY26" fmla="*/ 1000461 h 1011219"/>
              <a:gd name="connsiteX27" fmla="*/ 817581 w 1014804"/>
              <a:gd name="connsiteY27" fmla="*/ 961017 h 1011219"/>
              <a:gd name="connsiteX28" fmla="*/ 713590 w 1014804"/>
              <a:gd name="connsiteY28" fmla="*/ 921572 h 1011219"/>
              <a:gd name="connsiteX29" fmla="*/ 598842 w 1014804"/>
              <a:gd name="connsiteY29" fmla="*/ 889299 h 1011219"/>
              <a:gd name="connsiteX30" fmla="*/ 498437 w 1014804"/>
              <a:gd name="connsiteY30" fmla="*/ 867784 h 1011219"/>
              <a:gd name="connsiteX31" fmla="*/ 398033 w 1014804"/>
              <a:gd name="connsiteY31" fmla="*/ 853440 h 1011219"/>
              <a:gd name="connsiteX32" fmla="*/ 319143 w 1014804"/>
              <a:gd name="connsiteY32" fmla="*/ 853440 h 1011219"/>
              <a:gd name="connsiteX33" fmla="*/ 175708 w 1014804"/>
              <a:gd name="connsiteY33" fmla="*/ 853440 h 1011219"/>
              <a:gd name="connsiteX34" fmla="*/ 96818 w 1014804"/>
              <a:gd name="connsiteY34" fmla="*/ 860612 h 1011219"/>
              <a:gd name="connsiteX35" fmla="*/ 64546 w 1014804"/>
              <a:gd name="connsiteY35" fmla="*/ 853440 h 1011219"/>
              <a:gd name="connsiteX36" fmla="*/ 50202 w 1014804"/>
              <a:gd name="connsiteY36" fmla="*/ 849854 h 1011219"/>
              <a:gd name="connsiteX37" fmla="*/ 39444 w 1014804"/>
              <a:gd name="connsiteY37" fmla="*/ 842682 h 1011219"/>
              <a:gd name="connsiteX38" fmla="*/ 39444 w 1014804"/>
              <a:gd name="connsiteY38" fmla="*/ 835511 h 1011219"/>
              <a:gd name="connsiteX39" fmla="*/ 46616 w 1014804"/>
              <a:gd name="connsiteY39" fmla="*/ 821167 h 1011219"/>
              <a:gd name="connsiteX40" fmla="*/ 60960 w 1014804"/>
              <a:gd name="connsiteY40" fmla="*/ 810410 h 1011219"/>
              <a:gd name="connsiteX41" fmla="*/ 103990 w 1014804"/>
              <a:gd name="connsiteY41" fmla="*/ 788894 h 1011219"/>
              <a:gd name="connsiteX42" fmla="*/ 225910 w 1014804"/>
              <a:gd name="connsiteY42" fmla="*/ 760207 h 1011219"/>
              <a:gd name="connsiteX43" fmla="*/ 433891 w 1014804"/>
              <a:gd name="connsiteY43" fmla="*/ 692075 h 1011219"/>
              <a:gd name="connsiteX44" fmla="*/ 562983 w 1014804"/>
              <a:gd name="connsiteY44" fmla="*/ 634701 h 1011219"/>
              <a:gd name="connsiteX45" fmla="*/ 595256 w 1014804"/>
              <a:gd name="connsiteY45" fmla="*/ 613186 h 1011219"/>
              <a:gd name="connsiteX46" fmla="*/ 613186 w 1014804"/>
              <a:gd name="connsiteY46" fmla="*/ 584499 h 1011219"/>
              <a:gd name="connsiteX47" fmla="*/ 616771 w 1014804"/>
              <a:gd name="connsiteY47" fmla="*/ 548640 h 1011219"/>
              <a:gd name="connsiteX48" fmla="*/ 609600 w 1014804"/>
              <a:gd name="connsiteY48" fmla="*/ 519953 h 1011219"/>
              <a:gd name="connsiteX49" fmla="*/ 588084 w 1014804"/>
              <a:gd name="connsiteY49" fmla="*/ 480508 h 1011219"/>
              <a:gd name="connsiteX50" fmla="*/ 559397 w 1014804"/>
              <a:gd name="connsiteY50" fmla="*/ 455407 h 1011219"/>
              <a:gd name="connsiteX51" fmla="*/ 494851 w 1014804"/>
              <a:gd name="connsiteY51" fmla="*/ 408791 h 1011219"/>
              <a:gd name="connsiteX52" fmla="*/ 243840 w 1014804"/>
              <a:gd name="connsiteY52" fmla="*/ 247426 h 1011219"/>
              <a:gd name="connsiteX53" fmla="*/ 0 w 1014804"/>
              <a:gd name="connsiteY53" fmla="*/ 96819 h 1011219"/>
              <a:gd name="connsiteX0" fmla="*/ 204396 w 975360"/>
              <a:gd name="connsiteY0" fmla="*/ 247426 h 1011219"/>
              <a:gd name="connsiteX1" fmla="*/ 96819 w 975360"/>
              <a:gd name="connsiteY1" fmla="*/ 0 h 1011219"/>
              <a:gd name="connsiteX2" fmla="*/ 182880 w 975360"/>
              <a:gd name="connsiteY2" fmla="*/ 53788 h 1011219"/>
              <a:gd name="connsiteX3" fmla="*/ 215153 w 975360"/>
              <a:gd name="connsiteY3" fmla="*/ 75304 h 1011219"/>
              <a:gd name="connsiteX4" fmla="*/ 326316 w 975360"/>
              <a:gd name="connsiteY4" fmla="*/ 139850 h 1011219"/>
              <a:gd name="connsiteX5" fmla="*/ 444650 w 975360"/>
              <a:gd name="connsiteY5" fmla="*/ 211567 h 1011219"/>
              <a:gd name="connsiteX6" fmla="*/ 562984 w 975360"/>
              <a:gd name="connsiteY6" fmla="*/ 290457 h 1011219"/>
              <a:gd name="connsiteX7" fmla="*/ 609600 w 975360"/>
              <a:gd name="connsiteY7" fmla="*/ 329901 h 1011219"/>
              <a:gd name="connsiteX8" fmla="*/ 652631 w 975360"/>
              <a:gd name="connsiteY8" fmla="*/ 340659 h 1011219"/>
              <a:gd name="connsiteX9" fmla="*/ 731520 w 975360"/>
              <a:gd name="connsiteY9" fmla="*/ 358588 h 1011219"/>
              <a:gd name="connsiteX10" fmla="*/ 796066 w 975360"/>
              <a:gd name="connsiteY10" fmla="*/ 380104 h 1011219"/>
              <a:gd name="connsiteX11" fmla="*/ 831925 w 975360"/>
              <a:gd name="connsiteY11" fmla="*/ 394447 h 1011219"/>
              <a:gd name="connsiteX12" fmla="*/ 849854 w 975360"/>
              <a:gd name="connsiteY12" fmla="*/ 405205 h 1011219"/>
              <a:gd name="connsiteX13" fmla="*/ 857026 w 975360"/>
              <a:gd name="connsiteY13" fmla="*/ 419548 h 1011219"/>
              <a:gd name="connsiteX14" fmla="*/ 871370 w 975360"/>
              <a:gd name="connsiteY14" fmla="*/ 458993 h 1011219"/>
              <a:gd name="connsiteX15" fmla="*/ 892885 w 975360"/>
              <a:gd name="connsiteY15" fmla="*/ 527125 h 1011219"/>
              <a:gd name="connsiteX16" fmla="*/ 921572 w 975360"/>
              <a:gd name="connsiteY16" fmla="*/ 616772 h 1011219"/>
              <a:gd name="connsiteX17" fmla="*/ 946673 w 975360"/>
              <a:gd name="connsiteY17" fmla="*/ 702833 h 1011219"/>
              <a:gd name="connsiteX18" fmla="*/ 964603 w 975360"/>
              <a:gd name="connsiteY18" fmla="*/ 785308 h 1011219"/>
              <a:gd name="connsiteX19" fmla="*/ 975360 w 975360"/>
              <a:gd name="connsiteY19" fmla="*/ 846268 h 1011219"/>
              <a:gd name="connsiteX20" fmla="*/ 975360 w 975360"/>
              <a:gd name="connsiteY20" fmla="*/ 900057 h 1011219"/>
              <a:gd name="connsiteX21" fmla="*/ 968189 w 975360"/>
              <a:gd name="connsiteY21" fmla="*/ 939501 h 1011219"/>
              <a:gd name="connsiteX22" fmla="*/ 943087 w 975360"/>
              <a:gd name="connsiteY22" fmla="*/ 982532 h 1011219"/>
              <a:gd name="connsiteX23" fmla="*/ 917986 w 975360"/>
              <a:gd name="connsiteY23" fmla="*/ 1004047 h 1011219"/>
              <a:gd name="connsiteX24" fmla="*/ 903643 w 975360"/>
              <a:gd name="connsiteY24" fmla="*/ 1011219 h 1011219"/>
              <a:gd name="connsiteX25" fmla="*/ 896471 w 975360"/>
              <a:gd name="connsiteY25" fmla="*/ 1011219 h 1011219"/>
              <a:gd name="connsiteX26" fmla="*/ 860612 w 975360"/>
              <a:gd name="connsiteY26" fmla="*/ 1000461 h 1011219"/>
              <a:gd name="connsiteX27" fmla="*/ 778137 w 975360"/>
              <a:gd name="connsiteY27" fmla="*/ 961017 h 1011219"/>
              <a:gd name="connsiteX28" fmla="*/ 674146 w 975360"/>
              <a:gd name="connsiteY28" fmla="*/ 921572 h 1011219"/>
              <a:gd name="connsiteX29" fmla="*/ 559398 w 975360"/>
              <a:gd name="connsiteY29" fmla="*/ 889299 h 1011219"/>
              <a:gd name="connsiteX30" fmla="*/ 458993 w 975360"/>
              <a:gd name="connsiteY30" fmla="*/ 867784 h 1011219"/>
              <a:gd name="connsiteX31" fmla="*/ 358589 w 975360"/>
              <a:gd name="connsiteY31" fmla="*/ 853440 h 1011219"/>
              <a:gd name="connsiteX32" fmla="*/ 279699 w 975360"/>
              <a:gd name="connsiteY32" fmla="*/ 853440 h 1011219"/>
              <a:gd name="connsiteX33" fmla="*/ 136264 w 975360"/>
              <a:gd name="connsiteY33" fmla="*/ 853440 h 1011219"/>
              <a:gd name="connsiteX34" fmla="*/ 57374 w 975360"/>
              <a:gd name="connsiteY34" fmla="*/ 860612 h 1011219"/>
              <a:gd name="connsiteX35" fmla="*/ 25102 w 975360"/>
              <a:gd name="connsiteY35" fmla="*/ 853440 h 1011219"/>
              <a:gd name="connsiteX36" fmla="*/ 10758 w 975360"/>
              <a:gd name="connsiteY36" fmla="*/ 849854 h 1011219"/>
              <a:gd name="connsiteX37" fmla="*/ 0 w 975360"/>
              <a:gd name="connsiteY37" fmla="*/ 842682 h 1011219"/>
              <a:gd name="connsiteX38" fmla="*/ 0 w 975360"/>
              <a:gd name="connsiteY38" fmla="*/ 835511 h 1011219"/>
              <a:gd name="connsiteX39" fmla="*/ 7172 w 975360"/>
              <a:gd name="connsiteY39" fmla="*/ 821167 h 1011219"/>
              <a:gd name="connsiteX40" fmla="*/ 21516 w 975360"/>
              <a:gd name="connsiteY40" fmla="*/ 810410 h 1011219"/>
              <a:gd name="connsiteX41" fmla="*/ 64546 w 975360"/>
              <a:gd name="connsiteY41" fmla="*/ 788894 h 1011219"/>
              <a:gd name="connsiteX42" fmla="*/ 186466 w 975360"/>
              <a:gd name="connsiteY42" fmla="*/ 760207 h 1011219"/>
              <a:gd name="connsiteX43" fmla="*/ 394447 w 975360"/>
              <a:gd name="connsiteY43" fmla="*/ 692075 h 1011219"/>
              <a:gd name="connsiteX44" fmla="*/ 523539 w 975360"/>
              <a:gd name="connsiteY44" fmla="*/ 634701 h 1011219"/>
              <a:gd name="connsiteX45" fmla="*/ 555812 w 975360"/>
              <a:gd name="connsiteY45" fmla="*/ 613186 h 1011219"/>
              <a:gd name="connsiteX46" fmla="*/ 573742 w 975360"/>
              <a:gd name="connsiteY46" fmla="*/ 584499 h 1011219"/>
              <a:gd name="connsiteX47" fmla="*/ 577327 w 975360"/>
              <a:gd name="connsiteY47" fmla="*/ 548640 h 1011219"/>
              <a:gd name="connsiteX48" fmla="*/ 570156 w 975360"/>
              <a:gd name="connsiteY48" fmla="*/ 519953 h 1011219"/>
              <a:gd name="connsiteX49" fmla="*/ 548640 w 975360"/>
              <a:gd name="connsiteY49" fmla="*/ 480508 h 1011219"/>
              <a:gd name="connsiteX50" fmla="*/ 519953 w 975360"/>
              <a:gd name="connsiteY50" fmla="*/ 455407 h 1011219"/>
              <a:gd name="connsiteX51" fmla="*/ 455407 w 975360"/>
              <a:gd name="connsiteY51" fmla="*/ 408791 h 1011219"/>
              <a:gd name="connsiteX52" fmla="*/ 204396 w 975360"/>
              <a:gd name="connsiteY52" fmla="*/ 247426 h 1011219"/>
              <a:gd name="connsiteX0" fmla="*/ 455407 w 975360"/>
              <a:gd name="connsiteY0" fmla="*/ 408791 h 1011219"/>
              <a:gd name="connsiteX1" fmla="*/ 96819 w 975360"/>
              <a:gd name="connsiteY1" fmla="*/ 0 h 1011219"/>
              <a:gd name="connsiteX2" fmla="*/ 182880 w 975360"/>
              <a:gd name="connsiteY2" fmla="*/ 53788 h 1011219"/>
              <a:gd name="connsiteX3" fmla="*/ 215153 w 975360"/>
              <a:gd name="connsiteY3" fmla="*/ 75304 h 1011219"/>
              <a:gd name="connsiteX4" fmla="*/ 326316 w 975360"/>
              <a:gd name="connsiteY4" fmla="*/ 139850 h 1011219"/>
              <a:gd name="connsiteX5" fmla="*/ 444650 w 975360"/>
              <a:gd name="connsiteY5" fmla="*/ 211567 h 1011219"/>
              <a:gd name="connsiteX6" fmla="*/ 562984 w 975360"/>
              <a:gd name="connsiteY6" fmla="*/ 290457 h 1011219"/>
              <a:gd name="connsiteX7" fmla="*/ 609600 w 975360"/>
              <a:gd name="connsiteY7" fmla="*/ 329901 h 1011219"/>
              <a:gd name="connsiteX8" fmla="*/ 652631 w 975360"/>
              <a:gd name="connsiteY8" fmla="*/ 340659 h 1011219"/>
              <a:gd name="connsiteX9" fmla="*/ 731520 w 975360"/>
              <a:gd name="connsiteY9" fmla="*/ 358588 h 1011219"/>
              <a:gd name="connsiteX10" fmla="*/ 796066 w 975360"/>
              <a:gd name="connsiteY10" fmla="*/ 380104 h 1011219"/>
              <a:gd name="connsiteX11" fmla="*/ 831925 w 975360"/>
              <a:gd name="connsiteY11" fmla="*/ 394447 h 1011219"/>
              <a:gd name="connsiteX12" fmla="*/ 849854 w 975360"/>
              <a:gd name="connsiteY12" fmla="*/ 405205 h 1011219"/>
              <a:gd name="connsiteX13" fmla="*/ 857026 w 975360"/>
              <a:gd name="connsiteY13" fmla="*/ 419548 h 1011219"/>
              <a:gd name="connsiteX14" fmla="*/ 871370 w 975360"/>
              <a:gd name="connsiteY14" fmla="*/ 458993 h 1011219"/>
              <a:gd name="connsiteX15" fmla="*/ 892885 w 975360"/>
              <a:gd name="connsiteY15" fmla="*/ 527125 h 1011219"/>
              <a:gd name="connsiteX16" fmla="*/ 921572 w 975360"/>
              <a:gd name="connsiteY16" fmla="*/ 616772 h 1011219"/>
              <a:gd name="connsiteX17" fmla="*/ 946673 w 975360"/>
              <a:gd name="connsiteY17" fmla="*/ 702833 h 1011219"/>
              <a:gd name="connsiteX18" fmla="*/ 964603 w 975360"/>
              <a:gd name="connsiteY18" fmla="*/ 785308 h 1011219"/>
              <a:gd name="connsiteX19" fmla="*/ 975360 w 975360"/>
              <a:gd name="connsiteY19" fmla="*/ 846268 h 1011219"/>
              <a:gd name="connsiteX20" fmla="*/ 975360 w 975360"/>
              <a:gd name="connsiteY20" fmla="*/ 900057 h 1011219"/>
              <a:gd name="connsiteX21" fmla="*/ 968189 w 975360"/>
              <a:gd name="connsiteY21" fmla="*/ 939501 h 1011219"/>
              <a:gd name="connsiteX22" fmla="*/ 943087 w 975360"/>
              <a:gd name="connsiteY22" fmla="*/ 982532 h 1011219"/>
              <a:gd name="connsiteX23" fmla="*/ 917986 w 975360"/>
              <a:gd name="connsiteY23" fmla="*/ 1004047 h 1011219"/>
              <a:gd name="connsiteX24" fmla="*/ 903643 w 975360"/>
              <a:gd name="connsiteY24" fmla="*/ 1011219 h 1011219"/>
              <a:gd name="connsiteX25" fmla="*/ 896471 w 975360"/>
              <a:gd name="connsiteY25" fmla="*/ 1011219 h 1011219"/>
              <a:gd name="connsiteX26" fmla="*/ 860612 w 975360"/>
              <a:gd name="connsiteY26" fmla="*/ 1000461 h 1011219"/>
              <a:gd name="connsiteX27" fmla="*/ 778137 w 975360"/>
              <a:gd name="connsiteY27" fmla="*/ 961017 h 1011219"/>
              <a:gd name="connsiteX28" fmla="*/ 674146 w 975360"/>
              <a:gd name="connsiteY28" fmla="*/ 921572 h 1011219"/>
              <a:gd name="connsiteX29" fmla="*/ 559398 w 975360"/>
              <a:gd name="connsiteY29" fmla="*/ 889299 h 1011219"/>
              <a:gd name="connsiteX30" fmla="*/ 458993 w 975360"/>
              <a:gd name="connsiteY30" fmla="*/ 867784 h 1011219"/>
              <a:gd name="connsiteX31" fmla="*/ 358589 w 975360"/>
              <a:gd name="connsiteY31" fmla="*/ 853440 h 1011219"/>
              <a:gd name="connsiteX32" fmla="*/ 279699 w 975360"/>
              <a:gd name="connsiteY32" fmla="*/ 853440 h 1011219"/>
              <a:gd name="connsiteX33" fmla="*/ 136264 w 975360"/>
              <a:gd name="connsiteY33" fmla="*/ 853440 h 1011219"/>
              <a:gd name="connsiteX34" fmla="*/ 57374 w 975360"/>
              <a:gd name="connsiteY34" fmla="*/ 860612 h 1011219"/>
              <a:gd name="connsiteX35" fmla="*/ 25102 w 975360"/>
              <a:gd name="connsiteY35" fmla="*/ 853440 h 1011219"/>
              <a:gd name="connsiteX36" fmla="*/ 10758 w 975360"/>
              <a:gd name="connsiteY36" fmla="*/ 849854 h 1011219"/>
              <a:gd name="connsiteX37" fmla="*/ 0 w 975360"/>
              <a:gd name="connsiteY37" fmla="*/ 842682 h 1011219"/>
              <a:gd name="connsiteX38" fmla="*/ 0 w 975360"/>
              <a:gd name="connsiteY38" fmla="*/ 835511 h 1011219"/>
              <a:gd name="connsiteX39" fmla="*/ 7172 w 975360"/>
              <a:gd name="connsiteY39" fmla="*/ 821167 h 1011219"/>
              <a:gd name="connsiteX40" fmla="*/ 21516 w 975360"/>
              <a:gd name="connsiteY40" fmla="*/ 810410 h 1011219"/>
              <a:gd name="connsiteX41" fmla="*/ 64546 w 975360"/>
              <a:gd name="connsiteY41" fmla="*/ 788894 h 1011219"/>
              <a:gd name="connsiteX42" fmla="*/ 186466 w 975360"/>
              <a:gd name="connsiteY42" fmla="*/ 760207 h 1011219"/>
              <a:gd name="connsiteX43" fmla="*/ 394447 w 975360"/>
              <a:gd name="connsiteY43" fmla="*/ 692075 h 1011219"/>
              <a:gd name="connsiteX44" fmla="*/ 523539 w 975360"/>
              <a:gd name="connsiteY44" fmla="*/ 634701 h 1011219"/>
              <a:gd name="connsiteX45" fmla="*/ 555812 w 975360"/>
              <a:gd name="connsiteY45" fmla="*/ 613186 h 1011219"/>
              <a:gd name="connsiteX46" fmla="*/ 573742 w 975360"/>
              <a:gd name="connsiteY46" fmla="*/ 584499 h 1011219"/>
              <a:gd name="connsiteX47" fmla="*/ 577327 w 975360"/>
              <a:gd name="connsiteY47" fmla="*/ 548640 h 1011219"/>
              <a:gd name="connsiteX48" fmla="*/ 570156 w 975360"/>
              <a:gd name="connsiteY48" fmla="*/ 519953 h 1011219"/>
              <a:gd name="connsiteX49" fmla="*/ 548640 w 975360"/>
              <a:gd name="connsiteY49" fmla="*/ 480508 h 1011219"/>
              <a:gd name="connsiteX50" fmla="*/ 519953 w 975360"/>
              <a:gd name="connsiteY50" fmla="*/ 455407 h 1011219"/>
              <a:gd name="connsiteX51" fmla="*/ 455407 w 975360"/>
              <a:gd name="connsiteY51" fmla="*/ 408791 h 1011219"/>
              <a:gd name="connsiteX0" fmla="*/ 455407 w 975360"/>
              <a:gd name="connsiteY0" fmla="*/ 355003 h 957431"/>
              <a:gd name="connsiteX1" fmla="*/ 182880 w 975360"/>
              <a:gd name="connsiteY1" fmla="*/ 0 h 957431"/>
              <a:gd name="connsiteX2" fmla="*/ 215153 w 975360"/>
              <a:gd name="connsiteY2" fmla="*/ 21516 h 957431"/>
              <a:gd name="connsiteX3" fmla="*/ 326316 w 975360"/>
              <a:gd name="connsiteY3" fmla="*/ 86062 h 957431"/>
              <a:gd name="connsiteX4" fmla="*/ 444650 w 975360"/>
              <a:gd name="connsiteY4" fmla="*/ 157779 h 957431"/>
              <a:gd name="connsiteX5" fmla="*/ 562984 w 975360"/>
              <a:gd name="connsiteY5" fmla="*/ 236669 h 957431"/>
              <a:gd name="connsiteX6" fmla="*/ 609600 w 975360"/>
              <a:gd name="connsiteY6" fmla="*/ 276113 h 957431"/>
              <a:gd name="connsiteX7" fmla="*/ 652631 w 975360"/>
              <a:gd name="connsiteY7" fmla="*/ 286871 h 957431"/>
              <a:gd name="connsiteX8" fmla="*/ 731520 w 975360"/>
              <a:gd name="connsiteY8" fmla="*/ 304800 h 957431"/>
              <a:gd name="connsiteX9" fmla="*/ 796066 w 975360"/>
              <a:gd name="connsiteY9" fmla="*/ 326316 h 957431"/>
              <a:gd name="connsiteX10" fmla="*/ 831925 w 975360"/>
              <a:gd name="connsiteY10" fmla="*/ 340659 h 957431"/>
              <a:gd name="connsiteX11" fmla="*/ 849854 w 975360"/>
              <a:gd name="connsiteY11" fmla="*/ 351417 h 957431"/>
              <a:gd name="connsiteX12" fmla="*/ 857026 w 975360"/>
              <a:gd name="connsiteY12" fmla="*/ 365760 h 957431"/>
              <a:gd name="connsiteX13" fmla="*/ 871370 w 975360"/>
              <a:gd name="connsiteY13" fmla="*/ 405205 h 957431"/>
              <a:gd name="connsiteX14" fmla="*/ 892885 w 975360"/>
              <a:gd name="connsiteY14" fmla="*/ 473337 h 957431"/>
              <a:gd name="connsiteX15" fmla="*/ 921572 w 975360"/>
              <a:gd name="connsiteY15" fmla="*/ 562984 h 957431"/>
              <a:gd name="connsiteX16" fmla="*/ 946673 w 975360"/>
              <a:gd name="connsiteY16" fmla="*/ 649045 h 957431"/>
              <a:gd name="connsiteX17" fmla="*/ 964603 w 975360"/>
              <a:gd name="connsiteY17" fmla="*/ 731520 h 957431"/>
              <a:gd name="connsiteX18" fmla="*/ 975360 w 975360"/>
              <a:gd name="connsiteY18" fmla="*/ 792480 h 957431"/>
              <a:gd name="connsiteX19" fmla="*/ 975360 w 975360"/>
              <a:gd name="connsiteY19" fmla="*/ 846269 h 957431"/>
              <a:gd name="connsiteX20" fmla="*/ 968189 w 975360"/>
              <a:gd name="connsiteY20" fmla="*/ 885713 h 957431"/>
              <a:gd name="connsiteX21" fmla="*/ 943087 w 975360"/>
              <a:gd name="connsiteY21" fmla="*/ 928744 h 957431"/>
              <a:gd name="connsiteX22" fmla="*/ 917986 w 975360"/>
              <a:gd name="connsiteY22" fmla="*/ 950259 h 957431"/>
              <a:gd name="connsiteX23" fmla="*/ 903643 w 975360"/>
              <a:gd name="connsiteY23" fmla="*/ 957431 h 957431"/>
              <a:gd name="connsiteX24" fmla="*/ 896471 w 975360"/>
              <a:gd name="connsiteY24" fmla="*/ 957431 h 957431"/>
              <a:gd name="connsiteX25" fmla="*/ 860612 w 975360"/>
              <a:gd name="connsiteY25" fmla="*/ 946673 h 957431"/>
              <a:gd name="connsiteX26" fmla="*/ 778137 w 975360"/>
              <a:gd name="connsiteY26" fmla="*/ 907229 h 957431"/>
              <a:gd name="connsiteX27" fmla="*/ 674146 w 975360"/>
              <a:gd name="connsiteY27" fmla="*/ 867784 h 957431"/>
              <a:gd name="connsiteX28" fmla="*/ 559398 w 975360"/>
              <a:gd name="connsiteY28" fmla="*/ 835511 h 957431"/>
              <a:gd name="connsiteX29" fmla="*/ 458993 w 975360"/>
              <a:gd name="connsiteY29" fmla="*/ 813996 h 957431"/>
              <a:gd name="connsiteX30" fmla="*/ 358589 w 975360"/>
              <a:gd name="connsiteY30" fmla="*/ 799652 h 957431"/>
              <a:gd name="connsiteX31" fmla="*/ 279699 w 975360"/>
              <a:gd name="connsiteY31" fmla="*/ 799652 h 957431"/>
              <a:gd name="connsiteX32" fmla="*/ 136264 w 975360"/>
              <a:gd name="connsiteY32" fmla="*/ 799652 h 957431"/>
              <a:gd name="connsiteX33" fmla="*/ 57374 w 975360"/>
              <a:gd name="connsiteY33" fmla="*/ 806824 h 957431"/>
              <a:gd name="connsiteX34" fmla="*/ 25102 w 975360"/>
              <a:gd name="connsiteY34" fmla="*/ 799652 h 957431"/>
              <a:gd name="connsiteX35" fmla="*/ 10758 w 975360"/>
              <a:gd name="connsiteY35" fmla="*/ 796066 h 957431"/>
              <a:gd name="connsiteX36" fmla="*/ 0 w 975360"/>
              <a:gd name="connsiteY36" fmla="*/ 788894 h 957431"/>
              <a:gd name="connsiteX37" fmla="*/ 0 w 975360"/>
              <a:gd name="connsiteY37" fmla="*/ 781723 h 957431"/>
              <a:gd name="connsiteX38" fmla="*/ 7172 w 975360"/>
              <a:gd name="connsiteY38" fmla="*/ 767379 h 957431"/>
              <a:gd name="connsiteX39" fmla="*/ 21516 w 975360"/>
              <a:gd name="connsiteY39" fmla="*/ 756622 h 957431"/>
              <a:gd name="connsiteX40" fmla="*/ 64546 w 975360"/>
              <a:gd name="connsiteY40" fmla="*/ 735106 h 957431"/>
              <a:gd name="connsiteX41" fmla="*/ 186466 w 975360"/>
              <a:gd name="connsiteY41" fmla="*/ 706419 h 957431"/>
              <a:gd name="connsiteX42" fmla="*/ 394447 w 975360"/>
              <a:gd name="connsiteY42" fmla="*/ 638287 h 957431"/>
              <a:gd name="connsiteX43" fmla="*/ 523539 w 975360"/>
              <a:gd name="connsiteY43" fmla="*/ 580913 h 957431"/>
              <a:gd name="connsiteX44" fmla="*/ 555812 w 975360"/>
              <a:gd name="connsiteY44" fmla="*/ 559398 h 957431"/>
              <a:gd name="connsiteX45" fmla="*/ 573742 w 975360"/>
              <a:gd name="connsiteY45" fmla="*/ 530711 h 957431"/>
              <a:gd name="connsiteX46" fmla="*/ 577327 w 975360"/>
              <a:gd name="connsiteY46" fmla="*/ 494852 h 957431"/>
              <a:gd name="connsiteX47" fmla="*/ 570156 w 975360"/>
              <a:gd name="connsiteY47" fmla="*/ 466165 h 957431"/>
              <a:gd name="connsiteX48" fmla="*/ 548640 w 975360"/>
              <a:gd name="connsiteY48" fmla="*/ 426720 h 957431"/>
              <a:gd name="connsiteX49" fmla="*/ 519953 w 975360"/>
              <a:gd name="connsiteY49" fmla="*/ 401619 h 957431"/>
              <a:gd name="connsiteX50" fmla="*/ 455407 w 975360"/>
              <a:gd name="connsiteY50" fmla="*/ 355003 h 957431"/>
              <a:gd name="connsiteX0" fmla="*/ 455407 w 975360"/>
              <a:gd name="connsiteY0" fmla="*/ 333487 h 935915"/>
              <a:gd name="connsiteX1" fmla="*/ 215153 w 975360"/>
              <a:gd name="connsiteY1" fmla="*/ 0 h 935915"/>
              <a:gd name="connsiteX2" fmla="*/ 326316 w 975360"/>
              <a:gd name="connsiteY2" fmla="*/ 64546 h 935915"/>
              <a:gd name="connsiteX3" fmla="*/ 444650 w 975360"/>
              <a:gd name="connsiteY3" fmla="*/ 136263 h 935915"/>
              <a:gd name="connsiteX4" fmla="*/ 562984 w 975360"/>
              <a:gd name="connsiteY4" fmla="*/ 215153 h 935915"/>
              <a:gd name="connsiteX5" fmla="*/ 609600 w 975360"/>
              <a:gd name="connsiteY5" fmla="*/ 254597 h 935915"/>
              <a:gd name="connsiteX6" fmla="*/ 652631 w 975360"/>
              <a:gd name="connsiteY6" fmla="*/ 265355 h 935915"/>
              <a:gd name="connsiteX7" fmla="*/ 731520 w 975360"/>
              <a:gd name="connsiteY7" fmla="*/ 283284 h 935915"/>
              <a:gd name="connsiteX8" fmla="*/ 796066 w 975360"/>
              <a:gd name="connsiteY8" fmla="*/ 304800 h 935915"/>
              <a:gd name="connsiteX9" fmla="*/ 831925 w 975360"/>
              <a:gd name="connsiteY9" fmla="*/ 319143 h 935915"/>
              <a:gd name="connsiteX10" fmla="*/ 849854 w 975360"/>
              <a:gd name="connsiteY10" fmla="*/ 329901 h 935915"/>
              <a:gd name="connsiteX11" fmla="*/ 857026 w 975360"/>
              <a:gd name="connsiteY11" fmla="*/ 344244 h 935915"/>
              <a:gd name="connsiteX12" fmla="*/ 871370 w 975360"/>
              <a:gd name="connsiteY12" fmla="*/ 383689 h 935915"/>
              <a:gd name="connsiteX13" fmla="*/ 892885 w 975360"/>
              <a:gd name="connsiteY13" fmla="*/ 451821 h 935915"/>
              <a:gd name="connsiteX14" fmla="*/ 921572 w 975360"/>
              <a:gd name="connsiteY14" fmla="*/ 541468 h 935915"/>
              <a:gd name="connsiteX15" fmla="*/ 946673 w 975360"/>
              <a:gd name="connsiteY15" fmla="*/ 627529 h 935915"/>
              <a:gd name="connsiteX16" fmla="*/ 964603 w 975360"/>
              <a:gd name="connsiteY16" fmla="*/ 710004 h 935915"/>
              <a:gd name="connsiteX17" fmla="*/ 975360 w 975360"/>
              <a:gd name="connsiteY17" fmla="*/ 770964 h 935915"/>
              <a:gd name="connsiteX18" fmla="*/ 975360 w 975360"/>
              <a:gd name="connsiteY18" fmla="*/ 824753 h 935915"/>
              <a:gd name="connsiteX19" fmla="*/ 968189 w 975360"/>
              <a:gd name="connsiteY19" fmla="*/ 864197 h 935915"/>
              <a:gd name="connsiteX20" fmla="*/ 943087 w 975360"/>
              <a:gd name="connsiteY20" fmla="*/ 907228 h 935915"/>
              <a:gd name="connsiteX21" fmla="*/ 917986 w 975360"/>
              <a:gd name="connsiteY21" fmla="*/ 928743 h 935915"/>
              <a:gd name="connsiteX22" fmla="*/ 903643 w 975360"/>
              <a:gd name="connsiteY22" fmla="*/ 935915 h 935915"/>
              <a:gd name="connsiteX23" fmla="*/ 896471 w 975360"/>
              <a:gd name="connsiteY23" fmla="*/ 935915 h 935915"/>
              <a:gd name="connsiteX24" fmla="*/ 860612 w 975360"/>
              <a:gd name="connsiteY24" fmla="*/ 925157 h 935915"/>
              <a:gd name="connsiteX25" fmla="*/ 778137 w 975360"/>
              <a:gd name="connsiteY25" fmla="*/ 885713 h 935915"/>
              <a:gd name="connsiteX26" fmla="*/ 674146 w 975360"/>
              <a:gd name="connsiteY26" fmla="*/ 846268 h 935915"/>
              <a:gd name="connsiteX27" fmla="*/ 559398 w 975360"/>
              <a:gd name="connsiteY27" fmla="*/ 813995 h 935915"/>
              <a:gd name="connsiteX28" fmla="*/ 458993 w 975360"/>
              <a:gd name="connsiteY28" fmla="*/ 792480 h 935915"/>
              <a:gd name="connsiteX29" fmla="*/ 358589 w 975360"/>
              <a:gd name="connsiteY29" fmla="*/ 778136 h 935915"/>
              <a:gd name="connsiteX30" fmla="*/ 279699 w 975360"/>
              <a:gd name="connsiteY30" fmla="*/ 778136 h 935915"/>
              <a:gd name="connsiteX31" fmla="*/ 136264 w 975360"/>
              <a:gd name="connsiteY31" fmla="*/ 778136 h 935915"/>
              <a:gd name="connsiteX32" fmla="*/ 57374 w 975360"/>
              <a:gd name="connsiteY32" fmla="*/ 785308 h 935915"/>
              <a:gd name="connsiteX33" fmla="*/ 25102 w 975360"/>
              <a:gd name="connsiteY33" fmla="*/ 778136 h 935915"/>
              <a:gd name="connsiteX34" fmla="*/ 10758 w 975360"/>
              <a:gd name="connsiteY34" fmla="*/ 774550 h 935915"/>
              <a:gd name="connsiteX35" fmla="*/ 0 w 975360"/>
              <a:gd name="connsiteY35" fmla="*/ 767378 h 935915"/>
              <a:gd name="connsiteX36" fmla="*/ 0 w 975360"/>
              <a:gd name="connsiteY36" fmla="*/ 760207 h 935915"/>
              <a:gd name="connsiteX37" fmla="*/ 7172 w 975360"/>
              <a:gd name="connsiteY37" fmla="*/ 745863 h 935915"/>
              <a:gd name="connsiteX38" fmla="*/ 21516 w 975360"/>
              <a:gd name="connsiteY38" fmla="*/ 735106 h 935915"/>
              <a:gd name="connsiteX39" fmla="*/ 64546 w 975360"/>
              <a:gd name="connsiteY39" fmla="*/ 713590 h 935915"/>
              <a:gd name="connsiteX40" fmla="*/ 186466 w 975360"/>
              <a:gd name="connsiteY40" fmla="*/ 684903 h 935915"/>
              <a:gd name="connsiteX41" fmla="*/ 394447 w 975360"/>
              <a:gd name="connsiteY41" fmla="*/ 616771 h 935915"/>
              <a:gd name="connsiteX42" fmla="*/ 523539 w 975360"/>
              <a:gd name="connsiteY42" fmla="*/ 559397 h 935915"/>
              <a:gd name="connsiteX43" fmla="*/ 555812 w 975360"/>
              <a:gd name="connsiteY43" fmla="*/ 537882 h 935915"/>
              <a:gd name="connsiteX44" fmla="*/ 573742 w 975360"/>
              <a:gd name="connsiteY44" fmla="*/ 509195 h 935915"/>
              <a:gd name="connsiteX45" fmla="*/ 577327 w 975360"/>
              <a:gd name="connsiteY45" fmla="*/ 473336 h 935915"/>
              <a:gd name="connsiteX46" fmla="*/ 570156 w 975360"/>
              <a:gd name="connsiteY46" fmla="*/ 444649 h 935915"/>
              <a:gd name="connsiteX47" fmla="*/ 548640 w 975360"/>
              <a:gd name="connsiteY47" fmla="*/ 405204 h 935915"/>
              <a:gd name="connsiteX48" fmla="*/ 519953 w 975360"/>
              <a:gd name="connsiteY48" fmla="*/ 380103 h 935915"/>
              <a:gd name="connsiteX49" fmla="*/ 455407 w 975360"/>
              <a:gd name="connsiteY49" fmla="*/ 333487 h 935915"/>
              <a:gd name="connsiteX0" fmla="*/ 455407 w 975360"/>
              <a:gd name="connsiteY0" fmla="*/ 268941 h 871369"/>
              <a:gd name="connsiteX1" fmla="*/ 326316 w 975360"/>
              <a:gd name="connsiteY1" fmla="*/ 0 h 871369"/>
              <a:gd name="connsiteX2" fmla="*/ 444650 w 975360"/>
              <a:gd name="connsiteY2" fmla="*/ 71717 h 871369"/>
              <a:gd name="connsiteX3" fmla="*/ 562984 w 975360"/>
              <a:gd name="connsiteY3" fmla="*/ 150607 h 871369"/>
              <a:gd name="connsiteX4" fmla="*/ 609600 w 975360"/>
              <a:gd name="connsiteY4" fmla="*/ 190051 h 871369"/>
              <a:gd name="connsiteX5" fmla="*/ 652631 w 975360"/>
              <a:gd name="connsiteY5" fmla="*/ 200809 h 871369"/>
              <a:gd name="connsiteX6" fmla="*/ 731520 w 975360"/>
              <a:gd name="connsiteY6" fmla="*/ 218738 h 871369"/>
              <a:gd name="connsiteX7" fmla="*/ 796066 w 975360"/>
              <a:gd name="connsiteY7" fmla="*/ 240254 h 871369"/>
              <a:gd name="connsiteX8" fmla="*/ 831925 w 975360"/>
              <a:gd name="connsiteY8" fmla="*/ 254597 h 871369"/>
              <a:gd name="connsiteX9" fmla="*/ 849854 w 975360"/>
              <a:gd name="connsiteY9" fmla="*/ 265355 h 871369"/>
              <a:gd name="connsiteX10" fmla="*/ 857026 w 975360"/>
              <a:gd name="connsiteY10" fmla="*/ 279698 h 871369"/>
              <a:gd name="connsiteX11" fmla="*/ 871370 w 975360"/>
              <a:gd name="connsiteY11" fmla="*/ 319143 h 871369"/>
              <a:gd name="connsiteX12" fmla="*/ 892885 w 975360"/>
              <a:gd name="connsiteY12" fmla="*/ 387275 h 871369"/>
              <a:gd name="connsiteX13" fmla="*/ 921572 w 975360"/>
              <a:gd name="connsiteY13" fmla="*/ 476922 h 871369"/>
              <a:gd name="connsiteX14" fmla="*/ 946673 w 975360"/>
              <a:gd name="connsiteY14" fmla="*/ 562983 h 871369"/>
              <a:gd name="connsiteX15" fmla="*/ 964603 w 975360"/>
              <a:gd name="connsiteY15" fmla="*/ 645458 h 871369"/>
              <a:gd name="connsiteX16" fmla="*/ 975360 w 975360"/>
              <a:gd name="connsiteY16" fmla="*/ 706418 h 871369"/>
              <a:gd name="connsiteX17" fmla="*/ 975360 w 975360"/>
              <a:gd name="connsiteY17" fmla="*/ 760207 h 871369"/>
              <a:gd name="connsiteX18" fmla="*/ 968189 w 975360"/>
              <a:gd name="connsiteY18" fmla="*/ 799651 h 871369"/>
              <a:gd name="connsiteX19" fmla="*/ 943087 w 975360"/>
              <a:gd name="connsiteY19" fmla="*/ 842682 h 871369"/>
              <a:gd name="connsiteX20" fmla="*/ 917986 w 975360"/>
              <a:gd name="connsiteY20" fmla="*/ 864197 h 871369"/>
              <a:gd name="connsiteX21" fmla="*/ 903643 w 975360"/>
              <a:gd name="connsiteY21" fmla="*/ 871369 h 871369"/>
              <a:gd name="connsiteX22" fmla="*/ 896471 w 975360"/>
              <a:gd name="connsiteY22" fmla="*/ 871369 h 871369"/>
              <a:gd name="connsiteX23" fmla="*/ 860612 w 975360"/>
              <a:gd name="connsiteY23" fmla="*/ 860611 h 871369"/>
              <a:gd name="connsiteX24" fmla="*/ 778137 w 975360"/>
              <a:gd name="connsiteY24" fmla="*/ 821167 h 871369"/>
              <a:gd name="connsiteX25" fmla="*/ 674146 w 975360"/>
              <a:gd name="connsiteY25" fmla="*/ 781722 h 871369"/>
              <a:gd name="connsiteX26" fmla="*/ 559398 w 975360"/>
              <a:gd name="connsiteY26" fmla="*/ 749449 h 871369"/>
              <a:gd name="connsiteX27" fmla="*/ 458993 w 975360"/>
              <a:gd name="connsiteY27" fmla="*/ 727934 h 871369"/>
              <a:gd name="connsiteX28" fmla="*/ 358589 w 975360"/>
              <a:gd name="connsiteY28" fmla="*/ 713590 h 871369"/>
              <a:gd name="connsiteX29" fmla="*/ 279699 w 975360"/>
              <a:gd name="connsiteY29" fmla="*/ 713590 h 871369"/>
              <a:gd name="connsiteX30" fmla="*/ 136264 w 975360"/>
              <a:gd name="connsiteY30" fmla="*/ 713590 h 871369"/>
              <a:gd name="connsiteX31" fmla="*/ 57374 w 975360"/>
              <a:gd name="connsiteY31" fmla="*/ 720762 h 871369"/>
              <a:gd name="connsiteX32" fmla="*/ 25102 w 975360"/>
              <a:gd name="connsiteY32" fmla="*/ 713590 h 871369"/>
              <a:gd name="connsiteX33" fmla="*/ 10758 w 975360"/>
              <a:gd name="connsiteY33" fmla="*/ 710004 h 871369"/>
              <a:gd name="connsiteX34" fmla="*/ 0 w 975360"/>
              <a:gd name="connsiteY34" fmla="*/ 702832 h 871369"/>
              <a:gd name="connsiteX35" fmla="*/ 0 w 975360"/>
              <a:gd name="connsiteY35" fmla="*/ 695661 h 871369"/>
              <a:gd name="connsiteX36" fmla="*/ 7172 w 975360"/>
              <a:gd name="connsiteY36" fmla="*/ 681317 h 871369"/>
              <a:gd name="connsiteX37" fmla="*/ 21516 w 975360"/>
              <a:gd name="connsiteY37" fmla="*/ 670560 h 871369"/>
              <a:gd name="connsiteX38" fmla="*/ 64546 w 975360"/>
              <a:gd name="connsiteY38" fmla="*/ 649044 h 871369"/>
              <a:gd name="connsiteX39" fmla="*/ 186466 w 975360"/>
              <a:gd name="connsiteY39" fmla="*/ 620357 h 871369"/>
              <a:gd name="connsiteX40" fmla="*/ 394447 w 975360"/>
              <a:gd name="connsiteY40" fmla="*/ 552225 h 871369"/>
              <a:gd name="connsiteX41" fmla="*/ 523539 w 975360"/>
              <a:gd name="connsiteY41" fmla="*/ 494851 h 871369"/>
              <a:gd name="connsiteX42" fmla="*/ 555812 w 975360"/>
              <a:gd name="connsiteY42" fmla="*/ 473336 h 871369"/>
              <a:gd name="connsiteX43" fmla="*/ 573742 w 975360"/>
              <a:gd name="connsiteY43" fmla="*/ 444649 h 871369"/>
              <a:gd name="connsiteX44" fmla="*/ 577327 w 975360"/>
              <a:gd name="connsiteY44" fmla="*/ 408790 h 871369"/>
              <a:gd name="connsiteX45" fmla="*/ 570156 w 975360"/>
              <a:gd name="connsiteY45" fmla="*/ 380103 h 871369"/>
              <a:gd name="connsiteX46" fmla="*/ 548640 w 975360"/>
              <a:gd name="connsiteY46" fmla="*/ 340658 h 871369"/>
              <a:gd name="connsiteX47" fmla="*/ 519953 w 975360"/>
              <a:gd name="connsiteY47" fmla="*/ 315557 h 871369"/>
              <a:gd name="connsiteX48" fmla="*/ 455407 w 975360"/>
              <a:gd name="connsiteY48" fmla="*/ 268941 h 871369"/>
              <a:gd name="connsiteX0" fmla="*/ 455407 w 975360"/>
              <a:gd name="connsiteY0" fmla="*/ 197224 h 799652"/>
              <a:gd name="connsiteX1" fmla="*/ 444650 w 975360"/>
              <a:gd name="connsiteY1" fmla="*/ 0 h 799652"/>
              <a:gd name="connsiteX2" fmla="*/ 562984 w 975360"/>
              <a:gd name="connsiteY2" fmla="*/ 78890 h 799652"/>
              <a:gd name="connsiteX3" fmla="*/ 609600 w 975360"/>
              <a:gd name="connsiteY3" fmla="*/ 118334 h 799652"/>
              <a:gd name="connsiteX4" fmla="*/ 652631 w 975360"/>
              <a:gd name="connsiteY4" fmla="*/ 129092 h 799652"/>
              <a:gd name="connsiteX5" fmla="*/ 731520 w 975360"/>
              <a:gd name="connsiteY5" fmla="*/ 147021 h 799652"/>
              <a:gd name="connsiteX6" fmla="*/ 796066 w 975360"/>
              <a:gd name="connsiteY6" fmla="*/ 168537 h 799652"/>
              <a:gd name="connsiteX7" fmla="*/ 831925 w 975360"/>
              <a:gd name="connsiteY7" fmla="*/ 182880 h 799652"/>
              <a:gd name="connsiteX8" fmla="*/ 849854 w 975360"/>
              <a:gd name="connsiteY8" fmla="*/ 193638 h 799652"/>
              <a:gd name="connsiteX9" fmla="*/ 857026 w 975360"/>
              <a:gd name="connsiteY9" fmla="*/ 207981 h 799652"/>
              <a:gd name="connsiteX10" fmla="*/ 871370 w 975360"/>
              <a:gd name="connsiteY10" fmla="*/ 247426 h 799652"/>
              <a:gd name="connsiteX11" fmla="*/ 892885 w 975360"/>
              <a:gd name="connsiteY11" fmla="*/ 315558 h 799652"/>
              <a:gd name="connsiteX12" fmla="*/ 921572 w 975360"/>
              <a:gd name="connsiteY12" fmla="*/ 405205 h 799652"/>
              <a:gd name="connsiteX13" fmla="*/ 946673 w 975360"/>
              <a:gd name="connsiteY13" fmla="*/ 491266 h 799652"/>
              <a:gd name="connsiteX14" fmla="*/ 964603 w 975360"/>
              <a:gd name="connsiteY14" fmla="*/ 573741 h 799652"/>
              <a:gd name="connsiteX15" fmla="*/ 975360 w 975360"/>
              <a:gd name="connsiteY15" fmla="*/ 634701 h 799652"/>
              <a:gd name="connsiteX16" fmla="*/ 975360 w 975360"/>
              <a:gd name="connsiteY16" fmla="*/ 688490 h 799652"/>
              <a:gd name="connsiteX17" fmla="*/ 968189 w 975360"/>
              <a:gd name="connsiteY17" fmla="*/ 727934 h 799652"/>
              <a:gd name="connsiteX18" fmla="*/ 943087 w 975360"/>
              <a:gd name="connsiteY18" fmla="*/ 770965 h 799652"/>
              <a:gd name="connsiteX19" fmla="*/ 917986 w 975360"/>
              <a:gd name="connsiteY19" fmla="*/ 792480 h 799652"/>
              <a:gd name="connsiteX20" fmla="*/ 903643 w 975360"/>
              <a:gd name="connsiteY20" fmla="*/ 799652 h 799652"/>
              <a:gd name="connsiteX21" fmla="*/ 896471 w 975360"/>
              <a:gd name="connsiteY21" fmla="*/ 799652 h 799652"/>
              <a:gd name="connsiteX22" fmla="*/ 860612 w 975360"/>
              <a:gd name="connsiteY22" fmla="*/ 788894 h 799652"/>
              <a:gd name="connsiteX23" fmla="*/ 778137 w 975360"/>
              <a:gd name="connsiteY23" fmla="*/ 749450 h 799652"/>
              <a:gd name="connsiteX24" fmla="*/ 674146 w 975360"/>
              <a:gd name="connsiteY24" fmla="*/ 710005 h 799652"/>
              <a:gd name="connsiteX25" fmla="*/ 559398 w 975360"/>
              <a:gd name="connsiteY25" fmla="*/ 677732 h 799652"/>
              <a:gd name="connsiteX26" fmla="*/ 458993 w 975360"/>
              <a:gd name="connsiteY26" fmla="*/ 656217 h 799652"/>
              <a:gd name="connsiteX27" fmla="*/ 358589 w 975360"/>
              <a:gd name="connsiteY27" fmla="*/ 641873 h 799652"/>
              <a:gd name="connsiteX28" fmla="*/ 279699 w 975360"/>
              <a:gd name="connsiteY28" fmla="*/ 641873 h 799652"/>
              <a:gd name="connsiteX29" fmla="*/ 136264 w 975360"/>
              <a:gd name="connsiteY29" fmla="*/ 641873 h 799652"/>
              <a:gd name="connsiteX30" fmla="*/ 57374 w 975360"/>
              <a:gd name="connsiteY30" fmla="*/ 649045 h 799652"/>
              <a:gd name="connsiteX31" fmla="*/ 25102 w 975360"/>
              <a:gd name="connsiteY31" fmla="*/ 641873 h 799652"/>
              <a:gd name="connsiteX32" fmla="*/ 10758 w 975360"/>
              <a:gd name="connsiteY32" fmla="*/ 638287 h 799652"/>
              <a:gd name="connsiteX33" fmla="*/ 0 w 975360"/>
              <a:gd name="connsiteY33" fmla="*/ 631115 h 799652"/>
              <a:gd name="connsiteX34" fmla="*/ 0 w 975360"/>
              <a:gd name="connsiteY34" fmla="*/ 623944 h 799652"/>
              <a:gd name="connsiteX35" fmla="*/ 7172 w 975360"/>
              <a:gd name="connsiteY35" fmla="*/ 609600 h 799652"/>
              <a:gd name="connsiteX36" fmla="*/ 21516 w 975360"/>
              <a:gd name="connsiteY36" fmla="*/ 598843 h 799652"/>
              <a:gd name="connsiteX37" fmla="*/ 64546 w 975360"/>
              <a:gd name="connsiteY37" fmla="*/ 577327 h 799652"/>
              <a:gd name="connsiteX38" fmla="*/ 186466 w 975360"/>
              <a:gd name="connsiteY38" fmla="*/ 548640 h 799652"/>
              <a:gd name="connsiteX39" fmla="*/ 394447 w 975360"/>
              <a:gd name="connsiteY39" fmla="*/ 480508 h 799652"/>
              <a:gd name="connsiteX40" fmla="*/ 523539 w 975360"/>
              <a:gd name="connsiteY40" fmla="*/ 423134 h 799652"/>
              <a:gd name="connsiteX41" fmla="*/ 555812 w 975360"/>
              <a:gd name="connsiteY41" fmla="*/ 401619 h 799652"/>
              <a:gd name="connsiteX42" fmla="*/ 573742 w 975360"/>
              <a:gd name="connsiteY42" fmla="*/ 372932 h 799652"/>
              <a:gd name="connsiteX43" fmla="*/ 577327 w 975360"/>
              <a:gd name="connsiteY43" fmla="*/ 337073 h 799652"/>
              <a:gd name="connsiteX44" fmla="*/ 570156 w 975360"/>
              <a:gd name="connsiteY44" fmla="*/ 308386 h 799652"/>
              <a:gd name="connsiteX45" fmla="*/ 548640 w 975360"/>
              <a:gd name="connsiteY45" fmla="*/ 268941 h 799652"/>
              <a:gd name="connsiteX46" fmla="*/ 519953 w 975360"/>
              <a:gd name="connsiteY46" fmla="*/ 243840 h 799652"/>
              <a:gd name="connsiteX47" fmla="*/ 455407 w 975360"/>
              <a:gd name="connsiteY47" fmla="*/ 197224 h 799652"/>
              <a:gd name="connsiteX0" fmla="*/ 455407 w 975360"/>
              <a:gd name="connsiteY0" fmla="*/ 118334 h 720762"/>
              <a:gd name="connsiteX1" fmla="*/ 562984 w 975360"/>
              <a:gd name="connsiteY1" fmla="*/ 0 h 720762"/>
              <a:gd name="connsiteX2" fmla="*/ 609600 w 975360"/>
              <a:gd name="connsiteY2" fmla="*/ 39444 h 720762"/>
              <a:gd name="connsiteX3" fmla="*/ 652631 w 975360"/>
              <a:gd name="connsiteY3" fmla="*/ 50202 h 720762"/>
              <a:gd name="connsiteX4" fmla="*/ 731520 w 975360"/>
              <a:gd name="connsiteY4" fmla="*/ 68131 h 720762"/>
              <a:gd name="connsiteX5" fmla="*/ 796066 w 975360"/>
              <a:gd name="connsiteY5" fmla="*/ 89647 h 720762"/>
              <a:gd name="connsiteX6" fmla="*/ 831925 w 975360"/>
              <a:gd name="connsiteY6" fmla="*/ 103990 h 720762"/>
              <a:gd name="connsiteX7" fmla="*/ 849854 w 975360"/>
              <a:gd name="connsiteY7" fmla="*/ 114748 h 720762"/>
              <a:gd name="connsiteX8" fmla="*/ 857026 w 975360"/>
              <a:gd name="connsiteY8" fmla="*/ 129091 h 720762"/>
              <a:gd name="connsiteX9" fmla="*/ 871370 w 975360"/>
              <a:gd name="connsiteY9" fmla="*/ 168536 h 720762"/>
              <a:gd name="connsiteX10" fmla="*/ 892885 w 975360"/>
              <a:gd name="connsiteY10" fmla="*/ 236668 h 720762"/>
              <a:gd name="connsiteX11" fmla="*/ 921572 w 975360"/>
              <a:gd name="connsiteY11" fmla="*/ 326315 h 720762"/>
              <a:gd name="connsiteX12" fmla="*/ 946673 w 975360"/>
              <a:gd name="connsiteY12" fmla="*/ 412376 h 720762"/>
              <a:gd name="connsiteX13" fmla="*/ 964603 w 975360"/>
              <a:gd name="connsiteY13" fmla="*/ 494851 h 720762"/>
              <a:gd name="connsiteX14" fmla="*/ 975360 w 975360"/>
              <a:gd name="connsiteY14" fmla="*/ 555811 h 720762"/>
              <a:gd name="connsiteX15" fmla="*/ 975360 w 975360"/>
              <a:gd name="connsiteY15" fmla="*/ 609600 h 720762"/>
              <a:gd name="connsiteX16" fmla="*/ 968189 w 975360"/>
              <a:gd name="connsiteY16" fmla="*/ 649044 h 720762"/>
              <a:gd name="connsiteX17" fmla="*/ 943087 w 975360"/>
              <a:gd name="connsiteY17" fmla="*/ 692075 h 720762"/>
              <a:gd name="connsiteX18" fmla="*/ 917986 w 975360"/>
              <a:gd name="connsiteY18" fmla="*/ 713590 h 720762"/>
              <a:gd name="connsiteX19" fmla="*/ 903643 w 975360"/>
              <a:gd name="connsiteY19" fmla="*/ 720762 h 720762"/>
              <a:gd name="connsiteX20" fmla="*/ 896471 w 975360"/>
              <a:gd name="connsiteY20" fmla="*/ 720762 h 720762"/>
              <a:gd name="connsiteX21" fmla="*/ 860612 w 975360"/>
              <a:gd name="connsiteY21" fmla="*/ 710004 h 720762"/>
              <a:gd name="connsiteX22" fmla="*/ 778137 w 975360"/>
              <a:gd name="connsiteY22" fmla="*/ 670560 h 720762"/>
              <a:gd name="connsiteX23" fmla="*/ 674146 w 975360"/>
              <a:gd name="connsiteY23" fmla="*/ 631115 h 720762"/>
              <a:gd name="connsiteX24" fmla="*/ 559398 w 975360"/>
              <a:gd name="connsiteY24" fmla="*/ 598842 h 720762"/>
              <a:gd name="connsiteX25" fmla="*/ 458993 w 975360"/>
              <a:gd name="connsiteY25" fmla="*/ 577327 h 720762"/>
              <a:gd name="connsiteX26" fmla="*/ 358589 w 975360"/>
              <a:gd name="connsiteY26" fmla="*/ 562983 h 720762"/>
              <a:gd name="connsiteX27" fmla="*/ 279699 w 975360"/>
              <a:gd name="connsiteY27" fmla="*/ 562983 h 720762"/>
              <a:gd name="connsiteX28" fmla="*/ 136264 w 975360"/>
              <a:gd name="connsiteY28" fmla="*/ 562983 h 720762"/>
              <a:gd name="connsiteX29" fmla="*/ 57374 w 975360"/>
              <a:gd name="connsiteY29" fmla="*/ 570155 h 720762"/>
              <a:gd name="connsiteX30" fmla="*/ 25102 w 975360"/>
              <a:gd name="connsiteY30" fmla="*/ 562983 h 720762"/>
              <a:gd name="connsiteX31" fmla="*/ 10758 w 975360"/>
              <a:gd name="connsiteY31" fmla="*/ 559397 h 720762"/>
              <a:gd name="connsiteX32" fmla="*/ 0 w 975360"/>
              <a:gd name="connsiteY32" fmla="*/ 552225 h 720762"/>
              <a:gd name="connsiteX33" fmla="*/ 0 w 975360"/>
              <a:gd name="connsiteY33" fmla="*/ 545054 h 720762"/>
              <a:gd name="connsiteX34" fmla="*/ 7172 w 975360"/>
              <a:gd name="connsiteY34" fmla="*/ 530710 h 720762"/>
              <a:gd name="connsiteX35" fmla="*/ 21516 w 975360"/>
              <a:gd name="connsiteY35" fmla="*/ 519953 h 720762"/>
              <a:gd name="connsiteX36" fmla="*/ 64546 w 975360"/>
              <a:gd name="connsiteY36" fmla="*/ 498437 h 720762"/>
              <a:gd name="connsiteX37" fmla="*/ 186466 w 975360"/>
              <a:gd name="connsiteY37" fmla="*/ 469750 h 720762"/>
              <a:gd name="connsiteX38" fmla="*/ 394447 w 975360"/>
              <a:gd name="connsiteY38" fmla="*/ 401618 h 720762"/>
              <a:gd name="connsiteX39" fmla="*/ 523539 w 975360"/>
              <a:gd name="connsiteY39" fmla="*/ 344244 h 720762"/>
              <a:gd name="connsiteX40" fmla="*/ 555812 w 975360"/>
              <a:gd name="connsiteY40" fmla="*/ 322729 h 720762"/>
              <a:gd name="connsiteX41" fmla="*/ 573742 w 975360"/>
              <a:gd name="connsiteY41" fmla="*/ 294042 h 720762"/>
              <a:gd name="connsiteX42" fmla="*/ 577327 w 975360"/>
              <a:gd name="connsiteY42" fmla="*/ 258183 h 720762"/>
              <a:gd name="connsiteX43" fmla="*/ 570156 w 975360"/>
              <a:gd name="connsiteY43" fmla="*/ 229496 h 720762"/>
              <a:gd name="connsiteX44" fmla="*/ 548640 w 975360"/>
              <a:gd name="connsiteY44" fmla="*/ 190051 h 720762"/>
              <a:gd name="connsiteX45" fmla="*/ 519953 w 975360"/>
              <a:gd name="connsiteY45" fmla="*/ 164950 h 720762"/>
              <a:gd name="connsiteX46" fmla="*/ 455407 w 975360"/>
              <a:gd name="connsiteY46" fmla="*/ 118334 h 720762"/>
              <a:gd name="connsiteX0" fmla="*/ 455407 w 975360"/>
              <a:gd name="connsiteY0" fmla="*/ 78890 h 681318"/>
              <a:gd name="connsiteX1" fmla="*/ 609600 w 975360"/>
              <a:gd name="connsiteY1" fmla="*/ 0 h 681318"/>
              <a:gd name="connsiteX2" fmla="*/ 652631 w 975360"/>
              <a:gd name="connsiteY2" fmla="*/ 10758 h 681318"/>
              <a:gd name="connsiteX3" fmla="*/ 731520 w 975360"/>
              <a:gd name="connsiteY3" fmla="*/ 28687 h 681318"/>
              <a:gd name="connsiteX4" fmla="*/ 796066 w 975360"/>
              <a:gd name="connsiteY4" fmla="*/ 50203 h 681318"/>
              <a:gd name="connsiteX5" fmla="*/ 831925 w 975360"/>
              <a:gd name="connsiteY5" fmla="*/ 64546 h 681318"/>
              <a:gd name="connsiteX6" fmla="*/ 849854 w 975360"/>
              <a:gd name="connsiteY6" fmla="*/ 75304 h 681318"/>
              <a:gd name="connsiteX7" fmla="*/ 857026 w 975360"/>
              <a:gd name="connsiteY7" fmla="*/ 89647 h 681318"/>
              <a:gd name="connsiteX8" fmla="*/ 871370 w 975360"/>
              <a:gd name="connsiteY8" fmla="*/ 129092 h 681318"/>
              <a:gd name="connsiteX9" fmla="*/ 892885 w 975360"/>
              <a:gd name="connsiteY9" fmla="*/ 197224 h 681318"/>
              <a:gd name="connsiteX10" fmla="*/ 921572 w 975360"/>
              <a:gd name="connsiteY10" fmla="*/ 286871 h 681318"/>
              <a:gd name="connsiteX11" fmla="*/ 946673 w 975360"/>
              <a:gd name="connsiteY11" fmla="*/ 372932 h 681318"/>
              <a:gd name="connsiteX12" fmla="*/ 964603 w 975360"/>
              <a:gd name="connsiteY12" fmla="*/ 455407 h 681318"/>
              <a:gd name="connsiteX13" fmla="*/ 975360 w 975360"/>
              <a:gd name="connsiteY13" fmla="*/ 516367 h 681318"/>
              <a:gd name="connsiteX14" fmla="*/ 975360 w 975360"/>
              <a:gd name="connsiteY14" fmla="*/ 570156 h 681318"/>
              <a:gd name="connsiteX15" fmla="*/ 968189 w 975360"/>
              <a:gd name="connsiteY15" fmla="*/ 609600 h 681318"/>
              <a:gd name="connsiteX16" fmla="*/ 943087 w 975360"/>
              <a:gd name="connsiteY16" fmla="*/ 652631 h 681318"/>
              <a:gd name="connsiteX17" fmla="*/ 917986 w 975360"/>
              <a:gd name="connsiteY17" fmla="*/ 674146 h 681318"/>
              <a:gd name="connsiteX18" fmla="*/ 903643 w 975360"/>
              <a:gd name="connsiteY18" fmla="*/ 681318 h 681318"/>
              <a:gd name="connsiteX19" fmla="*/ 896471 w 975360"/>
              <a:gd name="connsiteY19" fmla="*/ 681318 h 681318"/>
              <a:gd name="connsiteX20" fmla="*/ 860612 w 975360"/>
              <a:gd name="connsiteY20" fmla="*/ 670560 h 681318"/>
              <a:gd name="connsiteX21" fmla="*/ 778137 w 975360"/>
              <a:gd name="connsiteY21" fmla="*/ 631116 h 681318"/>
              <a:gd name="connsiteX22" fmla="*/ 674146 w 975360"/>
              <a:gd name="connsiteY22" fmla="*/ 591671 h 681318"/>
              <a:gd name="connsiteX23" fmla="*/ 559398 w 975360"/>
              <a:gd name="connsiteY23" fmla="*/ 559398 h 681318"/>
              <a:gd name="connsiteX24" fmla="*/ 458993 w 975360"/>
              <a:gd name="connsiteY24" fmla="*/ 537883 h 681318"/>
              <a:gd name="connsiteX25" fmla="*/ 358589 w 975360"/>
              <a:gd name="connsiteY25" fmla="*/ 523539 h 681318"/>
              <a:gd name="connsiteX26" fmla="*/ 279699 w 975360"/>
              <a:gd name="connsiteY26" fmla="*/ 523539 h 681318"/>
              <a:gd name="connsiteX27" fmla="*/ 136264 w 975360"/>
              <a:gd name="connsiteY27" fmla="*/ 523539 h 681318"/>
              <a:gd name="connsiteX28" fmla="*/ 57374 w 975360"/>
              <a:gd name="connsiteY28" fmla="*/ 530711 h 681318"/>
              <a:gd name="connsiteX29" fmla="*/ 25102 w 975360"/>
              <a:gd name="connsiteY29" fmla="*/ 523539 h 681318"/>
              <a:gd name="connsiteX30" fmla="*/ 10758 w 975360"/>
              <a:gd name="connsiteY30" fmla="*/ 519953 h 681318"/>
              <a:gd name="connsiteX31" fmla="*/ 0 w 975360"/>
              <a:gd name="connsiteY31" fmla="*/ 512781 h 681318"/>
              <a:gd name="connsiteX32" fmla="*/ 0 w 975360"/>
              <a:gd name="connsiteY32" fmla="*/ 505610 h 681318"/>
              <a:gd name="connsiteX33" fmla="*/ 7172 w 975360"/>
              <a:gd name="connsiteY33" fmla="*/ 491266 h 681318"/>
              <a:gd name="connsiteX34" fmla="*/ 21516 w 975360"/>
              <a:gd name="connsiteY34" fmla="*/ 480509 h 681318"/>
              <a:gd name="connsiteX35" fmla="*/ 64546 w 975360"/>
              <a:gd name="connsiteY35" fmla="*/ 458993 h 681318"/>
              <a:gd name="connsiteX36" fmla="*/ 186466 w 975360"/>
              <a:gd name="connsiteY36" fmla="*/ 430306 h 681318"/>
              <a:gd name="connsiteX37" fmla="*/ 394447 w 975360"/>
              <a:gd name="connsiteY37" fmla="*/ 362174 h 681318"/>
              <a:gd name="connsiteX38" fmla="*/ 523539 w 975360"/>
              <a:gd name="connsiteY38" fmla="*/ 304800 h 681318"/>
              <a:gd name="connsiteX39" fmla="*/ 555812 w 975360"/>
              <a:gd name="connsiteY39" fmla="*/ 283285 h 681318"/>
              <a:gd name="connsiteX40" fmla="*/ 573742 w 975360"/>
              <a:gd name="connsiteY40" fmla="*/ 254598 h 681318"/>
              <a:gd name="connsiteX41" fmla="*/ 577327 w 975360"/>
              <a:gd name="connsiteY41" fmla="*/ 218739 h 681318"/>
              <a:gd name="connsiteX42" fmla="*/ 570156 w 975360"/>
              <a:gd name="connsiteY42" fmla="*/ 190052 h 681318"/>
              <a:gd name="connsiteX43" fmla="*/ 548640 w 975360"/>
              <a:gd name="connsiteY43" fmla="*/ 150607 h 681318"/>
              <a:gd name="connsiteX44" fmla="*/ 519953 w 975360"/>
              <a:gd name="connsiteY44" fmla="*/ 125506 h 681318"/>
              <a:gd name="connsiteX45" fmla="*/ 455407 w 975360"/>
              <a:gd name="connsiteY45" fmla="*/ 78890 h 681318"/>
              <a:gd name="connsiteX0" fmla="*/ 455407 w 975360"/>
              <a:gd name="connsiteY0" fmla="*/ 68132 h 670560"/>
              <a:gd name="connsiteX1" fmla="*/ 652631 w 975360"/>
              <a:gd name="connsiteY1" fmla="*/ 0 h 670560"/>
              <a:gd name="connsiteX2" fmla="*/ 731520 w 975360"/>
              <a:gd name="connsiteY2" fmla="*/ 17929 h 670560"/>
              <a:gd name="connsiteX3" fmla="*/ 796066 w 975360"/>
              <a:gd name="connsiteY3" fmla="*/ 39445 h 670560"/>
              <a:gd name="connsiteX4" fmla="*/ 831925 w 975360"/>
              <a:gd name="connsiteY4" fmla="*/ 53788 h 670560"/>
              <a:gd name="connsiteX5" fmla="*/ 849854 w 975360"/>
              <a:gd name="connsiteY5" fmla="*/ 64546 h 670560"/>
              <a:gd name="connsiteX6" fmla="*/ 857026 w 975360"/>
              <a:gd name="connsiteY6" fmla="*/ 78889 h 670560"/>
              <a:gd name="connsiteX7" fmla="*/ 871370 w 975360"/>
              <a:gd name="connsiteY7" fmla="*/ 118334 h 670560"/>
              <a:gd name="connsiteX8" fmla="*/ 892885 w 975360"/>
              <a:gd name="connsiteY8" fmla="*/ 186466 h 670560"/>
              <a:gd name="connsiteX9" fmla="*/ 921572 w 975360"/>
              <a:gd name="connsiteY9" fmla="*/ 276113 h 670560"/>
              <a:gd name="connsiteX10" fmla="*/ 946673 w 975360"/>
              <a:gd name="connsiteY10" fmla="*/ 362174 h 670560"/>
              <a:gd name="connsiteX11" fmla="*/ 964603 w 975360"/>
              <a:gd name="connsiteY11" fmla="*/ 444649 h 670560"/>
              <a:gd name="connsiteX12" fmla="*/ 975360 w 975360"/>
              <a:gd name="connsiteY12" fmla="*/ 505609 h 670560"/>
              <a:gd name="connsiteX13" fmla="*/ 975360 w 975360"/>
              <a:gd name="connsiteY13" fmla="*/ 559398 h 670560"/>
              <a:gd name="connsiteX14" fmla="*/ 968189 w 975360"/>
              <a:gd name="connsiteY14" fmla="*/ 598842 h 670560"/>
              <a:gd name="connsiteX15" fmla="*/ 943087 w 975360"/>
              <a:gd name="connsiteY15" fmla="*/ 641873 h 670560"/>
              <a:gd name="connsiteX16" fmla="*/ 917986 w 975360"/>
              <a:gd name="connsiteY16" fmla="*/ 663388 h 670560"/>
              <a:gd name="connsiteX17" fmla="*/ 903643 w 975360"/>
              <a:gd name="connsiteY17" fmla="*/ 670560 h 670560"/>
              <a:gd name="connsiteX18" fmla="*/ 896471 w 975360"/>
              <a:gd name="connsiteY18" fmla="*/ 670560 h 670560"/>
              <a:gd name="connsiteX19" fmla="*/ 860612 w 975360"/>
              <a:gd name="connsiteY19" fmla="*/ 659802 h 670560"/>
              <a:gd name="connsiteX20" fmla="*/ 778137 w 975360"/>
              <a:gd name="connsiteY20" fmla="*/ 620358 h 670560"/>
              <a:gd name="connsiteX21" fmla="*/ 674146 w 975360"/>
              <a:gd name="connsiteY21" fmla="*/ 580913 h 670560"/>
              <a:gd name="connsiteX22" fmla="*/ 559398 w 975360"/>
              <a:gd name="connsiteY22" fmla="*/ 548640 h 670560"/>
              <a:gd name="connsiteX23" fmla="*/ 458993 w 975360"/>
              <a:gd name="connsiteY23" fmla="*/ 527125 h 670560"/>
              <a:gd name="connsiteX24" fmla="*/ 358589 w 975360"/>
              <a:gd name="connsiteY24" fmla="*/ 512781 h 670560"/>
              <a:gd name="connsiteX25" fmla="*/ 279699 w 975360"/>
              <a:gd name="connsiteY25" fmla="*/ 512781 h 670560"/>
              <a:gd name="connsiteX26" fmla="*/ 136264 w 975360"/>
              <a:gd name="connsiteY26" fmla="*/ 512781 h 670560"/>
              <a:gd name="connsiteX27" fmla="*/ 57374 w 975360"/>
              <a:gd name="connsiteY27" fmla="*/ 519953 h 670560"/>
              <a:gd name="connsiteX28" fmla="*/ 25102 w 975360"/>
              <a:gd name="connsiteY28" fmla="*/ 512781 h 670560"/>
              <a:gd name="connsiteX29" fmla="*/ 10758 w 975360"/>
              <a:gd name="connsiteY29" fmla="*/ 509195 h 670560"/>
              <a:gd name="connsiteX30" fmla="*/ 0 w 975360"/>
              <a:gd name="connsiteY30" fmla="*/ 502023 h 670560"/>
              <a:gd name="connsiteX31" fmla="*/ 0 w 975360"/>
              <a:gd name="connsiteY31" fmla="*/ 494852 h 670560"/>
              <a:gd name="connsiteX32" fmla="*/ 7172 w 975360"/>
              <a:gd name="connsiteY32" fmla="*/ 480508 h 670560"/>
              <a:gd name="connsiteX33" fmla="*/ 21516 w 975360"/>
              <a:gd name="connsiteY33" fmla="*/ 469751 h 670560"/>
              <a:gd name="connsiteX34" fmla="*/ 64546 w 975360"/>
              <a:gd name="connsiteY34" fmla="*/ 448235 h 670560"/>
              <a:gd name="connsiteX35" fmla="*/ 186466 w 975360"/>
              <a:gd name="connsiteY35" fmla="*/ 419548 h 670560"/>
              <a:gd name="connsiteX36" fmla="*/ 394447 w 975360"/>
              <a:gd name="connsiteY36" fmla="*/ 351416 h 670560"/>
              <a:gd name="connsiteX37" fmla="*/ 523539 w 975360"/>
              <a:gd name="connsiteY37" fmla="*/ 294042 h 670560"/>
              <a:gd name="connsiteX38" fmla="*/ 555812 w 975360"/>
              <a:gd name="connsiteY38" fmla="*/ 272527 h 670560"/>
              <a:gd name="connsiteX39" fmla="*/ 573742 w 975360"/>
              <a:gd name="connsiteY39" fmla="*/ 243840 h 670560"/>
              <a:gd name="connsiteX40" fmla="*/ 577327 w 975360"/>
              <a:gd name="connsiteY40" fmla="*/ 207981 h 670560"/>
              <a:gd name="connsiteX41" fmla="*/ 570156 w 975360"/>
              <a:gd name="connsiteY41" fmla="*/ 179294 h 670560"/>
              <a:gd name="connsiteX42" fmla="*/ 548640 w 975360"/>
              <a:gd name="connsiteY42" fmla="*/ 139849 h 670560"/>
              <a:gd name="connsiteX43" fmla="*/ 519953 w 975360"/>
              <a:gd name="connsiteY43" fmla="*/ 114748 h 670560"/>
              <a:gd name="connsiteX44" fmla="*/ 455407 w 975360"/>
              <a:gd name="connsiteY44" fmla="*/ 68132 h 670560"/>
              <a:gd name="connsiteX0" fmla="*/ 519953 w 975360"/>
              <a:gd name="connsiteY0" fmla="*/ 114748 h 670560"/>
              <a:gd name="connsiteX1" fmla="*/ 652631 w 975360"/>
              <a:gd name="connsiteY1" fmla="*/ 0 h 670560"/>
              <a:gd name="connsiteX2" fmla="*/ 731520 w 975360"/>
              <a:gd name="connsiteY2" fmla="*/ 17929 h 670560"/>
              <a:gd name="connsiteX3" fmla="*/ 796066 w 975360"/>
              <a:gd name="connsiteY3" fmla="*/ 39445 h 670560"/>
              <a:gd name="connsiteX4" fmla="*/ 831925 w 975360"/>
              <a:gd name="connsiteY4" fmla="*/ 53788 h 670560"/>
              <a:gd name="connsiteX5" fmla="*/ 849854 w 975360"/>
              <a:gd name="connsiteY5" fmla="*/ 64546 h 670560"/>
              <a:gd name="connsiteX6" fmla="*/ 857026 w 975360"/>
              <a:gd name="connsiteY6" fmla="*/ 78889 h 670560"/>
              <a:gd name="connsiteX7" fmla="*/ 871370 w 975360"/>
              <a:gd name="connsiteY7" fmla="*/ 118334 h 670560"/>
              <a:gd name="connsiteX8" fmla="*/ 892885 w 975360"/>
              <a:gd name="connsiteY8" fmla="*/ 186466 h 670560"/>
              <a:gd name="connsiteX9" fmla="*/ 921572 w 975360"/>
              <a:gd name="connsiteY9" fmla="*/ 276113 h 670560"/>
              <a:gd name="connsiteX10" fmla="*/ 946673 w 975360"/>
              <a:gd name="connsiteY10" fmla="*/ 362174 h 670560"/>
              <a:gd name="connsiteX11" fmla="*/ 964603 w 975360"/>
              <a:gd name="connsiteY11" fmla="*/ 444649 h 670560"/>
              <a:gd name="connsiteX12" fmla="*/ 975360 w 975360"/>
              <a:gd name="connsiteY12" fmla="*/ 505609 h 670560"/>
              <a:gd name="connsiteX13" fmla="*/ 975360 w 975360"/>
              <a:gd name="connsiteY13" fmla="*/ 559398 h 670560"/>
              <a:gd name="connsiteX14" fmla="*/ 968189 w 975360"/>
              <a:gd name="connsiteY14" fmla="*/ 598842 h 670560"/>
              <a:gd name="connsiteX15" fmla="*/ 943087 w 975360"/>
              <a:gd name="connsiteY15" fmla="*/ 641873 h 670560"/>
              <a:gd name="connsiteX16" fmla="*/ 917986 w 975360"/>
              <a:gd name="connsiteY16" fmla="*/ 663388 h 670560"/>
              <a:gd name="connsiteX17" fmla="*/ 903643 w 975360"/>
              <a:gd name="connsiteY17" fmla="*/ 670560 h 670560"/>
              <a:gd name="connsiteX18" fmla="*/ 896471 w 975360"/>
              <a:gd name="connsiteY18" fmla="*/ 670560 h 670560"/>
              <a:gd name="connsiteX19" fmla="*/ 860612 w 975360"/>
              <a:gd name="connsiteY19" fmla="*/ 659802 h 670560"/>
              <a:gd name="connsiteX20" fmla="*/ 778137 w 975360"/>
              <a:gd name="connsiteY20" fmla="*/ 620358 h 670560"/>
              <a:gd name="connsiteX21" fmla="*/ 674146 w 975360"/>
              <a:gd name="connsiteY21" fmla="*/ 580913 h 670560"/>
              <a:gd name="connsiteX22" fmla="*/ 559398 w 975360"/>
              <a:gd name="connsiteY22" fmla="*/ 548640 h 670560"/>
              <a:gd name="connsiteX23" fmla="*/ 458993 w 975360"/>
              <a:gd name="connsiteY23" fmla="*/ 527125 h 670560"/>
              <a:gd name="connsiteX24" fmla="*/ 358589 w 975360"/>
              <a:gd name="connsiteY24" fmla="*/ 512781 h 670560"/>
              <a:gd name="connsiteX25" fmla="*/ 279699 w 975360"/>
              <a:gd name="connsiteY25" fmla="*/ 512781 h 670560"/>
              <a:gd name="connsiteX26" fmla="*/ 136264 w 975360"/>
              <a:gd name="connsiteY26" fmla="*/ 512781 h 670560"/>
              <a:gd name="connsiteX27" fmla="*/ 57374 w 975360"/>
              <a:gd name="connsiteY27" fmla="*/ 519953 h 670560"/>
              <a:gd name="connsiteX28" fmla="*/ 25102 w 975360"/>
              <a:gd name="connsiteY28" fmla="*/ 512781 h 670560"/>
              <a:gd name="connsiteX29" fmla="*/ 10758 w 975360"/>
              <a:gd name="connsiteY29" fmla="*/ 509195 h 670560"/>
              <a:gd name="connsiteX30" fmla="*/ 0 w 975360"/>
              <a:gd name="connsiteY30" fmla="*/ 502023 h 670560"/>
              <a:gd name="connsiteX31" fmla="*/ 0 w 975360"/>
              <a:gd name="connsiteY31" fmla="*/ 494852 h 670560"/>
              <a:gd name="connsiteX32" fmla="*/ 7172 w 975360"/>
              <a:gd name="connsiteY32" fmla="*/ 480508 h 670560"/>
              <a:gd name="connsiteX33" fmla="*/ 21516 w 975360"/>
              <a:gd name="connsiteY33" fmla="*/ 469751 h 670560"/>
              <a:gd name="connsiteX34" fmla="*/ 64546 w 975360"/>
              <a:gd name="connsiteY34" fmla="*/ 448235 h 670560"/>
              <a:gd name="connsiteX35" fmla="*/ 186466 w 975360"/>
              <a:gd name="connsiteY35" fmla="*/ 419548 h 670560"/>
              <a:gd name="connsiteX36" fmla="*/ 394447 w 975360"/>
              <a:gd name="connsiteY36" fmla="*/ 351416 h 670560"/>
              <a:gd name="connsiteX37" fmla="*/ 523539 w 975360"/>
              <a:gd name="connsiteY37" fmla="*/ 294042 h 670560"/>
              <a:gd name="connsiteX38" fmla="*/ 555812 w 975360"/>
              <a:gd name="connsiteY38" fmla="*/ 272527 h 670560"/>
              <a:gd name="connsiteX39" fmla="*/ 573742 w 975360"/>
              <a:gd name="connsiteY39" fmla="*/ 243840 h 670560"/>
              <a:gd name="connsiteX40" fmla="*/ 577327 w 975360"/>
              <a:gd name="connsiteY40" fmla="*/ 207981 h 670560"/>
              <a:gd name="connsiteX41" fmla="*/ 570156 w 975360"/>
              <a:gd name="connsiteY41" fmla="*/ 179294 h 670560"/>
              <a:gd name="connsiteX42" fmla="*/ 548640 w 975360"/>
              <a:gd name="connsiteY42" fmla="*/ 139849 h 670560"/>
              <a:gd name="connsiteX43" fmla="*/ 519953 w 975360"/>
              <a:gd name="connsiteY43" fmla="*/ 114748 h 670560"/>
              <a:gd name="connsiteX0" fmla="*/ 548640 w 975360"/>
              <a:gd name="connsiteY0" fmla="*/ 139849 h 670560"/>
              <a:gd name="connsiteX1" fmla="*/ 652631 w 975360"/>
              <a:gd name="connsiteY1" fmla="*/ 0 h 670560"/>
              <a:gd name="connsiteX2" fmla="*/ 731520 w 975360"/>
              <a:gd name="connsiteY2" fmla="*/ 17929 h 670560"/>
              <a:gd name="connsiteX3" fmla="*/ 796066 w 975360"/>
              <a:gd name="connsiteY3" fmla="*/ 39445 h 670560"/>
              <a:gd name="connsiteX4" fmla="*/ 831925 w 975360"/>
              <a:gd name="connsiteY4" fmla="*/ 53788 h 670560"/>
              <a:gd name="connsiteX5" fmla="*/ 849854 w 975360"/>
              <a:gd name="connsiteY5" fmla="*/ 64546 h 670560"/>
              <a:gd name="connsiteX6" fmla="*/ 857026 w 975360"/>
              <a:gd name="connsiteY6" fmla="*/ 78889 h 670560"/>
              <a:gd name="connsiteX7" fmla="*/ 871370 w 975360"/>
              <a:gd name="connsiteY7" fmla="*/ 118334 h 670560"/>
              <a:gd name="connsiteX8" fmla="*/ 892885 w 975360"/>
              <a:gd name="connsiteY8" fmla="*/ 186466 h 670560"/>
              <a:gd name="connsiteX9" fmla="*/ 921572 w 975360"/>
              <a:gd name="connsiteY9" fmla="*/ 276113 h 670560"/>
              <a:gd name="connsiteX10" fmla="*/ 946673 w 975360"/>
              <a:gd name="connsiteY10" fmla="*/ 362174 h 670560"/>
              <a:gd name="connsiteX11" fmla="*/ 964603 w 975360"/>
              <a:gd name="connsiteY11" fmla="*/ 444649 h 670560"/>
              <a:gd name="connsiteX12" fmla="*/ 975360 w 975360"/>
              <a:gd name="connsiteY12" fmla="*/ 505609 h 670560"/>
              <a:gd name="connsiteX13" fmla="*/ 975360 w 975360"/>
              <a:gd name="connsiteY13" fmla="*/ 559398 h 670560"/>
              <a:gd name="connsiteX14" fmla="*/ 968189 w 975360"/>
              <a:gd name="connsiteY14" fmla="*/ 598842 h 670560"/>
              <a:gd name="connsiteX15" fmla="*/ 943087 w 975360"/>
              <a:gd name="connsiteY15" fmla="*/ 641873 h 670560"/>
              <a:gd name="connsiteX16" fmla="*/ 917986 w 975360"/>
              <a:gd name="connsiteY16" fmla="*/ 663388 h 670560"/>
              <a:gd name="connsiteX17" fmla="*/ 903643 w 975360"/>
              <a:gd name="connsiteY17" fmla="*/ 670560 h 670560"/>
              <a:gd name="connsiteX18" fmla="*/ 896471 w 975360"/>
              <a:gd name="connsiteY18" fmla="*/ 670560 h 670560"/>
              <a:gd name="connsiteX19" fmla="*/ 860612 w 975360"/>
              <a:gd name="connsiteY19" fmla="*/ 659802 h 670560"/>
              <a:gd name="connsiteX20" fmla="*/ 778137 w 975360"/>
              <a:gd name="connsiteY20" fmla="*/ 620358 h 670560"/>
              <a:gd name="connsiteX21" fmla="*/ 674146 w 975360"/>
              <a:gd name="connsiteY21" fmla="*/ 580913 h 670560"/>
              <a:gd name="connsiteX22" fmla="*/ 559398 w 975360"/>
              <a:gd name="connsiteY22" fmla="*/ 548640 h 670560"/>
              <a:gd name="connsiteX23" fmla="*/ 458993 w 975360"/>
              <a:gd name="connsiteY23" fmla="*/ 527125 h 670560"/>
              <a:gd name="connsiteX24" fmla="*/ 358589 w 975360"/>
              <a:gd name="connsiteY24" fmla="*/ 512781 h 670560"/>
              <a:gd name="connsiteX25" fmla="*/ 279699 w 975360"/>
              <a:gd name="connsiteY25" fmla="*/ 512781 h 670560"/>
              <a:gd name="connsiteX26" fmla="*/ 136264 w 975360"/>
              <a:gd name="connsiteY26" fmla="*/ 512781 h 670560"/>
              <a:gd name="connsiteX27" fmla="*/ 57374 w 975360"/>
              <a:gd name="connsiteY27" fmla="*/ 519953 h 670560"/>
              <a:gd name="connsiteX28" fmla="*/ 25102 w 975360"/>
              <a:gd name="connsiteY28" fmla="*/ 512781 h 670560"/>
              <a:gd name="connsiteX29" fmla="*/ 10758 w 975360"/>
              <a:gd name="connsiteY29" fmla="*/ 509195 h 670560"/>
              <a:gd name="connsiteX30" fmla="*/ 0 w 975360"/>
              <a:gd name="connsiteY30" fmla="*/ 502023 h 670560"/>
              <a:gd name="connsiteX31" fmla="*/ 0 w 975360"/>
              <a:gd name="connsiteY31" fmla="*/ 494852 h 670560"/>
              <a:gd name="connsiteX32" fmla="*/ 7172 w 975360"/>
              <a:gd name="connsiteY32" fmla="*/ 480508 h 670560"/>
              <a:gd name="connsiteX33" fmla="*/ 21516 w 975360"/>
              <a:gd name="connsiteY33" fmla="*/ 469751 h 670560"/>
              <a:gd name="connsiteX34" fmla="*/ 64546 w 975360"/>
              <a:gd name="connsiteY34" fmla="*/ 448235 h 670560"/>
              <a:gd name="connsiteX35" fmla="*/ 186466 w 975360"/>
              <a:gd name="connsiteY35" fmla="*/ 419548 h 670560"/>
              <a:gd name="connsiteX36" fmla="*/ 394447 w 975360"/>
              <a:gd name="connsiteY36" fmla="*/ 351416 h 670560"/>
              <a:gd name="connsiteX37" fmla="*/ 523539 w 975360"/>
              <a:gd name="connsiteY37" fmla="*/ 294042 h 670560"/>
              <a:gd name="connsiteX38" fmla="*/ 555812 w 975360"/>
              <a:gd name="connsiteY38" fmla="*/ 272527 h 670560"/>
              <a:gd name="connsiteX39" fmla="*/ 573742 w 975360"/>
              <a:gd name="connsiteY39" fmla="*/ 243840 h 670560"/>
              <a:gd name="connsiteX40" fmla="*/ 577327 w 975360"/>
              <a:gd name="connsiteY40" fmla="*/ 207981 h 670560"/>
              <a:gd name="connsiteX41" fmla="*/ 570156 w 975360"/>
              <a:gd name="connsiteY41" fmla="*/ 179294 h 670560"/>
              <a:gd name="connsiteX42" fmla="*/ 548640 w 975360"/>
              <a:gd name="connsiteY42" fmla="*/ 139849 h 670560"/>
              <a:gd name="connsiteX0" fmla="*/ 548640 w 975360"/>
              <a:gd name="connsiteY0" fmla="*/ 121920 h 652631"/>
              <a:gd name="connsiteX1" fmla="*/ 731520 w 975360"/>
              <a:gd name="connsiteY1" fmla="*/ 0 h 652631"/>
              <a:gd name="connsiteX2" fmla="*/ 796066 w 975360"/>
              <a:gd name="connsiteY2" fmla="*/ 21516 h 652631"/>
              <a:gd name="connsiteX3" fmla="*/ 831925 w 975360"/>
              <a:gd name="connsiteY3" fmla="*/ 35859 h 652631"/>
              <a:gd name="connsiteX4" fmla="*/ 849854 w 975360"/>
              <a:gd name="connsiteY4" fmla="*/ 46617 h 652631"/>
              <a:gd name="connsiteX5" fmla="*/ 857026 w 975360"/>
              <a:gd name="connsiteY5" fmla="*/ 60960 h 652631"/>
              <a:gd name="connsiteX6" fmla="*/ 871370 w 975360"/>
              <a:gd name="connsiteY6" fmla="*/ 100405 h 652631"/>
              <a:gd name="connsiteX7" fmla="*/ 892885 w 975360"/>
              <a:gd name="connsiteY7" fmla="*/ 168537 h 652631"/>
              <a:gd name="connsiteX8" fmla="*/ 921572 w 975360"/>
              <a:gd name="connsiteY8" fmla="*/ 258184 h 652631"/>
              <a:gd name="connsiteX9" fmla="*/ 946673 w 975360"/>
              <a:gd name="connsiteY9" fmla="*/ 344245 h 652631"/>
              <a:gd name="connsiteX10" fmla="*/ 964603 w 975360"/>
              <a:gd name="connsiteY10" fmla="*/ 426720 h 652631"/>
              <a:gd name="connsiteX11" fmla="*/ 975360 w 975360"/>
              <a:gd name="connsiteY11" fmla="*/ 487680 h 652631"/>
              <a:gd name="connsiteX12" fmla="*/ 975360 w 975360"/>
              <a:gd name="connsiteY12" fmla="*/ 541469 h 652631"/>
              <a:gd name="connsiteX13" fmla="*/ 968189 w 975360"/>
              <a:gd name="connsiteY13" fmla="*/ 580913 h 652631"/>
              <a:gd name="connsiteX14" fmla="*/ 943087 w 975360"/>
              <a:gd name="connsiteY14" fmla="*/ 623944 h 652631"/>
              <a:gd name="connsiteX15" fmla="*/ 917986 w 975360"/>
              <a:gd name="connsiteY15" fmla="*/ 645459 h 652631"/>
              <a:gd name="connsiteX16" fmla="*/ 903643 w 975360"/>
              <a:gd name="connsiteY16" fmla="*/ 652631 h 652631"/>
              <a:gd name="connsiteX17" fmla="*/ 896471 w 975360"/>
              <a:gd name="connsiteY17" fmla="*/ 652631 h 652631"/>
              <a:gd name="connsiteX18" fmla="*/ 860612 w 975360"/>
              <a:gd name="connsiteY18" fmla="*/ 641873 h 652631"/>
              <a:gd name="connsiteX19" fmla="*/ 778137 w 975360"/>
              <a:gd name="connsiteY19" fmla="*/ 602429 h 652631"/>
              <a:gd name="connsiteX20" fmla="*/ 674146 w 975360"/>
              <a:gd name="connsiteY20" fmla="*/ 562984 h 652631"/>
              <a:gd name="connsiteX21" fmla="*/ 559398 w 975360"/>
              <a:gd name="connsiteY21" fmla="*/ 530711 h 652631"/>
              <a:gd name="connsiteX22" fmla="*/ 458993 w 975360"/>
              <a:gd name="connsiteY22" fmla="*/ 509196 h 652631"/>
              <a:gd name="connsiteX23" fmla="*/ 358589 w 975360"/>
              <a:gd name="connsiteY23" fmla="*/ 494852 h 652631"/>
              <a:gd name="connsiteX24" fmla="*/ 279699 w 975360"/>
              <a:gd name="connsiteY24" fmla="*/ 494852 h 652631"/>
              <a:gd name="connsiteX25" fmla="*/ 136264 w 975360"/>
              <a:gd name="connsiteY25" fmla="*/ 494852 h 652631"/>
              <a:gd name="connsiteX26" fmla="*/ 57374 w 975360"/>
              <a:gd name="connsiteY26" fmla="*/ 502024 h 652631"/>
              <a:gd name="connsiteX27" fmla="*/ 25102 w 975360"/>
              <a:gd name="connsiteY27" fmla="*/ 494852 h 652631"/>
              <a:gd name="connsiteX28" fmla="*/ 10758 w 975360"/>
              <a:gd name="connsiteY28" fmla="*/ 491266 h 652631"/>
              <a:gd name="connsiteX29" fmla="*/ 0 w 975360"/>
              <a:gd name="connsiteY29" fmla="*/ 484094 h 652631"/>
              <a:gd name="connsiteX30" fmla="*/ 0 w 975360"/>
              <a:gd name="connsiteY30" fmla="*/ 476923 h 652631"/>
              <a:gd name="connsiteX31" fmla="*/ 7172 w 975360"/>
              <a:gd name="connsiteY31" fmla="*/ 462579 h 652631"/>
              <a:gd name="connsiteX32" fmla="*/ 21516 w 975360"/>
              <a:gd name="connsiteY32" fmla="*/ 451822 h 652631"/>
              <a:gd name="connsiteX33" fmla="*/ 64546 w 975360"/>
              <a:gd name="connsiteY33" fmla="*/ 430306 h 652631"/>
              <a:gd name="connsiteX34" fmla="*/ 186466 w 975360"/>
              <a:gd name="connsiteY34" fmla="*/ 401619 h 652631"/>
              <a:gd name="connsiteX35" fmla="*/ 394447 w 975360"/>
              <a:gd name="connsiteY35" fmla="*/ 333487 h 652631"/>
              <a:gd name="connsiteX36" fmla="*/ 523539 w 975360"/>
              <a:gd name="connsiteY36" fmla="*/ 276113 h 652631"/>
              <a:gd name="connsiteX37" fmla="*/ 555812 w 975360"/>
              <a:gd name="connsiteY37" fmla="*/ 254598 h 652631"/>
              <a:gd name="connsiteX38" fmla="*/ 573742 w 975360"/>
              <a:gd name="connsiteY38" fmla="*/ 225911 h 652631"/>
              <a:gd name="connsiteX39" fmla="*/ 577327 w 975360"/>
              <a:gd name="connsiteY39" fmla="*/ 190052 h 652631"/>
              <a:gd name="connsiteX40" fmla="*/ 570156 w 975360"/>
              <a:gd name="connsiteY40" fmla="*/ 161365 h 652631"/>
              <a:gd name="connsiteX41" fmla="*/ 548640 w 975360"/>
              <a:gd name="connsiteY41" fmla="*/ 121920 h 652631"/>
              <a:gd name="connsiteX0" fmla="*/ 548640 w 975360"/>
              <a:gd name="connsiteY0" fmla="*/ 100404 h 631115"/>
              <a:gd name="connsiteX1" fmla="*/ 796066 w 975360"/>
              <a:gd name="connsiteY1" fmla="*/ 0 h 631115"/>
              <a:gd name="connsiteX2" fmla="*/ 831925 w 975360"/>
              <a:gd name="connsiteY2" fmla="*/ 14343 h 631115"/>
              <a:gd name="connsiteX3" fmla="*/ 849854 w 975360"/>
              <a:gd name="connsiteY3" fmla="*/ 25101 h 631115"/>
              <a:gd name="connsiteX4" fmla="*/ 857026 w 975360"/>
              <a:gd name="connsiteY4" fmla="*/ 39444 h 631115"/>
              <a:gd name="connsiteX5" fmla="*/ 871370 w 975360"/>
              <a:gd name="connsiteY5" fmla="*/ 78889 h 631115"/>
              <a:gd name="connsiteX6" fmla="*/ 892885 w 975360"/>
              <a:gd name="connsiteY6" fmla="*/ 147021 h 631115"/>
              <a:gd name="connsiteX7" fmla="*/ 921572 w 975360"/>
              <a:gd name="connsiteY7" fmla="*/ 236668 h 631115"/>
              <a:gd name="connsiteX8" fmla="*/ 946673 w 975360"/>
              <a:gd name="connsiteY8" fmla="*/ 322729 h 631115"/>
              <a:gd name="connsiteX9" fmla="*/ 964603 w 975360"/>
              <a:gd name="connsiteY9" fmla="*/ 405204 h 631115"/>
              <a:gd name="connsiteX10" fmla="*/ 975360 w 975360"/>
              <a:gd name="connsiteY10" fmla="*/ 466164 h 631115"/>
              <a:gd name="connsiteX11" fmla="*/ 975360 w 975360"/>
              <a:gd name="connsiteY11" fmla="*/ 519953 h 631115"/>
              <a:gd name="connsiteX12" fmla="*/ 968189 w 975360"/>
              <a:gd name="connsiteY12" fmla="*/ 559397 h 631115"/>
              <a:gd name="connsiteX13" fmla="*/ 943087 w 975360"/>
              <a:gd name="connsiteY13" fmla="*/ 602428 h 631115"/>
              <a:gd name="connsiteX14" fmla="*/ 917986 w 975360"/>
              <a:gd name="connsiteY14" fmla="*/ 623943 h 631115"/>
              <a:gd name="connsiteX15" fmla="*/ 903643 w 975360"/>
              <a:gd name="connsiteY15" fmla="*/ 631115 h 631115"/>
              <a:gd name="connsiteX16" fmla="*/ 896471 w 975360"/>
              <a:gd name="connsiteY16" fmla="*/ 631115 h 631115"/>
              <a:gd name="connsiteX17" fmla="*/ 860612 w 975360"/>
              <a:gd name="connsiteY17" fmla="*/ 620357 h 631115"/>
              <a:gd name="connsiteX18" fmla="*/ 778137 w 975360"/>
              <a:gd name="connsiteY18" fmla="*/ 580913 h 631115"/>
              <a:gd name="connsiteX19" fmla="*/ 674146 w 975360"/>
              <a:gd name="connsiteY19" fmla="*/ 541468 h 631115"/>
              <a:gd name="connsiteX20" fmla="*/ 559398 w 975360"/>
              <a:gd name="connsiteY20" fmla="*/ 509195 h 631115"/>
              <a:gd name="connsiteX21" fmla="*/ 458993 w 975360"/>
              <a:gd name="connsiteY21" fmla="*/ 487680 h 631115"/>
              <a:gd name="connsiteX22" fmla="*/ 358589 w 975360"/>
              <a:gd name="connsiteY22" fmla="*/ 473336 h 631115"/>
              <a:gd name="connsiteX23" fmla="*/ 279699 w 975360"/>
              <a:gd name="connsiteY23" fmla="*/ 473336 h 631115"/>
              <a:gd name="connsiteX24" fmla="*/ 136264 w 975360"/>
              <a:gd name="connsiteY24" fmla="*/ 473336 h 631115"/>
              <a:gd name="connsiteX25" fmla="*/ 57374 w 975360"/>
              <a:gd name="connsiteY25" fmla="*/ 480508 h 631115"/>
              <a:gd name="connsiteX26" fmla="*/ 25102 w 975360"/>
              <a:gd name="connsiteY26" fmla="*/ 473336 h 631115"/>
              <a:gd name="connsiteX27" fmla="*/ 10758 w 975360"/>
              <a:gd name="connsiteY27" fmla="*/ 469750 h 631115"/>
              <a:gd name="connsiteX28" fmla="*/ 0 w 975360"/>
              <a:gd name="connsiteY28" fmla="*/ 462578 h 631115"/>
              <a:gd name="connsiteX29" fmla="*/ 0 w 975360"/>
              <a:gd name="connsiteY29" fmla="*/ 455407 h 631115"/>
              <a:gd name="connsiteX30" fmla="*/ 7172 w 975360"/>
              <a:gd name="connsiteY30" fmla="*/ 441063 h 631115"/>
              <a:gd name="connsiteX31" fmla="*/ 21516 w 975360"/>
              <a:gd name="connsiteY31" fmla="*/ 430306 h 631115"/>
              <a:gd name="connsiteX32" fmla="*/ 64546 w 975360"/>
              <a:gd name="connsiteY32" fmla="*/ 408790 h 631115"/>
              <a:gd name="connsiteX33" fmla="*/ 186466 w 975360"/>
              <a:gd name="connsiteY33" fmla="*/ 380103 h 631115"/>
              <a:gd name="connsiteX34" fmla="*/ 394447 w 975360"/>
              <a:gd name="connsiteY34" fmla="*/ 311971 h 631115"/>
              <a:gd name="connsiteX35" fmla="*/ 523539 w 975360"/>
              <a:gd name="connsiteY35" fmla="*/ 254597 h 631115"/>
              <a:gd name="connsiteX36" fmla="*/ 555812 w 975360"/>
              <a:gd name="connsiteY36" fmla="*/ 233082 h 631115"/>
              <a:gd name="connsiteX37" fmla="*/ 573742 w 975360"/>
              <a:gd name="connsiteY37" fmla="*/ 204395 h 631115"/>
              <a:gd name="connsiteX38" fmla="*/ 577327 w 975360"/>
              <a:gd name="connsiteY38" fmla="*/ 168536 h 631115"/>
              <a:gd name="connsiteX39" fmla="*/ 570156 w 975360"/>
              <a:gd name="connsiteY39" fmla="*/ 139849 h 631115"/>
              <a:gd name="connsiteX40" fmla="*/ 548640 w 975360"/>
              <a:gd name="connsiteY40" fmla="*/ 100404 h 631115"/>
              <a:gd name="connsiteX0" fmla="*/ 548640 w 975360"/>
              <a:gd name="connsiteY0" fmla="*/ 86061 h 616772"/>
              <a:gd name="connsiteX1" fmla="*/ 831925 w 975360"/>
              <a:gd name="connsiteY1" fmla="*/ 0 h 616772"/>
              <a:gd name="connsiteX2" fmla="*/ 849854 w 975360"/>
              <a:gd name="connsiteY2" fmla="*/ 10758 h 616772"/>
              <a:gd name="connsiteX3" fmla="*/ 857026 w 975360"/>
              <a:gd name="connsiteY3" fmla="*/ 25101 h 616772"/>
              <a:gd name="connsiteX4" fmla="*/ 871370 w 975360"/>
              <a:gd name="connsiteY4" fmla="*/ 64546 h 616772"/>
              <a:gd name="connsiteX5" fmla="*/ 892885 w 975360"/>
              <a:gd name="connsiteY5" fmla="*/ 132678 h 616772"/>
              <a:gd name="connsiteX6" fmla="*/ 921572 w 975360"/>
              <a:gd name="connsiteY6" fmla="*/ 222325 h 616772"/>
              <a:gd name="connsiteX7" fmla="*/ 946673 w 975360"/>
              <a:gd name="connsiteY7" fmla="*/ 308386 h 616772"/>
              <a:gd name="connsiteX8" fmla="*/ 964603 w 975360"/>
              <a:gd name="connsiteY8" fmla="*/ 390861 h 616772"/>
              <a:gd name="connsiteX9" fmla="*/ 975360 w 975360"/>
              <a:gd name="connsiteY9" fmla="*/ 451821 h 616772"/>
              <a:gd name="connsiteX10" fmla="*/ 975360 w 975360"/>
              <a:gd name="connsiteY10" fmla="*/ 505610 h 616772"/>
              <a:gd name="connsiteX11" fmla="*/ 968189 w 975360"/>
              <a:gd name="connsiteY11" fmla="*/ 545054 h 616772"/>
              <a:gd name="connsiteX12" fmla="*/ 943087 w 975360"/>
              <a:gd name="connsiteY12" fmla="*/ 588085 h 616772"/>
              <a:gd name="connsiteX13" fmla="*/ 917986 w 975360"/>
              <a:gd name="connsiteY13" fmla="*/ 609600 h 616772"/>
              <a:gd name="connsiteX14" fmla="*/ 903643 w 975360"/>
              <a:gd name="connsiteY14" fmla="*/ 616772 h 616772"/>
              <a:gd name="connsiteX15" fmla="*/ 896471 w 975360"/>
              <a:gd name="connsiteY15" fmla="*/ 616772 h 616772"/>
              <a:gd name="connsiteX16" fmla="*/ 860612 w 975360"/>
              <a:gd name="connsiteY16" fmla="*/ 606014 h 616772"/>
              <a:gd name="connsiteX17" fmla="*/ 778137 w 975360"/>
              <a:gd name="connsiteY17" fmla="*/ 566570 h 616772"/>
              <a:gd name="connsiteX18" fmla="*/ 674146 w 975360"/>
              <a:gd name="connsiteY18" fmla="*/ 527125 h 616772"/>
              <a:gd name="connsiteX19" fmla="*/ 559398 w 975360"/>
              <a:gd name="connsiteY19" fmla="*/ 494852 h 616772"/>
              <a:gd name="connsiteX20" fmla="*/ 458993 w 975360"/>
              <a:gd name="connsiteY20" fmla="*/ 473337 h 616772"/>
              <a:gd name="connsiteX21" fmla="*/ 358589 w 975360"/>
              <a:gd name="connsiteY21" fmla="*/ 458993 h 616772"/>
              <a:gd name="connsiteX22" fmla="*/ 279699 w 975360"/>
              <a:gd name="connsiteY22" fmla="*/ 458993 h 616772"/>
              <a:gd name="connsiteX23" fmla="*/ 136264 w 975360"/>
              <a:gd name="connsiteY23" fmla="*/ 458993 h 616772"/>
              <a:gd name="connsiteX24" fmla="*/ 57374 w 975360"/>
              <a:gd name="connsiteY24" fmla="*/ 466165 h 616772"/>
              <a:gd name="connsiteX25" fmla="*/ 25102 w 975360"/>
              <a:gd name="connsiteY25" fmla="*/ 458993 h 616772"/>
              <a:gd name="connsiteX26" fmla="*/ 10758 w 975360"/>
              <a:gd name="connsiteY26" fmla="*/ 455407 h 616772"/>
              <a:gd name="connsiteX27" fmla="*/ 0 w 975360"/>
              <a:gd name="connsiteY27" fmla="*/ 448235 h 616772"/>
              <a:gd name="connsiteX28" fmla="*/ 0 w 975360"/>
              <a:gd name="connsiteY28" fmla="*/ 441064 h 616772"/>
              <a:gd name="connsiteX29" fmla="*/ 7172 w 975360"/>
              <a:gd name="connsiteY29" fmla="*/ 426720 h 616772"/>
              <a:gd name="connsiteX30" fmla="*/ 21516 w 975360"/>
              <a:gd name="connsiteY30" fmla="*/ 415963 h 616772"/>
              <a:gd name="connsiteX31" fmla="*/ 64546 w 975360"/>
              <a:gd name="connsiteY31" fmla="*/ 394447 h 616772"/>
              <a:gd name="connsiteX32" fmla="*/ 186466 w 975360"/>
              <a:gd name="connsiteY32" fmla="*/ 365760 h 616772"/>
              <a:gd name="connsiteX33" fmla="*/ 394447 w 975360"/>
              <a:gd name="connsiteY33" fmla="*/ 297628 h 616772"/>
              <a:gd name="connsiteX34" fmla="*/ 523539 w 975360"/>
              <a:gd name="connsiteY34" fmla="*/ 240254 h 616772"/>
              <a:gd name="connsiteX35" fmla="*/ 555812 w 975360"/>
              <a:gd name="connsiteY35" fmla="*/ 218739 h 616772"/>
              <a:gd name="connsiteX36" fmla="*/ 573742 w 975360"/>
              <a:gd name="connsiteY36" fmla="*/ 190052 h 616772"/>
              <a:gd name="connsiteX37" fmla="*/ 577327 w 975360"/>
              <a:gd name="connsiteY37" fmla="*/ 154193 h 616772"/>
              <a:gd name="connsiteX38" fmla="*/ 570156 w 975360"/>
              <a:gd name="connsiteY38" fmla="*/ 125506 h 616772"/>
              <a:gd name="connsiteX39" fmla="*/ 548640 w 975360"/>
              <a:gd name="connsiteY39" fmla="*/ 86061 h 616772"/>
              <a:gd name="connsiteX0" fmla="*/ 548640 w 975360"/>
              <a:gd name="connsiteY0" fmla="*/ 86061 h 616772"/>
              <a:gd name="connsiteX1" fmla="*/ 831925 w 975360"/>
              <a:gd name="connsiteY1" fmla="*/ 0 h 616772"/>
              <a:gd name="connsiteX2" fmla="*/ 857026 w 975360"/>
              <a:gd name="connsiteY2" fmla="*/ 25101 h 616772"/>
              <a:gd name="connsiteX3" fmla="*/ 871370 w 975360"/>
              <a:gd name="connsiteY3" fmla="*/ 64546 h 616772"/>
              <a:gd name="connsiteX4" fmla="*/ 892885 w 975360"/>
              <a:gd name="connsiteY4" fmla="*/ 132678 h 616772"/>
              <a:gd name="connsiteX5" fmla="*/ 921572 w 975360"/>
              <a:gd name="connsiteY5" fmla="*/ 222325 h 616772"/>
              <a:gd name="connsiteX6" fmla="*/ 946673 w 975360"/>
              <a:gd name="connsiteY6" fmla="*/ 308386 h 616772"/>
              <a:gd name="connsiteX7" fmla="*/ 964603 w 975360"/>
              <a:gd name="connsiteY7" fmla="*/ 390861 h 616772"/>
              <a:gd name="connsiteX8" fmla="*/ 975360 w 975360"/>
              <a:gd name="connsiteY8" fmla="*/ 451821 h 616772"/>
              <a:gd name="connsiteX9" fmla="*/ 975360 w 975360"/>
              <a:gd name="connsiteY9" fmla="*/ 505610 h 616772"/>
              <a:gd name="connsiteX10" fmla="*/ 968189 w 975360"/>
              <a:gd name="connsiteY10" fmla="*/ 545054 h 616772"/>
              <a:gd name="connsiteX11" fmla="*/ 943087 w 975360"/>
              <a:gd name="connsiteY11" fmla="*/ 588085 h 616772"/>
              <a:gd name="connsiteX12" fmla="*/ 917986 w 975360"/>
              <a:gd name="connsiteY12" fmla="*/ 609600 h 616772"/>
              <a:gd name="connsiteX13" fmla="*/ 903643 w 975360"/>
              <a:gd name="connsiteY13" fmla="*/ 616772 h 616772"/>
              <a:gd name="connsiteX14" fmla="*/ 896471 w 975360"/>
              <a:gd name="connsiteY14" fmla="*/ 616772 h 616772"/>
              <a:gd name="connsiteX15" fmla="*/ 860612 w 975360"/>
              <a:gd name="connsiteY15" fmla="*/ 606014 h 616772"/>
              <a:gd name="connsiteX16" fmla="*/ 778137 w 975360"/>
              <a:gd name="connsiteY16" fmla="*/ 566570 h 616772"/>
              <a:gd name="connsiteX17" fmla="*/ 674146 w 975360"/>
              <a:gd name="connsiteY17" fmla="*/ 527125 h 616772"/>
              <a:gd name="connsiteX18" fmla="*/ 559398 w 975360"/>
              <a:gd name="connsiteY18" fmla="*/ 494852 h 616772"/>
              <a:gd name="connsiteX19" fmla="*/ 458993 w 975360"/>
              <a:gd name="connsiteY19" fmla="*/ 473337 h 616772"/>
              <a:gd name="connsiteX20" fmla="*/ 358589 w 975360"/>
              <a:gd name="connsiteY20" fmla="*/ 458993 h 616772"/>
              <a:gd name="connsiteX21" fmla="*/ 279699 w 975360"/>
              <a:gd name="connsiteY21" fmla="*/ 458993 h 616772"/>
              <a:gd name="connsiteX22" fmla="*/ 136264 w 975360"/>
              <a:gd name="connsiteY22" fmla="*/ 458993 h 616772"/>
              <a:gd name="connsiteX23" fmla="*/ 57374 w 975360"/>
              <a:gd name="connsiteY23" fmla="*/ 466165 h 616772"/>
              <a:gd name="connsiteX24" fmla="*/ 25102 w 975360"/>
              <a:gd name="connsiteY24" fmla="*/ 458993 h 616772"/>
              <a:gd name="connsiteX25" fmla="*/ 10758 w 975360"/>
              <a:gd name="connsiteY25" fmla="*/ 455407 h 616772"/>
              <a:gd name="connsiteX26" fmla="*/ 0 w 975360"/>
              <a:gd name="connsiteY26" fmla="*/ 448235 h 616772"/>
              <a:gd name="connsiteX27" fmla="*/ 0 w 975360"/>
              <a:gd name="connsiteY27" fmla="*/ 441064 h 616772"/>
              <a:gd name="connsiteX28" fmla="*/ 7172 w 975360"/>
              <a:gd name="connsiteY28" fmla="*/ 426720 h 616772"/>
              <a:gd name="connsiteX29" fmla="*/ 21516 w 975360"/>
              <a:gd name="connsiteY29" fmla="*/ 415963 h 616772"/>
              <a:gd name="connsiteX30" fmla="*/ 64546 w 975360"/>
              <a:gd name="connsiteY30" fmla="*/ 394447 h 616772"/>
              <a:gd name="connsiteX31" fmla="*/ 186466 w 975360"/>
              <a:gd name="connsiteY31" fmla="*/ 365760 h 616772"/>
              <a:gd name="connsiteX32" fmla="*/ 394447 w 975360"/>
              <a:gd name="connsiteY32" fmla="*/ 297628 h 616772"/>
              <a:gd name="connsiteX33" fmla="*/ 523539 w 975360"/>
              <a:gd name="connsiteY33" fmla="*/ 240254 h 616772"/>
              <a:gd name="connsiteX34" fmla="*/ 555812 w 975360"/>
              <a:gd name="connsiteY34" fmla="*/ 218739 h 616772"/>
              <a:gd name="connsiteX35" fmla="*/ 573742 w 975360"/>
              <a:gd name="connsiteY35" fmla="*/ 190052 h 616772"/>
              <a:gd name="connsiteX36" fmla="*/ 577327 w 975360"/>
              <a:gd name="connsiteY36" fmla="*/ 154193 h 616772"/>
              <a:gd name="connsiteX37" fmla="*/ 570156 w 975360"/>
              <a:gd name="connsiteY37" fmla="*/ 125506 h 616772"/>
              <a:gd name="connsiteX38" fmla="*/ 548640 w 975360"/>
              <a:gd name="connsiteY38" fmla="*/ 86061 h 616772"/>
              <a:gd name="connsiteX0" fmla="*/ 548640 w 975360"/>
              <a:gd name="connsiteY0" fmla="*/ 60960 h 591671"/>
              <a:gd name="connsiteX1" fmla="*/ 857026 w 975360"/>
              <a:gd name="connsiteY1" fmla="*/ 0 h 591671"/>
              <a:gd name="connsiteX2" fmla="*/ 871370 w 975360"/>
              <a:gd name="connsiteY2" fmla="*/ 39445 h 591671"/>
              <a:gd name="connsiteX3" fmla="*/ 892885 w 975360"/>
              <a:gd name="connsiteY3" fmla="*/ 107577 h 591671"/>
              <a:gd name="connsiteX4" fmla="*/ 921572 w 975360"/>
              <a:gd name="connsiteY4" fmla="*/ 197224 h 591671"/>
              <a:gd name="connsiteX5" fmla="*/ 946673 w 975360"/>
              <a:gd name="connsiteY5" fmla="*/ 283285 h 591671"/>
              <a:gd name="connsiteX6" fmla="*/ 964603 w 975360"/>
              <a:gd name="connsiteY6" fmla="*/ 365760 h 591671"/>
              <a:gd name="connsiteX7" fmla="*/ 975360 w 975360"/>
              <a:gd name="connsiteY7" fmla="*/ 426720 h 591671"/>
              <a:gd name="connsiteX8" fmla="*/ 975360 w 975360"/>
              <a:gd name="connsiteY8" fmla="*/ 480509 h 591671"/>
              <a:gd name="connsiteX9" fmla="*/ 968189 w 975360"/>
              <a:gd name="connsiteY9" fmla="*/ 519953 h 591671"/>
              <a:gd name="connsiteX10" fmla="*/ 943087 w 975360"/>
              <a:gd name="connsiteY10" fmla="*/ 562984 h 591671"/>
              <a:gd name="connsiteX11" fmla="*/ 917986 w 975360"/>
              <a:gd name="connsiteY11" fmla="*/ 584499 h 591671"/>
              <a:gd name="connsiteX12" fmla="*/ 903643 w 975360"/>
              <a:gd name="connsiteY12" fmla="*/ 591671 h 591671"/>
              <a:gd name="connsiteX13" fmla="*/ 896471 w 975360"/>
              <a:gd name="connsiteY13" fmla="*/ 591671 h 591671"/>
              <a:gd name="connsiteX14" fmla="*/ 860612 w 975360"/>
              <a:gd name="connsiteY14" fmla="*/ 580913 h 591671"/>
              <a:gd name="connsiteX15" fmla="*/ 778137 w 975360"/>
              <a:gd name="connsiteY15" fmla="*/ 541469 h 591671"/>
              <a:gd name="connsiteX16" fmla="*/ 674146 w 975360"/>
              <a:gd name="connsiteY16" fmla="*/ 502024 h 591671"/>
              <a:gd name="connsiteX17" fmla="*/ 559398 w 975360"/>
              <a:gd name="connsiteY17" fmla="*/ 469751 h 591671"/>
              <a:gd name="connsiteX18" fmla="*/ 458993 w 975360"/>
              <a:gd name="connsiteY18" fmla="*/ 448236 h 591671"/>
              <a:gd name="connsiteX19" fmla="*/ 358589 w 975360"/>
              <a:gd name="connsiteY19" fmla="*/ 433892 h 591671"/>
              <a:gd name="connsiteX20" fmla="*/ 279699 w 975360"/>
              <a:gd name="connsiteY20" fmla="*/ 433892 h 591671"/>
              <a:gd name="connsiteX21" fmla="*/ 136264 w 975360"/>
              <a:gd name="connsiteY21" fmla="*/ 433892 h 591671"/>
              <a:gd name="connsiteX22" fmla="*/ 57374 w 975360"/>
              <a:gd name="connsiteY22" fmla="*/ 441064 h 591671"/>
              <a:gd name="connsiteX23" fmla="*/ 25102 w 975360"/>
              <a:gd name="connsiteY23" fmla="*/ 433892 h 591671"/>
              <a:gd name="connsiteX24" fmla="*/ 10758 w 975360"/>
              <a:gd name="connsiteY24" fmla="*/ 430306 h 591671"/>
              <a:gd name="connsiteX25" fmla="*/ 0 w 975360"/>
              <a:gd name="connsiteY25" fmla="*/ 423134 h 591671"/>
              <a:gd name="connsiteX26" fmla="*/ 0 w 975360"/>
              <a:gd name="connsiteY26" fmla="*/ 415963 h 591671"/>
              <a:gd name="connsiteX27" fmla="*/ 7172 w 975360"/>
              <a:gd name="connsiteY27" fmla="*/ 401619 h 591671"/>
              <a:gd name="connsiteX28" fmla="*/ 21516 w 975360"/>
              <a:gd name="connsiteY28" fmla="*/ 390862 h 591671"/>
              <a:gd name="connsiteX29" fmla="*/ 64546 w 975360"/>
              <a:gd name="connsiteY29" fmla="*/ 369346 h 591671"/>
              <a:gd name="connsiteX30" fmla="*/ 186466 w 975360"/>
              <a:gd name="connsiteY30" fmla="*/ 340659 h 591671"/>
              <a:gd name="connsiteX31" fmla="*/ 394447 w 975360"/>
              <a:gd name="connsiteY31" fmla="*/ 272527 h 591671"/>
              <a:gd name="connsiteX32" fmla="*/ 523539 w 975360"/>
              <a:gd name="connsiteY32" fmla="*/ 215153 h 591671"/>
              <a:gd name="connsiteX33" fmla="*/ 555812 w 975360"/>
              <a:gd name="connsiteY33" fmla="*/ 193638 h 591671"/>
              <a:gd name="connsiteX34" fmla="*/ 573742 w 975360"/>
              <a:gd name="connsiteY34" fmla="*/ 164951 h 591671"/>
              <a:gd name="connsiteX35" fmla="*/ 577327 w 975360"/>
              <a:gd name="connsiteY35" fmla="*/ 129092 h 591671"/>
              <a:gd name="connsiteX36" fmla="*/ 570156 w 975360"/>
              <a:gd name="connsiteY36" fmla="*/ 100405 h 591671"/>
              <a:gd name="connsiteX37" fmla="*/ 548640 w 975360"/>
              <a:gd name="connsiteY37" fmla="*/ 60960 h 591671"/>
              <a:gd name="connsiteX0" fmla="*/ 548640 w 975360"/>
              <a:gd name="connsiteY0" fmla="*/ 21515 h 552226"/>
              <a:gd name="connsiteX1" fmla="*/ 871370 w 975360"/>
              <a:gd name="connsiteY1" fmla="*/ 0 h 552226"/>
              <a:gd name="connsiteX2" fmla="*/ 892885 w 975360"/>
              <a:gd name="connsiteY2" fmla="*/ 68132 h 552226"/>
              <a:gd name="connsiteX3" fmla="*/ 921572 w 975360"/>
              <a:gd name="connsiteY3" fmla="*/ 157779 h 552226"/>
              <a:gd name="connsiteX4" fmla="*/ 946673 w 975360"/>
              <a:gd name="connsiteY4" fmla="*/ 243840 h 552226"/>
              <a:gd name="connsiteX5" fmla="*/ 964603 w 975360"/>
              <a:gd name="connsiteY5" fmla="*/ 326315 h 552226"/>
              <a:gd name="connsiteX6" fmla="*/ 975360 w 975360"/>
              <a:gd name="connsiteY6" fmla="*/ 387275 h 552226"/>
              <a:gd name="connsiteX7" fmla="*/ 975360 w 975360"/>
              <a:gd name="connsiteY7" fmla="*/ 441064 h 552226"/>
              <a:gd name="connsiteX8" fmla="*/ 968189 w 975360"/>
              <a:gd name="connsiteY8" fmla="*/ 480508 h 552226"/>
              <a:gd name="connsiteX9" fmla="*/ 943087 w 975360"/>
              <a:gd name="connsiteY9" fmla="*/ 523539 h 552226"/>
              <a:gd name="connsiteX10" fmla="*/ 917986 w 975360"/>
              <a:gd name="connsiteY10" fmla="*/ 545054 h 552226"/>
              <a:gd name="connsiteX11" fmla="*/ 903643 w 975360"/>
              <a:gd name="connsiteY11" fmla="*/ 552226 h 552226"/>
              <a:gd name="connsiteX12" fmla="*/ 896471 w 975360"/>
              <a:gd name="connsiteY12" fmla="*/ 552226 h 552226"/>
              <a:gd name="connsiteX13" fmla="*/ 860612 w 975360"/>
              <a:gd name="connsiteY13" fmla="*/ 541468 h 552226"/>
              <a:gd name="connsiteX14" fmla="*/ 778137 w 975360"/>
              <a:gd name="connsiteY14" fmla="*/ 502024 h 552226"/>
              <a:gd name="connsiteX15" fmla="*/ 674146 w 975360"/>
              <a:gd name="connsiteY15" fmla="*/ 462579 h 552226"/>
              <a:gd name="connsiteX16" fmla="*/ 559398 w 975360"/>
              <a:gd name="connsiteY16" fmla="*/ 430306 h 552226"/>
              <a:gd name="connsiteX17" fmla="*/ 458993 w 975360"/>
              <a:gd name="connsiteY17" fmla="*/ 408791 h 552226"/>
              <a:gd name="connsiteX18" fmla="*/ 358589 w 975360"/>
              <a:gd name="connsiteY18" fmla="*/ 394447 h 552226"/>
              <a:gd name="connsiteX19" fmla="*/ 279699 w 975360"/>
              <a:gd name="connsiteY19" fmla="*/ 394447 h 552226"/>
              <a:gd name="connsiteX20" fmla="*/ 136264 w 975360"/>
              <a:gd name="connsiteY20" fmla="*/ 394447 h 552226"/>
              <a:gd name="connsiteX21" fmla="*/ 57374 w 975360"/>
              <a:gd name="connsiteY21" fmla="*/ 401619 h 552226"/>
              <a:gd name="connsiteX22" fmla="*/ 25102 w 975360"/>
              <a:gd name="connsiteY22" fmla="*/ 394447 h 552226"/>
              <a:gd name="connsiteX23" fmla="*/ 10758 w 975360"/>
              <a:gd name="connsiteY23" fmla="*/ 390861 h 552226"/>
              <a:gd name="connsiteX24" fmla="*/ 0 w 975360"/>
              <a:gd name="connsiteY24" fmla="*/ 383689 h 552226"/>
              <a:gd name="connsiteX25" fmla="*/ 0 w 975360"/>
              <a:gd name="connsiteY25" fmla="*/ 376518 h 552226"/>
              <a:gd name="connsiteX26" fmla="*/ 7172 w 975360"/>
              <a:gd name="connsiteY26" fmla="*/ 362174 h 552226"/>
              <a:gd name="connsiteX27" fmla="*/ 21516 w 975360"/>
              <a:gd name="connsiteY27" fmla="*/ 351417 h 552226"/>
              <a:gd name="connsiteX28" fmla="*/ 64546 w 975360"/>
              <a:gd name="connsiteY28" fmla="*/ 329901 h 552226"/>
              <a:gd name="connsiteX29" fmla="*/ 186466 w 975360"/>
              <a:gd name="connsiteY29" fmla="*/ 301214 h 552226"/>
              <a:gd name="connsiteX30" fmla="*/ 394447 w 975360"/>
              <a:gd name="connsiteY30" fmla="*/ 233082 h 552226"/>
              <a:gd name="connsiteX31" fmla="*/ 523539 w 975360"/>
              <a:gd name="connsiteY31" fmla="*/ 175708 h 552226"/>
              <a:gd name="connsiteX32" fmla="*/ 555812 w 975360"/>
              <a:gd name="connsiteY32" fmla="*/ 154193 h 552226"/>
              <a:gd name="connsiteX33" fmla="*/ 573742 w 975360"/>
              <a:gd name="connsiteY33" fmla="*/ 125506 h 552226"/>
              <a:gd name="connsiteX34" fmla="*/ 577327 w 975360"/>
              <a:gd name="connsiteY34" fmla="*/ 89647 h 552226"/>
              <a:gd name="connsiteX35" fmla="*/ 570156 w 975360"/>
              <a:gd name="connsiteY35" fmla="*/ 60960 h 552226"/>
              <a:gd name="connsiteX36" fmla="*/ 548640 w 975360"/>
              <a:gd name="connsiteY36" fmla="*/ 21515 h 552226"/>
              <a:gd name="connsiteX0" fmla="*/ 548640 w 975360"/>
              <a:gd name="connsiteY0" fmla="*/ 0 h 530711"/>
              <a:gd name="connsiteX1" fmla="*/ 892885 w 975360"/>
              <a:gd name="connsiteY1" fmla="*/ 46617 h 530711"/>
              <a:gd name="connsiteX2" fmla="*/ 921572 w 975360"/>
              <a:gd name="connsiteY2" fmla="*/ 136264 h 530711"/>
              <a:gd name="connsiteX3" fmla="*/ 946673 w 975360"/>
              <a:gd name="connsiteY3" fmla="*/ 222325 h 530711"/>
              <a:gd name="connsiteX4" fmla="*/ 964603 w 975360"/>
              <a:gd name="connsiteY4" fmla="*/ 304800 h 530711"/>
              <a:gd name="connsiteX5" fmla="*/ 975360 w 975360"/>
              <a:gd name="connsiteY5" fmla="*/ 365760 h 530711"/>
              <a:gd name="connsiteX6" fmla="*/ 975360 w 975360"/>
              <a:gd name="connsiteY6" fmla="*/ 419549 h 530711"/>
              <a:gd name="connsiteX7" fmla="*/ 968189 w 975360"/>
              <a:gd name="connsiteY7" fmla="*/ 458993 h 530711"/>
              <a:gd name="connsiteX8" fmla="*/ 943087 w 975360"/>
              <a:gd name="connsiteY8" fmla="*/ 502024 h 530711"/>
              <a:gd name="connsiteX9" fmla="*/ 917986 w 975360"/>
              <a:gd name="connsiteY9" fmla="*/ 523539 h 530711"/>
              <a:gd name="connsiteX10" fmla="*/ 903643 w 975360"/>
              <a:gd name="connsiteY10" fmla="*/ 530711 h 530711"/>
              <a:gd name="connsiteX11" fmla="*/ 896471 w 975360"/>
              <a:gd name="connsiteY11" fmla="*/ 530711 h 530711"/>
              <a:gd name="connsiteX12" fmla="*/ 860612 w 975360"/>
              <a:gd name="connsiteY12" fmla="*/ 519953 h 530711"/>
              <a:gd name="connsiteX13" fmla="*/ 778137 w 975360"/>
              <a:gd name="connsiteY13" fmla="*/ 480509 h 530711"/>
              <a:gd name="connsiteX14" fmla="*/ 674146 w 975360"/>
              <a:gd name="connsiteY14" fmla="*/ 441064 h 530711"/>
              <a:gd name="connsiteX15" fmla="*/ 559398 w 975360"/>
              <a:gd name="connsiteY15" fmla="*/ 408791 h 530711"/>
              <a:gd name="connsiteX16" fmla="*/ 458993 w 975360"/>
              <a:gd name="connsiteY16" fmla="*/ 387276 h 530711"/>
              <a:gd name="connsiteX17" fmla="*/ 358589 w 975360"/>
              <a:gd name="connsiteY17" fmla="*/ 372932 h 530711"/>
              <a:gd name="connsiteX18" fmla="*/ 279699 w 975360"/>
              <a:gd name="connsiteY18" fmla="*/ 372932 h 530711"/>
              <a:gd name="connsiteX19" fmla="*/ 136264 w 975360"/>
              <a:gd name="connsiteY19" fmla="*/ 372932 h 530711"/>
              <a:gd name="connsiteX20" fmla="*/ 57374 w 975360"/>
              <a:gd name="connsiteY20" fmla="*/ 380104 h 530711"/>
              <a:gd name="connsiteX21" fmla="*/ 25102 w 975360"/>
              <a:gd name="connsiteY21" fmla="*/ 372932 h 530711"/>
              <a:gd name="connsiteX22" fmla="*/ 10758 w 975360"/>
              <a:gd name="connsiteY22" fmla="*/ 369346 h 530711"/>
              <a:gd name="connsiteX23" fmla="*/ 0 w 975360"/>
              <a:gd name="connsiteY23" fmla="*/ 362174 h 530711"/>
              <a:gd name="connsiteX24" fmla="*/ 0 w 975360"/>
              <a:gd name="connsiteY24" fmla="*/ 355003 h 530711"/>
              <a:gd name="connsiteX25" fmla="*/ 7172 w 975360"/>
              <a:gd name="connsiteY25" fmla="*/ 340659 h 530711"/>
              <a:gd name="connsiteX26" fmla="*/ 21516 w 975360"/>
              <a:gd name="connsiteY26" fmla="*/ 329902 h 530711"/>
              <a:gd name="connsiteX27" fmla="*/ 64546 w 975360"/>
              <a:gd name="connsiteY27" fmla="*/ 308386 h 530711"/>
              <a:gd name="connsiteX28" fmla="*/ 186466 w 975360"/>
              <a:gd name="connsiteY28" fmla="*/ 279699 h 530711"/>
              <a:gd name="connsiteX29" fmla="*/ 394447 w 975360"/>
              <a:gd name="connsiteY29" fmla="*/ 211567 h 530711"/>
              <a:gd name="connsiteX30" fmla="*/ 523539 w 975360"/>
              <a:gd name="connsiteY30" fmla="*/ 154193 h 530711"/>
              <a:gd name="connsiteX31" fmla="*/ 555812 w 975360"/>
              <a:gd name="connsiteY31" fmla="*/ 132678 h 530711"/>
              <a:gd name="connsiteX32" fmla="*/ 573742 w 975360"/>
              <a:gd name="connsiteY32" fmla="*/ 103991 h 530711"/>
              <a:gd name="connsiteX33" fmla="*/ 577327 w 975360"/>
              <a:gd name="connsiteY33" fmla="*/ 68132 h 530711"/>
              <a:gd name="connsiteX34" fmla="*/ 570156 w 975360"/>
              <a:gd name="connsiteY34" fmla="*/ 39445 h 530711"/>
              <a:gd name="connsiteX35" fmla="*/ 548640 w 975360"/>
              <a:gd name="connsiteY35" fmla="*/ 0 h 530711"/>
              <a:gd name="connsiteX0" fmla="*/ 548640 w 975360"/>
              <a:gd name="connsiteY0" fmla="*/ 0 h 530711"/>
              <a:gd name="connsiteX1" fmla="*/ 921572 w 975360"/>
              <a:gd name="connsiteY1" fmla="*/ 136264 h 530711"/>
              <a:gd name="connsiteX2" fmla="*/ 946673 w 975360"/>
              <a:gd name="connsiteY2" fmla="*/ 222325 h 530711"/>
              <a:gd name="connsiteX3" fmla="*/ 964603 w 975360"/>
              <a:gd name="connsiteY3" fmla="*/ 304800 h 530711"/>
              <a:gd name="connsiteX4" fmla="*/ 975360 w 975360"/>
              <a:gd name="connsiteY4" fmla="*/ 365760 h 530711"/>
              <a:gd name="connsiteX5" fmla="*/ 975360 w 975360"/>
              <a:gd name="connsiteY5" fmla="*/ 419549 h 530711"/>
              <a:gd name="connsiteX6" fmla="*/ 968189 w 975360"/>
              <a:gd name="connsiteY6" fmla="*/ 458993 h 530711"/>
              <a:gd name="connsiteX7" fmla="*/ 943087 w 975360"/>
              <a:gd name="connsiteY7" fmla="*/ 502024 h 530711"/>
              <a:gd name="connsiteX8" fmla="*/ 917986 w 975360"/>
              <a:gd name="connsiteY8" fmla="*/ 523539 h 530711"/>
              <a:gd name="connsiteX9" fmla="*/ 903643 w 975360"/>
              <a:gd name="connsiteY9" fmla="*/ 530711 h 530711"/>
              <a:gd name="connsiteX10" fmla="*/ 896471 w 975360"/>
              <a:gd name="connsiteY10" fmla="*/ 530711 h 530711"/>
              <a:gd name="connsiteX11" fmla="*/ 860612 w 975360"/>
              <a:gd name="connsiteY11" fmla="*/ 519953 h 530711"/>
              <a:gd name="connsiteX12" fmla="*/ 778137 w 975360"/>
              <a:gd name="connsiteY12" fmla="*/ 480509 h 530711"/>
              <a:gd name="connsiteX13" fmla="*/ 674146 w 975360"/>
              <a:gd name="connsiteY13" fmla="*/ 441064 h 530711"/>
              <a:gd name="connsiteX14" fmla="*/ 559398 w 975360"/>
              <a:gd name="connsiteY14" fmla="*/ 408791 h 530711"/>
              <a:gd name="connsiteX15" fmla="*/ 458993 w 975360"/>
              <a:gd name="connsiteY15" fmla="*/ 387276 h 530711"/>
              <a:gd name="connsiteX16" fmla="*/ 358589 w 975360"/>
              <a:gd name="connsiteY16" fmla="*/ 372932 h 530711"/>
              <a:gd name="connsiteX17" fmla="*/ 279699 w 975360"/>
              <a:gd name="connsiteY17" fmla="*/ 372932 h 530711"/>
              <a:gd name="connsiteX18" fmla="*/ 136264 w 975360"/>
              <a:gd name="connsiteY18" fmla="*/ 372932 h 530711"/>
              <a:gd name="connsiteX19" fmla="*/ 57374 w 975360"/>
              <a:gd name="connsiteY19" fmla="*/ 380104 h 530711"/>
              <a:gd name="connsiteX20" fmla="*/ 25102 w 975360"/>
              <a:gd name="connsiteY20" fmla="*/ 372932 h 530711"/>
              <a:gd name="connsiteX21" fmla="*/ 10758 w 975360"/>
              <a:gd name="connsiteY21" fmla="*/ 369346 h 530711"/>
              <a:gd name="connsiteX22" fmla="*/ 0 w 975360"/>
              <a:gd name="connsiteY22" fmla="*/ 362174 h 530711"/>
              <a:gd name="connsiteX23" fmla="*/ 0 w 975360"/>
              <a:gd name="connsiteY23" fmla="*/ 355003 h 530711"/>
              <a:gd name="connsiteX24" fmla="*/ 7172 w 975360"/>
              <a:gd name="connsiteY24" fmla="*/ 340659 h 530711"/>
              <a:gd name="connsiteX25" fmla="*/ 21516 w 975360"/>
              <a:gd name="connsiteY25" fmla="*/ 329902 h 530711"/>
              <a:gd name="connsiteX26" fmla="*/ 64546 w 975360"/>
              <a:gd name="connsiteY26" fmla="*/ 308386 h 530711"/>
              <a:gd name="connsiteX27" fmla="*/ 186466 w 975360"/>
              <a:gd name="connsiteY27" fmla="*/ 279699 h 530711"/>
              <a:gd name="connsiteX28" fmla="*/ 394447 w 975360"/>
              <a:gd name="connsiteY28" fmla="*/ 211567 h 530711"/>
              <a:gd name="connsiteX29" fmla="*/ 523539 w 975360"/>
              <a:gd name="connsiteY29" fmla="*/ 154193 h 530711"/>
              <a:gd name="connsiteX30" fmla="*/ 555812 w 975360"/>
              <a:gd name="connsiteY30" fmla="*/ 132678 h 530711"/>
              <a:gd name="connsiteX31" fmla="*/ 573742 w 975360"/>
              <a:gd name="connsiteY31" fmla="*/ 103991 h 530711"/>
              <a:gd name="connsiteX32" fmla="*/ 577327 w 975360"/>
              <a:gd name="connsiteY32" fmla="*/ 68132 h 530711"/>
              <a:gd name="connsiteX33" fmla="*/ 570156 w 975360"/>
              <a:gd name="connsiteY33" fmla="*/ 39445 h 530711"/>
              <a:gd name="connsiteX34" fmla="*/ 548640 w 975360"/>
              <a:gd name="connsiteY34" fmla="*/ 0 h 530711"/>
              <a:gd name="connsiteX0" fmla="*/ 548640 w 975360"/>
              <a:gd name="connsiteY0" fmla="*/ 0 h 530711"/>
              <a:gd name="connsiteX1" fmla="*/ 946673 w 975360"/>
              <a:gd name="connsiteY1" fmla="*/ 222325 h 530711"/>
              <a:gd name="connsiteX2" fmla="*/ 964603 w 975360"/>
              <a:gd name="connsiteY2" fmla="*/ 304800 h 530711"/>
              <a:gd name="connsiteX3" fmla="*/ 975360 w 975360"/>
              <a:gd name="connsiteY3" fmla="*/ 365760 h 530711"/>
              <a:gd name="connsiteX4" fmla="*/ 975360 w 975360"/>
              <a:gd name="connsiteY4" fmla="*/ 419549 h 530711"/>
              <a:gd name="connsiteX5" fmla="*/ 968189 w 975360"/>
              <a:gd name="connsiteY5" fmla="*/ 458993 h 530711"/>
              <a:gd name="connsiteX6" fmla="*/ 943087 w 975360"/>
              <a:gd name="connsiteY6" fmla="*/ 502024 h 530711"/>
              <a:gd name="connsiteX7" fmla="*/ 917986 w 975360"/>
              <a:gd name="connsiteY7" fmla="*/ 523539 h 530711"/>
              <a:gd name="connsiteX8" fmla="*/ 903643 w 975360"/>
              <a:gd name="connsiteY8" fmla="*/ 530711 h 530711"/>
              <a:gd name="connsiteX9" fmla="*/ 896471 w 975360"/>
              <a:gd name="connsiteY9" fmla="*/ 530711 h 530711"/>
              <a:gd name="connsiteX10" fmla="*/ 860612 w 975360"/>
              <a:gd name="connsiteY10" fmla="*/ 519953 h 530711"/>
              <a:gd name="connsiteX11" fmla="*/ 778137 w 975360"/>
              <a:gd name="connsiteY11" fmla="*/ 480509 h 530711"/>
              <a:gd name="connsiteX12" fmla="*/ 674146 w 975360"/>
              <a:gd name="connsiteY12" fmla="*/ 441064 h 530711"/>
              <a:gd name="connsiteX13" fmla="*/ 559398 w 975360"/>
              <a:gd name="connsiteY13" fmla="*/ 408791 h 530711"/>
              <a:gd name="connsiteX14" fmla="*/ 458993 w 975360"/>
              <a:gd name="connsiteY14" fmla="*/ 387276 h 530711"/>
              <a:gd name="connsiteX15" fmla="*/ 358589 w 975360"/>
              <a:gd name="connsiteY15" fmla="*/ 372932 h 530711"/>
              <a:gd name="connsiteX16" fmla="*/ 279699 w 975360"/>
              <a:gd name="connsiteY16" fmla="*/ 372932 h 530711"/>
              <a:gd name="connsiteX17" fmla="*/ 136264 w 975360"/>
              <a:gd name="connsiteY17" fmla="*/ 372932 h 530711"/>
              <a:gd name="connsiteX18" fmla="*/ 57374 w 975360"/>
              <a:gd name="connsiteY18" fmla="*/ 380104 h 530711"/>
              <a:gd name="connsiteX19" fmla="*/ 25102 w 975360"/>
              <a:gd name="connsiteY19" fmla="*/ 372932 h 530711"/>
              <a:gd name="connsiteX20" fmla="*/ 10758 w 975360"/>
              <a:gd name="connsiteY20" fmla="*/ 369346 h 530711"/>
              <a:gd name="connsiteX21" fmla="*/ 0 w 975360"/>
              <a:gd name="connsiteY21" fmla="*/ 362174 h 530711"/>
              <a:gd name="connsiteX22" fmla="*/ 0 w 975360"/>
              <a:gd name="connsiteY22" fmla="*/ 355003 h 530711"/>
              <a:gd name="connsiteX23" fmla="*/ 7172 w 975360"/>
              <a:gd name="connsiteY23" fmla="*/ 340659 h 530711"/>
              <a:gd name="connsiteX24" fmla="*/ 21516 w 975360"/>
              <a:gd name="connsiteY24" fmla="*/ 329902 h 530711"/>
              <a:gd name="connsiteX25" fmla="*/ 64546 w 975360"/>
              <a:gd name="connsiteY25" fmla="*/ 308386 h 530711"/>
              <a:gd name="connsiteX26" fmla="*/ 186466 w 975360"/>
              <a:gd name="connsiteY26" fmla="*/ 279699 h 530711"/>
              <a:gd name="connsiteX27" fmla="*/ 394447 w 975360"/>
              <a:gd name="connsiteY27" fmla="*/ 211567 h 530711"/>
              <a:gd name="connsiteX28" fmla="*/ 523539 w 975360"/>
              <a:gd name="connsiteY28" fmla="*/ 154193 h 530711"/>
              <a:gd name="connsiteX29" fmla="*/ 555812 w 975360"/>
              <a:gd name="connsiteY29" fmla="*/ 132678 h 530711"/>
              <a:gd name="connsiteX30" fmla="*/ 573742 w 975360"/>
              <a:gd name="connsiteY30" fmla="*/ 103991 h 530711"/>
              <a:gd name="connsiteX31" fmla="*/ 577327 w 975360"/>
              <a:gd name="connsiteY31" fmla="*/ 68132 h 530711"/>
              <a:gd name="connsiteX32" fmla="*/ 570156 w 975360"/>
              <a:gd name="connsiteY32" fmla="*/ 39445 h 530711"/>
              <a:gd name="connsiteX33" fmla="*/ 548640 w 975360"/>
              <a:gd name="connsiteY33" fmla="*/ 0 h 530711"/>
              <a:gd name="connsiteX0" fmla="*/ 548640 w 975360"/>
              <a:gd name="connsiteY0" fmla="*/ 0 h 530711"/>
              <a:gd name="connsiteX1" fmla="*/ 964603 w 975360"/>
              <a:gd name="connsiteY1" fmla="*/ 304800 h 530711"/>
              <a:gd name="connsiteX2" fmla="*/ 975360 w 975360"/>
              <a:gd name="connsiteY2" fmla="*/ 365760 h 530711"/>
              <a:gd name="connsiteX3" fmla="*/ 975360 w 975360"/>
              <a:gd name="connsiteY3" fmla="*/ 419549 h 530711"/>
              <a:gd name="connsiteX4" fmla="*/ 968189 w 975360"/>
              <a:gd name="connsiteY4" fmla="*/ 458993 h 530711"/>
              <a:gd name="connsiteX5" fmla="*/ 943087 w 975360"/>
              <a:gd name="connsiteY5" fmla="*/ 502024 h 530711"/>
              <a:gd name="connsiteX6" fmla="*/ 917986 w 975360"/>
              <a:gd name="connsiteY6" fmla="*/ 523539 h 530711"/>
              <a:gd name="connsiteX7" fmla="*/ 903643 w 975360"/>
              <a:gd name="connsiteY7" fmla="*/ 530711 h 530711"/>
              <a:gd name="connsiteX8" fmla="*/ 896471 w 975360"/>
              <a:gd name="connsiteY8" fmla="*/ 530711 h 530711"/>
              <a:gd name="connsiteX9" fmla="*/ 860612 w 975360"/>
              <a:gd name="connsiteY9" fmla="*/ 519953 h 530711"/>
              <a:gd name="connsiteX10" fmla="*/ 778137 w 975360"/>
              <a:gd name="connsiteY10" fmla="*/ 480509 h 530711"/>
              <a:gd name="connsiteX11" fmla="*/ 674146 w 975360"/>
              <a:gd name="connsiteY11" fmla="*/ 441064 h 530711"/>
              <a:gd name="connsiteX12" fmla="*/ 559398 w 975360"/>
              <a:gd name="connsiteY12" fmla="*/ 408791 h 530711"/>
              <a:gd name="connsiteX13" fmla="*/ 458993 w 975360"/>
              <a:gd name="connsiteY13" fmla="*/ 387276 h 530711"/>
              <a:gd name="connsiteX14" fmla="*/ 358589 w 975360"/>
              <a:gd name="connsiteY14" fmla="*/ 372932 h 530711"/>
              <a:gd name="connsiteX15" fmla="*/ 279699 w 975360"/>
              <a:gd name="connsiteY15" fmla="*/ 372932 h 530711"/>
              <a:gd name="connsiteX16" fmla="*/ 136264 w 975360"/>
              <a:gd name="connsiteY16" fmla="*/ 372932 h 530711"/>
              <a:gd name="connsiteX17" fmla="*/ 57374 w 975360"/>
              <a:gd name="connsiteY17" fmla="*/ 380104 h 530711"/>
              <a:gd name="connsiteX18" fmla="*/ 25102 w 975360"/>
              <a:gd name="connsiteY18" fmla="*/ 372932 h 530711"/>
              <a:gd name="connsiteX19" fmla="*/ 10758 w 975360"/>
              <a:gd name="connsiteY19" fmla="*/ 369346 h 530711"/>
              <a:gd name="connsiteX20" fmla="*/ 0 w 975360"/>
              <a:gd name="connsiteY20" fmla="*/ 362174 h 530711"/>
              <a:gd name="connsiteX21" fmla="*/ 0 w 975360"/>
              <a:gd name="connsiteY21" fmla="*/ 355003 h 530711"/>
              <a:gd name="connsiteX22" fmla="*/ 7172 w 975360"/>
              <a:gd name="connsiteY22" fmla="*/ 340659 h 530711"/>
              <a:gd name="connsiteX23" fmla="*/ 21516 w 975360"/>
              <a:gd name="connsiteY23" fmla="*/ 329902 h 530711"/>
              <a:gd name="connsiteX24" fmla="*/ 64546 w 975360"/>
              <a:gd name="connsiteY24" fmla="*/ 308386 h 530711"/>
              <a:gd name="connsiteX25" fmla="*/ 186466 w 975360"/>
              <a:gd name="connsiteY25" fmla="*/ 279699 h 530711"/>
              <a:gd name="connsiteX26" fmla="*/ 394447 w 975360"/>
              <a:gd name="connsiteY26" fmla="*/ 211567 h 530711"/>
              <a:gd name="connsiteX27" fmla="*/ 523539 w 975360"/>
              <a:gd name="connsiteY27" fmla="*/ 154193 h 530711"/>
              <a:gd name="connsiteX28" fmla="*/ 555812 w 975360"/>
              <a:gd name="connsiteY28" fmla="*/ 132678 h 530711"/>
              <a:gd name="connsiteX29" fmla="*/ 573742 w 975360"/>
              <a:gd name="connsiteY29" fmla="*/ 103991 h 530711"/>
              <a:gd name="connsiteX30" fmla="*/ 577327 w 975360"/>
              <a:gd name="connsiteY30" fmla="*/ 68132 h 530711"/>
              <a:gd name="connsiteX31" fmla="*/ 570156 w 975360"/>
              <a:gd name="connsiteY31" fmla="*/ 39445 h 530711"/>
              <a:gd name="connsiteX32" fmla="*/ 548640 w 975360"/>
              <a:gd name="connsiteY32" fmla="*/ 0 h 530711"/>
              <a:gd name="connsiteX0" fmla="*/ 548640 w 975360"/>
              <a:gd name="connsiteY0" fmla="*/ 0 h 530711"/>
              <a:gd name="connsiteX1" fmla="*/ 975360 w 975360"/>
              <a:gd name="connsiteY1" fmla="*/ 365760 h 530711"/>
              <a:gd name="connsiteX2" fmla="*/ 975360 w 975360"/>
              <a:gd name="connsiteY2" fmla="*/ 419549 h 530711"/>
              <a:gd name="connsiteX3" fmla="*/ 968189 w 975360"/>
              <a:gd name="connsiteY3" fmla="*/ 458993 h 530711"/>
              <a:gd name="connsiteX4" fmla="*/ 943087 w 975360"/>
              <a:gd name="connsiteY4" fmla="*/ 502024 h 530711"/>
              <a:gd name="connsiteX5" fmla="*/ 917986 w 975360"/>
              <a:gd name="connsiteY5" fmla="*/ 523539 h 530711"/>
              <a:gd name="connsiteX6" fmla="*/ 903643 w 975360"/>
              <a:gd name="connsiteY6" fmla="*/ 530711 h 530711"/>
              <a:gd name="connsiteX7" fmla="*/ 896471 w 975360"/>
              <a:gd name="connsiteY7" fmla="*/ 530711 h 530711"/>
              <a:gd name="connsiteX8" fmla="*/ 860612 w 975360"/>
              <a:gd name="connsiteY8" fmla="*/ 519953 h 530711"/>
              <a:gd name="connsiteX9" fmla="*/ 778137 w 975360"/>
              <a:gd name="connsiteY9" fmla="*/ 480509 h 530711"/>
              <a:gd name="connsiteX10" fmla="*/ 674146 w 975360"/>
              <a:gd name="connsiteY10" fmla="*/ 441064 h 530711"/>
              <a:gd name="connsiteX11" fmla="*/ 559398 w 975360"/>
              <a:gd name="connsiteY11" fmla="*/ 408791 h 530711"/>
              <a:gd name="connsiteX12" fmla="*/ 458993 w 975360"/>
              <a:gd name="connsiteY12" fmla="*/ 387276 h 530711"/>
              <a:gd name="connsiteX13" fmla="*/ 358589 w 975360"/>
              <a:gd name="connsiteY13" fmla="*/ 372932 h 530711"/>
              <a:gd name="connsiteX14" fmla="*/ 279699 w 975360"/>
              <a:gd name="connsiteY14" fmla="*/ 372932 h 530711"/>
              <a:gd name="connsiteX15" fmla="*/ 136264 w 975360"/>
              <a:gd name="connsiteY15" fmla="*/ 372932 h 530711"/>
              <a:gd name="connsiteX16" fmla="*/ 57374 w 975360"/>
              <a:gd name="connsiteY16" fmla="*/ 380104 h 530711"/>
              <a:gd name="connsiteX17" fmla="*/ 25102 w 975360"/>
              <a:gd name="connsiteY17" fmla="*/ 372932 h 530711"/>
              <a:gd name="connsiteX18" fmla="*/ 10758 w 975360"/>
              <a:gd name="connsiteY18" fmla="*/ 369346 h 530711"/>
              <a:gd name="connsiteX19" fmla="*/ 0 w 975360"/>
              <a:gd name="connsiteY19" fmla="*/ 362174 h 530711"/>
              <a:gd name="connsiteX20" fmla="*/ 0 w 975360"/>
              <a:gd name="connsiteY20" fmla="*/ 355003 h 530711"/>
              <a:gd name="connsiteX21" fmla="*/ 7172 w 975360"/>
              <a:gd name="connsiteY21" fmla="*/ 340659 h 530711"/>
              <a:gd name="connsiteX22" fmla="*/ 21516 w 975360"/>
              <a:gd name="connsiteY22" fmla="*/ 329902 h 530711"/>
              <a:gd name="connsiteX23" fmla="*/ 64546 w 975360"/>
              <a:gd name="connsiteY23" fmla="*/ 308386 h 530711"/>
              <a:gd name="connsiteX24" fmla="*/ 186466 w 975360"/>
              <a:gd name="connsiteY24" fmla="*/ 279699 h 530711"/>
              <a:gd name="connsiteX25" fmla="*/ 394447 w 975360"/>
              <a:gd name="connsiteY25" fmla="*/ 211567 h 530711"/>
              <a:gd name="connsiteX26" fmla="*/ 523539 w 975360"/>
              <a:gd name="connsiteY26" fmla="*/ 154193 h 530711"/>
              <a:gd name="connsiteX27" fmla="*/ 555812 w 975360"/>
              <a:gd name="connsiteY27" fmla="*/ 132678 h 530711"/>
              <a:gd name="connsiteX28" fmla="*/ 573742 w 975360"/>
              <a:gd name="connsiteY28" fmla="*/ 103991 h 530711"/>
              <a:gd name="connsiteX29" fmla="*/ 577327 w 975360"/>
              <a:gd name="connsiteY29" fmla="*/ 68132 h 530711"/>
              <a:gd name="connsiteX30" fmla="*/ 570156 w 975360"/>
              <a:gd name="connsiteY30" fmla="*/ 39445 h 530711"/>
              <a:gd name="connsiteX31" fmla="*/ 548640 w 975360"/>
              <a:gd name="connsiteY31" fmla="*/ 0 h 530711"/>
              <a:gd name="connsiteX0" fmla="*/ 548640 w 975360"/>
              <a:gd name="connsiteY0" fmla="*/ 0 h 530711"/>
              <a:gd name="connsiteX1" fmla="*/ 975360 w 975360"/>
              <a:gd name="connsiteY1" fmla="*/ 419549 h 530711"/>
              <a:gd name="connsiteX2" fmla="*/ 968189 w 975360"/>
              <a:gd name="connsiteY2" fmla="*/ 458993 h 530711"/>
              <a:gd name="connsiteX3" fmla="*/ 943087 w 975360"/>
              <a:gd name="connsiteY3" fmla="*/ 502024 h 530711"/>
              <a:gd name="connsiteX4" fmla="*/ 917986 w 975360"/>
              <a:gd name="connsiteY4" fmla="*/ 523539 h 530711"/>
              <a:gd name="connsiteX5" fmla="*/ 903643 w 975360"/>
              <a:gd name="connsiteY5" fmla="*/ 530711 h 530711"/>
              <a:gd name="connsiteX6" fmla="*/ 896471 w 975360"/>
              <a:gd name="connsiteY6" fmla="*/ 530711 h 530711"/>
              <a:gd name="connsiteX7" fmla="*/ 860612 w 975360"/>
              <a:gd name="connsiteY7" fmla="*/ 519953 h 530711"/>
              <a:gd name="connsiteX8" fmla="*/ 778137 w 975360"/>
              <a:gd name="connsiteY8" fmla="*/ 480509 h 530711"/>
              <a:gd name="connsiteX9" fmla="*/ 674146 w 975360"/>
              <a:gd name="connsiteY9" fmla="*/ 441064 h 530711"/>
              <a:gd name="connsiteX10" fmla="*/ 559398 w 975360"/>
              <a:gd name="connsiteY10" fmla="*/ 408791 h 530711"/>
              <a:gd name="connsiteX11" fmla="*/ 458993 w 975360"/>
              <a:gd name="connsiteY11" fmla="*/ 387276 h 530711"/>
              <a:gd name="connsiteX12" fmla="*/ 358589 w 975360"/>
              <a:gd name="connsiteY12" fmla="*/ 372932 h 530711"/>
              <a:gd name="connsiteX13" fmla="*/ 279699 w 975360"/>
              <a:gd name="connsiteY13" fmla="*/ 372932 h 530711"/>
              <a:gd name="connsiteX14" fmla="*/ 136264 w 975360"/>
              <a:gd name="connsiteY14" fmla="*/ 372932 h 530711"/>
              <a:gd name="connsiteX15" fmla="*/ 57374 w 975360"/>
              <a:gd name="connsiteY15" fmla="*/ 380104 h 530711"/>
              <a:gd name="connsiteX16" fmla="*/ 25102 w 975360"/>
              <a:gd name="connsiteY16" fmla="*/ 372932 h 530711"/>
              <a:gd name="connsiteX17" fmla="*/ 10758 w 975360"/>
              <a:gd name="connsiteY17" fmla="*/ 369346 h 530711"/>
              <a:gd name="connsiteX18" fmla="*/ 0 w 975360"/>
              <a:gd name="connsiteY18" fmla="*/ 362174 h 530711"/>
              <a:gd name="connsiteX19" fmla="*/ 0 w 975360"/>
              <a:gd name="connsiteY19" fmla="*/ 355003 h 530711"/>
              <a:gd name="connsiteX20" fmla="*/ 7172 w 975360"/>
              <a:gd name="connsiteY20" fmla="*/ 340659 h 530711"/>
              <a:gd name="connsiteX21" fmla="*/ 21516 w 975360"/>
              <a:gd name="connsiteY21" fmla="*/ 329902 h 530711"/>
              <a:gd name="connsiteX22" fmla="*/ 64546 w 975360"/>
              <a:gd name="connsiteY22" fmla="*/ 308386 h 530711"/>
              <a:gd name="connsiteX23" fmla="*/ 186466 w 975360"/>
              <a:gd name="connsiteY23" fmla="*/ 279699 h 530711"/>
              <a:gd name="connsiteX24" fmla="*/ 394447 w 975360"/>
              <a:gd name="connsiteY24" fmla="*/ 211567 h 530711"/>
              <a:gd name="connsiteX25" fmla="*/ 523539 w 975360"/>
              <a:gd name="connsiteY25" fmla="*/ 154193 h 530711"/>
              <a:gd name="connsiteX26" fmla="*/ 555812 w 975360"/>
              <a:gd name="connsiteY26" fmla="*/ 132678 h 530711"/>
              <a:gd name="connsiteX27" fmla="*/ 573742 w 975360"/>
              <a:gd name="connsiteY27" fmla="*/ 103991 h 530711"/>
              <a:gd name="connsiteX28" fmla="*/ 577327 w 975360"/>
              <a:gd name="connsiteY28" fmla="*/ 68132 h 530711"/>
              <a:gd name="connsiteX29" fmla="*/ 570156 w 975360"/>
              <a:gd name="connsiteY29" fmla="*/ 39445 h 530711"/>
              <a:gd name="connsiteX30" fmla="*/ 548640 w 975360"/>
              <a:gd name="connsiteY30" fmla="*/ 0 h 530711"/>
              <a:gd name="connsiteX0" fmla="*/ 548640 w 968189"/>
              <a:gd name="connsiteY0" fmla="*/ 0 h 530711"/>
              <a:gd name="connsiteX1" fmla="*/ 968189 w 968189"/>
              <a:gd name="connsiteY1" fmla="*/ 458993 h 530711"/>
              <a:gd name="connsiteX2" fmla="*/ 943087 w 968189"/>
              <a:gd name="connsiteY2" fmla="*/ 502024 h 530711"/>
              <a:gd name="connsiteX3" fmla="*/ 917986 w 968189"/>
              <a:gd name="connsiteY3" fmla="*/ 523539 h 530711"/>
              <a:gd name="connsiteX4" fmla="*/ 903643 w 968189"/>
              <a:gd name="connsiteY4" fmla="*/ 530711 h 530711"/>
              <a:gd name="connsiteX5" fmla="*/ 896471 w 968189"/>
              <a:gd name="connsiteY5" fmla="*/ 530711 h 530711"/>
              <a:gd name="connsiteX6" fmla="*/ 860612 w 968189"/>
              <a:gd name="connsiteY6" fmla="*/ 519953 h 530711"/>
              <a:gd name="connsiteX7" fmla="*/ 778137 w 968189"/>
              <a:gd name="connsiteY7" fmla="*/ 480509 h 530711"/>
              <a:gd name="connsiteX8" fmla="*/ 674146 w 968189"/>
              <a:gd name="connsiteY8" fmla="*/ 441064 h 530711"/>
              <a:gd name="connsiteX9" fmla="*/ 559398 w 968189"/>
              <a:gd name="connsiteY9" fmla="*/ 408791 h 530711"/>
              <a:gd name="connsiteX10" fmla="*/ 458993 w 968189"/>
              <a:gd name="connsiteY10" fmla="*/ 387276 h 530711"/>
              <a:gd name="connsiteX11" fmla="*/ 358589 w 968189"/>
              <a:gd name="connsiteY11" fmla="*/ 372932 h 530711"/>
              <a:gd name="connsiteX12" fmla="*/ 279699 w 968189"/>
              <a:gd name="connsiteY12" fmla="*/ 372932 h 530711"/>
              <a:gd name="connsiteX13" fmla="*/ 136264 w 968189"/>
              <a:gd name="connsiteY13" fmla="*/ 372932 h 530711"/>
              <a:gd name="connsiteX14" fmla="*/ 57374 w 968189"/>
              <a:gd name="connsiteY14" fmla="*/ 380104 h 530711"/>
              <a:gd name="connsiteX15" fmla="*/ 25102 w 968189"/>
              <a:gd name="connsiteY15" fmla="*/ 372932 h 530711"/>
              <a:gd name="connsiteX16" fmla="*/ 10758 w 968189"/>
              <a:gd name="connsiteY16" fmla="*/ 369346 h 530711"/>
              <a:gd name="connsiteX17" fmla="*/ 0 w 968189"/>
              <a:gd name="connsiteY17" fmla="*/ 362174 h 530711"/>
              <a:gd name="connsiteX18" fmla="*/ 0 w 968189"/>
              <a:gd name="connsiteY18" fmla="*/ 355003 h 530711"/>
              <a:gd name="connsiteX19" fmla="*/ 7172 w 968189"/>
              <a:gd name="connsiteY19" fmla="*/ 340659 h 530711"/>
              <a:gd name="connsiteX20" fmla="*/ 21516 w 968189"/>
              <a:gd name="connsiteY20" fmla="*/ 329902 h 530711"/>
              <a:gd name="connsiteX21" fmla="*/ 64546 w 968189"/>
              <a:gd name="connsiteY21" fmla="*/ 308386 h 530711"/>
              <a:gd name="connsiteX22" fmla="*/ 186466 w 968189"/>
              <a:gd name="connsiteY22" fmla="*/ 279699 h 530711"/>
              <a:gd name="connsiteX23" fmla="*/ 394447 w 968189"/>
              <a:gd name="connsiteY23" fmla="*/ 211567 h 530711"/>
              <a:gd name="connsiteX24" fmla="*/ 523539 w 968189"/>
              <a:gd name="connsiteY24" fmla="*/ 154193 h 530711"/>
              <a:gd name="connsiteX25" fmla="*/ 555812 w 968189"/>
              <a:gd name="connsiteY25" fmla="*/ 132678 h 530711"/>
              <a:gd name="connsiteX26" fmla="*/ 573742 w 968189"/>
              <a:gd name="connsiteY26" fmla="*/ 103991 h 530711"/>
              <a:gd name="connsiteX27" fmla="*/ 577327 w 968189"/>
              <a:gd name="connsiteY27" fmla="*/ 68132 h 530711"/>
              <a:gd name="connsiteX28" fmla="*/ 570156 w 968189"/>
              <a:gd name="connsiteY28" fmla="*/ 39445 h 530711"/>
              <a:gd name="connsiteX29" fmla="*/ 548640 w 968189"/>
              <a:gd name="connsiteY29" fmla="*/ 0 h 530711"/>
              <a:gd name="connsiteX0" fmla="*/ 548640 w 943087"/>
              <a:gd name="connsiteY0" fmla="*/ 0 h 530711"/>
              <a:gd name="connsiteX1" fmla="*/ 943087 w 943087"/>
              <a:gd name="connsiteY1" fmla="*/ 502024 h 530711"/>
              <a:gd name="connsiteX2" fmla="*/ 917986 w 943087"/>
              <a:gd name="connsiteY2" fmla="*/ 523539 h 530711"/>
              <a:gd name="connsiteX3" fmla="*/ 903643 w 943087"/>
              <a:gd name="connsiteY3" fmla="*/ 530711 h 530711"/>
              <a:gd name="connsiteX4" fmla="*/ 896471 w 943087"/>
              <a:gd name="connsiteY4" fmla="*/ 530711 h 530711"/>
              <a:gd name="connsiteX5" fmla="*/ 860612 w 943087"/>
              <a:gd name="connsiteY5" fmla="*/ 519953 h 530711"/>
              <a:gd name="connsiteX6" fmla="*/ 778137 w 943087"/>
              <a:gd name="connsiteY6" fmla="*/ 480509 h 530711"/>
              <a:gd name="connsiteX7" fmla="*/ 674146 w 943087"/>
              <a:gd name="connsiteY7" fmla="*/ 441064 h 530711"/>
              <a:gd name="connsiteX8" fmla="*/ 559398 w 943087"/>
              <a:gd name="connsiteY8" fmla="*/ 408791 h 530711"/>
              <a:gd name="connsiteX9" fmla="*/ 458993 w 943087"/>
              <a:gd name="connsiteY9" fmla="*/ 387276 h 530711"/>
              <a:gd name="connsiteX10" fmla="*/ 358589 w 943087"/>
              <a:gd name="connsiteY10" fmla="*/ 372932 h 530711"/>
              <a:gd name="connsiteX11" fmla="*/ 279699 w 943087"/>
              <a:gd name="connsiteY11" fmla="*/ 372932 h 530711"/>
              <a:gd name="connsiteX12" fmla="*/ 136264 w 943087"/>
              <a:gd name="connsiteY12" fmla="*/ 372932 h 530711"/>
              <a:gd name="connsiteX13" fmla="*/ 57374 w 943087"/>
              <a:gd name="connsiteY13" fmla="*/ 380104 h 530711"/>
              <a:gd name="connsiteX14" fmla="*/ 25102 w 943087"/>
              <a:gd name="connsiteY14" fmla="*/ 372932 h 530711"/>
              <a:gd name="connsiteX15" fmla="*/ 10758 w 943087"/>
              <a:gd name="connsiteY15" fmla="*/ 369346 h 530711"/>
              <a:gd name="connsiteX16" fmla="*/ 0 w 943087"/>
              <a:gd name="connsiteY16" fmla="*/ 362174 h 530711"/>
              <a:gd name="connsiteX17" fmla="*/ 0 w 943087"/>
              <a:gd name="connsiteY17" fmla="*/ 355003 h 530711"/>
              <a:gd name="connsiteX18" fmla="*/ 7172 w 943087"/>
              <a:gd name="connsiteY18" fmla="*/ 340659 h 530711"/>
              <a:gd name="connsiteX19" fmla="*/ 21516 w 943087"/>
              <a:gd name="connsiteY19" fmla="*/ 329902 h 530711"/>
              <a:gd name="connsiteX20" fmla="*/ 64546 w 943087"/>
              <a:gd name="connsiteY20" fmla="*/ 308386 h 530711"/>
              <a:gd name="connsiteX21" fmla="*/ 186466 w 943087"/>
              <a:gd name="connsiteY21" fmla="*/ 279699 h 530711"/>
              <a:gd name="connsiteX22" fmla="*/ 394447 w 943087"/>
              <a:gd name="connsiteY22" fmla="*/ 211567 h 530711"/>
              <a:gd name="connsiteX23" fmla="*/ 523539 w 943087"/>
              <a:gd name="connsiteY23" fmla="*/ 154193 h 530711"/>
              <a:gd name="connsiteX24" fmla="*/ 555812 w 943087"/>
              <a:gd name="connsiteY24" fmla="*/ 132678 h 530711"/>
              <a:gd name="connsiteX25" fmla="*/ 573742 w 943087"/>
              <a:gd name="connsiteY25" fmla="*/ 103991 h 530711"/>
              <a:gd name="connsiteX26" fmla="*/ 577327 w 943087"/>
              <a:gd name="connsiteY26" fmla="*/ 68132 h 530711"/>
              <a:gd name="connsiteX27" fmla="*/ 570156 w 943087"/>
              <a:gd name="connsiteY27" fmla="*/ 39445 h 530711"/>
              <a:gd name="connsiteX28" fmla="*/ 548640 w 943087"/>
              <a:gd name="connsiteY28" fmla="*/ 0 h 530711"/>
              <a:gd name="connsiteX0" fmla="*/ 548640 w 917986"/>
              <a:gd name="connsiteY0" fmla="*/ 0 h 530711"/>
              <a:gd name="connsiteX1" fmla="*/ 917986 w 917986"/>
              <a:gd name="connsiteY1" fmla="*/ 523539 h 530711"/>
              <a:gd name="connsiteX2" fmla="*/ 903643 w 917986"/>
              <a:gd name="connsiteY2" fmla="*/ 530711 h 530711"/>
              <a:gd name="connsiteX3" fmla="*/ 896471 w 917986"/>
              <a:gd name="connsiteY3" fmla="*/ 530711 h 530711"/>
              <a:gd name="connsiteX4" fmla="*/ 860612 w 917986"/>
              <a:gd name="connsiteY4" fmla="*/ 519953 h 530711"/>
              <a:gd name="connsiteX5" fmla="*/ 778137 w 917986"/>
              <a:gd name="connsiteY5" fmla="*/ 480509 h 530711"/>
              <a:gd name="connsiteX6" fmla="*/ 674146 w 917986"/>
              <a:gd name="connsiteY6" fmla="*/ 441064 h 530711"/>
              <a:gd name="connsiteX7" fmla="*/ 559398 w 917986"/>
              <a:gd name="connsiteY7" fmla="*/ 408791 h 530711"/>
              <a:gd name="connsiteX8" fmla="*/ 458993 w 917986"/>
              <a:gd name="connsiteY8" fmla="*/ 387276 h 530711"/>
              <a:gd name="connsiteX9" fmla="*/ 358589 w 917986"/>
              <a:gd name="connsiteY9" fmla="*/ 372932 h 530711"/>
              <a:gd name="connsiteX10" fmla="*/ 279699 w 917986"/>
              <a:gd name="connsiteY10" fmla="*/ 372932 h 530711"/>
              <a:gd name="connsiteX11" fmla="*/ 136264 w 917986"/>
              <a:gd name="connsiteY11" fmla="*/ 372932 h 530711"/>
              <a:gd name="connsiteX12" fmla="*/ 57374 w 917986"/>
              <a:gd name="connsiteY12" fmla="*/ 380104 h 530711"/>
              <a:gd name="connsiteX13" fmla="*/ 25102 w 917986"/>
              <a:gd name="connsiteY13" fmla="*/ 372932 h 530711"/>
              <a:gd name="connsiteX14" fmla="*/ 10758 w 917986"/>
              <a:gd name="connsiteY14" fmla="*/ 369346 h 530711"/>
              <a:gd name="connsiteX15" fmla="*/ 0 w 917986"/>
              <a:gd name="connsiteY15" fmla="*/ 362174 h 530711"/>
              <a:gd name="connsiteX16" fmla="*/ 0 w 917986"/>
              <a:gd name="connsiteY16" fmla="*/ 355003 h 530711"/>
              <a:gd name="connsiteX17" fmla="*/ 7172 w 917986"/>
              <a:gd name="connsiteY17" fmla="*/ 340659 h 530711"/>
              <a:gd name="connsiteX18" fmla="*/ 21516 w 917986"/>
              <a:gd name="connsiteY18" fmla="*/ 329902 h 530711"/>
              <a:gd name="connsiteX19" fmla="*/ 64546 w 917986"/>
              <a:gd name="connsiteY19" fmla="*/ 308386 h 530711"/>
              <a:gd name="connsiteX20" fmla="*/ 186466 w 917986"/>
              <a:gd name="connsiteY20" fmla="*/ 279699 h 530711"/>
              <a:gd name="connsiteX21" fmla="*/ 394447 w 917986"/>
              <a:gd name="connsiteY21" fmla="*/ 211567 h 530711"/>
              <a:gd name="connsiteX22" fmla="*/ 523539 w 917986"/>
              <a:gd name="connsiteY22" fmla="*/ 154193 h 530711"/>
              <a:gd name="connsiteX23" fmla="*/ 555812 w 917986"/>
              <a:gd name="connsiteY23" fmla="*/ 132678 h 530711"/>
              <a:gd name="connsiteX24" fmla="*/ 573742 w 917986"/>
              <a:gd name="connsiteY24" fmla="*/ 103991 h 530711"/>
              <a:gd name="connsiteX25" fmla="*/ 577327 w 917986"/>
              <a:gd name="connsiteY25" fmla="*/ 68132 h 530711"/>
              <a:gd name="connsiteX26" fmla="*/ 570156 w 917986"/>
              <a:gd name="connsiteY26" fmla="*/ 39445 h 530711"/>
              <a:gd name="connsiteX27" fmla="*/ 548640 w 917986"/>
              <a:gd name="connsiteY27" fmla="*/ 0 h 53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7986" h="530711">
                <a:moveTo>
                  <a:pt x="548640" y="0"/>
                </a:moveTo>
                <a:lnTo>
                  <a:pt x="917986" y="523539"/>
                </a:lnTo>
                <a:lnTo>
                  <a:pt x="903643" y="530711"/>
                </a:lnTo>
                <a:lnTo>
                  <a:pt x="896471" y="530711"/>
                </a:lnTo>
                <a:lnTo>
                  <a:pt x="860612" y="519953"/>
                </a:lnTo>
                <a:lnTo>
                  <a:pt x="778137" y="480509"/>
                </a:lnTo>
                <a:lnTo>
                  <a:pt x="674146" y="441064"/>
                </a:lnTo>
                <a:lnTo>
                  <a:pt x="559398" y="408791"/>
                </a:lnTo>
                <a:lnTo>
                  <a:pt x="458993" y="387276"/>
                </a:lnTo>
                <a:lnTo>
                  <a:pt x="358589" y="372932"/>
                </a:lnTo>
                <a:lnTo>
                  <a:pt x="279699" y="372932"/>
                </a:lnTo>
                <a:lnTo>
                  <a:pt x="136264" y="372932"/>
                </a:lnTo>
                <a:lnTo>
                  <a:pt x="57374" y="380104"/>
                </a:lnTo>
                <a:lnTo>
                  <a:pt x="25102" y="372932"/>
                </a:lnTo>
                <a:lnTo>
                  <a:pt x="10758" y="369346"/>
                </a:lnTo>
                <a:lnTo>
                  <a:pt x="0" y="362174"/>
                </a:lnTo>
                <a:lnTo>
                  <a:pt x="0" y="355003"/>
                </a:lnTo>
                <a:lnTo>
                  <a:pt x="7172" y="340659"/>
                </a:lnTo>
                <a:lnTo>
                  <a:pt x="21516" y="329902"/>
                </a:lnTo>
                <a:lnTo>
                  <a:pt x="64546" y="308386"/>
                </a:lnTo>
                <a:lnTo>
                  <a:pt x="186466" y="279699"/>
                </a:lnTo>
                <a:lnTo>
                  <a:pt x="394447" y="211567"/>
                </a:lnTo>
                <a:lnTo>
                  <a:pt x="523539" y="154193"/>
                </a:lnTo>
                <a:lnTo>
                  <a:pt x="555812" y="132678"/>
                </a:lnTo>
                <a:lnTo>
                  <a:pt x="573742" y="103991"/>
                </a:lnTo>
                <a:lnTo>
                  <a:pt x="577327" y="68132"/>
                </a:lnTo>
                <a:cubicBezTo>
                  <a:pt x="569828" y="41882"/>
                  <a:pt x="570156" y="51733"/>
                  <a:pt x="570156" y="39445"/>
                </a:cubicBezTo>
                <a:lnTo>
                  <a:pt x="54864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FCEE818-5658-438D-A1B0-95D50702072A}"/>
              </a:ext>
            </a:extLst>
          </p:cNvPr>
          <p:cNvSpPr/>
          <p:nvPr/>
        </p:nvSpPr>
        <p:spPr>
          <a:xfrm>
            <a:off x="5761039" y="4452939"/>
            <a:ext cx="439737" cy="1000125"/>
          </a:xfrm>
          <a:custGeom>
            <a:avLst/>
            <a:gdLst>
              <a:gd name="connsiteX0" fmla="*/ 150019 w 440531"/>
              <a:gd name="connsiteY0" fmla="*/ 471487 h 1000125"/>
              <a:gd name="connsiteX1" fmla="*/ 150019 w 440531"/>
              <a:gd name="connsiteY1" fmla="*/ 333375 h 1000125"/>
              <a:gd name="connsiteX2" fmla="*/ 147637 w 440531"/>
              <a:gd name="connsiteY2" fmla="*/ 295275 h 1000125"/>
              <a:gd name="connsiteX3" fmla="*/ 133350 w 440531"/>
              <a:gd name="connsiteY3" fmla="*/ 252412 h 1000125"/>
              <a:gd name="connsiteX4" fmla="*/ 100012 w 440531"/>
              <a:gd name="connsiteY4" fmla="*/ 180975 h 1000125"/>
              <a:gd name="connsiteX5" fmla="*/ 71437 w 440531"/>
              <a:gd name="connsiteY5" fmla="*/ 128587 h 1000125"/>
              <a:gd name="connsiteX6" fmla="*/ 33337 w 440531"/>
              <a:gd name="connsiteY6" fmla="*/ 73818 h 1000125"/>
              <a:gd name="connsiteX7" fmla="*/ 0 w 440531"/>
              <a:gd name="connsiteY7" fmla="*/ 26193 h 1000125"/>
              <a:gd name="connsiteX8" fmla="*/ 4762 w 440531"/>
              <a:gd name="connsiteY8" fmla="*/ 11906 h 1000125"/>
              <a:gd name="connsiteX9" fmla="*/ 90487 w 440531"/>
              <a:gd name="connsiteY9" fmla="*/ 0 h 1000125"/>
              <a:gd name="connsiteX10" fmla="*/ 100012 w 440531"/>
              <a:gd name="connsiteY10" fmla="*/ 7143 h 1000125"/>
              <a:gd name="connsiteX11" fmla="*/ 119062 w 440531"/>
              <a:gd name="connsiteY11" fmla="*/ 23812 h 1000125"/>
              <a:gd name="connsiteX12" fmla="*/ 154781 w 440531"/>
              <a:gd name="connsiteY12" fmla="*/ 57150 h 1000125"/>
              <a:gd name="connsiteX13" fmla="*/ 200025 w 440531"/>
              <a:gd name="connsiteY13" fmla="*/ 88106 h 1000125"/>
              <a:gd name="connsiteX14" fmla="*/ 250031 w 440531"/>
              <a:gd name="connsiteY14" fmla="*/ 123825 h 1000125"/>
              <a:gd name="connsiteX15" fmla="*/ 309562 w 440531"/>
              <a:gd name="connsiteY15" fmla="*/ 164306 h 1000125"/>
              <a:gd name="connsiteX16" fmla="*/ 371475 w 440531"/>
              <a:gd name="connsiteY16" fmla="*/ 216693 h 1000125"/>
              <a:gd name="connsiteX17" fmla="*/ 411956 w 440531"/>
              <a:gd name="connsiteY17" fmla="*/ 261937 h 1000125"/>
              <a:gd name="connsiteX18" fmla="*/ 428625 w 440531"/>
              <a:gd name="connsiteY18" fmla="*/ 285750 h 1000125"/>
              <a:gd name="connsiteX19" fmla="*/ 438150 w 440531"/>
              <a:gd name="connsiteY19" fmla="*/ 311943 h 1000125"/>
              <a:gd name="connsiteX20" fmla="*/ 440531 w 440531"/>
              <a:gd name="connsiteY20" fmla="*/ 338137 h 1000125"/>
              <a:gd name="connsiteX21" fmla="*/ 438150 w 440531"/>
              <a:gd name="connsiteY21" fmla="*/ 354806 h 1000125"/>
              <a:gd name="connsiteX22" fmla="*/ 431006 w 440531"/>
              <a:gd name="connsiteY22" fmla="*/ 369093 h 1000125"/>
              <a:gd name="connsiteX23" fmla="*/ 409575 w 440531"/>
              <a:gd name="connsiteY23" fmla="*/ 397668 h 1000125"/>
              <a:gd name="connsiteX24" fmla="*/ 390525 w 440531"/>
              <a:gd name="connsiteY24" fmla="*/ 431006 h 1000125"/>
              <a:gd name="connsiteX25" fmla="*/ 369094 w 440531"/>
              <a:gd name="connsiteY25" fmla="*/ 473868 h 1000125"/>
              <a:gd name="connsiteX26" fmla="*/ 359569 w 440531"/>
              <a:gd name="connsiteY26" fmla="*/ 504825 h 1000125"/>
              <a:gd name="connsiteX27" fmla="*/ 352425 w 440531"/>
              <a:gd name="connsiteY27" fmla="*/ 533400 h 1000125"/>
              <a:gd name="connsiteX28" fmla="*/ 350044 w 440531"/>
              <a:gd name="connsiteY28" fmla="*/ 550068 h 1000125"/>
              <a:gd name="connsiteX29" fmla="*/ 350044 w 440531"/>
              <a:gd name="connsiteY29" fmla="*/ 619125 h 1000125"/>
              <a:gd name="connsiteX30" fmla="*/ 350044 w 440531"/>
              <a:gd name="connsiteY30" fmla="*/ 754856 h 1000125"/>
              <a:gd name="connsiteX31" fmla="*/ 352425 w 440531"/>
              <a:gd name="connsiteY31" fmla="*/ 869156 h 1000125"/>
              <a:gd name="connsiteX32" fmla="*/ 354806 w 440531"/>
              <a:gd name="connsiteY32" fmla="*/ 938212 h 1000125"/>
              <a:gd name="connsiteX33" fmla="*/ 352425 w 440531"/>
              <a:gd name="connsiteY33" fmla="*/ 966787 h 1000125"/>
              <a:gd name="connsiteX34" fmla="*/ 340519 w 440531"/>
              <a:gd name="connsiteY34" fmla="*/ 978693 h 1000125"/>
              <a:gd name="connsiteX35" fmla="*/ 135731 w 440531"/>
              <a:gd name="connsiteY35" fmla="*/ 1000125 h 1000125"/>
              <a:gd name="connsiteX36" fmla="*/ 128587 w 440531"/>
              <a:gd name="connsiteY36" fmla="*/ 990600 h 1000125"/>
              <a:gd name="connsiteX37" fmla="*/ 128587 w 440531"/>
              <a:gd name="connsiteY37" fmla="*/ 964406 h 1000125"/>
              <a:gd name="connsiteX38" fmla="*/ 128587 w 440531"/>
              <a:gd name="connsiteY38" fmla="*/ 892968 h 1000125"/>
              <a:gd name="connsiteX39" fmla="*/ 130969 w 440531"/>
              <a:gd name="connsiteY39" fmla="*/ 797718 h 1000125"/>
              <a:gd name="connsiteX40" fmla="*/ 135731 w 440531"/>
              <a:gd name="connsiteY40" fmla="*/ 750093 h 1000125"/>
              <a:gd name="connsiteX41" fmla="*/ 140494 w 440531"/>
              <a:gd name="connsiteY41" fmla="*/ 707231 h 1000125"/>
              <a:gd name="connsiteX42" fmla="*/ 152400 w 440531"/>
              <a:gd name="connsiteY42" fmla="*/ 661987 h 1000125"/>
              <a:gd name="connsiteX43" fmla="*/ 150019 w 440531"/>
              <a:gd name="connsiteY43" fmla="*/ 626268 h 1000125"/>
              <a:gd name="connsiteX44" fmla="*/ 150019 w 440531"/>
              <a:gd name="connsiteY44" fmla="*/ 471487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0531" h="1000125">
                <a:moveTo>
                  <a:pt x="150019" y="471487"/>
                </a:moveTo>
                <a:lnTo>
                  <a:pt x="150019" y="333375"/>
                </a:lnTo>
                <a:lnTo>
                  <a:pt x="147637" y="295275"/>
                </a:lnTo>
                <a:lnTo>
                  <a:pt x="133350" y="252412"/>
                </a:lnTo>
                <a:lnTo>
                  <a:pt x="100012" y="180975"/>
                </a:lnTo>
                <a:lnTo>
                  <a:pt x="71437" y="128587"/>
                </a:lnTo>
                <a:lnTo>
                  <a:pt x="33337" y="73818"/>
                </a:lnTo>
                <a:lnTo>
                  <a:pt x="0" y="26193"/>
                </a:lnTo>
                <a:lnTo>
                  <a:pt x="4762" y="11906"/>
                </a:lnTo>
                <a:lnTo>
                  <a:pt x="90487" y="0"/>
                </a:lnTo>
                <a:lnTo>
                  <a:pt x="100012" y="7143"/>
                </a:lnTo>
                <a:lnTo>
                  <a:pt x="119062" y="23812"/>
                </a:lnTo>
                <a:lnTo>
                  <a:pt x="154781" y="57150"/>
                </a:lnTo>
                <a:lnTo>
                  <a:pt x="200025" y="88106"/>
                </a:lnTo>
                <a:lnTo>
                  <a:pt x="250031" y="123825"/>
                </a:lnTo>
                <a:lnTo>
                  <a:pt x="309562" y="164306"/>
                </a:lnTo>
                <a:lnTo>
                  <a:pt x="371475" y="216693"/>
                </a:lnTo>
                <a:lnTo>
                  <a:pt x="411956" y="261937"/>
                </a:lnTo>
                <a:lnTo>
                  <a:pt x="428625" y="285750"/>
                </a:lnTo>
                <a:lnTo>
                  <a:pt x="438150" y="311943"/>
                </a:lnTo>
                <a:lnTo>
                  <a:pt x="440531" y="338137"/>
                </a:lnTo>
                <a:lnTo>
                  <a:pt x="438150" y="354806"/>
                </a:lnTo>
                <a:lnTo>
                  <a:pt x="431006" y="369093"/>
                </a:lnTo>
                <a:lnTo>
                  <a:pt x="409575" y="397668"/>
                </a:lnTo>
                <a:lnTo>
                  <a:pt x="390525" y="431006"/>
                </a:lnTo>
                <a:lnTo>
                  <a:pt x="369094" y="473868"/>
                </a:lnTo>
                <a:lnTo>
                  <a:pt x="359569" y="504825"/>
                </a:lnTo>
                <a:lnTo>
                  <a:pt x="352425" y="533400"/>
                </a:lnTo>
                <a:lnTo>
                  <a:pt x="350044" y="550068"/>
                </a:lnTo>
                <a:lnTo>
                  <a:pt x="350044" y="619125"/>
                </a:lnTo>
                <a:lnTo>
                  <a:pt x="350044" y="754856"/>
                </a:lnTo>
                <a:cubicBezTo>
                  <a:pt x="350838" y="792956"/>
                  <a:pt x="351631" y="831056"/>
                  <a:pt x="352425" y="869156"/>
                </a:cubicBezTo>
                <a:cubicBezTo>
                  <a:pt x="353219" y="892175"/>
                  <a:pt x="354012" y="915193"/>
                  <a:pt x="354806" y="938212"/>
                </a:cubicBezTo>
                <a:lnTo>
                  <a:pt x="352425" y="966787"/>
                </a:lnTo>
                <a:lnTo>
                  <a:pt x="340519" y="978693"/>
                </a:lnTo>
                <a:lnTo>
                  <a:pt x="135731" y="1000125"/>
                </a:lnTo>
                <a:lnTo>
                  <a:pt x="128587" y="990600"/>
                </a:lnTo>
                <a:lnTo>
                  <a:pt x="128587" y="964406"/>
                </a:lnTo>
                <a:lnTo>
                  <a:pt x="128587" y="892968"/>
                </a:lnTo>
                <a:lnTo>
                  <a:pt x="130969" y="797718"/>
                </a:lnTo>
                <a:lnTo>
                  <a:pt x="135731" y="750093"/>
                </a:lnTo>
                <a:lnTo>
                  <a:pt x="140494" y="707231"/>
                </a:lnTo>
                <a:lnTo>
                  <a:pt x="152400" y="661987"/>
                </a:lnTo>
                <a:lnTo>
                  <a:pt x="150019" y="626268"/>
                </a:lnTo>
                <a:lnTo>
                  <a:pt x="150019" y="4714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3C9F71B-1F55-4EAA-A826-DCF817FFBF39}"/>
              </a:ext>
            </a:extLst>
          </p:cNvPr>
          <p:cNvSpPr/>
          <p:nvPr/>
        </p:nvSpPr>
        <p:spPr>
          <a:xfrm rot="2100000">
            <a:off x="4240214" y="4310063"/>
            <a:ext cx="3521075" cy="2495550"/>
          </a:xfrm>
          <a:custGeom>
            <a:avLst/>
            <a:gdLst>
              <a:gd name="connsiteX0" fmla="*/ 1378040 w 3528811"/>
              <a:gd name="connsiteY0" fmla="*/ 1382332 h 2494208"/>
              <a:gd name="connsiteX1" fmla="*/ 1554051 w 3528811"/>
              <a:gd name="connsiteY1" fmla="*/ 1232079 h 2494208"/>
              <a:gd name="connsiteX2" fmla="*/ 1815921 w 3528811"/>
              <a:gd name="connsiteY2" fmla="*/ 1008845 h 2494208"/>
              <a:gd name="connsiteX3" fmla="*/ 2039155 w 3528811"/>
              <a:gd name="connsiteY3" fmla="*/ 832834 h 2494208"/>
              <a:gd name="connsiteX4" fmla="*/ 2288147 w 3528811"/>
              <a:gd name="connsiteY4" fmla="*/ 639651 h 2494208"/>
              <a:gd name="connsiteX5" fmla="*/ 2455572 w 3528811"/>
              <a:gd name="connsiteY5" fmla="*/ 510862 h 2494208"/>
              <a:gd name="connsiteX6" fmla="*/ 2605825 w 3528811"/>
              <a:gd name="connsiteY6" fmla="*/ 407831 h 2494208"/>
              <a:gd name="connsiteX7" fmla="*/ 2726028 w 3528811"/>
              <a:gd name="connsiteY7" fmla="*/ 326265 h 2494208"/>
              <a:gd name="connsiteX8" fmla="*/ 2807594 w 3528811"/>
              <a:gd name="connsiteY8" fmla="*/ 266163 h 2494208"/>
              <a:gd name="connsiteX9" fmla="*/ 2871989 w 3528811"/>
              <a:gd name="connsiteY9" fmla="*/ 214648 h 2494208"/>
              <a:gd name="connsiteX10" fmla="*/ 2927797 w 3528811"/>
              <a:gd name="connsiteY10" fmla="*/ 158839 h 2494208"/>
              <a:gd name="connsiteX11" fmla="*/ 2987899 w 3528811"/>
              <a:gd name="connsiteY11" fmla="*/ 85859 h 2494208"/>
              <a:gd name="connsiteX12" fmla="*/ 3000778 w 3528811"/>
              <a:gd name="connsiteY12" fmla="*/ 77273 h 2494208"/>
              <a:gd name="connsiteX13" fmla="*/ 3073758 w 3528811"/>
              <a:gd name="connsiteY13" fmla="*/ 51515 h 2494208"/>
              <a:gd name="connsiteX14" fmla="*/ 3176789 w 3528811"/>
              <a:gd name="connsiteY14" fmla="*/ 25758 h 2494208"/>
              <a:gd name="connsiteX15" fmla="*/ 3254062 w 3528811"/>
              <a:gd name="connsiteY15" fmla="*/ 8586 h 2494208"/>
              <a:gd name="connsiteX16" fmla="*/ 3322749 w 3528811"/>
              <a:gd name="connsiteY16" fmla="*/ 0 h 2494208"/>
              <a:gd name="connsiteX17" fmla="*/ 3391437 w 3528811"/>
              <a:gd name="connsiteY17" fmla="*/ 4293 h 2494208"/>
              <a:gd name="connsiteX18" fmla="*/ 3442952 w 3528811"/>
              <a:gd name="connsiteY18" fmla="*/ 12879 h 2494208"/>
              <a:gd name="connsiteX19" fmla="*/ 3481589 w 3528811"/>
              <a:gd name="connsiteY19" fmla="*/ 21465 h 2494208"/>
              <a:gd name="connsiteX20" fmla="*/ 3503054 w 3528811"/>
              <a:gd name="connsiteY20" fmla="*/ 34344 h 2494208"/>
              <a:gd name="connsiteX21" fmla="*/ 3520225 w 3528811"/>
              <a:gd name="connsiteY21" fmla="*/ 55808 h 2494208"/>
              <a:gd name="connsiteX22" fmla="*/ 3528811 w 3528811"/>
              <a:gd name="connsiteY22" fmla="*/ 77273 h 2494208"/>
              <a:gd name="connsiteX23" fmla="*/ 3528811 w 3528811"/>
              <a:gd name="connsiteY23" fmla="*/ 94445 h 2494208"/>
              <a:gd name="connsiteX24" fmla="*/ 3528811 w 3528811"/>
              <a:gd name="connsiteY24" fmla="*/ 115910 h 2494208"/>
              <a:gd name="connsiteX25" fmla="*/ 3515932 w 3528811"/>
              <a:gd name="connsiteY25" fmla="*/ 150254 h 2494208"/>
              <a:gd name="connsiteX26" fmla="*/ 3468710 w 3528811"/>
              <a:gd name="connsiteY26" fmla="*/ 188890 h 2494208"/>
              <a:gd name="connsiteX27" fmla="*/ 3400023 w 3528811"/>
              <a:gd name="connsiteY27" fmla="*/ 231820 h 2494208"/>
              <a:gd name="connsiteX28" fmla="*/ 3292699 w 3528811"/>
              <a:gd name="connsiteY28" fmla="*/ 296214 h 2494208"/>
              <a:gd name="connsiteX29" fmla="*/ 3125273 w 3528811"/>
              <a:gd name="connsiteY29" fmla="*/ 390659 h 2494208"/>
              <a:gd name="connsiteX30" fmla="*/ 3035121 w 3528811"/>
              <a:gd name="connsiteY30" fmla="*/ 437882 h 2494208"/>
              <a:gd name="connsiteX31" fmla="*/ 2893454 w 3528811"/>
              <a:gd name="connsiteY31" fmla="*/ 510862 h 2494208"/>
              <a:gd name="connsiteX32" fmla="*/ 2786130 w 3528811"/>
              <a:gd name="connsiteY32" fmla="*/ 570963 h 2494208"/>
              <a:gd name="connsiteX33" fmla="*/ 2640169 w 3528811"/>
              <a:gd name="connsiteY33" fmla="*/ 661115 h 2494208"/>
              <a:gd name="connsiteX34" fmla="*/ 2408349 w 3528811"/>
              <a:gd name="connsiteY34" fmla="*/ 819955 h 2494208"/>
              <a:gd name="connsiteX35" fmla="*/ 2193701 w 3528811"/>
              <a:gd name="connsiteY35" fmla="*/ 974501 h 2494208"/>
              <a:gd name="connsiteX36" fmla="*/ 2017690 w 3528811"/>
              <a:gd name="connsiteY36" fmla="*/ 1103290 h 2494208"/>
              <a:gd name="connsiteX37" fmla="*/ 1777285 w 3528811"/>
              <a:gd name="connsiteY37" fmla="*/ 1283594 h 2494208"/>
              <a:gd name="connsiteX38" fmla="*/ 1622738 w 3528811"/>
              <a:gd name="connsiteY38" fmla="*/ 1412383 h 2494208"/>
              <a:gd name="connsiteX39" fmla="*/ 1468192 w 3528811"/>
              <a:gd name="connsiteY39" fmla="*/ 1545465 h 2494208"/>
              <a:gd name="connsiteX40" fmla="*/ 1287887 w 3528811"/>
              <a:gd name="connsiteY40" fmla="*/ 1708597 h 2494208"/>
              <a:gd name="connsiteX41" fmla="*/ 1064654 w 3528811"/>
              <a:gd name="connsiteY41" fmla="*/ 1914659 h 2494208"/>
              <a:gd name="connsiteX42" fmla="*/ 940158 w 3528811"/>
              <a:gd name="connsiteY42" fmla="*/ 2043448 h 2494208"/>
              <a:gd name="connsiteX43" fmla="*/ 858592 w 3528811"/>
              <a:gd name="connsiteY43" fmla="*/ 2133600 h 2494208"/>
              <a:gd name="connsiteX44" fmla="*/ 785611 w 3528811"/>
              <a:gd name="connsiteY44" fmla="*/ 2210873 h 2494208"/>
              <a:gd name="connsiteX45" fmla="*/ 742682 w 3528811"/>
              <a:gd name="connsiteY45" fmla="*/ 2275268 h 2494208"/>
              <a:gd name="connsiteX46" fmla="*/ 691166 w 3528811"/>
              <a:gd name="connsiteY46" fmla="*/ 2343955 h 2494208"/>
              <a:gd name="connsiteX47" fmla="*/ 609600 w 3528811"/>
              <a:gd name="connsiteY47" fmla="*/ 2429814 h 2494208"/>
              <a:gd name="connsiteX48" fmla="*/ 570963 w 3528811"/>
              <a:gd name="connsiteY48" fmla="*/ 2459865 h 2494208"/>
              <a:gd name="connsiteX49" fmla="*/ 510862 w 3528811"/>
              <a:gd name="connsiteY49" fmla="*/ 2485623 h 2494208"/>
              <a:gd name="connsiteX50" fmla="*/ 463640 w 3528811"/>
              <a:gd name="connsiteY50" fmla="*/ 2494208 h 2494208"/>
              <a:gd name="connsiteX51" fmla="*/ 433589 w 3528811"/>
              <a:gd name="connsiteY51" fmla="*/ 2485623 h 2494208"/>
              <a:gd name="connsiteX52" fmla="*/ 390659 w 3528811"/>
              <a:gd name="connsiteY52" fmla="*/ 2485623 h 2494208"/>
              <a:gd name="connsiteX53" fmla="*/ 296214 w 3528811"/>
              <a:gd name="connsiteY53" fmla="*/ 2477037 h 2494208"/>
              <a:gd name="connsiteX54" fmla="*/ 206062 w 3528811"/>
              <a:gd name="connsiteY54" fmla="*/ 2459865 h 2494208"/>
              <a:gd name="connsiteX55" fmla="*/ 85859 w 3528811"/>
              <a:gd name="connsiteY55" fmla="*/ 2412642 h 2494208"/>
              <a:gd name="connsiteX56" fmla="*/ 21465 w 3528811"/>
              <a:gd name="connsiteY56" fmla="*/ 2382592 h 2494208"/>
              <a:gd name="connsiteX57" fmla="*/ 17172 w 3528811"/>
              <a:gd name="connsiteY57" fmla="*/ 2356834 h 2494208"/>
              <a:gd name="connsiteX58" fmla="*/ 0 w 3528811"/>
              <a:gd name="connsiteY58" fmla="*/ 2335369 h 2494208"/>
              <a:gd name="connsiteX59" fmla="*/ 38637 w 3528811"/>
              <a:gd name="connsiteY59" fmla="*/ 2382592 h 2494208"/>
              <a:gd name="connsiteX60" fmla="*/ 8586 w 3528811"/>
              <a:gd name="connsiteY60" fmla="*/ 2348248 h 2494208"/>
              <a:gd name="connsiteX61" fmla="*/ 8586 w 3528811"/>
              <a:gd name="connsiteY61" fmla="*/ 2326783 h 2494208"/>
              <a:gd name="connsiteX62" fmla="*/ 17172 w 3528811"/>
              <a:gd name="connsiteY62" fmla="*/ 2296732 h 2494208"/>
              <a:gd name="connsiteX63" fmla="*/ 60101 w 3528811"/>
              <a:gd name="connsiteY63" fmla="*/ 2288146 h 2494208"/>
              <a:gd name="connsiteX64" fmla="*/ 145961 w 3528811"/>
              <a:gd name="connsiteY64" fmla="*/ 2292439 h 2494208"/>
              <a:gd name="connsiteX65" fmla="*/ 240406 w 3528811"/>
              <a:gd name="connsiteY65" fmla="*/ 2279561 h 2494208"/>
              <a:gd name="connsiteX66" fmla="*/ 317679 w 3528811"/>
              <a:gd name="connsiteY66" fmla="*/ 2266682 h 2494208"/>
              <a:gd name="connsiteX67" fmla="*/ 373487 w 3528811"/>
              <a:gd name="connsiteY67" fmla="*/ 2253803 h 2494208"/>
              <a:gd name="connsiteX68" fmla="*/ 446468 w 3528811"/>
              <a:gd name="connsiteY68" fmla="*/ 2223752 h 2494208"/>
              <a:gd name="connsiteX69" fmla="*/ 605307 w 3528811"/>
              <a:gd name="connsiteY69" fmla="*/ 2073499 h 2494208"/>
              <a:gd name="connsiteX70" fmla="*/ 862885 w 3528811"/>
              <a:gd name="connsiteY70" fmla="*/ 1841679 h 2494208"/>
              <a:gd name="connsiteX71" fmla="*/ 1111876 w 3528811"/>
              <a:gd name="connsiteY71" fmla="*/ 1618445 h 2494208"/>
              <a:gd name="connsiteX72" fmla="*/ 1378040 w 3528811"/>
              <a:gd name="connsiteY72" fmla="*/ 1382332 h 2494208"/>
              <a:gd name="connsiteX0" fmla="*/ 1378040 w 3528811"/>
              <a:gd name="connsiteY0" fmla="*/ 1382332 h 2494208"/>
              <a:gd name="connsiteX1" fmla="*/ 1554051 w 3528811"/>
              <a:gd name="connsiteY1" fmla="*/ 1232079 h 2494208"/>
              <a:gd name="connsiteX2" fmla="*/ 1815921 w 3528811"/>
              <a:gd name="connsiteY2" fmla="*/ 1008845 h 2494208"/>
              <a:gd name="connsiteX3" fmla="*/ 2039155 w 3528811"/>
              <a:gd name="connsiteY3" fmla="*/ 832834 h 2494208"/>
              <a:gd name="connsiteX4" fmla="*/ 2288147 w 3528811"/>
              <a:gd name="connsiteY4" fmla="*/ 639651 h 2494208"/>
              <a:gd name="connsiteX5" fmla="*/ 2455572 w 3528811"/>
              <a:gd name="connsiteY5" fmla="*/ 510862 h 2494208"/>
              <a:gd name="connsiteX6" fmla="*/ 2605825 w 3528811"/>
              <a:gd name="connsiteY6" fmla="*/ 407831 h 2494208"/>
              <a:gd name="connsiteX7" fmla="*/ 2726028 w 3528811"/>
              <a:gd name="connsiteY7" fmla="*/ 326265 h 2494208"/>
              <a:gd name="connsiteX8" fmla="*/ 2807594 w 3528811"/>
              <a:gd name="connsiteY8" fmla="*/ 266163 h 2494208"/>
              <a:gd name="connsiteX9" fmla="*/ 2871989 w 3528811"/>
              <a:gd name="connsiteY9" fmla="*/ 214648 h 2494208"/>
              <a:gd name="connsiteX10" fmla="*/ 2927797 w 3528811"/>
              <a:gd name="connsiteY10" fmla="*/ 158839 h 2494208"/>
              <a:gd name="connsiteX11" fmla="*/ 2987899 w 3528811"/>
              <a:gd name="connsiteY11" fmla="*/ 85859 h 2494208"/>
              <a:gd name="connsiteX12" fmla="*/ 3000778 w 3528811"/>
              <a:gd name="connsiteY12" fmla="*/ 77273 h 2494208"/>
              <a:gd name="connsiteX13" fmla="*/ 3073758 w 3528811"/>
              <a:gd name="connsiteY13" fmla="*/ 51515 h 2494208"/>
              <a:gd name="connsiteX14" fmla="*/ 3176789 w 3528811"/>
              <a:gd name="connsiteY14" fmla="*/ 25758 h 2494208"/>
              <a:gd name="connsiteX15" fmla="*/ 3254062 w 3528811"/>
              <a:gd name="connsiteY15" fmla="*/ 8586 h 2494208"/>
              <a:gd name="connsiteX16" fmla="*/ 3322749 w 3528811"/>
              <a:gd name="connsiteY16" fmla="*/ 0 h 2494208"/>
              <a:gd name="connsiteX17" fmla="*/ 3391437 w 3528811"/>
              <a:gd name="connsiteY17" fmla="*/ 4293 h 2494208"/>
              <a:gd name="connsiteX18" fmla="*/ 3442952 w 3528811"/>
              <a:gd name="connsiteY18" fmla="*/ 12879 h 2494208"/>
              <a:gd name="connsiteX19" fmla="*/ 3481589 w 3528811"/>
              <a:gd name="connsiteY19" fmla="*/ 21465 h 2494208"/>
              <a:gd name="connsiteX20" fmla="*/ 3503054 w 3528811"/>
              <a:gd name="connsiteY20" fmla="*/ 34344 h 2494208"/>
              <a:gd name="connsiteX21" fmla="*/ 3520225 w 3528811"/>
              <a:gd name="connsiteY21" fmla="*/ 55808 h 2494208"/>
              <a:gd name="connsiteX22" fmla="*/ 3528811 w 3528811"/>
              <a:gd name="connsiteY22" fmla="*/ 77273 h 2494208"/>
              <a:gd name="connsiteX23" fmla="*/ 3528811 w 3528811"/>
              <a:gd name="connsiteY23" fmla="*/ 94445 h 2494208"/>
              <a:gd name="connsiteX24" fmla="*/ 3528811 w 3528811"/>
              <a:gd name="connsiteY24" fmla="*/ 115910 h 2494208"/>
              <a:gd name="connsiteX25" fmla="*/ 3515932 w 3528811"/>
              <a:gd name="connsiteY25" fmla="*/ 150254 h 2494208"/>
              <a:gd name="connsiteX26" fmla="*/ 3468710 w 3528811"/>
              <a:gd name="connsiteY26" fmla="*/ 188890 h 2494208"/>
              <a:gd name="connsiteX27" fmla="*/ 3400023 w 3528811"/>
              <a:gd name="connsiteY27" fmla="*/ 231820 h 2494208"/>
              <a:gd name="connsiteX28" fmla="*/ 3292699 w 3528811"/>
              <a:gd name="connsiteY28" fmla="*/ 296214 h 2494208"/>
              <a:gd name="connsiteX29" fmla="*/ 3125273 w 3528811"/>
              <a:gd name="connsiteY29" fmla="*/ 390659 h 2494208"/>
              <a:gd name="connsiteX30" fmla="*/ 3035121 w 3528811"/>
              <a:gd name="connsiteY30" fmla="*/ 437882 h 2494208"/>
              <a:gd name="connsiteX31" fmla="*/ 2893454 w 3528811"/>
              <a:gd name="connsiteY31" fmla="*/ 510862 h 2494208"/>
              <a:gd name="connsiteX32" fmla="*/ 2786130 w 3528811"/>
              <a:gd name="connsiteY32" fmla="*/ 570963 h 2494208"/>
              <a:gd name="connsiteX33" fmla="*/ 2640169 w 3528811"/>
              <a:gd name="connsiteY33" fmla="*/ 661115 h 2494208"/>
              <a:gd name="connsiteX34" fmla="*/ 2408349 w 3528811"/>
              <a:gd name="connsiteY34" fmla="*/ 819955 h 2494208"/>
              <a:gd name="connsiteX35" fmla="*/ 2193701 w 3528811"/>
              <a:gd name="connsiteY35" fmla="*/ 974501 h 2494208"/>
              <a:gd name="connsiteX36" fmla="*/ 2017690 w 3528811"/>
              <a:gd name="connsiteY36" fmla="*/ 1103290 h 2494208"/>
              <a:gd name="connsiteX37" fmla="*/ 1777285 w 3528811"/>
              <a:gd name="connsiteY37" fmla="*/ 1283594 h 2494208"/>
              <a:gd name="connsiteX38" fmla="*/ 1622738 w 3528811"/>
              <a:gd name="connsiteY38" fmla="*/ 1412383 h 2494208"/>
              <a:gd name="connsiteX39" fmla="*/ 1468192 w 3528811"/>
              <a:gd name="connsiteY39" fmla="*/ 1545465 h 2494208"/>
              <a:gd name="connsiteX40" fmla="*/ 1287887 w 3528811"/>
              <a:gd name="connsiteY40" fmla="*/ 1708597 h 2494208"/>
              <a:gd name="connsiteX41" fmla="*/ 1064654 w 3528811"/>
              <a:gd name="connsiteY41" fmla="*/ 1914659 h 2494208"/>
              <a:gd name="connsiteX42" fmla="*/ 940158 w 3528811"/>
              <a:gd name="connsiteY42" fmla="*/ 2043448 h 2494208"/>
              <a:gd name="connsiteX43" fmla="*/ 858592 w 3528811"/>
              <a:gd name="connsiteY43" fmla="*/ 2133600 h 2494208"/>
              <a:gd name="connsiteX44" fmla="*/ 785611 w 3528811"/>
              <a:gd name="connsiteY44" fmla="*/ 2210873 h 2494208"/>
              <a:gd name="connsiteX45" fmla="*/ 742682 w 3528811"/>
              <a:gd name="connsiteY45" fmla="*/ 2275268 h 2494208"/>
              <a:gd name="connsiteX46" fmla="*/ 691166 w 3528811"/>
              <a:gd name="connsiteY46" fmla="*/ 2343955 h 2494208"/>
              <a:gd name="connsiteX47" fmla="*/ 609600 w 3528811"/>
              <a:gd name="connsiteY47" fmla="*/ 2429814 h 2494208"/>
              <a:gd name="connsiteX48" fmla="*/ 570963 w 3528811"/>
              <a:gd name="connsiteY48" fmla="*/ 2459865 h 2494208"/>
              <a:gd name="connsiteX49" fmla="*/ 510862 w 3528811"/>
              <a:gd name="connsiteY49" fmla="*/ 2485623 h 2494208"/>
              <a:gd name="connsiteX50" fmla="*/ 463640 w 3528811"/>
              <a:gd name="connsiteY50" fmla="*/ 2494208 h 2494208"/>
              <a:gd name="connsiteX51" fmla="*/ 433589 w 3528811"/>
              <a:gd name="connsiteY51" fmla="*/ 2485623 h 2494208"/>
              <a:gd name="connsiteX52" fmla="*/ 390659 w 3528811"/>
              <a:gd name="connsiteY52" fmla="*/ 2485623 h 2494208"/>
              <a:gd name="connsiteX53" fmla="*/ 296214 w 3528811"/>
              <a:gd name="connsiteY53" fmla="*/ 2477037 h 2494208"/>
              <a:gd name="connsiteX54" fmla="*/ 206062 w 3528811"/>
              <a:gd name="connsiteY54" fmla="*/ 2459865 h 2494208"/>
              <a:gd name="connsiteX55" fmla="*/ 85859 w 3528811"/>
              <a:gd name="connsiteY55" fmla="*/ 2412642 h 2494208"/>
              <a:gd name="connsiteX56" fmla="*/ 17172 w 3528811"/>
              <a:gd name="connsiteY56" fmla="*/ 2356834 h 2494208"/>
              <a:gd name="connsiteX57" fmla="*/ 0 w 3528811"/>
              <a:gd name="connsiteY57" fmla="*/ 2335369 h 2494208"/>
              <a:gd name="connsiteX58" fmla="*/ 38637 w 3528811"/>
              <a:gd name="connsiteY58" fmla="*/ 2382592 h 2494208"/>
              <a:gd name="connsiteX59" fmla="*/ 8586 w 3528811"/>
              <a:gd name="connsiteY59" fmla="*/ 2348248 h 2494208"/>
              <a:gd name="connsiteX60" fmla="*/ 8586 w 3528811"/>
              <a:gd name="connsiteY60" fmla="*/ 2326783 h 2494208"/>
              <a:gd name="connsiteX61" fmla="*/ 17172 w 3528811"/>
              <a:gd name="connsiteY61" fmla="*/ 2296732 h 2494208"/>
              <a:gd name="connsiteX62" fmla="*/ 60101 w 3528811"/>
              <a:gd name="connsiteY62" fmla="*/ 2288146 h 2494208"/>
              <a:gd name="connsiteX63" fmla="*/ 145961 w 3528811"/>
              <a:gd name="connsiteY63" fmla="*/ 2292439 h 2494208"/>
              <a:gd name="connsiteX64" fmla="*/ 240406 w 3528811"/>
              <a:gd name="connsiteY64" fmla="*/ 2279561 h 2494208"/>
              <a:gd name="connsiteX65" fmla="*/ 317679 w 3528811"/>
              <a:gd name="connsiteY65" fmla="*/ 2266682 h 2494208"/>
              <a:gd name="connsiteX66" fmla="*/ 373487 w 3528811"/>
              <a:gd name="connsiteY66" fmla="*/ 2253803 h 2494208"/>
              <a:gd name="connsiteX67" fmla="*/ 446468 w 3528811"/>
              <a:gd name="connsiteY67" fmla="*/ 2223752 h 2494208"/>
              <a:gd name="connsiteX68" fmla="*/ 605307 w 3528811"/>
              <a:gd name="connsiteY68" fmla="*/ 2073499 h 2494208"/>
              <a:gd name="connsiteX69" fmla="*/ 862885 w 3528811"/>
              <a:gd name="connsiteY69" fmla="*/ 1841679 h 2494208"/>
              <a:gd name="connsiteX70" fmla="*/ 1111876 w 3528811"/>
              <a:gd name="connsiteY70" fmla="*/ 1618445 h 2494208"/>
              <a:gd name="connsiteX71" fmla="*/ 1378040 w 3528811"/>
              <a:gd name="connsiteY71" fmla="*/ 1382332 h 2494208"/>
              <a:gd name="connsiteX0" fmla="*/ 1369454 w 3520225"/>
              <a:gd name="connsiteY0" fmla="*/ 1382332 h 2494208"/>
              <a:gd name="connsiteX1" fmla="*/ 1545465 w 3520225"/>
              <a:gd name="connsiteY1" fmla="*/ 1232079 h 2494208"/>
              <a:gd name="connsiteX2" fmla="*/ 1807335 w 3520225"/>
              <a:gd name="connsiteY2" fmla="*/ 1008845 h 2494208"/>
              <a:gd name="connsiteX3" fmla="*/ 2030569 w 3520225"/>
              <a:gd name="connsiteY3" fmla="*/ 832834 h 2494208"/>
              <a:gd name="connsiteX4" fmla="*/ 2279561 w 3520225"/>
              <a:gd name="connsiteY4" fmla="*/ 639651 h 2494208"/>
              <a:gd name="connsiteX5" fmla="*/ 2446986 w 3520225"/>
              <a:gd name="connsiteY5" fmla="*/ 510862 h 2494208"/>
              <a:gd name="connsiteX6" fmla="*/ 2597239 w 3520225"/>
              <a:gd name="connsiteY6" fmla="*/ 407831 h 2494208"/>
              <a:gd name="connsiteX7" fmla="*/ 2717442 w 3520225"/>
              <a:gd name="connsiteY7" fmla="*/ 326265 h 2494208"/>
              <a:gd name="connsiteX8" fmla="*/ 2799008 w 3520225"/>
              <a:gd name="connsiteY8" fmla="*/ 266163 h 2494208"/>
              <a:gd name="connsiteX9" fmla="*/ 2863403 w 3520225"/>
              <a:gd name="connsiteY9" fmla="*/ 214648 h 2494208"/>
              <a:gd name="connsiteX10" fmla="*/ 2919211 w 3520225"/>
              <a:gd name="connsiteY10" fmla="*/ 158839 h 2494208"/>
              <a:gd name="connsiteX11" fmla="*/ 2979313 w 3520225"/>
              <a:gd name="connsiteY11" fmla="*/ 85859 h 2494208"/>
              <a:gd name="connsiteX12" fmla="*/ 2992192 w 3520225"/>
              <a:gd name="connsiteY12" fmla="*/ 77273 h 2494208"/>
              <a:gd name="connsiteX13" fmla="*/ 3065172 w 3520225"/>
              <a:gd name="connsiteY13" fmla="*/ 51515 h 2494208"/>
              <a:gd name="connsiteX14" fmla="*/ 3168203 w 3520225"/>
              <a:gd name="connsiteY14" fmla="*/ 25758 h 2494208"/>
              <a:gd name="connsiteX15" fmla="*/ 3245476 w 3520225"/>
              <a:gd name="connsiteY15" fmla="*/ 8586 h 2494208"/>
              <a:gd name="connsiteX16" fmla="*/ 3314163 w 3520225"/>
              <a:gd name="connsiteY16" fmla="*/ 0 h 2494208"/>
              <a:gd name="connsiteX17" fmla="*/ 3382851 w 3520225"/>
              <a:gd name="connsiteY17" fmla="*/ 4293 h 2494208"/>
              <a:gd name="connsiteX18" fmla="*/ 3434366 w 3520225"/>
              <a:gd name="connsiteY18" fmla="*/ 12879 h 2494208"/>
              <a:gd name="connsiteX19" fmla="*/ 3473003 w 3520225"/>
              <a:gd name="connsiteY19" fmla="*/ 21465 h 2494208"/>
              <a:gd name="connsiteX20" fmla="*/ 3494468 w 3520225"/>
              <a:gd name="connsiteY20" fmla="*/ 34344 h 2494208"/>
              <a:gd name="connsiteX21" fmla="*/ 3511639 w 3520225"/>
              <a:gd name="connsiteY21" fmla="*/ 55808 h 2494208"/>
              <a:gd name="connsiteX22" fmla="*/ 3520225 w 3520225"/>
              <a:gd name="connsiteY22" fmla="*/ 77273 h 2494208"/>
              <a:gd name="connsiteX23" fmla="*/ 3520225 w 3520225"/>
              <a:gd name="connsiteY23" fmla="*/ 94445 h 2494208"/>
              <a:gd name="connsiteX24" fmla="*/ 3520225 w 3520225"/>
              <a:gd name="connsiteY24" fmla="*/ 115910 h 2494208"/>
              <a:gd name="connsiteX25" fmla="*/ 3507346 w 3520225"/>
              <a:gd name="connsiteY25" fmla="*/ 150254 h 2494208"/>
              <a:gd name="connsiteX26" fmla="*/ 3460124 w 3520225"/>
              <a:gd name="connsiteY26" fmla="*/ 188890 h 2494208"/>
              <a:gd name="connsiteX27" fmla="*/ 3391437 w 3520225"/>
              <a:gd name="connsiteY27" fmla="*/ 231820 h 2494208"/>
              <a:gd name="connsiteX28" fmla="*/ 3284113 w 3520225"/>
              <a:gd name="connsiteY28" fmla="*/ 296214 h 2494208"/>
              <a:gd name="connsiteX29" fmla="*/ 3116687 w 3520225"/>
              <a:gd name="connsiteY29" fmla="*/ 390659 h 2494208"/>
              <a:gd name="connsiteX30" fmla="*/ 3026535 w 3520225"/>
              <a:gd name="connsiteY30" fmla="*/ 437882 h 2494208"/>
              <a:gd name="connsiteX31" fmla="*/ 2884868 w 3520225"/>
              <a:gd name="connsiteY31" fmla="*/ 510862 h 2494208"/>
              <a:gd name="connsiteX32" fmla="*/ 2777544 w 3520225"/>
              <a:gd name="connsiteY32" fmla="*/ 570963 h 2494208"/>
              <a:gd name="connsiteX33" fmla="*/ 2631583 w 3520225"/>
              <a:gd name="connsiteY33" fmla="*/ 661115 h 2494208"/>
              <a:gd name="connsiteX34" fmla="*/ 2399763 w 3520225"/>
              <a:gd name="connsiteY34" fmla="*/ 819955 h 2494208"/>
              <a:gd name="connsiteX35" fmla="*/ 2185115 w 3520225"/>
              <a:gd name="connsiteY35" fmla="*/ 974501 h 2494208"/>
              <a:gd name="connsiteX36" fmla="*/ 2009104 w 3520225"/>
              <a:gd name="connsiteY36" fmla="*/ 1103290 h 2494208"/>
              <a:gd name="connsiteX37" fmla="*/ 1768699 w 3520225"/>
              <a:gd name="connsiteY37" fmla="*/ 1283594 h 2494208"/>
              <a:gd name="connsiteX38" fmla="*/ 1614152 w 3520225"/>
              <a:gd name="connsiteY38" fmla="*/ 1412383 h 2494208"/>
              <a:gd name="connsiteX39" fmla="*/ 1459606 w 3520225"/>
              <a:gd name="connsiteY39" fmla="*/ 1545465 h 2494208"/>
              <a:gd name="connsiteX40" fmla="*/ 1279301 w 3520225"/>
              <a:gd name="connsiteY40" fmla="*/ 1708597 h 2494208"/>
              <a:gd name="connsiteX41" fmla="*/ 1056068 w 3520225"/>
              <a:gd name="connsiteY41" fmla="*/ 1914659 h 2494208"/>
              <a:gd name="connsiteX42" fmla="*/ 931572 w 3520225"/>
              <a:gd name="connsiteY42" fmla="*/ 2043448 h 2494208"/>
              <a:gd name="connsiteX43" fmla="*/ 850006 w 3520225"/>
              <a:gd name="connsiteY43" fmla="*/ 2133600 h 2494208"/>
              <a:gd name="connsiteX44" fmla="*/ 777025 w 3520225"/>
              <a:gd name="connsiteY44" fmla="*/ 2210873 h 2494208"/>
              <a:gd name="connsiteX45" fmla="*/ 734096 w 3520225"/>
              <a:gd name="connsiteY45" fmla="*/ 2275268 h 2494208"/>
              <a:gd name="connsiteX46" fmla="*/ 682580 w 3520225"/>
              <a:gd name="connsiteY46" fmla="*/ 2343955 h 2494208"/>
              <a:gd name="connsiteX47" fmla="*/ 601014 w 3520225"/>
              <a:gd name="connsiteY47" fmla="*/ 2429814 h 2494208"/>
              <a:gd name="connsiteX48" fmla="*/ 562377 w 3520225"/>
              <a:gd name="connsiteY48" fmla="*/ 2459865 h 2494208"/>
              <a:gd name="connsiteX49" fmla="*/ 502276 w 3520225"/>
              <a:gd name="connsiteY49" fmla="*/ 2485623 h 2494208"/>
              <a:gd name="connsiteX50" fmla="*/ 455054 w 3520225"/>
              <a:gd name="connsiteY50" fmla="*/ 2494208 h 2494208"/>
              <a:gd name="connsiteX51" fmla="*/ 425003 w 3520225"/>
              <a:gd name="connsiteY51" fmla="*/ 2485623 h 2494208"/>
              <a:gd name="connsiteX52" fmla="*/ 382073 w 3520225"/>
              <a:gd name="connsiteY52" fmla="*/ 2485623 h 2494208"/>
              <a:gd name="connsiteX53" fmla="*/ 287628 w 3520225"/>
              <a:gd name="connsiteY53" fmla="*/ 2477037 h 2494208"/>
              <a:gd name="connsiteX54" fmla="*/ 197476 w 3520225"/>
              <a:gd name="connsiteY54" fmla="*/ 2459865 h 2494208"/>
              <a:gd name="connsiteX55" fmla="*/ 77273 w 3520225"/>
              <a:gd name="connsiteY55" fmla="*/ 2412642 h 2494208"/>
              <a:gd name="connsiteX56" fmla="*/ 8586 w 3520225"/>
              <a:gd name="connsiteY56" fmla="*/ 2356834 h 2494208"/>
              <a:gd name="connsiteX57" fmla="*/ 30051 w 3520225"/>
              <a:gd name="connsiteY57" fmla="*/ 2382592 h 2494208"/>
              <a:gd name="connsiteX58" fmla="*/ 0 w 3520225"/>
              <a:gd name="connsiteY58" fmla="*/ 2348248 h 2494208"/>
              <a:gd name="connsiteX59" fmla="*/ 0 w 3520225"/>
              <a:gd name="connsiteY59" fmla="*/ 2326783 h 2494208"/>
              <a:gd name="connsiteX60" fmla="*/ 8586 w 3520225"/>
              <a:gd name="connsiteY60" fmla="*/ 2296732 h 2494208"/>
              <a:gd name="connsiteX61" fmla="*/ 51515 w 3520225"/>
              <a:gd name="connsiteY61" fmla="*/ 2288146 h 2494208"/>
              <a:gd name="connsiteX62" fmla="*/ 137375 w 3520225"/>
              <a:gd name="connsiteY62" fmla="*/ 2292439 h 2494208"/>
              <a:gd name="connsiteX63" fmla="*/ 231820 w 3520225"/>
              <a:gd name="connsiteY63" fmla="*/ 2279561 h 2494208"/>
              <a:gd name="connsiteX64" fmla="*/ 309093 w 3520225"/>
              <a:gd name="connsiteY64" fmla="*/ 2266682 h 2494208"/>
              <a:gd name="connsiteX65" fmla="*/ 364901 w 3520225"/>
              <a:gd name="connsiteY65" fmla="*/ 2253803 h 2494208"/>
              <a:gd name="connsiteX66" fmla="*/ 437882 w 3520225"/>
              <a:gd name="connsiteY66" fmla="*/ 2223752 h 2494208"/>
              <a:gd name="connsiteX67" fmla="*/ 596721 w 3520225"/>
              <a:gd name="connsiteY67" fmla="*/ 2073499 h 2494208"/>
              <a:gd name="connsiteX68" fmla="*/ 854299 w 3520225"/>
              <a:gd name="connsiteY68" fmla="*/ 1841679 h 2494208"/>
              <a:gd name="connsiteX69" fmla="*/ 1103290 w 3520225"/>
              <a:gd name="connsiteY69" fmla="*/ 1618445 h 2494208"/>
              <a:gd name="connsiteX70" fmla="*/ 1369454 w 3520225"/>
              <a:gd name="connsiteY70" fmla="*/ 1382332 h 2494208"/>
              <a:gd name="connsiteX0" fmla="*/ 1369454 w 3520225"/>
              <a:gd name="connsiteY0" fmla="*/ 1382332 h 2494208"/>
              <a:gd name="connsiteX1" fmla="*/ 1545465 w 3520225"/>
              <a:gd name="connsiteY1" fmla="*/ 1232079 h 2494208"/>
              <a:gd name="connsiteX2" fmla="*/ 1807335 w 3520225"/>
              <a:gd name="connsiteY2" fmla="*/ 1008845 h 2494208"/>
              <a:gd name="connsiteX3" fmla="*/ 2030569 w 3520225"/>
              <a:gd name="connsiteY3" fmla="*/ 832834 h 2494208"/>
              <a:gd name="connsiteX4" fmla="*/ 2279561 w 3520225"/>
              <a:gd name="connsiteY4" fmla="*/ 639651 h 2494208"/>
              <a:gd name="connsiteX5" fmla="*/ 2446986 w 3520225"/>
              <a:gd name="connsiteY5" fmla="*/ 510862 h 2494208"/>
              <a:gd name="connsiteX6" fmla="*/ 2597239 w 3520225"/>
              <a:gd name="connsiteY6" fmla="*/ 407831 h 2494208"/>
              <a:gd name="connsiteX7" fmla="*/ 2717442 w 3520225"/>
              <a:gd name="connsiteY7" fmla="*/ 326265 h 2494208"/>
              <a:gd name="connsiteX8" fmla="*/ 2799008 w 3520225"/>
              <a:gd name="connsiteY8" fmla="*/ 266163 h 2494208"/>
              <a:gd name="connsiteX9" fmla="*/ 2863403 w 3520225"/>
              <a:gd name="connsiteY9" fmla="*/ 214648 h 2494208"/>
              <a:gd name="connsiteX10" fmla="*/ 2919211 w 3520225"/>
              <a:gd name="connsiteY10" fmla="*/ 158839 h 2494208"/>
              <a:gd name="connsiteX11" fmla="*/ 2979313 w 3520225"/>
              <a:gd name="connsiteY11" fmla="*/ 85859 h 2494208"/>
              <a:gd name="connsiteX12" fmla="*/ 2992192 w 3520225"/>
              <a:gd name="connsiteY12" fmla="*/ 77273 h 2494208"/>
              <a:gd name="connsiteX13" fmla="*/ 3065172 w 3520225"/>
              <a:gd name="connsiteY13" fmla="*/ 51515 h 2494208"/>
              <a:gd name="connsiteX14" fmla="*/ 3168203 w 3520225"/>
              <a:gd name="connsiteY14" fmla="*/ 25758 h 2494208"/>
              <a:gd name="connsiteX15" fmla="*/ 3245476 w 3520225"/>
              <a:gd name="connsiteY15" fmla="*/ 8586 h 2494208"/>
              <a:gd name="connsiteX16" fmla="*/ 3314163 w 3520225"/>
              <a:gd name="connsiteY16" fmla="*/ 0 h 2494208"/>
              <a:gd name="connsiteX17" fmla="*/ 3382851 w 3520225"/>
              <a:gd name="connsiteY17" fmla="*/ 4293 h 2494208"/>
              <a:gd name="connsiteX18" fmla="*/ 3434366 w 3520225"/>
              <a:gd name="connsiteY18" fmla="*/ 12879 h 2494208"/>
              <a:gd name="connsiteX19" fmla="*/ 3473003 w 3520225"/>
              <a:gd name="connsiteY19" fmla="*/ 21465 h 2494208"/>
              <a:gd name="connsiteX20" fmla="*/ 3494468 w 3520225"/>
              <a:gd name="connsiteY20" fmla="*/ 34344 h 2494208"/>
              <a:gd name="connsiteX21" fmla="*/ 3511639 w 3520225"/>
              <a:gd name="connsiteY21" fmla="*/ 55808 h 2494208"/>
              <a:gd name="connsiteX22" fmla="*/ 3520225 w 3520225"/>
              <a:gd name="connsiteY22" fmla="*/ 77273 h 2494208"/>
              <a:gd name="connsiteX23" fmla="*/ 3520225 w 3520225"/>
              <a:gd name="connsiteY23" fmla="*/ 94445 h 2494208"/>
              <a:gd name="connsiteX24" fmla="*/ 3520225 w 3520225"/>
              <a:gd name="connsiteY24" fmla="*/ 115910 h 2494208"/>
              <a:gd name="connsiteX25" fmla="*/ 3507346 w 3520225"/>
              <a:gd name="connsiteY25" fmla="*/ 150254 h 2494208"/>
              <a:gd name="connsiteX26" fmla="*/ 3460124 w 3520225"/>
              <a:gd name="connsiteY26" fmla="*/ 188890 h 2494208"/>
              <a:gd name="connsiteX27" fmla="*/ 3391437 w 3520225"/>
              <a:gd name="connsiteY27" fmla="*/ 231820 h 2494208"/>
              <a:gd name="connsiteX28" fmla="*/ 3284113 w 3520225"/>
              <a:gd name="connsiteY28" fmla="*/ 296214 h 2494208"/>
              <a:gd name="connsiteX29" fmla="*/ 3116687 w 3520225"/>
              <a:gd name="connsiteY29" fmla="*/ 390659 h 2494208"/>
              <a:gd name="connsiteX30" fmla="*/ 3026535 w 3520225"/>
              <a:gd name="connsiteY30" fmla="*/ 437882 h 2494208"/>
              <a:gd name="connsiteX31" fmla="*/ 2884868 w 3520225"/>
              <a:gd name="connsiteY31" fmla="*/ 510862 h 2494208"/>
              <a:gd name="connsiteX32" fmla="*/ 2777544 w 3520225"/>
              <a:gd name="connsiteY32" fmla="*/ 570963 h 2494208"/>
              <a:gd name="connsiteX33" fmla="*/ 2631583 w 3520225"/>
              <a:gd name="connsiteY33" fmla="*/ 661115 h 2494208"/>
              <a:gd name="connsiteX34" fmla="*/ 2399763 w 3520225"/>
              <a:gd name="connsiteY34" fmla="*/ 819955 h 2494208"/>
              <a:gd name="connsiteX35" fmla="*/ 2185115 w 3520225"/>
              <a:gd name="connsiteY35" fmla="*/ 974501 h 2494208"/>
              <a:gd name="connsiteX36" fmla="*/ 2009104 w 3520225"/>
              <a:gd name="connsiteY36" fmla="*/ 1103290 h 2494208"/>
              <a:gd name="connsiteX37" fmla="*/ 1768699 w 3520225"/>
              <a:gd name="connsiteY37" fmla="*/ 1283594 h 2494208"/>
              <a:gd name="connsiteX38" fmla="*/ 1614152 w 3520225"/>
              <a:gd name="connsiteY38" fmla="*/ 1412383 h 2494208"/>
              <a:gd name="connsiteX39" fmla="*/ 1459606 w 3520225"/>
              <a:gd name="connsiteY39" fmla="*/ 1545465 h 2494208"/>
              <a:gd name="connsiteX40" fmla="*/ 1279301 w 3520225"/>
              <a:gd name="connsiteY40" fmla="*/ 1708597 h 2494208"/>
              <a:gd name="connsiteX41" fmla="*/ 1056068 w 3520225"/>
              <a:gd name="connsiteY41" fmla="*/ 1914659 h 2494208"/>
              <a:gd name="connsiteX42" fmla="*/ 931572 w 3520225"/>
              <a:gd name="connsiteY42" fmla="*/ 2043448 h 2494208"/>
              <a:gd name="connsiteX43" fmla="*/ 850006 w 3520225"/>
              <a:gd name="connsiteY43" fmla="*/ 2133600 h 2494208"/>
              <a:gd name="connsiteX44" fmla="*/ 777025 w 3520225"/>
              <a:gd name="connsiteY44" fmla="*/ 2210873 h 2494208"/>
              <a:gd name="connsiteX45" fmla="*/ 734096 w 3520225"/>
              <a:gd name="connsiteY45" fmla="*/ 2275268 h 2494208"/>
              <a:gd name="connsiteX46" fmla="*/ 682580 w 3520225"/>
              <a:gd name="connsiteY46" fmla="*/ 2343955 h 2494208"/>
              <a:gd name="connsiteX47" fmla="*/ 601014 w 3520225"/>
              <a:gd name="connsiteY47" fmla="*/ 2429814 h 2494208"/>
              <a:gd name="connsiteX48" fmla="*/ 562377 w 3520225"/>
              <a:gd name="connsiteY48" fmla="*/ 2459865 h 2494208"/>
              <a:gd name="connsiteX49" fmla="*/ 502276 w 3520225"/>
              <a:gd name="connsiteY49" fmla="*/ 2485623 h 2494208"/>
              <a:gd name="connsiteX50" fmla="*/ 455054 w 3520225"/>
              <a:gd name="connsiteY50" fmla="*/ 2494208 h 2494208"/>
              <a:gd name="connsiteX51" fmla="*/ 425003 w 3520225"/>
              <a:gd name="connsiteY51" fmla="*/ 2485623 h 2494208"/>
              <a:gd name="connsiteX52" fmla="*/ 382073 w 3520225"/>
              <a:gd name="connsiteY52" fmla="*/ 2485623 h 2494208"/>
              <a:gd name="connsiteX53" fmla="*/ 287628 w 3520225"/>
              <a:gd name="connsiteY53" fmla="*/ 2477037 h 2494208"/>
              <a:gd name="connsiteX54" fmla="*/ 197476 w 3520225"/>
              <a:gd name="connsiteY54" fmla="*/ 2459865 h 2494208"/>
              <a:gd name="connsiteX55" fmla="*/ 77273 w 3520225"/>
              <a:gd name="connsiteY55" fmla="*/ 2412642 h 2494208"/>
              <a:gd name="connsiteX56" fmla="*/ 30051 w 3520225"/>
              <a:gd name="connsiteY56" fmla="*/ 2382592 h 2494208"/>
              <a:gd name="connsiteX57" fmla="*/ 0 w 3520225"/>
              <a:gd name="connsiteY57" fmla="*/ 2348248 h 2494208"/>
              <a:gd name="connsiteX58" fmla="*/ 0 w 3520225"/>
              <a:gd name="connsiteY58" fmla="*/ 2326783 h 2494208"/>
              <a:gd name="connsiteX59" fmla="*/ 8586 w 3520225"/>
              <a:gd name="connsiteY59" fmla="*/ 2296732 h 2494208"/>
              <a:gd name="connsiteX60" fmla="*/ 51515 w 3520225"/>
              <a:gd name="connsiteY60" fmla="*/ 2288146 h 2494208"/>
              <a:gd name="connsiteX61" fmla="*/ 137375 w 3520225"/>
              <a:gd name="connsiteY61" fmla="*/ 2292439 h 2494208"/>
              <a:gd name="connsiteX62" fmla="*/ 231820 w 3520225"/>
              <a:gd name="connsiteY62" fmla="*/ 2279561 h 2494208"/>
              <a:gd name="connsiteX63" fmla="*/ 309093 w 3520225"/>
              <a:gd name="connsiteY63" fmla="*/ 2266682 h 2494208"/>
              <a:gd name="connsiteX64" fmla="*/ 364901 w 3520225"/>
              <a:gd name="connsiteY64" fmla="*/ 2253803 h 2494208"/>
              <a:gd name="connsiteX65" fmla="*/ 437882 w 3520225"/>
              <a:gd name="connsiteY65" fmla="*/ 2223752 h 2494208"/>
              <a:gd name="connsiteX66" fmla="*/ 596721 w 3520225"/>
              <a:gd name="connsiteY66" fmla="*/ 2073499 h 2494208"/>
              <a:gd name="connsiteX67" fmla="*/ 854299 w 3520225"/>
              <a:gd name="connsiteY67" fmla="*/ 1841679 h 2494208"/>
              <a:gd name="connsiteX68" fmla="*/ 1103290 w 3520225"/>
              <a:gd name="connsiteY68" fmla="*/ 1618445 h 2494208"/>
              <a:gd name="connsiteX69" fmla="*/ 1369454 w 3520225"/>
              <a:gd name="connsiteY69" fmla="*/ 1382332 h 249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520225" h="2494208">
                <a:moveTo>
                  <a:pt x="1369454" y="1382332"/>
                </a:moveTo>
                <a:lnTo>
                  <a:pt x="1545465" y="1232079"/>
                </a:lnTo>
                <a:lnTo>
                  <a:pt x="1807335" y="1008845"/>
                </a:lnTo>
                <a:lnTo>
                  <a:pt x="2030569" y="832834"/>
                </a:lnTo>
                <a:lnTo>
                  <a:pt x="2279561" y="639651"/>
                </a:lnTo>
                <a:lnTo>
                  <a:pt x="2446986" y="510862"/>
                </a:lnTo>
                <a:lnTo>
                  <a:pt x="2597239" y="407831"/>
                </a:lnTo>
                <a:lnTo>
                  <a:pt x="2717442" y="326265"/>
                </a:lnTo>
                <a:lnTo>
                  <a:pt x="2799008" y="266163"/>
                </a:lnTo>
                <a:lnTo>
                  <a:pt x="2863403" y="214648"/>
                </a:lnTo>
                <a:lnTo>
                  <a:pt x="2919211" y="158839"/>
                </a:lnTo>
                <a:lnTo>
                  <a:pt x="2979313" y="85859"/>
                </a:lnTo>
                <a:lnTo>
                  <a:pt x="2992192" y="77273"/>
                </a:lnTo>
                <a:lnTo>
                  <a:pt x="3065172" y="51515"/>
                </a:lnTo>
                <a:lnTo>
                  <a:pt x="3168203" y="25758"/>
                </a:lnTo>
                <a:lnTo>
                  <a:pt x="3245476" y="8586"/>
                </a:lnTo>
                <a:lnTo>
                  <a:pt x="3314163" y="0"/>
                </a:lnTo>
                <a:lnTo>
                  <a:pt x="3382851" y="4293"/>
                </a:lnTo>
                <a:lnTo>
                  <a:pt x="3434366" y="12879"/>
                </a:lnTo>
                <a:lnTo>
                  <a:pt x="3473003" y="21465"/>
                </a:lnTo>
                <a:lnTo>
                  <a:pt x="3494468" y="34344"/>
                </a:lnTo>
                <a:lnTo>
                  <a:pt x="3511639" y="55808"/>
                </a:lnTo>
                <a:lnTo>
                  <a:pt x="3520225" y="77273"/>
                </a:lnTo>
                <a:lnTo>
                  <a:pt x="3520225" y="94445"/>
                </a:lnTo>
                <a:lnTo>
                  <a:pt x="3520225" y="115910"/>
                </a:lnTo>
                <a:lnTo>
                  <a:pt x="3507346" y="150254"/>
                </a:lnTo>
                <a:cubicBezTo>
                  <a:pt x="3462837" y="185861"/>
                  <a:pt x="3477375" y="171639"/>
                  <a:pt x="3460124" y="188890"/>
                </a:cubicBezTo>
                <a:lnTo>
                  <a:pt x="3391437" y="231820"/>
                </a:lnTo>
                <a:lnTo>
                  <a:pt x="3284113" y="296214"/>
                </a:lnTo>
                <a:lnTo>
                  <a:pt x="3116687" y="390659"/>
                </a:lnTo>
                <a:lnTo>
                  <a:pt x="3026535" y="437882"/>
                </a:lnTo>
                <a:lnTo>
                  <a:pt x="2884868" y="510862"/>
                </a:lnTo>
                <a:lnTo>
                  <a:pt x="2777544" y="570963"/>
                </a:lnTo>
                <a:lnTo>
                  <a:pt x="2631583" y="661115"/>
                </a:lnTo>
                <a:lnTo>
                  <a:pt x="2399763" y="819955"/>
                </a:lnTo>
                <a:lnTo>
                  <a:pt x="2185115" y="974501"/>
                </a:lnTo>
                <a:lnTo>
                  <a:pt x="2009104" y="1103290"/>
                </a:lnTo>
                <a:lnTo>
                  <a:pt x="1768699" y="1283594"/>
                </a:lnTo>
                <a:lnTo>
                  <a:pt x="1614152" y="1412383"/>
                </a:lnTo>
                <a:lnTo>
                  <a:pt x="1459606" y="1545465"/>
                </a:lnTo>
                <a:lnTo>
                  <a:pt x="1279301" y="1708597"/>
                </a:lnTo>
                <a:lnTo>
                  <a:pt x="1056068" y="1914659"/>
                </a:lnTo>
                <a:lnTo>
                  <a:pt x="931572" y="2043448"/>
                </a:lnTo>
                <a:lnTo>
                  <a:pt x="850006" y="2133600"/>
                </a:lnTo>
                <a:lnTo>
                  <a:pt x="777025" y="2210873"/>
                </a:lnTo>
                <a:lnTo>
                  <a:pt x="734096" y="2275268"/>
                </a:lnTo>
                <a:lnTo>
                  <a:pt x="682580" y="2343955"/>
                </a:lnTo>
                <a:lnTo>
                  <a:pt x="601014" y="2429814"/>
                </a:lnTo>
                <a:lnTo>
                  <a:pt x="562377" y="2459865"/>
                </a:lnTo>
                <a:lnTo>
                  <a:pt x="502276" y="2485623"/>
                </a:lnTo>
                <a:lnTo>
                  <a:pt x="455054" y="2494208"/>
                </a:lnTo>
                <a:lnTo>
                  <a:pt x="425003" y="2485623"/>
                </a:lnTo>
                <a:lnTo>
                  <a:pt x="382073" y="2485623"/>
                </a:lnTo>
                <a:lnTo>
                  <a:pt x="287628" y="2477037"/>
                </a:lnTo>
                <a:lnTo>
                  <a:pt x="197476" y="2459865"/>
                </a:lnTo>
                <a:lnTo>
                  <a:pt x="77273" y="2412642"/>
                </a:lnTo>
                <a:cubicBezTo>
                  <a:pt x="49369" y="2399763"/>
                  <a:pt x="42930" y="2393324"/>
                  <a:pt x="30051" y="2382592"/>
                </a:cubicBezTo>
                <a:lnTo>
                  <a:pt x="0" y="2348248"/>
                </a:lnTo>
                <a:lnTo>
                  <a:pt x="0" y="2326783"/>
                </a:lnTo>
                <a:lnTo>
                  <a:pt x="8586" y="2296732"/>
                </a:lnTo>
                <a:lnTo>
                  <a:pt x="51515" y="2288146"/>
                </a:lnTo>
                <a:lnTo>
                  <a:pt x="137375" y="2292439"/>
                </a:lnTo>
                <a:lnTo>
                  <a:pt x="231820" y="2279561"/>
                </a:lnTo>
                <a:lnTo>
                  <a:pt x="309093" y="2266682"/>
                </a:lnTo>
                <a:lnTo>
                  <a:pt x="364901" y="2253803"/>
                </a:lnTo>
                <a:lnTo>
                  <a:pt x="437882" y="2223752"/>
                </a:lnTo>
                <a:lnTo>
                  <a:pt x="596721" y="2073499"/>
                </a:lnTo>
                <a:lnTo>
                  <a:pt x="854299" y="1841679"/>
                </a:lnTo>
                <a:lnTo>
                  <a:pt x="1103290" y="1618445"/>
                </a:lnTo>
                <a:lnTo>
                  <a:pt x="1369454" y="13823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スイミー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  貝 糸 林 森</a:t>
            </a:r>
          </a:p>
        </p:txBody>
      </p:sp>
    </p:spTree>
    <p:extLst>
      <p:ext uri="{BB962C8B-B14F-4D97-AF65-F5344CB8AC3E}">
        <p14:creationId xmlns:p14="http://schemas.microsoft.com/office/powerpoint/2010/main" val="397376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17B4DBF-A13E-4406-98D1-59A432382C86}"/>
              </a:ext>
            </a:extLst>
          </p:cNvPr>
          <p:cNvSpPr/>
          <p:nvPr/>
        </p:nvSpPr>
        <p:spPr>
          <a:xfrm>
            <a:off x="4648200" y="1798638"/>
            <a:ext cx="2719388" cy="582612"/>
          </a:xfrm>
          <a:custGeom>
            <a:avLst/>
            <a:gdLst>
              <a:gd name="connsiteX0" fmla="*/ 890588 w 2719388"/>
              <a:gd name="connsiteY0" fmla="*/ 285750 h 583406"/>
              <a:gd name="connsiteX1" fmla="*/ 1207294 w 2719388"/>
              <a:gd name="connsiteY1" fmla="*/ 233362 h 583406"/>
              <a:gd name="connsiteX2" fmla="*/ 1535906 w 2719388"/>
              <a:gd name="connsiteY2" fmla="*/ 171450 h 583406"/>
              <a:gd name="connsiteX3" fmla="*/ 2093119 w 2719388"/>
              <a:gd name="connsiteY3" fmla="*/ 76200 h 583406"/>
              <a:gd name="connsiteX4" fmla="*/ 2185988 w 2719388"/>
              <a:gd name="connsiteY4" fmla="*/ 57150 h 583406"/>
              <a:gd name="connsiteX5" fmla="*/ 2238375 w 2719388"/>
              <a:gd name="connsiteY5" fmla="*/ 47625 h 583406"/>
              <a:gd name="connsiteX6" fmla="*/ 2278856 w 2719388"/>
              <a:gd name="connsiteY6" fmla="*/ 33337 h 583406"/>
              <a:gd name="connsiteX7" fmla="*/ 2321719 w 2719388"/>
              <a:gd name="connsiteY7" fmla="*/ 7144 h 583406"/>
              <a:gd name="connsiteX8" fmla="*/ 2336006 w 2719388"/>
              <a:gd name="connsiteY8" fmla="*/ 2381 h 583406"/>
              <a:gd name="connsiteX9" fmla="*/ 2357438 w 2719388"/>
              <a:gd name="connsiteY9" fmla="*/ 0 h 583406"/>
              <a:gd name="connsiteX10" fmla="*/ 2400300 w 2719388"/>
              <a:gd name="connsiteY10" fmla="*/ 11906 h 583406"/>
              <a:gd name="connsiteX11" fmla="*/ 2462213 w 2719388"/>
              <a:gd name="connsiteY11" fmla="*/ 33337 h 583406"/>
              <a:gd name="connsiteX12" fmla="*/ 2526506 w 2719388"/>
              <a:gd name="connsiteY12" fmla="*/ 59531 h 583406"/>
              <a:gd name="connsiteX13" fmla="*/ 2586038 w 2719388"/>
              <a:gd name="connsiteY13" fmla="*/ 90487 h 583406"/>
              <a:gd name="connsiteX14" fmla="*/ 2645569 w 2719388"/>
              <a:gd name="connsiteY14" fmla="*/ 121444 h 583406"/>
              <a:gd name="connsiteX15" fmla="*/ 2671763 w 2719388"/>
              <a:gd name="connsiteY15" fmla="*/ 138112 h 583406"/>
              <a:gd name="connsiteX16" fmla="*/ 2690813 w 2719388"/>
              <a:gd name="connsiteY16" fmla="*/ 159544 h 583406"/>
              <a:gd name="connsiteX17" fmla="*/ 2705100 w 2719388"/>
              <a:gd name="connsiteY17" fmla="*/ 185737 h 583406"/>
              <a:gd name="connsiteX18" fmla="*/ 2714625 w 2719388"/>
              <a:gd name="connsiteY18" fmla="*/ 209550 h 583406"/>
              <a:gd name="connsiteX19" fmla="*/ 2719388 w 2719388"/>
              <a:gd name="connsiteY19" fmla="*/ 230981 h 583406"/>
              <a:gd name="connsiteX20" fmla="*/ 2714625 w 2719388"/>
              <a:gd name="connsiteY20" fmla="*/ 250031 h 583406"/>
              <a:gd name="connsiteX21" fmla="*/ 2697956 w 2719388"/>
              <a:gd name="connsiteY21" fmla="*/ 273844 h 583406"/>
              <a:gd name="connsiteX22" fmla="*/ 2669381 w 2719388"/>
              <a:gd name="connsiteY22" fmla="*/ 285750 h 583406"/>
              <a:gd name="connsiteX23" fmla="*/ 2650331 w 2719388"/>
              <a:gd name="connsiteY23" fmla="*/ 290512 h 583406"/>
              <a:gd name="connsiteX24" fmla="*/ 2590800 w 2719388"/>
              <a:gd name="connsiteY24" fmla="*/ 290512 h 583406"/>
              <a:gd name="connsiteX25" fmla="*/ 2309813 w 2719388"/>
              <a:gd name="connsiteY25" fmla="*/ 292894 h 583406"/>
              <a:gd name="connsiteX26" fmla="*/ 2235994 w 2719388"/>
              <a:gd name="connsiteY26" fmla="*/ 290512 h 583406"/>
              <a:gd name="connsiteX27" fmla="*/ 2193131 w 2719388"/>
              <a:gd name="connsiteY27" fmla="*/ 297656 h 583406"/>
              <a:gd name="connsiteX28" fmla="*/ 1864519 w 2719388"/>
              <a:gd name="connsiteY28" fmla="*/ 340519 h 583406"/>
              <a:gd name="connsiteX29" fmla="*/ 1524000 w 2719388"/>
              <a:gd name="connsiteY29" fmla="*/ 378619 h 583406"/>
              <a:gd name="connsiteX30" fmla="*/ 1485900 w 2719388"/>
              <a:gd name="connsiteY30" fmla="*/ 385762 h 583406"/>
              <a:gd name="connsiteX31" fmla="*/ 1214438 w 2719388"/>
              <a:gd name="connsiteY31" fmla="*/ 428625 h 583406"/>
              <a:gd name="connsiteX32" fmla="*/ 840581 w 2719388"/>
              <a:gd name="connsiteY32" fmla="*/ 495300 h 583406"/>
              <a:gd name="connsiteX33" fmla="*/ 609600 w 2719388"/>
              <a:gd name="connsiteY33" fmla="*/ 538162 h 583406"/>
              <a:gd name="connsiteX34" fmla="*/ 552450 w 2719388"/>
              <a:gd name="connsiteY34" fmla="*/ 552450 h 583406"/>
              <a:gd name="connsiteX35" fmla="*/ 495300 w 2719388"/>
              <a:gd name="connsiteY35" fmla="*/ 569119 h 583406"/>
              <a:gd name="connsiteX36" fmla="*/ 452438 w 2719388"/>
              <a:gd name="connsiteY36" fmla="*/ 578644 h 583406"/>
              <a:gd name="connsiteX37" fmla="*/ 433388 w 2719388"/>
              <a:gd name="connsiteY37" fmla="*/ 583406 h 583406"/>
              <a:gd name="connsiteX38" fmla="*/ 409575 w 2719388"/>
              <a:gd name="connsiteY38" fmla="*/ 583406 h 583406"/>
              <a:gd name="connsiteX39" fmla="*/ 335756 w 2719388"/>
              <a:gd name="connsiteY39" fmla="*/ 569119 h 583406"/>
              <a:gd name="connsiteX40" fmla="*/ 261938 w 2719388"/>
              <a:gd name="connsiteY40" fmla="*/ 540544 h 583406"/>
              <a:gd name="connsiteX41" fmla="*/ 219075 w 2719388"/>
              <a:gd name="connsiteY41" fmla="*/ 504825 h 583406"/>
              <a:gd name="connsiteX42" fmla="*/ 111919 w 2719388"/>
              <a:gd name="connsiteY42" fmla="*/ 385762 h 583406"/>
              <a:gd name="connsiteX43" fmla="*/ 38100 w 2719388"/>
              <a:gd name="connsiteY43" fmla="*/ 290512 h 583406"/>
              <a:gd name="connsiteX44" fmla="*/ 11906 w 2719388"/>
              <a:gd name="connsiteY44" fmla="*/ 254794 h 583406"/>
              <a:gd name="connsiteX45" fmla="*/ 0 w 2719388"/>
              <a:gd name="connsiteY45" fmla="*/ 221456 h 583406"/>
              <a:gd name="connsiteX46" fmla="*/ 0 w 2719388"/>
              <a:gd name="connsiteY46" fmla="*/ 202406 h 583406"/>
              <a:gd name="connsiteX47" fmla="*/ 9525 w 2719388"/>
              <a:gd name="connsiteY47" fmla="*/ 192881 h 583406"/>
              <a:gd name="connsiteX48" fmla="*/ 28575 w 2719388"/>
              <a:gd name="connsiteY48" fmla="*/ 190500 h 583406"/>
              <a:gd name="connsiteX49" fmla="*/ 52388 w 2719388"/>
              <a:gd name="connsiteY49" fmla="*/ 202406 h 583406"/>
              <a:gd name="connsiteX50" fmla="*/ 80963 w 2719388"/>
              <a:gd name="connsiteY50" fmla="*/ 223837 h 583406"/>
              <a:gd name="connsiteX51" fmla="*/ 133350 w 2719388"/>
              <a:gd name="connsiteY51" fmla="*/ 261937 h 583406"/>
              <a:gd name="connsiteX52" fmla="*/ 190500 w 2719388"/>
              <a:gd name="connsiteY52" fmla="*/ 292894 h 583406"/>
              <a:gd name="connsiteX53" fmla="*/ 247650 w 2719388"/>
              <a:gd name="connsiteY53" fmla="*/ 316706 h 583406"/>
              <a:gd name="connsiteX54" fmla="*/ 309563 w 2719388"/>
              <a:gd name="connsiteY54" fmla="*/ 330994 h 583406"/>
              <a:gd name="connsiteX55" fmla="*/ 373856 w 2719388"/>
              <a:gd name="connsiteY55" fmla="*/ 338137 h 583406"/>
              <a:gd name="connsiteX56" fmla="*/ 428625 w 2719388"/>
              <a:gd name="connsiteY56" fmla="*/ 340519 h 583406"/>
              <a:gd name="connsiteX57" fmla="*/ 495300 w 2719388"/>
              <a:gd name="connsiteY57" fmla="*/ 338137 h 583406"/>
              <a:gd name="connsiteX58" fmla="*/ 542925 w 2719388"/>
              <a:gd name="connsiteY58" fmla="*/ 340519 h 583406"/>
              <a:gd name="connsiteX59" fmla="*/ 592931 w 2719388"/>
              <a:gd name="connsiteY59" fmla="*/ 333375 h 583406"/>
              <a:gd name="connsiteX60" fmla="*/ 733425 w 2719388"/>
              <a:gd name="connsiteY60" fmla="*/ 309562 h 583406"/>
              <a:gd name="connsiteX61" fmla="*/ 890588 w 2719388"/>
              <a:gd name="connsiteY61" fmla="*/ 285750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719388" h="583406">
                <a:moveTo>
                  <a:pt x="890588" y="285750"/>
                </a:moveTo>
                <a:lnTo>
                  <a:pt x="1207294" y="233362"/>
                </a:lnTo>
                <a:lnTo>
                  <a:pt x="1535906" y="171450"/>
                </a:lnTo>
                <a:lnTo>
                  <a:pt x="2093119" y="76200"/>
                </a:lnTo>
                <a:lnTo>
                  <a:pt x="2185988" y="57150"/>
                </a:lnTo>
                <a:lnTo>
                  <a:pt x="2238375" y="47625"/>
                </a:lnTo>
                <a:lnTo>
                  <a:pt x="2278856" y="33337"/>
                </a:lnTo>
                <a:lnTo>
                  <a:pt x="2321719" y="7144"/>
                </a:lnTo>
                <a:lnTo>
                  <a:pt x="2336006" y="2381"/>
                </a:lnTo>
                <a:lnTo>
                  <a:pt x="2357438" y="0"/>
                </a:lnTo>
                <a:lnTo>
                  <a:pt x="2400300" y="11906"/>
                </a:lnTo>
                <a:lnTo>
                  <a:pt x="2462213" y="33337"/>
                </a:lnTo>
                <a:lnTo>
                  <a:pt x="2526506" y="59531"/>
                </a:lnTo>
                <a:lnTo>
                  <a:pt x="2586038" y="90487"/>
                </a:lnTo>
                <a:lnTo>
                  <a:pt x="2645569" y="121444"/>
                </a:lnTo>
                <a:lnTo>
                  <a:pt x="2671763" y="138112"/>
                </a:lnTo>
                <a:lnTo>
                  <a:pt x="2690813" y="159544"/>
                </a:lnTo>
                <a:lnTo>
                  <a:pt x="2705100" y="185737"/>
                </a:lnTo>
                <a:lnTo>
                  <a:pt x="2714625" y="209550"/>
                </a:lnTo>
                <a:lnTo>
                  <a:pt x="2719388" y="230981"/>
                </a:lnTo>
                <a:lnTo>
                  <a:pt x="2714625" y="250031"/>
                </a:lnTo>
                <a:lnTo>
                  <a:pt x="2697956" y="273844"/>
                </a:lnTo>
                <a:lnTo>
                  <a:pt x="2669381" y="285750"/>
                </a:lnTo>
                <a:lnTo>
                  <a:pt x="2650331" y="290512"/>
                </a:lnTo>
                <a:lnTo>
                  <a:pt x="2590800" y="290512"/>
                </a:lnTo>
                <a:lnTo>
                  <a:pt x="2309813" y="292894"/>
                </a:lnTo>
                <a:lnTo>
                  <a:pt x="2235994" y="290512"/>
                </a:lnTo>
                <a:lnTo>
                  <a:pt x="2193131" y="297656"/>
                </a:lnTo>
                <a:lnTo>
                  <a:pt x="1864519" y="340519"/>
                </a:lnTo>
                <a:lnTo>
                  <a:pt x="1524000" y="378619"/>
                </a:lnTo>
                <a:lnTo>
                  <a:pt x="1485900" y="385762"/>
                </a:lnTo>
                <a:lnTo>
                  <a:pt x="1214438" y="428625"/>
                </a:lnTo>
                <a:lnTo>
                  <a:pt x="840581" y="495300"/>
                </a:lnTo>
                <a:lnTo>
                  <a:pt x="609600" y="538162"/>
                </a:lnTo>
                <a:lnTo>
                  <a:pt x="552450" y="552450"/>
                </a:lnTo>
                <a:lnTo>
                  <a:pt x="495300" y="569119"/>
                </a:lnTo>
                <a:lnTo>
                  <a:pt x="452438" y="578644"/>
                </a:lnTo>
                <a:lnTo>
                  <a:pt x="433388" y="583406"/>
                </a:lnTo>
                <a:lnTo>
                  <a:pt x="409575" y="583406"/>
                </a:lnTo>
                <a:lnTo>
                  <a:pt x="335756" y="569119"/>
                </a:lnTo>
                <a:lnTo>
                  <a:pt x="261938" y="540544"/>
                </a:lnTo>
                <a:lnTo>
                  <a:pt x="219075" y="504825"/>
                </a:lnTo>
                <a:lnTo>
                  <a:pt x="111919" y="385762"/>
                </a:lnTo>
                <a:lnTo>
                  <a:pt x="38100" y="290512"/>
                </a:lnTo>
                <a:lnTo>
                  <a:pt x="11906" y="254794"/>
                </a:lnTo>
                <a:lnTo>
                  <a:pt x="0" y="221456"/>
                </a:lnTo>
                <a:lnTo>
                  <a:pt x="0" y="202406"/>
                </a:lnTo>
                <a:lnTo>
                  <a:pt x="9525" y="192881"/>
                </a:lnTo>
                <a:lnTo>
                  <a:pt x="28575" y="190500"/>
                </a:lnTo>
                <a:lnTo>
                  <a:pt x="52388" y="202406"/>
                </a:lnTo>
                <a:lnTo>
                  <a:pt x="80963" y="223837"/>
                </a:lnTo>
                <a:lnTo>
                  <a:pt x="133350" y="261937"/>
                </a:lnTo>
                <a:lnTo>
                  <a:pt x="190500" y="292894"/>
                </a:lnTo>
                <a:lnTo>
                  <a:pt x="247650" y="316706"/>
                </a:lnTo>
                <a:lnTo>
                  <a:pt x="309563" y="330994"/>
                </a:lnTo>
                <a:lnTo>
                  <a:pt x="373856" y="338137"/>
                </a:lnTo>
                <a:lnTo>
                  <a:pt x="428625" y="340519"/>
                </a:lnTo>
                <a:lnTo>
                  <a:pt x="495300" y="338137"/>
                </a:lnTo>
                <a:lnTo>
                  <a:pt x="542925" y="340519"/>
                </a:lnTo>
                <a:lnTo>
                  <a:pt x="592931" y="333375"/>
                </a:lnTo>
                <a:lnTo>
                  <a:pt x="733425" y="309562"/>
                </a:lnTo>
                <a:lnTo>
                  <a:pt x="890588" y="285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90FAA443-81DE-4B00-8547-D8C2A2730B1A}"/>
              </a:ext>
            </a:extLst>
          </p:cNvPr>
          <p:cNvSpPr/>
          <p:nvPr/>
        </p:nvSpPr>
        <p:spPr>
          <a:xfrm rot="18000000">
            <a:off x="4020345" y="4150520"/>
            <a:ext cx="2109787" cy="1476375"/>
          </a:xfrm>
          <a:custGeom>
            <a:avLst/>
            <a:gdLst>
              <a:gd name="connsiteX0" fmla="*/ 1235868 w 2109787"/>
              <a:gd name="connsiteY0" fmla="*/ 607219 h 1476375"/>
              <a:gd name="connsiteX1" fmla="*/ 1740693 w 2109787"/>
              <a:gd name="connsiteY1" fmla="*/ 342900 h 1476375"/>
              <a:gd name="connsiteX2" fmla="*/ 1826418 w 2109787"/>
              <a:gd name="connsiteY2" fmla="*/ 300038 h 1476375"/>
              <a:gd name="connsiteX3" fmla="*/ 1871662 w 2109787"/>
              <a:gd name="connsiteY3" fmla="*/ 276225 h 1476375"/>
              <a:gd name="connsiteX4" fmla="*/ 1909762 w 2109787"/>
              <a:gd name="connsiteY4" fmla="*/ 250031 h 1476375"/>
              <a:gd name="connsiteX5" fmla="*/ 1940718 w 2109787"/>
              <a:gd name="connsiteY5" fmla="*/ 214313 h 1476375"/>
              <a:gd name="connsiteX6" fmla="*/ 1974056 w 2109787"/>
              <a:gd name="connsiteY6" fmla="*/ 164306 h 1476375"/>
              <a:gd name="connsiteX7" fmla="*/ 2002631 w 2109787"/>
              <a:gd name="connsiteY7" fmla="*/ 109538 h 1476375"/>
              <a:gd name="connsiteX8" fmla="*/ 2021681 w 2109787"/>
              <a:gd name="connsiteY8" fmla="*/ 42863 h 1476375"/>
              <a:gd name="connsiteX9" fmla="*/ 2028825 w 2109787"/>
              <a:gd name="connsiteY9" fmla="*/ 23813 h 1476375"/>
              <a:gd name="connsiteX10" fmla="*/ 2043112 w 2109787"/>
              <a:gd name="connsiteY10" fmla="*/ 9525 h 1476375"/>
              <a:gd name="connsiteX11" fmla="*/ 2057400 w 2109787"/>
              <a:gd name="connsiteY11" fmla="*/ 0 h 1476375"/>
              <a:gd name="connsiteX12" fmla="*/ 2069306 w 2109787"/>
              <a:gd name="connsiteY12" fmla="*/ 2381 h 1476375"/>
              <a:gd name="connsiteX13" fmla="*/ 2076450 w 2109787"/>
              <a:gd name="connsiteY13" fmla="*/ 11906 h 1476375"/>
              <a:gd name="connsiteX14" fmla="*/ 2083593 w 2109787"/>
              <a:gd name="connsiteY14" fmla="*/ 42863 h 1476375"/>
              <a:gd name="connsiteX15" fmla="*/ 2090737 w 2109787"/>
              <a:gd name="connsiteY15" fmla="*/ 90488 h 1476375"/>
              <a:gd name="connsiteX16" fmla="*/ 2100262 w 2109787"/>
              <a:gd name="connsiteY16" fmla="*/ 138113 h 1476375"/>
              <a:gd name="connsiteX17" fmla="*/ 2102643 w 2109787"/>
              <a:gd name="connsiteY17" fmla="*/ 180975 h 1476375"/>
              <a:gd name="connsiteX18" fmla="*/ 2105025 w 2109787"/>
              <a:gd name="connsiteY18" fmla="*/ 228600 h 1476375"/>
              <a:gd name="connsiteX19" fmla="*/ 2109787 w 2109787"/>
              <a:gd name="connsiteY19" fmla="*/ 280988 h 1476375"/>
              <a:gd name="connsiteX20" fmla="*/ 2105025 w 2109787"/>
              <a:gd name="connsiteY20" fmla="*/ 316706 h 1476375"/>
              <a:gd name="connsiteX21" fmla="*/ 2105025 w 2109787"/>
              <a:gd name="connsiteY21" fmla="*/ 345281 h 1476375"/>
              <a:gd name="connsiteX22" fmla="*/ 2097881 w 2109787"/>
              <a:gd name="connsiteY22" fmla="*/ 359569 h 1476375"/>
              <a:gd name="connsiteX23" fmla="*/ 2069306 w 2109787"/>
              <a:gd name="connsiteY23" fmla="*/ 388144 h 1476375"/>
              <a:gd name="connsiteX24" fmla="*/ 1978818 w 2109787"/>
              <a:gd name="connsiteY24" fmla="*/ 450056 h 1476375"/>
              <a:gd name="connsiteX25" fmla="*/ 1864518 w 2109787"/>
              <a:gd name="connsiteY25" fmla="*/ 516731 h 1476375"/>
              <a:gd name="connsiteX26" fmla="*/ 1650206 w 2109787"/>
              <a:gd name="connsiteY26" fmla="*/ 638175 h 1476375"/>
              <a:gd name="connsiteX27" fmla="*/ 1419225 w 2109787"/>
              <a:gd name="connsiteY27" fmla="*/ 771525 h 1476375"/>
              <a:gd name="connsiteX28" fmla="*/ 1178718 w 2109787"/>
              <a:gd name="connsiteY28" fmla="*/ 909638 h 1476375"/>
              <a:gd name="connsiteX29" fmla="*/ 981075 w 2109787"/>
              <a:gd name="connsiteY29" fmla="*/ 1021556 h 1476375"/>
              <a:gd name="connsiteX30" fmla="*/ 257175 w 2109787"/>
              <a:gd name="connsiteY30" fmla="*/ 1397794 h 1476375"/>
              <a:gd name="connsiteX31" fmla="*/ 190500 w 2109787"/>
              <a:gd name="connsiteY31" fmla="*/ 1431131 h 1476375"/>
              <a:gd name="connsiteX32" fmla="*/ 147637 w 2109787"/>
              <a:gd name="connsiteY32" fmla="*/ 1454944 h 1476375"/>
              <a:gd name="connsiteX33" fmla="*/ 121443 w 2109787"/>
              <a:gd name="connsiteY33" fmla="*/ 1464469 h 1476375"/>
              <a:gd name="connsiteX34" fmla="*/ 90487 w 2109787"/>
              <a:gd name="connsiteY34" fmla="*/ 1471613 h 1476375"/>
              <a:gd name="connsiteX35" fmla="*/ 47625 w 2109787"/>
              <a:gd name="connsiteY35" fmla="*/ 1476375 h 1476375"/>
              <a:gd name="connsiteX36" fmla="*/ 28575 w 2109787"/>
              <a:gd name="connsiteY36" fmla="*/ 1471613 h 1476375"/>
              <a:gd name="connsiteX37" fmla="*/ 9525 w 2109787"/>
              <a:gd name="connsiteY37" fmla="*/ 1457325 h 1476375"/>
              <a:gd name="connsiteX38" fmla="*/ 0 w 2109787"/>
              <a:gd name="connsiteY38" fmla="*/ 1426369 h 1476375"/>
              <a:gd name="connsiteX39" fmla="*/ 7143 w 2109787"/>
              <a:gd name="connsiteY39" fmla="*/ 1383506 h 1476375"/>
              <a:gd name="connsiteX40" fmla="*/ 30956 w 2109787"/>
              <a:gd name="connsiteY40" fmla="*/ 1328738 h 1476375"/>
              <a:gd name="connsiteX41" fmla="*/ 80962 w 2109787"/>
              <a:gd name="connsiteY41" fmla="*/ 1240631 h 1476375"/>
              <a:gd name="connsiteX42" fmla="*/ 123825 w 2109787"/>
              <a:gd name="connsiteY42" fmla="*/ 1193006 h 1476375"/>
              <a:gd name="connsiteX43" fmla="*/ 169068 w 2109787"/>
              <a:gd name="connsiteY43" fmla="*/ 1147763 h 1476375"/>
              <a:gd name="connsiteX44" fmla="*/ 219075 w 2109787"/>
              <a:gd name="connsiteY44" fmla="*/ 1107281 h 1476375"/>
              <a:gd name="connsiteX45" fmla="*/ 269081 w 2109787"/>
              <a:gd name="connsiteY45" fmla="*/ 1073944 h 1476375"/>
              <a:gd name="connsiteX46" fmla="*/ 369093 w 2109787"/>
              <a:gd name="connsiteY46" fmla="*/ 1033463 h 1476375"/>
              <a:gd name="connsiteX47" fmla="*/ 511968 w 2109787"/>
              <a:gd name="connsiteY47" fmla="*/ 973931 h 1476375"/>
              <a:gd name="connsiteX48" fmla="*/ 588168 w 2109787"/>
              <a:gd name="connsiteY48" fmla="*/ 940594 h 1476375"/>
              <a:gd name="connsiteX49" fmla="*/ 669131 w 2109787"/>
              <a:gd name="connsiteY49" fmla="*/ 897731 h 1476375"/>
              <a:gd name="connsiteX50" fmla="*/ 928687 w 2109787"/>
              <a:gd name="connsiteY50" fmla="*/ 764381 h 1476375"/>
              <a:gd name="connsiteX51" fmla="*/ 1235868 w 2109787"/>
              <a:gd name="connsiteY51" fmla="*/ 607219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109787" h="1476375">
                <a:moveTo>
                  <a:pt x="1235868" y="607219"/>
                </a:moveTo>
                <a:lnTo>
                  <a:pt x="1740693" y="342900"/>
                </a:lnTo>
                <a:lnTo>
                  <a:pt x="1826418" y="300038"/>
                </a:lnTo>
                <a:lnTo>
                  <a:pt x="1871662" y="276225"/>
                </a:lnTo>
                <a:lnTo>
                  <a:pt x="1909762" y="250031"/>
                </a:lnTo>
                <a:lnTo>
                  <a:pt x="1940718" y="214313"/>
                </a:lnTo>
                <a:lnTo>
                  <a:pt x="1974056" y="164306"/>
                </a:lnTo>
                <a:lnTo>
                  <a:pt x="2002631" y="109538"/>
                </a:lnTo>
                <a:lnTo>
                  <a:pt x="2021681" y="42863"/>
                </a:lnTo>
                <a:lnTo>
                  <a:pt x="2028825" y="23813"/>
                </a:lnTo>
                <a:lnTo>
                  <a:pt x="2043112" y="9525"/>
                </a:lnTo>
                <a:lnTo>
                  <a:pt x="2057400" y="0"/>
                </a:lnTo>
                <a:lnTo>
                  <a:pt x="2069306" y="2381"/>
                </a:lnTo>
                <a:lnTo>
                  <a:pt x="2076450" y="11906"/>
                </a:lnTo>
                <a:lnTo>
                  <a:pt x="2083593" y="42863"/>
                </a:lnTo>
                <a:lnTo>
                  <a:pt x="2090737" y="90488"/>
                </a:lnTo>
                <a:lnTo>
                  <a:pt x="2100262" y="138113"/>
                </a:lnTo>
                <a:lnTo>
                  <a:pt x="2102643" y="180975"/>
                </a:lnTo>
                <a:lnTo>
                  <a:pt x="2105025" y="228600"/>
                </a:lnTo>
                <a:lnTo>
                  <a:pt x="2109787" y="280988"/>
                </a:lnTo>
                <a:lnTo>
                  <a:pt x="2105025" y="316706"/>
                </a:lnTo>
                <a:lnTo>
                  <a:pt x="2105025" y="345281"/>
                </a:lnTo>
                <a:lnTo>
                  <a:pt x="2097881" y="359569"/>
                </a:lnTo>
                <a:lnTo>
                  <a:pt x="2069306" y="388144"/>
                </a:lnTo>
                <a:lnTo>
                  <a:pt x="1978818" y="450056"/>
                </a:lnTo>
                <a:lnTo>
                  <a:pt x="1864518" y="516731"/>
                </a:lnTo>
                <a:lnTo>
                  <a:pt x="1650206" y="638175"/>
                </a:lnTo>
                <a:lnTo>
                  <a:pt x="1419225" y="771525"/>
                </a:lnTo>
                <a:lnTo>
                  <a:pt x="1178718" y="909638"/>
                </a:lnTo>
                <a:lnTo>
                  <a:pt x="981075" y="1021556"/>
                </a:lnTo>
                <a:lnTo>
                  <a:pt x="257175" y="1397794"/>
                </a:lnTo>
                <a:lnTo>
                  <a:pt x="190500" y="1431131"/>
                </a:lnTo>
                <a:lnTo>
                  <a:pt x="147637" y="1454944"/>
                </a:lnTo>
                <a:lnTo>
                  <a:pt x="121443" y="1464469"/>
                </a:lnTo>
                <a:lnTo>
                  <a:pt x="90487" y="1471613"/>
                </a:lnTo>
                <a:lnTo>
                  <a:pt x="47625" y="1476375"/>
                </a:lnTo>
                <a:lnTo>
                  <a:pt x="28575" y="1471613"/>
                </a:lnTo>
                <a:lnTo>
                  <a:pt x="9525" y="1457325"/>
                </a:lnTo>
                <a:lnTo>
                  <a:pt x="0" y="1426369"/>
                </a:lnTo>
                <a:lnTo>
                  <a:pt x="7143" y="1383506"/>
                </a:lnTo>
                <a:lnTo>
                  <a:pt x="30956" y="1328738"/>
                </a:lnTo>
                <a:lnTo>
                  <a:pt x="80962" y="1240631"/>
                </a:lnTo>
                <a:lnTo>
                  <a:pt x="123825" y="1193006"/>
                </a:lnTo>
                <a:lnTo>
                  <a:pt x="169068" y="1147763"/>
                </a:lnTo>
                <a:lnTo>
                  <a:pt x="219075" y="1107281"/>
                </a:lnTo>
                <a:lnTo>
                  <a:pt x="269081" y="1073944"/>
                </a:lnTo>
                <a:lnTo>
                  <a:pt x="369093" y="1033463"/>
                </a:lnTo>
                <a:lnTo>
                  <a:pt x="511968" y="973931"/>
                </a:lnTo>
                <a:lnTo>
                  <a:pt x="588168" y="940594"/>
                </a:lnTo>
                <a:lnTo>
                  <a:pt x="669131" y="897731"/>
                </a:lnTo>
                <a:lnTo>
                  <a:pt x="928687" y="764381"/>
                </a:lnTo>
                <a:lnTo>
                  <a:pt x="1235868" y="6072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05DC268-6765-42B9-B4A4-EA2D20EAC2D5}"/>
              </a:ext>
            </a:extLst>
          </p:cNvPr>
          <p:cNvSpPr/>
          <p:nvPr/>
        </p:nvSpPr>
        <p:spPr>
          <a:xfrm rot="16200000">
            <a:off x="5026819" y="1945481"/>
            <a:ext cx="1746250" cy="566738"/>
          </a:xfrm>
          <a:custGeom>
            <a:avLst/>
            <a:gdLst>
              <a:gd name="connsiteX0" fmla="*/ 742950 w 1745456"/>
              <a:gd name="connsiteY0" fmla="*/ 269082 h 566738"/>
              <a:gd name="connsiteX1" fmla="*/ 833437 w 1745456"/>
              <a:gd name="connsiteY1" fmla="*/ 271463 h 566738"/>
              <a:gd name="connsiteX2" fmla="*/ 1095375 w 1745456"/>
              <a:gd name="connsiteY2" fmla="*/ 271463 h 566738"/>
              <a:gd name="connsiteX3" fmla="*/ 1250156 w 1745456"/>
              <a:gd name="connsiteY3" fmla="*/ 269082 h 566738"/>
              <a:gd name="connsiteX4" fmla="*/ 1345406 w 1745456"/>
              <a:gd name="connsiteY4" fmla="*/ 261938 h 566738"/>
              <a:gd name="connsiteX5" fmla="*/ 1412081 w 1745456"/>
              <a:gd name="connsiteY5" fmla="*/ 252413 h 566738"/>
              <a:gd name="connsiteX6" fmla="*/ 1464468 w 1745456"/>
              <a:gd name="connsiteY6" fmla="*/ 242888 h 566738"/>
              <a:gd name="connsiteX7" fmla="*/ 1509712 w 1745456"/>
              <a:gd name="connsiteY7" fmla="*/ 223838 h 566738"/>
              <a:gd name="connsiteX8" fmla="*/ 1547812 w 1745456"/>
              <a:gd name="connsiteY8" fmla="*/ 197644 h 566738"/>
              <a:gd name="connsiteX9" fmla="*/ 1583531 w 1745456"/>
              <a:gd name="connsiteY9" fmla="*/ 161925 h 566738"/>
              <a:gd name="connsiteX10" fmla="*/ 1621631 w 1745456"/>
              <a:gd name="connsiteY10" fmla="*/ 116682 h 566738"/>
              <a:gd name="connsiteX11" fmla="*/ 1659731 w 1745456"/>
              <a:gd name="connsiteY11" fmla="*/ 57150 h 566738"/>
              <a:gd name="connsiteX12" fmla="*/ 1681162 w 1745456"/>
              <a:gd name="connsiteY12" fmla="*/ 26194 h 566738"/>
              <a:gd name="connsiteX13" fmla="*/ 1700212 w 1745456"/>
              <a:gd name="connsiteY13" fmla="*/ 9525 h 566738"/>
              <a:gd name="connsiteX14" fmla="*/ 1716881 w 1745456"/>
              <a:gd name="connsiteY14" fmla="*/ 0 h 566738"/>
              <a:gd name="connsiteX15" fmla="*/ 1726406 w 1745456"/>
              <a:gd name="connsiteY15" fmla="*/ 0 h 566738"/>
              <a:gd name="connsiteX16" fmla="*/ 1733550 w 1745456"/>
              <a:gd name="connsiteY16" fmla="*/ 4763 h 566738"/>
              <a:gd name="connsiteX17" fmla="*/ 1745456 w 1745456"/>
              <a:gd name="connsiteY17" fmla="*/ 21432 h 566738"/>
              <a:gd name="connsiteX18" fmla="*/ 1745456 w 1745456"/>
              <a:gd name="connsiteY18" fmla="*/ 50007 h 566738"/>
              <a:gd name="connsiteX19" fmla="*/ 1728787 w 1745456"/>
              <a:gd name="connsiteY19" fmla="*/ 126207 h 566738"/>
              <a:gd name="connsiteX20" fmla="*/ 1688306 w 1745456"/>
              <a:gd name="connsiteY20" fmla="*/ 276225 h 566738"/>
              <a:gd name="connsiteX21" fmla="*/ 1640681 w 1745456"/>
              <a:gd name="connsiteY21" fmla="*/ 404813 h 566738"/>
              <a:gd name="connsiteX22" fmla="*/ 1609725 w 1745456"/>
              <a:gd name="connsiteY22" fmla="*/ 476250 h 566738"/>
              <a:gd name="connsiteX23" fmla="*/ 1588293 w 1745456"/>
              <a:gd name="connsiteY23" fmla="*/ 509588 h 566738"/>
              <a:gd name="connsiteX24" fmla="*/ 1562100 w 1745456"/>
              <a:gd name="connsiteY24" fmla="*/ 535782 h 566738"/>
              <a:gd name="connsiteX25" fmla="*/ 1543050 w 1745456"/>
              <a:gd name="connsiteY25" fmla="*/ 547688 h 566738"/>
              <a:gd name="connsiteX26" fmla="*/ 1524000 w 1745456"/>
              <a:gd name="connsiteY26" fmla="*/ 557213 h 566738"/>
              <a:gd name="connsiteX27" fmla="*/ 1504950 w 1745456"/>
              <a:gd name="connsiteY27" fmla="*/ 564357 h 566738"/>
              <a:gd name="connsiteX28" fmla="*/ 1490662 w 1745456"/>
              <a:gd name="connsiteY28" fmla="*/ 566738 h 566738"/>
              <a:gd name="connsiteX29" fmla="*/ 1481137 w 1745456"/>
              <a:gd name="connsiteY29" fmla="*/ 566738 h 566738"/>
              <a:gd name="connsiteX30" fmla="*/ 1466850 w 1745456"/>
              <a:gd name="connsiteY30" fmla="*/ 561975 h 566738"/>
              <a:gd name="connsiteX31" fmla="*/ 1440656 w 1745456"/>
              <a:gd name="connsiteY31" fmla="*/ 552450 h 566738"/>
              <a:gd name="connsiteX32" fmla="*/ 1409700 w 1745456"/>
              <a:gd name="connsiteY32" fmla="*/ 540544 h 566738"/>
              <a:gd name="connsiteX33" fmla="*/ 1369218 w 1745456"/>
              <a:gd name="connsiteY33" fmla="*/ 528638 h 566738"/>
              <a:gd name="connsiteX34" fmla="*/ 1333500 w 1745456"/>
              <a:gd name="connsiteY34" fmla="*/ 519113 h 566738"/>
              <a:gd name="connsiteX35" fmla="*/ 1285875 w 1745456"/>
              <a:gd name="connsiteY35" fmla="*/ 516732 h 566738"/>
              <a:gd name="connsiteX36" fmla="*/ 1150143 w 1745456"/>
              <a:gd name="connsiteY36" fmla="*/ 519113 h 566738"/>
              <a:gd name="connsiteX37" fmla="*/ 897731 w 1745456"/>
              <a:gd name="connsiteY37" fmla="*/ 514350 h 566738"/>
              <a:gd name="connsiteX38" fmla="*/ 664368 w 1745456"/>
              <a:gd name="connsiteY38" fmla="*/ 514350 h 566738"/>
              <a:gd name="connsiteX39" fmla="*/ 588168 w 1745456"/>
              <a:gd name="connsiteY39" fmla="*/ 516732 h 566738"/>
              <a:gd name="connsiteX40" fmla="*/ 378618 w 1745456"/>
              <a:gd name="connsiteY40" fmla="*/ 516732 h 566738"/>
              <a:gd name="connsiteX41" fmla="*/ 114300 w 1745456"/>
              <a:gd name="connsiteY41" fmla="*/ 516732 h 566738"/>
              <a:gd name="connsiteX42" fmla="*/ 26193 w 1745456"/>
              <a:gd name="connsiteY42" fmla="*/ 516732 h 566738"/>
              <a:gd name="connsiteX43" fmla="*/ 16668 w 1745456"/>
              <a:gd name="connsiteY43" fmla="*/ 504825 h 566738"/>
              <a:gd name="connsiteX44" fmla="*/ 0 w 1745456"/>
              <a:gd name="connsiteY44" fmla="*/ 278607 h 566738"/>
              <a:gd name="connsiteX45" fmla="*/ 7143 w 1745456"/>
              <a:gd name="connsiteY45" fmla="*/ 269082 h 566738"/>
              <a:gd name="connsiteX46" fmla="*/ 90487 w 1745456"/>
              <a:gd name="connsiteY46" fmla="*/ 271463 h 566738"/>
              <a:gd name="connsiteX47" fmla="*/ 297656 w 1745456"/>
              <a:gd name="connsiteY47" fmla="*/ 269082 h 566738"/>
              <a:gd name="connsiteX48" fmla="*/ 573881 w 1745456"/>
              <a:gd name="connsiteY48" fmla="*/ 266700 h 566738"/>
              <a:gd name="connsiteX49" fmla="*/ 742950 w 1745456"/>
              <a:gd name="connsiteY49" fmla="*/ 269082 h 5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45456" h="566738">
                <a:moveTo>
                  <a:pt x="742950" y="269082"/>
                </a:moveTo>
                <a:lnTo>
                  <a:pt x="833437" y="271463"/>
                </a:lnTo>
                <a:lnTo>
                  <a:pt x="1095375" y="271463"/>
                </a:lnTo>
                <a:lnTo>
                  <a:pt x="1250156" y="269082"/>
                </a:lnTo>
                <a:lnTo>
                  <a:pt x="1345406" y="261938"/>
                </a:lnTo>
                <a:lnTo>
                  <a:pt x="1412081" y="252413"/>
                </a:lnTo>
                <a:lnTo>
                  <a:pt x="1464468" y="242888"/>
                </a:lnTo>
                <a:lnTo>
                  <a:pt x="1509712" y="223838"/>
                </a:lnTo>
                <a:lnTo>
                  <a:pt x="1547812" y="197644"/>
                </a:lnTo>
                <a:lnTo>
                  <a:pt x="1583531" y="161925"/>
                </a:lnTo>
                <a:lnTo>
                  <a:pt x="1621631" y="116682"/>
                </a:lnTo>
                <a:lnTo>
                  <a:pt x="1659731" y="57150"/>
                </a:lnTo>
                <a:lnTo>
                  <a:pt x="1681162" y="26194"/>
                </a:lnTo>
                <a:lnTo>
                  <a:pt x="1700212" y="9525"/>
                </a:lnTo>
                <a:lnTo>
                  <a:pt x="1716881" y="0"/>
                </a:lnTo>
                <a:lnTo>
                  <a:pt x="1726406" y="0"/>
                </a:lnTo>
                <a:lnTo>
                  <a:pt x="1733550" y="4763"/>
                </a:lnTo>
                <a:lnTo>
                  <a:pt x="1745456" y="21432"/>
                </a:lnTo>
                <a:lnTo>
                  <a:pt x="1745456" y="50007"/>
                </a:lnTo>
                <a:lnTo>
                  <a:pt x="1728787" y="126207"/>
                </a:lnTo>
                <a:lnTo>
                  <a:pt x="1688306" y="276225"/>
                </a:lnTo>
                <a:lnTo>
                  <a:pt x="1640681" y="404813"/>
                </a:lnTo>
                <a:lnTo>
                  <a:pt x="1609725" y="476250"/>
                </a:lnTo>
                <a:lnTo>
                  <a:pt x="1588293" y="509588"/>
                </a:lnTo>
                <a:lnTo>
                  <a:pt x="1562100" y="535782"/>
                </a:lnTo>
                <a:lnTo>
                  <a:pt x="1543050" y="547688"/>
                </a:lnTo>
                <a:lnTo>
                  <a:pt x="1524000" y="557213"/>
                </a:lnTo>
                <a:lnTo>
                  <a:pt x="1504950" y="564357"/>
                </a:lnTo>
                <a:lnTo>
                  <a:pt x="1490662" y="566738"/>
                </a:lnTo>
                <a:lnTo>
                  <a:pt x="1481137" y="566738"/>
                </a:lnTo>
                <a:lnTo>
                  <a:pt x="1466850" y="561975"/>
                </a:lnTo>
                <a:lnTo>
                  <a:pt x="1440656" y="552450"/>
                </a:lnTo>
                <a:lnTo>
                  <a:pt x="1409700" y="540544"/>
                </a:lnTo>
                <a:lnTo>
                  <a:pt x="1369218" y="528638"/>
                </a:lnTo>
                <a:lnTo>
                  <a:pt x="1333500" y="519113"/>
                </a:lnTo>
                <a:lnTo>
                  <a:pt x="1285875" y="516732"/>
                </a:lnTo>
                <a:lnTo>
                  <a:pt x="1150143" y="519113"/>
                </a:lnTo>
                <a:lnTo>
                  <a:pt x="897731" y="514350"/>
                </a:lnTo>
                <a:lnTo>
                  <a:pt x="664368" y="514350"/>
                </a:lnTo>
                <a:lnTo>
                  <a:pt x="588168" y="516732"/>
                </a:lnTo>
                <a:lnTo>
                  <a:pt x="378618" y="516732"/>
                </a:lnTo>
                <a:lnTo>
                  <a:pt x="114300" y="516732"/>
                </a:lnTo>
                <a:lnTo>
                  <a:pt x="26193" y="516732"/>
                </a:lnTo>
                <a:lnTo>
                  <a:pt x="16668" y="504825"/>
                </a:lnTo>
                <a:lnTo>
                  <a:pt x="0" y="278607"/>
                </a:lnTo>
                <a:lnTo>
                  <a:pt x="7143" y="269082"/>
                </a:lnTo>
                <a:lnTo>
                  <a:pt x="90487" y="271463"/>
                </a:lnTo>
                <a:lnTo>
                  <a:pt x="297656" y="269082"/>
                </a:lnTo>
                <a:lnTo>
                  <a:pt x="573881" y="266700"/>
                </a:lnTo>
                <a:lnTo>
                  <a:pt x="742950" y="26908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72F6175-7D04-45CA-AF63-7C936CD22E54}"/>
              </a:ext>
            </a:extLst>
          </p:cNvPr>
          <p:cNvSpPr/>
          <p:nvPr/>
        </p:nvSpPr>
        <p:spPr>
          <a:xfrm>
            <a:off x="4641851" y="2379664"/>
            <a:ext cx="2568575" cy="536575"/>
          </a:xfrm>
          <a:custGeom>
            <a:avLst/>
            <a:gdLst>
              <a:gd name="connsiteX0" fmla="*/ 888207 w 2569369"/>
              <a:gd name="connsiteY0" fmla="*/ 233362 h 538162"/>
              <a:gd name="connsiteX1" fmla="*/ 1166813 w 2569369"/>
              <a:gd name="connsiteY1" fmla="*/ 190500 h 538162"/>
              <a:gd name="connsiteX2" fmla="*/ 1343025 w 2569369"/>
              <a:gd name="connsiteY2" fmla="*/ 161925 h 538162"/>
              <a:gd name="connsiteX3" fmla="*/ 1519238 w 2569369"/>
              <a:gd name="connsiteY3" fmla="*/ 133350 h 538162"/>
              <a:gd name="connsiteX4" fmla="*/ 1931194 w 2569369"/>
              <a:gd name="connsiteY4" fmla="*/ 78581 h 538162"/>
              <a:gd name="connsiteX5" fmla="*/ 1997869 w 2569369"/>
              <a:gd name="connsiteY5" fmla="*/ 73819 h 538162"/>
              <a:gd name="connsiteX6" fmla="*/ 2026444 w 2569369"/>
              <a:gd name="connsiteY6" fmla="*/ 69056 h 538162"/>
              <a:gd name="connsiteX7" fmla="*/ 2078832 w 2569369"/>
              <a:gd name="connsiteY7" fmla="*/ 40481 h 538162"/>
              <a:gd name="connsiteX8" fmla="*/ 2152650 w 2569369"/>
              <a:gd name="connsiteY8" fmla="*/ 11906 h 538162"/>
              <a:gd name="connsiteX9" fmla="*/ 2202657 w 2569369"/>
              <a:gd name="connsiteY9" fmla="*/ 0 h 538162"/>
              <a:gd name="connsiteX10" fmla="*/ 2238375 w 2569369"/>
              <a:gd name="connsiteY10" fmla="*/ 7144 h 538162"/>
              <a:gd name="connsiteX11" fmla="*/ 2309813 w 2569369"/>
              <a:gd name="connsiteY11" fmla="*/ 21431 h 538162"/>
              <a:gd name="connsiteX12" fmla="*/ 2378869 w 2569369"/>
              <a:gd name="connsiteY12" fmla="*/ 42862 h 538162"/>
              <a:gd name="connsiteX13" fmla="*/ 2447925 w 2569369"/>
              <a:gd name="connsiteY13" fmla="*/ 76200 h 538162"/>
              <a:gd name="connsiteX14" fmla="*/ 2500313 w 2569369"/>
              <a:gd name="connsiteY14" fmla="*/ 107156 h 538162"/>
              <a:gd name="connsiteX15" fmla="*/ 2536032 w 2569369"/>
              <a:gd name="connsiteY15" fmla="*/ 128587 h 538162"/>
              <a:gd name="connsiteX16" fmla="*/ 2557463 w 2569369"/>
              <a:gd name="connsiteY16" fmla="*/ 152400 h 538162"/>
              <a:gd name="connsiteX17" fmla="*/ 2566988 w 2569369"/>
              <a:gd name="connsiteY17" fmla="*/ 169069 h 538162"/>
              <a:gd name="connsiteX18" fmla="*/ 2569369 w 2569369"/>
              <a:gd name="connsiteY18" fmla="*/ 192881 h 538162"/>
              <a:gd name="connsiteX19" fmla="*/ 2557463 w 2569369"/>
              <a:gd name="connsiteY19" fmla="*/ 216694 h 538162"/>
              <a:gd name="connsiteX20" fmla="*/ 2538413 w 2569369"/>
              <a:gd name="connsiteY20" fmla="*/ 235744 h 538162"/>
              <a:gd name="connsiteX21" fmla="*/ 2509838 w 2569369"/>
              <a:gd name="connsiteY21" fmla="*/ 250031 h 538162"/>
              <a:gd name="connsiteX22" fmla="*/ 2464594 w 2569369"/>
              <a:gd name="connsiteY22" fmla="*/ 257175 h 538162"/>
              <a:gd name="connsiteX23" fmla="*/ 2366963 w 2569369"/>
              <a:gd name="connsiteY23" fmla="*/ 264319 h 538162"/>
              <a:gd name="connsiteX24" fmla="*/ 2159794 w 2569369"/>
              <a:gd name="connsiteY24" fmla="*/ 269081 h 538162"/>
              <a:gd name="connsiteX25" fmla="*/ 2043113 w 2569369"/>
              <a:gd name="connsiteY25" fmla="*/ 271462 h 538162"/>
              <a:gd name="connsiteX26" fmla="*/ 1850232 w 2569369"/>
              <a:gd name="connsiteY26" fmla="*/ 278606 h 538162"/>
              <a:gd name="connsiteX27" fmla="*/ 1697832 w 2569369"/>
              <a:gd name="connsiteY27" fmla="*/ 290512 h 538162"/>
              <a:gd name="connsiteX28" fmla="*/ 1552575 w 2569369"/>
              <a:gd name="connsiteY28" fmla="*/ 307181 h 538162"/>
              <a:gd name="connsiteX29" fmla="*/ 1497807 w 2569369"/>
              <a:gd name="connsiteY29" fmla="*/ 314325 h 538162"/>
              <a:gd name="connsiteX30" fmla="*/ 1238250 w 2569369"/>
              <a:gd name="connsiteY30" fmla="*/ 361950 h 538162"/>
              <a:gd name="connsiteX31" fmla="*/ 1059657 w 2569369"/>
              <a:gd name="connsiteY31" fmla="*/ 390525 h 538162"/>
              <a:gd name="connsiteX32" fmla="*/ 833438 w 2569369"/>
              <a:gd name="connsiteY32" fmla="*/ 431006 h 538162"/>
              <a:gd name="connsiteX33" fmla="*/ 678657 w 2569369"/>
              <a:gd name="connsiteY33" fmla="*/ 469106 h 538162"/>
              <a:gd name="connsiteX34" fmla="*/ 523875 w 2569369"/>
              <a:gd name="connsiteY34" fmla="*/ 507206 h 538162"/>
              <a:gd name="connsiteX35" fmla="*/ 416719 w 2569369"/>
              <a:gd name="connsiteY35" fmla="*/ 533400 h 538162"/>
              <a:gd name="connsiteX36" fmla="*/ 400050 w 2569369"/>
              <a:gd name="connsiteY36" fmla="*/ 538162 h 538162"/>
              <a:gd name="connsiteX37" fmla="*/ 378619 w 2569369"/>
              <a:gd name="connsiteY37" fmla="*/ 535781 h 538162"/>
              <a:gd name="connsiteX38" fmla="*/ 340519 w 2569369"/>
              <a:gd name="connsiteY38" fmla="*/ 535781 h 538162"/>
              <a:gd name="connsiteX39" fmla="*/ 302419 w 2569369"/>
              <a:gd name="connsiteY39" fmla="*/ 526256 h 538162"/>
              <a:gd name="connsiteX40" fmla="*/ 250032 w 2569369"/>
              <a:gd name="connsiteY40" fmla="*/ 507206 h 538162"/>
              <a:gd name="connsiteX41" fmla="*/ 207169 w 2569369"/>
              <a:gd name="connsiteY41" fmla="*/ 478631 h 538162"/>
              <a:gd name="connsiteX42" fmla="*/ 142875 w 2569369"/>
              <a:gd name="connsiteY42" fmla="*/ 411956 h 538162"/>
              <a:gd name="connsiteX43" fmla="*/ 57150 w 2569369"/>
              <a:gd name="connsiteY43" fmla="*/ 288131 h 538162"/>
              <a:gd name="connsiteX44" fmla="*/ 14288 w 2569369"/>
              <a:gd name="connsiteY44" fmla="*/ 216694 h 538162"/>
              <a:gd name="connsiteX45" fmla="*/ 0 w 2569369"/>
              <a:gd name="connsiteY45" fmla="*/ 190500 h 538162"/>
              <a:gd name="connsiteX46" fmla="*/ 2382 w 2569369"/>
              <a:gd name="connsiteY46" fmla="*/ 171450 h 538162"/>
              <a:gd name="connsiteX47" fmla="*/ 11907 w 2569369"/>
              <a:gd name="connsiteY47" fmla="*/ 161925 h 538162"/>
              <a:gd name="connsiteX48" fmla="*/ 30957 w 2569369"/>
              <a:gd name="connsiteY48" fmla="*/ 166687 h 538162"/>
              <a:gd name="connsiteX49" fmla="*/ 54769 w 2569369"/>
              <a:gd name="connsiteY49" fmla="*/ 176212 h 538162"/>
              <a:gd name="connsiteX50" fmla="*/ 80963 w 2569369"/>
              <a:gd name="connsiteY50" fmla="*/ 195262 h 538162"/>
              <a:gd name="connsiteX51" fmla="*/ 114300 w 2569369"/>
              <a:gd name="connsiteY51" fmla="*/ 226219 h 538162"/>
              <a:gd name="connsiteX52" fmla="*/ 154782 w 2569369"/>
              <a:gd name="connsiteY52" fmla="*/ 254794 h 538162"/>
              <a:gd name="connsiteX53" fmla="*/ 214313 w 2569369"/>
              <a:gd name="connsiteY53" fmla="*/ 285750 h 538162"/>
              <a:gd name="connsiteX54" fmla="*/ 290513 w 2569369"/>
              <a:gd name="connsiteY54" fmla="*/ 309562 h 538162"/>
              <a:gd name="connsiteX55" fmla="*/ 338138 w 2569369"/>
              <a:gd name="connsiteY55" fmla="*/ 316706 h 538162"/>
              <a:gd name="connsiteX56" fmla="*/ 378619 w 2569369"/>
              <a:gd name="connsiteY56" fmla="*/ 316706 h 538162"/>
              <a:gd name="connsiteX57" fmla="*/ 509588 w 2569369"/>
              <a:gd name="connsiteY57" fmla="*/ 297656 h 538162"/>
              <a:gd name="connsiteX58" fmla="*/ 728663 w 2569369"/>
              <a:gd name="connsiteY58" fmla="*/ 259556 h 538162"/>
              <a:gd name="connsiteX59" fmla="*/ 888207 w 2569369"/>
              <a:gd name="connsiteY59" fmla="*/ 233362 h 5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69369" h="538162">
                <a:moveTo>
                  <a:pt x="888207" y="233362"/>
                </a:moveTo>
                <a:lnTo>
                  <a:pt x="1166813" y="190500"/>
                </a:lnTo>
                <a:lnTo>
                  <a:pt x="1343025" y="161925"/>
                </a:lnTo>
                <a:lnTo>
                  <a:pt x="1519238" y="133350"/>
                </a:lnTo>
                <a:lnTo>
                  <a:pt x="1931194" y="78581"/>
                </a:lnTo>
                <a:lnTo>
                  <a:pt x="1997869" y="73819"/>
                </a:lnTo>
                <a:lnTo>
                  <a:pt x="2026444" y="69056"/>
                </a:lnTo>
                <a:lnTo>
                  <a:pt x="2078832" y="40481"/>
                </a:lnTo>
                <a:lnTo>
                  <a:pt x="2152650" y="11906"/>
                </a:lnTo>
                <a:lnTo>
                  <a:pt x="2202657" y="0"/>
                </a:lnTo>
                <a:lnTo>
                  <a:pt x="2238375" y="7144"/>
                </a:lnTo>
                <a:lnTo>
                  <a:pt x="2309813" y="21431"/>
                </a:lnTo>
                <a:lnTo>
                  <a:pt x="2378869" y="42862"/>
                </a:lnTo>
                <a:lnTo>
                  <a:pt x="2447925" y="76200"/>
                </a:lnTo>
                <a:lnTo>
                  <a:pt x="2500313" y="107156"/>
                </a:lnTo>
                <a:lnTo>
                  <a:pt x="2536032" y="128587"/>
                </a:lnTo>
                <a:lnTo>
                  <a:pt x="2557463" y="152400"/>
                </a:lnTo>
                <a:lnTo>
                  <a:pt x="2566988" y="169069"/>
                </a:lnTo>
                <a:lnTo>
                  <a:pt x="2569369" y="192881"/>
                </a:lnTo>
                <a:lnTo>
                  <a:pt x="2557463" y="216694"/>
                </a:lnTo>
                <a:lnTo>
                  <a:pt x="2538413" y="235744"/>
                </a:lnTo>
                <a:lnTo>
                  <a:pt x="2509838" y="250031"/>
                </a:lnTo>
                <a:lnTo>
                  <a:pt x="2464594" y="257175"/>
                </a:lnTo>
                <a:lnTo>
                  <a:pt x="2366963" y="264319"/>
                </a:lnTo>
                <a:lnTo>
                  <a:pt x="2159794" y="269081"/>
                </a:lnTo>
                <a:lnTo>
                  <a:pt x="2043113" y="271462"/>
                </a:lnTo>
                <a:lnTo>
                  <a:pt x="1850232" y="278606"/>
                </a:lnTo>
                <a:lnTo>
                  <a:pt x="1697832" y="290512"/>
                </a:lnTo>
                <a:lnTo>
                  <a:pt x="1552575" y="307181"/>
                </a:lnTo>
                <a:lnTo>
                  <a:pt x="1497807" y="314325"/>
                </a:lnTo>
                <a:lnTo>
                  <a:pt x="1238250" y="361950"/>
                </a:lnTo>
                <a:lnTo>
                  <a:pt x="1059657" y="390525"/>
                </a:lnTo>
                <a:lnTo>
                  <a:pt x="833438" y="431006"/>
                </a:lnTo>
                <a:lnTo>
                  <a:pt x="678657" y="469106"/>
                </a:lnTo>
                <a:lnTo>
                  <a:pt x="523875" y="507206"/>
                </a:lnTo>
                <a:lnTo>
                  <a:pt x="416719" y="533400"/>
                </a:lnTo>
                <a:lnTo>
                  <a:pt x="400050" y="538162"/>
                </a:lnTo>
                <a:lnTo>
                  <a:pt x="378619" y="535781"/>
                </a:lnTo>
                <a:lnTo>
                  <a:pt x="340519" y="535781"/>
                </a:lnTo>
                <a:lnTo>
                  <a:pt x="302419" y="526256"/>
                </a:lnTo>
                <a:lnTo>
                  <a:pt x="250032" y="507206"/>
                </a:lnTo>
                <a:lnTo>
                  <a:pt x="207169" y="478631"/>
                </a:lnTo>
                <a:lnTo>
                  <a:pt x="142875" y="411956"/>
                </a:lnTo>
                <a:lnTo>
                  <a:pt x="57150" y="288131"/>
                </a:lnTo>
                <a:lnTo>
                  <a:pt x="14288" y="216694"/>
                </a:lnTo>
                <a:lnTo>
                  <a:pt x="0" y="190500"/>
                </a:lnTo>
                <a:lnTo>
                  <a:pt x="2382" y="171450"/>
                </a:lnTo>
                <a:lnTo>
                  <a:pt x="11907" y="161925"/>
                </a:lnTo>
                <a:lnTo>
                  <a:pt x="30957" y="166687"/>
                </a:lnTo>
                <a:lnTo>
                  <a:pt x="54769" y="176212"/>
                </a:lnTo>
                <a:lnTo>
                  <a:pt x="80963" y="195262"/>
                </a:lnTo>
                <a:lnTo>
                  <a:pt x="114300" y="226219"/>
                </a:lnTo>
                <a:lnTo>
                  <a:pt x="154782" y="254794"/>
                </a:lnTo>
                <a:lnTo>
                  <a:pt x="214313" y="285750"/>
                </a:lnTo>
                <a:lnTo>
                  <a:pt x="290513" y="309562"/>
                </a:lnTo>
                <a:lnTo>
                  <a:pt x="338138" y="316706"/>
                </a:lnTo>
                <a:lnTo>
                  <a:pt x="378619" y="316706"/>
                </a:lnTo>
                <a:lnTo>
                  <a:pt x="509588" y="297656"/>
                </a:lnTo>
                <a:lnTo>
                  <a:pt x="728663" y="259556"/>
                </a:lnTo>
                <a:lnTo>
                  <a:pt x="888207" y="233362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BF6D606-EAE4-4B77-9F79-74F55F85EBE6}"/>
              </a:ext>
            </a:extLst>
          </p:cNvPr>
          <p:cNvSpPr/>
          <p:nvPr/>
        </p:nvSpPr>
        <p:spPr>
          <a:xfrm rot="19800000">
            <a:off x="3917950" y="2066925"/>
            <a:ext cx="4116388" cy="2266950"/>
          </a:xfrm>
          <a:custGeom>
            <a:avLst/>
            <a:gdLst>
              <a:gd name="connsiteX0" fmla="*/ 1191922 w 4116579"/>
              <a:gd name="connsiteY0" fmla="*/ 629762 h 2266431"/>
              <a:gd name="connsiteX1" fmla="*/ 1903518 w 4116579"/>
              <a:gd name="connsiteY1" fmla="*/ 921516 h 2266431"/>
              <a:gd name="connsiteX2" fmla="*/ 2049395 w 4116579"/>
              <a:gd name="connsiteY2" fmla="*/ 978443 h 2266431"/>
              <a:gd name="connsiteX3" fmla="*/ 2316243 w 4116579"/>
              <a:gd name="connsiteY3" fmla="*/ 1106530 h 2266431"/>
              <a:gd name="connsiteX4" fmla="*/ 2835708 w 4116579"/>
              <a:gd name="connsiteY4" fmla="*/ 1352031 h 2266431"/>
              <a:gd name="connsiteX5" fmla="*/ 3116788 w 4116579"/>
              <a:gd name="connsiteY5" fmla="*/ 1483676 h 2266431"/>
              <a:gd name="connsiteX6" fmla="*/ 3394310 w 4116579"/>
              <a:gd name="connsiteY6" fmla="*/ 1618879 h 2266431"/>
              <a:gd name="connsiteX7" fmla="*/ 3529513 w 4116579"/>
              <a:gd name="connsiteY7" fmla="*/ 1686481 h 2266431"/>
              <a:gd name="connsiteX8" fmla="*/ 3568651 w 4116579"/>
              <a:gd name="connsiteY8" fmla="*/ 1704270 h 2266431"/>
              <a:gd name="connsiteX9" fmla="*/ 3678948 w 4116579"/>
              <a:gd name="connsiteY9" fmla="*/ 1722060 h 2266431"/>
              <a:gd name="connsiteX10" fmla="*/ 3739434 w 4116579"/>
              <a:gd name="connsiteY10" fmla="*/ 1732734 h 2266431"/>
              <a:gd name="connsiteX11" fmla="*/ 3771455 w 4116579"/>
              <a:gd name="connsiteY11" fmla="*/ 1743408 h 2266431"/>
              <a:gd name="connsiteX12" fmla="*/ 3821267 w 4116579"/>
              <a:gd name="connsiteY12" fmla="*/ 1786104 h 2266431"/>
              <a:gd name="connsiteX13" fmla="*/ 3903101 w 4116579"/>
              <a:gd name="connsiteY13" fmla="*/ 1860821 h 2266431"/>
              <a:gd name="connsiteX14" fmla="*/ 3956470 w 4116579"/>
              <a:gd name="connsiteY14" fmla="*/ 1921307 h 2266431"/>
              <a:gd name="connsiteX15" fmla="*/ 4009840 w 4116579"/>
              <a:gd name="connsiteY15" fmla="*/ 1992467 h 2266431"/>
              <a:gd name="connsiteX16" fmla="*/ 4066767 w 4116579"/>
              <a:gd name="connsiteY16" fmla="*/ 2074300 h 2266431"/>
              <a:gd name="connsiteX17" fmla="*/ 4105905 w 4116579"/>
              <a:gd name="connsiteY17" fmla="*/ 2149018 h 2266431"/>
              <a:gd name="connsiteX18" fmla="*/ 4113021 w 4116579"/>
              <a:gd name="connsiteY18" fmla="*/ 2177481 h 2266431"/>
              <a:gd name="connsiteX19" fmla="*/ 4116579 w 4116579"/>
              <a:gd name="connsiteY19" fmla="*/ 2191713 h 2266431"/>
              <a:gd name="connsiteX20" fmla="*/ 4105905 w 4116579"/>
              <a:gd name="connsiteY20" fmla="*/ 2223735 h 2266431"/>
              <a:gd name="connsiteX21" fmla="*/ 4098789 w 4116579"/>
              <a:gd name="connsiteY21" fmla="*/ 2245083 h 2266431"/>
              <a:gd name="connsiteX22" fmla="*/ 4070325 w 4116579"/>
              <a:gd name="connsiteY22" fmla="*/ 2262873 h 2266431"/>
              <a:gd name="connsiteX23" fmla="*/ 4052536 w 4116579"/>
              <a:gd name="connsiteY23" fmla="*/ 2266431 h 2266431"/>
              <a:gd name="connsiteX24" fmla="*/ 4031188 w 4116579"/>
              <a:gd name="connsiteY24" fmla="*/ 2262873 h 2266431"/>
              <a:gd name="connsiteX25" fmla="*/ 3984934 w 4116579"/>
              <a:gd name="connsiteY25" fmla="*/ 2248641 h 2266431"/>
              <a:gd name="connsiteX26" fmla="*/ 3906659 w 4116579"/>
              <a:gd name="connsiteY26" fmla="*/ 2195271 h 2266431"/>
              <a:gd name="connsiteX27" fmla="*/ 3618462 w 4116579"/>
              <a:gd name="connsiteY27" fmla="*/ 2010256 h 2266431"/>
              <a:gd name="connsiteX28" fmla="*/ 3426332 w 4116579"/>
              <a:gd name="connsiteY28" fmla="*/ 1882169 h 2266431"/>
              <a:gd name="connsiteX29" fmla="*/ 3337382 w 4116579"/>
              <a:gd name="connsiteY29" fmla="*/ 1825242 h 2266431"/>
              <a:gd name="connsiteX30" fmla="*/ 3038512 w 4116579"/>
              <a:gd name="connsiteY30" fmla="*/ 1665133 h 2266431"/>
              <a:gd name="connsiteX31" fmla="*/ 2785896 w 4116579"/>
              <a:gd name="connsiteY31" fmla="*/ 1529930 h 2266431"/>
              <a:gd name="connsiteX32" fmla="*/ 2351823 w 4116579"/>
              <a:gd name="connsiteY32" fmla="*/ 1312893 h 2266431"/>
              <a:gd name="connsiteX33" fmla="*/ 2099206 w 4116579"/>
              <a:gd name="connsiteY33" fmla="*/ 1199038 h 2266431"/>
              <a:gd name="connsiteX34" fmla="*/ 1761199 w 4116579"/>
              <a:gd name="connsiteY34" fmla="*/ 1056719 h 2266431"/>
              <a:gd name="connsiteX35" fmla="*/ 1494350 w 4116579"/>
              <a:gd name="connsiteY35" fmla="*/ 960653 h 2266431"/>
              <a:gd name="connsiteX36" fmla="*/ 1234618 w 4116579"/>
              <a:gd name="connsiteY36" fmla="*/ 871704 h 2266431"/>
              <a:gd name="connsiteX37" fmla="*/ 957096 w 4116579"/>
              <a:gd name="connsiteY37" fmla="*/ 779197 h 2266431"/>
              <a:gd name="connsiteX38" fmla="*/ 764965 w 4116579"/>
              <a:gd name="connsiteY38" fmla="*/ 718711 h 2266431"/>
              <a:gd name="connsiteX39" fmla="*/ 633320 w 4116579"/>
              <a:gd name="connsiteY39" fmla="*/ 679573 h 2266431"/>
              <a:gd name="connsiteX40" fmla="*/ 526581 w 4116579"/>
              <a:gd name="connsiteY40" fmla="*/ 651109 h 2266431"/>
              <a:gd name="connsiteX41" fmla="*/ 366472 w 4116579"/>
              <a:gd name="connsiteY41" fmla="*/ 615530 h 2266431"/>
              <a:gd name="connsiteX42" fmla="*/ 234827 w 4116579"/>
              <a:gd name="connsiteY42" fmla="*/ 587066 h 2266431"/>
              <a:gd name="connsiteX43" fmla="*/ 195689 w 4116579"/>
              <a:gd name="connsiteY43" fmla="*/ 576392 h 2266431"/>
              <a:gd name="connsiteX44" fmla="*/ 185015 w 4116579"/>
              <a:gd name="connsiteY44" fmla="*/ 562160 h 2266431"/>
              <a:gd name="connsiteX45" fmla="*/ 138761 w 4116579"/>
              <a:gd name="connsiteY45" fmla="*/ 462537 h 2266431"/>
              <a:gd name="connsiteX46" fmla="*/ 67602 w 4116579"/>
              <a:gd name="connsiteY46" fmla="*/ 288196 h 2266431"/>
              <a:gd name="connsiteX47" fmla="*/ 17790 w 4116579"/>
              <a:gd name="connsiteY47" fmla="*/ 120971 h 2266431"/>
              <a:gd name="connsiteX48" fmla="*/ 3558 w 4116579"/>
              <a:gd name="connsiteY48" fmla="*/ 60485 h 2266431"/>
              <a:gd name="connsiteX49" fmla="*/ 0 w 4116579"/>
              <a:gd name="connsiteY49" fmla="*/ 28463 h 2266431"/>
              <a:gd name="connsiteX50" fmla="*/ 10674 w 4116579"/>
              <a:gd name="connsiteY50" fmla="*/ 14232 h 2266431"/>
              <a:gd name="connsiteX51" fmla="*/ 24906 w 4116579"/>
              <a:gd name="connsiteY51" fmla="*/ 0 h 2266431"/>
              <a:gd name="connsiteX52" fmla="*/ 39138 w 4116579"/>
              <a:gd name="connsiteY52" fmla="*/ 10674 h 2266431"/>
              <a:gd name="connsiteX53" fmla="*/ 56928 w 4116579"/>
              <a:gd name="connsiteY53" fmla="*/ 35579 h 2266431"/>
              <a:gd name="connsiteX54" fmla="*/ 96066 w 4116579"/>
              <a:gd name="connsiteY54" fmla="*/ 88949 h 2266431"/>
              <a:gd name="connsiteX55" fmla="*/ 138761 w 4116579"/>
              <a:gd name="connsiteY55" fmla="*/ 142319 h 2266431"/>
              <a:gd name="connsiteX56" fmla="*/ 217037 w 4116579"/>
              <a:gd name="connsiteY56" fmla="*/ 213478 h 2266431"/>
              <a:gd name="connsiteX57" fmla="*/ 281080 w 4116579"/>
              <a:gd name="connsiteY57" fmla="*/ 266848 h 2266431"/>
              <a:gd name="connsiteX58" fmla="*/ 338008 w 4116579"/>
              <a:gd name="connsiteY58" fmla="*/ 302428 h 2266431"/>
              <a:gd name="connsiteX59" fmla="*/ 409167 w 4116579"/>
              <a:gd name="connsiteY59" fmla="*/ 330891 h 2266431"/>
              <a:gd name="connsiteX60" fmla="*/ 658226 w 4116579"/>
              <a:gd name="connsiteY60" fmla="*/ 419841 h 2266431"/>
              <a:gd name="connsiteX61" fmla="*/ 885936 w 4116579"/>
              <a:gd name="connsiteY61" fmla="*/ 505232 h 2266431"/>
              <a:gd name="connsiteX62" fmla="*/ 1095857 w 4116579"/>
              <a:gd name="connsiteY62" fmla="*/ 594182 h 2266431"/>
              <a:gd name="connsiteX63" fmla="*/ 1191922 w 4116579"/>
              <a:gd name="connsiteY63" fmla="*/ 629762 h 226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116579" h="2266431">
                <a:moveTo>
                  <a:pt x="1191922" y="629762"/>
                </a:moveTo>
                <a:lnTo>
                  <a:pt x="1903518" y="921516"/>
                </a:lnTo>
                <a:lnTo>
                  <a:pt x="2049395" y="978443"/>
                </a:lnTo>
                <a:lnTo>
                  <a:pt x="2316243" y="1106530"/>
                </a:lnTo>
                <a:lnTo>
                  <a:pt x="2835708" y="1352031"/>
                </a:lnTo>
                <a:lnTo>
                  <a:pt x="3116788" y="1483676"/>
                </a:lnTo>
                <a:lnTo>
                  <a:pt x="3394310" y="1618879"/>
                </a:lnTo>
                <a:lnTo>
                  <a:pt x="3529513" y="1686481"/>
                </a:lnTo>
                <a:lnTo>
                  <a:pt x="3568651" y="1704270"/>
                </a:lnTo>
                <a:lnTo>
                  <a:pt x="3678948" y="1722060"/>
                </a:lnTo>
                <a:lnTo>
                  <a:pt x="3739434" y="1732734"/>
                </a:lnTo>
                <a:lnTo>
                  <a:pt x="3771455" y="1743408"/>
                </a:lnTo>
                <a:lnTo>
                  <a:pt x="3821267" y="1786104"/>
                </a:lnTo>
                <a:lnTo>
                  <a:pt x="3903101" y="1860821"/>
                </a:lnTo>
                <a:lnTo>
                  <a:pt x="3956470" y="1921307"/>
                </a:lnTo>
                <a:lnTo>
                  <a:pt x="4009840" y="1992467"/>
                </a:lnTo>
                <a:lnTo>
                  <a:pt x="4066767" y="2074300"/>
                </a:lnTo>
                <a:lnTo>
                  <a:pt x="4105905" y="2149018"/>
                </a:lnTo>
                <a:cubicBezTo>
                  <a:pt x="4113347" y="2175063"/>
                  <a:pt x="4113021" y="2165289"/>
                  <a:pt x="4113021" y="2177481"/>
                </a:cubicBezTo>
                <a:lnTo>
                  <a:pt x="4116579" y="2191713"/>
                </a:lnTo>
                <a:lnTo>
                  <a:pt x="4105905" y="2223735"/>
                </a:lnTo>
                <a:lnTo>
                  <a:pt x="4098789" y="2245083"/>
                </a:lnTo>
                <a:lnTo>
                  <a:pt x="4070325" y="2262873"/>
                </a:lnTo>
                <a:lnTo>
                  <a:pt x="4052536" y="2266431"/>
                </a:lnTo>
                <a:lnTo>
                  <a:pt x="4031188" y="2262873"/>
                </a:lnTo>
                <a:lnTo>
                  <a:pt x="3984934" y="2248641"/>
                </a:lnTo>
                <a:lnTo>
                  <a:pt x="3906659" y="2195271"/>
                </a:lnTo>
                <a:lnTo>
                  <a:pt x="3618462" y="2010256"/>
                </a:lnTo>
                <a:lnTo>
                  <a:pt x="3426332" y="1882169"/>
                </a:lnTo>
                <a:lnTo>
                  <a:pt x="3337382" y="1825242"/>
                </a:lnTo>
                <a:lnTo>
                  <a:pt x="3038512" y="1665133"/>
                </a:lnTo>
                <a:lnTo>
                  <a:pt x="2785896" y="1529930"/>
                </a:lnTo>
                <a:lnTo>
                  <a:pt x="2351823" y="1312893"/>
                </a:lnTo>
                <a:lnTo>
                  <a:pt x="2099206" y="1199038"/>
                </a:lnTo>
                <a:lnTo>
                  <a:pt x="1761199" y="1056719"/>
                </a:lnTo>
                <a:lnTo>
                  <a:pt x="1494350" y="960653"/>
                </a:lnTo>
                <a:lnTo>
                  <a:pt x="1234618" y="871704"/>
                </a:lnTo>
                <a:lnTo>
                  <a:pt x="957096" y="779197"/>
                </a:lnTo>
                <a:lnTo>
                  <a:pt x="764965" y="718711"/>
                </a:lnTo>
                <a:lnTo>
                  <a:pt x="633320" y="679573"/>
                </a:lnTo>
                <a:lnTo>
                  <a:pt x="526581" y="651109"/>
                </a:lnTo>
                <a:lnTo>
                  <a:pt x="366472" y="615530"/>
                </a:lnTo>
                <a:lnTo>
                  <a:pt x="234827" y="587066"/>
                </a:lnTo>
                <a:lnTo>
                  <a:pt x="195689" y="576392"/>
                </a:lnTo>
                <a:lnTo>
                  <a:pt x="185015" y="562160"/>
                </a:lnTo>
                <a:lnTo>
                  <a:pt x="138761" y="462537"/>
                </a:lnTo>
                <a:lnTo>
                  <a:pt x="67602" y="288196"/>
                </a:lnTo>
                <a:lnTo>
                  <a:pt x="17790" y="120971"/>
                </a:lnTo>
                <a:lnTo>
                  <a:pt x="3558" y="60485"/>
                </a:lnTo>
                <a:lnTo>
                  <a:pt x="0" y="28463"/>
                </a:lnTo>
                <a:lnTo>
                  <a:pt x="10674" y="14232"/>
                </a:lnTo>
                <a:lnTo>
                  <a:pt x="24906" y="0"/>
                </a:lnTo>
                <a:lnTo>
                  <a:pt x="39138" y="10674"/>
                </a:lnTo>
                <a:lnTo>
                  <a:pt x="56928" y="35579"/>
                </a:lnTo>
                <a:lnTo>
                  <a:pt x="96066" y="88949"/>
                </a:lnTo>
                <a:lnTo>
                  <a:pt x="138761" y="142319"/>
                </a:lnTo>
                <a:lnTo>
                  <a:pt x="217037" y="213478"/>
                </a:lnTo>
                <a:lnTo>
                  <a:pt x="281080" y="266848"/>
                </a:lnTo>
                <a:lnTo>
                  <a:pt x="338008" y="302428"/>
                </a:lnTo>
                <a:lnTo>
                  <a:pt x="409167" y="330891"/>
                </a:lnTo>
                <a:lnTo>
                  <a:pt x="658226" y="419841"/>
                </a:lnTo>
                <a:lnTo>
                  <a:pt x="885936" y="505232"/>
                </a:lnTo>
                <a:lnTo>
                  <a:pt x="1095857" y="594182"/>
                </a:lnTo>
                <a:lnTo>
                  <a:pt x="1191922" y="629762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0B2C256E-29C6-45F1-B745-3F9C456610F6}"/>
              </a:ext>
            </a:extLst>
          </p:cNvPr>
          <p:cNvSpPr/>
          <p:nvPr/>
        </p:nvSpPr>
        <p:spPr>
          <a:xfrm rot="16200000">
            <a:off x="4780757" y="3933032"/>
            <a:ext cx="2733675" cy="1830388"/>
          </a:xfrm>
          <a:custGeom>
            <a:avLst/>
            <a:gdLst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12302 w 2734265"/>
              <a:gd name="connsiteY77" fmla="*/ 872701 h 1831779"/>
              <a:gd name="connsiteX78" fmla="*/ 527195 w 2734265"/>
              <a:gd name="connsiteY78" fmla="*/ 836959 h 1831779"/>
              <a:gd name="connsiteX79" fmla="*/ 527195 w 2734265"/>
              <a:gd name="connsiteY79" fmla="*/ 836959 h 1831779"/>
              <a:gd name="connsiteX80" fmla="*/ 551023 w 2734265"/>
              <a:gd name="connsiteY80" fmla="*/ 825045 h 1831779"/>
              <a:gd name="connsiteX81" fmla="*/ 556980 w 2734265"/>
              <a:gd name="connsiteY81" fmla="*/ 828024 h 1831779"/>
              <a:gd name="connsiteX82" fmla="*/ 565915 w 2734265"/>
              <a:gd name="connsiteY82" fmla="*/ 833981 h 1831779"/>
              <a:gd name="connsiteX83" fmla="*/ 571872 w 2734265"/>
              <a:gd name="connsiteY83" fmla="*/ 845895 h 1831779"/>
              <a:gd name="connsiteX84" fmla="*/ 568894 w 2734265"/>
              <a:gd name="connsiteY84" fmla="*/ 878658 h 1831779"/>
              <a:gd name="connsiteX85" fmla="*/ 524216 w 2734265"/>
              <a:gd name="connsiteY85" fmla="*/ 1224165 h 1831779"/>
              <a:gd name="connsiteX86" fmla="*/ 509324 w 2734265"/>
              <a:gd name="connsiteY86" fmla="*/ 1316498 h 1831779"/>
              <a:gd name="connsiteX87" fmla="*/ 509324 w 2734265"/>
              <a:gd name="connsiteY87" fmla="*/ 1379047 h 1831779"/>
              <a:gd name="connsiteX88" fmla="*/ 515281 w 2734265"/>
              <a:gd name="connsiteY88" fmla="*/ 1441595 h 1831779"/>
              <a:gd name="connsiteX89" fmla="*/ 527195 w 2734265"/>
              <a:gd name="connsiteY89" fmla="*/ 1477337 h 1831779"/>
              <a:gd name="connsiteX90" fmla="*/ 542087 w 2734265"/>
              <a:gd name="connsiteY90" fmla="*/ 1501165 h 1831779"/>
              <a:gd name="connsiteX91" fmla="*/ 568894 w 2734265"/>
              <a:gd name="connsiteY91" fmla="*/ 1510101 h 1831779"/>
              <a:gd name="connsiteX92" fmla="*/ 649313 w 2734265"/>
              <a:gd name="connsiteY92" fmla="*/ 1527972 h 1831779"/>
              <a:gd name="connsiteX93" fmla="*/ 711862 w 2734265"/>
              <a:gd name="connsiteY93" fmla="*/ 1524993 h 1831779"/>
              <a:gd name="connsiteX94" fmla="*/ 982906 w 2734265"/>
              <a:gd name="connsiteY94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12302 w 2734265"/>
              <a:gd name="connsiteY77" fmla="*/ 872701 h 1831779"/>
              <a:gd name="connsiteX78" fmla="*/ 527195 w 2734265"/>
              <a:gd name="connsiteY78" fmla="*/ 836959 h 1831779"/>
              <a:gd name="connsiteX79" fmla="*/ 527195 w 2734265"/>
              <a:gd name="connsiteY79" fmla="*/ 836959 h 1831779"/>
              <a:gd name="connsiteX80" fmla="*/ 551023 w 2734265"/>
              <a:gd name="connsiteY80" fmla="*/ 825045 h 1831779"/>
              <a:gd name="connsiteX81" fmla="*/ 556980 w 2734265"/>
              <a:gd name="connsiteY81" fmla="*/ 828024 h 1831779"/>
              <a:gd name="connsiteX82" fmla="*/ 571872 w 2734265"/>
              <a:gd name="connsiteY82" fmla="*/ 845895 h 1831779"/>
              <a:gd name="connsiteX83" fmla="*/ 568894 w 2734265"/>
              <a:gd name="connsiteY83" fmla="*/ 878658 h 1831779"/>
              <a:gd name="connsiteX84" fmla="*/ 524216 w 2734265"/>
              <a:gd name="connsiteY84" fmla="*/ 1224165 h 1831779"/>
              <a:gd name="connsiteX85" fmla="*/ 509324 w 2734265"/>
              <a:gd name="connsiteY85" fmla="*/ 1316498 h 1831779"/>
              <a:gd name="connsiteX86" fmla="*/ 509324 w 2734265"/>
              <a:gd name="connsiteY86" fmla="*/ 1379047 h 1831779"/>
              <a:gd name="connsiteX87" fmla="*/ 515281 w 2734265"/>
              <a:gd name="connsiteY87" fmla="*/ 1441595 h 1831779"/>
              <a:gd name="connsiteX88" fmla="*/ 527195 w 2734265"/>
              <a:gd name="connsiteY88" fmla="*/ 1477337 h 1831779"/>
              <a:gd name="connsiteX89" fmla="*/ 542087 w 2734265"/>
              <a:gd name="connsiteY89" fmla="*/ 1501165 h 1831779"/>
              <a:gd name="connsiteX90" fmla="*/ 568894 w 2734265"/>
              <a:gd name="connsiteY90" fmla="*/ 1510101 h 1831779"/>
              <a:gd name="connsiteX91" fmla="*/ 649313 w 2734265"/>
              <a:gd name="connsiteY91" fmla="*/ 1527972 h 1831779"/>
              <a:gd name="connsiteX92" fmla="*/ 711862 w 2734265"/>
              <a:gd name="connsiteY92" fmla="*/ 1524993 h 1831779"/>
              <a:gd name="connsiteX93" fmla="*/ 982906 w 2734265"/>
              <a:gd name="connsiteY93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12302 w 2734265"/>
              <a:gd name="connsiteY77" fmla="*/ 872701 h 1831779"/>
              <a:gd name="connsiteX78" fmla="*/ 527195 w 2734265"/>
              <a:gd name="connsiteY78" fmla="*/ 836959 h 1831779"/>
              <a:gd name="connsiteX79" fmla="*/ 527195 w 2734265"/>
              <a:gd name="connsiteY79" fmla="*/ 836959 h 1831779"/>
              <a:gd name="connsiteX80" fmla="*/ 551023 w 2734265"/>
              <a:gd name="connsiteY80" fmla="*/ 825045 h 1831779"/>
              <a:gd name="connsiteX81" fmla="*/ 556980 w 2734265"/>
              <a:gd name="connsiteY81" fmla="*/ 828024 h 1831779"/>
              <a:gd name="connsiteX82" fmla="*/ 568894 w 2734265"/>
              <a:gd name="connsiteY82" fmla="*/ 878658 h 1831779"/>
              <a:gd name="connsiteX83" fmla="*/ 524216 w 2734265"/>
              <a:gd name="connsiteY83" fmla="*/ 1224165 h 1831779"/>
              <a:gd name="connsiteX84" fmla="*/ 509324 w 2734265"/>
              <a:gd name="connsiteY84" fmla="*/ 1316498 h 1831779"/>
              <a:gd name="connsiteX85" fmla="*/ 509324 w 2734265"/>
              <a:gd name="connsiteY85" fmla="*/ 1379047 h 1831779"/>
              <a:gd name="connsiteX86" fmla="*/ 515281 w 2734265"/>
              <a:gd name="connsiteY86" fmla="*/ 1441595 h 1831779"/>
              <a:gd name="connsiteX87" fmla="*/ 527195 w 2734265"/>
              <a:gd name="connsiteY87" fmla="*/ 1477337 h 1831779"/>
              <a:gd name="connsiteX88" fmla="*/ 542087 w 2734265"/>
              <a:gd name="connsiteY88" fmla="*/ 1501165 h 1831779"/>
              <a:gd name="connsiteX89" fmla="*/ 568894 w 2734265"/>
              <a:gd name="connsiteY89" fmla="*/ 1510101 h 1831779"/>
              <a:gd name="connsiteX90" fmla="*/ 649313 w 2734265"/>
              <a:gd name="connsiteY90" fmla="*/ 1527972 h 1831779"/>
              <a:gd name="connsiteX91" fmla="*/ 711862 w 2734265"/>
              <a:gd name="connsiteY91" fmla="*/ 1524993 h 1831779"/>
              <a:gd name="connsiteX92" fmla="*/ 982906 w 2734265"/>
              <a:gd name="connsiteY92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12302 w 2734265"/>
              <a:gd name="connsiteY77" fmla="*/ 872701 h 1831779"/>
              <a:gd name="connsiteX78" fmla="*/ 527195 w 2734265"/>
              <a:gd name="connsiteY78" fmla="*/ 836959 h 1831779"/>
              <a:gd name="connsiteX79" fmla="*/ 527195 w 2734265"/>
              <a:gd name="connsiteY79" fmla="*/ 836959 h 1831779"/>
              <a:gd name="connsiteX80" fmla="*/ 551023 w 2734265"/>
              <a:gd name="connsiteY80" fmla="*/ 825045 h 1831779"/>
              <a:gd name="connsiteX81" fmla="*/ 568894 w 2734265"/>
              <a:gd name="connsiteY81" fmla="*/ 878658 h 1831779"/>
              <a:gd name="connsiteX82" fmla="*/ 524216 w 2734265"/>
              <a:gd name="connsiteY82" fmla="*/ 1224165 h 1831779"/>
              <a:gd name="connsiteX83" fmla="*/ 509324 w 2734265"/>
              <a:gd name="connsiteY83" fmla="*/ 1316498 h 1831779"/>
              <a:gd name="connsiteX84" fmla="*/ 509324 w 2734265"/>
              <a:gd name="connsiteY84" fmla="*/ 1379047 h 1831779"/>
              <a:gd name="connsiteX85" fmla="*/ 515281 w 2734265"/>
              <a:gd name="connsiteY85" fmla="*/ 1441595 h 1831779"/>
              <a:gd name="connsiteX86" fmla="*/ 527195 w 2734265"/>
              <a:gd name="connsiteY86" fmla="*/ 1477337 h 1831779"/>
              <a:gd name="connsiteX87" fmla="*/ 542087 w 2734265"/>
              <a:gd name="connsiteY87" fmla="*/ 1501165 h 1831779"/>
              <a:gd name="connsiteX88" fmla="*/ 568894 w 2734265"/>
              <a:gd name="connsiteY88" fmla="*/ 1510101 h 1831779"/>
              <a:gd name="connsiteX89" fmla="*/ 649313 w 2734265"/>
              <a:gd name="connsiteY89" fmla="*/ 1527972 h 1831779"/>
              <a:gd name="connsiteX90" fmla="*/ 711862 w 2734265"/>
              <a:gd name="connsiteY90" fmla="*/ 1524993 h 1831779"/>
              <a:gd name="connsiteX91" fmla="*/ 982906 w 2734265"/>
              <a:gd name="connsiteY91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12302 w 2734265"/>
              <a:gd name="connsiteY77" fmla="*/ 872701 h 1831779"/>
              <a:gd name="connsiteX78" fmla="*/ 527195 w 2734265"/>
              <a:gd name="connsiteY78" fmla="*/ 836959 h 1831779"/>
              <a:gd name="connsiteX79" fmla="*/ 527195 w 2734265"/>
              <a:gd name="connsiteY79" fmla="*/ 836959 h 1831779"/>
              <a:gd name="connsiteX80" fmla="*/ 568894 w 2734265"/>
              <a:gd name="connsiteY80" fmla="*/ 878658 h 1831779"/>
              <a:gd name="connsiteX81" fmla="*/ 524216 w 2734265"/>
              <a:gd name="connsiteY81" fmla="*/ 1224165 h 1831779"/>
              <a:gd name="connsiteX82" fmla="*/ 509324 w 2734265"/>
              <a:gd name="connsiteY82" fmla="*/ 1316498 h 1831779"/>
              <a:gd name="connsiteX83" fmla="*/ 509324 w 2734265"/>
              <a:gd name="connsiteY83" fmla="*/ 1379047 h 1831779"/>
              <a:gd name="connsiteX84" fmla="*/ 515281 w 2734265"/>
              <a:gd name="connsiteY84" fmla="*/ 1441595 h 1831779"/>
              <a:gd name="connsiteX85" fmla="*/ 527195 w 2734265"/>
              <a:gd name="connsiteY85" fmla="*/ 1477337 h 1831779"/>
              <a:gd name="connsiteX86" fmla="*/ 542087 w 2734265"/>
              <a:gd name="connsiteY86" fmla="*/ 1501165 h 1831779"/>
              <a:gd name="connsiteX87" fmla="*/ 568894 w 2734265"/>
              <a:gd name="connsiteY87" fmla="*/ 1510101 h 1831779"/>
              <a:gd name="connsiteX88" fmla="*/ 649313 w 2734265"/>
              <a:gd name="connsiteY88" fmla="*/ 1527972 h 1831779"/>
              <a:gd name="connsiteX89" fmla="*/ 711862 w 2734265"/>
              <a:gd name="connsiteY89" fmla="*/ 1524993 h 1831779"/>
              <a:gd name="connsiteX90" fmla="*/ 982906 w 2734265"/>
              <a:gd name="connsiteY90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12302 w 2734265"/>
              <a:gd name="connsiteY77" fmla="*/ 872701 h 1831779"/>
              <a:gd name="connsiteX78" fmla="*/ 527195 w 2734265"/>
              <a:gd name="connsiteY78" fmla="*/ 836959 h 1831779"/>
              <a:gd name="connsiteX79" fmla="*/ 568894 w 2734265"/>
              <a:gd name="connsiteY79" fmla="*/ 878658 h 1831779"/>
              <a:gd name="connsiteX80" fmla="*/ 524216 w 2734265"/>
              <a:gd name="connsiteY80" fmla="*/ 1224165 h 1831779"/>
              <a:gd name="connsiteX81" fmla="*/ 509324 w 2734265"/>
              <a:gd name="connsiteY81" fmla="*/ 1316498 h 1831779"/>
              <a:gd name="connsiteX82" fmla="*/ 509324 w 2734265"/>
              <a:gd name="connsiteY82" fmla="*/ 1379047 h 1831779"/>
              <a:gd name="connsiteX83" fmla="*/ 515281 w 2734265"/>
              <a:gd name="connsiteY83" fmla="*/ 1441595 h 1831779"/>
              <a:gd name="connsiteX84" fmla="*/ 527195 w 2734265"/>
              <a:gd name="connsiteY84" fmla="*/ 1477337 h 1831779"/>
              <a:gd name="connsiteX85" fmla="*/ 542087 w 2734265"/>
              <a:gd name="connsiteY85" fmla="*/ 1501165 h 1831779"/>
              <a:gd name="connsiteX86" fmla="*/ 568894 w 2734265"/>
              <a:gd name="connsiteY86" fmla="*/ 1510101 h 1831779"/>
              <a:gd name="connsiteX87" fmla="*/ 649313 w 2734265"/>
              <a:gd name="connsiteY87" fmla="*/ 1527972 h 1831779"/>
              <a:gd name="connsiteX88" fmla="*/ 711862 w 2734265"/>
              <a:gd name="connsiteY88" fmla="*/ 1524993 h 1831779"/>
              <a:gd name="connsiteX89" fmla="*/ 982906 w 2734265"/>
              <a:gd name="connsiteY89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12302 w 2734265"/>
              <a:gd name="connsiteY77" fmla="*/ 872701 h 1831779"/>
              <a:gd name="connsiteX78" fmla="*/ 568894 w 2734265"/>
              <a:gd name="connsiteY78" fmla="*/ 878658 h 1831779"/>
              <a:gd name="connsiteX79" fmla="*/ 524216 w 2734265"/>
              <a:gd name="connsiteY79" fmla="*/ 1224165 h 1831779"/>
              <a:gd name="connsiteX80" fmla="*/ 509324 w 2734265"/>
              <a:gd name="connsiteY80" fmla="*/ 1316498 h 1831779"/>
              <a:gd name="connsiteX81" fmla="*/ 509324 w 2734265"/>
              <a:gd name="connsiteY81" fmla="*/ 1379047 h 1831779"/>
              <a:gd name="connsiteX82" fmla="*/ 515281 w 2734265"/>
              <a:gd name="connsiteY82" fmla="*/ 1441595 h 1831779"/>
              <a:gd name="connsiteX83" fmla="*/ 527195 w 2734265"/>
              <a:gd name="connsiteY83" fmla="*/ 1477337 h 1831779"/>
              <a:gd name="connsiteX84" fmla="*/ 542087 w 2734265"/>
              <a:gd name="connsiteY84" fmla="*/ 1501165 h 1831779"/>
              <a:gd name="connsiteX85" fmla="*/ 568894 w 2734265"/>
              <a:gd name="connsiteY85" fmla="*/ 1510101 h 1831779"/>
              <a:gd name="connsiteX86" fmla="*/ 649313 w 2734265"/>
              <a:gd name="connsiteY86" fmla="*/ 1527972 h 1831779"/>
              <a:gd name="connsiteX87" fmla="*/ 711862 w 2734265"/>
              <a:gd name="connsiteY87" fmla="*/ 1524993 h 1831779"/>
              <a:gd name="connsiteX88" fmla="*/ 982906 w 2734265"/>
              <a:gd name="connsiteY88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68894 w 2734265"/>
              <a:gd name="connsiteY77" fmla="*/ 878658 h 1831779"/>
              <a:gd name="connsiteX78" fmla="*/ 524216 w 2734265"/>
              <a:gd name="connsiteY78" fmla="*/ 1224165 h 1831779"/>
              <a:gd name="connsiteX79" fmla="*/ 509324 w 2734265"/>
              <a:gd name="connsiteY79" fmla="*/ 1316498 h 1831779"/>
              <a:gd name="connsiteX80" fmla="*/ 509324 w 2734265"/>
              <a:gd name="connsiteY80" fmla="*/ 1379047 h 1831779"/>
              <a:gd name="connsiteX81" fmla="*/ 515281 w 2734265"/>
              <a:gd name="connsiteY81" fmla="*/ 1441595 h 1831779"/>
              <a:gd name="connsiteX82" fmla="*/ 527195 w 2734265"/>
              <a:gd name="connsiteY82" fmla="*/ 1477337 h 1831779"/>
              <a:gd name="connsiteX83" fmla="*/ 542087 w 2734265"/>
              <a:gd name="connsiteY83" fmla="*/ 1501165 h 1831779"/>
              <a:gd name="connsiteX84" fmla="*/ 568894 w 2734265"/>
              <a:gd name="connsiteY84" fmla="*/ 1510101 h 1831779"/>
              <a:gd name="connsiteX85" fmla="*/ 649313 w 2734265"/>
              <a:gd name="connsiteY85" fmla="*/ 1527972 h 1831779"/>
              <a:gd name="connsiteX86" fmla="*/ 711862 w 2734265"/>
              <a:gd name="connsiteY86" fmla="*/ 1524993 h 1831779"/>
              <a:gd name="connsiteX87" fmla="*/ 982906 w 2734265"/>
              <a:gd name="connsiteY87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24216 w 2734265"/>
              <a:gd name="connsiteY77" fmla="*/ 1224165 h 1831779"/>
              <a:gd name="connsiteX78" fmla="*/ 509324 w 2734265"/>
              <a:gd name="connsiteY78" fmla="*/ 1316498 h 1831779"/>
              <a:gd name="connsiteX79" fmla="*/ 509324 w 2734265"/>
              <a:gd name="connsiteY79" fmla="*/ 1379047 h 1831779"/>
              <a:gd name="connsiteX80" fmla="*/ 515281 w 2734265"/>
              <a:gd name="connsiteY80" fmla="*/ 1441595 h 1831779"/>
              <a:gd name="connsiteX81" fmla="*/ 527195 w 2734265"/>
              <a:gd name="connsiteY81" fmla="*/ 1477337 h 1831779"/>
              <a:gd name="connsiteX82" fmla="*/ 542087 w 2734265"/>
              <a:gd name="connsiteY82" fmla="*/ 1501165 h 1831779"/>
              <a:gd name="connsiteX83" fmla="*/ 568894 w 2734265"/>
              <a:gd name="connsiteY83" fmla="*/ 1510101 h 1831779"/>
              <a:gd name="connsiteX84" fmla="*/ 649313 w 2734265"/>
              <a:gd name="connsiteY84" fmla="*/ 1527972 h 1831779"/>
              <a:gd name="connsiteX85" fmla="*/ 711862 w 2734265"/>
              <a:gd name="connsiteY85" fmla="*/ 1524993 h 1831779"/>
              <a:gd name="connsiteX86" fmla="*/ 982906 w 2734265"/>
              <a:gd name="connsiteY86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09324 w 2734265"/>
              <a:gd name="connsiteY77" fmla="*/ 1316498 h 1831779"/>
              <a:gd name="connsiteX78" fmla="*/ 509324 w 2734265"/>
              <a:gd name="connsiteY78" fmla="*/ 1379047 h 1831779"/>
              <a:gd name="connsiteX79" fmla="*/ 515281 w 2734265"/>
              <a:gd name="connsiteY79" fmla="*/ 1441595 h 1831779"/>
              <a:gd name="connsiteX80" fmla="*/ 527195 w 2734265"/>
              <a:gd name="connsiteY80" fmla="*/ 1477337 h 1831779"/>
              <a:gd name="connsiteX81" fmla="*/ 542087 w 2734265"/>
              <a:gd name="connsiteY81" fmla="*/ 1501165 h 1831779"/>
              <a:gd name="connsiteX82" fmla="*/ 568894 w 2734265"/>
              <a:gd name="connsiteY82" fmla="*/ 1510101 h 1831779"/>
              <a:gd name="connsiteX83" fmla="*/ 649313 w 2734265"/>
              <a:gd name="connsiteY83" fmla="*/ 1527972 h 1831779"/>
              <a:gd name="connsiteX84" fmla="*/ 711862 w 2734265"/>
              <a:gd name="connsiteY84" fmla="*/ 1524993 h 1831779"/>
              <a:gd name="connsiteX85" fmla="*/ 982906 w 2734265"/>
              <a:gd name="connsiteY85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509324 w 2734265"/>
              <a:gd name="connsiteY76" fmla="*/ 1316498 h 1831779"/>
              <a:gd name="connsiteX77" fmla="*/ 509324 w 2734265"/>
              <a:gd name="connsiteY77" fmla="*/ 1379047 h 1831779"/>
              <a:gd name="connsiteX78" fmla="*/ 515281 w 2734265"/>
              <a:gd name="connsiteY78" fmla="*/ 1441595 h 1831779"/>
              <a:gd name="connsiteX79" fmla="*/ 527195 w 2734265"/>
              <a:gd name="connsiteY79" fmla="*/ 1477337 h 1831779"/>
              <a:gd name="connsiteX80" fmla="*/ 542087 w 2734265"/>
              <a:gd name="connsiteY80" fmla="*/ 1501165 h 1831779"/>
              <a:gd name="connsiteX81" fmla="*/ 568894 w 2734265"/>
              <a:gd name="connsiteY81" fmla="*/ 1510101 h 1831779"/>
              <a:gd name="connsiteX82" fmla="*/ 649313 w 2734265"/>
              <a:gd name="connsiteY82" fmla="*/ 1527972 h 1831779"/>
              <a:gd name="connsiteX83" fmla="*/ 711862 w 2734265"/>
              <a:gd name="connsiteY83" fmla="*/ 1524993 h 1831779"/>
              <a:gd name="connsiteX84" fmla="*/ 982906 w 2734265"/>
              <a:gd name="connsiteY84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509324 w 2734265"/>
              <a:gd name="connsiteY75" fmla="*/ 1316498 h 1831779"/>
              <a:gd name="connsiteX76" fmla="*/ 509324 w 2734265"/>
              <a:gd name="connsiteY76" fmla="*/ 1379047 h 1831779"/>
              <a:gd name="connsiteX77" fmla="*/ 515281 w 2734265"/>
              <a:gd name="connsiteY77" fmla="*/ 1441595 h 1831779"/>
              <a:gd name="connsiteX78" fmla="*/ 527195 w 2734265"/>
              <a:gd name="connsiteY78" fmla="*/ 1477337 h 1831779"/>
              <a:gd name="connsiteX79" fmla="*/ 542087 w 2734265"/>
              <a:gd name="connsiteY79" fmla="*/ 1501165 h 1831779"/>
              <a:gd name="connsiteX80" fmla="*/ 568894 w 2734265"/>
              <a:gd name="connsiteY80" fmla="*/ 1510101 h 1831779"/>
              <a:gd name="connsiteX81" fmla="*/ 649313 w 2734265"/>
              <a:gd name="connsiteY81" fmla="*/ 1527972 h 1831779"/>
              <a:gd name="connsiteX82" fmla="*/ 711862 w 2734265"/>
              <a:gd name="connsiteY82" fmla="*/ 1524993 h 1831779"/>
              <a:gd name="connsiteX83" fmla="*/ 982906 w 2734265"/>
              <a:gd name="connsiteY83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509324 w 2734265"/>
              <a:gd name="connsiteY74" fmla="*/ 1316498 h 1831779"/>
              <a:gd name="connsiteX75" fmla="*/ 509324 w 2734265"/>
              <a:gd name="connsiteY75" fmla="*/ 1379047 h 1831779"/>
              <a:gd name="connsiteX76" fmla="*/ 515281 w 2734265"/>
              <a:gd name="connsiteY76" fmla="*/ 1441595 h 1831779"/>
              <a:gd name="connsiteX77" fmla="*/ 527195 w 2734265"/>
              <a:gd name="connsiteY77" fmla="*/ 1477337 h 1831779"/>
              <a:gd name="connsiteX78" fmla="*/ 542087 w 2734265"/>
              <a:gd name="connsiteY78" fmla="*/ 1501165 h 1831779"/>
              <a:gd name="connsiteX79" fmla="*/ 568894 w 2734265"/>
              <a:gd name="connsiteY79" fmla="*/ 1510101 h 1831779"/>
              <a:gd name="connsiteX80" fmla="*/ 649313 w 2734265"/>
              <a:gd name="connsiteY80" fmla="*/ 1527972 h 1831779"/>
              <a:gd name="connsiteX81" fmla="*/ 711862 w 2734265"/>
              <a:gd name="connsiteY81" fmla="*/ 1524993 h 1831779"/>
              <a:gd name="connsiteX82" fmla="*/ 982906 w 2734265"/>
              <a:gd name="connsiteY82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509324 w 2734265"/>
              <a:gd name="connsiteY73" fmla="*/ 1316498 h 1831779"/>
              <a:gd name="connsiteX74" fmla="*/ 509324 w 2734265"/>
              <a:gd name="connsiteY74" fmla="*/ 1379047 h 1831779"/>
              <a:gd name="connsiteX75" fmla="*/ 515281 w 2734265"/>
              <a:gd name="connsiteY75" fmla="*/ 1441595 h 1831779"/>
              <a:gd name="connsiteX76" fmla="*/ 527195 w 2734265"/>
              <a:gd name="connsiteY76" fmla="*/ 1477337 h 1831779"/>
              <a:gd name="connsiteX77" fmla="*/ 542087 w 2734265"/>
              <a:gd name="connsiteY77" fmla="*/ 1501165 h 1831779"/>
              <a:gd name="connsiteX78" fmla="*/ 568894 w 2734265"/>
              <a:gd name="connsiteY78" fmla="*/ 1510101 h 1831779"/>
              <a:gd name="connsiteX79" fmla="*/ 649313 w 2734265"/>
              <a:gd name="connsiteY79" fmla="*/ 1527972 h 1831779"/>
              <a:gd name="connsiteX80" fmla="*/ 711862 w 2734265"/>
              <a:gd name="connsiteY80" fmla="*/ 1524993 h 1831779"/>
              <a:gd name="connsiteX81" fmla="*/ 982906 w 2734265"/>
              <a:gd name="connsiteY81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509324 w 2734265"/>
              <a:gd name="connsiteY72" fmla="*/ 1316498 h 1831779"/>
              <a:gd name="connsiteX73" fmla="*/ 509324 w 2734265"/>
              <a:gd name="connsiteY73" fmla="*/ 1379047 h 1831779"/>
              <a:gd name="connsiteX74" fmla="*/ 515281 w 2734265"/>
              <a:gd name="connsiteY74" fmla="*/ 1441595 h 1831779"/>
              <a:gd name="connsiteX75" fmla="*/ 527195 w 2734265"/>
              <a:gd name="connsiteY75" fmla="*/ 1477337 h 1831779"/>
              <a:gd name="connsiteX76" fmla="*/ 542087 w 2734265"/>
              <a:gd name="connsiteY76" fmla="*/ 1501165 h 1831779"/>
              <a:gd name="connsiteX77" fmla="*/ 568894 w 2734265"/>
              <a:gd name="connsiteY77" fmla="*/ 1510101 h 1831779"/>
              <a:gd name="connsiteX78" fmla="*/ 649313 w 2734265"/>
              <a:gd name="connsiteY78" fmla="*/ 1527972 h 1831779"/>
              <a:gd name="connsiteX79" fmla="*/ 711862 w 2734265"/>
              <a:gd name="connsiteY79" fmla="*/ 1524993 h 1831779"/>
              <a:gd name="connsiteX80" fmla="*/ 982906 w 2734265"/>
              <a:gd name="connsiteY80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509324 w 2734265"/>
              <a:gd name="connsiteY71" fmla="*/ 1316498 h 1831779"/>
              <a:gd name="connsiteX72" fmla="*/ 509324 w 2734265"/>
              <a:gd name="connsiteY72" fmla="*/ 1379047 h 1831779"/>
              <a:gd name="connsiteX73" fmla="*/ 515281 w 2734265"/>
              <a:gd name="connsiteY73" fmla="*/ 1441595 h 1831779"/>
              <a:gd name="connsiteX74" fmla="*/ 527195 w 2734265"/>
              <a:gd name="connsiteY74" fmla="*/ 1477337 h 1831779"/>
              <a:gd name="connsiteX75" fmla="*/ 542087 w 2734265"/>
              <a:gd name="connsiteY75" fmla="*/ 1501165 h 1831779"/>
              <a:gd name="connsiteX76" fmla="*/ 568894 w 2734265"/>
              <a:gd name="connsiteY76" fmla="*/ 1510101 h 1831779"/>
              <a:gd name="connsiteX77" fmla="*/ 649313 w 2734265"/>
              <a:gd name="connsiteY77" fmla="*/ 1527972 h 1831779"/>
              <a:gd name="connsiteX78" fmla="*/ 711862 w 2734265"/>
              <a:gd name="connsiteY78" fmla="*/ 1524993 h 1831779"/>
              <a:gd name="connsiteX79" fmla="*/ 982906 w 2734265"/>
              <a:gd name="connsiteY79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509324 w 2734265"/>
              <a:gd name="connsiteY70" fmla="*/ 1316498 h 1831779"/>
              <a:gd name="connsiteX71" fmla="*/ 509324 w 2734265"/>
              <a:gd name="connsiteY71" fmla="*/ 1379047 h 1831779"/>
              <a:gd name="connsiteX72" fmla="*/ 515281 w 2734265"/>
              <a:gd name="connsiteY72" fmla="*/ 1441595 h 1831779"/>
              <a:gd name="connsiteX73" fmla="*/ 527195 w 2734265"/>
              <a:gd name="connsiteY73" fmla="*/ 1477337 h 1831779"/>
              <a:gd name="connsiteX74" fmla="*/ 542087 w 2734265"/>
              <a:gd name="connsiteY74" fmla="*/ 1501165 h 1831779"/>
              <a:gd name="connsiteX75" fmla="*/ 568894 w 2734265"/>
              <a:gd name="connsiteY75" fmla="*/ 1510101 h 1831779"/>
              <a:gd name="connsiteX76" fmla="*/ 649313 w 2734265"/>
              <a:gd name="connsiteY76" fmla="*/ 1527972 h 1831779"/>
              <a:gd name="connsiteX77" fmla="*/ 711862 w 2734265"/>
              <a:gd name="connsiteY77" fmla="*/ 1524993 h 1831779"/>
              <a:gd name="connsiteX78" fmla="*/ 982906 w 2734265"/>
              <a:gd name="connsiteY78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509324 w 2734265"/>
              <a:gd name="connsiteY70" fmla="*/ 1379047 h 1831779"/>
              <a:gd name="connsiteX71" fmla="*/ 515281 w 2734265"/>
              <a:gd name="connsiteY71" fmla="*/ 1441595 h 1831779"/>
              <a:gd name="connsiteX72" fmla="*/ 527195 w 2734265"/>
              <a:gd name="connsiteY72" fmla="*/ 1477337 h 1831779"/>
              <a:gd name="connsiteX73" fmla="*/ 542087 w 2734265"/>
              <a:gd name="connsiteY73" fmla="*/ 1501165 h 1831779"/>
              <a:gd name="connsiteX74" fmla="*/ 568894 w 2734265"/>
              <a:gd name="connsiteY74" fmla="*/ 1510101 h 1831779"/>
              <a:gd name="connsiteX75" fmla="*/ 649313 w 2734265"/>
              <a:gd name="connsiteY75" fmla="*/ 1527972 h 1831779"/>
              <a:gd name="connsiteX76" fmla="*/ 711862 w 2734265"/>
              <a:gd name="connsiteY76" fmla="*/ 1524993 h 1831779"/>
              <a:gd name="connsiteX77" fmla="*/ 982906 w 2734265"/>
              <a:gd name="connsiteY77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515281 w 2734265"/>
              <a:gd name="connsiteY70" fmla="*/ 1441595 h 1831779"/>
              <a:gd name="connsiteX71" fmla="*/ 527195 w 2734265"/>
              <a:gd name="connsiteY71" fmla="*/ 1477337 h 1831779"/>
              <a:gd name="connsiteX72" fmla="*/ 542087 w 2734265"/>
              <a:gd name="connsiteY72" fmla="*/ 1501165 h 1831779"/>
              <a:gd name="connsiteX73" fmla="*/ 568894 w 2734265"/>
              <a:gd name="connsiteY73" fmla="*/ 1510101 h 1831779"/>
              <a:gd name="connsiteX74" fmla="*/ 649313 w 2734265"/>
              <a:gd name="connsiteY74" fmla="*/ 1527972 h 1831779"/>
              <a:gd name="connsiteX75" fmla="*/ 711862 w 2734265"/>
              <a:gd name="connsiteY75" fmla="*/ 1524993 h 1831779"/>
              <a:gd name="connsiteX76" fmla="*/ 982906 w 2734265"/>
              <a:gd name="connsiteY76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527195 w 2734265"/>
              <a:gd name="connsiteY70" fmla="*/ 1477337 h 1831779"/>
              <a:gd name="connsiteX71" fmla="*/ 542087 w 2734265"/>
              <a:gd name="connsiteY71" fmla="*/ 1501165 h 1831779"/>
              <a:gd name="connsiteX72" fmla="*/ 568894 w 2734265"/>
              <a:gd name="connsiteY72" fmla="*/ 1510101 h 1831779"/>
              <a:gd name="connsiteX73" fmla="*/ 649313 w 2734265"/>
              <a:gd name="connsiteY73" fmla="*/ 1527972 h 1831779"/>
              <a:gd name="connsiteX74" fmla="*/ 711862 w 2734265"/>
              <a:gd name="connsiteY74" fmla="*/ 1524993 h 1831779"/>
              <a:gd name="connsiteX75" fmla="*/ 982906 w 2734265"/>
              <a:gd name="connsiteY75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41007 w 2734265"/>
              <a:gd name="connsiteY69" fmla="*/ 1433715 h 1831779"/>
              <a:gd name="connsiteX70" fmla="*/ 62549 w 2734265"/>
              <a:gd name="connsiteY70" fmla="*/ 1420746 h 1831779"/>
              <a:gd name="connsiteX71" fmla="*/ 527195 w 2734265"/>
              <a:gd name="connsiteY71" fmla="*/ 1477337 h 1831779"/>
              <a:gd name="connsiteX72" fmla="*/ 542087 w 2734265"/>
              <a:gd name="connsiteY72" fmla="*/ 1501165 h 1831779"/>
              <a:gd name="connsiteX73" fmla="*/ 568894 w 2734265"/>
              <a:gd name="connsiteY73" fmla="*/ 1510101 h 1831779"/>
              <a:gd name="connsiteX74" fmla="*/ 649313 w 2734265"/>
              <a:gd name="connsiteY74" fmla="*/ 1527972 h 1831779"/>
              <a:gd name="connsiteX75" fmla="*/ 711862 w 2734265"/>
              <a:gd name="connsiteY75" fmla="*/ 1524993 h 1831779"/>
              <a:gd name="connsiteX76" fmla="*/ 982906 w 2734265"/>
              <a:gd name="connsiteY76" fmla="*/ 1527972 h 183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734265" h="1831779">
                <a:moveTo>
                  <a:pt x="982906" y="1527972"/>
                </a:moveTo>
                <a:lnTo>
                  <a:pt x="1224164" y="1524993"/>
                </a:lnTo>
                <a:lnTo>
                  <a:pt x="1492229" y="1527972"/>
                </a:lnTo>
                <a:lnTo>
                  <a:pt x="1736467" y="1527972"/>
                </a:lnTo>
                <a:lnTo>
                  <a:pt x="2052188" y="1524993"/>
                </a:lnTo>
                <a:lnTo>
                  <a:pt x="2326210" y="1524993"/>
                </a:lnTo>
                <a:lnTo>
                  <a:pt x="2382801" y="1524993"/>
                </a:lnTo>
                <a:lnTo>
                  <a:pt x="2424500" y="1522015"/>
                </a:lnTo>
                <a:lnTo>
                  <a:pt x="2451307" y="1510101"/>
                </a:lnTo>
                <a:lnTo>
                  <a:pt x="2472156" y="1492230"/>
                </a:lnTo>
                <a:lnTo>
                  <a:pt x="2484071" y="1468402"/>
                </a:lnTo>
                <a:lnTo>
                  <a:pt x="2493006" y="1444574"/>
                </a:lnTo>
                <a:cubicBezTo>
                  <a:pt x="2496051" y="1398906"/>
                  <a:pt x="2495985" y="1414822"/>
                  <a:pt x="2495985" y="1396918"/>
                </a:cubicBezTo>
                <a:lnTo>
                  <a:pt x="2475135" y="1301606"/>
                </a:lnTo>
                <a:lnTo>
                  <a:pt x="2415565" y="953121"/>
                </a:lnTo>
                <a:lnTo>
                  <a:pt x="2367909" y="682077"/>
                </a:lnTo>
                <a:lnTo>
                  <a:pt x="2320253" y="384227"/>
                </a:lnTo>
                <a:lnTo>
                  <a:pt x="2278554" y="95312"/>
                </a:lnTo>
                <a:lnTo>
                  <a:pt x="2272597" y="32764"/>
                </a:lnTo>
                <a:lnTo>
                  <a:pt x="2275575" y="17871"/>
                </a:lnTo>
                <a:lnTo>
                  <a:pt x="2326210" y="5957"/>
                </a:lnTo>
                <a:lnTo>
                  <a:pt x="2361952" y="0"/>
                </a:lnTo>
                <a:lnTo>
                  <a:pt x="2409608" y="2979"/>
                </a:lnTo>
                <a:lnTo>
                  <a:pt x="2427479" y="17871"/>
                </a:lnTo>
                <a:lnTo>
                  <a:pt x="2430457" y="98291"/>
                </a:lnTo>
                <a:lnTo>
                  <a:pt x="2436414" y="184667"/>
                </a:lnTo>
                <a:lnTo>
                  <a:pt x="2448328" y="282958"/>
                </a:lnTo>
                <a:lnTo>
                  <a:pt x="2466199" y="384227"/>
                </a:lnTo>
                <a:lnTo>
                  <a:pt x="2498963" y="539109"/>
                </a:lnTo>
                <a:lnTo>
                  <a:pt x="2537684" y="699948"/>
                </a:lnTo>
                <a:lnTo>
                  <a:pt x="2576404" y="869723"/>
                </a:lnTo>
                <a:lnTo>
                  <a:pt x="2615125" y="1036519"/>
                </a:lnTo>
                <a:lnTo>
                  <a:pt x="2656824" y="1236079"/>
                </a:lnTo>
                <a:lnTo>
                  <a:pt x="2689587" y="1385004"/>
                </a:lnTo>
                <a:lnTo>
                  <a:pt x="2695544" y="1417767"/>
                </a:lnTo>
                <a:lnTo>
                  <a:pt x="2710437" y="1450531"/>
                </a:lnTo>
                <a:lnTo>
                  <a:pt x="2725329" y="1492230"/>
                </a:lnTo>
                <a:lnTo>
                  <a:pt x="2734265" y="1530950"/>
                </a:lnTo>
                <a:lnTo>
                  <a:pt x="2734265" y="1563714"/>
                </a:lnTo>
                <a:lnTo>
                  <a:pt x="2722351" y="1590520"/>
                </a:lnTo>
                <a:lnTo>
                  <a:pt x="2630017" y="1697746"/>
                </a:lnTo>
                <a:lnTo>
                  <a:pt x="2525770" y="1807951"/>
                </a:lnTo>
                <a:lnTo>
                  <a:pt x="2504920" y="1822843"/>
                </a:lnTo>
                <a:lnTo>
                  <a:pt x="2490028" y="1828800"/>
                </a:lnTo>
                <a:lnTo>
                  <a:pt x="2478113" y="1828800"/>
                </a:lnTo>
                <a:lnTo>
                  <a:pt x="2466199" y="1831779"/>
                </a:lnTo>
                <a:lnTo>
                  <a:pt x="2454285" y="1828800"/>
                </a:lnTo>
                <a:lnTo>
                  <a:pt x="2418543" y="1816886"/>
                </a:lnTo>
                <a:lnTo>
                  <a:pt x="2388758" y="1801994"/>
                </a:lnTo>
                <a:lnTo>
                  <a:pt x="2353016" y="1781144"/>
                </a:lnTo>
                <a:lnTo>
                  <a:pt x="2338124" y="1772209"/>
                </a:lnTo>
                <a:lnTo>
                  <a:pt x="2260683" y="1775187"/>
                </a:lnTo>
                <a:lnTo>
                  <a:pt x="1828800" y="1772209"/>
                </a:lnTo>
                <a:lnTo>
                  <a:pt x="1453509" y="1772209"/>
                </a:lnTo>
                <a:lnTo>
                  <a:pt x="1250971" y="1772209"/>
                </a:lnTo>
                <a:lnTo>
                  <a:pt x="1191401" y="1775187"/>
                </a:lnTo>
                <a:lnTo>
                  <a:pt x="991841" y="1790080"/>
                </a:lnTo>
                <a:lnTo>
                  <a:pt x="708884" y="1807951"/>
                </a:lnTo>
                <a:lnTo>
                  <a:pt x="574851" y="1813908"/>
                </a:lnTo>
                <a:lnTo>
                  <a:pt x="527195" y="1816886"/>
                </a:lnTo>
                <a:lnTo>
                  <a:pt x="473582" y="1807951"/>
                </a:lnTo>
                <a:lnTo>
                  <a:pt x="375291" y="1778166"/>
                </a:lnTo>
                <a:lnTo>
                  <a:pt x="274022" y="1724553"/>
                </a:lnTo>
                <a:lnTo>
                  <a:pt x="107226" y="1620305"/>
                </a:lnTo>
                <a:lnTo>
                  <a:pt x="50635" y="1572649"/>
                </a:lnTo>
                <a:lnTo>
                  <a:pt x="17871" y="1530950"/>
                </a:lnTo>
                <a:lnTo>
                  <a:pt x="0" y="1483294"/>
                </a:lnTo>
                <a:lnTo>
                  <a:pt x="2979" y="1471380"/>
                </a:lnTo>
                <a:lnTo>
                  <a:pt x="17871" y="1447552"/>
                </a:lnTo>
                <a:lnTo>
                  <a:pt x="41007" y="1433715"/>
                </a:lnTo>
                <a:lnTo>
                  <a:pt x="62549" y="1420746"/>
                </a:lnTo>
                <a:lnTo>
                  <a:pt x="527195" y="1477337"/>
                </a:lnTo>
                <a:lnTo>
                  <a:pt x="542087" y="1501165"/>
                </a:lnTo>
                <a:lnTo>
                  <a:pt x="568894" y="1510101"/>
                </a:lnTo>
                <a:lnTo>
                  <a:pt x="649313" y="1527972"/>
                </a:lnTo>
                <a:lnTo>
                  <a:pt x="711862" y="1524993"/>
                </a:lnTo>
                <a:lnTo>
                  <a:pt x="982906" y="152797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B909090-D4C6-4CCE-B231-3B6DF6582338}"/>
              </a:ext>
            </a:extLst>
          </p:cNvPr>
          <p:cNvSpPr/>
          <p:nvPr/>
        </p:nvSpPr>
        <p:spPr>
          <a:xfrm rot="16200000">
            <a:off x="6119019" y="5584032"/>
            <a:ext cx="554038" cy="676275"/>
          </a:xfrm>
          <a:custGeom>
            <a:avLst/>
            <a:gdLst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12302 w 2734265"/>
              <a:gd name="connsiteY77" fmla="*/ 872701 h 1831779"/>
              <a:gd name="connsiteX78" fmla="*/ 527195 w 2734265"/>
              <a:gd name="connsiteY78" fmla="*/ 836959 h 1831779"/>
              <a:gd name="connsiteX79" fmla="*/ 527195 w 2734265"/>
              <a:gd name="connsiteY79" fmla="*/ 836959 h 1831779"/>
              <a:gd name="connsiteX80" fmla="*/ 551023 w 2734265"/>
              <a:gd name="connsiteY80" fmla="*/ 825045 h 1831779"/>
              <a:gd name="connsiteX81" fmla="*/ 556980 w 2734265"/>
              <a:gd name="connsiteY81" fmla="*/ 828024 h 1831779"/>
              <a:gd name="connsiteX82" fmla="*/ 565915 w 2734265"/>
              <a:gd name="connsiteY82" fmla="*/ 833981 h 1831779"/>
              <a:gd name="connsiteX83" fmla="*/ 571872 w 2734265"/>
              <a:gd name="connsiteY83" fmla="*/ 845895 h 1831779"/>
              <a:gd name="connsiteX84" fmla="*/ 568894 w 2734265"/>
              <a:gd name="connsiteY84" fmla="*/ 878658 h 1831779"/>
              <a:gd name="connsiteX85" fmla="*/ 524216 w 2734265"/>
              <a:gd name="connsiteY85" fmla="*/ 1224165 h 1831779"/>
              <a:gd name="connsiteX86" fmla="*/ 509324 w 2734265"/>
              <a:gd name="connsiteY86" fmla="*/ 1316498 h 1831779"/>
              <a:gd name="connsiteX87" fmla="*/ 509324 w 2734265"/>
              <a:gd name="connsiteY87" fmla="*/ 1379047 h 1831779"/>
              <a:gd name="connsiteX88" fmla="*/ 515281 w 2734265"/>
              <a:gd name="connsiteY88" fmla="*/ 1441595 h 1831779"/>
              <a:gd name="connsiteX89" fmla="*/ 527195 w 2734265"/>
              <a:gd name="connsiteY89" fmla="*/ 1477337 h 1831779"/>
              <a:gd name="connsiteX90" fmla="*/ 542087 w 2734265"/>
              <a:gd name="connsiteY90" fmla="*/ 1501165 h 1831779"/>
              <a:gd name="connsiteX91" fmla="*/ 568894 w 2734265"/>
              <a:gd name="connsiteY91" fmla="*/ 1510101 h 1831779"/>
              <a:gd name="connsiteX92" fmla="*/ 649313 w 2734265"/>
              <a:gd name="connsiteY92" fmla="*/ 1527972 h 1831779"/>
              <a:gd name="connsiteX93" fmla="*/ 711862 w 2734265"/>
              <a:gd name="connsiteY93" fmla="*/ 1524993 h 1831779"/>
              <a:gd name="connsiteX94" fmla="*/ 982906 w 2734265"/>
              <a:gd name="connsiteY94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326210 w 2734265"/>
              <a:gd name="connsiteY19" fmla="*/ 5957 h 1831779"/>
              <a:gd name="connsiteX20" fmla="*/ 2361952 w 2734265"/>
              <a:gd name="connsiteY20" fmla="*/ 0 h 1831779"/>
              <a:gd name="connsiteX21" fmla="*/ 2409608 w 2734265"/>
              <a:gd name="connsiteY21" fmla="*/ 2979 h 1831779"/>
              <a:gd name="connsiteX22" fmla="*/ 2427479 w 2734265"/>
              <a:gd name="connsiteY22" fmla="*/ 17871 h 1831779"/>
              <a:gd name="connsiteX23" fmla="*/ 2430457 w 2734265"/>
              <a:gd name="connsiteY23" fmla="*/ 98291 h 1831779"/>
              <a:gd name="connsiteX24" fmla="*/ 2436414 w 2734265"/>
              <a:gd name="connsiteY24" fmla="*/ 184667 h 1831779"/>
              <a:gd name="connsiteX25" fmla="*/ 2448328 w 2734265"/>
              <a:gd name="connsiteY25" fmla="*/ 282958 h 1831779"/>
              <a:gd name="connsiteX26" fmla="*/ 2466199 w 2734265"/>
              <a:gd name="connsiteY26" fmla="*/ 384227 h 1831779"/>
              <a:gd name="connsiteX27" fmla="*/ 2498963 w 2734265"/>
              <a:gd name="connsiteY27" fmla="*/ 539109 h 1831779"/>
              <a:gd name="connsiteX28" fmla="*/ 2537684 w 2734265"/>
              <a:gd name="connsiteY28" fmla="*/ 699948 h 1831779"/>
              <a:gd name="connsiteX29" fmla="*/ 2576404 w 2734265"/>
              <a:gd name="connsiteY29" fmla="*/ 869723 h 1831779"/>
              <a:gd name="connsiteX30" fmla="*/ 2615125 w 2734265"/>
              <a:gd name="connsiteY30" fmla="*/ 1036519 h 1831779"/>
              <a:gd name="connsiteX31" fmla="*/ 2656824 w 2734265"/>
              <a:gd name="connsiteY31" fmla="*/ 1236079 h 1831779"/>
              <a:gd name="connsiteX32" fmla="*/ 2689587 w 2734265"/>
              <a:gd name="connsiteY32" fmla="*/ 1385004 h 1831779"/>
              <a:gd name="connsiteX33" fmla="*/ 2695544 w 2734265"/>
              <a:gd name="connsiteY33" fmla="*/ 1417767 h 1831779"/>
              <a:gd name="connsiteX34" fmla="*/ 2710437 w 2734265"/>
              <a:gd name="connsiteY34" fmla="*/ 1450531 h 1831779"/>
              <a:gd name="connsiteX35" fmla="*/ 2725329 w 2734265"/>
              <a:gd name="connsiteY35" fmla="*/ 1492230 h 1831779"/>
              <a:gd name="connsiteX36" fmla="*/ 2734265 w 2734265"/>
              <a:gd name="connsiteY36" fmla="*/ 1530950 h 1831779"/>
              <a:gd name="connsiteX37" fmla="*/ 2734265 w 2734265"/>
              <a:gd name="connsiteY37" fmla="*/ 1563714 h 1831779"/>
              <a:gd name="connsiteX38" fmla="*/ 2722351 w 2734265"/>
              <a:gd name="connsiteY38" fmla="*/ 1590520 h 1831779"/>
              <a:gd name="connsiteX39" fmla="*/ 2630017 w 2734265"/>
              <a:gd name="connsiteY39" fmla="*/ 1697746 h 1831779"/>
              <a:gd name="connsiteX40" fmla="*/ 2525770 w 2734265"/>
              <a:gd name="connsiteY40" fmla="*/ 1807951 h 1831779"/>
              <a:gd name="connsiteX41" fmla="*/ 2504920 w 2734265"/>
              <a:gd name="connsiteY41" fmla="*/ 1822843 h 1831779"/>
              <a:gd name="connsiteX42" fmla="*/ 2490028 w 2734265"/>
              <a:gd name="connsiteY42" fmla="*/ 1828800 h 1831779"/>
              <a:gd name="connsiteX43" fmla="*/ 2478113 w 2734265"/>
              <a:gd name="connsiteY43" fmla="*/ 1828800 h 1831779"/>
              <a:gd name="connsiteX44" fmla="*/ 2466199 w 2734265"/>
              <a:gd name="connsiteY44" fmla="*/ 1831779 h 1831779"/>
              <a:gd name="connsiteX45" fmla="*/ 2454285 w 2734265"/>
              <a:gd name="connsiteY45" fmla="*/ 1828800 h 1831779"/>
              <a:gd name="connsiteX46" fmla="*/ 2418543 w 2734265"/>
              <a:gd name="connsiteY46" fmla="*/ 1816886 h 1831779"/>
              <a:gd name="connsiteX47" fmla="*/ 2388758 w 2734265"/>
              <a:gd name="connsiteY47" fmla="*/ 1801994 h 1831779"/>
              <a:gd name="connsiteX48" fmla="*/ 2353016 w 2734265"/>
              <a:gd name="connsiteY48" fmla="*/ 1781144 h 1831779"/>
              <a:gd name="connsiteX49" fmla="*/ 2338124 w 2734265"/>
              <a:gd name="connsiteY49" fmla="*/ 1772209 h 1831779"/>
              <a:gd name="connsiteX50" fmla="*/ 2260683 w 2734265"/>
              <a:gd name="connsiteY50" fmla="*/ 1775187 h 1831779"/>
              <a:gd name="connsiteX51" fmla="*/ 1828800 w 2734265"/>
              <a:gd name="connsiteY51" fmla="*/ 1772209 h 1831779"/>
              <a:gd name="connsiteX52" fmla="*/ 1453509 w 2734265"/>
              <a:gd name="connsiteY52" fmla="*/ 1772209 h 1831779"/>
              <a:gd name="connsiteX53" fmla="*/ 1250971 w 2734265"/>
              <a:gd name="connsiteY53" fmla="*/ 1772209 h 1831779"/>
              <a:gd name="connsiteX54" fmla="*/ 1191401 w 2734265"/>
              <a:gd name="connsiteY54" fmla="*/ 1775187 h 1831779"/>
              <a:gd name="connsiteX55" fmla="*/ 991841 w 2734265"/>
              <a:gd name="connsiteY55" fmla="*/ 1790080 h 1831779"/>
              <a:gd name="connsiteX56" fmla="*/ 708884 w 2734265"/>
              <a:gd name="connsiteY56" fmla="*/ 1807951 h 1831779"/>
              <a:gd name="connsiteX57" fmla="*/ 574851 w 2734265"/>
              <a:gd name="connsiteY57" fmla="*/ 1813908 h 1831779"/>
              <a:gd name="connsiteX58" fmla="*/ 527195 w 2734265"/>
              <a:gd name="connsiteY58" fmla="*/ 1816886 h 1831779"/>
              <a:gd name="connsiteX59" fmla="*/ 473582 w 2734265"/>
              <a:gd name="connsiteY59" fmla="*/ 1807951 h 1831779"/>
              <a:gd name="connsiteX60" fmla="*/ 375291 w 2734265"/>
              <a:gd name="connsiteY60" fmla="*/ 1778166 h 1831779"/>
              <a:gd name="connsiteX61" fmla="*/ 274022 w 2734265"/>
              <a:gd name="connsiteY61" fmla="*/ 1724553 h 1831779"/>
              <a:gd name="connsiteX62" fmla="*/ 107226 w 2734265"/>
              <a:gd name="connsiteY62" fmla="*/ 1620305 h 1831779"/>
              <a:gd name="connsiteX63" fmla="*/ 50635 w 2734265"/>
              <a:gd name="connsiteY63" fmla="*/ 1572649 h 1831779"/>
              <a:gd name="connsiteX64" fmla="*/ 17871 w 2734265"/>
              <a:gd name="connsiteY64" fmla="*/ 1530950 h 1831779"/>
              <a:gd name="connsiteX65" fmla="*/ 0 w 2734265"/>
              <a:gd name="connsiteY65" fmla="*/ 1483294 h 1831779"/>
              <a:gd name="connsiteX66" fmla="*/ 2979 w 2734265"/>
              <a:gd name="connsiteY66" fmla="*/ 1471380 h 1831779"/>
              <a:gd name="connsiteX67" fmla="*/ 17871 w 2734265"/>
              <a:gd name="connsiteY67" fmla="*/ 1447552 h 1831779"/>
              <a:gd name="connsiteX68" fmla="*/ 62549 w 2734265"/>
              <a:gd name="connsiteY68" fmla="*/ 1420746 h 1831779"/>
              <a:gd name="connsiteX69" fmla="*/ 154882 w 2734265"/>
              <a:gd name="connsiteY69" fmla="*/ 1361176 h 1831779"/>
              <a:gd name="connsiteX70" fmla="*/ 211474 w 2734265"/>
              <a:gd name="connsiteY70" fmla="*/ 1310541 h 1831779"/>
              <a:gd name="connsiteX71" fmla="*/ 262108 w 2734265"/>
              <a:gd name="connsiteY71" fmla="*/ 1259907 h 1831779"/>
              <a:gd name="connsiteX72" fmla="*/ 318700 w 2734265"/>
              <a:gd name="connsiteY72" fmla="*/ 1191401 h 1831779"/>
              <a:gd name="connsiteX73" fmla="*/ 369334 w 2734265"/>
              <a:gd name="connsiteY73" fmla="*/ 1131831 h 1831779"/>
              <a:gd name="connsiteX74" fmla="*/ 411033 w 2734265"/>
              <a:gd name="connsiteY74" fmla="*/ 1066304 h 1831779"/>
              <a:gd name="connsiteX75" fmla="*/ 455711 w 2734265"/>
              <a:gd name="connsiteY75" fmla="*/ 988863 h 1831779"/>
              <a:gd name="connsiteX76" fmla="*/ 512302 w 2734265"/>
              <a:gd name="connsiteY76" fmla="*/ 872701 h 1831779"/>
              <a:gd name="connsiteX77" fmla="*/ 527195 w 2734265"/>
              <a:gd name="connsiteY77" fmla="*/ 836959 h 1831779"/>
              <a:gd name="connsiteX78" fmla="*/ 527195 w 2734265"/>
              <a:gd name="connsiteY78" fmla="*/ 836959 h 1831779"/>
              <a:gd name="connsiteX79" fmla="*/ 551023 w 2734265"/>
              <a:gd name="connsiteY79" fmla="*/ 825045 h 1831779"/>
              <a:gd name="connsiteX80" fmla="*/ 556980 w 2734265"/>
              <a:gd name="connsiteY80" fmla="*/ 828024 h 1831779"/>
              <a:gd name="connsiteX81" fmla="*/ 565915 w 2734265"/>
              <a:gd name="connsiteY81" fmla="*/ 833981 h 1831779"/>
              <a:gd name="connsiteX82" fmla="*/ 571872 w 2734265"/>
              <a:gd name="connsiteY82" fmla="*/ 845895 h 1831779"/>
              <a:gd name="connsiteX83" fmla="*/ 568894 w 2734265"/>
              <a:gd name="connsiteY83" fmla="*/ 878658 h 1831779"/>
              <a:gd name="connsiteX84" fmla="*/ 524216 w 2734265"/>
              <a:gd name="connsiteY84" fmla="*/ 1224165 h 1831779"/>
              <a:gd name="connsiteX85" fmla="*/ 509324 w 2734265"/>
              <a:gd name="connsiteY85" fmla="*/ 1316498 h 1831779"/>
              <a:gd name="connsiteX86" fmla="*/ 509324 w 2734265"/>
              <a:gd name="connsiteY86" fmla="*/ 1379047 h 1831779"/>
              <a:gd name="connsiteX87" fmla="*/ 515281 w 2734265"/>
              <a:gd name="connsiteY87" fmla="*/ 1441595 h 1831779"/>
              <a:gd name="connsiteX88" fmla="*/ 527195 w 2734265"/>
              <a:gd name="connsiteY88" fmla="*/ 1477337 h 1831779"/>
              <a:gd name="connsiteX89" fmla="*/ 542087 w 2734265"/>
              <a:gd name="connsiteY89" fmla="*/ 1501165 h 1831779"/>
              <a:gd name="connsiteX90" fmla="*/ 568894 w 2734265"/>
              <a:gd name="connsiteY90" fmla="*/ 1510101 h 1831779"/>
              <a:gd name="connsiteX91" fmla="*/ 649313 w 2734265"/>
              <a:gd name="connsiteY91" fmla="*/ 1527972 h 1831779"/>
              <a:gd name="connsiteX92" fmla="*/ 711862 w 2734265"/>
              <a:gd name="connsiteY92" fmla="*/ 1524993 h 1831779"/>
              <a:gd name="connsiteX93" fmla="*/ 982906 w 2734265"/>
              <a:gd name="connsiteY93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326210 w 2734265"/>
              <a:gd name="connsiteY18" fmla="*/ 5957 h 1831779"/>
              <a:gd name="connsiteX19" fmla="*/ 2361952 w 2734265"/>
              <a:gd name="connsiteY19" fmla="*/ 0 h 1831779"/>
              <a:gd name="connsiteX20" fmla="*/ 2409608 w 2734265"/>
              <a:gd name="connsiteY20" fmla="*/ 2979 h 1831779"/>
              <a:gd name="connsiteX21" fmla="*/ 2427479 w 2734265"/>
              <a:gd name="connsiteY21" fmla="*/ 17871 h 1831779"/>
              <a:gd name="connsiteX22" fmla="*/ 2430457 w 2734265"/>
              <a:gd name="connsiteY22" fmla="*/ 98291 h 1831779"/>
              <a:gd name="connsiteX23" fmla="*/ 2436414 w 2734265"/>
              <a:gd name="connsiteY23" fmla="*/ 184667 h 1831779"/>
              <a:gd name="connsiteX24" fmla="*/ 2448328 w 2734265"/>
              <a:gd name="connsiteY24" fmla="*/ 282958 h 1831779"/>
              <a:gd name="connsiteX25" fmla="*/ 2466199 w 2734265"/>
              <a:gd name="connsiteY25" fmla="*/ 384227 h 1831779"/>
              <a:gd name="connsiteX26" fmla="*/ 2498963 w 2734265"/>
              <a:gd name="connsiteY26" fmla="*/ 539109 h 1831779"/>
              <a:gd name="connsiteX27" fmla="*/ 2537684 w 2734265"/>
              <a:gd name="connsiteY27" fmla="*/ 699948 h 1831779"/>
              <a:gd name="connsiteX28" fmla="*/ 2576404 w 2734265"/>
              <a:gd name="connsiteY28" fmla="*/ 869723 h 1831779"/>
              <a:gd name="connsiteX29" fmla="*/ 2615125 w 2734265"/>
              <a:gd name="connsiteY29" fmla="*/ 1036519 h 1831779"/>
              <a:gd name="connsiteX30" fmla="*/ 2656824 w 2734265"/>
              <a:gd name="connsiteY30" fmla="*/ 1236079 h 1831779"/>
              <a:gd name="connsiteX31" fmla="*/ 2689587 w 2734265"/>
              <a:gd name="connsiteY31" fmla="*/ 1385004 h 1831779"/>
              <a:gd name="connsiteX32" fmla="*/ 2695544 w 2734265"/>
              <a:gd name="connsiteY32" fmla="*/ 1417767 h 1831779"/>
              <a:gd name="connsiteX33" fmla="*/ 2710437 w 2734265"/>
              <a:gd name="connsiteY33" fmla="*/ 1450531 h 1831779"/>
              <a:gd name="connsiteX34" fmla="*/ 2725329 w 2734265"/>
              <a:gd name="connsiteY34" fmla="*/ 1492230 h 1831779"/>
              <a:gd name="connsiteX35" fmla="*/ 2734265 w 2734265"/>
              <a:gd name="connsiteY35" fmla="*/ 1530950 h 1831779"/>
              <a:gd name="connsiteX36" fmla="*/ 2734265 w 2734265"/>
              <a:gd name="connsiteY36" fmla="*/ 1563714 h 1831779"/>
              <a:gd name="connsiteX37" fmla="*/ 2722351 w 2734265"/>
              <a:gd name="connsiteY37" fmla="*/ 1590520 h 1831779"/>
              <a:gd name="connsiteX38" fmla="*/ 2630017 w 2734265"/>
              <a:gd name="connsiteY38" fmla="*/ 1697746 h 1831779"/>
              <a:gd name="connsiteX39" fmla="*/ 2525770 w 2734265"/>
              <a:gd name="connsiteY39" fmla="*/ 1807951 h 1831779"/>
              <a:gd name="connsiteX40" fmla="*/ 2504920 w 2734265"/>
              <a:gd name="connsiteY40" fmla="*/ 1822843 h 1831779"/>
              <a:gd name="connsiteX41" fmla="*/ 2490028 w 2734265"/>
              <a:gd name="connsiteY41" fmla="*/ 1828800 h 1831779"/>
              <a:gd name="connsiteX42" fmla="*/ 2478113 w 2734265"/>
              <a:gd name="connsiteY42" fmla="*/ 1828800 h 1831779"/>
              <a:gd name="connsiteX43" fmla="*/ 2466199 w 2734265"/>
              <a:gd name="connsiteY43" fmla="*/ 1831779 h 1831779"/>
              <a:gd name="connsiteX44" fmla="*/ 2454285 w 2734265"/>
              <a:gd name="connsiteY44" fmla="*/ 1828800 h 1831779"/>
              <a:gd name="connsiteX45" fmla="*/ 2418543 w 2734265"/>
              <a:gd name="connsiteY45" fmla="*/ 1816886 h 1831779"/>
              <a:gd name="connsiteX46" fmla="*/ 2388758 w 2734265"/>
              <a:gd name="connsiteY46" fmla="*/ 1801994 h 1831779"/>
              <a:gd name="connsiteX47" fmla="*/ 2353016 w 2734265"/>
              <a:gd name="connsiteY47" fmla="*/ 1781144 h 1831779"/>
              <a:gd name="connsiteX48" fmla="*/ 2338124 w 2734265"/>
              <a:gd name="connsiteY48" fmla="*/ 1772209 h 1831779"/>
              <a:gd name="connsiteX49" fmla="*/ 2260683 w 2734265"/>
              <a:gd name="connsiteY49" fmla="*/ 1775187 h 1831779"/>
              <a:gd name="connsiteX50" fmla="*/ 1828800 w 2734265"/>
              <a:gd name="connsiteY50" fmla="*/ 1772209 h 1831779"/>
              <a:gd name="connsiteX51" fmla="*/ 1453509 w 2734265"/>
              <a:gd name="connsiteY51" fmla="*/ 1772209 h 1831779"/>
              <a:gd name="connsiteX52" fmla="*/ 1250971 w 2734265"/>
              <a:gd name="connsiteY52" fmla="*/ 1772209 h 1831779"/>
              <a:gd name="connsiteX53" fmla="*/ 1191401 w 2734265"/>
              <a:gd name="connsiteY53" fmla="*/ 1775187 h 1831779"/>
              <a:gd name="connsiteX54" fmla="*/ 991841 w 2734265"/>
              <a:gd name="connsiteY54" fmla="*/ 1790080 h 1831779"/>
              <a:gd name="connsiteX55" fmla="*/ 708884 w 2734265"/>
              <a:gd name="connsiteY55" fmla="*/ 1807951 h 1831779"/>
              <a:gd name="connsiteX56" fmla="*/ 574851 w 2734265"/>
              <a:gd name="connsiteY56" fmla="*/ 1813908 h 1831779"/>
              <a:gd name="connsiteX57" fmla="*/ 527195 w 2734265"/>
              <a:gd name="connsiteY57" fmla="*/ 1816886 h 1831779"/>
              <a:gd name="connsiteX58" fmla="*/ 473582 w 2734265"/>
              <a:gd name="connsiteY58" fmla="*/ 1807951 h 1831779"/>
              <a:gd name="connsiteX59" fmla="*/ 375291 w 2734265"/>
              <a:gd name="connsiteY59" fmla="*/ 1778166 h 1831779"/>
              <a:gd name="connsiteX60" fmla="*/ 274022 w 2734265"/>
              <a:gd name="connsiteY60" fmla="*/ 1724553 h 1831779"/>
              <a:gd name="connsiteX61" fmla="*/ 107226 w 2734265"/>
              <a:gd name="connsiteY61" fmla="*/ 1620305 h 1831779"/>
              <a:gd name="connsiteX62" fmla="*/ 50635 w 2734265"/>
              <a:gd name="connsiteY62" fmla="*/ 1572649 h 1831779"/>
              <a:gd name="connsiteX63" fmla="*/ 17871 w 2734265"/>
              <a:gd name="connsiteY63" fmla="*/ 1530950 h 1831779"/>
              <a:gd name="connsiteX64" fmla="*/ 0 w 2734265"/>
              <a:gd name="connsiteY64" fmla="*/ 1483294 h 1831779"/>
              <a:gd name="connsiteX65" fmla="*/ 2979 w 2734265"/>
              <a:gd name="connsiteY65" fmla="*/ 1471380 h 1831779"/>
              <a:gd name="connsiteX66" fmla="*/ 17871 w 2734265"/>
              <a:gd name="connsiteY66" fmla="*/ 1447552 h 1831779"/>
              <a:gd name="connsiteX67" fmla="*/ 62549 w 2734265"/>
              <a:gd name="connsiteY67" fmla="*/ 1420746 h 1831779"/>
              <a:gd name="connsiteX68" fmla="*/ 154882 w 2734265"/>
              <a:gd name="connsiteY68" fmla="*/ 1361176 h 1831779"/>
              <a:gd name="connsiteX69" fmla="*/ 211474 w 2734265"/>
              <a:gd name="connsiteY69" fmla="*/ 1310541 h 1831779"/>
              <a:gd name="connsiteX70" fmla="*/ 262108 w 2734265"/>
              <a:gd name="connsiteY70" fmla="*/ 1259907 h 1831779"/>
              <a:gd name="connsiteX71" fmla="*/ 318700 w 2734265"/>
              <a:gd name="connsiteY71" fmla="*/ 1191401 h 1831779"/>
              <a:gd name="connsiteX72" fmla="*/ 369334 w 2734265"/>
              <a:gd name="connsiteY72" fmla="*/ 1131831 h 1831779"/>
              <a:gd name="connsiteX73" fmla="*/ 411033 w 2734265"/>
              <a:gd name="connsiteY73" fmla="*/ 1066304 h 1831779"/>
              <a:gd name="connsiteX74" fmla="*/ 455711 w 2734265"/>
              <a:gd name="connsiteY74" fmla="*/ 988863 h 1831779"/>
              <a:gd name="connsiteX75" fmla="*/ 512302 w 2734265"/>
              <a:gd name="connsiteY75" fmla="*/ 872701 h 1831779"/>
              <a:gd name="connsiteX76" fmla="*/ 527195 w 2734265"/>
              <a:gd name="connsiteY76" fmla="*/ 836959 h 1831779"/>
              <a:gd name="connsiteX77" fmla="*/ 527195 w 2734265"/>
              <a:gd name="connsiteY77" fmla="*/ 836959 h 1831779"/>
              <a:gd name="connsiteX78" fmla="*/ 551023 w 2734265"/>
              <a:gd name="connsiteY78" fmla="*/ 825045 h 1831779"/>
              <a:gd name="connsiteX79" fmla="*/ 556980 w 2734265"/>
              <a:gd name="connsiteY79" fmla="*/ 828024 h 1831779"/>
              <a:gd name="connsiteX80" fmla="*/ 565915 w 2734265"/>
              <a:gd name="connsiteY80" fmla="*/ 833981 h 1831779"/>
              <a:gd name="connsiteX81" fmla="*/ 571872 w 2734265"/>
              <a:gd name="connsiteY81" fmla="*/ 845895 h 1831779"/>
              <a:gd name="connsiteX82" fmla="*/ 568894 w 2734265"/>
              <a:gd name="connsiteY82" fmla="*/ 878658 h 1831779"/>
              <a:gd name="connsiteX83" fmla="*/ 524216 w 2734265"/>
              <a:gd name="connsiteY83" fmla="*/ 1224165 h 1831779"/>
              <a:gd name="connsiteX84" fmla="*/ 509324 w 2734265"/>
              <a:gd name="connsiteY84" fmla="*/ 1316498 h 1831779"/>
              <a:gd name="connsiteX85" fmla="*/ 509324 w 2734265"/>
              <a:gd name="connsiteY85" fmla="*/ 1379047 h 1831779"/>
              <a:gd name="connsiteX86" fmla="*/ 515281 w 2734265"/>
              <a:gd name="connsiteY86" fmla="*/ 1441595 h 1831779"/>
              <a:gd name="connsiteX87" fmla="*/ 527195 w 2734265"/>
              <a:gd name="connsiteY87" fmla="*/ 1477337 h 1831779"/>
              <a:gd name="connsiteX88" fmla="*/ 542087 w 2734265"/>
              <a:gd name="connsiteY88" fmla="*/ 1501165 h 1831779"/>
              <a:gd name="connsiteX89" fmla="*/ 568894 w 2734265"/>
              <a:gd name="connsiteY89" fmla="*/ 1510101 h 1831779"/>
              <a:gd name="connsiteX90" fmla="*/ 649313 w 2734265"/>
              <a:gd name="connsiteY90" fmla="*/ 1527972 h 1831779"/>
              <a:gd name="connsiteX91" fmla="*/ 711862 w 2734265"/>
              <a:gd name="connsiteY91" fmla="*/ 1524993 h 1831779"/>
              <a:gd name="connsiteX92" fmla="*/ 982906 w 2734265"/>
              <a:gd name="connsiteY92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361952 w 2734265"/>
              <a:gd name="connsiteY18" fmla="*/ 0 h 1831779"/>
              <a:gd name="connsiteX19" fmla="*/ 2409608 w 2734265"/>
              <a:gd name="connsiteY19" fmla="*/ 2979 h 1831779"/>
              <a:gd name="connsiteX20" fmla="*/ 2427479 w 2734265"/>
              <a:gd name="connsiteY20" fmla="*/ 17871 h 1831779"/>
              <a:gd name="connsiteX21" fmla="*/ 2430457 w 2734265"/>
              <a:gd name="connsiteY21" fmla="*/ 98291 h 1831779"/>
              <a:gd name="connsiteX22" fmla="*/ 2436414 w 2734265"/>
              <a:gd name="connsiteY22" fmla="*/ 184667 h 1831779"/>
              <a:gd name="connsiteX23" fmla="*/ 2448328 w 2734265"/>
              <a:gd name="connsiteY23" fmla="*/ 282958 h 1831779"/>
              <a:gd name="connsiteX24" fmla="*/ 2466199 w 2734265"/>
              <a:gd name="connsiteY24" fmla="*/ 384227 h 1831779"/>
              <a:gd name="connsiteX25" fmla="*/ 2498963 w 2734265"/>
              <a:gd name="connsiteY25" fmla="*/ 539109 h 1831779"/>
              <a:gd name="connsiteX26" fmla="*/ 2537684 w 2734265"/>
              <a:gd name="connsiteY26" fmla="*/ 699948 h 1831779"/>
              <a:gd name="connsiteX27" fmla="*/ 2576404 w 2734265"/>
              <a:gd name="connsiteY27" fmla="*/ 869723 h 1831779"/>
              <a:gd name="connsiteX28" fmla="*/ 2615125 w 2734265"/>
              <a:gd name="connsiteY28" fmla="*/ 1036519 h 1831779"/>
              <a:gd name="connsiteX29" fmla="*/ 2656824 w 2734265"/>
              <a:gd name="connsiteY29" fmla="*/ 1236079 h 1831779"/>
              <a:gd name="connsiteX30" fmla="*/ 2689587 w 2734265"/>
              <a:gd name="connsiteY30" fmla="*/ 1385004 h 1831779"/>
              <a:gd name="connsiteX31" fmla="*/ 2695544 w 2734265"/>
              <a:gd name="connsiteY31" fmla="*/ 1417767 h 1831779"/>
              <a:gd name="connsiteX32" fmla="*/ 2710437 w 2734265"/>
              <a:gd name="connsiteY32" fmla="*/ 1450531 h 1831779"/>
              <a:gd name="connsiteX33" fmla="*/ 2725329 w 2734265"/>
              <a:gd name="connsiteY33" fmla="*/ 1492230 h 1831779"/>
              <a:gd name="connsiteX34" fmla="*/ 2734265 w 2734265"/>
              <a:gd name="connsiteY34" fmla="*/ 1530950 h 1831779"/>
              <a:gd name="connsiteX35" fmla="*/ 2734265 w 2734265"/>
              <a:gd name="connsiteY35" fmla="*/ 1563714 h 1831779"/>
              <a:gd name="connsiteX36" fmla="*/ 2722351 w 2734265"/>
              <a:gd name="connsiteY36" fmla="*/ 1590520 h 1831779"/>
              <a:gd name="connsiteX37" fmla="*/ 2630017 w 2734265"/>
              <a:gd name="connsiteY37" fmla="*/ 1697746 h 1831779"/>
              <a:gd name="connsiteX38" fmla="*/ 2525770 w 2734265"/>
              <a:gd name="connsiteY38" fmla="*/ 1807951 h 1831779"/>
              <a:gd name="connsiteX39" fmla="*/ 2504920 w 2734265"/>
              <a:gd name="connsiteY39" fmla="*/ 1822843 h 1831779"/>
              <a:gd name="connsiteX40" fmla="*/ 2490028 w 2734265"/>
              <a:gd name="connsiteY40" fmla="*/ 1828800 h 1831779"/>
              <a:gd name="connsiteX41" fmla="*/ 2478113 w 2734265"/>
              <a:gd name="connsiteY41" fmla="*/ 1828800 h 1831779"/>
              <a:gd name="connsiteX42" fmla="*/ 2466199 w 2734265"/>
              <a:gd name="connsiteY42" fmla="*/ 1831779 h 1831779"/>
              <a:gd name="connsiteX43" fmla="*/ 2454285 w 2734265"/>
              <a:gd name="connsiteY43" fmla="*/ 1828800 h 1831779"/>
              <a:gd name="connsiteX44" fmla="*/ 2418543 w 2734265"/>
              <a:gd name="connsiteY44" fmla="*/ 1816886 h 1831779"/>
              <a:gd name="connsiteX45" fmla="*/ 2388758 w 2734265"/>
              <a:gd name="connsiteY45" fmla="*/ 1801994 h 1831779"/>
              <a:gd name="connsiteX46" fmla="*/ 2353016 w 2734265"/>
              <a:gd name="connsiteY46" fmla="*/ 1781144 h 1831779"/>
              <a:gd name="connsiteX47" fmla="*/ 2338124 w 2734265"/>
              <a:gd name="connsiteY47" fmla="*/ 1772209 h 1831779"/>
              <a:gd name="connsiteX48" fmla="*/ 2260683 w 2734265"/>
              <a:gd name="connsiteY48" fmla="*/ 1775187 h 1831779"/>
              <a:gd name="connsiteX49" fmla="*/ 1828800 w 2734265"/>
              <a:gd name="connsiteY49" fmla="*/ 1772209 h 1831779"/>
              <a:gd name="connsiteX50" fmla="*/ 1453509 w 2734265"/>
              <a:gd name="connsiteY50" fmla="*/ 1772209 h 1831779"/>
              <a:gd name="connsiteX51" fmla="*/ 1250971 w 2734265"/>
              <a:gd name="connsiteY51" fmla="*/ 1772209 h 1831779"/>
              <a:gd name="connsiteX52" fmla="*/ 1191401 w 2734265"/>
              <a:gd name="connsiteY52" fmla="*/ 1775187 h 1831779"/>
              <a:gd name="connsiteX53" fmla="*/ 991841 w 2734265"/>
              <a:gd name="connsiteY53" fmla="*/ 1790080 h 1831779"/>
              <a:gd name="connsiteX54" fmla="*/ 708884 w 2734265"/>
              <a:gd name="connsiteY54" fmla="*/ 1807951 h 1831779"/>
              <a:gd name="connsiteX55" fmla="*/ 574851 w 2734265"/>
              <a:gd name="connsiteY55" fmla="*/ 1813908 h 1831779"/>
              <a:gd name="connsiteX56" fmla="*/ 527195 w 2734265"/>
              <a:gd name="connsiteY56" fmla="*/ 1816886 h 1831779"/>
              <a:gd name="connsiteX57" fmla="*/ 473582 w 2734265"/>
              <a:gd name="connsiteY57" fmla="*/ 1807951 h 1831779"/>
              <a:gd name="connsiteX58" fmla="*/ 375291 w 2734265"/>
              <a:gd name="connsiteY58" fmla="*/ 1778166 h 1831779"/>
              <a:gd name="connsiteX59" fmla="*/ 274022 w 2734265"/>
              <a:gd name="connsiteY59" fmla="*/ 1724553 h 1831779"/>
              <a:gd name="connsiteX60" fmla="*/ 107226 w 2734265"/>
              <a:gd name="connsiteY60" fmla="*/ 1620305 h 1831779"/>
              <a:gd name="connsiteX61" fmla="*/ 50635 w 2734265"/>
              <a:gd name="connsiteY61" fmla="*/ 1572649 h 1831779"/>
              <a:gd name="connsiteX62" fmla="*/ 17871 w 2734265"/>
              <a:gd name="connsiteY62" fmla="*/ 1530950 h 1831779"/>
              <a:gd name="connsiteX63" fmla="*/ 0 w 2734265"/>
              <a:gd name="connsiteY63" fmla="*/ 1483294 h 1831779"/>
              <a:gd name="connsiteX64" fmla="*/ 2979 w 2734265"/>
              <a:gd name="connsiteY64" fmla="*/ 1471380 h 1831779"/>
              <a:gd name="connsiteX65" fmla="*/ 17871 w 2734265"/>
              <a:gd name="connsiteY65" fmla="*/ 1447552 h 1831779"/>
              <a:gd name="connsiteX66" fmla="*/ 62549 w 2734265"/>
              <a:gd name="connsiteY66" fmla="*/ 1420746 h 1831779"/>
              <a:gd name="connsiteX67" fmla="*/ 154882 w 2734265"/>
              <a:gd name="connsiteY67" fmla="*/ 1361176 h 1831779"/>
              <a:gd name="connsiteX68" fmla="*/ 211474 w 2734265"/>
              <a:gd name="connsiteY68" fmla="*/ 1310541 h 1831779"/>
              <a:gd name="connsiteX69" fmla="*/ 262108 w 2734265"/>
              <a:gd name="connsiteY69" fmla="*/ 1259907 h 1831779"/>
              <a:gd name="connsiteX70" fmla="*/ 318700 w 2734265"/>
              <a:gd name="connsiteY70" fmla="*/ 1191401 h 1831779"/>
              <a:gd name="connsiteX71" fmla="*/ 369334 w 2734265"/>
              <a:gd name="connsiteY71" fmla="*/ 1131831 h 1831779"/>
              <a:gd name="connsiteX72" fmla="*/ 411033 w 2734265"/>
              <a:gd name="connsiteY72" fmla="*/ 1066304 h 1831779"/>
              <a:gd name="connsiteX73" fmla="*/ 455711 w 2734265"/>
              <a:gd name="connsiteY73" fmla="*/ 988863 h 1831779"/>
              <a:gd name="connsiteX74" fmla="*/ 512302 w 2734265"/>
              <a:gd name="connsiteY74" fmla="*/ 872701 h 1831779"/>
              <a:gd name="connsiteX75" fmla="*/ 527195 w 2734265"/>
              <a:gd name="connsiteY75" fmla="*/ 836959 h 1831779"/>
              <a:gd name="connsiteX76" fmla="*/ 527195 w 2734265"/>
              <a:gd name="connsiteY76" fmla="*/ 836959 h 1831779"/>
              <a:gd name="connsiteX77" fmla="*/ 551023 w 2734265"/>
              <a:gd name="connsiteY77" fmla="*/ 825045 h 1831779"/>
              <a:gd name="connsiteX78" fmla="*/ 556980 w 2734265"/>
              <a:gd name="connsiteY78" fmla="*/ 828024 h 1831779"/>
              <a:gd name="connsiteX79" fmla="*/ 565915 w 2734265"/>
              <a:gd name="connsiteY79" fmla="*/ 833981 h 1831779"/>
              <a:gd name="connsiteX80" fmla="*/ 571872 w 2734265"/>
              <a:gd name="connsiteY80" fmla="*/ 845895 h 1831779"/>
              <a:gd name="connsiteX81" fmla="*/ 568894 w 2734265"/>
              <a:gd name="connsiteY81" fmla="*/ 878658 h 1831779"/>
              <a:gd name="connsiteX82" fmla="*/ 524216 w 2734265"/>
              <a:gd name="connsiteY82" fmla="*/ 1224165 h 1831779"/>
              <a:gd name="connsiteX83" fmla="*/ 509324 w 2734265"/>
              <a:gd name="connsiteY83" fmla="*/ 1316498 h 1831779"/>
              <a:gd name="connsiteX84" fmla="*/ 509324 w 2734265"/>
              <a:gd name="connsiteY84" fmla="*/ 1379047 h 1831779"/>
              <a:gd name="connsiteX85" fmla="*/ 515281 w 2734265"/>
              <a:gd name="connsiteY85" fmla="*/ 1441595 h 1831779"/>
              <a:gd name="connsiteX86" fmla="*/ 527195 w 2734265"/>
              <a:gd name="connsiteY86" fmla="*/ 1477337 h 1831779"/>
              <a:gd name="connsiteX87" fmla="*/ 542087 w 2734265"/>
              <a:gd name="connsiteY87" fmla="*/ 1501165 h 1831779"/>
              <a:gd name="connsiteX88" fmla="*/ 568894 w 2734265"/>
              <a:gd name="connsiteY88" fmla="*/ 1510101 h 1831779"/>
              <a:gd name="connsiteX89" fmla="*/ 649313 w 2734265"/>
              <a:gd name="connsiteY89" fmla="*/ 1527972 h 1831779"/>
              <a:gd name="connsiteX90" fmla="*/ 711862 w 2734265"/>
              <a:gd name="connsiteY90" fmla="*/ 1524993 h 1831779"/>
              <a:gd name="connsiteX91" fmla="*/ 982906 w 2734265"/>
              <a:gd name="connsiteY91" fmla="*/ 1527972 h 1831779"/>
              <a:gd name="connsiteX0" fmla="*/ 982906 w 2734265"/>
              <a:gd name="connsiteY0" fmla="*/ 1524993 h 1828800"/>
              <a:gd name="connsiteX1" fmla="*/ 1224164 w 2734265"/>
              <a:gd name="connsiteY1" fmla="*/ 1522014 h 1828800"/>
              <a:gd name="connsiteX2" fmla="*/ 1492229 w 2734265"/>
              <a:gd name="connsiteY2" fmla="*/ 1524993 h 1828800"/>
              <a:gd name="connsiteX3" fmla="*/ 1736467 w 2734265"/>
              <a:gd name="connsiteY3" fmla="*/ 1524993 h 1828800"/>
              <a:gd name="connsiteX4" fmla="*/ 2052188 w 2734265"/>
              <a:gd name="connsiteY4" fmla="*/ 1522014 h 1828800"/>
              <a:gd name="connsiteX5" fmla="*/ 2326210 w 2734265"/>
              <a:gd name="connsiteY5" fmla="*/ 1522014 h 1828800"/>
              <a:gd name="connsiteX6" fmla="*/ 2382801 w 2734265"/>
              <a:gd name="connsiteY6" fmla="*/ 1522014 h 1828800"/>
              <a:gd name="connsiteX7" fmla="*/ 2424500 w 2734265"/>
              <a:gd name="connsiteY7" fmla="*/ 1519036 h 1828800"/>
              <a:gd name="connsiteX8" fmla="*/ 2451307 w 2734265"/>
              <a:gd name="connsiteY8" fmla="*/ 1507122 h 1828800"/>
              <a:gd name="connsiteX9" fmla="*/ 2472156 w 2734265"/>
              <a:gd name="connsiteY9" fmla="*/ 1489251 h 1828800"/>
              <a:gd name="connsiteX10" fmla="*/ 2484071 w 2734265"/>
              <a:gd name="connsiteY10" fmla="*/ 1465423 h 1828800"/>
              <a:gd name="connsiteX11" fmla="*/ 2493006 w 2734265"/>
              <a:gd name="connsiteY11" fmla="*/ 1441595 h 1828800"/>
              <a:gd name="connsiteX12" fmla="*/ 2495985 w 2734265"/>
              <a:gd name="connsiteY12" fmla="*/ 1393939 h 1828800"/>
              <a:gd name="connsiteX13" fmla="*/ 2475135 w 2734265"/>
              <a:gd name="connsiteY13" fmla="*/ 1298627 h 1828800"/>
              <a:gd name="connsiteX14" fmla="*/ 2415565 w 2734265"/>
              <a:gd name="connsiteY14" fmla="*/ 950142 h 1828800"/>
              <a:gd name="connsiteX15" fmla="*/ 2367909 w 2734265"/>
              <a:gd name="connsiteY15" fmla="*/ 679098 h 1828800"/>
              <a:gd name="connsiteX16" fmla="*/ 2320253 w 2734265"/>
              <a:gd name="connsiteY16" fmla="*/ 381248 h 1828800"/>
              <a:gd name="connsiteX17" fmla="*/ 2278554 w 2734265"/>
              <a:gd name="connsiteY17" fmla="*/ 92333 h 1828800"/>
              <a:gd name="connsiteX18" fmla="*/ 2409608 w 2734265"/>
              <a:gd name="connsiteY18" fmla="*/ 0 h 1828800"/>
              <a:gd name="connsiteX19" fmla="*/ 2427479 w 2734265"/>
              <a:gd name="connsiteY19" fmla="*/ 14892 h 1828800"/>
              <a:gd name="connsiteX20" fmla="*/ 2430457 w 2734265"/>
              <a:gd name="connsiteY20" fmla="*/ 95312 h 1828800"/>
              <a:gd name="connsiteX21" fmla="*/ 2436414 w 2734265"/>
              <a:gd name="connsiteY21" fmla="*/ 181688 h 1828800"/>
              <a:gd name="connsiteX22" fmla="*/ 2448328 w 2734265"/>
              <a:gd name="connsiteY22" fmla="*/ 279979 h 1828800"/>
              <a:gd name="connsiteX23" fmla="*/ 2466199 w 2734265"/>
              <a:gd name="connsiteY23" fmla="*/ 381248 h 1828800"/>
              <a:gd name="connsiteX24" fmla="*/ 2498963 w 2734265"/>
              <a:gd name="connsiteY24" fmla="*/ 536130 h 1828800"/>
              <a:gd name="connsiteX25" fmla="*/ 2537684 w 2734265"/>
              <a:gd name="connsiteY25" fmla="*/ 696969 h 1828800"/>
              <a:gd name="connsiteX26" fmla="*/ 2576404 w 2734265"/>
              <a:gd name="connsiteY26" fmla="*/ 866744 h 1828800"/>
              <a:gd name="connsiteX27" fmla="*/ 2615125 w 2734265"/>
              <a:gd name="connsiteY27" fmla="*/ 1033540 h 1828800"/>
              <a:gd name="connsiteX28" fmla="*/ 2656824 w 2734265"/>
              <a:gd name="connsiteY28" fmla="*/ 1233100 h 1828800"/>
              <a:gd name="connsiteX29" fmla="*/ 2689587 w 2734265"/>
              <a:gd name="connsiteY29" fmla="*/ 1382025 h 1828800"/>
              <a:gd name="connsiteX30" fmla="*/ 2695544 w 2734265"/>
              <a:gd name="connsiteY30" fmla="*/ 1414788 h 1828800"/>
              <a:gd name="connsiteX31" fmla="*/ 2710437 w 2734265"/>
              <a:gd name="connsiteY31" fmla="*/ 1447552 h 1828800"/>
              <a:gd name="connsiteX32" fmla="*/ 2725329 w 2734265"/>
              <a:gd name="connsiteY32" fmla="*/ 1489251 h 1828800"/>
              <a:gd name="connsiteX33" fmla="*/ 2734265 w 2734265"/>
              <a:gd name="connsiteY33" fmla="*/ 1527971 h 1828800"/>
              <a:gd name="connsiteX34" fmla="*/ 2734265 w 2734265"/>
              <a:gd name="connsiteY34" fmla="*/ 1560735 h 1828800"/>
              <a:gd name="connsiteX35" fmla="*/ 2722351 w 2734265"/>
              <a:gd name="connsiteY35" fmla="*/ 1587541 h 1828800"/>
              <a:gd name="connsiteX36" fmla="*/ 2630017 w 2734265"/>
              <a:gd name="connsiteY36" fmla="*/ 1694767 h 1828800"/>
              <a:gd name="connsiteX37" fmla="*/ 2525770 w 2734265"/>
              <a:gd name="connsiteY37" fmla="*/ 1804972 h 1828800"/>
              <a:gd name="connsiteX38" fmla="*/ 2504920 w 2734265"/>
              <a:gd name="connsiteY38" fmla="*/ 1819864 h 1828800"/>
              <a:gd name="connsiteX39" fmla="*/ 2490028 w 2734265"/>
              <a:gd name="connsiteY39" fmla="*/ 1825821 h 1828800"/>
              <a:gd name="connsiteX40" fmla="*/ 2478113 w 2734265"/>
              <a:gd name="connsiteY40" fmla="*/ 1825821 h 1828800"/>
              <a:gd name="connsiteX41" fmla="*/ 2466199 w 2734265"/>
              <a:gd name="connsiteY41" fmla="*/ 1828800 h 1828800"/>
              <a:gd name="connsiteX42" fmla="*/ 2454285 w 2734265"/>
              <a:gd name="connsiteY42" fmla="*/ 1825821 h 1828800"/>
              <a:gd name="connsiteX43" fmla="*/ 2418543 w 2734265"/>
              <a:gd name="connsiteY43" fmla="*/ 1813907 h 1828800"/>
              <a:gd name="connsiteX44" fmla="*/ 2388758 w 2734265"/>
              <a:gd name="connsiteY44" fmla="*/ 1799015 h 1828800"/>
              <a:gd name="connsiteX45" fmla="*/ 2353016 w 2734265"/>
              <a:gd name="connsiteY45" fmla="*/ 1778165 h 1828800"/>
              <a:gd name="connsiteX46" fmla="*/ 2338124 w 2734265"/>
              <a:gd name="connsiteY46" fmla="*/ 1769230 h 1828800"/>
              <a:gd name="connsiteX47" fmla="*/ 2260683 w 2734265"/>
              <a:gd name="connsiteY47" fmla="*/ 1772208 h 1828800"/>
              <a:gd name="connsiteX48" fmla="*/ 1828800 w 2734265"/>
              <a:gd name="connsiteY48" fmla="*/ 1769230 h 1828800"/>
              <a:gd name="connsiteX49" fmla="*/ 1453509 w 2734265"/>
              <a:gd name="connsiteY49" fmla="*/ 1769230 h 1828800"/>
              <a:gd name="connsiteX50" fmla="*/ 1250971 w 2734265"/>
              <a:gd name="connsiteY50" fmla="*/ 1769230 h 1828800"/>
              <a:gd name="connsiteX51" fmla="*/ 1191401 w 2734265"/>
              <a:gd name="connsiteY51" fmla="*/ 1772208 h 1828800"/>
              <a:gd name="connsiteX52" fmla="*/ 991841 w 2734265"/>
              <a:gd name="connsiteY52" fmla="*/ 1787101 h 1828800"/>
              <a:gd name="connsiteX53" fmla="*/ 708884 w 2734265"/>
              <a:gd name="connsiteY53" fmla="*/ 1804972 h 1828800"/>
              <a:gd name="connsiteX54" fmla="*/ 574851 w 2734265"/>
              <a:gd name="connsiteY54" fmla="*/ 1810929 h 1828800"/>
              <a:gd name="connsiteX55" fmla="*/ 527195 w 2734265"/>
              <a:gd name="connsiteY55" fmla="*/ 1813907 h 1828800"/>
              <a:gd name="connsiteX56" fmla="*/ 473582 w 2734265"/>
              <a:gd name="connsiteY56" fmla="*/ 1804972 h 1828800"/>
              <a:gd name="connsiteX57" fmla="*/ 375291 w 2734265"/>
              <a:gd name="connsiteY57" fmla="*/ 1775187 h 1828800"/>
              <a:gd name="connsiteX58" fmla="*/ 274022 w 2734265"/>
              <a:gd name="connsiteY58" fmla="*/ 1721574 h 1828800"/>
              <a:gd name="connsiteX59" fmla="*/ 107226 w 2734265"/>
              <a:gd name="connsiteY59" fmla="*/ 1617326 h 1828800"/>
              <a:gd name="connsiteX60" fmla="*/ 50635 w 2734265"/>
              <a:gd name="connsiteY60" fmla="*/ 1569670 h 1828800"/>
              <a:gd name="connsiteX61" fmla="*/ 17871 w 2734265"/>
              <a:gd name="connsiteY61" fmla="*/ 1527971 h 1828800"/>
              <a:gd name="connsiteX62" fmla="*/ 0 w 2734265"/>
              <a:gd name="connsiteY62" fmla="*/ 1480315 h 1828800"/>
              <a:gd name="connsiteX63" fmla="*/ 2979 w 2734265"/>
              <a:gd name="connsiteY63" fmla="*/ 1468401 h 1828800"/>
              <a:gd name="connsiteX64" fmla="*/ 17871 w 2734265"/>
              <a:gd name="connsiteY64" fmla="*/ 1444573 h 1828800"/>
              <a:gd name="connsiteX65" fmla="*/ 62549 w 2734265"/>
              <a:gd name="connsiteY65" fmla="*/ 1417767 h 1828800"/>
              <a:gd name="connsiteX66" fmla="*/ 154882 w 2734265"/>
              <a:gd name="connsiteY66" fmla="*/ 1358197 h 1828800"/>
              <a:gd name="connsiteX67" fmla="*/ 211474 w 2734265"/>
              <a:gd name="connsiteY67" fmla="*/ 1307562 h 1828800"/>
              <a:gd name="connsiteX68" fmla="*/ 262108 w 2734265"/>
              <a:gd name="connsiteY68" fmla="*/ 1256928 h 1828800"/>
              <a:gd name="connsiteX69" fmla="*/ 318700 w 2734265"/>
              <a:gd name="connsiteY69" fmla="*/ 1188422 h 1828800"/>
              <a:gd name="connsiteX70" fmla="*/ 369334 w 2734265"/>
              <a:gd name="connsiteY70" fmla="*/ 1128852 h 1828800"/>
              <a:gd name="connsiteX71" fmla="*/ 411033 w 2734265"/>
              <a:gd name="connsiteY71" fmla="*/ 1063325 h 1828800"/>
              <a:gd name="connsiteX72" fmla="*/ 455711 w 2734265"/>
              <a:gd name="connsiteY72" fmla="*/ 985884 h 1828800"/>
              <a:gd name="connsiteX73" fmla="*/ 512302 w 2734265"/>
              <a:gd name="connsiteY73" fmla="*/ 869722 h 1828800"/>
              <a:gd name="connsiteX74" fmla="*/ 527195 w 2734265"/>
              <a:gd name="connsiteY74" fmla="*/ 833980 h 1828800"/>
              <a:gd name="connsiteX75" fmla="*/ 527195 w 2734265"/>
              <a:gd name="connsiteY75" fmla="*/ 833980 h 1828800"/>
              <a:gd name="connsiteX76" fmla="*/ 551023 w 2734265"/>
              <a:gd name="connsiteY76" fmla="*/ 822066 h 1828800"/>
              <a:gd name="connsiteX77" fmla="*/ 556980 w 2734265"/>
              <a:gd name="connsiteY77" fmla="*/ 825045 h 1828800"/>
              <a:gd name="connsiteX78" fmla="*/ 565915 w 2734265"/>
              <a:gd name="connsiteY78" fmla="*/ 831002 h 1828800"/>
              <a:gd name="connsiteX79" fmla="*/ 571872 w 2734265"/>
              <a:gd name="connsiteY79" fmla="*/ 842916 h 1828800"/>
              <a:gd name="connsiteX80" fmla="*/ 568894 w 2734265"/>
              <a:gd name="connsiteY80" fmla="*/ 875679 h 1828800"/>
              <a:gd name="connsiteX81" fmla="*/ 524216 w 2734265"/>
              <a:gd name="connsiteY81" fmla="*/ 1221186 h 1828800"/>
              <a:gd name="connsiteX82" fmla="*/ 509324 w 2734265"/>
              <a:gd name="connsiteY82" fmla="*/ 1313519 h 1828800"/>
              <a:gd name="connsiteX83" fmla="*/ 509324 w 2734265"/>
              <a:gd name="connsiteY83" fmla="*/ 1376068 h 1828800"/>
              <a:gd name="connsiteX84" fmla="*/ 515281 w 2734265"/>
              <a:gd name="connsiteY84" fmla="*/ 1438616 h 1828800"/>
              <a:gd name="connsiteX85" fmla="*/ 527195 w 2734265"/>
              <a:gd name="connsiteY85" fmla="*/ 1474358 h 1828800"/>
              <a:gd name="connsiteX86" fmla="*/ 542087 w 2734265"/>
              <a:gd name="connsiteY86" fmla="*/ 1498186 h 1828800"/>
              <a:gd name="connsiteX87" fmla="*/ 568894 w 2734265"/>
              <a:gd name="connsiteY87" fmla="*/ 1507122 h 1828800"/>
              <a:gd name="connsiteX88" fmla="*/ 649313 w 2734265"/>
              <a:gd name="connsiteY88" fmla="*/ 1524993 h 1828800"/>
              <a:gd name="connsiteX89" fmla="*/ 711862 w 2734265"/>
              <a:gd name="connsiteY89" fmla="*/ 1522014 h 1828800"/>
              <a:gd name="connsiteX90" fmla="*/ 982906 w 2734265"/>
              <a:gd name="connsiteY90" fmla="*/ 1524993 h 1828800"/>
              <a:gd name="connsiteX0" fmla="*/ 982906 w 2734265"/>
              <a:gd name="connsiteY0" fmla="*/ 1510101 h 1813908"/>
              <a:gd name="connsiteX1" fmla="*/ 1224164 w 2734265"/>
              <a:gd name="connsiteY1" fmla="*/ 1507122 h 1813908"/>
              <a:gd name="connsiteX2" fmla="*/ 1492229 w 2734265"/>
              <a:gd name="connsiteY2" fmla="*/ 1510101 h 1813908"/>
              <a:gd name="connsiteX3" fmla="*/ 1736467 w 2734265"/>
              <a:gd name="connsiteY3" fmla="*/ 1510101 h 1813908"/>
              <a:gd name="connsiteX4" fmla="*/ 2052188 w 2734265"/>
              <a:gd name="connsiteY4" fmla="*/ 1507122 h 1813908"/>
              <a:gd name="connsiteX5" fmla="*/ 2326210 w 2734265"/>
              <a:gd name="connsiteY5" fmla="*/ 1507122 h 1813908"/>
              <a:gd name="connsiteX6" fmla="*/ 2382801 w 2734265"/>
              <a:gd name="connsiteY6" fmla="*/ 1507122 h 1813908"/>
              <a:gd name="connsiteX7" fmla="*/ 2424500 w 2734265"/>
              <a:gd name="connsiteY7" fmla="*/ 1504144 h 1813908"/>
              <a:gd name="connsiteX8" fmla="*/ 2451307 w 2734265"/>
              <a:gd name="connsiteY8" fmla="*/ 1492230 h 1813908"/>
              <a:gd name="connsiteX9" fmla="*/ 2472156 w 2734265"/>
              <a:gd name="connsiteY9" fmla="*/ 1474359 h 1813908"/>
              <a:gd name="connsiteX10" fmla="*/ 2484071 w 2734265"/>
              <a:gd name="connsiteY10" fmla="*/ 1450531 h 1813908"/>
              <a:gd name="connsiteX11" fmla="*/ 2493006 w 2734265"/>
              <a:gd name="connsiteY11" fmla="*/ 1426703 h 1813908"/>
              <a:gd name="connsiteX12" fmla="*/ 2495985 w 2734265"/>
              <a:gd name="connsiteY12" fmla="*/ 1379047 h 1813908"/>
              <a:gd name="connsiteX13" fmla="*/ 2475135 w 2734265"/>
              <a:gd name="connsiteY13" fmla="*/ 1283735 h 1813908"/>
              <a:gd name="connsiteX14" fmla="*/ 2415565 w 2734265"/>
              <a:gd name="connsiteY14" fmla="*/ 935250 h 1813908"/>
              <a:gd name="connsiteX15" fmla="*/ 2367909 w 2734265"/>
              <a:gd name="connsiteY15" fmla="*/ 664206 h 1813908"/>
              <a:gd name="connsiteX16" fmla="*/ 2320253 w 2734265"/>
              <a:gd name="connsiteY16" fmla="*/ 366356 h 1813908"/>
              <a:gd name="connsiteX17" fmla="*/ 2278554 w 2734265"/>
              <a:gd name="connsiteY17" fmla="*/ 77441 h 1813908"/>
              <a:gd name="connsiteX18" fmla="*/ 2427479 w 2734265"/>
              <a:gd name="connsiteY18" fmla="*/ 0 h 1813908"/>
              <a:gd name="connsiteX19" fmla="*/ 2430457 w 2734265"/>
              <a:gd name="connsiteY19" fmla="*/ 80420 h 1813908"/>
              <a:gd name="connsiteX20" fmla="*/ 2436414 w 2734265"/>
              <a:gd name="connsiteY20" fmla="*/ 166796 h 1813908"/>
              <a:gd name="connsiteX21" fmla="*/ 2448328 w 2734265"/>
              <a:gd name="connsiteY21" fmla="*/ 265087 h 1813908"/>
              <a:gd name="connsiteX22" fmla="*/ 2466199 w 2734265"/>
              <a:gd name="connsiteY22" fmla="*/ 366356 h 1813908"/>
              <a:gd name="connsiteX23" fmla="*/ 2498963 w 2734265"/>
              <a:gd name="connsiteY23" fmla="*/ 521238 h 1813908"/>
              <a:gd name="connsiteX24" fmla="*/ 2537684 w 2734265"/>
              <a:gd name="connsiteY24" fmla="*/ 682077 h 1813908"/>
              <a:gd name="connsiteX25" fmla="*/ 2576404 w 2734265"/>
              <a:gd name="connsiteY25" fmla="*/ 851852 h 1813908"/>
              <a:gd name="connsiteX26" fmla="*/ 2615125 w 2734265"/>
              <a:gd name="connsiteY26" fmla="*/ 1018648 h 1813908"/>
              <a:gd name="connsiteX27" fmla="*/ 2656824 w 2734265"/>
              <a:gd name="connsiteY27" fmla="*/ 1218208 h 1813908"/>
              <a:gd name="connsiteX28" fmla="*/ 2689587 w 2734265"/>
              <a:gd name="connsiteY28" fmla="*/ 1367133 h 1813908"/>
              <a:gd name="connsiteX29" fmla="*/ 2695544 w 2734265"/>
              <a:gd name="connsiteY29" fmla="*/ 1399896 h 1813908"/>
              <a:gd name="connsiteX30" fmla="*/ 2710437 w 2734265"/>
              <a:gd name="connsiteY30" fmla="*/ 1432660 h 1813908"/>
              <a:gd name="connsiteX31" fmla="*/ 2725329 w 2734265"/>
              <a:gd name="connsiteY31" fmla="*/ 1474359 h 1813908"/>
              <a:gd name="connsiteX32" fmla="*/ 2734265 w 2734265"/>
              <a:gd name="connsiteY32" fmla="*/ 1513079 h 1813908"/>
              <a:gd name="connsiteX33" fmla="*/ 2734265 w 2734265"/>
              <a:gd name="connsiteY33" fmla="*/ 1545843 h 1813908"/>
              <a:gd name="connsiteX34" fmla="*/ 2722351 w 2734265"/>
              <a:gd name="connsiteY34" fmla="*/ 1572649 h 1813908"/>
              <a:gd name="connsiteX35" fmla="*/ 2630017 w 2734265"/>
              <a:gd name="connsiteY35" fmla="*/ 1679875 h 1813908"/>
              <a:gd name="connsiteX36" fmla="*/ 2525770 w 2734265"/>
              <a:gd name="connsiteY36" fmla="*/ 1790080 h 1813908"/>
              <a:gd name="connsiteX37" fmla="*/ 2504920 w 2734265"/>
              <a:gd name="connsiteY37" fmla="*/ 1804972 h 1813908"/>
              <a:gd name="connsiteX38" fmla="*/ 2490028 w 2734265"/>
              <a:gd name="connsiteY38" fmla="*/ 1810929 h 1813908"/>
              <a:gd name="connsiteX39" fmla="*/ 2478113 w 2734265"/>
              <a:gd name="connsiteY39" fmla="*/ 1810929 h 1813908"/>
              <a:gd name="connsiteX40" fmla="*/ 2466199 w 2734265"/>
              <a:gd name="connsiteY40" fmla="*/ 1813908 h 1813908"/>
              <a:gd name="connsiteX41" fmla="*/ 2454285 w 2734265"/>
              <a:gd name="connsiteY41" fmla="*/ 1810929 h 1813908"/>
              <a:gd name="connsiteX42" fmla="*/ 2418543 w 2734265"/>
              <a:gd name="connsiteY42" fmla="*/ 1799015 h 1813908"/>
              <a:gd name="connsiteX43" fmla="*/ 2388758 w 2734265"/>
              <a:gd name="connsiteY43" fmla="*/ 1784123 h 1813908"/>
              <a:gd name="connsiteX44" fmla="*/ 2353016 w 2734265"/>
              <a:gd name="connsiteY44" fmla="*/ 1763273 h 1813908"/>
              <a:gd name="connsiteX45" fmla="*/ 2338124 w 2734265"/>
              <a:gd name="connsiteY45" fmla="*/ 1754338 h 1813908"/>
              <a:gd name="connsiteX46" fmla="*/ 2260683 w 2734265"/>
              <a:gd name="connsiteY46" fmla="*/ 1757316 h 1813908"/>
              <a:gd name="connsiteX47" fmla="*/ 1828800 w 2734265"/>
              <a:gd name="connsiteY47" fmla="*/ 1754338 h 1813908"/>
              <a:gd name="connsiteX48" fmla="*/ 1453509 w 2734265"/>
              <a:gd name="connsiteY48" fmla="*/ 1754338 h 1813908"/>
              <a:gd name="connsiteX49" fmla="*/ 1250971 w 2734265"/>
              <a:gd name="connsiteY49" fmla="*/ 1754338 h 1813908"/>
              <a:gd name="connsiteX50" fmla="*/ 1191401 w 2734265"/>
              <a:gd name="connsiteY50" fmla="*/ 1757316 h 1813908"/>
              <a:gd name="connsiteX51" fmla="*/ 991841 w 2734265"/>
              <a:gd name="connsiteY51" fmla="*/ 1772209 h 1813908"/>
              <a:gd name="connsiteX52" fmla="*/ 708884 w 2734265"/>
              <a:gd name="connsiteY52" fmla="*/ 1790080 h 1813908"/>
              <a:gd name="connsiteX53" fmla="*/ 574851 w 2734265"/>
              <a:gd name="connsiteY53" fmla="*/ 1796037 h 1813908"/>
              <a:gd name="connsiteX54" fmla="*/ 527195 w 2734265"/>
              <a:gd name="connsiteY54" fmla="*/ 1799015 h 1813908"/>
              <a:gd name="connsiteX55" fmla="*/ 473582 w 2734265"/>
              <a:gd name="connsiteY55" fmla="*/ 1790080 h 1813908"/>
              <a:gd name="connsiteX56" fmla="*/ 375291 w 2734265"/>
              <a:gd name="connsiteY56" fmla="*/ 1760295 h 1813908"/>
              <a:gd name="connsiteX57" fmla="*/ 274022 w 2734265"/>
              <a:gd name="connsiteY57" fmla="*/ 1706682 h 1813908"/>
              <a:gd name="connsiteX58" fmla="*/ 107226 w 2734265"/>
              <a:gd name="connsiteY58" fmla="*/ 1602434 h 1813908"/>
              <a:gd name="connsiteX59" fmla="*/ 50635 w 2734265"/>
              <a:gd name="connsiteY59" fmla="*/ 1554778 h 1813908"/>
              <a:gd name="connsiteX60" fmla="*/ 17871 w 2734265"/>
              <a:gd name="connsiteY60" fmla="*/ 1513079 h 1813908"/>
              <a:gd name="connsiteX61" fmla="*/ 0 w 2734265"/>
              <a:gd name="connsiteY61" fmla="*/ 1465423 h 1813908"/>
              <a:gd name="connsiteX62" fmla="*/ 2979 w 2734265"/>
              <a:gd name="connsiteY62" fmla="*/ 1453509 h 1813908"/>
              <a:gd name="connsiteX63" fmla="*/ 17871 w 2734265"/>
              <a:gd name="connsiteY63" fmla="*/ 1429681 h 1813908"/>
              <a:gd name="connsiteX64" fmla="*/ 62549 w 2734265"/>
              <a:gd name="connsiteY64" fmla="*/ 1402875 h 1813908"/>
              <a:gd name="connsiteX65" fmla="*/ 154882 w 2734265"/>
              <a:gd name="connsiteY65" fmla="*/ 1343305 h 1813908"/>
              <a:gd name="connsiteX66" fmla="*/ 211474 w 2734265"/>
              <a:gd name="connsiteY66" fmla="*/ 1292670 h 1813908"/>
              <a:gd name="connsiteX67" fmla="*/ 262108 w 2734265"/>
              <a:gd name="connsiteY67" fmla="*/ 1242036 h 1813908"/>
              <a:gd name="connsiteX68" fmla="*/ 318700 w 2734265"/>
              <a:gd name="connsiteY68" fmla="*/ 1173530 h 1813908"/>
              <a:gd name="connsiteX69" fmla="*/ 369334 w 2734265"/>
              <a:gd name="connsiteY69" fmla="*/ 1113960 h 1813908"/>
              <a:gd name="connsiteX70" fmla="*/ 411033 w 2734265"/>
              <a:gd name="connsiteY70" fmla="*/ 1048433 h 1813908"/>
              <a:gd name="connsiteX71" fmla="*/ 455711 w 2734265"/>
              <a:gd name="connsiteY71" fmla="*/ 970992 h 1813908"/>
              <a:gd name="connsiteX72" fmla="*/ 512302 w 2734265"/>
              <a:gd name="connsiteY72" fmla="*/ 854830 h 1813908"/>
              <a:gd name="connsiteX73" fmla="*/ 527195 w 2734265"/>
              <a:gd name="connsiteY73" fmla="*/ 819088 h 1813908"/>
              <a:gd name="connsiteX74" fmla="*/ 527195 w 2734265"/>
              <a:gd name="connsiteY74" fmla="*/ 819088 h 1813908"/>
              <a:gd name="connsiteX75" fmla="*/ 551023 w 2734265"/>
              <a:gd name="connsiteY75" fmla="*/ 807174 h 1813908"/>
              <a:gd name="connsiteX76" fmla="*/ 556980 w 2734265"/>
              <a:gd name="connsiteY76" fmla="*/ 810153 h 1813908"/>
              <a:gd name="connsiteX77" fmla="*/ 565915 w 2734265"/>
              <a:gd name="connsiteY77" fmla="*/ 816110 h 1813908"/>
              <a:gd name="connsiteX78" fmla="*/ 571872 w 2734265"/>
              <a:gd name="connsiteY78" fmla="*/ 828024 h 1813908"/>
              <a:gd name="connsiteX79" fmla="*/ 568894 w 2734265"/>
              <a:gd name="connsiteY79" fmla="*/ 860787 h 1813908"/>
              <a:gd name="connsiteX80" fmla="*/ 524216 w 2734265"/>
              <a:gd name="connsiteY80" fmla="*/ 1206294 h 1813908"/>
              <a:gd name="connsiteX81" fmla="*/ 509324 w 2734265"/>
              <a:gd name="connsiteY81" fmla="*/ 1298627 h 1813908"/>
              <a:gd name="connsiteX82" fmla="*/ 509324 w 2734265"/>
              <a:gd name="connsiteY82" fmla="*/ 1361176 h 1813908"/>
              <a:gd name="connsiteX83" fmla="*/ 515281 w 2734265"/>
              <a:gd name="connsiteY83" fmla="*/ 1423724 h 1813908"/>
              <a:gd name="connsiteX84" fmla="*/ 527195 w 2734265"/>
              <a:gd name="connsiteY84" fmla="*/ 1459466 h 1813908"/>
              <a:gd name="connsiteX85" fmla="*/ 542087 w 2734265"/>
              <a:gd name="connsiteY85" fmla="*/ 1483294 h 1813908"/>
              <a:gd name="connsiteX86" fmla="*/ 568894 w 2734265"/>
              <a:gd name="connsiteY86" fmla="*/ 1492230 h 1813908"/>
              <a:gd name="connsiteX87" fmla="*/ 649313 w 2734265"/>
              <a:gd name="connsiteY87" fmla="*/ 1510101 h 1813908"/>
              <a:gd name="connsiteX88" fmla="*/ 711862 w 2734265"/>
              <a:gd name="connsiteY88" fmla="*/ 1507122 h 1813908"/>
              <a:gd name="connsiteX89" fmla="*/ 982906 w 2734265"/>
              <a:gd name="connsiteY89" fmla="*/ 1510101 h 1813908"/>
              <a:gd name="connsiteX0" fmla="*/ 982906 w 2734265"/>
              <a:gd name="connsiteY0" fmla="*/ 1432660 h 1736467"/>
              <a:gd name="connsiteX1" fmla="*/ 1224164 w 2734265"/>
              <a:gd name="connsiteY1" fmla="*/ 1429681 h 1736467"/>
              <a:gd name="connsiteX2" fmla="*/ 1492229 w 2734265"/>
              <a:gd name="connsiteY2" fmla="*/ 1432660 h 1736467"/>
              <a:gd name="connsiteX3" fmla="*/ 1736467 w 2734265"/>
              <a:gd name="connsiteY3" fmla="*/ 1432660 h 1736467"/>
              <a:gd name="connsiteX4" fmla="*/ 2052188 w 2734265"/>
              <a:gd name="connsiteY4" fmla="*/ 1429681 h 1736467"/>
              <a:gd name="connsiteX5" fmla="*/ 2326210 w 2734265"/>
              <a:gd name="connsiteY5" fmla="*/ 1429681 h 1736467"/>
              <a:gd name="connsiteX6" fmla="*/ 2382801 w 2734265"/>
              <a:gd name="connsiteY6" fmla="*/ 1429681 h 1736467"/>
              <a:gd name="connsiteX7" fmla="*/ 2424500 w 2734265"/>
              <a:gd name="connsiteY7" fmla="*/ 1426703 h 1736467"/>
              <a:gd name="connsiteX8" fmla="*/ 2451307 w 2734265"/>
              <a:gd name="connsiteY8" fmla="*/ 1414789 h 1736467"/>
              <a:gd name="connsiteX9" fmla="*/ 2472156 w 2734265"/>
              <a:gd name="connsiteY9" fmla="*/ 1396918 h 1736467"/>
              <a:gd name="connsiteX10" fmla="*/ 2484071 w 2734265"/>
              <a:gd name="connsiteY10" fmla="*/ 1373090 h 1736467"/>
              <a:gd name="connsiteX11" fmla="*/ 2493006 w 2734265"/>
              <a:gd name="connsiteY11" fmla="*/ 1349262 h 1736467"/>
              <a:gd name="connsiteX12" fmla="*/ 2495985 w 2734265"/>
              <a:gd name="connsiteY12" fmla="*/ 1301606 h 1736467"/>
              <a:gd name="connsiteX13" fmla="*/ 2475135 w 2734265"/>
              <a:gd name="connsiteY13" fmla="*/ 1206294 h 1736467"/>
              <a:gd name="connsiteX14" fmla="*/ 2415565 w 2734265"/>
              <a:gd name="connsiteY14" fmla="*/ 857809 h 1736467"/>
              <a:gd name="connsiteX15" fmla="*/ 2367909 w 2734265"/>
              <a:gd name="connsiteY15" fmla="*/ 586765 h 1736467"/>
              <a:gd name="connsiteX16" fmla="*/ 2320253 w 2734265"/>
              <a:gd name="connsiteY16" fmla="*/ 288915 h 1736467"/>
              <a:gd name="connsiteX17" fmla="*/ 2278554 w 2734265"/>
              <a:gd name="connsiteY17" fmla="*/ 0 h 1736467"/>
              <a:gd name="connsiteX18" fmla="*/ 2430457 w 2734265"/>
              <a:gd name="connsiteY18" fmla="*/ 2979 h 1736467"/>
              <a:gd name="connsiteX19" fmla="*/ 2436414 w 2734265"/>
              <a:gd name="connsiteY19" fmla="*/ 89355 h 1736467"/>
              <a:gd name="connsiteX20" fmla="*/ 2448328 w 2734265"/>
              <a:gd name="connsiteY20" fmla="*/ 187646 h 1736467"/>
              <a:gd name="connsiteX21" fmla="*/ 2466199 w 2734265"/>
              <a:gd name="connsiteY21" fmla="*/ 288915 h 1736467"/>
              <a:gd name="connsiteX22" fmla="*/ 2498963 w 2734265"/>
              <a:gd name="connsiteY22" fmla="*/ 443797 h 1736467"/>
              <a:gd name="connsiteX23" fmla="*/ 2537684 w 2734265"/>
              <a:gd name="connsiteY23" fmla="*/ 604636 h 1736467"/>
              <a:gd name="connsiteX24" fmla="*/ 2576404 w 2734265"/>
              <a:gd name="connsiteY24" fmla="*/ 774411 h 1736467"/>
              <a:gd name="connsiteX25" fmla="*/ 2615125 w 2734265"/>
              <a:gd name="connsiteY25" fmla="*/ 941207 h 1736467"/>
              <a:gd name="connsiteX26" fmla="*/ 2656824 w 2734265"/>
              <a:gd name="connsiteY26" fmla="*/ 1140767 h 1736467"/>
              <a:gd name="connsiteX27" fmla="*/ 2689587 w 2734265"/>
              <a:gd name="connsiteY27" fmla="*/ 1289692 h 1736467"/>
              <a:gd name="connsiteX28" fmla="*/ 2695544 w 2734265"/>
              <a:gd name="connsiteY28" fmla="*/ 1322455 h 1736467"/>
              <a:gd name="connsiteX29" fmla="*/ 2710437 w 2734265"/>
              <a:gd name="connsiteY29" fmla="*/ 1355219 h 1736467"/>
              <a:gd name="connsiteX30" fmla="*/ 2725329 w 2734265"/>
              <a:gd name="connsiteY30" fmla="*/ 1396918 h 1736467"/>
              <a:gd name="connsiteX31" fmla="*/ 2734265 w 2734265"/>
              <a:gd name="connsiteY31" fmla="*/ 1435638 h 1736467"/>
              <a:gd name="connsiteX32" fmla="*/ 2734265 w 2734265"/>
              <a:gd name="connsiteY32" fmla="*/ 1468402 h 1736467"/>
              <a:gd name="connsiteX33" fmla="*/ 2722351 w 2734265"/>
              <a:gd name="connsiteY33" fmla="*/ 1495208 h 1736467"/>
              <a:gd name="connsiteX34" fmla="*/ 2630017 w 2734265"/>
              <a:gd name="connsiteY34" fmla="*/ 1602434 h 1736467"/>
              <a:gd name="connsiteX35" fmla="*/ 2525770 w 2734265"/>
              <a:gd name="connsiteY35" fmla="*/ 1712639 h 1736467"/>
              <a:gd name="connsiteX36" fmla="*/ 2504920 w 2734265"/>
              <a:gd name="connsiteY36" fmla="*/ 1727531 h 1736467"/>
              <a:gd name="connsiteX37" fmla="*/ 2490028 w 2734265"/>
              <a:gd name="connsiteY37" fmla="*/ 1733488 h 1736467"/>
              <a:gd name="connsiteX38" fmla="*/ 2478113 w 2734265"/>
              <a:gd name="connsiteY38" fmla="*/ 1733488 h 1736467"/>
              <a:gd name="connsiteX39" fmla="*/ 2466199 w 2734265"/>
              <a:gd name="connsiteY39" fmla="*/ 1736467 h 1736467"/>
              <a:gd name="connsiteX40" fmla="*/ 2454285 w 2734265"/>
              <a:gd name="connsiteY40" fmla="*/ 1733488 h 1736467"/>
              <a:gd name="connsiteX41" fmla="*/ 2418543 w 2734265"/>
              <a:gd name="connsiteY41" fmla="*/ 1721574 h 1736467"/>
              <a:gd name="connsiteX42" fmla="*/ 2388758 w 2734265"/>
              <a:gd name="connsiteY42" fmla="*/ 1706682 h 1736467"/>
              <a:gd name="connsiteX43" fmla="*/ 2353016 w 2734265"/>
              <a:gd name="connsiteY43" fmla="*/ 1685832 h 1736467"/>
              <a:gd name="connsiteX44" fmla="*/ 2338124 w 2734265"/>
              <a:gd name="connsiteY44" fmla="*/ 1676897 h 1736467"/>
              <a:gd name="connsiteX45" fmla="*/ 2260683 w 2734265"/>
              <a:gd name="connsiteY45" fmla="*/ 1679875 h 1736467"/>
              <a:gd name="connsiteX46" fmla="*/ 1828800 w 2734265"/>
              <a:gd name="connsiteY46" fmla="*/ 1676897 h 1736467"/>
              <a:gd name="connsiteX47" fmla="*/ 1453509 w 2734265"/>
              <a:gd name="connsiteY47" fmla="*/ 1676897 h 1736467"/>
              <a:gd name="connsiteX48" fmla="*/ 1250971 w 2734265"/>
              <a:gd name="connsiteY48" fmla="*/ 1676897 h 1736467"/>
              <a:gd name="connsiteX49" fmla="*/ 1191401 w 2734265"/>
              <a:gd name="connsiteY49" fmla="*/ 1679875 h 1736467"/>
              <a:gd name="connsiteX50" fmla="*/ 991841 w 2734265"/>
              <a:gd name="connsiteY50" fmla="*/ 1694768 h 1736467"/>
              <a:gd name="connsiteX51" fmla="*/ 708884 w 2734265"/>
              <a:gd name="connsiteY51" fmla="*/ 1712639 h 1736467"/>
              <a:gd name="connsiteX52" fmla="*/ 574851 w 2734265"/>
              <a:gd name="connsiteY52" fmla="*/ 1718596 h 1736467"/>
              <a:gd name="connsiteX53" fmla="*/ 527195 w 2734265"/>
              <a:gd name="connsiteY53" fmla="*/ 1721574 h 1736467"/>
              <a:gd name="connsiteX54" fmla="*/ 473582 w 2734265"/>
              <a:gd name="connsiteY54" fmla="*/ 1712639 h 1736467"/>
              <a:gd name="connsiteX55" fmla="*/ 375291 w 2734265"/>
              <a:gd name="connsiteY55" fmla="*/ 1682854 h 1736467"/>
              <a:gd name="connsiteX56" fmla="*/ 274022 w 2734265"/>
              <a:gd name="connsiteY56" fmla="*/ 1629241 h 1736467"/>
              <a:gd name="connsiteX57" fmla="*/ 107226 w 2734265"/>
              <a:gd name="connsiteY57" fmla="*/ 1524993 h 1736467"/>
              <a:gd name="connsiteX58" fmla="*/ 50635 w 2734265"/>
              <a:gd name="connsiteY58" fmla="*/ 1477337 h 1736467"/>
              <a:gd name="connsiteX59" fmla="*/ 17871 w 2734265"/>
              <a:gd name="connsiteY59" fmla="*/ 1435638 h 1736467"/>
              <a:gd name="connsiteX60" fmla="*/ 0 w 2734265"/>
              <a:gd name="connsiteY60" fmla="*/ 1387982 h 1736467"/>
              <a:gd name="connsiteX61" fmla="*/ 2979 w 2734265"/>
              <a:gd name="connsiteY61" fmla="*/ 1376068 h 1736467"/>
              <a:gd name="connsiteX62" fmla="*/ 17871 w 2734265"/>
              <a:gd name="connsiteY62" fmla="*/ 1352240 h 1736467"/>
              <a:gd name="connsiteX63" fmla="*/ 62549 w 2734265"/>
              <a:gd name="connsiteY63" fmla="*/ 1325434 h 1736467"/>
              <a:gd name="connsiteX64" fmla="*/ 154882 w 2734265"/>
              <a:gd name="connsiteY64" fmla="*/ 1265864 h 1736467"/>
              <a:gd name="connsiteX65" fmla="*/ 211474 w 2734265"/>
              <a:gd name="connsiteY65" fmla="*/ 1215229 h 1736467"/>
              <a:gd name="connsiteX66" fmla="*/ 262108 w 2734265"/>
              <a:gd name="connsiteY66" fmla="*/ 1164595 h 1736467"/>
              <a:gd name="connsiteX67" fmla="*/ 318700 w 2734265"/>
              <a:gd name="connsiteY67" fmla="*/ 1096089 h 1736467"/>
              <a:gd name="connsiteX68" fmla="*/ 369334 w 2734265"/>
              <a:gd name="connsiteY68" fmla="*/ 1036519 h 1736467"/>
              <a:gd name="connsiteX69" fmla="*/ 411033 w 2734265"/>
              <a:gd name="connsiteY69" fmla="*/ 970992 h 1736467"/>
              <a:gd name="connsiteX70" fmla="*/ 455711 w 2734265"/>
              <a:gd name="connsiteY70" fmla="*/ 893551 h 1736467"/>
              <a:gd name="connsiteX71" fmla="*/ 512302 w 2734265"/>
              <a:gd name="connsiteY71" fmla="*/ 777389 h 1736467"/>
              <a:gd name="connsiteX72" fmla="*/ 527195 w 2734265"/>
              <a:gd name="connsiteY72" fmla="*/ 741647 h 1736467"/>
              <a:gd name="connsiteX73" fmla="*/ 527195 w 2734265"/>
              <a:gd name="connsiteY73" fmla="*/ 741647 h 1736467"/>
              <a:gd name="connsiteX74" fmla="*/ 551023 w 2734265"/>
              <a:gd name="connsiteY74" fmla="*/ 729733 h 1736467"/>
              <a:gd name="connsiteX75" fmla="*/ 556980 w 2734265"/>
              <a:gd name="connsiteY75" fmla="*/ 732712 h 1736467"/>
              <a:gd name="connsiteX76" fmla="*/ 565915 w 2734265"/>
              <a:gd name="connsiteY76" fmla="*/ 738669 h 1736467"/>
              <a:gd name="connsiteX77" fmla="*/ 571872 w 2734265"/>
              <a:gd name="connsiteY77" fmla="*/ 750583 h 1736467"/>
              <a:gd name="connsiteX78" fmla="*/ 568894 w 2734265"/>
              <a:gd name="connsiteY78" fmla="*/ 783346 h 1736467"/>
              <a:gd name="connsiteX79" fmla="*/ 524216 w 2734265"/>
              <a:gd name="connsiteY79" fmla="*/ 1128853 h 1736467"/>
              <a:gd name="connsiteX80" fmla="*/ 509324 w 2734265"/>
              <a:gd name="connsiteY80" fmla="*/ 1221186 h 1736467"/>
              <a:gd name="connsiteX81" fmla="*/ 509324 w 2734265"/>
              <a:gd name="connsiteY81" fmla="*/ 1283735 h 1736467"/>
              <a:gd name="connsiteX82" fmla="*/ 515281 w 2734265"/>
              <a:gd name="connsiteY82" fmla="*/ 1346283 h 1736467"/>
              <a:gd name="connsiteX83" fmla="*/ 527195 w 2734265"/>
              <a:gd name="connsiteY83" fmla="*/ 1382025 h 1736467"/>
              <a:gd name="connsiteX84" fmla="*/ 542087 w 2734265"/>
              <a:gd name="connsiteY84" fmla="*/ 1405853 h 1736467"/>
              <a:gd name="connsiteX85" fmla="*/ 568894 w 2734265"/>
              <a:gd name="connsiteY85" fmla="*/ 1414789 h 1736467"/>
              <a:gd name="connsiteX86" fmla="*/ 649313 w 2734265"/>
              <a:gd name="connsiteY86" fmla="*/ 1432660 h 1736467"/>
              <a:gd name="connsiteX87" fmla="*/ 711862 w 2734265"/>
              <a:gd name="connsiteY87" fmla="*/ 1429681 h 1736467"/>
              <a:gd name="connsiteX88" fmla="*/ 982906 w 2734265"/>
              <a:gd name="connsiteY88" fmla="*/ 1432660 h 1736467"/>
              <a:gd name="connsiteX0" fmla="*/ 982906 w 2734265"/>
              <a:gd name="connsiteY0" fmla="*/ 1432660 h 1736467"/>
              <a:gd name="connsiteX1" fmla="*/ 1224164 w 2734265"/>
              <a:gd name="connsiteY1" fmla="*/ 1429681 h 1736467"/>
              <a:gd name="connsiteX2" fmla="*/ 1492229 w 2734265"/>
              <a:gd name="connsiteY2" fmla="*/ 1432660 h 1736467"/>
              <a:gd name="connsiteX3" fmla="*/ 1736467 w 2734265"/>
              <a:gd name="connsiteY3" fmla="*/ 1432660 h 1736467"/>
              <a:gd name="connsiteX4" fmla="*/ 2052188 w 2734265"/>
              <a:gd name="connsiteY4" fmla="*/ 1429681 h 1736467"/>
              <a:gd name="connsiteX5" fmla="*/ 2326210 w 2734265"/>
              <a:gd name="connsiteY5" fmla="*/ 1429681 h 1736467"/>
              <a:gd name="connsiteX6" fmla="*/ 2382801 w 2734265"/>
              <a:gd name="connsiteY6" fmla="*/ 1429681 h 1736467"/>
              <a:gd name="connsiteX7" fmla="*/ 2424500 w 2734265"/>
              <a:gd name="connsiteY7" fmla="*/ 1426703 h 1736467"/>
              <a:gd name="connsiteX8" fmla="*/ 2451307 w 2734265"/>
              <a:gd name="connsiteY8" fmla="*/ 1414789 h 1736467"/>
              <a:gd name="connsiteX9" fmla="*/ 2472156 w 2734265"/>
              <a:gd name="connsiteY9" fmla="*/ 1396918 h 1736467"/>
              <a:gd name="connsiteX10" fmla="*/ 2484071 w 2734265"/>
              <a:gd name="connsiteY10" fmla="*/ 1373090 h 1736467"/>
              <a:gd name="connsiteX11" fmla="*/ 2493006 w 2734265"/>
              <a:gd name="connsiteY11" fmla="*/ 1349262 h 1736467"/>
              <a:gd name="connsiteX12" fmla="*/ 2495985 w 2734265"/>
              <a:gd name="connsiteY12" fmla="*/ 1301606 h 1736467"/>
              <a:gd name="connsiteX13" fmla="*/ 2475135 w 2734265"/>
              <a:gd name="connsiteY13" fmla="*/ 1206294 h 1736467"/>
              <a:gd name="connsiteX14" fmla="*/ 2415565 w 2734265"/>
              <a:gd name="connsiteY14" fmla="*/ 857809 h 1736467"/>
              <a:gd name="connsiteX15" fmla="*/ 2367909 w 2734265"/>
              <a:gd name="connsiteY15" fmla="*/ 586765 h 1736467"/>
              <a:gd name="connsiteX16" fmla="*/ 2320253 w 2734265"/>
              <a:gd name="connsiteY16" fmla="*/ 288915 h 1736467"/>
              <a:gd name="connsiteX17" fmla="*/ 2278554 w 2734265"/>
              <a:gd name="connsiteY17" fmla="*/ 0 h 1736467"/>
              <a:gd name="connsiteX18" fmla="*/ 2436414 w 2734265"/>
              <a:gd name="connsiteY18" fmla="*/ 89355 h 1736467"/>
              <a:gd name="connsiteX19" fmla="*/ 2448328 w 2734265"/>
              <a:gd name="connsiteY19" fmla="*/ 187646 h 1736467"/>
              <a:gd name="connsiteX20" fmla="*/ 2466199 w 2734265"/>
              <a:gd name="connsiteY20" fmla="*/ 288915 h 1736467"/>
              <a:gd name="connsiteX21" fmla="*/ 2498963 w 2734265"/>
              <a:gd name="connsiteY21" fmla="*/ 443797 h 1736467"/>
              <a:gd name="connsiteX22" fmla="*/ 2537684 w 2734265"/>
              <a:gd name="connsiteY22" fmla="*/ 604636 h 1736467"/>
              <a:gd name="connsiteX23" fmla="*/ 2576404 w 2734265"/>
              <a:gd name="connsiteY23" fmla="*/ 774411 h 1736467"/>
              <a:gd name="connsiteX24" fmla="*/ 2615125 w 2734265"/>
              <a:gd name="connsiteY24" fmla="*/ 941207 h 1736467"/>
              <a:gd name="connsiteX25" fmla="*/ 2656824 w 2734265"/>
              <a:gd name="connsiteY25" fmla="*/ 1140767 h 1736467"/>
              <a:gd name="connsiteX26" fmla="*/ 2689587 w 2734265"/>
              <a:gd name="connsiteY26" fmla="*/ 1289692 h 1736467"/>
              <a:gd name="connsiteX27" fmla="*/ 2695544 w 2734265"/>
              <a:gd name="connsiteY27" fmla="*/ 1322455 h 1736467"/>
              <a:gd name="connsiteX28" fmla="*/ 2710437 w 2734265"/>
              <a:gd name="connsiteY28" fmla="*/ 1355219 h 1736467"/>
              <a:gd name="connsiteX29" fmla="*/ 2725329 w 2734265"/>
              <a:gd name="connsiteY29" fmla="*/ 1396918 h 1736467"/>
              <a:gd name="connsiteX30" fmla="*/ 2734265 w 2734265"/>
              <a:gd name="connsiteY30" fmla="*/ 1435638 h 1736467"/>
              <a:gd name="connsiteX31" fmla="*/ 2734265 w 2734265"/>
              <a:gd name="connsiteY31" fmla="*/ 1468402 h 1736467"/>
              <a:gd name="connsiteX32" fmla="*/ 2722351 w 2734265"/>
              <a:gd name="connsiteY32" fmla="*/ 1495208 h 1736467"/>
              <a:gd name="connsiteX33" fmla="*/ 2630017 w 2734265"/>
              <a:gd name="connsiteY33" fmla="*/ 1602434 h 1736467"/>
              <a:gd name="connsiteX34" fmla="*/ 2525770 w 2734265"/>
              <a:gd name="connsiteY34" fmla="*/ 1712639 h 1736467"/>
              <a:gd name="connsiteX35" fmla="*/ 2504920 w 2734265"/>
              <a:gd name="connsiteY35" fmla="*/ 1727531 h 1736467"/>
              <a:gd name="connsiteX36" fmla="*/ 2490028 w 2734265"/>
              <a:gd name="connsiteY36" fmla="*/ 1733488 h 1736467"/>
              <a:gd name="connsiteX37" fmla="*/ 2478113 w 2734265"/>
              <a:gd name="connsiteY37" fmla="*/ 1733488 h 1736467"/>
              <a:gd name="connsiteX38" fmla="*/ 2466199 w 2734265"/>
              <a:gd name="connsiteY38" fmla="*/ 1736467 h 1736467"/>
              <a:gd name="connsiteX39" fmla="*/ 2454285 w 2734265"/>
              <a:gd name="connsiteY39" fmla="*/ 1733488 h 1736467"/>
              <a:gd name="connsiteX40" fmla="*/ 2418543 w 2734265"/>
              <a:gd name="connsiteY40" fmla="*/ 1721574 h 1736467"/>
              <a:gd name="connsiteX41" fmla="*/ 2388758 w 2734265"/>
              <a:gd name="connsiteY41" fmla="*/ 1706682 h 1736467"/>
              <a:gd name="connsiteX42" fmla="*/ 2353016 w 2734265"/>
              <a:gd name="connsiteY42" fmla="*/ 1685832 h 1736467"/>
              <a:gd name="connsiteX43" fmla="*/ 2338124 w 2734265"/>
              <a:gd name="connsiteY43" fmla="*/ 1676897 h 1736467"/>
              <a:gd name="connsiteX44" fmla="*/ 2260683 w 2734265"/>
              <a:gd name="connsiteY44" fmla="*/ 1679875 h 1736467"/>
              <a:gd name="connsiteX45" fmla="*/ 1828800 w 2734265"/>
              <a:gd name="connsiteY45" fmla="*/ 1676897 h 1736467"/>
              <a:gd name="connsiteX46" fmla="*/ 1453509 w 2734265"/>
              <a:gd name="connsiteY46" fmla="*/ 1676897 h 1736467"/>
              <a:gd name="connsiteX47" fmla="*/ 1250971 w 2734265"/>
              <a:gd name="connsiteY47" fmla="*/ 1676897 h 1736467"/>
              <a:gd name="connsiteX48" fmla="*/ 1191401 w 2734265"/>
              <a:gd name="connsiteY48" fmla="*/ 1679875 h 1736467"/>
              <a:gd name="connsiteX49" fmla="*/ 991841 w 2734265"/>
              <a:gd name="connsiteY49" fmla="*/ 1694768 h 1736467"/>
              <a:gd name="connsiteX50" fmla="*/ 708884 w 2734265"/>
              <a:gd name="connsiteY50" fmla="*/ 1712639 h 1736467"/>
              <a:gd name="connsiteX51" fmla="*/ 574851 w 2734265"/>
              <a:gd name="connsiteY51" fmla="*/ 1718596 h 1736467"/>
              <a:gd name="connsiteX52" fmla="*/ 527195 w 2734265"/>
              <a:gd name="connsiteY52" fmla="*/ 1721574 h 1736467"/>
              <a:gd name="connsiteX53" fmla="*/ 473582 w 2734265"/>
              <a:gd name="connsiteY53" fmla="*/ 1712639 h 1736467"/>
              <a:gd name="connsiteX54" fmla="*/ 375291 w 2734265"/>
              <a:gd name="connsiteY54" fmla="*/ 1682854 h 1736467"/>
              <a:gd name="connsiteX55" fmla="*/ 274022 w 2734265"/>
              <a:gd name="connsiteY55" fmla="*/ 1629241 h 1736467"/>
              <a:gd name="connsiteX56" fmla="*/ 107226 w 2734265"/>
              <a:gd name="connsiteY56" fmla="*/ 1524993 h 1736467"/>
              <a:gd name="connsiteX57" fmla="*/ 50635 w 2734265"/>
              <a:gd name="connsiteY57" fmla="*/ 1477337 h 1736467"/>
              <a:gd name="connsiteX58" fmla="*/ 17871 w 2734265"/>
              <a:gd name="connsiteY58" fmla="*/ 1435638 h 1736467"/>
              <a:gd name="connsiteX59" fmla="*/ 0 w 2734265"/>
              <a:gd name="connsiteY59" fmla="*/ 1387982 h 1736467"/>
              <a:gd name="connsiteX60" fmla="*/ 2979 w 2734265"/>
              <a:gd name="connsiteY60" fmla="*/ 1376068 h 1736467"/>
              <a:gd name="connsiteX61" fmla="*/ 17871 w 2734265"/>
              <a:gd name="connsiteY61" fmla="*/ 1352240 h 1736467"/>
              <a:gd name="connsiteX62" fmla="*/ 62549 w 2734265"/>
              <a:gd name="connsiteY62" fmla="*/ 1325434 h 1736467"/>
              <a:gd name="connsiteX63" fmla="*/ 154882 w 2734265"/>
              <a:gd name="connsiteY63" fmla="*/ 1265864 h 1736467"/>
              <a:gd name="connsiteX64" fmla="*/ 211474 w 2734265"/>
              <a:gd name="connsiteY64" fmla="*/ 1215229 h 1736467"/>
              <a:gd name="connsiteX65" fmla="*/ 262108 w 2734265"/>
              <a:gd name="connsiteY65" fmla="*/ 1164595 h 1736467"/>
              <a:gd name="connsiteX66" fmla="*/ 318700 w 2734265"/>
              <a:gd name="connsiteY66" fmla="*/ 1096089 h 1736467"/>
              <a:gd name="connsiteX67" fmla="*/ 369334 w 2734265"/>
              <a:gd name="connsiteY67" fmla="*/ 1036519 h 1736467"/>
              <a:gd name="connsiteX68" fmla="*/ 411033 w 2734265"/>
              <a:gd name="connsiteY68" fmla="*/ 970992 h 1736467"/>
              <a:gd name="connsiteX69" fmla="*/ 455711 w 2734265"/>
              <a:gd name="connsiteY69" fmla="*/ 893551 h 1736467"/>
              <a:gd name="connsiteX70" fmla="*/ 512302 w 2734265"/>
              <a:gd name="connsiteY70" fmla="*/ 777389 h 1736467"/>
              <a:gd name="connsiteX71" fmla="*/ 527195 w 2734265"/>
              <a:gd name="connsiteY71" fmla="*/ 741647 h 1736467"/>
              <a:gd name="connsiteX72" fmla="*/ 527195 w 2734265"/>
              <a:gd name="connsiteY72" fmla="*/ 741647 h 1736467"/>
              <a:gd name="connsiteX73" fmla="*/ 551023 w 2734265"/>
              <a:gd name="connsiteY73" fmla="*/ 729733 h 1736467"/>
              <a:gd name="connsiteX74" fmla="*/ 556980 w 2734265"/>
              <a:gd name="connsiteY74" fmla="*/ 732712 h 1736467"/>
              <a:gd name="connsiteX75" fmla="*/ 565915 w 2734265"/>
              <a:gd name="connsiteY75" fmla="*/ 738669 h 1736467"/>
              <a:gd name="connsiteX76" fmla="*/ 571872 w 2734265"/>
              <a:gd name="connsiteY76" fmla="*/ 750583 h 1736467"/>
              <a:gd name="connsiteX77" fmla="*/ 568894 w 2734265"/>
              <a:gd name="connsiteY77" fmla="*/ 783346 h 1736467"/>
              <a:gd name="connsiteX78" fmla="*/ 524216 w 2734265"/>
              <a:gd name="connsiteY78" fmla="*/ 1128853 h 1736467"/>
              <a:gd name="connsiteX79" fmla="*/ 509324 w 2734265"/>
              <a:gd name="connsiteY79" fmla="*/ 1221186 h 1736467"/>
              <a:gd name="connsiteX80" fmla="*/ 509324 w 2734265"/>
              <a:gd name="connsiteY80" fmla="*/ 1283735 h 1736467"/>
              <a:gd name="connsiteX81" fmla="*/ 515281 w 2734265"/>
              <a:gd name="connsiteY81" fmla="*/ 1346283 h 1736467"/>
              <a:gd name="connsiteX82" fmla="*/ 527195 w 2734265"/>
              <a:gd name="connsiteY82" fmla="*/ 1382025 h 1736467"/>
              <a:gd name="connsiteX83" fmla="*/ 542087 w 2734265"/>
              <a:gd name="connsiteY83" fmla="*/ 1405853 h 1736467"/>
              <a:gd name="connsiteX84" fmla="*/ 568894 w 2734265"/>
              <a:gd name="connsiteY84" fmla="*/ 1414789 h 1736467"/>
              <a:gd name="connsiteX85" fmla="*/ 649313 w 2734265"/>
              <a:gd name="connsiteY85" fmla="*/ 1432660 h 1736467"/>
              <a:gd name="connsiteX86" fmla="*/ 711862 w 2734265"/>
              <a:gd name="connsiteY86" fmla="*/ 1429681 h 1736467"/>
              <a:gd name="connsiteX87" fmla="*/ 982906 w 2734265"/>
              <a:gd name="connsiteY87" fmla="*/ 1432660 h 1736467"/>
              <a:gd name="connsiteX0" fmla="*/ 982906 w 2734265"/>
              <a:gd name="connsiteY0" fmla="*/ 1432660 h 1736467"/>
              <a:gd name="connsiteX1" fmla="*/ 1224164 w 2734265"/>
              <a:gd name="connsiteY1" fmla="*/ 1429681 h 1736467"/>
              <a:gd name="connsiteX2" fmla="*/ 1492229 w 2734265"/>
              <a:gd name="connsiteY2" fmla="*/ 1432660 h 1736467"/>
              <a:gd name="connsiteX3" fmla="*/ 1736467 w 2734265"/>
              <a:gd name="connsiteY3" fmla="*/ 1432660 h 1736467"/>
              <a:gd name="connsiteX4" fmla="*/ 2052188 w 2734265"/>
              <a:gd name="connsiteY4" fmla="*/ 1429681 h 1736467"/>
              <a:gd name="connsiteX5" fmla="*/ 2326210 w 2734265"/>
              <a:gd name="connsiteY5" fmla="*/ 1429681 h 1736467"/>
              <a:gd name="connsiteX6" fmla="*/ 2382801 w 2734265"/>
              <a:gd name="connsiteY6" fmla="*/ 1429681 h 1736467"/>
              <a:gd name="connsiteX7" fmla="*/ 2424500 w 2734265"/>
              <a:gd name="connsiteY7" fmla="*/ 1426703 h 1736467"/>
              <a:gd name="connsiteX8" fmla="*/ 2451307 w 2734265"/>
              <a:gd name="connsiteY8" fmla="*/ 1414789 h 1736467"/>
              <a:gd name="connsiteX9" fmla="*/ 2472156 w 2734265"/>
              <a:gd name="connsiteY9" fmla="*/ 1396918 h 1736467"/>
              <a:gd name="connsiteX10" fmla="*/ 2484071 w 2734265"/>
              <a:gd name="connsiteY10" fmla="*/ 1373090 h 1736467"/>
              <a:gd name="connsiteX11" fmla="*/ 2493006 w 2734265"/>
              <a:gd name="connsiteY11" fmla="*/ 1349262 h 1736467"/>
              <a:gd name="connsiteX12" fmla="*/ 2495985 w 2734265"/>
              <a:gd name="connsiteY12" fmla="*/ 1301606 h 1736467"/>
              <a:gd name="connsiteX13" fmla="*/ 2475135 w 2734265"/>
              <a:gd name="connsiteY13" fmla="*/ 1206294 h 1736467"/>
              <a:gd name="connsiteX14" fmla="*/ 2415565 w 2734265"/>
              <a:gd name="connsiteY14" fmla="*/ 857809 h 1736467"/>
              <a:gd name="connsiteX15" fmla="*/ 2367909 w 2734265"/>
              <a:gd name="connsiteY15" fmla="*/ 586765 h 1736467"/>
              <a:gd name="connsiteX16" fmla="*/ 2320253 w 2734265"/>
              <a:gd name="connsiteY16" fmla="*/ 288915 h 1736467"/>
              <a:gd name="connsiteX17" fmla="*/ 2278554 w 2734265"/>
              <a:gd name="connsiteY17" fmla="*/ 0 h 1736467"/>
              <a:gd name="connsiteX18" fmla="*/ 2448328 w 2734265"/>
              <a:gd name="connsiteY18" fmla="*/ 187646 h 1736467"/>
              <a:gd name="connsiteX19" fmla="*/ 2466199 w 2734265"/>
              <a:gd name="connsiteY19" fmla="*/ 288915 h 1736467"/>
              <a:gd name="connsiteX20" fmla="*/ 2498963 w 2734265"/>
              <a:gd name="connsiteY20" fmla="*/ 443797 h 1736467"/>
              <a:gd name="connsiteX21" fmla="*/ 2537684 w 2734265"/>
              <a:gd name="connsiteY21" fmla="*/ 604636 h 1736467"/>
              <a:gd name="connsiteX22" fmla="*/ 2576404 w 2734265"/>
              <a:gd name="connsiteY22" fmla="*/ 774411 h 1736467"/>
              <a:gd name="connsiteX23" fmla="*/ 2615125 w 2734265"/>
              <a:gd name="connsiteY23" fmla="*/ 941207 h 1736467"/>
              <a:gd name="connsiteX24" fmla="*/ 2656824 w 2734265"/>
              <a:gd name="connsiteY24" fmla="*/ 1140767 h 1736467"/>
              <a:gd name="connsiteX25" fmla="*/ 2689587 w 2734265"/>
              <a:gd name="connsiteY25" fmla="*/ 1289692 h 1736467"/>
              <a:gd name="connsiteX26" fmla="*/ 2695544 w 2734265"/>
              <a:gd name="connsiteY26" fmla="*/ 1322455 h 1736467"/>
              <a:gd name="connsiteX27" fmla="*/ 2710437 w 2734265"/>
              <a:gd name="connsiteY27" fmla="*/ 1355219 h 1736467"/>
              <a:gd name="connsiteX28" fmla="*/ 2725329 w 2734265"/>
              <a:gd name="connsiteY28" fmla="*/ 1396918 h 1736467"/>
              <a:gd name="connsiteX29" fmla="*/ 2734265 w 2734265"/>
              <a:gd name="connsiteY29" fmla="*/ 1435638 h 1736467"/>
              <a:gd name="connsiteX30" fmla="*/ 2734265 w 2734265"/>
              <a:gd name="connsiteY30" fmla="*/ 1468402 h 1736467"/>
              <a:gd name="connsiteX31" fmla="*/ 2722351 w 2734265"/>
              <a:gd name="connsiteY31" fmla="*/ 1495208 h 1736467"/>
              <a:gd name="connsiteX32" fmla="*/ 2630017 w 2734265"/>
              <a:gd name="connsiteY32" fmla="*/ 1602434 h 1736467"/>
              <a:gd name="connsiteX33" fmla="*/ 2525770 w 2734265"/>
              <a:gd name="connsiteY33" fmla="*/ 1712639 h 1736467"/>
              <a:gd name="connsiteX34" fmla="*/ 2504920 w 2734265"/>
              <a:gd name="connsiteY34" fmla="*/ 1727531 h 1736467"/>
              <a:gd name="connsiteX35" fmla="*/ 2490028 w 2734265"/>
              <a:gd name="connsiteY35" fmla="*/ 1733488 h 1736467"/>
              <a:gd name="connsiteX36" fmla="*/ 2478113 w 2734265"/>
              <a:gd name="connsiteY36" fmla="*/ 1733488 h 1736467"/>
              <a:gd name="connsiteX37" fmla="*/ 2466199 w 2734265"/>
              <a:gd name="connsiteY37" fmla="*/ 1736467 h 1736467"/>
              <a:gd name="connsiteX38" fmla="*/ 2454285 w 2734265"/>
              <a:gd name="connsiteY38" fmla="*/ 1733488 h 1736467"/>
              <a:gd name="connsiteX39" fmla="*/ 2418543 w 2734265"/>
              <a:gd name="connsiteY39" fmla="*/ 1721574 h 1736467"/>
              <a:gd name="connsiteX40" fmla="*/ 2388758 w 2734265"/>
              <a:gd name="connsiteY40" fmla="*/ 1706682 h 1736467"/>
              <a:gd name="connsiteX41" fmla="*/ 2353016 w 2734265"/>
              <a:gd name="connsiteY41" fmla="*/ 1685832 h 1736467"/>
              <a:gd name="connsiteX42" fmla="*/ 2338124 w 2734265"/>
              <a:gd name="connsiteY42" fmla="*/ 1676897 h 1736467"/>
              <a:gd name="connsiteX43" fmla="*/ 2260683 w 2734265"/>
              <a:gd name="connsiteY43" fmla="*/ 1679875 h 1736467"/>
              <a:gd name="connsiteX44" fmla="*/ 1828800 w 2734265"/>
              <a:gd name="connsiteY44" fmla="*/ 1676897 h 1736467"/>
              <a:gd name="connsiteX45" fmla="*/ 1453509 w 2734265"/>
              <a:gd name="connsiteY45" fmla="*/ 1676897 h 1736467"/>
              <a:gd name="connsiteX46" fmla="*/ 1250971 w 2734265"/>
              <a:gd name="connsiteY46" fmla="*/ 1676897 h 1736467"/>
              <a:gd name="connsiteX47" fmla="*/ 1191401 w 2734265"/>
              <a:gd name="connsiteY47" fmla="*/ 1679875 h 1736467"/>
              <a:gd name="connsiteX48" fmla="*/ 991841 w 2734265"/>
              <a:gd name="connsiteY48" fmla="*/ 1694768 h 1736467"/>
              <a:gd name="connsiteX49" fmla="*/ 708884 w 2734265"/>
              <a:gd name="connsiteY49" fmla="*/ 1712639 h 1736467"/>
              <a:gd name="connsiteX50" fmla="*/ 574851 w 2734265"/>
              <a:gd name="connsiteY50" fmla="*/ 1718596 h 1736467"/>
              <a:gd name="connsiteX51" fmla="*/ 527195 w 2734265"/>
              <a:gd name="connsiteY51" fmla="*/ 1721574 h 1736467"/>
              <a:gd name="connsiteX52" fmla="*/ 473582 w 2734265"/>
              <a:gd name="connsiteY52" fmla="*/ 1712639 h 1736467"/>
              <a:gd name="connsiteX53" fmla="*/ 375291 w 2734265"/>
              <a:gd name="connsiteY53" fmla="*/ 1682854 h 1736467"/>
              <a:gd name="connsiteX54" fmla="*/ 274022 w 2734265"/>
              <a:gd name="connsiteY54" fmla="*/ 1629241 h 1736467"/>
              <a:gd name="connsiteX55" fmla="*/ 107226 w 2734265"/>
              <a:gd name="connsiteY55" fmla="*/ 1524993 h 1736467"/>
              <a:gd name="connsiteX56" fmla="*/ 50635 w 2734265"/>
              <a:gd name="connsiteY56" fmla="*/ 1477337 h 1736467"/>
              <a:gd name="connsiteX57" fmla="*/ 17871 w 2734265"/>
              <a:gd name="connsiteY57" fmla="*/ 1435638 h 1736467"/>
              <a:gd name="connsiteX58" fmla="*/ 0 w 2734265"/>
              <a:gd name="connsiteY58" fmla="*/ 1387982 h 1736467"/>
              <a:gd name="connsiteX59" fmla="*/ 2979 w 2734265"/>
              <a:gd name="connsiteY59" fmla="*/ 1376068 h 1736467"/>
              <a:gd name="connsiteX60" fmla="*/ 17871 w 2734265"/>
              <a:gd name="connsiteY60" fmla="*/ 1352240 h 1736467"/>
              <a:gd name="connsiteX61" fmla="*/ 62549 w 2734265"/>
              <a:gd name="connsiteY61" fmla="*/ 1325434 h 1736467"/>
              <a:gd name="connsiteX62" fmla="*/ 154882 w 2734265"/>
              <a:gd name="connsiteY62" fmla="*/ 1265864 h 1736467"/>
              <a:gd name="connsiteX63" fmla="*/ 211474 w 2734265"/>
              <a:gd name="connsiteY63" fmla="*/ 1215229 h 1736467"/>
              <a:gd name="connsiteX64" fmla="*/ 262108 w 2734265"/>
              <a:gd name="connsiteY64" fmla="*/ 1164595 h 1736467"/>
              <a:gd name="connsiteX65" fmla="*/ 318700 w 2734265"/>
              <a:gd name="connsiteY65" fmla="*/ 1096089 h 1736467"/>
              <a:gd name="connsiteX66" fmla="*/ 369334 w 2734265"/>
              <a:gd name="connsiteY66" fmla="*/ 1036519 h 1736467"/>
              <a:gd name="connsiteX67" fmla="*/ 411033 w 2734265"/>
              <a:gd name="connsiteY67" fmla="*/ 970992 h 1736467"/>
              <a:gd name="connsiteX68" fmla="*/ 455711 w 2734265"/>
              <a:gd name="connsiteY68" fmla="*/ 893551 h 1736467"/>
              <a:gd name="connsiteX69" fmla="*/ 512302 w 2734265"/>
              <a:gd name="connsiteY69" fmla="*/ 777389 h 1736467"/>
              <a:gd name="connsiteX70" fmla="*/ 527195 w 2734265"/>
              <a:gd name="connsiteY70" fmla="*/ 741647 h 1736467"/>
              <a:gd name="connsiteX71" fmla="*/ 527195 w 2734265"/>
              <a:gd name="connsiteY71" fmla="*/ 741647 h 1736467"/>
              <a:gd name="connsiteX72" fmla="*/ 551023 w 2734265"/>
              <a:gd name="connsiteY72" fmla="*/ 729733 h 1736467"/>
              <a:gd name="connsiteX73" fmla="*/ 556980 w 2734265"/>
              <a:gd name="connsiteY73" fmla="*/ 732712 h 1736467"/>
              <a:gd name="connsiteX74" fmla="*/ 565915 w 2734265"/>
              <a:gd name="connsiteY74" fmla="*/ 738669 h 1736467"/>
              <a:gd name="connsiteX75" fmla="*/ 571872 w 2734265"/>
              <a:gd name="connsiteY75" fmla="*/ 750583 h 1736467"/>
              <a:gd name="connsiteX76" fmla="*/ 568894 w 2734265"/>
              <a:gd name="connsiteY76" fmla="*/ 783346 h 1736467"/>
              <a:gd name="connsiteX77" fmla="*/ 524216 w 2734265"/>
              <a:gd name="connsiteY77" fmla="*/ 1128853 h 1736467"/>
              <a:gd name="connsiteX78" fmla="*/ 509324 w 2734265"/>
              <a:gd name="connsiteY78" fmla="*/ 1221186 h 1736467"/>
              <a:gd name="connsiteX79" fmla="*/ 509324 w 2734265"/>
              <a:gd name="connsiteY79" fmla="*/ 1283735 h 1736467"/>
              <a:gd name="connsiteX80" fmla="*/ 515281 w 2734265"/>
              <a:gd name="connsiteY80" fmla="*/ 1346283 h 1736467"/>
              <a:gd name="connsiteX81" fmla="*/ 527195 w 2734265"/>
              <a:gd name="connsiteY81" fmla="*/ 1382025 h 1736467"/>
              <a:gd name="connsiteX82" fmla="*/ 542087 w 2734265"/>
              <a:gd name="connsiteY82" fmla="*/ 1405853 h 1736467"/>
              <a:gd name="connsiteX83" fmla="*/ 568894 w 2734265"/>
              <a:gd name="connsiteY83" fmla="*/ 1414789 h 1736467"/>
              <a:gd name="connsiteX84" fmla="*/ 649313 w 2734265"/>
              <a:gd name="connsiteY84" fmla="*/ 1432660 h 1736467"/>
              <a:gd name="connsiteX85" fmla="*/ 711862 w 2734265"/>
              <a:gd name="connsiteY85" fmla="*/ 1429681 h 1736467"/>
              <a:gd name="connsiteX86" fmla="*/ 982906 w 2734265"/>
              <a:gd name="connsiteY86" fmla="*/ 1432660 h 1736467"/>
              <a:gd name="connsiteX0" fmla="*/ 982906 w 2734265"/>
              <a:gd name="connsiteY0" fmla="*/ 1245014 h 1548821"/>
              <a:gd name="connsiteX1" fmla="*/ 1224164 w 2734265"/>
              <a:gd name="connsiteY1" fmla="*/ 1242035 h 1548821"/>
              <a:gd name="connsiteX2" fmla="*/ 1492229 w 2734265"/>
              <a:gd name="connsiteY2" fmla="*/ 1245014 h 1548821"/>
              <a:gd name="connsiteX3" fmla="*/ 1736467 w 2734265"/>
              <a:gd name="connsiteY3" fmla="*/ 1245014 h 1548821"/>
              <a:gd name="connsiteX4" fmla="*/ 2052188 w 2734265"/>
              <a:gd name="connsiteY4" fmla="*/ 1242035 h 1548821"/>
              <a:gd name="connsiteX5" fmla="*/ 2326210 w 2734265"/>
              <a:gd name="connsiteY5" fmla="*/ 1242035 h 1548821"/>
              <a:gd name="connsiteX6" fmla="*/ 2382801 w 2734265"/>
              <a:gd name="connsiteY6" fmla="*/ 1242035 h 1548821"/>
              <a:gd name="connsiteX7" fmla="*/ 2424500 w 2734265"/>
              <a:gd name="connsiteY7" fmla="*/ 1239057 h 1548821"/>
              <a:gd name="connsiteX8" fmla="*/ 2451307 w 2734265"/>
              <a:gd name="connsiteY8" fmla="*/ 1227143 h 1548821"/>
              <a:gd name="connsiteX9" fmla="*/ 2472156 w 2734265"/>
              <a:gd name="connsiteY9" fmla="*/ 1209272 h 1548821"/>
              <a:gd name="connsiteX10" fmla="*/ 2484071 w 2734265"/>
              <a:gd name="connsiteY10" fmla="*/ 1185444 h 1548821"/>
              <a:gd name="connsiteX11" fmla="*/ 2493006 w 2734265"/>
              <a:gd name="connsiteY11" fmla="*/ 1161616 h 1548821"/>
              <a:gd name="connsiteX12" fmla="*/ 2495985 w 2734265"/>
              <a:gd name="connsiteY12" fmla="*/ 1113960 h 1548821"/>
              <a:gd name="connsiteX13" fmla="*/ 2475135 w 2734265"/>
              <a:gd name="connsiteY13" fmla="*/ 1018648 h 1548821"/>
              <a:gd name="connsiteX14" fmla="*/ 2415565 w 2734265"/>
              <a:gd name="connsiteY14" fmla="*/ 670163 h 1548821"/>
              <a:gd name="connsiteX15" fmla="*/ 2367909 w 2734265"/>
              <a:gd name="connsiteY15" fmla="*/ 399119 h 1548821"/>
              <a:gd name="connsiteX16" fmla="*/ 2320253 w 2734265"/>
              <a:gd name="connsiteY16" fmla="*/ 101269 h 1548821"/>
              <a:gd name="connsiteX17" fmla="*/ 2448328 w 2734265"/>
              <a:gd name="connsiteY17" fmla="*/ 0 h 1548821"/>
              <a:gd name="connsiteX18" fmla="*/ 2466199 w 2734265"/>
              <a:gd name="connsiteY18" fmla="*/ 101269 h 1548821"/>
              <a:gd name="connsiteX19" fmla="*/ 2498963 w 2734265"/>
              <a:gd name="connsiteY19" fmla="*/ 256151 h 1548821"/>
              <a:gd name="connsiteX20" fmla="*/ 2537684 w 2734265"/>
              <a:gd name="connsiteY20" fmla="*/ 416990 h 1548821"/>
              <a:gd name="connsiteX21" fmla="*/ 2576404 w 2734265"/>
              <a:gd name="connsiteY21" fmla="*/ 586765 h 1548821"/>
              <a:gd name="connsiteX22" fmla="*/ 2615125 w 2734265"/>
              <a:gd name="connsiteY22" fmla="*/ 753561 h 1548821"/>
              <a:gd name="connsiteX23" fmla="*/ 2656824 w 2734265"/>
              <a:gd name="connsiteY23" fmla="*/ 953121 h 1548821"/>
              <a:gd name="connsiteX24" fmla="*/ 2689587 w 2734265"/>
              <a:gd name="connsiteY24" fmla="*/ 1102046 h 1548821"/>
              <a:gd name="connsiteX25" fmla="*/ 2695544 w 2734265"/>
              <a:gd name="connsiteY25" fmla="*/ 1134809 h 1548821"/>
              <a:gd name="connsiteX26" fmla="*/ 2710437 w 2734265"/>
              <a:gd name="connsiteY26" fmla="*/ 1167573 h 1548821"/>
              <a:gd name="connsiteX27" fmla="*/ 2725329 w 2734265"/>
              <a:gd name="connsiteY27" fmla="*/ 1209272 h 1548821"/>
              <a:gd name="connsiteX28" fmla="*/ 2734265 w 2734265"/>
              <a:gd name="connsiteY28" fmla="*/ 1247992 h 1548821"/>
              <a:gd name="connsiteX29" fmla="*/ 2734265 w 2734265"/>
              <a:gd name="connsiteY29" fmla="*/ 1280756 h 1548821"/>
              <a:gd name="connsiteX30" fmla="*/ 2722351 w 2734265"/>
              <a:gd name="connsiteY30" fmla="*/ 1307562 h 1548821"/>
              <a:gd name="connsiteX31" fmla="*/ 2630017 w 2734265"/>
              <a:gd name="connsiteY31" fmla="*/ 1414788 h 1548821"/>
              <a:gd name="connsiteX32" fmla="*/ 2525770 w 2734265"/>
              <a:gd name="connsiteY32" fmla="*/ 1524993 h 1548821"/>
              <a:gd name="connsiteX33" fmla="*/ 2504920 w 2734265"/>
              <a:gd name="connsiteY33" fmla="*/ 1539885 h 1548821"/>
              <a:gd name="connsiteX34" fmla="*/ 2490028 w 2734265"/>
              <a:gd name="connsiteY34" fmla="*/ 1545842 h 1548821"/>
              <a:gd name="connsiteX35" fmla="*/ 2478113 w 2734265"/>
              <a:gd name="connsiteY35" fmla="*/ 1545842 h 1548821"/>
              <a:gd name="connsiteX36" fmla="*/ 2466199 w 2734265"/>
              <a:gd name="connsiteY36" fmla="*/ 1548821 h 1548821"/>
              <a:gd name="connsiteX37" fmla="*/ 2454285 w 2734265"/>
              <a:gd name="connsiteY37" fmla="*/ 1545842 h 1548821"/>
              <a:gd name="connsiteX38" fmla="*/ 2418543 w 2734265"/>
              <a:gd name="connsiteY38" fmla="*/ 1533928 h 1548821"/>
              <a:gd name="connsiteX39" fmla="*/ 2388758 w 2734265"/>
              <a:gd name="connsiteY39" fmla="*/ 1519036 h 1548821"/>
              <a:gd name="connsiteX40" fmla="*/ 2353016 w 2734265"/>
              <a:gd name="connsiteY40" fmla="*/ 1498186 h 1548821"/>
              <a:gd name="connsiteX41" fmla="*/ 2338124 w 2734265"/>
              <a:gd name="connsiteY41" fmla="*/ 1489251 h 1548821"/>
              <a:gd name="connsiteX42" fmla="*/ 2260683 w 2734265"/>
              <a:gd name="connsiteY42" fmla="*/ 1492229 h 1548821"/>
              <a:gd name="connsiteX43" fmla="*/ 1828800 w 2734265"/>
              <a:gd name="connsiteY43" fmla="*/ 1489251 h 1548821"/>
              <a:gd name="connsiteX44" fmla="*/ 1453509 w 2734265"/>
              <a:gd name="connsiteY44" fmla="*/ 1489251 h 1548821"/>
              <a:gd name="connsiteX45" fmla="*/ 1250971 w 2734265"/>
              <a:gd name="connsiteY45" fmla="*/ 1489251 h 1548821"/>
              <a:gd name="connsiteX46" fmla="*/ 1191401 w 2734265"/>
              <a:gd name="connsiteY46" fmla="*/ 1492229 h 1548821"/>
              <a:gd name="connsiteX47" fmla="*/ 991841 w 2734265"/>
              <a:gd name="connsiteY47" fmla="*/ 1507122 h 1548821"/>
              <a:gd name="connsiteX48" fmla="*/ 708884 w 2734265"/>
              <a:gd name="connsiteY48" fmla="*/ 1524993 h 1548821"/>
              <a:gd name="connsiteX49" fmla="*/ 574851 w 2734265"/>
              <a:gd name="connsiteY49" fmla="*/ 1530950 h 1548821"/>
              <a:gd name="connsiteX50" fmla="*/ 527195 w 2734265"/>
              <a:gd name="connsiteY50" fmla="*/ 1533928 h 1548821"/>
              <a:gd name="connsiteX51" fmla="*/ 473582 w 2734265"/>
              <a:gd name="connsiteY51" fmla="*/ 1524993 h 1548821"/>
              <a:gd name="connsiteX52" fmla="*/ 375291 w 2734265"/>
              <a:gd name="connsiteY52" fmla="*/ 1495208 h 1548821"/>
              <a:gd name="connsiteX53" fmla="*/ 274022 w 2734265"/>
              <a:gd name="connsiteY53" fmla="*/ 1441595 h 1548821"/>
              <a:gd name="connsiteX54" fmla="*/ 107226 w 2734265"/>
              <a:gd name="connsiteY54" fmla="*/ 1337347 h 1548821"/>
              <a:gd name="connsiteX55" fmla="*/ 50635 w 2734265"/>
              <a:gd name="connsiteY55" fmla="*/ 1289691 h 1548821"/>
              <a:gd name="connsiteX56" fmla="*/ 17871 w 2734265"/>
              <a:gd name="connsiteY56" fmla="*/ 1247992 h 1548821"/>
              <a:gd name="connsiteX57" fmla="*/ 0 w 2734265"/>
              <a:gd name="connsiteY57" fmla="*/ 1200336 h 1548821"/>
              <a:gd name="connsiteX58" fmla="*/ 2979 w 2734265"/>
              <a:gd name="connsiteY58" fmla="*/ 1188422 h 1548821"/>
              <a:gd name="connsiteX59" fmla="*/ 17871 w 2734265"/>
              <a:gd name="connsiteY59" fmla="*/ 1164594 h 1548821"/>
              <a:gd name="connsiteX60" fmla="*/ 62549 w 2734265"/>
              <a:gd name="connsiteY60" fmla="*/ 1137788 h 1548821"/>
              <a:gd name="connsiteX61" fmla="*/ 154882 w 2734265"/>
              <a:gd name="connsiteY61" fmla="*/ 1078218 h 1548821"/>
              <a:gd name="connsiteX62" fmla="*/ 211474 w 2734265"/>
              <a:gd name="connsiteY62" fmla="*/ 1027583 h 1548821"/>
              <a:gd name="connsiteX63" fmla="*/ 262108 w 2734265"/>
              <a:gd name="connsiteY63" fmla="*/ 976949 h 1548821"/>
              <a:gd name="connsiteX64" fmla="*/ 318700 w 2734265"/>
              <a:gd name="connsiteY64" fmla="*/ 908443 h 1548821"/>
              <a:gd name="connsiteX65" fmla="*/ 369334 w 2734265"/>
              <a:gd name="connsiteY65" fmla="*/ 848873 h 1548821"/>
              <a:gd name="connsiteX66" fmla="*/ 411033 w 2734265"/>
              <a:gd name="connsiteY66" fmla="*/ 783346 h 1548821"/>
              <a:gd name="connsiteX67" fmla="*/ 455711 w 2734265"/>
              <a:gd name="connsiteY67" fmla="*/ 705905 h 1548821"/>
              <a:gd name="connsiteX68" fmla="*/ 512302 w 2734265"/>
              <a:gd name="connsiteY68" fmla="*/ 589743 h 1548821"/>
              <a:gd name="connsiteX69" fmla="*/ 527195 w 2734265"/>
              <a:gd name="connsiteY69" fmla="*/ 554001 h 1548821"/>
              <a:gd name="connsiteX70" fmla="*/ 527195 w 2734265"/>
              <a:gd name="connsiteY70" fmla="*/ 554001 h 1548821"/>
              <a:gd name="connsiteX71" fmla="*/ 551023 w 2734265"/>
              <a:gd name="connsiteY71" fmla="*/ 542087 h 1548821"/>
              <a:gd name="connsiteX72" fmla="*/ 556980 w 2734265"/>
              <a:gd name="connsiteY72" fmla="*/ 545066 h 1548821"/>
              <a:gd name="connsiteX73" fmla="*/ 565915 w 2734265"/>
              <a:gd name="connsiteY73" fmla="*/ 551023 h 1548821"/>
              <a:gd name="connsiteX74" fmla="*/ 571872 w 2734265"/>
              <a:gd name="connsiteY74" fmla="*/ 562937 h 1548821"/>
              <a:gd name="connsiteX75" fmla="*/ 568894 w 2734265"/>
              <a:gd name="connsiteY75" fmla="*/ 595700 h 1548821"/>
              <a:gd name="connsiteX76" fmla="*/ 524216 w 2734265"/>
              <a:gd name="connsiteY76" fmla="*/ 941207 h 1548821"/>
              <a:gd name="connsiteX77" fmla="*/ 509324 w 2734265"/>
              <a:gd name="connsiteY77" fmla="*/ 1033540 h 1548821"/>
              <a:gd name="connsiteX78" fmla="*/ 509324 w 2734265"/>
              <a:gd name="connsiteY78" fmla="*/ 1096089 h 1548821"/>
              <a:gd name="connsiteX79" fmla="*/ 515281 w 2734265"/>
              <a:gd name="connsiteY79" fmla="*/ 1158637 h 1548821"/>
              <a:gd name="connsiteX80" fmla="*/ 527195 w 2734265"/>
              <a:gd name="connsiteY80" fmla="*/ 1194379 h 1548821"/>
              <a:gd name="connsiteX81" fmla="*/ 542087 w 2734265"/>
              <a:gd name="connsiteY81" fmla="*/ 1218207 h 1548821"/>
              <a:gd name="connsiteX82" fmla="*/ 568894 w 2734265"/>
              <a:gd name="connsiteY82" fmla="*/ 1227143 h 1548821"/>
              <a:gd name="connsiteX83" fmla="*/ 649313 w 2734265"/>
              <a:gd name="connsiteY83" fmla="*/ 1245014 h 1548821"/>
              <a:gd name="connsiteX84" fmla="*/ 711862 w 2734265"/>
              <a:gd name="connsiteY84" fmla="*/ 1242035 h 1548821"/>
              <a:gd name="connsiteX85" fmla="*/ 982906 w 2734265"/>
              <a:gd name="connsiteY85" fmla="*/ 1245014 h 1548821"/>
              <a:gd name="connsiteX0" fmla="*/ 982906 w 2734265"/>
              <a:gd name="connsiteY0" fmla="*/ 1143745 h 1447552"/>
              <a:gd name="connsiteX1" fmla="*/ 1224164 w 2734265"/>
              <a:gd name="connsiteY1" fmla="*/ 1140766 h 1447552"/>
              <a:gd name="connsiteX2" fmla="*/ 1492229 w 2734265"/>
              <a:gd name="connsiteY2" fmla="*/ 1143745 h 1447552"/>
              <a:gd name="connsiteX3" fmla="*/ 1736467 w 2734265"/>
              <a:gd name="connsiteY3" fmla="*/ 1143745 h 1447552"/>
              <a:gd name="connsiteX4" fmla="*/ 2052188 w 2734265"/>
              <a:gd name="connsiteY4" fmla="*/ 1140766 h 1447552"/>
              <a:gd name="connsiteX5" fmla="*/ 2326210 w 2734265"/>
              <a:gd name="connsiteY5" fmla="*/ 1140766 h 1447552"/>
              <a:gd name="connsiteX6" fmla="*/ 2382801 w 2734265"/>
              <a:gd name="connsiteY6" fmla="*/ 1140766 h 1447552"/>
              <a:gd name="connsiteX7" fmla="*/ 2424500 w 2734265"/>
              <a:gd name="connsiteY7" fmla="*/ 1137788 h 1447552"/>
              <a:gd name="connsiteX8" fmla="*/ 2451307 w 2734265"/>
              <a:gd name="connsiteY8" fmla="*/ 1125874 h 1447552"/>
              <a:gd name="connsiteX9" fmla="*/ 2472156 w 2734265"/>
              <a:gd name="connsiteY9" fmla="*/ 1108003 h 1447552"/>
              <a:gd name="connsiteX10" fmla="*/ 2484071 w 2734265"/>
              <a:gd name="connsiteY10" fmla="*/ 1084175 h 1447552"/>
              <a:gd name="connsiteX11" fmla="*/ 2493006 w 2734265"/>
              <a:gd name="connsiteY11" fmla="*/ 1060347 h 1447552"/>
              <a:gd name="connsiteX12" fmla="*/ 2495985 w 2734265"/>
              <a:gd name="connsiteY12" fmla="*/ 1012691 h 1447552"/>
              <a:gd name="connsiteX13" fmla="*/ 2475135 w 2734265"/>
              <a:gd name="connsiteY13" fmla="*/ 917379 h 1447552"/>
              <a:gd name="connsiteX14" fmla="*/ 2415565 w 2734265"/>
              <a:gd name="connsiteY14" fmla="*/ 568894 h 1447552"/>
              <a:gd name="connsiteX15" fmla="*/ 2367909 w 2734265"/>
              <a:gd name="connsiteY15" fmla="*/ 297850 h 1447552"/>
              <a:gd name="connsiteX16" fmla="*/ 2320253 w 2734265"/>
              <a:gd name="connsiteY16" fmla="*/ 0 h 1447552"/>
              <a:gd name="connsiteX17" fmla="*/ 2466199 w 2734265"/>
              <a:gd name="connsiteY17" fmla="*/ 0 h 1447552"/>
              <a:gd name="connsiteX18" fmla="*/ 2498963 w 2734265"/>
              <a:gd name="connsiteY18" fmla="*/ 154882 h 1447552"/>
              <a:gd name="connsiteX19" fmla="*/ 2537684 w 2734265"/>
              <a:gd name="connsiteY19" fmla="*/ 315721 h 1447552"/>
              <a:gd name="connsiteX20" fmla="*/ 2576404 w 2734265"/>
              <a:gd name="connsiteY20" fmla="*/ 485496 h 1447552"/>
              <a:gd name="connsiteX21" fmla="*/ 2615125 w 2734265"/>
              <a:gd name="connsiteY21" fmla="*/ 652292 h 1447552"/>
              <a:gd name="connsiteX22" fmla="*/ 2656824 w 2734265"/>
              <a:gd name="connsiteY22" fmla="*/ 851852 h 1447552"/>
              <a:gd name="connsiteX23" fmla="*/ 2689587 w 2734265"/>
              <a:gd name="connsiteY23" fmla="*/ 1000777 h 1447552"/>
              <a:gd name="connsiteX24" fmla="*/ 2695544 w 2734265"/>
              <a:gd name="connsiteY24" fmla="*/ 1033540 h 1447552"/>
              <a:gd name="connsiteX25" fmla="*/ 2710437 w 2734265"/>
              <a:gd name="connsiteY25" fmla="*/ 1066304 h 1447552"/>
              <a:gd name="connsiteX26" fmla="*/ 2725329 w 2734265"/>
              <a:gd name="connsiteY26" fmla="*/ 1108003 h 1447552"/>
              <a:gd name="connsiteX27" fmla="*/ 2734265 w 2734265"/>
              <a:gd name="connsiteY27" fmla="*/ 1146723 h 1447552"/>
              <a:gd name="connsiteX28" fmla="*/ 2734265 w 2734265"/>
              <a:gd name="connsiteY28" fmla="*/ 1179487 h 1447552"/>
              <a:gd name="connsiteX29" fmla="*/ 2722351 w 2734265"/>
              <a:gd name="connsiteY29" fmla="*/ 1206293 h 1447552"/>
              <a:gd name="connsiteX30" fmla="*/ 2630017 w 2734265"/>
              <a:gd name="connsiteY30" fmla="*/ 1313519 h 1447552"/>
              <a:gd name="connsiteX31" fmla="*/ 2525770 w 2734265"/>
              <a:gd name="connsiteY31" fmla="*/ 1423724 h 1447552"/>
              <a:gd name="connsiteX32" fmla="*/ 2504920 w 2734265"/>
              <a:gd name="connsiteY32" fmla="*/ 1438616 h 1447552"/>
              <a:gd name="connsiteX33" fmla="*/ 2490028 w 2734265"/>
              <a:gd name="connsiteY33" fmla="*/ 1444573 h 1447552"/>
              <a:gd name="connsiteX34" fmla="*/ 2478113 w 2734265"/>
              <a:gd name="connsiteY34" fmla="*/ 1444573 h 1447552"/>
              <a:gd name="connsiteX35" fmla="*/ 2466199 w 2734265"/>
              <a:gd name="connsiteY35" fmla="*/ 1447552 h 1447552"/>
              <a:gd name="connsiteX36" fmla="*/ 2454285 w 2734265"/>
              <a:gd name="connsiteY36" fmla="*/ 1444573 h 1447552"/>
              <a:gd name="connsiteX37" fmla="*/ 2418543 w 2734265"/>
              <a:gd name="connsiteY37" fmla="*/ 1432659 h 1447552"/>
              <a:gd name="connsiteX38" fmla="*/ 2388758 w 2734265"/>
              <a:gd name="connsiteY38" fmla="*/ 1417767 h 1447552"/>
              <a:gd name="connsiteX39" fmla="*/ 2353016 w 2734265"/>
              <a:gd name="connsiteY39" fmla="*/ 1396917 h 1447552"/>
              <a:gd name="connsiteX40" fmla="*/ 2338124 w 2734265"/>
              <a:gd name="connsiteY40" fmla="*/ 1387982 h 1447552"/>
              <a:gd name="connsiteX41" fmla="*/ 2260683 w 2734265"/>
              <a:gd name="connsiteY41" fmla="*/ 1390960 h 1447552"/>
              <a:gd name="connsiteX42" fmla="*/ 1828800 w 2734265"/>
              <a:gd name="connsiteY42" fmla="*/ 1387982 h 1447552"/>
              <a:gd name="connsiteX43" fmla="*/ 1453509 w 2734265"/>
              <a:gd name="connsiteY43" fmla="*/ 1387982 h 1447552"/>
              <a:gd name="connsiteX44" fmla="*/ 1250971 w 2734265"/>
              <a:gd name="connsiteY44" fmla="*/ 1387982 h 1447552"/>
              <a:gd name="connsiteX45" fmla="*/ 1191401 w 2734265"/>
              <a:gd name="connsiteY45" fmla="*/ 1390960 h 1447552"/>
              <a:gd name="connsiteX46" fmla="*/ 991841 w 2734265"/>
              <a:gd name="connsiteY46" fmla="*/ 1405853 h 1447552"/>
              <a:gd name="connsiteX47" fmla="*/ 708884 w 2734265"/>
              <a:gd name="connsiteY47" fmla="*/ 1423724 h 1447552"/>
              <a:gd name="connsiteX48" fmla="*/ 574851 w 2734265"/>
              <a:gd name="connsiteY48" fmla="*/ 1429681 h 1447552"/>
              <a:gd name="connsiteX49" fmla="*/ 527195 w 2734265"/>
              <a:gd name="connsiteY49" fmla="*/ 1432659 h 1447552"/>
              <a:gd name="connsiteX50" fmla="*/ 473582 w 2734265"/>
              <a:gd name="connsiteY50" fmla="*/ 1423724 h 1447552"/>
              <a:gd name="connsiteX51" fmla="*/ 375291 w 2734265"/>
              <a:gd name="connsiteY51" fmla="*/ 1393939 h 1447552"/>
              <a:gd name="connsiteX52" fmla="*/ 274022 w 2734265"/>
              <a:gd name="connsiteY52" fmla="*/ 1340326 h 1447552"/>
              <a:gd name="connsiteX53" fmla="*/ 107226 w 2734265"/>
              <a:gd name="connsiteY53" fmla="*/ 1236078 h 1447552"/>
              <a:gd name="connsiteX54" fmla="*/ 50635 w 2734265"/>
              <a:gd name="connsiteY54" fmla="*/ 1188422 h 1447552"/>
              <a:gd name="connsiteX55" fmla="*/ 17871 w 2734265"/>
              <a:gd name="connsiteY55" fmla="*/ 1146723 h 1447552"/>
              <a:gd name="connsiteX56" fmla="*/ 0 w 2734265"/>
              <a:gd name="connsiteY56" fmla="*/ 1099067 h 1447552"/>
              <a:gd name="connsiteX57" fmla="*/ 2979 w 2734265"/>
              <a:gd name="connsiteY57" fmla="*/ 1087153 h 1447552"/>
              <a:gd name="connsiteX58" fmla="*/ 17871 w 2734265"/>
              <a:gd name="connsiteY58" fmla="*/ 1063325 h 1447552"/>
              <a:gd name="connsiteX59" fmla="*/ 62549 w 2734265"/>
              <a:gd name="connsiteY59" fmla="*/ 1036519 h 1447552"/>
              <a:gd name="connsiteX60" fmla="*/ 154882 w 2734265"/>
              <a:gd name="connsiteY60" fmla="*/ 976949 h 1447552"/>
              <a:gd name="connsiteX61" fmla="*/ 211474 w 2734265"/>
              <a:gd name="connsiteY61" fmla="*/ 926314 h 1447552"/>
              <a:gd name="connsiteX62" fmla="*/ 262108 w 2734265"/>
              <a:gd name="connsiteY62" fmla="*/ 875680 h 1447552"/>
              <a:gd name="connsiteX63" fmla="*/ 318700 w 2734265"/>
              <a:gd name="connsiteY63" fmla="*/ 807174 h 1447552"/>
              <a:gd name="connsiteX64" fmla="*/ 369334 w 2734265"/>
              <a:gd name="connsiteY64" fmla="*/ 747604 h 1447552"/>
              <a:gd name="connsiteX65" fmla="*/ 411033 w 2734265"/>
              <a:gd name="connsiteY65" fmla="*/ 682077 h 1447552"/>
              <a:gd name="connsiteX66" fmla="*/ 455711 w 2734265"/>
              <a:gd name="connsiteY66" fmla="*/ 604636 h 1447552"/>
              <a:gd name="connsiteX67" fmla="*/ 512302 w 2734265"/>
              <a:gd name="connsiteY67" fmla="*/ 488474 h 1447552"/>
              <a:gd name="connsiteX68" fmla="*/ 527195 w 2734265"/>
              <a:gd name="connsiteY68" fmla="*/ 452732 h 1447552"/>
              <a:gd name="connsiteX69" fmla="*/ 527195 w 2734265"/>
              <a:gd name="connsiteY69" fmla="*/ 452732 h 1447552"/>
              <a:gd name="connsiteX70" fmla="*/ 551023 w 2734265"/>
              <a:gd name="connsiteY70" fmla="*/ 440818 h 1447552"/>
              <a:gd name="connsiteX71" fmla="*/ 556980 w 2734265"/>
              <a:gd name="connsiteY71" fmla="*/ 443797 h 1447552"/>
              <a:gd name="connsiteX72" fmla="*/ 565915 w 2734265"/>
              <a:gd name="connsiteY72" fmla="*/ 449754 h 1447552"/>
              <a:gd name="connsiteX73" fmla="*/ 571872 w 2734265"/>
              <a:gd name="connsiteY73" fmla="*/ 461668 h 1447552"/>
              <a:gd name="connsiteX74" fmla="*/ 568894 w 2734265"/>
              <a:gd name="connsiteY74" fmla="*/ 494431 h 1447552"/>
              <a:gd name="connsiteX75" fmla="*/ 524216 w 2734265"/>
              <a:gd name="connsiteY75" fmla="*/ 839938 h 1447552"/>
              <a:gd name="connsiteX76" fmla="*/ 509324 w 2734265"/>
              <a:gd name="connsiteY76" fmla="*/ 932271 h 1447552"/>
              <a:gd name="connsiteX77" fmla="*/ 509324 w 2734265"/>
              <a:gd name="connsiteY77" fmla="*/ 994820 h 1447552"/>
              <a:gd name="connsiteX78" fmla="*/ 515281 w 2734265"/>
              <a:gd name="connsiteY78" fmla="*/ 1057368 h 1447552"/>
              <a:gd name="connsiteX79" fmla="*/ 527195 w 2734265"/>
              <a:gd name="connsiteY79" fmla="*/ 1093110 h 1447552"/>
              <a:gd name="connsiteX80" fmla="*/ 542087 w 2734265"/>
              <a:gd name="connsiteY80" fmla="*/ 1116938 h 1447552"/>
              <a:gd name="connsiteX81" fmla="*/ 568894 w 2734265"/>
              <a:gd name="connsiteY81" fmla="*/ 1125874 h 1447552"/>
              <a:gd name="connsiteX82" fmla="*/ 649313 w 2734265"/>
              <a:gd name="connsiteY82" fmla="*/ 1143745 h 1447552"/>
              <a:gd name="connsiteX83" fmla="*/ 711862 w 2734265"/>
              <a:gd name="connsiteY83" fmla="*/ 1140766 h 1447552"/>
              <a:gd name="connsiteX84" fmla="*/ 982906 w 2734265"/>
              <a:gd name="connsiteY84" fmla="*/ 1143745 h 1447552"/>
              <a:gd name="connsiteX0" fmla="*/ 982906 w 2734265"/>
              <a:gd name="connsiteY0" fmla="*/ 1143745 h 1447552"/>
              <a:gd name="connsiteX1" fmla="*/ 1224164 w 2734265"/>
              <a:gd name="connsiteY1" fmla="*/ 1140766 h 1447552"/>
              <a:gd name="connsiteX2" fmla="*/ 1492229 w 2734265"/>
              <a:gd name="connsiteY2" fmla="*/ 1143745 h 1447552"/>
              <a:gd name="connsiteX3" fmla="*/ 1736467 w 2734265"/>
              <a:gd name="connsiteY3" fmla="*/ 1143745 h 1447552"/>
              <a:gd name="connsiteX4" fmla="*/ 2052188 w 2734265"/>
              <a:gd name="connsiteY4" fmla="*/ 1140766 h 1447552"/>
              <a:gd name="connsiteX5" fmla="*/ 2326210 w 2734265"/>
              <a:gd name="connsiteY5" fmla="*/ 1140766 h 1447552"/>
              <a:gd name="connsiteX6" fmla="*/ 2382801 w 2734265"/>
              <a:gd name="connsiteY6" fmla="*/ 1140766 h 1447552"/>
              <a:gd name="connsiteX7" fmla="*/ 2424500 w 2734265"/>
              <a:gd name="connsiteY7" fmla="*/ 1137788 h 1447552"/>
              <a:gd name="connsiteX8" fmla="*/ 2451307 w 2734265"/>
              <a:gd name="connsiteY8" fmla="*/ 1125874 h 1447552"/>
              <a:gd name="connsiteX9" fmla="*/ 2472156 w 2734265"/>
              <a:gd name="connsiteY9" fmla="*/ 1108003 h 1447552"/>
              <a:gd name="connsiteX10" fmla="*/ 2484071 w 2734265"/>
              <a:gd name="connsiteY10" fmla="*/ 1084175 h 1447552"/>
              <a:gd name="connsiteX11" fmla="*/ 2493006 w 2734265"/>
              <a:gd name="connsiteY11" fmla="*/ 1060347 h 1447552"/>
              <a:gd name="connsiteX12" fmla="*/ 2495985 w 2734265"/>
              <a:gd name="connsiteY12" fmla="*/ 1012691 h 1447552"/>
              <a:gd name="connsiteX13" fmla="*/ 2475135 w 2734265"/>
              <a:gd name="connsiteY13" fmla="*/ 917379 h 1447552"/>
              <a:gd name="connsiteX14" fmla="*/ 2415565 w 2734265"/>
              <a:gd name="connsiteY14" fmla="*/ 568894 h 1447552"/>
              <a:gd name="connsiteX15" fmla="*/ 2367909 w 2734265"/>
              <a:gd name="connsiteY15" fmla="*/ 297850 h 1447552"/>
              <a:gd name="connsiteX16" fmla="*/ 2320253 w 2734265"/>
              <a:gd name="connsiteY16" fmla="*/ 0 h 1447552"/>
              <a:gd name="connsiteX17" fmla="*/ 2498963 w 2734265"/>
              <a:gd name="connsiteY17" fmla="*/ 154882 h 1447552"/>
              <a:gd name="connsiteX18" fmla="*/ 2537684 w 2734265"/>
              <a:gd name="connsiteY18" fmla="*/ 315721 h 1447552"/>
              <a:gd name="connsiteX19" fmla="*/ 2576404 w 2734265"/>
              <a:gd name="connsiteY19" fmla="*/ 485496 h 1447552"/>
              <a:gd name="connsiteX20" fmla="*/ 2615125 w 2734265"/>
              <a:gd name="connsiteY20" fmla="*/ 652292 h 1447552"/>
              <a:gd name="connsiteX21" fmla="*/ 2656824 w 2734265"/>
              <a:gd name="connsiteY21" fmla="*/ 851852 h 1447552"/>
              <a:gd name="connsiteX22" fmla="*/ 2689587 w 2734265"/>
              <a:gd name="connsiteY22" fmla="*/ 1000777 h 1447552"/>
              <a:gd name="connsiteX23" fmla="*/ 2695544 w 2734265"/>
              <a:gd name="connsiteY23" fmla="*/ 1033540 h 1447552"/>
              <a:gd name="connsiteX24" fmla="*/ 2710437 w 2734265"/>
              <a:gd name="connsiteY24" fmla="*/ 1066304 h 1447552"/>
              <a:gd name="connsiteX25" fmla="*/ 2725329 w 2734265"/>
              <a:gd name="connsiteY25" fmla="*/ 1108003 h 1447552"/>
              <a:gd name="connsiteX26" fmla="*/ 2734265 w 2734265"/>
              <a:gd name="connsiteY26" fmla="*/ 1146723 h 1447552"/>
              <a:gd name="connsiteX27" fmla="*/ 2734265 w 2734265"/>
              <a:gd name="connsiteY27" fmla="*/ 1179487 h 1447552"/>
              <a:gd name="connsiteX28" fmla="*/ 2722351 w 2734265"/>
              <a:gd name="connsiteY28" fmla="*/ 1206293 h 1447552"/>
              <a:gd name="connsiteX29" fmla="*/ 2630017 w 2734265"/>
              <a:gd name="connsiteY29" fmla="*/ 1313519 h 1447552"/>
              <a:gd name="connsiteX30" fmla="*/ 2525770 w 2734265"/>
              <a:gd name="connsiteY30" fmla="*/ 1423724 h 1447552"/>
              <a:gd name="connsiteX31" fmla="*/ 2504920 w 2734265"/>
              <a:gd name="connsiteY31" fmla="*/ 1438616 h 1447552"/>
              <a:gd name="connsiteX32" fmla="*/ 2490028 w 2734265"/>
              <a:gd name="connsiteY32" fmla="*/ 1444573 h 1447552"/>
              <a:gd name="connsiteX33" fmla="*/ 2478113 w 2734265"/>
              <a:gd name="connsiteY33" fmla="*/ 1444573 h 1447552"/>
              <a:gd name="connsiteX34" fmla="*/ 2466199 w 2734265"/>
              <a:gd name="connsiteY34" fmla="*/ 1447552 h 1447552"/>
              <a:gd name="connsiteX35" fmla="*/ 2454285 w 2734265"/>
              <a:gd name="connsiteY35" fmla="*/ 1444573 h 1447552"/>
              <a:gd name="connsiteX36" fmla="*/ 2418543 w 2734265"/>
              <a:gd name="connsiteY36" fmla="*/ 1432659 h 1447552"/>
              <a:gd name="connsiteX37" fmla="*/ 2388758 w 2734265"/>
              <a:gd name="connsiteY37" fmla="*/ 1417767 h 1447552"/>
              <a:gd name="connsiteX38" fmla="*/ 2353016 w 2734265"/>
              <a:gd name="connsiteY38" fmla="*/ 1396917 h 1447552"/>
              <a:gd name="connsiteX39" fmla="*/ 2338124 w 2734265"/>
              <a:gd name="connsiteY39" fmla="*/ 1387982 h 1447552"/>
              <a:gd name="connsiteX40" fmla="*/ 2260683 w 2734265"/>
              <a:gd name="connsiteY40" fmla="*/ 1390960 h 1447552"/>
              <a:gd name="connsiteX41" fmla="*/ 1828800 w 2734265"/>
              <a:gd name="connsiteY41" fmla="*/ 1387982 h 1447552"/>
              <a:gd name="connsiteX42" fmla="*/ 1453509 w 2734265"/>
              <a:gd name="connsiteY42" fmla="*/ 1387982 h 1447552"/>
              <a:gd name="connsiteX43" fmla="*/ 1250971 w 2734265"/>
              <a:gd name="connsiteY43" fmla="*/ 1387982 h 1447552"/>
              <a:gd name="connsiteX44" fmla="*/ 1191401 w 2734265"/>
              <a:gd name="connsiteY44" fmla="*/ 1390960 h 1447552"/>
              <a:gd name="connsiteX45" fmla="*/ 991841 w 2734265"/>
              <a:gd name="connsiteY45" fmla="*/ 1405853 h 1447552"/>
              <a:gd name="connsiteX46" fmla="*/ 708884 w 2734265"/>
              <a:gd name="connsiteY46" fmla="*/ 1423724 h 1447552"/>
              <a:gd name="connsiteX47" fmla="*/ 574851 w 2734265"/>
              <a:gd name="connsiteY47" fmla="*/ 1429681 h 1447552"/>
              <a:gd name="connsiteX48" fmla="*/ 527195 w 2734265"/>
              <a:gd name="connsiteY48" fmla="*/ 1432659 h 1447552"/>
              <a:gd name="connsiteX49" fmla="*/ 473582 w 2734265"/>
              <a:gd name="connsiteY49" fmla="*/ 1423724 h 1447552"/>
              <a:gd name="connsiteX50" fmla="*/ 375291 w 2734265"/>
              <a:gd name="connsiteY50" fmla="*/ 1393939 h 1447552"/>
              <a:gd name="connsiteX51" fmla="*/ 274022 w 2734265"/>
              <a:gd name="connsiteY51" fmla="*/ 1340326 h 1447552"/>
              <a:gd name="connsiteX52" fmla="*/ 107226 w 2734265"/>
              <a:gd name="connsiteY52" fmla="*/ 1236078 h 1447552"/>
              <a:gd name="connsiteX53" fmla="*/ 50635 w 2734265"/>
              <a:gd name="connsiteY53" fmla="*/ 1188422 h 1447552"/>
              <a:gd name="connsiteX54" fmla="*/ 17871 w 2734265"/>
              <a:gd name="connsiteY54" fmla="*/ 1146723 h 1447552"/>
              <a:gd name="connsiteX55" fmla="*/ 0 w 2734265"/>
              <a:gd name="connsiteY55" fmla="*/ 1099067 h 1447552"/>
              <a:gd name="connsiteX56" fmla="*/ 2979 w 2734265"/>
              <a:gd name="connsiteY56" fmla="*/ 1087153 h 1447552"/>
              <a:gd name="connsiteX57" fmla="*/ 17871 w 2734265"/>
              <a:gd name="connsiteY57" fmla="*/ 1063325 h 1447552"/>
              <a:gd name="connsiteX58" fmla="*/ 62549 w 2734265"/>
              <a:gd name="connsiteY58" fmla="*/ 1036519 h 1447552"/>
              <a:gd name="connsiteX59" fmla="*/ 154882 w 2734265"/>
              <a:gd name="connsiteY59" fmla="*/ 976949 h 1447552"/>
              <a:gd name="connsiteX60" fmla="*/ 211474 w 2734265"/>
              <a:gd name="connsiteY60" fmla="*/ 926314 h 1447552"/>
              <a:gd name="connsiteX61" fmla="*/ 262108 w 2734265"/>
              <a:gd name="connsiteY61" fmla="*/ 875680 h 1447552"/>
              <a:gd name="connsiteX62" fmla="*/ 318700 w 2734265"/>
              <a:gd name="connsiteY62" fmla="*/ 807174 h 1447552"/>
              <a:gd name="connsiteX63" fmla="*/ 369334 w 2734265"/>
              <a:gd name="connsiteY63" fmla="*/ 747604 h 1447552"/>
              <a:gd name="connsiteX64" fmla="*/ 411033 w 2734265"/>
              <a:gd name="connsiteY64" fmla="*/ 682077 h 1447552"/>
              <a:gd name="connsiteX65" fmla="*/ 455711 w 2734265"/>
              <a:gd name="connsiteY65" fmla="*/ 604636 h 1447552"/>
              <a:gd name="connsiteX66" fmla="*/ 512302 w 2734265"/>
              <a:gd name="connsiteY66" fmla="*/ 488474 h 1447552"/>
              <a:gd name="connsiteX67" fmla="*/ 527195 w 2734265"/>
              <a:gd name="connsiteY67" fmla="*/ 452732 h 1447552"/>
              <a:gd name="connsiteX68" fmla="*/ 527195 w 2734265"/>
              <a:gd name="connsiteY68" fmla="*/ 452732 h 1447552"/>
              <a:gd name="connsiteX69" fmla="*/ 551023 w 2734265"/>
              <a:gd name="connsiteY69" fmla="*/ 440818 h 1447552"/>
              <a:gd name="connsiteX70" fmla="*/ 556980 w 2734265"/>
              <a:gd name="connsiteY70" fmla="*/ 443797 h 1447552"/>
              <a:gd name="connsiteX71" fmla="*/ 565915 w 2734265"/>
              <a:gd name="connsiteY71" fmla="*/ 449754 h 1447552"/>
              <a:gd name="connsiteX72" fmla="*/ 571872 w 2734265"/>
              <a:gd name="connsiteY72" fmla="*/ 461668 h 1447552"/>
              <a:gd name="connsiteX73" fmla="*/ 568894 w 2734265"/>
              <a:gd name="connsiteY73" fmla="*/ 494431 h 1447552"/>
              <a:gd name="connsiteX74" fmla="*/ 524216 w 2734265"/>
              <a:gd name="connsiteY74" fmla="*/ 839938 h 1447552"/>
              <a:gd name="connsiteX75" fmla="*/ 509324 w 2734265"/>
              <a:gd name="connsiteY75" fmla="*/ 932271 h 1447552"/>
              <a:gd name="connsiteX76" fmla="*/ 509324 w 2734265"/>
              <a:gd name="connsiteY76" fmla="*/ 994820 h 1447552"/>
              <a:gd name="connsiteX77" fmla="*/ 515281 w 2734265"/>
              <a:gd name="connsiteY77" fmla="*/ 1057368 h 1447552"/>
              <a:gd name="connsiteX78" fmla="*/ 527195 w 2734265"/>
              <a:gd name="connsiteY78" fmla="*/ 1093110 h 1447552"/>
              <a:gd name="connsiteX79" fmla="*/ 542087 w 2734265"/>
              <a:gd name="connsiteY79" fmla="*/ 1116938 h 1447552"/>
              <a:gd name="connsiteX80" fmla="*/ 568894 w 2734265"/>
              <a:gd name="connsiteY80" fmla="*/ 1125874 h 1447552"/>
              <a:gd name="connsiteX81" fmla="*/ 649313 w 2734265"/>
              <a:gd name="connsiteY81" fmla="*/ 1143745 h 1447552"/>
              <a:gd name="connsiteX82" fmla="*/ 711862 w 2734265"/>
              <a:gd name="connsiteY82" fmla="*/ 1140766 h 1447552"/>
              <a:gd name="connsiteX83" fmla="*/ 982906 w 2734265"/>
              <a:gd name="connsiteY83" fmla="*/ 1143745 h 1447552"/>
              <a:gd name="connsiteX0" fmla="*/ 982906 w 2734265"/>
              <a:gd name="connsiteY0" fmla="*/ 988863 h 1292670"/>
              <a:gd name="connsiteX1" fmla="*/ 1224164 w 2734265"/>
              <a:gd name="connsiteY1" fmla="*/ 985884 h 1292670"/>
              <a:gd name="connsiteX2" fmla="*/ 1492229 w 2734265"/>
              <a:gd name="connsiteY2" fmla="*/ 988863 h 1292670"/>
              <a:gd name="connsiteX3" fmla="*/ 1736467 w 2734265"/>
              <a:gd name="connsiteY3" fmla="*/ 988863 h 1292670"/>
              <a:gd name="connsiteX4" fmla="*/ 2052188 w 2734265"/>
              <a:gd name="connsiteY4" fmla="*/ 985884 h 1292670"/>
              <a:gd name="connsiteX5" fmla="*/ 2326210 w 2734265"/>
              <a:gd name="connsiteY5" fmla="*/ 985884 h 1292670"/>
              <a:gd name="connsiteX6" fmla="*/ 2382801 w 2734265"/>
              <a:gd name="connsiteY6" fmla="*/ 985884 h 1292670"/>
              <a:gd name="connsiteX7" fmla="*/ 2424500 w 2734265"/>
              <a:gd name="connsiteY7" fmla="*/ 982906 h 1292670"/>
              <a:gd name="connsiteX8" fmla="*/ 2451307 w 2734265"/>
              <a:gd name="connsiteY8" fmla="*/ 970992 h 1292670"/>
              <a:gd name="connsiteX9" fmla="*/ 2472156 w 2734265"/>
              <a:gd name="connsiteY9" fmla="*/ 953121 h 1292670"/>
              <a:gd name="connsiteX10" fmla="*/ 2484071 w 2734265"/>
              <a:gd name="connsiteY10" fmla="*/ 929293 h 1292670"/>
              <a:gd name="connsiteX11" fmla="*/ 2493006 w 2734265"/>
              <a:gd name="connsiteY11" fmla="*/ 905465 h 1292670"/>
              <a:gd name="connsiteX12" fmla="*/ 2495985 w 2734265"/>
              <a:gd name="connsiteY12" fmla="*/ 857809 h 1292670"/>
              <a:gd name="connsiteX13" fmla="*/ 2475135 w 2734265"/>
              <a:gd name="connsiteY13" fmla="*/ 762497 h 1292670"/>
              <a:gd name="connsiteX14" fmla="*/ 2415565 w 2734265"/>
              <a:gd name="connsiteY14" fmla="*/ 414012 h 1292670"/>
              <a:gd name="connsiteX15" fmla="*/ 2367909 w 2734265"/>
              <a:gd name="connsiteY15" fmla="*/ 142968 h 1292670"/>
              <a:gd name="connsiteX16" fmla="*/ 2498963 w 2734265"/>
              <a:gd name="connsiteY16" fmla="*/ 0 h 1292670"/>
              <a:gd name="connsiteX17" fmla="*/ 2537684 w 2734265"/>
              <a:gd name="connsiteY17" fmla="*/ 160839 h 1292670"/>
              <a:gd name="connsiteX18" fmla="*/ 2576404 w 2734265"/>
              <a:gd name="connsiteY18" fmla="*/ 330614 h 1292670"/>
              <a:gd name="connsiteX19" fmla="*/ 2615125 w 2734265"/>
              <a:gd name="connsiteY19" fmla="*/ 497410 h 1292670"/>
              <a:gd name="connsiteX20" fmla="*/ 2656824 w 2734265"/>
              <a:gd name="connsiteY20" fmla="*/ 696970 h 1292670"/>
              <a:gd name="connsiteX21" fmla="*/ 2689587 w 2734265"/>
              <a:gd name="connsiteY21" fmla="*/ 845895 h 1292670"/>
              <a:gd name="connsiteX22" fmla="*/ 2695544 w 2734265"/>
              <a:gd name="connsiteY22" fmla="*/ 878658 h 1292670"/>
              <a:gd name="connsiteX23" fmla="*/ 2710437 w 2734265"/>
              <a:gd name="connsiteY23" fmla="*/ 911422 h 1292670"/>
              <a:gd name="connsiteX24" fmla="*/ 2725329 w 2734265"/>
              <a:gd name="connsiteY24" fmla="*/ 953121 h 1292670"/>
              <a:gd name="connsiteX25" fmla="*/ 2734265 w 2734265"/>
              <a:gd name="connsiteY25" fmla="*/ 991841 h 1292670"/>
              <a:gd name="connsiteX26" fmla="*/ 2734265 w 2734265"/>
              <a:gd name="connsiteY26" fmla="*/ 1024605 h 1292670"/>
              <a:gd name="connsiteX27" fmla="*/ 2722351 w 2734265"/>
              <a:gd name="connsiteY27" fmla="*/ 1051411 h 1292670"/>
              <a:gd name="connsiteX28" fmla="*/ 2630017 w 2734265"/>
              <a:gd name="connsiteY28" fmla="*/ 1158637 h 1292670"/>
              <a:gd name="connsiteX29" fmla="*/ 2525770 w 2734265"/>
              <a:gd name="connsiteY29" fmla="*/ 1268842 h 1292670"/>
              <a:gd name="connsiteX30" fmla="*/ 2504920 w 2734265"/>
              <a:gd name="connsiteY30" fmla="*/ 1283734 h 1292670"/>
              <a:gd name="connsiteX31" fmla="*/ 2490028 w 2734265"/>
              <a:gd name="connsiteY31" fmla="*/ 1289691 h 1292670"/>
              <a:gd name="connsiteX32" fmla="*/ 2478113 w 2734265"/>
              <a:gd name="connsiteY32" fmla="*/ 1289691 h 1292670"/>
              <a:gd name="connsiteX33" fmla="*/ 2466199 w 2734265"/>
              <a:gd name="connsiteY33" fmla="*/ 1292670 h 1292670"/>
              <a:gd name="connsiteX34" fmla="*/ 2454285 w 2734265"/>
              <a:gd name="connsiteY34" fmla="*/ 1289691 h 1292670"/>
              <a:gd name="connsiteX35" fmla="*/ 2418543 w 2734265"/>
              <a:gd name="connsiteY35" fmla="*/ 1277777 h 1292670"/>
              <a:gd name="connsiteX36" fmla="*/ 2388758 w 2734265"/>
              <a:gd name="connsiteY36" fmla="*/ 1262885 h 1292670"/>
              <a:gd name="connsiteX37" fmla="*/ 2353016 w 2734265"/>
              <a:gd name="connsiteY37" fmla="*/ 1242035 h 1292670"/>
              <a:gd name="connsiteX38" fmla="*/ 2338124 w 2734265"/>
              <a:gd name="connsiteY38" fmla="*/ 1233100 h 1292670"/>
              <a:gd name="connsiteX39" fmla="*/ 2260683 w 2734265"/>
              <a:gd name="connsiteY39" fmla="*/ 1236078 h 1292670"/>
              <a:gd name="connsiteX40" fmla="*/ 1828800 w 2734265"/>
              <a:gd name="connsiteY40" fmla="*/ 1233100 h 1292670"/>
              <a:gd name="connsiteX41" fmla="*/ 1453509 w 2734265"/>
              <a:gd name="connsiteY41" fmla="*/ 1233100 h 1292670"/>
              <a:gd name="connsiteX42" fmla="*/ 1250971 w 2734265"/>
              <a:gd name="connsiteY42" fmla="*/ 1233100 h 1292670"/>
              <a:gd name="connsiteX43" fmla="*/ 1191401 w 2734265"/>
              <a:gd name="connsiteY43" fmla="*/ 1236078 h 1292670"/>
              <a:gd name="connsiteX44" fmla="*/ 991841 w 2734265"/>
              <a:gd name="connsiteY44" fmla="*/ 1250971 h 1292670"/>
              <a:gd name="connsiteX45" fmla="*/ 708884 w 2734265"/>
              <a:gd name="connsiteY45" fmla="*/ 1268842 h 1292670"/>
              <a:gd name="connsiteX46" fmla="*/ 574851 w 2734265"/>
              <a:gd name="connsiteY46" fmla="*/ 1274799 h 1292670"/>
              <a:gd name="connsiteX47" fmla="*/ 527195 w 2734265"/>
              <a:gd name="connsiteY47" fmla="*/ 1277777 h 1292670"/>
              <a:gd name="connsiteX48" fmla="*/ 473582 w 2734265"/>
              <a:gd name="connsiteY48" fmla="*/ 1268842 h 1292670"/>
              <a:gd name="connsiteX49" fmla="*/ 375291 w 2734265"/>
              <a:gd name="connsiteY49" fmla="*/ 1239057 h 1292670"/>
              <a:gd name="connsiteX50" fmla="*/ 274022 w 2734265"/>
              <a:gd name="connsiteY50" fmla="*/ 1185444 h 1292670"/>
              <a:gd name="connsiteX51" fmla="*/ 107226 w 2734265"/>
              <a:gd name="connsiteY51" fmla="*/ 1081196 h 1292670"/>
              <a:gd name="connsiteX52" fmla="*/ 50635 w 2734265"/>
              <a:gd name="connsiteY52" fmla="*/ 1033540 h 1292670"/>
              <a:gd name="connsiteX53" fmla="*/ 17871 w 2734265"/>
              <a:gd name="connsiteY53" fmla="*/ 991841 h 1292670"/>
              <a:gd name="connsiteX54" fmla="*/ 0 w 2734265"/>
              <a:gd name="connsiteY54" fmla="*/ 944185 h 1292670"/>
              <a:gd name="connsiteX55" fmla="*/ 2979 w 2734265"/>
              <a:gd name="connsiteY55" fmla="*/ 932271 h 1292670"/>
              <a:gd name="connsiteX56" fmla="*/ 17871 w 2734265"/>
              <a:gd name="connsiteY56" fmla="*/ 908443 h 1292670"/>
              <a:gd name="connsiteX57" fmla="*/ 62549 w 2734265"/>
              <a:gd name="connsiteY57" fmla="*/ 881637 h 1292670"/>
              <a:gd name="connsiteX58" fmla="*/ 154882 w 2734265"/>
              <a:gd name="connsiteY58" fmla="*/ 822067 h 1292670"/>
              <a:gd name="connsiteX59" fmla="*/ 211474 w 2734265"/>
              <a:gd name="connsiteY59" fmla="*/ 771432 h 1292670"/>
              <a:gd name="connsiteX60" fmla="*/ 262108 w 2734265"/>
              <a:gd name="connsiteY60" fmla="*/ 720798 h 1292670"/>
              <a:gd name="connsiteX61" fmla="*/ 318700 w 2734265"/>
              <a:gd name="connsiteY61" fmla="*/ 652292 h 1292670"/>
              <a:gd name="connsiteX62" fmla="*/ 369334 w 2734265"/>
              <a:gd name="connsiteY62" fmla="*/ 592722 h 1292670"/>
              <a:gd name="connsiteX63" fmla="*/ 411033 w 2734265"/>
              <a:gd name="connsiteY63" fmla="*/ 527195 h 1292670"/>
              <a:gd name="connsiteX64" fmla="*/ 455711 w 2734265"/>
              <a:gd name="connsiteY64" fmla="*/ 449754 h 1292670"/>
              <a:gd name="connsiteX65" fmla="*/ 512302 w 2734265"/>
              <a:gd name="connsiteY65" fmla="*/ 333592 h 1292670"/>
              <a:gd name="connsiteX66" fmla="*/ 527195 w 2734265"/>
              <a:gd name="connsiteY66" fmla="*/ 297850 h 1292670"/>
              <a:gd name="connsiteX67" fmla="*/ 527195 w 2734265"/>
              <a:gd name="connsiteY67" fmla="*/ 297850 h 1292670"/>
              <a:gd name="connsiteX68" fmla="*/ 551023 w 2734265"/>
              <a:gd name="connsiteY68" fmla="*/ 285936 h 1292670"/>
              <a:gd name="connsiteX69" fmla="*/ 556980 w 2734265"/>
              <a:gd name="connsiteY69" fmla="*/ 288915 h 1292670"/>
              <a:gd name="connsiteX70" fmla="*/ 565915 w 2734265"/>
              <a:gd name="connsiteY70" fmla="*/ 294872 h 1292670"/>
              <a:gd name="connsiteX71" fmla="*/ 571872 w 2734265"/>
              <a:gd name="connsiteY71" fmla="*/ 306786 h 1292670"/>
              <a:gd name="connsiteX72" fmla="*/ 568894 w 2734265"/>
              <a:gd name="connsiteY72" fmla="*/ 339549 h 1292670"/>
              <a:gd name="connsiteX73" fmla="*/ 524216 w 2734265"/>
              <a:gd name="connsiteY73" fmla="*/ 685056 h 1292670"/>
              <a:gd name="connsiteX74" fmla="*/ 509324 w 2734265"/>
              <a:gd name="connsiteY74" fmla="*/ 777389 h 1292670"/>
              <a:gd name="connsiteX75" fmla="*/ 509324 w 2734265"/>
              <a:gd name="connsiteY75" fmla="*/ 839938 h 1292670"/>
              <a:gd name="connsiteX76" fmla="*/ 515281 w 2734265"/>
              <a:gd name="connsiteY76" fmla="*/ 902486 h 1292670"/>
              <a:gd name="connsiteX77" fmla="*/ 527195 w 2734265"/>
              <a:gd name="connsiteY77" fmla="*/ 938228 h 1292670"/>
              <a:gd name="connsiteX78" fmla="*/ 542087 w 2734265"/>
              <a:gd name="connsiteY78" fmla="*/ 962056 h 1292670"/>
              <a:gd name="connsiteX79" fmla="*/ 568894 w 2734265"/>
              <a:gd name="connsiteY79" fmla="*/ 970992 h 1292670"/>
              <a:gd name="connsiteX80" fmla="*/ 649313 w 2734265"/>
              <a:gd name="connsiteY80" fmla="*/ 988863 h 1292670"/>
              <a:gd name="connsiteX81" fmla="*/ 711862 w 2734265"/>
              <a:gd name="connsiteY81" fmla="*/ 985884 h 1292670"/>
              <a:gd name="connsiteX82" fmla="*/ 982906 w 2734265"/>
              <a:gd name="connsiteY82" fmla="*/ 988863 h 1292670"/>
              <a:gd name="connsiteX0" fmla="*/ 982906 w 2734265"/>
              <a:gd name="connsiteY0" fmla="*/ 845895 h 1149702"/>
              <a:gd name="connsiteX1" fmla="*/ 1224164 w 2734265"/>
              <a:gd name="connsiteY1" fmla="*/ 842916 h 1149702"/>
              <a:gd name="connsiteX2" fmla="*/ 1492229 w 2734265"/>
              <a:gd name="connsiteY2" fmla="*/ 845895 h 1149702"/>
              <a:gd name="connsiteX3" fmla="*/ 1736467 w 2734265"/>
              <a:gd name="connsiteY3" fmla="*/ 845895 h 1149702"/>
              <a:gd name="connsiteX4" fmla="*/ 2052188 w 2734265"/>
              <a:gd name="connsiteY4" fmla="*/ 842916 h 1149702"/>
              <a:gd name="connsiteX5" fmla="*/ 2326210 w 2734265"/>
              <a:gd name="connsiteY5" fmla="*/ 842916 h 1149702"/>
              <a:gd name="connsiteX6" fmla="*/ 2382801 w 2734265"/>
              <a:gd name="connsiteY6" fmla="*/ 842916 h 1149702"/>
              <a:gd name="connsiteX7" fmla="*/ 2424500 w 2734265"/>
              <a:gd name="connsiteY7" fmla="*/ 839938 h 1149702"/>
              <a:gd name="connsiteX8" fmla="*/ 2451307 w 2734265"/>
              <a:gd name="connsiteY8" fmla="*/ 828024 h 1149702"/>
              <a:gd name="connsiteX9" fmla="*/ 2472156 w 2734265"/>
              <a:gd name="connsiteY9" fmla="*/ 810153 h 1149702"/>
              <a:gd name="connsiteX10" fmla="*/ 2484071 w 2734265"/>
              <a:gd name="connsiteY10" fmla="*/ 786325 h 1149702"/>
              <a:gd name="connsiteX11" fmla="*/ 2493006 w 2734265"/>
              <a:gd name="connsiteY11" fmla="*/ 762497 h 1149702"/>
              <a:gd name="connsiteX12" fmla="*/ 2495985 w 2734265"/>
              <a:gd name="connsiteY12" fmla="*/ 714841 h 1149702"/>
              <a:gd name="connsiteX13" fmla="*/ 2475135 w 2734265"/>
              <a:gd name="connsiteY13" fmla="*/ 619529 h 1149702"/>
              <a:gd name="connsiteX14" fmla="*/ 2415565 w 2734265"/>
              <a:gd name="connsiteY14" fmla="*/ 271044 h 1149702"/>
              <a:gd name="connsiteX15" fmla="*/ 2367909 w 2734265"/>
              <a:gd name="connsiteY15" fmla="*/ 0 h 1149702"/>
              <a:gd name="connsiteX16" fmla="*/ 2537684 w 2734265"/>
              <a:gd name="connsiteY16" fmla="*/ 17871 h 1149702"/>
              <a:gd name="connsiteX17" fmla="*/ 2576404 w 2734265"/>
              <a:gd name="connsiteY17" fmla="*/ 187646 h 1149702"/>
              <a:gd name="connsiteX18" fmla="*/ 2615125 w 2734265"/>
              <a:gd name="connsiteY18" fmla="*/ 354442 h 1149702"/>
              <a:gd name="connsiteX19" fmla="*/ 2656824 w 2734265"/>
              <a:gd name="connsiteY19" fmla="*/ 554002 h 1149702"/>
              <a:gd name="connsiteX20" fmla="*/ 2689587 w 2734265"/>
              <a:gd name="connsiteY20" fmla="*/ 702927 h 1149702"/>
              <a:gd name="connsiteX21" fmla="*/ 2695544 w 2734265"/>
              <a:gd name="connsiteY21" fmla="*/ 735690 h 1149702"/>
              <a:gd name="connsiteX22" fmla="*/ 2710437 w 2734265"/>
              <a:gd name="connsiteY22" fmla="*/ 768454 h 1149702"/>
              <a:gd name="connsiteX23" fmla="*/ 2725329 w 2734265"/>
              <a:gd name="connsiteY23" fmla="*/ 810153 h 1149702"/>
              <a:gd name="connsiteX24" fmla="*/ 2734265 w 2734265"/>
              <a:gd name="connsiteY24" fmla="*/ 848873 h 1149702"/>
              <a:gd name="connsiteX25" fmla="*/ 2734265 w 2734265"/>
              <a:gd name="connsiteY25" fmla="*/ 881637 h 1149702"/>
              <a:gd name="connsiteX26" fmla="*/ 2722351 w 2734265"/>
              <a:gd name="connsiteY26" fmla="*/ 908443 h 1149702"/>
              <a:gd name="connsiteX27" fmla="*/ 2630017 w 2734265"/>
              <a:gd name="connsiteY27" fmla="*/ 1015669 h 1149702"/>
              <a:gd name="connsiteX28" fmla="*/ 2525770 w 2734265"/>
              <a:gd name="connsiteY28" fmla="*/ 1125874 h 1149702"/>
              <a:gd name="connsiteX29" fmla="*/ 2504920 w 2734265"/>
              <a:gd name="connsiteY29" fmla="*/ 1140766 h 1149702"/>
              <a:gd name="connsiteX30" fmla="*/ 2490028 w 2734265"/>
              <a:gd name="connsiteY30" fmla="*/ 1146723 h 1149702"/>
              <a:gd name="connsiteX31" fmla="*/ 2478113 w 2734265"/>
              <a:gd name="connsiteY31" fmla="*/ 1146723 h 1149702"/>
              <a:gd name="connsiteX32" fmla="*/ 2466199 w 2734265"/>
              <a:gd name="connsiteY32" fmla="*/ 1149702 h 1149702"/>
              <a:gd name="connsiteX33" fmla="*/ 2454285 w 2734265"/>
              <a:gd name="connsiteY33" fmla="*/ 1146723 h 1149702"/>
              <a:gd name="connsiteX34" fmla="*/ 2418543 w 2734265"/>
              <a:gd name="connsiteY34" fmla="*/ 1134809 h 1149702"/>
              <a:gd name="connsiteX35" fmla="*/ 2388758 w 2734265"/>
              <a:gd name="connsiteY35" fmla="*/ 1119917 h 1149702"/>
              <a:gd name="connsiteX36" fmla="*/ 2353016 w 2734265"/>
              <a:gd name="connsiteY36" fmla="*/ 1099067 h 1149702"/>
              <a:gd name="connsiteX37" fmla="*/ 2338124 w 2734265"/>
              <a:gd name="connsiteY37" fmla="*/ 1090132 h 1149702"/>
              <a:gd name="connsiteX38" fmla="*/ 2260683 w 2734265"/>
              <a:gd name="connsiteY38" fmla="*/ 1093110 h 1149702"/>
              <a:gd name="connsiteX39" fmla="*/ 1828800 w 2734265"/>
              <a:gd name="connsiteY39" fmla="*/ 1090132 h 1149702"/>
              <a:gd name="connsiteX40" fmla="*/ 1453509 w 2734265"/>
              <a:gd name="connsiteY40" fmla="*/ 1090132 h 1149702"/>
              <a:gd name="connsiteX41" fmla="*/ 1250971 w 2734265"/>
              <a:gd name="connsiteY41" fmla="*/ 1090132 h 1149702"/>
              <a:gd name="connsiteX42" fmla="*/ 1191401 w 2734265"/>
              <a:gd name="connsiteY42" fmla="*/ 1093110 h 1149702"/>
              <a:gd name="connsiteX43" fmla="*/ 991841 w 2734265"/>
              <a:gd name="connsiteY43" fmla="*/ 1108003 h 1149702"/>
              <a:gd name="connsiteX44" fmla="*/ 708884 w 2734265"/>
              <a:gd name="connsiteY44" fmla="*/ 1125874 h 1149702"/>
              <a:gd name="connsiteX45" fmla="*/ 574851 w 2734265"/>
              <a:gd name="connsiteY45" fmla="*/ 1131831 h 1149702"/>
              <a:gd name="connsiteX46" fmla="*/ 527195 w 2734265"/>
              <a:gd name="connsiteY46" fmla="*/ 1134809 h 1149702"/>
              <a:gd name="connsiteX47" fmla="*/ 473582 w 2734265"/>
              <a:gd name="connsiteY47" fmla="*/ 1125874 h 1149702"/>
              <a:gd name="connsiteX48" fmla="*/ 375291 w 2734265"/>
              <a:gd name="connsiteY48" fmla="*/ 1096089 h 1149702"/>
              <a:gd name="connsiteX49" fmla="*/ 274022 w 2734265"/>
              <a:gd name="connsiteY49" fmla="*/ 1042476 h 1149702"/>
              <a:gd name="connsiteX50" fmla="*/ 107226 w 2734265"/>
              <a:gd name="connsiteY50" fmla="*/ 938228 h 1149702"/>
              <a:gd name="connsiteX51" fmla="*/ 50635 w 2734265"/>
              <a:gd name="connsiteY51" fmla="*/ 890572 h 1149702"/>
              <a:gd name="connsiteX52" fmla="*/ 17871 w 2734265"/>
              <a:gd name="connsiteY52" fmla="*/ 848873 h 1149702"/>
              <a:gd name="connsiteX53" fmla="*/ 0 w 2734265"/>
              <a:gd name="connsiteY53" fmla="*/ 801217 h 1149702"/>
              <a:gd name="connsiteX54" fmla="*/ 2979 w 2734265"/>
              <a:gd name="connsiteY54" fmla="*/ 789303 h 1149702"/>
              <a:gd name="connsiteX55" fmla="*/ 17871 w 2734265"/>
              <a:gd name="connsiteY55" fmla="*/ 765475 h 1149702"/>
              <a:gd name="connsiteX56" fmla="*/ 62549 w 2734265"/>
              <a:gd name="connsiteY56" fmla="*/ 738669 h 1149702"/>
              <a:gd name="connsiteX57" fmla="*/ 154882 w 2734265"/>
              <a:gd name="connsiteY57" fmla="*/ 679099 h 1149702"/>
              <a:gd name="connsiteX58" fmla="*/ 211474 w 2734265"/>
              <a:gd name="connsiteY58" fmla="*/ 628464 h 1149702"/>
              <a:gd name="connsiteX59" fmla="*/ 262108 w 2734265"/>
              <a:gd name="connsiteY59" fmla="*/ 577830 h 1149702"/>
              <a:gd name="connsiteX60" fmla="*/ 318700 w 2734265"/>
              <a:gd name="connsiteY60" fmla="*/ 509324 h 1149702"/>
              <a:gd name="connsiteX61" fmla="*/ 369334 w 2734265"/>
              <a:gd name="connsiteY61" fmla="*/ 449754 h 1149702"/>
              <a:gd name="connsiteX62" fmla="*/ 411033 w 2734265"/>
              <a:gd name="connsiteY62" fmla="*/ 384227 h 1149702"/>
              <a:gd name="connsiteX63" fmla="*/ 455711 w 2734265"/>
              <a:gd name="connsiteY63" fmla="*/ 306786 h 1149702"/>
              <a:gd name="connsiteX64" fmla="*/ 512302 w 2734265"/>
              <a:gd name="connsiteY64" fmla="*/ 190624 h 1149702"/>
              <a:gd name="connsiteX65" fmla="*/ 527195 w 2734265"/>
              <a:gd name="connsiteY65" fmla="*/ 154882 h 1149702"/>
              <a:gd name="connsiteX66" fmla="*/ 527195 w 2734265"/>
              <a:gd name="connsiteY66" fmla="*/ 154882 h 1149702"/>
              <a:gd name="connsiteX67" fmla="*/ 551023 w 2734265"/>
              <a:gd name="connsiteY67" fmla="*/ 142968 h 1149702"/>
              <a:gd name="connsiteX68" fmla="*/ 556980 w 2734265"/>
              <a:gd name="connsiteY68" fmla="*/ 145947 h 1149702"/>
              <a:gd name="connsiteX69" fmla="*/ 565915 w 2734265"/>
              <a:gd name="connsiteY69" fmla="*/ 151904 h 1149702"/>
              <a:gd name="connsiteX70" fmla="*/ 571872 w 2734265"/>
              <a:gd name="connsiteY70" fmla="*/ 163818 h 1149702"/>
              <a:gd name="connsiteX71" fmla="*/ 568894 w 2734265"/>
              <a:gd name="connsiteY71" fmla="*/ 196581 h 1149702"/>
              <a:gd name="connsiteX72" fmla="*/ 524216 w 2734265"/>
              <a:gd name="connsiteY72" fmla="*/ 542088 h 1149702"/>
              <a:gd name="connsiteX73" fmla="*/ 509324 w 2734265"/>
              <a:gd name="connsiteY73" fmla="*/ 634421 h 1149702"/>
              <a:gd name="connsiteX74" fmla="*/ 509324 w 2734265"/>
              <a:gd name="connsiteY74" fmla="*/ 696970 h 1149702"/>
              <a:gd name="connsiteX75" fmla="*/ 515281 w 2734265"/>
              <a:gd name="connsiteY75" fmla="*/ 759518 h 1149702"/>
              <a:gd name="connsiteX76" fmla="*/ 527195 w 2734265"/>
              <a:gd name="connsiteY76" fmla="*/ 795260 h 1149702"/>
              <a:gd name="connsiteX77" fmla="*/ 542087 w 2734265"/>
              <a:gd name="connsiteY77" fmla="*/ 819088 h 1149702"/>
              <a:gd name="connsiteX78" fmla="*/ 568894 w 2734265"/>
              <a:gd name="connsiteY78" fmla="*/ 828024 h 1149702"/>
              <a:gd name="connsiteX79" fmla="*/ 649313 w 2734265"/>
              <a:gd name="connsiteY79" fmla="*/ 845895 h 1149702"/>
              <a:gd name="connsiteX80" fmla="*/ 711862 w 2734265"/>
              <a:gd name="connsiteY80" fmla="*/ 842916 h 1149702"/>
              <a:gd name="connsiteX81" fmla="*/ 982906 w 2734265"/>
              <a:gd name="connsiteY81" fmla="*/ 845895 h 1149702"/>
              <a:gd name="connsiteX0" fmla="*/ 982906 w 2734265"/>
              <a:gd name="connsiteY0" fmla="*/ 845895 h 1149702"/>
              <a:gd name="connsiteX1" fmla="*/ 1224164 w 2734265"/>
              <a:gd name="connsiteY1" fmla="*/ 842916 h 1149702"/>
              <a:gd name="connsiteX2" fmla="*/ 1492229 w 2734265"/>
              <a:gd name="connsiteY2" fmla="*/ 845895 h 1149702"/>
              <a:gd name="connsiteX3" fmla="*/ 1736467 w 2734265"/>
              <a:gd name="connsiteY3" fmla="*/ 845895 h 1149702"/>
              <a:gd name="connsiteX4" fmla="*/ 2052188 w 2734265"/>
              <a:gd name="connsiteY4" fmla="*/ 842916 h 1149702"/>
              <a:gd name="connsiteX5" fmla="*/ 2326210 w 2734265"/>
              <a:gd name="connsiteY5" fmla="*/ 842916 h 1149702"/>
              <a:gd name="connsiteX6" fmla="*/ 2382801 w 2734265"/>
              <a:gd name="connsiteY6" fmla="*/ 842916 h 1149702"/>
              <a:gd name="connsiteX7" fmla="*/ 2424500 w 2734265"/>
              <a:gd name="connsiteY7" fmla="*/ 839938 h 1149702"/>
              <a:gd name="connsiteX8" fmla="*/ 2451307 w 2734265"/>
              <a:gd name="connsiteY8" fmla="*/ 828024 h 1149702"/>
              <a:gd name="connsiteX9" fmla="*/ 2472156 w 2734265"/>
              <a:gd name="connsiteY9" fmla="*/ 810153 h 1149702"/>
              <a:gd name="connsiteX10" fmla="*/ 2484071 w 2734265"/>
              <a:gd name="connsiteY10" fmla="*/ 786325 h 1149702"/>
              <a:gd name="connsiteX11" fmla="*/ 2493006 w 2734265"/>
              <a:gd name="connsiteY11" fmla="*/ 762497 h 1149702"/>
              <a:gd name="connsiteX12" fmla="*/ 2495985 w 2734265"/>
              <a:gd name="connsiteY12" fmla="*/ 714841 h 1149702"/>
              <a:gd name="connsiteX13" fmla="*/ 2475135 w 2734265"/>
              <a:gd name="connsiteY13" fmla="*/ 619529 h 1149702"/>
              <a:gd name="connsiteX14" fmla="*/ 2415565 w 2734265"/>
              <a:gd name="connsiteY14" fmla="*/ 271044 h 1149702"/>
              <a:gd name="connsiteX15" fmla="*/ 2367909 w 2734265"/>
              <a:gd name="connsiteY15" fmla="*/ 0 h 1149702"/>
              <a:gd name="connsiteX16" fmla="*/ 2576404 w 2734265"/>
              <a:gd name="connsiteY16" fmla="*/ 187646 h 1149702"/>
              <a:gd name="connsiteX17" fmla="*/ 2615125 w 2734265"/>
              <a:gd name="connsiteY17" fmla="*/ 354442 h 1149702"/>
              <a:gd name="connsiteX18" fmla="*/ 2656824 w 2734265"/>
              <a:gd name="connsiteY18" fmla="*/ 554002 h 1149702"/>
              <a:gd name="connsiteX19" fmla="*/ 2689587 w 2734265"/>
              <a:gd name="connsiteY19" fmla="*/ 702927 h 1149702"/>
              <a:gd name="connsiteX20" fmla="*/ 2695544 w 2734265"/>
              <a:gd name="connsiteY20" fmla="*/ 735690 h 1149702"/>
              <a:gd name="connsiteX21" fmla="*/ 2710437 w 2734265"/>
              <a:gd name="connsiteY21" fmla="*/ 768454 h 1149702"/>
              <a:gd name="connsiteX22" fmla="*/ 2725329 w 2734265"/>
              <a:gd name="connsiteY22" fmla="*/ 810153 h 1149702"/>
              <a:gd name="connsiteX23" fmla="*/ 2734265 w 2734265"/>
              <a:gd name="connsiteY23" fmla="*/ 848873 h 1149702"/>
              <a:gd name="connsiteX24" fmla="*/ 2734265 w 2734265"/>
              <a:gd name="connsiteY24" fmla="*/ 881637 h 1149702"/>
              <a:gd name="connsiteX25" fmla="*/ 2722351 w 2734265"/>
              <a:gd name="connsiteY25" fmla="*/ 908443 h 1149702"/>
              <a:gd name="connsiteX26" fmla="*/ 2630017 w 2734265"/>
              <a:gd name="connsiteY26" fmla="*/ 1015669 h 1149702"/>
              <a:gd name="connsiteX27" fmla="*/ 2525770 w 2734265"/>
              <a:gd name="connsiteY27" fmla="*/ 1125874 h 1149702"/>
              <a:gd name="connsiteX28" fmla="*/ 2504920 w 2734265"/>
              <a:gd name="connsiteY28" fmla="*/ 1140766 h 1149702"/>
              <a:gd name="connsiteX29" fmla="*/ 2490028 w 2734265"/>
              <a:gd name="connsiteY29" fmla="*/ 1146723 h 1149702"/>
              <a:gd name="connsiteX30" fmla="*/ 2478113 w 2734265"/>
              <a:gd name="connsiteY30" fmla="*/ 1146723 h 1149702"/>
              <a:gd name="connsiteX31" fmla="*/ 2466199 w 2734265"/>
              <a:gd name="connsiteY31" fmla="*/ 1149702 h 1149702"/>
              <a:gd name="connsiteX32" fmla="*/ 2454285 w 2734265"/>
              <a:gd name="connsiteY32" fmla="*/ 1146723 h 1149702"/>
              <a:gd name="connsiteX33" fmla="*/ 2418543 w 2734265"/>
              <a:gd name="connsiteY33" fmla="*/ 1134809 h 1149702"/>
              <a:gd name="connsiteX34" fmla="*/ 2388758 w 2734265"/>
              <a:gd name="connsiteY34" fmla="*/ 1119917 h 1149702"/>
              <a:gd name="connsiteX35" fmla="*/ 2353016 w 2734265"/>
              <a:gd name="connsiteY35" fmla="*/ 1099067 h 1149702"/>
              <a:gd name="connsiteX36" fmla="*/ 2338124 w 2734265"/>
              <a:gd name="connsiteY36" fmla="*/ 1090132 h 1149702"/>
              <a:gd name="connsiteX37" fmla="*/ 2260683 w 2734265"/>
              <a:gd name="connsiteY37" fmla="*/ 1093110 h 1149702"/>
              <a:gd name="connsiteX38" fmla="*/ 1828800 w 2734265"/>
              <a:gd name="connsiteY38" fmla="*/ 1090132 h 1149702"/>
              <a:gd name="connsiteX39" fmla="*/ 1453509 w 2734265"/>
              <a:gd name="connsiteY39" fmla="*/ 1090132 h 1149702"/>
              <a:gd name="connsiteX40" fmla="*/ 1250971 w 2734265"/>
              <a:gd name="connsiteY40" fmla="*/ 1090132 h 1149702"/>
              <a:gd name="connsiteX41" fmla="*/ 1191401 w 2734265"/>
              <a:gd name="connsiteY41" fmla="*/ 1093110 h 1149702"/>
              <a:gd name="connsiteX42" fmla="*/ 991841 w 2734265"/>
              <a:gd name="connsiteY42" fmla="*/ 1108003 h 1149702"/>
              <a:gd name="connsiteX43" fmla="*/ 708884 w 2734265"/>
              <a:gd name="connsiteY43" fmla="*/ 1125874 h 1149702"/>
              <a:gd name="connsiteX44" fmla="*/ 574851 w 2734265"/>
              <a:gd name="connsiteY44" fmla="*/ 1131831 h 1149702"/>
              <a:gd name="connsiteX45" fmla="*/ 527195 w 2734265"/>
              <a:gd name="connsiteY45" fmla="*/ 1134809 h 1149702"/>
              <a:gd name="connsiteX46" fmla="*/ 473582 w 2734265"/>
              <a:gd name="connsiteY46" fmla="*/ 1125874 h 1149702"/>
              <a:gd name="connsiteX47" fmla="*/ 375291 w 2734265"/>
              <a:gd name="connsiteY47" fmla="*/ 1096089 h 1149702"/>
              <a:gd name="connsiteX48" fmla="*/ 274022 w 2734265"/>
              <a:gd name="connsiteY48" fmla="*/ 1042476 h 1149702"/>
              <a:gd name="connsiteX49" fmla="*/ 107226 w 2734265"/>
              <a:gd name="connsiteY49" fmla="*/ 938228 h 1149702"/>
              <a:gd name="connsiteX50" fmla="*/ 50635 w 2734265"/>
              <a:gd name="connsiteY50" fmla="*/ 890572 h 1149702"/>
              <a:gd name="connsiteX51" fmla="*/ 17871 w 2734265"/>
              <a:gd name="connsiteY51" fmla="*/ 848873 h 1149702"/>
              <a:gd name="connsiteX52" fmla="*/ 0 w 2734265"/>
              <a:gd name="connsiteY52" fmla="*/ 801217 h 1149702"/>
              <a:gd name="connsiteX53" fmla="*/ 2979 w 2734265"/>
              <a:gd name="connsiteY53" fmla="*/ 789303 h 1149702"/>
              <a:gd name="connsiteX54" fmla="*/ 17871 w 2734265"/>
              <a:gd name="connsiteY54" fmla="*/ 765475 h 1149702"/>
              <a:gd name="connsiteX55" fmla="*/ 62549 w 2734265"/>
              <a:gd name="connsiteY55" fmla="*/ 738669 h 1149702"/>
              <a:gd name="connsiteX56" fmla="*/ 154882 w 2734265"/>
              <a:gd name="connsiteY56" fmla="*/ 679099 h 1149702"/>
              <a:gd name="connsiteX57" fmla="*/ 211474 w 2734265"/>
              <a:gd name="connsiteY57" fmla="*/ 628464 h 1149702"/>
              <a:gd name="connsiteX58" fmla="*/ 262108 w 2734265"/>
              <a:gd name="connsiteY58" fmla="*/ 577830 h 1149702"/>
              <a:gd name="connsiteX59" fmla="*/ 318700 w 2734265"/>
              <a:gd name="connsiteY59" fmla="*/ 509324 h 1149702"/>
              <a:gd name="connsiteX60" fmla="*/ 369334 w 2734265"/>
              <a:gd name="connsiteY60" fmla="*/ 449754 h 1149702"/>
              <a:gd name="connsiteX61" fmla="*/ 411033 w 2734265"/>
              <a:gd name="connsiteY61" fmla="*/ 384227 h 1149702"/>
              <a:gd name="connsiteX62" fmla="*/ 455711 w 2734265"/>
              <a:gd name="connsiteY62" fmla="*/ 306786 h 1149702"/>
              <a:gd name="connsiteX63" fmla="*/ 512302 w 2734265"/>
              <a:gd name="connsiteY63" fmla="*/ 190624 h 1149702"/>
              <a:gd name="connsiteX64" fmla="*/ 527195 w 2734265"/>
              <a:gd name="connsiteY64" fmla="*/ 154882 h 1149702"/>
              <a:gd name="connsiteX65" fmla="*/ 527195 w 2734265"/>
              <a:gd name="connsiteY65" fmla="*/ 154882 h 1149702"/>
              <a:gd name="connsiteX66" fmla="*/ 551023 w 2734265"/>
              <a:gd name="connsiteY66" fmla="*/ 142968 h 1149702"/>
              <a:gd name="connsiteX67" fmla="*/ 556980 w 2734265"/>
              <a:gd name="connsiteY67" fmla="*/ 145947 h 1149702"/>
              <a:gd name="connsiteX68" fmla="*/ 565915 w 2734265"/>
              <a:gd name="connsiteY68" fmla="*/ 151904 h 1149702"/>
              <a:gd name="connsiteX69" fmla="*/ 571872 w 2734265"/>
              <a:gd name="connsiteY69" fmla="*/ 163818 h 1149702"/>
              <a:gd name="connsiteX70" fmla="*/ 568894 w 2734265"/>
              <a:gd name="connsiteY70" fmla="*/ 196581 h 1149702"/>
              <a:gd name="connsiteX71" fmla="*/ 524216 w 2734265"/>
              <a:gd name="connsiteY71" fmla="*/ 542088 h 1149702"/>
              <a:gd name="connsiteX72" fmla="*/ 509324 w 2734265"/>
              <a:gd name="connsiteY72" fmla="*/ 634421 h 1149702"/>
              <a:gd name="connsiteX73" fmla="*/ 509324 w 2734265"/>
              <a:gd name="connsiteY73" fmla="*/ 696970 h 1149702"/>
              <a:gd name="connsiteX74" fmla="*/ 515281 w 2734265"/>
              <a:gd name="connsiteY74" fmla="*/ 759518 h 1149702"/>
              <a:gd name="connsiteX75" fmla="*/ 527195 w 2734265"/>
              <a:gd name="connsiteY75" fmla="*/ 795260 h 1149702"/>
              <a:gd name="connsiteX76" fmla="*/ 542087 w 2734265"/>
              <a:gd name="connsiteY76" fmla="*/ 819088 h 1149702"/>
              <a:gd name="connsiteX77" fmla="*/ 568894 w 2734265"/>
              <a:gd name="connsiteY77" fmla="*/ 828024 h 1149702"/>
              <a:gd name="connsiteX78" fmla="*/ 649313 w 2734265"/>
              <a:gd name="connsiteY78" fmla="*/ 845895 h 1149702"/>
              <a:gd name="connsiteX79" fmla="*/ 711862 w 2734265"/>
              <a:gd name="connsiteY79" fmla="*/ 842916 h 1149702"/>
              <a:gd name="connsiteX80" fmla="*/ 982906 w 2734265"/>
              <a:gd name="connsiteY80" fmla="*/ 845895 h 1149702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415565 w 2734265"/>
              <a:gd name="connsiteY14" fmla="*/ 128569 h 1007227"/>
              <a:gd name="connsiteX15" fmla="*/ 2576404 w 2734265"/>
              <a:gd name="connsiteY15" fmla="*/ 45171 h 1007227"/>
              <a:gd name="connsiteX16" fmla="*/ 2615125 w 2734265"/>
              <a:gd name="connsiteY16" fmla="*/ 211967 h 1007227"/>
              <a:gd name="connsiteX17" fmla="*/ 2656824 w 2734265"/>
              <a:gd name="connsiteY17" fmla="*/ 411527 h 1007227"/>
              <a:gd name="connsiteX18" fmla="*/ 2689587 w 2734265"/>
              <a:gd name="connsiteY18" fmla="*/ 560452 h 1007227"/>
              <a:gd name="connsiteX19" fmla="*/ 2695544 w 2734265"/>
              <a:gd name="connsiteY19" fmla="*/ 593215 h 1007227"/>
              <a:gd name="connsiteX20" fmla="*/ 2710437 w 2734265"/>
              <a:gd name="connsiteY20" fmla="*/ 625979 h 1007227"/>
              <a:gd name="connsiteX21" fmla="*/ 2725329 w 2734265"/>
              <a:gd name="connsiteY21" fmla="*/ 667678 h 1007227"/>
              <a:gd name="connsiteX22" fmla="*/ 2734265 w 2734265"/>
              <a:gd name="connsiteY22" fmla="*/ 706398 h 1007227"/>
              <a:gd name="connsiteX23" fmla="*/ 2734265 w 2734265"/>
              <a:gd name="connsiteY23" fmla="*/ 739162 h 1007227"/>
              <a:gd name="connsiteX24" fmla="*/ 2722351 w 2734265"/>
              <a:gd name="connsiteY24" fmla="*/ 765968 h 1007227"/>
              <a:gd name="connsiteX25" fmla="*/ 2630017 w 2734265"/>
              <a:gd name="connsiteY25" fmla="*/ 873194 h 1007227"/>
              <a:gd name="connsiteX26" fmla="*/ 2525770 w 2734265"/>
              <a:gd name="connsiteY26" fmla="*/ 983399 h 1007227"/>
              <a:gd name="connsiteX27" fmla="*/ 2504920 w 2734265"/>
              <a:gd name="connsiteY27" fmla="*/ 998291 h 1007227"/>
              <a:gd name="connsiteX28" fmla="*/ 2490028 w 2734265"/>
              <a:gd name="connsiteY28" fmla="*/ 1004248 h 1007227"/>
              <a:gd name="connsiteX29" fmla="*/ 2478113 w 2734265"/>
              <a:gd name="connsiteY29" fmla="*/ 1004248 h 1007227"/>
              <a:gd name="connsiteX30" fmla="*/ 2466199 w 2734265"/>
              <a:gd name="connsiteY30" fmla="*/ 1007227 h 1007227"/>
              <a:gd name="connsiteX31" fmla="*/ 2454285 w 2734265"/>
              <a:gd name="connsiteY31" fmla="*/ 1004248 h 1007227"/>
              <a:gd name="connsiteX32" fmla="*/ 2418543 w 2734265"/>
              <a:gd name="connsiteY32" fmla="*/ 992334 h 1007227"/>
              <a:gd name="connsiteX33" fmla="*/ 2388758 w 2734265"/>
              <a:gd name="connsiteY33" fmla="*/ 977442 h 1007227"/>
              <a:gd name="connsiteX34" fmla="*/ 2353016 w 2734265"/>
              <a:gd name="connsiteY34" fmla="*/ 956592 h 1007227"/>
              <a:gd name="connsiteX35" fmla="*/ 2338124 w 2734265"/>
              <a:gd name="connsiteY35" fmla="*/ 947657 h 1007227"/>
              <a:gd name="connsiteX36" fmla="*/ 2260683 w 2734265"/>
              <a:gd name="connsiteY36" fmla="*/ 950635 h 1007227"/>
              <a:gd name="connsiteX37" fmla="*/ 1828800 w 2734265"/>
              <a:gd name="connsiteY37" fmla="*/ 947657 h 1007227"/>
              <a:gd name="connsiteX38" fmla="*/ 1453509 w 2734265"/>
              <a:gd name="connsiteY38" fmla="*/ 947657 h 1007227"/>
              <a:gd name="connsiteX39" fmla="*/ 1250971 w 2734265"/>
              <a:gd name="connsiteY39" fmla="*/ 947657 h 1007227"/>
              <a:gd name="connsiteX40" fmla="*/ 1191401 w 2734265"/>
              <a:gd name="connsiteY40" fmla="*/ 950635 h 1007227"/>
              <a:gd name="connsiteX41" fmla="*/ 991841 w 2734265"/>
              <a:gd name="connsiteY41" fmla="*/ 965528 h 1007227"/>
              <a:gd name="connsiteX42" fmla="*/ 708884 w 2734265"/>
              <a:gd name="connsiteY42" fmla="*/ 983399 h 1007227"/>
              <a:gd name="connsiteX43" fmla="*/ 574851 w 2734265"/>
              <a:gd name="connsiteY43" fmla="*/ 989356 h 1007227"/>
              <a:gd name="connsiteX44" fmla="*/ 527195 w 2734265"/>
              <a:gd name="connsiteY44" fmla="*/ 992334 h 1007227"/>
              <a:gd name="connsiteX45" fmla="*/ 473582 w 2734265"/>
              <a:gd name="connsiteY45" fmla="*/ 983399 h 1007227"/>
              <a:gd name="connsiteX46" fmla="*/ 375291 w 2734265"/>
              <a:gd name="connsiteY46" fmla="*/ 953614 h 1007227"/>
              <a:gd name="connsiteX47" fmla="*/ 274022 w 2734265"/>
              <a:gd name="connsiteY47" fmla="*/ 900001 h 1007227"/>
              <a:gd name="connsiteX48" fmla="*/ 107226 w 2734265"/>
              <a:gd name="connsiteY48" fmla="*/ 795753 h 1007227"/>
              <a:gd name="connsiteX49" fmla="*/ 50635 w 2734265"/>
              <a:gd name="connsiteY49" fmla="*/ 748097 h 1007227"/>
              <a:gd name="connsiteX50" fmla="*/ 17871 w 2734265"/>
              <a:gd name="connsiteY50" fmla="*/ 706398 h 1007227"/>
              <a:gd name="connsiteX51" fmla="*/ 0 w 2734265"/>
              <a:gd name="connsiteY51" fmla="*/ 658742 h 1007227"/>
              <a:gd name="connsiteX52" fmla="*/ 2979 w 2734265"/>
              <a:gd name="connsiteY52" fmla="*/ 646828 h 1007227"/>
              <a:gd name="connsiteX53" fmla="*/ 17871 w 2734265"/>
              <a:gd name="connsiteY53" fmla="*/ 623000 h 1007227"/>
              <a:gd name="connsiteX54" fmla="*/ 62549 w 2734265"/>
              <a:gd name="connsiteY54" fmla="*/ 596194 h 1007227"/>
              <a:gd name="connsiteX55" fmla="*/ 154882 w 2734265"/>
              <a:gd name="connsiteY55" fmla="*/ 536624 h 1007227"/>
              <a:gd name="connsiteX56" fmla="*/ 211474 w 2734265"/>
              <a:gd name="connsiteY56" fmla="*/ 485989 h 1007227"/>
              <a:gd name="connsiteX57" fmla="*/ 262108 w 2734265"/>
              <a:gd name="connsiteY57" fmla="*/ 435355 h 1007227"/>
              <a:gd name="connsiteX58" fmla="*/ 318700 w 2734265"/>
              <a:gd name="connsiteY58" fmla="*/ 366849 h 1007227"/>
              <a:gd name="connsiteX59" fmla="*/ 369334 w 2734265"/>
              <a:gd name="connsiteY59" fmla="*/ 307279 h 1007227"/>
              <a:gd name="connsiteX60" fmla="*/ 411033 w 2734265"/>
              <a:gd name="connsiteY60" fmla="*/ 241752 h 1007227"/>
              <a:gd name="connsiteX61" fmla="*/ 455711 w 2734265"/>
              <a:gd name="connsiteY61" fmla="*/ 164311 h 1007227"/>
              <a:gd name="connsiteX62" fmla="*/ 512302 w 2734265"/>
              <a:gd name="connsiteY62" fmla="*/ 48149 h 1007227"/>
              <a:gd name="connsiteX63" fmla="*/ 527195 w 2734265"/>
              <a:gd name="connsiteY63" fmla="*/ 12407 h 1007227"/>
              <a:gd name="connsiteX64" fmla="*/ 527195 w 2734265"/>
              <a:gd name="connsiteY64" fmla="*/ 12407 h 1007227"/>
              <a:gd name="connsiteX65" fmla="*/ 551023 w 2734265"/>
              <a:gd name="connsiteY65" fmla="*/ 493 h 1007227"/>
              <a:gd name="connsiteX66" fmla="*/ 556980 w 2734265"/>
              <a:gd name="connsiteY66" fmla="*/ 3472 h 1007227"/>
              <a:gd name="connsiteX67" fmla="*/ 565915 w 2734265"/>
              <a:gd name="connsiteY67" fmla="*/ 9429 h 1007227"/>
              <a:gd name="connsiteX68" fmla="*/ 571872 w 2734265"/>
              <a:gd name="connsiteY68" fmla="*/ 21343 h 1007227"/>
              <a:gd name="connsiteX69" fmla="*/ 568894 w 2734265"/>
              <a:gd name="connsiteY69" fmla="*/ 54106 h 1007227"/>
              <a:gd name="connsiteX70" fmla="*/ 524216 w 2734265"/>
              <a:gd name="connsiteY70" fmla="*/ 399613 h 1007227"/>
              <a:gd name="connsiteX71" fmla="*/ 509324 w 2734265"/>
              <a:gd name="connsiteY71" fmla="*/ 491946 h 1007227"/>
              <a:gd name="connsiteX72" fmla="*/ 509324 w 2734265"/>
              <a:gd name="connsiteY72" fmla="*/ 554495 h 1007227"/>
              <a:gd name="connsiteX73" fmla="*/ 515281 w 2734265"/>
              <a:gd name="connsiteY73" fmla="*/ 617043 h 1007227"/>
              <a:gd name="connsiteX74" fmla="*/ 527195 w 2734265"/>
              <a:gd name="connsiteY74" fmla="*/ 652785 h 1007227"/>
              <a:gd name="connsiteX75" fmla="*/ 542087 w 2734265"/>
              <a:gd name="connsiteY75" fmla="*/ 676613 h 1007227"/>
              <a:gd name="connsiteX76" fmla="*/ 568894 w 2734265"/>
              <a:gd name="connsiteY76" fmla="*/ 685549 h 1007227"/>
              <a:gd name="connsiteX77" fmla="*/ 649313 w 2734265"/>
              <a:gd name="connsiteY77" fmla="*/ 703420 h 1007227"/>
              <a:gd name="connsiteX78" fmla="*/ 711862 w 2734265"/>
              <a:gd name="connsiteY78" fmla="*/ 700441 h 1007227"/>
              <a:gd name="connsiteX79" fmla="*/ 982906 w 2734265"/>
              <a:gd name="connsiteY79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576404 w 2734265"/>
              <a:gd name="connsiteY14" fmla="*/ 45171 h 1007227"/>
              <a:gd name="connsiteX15" fmla="*/ 2615125 w 2734265"/>
              <a:gd name="connsiteY15" fmla="*/ 211967 h 1007227"/>
              <a:gd name="connsiteX16" fmla="*/ 2656824 w 2734265"/>
              <a:gd name="connsiteY16" fmla="*/ 411527 h 1007227"/>
              <a:gd name="connsiteX17" fmla="*/ 2689587 w 2734265"/>
              <a:gd name="connsiteY17" fmla="*/ 560452 h 1007227"/>
              <a:gd name="connsiteX18" fmla="*/ 2695544 w 2734265"/>
              <a:gd name="connsiteY18" fmla="*/ 593215 h 1007227"/>
              <a:gd name="connsiteX19" fmla="*/ 2710437 w 2734265"/>
              <a:gd name="connsiteY19" fmla="*/ 625979 h 1007227"/>
              <a:gd name="connsiteX20" fmla="*/ 2725329 w 2734265"/>
              <a:gd name="connsiteY20" fmla="*/ 667678 h 1007227"/>
              <a:gd name="connsiteX21" fmla="*/ 2734265 w 2734265"/>
              <a:gd name="connsiteY21" fmla="*/ 706398 h 1007227"/>
              <a:gd name="connsiteX22" fmla="*/ 2734265 w 2734265"/>
              <a:gd name="connsiteY22" fmla="*/ 739162 h 1007227"/>
              <a:gd name="connsiteX23" fmla="*/ 2722351 w 2734265"/>
              <a:gd name="connsiteY23" fmla="*/ 765968 h 1007227"/>
              <a:gd name="connsiteX24" fmla="*/ 2630017 w 2734265"/>
              <a:gd name="connsiteY24" fmla="*/ 873194 h 1007227"/>
              <a:gd name="connsiteX25" fmla="*/ 2525770 w 2734265"/>
              <a:gd name="connsiteY25" fmla="*/ 983399 h 1007227"/>
              <a:gd name="connsiteX26" fmla="*/ 2504920 w 2734265"/>
              <a:gd name="connsiteY26" fmla="*/ 998291 h 1007227"/>
              <a:gd name="connsiteX27" fmla="*/ 2490028 w 2734265"/>
              <a:gd name="connsiteY27" fmla="*/ 1004248 h 1007227"/>
              <a:gd name="connsiteX28" fmla="*/ 2478113 w 2734265"/>
              <a:gd name="connsiteY28" fmla="*/ 1004248 h 1007227"/>
              <a:gd name="connsiteX29" fmla="*/ 2466199 w 2734265"/>
              <a:gd name="connsiteY29" fmla="*/ 1007227 h 1007227"/>
              <a:gd name="connsiteX30" fmla="*/ 2454285 w 2734265"/>
              <a:gd name="connsiteY30" fmla="*/ 1004248 h 1007227"/>
              <a:gd name="connsiteX31" fmla="*/ 2418543 w 2734265"/>
              <a:gd name="connsiteY31" fmla="*/ 992334 h 1007227"/>
              <a:gd name="connsiteX32" fmla="*/ 2388758 w 2734265"/>
              <a:gd name="connsiteY32" fmla="*/ 977442 h 1007227"/>
              <a:gd name="connsiteX33" fmla="*/ 2353016 w 2734265"/>
              <a:gd name="connsiteY33" fmla="*/ 956592 h 1007227"/>
              <a:gd name="connsiteX34" fmla="*/ 2338124 w 2734265"/>
              <a:gd name="connsiteY34" fmla="*/ 947657 h 1007227"/>
              <a:gd name="connsiteX35" fmla="*/ 2260683 w 2734265"/>
              <a:gd name="connsiteY35" fmla="*/ 950635 h 1007227"/>
              <a:gd name="connsiteX36" fmla="*/ 1828800 w 2734265"/>
              <a:gd name="connsiteY36" fmla="*/ 947657 h 1007227"/>
              <a:gd name="connsiteX37" fmla="*/ 1453509 w 2734265"/>
              <a:gd name="connsiteY37" fmla="*/ 947657 h 1007227"/>
              <a:gd name="connsiteX38" fmla="*/ 1250971 w 2734265"/>
              <a:gd name="connsiteY38" fmla="*/ 947657 h 1007227"/>
              <a:gd name="connsiteX39" fmla="*/ 1191401 w 2734265"/>
              <a:gd name="connsiteY39" fmla="*/ 950635 h 1007227"/>
              <a:gd name="connsiteX40" fmla="*/ 991841 w 2734265"/>
              <a:gd name="connsiteY40" fmla="*/ 965528 h 1007227"/>
              <a:gd name="connsiteX41" fmla="*/ 708884 w 2734265"/>
              <a:gd name="connsiteY41" fmla="*/ 983399 h 1007227"/>
              <a:gd name="connsiteX42" fmla="*/ 574851 w 2734265"/>
              <a:gd name="connsiteY42" fmla="*/ 989356 h 1007227"/>
              <a:gd name="connsiteX43" fmla="*/ 527195 w 2734265"/>
              <a:gd name="connsiteY43" fmla="*/ 992334 h 1007227"/>
              <a:gd name="connsiteX44" fmla="*/ 473582 w 2734265"/>
              <a:gd name="connsiteY44" fmla="*/ 983399 h 1007227"/>
              <a:gd name="connsiteX45" fmla="*/ 375291 w 2734265"/>
              <a:gd name="connsiteY45" fmla="*/ 953614 h 1007227"/>
              <a:gd name="connsiteX46" fmla="*/ 274022 w 2734265"/>
              <a:gd name="connsiteY46" fmla="*/ 900001 h 1007227"/>
              <a:gd name="connsiteX47" fmla="*/ 107226 w 2734265"/>
              <a:gd name="connsiteY47" fmla="*/ 795753 h 1007227"/>
              <a:gd name="connsiteX48" fmla="*/ 50635 w 2734265"/>
              <a:gd name="connsiteY48" fmla="*/ 748097 h 1007227"/>
              <a:gd name="connsiteX49" fmla="*/ 17871 w 2734265"/>
              <a:gd name="connsiteY49" fmla="*/ 706398 h 1007227"/>
              <a:gd name="connsiteX50" fmla="*/ 0 w 2734265"/>
              <a:gd name="connsiteY50" fmla="*/ 658742 h 1007227"/>
              <a:gd name="connsiteX51" fmla="*/ 2979 w 2734265"/>
              <a:gd name="connsiteY51" fmla="*/ 646828 h 1007227"/>
              <a:gd name="connsiteX52" fmla="*/ 17871 w 2734265"/>
              <a:gd name="connsiteY52" fmla="*/ 623000 h 1007227"/>
              <a:gd name="connsiteX53" fmla="*/ 62549 w 2734265"/>
              <a:gd name="connsiteY53" fmla="*/ 596194 h 1007227"/>
              <a:gd name="connsiteX54" fmla="*/ 154882 w 2734265"/>
              <a:gd name="connsiteY54" fmla="*/ 536624 h 1007227"/>
              <a:gd name="connsiteX55" fmla="*/ 211474 w 2734265"/>
              <a:gd name="connsiteY55" fmla="*/ 485989 h 1007227"/>
              <a:gd name="connsiteX56" fmla="*/ 262108 w 2734265"/>
              <a:gd name="connsiteY56" fmla="*/ 435355 h 1007227"/>
              <a:gd name="connsiteX57" fmla="*/ 318700 w 2734265"/>
              <a:gd name="connsiteY57" fmla="*/ 366849 h 1007227"/>
              <a:gd name="connsiteX58" fmla="*/ 369334 w 2734265"/>
              <a:gd name="connsiteY58" fmla="*/ 307279 h 1007227"/>
              <a:gd name="connsiteX59" fmla="*/ 411033 w 2734265"/>
              <a:gd name="connsiteY59" fmla="*/ 241752 h 1007227"/>
              <a:gd name="connsiteX60" fmla="*/ 455711 w 2734265"/>
              <a:gd name="connsiteY60" fmla="*/ 164311 h 1007227"/>
              <a:gd name="connsiteX61" fmla="*/ 512302 w 2734265"/>
              <a:gd name="connsiteY61" fmla="*/ 48149 h 1007227"/>
              <a:gd name="connsiteX62" fmla="*/ 527195 w 2734265"/>
              <a:gd name="connsiteY62" fmla="*/ 12407 h 1007227"/>
              <a:gd name="connsiteX63" fmla="*/ 527195 w 2734265"/>
              <a:gd name="connsiteY63" fmla="*/ 12407 h 1007227"/>
              <a:gd name="connsiteX64" fmla="*/ 551023 w 2734265"/>
              <a:gd name="connsiteY64" fmla="*/ 493 h 1007227"/>
              <a:gd name="connsiteX65" fmla="*/ 556980 w 2734265"/>
              <a:gd name="connsiteY65" fmla="*/ 3472 h 1007227"/>
              <a:gd name="connsiteX66" fmla="*/ 565915 w 2734265"/>
              <a:gd name="connsiteY66" fmla="*/ 9429 h 1007227"/>
              <a:gd name="connsiteX67" fmla="*/ 571872 w 2734265"/>
              <a:gd name="connsiteY67" fmla="*/ 21343 h 1007227"/>
              <a:gd name="connsiteX68" fmla="*/ 568894 w 2734265"/>
              <a:gd name="connsiteY68" fmla="*/ 54106 h 1007227"/>
              <a:gd name="connsiteX69" fmla="*/ 524216 w 2734265"/>
              <a:gd name="connsiteY69" fmla="*/ 399613 h 1007227"/>
              <a:gd name="connsiteX70" fmla="*/ 509324 w 2734265"/>
              <a:gd name="connsiteY70" fmla="*/ 491946 h 1007227"/>
              <a:gd name="connsiteX71" fmla="*/ 509324 w 2734265"/>
              <a:gd name="connsiteY71" fmla="*/ 554495 h 1007227"/>
              <a:gd name="connsiteX72" fmla="*/ 515281 w 2734265"/>
              <a:gd name="connsiteY72" fmla="*/ 617043 h 1007227"/>
              <a:gd name="connsiteX73" fmla="*/ 527195 w 2734265"/>
              <a:gd name="connsiteY73" fmla="*/ 652785 h 1007227"/>
              <a:gd name="connsiteX74" fmla="*/ 542087 w 2734265"/>
              <a:gd name="connsiteY74" fmla="*/ 676613 h 1007227"/>
              <a:gd name="connsiteX75" fmla="*/ 568894 w 2734265"/>
              <a:gd name="connsiteY75" fmla="*/ 685549 h 1007227"/>
              <a:gd name="connsiteX76" fmla="*/ 649313 w 2734265"/>
              <a:gd name="connsiteY76" fmla="*/ 703420 h 1007227"/>
              <a:gd name="connsiteX77" fmla="*/ 711862 w 2734265"/>
              <a:gd name="connsiteY77" fmla="*/ 700441 h 1007227"/>
              <a:gd name="connsiteX78" fmla="*/ 982906 w 2734265"/>
              <a:gd name="connsiteY78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615125 w 2734265"/>
              <a:gd name="connsiteY14" fmla="*/ 211967 h 1007227"/>
              <a:gd name="connsiteX15" fmla="*/ 2656824 w 2734265"/>
              <a:gd name="connsiteY15" fmla="*/ 411527 h 1007227"/>
              <a:gd name="connsiteX16" fmla="*/ 2689587 w 2734265"/>
              <a:gd name="connsiteY16" fmla="*/ 560452 h 1007227"/>
              <a:gd name="connsiteX17" fmla="*/ 2695544 w 2734265"/>
              <a:gd name="connsiteY17" fmla="*/ 593215 h 1007227"/>
              <a:gd name="connsiteX18" fmla="*/ 2710437 w 2734265"/>
              <a:gd name="connsiteY18" fmla="*/ 625979 h 1007227"/>
              <a:gd name="connsiteX19" fmla="*/ 2725329 w 2734265"/>
              <a:gd name="connsiteY19" fmla="*/ 667678 h 1007227"/>
              <a:gd name="connsiteX20" fmla="*/ 2734265 w 2734265"/>
              <a:gd name="connsiteY20" fmla="*/ 706398 h 1007227"/>
              <a:gd name="connsiteX21" fmla="*/ 2734265 w 2734265"/>
              <a:gd name="connsiteY21" fmla="*/ 739162 h 1007227"/>
              <a:gd name="connsiteX22" fmla="*/ 2722351 w 2734265"/>
              <a:gd name="connsiteY22" fmla="*/ 765968 h 1007227"/>
              <a:gd name="connsiteX23" fmla="*/ 2630017 w 2734265"/>
              <a:gd name="connsiteY23" fmla="*/ 873194 h 1007227"/>
              <a:gd name="connsiteX24" fmla="*/ 2525770 w 2734265"/>
              <a:gd name="connsiteY24" fmla="*/ 983399 h 1007227"/>
              <a:gd name="connsiteX25" fmla="*/ 2504920 w 2734265"/>
              <a:gd name="connsiteY25" fmla="*/ 998291 h 1007227"/>
              <a:gd name="connsiteX26" fmla="*/ 2490028 w 2734265"/>
              <a:gd name="connsiteY26" fmla="*/ 1004248 h 1007227"/>
              <a:gd name="connsiteX27" fmla="*/ 2478113 w 2734265"/>
              <a:gd name="connsiteY27" fmla="*/ 1004248 h 1007227"/>
              <a:gd name="connsiteX28" fmla="*/ 2466199 w 2734265"/>
              <a:gd name="connsiteY28" fmla="*/ 1007227 h 1007227"/>
              <a:gd name="connsiteX29" fmla="*/ 2454285 w 2734265"/>
              <a:gd name="connsiteY29" fmla="*/ 1004248 h 1007227"/>
              <a:gd name="connsiteX30" fmla="*/ 2418543 w 2734265"/>
              <a:gd name="connsiteY30" fmla="*/ 992334 h 1007227"/>
              <a:gd name="connsiteX31" fmla="*/ 2388758 w 2734265"/>
              <a:gd name="connsiteY31" fmla="*/ 977442 h 1007227"/>
              <a:gd name="connsiteX32" fmla="*/ 2353016 w 2734265"/>
              <a:gd name="connsiteY32" fmla="*/ 956592 h 1007227"/>
              <a:gd name="connsiteX33" fmla="*/ 2338124 w 2734265"/>
              <a:gd name="connsiteY33" fmla="*/ 947657 h 1007227"/>
              <a:gd name="connsiteX34" fmla="*/ 2260683 w 2734265"/>
              <a:gd name="connsiteY34" fmla="*/ 950635 h 1007227"/>
              <a:gd name="connsiteX35" fmla="*/ 1828800 w 2734265"/>
              <a:gd name="connsiteY35" fmla="*/ 947657 h 1007227"/>
              <a:gd name="connsiteX36" fmla="*/ 1453509 w 2734265"/>
              <a:gd name="connsiteY36" fmla="*/ 947657 h 1007227"/>
              <a:gd name="connsiteX37" fmla="*/ 1250971 w 2734265"/>
              <a:gd name="connsiteY37" fmla="*/ 947657 h 1007227"/>
              <a:gd name="connsiteX38" fmla="*/ 1191401 w 2734265"/>
              <a:gd name="connsiteY38" fmla="*/ 950635 h 1007227"/>
              <a:gd name="connsiteX39" fmla="*/ 991841 w 2734265"/>
              <a:gd name="connsiteY39" fmla="*/ 965528 h 1007227"/>
              <a:gd name="connsiteX40" fmla="*/ 708884 w 2734265"/>
              <a:gd name="connsiteY40" fmla="*/ 983399 h 1007227"/>
              <a:gd name="connsiteX41" fmla="*/ 574851 w 2734265"/>
              <a:gd name="connsiteY41" fmla="*/ 989356 h 1007227"/>
              <a:gd name="connsiteX42" fmla="*/ 527195 w 2734265"/>
              <a:gd name="connsiteY42" fmla="*/ 992334 h 1007227"/>
              <a:gd name="connsiteX43" fmla="*/ 473582 w 2734265"/>
              <a:gd name="connsiteY43" fmla="*/ 983399 h 1007227"/>
              <a:gd name="connsiteX44" fmla="*/ 375291 w 2734265"/>
              <a:gd name="connsiteY44" fmla="*/ 953614 h 1007227"/>
              <a:gd name="connsiteX45" fmla="*/ 274022 w 2734265"/>
              <a:gd name="connsiteY45" fmla="*/ 900001 h 1007227"/>
              <a:gd name="connsiteX46" fmla="*/ 107226 w 2734265"/>
              <a:gd name="connsiteY46" fmla="*/ 795753 h 1007227"/>
              <a:gd name="connsiteX47" fmla="*/ 50635 w 2734265"/>
              <a:gd name="connsiteY47" fmla="*/ 748097 h 1007227"/>
              <a:gd name="connsiteX48" fmla="*/ 17871 w 2734265"/>
              <a:gd name="connsiteY48" fmla="*/ 706398 h 1007227"/>
              <a:gd name="connsiteX49" fmla="*/ 0 w 2734265"/>
              <a:gd name="connsiteY49" fmla="*/ 658742 h 1007227"/>
              <a:gd name="connsiteX50" fmla="*/ 2979 w 2734265"/>
              <a:gd name="connsiteY50" fmla="*/ 646828 h 1007227"/>
              <a:gd name="connsiteX51" fmla="*/ 17871 w 2734265"/>
              <a:gd name="connsiteY51" fmla="*/ 623000 h 1007227"/>
              <a:gd name="connsiteX52" fmla="*/ 62549 w 2734265"/>
              <a:gd name="connsiteY52" fmla="*/ 596194 h 1007227"/>
              <a:gd name="connsiteX53" fmla="*/ 154882 w 2734265"/>
              <a:gd name="connsiteY53" fmla="*/ 536624 h 1007227"/>
              <a:gd name="connsiteX54" fmla="*/ 211474 w 2734265"/>
              <a:gd name="connsiteY54" fmla="*/ 485989 h 1007227"/>
              <a:gd name="connsiteX55" fmla="*/ 262108 w 2734265"/>
              <a:gd name="connsiteY55" fmla="*/ 435355 h 1007227"/>
              <a:gd name="connsiteX56" fmla="*/ 318700 w 2734265"/>
              <a:gd name="connsiteY56" fmla="*/ 366849 h 1007227"/>
              <a:gd name="connsiteX57" fmla="*/ 369334 w 2734265"/>
              <a:gd name="connsiteY57" fmla="*/ 307279 h 1007227"/>
              <a:gd name="connsiteX58" fmla="*/ 411033 w 2734265"/>
              <a:gd name="connsiteY58" fmla="*/ 241752 h 1007227"/>
              <a:gd name="connsiteX59" fmla="*/ 455711 w 2734265"/>
              <a:gd name="connsiteY59" fmla="*/ 164311 h 1007227"/>
              <a:gd name="connsiteX60" fmla="*/ 512302 w 2734265"/>
              <a:gd name="connsiteY60" fmla="*/ 48149 h 1007227"/>
              <a:gd name="connsiteX61" fmla="*/ 527195 w 2734265"/>
              <a:gd name="connsiteY61" fmla="*/ 12407 h 1007227"/>
              <a:gd name="connsiteX62" fmla="*/ 527195 w 2734265"/>
              <a:gd name="connsiteY62" fmla="*/ 12407 h 1007227"/>
              <a:gd name="connsiteX63" fmla="*/ 551023 w 2734265"/>
              <a:gd name="connsiteY63" fmla="*/ 493 h 1007227"/>
              <a:gd name="connsiteX64" fmla="*/ 556980 w 2734265"/>
              <a:gd name="connsiteY64" fmla="*/ 3472 h 1007227"/>
              <a:gd name="connsiteX65" fmla="*/ 565915 w 2734265"/>
              <a:gd name="connsiteY65" fmla="*/ 9429 h 1007227"/>
              <a:gd name="connsiteX66" fmla="*/ 571872 w 2734265"/>
              <a:gd name="connsiteY66" fmla="*/ 21343 h 1007227"/>
              <a:gd name="connsiteX67" fmla="*/ 568894 w 2734265"/>
              <a:gd name="connsiteY67" fmla="*/ 54106 h 1007227"/>
              <a:gd name="connsiteX68" fmla="*/ 524216 w 2734265"/>
              <a:gd name="connsiteY68" fmla="*/ 399613 h 1007227"/>
              <a:gd name="connsiteX69" fmla="*/ 509324 w 2734265"/>
              <a:gd name="connsiteY69" fmla="*/ 491946 h 1007227"/>
              <a:gd name="connsiteX70" fmla="*/ 509324 w 2734265"/>
              <a:gd name="connsiteY70" fmla="*/ 554495 h 1007227"/>
              <a:gd name="connsiteX71" fmla="*/ 515281 w 2734265"/>
              <a:gd name="connsiteY71" fmla="*/ 617043 h 1007227"/>
              <a:gd name="connsiteX72" fmla="*/ 527195 w 2734265"/>
              <a:gd name="connsiteY72" fmla="*/ 652785 h 1007227"/>
              <a:gd name="connsiteX73" fmla="*/ 542087 w 2734265"/>
              <a:gd name="connsiteY73" fmla="*/ 676613 h 1007227"/>
              <a:gd name="connsiteX74" fmla="*/ 568894 w 2734265"/>
              <a:gd name="connsiteY74" fmla="*/ 685549 h 1007227"/>
              <a:gd name="connsiteX75" fmla="*/ 649313 w 2734265"/>
              <a:gd name="connsiteY75" fmla="*/ 703420 h 1007227"/>
              <a:gd name="connsiteX76" fmla="*/ 711862 w 2734265"/>
              <a:gd name="connsiteY76" fmla="*/ 700441 h 1007227"/>
              <a:gd name="connsiteX77" fmla="*/ 982906 w 2734265"/>
              <a:gd name="connsiteY77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656824 w 2734265"/>
              <a:gd name="connsiteY14" fmla="*/ 411527 h 1007227"/>
              <a:gd name="connsiteX15" fmla="*/ 2689587 w 2734265"/>
              <a:gd name="connsiteY15" fmla="*/ 560452 h 1007227"/>
              <a:gd name="connsiteX16" fmla="*/ 2695544 w 2734265"/>
              <a:gd name="connsiteY16" fmla="*/ 593215 h 1007227"/>
              <a:gd name="connsiteX17" fmla="*/ 2710437 w 2734265"/>
              <a:gd name="connsiteY17" fmla="*/ 625979 h 1007227"/>
              <a:gd name="connsiteX18" fmla="*/ 2725329 w 2734265"/>
              <a:gd name="connsiteY18" fmla="*/ 667678 h 1007227"/>
              <a:gd name="connsiteX19" fmla="*/ 2734265 w 2734265"/>
              <a:gd name="connsiteY19" fmla="*/ 706398 h 1007227"/>
              <a:gd name="connsiteX20" fmla="*/ 2734265 w 2734265"/>
              <a:gd name="connsiteY20" fmla="*/ 739162 h 1007227"/>
              <a:gd name="connsiteX21" fmla="*/ 2722351 w 2734265"/>
              <a:gd name="connsiteY21" fmla="*/ 765968 h 1007227"/>
              <a:gd name="connsiteX22" fmla="*/ 2630017 w 2734265"/>
              <a:gd name="connsiteY22" fmla="*/ 873194 h 1007227"/>
              <a:gd name="connsiteX23" fmla="*/ 2525770 w 2734265"/>
              <a:gd name="connsiteY23" fmla="*/ 983399 h 1007227"/>
              <a:gd name="connsiteX24" fmla="*/ 2504920 w 2734265"/>
              <a:gd name="connsiteY24" fmla="*/ 998291 h 1007227"/>
              <a:gd name="connsiteX25" fmla="*/ 2490028 w 2734265"/>
              <a:gd name="connsiteY25" fmla="*/ 1004248 h 1007227"/>
              <a:gd name="connsiteX26" fmla="*/ 2478113 w 2734265"/>
              <a:gd name="connsiteY26" fmla="*/ 1004248 h 1007227"/>
              <a:gd name="connsiteX27" fmla="*/ 2466199 w 2734265"/>
              <a:gd name="connsiteY27" fmla="*/ 1007227 h 1007227"/>
              <a:gd name="connsiteX28" fmla="*/ 2454285 w 2734265"/>
              <a:gd name="connsiteY28" fmla="*/ 1004248 h 1007227"/>
              <a:gd name="connsiteX29" fmla="*/ 2418543 w 2734265"/>
              <a:gd name="connsiteY29" fmla="*/ 992334 h 1007227"/>
              <a:gd name="connsiteX30" fmla="*/ 2388758 w 2734265"/>
              <a:gd name="connsiteY30" fmla="*/ 977442 h 1007227"/>
              <a:gd name="connsiteX31" fmla="*/ 2353016 w 2734265"/>
              <a:gd name="connsiteY31" fmla="*/ 956592 h 1007227"/>
              <a:gd name="connsiteX32" fmla="*/ 2338124 w 2734265"/>
              <a:gd name="connsiteY32" fmla="*/ 947657 h 1007227"/>
              <a:gd name="connsiteX33" fmla="*/ 2260683 w 2734265"/>
              <a:gd name="connsiteY33" fmla="*/ 950635 h 1007227"/>
              <a:gd name="connsiteX34" fmla="*/ 1828800 w 2734265"/>
              <a:gd name="connsiteY34" fmla="*/ 947657 h 1007227"/>
              <a:gd name="connsiteX35" fmla="*/ 1453509 w 2734265"/>
              <a:gd name="connsiteY35" fmla="*/ 947657 h 1007227"/>
              <a:gd name="connsiteX36" fmla="*/ 1250971 w 2734265"/>
              <a:gd name="connsiteY36" fmla="*/ 947657 h 1007227"/>
              <a:gd name="connsiteX37" fmla="*/ 1191401 w 2734265"/>
              <a:gd name="connsiteY37" fmla="*/ 950635 h 1007227"/>
              <a:gd name="connsiteX38" fmla="*/ 991841 w 2734265"/>
              <a:gd name="connsiteY38" fmla="*/ 965528 h 1007227"/>
              <a:gd name="connsiteX39" fmla="*/ 708884 w 2734265"/>
              <a:gd name="connsiteY39" fmla="*/ 983399 h 1007227"/>
              <a:gd name="connsiteX40" fmla="*/ 574851 w 2734265"/>
              <a:gd name="connsiteY40" fmla="*/ 989356 h 1007227"/>
              <a:gd name="connsiteX41" fmla="*/ 527195 w 2734265"/>
              <a:gd name="connsiteY41" fmla="*/ 992334 h 1007227"/>
              <a:gd name="connsiteX42" fmla="*/ 473582 w 2734265"/>
              <a:gd name="connsiteY42" fmla="*/ 983399 h 1007227"/>
              <a:gd name="connsiteX43" fmla="*/ 375291 w 2734265"/>
              <a:gd name="connsiteY43" fmla="*/ 953614 h 1007227"/>
              <a:gd name="connsiteX44" fmla="*/ 274022 w 2734265"/>
              <a:gd name="connsiteY44" fmla="*/ 900001 h 1007227"/>
              <a:gd name="connsiteX45" fmla="*/ 107226 w 2734265"/>
              <a:gd name="connsiteY45" fmla="*/ 795753 h 1007227"/>
              <a:gd name="connsiteX46" fmla="*/ 50635 w 2734265"/>
              <a:gd name="connsiteY46" fmla="*/ 748097 h 1007227"/>
              <a:gd name="connsiteX47" fmla="*/ 17871 w 2734265"/>
              <a:gd name="connsiteY47" fmla="*/ 706398 h 1007227"/>
              <a:gd name="connsiteX48" fmla="*/ 0 w 2734265"/>
              <a:gd name="connsiteY48" fmla="*/ 658742 h 1007227"/>
              <a:gd name="connsiteX49" fmla="*/ 2979 w 2734265"/>
              <a:gd name="connsiteY49" fmla="*/ 646828 h 1007227"/>
              <a:gd name="connsiteX50" fmla="*/ 17871 w 2734265"/>
              <a:gd name="connsiteY50" fmla="*/ 623000 h 1007227"/>
              <a:gd name="connsiteX51" fmla="*/ 62549 w 2734265"/>
              <a:gd name="connsiteY51" fmla="*/ 596194 h 1007227"/>
              <a:gd name="connsiteX52" fmla="*/ 154882 w 2734265"/>
              <a:gd name="connsiteY52" fmla="*/ 536624 h 1007227"/>
              <a:gd name="connsiteX53" fmla="*/ 211474 w 2734265"/>
              <a:gd name="connsiteY53" fmla="*/ 485989 h 1007227"/>
              <a:gd name="connsiteX54" fmla="*/ 262108 w 2734265"/>
              <a:gd name="connsiteY54" fmla="*/ 435355 h 1007227"/>
              <a:gd name="connsiteX55" fmla="*/ 318700 w 2734265"/>
              <a:gd name="connsiteY55" fmla="*/ 366849 h 1007227"/>
              <a:gd name="connsiteX56" fmla="*/ 369334 w 2734265"/>
              <a:gd name="connsiteY56" fmla="*/ 307279 h 1007227"/>
              <a:gd name="connsiteX57" fmla="*/ 411033 w 2734265"/>
              <a:gd name="connsiteY57" fmla="*/ 241752 h 1007227"/>
              <a:gd name="connsiteX58" fmla="*/ 455711 w 2734265"/>
              <a:gd name="connsiteY58" fmla="*/ 164311 h 1007227"/>
              <a:gd name="connsiteX59" fmla="*/ 512302 w 2734265"/>
              <a:gd name="connsiteY59" fmla="*/ 48149 h 1007227"/>
              <a:gd name="connsiteX60" fmla="*/ 527195 w 2734265"/>
              <a:gd name="connsiteY60" fmla="*/ 12407 h 1007227"/>
              <a:gd name="connsiteX61" fmla="*/ 527195 w 2734265"/>
              <a:gd name="connsiteY61" fmla="*/ 12407 h 1007227"/>
              <a:gd name="connsiteX62" fmla="*/ 551023 w 2734265"/>
              <a:gd name="connsiteY62" fmla="*/ 493 h 1007227"/>
              <a:gd name="connsiteX63" fmla="*/ 556980 w 2734265"/>
              <a:gd name="connsiteY63" fmla="*/ 3472 h 1007227"/>
              <a:gd name="connsiteX64" fmla="*/ 565915 w 2734265"/>
              <a:gd name="connsiteY64" fmla="*/ 9429 h 1007227"/>
              <a:gd name="connsiteX65" fmla="*/ 571872 w 2734265"/>
              <a:gd name="connsiteY65" fmla="*/ 21343 h 1007227"/>
              <a:gd name="connsiteX66" fmla="*/ 568894 w 2734265"/>
              <a:gd name="connsiteY66" fmla="*/ 54106 h 1007227"/>
              <a:gd name="connsiteX67" fmla="*/ 524216 w 2734265"/>
              <a:gd name="connsiteY67" fmla="*/ 399613 h 1007227"/>
              <a:gd name="connsiteX68" fmla="*/ 509324 w 2734265"/>
              <a:gd name="connsiteY68" fmla="*/ 491946 h 1007227"/>
              <a:gd name="connsiteX69" fmla="*/ 509324 w 2734265"/>
              <a:gd name="connsiteY69" fmla="*/ 554495 h 1007227"/>
              <a:gd name="connsiteX70" fmla="*/ 515281 w 2734265"/>
              <a:gd name="connsiteY70" fmla="*/ 617043 h 1007227"/>
              <a:gd name="connsiteX71" fmla="*/ 527195 w 2734265"/>
              <a:gd name="connsiteY71" fmla="*/ 652785 h 1007227"/>
              <a:gd name="connsiteX72" fmla="*/ 542087 w 2734265"/>
              <a:gd name="connsiteY72" fmla="*/ 676613 h 1007227"/>
              <a:gd name="connsiteX73" fmla="*/ 568894 w 2734265"/>
              <a:gd name="connsiteY73" fmla="*/ 685549 h 1007227"/>
              <a:gd name="connsiteX74" fmla="*/ 649313 w 2734265"/>
              <a:gd name="connsiteY74" fmla="*/ 703420 h 1007227"/>
              <a:gd name="connsiteX75" fmla="*/ 711862 w 2734265"/>
              <a:gd name="connsiteY75" fmla="*/ 700441 h 1007227"/>
              <a:gd name="connsiteX76" fmla="*/ 982906 w 2734265"/>
              <a:gd name="connsiteY76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689587 w 2734265"/>
              <a:gd name="connsiteY14" fmla="*/ 560452 h 1007227"/>
              <a:gd name="connsiteX15" fmla="*/ 2695544 w 2734265"/>
              <a:gd name="connsiteY15" fmla="*/ 593215 h 1007227"/>
              <a:gd name="connsiteX16" fmla="*/ 2710437 w 2734265"/>
              <a:gd name="connsiteY16" fmla="*/ 625979 h 1007227"/>
              <a:gd name="connsiteX17" fmla="*/ 2725329 w 2734265"/>
              <a:gd name="connsiteY17" fmla="*/ 667678 h 1007227"/>
              <a:gd name="connsiteX18" fmla="*/ 2734265 w 2734265"/>
              <a:gd name="connsiteY18" fmla="*/ 706398 h 1007227"/>
              <a:gd name="connsiteX19" fmla="*/ 2734265 w 2734265"/>
              <a:gd name="connsiteY19" fmla="*/ 739162 h 1007227"/>
              <a:gd name="connsiteX20" fmla="*/ 2722351 w 2734265"/>
              <a:gd name="connsiteY20" fmla="*/ 765968 h 1007227"/>
              <a:gd name="connsiteX21" fmla="*/ 2630017 w 2734265"/>
              <a:gd name="connsiteY21" fmla="*/ 873194 h 1007227"/>
              <a:gd name="connsiteX22" fmla="*/ 2525770 w 2734265"/>
              <a:gd name="connsiteY22" fmla="*/ 983399 h 1007227"/>
              <a:gd name="connsiteX23" fmla="*/ 2504920 w 2734265"/>
              <a:gd name="connsiteY23" fmla="*/ 998291 h 1007227"/>
              <a:gd name="connsiteX24" fmla="*/ 2490028 w 2734265"/>
              <a:gd name="connsiteY24" fmla="*/ 1004248 h 1007227"/>
              <a:gd name="connsiteX25" fmla="*/ 2478113 w 2734265"/>
              <a:gd name="connsiteY25" fmla="*/ 1004248 h 1007227"/>
              <a:gd name="connsiteX26" fmla="*/ 2466199 w 2734265"/>
              <a:gd name="connsiteY26" fmla="*/ 1007227 h 1007227"/>
              <a:gd name="connsiteX27" fmla="*/ 2454285 w 2734265"/>
              <a:gd name="connsiteY27" fmla="*/ 1004248 h 1007227"/>
              <a:gd name="connsiteX28" fmla="*/ 2418543 w 2734265"/>
              <a:gd name="connsiteY28" fmla="*/ 992334 h 1007227"/>
              <a:gd name="connsiteX29" fmla="*/ 2388758 w 2734265"/>
              <a:gd name="connsiteY29" fmla="*/ 977442 h 1007227"/>
              <a:gd name="connsiteX30" fmla="*/ 2353016 w 2734265"/>
              <a:gd name="connsiteY30" fmla="*/ 956592 h 1007227"/>
              <a:gd name="connsiteX31" fmla="*/ 2338124 w 2734265"/>
              <a:gd name="connsiteY31" fmla="*/ 947657 h 1007227"/>
              <a:gd name="connsiteX32" fmla="*/ 2260683 w 2734265"/>
              <a:gd name="connsiteY32" fmla="*/ 950635 h 1007227"/>
              <a:gd name="connsiteX33" fmla="*/ 1828800 w 2734265"/>
              <a:gd name="connsiteY33" fmla="*/ 947657 h 1007227"/>
              <a:gd name="connsiteX34" fmla="*/ 1453509 w 2734265"/>
              <a:gd name="connsiteY34" fmla="*/ 947657 h 1007227"/>
              <a:gd name="connsiteX35" fmla="*/ 1250971 w 2734265"/>
              <a:gd name="connsiteY35" fmla="*/ 947657 h 1007227"/>
              <a:gd name="connsiteX36" fmla="*/ 1191401 w 2734265"/>
              <a:gd name="connsiteY36" fmla="*/ 950635 h 1007227"/>
              <a:gd name="connsiteX37" fmla="*/ 991841 w 2734265"/>
              <a:gd name="connsiteY37" fmla="*/ 965528 h 1007227"/>
              <a:gd name="connsiteX38" fmla="*/ 708884 w 2734265"/>
              <a:gd name="connsiteY38" fmla="*/ 983399 h 1007227"/>
              <a:gd name="connsiteX39" fmla="*/ 574851 w 2734265"/>
              <a:gd name="connsiteY39" fmla="*/ 989356 h 1007227"/>
              <a:gd name="connsiteX40" fmla="*/ 527195 w 2734265"/>
              <a:gd name="connsiteY40" fmla="*/ 992334 h 1007227"/>
              <a:gd name="connsiteX41" fmla="*/ 473582 w 2734265"/>
              <a:gd name="connsiteY41" fmla="*/ 983399 h 1007227"/>
              <a:gd name="connsiteX42" fmla="*/ 375291 w 2734265"/>
              <a:gd name="connsiteY42" fmla="*/ 953614 h 1007227"/>
              <a:gd name="connsiteX43" fmla="*/ 274022 w 2734265"/>
              <a:gd name="connsiteY43" fmla="*/ 900001 h 1007227"/>
              <a:gd name="connsiteX44" fmla="*/ 107226 w 2734265"/>
              <a:gd name="connsiteY44" fmla="*/ 795753 h 1007227"/>
              <a:gd name="connsiteX45" fmla="*/ 50635 w 2734265"/>
              <a:gd name="connsiteY45" fmla="*/ 748097 h 1007227"/>
              <a:gd name="connsiteX46" fmla="*/ 17871 w 2734265"/>
              <a:gd name="connsiteY46" fmla="*/ 706398 h 1007227"/>
              <a:gd name="connsiteX47" fmla="*/ 0 w 2734265"/>
              <a:gd name="connsiteY47" fmla="*/ 658742 h 1007227"/>
              <a:gd name="connsiteX48" fmla="*/ 2979 w 2734265"/>
              <a:gd name="connsiteY48" fmla="*/ 646828 h 1007227"/>
              <a:gd name="connsiteX49" fmla="*/ 17871 w 2734265"/>
              <a:gd name="connsiteY49" fmla="*/ 623000 h 1007227"/>
              <a:gd name="connsiteX50" fmla="*/ 62549 w 2734265"/>
              <a:gd name="connsiteY50" fmla="*/ 596194 h 1007227"/>
              <a:gd name="connsiteX51" fmla="*/ 154882 w 2734265"/>
              <a:gd name="connsiteY51" fmla="*/ 536624 h 1007227"/>
              <a:gd name="connsiteX52" fmla="*/ 211474 w 2734265"/>
              <a:gd name="connsiteY52" fmla="*/ 485989 h 1007227"/>
              <a:gd name="connsiteX53" fmla="*/ 262108 w 2734265"/>
              <a:gd name="connsiteY53" fmla="*/ 435355 h 1007227"/>
              <a:gd name="connsiteX54" fmla="*/ 318700 w 2734265"/>
              <a:gd name="connsiteY54" fmla="*/ 366849 h 1007227"/>
              <a:gd name="connsiteX55" fmla="*/ 369334 w 2734265"/>
              <a:gd name="connsiteY55" fmla="*/ 307279 h 1007227"/>
              <a:gd name="connsiteX56" fmla="*/ 411033 w 2734265"/>
              <a:gd name="connsiteY56" fmla="*/ 241752 h 1007227"/>
              <a:gd name="connsiteX57" fmla="*/ 455711 w 2734265"/>
              <a:gd name="connsiteY57" fmla="*/ 164311 h 1007227"/>
              <a:gd name="connsiteX58" fmla="*/ 512302 w 2734265"/>
              <a:gd name="connsiteY58" fmla="*/ 48149 h 1007227"/>
              <a:gd name="connsiteX59" fmla="*/ 527195 w 2734265"/>
              <a:gd name="connsiteY59" fmla="*/ 12407 h 1007227"/>
              <a:gd name="connsiteX60" fmla="*/ 527195 w 2734265"/>
              <a:gd name="connsiteY60" fmla="*/ 12407 h 1007227"/>
              <a:gd name="connsiteX61" fmla="*/ 551023 w 2734265"/>
              <a:gd name="connsiteY61" fmla="*/ 493 h 1007227"/>
              <a:gd name="connsiteX62" fmla="*/ 556980 w 2734265"/>
              <a:gd name="connsiteY62" fmla="*/ 3472 h 1007227"/>
              <a:gd name="connsiteX63" fmla="*/ 565915 w 2734265"/>
              <a:gd name="connsiteY63" fmla="*/ 9429 h 1007227"/>
              <a:gd name="connsiteX64" fmla="*/ 571872 w 2734265"/>
              <a:gd name="connsiteY64" fmla="*/ 21343 h 1007227"/>
              <a:gd name="connsiteX65" fmla="*/ 568894 w 2734265"/>
              <a:gd name="connsiteY65" fmla="*/ 54106 h 1007227"/>
              <a:gd name="connsiteX66" fmla="*/ 524216 w 2734265"/>
              <a:gd name="connsiteY66" fmla="*/ 399613 h 1007227"/>
              <a:gd name="connsiteX67" fmla="*/ 509324 w 2734265"/>
              <a:gd name="connsiteY67" fmla="*/ 491946 h 1007227"/>
              <a:gd name="connsiteX68" fmla="*/ 509324 w 2734265"/>
              <a:gd name="connsiteY68" fmla="*/ 554495 h 1007227"/>
              <a:gd name="connsiteX69" fmla="*/ 515281 w 2734265"/>
              <a:gd name="connsiteY69" fmla="*/ 617043 h 1007227"/>
              <a:gd name="connsiteX70" fmla="*/ 527195 w 2734265"/>
              <a:gd name="connsiteY70" fmla="*/ 652785 h 1007227"/>
              <a:gd name="connsiteX71" fmla="*/ 542087 w 2734265"/>
              <a:gd name="connsiteY71" fmla="*/ 676613 h 1007227"/>
              <a:gd name="connsiteX72" fmla="*/ 568894 w 2734265"/>
              <a:gd name="connsiteY72" fmla="*/ 685549 h 1007227"/>
              <a:gd name="connsiteX73" fmla="*/ 649313 w 2734265"/>
              <a:gd name="connsiteY73" fmla="*/ 703420 h 1007227"/>
              <a:gd name="connsiteX74" fmla="*/ 711862 w 2734265"/>
              <a:gd name="connsiteY74" fmla="*/ 700441 h 1007227"/>
              <a:gd name="connsiteX75" fmla="*/ 982906 w 2734265"/>
              <a:gd name="connsiteY75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695544 w 2734265"/>
              <a:gd name="connsiteY14" fmla="*/ 593215 h 1007227"/>
              <a:gd name="connsiteX15" fmla="*/ 2710437 w 2734265"/>
              <a:gd name="connsiteY15" fmla="*/ 625979 h 1007227"/>
              <a:gd name="connsiteX16" fmla="*/ 2725329 w 2734265"/>
              <a:gd name="connsiteY16" fmla="*/ 667678 h 1007227"/>
              <a:gd name="connsiteX17" fmla="*/ 2734265 w 2734265"/>
              <a:gd name="connsiteY17" fmla="*/ 706398 h 1007227"/>
              <a:gd name="connsiteX18" fmla="*/ 2734265 w 2734265"/>
              <a:gd name="connsiteY18" fmla="*/ 739162 h 1007227"/>
              <a:gd name="connsiteX19" fmla="*/ 2722351 w 2734265"/>
              <a:gd name="connsiteY19" fmla="*/ 765968 h 1007227"/>
              <a:gd name="connsiteX20" fmla="*/ 2630017 w 2734265"/>
              <a:gd name="connsiteY20" fmla="*/ 873194 h 1007227"/>
              <a:gd name="connsiteX21" fmla="*/ 2525770 w 2734265"/>
              <a:gd name="connsiteY21" fmla="*/ 983399 h 1007227"/>
              <a:gd name="connsiteX22" fmla="*/ 2504920 w 2734265"/>
              <a:gd name="connsiteY22" fmla="*/ 998291 h 1007227"/>
              <a:gd name="connsiteX23" fmla="*/ 2490028 w 2734265"/>
              <a:gd name="connsiteY23" fmla="*/ 1004248 h 1007227"/>
              <a:gd name="connsiteX24" fmla="*/ 2478113 w 2734265"/>
              <a:gd name="connsiteY24" fmla="*/ 1004248 h 1007227"/>
              <a:gd name="connsiteX25" fmla="*/ 2466199 w 2734265"/>
              <a:gd name="connsiteY25" fmla="*/ 1007227 h 1007227"/>
              <a:gd name="connsiteX26" fmla="*/ 2454285 w 2734265"/>
              <a:gd name="connsiteY26" fmla="*/ 1004248 h 1007227"/>
              <a:gd name="connsiteX27" fmla="*/ 2418543 w 2734265"/>
              <a:gd name="connsiteY27" fmla="*/ 992334 h 1007227"/>
              <a:gd name="connsiteX28" fmla="*/ 2388758 w 2734265"/>
              <a:gd name="connsiteY28" fmla="*/ 977442 h 1007227"/>
              <a:gd name="connsiteX29" fmla="*/ 2353016 w 2734265"/>
              <a:gd name="connsiteY29" fmla="*/ 956592 h 1007227"/>
              <a:gd name="connsiteX30" fmla="*/ 2338124 w 2734265"/>
              <a:gd name="connsiteY30" fmla="*/ 947657 h 1007227"/>
              <a:gd name="connsiteX31" fmla="*/ 2260683 w 2734265"/>
              <a:gd name="connsiteY31" fmla="*/ 950635 h 1007227"/>
              <a:gd name="connsiteX32" fmla="*/ 1828800 w 2734265"/>
              <a:gd name="connsiteY32" fmla="*/ 947657 h 1007227"/>
              <a:gd name="connsiteX33" fmla="*/ 1453509 w 2734265"/>
              <a:gd name="connsiteY33" fmla="*/ 947657 h 1007227"/>
              <a:gd name="connsiteX34" fmla="*/ 1250971 w 2734265"/>
              <a:gd name="connsiteY34" fmla="*/ 947657 h 1007227"/>
              <a:gd name="connsiteX35" fmla="*/ 1191401 w 2734265"/>
              <a:gd name="connsiteY35" fmla="*/ 950635 h 1007227"/>
              <a:gd name="connsiteX36" fmla="*/ 991841 w 2734265"/>
              <a:gd name="connsiteY36" fmla="*/ 965528 h 1007227"/>
              <a:gd name="connsiteX37" fmla="*/ 708884 w 2734265"/>
              <a:gd name="connsiteY37" fmla="*/ 983399 h 1007227"/>
              <a:gd name="connsiteX38" fmla="*/ 574851 w 2734265"/>
              <a:gd name="connsiteY38" fmla="*/ 989356 h 1007227"/>
              <a:gd name="connsiteX39" fmla="*/ 527195 w 2734265"/>
              <a:gd name="connsiteY39" fmla="*/ 992334 h 1007227"/>
              <a:gd name="connsiteX40" fmla="*/ 473582 w 2734265"/>
              <a:gd name="connsiteY40" fmla="*/ 983399 h 1007227"/>
              <a:gd name="connsiteX41" fmla="*/ 375291 w 2734265"/>
              <a:gd name="connsiteY41" fmla="*/ 953614 h 1007227"/>
              <a:gd name="connsiteX42" fmla="*/ 274022 w 2734265"/>
              <a:gd name="connsiteY42" fmla="*/ 900001 h 1007227"/>
              <a:gd name="connsiteX43" fmla="*/ 107226 w 2734265"/>
              <a:gd name="connsiteY43" fmla="*/ 795753 h 1007227"/>
              <a:gd name="connsiteX44" fmla="*/ 50635 w 2734265"/>
              <a:gd name="connsiteY44" fmla="*/ 748097 h 1007227"/>
              <a:gd name="connsiteX45" fmla="*/ 17871 w 2734265"/>
              <a:gd name="connsiteY45" fmla="*/ 706398 h 1007227"/>
              <a:gd name="connsiteX46" fmla="*/ 0 w 2734265"/>
              <a:gd name="connsiteY46" fmla="*/ 658742 h 1007227"/>
              <a:gd name="connsiteX47" fmla="*/ 2979 w 2734265"/>
              <a:gd name="connsiteY47" fmla="*/ 646828 h 1007227"/>
              <a:gd name="connsiteX48" fmla="*/ 17871 w 2734265"/>
              <a:gd name="connsiteY48" fmla="*/ 623000 h 1007227"/>
              <a:gd name="connsiteX49" fmla="*/ 62549 w 2734265"/>
              <a:gd name="connsiteY49" fmla="*/ 596194 h 1007227"/>
              <a:gd name="connsiteX50" fmla="*/ 154882 w 2734265"/>
              <a:gd name="connsiteY50" fmla="*/ 536624 h 1007227"/>
              <a:gd name="connsiteX51" fmla="*/ 211474 w 2734265"/>
              <a:gd name="connsiteY51" fmla="*/ 485989 h 1007227"/>
              <a:gd name="connsiteX52" fmla="*/ 262108 w 2734265"/>
              <a:gd name="connsiteY52" fmla="*/ 435355 h 1007227"/>
              <a:gd name="connsiteX53" fmla="*/ 318700 w 2734265"/>
              <a:gd name="connsiteY53" fmla="*/ 366849 h 1007227"/>
              <a:gd name="connsiteX54" fmla="*/ 369334 w 2734265"/>
              <a:gd name="connsiteY54" fmla="*/ 307279 h 1007227"/>
              <a:gd name="connsiteX55" fmla="*/ 411033 w 2734265"/>
              <a:gd name="connsiteY55" fmla="*/ 241752 h 1007227"/>
              <a:gd name="connsiteX56" fmla="*/ 455711 w 2734265"/>
              <a:gd name="connsiteY56" fmla="*/ 164311 h 1007227"/>
              <a:gd name="connsiteX57" fmla="*/ 512302 w 2734265"/>
              <a:gd name="connsiteY57" fmla="*/ 48149 h 1007227"/>
              <a:gd name="connsiteX58" fmla="*/ 527195 w 2734265"/>
              <a:gd name="connsiteY58" fmla="*/ 12407 h 1007227"/>
              <a:gd name="connsiteX59" fmla="*/ 527195 w 2734265"/>
              <a:gd name="connsiteY59" fmla="*/ 12407 h 1007227"/>
              <a:gd name="connsiteX60" fmla="*/ 551023 w 2734265"/>
              <a:gd name="connsiteY60" fmla="*/ 493 h 1007227"/>
              <a:gd name="connsiteX61" fmla="*/ 556980 w 2734265"/>
              <a:gd name="connsiteY61" fmla="*/ 3472 h 1007227"/>
              <a:gd name="connsiteX62" fmla="*/ 565915 w 2734265"/>
              <a:gd name="connsiteY62" fmla="*/ 9429 h 1007227"/>
              <a:gd name="connsiteX63" fmla="*/ 571872 w 2734265"/>
              <a:gd name="connsiteY63" fmla="*/ 21343 h 1007227"/>
              <a:gd name="connsiteX64" fmla="*/ 568894 w 2734265"/>
              <a:gd name="connsiteY64" fmla="*/ 54106 h 1007227"/>
              <a:gd name="connsiteX65" fmla="*/ 524216 w 2734265"/>
              <a:gd name="connsiteY65" fmla="*/ 399613 h 1007227"/>
              <a:gd name="connsiteX66" fmla="*/ 509324 w 2734265"/>
              <a:gd name="connsiteY66" fmla="*/ 491946 h 1007227"/>
              <a:gd name="connsiteX67" fmla="*/ 509324 w 2734265"/>
              <a:gd name="connsiteY67" fmla="*/ 554495 h 1007227"/>
              <a:gd name="connsiteX68" fmla="*/ 515281 w 2734265"/>
              <a:gd name="connsiteY68" fmla="*/ 617043 h 1007227"/>
              <a:gd name="connsiteX69" fmla="*/ 527195 w 2734265"/>
              <a:gd name="connsiteY69" fmla="*/ 652785 h 1007227"/>
              <a:gd name="connsiteX70" fmla="*/ 542087 w 2734265"/>
              <a:gd name="connsiteY70" fmla="*/ 676613 h 1007227"/>
              <a:gd name="connsiteX71" fmla="*/ 568894 w 2734265"/>
              <a:gd name="connsiteY71" fmla="*/ 685549 h 1007227"/>
              <a:gd name="connsiteX72" fmla="*/ 649313 w 2734265"/>
              <a:gd name="connsiteY72" fmla="*/ 703420 h 1007227"/>
              <a:gd name="connsiteX73" fmla="*/ 711862 w 2734265"/>
              <a:gd name="connsiteY73" fmla="*/ 700441 h 1007227"/>
              <a:gd name="connsiteX74" fmla="*/ 982906 w 2734265"/>
              <a:gd name="connsiteY74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710437 w 2734265"/>
              <a:gd name="connsiteY14" fmla="*/ 625979 h 1007227"/>
              <a:gd name="connsiteX15" fmla="*/ 2725329 w 2734265"/>
              <a:gd name="connsiteY15" fmla="*/ 667678 h 1007227"/>
              <a:gd name="connsiteX16" fmla="*/ 2734265 w 2734265"/>
              <a:gd name="connsiteY16" fmla="*/ 706398 h 1007227"/>
              <a:gd name="connsiteX17" fmla="*/ 2734265 w 2734265"/>
              <a:gd name="connsiteY17" fmla="*/ 739162 h 1007227"/>
              <a:gd name="connsiteX18" fmla="*/ 2722351 w 2734265"/>
              <a:gd name="connsiteY18" fmla="*/ 765968 h 1007227"/>
              <a:gd name="connsiteX19" fmla="*/ 2630017 w 2734265"/>
              <a:gd name="connsiteY19" fmla="*/ 873194 h 1007227"/>
              <a:gd name="connsiteX20" fmla="*/ 2525770 w 2734265"/>
              <a:gd name="connsiteY20" fmla="*/ 983399 h 1007227"/>
              <a:gd name="connsiteX21" fmla="*/ 2504920 w 2734265"/>
              <a:gd name="connsiteY21" fmla="*/ 998291 h 1007227"/>
              <a:gd name="connsiteX22" fmla="*/ 2490028 w 2734265"/>
              <a:gd name="connsiteY22" fmla="*/ 1004248 h 1007227"/>
              <a:gd name="connsiteX23" fmla="*/ 2478113 w 2734265"/>
              <a:gd name="connsiteY23" fmla="*/ 1004248 h 1007227"/>
              <a:gd name="connsiteX24" fmla="*/ 2466199 w 2734265"/>
              <a:gd name="connsiteY24" fmla="*/ 1007227 h 1007227"/>
              <a:gd name="connsiteX25" fmla="*/ 2454285 w 2734265"/>
              <a:gd name="connsiteY25" fmla="*/ 1004248 h 1007227"/>
              <a:gd name="connsiteX26" fmla="*/ 2418543 w 2734265"/>
              <a:gd name="connsiteY26" fmla="*/ 992334 h 1007227"/>
              <a:gd name="connsiteX27" fmla="*/ 2388758 w 2734265"/>
              <a:gd name="connsiteY27" fmla="*/ 977442 h 1007227"/>
              <a:gd name="connsiteX28" fmla="*/ 2353016 w 2734265"/>
              <a:gd name="connsiteY28" fmla="*/ 956592 h 1007227"/>
              <a:gd name="connsiteX29" fmla="*/ 2338124 w 2734265"/>
              <a:gd name="connsiteY29" fmla="*/ 947657 h 1007227"/>
              <a:gd name="connsiteX30" fmla="*/ 2260683 w 2734265"/>
              <a:gd name="connsiteY30" fmla="*/ 950635 h 1007227"/>
              <a:gd name="connsiteX31" fmla="*/ 1828800 w 2734265"/>
              <a:gd name="connsiteY31" fmla="*/ 947657 h 1007227"/>
              <a:gd name="connsiteX32" fmla="*/ 1453509 w 2734265"/>
              <a:gd name="connsiteY32" fmla="*/ 947657 h 1007227"/>
              <a:gd name="connsiteX33" fmla="*/ 1250971 w 2734265"/>
              <a:gd name="connsiteY33" fmla="*/ 947657 h 1007227"/>
              <a:gd name="connsiteX34" fmla="*/ 1191401 w 2734265"/>
              <a:gd name="connsiteY34" fmla="*/ 950635 h 1007227"/>
              <a:gd name="connsiteX35" fmla="*/ 991841 w 2734265"/>
              <a:gd name="connsiteY35" fmla="*/ 965528 h 1007227"/>
              <a:gd name="connsiteX36" fmla="*/ 708884 w 2734265"/>
              <a:gd name="connsiteY36" fmla="*/ 983399 h 1007227"/>
              <a:gd name="connsiteX37" fmla="*/ 574851 w 2734265"/>
              <a:gd name="connsiteY37" fmla="*/ 989356 h 1007227"/>
              <a:gd name="connsiteX38" fmla="*/ 527195 w 2734265"/>
              <a:gd name="connsiteY38" fmla="*/ 992334 h 1007227"/>
              <a:gd name="connsiteX39" fmla="*/ 473582 w 2734265"/>
              <a:gd name="connsiteY39" fmla="*/ 983399 h 1007227"/>
              <a:gd name="connsiteX40" fmla="*/ 375291 w 2734265"/>
              <a:gd name="connsiteY40" fmla="*/ 953614 h 1007227"/>
              <a:gd name="connsiteX41" fmla="*/ 274022 w 2734265"/>
              <a:gd name="connsiteY41" fmla="*/ 900001 h 1007227"/>
              <a:gd name="connsiteX42" fmla="*/ 107226 w 2734265"/>
              <a:gd name="connsiteY42" fmla="*/ 795753 h 1007227"/>
              <a:gd name="connsiteX43" fmla="*/ 50635 w 2734265"/>
              <a:gd name="connsiteY43" fmla="*/ 748097 h 1007227"/>
              <a:gd name="connsiteX44" fmla="*/ 17871 w 2734265"/>
              <a:gd name="connsiteY44" fmla="*/ 706398 h 1007227"/>
              <a:gd name="connsiteX45" fmla="*/ 0 w 2734265"/>
              <a:gd name="connsiteY45" fmla="*/ 658742 h 1007227"/>
              <a:gd name="connsiteX46" fmla="*/ 2979 w 2734265"/>
              <a:gd name="connsiteY46" fmla="*/ 646828 h 1007227"/>
              <a:gd name="connsiteX47" fmla="*/ 17871 w 2734265"/>
              <a:gd name="connsiteY47" fmla="*/ 623000 h 1007227"/>
              <a:gd name="connsiteX48" fmla="*/ 62549 w 2734265"/>
              <a:gd name="connsiteY48" fmla="*/ 596194 h 1007227"/>
              <a:gd name="connsiteX49" fmla="*/ 154882 w 2734265"/>
              <a:gd name="connsiteY49" fmla="*/ 536624 h 1007227"/>
              <a:gd name="connsiteX50" fmla="*/ 211474 w 2734265"/>
              <a:gd name="connsiteY50" fmla="*/ 485989 h 1007227"/>
              <a:gd name="connsiteX51" fmla="*/ 262108 w 2734265"/>
              <a:gd name="connsiteY51" fmla="*/ 435355 h 1007227"/>
              <a:gd name="connsiteX52" fmla="*/ 318700 w 2734265"/>
              <a:gd name="connsiteY52" fmla="*/ 366849 h 1007227"/>
              <a:gd name="connsiteX53" fmla="*/ 369334 w 2734265"/>
              <a:gd name="connsiteY53" fmla="*/ 307279 h 1007227"/>
              <a:gd name="connsiteX54" fmla="*/ 411033 w 2734265"/>
              <a:gd name="connsiteY54" fmla="*/ 241752 h 1007227"/>
              <a:gd name="connsiteX55" fmla="*/ 455711 w 2734265"/>
              <a:gd name="connsiteY55" fmla="*/ 164311 h 1007227"/>
              <a:gd name="connsiteX56" fmla="*/ 512302 w 2734265"/>
              <a:gd name="connsiteY56" fmla="*/ 48149 h 1007227"/>
              <a:gd name="connsiteX57" fmla="*/ 527195 w 2734265"/>
              <a:gd name="connsiteY57" fmla="*/ 12407 h 1007227"/>
              <a:gd name="connsiteX58" fmla="*/ 527195 w 2734265"/>
              <a:gd name="connsiteY58" fmla="*/ 12407 h 1007227"/>
              <a:gd name="connsiteX59" fmla="*/ 551023 w 2734265"/>
              <a:gd name="connsiteY59" fmla="*/ 493 h 1007227"/>
              <a:gd name="connsiteX60" fmla="*/ 556980 w 2734265"/>
              <a:gd name="connsiteY60" fmla="*/ 3472 h 1007227"/>
              <a:gd name="connsiteX61" fmla="*/ 565915 w 2734265"/>
              <a:gd name="connsiteY61" fmla="*/ 9429 h 1007227"/>
              <a:gd name="connsiteX62" fmla="*/ 571872 w 2734265"/>
              <a:gd name="connsiteY62" fmla="*/ 21343 h 1007227"/>
              <a:gd name="connsiteX63" fmla="*/ 568894 w 2734265"/>
              <a:gd name="connsiteY63" fmla="*/ 54106 h 1007227"/>
              <a:gd name="connsiteX64" fmla="*/ 524216 w 2734265"/>
              <a:gd name="connsiteY64" fmla="*/ 399613 h 1007227"/>
              <a:gd name="connsiteX65" fmla="*/ 509324 w 2734265"/>
              <a:gd name="connsiteY65" fmla="*/ 491946 h 1007227"/>
              <a:gd name="connsiteX66" fmla="*/ 509324 w 2734265"/>
              <a:gd name="connsiteY66" fmla="*/ 554495 h 1007227"/>
              <a:gd name="connsiteX67" fmla="*/ 515281 w 2734265"/>
              <a:gd name="connsiteY67" fmla="*/ 617043 h 1007227"/>
              <a:gd name="connsiteX68" fmla="*/ 527195 w 2734265"/>
              <a:gd name="connsiteY68" fmla="*/ 652785 h 1007227"/>
              <a:gd name="connsiteX69" fmla="*/ 542087 w 2734265"/>
              <a:gd name="connsiteY69" fmla="*/ 676613 h 1007227"/>
              <a:gd name="connsiteX70" fmla="*/ 568894 w 2734265"/>
              <a:gd name="connsiteY70" fmla="*/ 685549 h 1007227"/>
              <a:gd name="connsiteX71" fmla="*/ 649313 w 2734265"/>
              <a:gd name="connsiteY71" fmla="*/ 703420 h 1007227"/>
              <a:gd name="connsiteX72" fmla="*/ 711862 w 2734265"/>
              <a:gd name="connsiteY72" fmla="*/ 700441 h 1007227"/>
              <a:gd name="connsiteX73" fmla="*/ 982906 w 2734265"/>
              <a:gd name="connsiteY73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725329 w 2734265"/>
              <a:gd name="connsiteY14" fmla="*/ 667678 h 1007227"/>
              <a:gd name="connsiteX15" fmla="*/ 2734265 w 2734265"/>
              <a:gd name="connsiteY15" fmla="*/ 706398 h 1007227"/>
              <a:gd name="connsiteX16" fmla="*/ 2734265 w 2734265"/>
              <a:gd name="connsiteY16" fmla="*/ 739162 h 1007227"/>
              <a:gd name="connsiteX17" fmla="*/ 2722351 w 2734265"/>
              <a:gd name="connsiteY17" fmla="*/ 765968 h 1007227"/>
              <a:gd name="connsiteX18" fmla="*/ 2630017 w 2734265"/>
              <a:gd name="connsiteY18" fmla="*/ 873194 h 1007227"/>
              <a:gd name="connsiteX19" fmla="*/ 2525770 w 2734265"/>
              <a:gd name="connsiteY19" fmla="*/ 983399 h 1007227"/>
              <a:gd name="connsiteX20" fmla="*/ 2504920 w 2734265"/>
              <a:gd name="connsiteY20" fmla="*/ 998291 h 1007227"/>
              <a:gd name="connsiteX21" fmla="*/ 2490028 w 2734265"/>
              <a:gd name="connsiteY21" fmla="*/ 1004248 h 1007227"/>
              <a:gd name="connsiteX22" fmla="*/ 2478113 w 2734265"/>
              <a:gd name="connsiteY22" fmla="*/ 1004248 h 1007227"/>
              <a:gd name="connsiteX23" fmla="*/ 2466199 w 2734265"/>
              <a:gd name="connsiteY23" fmla="*/ 1007227 h 1007227"/>
              <a:gd name="connsiteX24" fmla="*/ 2454285 w 2734265"/>
              <a:gd name="connsiteY24" fmla="*/ 1004248 h 1007227"/>
              <a:gd name="connsiteX25" fmla="*/ 2418543 w 2734265"/>
              <a:gd name="connsiteY25" fmla="*/ 992334 h 1007227"/>
              <a:gd name="connsiteX26" fmla="*/ 2388758 w 2734265"/>
              <a:gd name="connsiteY26" fmla="*/ 977442 h 1007227"/>
              <a:gd name="connsiteX27" fmla="*/ 2353016 w 2734265"/>
              <a:gd name="connsiteY27" fmla="*/ 956592 h 1007227"/>
              <a:gd name="connsiteX28" fmla="*/ 2338124 w 2734265"/>
              <a:gd name="connsiteY28" fmla="*/ 947657 h 1007227"/>
              <a:gd name="connsiteX29" fmla="*/ 2260683 w 2734265"/>
              <a:gd name="connsiteY29" fmla="*/ 950635 h 1007227"/>
              <a:gd name="connsiteX30" fmla="*/ 1828800 w 2734265"/>
              <a:gd name="connsiteY30" fmla="*/ 947657 h 1007227"/>
              <a:gd name="connsiteX31" fmla="*/ 1453509 w 2734265"/>
              <a:gd name="connsiteY31" fmla="*/ 947657 h 1007227"/>
              <a:gd name="connsiteX32" fmla="*/ 1250971 w 2734265"/>
              <a:gd name="connsiteY32" fmla="*/ 947657 h 1007227"/>
              <a:gd name="connsiteX33" fmla="*/ 1191401 w 2734265"/>
              <a:gd name="connsiteY33" fmla="*/ 950635 h 1007227"/>
              <a:gd name="connsiteX34" fmla="*/ 991841 w 2734265"/>
              <a:gd name="connsiteY34" fmla="*/ 965528 h 1007227"/>
              <a:gd name="connsiteX35" fmla="*/ 708884 w 2734265"/>
              <a:gd name="connsiteY35" fmla="*/ 983399 h 1007227"/>
              <a:gd name="connsiteX36" fmla="*/ 574851 w 2734265"/>
              <a:gd name="connsiteY36" fmla="*/ 989356 h 1007227"/>
              <a:gd name="connsiteX37" fmla="*/ 527195 w 2734265"/>
              <a:gd name="connsiteY37" fmla="*/ 992334 h 1007227"/>
              <a:gd name="connsiteX38" fmla="*/ 473582 w 2734265"/>
              <a:gd name="connsiteY38" fmla="*/ 983399 h 1007227"/>
              <a:gd name="connsiteX39" fmla="*/ 375291 w 2734265"/>
              <a:gd name="connsiteY39" fmla="*/ 953614 h 1007227"/>
              <a:gd name="connsiteX40" fmla="*/ 274022 w 2734265"/>
              <a:gd name="connsiteY40" fmla="*/ 900001 h 1007227"/>
              <a:gd name="connsiteX41" fmla="*/ 107226 w 2734265"/>
              <a:gd name="connsiteY41" fmla="*/ 795753 h 1007227"/>
              <a:gd name="connsiteX42" fmla="*/ 50635 w 2734265"/>
              <a:gd name="connsiteY42" fmla="*/ 748097 h 1007227"/>
              <a:gd name="connsiteX43" fmla="*/ 17871 w 2734265"/>
              <a:gd name="connsiteY43" fmla="*/ 706398 h 1007227"/>
              <a:gd name="connsiteX44" fmla="*/ 0 w 2734265"/>
              <a:gd name="connsiteY44" fmla="*/ 658742 h 1007227"/>
              <a:gd name="connsiteX45" fmla="*/ 2979 w 2734265"/>
              <a:gd name="connsiteY45" fmla="*/ 646828 h 1007227"/>
              <a:gd name="connsiteX46" fmla="*/ 17871 w 2734265"/>
              <a:gd name="connsiteY46" fmla="*/ 623000 h 1007227"/>
              <a:gd name="connsiteX47" fmla="*/ 62549 w 2734265"/>
              <a:gd name="connsiteY47" fmla="*/ 596194 h 1007227"/>
              <a:gd name="connsiteX48" fmla="*/ 154882 w 2734265"/>
              <a:gd name="connsiteY48" fmla="*/ 536624 h 1007227"/>
              <a:gd name="connsiteX49" fmla="*/ 211474 w 2734265"/>
              <a:gd name="connsiteY49" fmla="*/ 485989 h 1007227"/>
              <a:gd name="connsiteX50" fmla="*/ 262108 w 2734265"/>
              <a:gd name="connsiteY50" fmla="*/ 435355 h 1007227"/>
              <a:gd name="connsiteX51" fmla="*/ 318700 w 2734265"/>
              <a:gd name="connsiteY51" fmla="*/ 366849 h 1007227"/>
              <a:gd name="connsiteX52" fmla="*/ 369334 w 2734265"/>
              <a:gd name="connsiteY52" fmla="*/ 307279 h 1007227"/>
              <a:gd name="connsiteX53" fmla="*/ 411033 w 2734265"/>
              <a:gd name="connsiteY53" fmla="*/ 241752 h 1007227"/>
              <a:gd name="connsiteX54" fmla="*/ 455711 w 2734265"/>
              <a:gd name="connsiteY54" fmla="*/ 164311 h 1007227"/>
              <a:gd name="connsiteX55" fmla="*/ 512302 w 2734265"/>
              <a:gd name="connsiteY55" fmla="*/ 48149 h 1007227"/>
              <a:gd name="connsiteX56" fmla="*/ 527195 w 2734265"/>
              <a:gd name="connsiteY56" fmla="*/ 12407 h 1007227"/>
              <a:gd name="connsiteX57" fmla="*/ 527195 w 2734265"/>
              <a:gd name="connsiteY57" fmla="*/ 12407 h 1007227"/>
              <a:gd name="connsiteX58" fmla="*/ 551023 w 2734265"/>
              <a:gd name="connsiteY58" fmla="*/ 493 h 1007227"/>
              <a:gd name="connsiteX59" fmla="*/ 556980 w 2734265"/>
              <a:gd name="connsiteY59" fmla="*/ 3472 h 1007227"/>
              <a:gd name="connsiteX60" fmla="*/ 565915 w 2734265"/>
              <a:gd name="connsiteY60" fmla="*/ 9429 h 1007227"/>
              <a:gd name="connsiteX61" fmla="*/ 571872 w 2734265"/>
              <a:gd name="connsiteY61" fmla="*/ 21343 h 1007227"/>
              <a:gd name="connsiteX62" fmla="*/ 568894 w 2734265"/>
              <a:gd name="connsiteY62" fmla="*/ 54106 h 1007227"/>
              <a:gd name="connsiteX63" fmla="*/ 524216 w 2734265"/>
              <a:gd name="connsiteY63" fmla="*/ 399613 h 1007227"/>
              <a:gd name="connsiteX64" fmla="*/ 509324 w 2734265"/>
              <a:gd name="connsiteY64" fmla="*/ 491946 h 1007227"/>
              <a:gd name="connsiteX65" fmla="*/ 509324 w 2734265"/>
              <a:gd name="connsiteY65" fmla="*/ 554495 h 1007227"/>
              <a:gd name="connsiteX66" fmla="*/ 515281 w 2734265"/>
              <a:gd name="connsiteY66" fmla="*/ 617043 h 1007227"/>
              <a:gd name="connsiteX67" fmla="*/ 527195 w 2734265"/>
              <a:gd name="connsiteY67" fmla="*/ 652785 h 1007227"/>
              <a:gd name="connsiteX68" fmla="*/ 542087 w 2734265"/>
              <a:gd name="connsiteY68" fmla="*/ 676613 h 1007227"/>
              <a:gd name="connsiteX69" fmla="*/ 568894 w 2734265"/>
              <a:gd name="connsiteY69" fmla="*/ 685549 h 1007227"/>
              <a:gd name="connsiteX70" fmla="*/ 649313 w 2734265"/>
              <a:gd name="connsiteY70" fmla="*/ 703420 h 1007227"/>
              <a:gd name="connsiteX71" fmla="*/ 711862 w 2734265"/>
              <a:gd name="connsiteY71" fmla="*/ 700441 h 1007227"/>
              <a:gd name="connsiteX72" fmla="*/ 982906 w 2734265"/>
              <a:gd name="connsiteY72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734265 w 2734265"/>
              <a:gd name="connsiteY14" fmla="*/ 706398 h 1007227"/>
              <a:gd name="connsiteX15" fmla="*/ 2734265 w 2734265"/>
              <a:gd name="connsiteY15" fmla="*/ 739162 h 1007227"/>
              <a:gd name="connsiteX16" fmla="*/ 2722351 w 2734265"/>
              <a:gd name="connsiteY16" fmla="*/ 765968 h 1007227"/>
              <a:gd name="connsiteX17" fmla="*/ 2630017 w 2734265"/>
              <a:gd name="connsiteY17" fmla="*/ 873194 h 1007227"/>
              <a:gd name="connsiteX18" fmla="*/ 2525770 w 2734265"/>
              <a:gd name="connsiteY18" fmla="*/ 983399 h 1007227"/>
              <a:gd name="connsiteX19" fmla="*/ 2504920 w 2734265"/>
              <a:gd name="connsiteY19" fmla="*/ 998291 h 1007227"/>
              <a:gd name="connsiteX20" fmla="*/ 2490028 w 2734265"/>
              <a:gd name="connsiteY20" fmla="*/ 1004248 h 1007227"/>
              <a:gd name="connsiteX21" fmla="*/ 2478113 w 2734265"/>
              <a:gd name="connsiteY21" fmla="*/ 1004248 h 1007227"/>
              <a:gd name="connsiteX22" fmla="*/ 2466199 w 2734265"/>
              <a:gd name="connsiteY22" fmla="*/ 1007227 h 1007227"/>
              <a:gd name="connsiteX23" fmla="*/ 2454285 w 2734265"/>
              <a:gd name="connsiteY23" fmla="*/ 1004248 h 1007227"/>
              <a:gd name="connsiteX24" fmla="*/ 2418543 w 2734265"/>
              <a:gd name="connsiteY24" fmla="*/ 992334 h 1007227"/>
              <a:gd name="connsiteX25" fmla="*/ 2388758 w 2734265"/>
              <a:gd name="connsiteY25" fmla="*/ 977442 h 1007227"/>
              <a:gd name="connsiteX26" fmla="*/ 2353016 w 2734265"/>
              <a:gd name="connsiteY26" fmla="*/ 956592 h 1007227"/>
              <a:gd name="connsiteX27" fmla="*/ 2338124 w 2734265"/>
              <a:gd name="connsiteY27" fmla="*/ 947657 h 1007227"/>
              <a:gd name="connsiteX28" fmla="*/ 2260683 w 2734265"/>
              <a:gd name="connsiteY28" fmla="*/ 950635 h 1007227"/>
              <a:gd name="connsiteX29" fmla="*/ 1828800 w 2734265"/>
              <a:gd name="connsiteY29" fmla="*/ 947657 h 1007227"/>
              <a:gd name="connsiteX30" fmla="*/ 1453509 w 2734265"/>
              <a:gd name="connsiteY30" fmla="*/ 947657 h 1007227"/>
              <a:gd name="connsiteX31" fmla="*/ 1250971 w 2734265"/>
              <a:gd name="connsiteY31" fmla="*/ 947657 h 1007227"/>
              <a:gd name="connsiteX32" fmla="*/ 1191401 w 2734265"/>
              <a:gd name="connsiteY32" fmla="*/ 950635 h 1007227"/>
              <a:gd name="connsiteX33" fmla="*/ 991841 w 2734265"/>
              <a:gd name="connsiteY33" fmla="*/ 965528 h 1007227"/>
              <a:gd name="connsiteX34" fmla="*/ 708884 w 2734265"/>
              <a:gd name="connsiteY34" fmla="*/ 983399 h 1007227"/>
              <a:gd name="connsiteX35" fmla="*/ 574851 w 2734265"/>
              <a:gd name="connsiteY35" fmla="*/ 989356 h 1007227"/>
              <a:gd name="connsiteX36" fmla="*/ 527195 w 2734265"/>
              <a:gd name="connsiteY36" fmla="*/ 992334 h 1007227"/>
              <a:gd name="connsiteX37" fmla="*/ 473582 w 2734265"/>
              <a:gd name="connsiteY37" fmla="*/ 983399 h 1007227"/>
              <a:gd name="connsiteX38" fmla="*/ 375291 w 2734265"/>
              <a:gd name="connsiteY38" fmla="*/ 953614 h 1007227"/>
              <a:gd name="connsiteX39" fmla="*/ 274022 w 2734265"/>
              <a:gd name="connsiteY39" fmla="*/ 900001 h 1007227"/>
              <a:gd name="connsiteX40" fmla="*/ 107226 w 2734265"/>
              <a:gd name="connsiteY40" fmla="*/ 795753 h 1007227"/>
              <a:gd name="connsiteX41" fmla="*/ 50635 w 2734265"/>
              <a:gd name="connsiteY41" fmla="*/ 748097 h 1007227"/>
              <a:gd name="connsiteX42" fmla="*/ 17871 w 2734265"/>
              <a:gd name="connsiteY42" fmla="*/ 706398 h 1007227"/>
              <a:gd name="connsiteX43" fmla="*/ 0 w 2734265"/>
              <a:gd name="connsiteY43" fmla="*/ 658742 h 1007227"/>
              <a:gd name="connsiteX44" fmla="*/ 2979 w 2734265"/>
              <a:gd name="connsiteY44" fmla="*/ 646828 h 1007227"/>
              <a:gd name="connsiteX45" fmla="*/ 17871 w 2734265"/>
              <a:gd name="connsiteY45" fmla="*/ 623000 h 1007227"/>
              <a:gd name="connsiteX46" fmla="*/ 62549 w 2734265"/>
              <a:gd name="connsiteY46" fmla="*/ 596194 h 1007227"/>
              <a:gd name="connsiteX47" fmla="*/ 154882 w 2734265"/>
              <a:gd name="connsiteY47" fmla="*/ 536624 h 1007227"/>
              <a:gd name="connsiteX48" fmla="*/ 211474 w 2734265"/>
              <a:gd name="connsiteY48" fmla="*/ 485989 h 1007227"/>
              <a:gd name="connsiteX49" fmla="*/ 262108 w 2734265"/>
              <a:gd name="connsiteY49" fmla="*/ 435355 h 1007227"/>
              <a:gd name="connsiteX50" fmla="*/ 318700 w 2734265"/>
              <a:gd name="connsiteY50" fmla="*/ 366849 h 1007227"/>
              <a:gd name="connsiteX51" fmla="*/ 369334 w 2734265"/>
              <a:gd name="connsiteY51" fmla="*/ 307279 h 1007227"/>
              <a:gd name="connsiteX52" fmla="*/ 411033 w 2734265"/>
              <a:gd name="connsiteY52" fmla="*/ 241752 h 1007227"/>
              <a:gd name="connsiteX53" fmla="*/ 455711 w 2734265"/>
              <a:gd name="connsiteY53" fmla="*/ 164311 h 1007227"/>
              <a:gd name="connsiteX54" fmla="*/ 512302 w 2734265"/>
              <a:gd name="connsiteY54" fmla="*/ 48149 h 1007227"/>
              <a:gd name="connsiteX55" fmla="*/ 527195 w 2734265"/>
              <a:gd name="connsiteY55" fmla="*/ 12407 h 1007227"/>
              <a:gd name="connsiteX56" fmla="*/ 527195 w 2734265"/>
              <a:gd name="connsiteY56" fmla="*/ 12407 h 1007227"/>
              <a:gd name="connsiteX57" fmla="*/ 551023 w 2734265"/>
              <a:gd name="connsiteY57" fmla="*/ 493 h 1007227"/>
              <a:gd name="connsiteX58" fmla="*/ 556980 w 2734265"/>
              <a:gd name="connsiteY58" fmla="*/ 3472 h 1007227"/>
              <a:gd name="connsiteX59" fmla="*/ 565915 w 2734265"/>
              <a:gd name="connsiteY59" fmla="*/ 9429 h 1007227"/>
              <a:gd name="connsiteX60" fmla="*/ 571872 w 2734265"/>
              <a:gd name="connsiteY60" fmla="*/ 21343 h 1007227"/>
              <a:gd name="connsiteX61" fmla="*/ 568894 w 2734265"/>
              <a:gd name="connsiteY61" fmla="*/ 54106 h 1007227"/>
              <a:gd name="connsiteX62" fmla="*/ 524216 w 2734265"/>
              <a:gd name="connsiteY62" fmla="*/ 399613 h 1007227"/>
              <a:gd name="connsiteX63" fmla="*/ 509324 w 2734265"/>
              <a:gd name="connsiteY63" fmla="*/ 491946 h 1007227"/>
              <a:gd name="connsiteX64" fmla="*/ 509324 w 2734265"/>
              <a:gd name="connsiteY64" fmla="*/ 554495 h 1007227"/>
              <a:gd name="connsiteX65" fmla="*/ 515281 w 2734265"/>
              <a:gd name="connsiteY65" fmla="*/ 617043 h 1007227"/>
              <a:gd name="connsiteX66" fmla="*/ 527195 w 2734265"/>
              <a:gd name="connsiteY66" fmla="*/ 652785 h 1007227"/>
              <a:gd name="connsiteX67" fmla="*/ 542087 w 2734265"/>
              <a:gd name="connsiteY67" fmla="*/ 676613 h 1007227"/>
              <a:gd name="connsiteX68" fmla="*/ 568894 w 2734265"/>
              <a:gd name="connsiteY68" fmla="*/ 685549 h 1007227"/>
              <a:gd name="connsiteX69" fmla="*/ 649313 w 2734265"/>
              <a:gd name="connsiteY69" fmla="*/ 703420 h 1007227"/>
              <a:gd name="connsiteX70" fmla="*/ 711862 w 2734265"/>
              <a:gd name="connsiteY70" fmla="*/ 700441 h 1007227"/>
              <a:gd name="connsiteX71" fmla="*/ 982906 w 2734265"/>
              <a:gd name="connsiteY71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734265 w 2734265"/>
              <a:gd name="connsiteY14" fmla="*/ 739162 h 1007227"/>
              <a:gd name="connsiteX15" fmla="*/ 2722351 w 2734265"/>
              <a:gd name="connsiteY15" fmla="*/ 765968 h 1007227"/>
              <a:gd name="connsiteX16" fmla="*/ 2630017 w 2734265"/>
              <a:gd name="connsiteY16" fmla="*/ 873194 h 1007227"/>
              <a:gd name="connsiteX17" fmla="*/ 2525770 w 2734265"/>
              <a:gd name="connsiteY17" fmla="*/ 983399 h 1007227"/>
              <a:gd name="connsiteX18" fmla="*/ 2504920 w 2734265"/>
              <a:gd name="connsiteY18" fmla="*/ 998291 h 1007227"/>
              <a:gd name="connsiteX19" fmla="*/ 2490028 w 2734265"/>
              <a:gd name="connsiteY19" fmla="*/ 1004248 h 1007227"/>
              <a:gd name="connsiteX20" fmla="*/ 2478113 w 2734265"/>
              <a:gd name="connsiteY20" fmla="*/ 1004248 h 1007227"/>
              <a:gd name="connsiteX21" fmla="*/ 2466199 w 2734265"/>
              <a:gd name="connsiteY21" fmla="*/ 1007227 h 1007227"/>
              <a:gd name="connsiteX22" fmla="*/ 2454285 w 2734265"/>
              <a:gd name="connsiteY22" fmla="*/ 1004248 h 1007227"/>
              <a:gd name="connsiteX23" fmla="*/ 2418543 w 2734265"/>
              <a:gd name="connsiteY23" fmla="*/ 992334 h 1007227"/>
              <a:gd name="connsiteX24" fmla="*/ 2388758 w 2734265"/>
              <a:gd name="connsiteY24" fmla="*/ 977442 h 1007227"/>
              <a:gd name="connsiteX25" fmla="*/ 2353016 w 2734265"/>
              <a:gd name="connsiteY25" fmla="*/ 956592 h 1007227"/>
              <a:gd name="connsiteX26" fmla="*/ 2338124 w 2734265"/>
              <a:gd name="connsiteY26" fmla="*/ 947657 h 1007227"/>
              <a:gd name="connsiteX27" fmla="*/ 2260683 w 2734265"/>
              <a:gd name="connsiteY27" fmla="*/ 950635 h 1007227"/>
              <a:gd name="connsiteX28" fmla="*/ 1828800 w 2734265"/>
              <a:gd name="connsiteY28" fmla="*/ 947657 h 1007227"/>
              <a:gd name="connsiteX29" fmla="*/ 1453509 w 2734265"/>
              <a:gd name="connsiteY29" fmla="*/ 947657 h 1007227"/>
              <a:gd name="connsiteX30" fmla="*/ 1250971 w 2734265"/>
              <a:gd name="connsiteY30" fmla="*/ 947657 h 1007227"/>
              <a:gd name="connsiteX31" fmla="*/ 1191401 w 2734265"/>
              <a:gd name="connsiteY31" fmla="*/ 950635 h 1007227"/>
              <a:gd name="connsiteX32" fmla="*/ 991841 w 2734265"/>
              <a:gd name="connsiteY32" fmla="*/ 965528 h 1007227"/>
              <a:gd name="connsiteX33" fmla="*/ 708884 w 2734265"/>
              <a:gd name="connsiteY33" fmla="*/ 983399 h 1007227"/>
              <a:gd name="connsiteX34" fmla="*/ 574851 w 2734265"/>
              <a:gd name="connsiteY34" fmla="*/ 989356 h 1007227"/>
              <a:gd name="connsiteX35" fmla="*/ 527195 w 2734265"/>
              <a:gd name="connsiteY35" fmla="*/ 992334 h 1007227"/>
              <a:gd name="connsiteX36" fmla="*/ 473582 w 2734265"/>
              <a:gd name="connsiteY36" fmla="*/ 983399 h 1007227"/>
              <a:gd name="connsiteX37" fmla="*/ 375291 w 2734265"/>
              <a:gd name="connsiteY37" fmla="*/ 953614 h 1007227"/>
              <a:gd name="connsiteX38" fmla="*/ 274022 w 2734265"/>
              <a:gd name="connsiteY38" fmla="*/ 900001 h 1007227"/>
              <a:gd name="connsiteX39" fmla="*/ 107226 w 2734265"/>
              <a:gd name="connsiteY39" fmla="*/ 795753 h 1007227"/>
              <a:gd name="connsiteX40" fmla="*/ 50635 w 2734265"/>
              <a:gd name="connsiteY40" fmla="*/ 748097 h 1007227"/>
              <a:gd name="connsiteX41" fmla="*/ 17871 w 2734265"/>
              <a:gd name="connsiteY41" fmla="*/ 706398 h 1007227"/>
              <a:gd name="connsiteX42" fmla="*/ 0 w 2734265"/>
              <a:gd name="connsiteY42" fmla="*/ 658742 h 1007227"/>
              <a:gd name="connsiteX43" fmla="*/ 2979 w 2734265"/>
              <a:gd name="connsiteY43" fmla="*/ 646828 h 1007227"/>
              <a:gd name="connsiteX44" fmla="*/ 17871 w 2734265"/>
              <a:gd name="connsiteY44" fmla="*/ 623000 h 1007227"/>
              <a:gd name="connsiteX45" fmla="*/ 62549 w 2734265"/>
              <a:gd name="connsiteY45" fmla="*/ 596194 h 1007227"/>
              <a:gd name="connsiteX46" fmla="*/ 154882 w 2734265"/>
              <a:gd name="connsiteY46" fmla="*/ 536624 h 1007227"/>
              <a:gd name="connsiteX47" fmla="*/ 211474 w 2734265"/>
              <a:gd name="connsiteY47" fmla="*/ 485989 h 1007227"/>
              <a:gd name="connsiteX48" fmla="*/ 262108 w 2734265"/>
              <a:gd name="connsiteY48" fmla="*/ 435355 h 1007227"/>
              <a:gd name="connsiteX49" fmla="*/ 318700 w 2734265"/>
              <a:gd name="connsiteY49" fmla="*/ 366849 h 1007227"/>
              <a:gd name="connsiteX50" fmla="*/ 369334 w 2734265"/>
              <a:gd name="connsiteY50" fmla="*/ 307279 h 1007227"/>
              <a:gd name="connsiteX51" fmla="*/ 411033 w 2734265"/>
              <a:gd name="connsiteY51" fmla="*/ 241752 h 1007227"/>
              <a:gd name="connsiteX52" fmla="*/ 455711 w 2734265"/>
              <a:gd name="connsiteY52" fmla="*/ 164311 h 1007227"/>
              <a:gd name="connsiteX53" fmla="*/ 512302 w 2734265"/>
              <a:gd name="connsiteY53" fmla="*/ 48149 h 1007227"/>
              <a:gd name="connsiteX54" fmla="*/ 527195 w 2734265"/>
              <a:gd name="connsiteY54" fmla="*/ 12407 h 1007227"/>
              <a:gd name="connsiteX55" fmla="*/ 527195 w 2734265"/>
              <a:gd name="connsiteY55" fmla="*/ 12407 h 1007227"/>
              <a:gd name="connsiteX56" fmla="*/ 551023 w 2734265"/>
              <a:gd name="connsiteY56" fmla="*/ 493 h 1007227"/>
              <a:gd name="connsiteX57" fmla="*/ 556980 w 2734265"/>
              <a:gd name="connsiteY57" fmla="*/ 3472 h 1007227"/>
              <a:gd name="connsiteX58" fmla="*/ 565915 w 2734265"/>
              <a:gd name="connsiteY58" fmla="*/ 9429 h 1007227"/>
              <a:gd name="connsiteX59" fmla="*/ 571872 w 2734265"/>
              <a:gd name="connsiteY59" fmla="*/ 21343 h 1007227"/>
              <a:gd name="connsiteX60" fmla="*/ 568894 w 2734265"/>
              <a:gd name="connsiteY60" fmla="*/ 54106 h 1007227"/>
              <a:gd name="connsiteX61" fmla="*/ 524216 w 2734265"/>
              <a:gd name="connsiteY61" fmla="*/ 399613 h 1007227"/>
              <a:gd name="connsiteX62" fmla="*/ 509324 w 2734265"/>
              <a:gd name="connsiteY62" fmla="*/ 491946 h 1007227"/>
              <a:gd name="connsiteX63" fmla="*/ 509324 w 2734265"/>
              <a:gd name="connsiteY63" fmla="*/ 554495 h 1007227"/>
              <a:gd name="connsiteX64" fmla="*/ 515281 w 2734265"/>
              <a:gd name="connsiteY64" fmla="*/ 617043 h 1007227"/>
              <a:gd name="connsiteX65" fmla="*/ 527195 w 2734265"/>
              <a:gd name="connsiteY65" fmla="*/ 652785 h 1007227"/>
              <a:gd name="connsiteX66" fmla="*/ 542087 w 2734265"/>
              <a:gd name="connsiteY66" fmla="*/ 676613 h 1007227"/>
              <a:gd name="connsiteX67" fmla="*/ 568894 w 2734265"/>
              <a:gd name="connsiteY67" fmla="*/ 685549 h 1007227"/>
              <a:gd name="connsiteX68" fmla="*/ 649313 w 2734265"/>
              <a:gd name="connsiteY68" fmla="*/ 703420 h 1007227"/>
              <a:gd name="connsiteX69" fmla="*/ 711862 w 2734265"/>
              <a:gd name="connsiteY69" fmla="*/ 700441 h 1007227"/>
              <a:gd name="connsiteX70" fmla="*/ 982906 w 2734265"/>
              <a:gd name="connsiteY70" fmla="*/ 703420 h 1007227"/>
              <a:gd name="connsiteX0" fmla="*/ 982906 w 2722351"/>
              <a:gd name="connsiteY0" fmla="*/ 703420 h 1007227"/>
              <a:gd name="connsiteX1" fmla="*/ 1224164 w 2722351"/>
              <a:gd name="connsiteY1" fmla="*/ 700441 h 1007227"/>
              <a:gd name="connsiteX2" fmla="*/ 1492229 w 2722351"/>
              <a:gd name="connsiteY2" fmla="*/ 703420 h 1007227"/>
              <a:gd name="connsiteX3" fmla="*/ 1736467 w 2722351"/>
              <a:gd name="connsiteY3" fmla="*/ 703420 h 1007227"/>
              <a:gd name="connsiteX4" fmla="*/ 2052188 w 2722351"/>
              <a:gd name="connsiteY4" fmla="*/ 700441 h 1007227"/>
              <a:gd name="connsiteX5" fmla="*/ 2326210 w 2722351"/>
              <a:gd name="connsiteY5" fmla="*/ 700441 h 1007227"/>
              <a:gd name="connsiteX6" fmla="*/ 2382801 w 2722351"/>
              <a:gd name="connsiteY6" fmla="*/ 700441 h 1007227"/>
              <a:gd name="connsiteX7" fmla="*/ 2424500 w 2722351"/>
              <a:gd name="connsiteY7" fmla="*/ 697463 h 1007227"/>
              <a:gd name="connsiteX8" fmla="*/ 2451307 w 2722351"/>
              <a:gd name="connsiteY8" fmla="*/ 685549 h 1007227"/>
              <a:gd name="connsiteX9" fmla="*/ 2472156 w 2722351"/>
              <a:gd name="connsiteY9" fmla="*/ 667678 h 1007227"/>
              <a:gd name="connsiteX10" fmla="*/ 2484071 w 2722351"/>
              <a:gd name="connsiteY10" fmla="*/ 643850 h 1007227"/>
              <a:gd name="connsiteX11" fmla="*/ 2493006 w 2722351"/>
              <a:gd name="connsiteY11" fmla="*/ 620022 h 1007227"/>
              <a:gd name="connsiteX12" fmla="*/ 2495985 w 2722351"/>
              <a:gd name="connsiteY12" fmla="*/ 572366 h 1007227"/>
              <a:gd name="connsiteX13" fmla="*/ 2475135 w 2722351"/>
              <a:gd name="connsiteY13" fmla="*/ 477054 h 1007227"/>
              <a:gd name="connsiteX14" fmla="*/ 2722351 w 2722351"/>
              <a:gd name="connsiteY14" fmla="*/ 765968 h 1007227"/>
              <a:gd name="connsiteX15" fmla="*/ 2630017 w 2722351"/>
              <a:gd name="connsiteY15" fmla="*/ 873194 h 1007227"/>
              <a:gd name="connsiteX16" fmla="*/ 2525770 w 2722351"/>
              <a:gd name="connsiteY16" fmla="*/ 983399 h 1007227"/>
              <a:gd name="connsiteX17" fmla="*/ 2504920 w 2722351"/>
              <a:gd name="connsiteY17" fmla="*/ 998291 h 1007227"/>
              <a:gd name="connsiteX18" fmla="*/ 2490028 w 2722351"/>
              <a:gd name="connsiteY18" fmla="*/ 1004248 h 1007227"/>
              <a:gd name="connsiteX19" fmla="*/ 2478113 w 2722351"/>
              <a:gd name="connsiteY19" fmla="*/ 1004248 h 1007227"/>
              <a:gd name="connsiteX20" fmla="*/ 2466199 w 2722351"/>
              <a:gd name="connsiteY20" fmla="*/ 1007227 h 1007227"/>
              <a:gd name="connsiteX21" fmla="*/ 2454285 w 2722351"/>
              <a:gd name="connsiteY21" fmla="*/ 1004248 h 1007227"/>
              <a:gd name="connsiteX22" fmla="*/ 2418543 w 2722351"/>
              <a:gd name="connsiteY22" fmla="*/ 992334 h 1007227"/>
              <a:gd name="connsiteX23" fmla="*/ 2388758 w 2722351"/>
              <a:gd name="connsiteY23" fmla="*/ 977442 h 1007227"/>
              <a:gd name="connsiteX24" fmla="*/ 2353016 w 2722351"/>
              <a:gd name="connsiteY24" fmla="*/ 956592 h 1007227"/>
              <a:gd name="connsiteX25" fmla="*/ 2338124 w 2722351"/>
              <a:gd name="connsiteY25" fmla="*/ 947657 h 1007227"/>
              <a:gd name="connsiteX26" fmla="*/ 2260683 w 2722351"/>
              <a:gd name="connsiteY26" fmla="*/ 950635 h 1007227"/>
              <a:gd name="connsiteX27" fmla="*/ 1828800 w 2722351"/>
              <a:gd name="connsiteY27" fmla="*/ 947657 h 1007227"/>
              <a:gd name="connsiteX28" fmla="*/ 1453509 w 2722351"/>
              <a:gd name="connsiteY28" fmla="*/ 947657 h 1007227"/>
              <a:gd name="connsiteX29" fmla="*/ 1250971 w 2722351"/>
              <a:gd name="connsiteY29" fmla="*/ 947657 h 1007227"/>
              <a:gd name="connsiteX30" fmla="*/ 1191401 w 2722351"/>
              <a:gd name="connsiteY30" fmla="*/ 950635 h 1007227"/>
              <a:gd name="connsiteX31" fmla="*/ 991841 w 2722351"/>
              <a:gd name="connsiteY31" fmla="*/ 965528 h 1007227"/>
              <a:gd name="connsiteX32" fmla="*/ 708884 w 2722351"/>
              <a:gd name="connsiteY32" fmla="*/ 983399 h 1007227"/>
              <a:gd name="connsiteX33" fmla="*/ 574851 w 2722351"/>
              <a:gd name="connsiteY33" fmla="*/ 989356 h 1007227"/>
              <a:gd name="connsiteX34" fmla="*/ 527195 w 2722351"/>
              <a:gd name="connsiteY34" fmla="*/ 992334 h 1007227"/>
              <a:gd name="connsiteX35" fmla="*/ 473582 w 2722351"/>
              <a:gd name="connsiteY35" fmla="*/ 983399 h 1007227"/>
              <a:gd name="connsiteX36" fmla="*/ 375291 w 2722351"/>
              <a:gd name="connsiteY36" fmla="*/ 953614 h 1007227"/>
              <a:gd name="connsiteX37" fmla="*/ 274022 w 2722351"/>
              <a:gd name="connsiteY37" fmla="*/ 900001 h 1007227"/>
              <a:gd name="connsiteX38" fmla="*/ 107226 w 2722351"/>
              <a:gd name="connsiteY38" fmla="*/ 795753 h 1007227"/>
              <a:gd name="connsiteX39" fmla="*/ 50635 w 2722351"/>
              <a:gd name="connsiteY39" fmla="*/ 748097 h 1007227"/>
              <a:gd name="connsiteX40" fmla="*/ 17871 w 2722351"/>
              <a:gd name="connsiteY40" fmla="*/ 706398 h 1007227"/>
              <a:gd name="connsiteX41" fmla="*/ 0 w 2722351"/>
              <a:gd name="connsiteY41" fmla="*/ 658742 h 1007227"/>
              <a:gd name="connsiteX42" fmla="*/ 2979 w 2722351"/>
              <a:gd name="connsiteY42" fmla="*/ 646828 h 1007227"/>
              <a:gd name="connsiteX43" fmla="*/ 17871 w 2722351"/>
              <a:gd name="connsiteY43" fmla="*/ 623000 h 1007227"/>
              <a:gd name="connsiteX44" fmla="*/ 62549 w 2722351"/>
              <a:gd name="connsiteY44" fmla="*/ 596194 h 1007227"/>
              <a:gd name="connsiteX45" fmla="*/ 154882 w 2722351"/>
              <a:gd name="connsiteY45" fmla="*/ 536624 h 1007227"/>
              <a:gd name="connsiteX46" fmla="*/ 211474 w 2722351"/>
              <a:gd name="connsiteY46" fmla="*/ 485989 h 1007227"/>
              <a:gd name="connsiteX47" fmla="*/ 262108 w 2722351"/>
              <a:gd name="connsiteY47" fmla="*/ 435355 h 1007227"/>
              <a:gd name="connsiteX48" fmla="*/ 318700 w 2722351"/>
              <a:gd name="connsiteY48" fmla="*/ 366849 h 1007227"/>
              <a:gd name="connsiteX49" fmla="*/ 369334 w 2722351"/>
              <a:gd name="connsiteY49" fmla="*/ 307279 h 1007227"/>
              <a:gd name="connsiteX50" fmla="*/ 411033 w 2722351"/>
              <a:gd name="connsiteY50" fmla="*/ 241752 h 1007227"/>
              <a:gd name="connsiteX51" fmla="*/ 455711 w 2722351"/>
              <a:gd name="connsiteY51" fmla="*/ 164311 h 1007227"/>
              <a:gd name="connsiteX52" fmla="*/ 512302 w 2722351"/>
              <a:gd name="connsiteY52" fmla="*/ 48149 h 1007227"/>
              <a:gd name="connsiteX53" fmla="*/ 527195 w 2722351"/>
              <a:gd name="connsiteY53" fmla="*/ 12407 h 1007227"/>
              <a:gd name="connsiteX54" fmla="*/ 527195 w 2722351"/>
              <a:gd name="connsiteY54" fmla="*/ 12407 h 1007227"/>
              <a:gd name="connsiteX55" fmla="*/ 551023 w 2722351"/>
              <a:gd name="connsiteY55" fmla="*/ 493 h 1007227"/>
              <a:gd name="connsiteX56" fmla="*/ 556980 w 2722351"/>
              <a:gd name="connsiteY56" fmla="*/ 3472 h 1007227"/>
              <a:gd name="connsiteX57" fmla="*/ 565915 w 2722351"/>
              <a:gd name="connsiteY57" fmla="*/ 9429 h 1007227"/>
              <a:gd name="connsiteX58" fmla="*/ 571872 w 2722351"/>
              <a:gd name="connsiteY58" fmla="*/ 21343 h 1007227"/>
              <a:gd name="connsiteX59" fmla="*/ 568894 w 2722351"/>
              <a:gd name="connsiteY59" fmla="*/ 54106 h 1007227"/>
              <a:gd name="connsiteX60" fmla="*/ 524216 w 2722351"/>
              <a:gd name="connsiteY60" fmla="*/ 399613 h 1007227"/>
              <a:gd name="connsiteX61" fmla="*/ 509324 w 2722351"/>
              <a:gd name="connsiteY61" fmla="*/ 491946 h 1007227"/>
              <a:gd name="connsiteX62" fmla="*/ 509324 w 2722351"/>
              <a:gd name="connsiteY62" fmla="*/ 554495 h 1007227"/>
              <a:gd name="connsiteX63" fmla="*/ 515281 w 2722351"/>
              <a:gd name="connsiteY63" fmla="*/ 617043 h 1007227"/>
              <a:gd name="connsiteX64" fmla="*/ 527195 w 2722351"/>
              <a:gd name="connsiteY64" fmla="*/ 652785 h 1007227"/>
              <a:gd name="connsiteX65" fmla="*/ 542087 w 2722351"/>
              <a:gd name="connsiteY65" fmla="*/ 676613 h 1007227"/>
              <a:gd name="connsiteX66" fmla="*/ 568894 w 2722351"/>
              <a:gd name="connsiteY66" fmla="*/ 685549 h 1007227"/>
              <a:gd name="connsiteX67" fmla="*/ 649313 w 2722351"/>
              <a:gd name="connsiteY67" fmla="*/ 703420 h 1007227"/>
              <a:gd name="connsiteX68" fmla="*/ 711862 w 2722351"/>
              <a:gd name="connsiteY68" fmla="*/ 700441 h 1007227"/>
              <a:gd name="connsiteX69" fmla="*/ 982906 w 2722351"/>
              <a:gd name="connsiteY69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382801 w 2630017"/>
              <a:gd name="connsiteY6" fmla="*/ 700441 h 1007227"/>
              <a:gd name="connsiteX7" fmla="*/ 2424500 w 2630017"/>
              <a:gd name="connsiteY7" fmla="*/ 697463 h 1007227"/>
              <a:gd name="connsiteX8" fmla="*/ 2451307 w 2630017"/>
              <a:gd name="connsiteY8" fmla="*/ 685549 h 1007227"/>
              <a:gd name="connsiteX9" fmla="*/ 2472156 w 2630017"/>
              <a:gd name="connsiteY9" fmla="*/ 667678 h 1007227"/>
              <a:gd name="connsiteX10" fmla="*/ 2484071 w 2630017"/>
              <a:gd name="connsiteY10" fmla="*/ 643850 h 1007227"/>
              <a:gd name="connsiteX11" fmla="*/ 2493006 w 2630017"/>
              <a:gd name="connsiteY11" fmla="*/ 620022 h 1007227"/>
              <a:gd name="connsiteX12" fmla="*/ 2495985 w 2630017"/>
              <a:gd name="connsiteY12" fmla="*/ 572366 h 1007227"/>
              <a:gd name="connsiteX13" fmla="*/ 2475135 w 2630017"/>
              <a:gd name="connsiteY13" fmla="*/ 477054 h 1007227"/>
              <a:gd name="connsiteX14" fmla="*/ 2630017 w 2630017"/>
              <a:gd name="connsiteY14" fmla="*/ 873194 h 1007227"/>
              <a:gd name="connsiteX15" fmla="*/ 2525770 w 2630017"/>
              <a:gd name="connsiteY15" fmla="*/ 983399 h 1007227"/>
              <a:gd name="connsiteX16" fmla="*/ 2504920 w 2630017"/>
              <a:gd name="connsiteY16" fmla="*/ 998291 h 1007227"/>
              <a:gd name="connsiteX17" fmla="*/ 2490028 w 2630017"/>
              <a:gd name="connsiteY17" fmla="*/ 1004248 h 1007227"/>
              <a:gd name="connsiteX18" fmla="*/ 2478113 w 2630017"/>
              <a:gd name="connsiteY18" fmla="*/ 1004248 h 1007227"/>
              <a:gd name="connsiteX19" fmla="*/ 2466199 w 2630017"/>
              <a:gd name="connsiteY19" fmla="*/ 1007227 h 1007227"/>
              <a:gd name="connsiteX20" fmla="*/ 2454285 w 2630017"/>
              <a:gd name="connsiteY20" fmla="*/ 1004248 h 1007227"/>
              <a:gd name="connsiteX21" fmla="*/ 2418543 w 2630017"/>
              <a:gd name="connsiteY21" fmla="*/ 992334 h 1007227"/>
              <a:gd name="connsiteX22" fmla="*/ 2388758 w 2630017"/>
              <a:gd name="connsiteY22" fmla="*/ 977442 h 1007227"/>
              <a:gd name="connsiteX23" fmla="*/ 2353016 w 2630017"/>
              <a:gd name="connsiteY23" fmla="*/ 956592 h 1007227"/>
              <a:gd name="connsiteX24" fmla="*/ 2338124 w 2630017"/>
              <a:gd name="connsiteY24" fmla="*/ 947657 h 1007227"/>
              <a:gd name="connsiteX25" fmla="*/ 2260683 w 2630017"/>
              <a:gd name="connsiteY25" fmla="*/ 950635 h 1007227"/>
              <a:gd name="connsiteX26" fmla="*/ 1828800 w 2630017"/>
              <a:gd name="connsiteY26" fmla="*/ 947657 h 1007227"/>
              <a:gd name="connsiteX27" fmla="*/ 1453509 w 2630017"/>
              <a:gd name="connsiteY27" fmla="*/ 947657 h 1007227"/>
              <a:gd name="connsiteX28" fmla="*/ 1250971 w 2630017"/>
              <a:gd name="connsiteY28" fmla="*/ 947657 h 1007227"/>
              <a:gd name="connsiteX29" fmla="*/ 1191401 w 2630017"/>
              <a:gd name="connsiteY29" fmla="*/ 950635 h 1007227"/>
              <a:gd name="connsiteX30" fmla="*/ 991841 w 2630017"/>
              <a:gd name="connsiteY30" fmla="*/ 965528 h 1007227"/>
              <a:gd name="connsiteX31" fmla="*/ 708884 w 2630017"/>
              <a:gd name="connsiteY31" fmla="*/ 983399 h 1007227"/>
              <a:gd name="connsiteX32" fmla="*/ 574851 w 2630017"/>
              <a:gd name="connsiteY32" fmla="*/ 989356 h 1007227"/>
              <a:gd name="connsiteX33" fmla="*/ 527195 w 2630017"/>
              <a:gd name="connsiteY33" fmla="*/ 992334 h 1007227"/>
              <a:gd name="connsiteX34" fmla="*/ 473582 w 2630017"/>
              <a:gd name="connsiteY34" fmla="*/ 983399 h 1007227"/>
              <a:gd name="connsiteX35" fmla="*/ 375291 w 2630017"/>
              <a:gd name="connsiteY35" fmla="*/ 953614 h 1007227"/>
              <a:gd name="connsiteX36" fmla="*/ 274022 w 2630017"/>
              <a:gd name="connsiteY36" fmla="*/ 900001 h 1007227"/>
              <a:gd name="connsiteX37" fmla="*/ 107226 w 2630017"/>
              <a:gd name="connsiteY37" fmla="*/ 795753 h 1007227"/>
              <a:gd name="connsiteX38" fmla="*/ 50635 w 2630017"/>
              <a:gd name="connsiteY38" fmla="*/ 748097 h 1007227"/>
              <a:gd name="connsiteX39" fmla="*/ 17871 w 2630017"/>
              <a:gd name="connsiteY39" fmla="*/ 706398 h 1007227"/>
              <a:gd name="connsiteX40" fmla="*/ 0 w 2630017"/>
              <a:gd name="connsiteY40" fmla="*/ 658742 h 1007227"/>
              <a:gd name="connsiteX41" fmla="*/ 2979 w 2630017"/>
              <a:gd name="connsiteY41" fmla="*/ 646828 h 1007227"/>
              <a:gd name="connsiteX42" fmla="*/ 17871 w 2630017"/>
              <a:gd name="connsiteY42" fmla="*/ 623000 h 1007227"/>
              <a:gd name="connsiteX43" fmla="*/ 62549 w 2630017"/>
              <a:gd name="connsiteY43" fmla="*/ 596194 h 1007227"/>
              <a:gd name="connsiteX44" fmla="*/ 154882 w 2630017"/>
              <a:gd name="connsiteY44" fmla="*/ 536624 h 1007227"/>
              <a:gd name="connsiteX45" fmla="*/ 211474 w 2630017"/>
              <a:gd name="connsiteY45" fmla="*/ 485989 h 1007227"/>
              <a:gd name="connsiteX46" fmla="*/ 262108 w 2630017"/>
              <a:gd name="connsiteY46" fmla="*/ 435355 h 1007227"/>
              <a:gd name="connsiteX47" fmla="*/ 318700 w 2630017"/>
              <a:gd name="connsiteY47" fmla="*/ 366849 h 1007227"/>
              <a:gd name="connsiteX48" fmla="*/ 369334 w 2630017"/>
              <a:gd name="connsiteY48" fmla="*/ 307279 h 1007227"/>
              <a:gd name="connsiteX49" fmla="*/ 411033 w 2630017"/>
              <a:gd name="connsiteY49" fmla="*/ 241752 h 1007227"/>
              <a:gd name="connsiteX50" fmla="*/ 455711 w 2630017"/>
              <a:gd name="connsiteY50" fmla="*/ 164311 h 1007227"/>
              <a:gd name="connsiteX51" fmla="*/ 512302 w 2630017"/>
              <a:gd name="connsiteY51" fmla="*/ 48149 h 1007227"/>
              <a:gd name="connsiteX52" fmla="*/ 527195 w 2630017"/>
              <a:gd name="connsiteY52" fmla="*/ 12407 h 1007227"/>
              <a:gd name="connsiteX53" fmla="*/ 527195 w 2630017"/>
              <a:gd name="connsiteY53" fmla="*/ 12407 h 1007227"/>
              <a:gd name="connsiteX54" fmla="*/ 551023 w 2630017"/>
              <a:gd name="connsiteY54" fmla="*/ 493 h 1007227"/>
              <a:gd name="connsiteX55" fmla="*/ 556980 w 2630017"/>
              <a:gd name="connsiteY55" fmla="*/ 3472 h 1007227"/>
              <a:gd name="connsiteX56" fmla="*/ 565915 w 2630017"/>
              <a:gd name="connsiteY56" fmla="*/ 9429 h 1007227"/>
              <a:gd name="connsiteX57" fmla="*/ 571872 w 2630017"/>
              <a:gd name="connsiteY57" fmla="*/ 21343 h 1007227"/>
              <a:gd name="connsiteX58" fmla="*/ 568894 w 2630017"/>
              <a:gd name="connsiteY58" fmla="*/ 54106 h 1007227"/>
              <a:gd name="connsiteX59" fmla="*/ 524216 w 2630017"/>
              <a:gd name="connsiteY59" fmla="*/ 399613 h 1007227"/>
              <a:gd name="connsiteX60" fmla="*/ 509324 w 2630017"/>
              <a:gd name="connsiteY60" fmla="*/ 491946 h 1007227"/>
              <a:gd name="connsiteX61" fmla="*/ 509324 w 2630017"/>
              <a:gd name="connsiteY61" fmla="*/ 554495 h 1007227"/>
              <a:gd name="connsiteX62" fmla="*/ 515281 w 2630017"/>
              <a:gd name="connsiteY62" fmla="*/ 617043 h 1007227"/>
              <a:gd name="connsiteX63" fmla="*/ 527195 w 2630017"/>
              <a:gd name="connsiteY63" fmla="*/ 652785 h 1007227"/>
              <a:gd name="connsiteX64" fmla="*/ 542087 w 2630017"/>
              <a:gd name="connsiteY64" fmla="*/ 676613 h 1007227"/>
              <a:gd name="connsiteX65" fmla="*/ 568894 w 2630017"/>
              <a:gd name="connsiteY65" fmla="*/ 685549 h 1007227"/>
              <a:gd name="connsiteX66" fmla="*/ 649313 w 2630017"/>
              <a:gd name="connsiteY66" fmla="*/ 703420 h 1007227"/>
              <a:gd name="connsiteX67" fmla="*/ 711862 w 2630017"/>
              <a:gd name="connsiteY67" fmla="*/ 700441 h 1007227"/>
              <a:gd name="connsiteX68" fmla="*/ 982906 w 2630017"/>
              <a:gd name="connsiteY68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382801 w 2630017"/>
              <a:gd name="connsiteY6" fmla="*/ 700441 h 1007227"/>
              <a:gd name="connsiteX7" fmla="*/ 2424500 w 2630017"/>
              <a:gd name="connsiteY7" fmla="*/ 697463 h 1007227"/>
              <a:gd name="connsiteX8" fmla="*/ 2451307 w 2630017"/>
              <a:gd name="connsiteY8" fmla="*/ 685549 h 1007227"/>
              <a:gd name="connsiteX9" fmla="*/ 2472156 w 2630017"/>
              <a:gd name="connsiteY9" fmla="*/ 667678 h 1007227"/>
              <a:gd name="connsiteX10" fmla="*/ 2484071 w 2630017"/>
              <a:gd name="connsiteY10" fmla="*/ 643850 h 1007227"/>
              <a:gd name="connsiteX11" fmla="*/ 2493006 w 2630017"/>
              <a:gd name="connsiteY11" fmla="*/ 620022 h 1007227"/>
              <a:gd name="connsiteX12" fmla="*/ 2495985 w 2630017"/>
              <a:gd name="connsiteY12" fmla="*/ 572366 h 1007227"/>
              <a:gd name="connsiteX13" fmla="*/ 2630017 w 2630017"/>
              <a:gd name="connsiteY13" fmla="*/ 873194 h 1007227"/>
              <a:gd name="connsiteX14" fmla="*/ 2525770 w 2630017"/>
              <a:gd name="connsiteY14" fmla="*/ 983399 h 1007227"/>
              <a:gd name="connsiteX15" fmla="*/ 2504920 w 2630017"/>
              <a:gd name="connsiteY15" fmla="*/ 998291 h 1007227"/>
              <a:gd name="connsiteX16" fmla="*/ 2490028 w 2630017"/>
              <a:gd name="connsiteY16" fmla="*/ 1004248 h 1007227"/>
              <a:gd name="connsiteX17" fmla="*/ 2478113 w 2630017"/>
              <a:gd name="connsiteY17" fmla="*/ 1004248 h 1007227"/>
              <a:gd name="connsiteX18" fmla="*/ 2466199 w 2630017"/>
              <a:gd name="connsiteY18" fmla="*/ 1007227 h 1007227"/>
              <a:gd name="connsiteX19" fmla="*/ 2454285 w 2630017"/>
              <a:gd name="connsiteY19" fmla="*/ 1004248 h 1007227"/>
              <a:gd name="connsiteX20" fmla="*/ 2418543 w 2630017"/>
              <a:gd name="connsiteY20" fmla="*/ 992334 h 1007227"/>
              <a:gd name="connsiteX21" fmla="*/ 2388758 w 2630017"/>
              <a:gd name="connsiteY21" fmla="*/ 977442 h 1007227"/>
              <a:gd name="connsiteX22" fmla="*/ 2353016 w 2630017"/>
              <a:gd name="connsiteY22" fmla="*/ 956592 h 1007227"/>
              <a:gd name="connsiteX23" fmla="*/ 2338124 w 2630017"/>
              <a:gd name="connsiteY23" fmla="*/ 947657 h 1007227"/>
              <a:gd name="connsiteX24" fmla="*/ 2260683 w 2630017"/>
              <a:gd name="connsiteY24" fmla="*/ 950635 h 1007227"/>
              <a:gd name="connsiteX25" fmla="*/ 1828800 w 2630017"/>
              <a:gd name="connsiteY25" fmla="*/ 947657 h 1007227"/>
              <a:gd name="connsiteX26" fmla="*/ 1453509 w 2630017"/>
              <a:gd name="connsiteY26" fmla="*/ 947657 h 1007227"/>
              <a:gd name="connsiteX27" fmla="*/ 1250971 w 2630017"/>
              <a:gd name="connsiteY27" fmla="*/ 947657 h 1007227"/>
              <a:gd name="connsiteX28" fmla="*/ 1191401 w 2630017"/>
              <a:gd name="connsiteY28" fmla="*/ 950635 h 1007227"/>
              <a:gd name="connsiteX29" fmla="*/ 991841 w 2630017"/>
              <a:gd name="connsiteY29" fmla="*/ 965528 h 1007227"/>
              <a:gd name="connsiteX30" fmla="*/ 708884 w 2630017"/>
              <a:gd name="connsiteY30" fmla="*/ 983399 h 1007227"/>
              <a:gd name="connsiteX31" fmla="*/ 574851 w 2630017"/>
              <a:gd name="connsiteY31" fmla="*/ 989356 h 1007227"/>
              <a:gd name="connsiteX32" fmla="*/ 527195 w 2630017"/>
              <a:gd name="connsiteY32" fmla="*/ 992334 h 1007227"/>
              <a:gd name="connsiteX33" fmla="*/ 473582 w 2630017"/>
              <a:gd name="connsiteY33" fmla="*/ 983399 h 1007227"/>
              <a:gd name="connsiteX34" fmla="*/ 375291 w 2630017"/>
              <a:gd name="connsiteY34" fmla="*/ 953614 h 1007227"/>
              <a:gd name="connsiteX35" fmla="*/ 274022 w 2630017"/>
              <a:gd name="connsiteY35" fmla="*/ 900001 h 1007227"/>
              <a:gd name="connsiteX36" fmla="*/ 107226 w 2630017"/>
              <a:gd name="connsiteY36" fmla="*/ 795753 h 1007227"/>
              <a:gd name="connsiteX37" fmla="*/ 50635 w 2630017"/>
              <a:gd name="connsiteY37" fmla="*/ 748097 h 1007227"/>
              <a:gd name="connsiteX38" fmla="*/ 17871 w 2630017"/>
              <a:gd name="connsiteY38" fmla="*/ 706398 h 1007227"/>
              <a:gd name="connsiteX39" fmla="*/ 0 w 2630017"/>
              <a:gd name="connsiteY39" fmla="*/ 658742 h 1007227"/>
              <a:gd name="connsiteX40" fmla="*/ 2979 w 2630017"/>
              <a:gd name="connsiteY40" fmla="*/ 646828 h 1007227"/>
              <a:gd name="connsiteX41" fmla="*/ 17871 w 2630017"/>
              <a:gd name="connsiteY41" fmla="*/ 623000 h 1007227"/>
              <a:gd name="connsiteX42" fmla="*/ 62549 w 2630017"/>
              <a:gd name="connsiteY42" fmla="*/ 596194 h 1007227"/>
              <a:gd name="connsiteX43" fmla="*/ 154882 w 2630017"/>
              <a:gd name="connsiteY43" fmla="*/ 536624 h 1007227"/>
              <a:gd name="connsiteX44" fmla="*/ 211474 w 2630017"/>
              <a:gd name="connsiteY44" fmla="*/ 485989 h 1007227"/>
              <a:gd name="connsiteX45" fmla="*/ 262108 w 2630017"/>
              <a:gd name="connsiteY45" fmla="*/ 435355 h 1007227"/>
              <a:gd name="connsiteX46" fmla="*/ 318700 w 2630017"/>
              <a:gd name="connsiteY46" fmla="*/ 366849 h 1007227"/>
              <a:gd name="connsiteX47" fmla="*/ 369334 w 2630017"/>
              <a:gd name="connsiteY47" fmla="*/ 307279 h 1007227"/>
              <a:gd name="connsiteX48" fmla="*/ 411033 w 2630017"/>
              <a:gd name="connsiteY48" fmla="*/ 241752 h 1007227"/>
              <a:gd name="connsiteX49" fmla="*/ 455711 w 2630017"/>
              <a:gd name="connsiteY49" fmla="*/ 164311 h 1007227"/>
              <a:gd name="connsiteX50" fmla="*/ 512302 w 2630017"/>
              <a:gd name="connsiteY50" fmla="*/ 48149 h 1007227"/>
              <a:gd name="connsiteX51" fmla="*/ 527195 w 2630017"/>
              <a:gd name="connsiteY51" fmla="*/ 12407 h 1007227"/>
              <a:gd name="connsiteX52" fmla="*/ 527195 w 2630017"/>
              <a:gd name="connsiteY52" fmla="*/ 12407 h 1007227"/>
              <a:gd name="connsiteX53" fmla="*/ 551023 w 2630017"/>
              <a:gd name="connsiteY53" fmla="*/ 493 h 1007227"/>
              <a:gd name="connsiteX54" fmla="*/ 556980 w 2630017"/>
              <a:gd name="connsiteY54" fmla="*/ 3472 h 1007227"/>
              <a:gd name="connsiteX55" fmla="*/ 565915 w 2630017"/>
              <a:gd name="connsiteY55" fmla="*/ 9429 h 1007227"/>
              <a:gd name="connsiteX56" fmla="*/ 571872 w 2630017"/>
              <a:gd name="connsiteY56" fmla="*/ 21343 h 1007227"/>
              <a:gd name="connsiteX57" fmla="*/ 568894 w 2630017"/>
              <a:gd name="connsiteY57" fmla="*/ 54106 h 1007227"/>
              <a:gd name="connsiteX58" fmla="*/ 524216 w 2630017"/>
              <a:gd name="connsiteY58" fmla="*/ 399613 h 1007227"/>
              <a:gd name="connsiteX59" fmla="*/ 509324 w 2630017"/>
              <a:gd name="connsiteY59" fmla="*/ 491946 h 1007227"/>
              <a:gd name="connsiteX60" fmla="*/ 509324 w 2630017"/>
              <a:gd name="connsiteY60" fmla="*/ 554495 h 1007227"/>
              <a:gd name="connsiteX61" fmla="*/ 515281 w 2630017"/>
              <a:gd name="connsiteY61" fmla="*/ 617043 h 1007227"/>
              <a:gd name="connsiteX62" fmla="*/ 527195 w 2630017"/>
              <a:gd name="connsiteY62" fmla="*/ 652785 h 1007227"/>
              <a:gd name="connsiteX63" fmla="*/ 542087 w 2630017"/>
              <a:gd name="connsiteY63" fmla="*/ 676613 h 1007227"/>
              <a:gd name="connsiteX64" fmla="*/ 568894 w 2630017"/>
              <a:gd name="connsiteY64" fmla="*/ 685549 h 1007227"/>
              <a:gd name="connsiteX65" fmla="*/ 649313 w 2630017"/>
              <a:gd name="connsiteY65" fmla="*/ 703420 h 1007227"/>
              <a:gd name="connsiteX66" fmla="*/ 711862 w 2630017"/>
              <a:gd name="connsiteY66" fmla="*/ 700441 h 1007227"/>
              <a:gd name="connsiteX67" fmla="*/ 982906 w 2630017"/>
              <a:gd name="connsiteY67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382801 w 2630017"/>
              <a:gd name="connsiteY6" fmla="*/ 700441 h 1007227"/>
              <a:gd name="connsiteX7" fmla="*/ 2424500 w 2630017"/>
              <a:gd name="connsiteY7" fmla="*/ 697463 h 1007227"/>
              <a:gd name="connsiteX8" fmla="*/ 2451307 w 2630017"/>
              <a:gd name="connsiteY8" fmla="*/ 685549 h 1007227"/>
              <a:gd name="connsiteX9" fmla="*/ 2472156 w 2630017"/>
              <a:gd name="connsiteY9" fmla="*/ 667678 h 1007227"/>
              <a:gd name="connsiteX10" fmla="*/ 2484071 w 2630017"/>
              <a:gd name="connsiteY10" fmla="*/ 643850 h 1007227"/>
              <a:gd name="connsiteX11" fmla="*/ 2493006 w 2630017"/>
              <a:gd name="connsiteY11" fmla="*/ 620022 h 1007227"/>
              <a:gd name="connsiteX12" fmla="*/ 2630017 w 2630017"/>
              <a:gd name="connsiteY12" fmla="*/ 873194 h 1007227"/>
              <a:gd name="connsiteX13" fmla="*/ 2525770 w 2630017"/>
              <a:gd name="connsiteY13" fmla="*/ 983399 h 1007227"/>
              <a:gd name="connsiteX14" fmla="*/ 2504920 w 2630017"/>
              <a:gd name="connsiteY14" fmla="*/ 998291 h 1007227"/>
              <a:gd name="connsiteX15" fmla="*/ 2490028 w 2630017"/>
              <a:gd name="connsiteY15" fmla="*/ 1004248 h 1007227"/>
              <a:gd name="connsiteX16" fmla="*/ 2478113 w 2630017"/>
              <a:gd name="connsiteY16" fmla="*/ 1004248 h 1007227"/>
              <a:gd name="connsiteX17" fmla="*/ 2466199 w 2630017"/>
              <a:gd name="connsiteY17" fmla="*/ 1007227 h 1007227"/>
              <a:gd name="connsiteX18" fmla="*/ 2454285 w 2630017"/>
              <a:gd name="connsiteY18" fmla="*/ 1004248 h 1007227"/>
              <a:gd name="connsiteX19" fmla="*/ 2418543 w 2630017"/>
              <a:gd name="connsiteY19" fmla="*/ 992334 h 1007227"/>
              <a:gd name="connsiteX20" fmla="*/ 2388758 w 2630017"/>
              <a:gd name="connsiteY20" fmla="*/ 977442 h 1007227"/>
              <a:gd name="connsiteX21" fmla="*/ 2353016 w 2630017"/>
              <a:gd name="connsiteY21" fmla="*/ 956592 h 1007227"/>
              <a:gd name="connsiteX22" fmla="*/ 2338124 w 2630017"/>
              <a:gd name="connsiteY22" fmla="*/ 947657 h 1007227"/>
              <a:gd name="connsiteX23" fmla="*/ 2260683 w 2630017"/>
              <a:gd name="connsiteY23" fmla="*/ 950635 h 1007227"/>
              <a:gd name="connsiteX24" fmla="*/ 1828800 w 2630017"/>
              <a:gd name="connsiteY24" fmla="*/ 947657 h 1007227"/>
              <a:gd name="connsiteX25" fmla="*/ 1453509 w 2630017"/>
              <a:gd name="connsiteY25" fmla="*/ 947657 h 1007227"/>
              <a:gd name="connsiteX26" fmla="*/ 1250971 w 2630017"/>
              <a:gd name="connsiteY26" fmla="*/ 947657 h 1007227"/>
              <a:gd name="connsiteX27" fmla="*/ 1191401 w 2630017"/>
              <a:gd name="connsiteY27" fmla="*/ 950635 h 1007227"/>
              <a:gd name="connsiteX28" fmla="*/ 991841 w 2630017"/>
              <a:gd name="connsiteY28" fmla="*/ 965528 h 1007227"/>
              <a:gd name="connsiteX29" fmla="*/ 708884 w 2630017"/>
              <a:gd name="connsiteY29" fmla="*/ 983399 h 1007227"/>
              <a:gd name="connsiteX30" fmla="*/ 574851 w 2630017"/>
              <a:gd name="connsiteY30" fmla="*/ 989356 h 1007227"/>
              <a:gd name="connsiteX31" fmla="*/ 527195 w 2630017"/>
              <a:gd name="connsiteY31" fmla="*/ 992334 h 1007227"/>
              <a:gd name="connsiteX32" fmla="*/ 473582 w 2630017"/>
              <a:gd name="connsiteY32" fmla="*/ 983399 h 1007227"/>
              <a:gd name="connsiteX33" fmla="*/ 375291 w 2630017"/>
              <a:gd name="connsiteY33" fmla="*/ 953614 h 1007227"/>
              <a:gd name="connsiteX34" fmla="*/ 274022 w 2630017"/>
              <a:gd name="connsiteY34" fmla="*/ 900001 h 1007227"/>
              <a:gd name="connsiteX35" fmla="*/ 107226 w 2630017"/>
              <a:gd name="connsiteY35" fmla="*/ 795753 h 1007227"/>
              <a:gd name="connsiteX36" fmla="*/ 50635 w 2630017"/>
              <a:gd name="connsiteY36" fmla="*/ 748097 h 1007227"/>
              <a:gd name="connsiteX37" fmla="*/ 17871 w 2630017"/>
              <a:gd name="connsiteY37" fmla="*/ 706398 h 1007227"/>
              <a:gd name="connsiteX38" fmla="*/ 0 w 2630017"/>
              <a:gd name="connsiteY38" fmla="*/ 658742 h 1007227"/>
              <a:gd name="connsiteX39" fmla="*/ 2979 w 2630017"/>
              <a:gd name="connsiteY39" fmla="*/ 646828 h 1007227"/>
              <a:gd name="connsiteX40" fmla="*/ 17871 w 2630017"/>
              <a:gd name="connsiteY40" fmla="*/ 623000 h 1007227"/>
              <a:gd name="connsiteX41" fmla="*/ 62549 w 2630017"/>
              <a:gd name="connsiteY41" fmla="*/ 596194 h 1007227"/>
              <a:gd name="connsiteX42" fmla="*/ 154882 w 2630017"/>
              <a:gd name="connsiteY42" fmla="*/ 536624 h 1007227"/>
              <a:gd name="connsiteX43" fmla="*/ 211474 w 2630017"/>
              <a:gd name="connsiteY43" fmla="*/ 485989 h 1007227"/>
              <a:gd name="connsiteX44" fmla="*/ 262108 w 2630017"/>
              <a:gd name="connsiteY44" fmla="*/ 435355 h 1007227"/>
              <a:gd name="connsiteX45" fmla="*/ 318700 w 2630017"/>
              <a:gd name="connsiteY45" fmla="*/ 366849 h 1007227"/>
              <a:gd name="connsiteX46" fmla="*/ 369334 w 2630017"/>
              <a:gd name="connsiteY46" fmla="*/ 307279 h 1007227"/>
              <a:gd name="connsiteX47" fmla="*/ 411033 w 2630017"/>
              <a:gd name="connsiteY47" fmla="*/ 241752 h 1007227"/>
              <a:gd name="connsiteX48" fmla="*/ 455711 w 2630017"/>
              <a:gd name="connsiteY48" fmla="*/ 164311 h 1007227"/>
              <a:gd name="connsiteX49" fmla="*/ 512302 w 2630017"/>
              <a:gd name="connsiteY49" fmla="*/ 48149 h 1007227"/>
              <a:gd name="connsiteX50" fmla="*/ 527195 w 2630017"/>
              <a:gd name="connsiteY50" fmla="*/ 12407 h 1007227"/>
              <a:gd name="connsiteX51" fmla="*/ 527195 w 2630017"/>
              <a:gd name="connsiteY51" fmla="*/ 12407 h 1007227"/>
              <a:gd name="connsiteX52" fmla="*/ 551023 w 2630017"/>
              <a:gd name="connsiteY52" fmla="*/ 493 h 1007227"/>
              <a:gd name="connsiteX53" fmla="*/ 556980 w 2630017"/>
              <a:gd name="connsiteY53" fmla="*/ 3472 h 1007227"/>
              <a:gd name="connsiteX54" fmla="*/ 565915 w 2630017"/>
              <a:gd name="connsiteY54" fmla="*/ 9429 h 1007227"/>
              <a:gd name="connsiteX55" fmla="*/ 571872 w 2630017"/>
              <a:gd name="connsiteY55" fmla="*/ 21343 h 1007227"/>
              <a:gd name="connsiteX56" fmla="*/ 568894 w 2630017"/>
              <a:gd name="connsiteY56" fmla="*/ 54106 h 1007227"/>
              <a:gd name="connsiteX57" fmla="*/ 524216 w 2630017"/>
              <a:gd name="connsiteY57" fmla="*/ 399613 h 1007227"/>
              <a:gd name="connsiteX58" fmla="*/ 509324 w 2630017"/>
              <a:gd name="connsiteY58" fmla="*/ 491946 h 1007227"/>
              <a:gd name="connsiteX59" fmla="*/ 509324 w 2630017"/>
              <a:gd name="connsiteY59" fmla="*/ 554495 h 1007227"/>
              <a:gd name="connsiteX60" fmla="*/ 515281 w 2630017"/>
              <a:gd name="connsiteY60" fmla="*/ 617043 h 1007227"/>
              <a:gd name="connsiteX61" fmla="*/ 527195 w 2630017"/>
              <a:gd name="connsiteY61" fmla="*/ 652785 h 1007227"/>
              <a:gd name="connsiteX62" fmla="*/ 542087 w 2630017"/>
              <a:gd name="connsiteY62" fmla="*/ 676613 h 1007227"/>
              <a:gd name="connsiteX63" fmla="*/ 568894 w 2630017"/>
              <a:gd name="connsiteY63" fmla="*/ 685549 h 1007227"/>
              <a:gd name="connsiteX64" fmla="*/ 649313 w 2630017"/>
              <a:gd name="connsiteY64" fmla="*/ 703420 h 1007227"/>
              <a:gd name="connsiteX65" fmla="*/ 711862 w 2630017"/>
              <a:gd name="connsiteY65" fmla="*/ 700441 h 1007227"/>
              <a:gd name="connsiteX66" fmla="*/ 982906 w 2630017"/>
              <a:gd name="connsiteY66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382801 w 2630017"/>
              <a:gd name="connsiteY6" fmla="*/ 700441 h 1007227"/>
              <a:gd name="connsiteX7" fmla="*/ 2424500 w 2630017"/>
              <a:gd name="connsiteY7" fmla="*/ 697463 h 1007227"/>
              <a:gd name="connsiteX8" fmla="*/ 2451307 w 2630017"/>
              <a:gd name="connsiteY8" fmla="*/ 685549 h 1007227"/>
              <a:gd name="connsiteX9" fmla="*/ 2472156 w 2630017"/>
              <a:gd name="connsiteY9" fmla="*/ 667678 h 1007227"/>
              <a:gd name="connsiteX10" fmla="*/ 2484071 w 2630017"/>
              <a:gd name="connsiteY10" fmla="*/ 643850 h 1007227"/>
              <a:gd name="connsiteX11" fmla="*/ 2630017 w 2630017"/>
              <a:gd name="connsiteY11" fmla="*/ 873194 h 1007227"/>
              <a:gd name="connsiteX12" fmla="*/ 2525770 w 2630017"/>
              <a:gd name="connsiteY12" fmla="*/ 983399 h 1007227"/>
              <a:gd name="connsiteX13" fmla="*/ 2504920 w 2630017"/>
              <a:gd name="connsiteY13" fmla="*/ 998291 h 1007227"/>
              <a:gd name="connsiteX14" fmla="*/ 2490028 w 2630017"/>
              <a:gd name="connsiteY14" fmla="*/ 1004248 h 1007227"/>
              <a:gd name="connsiteX15" fmla="*/ 2478113 w 2630017"/>
              <a:gd name="connsiteY15" fmla="*/ 1004248 h 1007227"/>
              <a:gd name="connsiteX16" fmla="*/ 2466199 w 2630017"/>
              <a:gd name="connsiteY16" fmla="*/ 1007227 h 1007227"/>
              <a:gd name="connsiteX17" fmla="*/ 2454285 w 2630017"/>
              <a:gd name="connsiteY17" fmla="*/ 1004248 h 1007227"/>
              <a:gd name="connsiteX18" fmla="*/ 2418543 w 2630017"/>
              <a:gd name="connsiteY18" fmla="*/ 992334 h 1007227"/>
              <a:gd name="connsiteX19" fmla="*/ 2388758 w 2630017"/>
              <a:gd name="connsiteY19" fmla="*/ 977442 h 1007227"/>
              <a:gd name="connsiteX20" fmla="*/ 2353016 w 2630017"/>
              <a:gd name="connsiteY20" fmla="*/ 956592 h 1007227"/>
              <a:gd name="connsiteX21" fmla="*/ 2338124 w 2630017"/>
              <a:gd name="connsiteY21" fmla="*/ 947657 h 1007227"/>
              <a:gd name="connsiteX22" fmla="*/ 2260683 w 2630017"/>
              <a:gd name="connsiteY22" fmla="*/ 950635 h 1007227"/>
              <a:gd name="connsiteX23" fmla="*/ 1828800 w 2630017"/>
              <a:gd name="connsiteY23" fmla="*/ 947657 h 1007227"/>
              <a:gd name="connsiteX24" fmla="*/ 1453509 w 2630017"/>
              <a:gd name="connsiteY24" fmla="*/ 947657 h 1007227"/>
              <a:gd name="connsiteX25" fmla="*/ 1250971 w 2630017"/>
              <a:gd name="connsiteY25" fmla="*/ 947657 h 1007227"/>
              <a:gd name="connsiteX26" fmla="*/ 1191401 w 2630017"/>
              <a:gd name="connsiteY26" fmla="*/ 950635 h 1007227"/>
              <a:gd name="connsiteX27" fmla="*/ 991841 w 2630017"/>
              <a:gd name="connsiteY27" fmla="*/ 965528 h 1007227"/>
              <a:gd name="connsiteX28" fmla="*/ 708884 w 2630017"/>
              <a:gd name="connsiteY28" fmla="*/ 983399 h 1007227"/>
              <a:gd name="connsiteX29" fmla="*/ 574851 w 2630017"/>
              <a:gd name="connsiteY29" fmla="*/ 989356 h 1007227"/>
              <a:gd name="connsiteX30" fmla="*/ 527195 w 2630017"/>
              <a:gd name="connsiteY30" fmla="*/ 992334 h 1007227"/>
              <a:gd name="connsiteX31" fmla="*/ 473582 w 2630017"/>
              <a:gd name="connsiteY31" fmla="*/ 983399 h 1007227"/>
              <a:gd name="connsiteX32" fmla="*/ 375291 w 2630017"/>
              <a:gd name="connsiteY32" fmla="*/ 953614 h 1007227"/>
              <a:gd name="connsiteX33" fmla="*/ 274022 w 2630017"/>
              <a:gd name="connsiteY33" fmla="*/ 900001 h 1007227"/>
              <a:gd name="connsiteX34" fmla="*/ 107226 w 2630017"/>
              <a:gd name="connsiteY34" fmla="*/ 795753 h 1007227"/>
              <a:gd name="connsiteX35" fmla="*/ 50635 w 2630017"/>
              <a:gd name="connsiteY35" fmla="*/ 748097 h 1007227"/>
              <a:gd name="connsiteX36" fmla="*/ 17871 w 2630017"/>
              <a:gd name="connsiteY36" fmla="*/ 706398 h 1007227"/>
              <a:gd name="connsiteX37" fmla="*/ 0 w 2630017"/>
              <a:gd name="connsiteY37" fmla="*/ 658742 h 1007227"/>
              <a:gd name="connsiteX38" fmla="*/ 2979 w 2630017"/>
              <a:gd name="connsiteY38" fmla="*/ 646828 h 1007227"/>
              <a:gd name="connsiteX39" fmla="*/ 17871 w 2630017"/>
              <a:gd name="connsiteY39" fmla="*/ 623000 h 1007227"/>
              <a:gd name="connsiteX40" fmla="*/ 62549 w 2630017"/>
              <a:gd name="connsiteY40" fmla="*/ 596194 h 1007227"/>
              <a:gd name="connsiteX41" fmla="*/ 154882 w 2630017"/>
              <a:gd name="connsiteY41" fmla="*/ 536624 h 1007227"/>
              <a:gd name="connsiteX42" fmla="*/ 211474 w 2630017"/>
              <a:gd name="connsiteY42" fmla="*/ 485989 h 1007227"/>
              <a:gd name="connsiteX43" fmla="*/ 262108 w 2630017"/>
              <a:gd name="connsiteY43" fmla="*/ 435355 h 1007227"/>
              <a:gd name="connsiteX44" fmla="*/ 318700 w 2630017"/>
              <a:gd name="connsiteY44" fmla="*/ 366849 h 1007227"/>
              <a:gd name="connsiteX45" fmla="*/ 369334 w 2630017"/>
              <a:gd name="connsiteY45" fmla="*/ 307279 h 1007227"/>
              <a:gd name="connsiteX46" fmla="*/ 411033 w 2630017"/>
              <a:gd name="connsiteY46" fmla="*/ 241752 h 1007227"/>
              <a:gd name="connsiteX47" fmla="*/ 455711 w 2630017"/>
              <a:gd name="connsiteY47" fmla="*/ 164311 h 1007227"/>
              <a:gd name="connsiteX48" fmla="*/ 512302 w 2630017"/>
              <a:gd name="connsiteY48" fmla="*/ 48149 h 1007227"/>
              <a:gd name="connsiteX49" fmla="*/ 527195 w 2630017"/>
              <a:gd name="connsiteY49" fmla="*/ 12407 h 1007227"/>
              <a:gd name="connsiteX50" fmla="*/ 527195 w 2630017"/>
              <a:gd name="connsiteY50" fmla="*/ 12407 h 1007227"/>
              <a:gd name="connsiteX51" fmla="*/ 551023 w 2630017"/>
              <a:gd name="connsiteY51" fmla="*/ 493 h 1007227"/>
              <a:gd name="connsiteX52" fmla="*/ 556980 w 2630017"/>
              <a:gd name="connsiteY52" fmla="*/ 3472 h 1007227"/>
              <a:gd name="connsiteX53" fmla="*/ 565915 w 2630017"/>
              <a:gd name="connsiteY53" fmla="*/ 9429 h 1007227"/>
              <a:gd name="connsiteX54" fmla="*/ 571872 w 2630017"/>
              <a:gd name="connsiteY54" fmla="*/ 21343 h 1007227"/>
              <a:gd name="connsiteX55" fmla="*/ 568894 w 2630017"/>
              <a:gd name="connsiteY55" fmla="*/ 54106 h 1007227"/>
              <a:gd name="connsiteX56" fmla="*/ 524216 w 2630017"/>
              <a:gd name="connsiteY56" fmla="*/ 399613 h 1007227"/>
              <a:gd name="connsiteX57" fmla="*/ 509324 w 2630017"/>
              <a:gd name="connsiteY57" fmla="*/ 491946 h 1007227"/>
              <a:gd name="connsiteX58" fmla="*/ 509324 w 2630017"/>
              <a:gd name="connsiteY58" fmla="*/ 554495 h 1007227"/>
              <a:gd name="connsiteX59" fmla="*/ 515281 w 2630017"/>
              <a:gd name="connsiteY59" fmla="*/ 617043 h 1007227"/>
              <a:gd name="connsiteX60" fmla="*/ 527195 w 2630017"/>
              <a:gd name="connsiteY60" fmla="*/ 652785 h 1007227"/>
              <a:gd name="connsiteX61" fmla="*/ 542087 w 2630017"/>
              <a:gd name="connsiteY61" fmla="*/ 676613 h 1007227"/>
              <a:gd name="connsiteX62" fmla="*/ 568894 w 2630017"/>
              <a:gd name="connsiteY62" fmla="*/ 685549 h 1007227"/>
              <a:gd name="connsiteX63" fmla="*/ 649313 w 2630017"/>
              <a:gd name="connsiteY63" fmla="*/ 703420 h 1007227"/>
              <a:gd name="connsiteX64" fmla="*/ 711862 w 2630017"/>
              <a:gd name="connsiteY64" fmla="*/ 700441 h 1007227"/>
              <a:gd name="connsiteX65" fmla="*/ 982906 w 2630017"/>
              <a:gd name="connsiteY65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382801 w 2630017"/>
              <a:gd name="connsiteY6" fmla="*/ 700441 h 1007227"/>
              <a:gd name="connsiteX7" fmla="*/ 2424500 w 2630017"/>
              <a:gd name="connsiteY7" fmla="*/ 697463 h 1007227"/>
              <a:gd name="connsiteX8" fmla="*/ 2451307 w 2630017"/>
              <a:gd name="connsiteY8" fmla="*/ 685549 h 1007227"/>
              <a:gd name="connsiteX9" fmla="*/ 2472156 w 2630017"/>
              <a:gd name="connsiteY9" fmla="*/ 667678 h 1007227"/>
              <a:gd name="connsiteX10" fmla="*/ 2630017 w 2630017"/>
              <a:gd name="connsiteY10" fmla="*/ 873194 h 1007227"/>
              <a:gd name="connsiteX11" fmla="*/ 2525770 w 2630017"/>
              <a:gd name="connsiteY11" fmla="*/ 983399 h 1007227"/>
              <a:gd name="connsiteX12" fmla="*/ 2504920 w 2630017"/>
              <a:gd name="connsiteY12" fmla="*/ 998291 h 1007227"/>
              <a:gd name="connsiteX13" fmla="*/ 2490028 w 2630017"/>
              <a:gd name="connsiteY13" fmla="*/ 1004248 h 1007227"/>
              <a:gd name="connsiteX14" fmla="*/ 2478113 w 2630017"/>
              <a:gd name="connsiteY14" fmla="*/ 1004248 h 1007227"/>
              <a:gd name="connsiteX15" fmla="*/ 2466199 w 2630017"/>
              <a:gd name="connsiteY15" fmla="*/ 1007227 h 1007227"/>
              <a:gd name="connsiteX16" fmla="*/ 2454285 w 2630017"/>
              <a:gd name="connsiteY16" fmla="*/ 1004248 h 1007227"/>
              <a:gd name="connsiteX17" fmla="*/ 2418543 w 2630017"/>
              <a:gd name="connsiteY17" fmla="*/ 992334 h 1007227"/>
              <a:gd name="connsiteX18" fmla="*/ 2388758 w 2630017"/>
              <a:gd name="connsiteY18" fmla="*/ 977442 h 1007227"/>
              <a:gd name="connsiteX19" fmla="*/ 2353016 w 2630017"/>
              <a:gd name="connsiteY19" fmla="*/ 956592 h 1007227"/>
              <a:gd name="connsiteX20" fmla="*/ 2338124 w 2630017"/>
              <a:gd name="connsiteY20" fmla="*/ 947657 h 1007227"/>
              <a:gd name="connsiteX21" fmla="*/ 2260683 w 2630017"/>
              <a:gd name="connsiteY21" fmla="*/ 950635 h 1007227"/>
              <a:gd name="connsiteX22" fmla="*/ 1828800 w 2630017"/>
              <a:gd name="connsiteY22" fmla="*/ 947657 h 1007227"/>
              <a:gd name="connsiteX23" fmla="*/ 1453509 w 2630017"/>
              <a:gd name="connsiteY23" fmla="*/ 947657 h 1007227"/>
              <a:gd name="connsiteX24" fmla="*/ 1250971 w 2630017"/>
              <a:gd name="connsiteY24" fmla="*/ 947657 h 1007227"/>
              <a:gd name="connsiteX25" fmla="*/ 1191401 w 2630017"/>
              <a:gd name="connsiteY25" fmla="*/ 950635 h 1007227"/>
              <a:gd name="connsiteX26" fmla="*/ 991841 w 2630017"/>
              <a:gd name="connsiteY26" fmla="*/ 965528 h 1007227"/>
              <a:gd name="connsiteX27" fmla="*/ 708884 w 2630017"/>
              <a:gd name="connsiteY27" fmla="*/ 983399 h 1007227"/>
              <a:gd name="connsiteX28" fmla="*/ 574851 w 2630017"/>
              <a:gd name="connsiteY28" fmla="*/ 989356 h 1007227"/>
              <a:gd name="connsiteX29" fmla="*/ 527195 w 2630017"/>
              <a:gd name="connsiteY29" fmla="*/ 992334 h 1007227"/>
              <a:gd name="connsiteX30" fmla="*/ 473582 w 2630017"/>
              <a:gd name="connsiteY30" fmla="*/ 983399 h 1007227"/>
              <a:gd name="connsiteX31" fmla="*/ 375291 w 2630017"/>
              <a:gd name="connsiteY31" fmla="*/ 953614 h 1007227"/>
              <a:gd name="connsiteX32" fmla="*/ 274022 w 2630017"/>
              <a:gd name="connsiteY32" fmla="*/ 900001 h 1007227"/>
              <a:gd name="connsiteX33" fmla="*/ 107226 w 2630017"/>
              <a:gd name="connsiteY33" fmla="*/ 795753 h 1007227"/>
              <a:gd name="connsiteX34" fmla="*/ 50635 w 2630017"/>
              <a:gd name="connsiteY34" fmla="*/ 748097 h 1007227"/>
              <a:gd name="connsiteX35" fmla="*/ 17871 w 2630017"/>
              <a:gd name="connsiteY35" fmla="*/ 706398 h 1007227"/>
              <a:gd name="connsiteX36" fmla="*/ 0 w 2630017"/>
              <a:gd name="connsiteY36" fmla="*/ 658742 h 1007227"/>
              <a:gd name="connsiteX37" fmla="*/ 2979 w 2630017"/>
              <a:gd name="connsiteY37" fmla="*/ 646828 h 1007227"/>
              <a:gd name="connsiteX38" fmla="*/ 17871 w 2630017"/>
              <a:gd name="connsiteY38" fmla="*/ 623000 h 1007227"/>
              <a:gd name="connsiteX39" fmla="*/ 62549 w 2630017"/>
              <a:gd name="connsiteY39" fmla="*/ 596194 h 1007227"/>
              <a:gd name="connsiteX40" fmla="*/ 154882 w 2630017"/>
              <a:gd name="connsiteY40" fmla="*/ 536624 h 1007227"/>
              <a:gd name="connsiteX41" fmla="*/ 211474 w 2630017"/>
              <a:gd name="connsiteY41" fmla="*/ 485989 h 1007227"/>
              <a:gd name="connsiteX42" fmla="*/ 262108 w 2630017"/>
              <a:gd name="connsiteY42" fmla="*/ 435355 h 1007227"/>
              <a:gd name="connsiteX43" fmla="*/ 318700 w 2630017"/>
              <a:gd name="connsiteY43" fmla="*/ 366849 h 1007227"/>
              <a:gd name="connsiteX44" fmla="*/ 369334 w 2630017"/>
              <a:gd name="connsiteY44" fmla="*/ 307279 h 1007227"/>
              <a:gd name="connsiteX45" fmla="*/ 411033 w 2630017"/>
              <a:gd name="connsiteY45" fmla="*/ 241752 h 1007227"/>
              <a:gd name="connsiteX46" fmla="*/ 455711 w 2630017"/>
              <a:gd name="connsiteY46" fmla="*/ 164311 h 1007227"/>
              <a:gd name="connsiteX47" fmla="*/ 512302 w 2630017"/>
              <a:gd name="connsiteY47" fmla="*/ 48149 h 1007227"/>
              <a:gd name="connsiteX48" fmla="*/ 527195 w 2630017"/>
              <a:gd name="connsiteY48" fmla="*/ 12407 h 1007227"/>
              <a:gd name="connsiteX49" fmla="*/ 527195 w 2630017"/>
              <a:gd name="connsiteY49" fmla="*/ 12407 h 1007227"/>
              <a:gd name="connsiteX50" fmla="*/ 551023 w 2630017"/>
              <a:gd name="connsiteY50" fmla="*/ 493 h 1007227"/>
              <a:gd name="connsiteX51" fmla="*/ 556980 w 2630017"/>
              <a:gd name="connsiteY51" fmla="*/ 3472 h 1007227"/>
              <a:gd name="connsiteX52" fmla="*/ 565915 w 2630017"/>
              <a:gd name="connsiteY52" fmla="*/ 9429 h 1007227"/>
              <a:gd name="connsiteX53" fmla="*/ 571872 w 2630017"/>
              <a:gd name="connsiteY53" fmla="*/ 21343 h 1007227"/>
              <a:gd name="connsiteX54" fmla="*/ 568894 w 2630017"/>
              <a:gd name="connsiteY54" fmla="*/ 54106 h 1007227"/>
              <a:gd name="connsiteX55" fmla="*/ 524216 w 2630017"/>
              <a:gd name="connsiteY55" fmla="*/ 399613 h 1007227"/>
              <a:gd name="connsiteX56" fmla="*/ 509324 w 2630017"/>
              <a:gd name="connsiteY56" fmla="*/ 491946 h 1007227"/>
              <a:gd name="connsiteX57" fmla="*/ 509324 w 2630017"/>
              <a:gd name="connsiteY57" fmla="*/ 554495 h 1007227"/>
              <a:gd name="connsiteX58" fmla="*/ 515281 w 2630017"/>
              <a:gd name="connsiteY58" fmla="*/ 617043 h 1007227"/>
              <a:gd name="connsiteX59" fmla="*/ 527195 w 2630017"/>
              <a:gd name="connsiteY59" fmla="*/ 652785 h 1007227"/>
              <a:gd name="connsiteX60" fmla="*/ 542087 w 2630017"/>
              <a:gd name="connsiteY60" fmla="*/ 676613 h 1007227"/>
              <a:gd name="connsiteX61" fmla="*/ 568894 w 2630017"/>
              <a:gd name="connsiteY61" fmla="*/ 685549 h 1007227"/>
              <a:gd name="connsiteX62" fmla="*/ 649313 w 2630017"/>
              <a:gd name="connsiteY62" fmla="*/ 703420 h 1007227"/>
              <a:gd name="connsiteX63" fmla="*/ 711862 w 2630017"/>
              <a:gd name="connsiteY63" fmla="*/ 700441 h 1007227"/>
              <a:gd name="connsiteX64" fmla="*/ 982906 w 2630017"/>
              <a:gd name="connsiteY64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382801 w 2630017"/>
              <a:gd name="connsiteY6" fmla="*/ 700441 h 1007227"/>
              <a:gd name="connsiteX7" fmla="*/ 2424500 w 2630017"/>
              <a:gd name="connsiteY7" fmla="*/ 697463 h 1007227"/>
              <a:gd name="connsiteX8" fmla="*/ 2451307 w 2630017"/>
              <a:gd name="connsiteY8" fmla="*/ 685549 h 1007227"/>
              <a:gd name="connsiteX9" fmla="*/ 2630017 w 2630017"/>
              <a:gd name="connsiteY9" fmla="*/ 873194 h 1007227"/>
              <a:gd name="connsiteX10" fmla="*/ 2525770 w 2630017"/>
              <a:gd name="connsiteY10" fmla="*/ 983399 h 1007227"/>
              <a:gd name="connsiteX11" fmla="*/ 2504920 w 2630017"/>
              <a:gd name="connsiteY11" fmla="*/ 998291 h 1007227"/>
              <a:gd name="connsiteX12" fmla="*/ 2490028 w 2630017"/>
              <a:gd name="connsiteY12" fmla="*/ 1004248 h 1007227"/>
              <a:gd name="connsiteX13" fmla="*/ 2478113 w 2630017"/>
              <a:gd name="connsiteY13" fmla="*/ 1004248 h 1007227"/>
              <a:gd name="connsiteX14" fmla="*/ 2466199 w 2630017"/>
              <a:gd name="connsiteY14" fmla="*/ 1007227 h 1007227"/>
              <a:gd name="connsiteX15" fmla="*/ 2454285 w 2630017"/>
              <a:gd name="connsiteY15" fmla="*/ 1004248 h 1007227"/>
              <a:gd name="connsiteX16" fmla="*/ 2418543 w 2630017"/>
              <a:gd name="connsiteY16" fmla="*/ 992334 h 1007227"/>
              <a:gd name="connsiteX17" fmla="*/ 2388758 w 2630017"/>
              <a:gd name="connsiteY17" fmla="*/ 977442 h 1007227"/>
              <a:gd name="connsiteX18" fmla="*/ 2353016 w 2630017"/>
              <a:gd name="connsiteY18" fmla="*/ 956592 h 1007227"/>
              <a:gd name="connsiteX19" fmla="*/ 2338124 w 2630017"/>
              <a:gd name="connsiteY19" fmla="*/ 947657 h 1007227"/>
              <a:gd name="connsiteX20" fmla="*/ 2260683 w 2630017"/>
              <a:gd name="connsiteY20" fmla="*/ 950635 h 1007227"/>
              <a:gd name="connsiteX21" fmla="*/ 1828800 w 2630017"/>
              <a:gd name="connsiteY21" fmla="*/ 947657 h 1007227"/>
              <a:gd name="connsiteX22" fmla="*/ 1453509 w 2630017"/>
              <a:gd name="connsiteY22" fmla="*/ 947657 h 1007227"/>
              <a:gd name="connsiteX23" fmla="*/ 1250971 w 2630017"/>
              <a:gd name="connsiteY23" fmla="*/ 947657 h 1007227"/>
              <a:gd name="connsiteX24" fmla="*/ 1191401 w 2630017"/>
              <a:gd name="connsiteY24" fmla="*/ 950635 h 1007227"/>
              <a:gd name="connsiteX25" fmla="*/ 991841 w 2630017"/>
              <a:gd name="connsiteY25" fmla="*/ 965528 h 1007227"/>
              <a:gd name="connsiteX26" fmla="*/ 708884 w 2630017"/>
              <a:gd name="connsiteY26" fmla="*/ 983399 h 1007227"/>
              <a:gd name="connsiteX27" fmla="*/ 574851 w 2630017"/>
              <a:gd name="connsiteY27" fmla="*/ 989356 h 1007227"/>
              <a:gd name="connsiteX28" fmla="*/ 527195 w 2630017"/>
              <a:gd name="connsiteY28" fmla="*/ 992334 h 1007227"/>
              <a:gd name="connsiteX29" fmla="*/ 473582 w 2630017"/>
              <a:gd name="connsiteY29" fmla="*/ 983399 h 1007227"/>
              <a:gd name="connsiteX30" fmla="*/ 375291 w 2630017"/>
              <a:gd name="connsiteY30" fmla="*/ 953614 h 1007227"/>
              <a:gd name="connsiteX31" fmla="*/ 274022 w 2630017"/>
              <a:gd name="connsiteY31" fmla="*/ 900001 h 1007227"/>
              <a:gd name="connsiteX32" fmla="*/ 107226 w 2630017"/>
              <a:gd name="connsiteY32" fmla="*/ 795753 h 1007227"/>
              <a:gd name="connsiteX33" fmla="*/ 50635 w 2630017"/>
              <a:gd name="connsiteY33" fmla="*/ 748097 h 1007227"/>
              <a:gd name="connsiteX34" fmla="*/ 17871 w 2630017"/>
              <a:gd name="connsiteY34" fmla="*/ 706398 h 1007227"/>
              <a:gd name="connsiteX35" fmla="*/ 0 w 2630017"/>
              <a:gd name="connsiteY35" fmla="*/ 658742 h 1007227"/>
              <a:gd name="connsiteX36" fmla="*/ 2979 w 2630017"/>
              <a:gd name="connsiteY36" fmla="*/ 646828 h 1007227"/>
              <a:gd name="connsiteX37" fmla="*/ 17871 w 2630017"/>
              <a:gd name="connsiteY37" fmla="*/ 623000 h 1007227"/>
              <a:gd name="connsiteX38" fmla="*/ 62549 w 2630017"/>
              <a:gd name="connsiteY38" fmla="*/ 596194 h 1007227"/>
              <a:gd name="connsiteX39" fmla="*/ 154882 w 2630017"/>
              <a:gd name="connsiteY39" fmla="*/ 536624 h 1007227"/>
              <a:gd name="connsiteX40" fmla="*/ 211474 w 2630017"/>
              <a:gd name="connsiteY40" fmla="*/ 485989 h 1007227"/>
              <a:gd name="connsiteX41" fmla="*/ 262108 w 2630017"/>
              <a:gd name="connsiteY41" fmla="*/ 435355 h 1007227"/>
              <a:gd name="connsiteX42" fmla="*/ 318700 w 2630017"/>
              <a:gd name="connsiteY42" fmla="*/ 366849 h 1007227"/>
              <a:gd name="connsiteX43" fmla="*/ 369334 w 2630017"/>
              <a:gd name="connsiteY43" fmla="*/ 307279 h 1007227"/>
              <a:gd name="connsiteX44" fmla="*/ 411033 w 2630017"/>
              <a:gd name="connsiteY44" fmla="*/ 241752 h 1007227"/>
              <a:gd name="connsiteX45" fmla="*/ 455711 w 2630017"/>
              <a:gd name="connsiteY45" fmla="*/ 164311 h 1007227"/>
              <a:gd name="connsiteX46" fmla="*/ 512302 w 2630017"/>
              <a:gd name="connsiteY46" fmla="*/ 48149 h 1007227"/>
              <a:gd name="connsiteX47" fmla="*/ 527195 w 2630017"/>
              <a:gd name="connsiteY47" fmla="*/ 12407 h 1007227"/>
              <a:gd name="connsiteX48" fmla="*/ 527195 w 2630017"/>
              <a:gd name="connsiteY48" fmla="*/ 12407 h 1007227"/>
              <a:gd name="connsiteX49" fmla="*/ 551023 w 2630017"/>
              <a:gd name="connsiteY49" fmla="*/ 493 h 1007227"/>
              <a:gd name="connsiteX50" fmla="*/ 556980 w 2630017"/>
              <a:gd name="connsiteY50" fmla="*/ 3472 h 1007227"/>
              <a:gd name="connsiteX51" fmla="*/ 565915 w 2630017"/>
              <a:gd name="connsiteY51" fmla="*/ 9429 h 1007227"/>
              <a:gd name="connsiteX52" fmla="*/ 571872 w 2630017"/>
              <a:gd name="connsiteY52" fmla="*/ 21343 h 1007227"/>
              <a:gd name="connsiteX53" fmla="*/ 568894 w 2630017"/>
              <a:gd name="connsiteY53" fmla="*/ 54106 h 1007227"/>
              <a:gd name="connsiteX54" fmla="*/ 524216 w 2630017"/>
              <a:gd name="connsiteY54" fmla="*/ 399613 h 1007227"/>
              <a:gd name="connsiteX55" fmla="*/ 509324 w 2630017"/>
              <a:gd name="connsiteY55" fmla="*/ 491946 h 1007227"/>
              <a:gd name="connsiteX56" fmla="*/ 509324 w 2630017"/>
              <a:gd name="connsiteY56" fmla="*/ 554495 h 1007227"/>
              <a:gd name="connsiteX57" fmla="*/ 515281 w 2630017"/>
              <a:gd name="connsiteY57" fmla="*/ 617043 h 1007227"/>
              <a:gd name="connsiteX58" fmla="*/ 527195 w 2630017"/>
              <a:gd name="connsiteY58" fmla="*/ 652785 h 1007227"/>
              <a:gd name="connsiteX59" fmla="*/ 542087 w 2630017"/>
              <a:gd name="connsiteY59" fmla="*/ 676613 h 1007227"/>
              <a:gd name="connsiteX60" fmla="*/ 568894 w 2630017"/>
              <a:gd name="connsiteY60" fmla="*/ 685549 h 1007227"/>
              <a:gd name="connsiteX61" fmla="*/ 649313 w 2630017"/>
              <a:gd name="connsiteY61" fmla="*/ 703420 h 1007227"/>
              <a:gd name="connsiteX62" fmla="*/ 711862 w 2630017"/>
              <a:gd name="connsiteY62" fmla="*/ 700441 h 1007227"/>
              <a:gd name="connsiteX63" fmla="*/ 982906 w 2630017"/>
              <a:gd name="connsiteY63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382801 w 2630017"/>
              <a:gd name="connsiteY6" fmla="*/ 700441 h 1007227"/>
              <a:gd name="connsiteX7" fmla="*/ 2424500 w 2630017"/>
              <a:gd name="connsiteY7" fmla="*/ 697463 h 1007227"/>
              <a:gd name="connsiteX8" fmla="*/ 2630017 w 2630017"/>
              <a:gd name="connsiteY8" fmla="*/ 873194 h 1007227"/>
              <a:gd name="connsiteX9" fmla="*/ 2525770 w 2630017"/>
              <a:gd name="connsiteY9" fmla="*/ 983399 h 1007227"/>
              <a:gd name="connsiteX10" fmla="*/ 2504920 w 2630017"/>
              <a:gd name="connsiteY10" fmla="*/ 998291 h 1007227"/>
              <a:gd name="connsiteX11" fmla="*/ 2490028 w 2630017"/>
              <a:gd name="connsiteY11" fmla="*/ 1004248 h 1007227"/>
              <a:gd name="connsiteX12" fmla="*/ 2478113 w 2630017"/>
              <a:gd name="connsiteY12" fmla="*/ 1004248 h 1007227"/>
              <a:gd name="connsiteX13" fmla="*/ 2466199 w 2630017"/>
              <a:gd name="connsiteY13" fmla="*/ 1007227 h 1007227"/>
              <a:gd name="connsiteX14" fmla="*/ 2454285 w 2630017"/>
              <a:gd name="connsiteY14" fmla="*/ 1004248 h 1007227"/>
              <a:gd name="connsiteX15" fmla="*/ 2418543 w 2630017"/>
              <a:gd name="connsiteY15" fmla="*/ 992334 h 1007227"/>
              <a:gd name="connsiteX16" fmla="*/ 2388758 w 2630017"/>
              <a:gd name="connsiteY16" fmla="*/ 977442 h 1007227"/>
              <a:gd name="connsiteX17" fmla="*/ 2353016 w 2630017"/>
              <a:gd name="connsiteY17" fmla="*/ 956592 h 1007227"/>
              <a:gd name="connsiteX18" fmla="*/ 2338124 w 2630017"/>
              <a:gd name="connsiteY18" fmla="*/ 947657 h 1007227"/>
              <a:gd name="connsiteX19" fmla="*/ 2260683 w 2630017"/>
              <a:gd name="connsiteY19" fmla="*/ 950635 h 1007227"/>
              <a:gd name="connsiteX20" fmla="*/ 1828800 w 2630017"/>
              <a:gd name="connsiteY20" fmla="*/ 947657 h 1007227"/>
              <a:gd name="connsiteX21" fmla="*/ 1453509 w 2630017"/>
              <a:gd name="connsiteY21" fmla="*/ 947657 h 1007227"/>
              <a:gd name="connsiteX22" fmla="*/ 1250971 w 2630017"/>
              <a:gd name="connsiteY22" fmla="*/ 947657 h 1007227"/>
              <a:gd name="connsiteX23" fmla="*/ 1191401 w 2630017"/>
              <a:gd name="connsiteY23" fmla="*/ 950635 h 1007227"/>
              <a:gd name="connsiteX24" fmla="*/ 991841 w 2630017"/>
              <a:gd name="connsiteY24" fmla="*/ 965528 h 1007227"/>
              <a:gd name="connsiteX25" fmla="*/ 708884 w 2630017"/>
              <a:gd name="connsiteY25" fmla="*/ 983399 h 1007227"/>
              <a:gd name="connsiteX26" fmla="*/ 574851 w 2630017"/>
              <a:gd name="connsiteY26" fmla="*/ 989356 h 1007227"/>
              <a:gd name="connsiteX27" fmla="*/ 527195 w 2630017"/>
              <a:gd name="connsiteY27" fmla="*/ 992334 h 1007227"/>
              <a:gd name="connsiteX28" fmla="*/ 473582 w 2630017"/>
              <a:gd name="connsiteY28" fmla="*/ 983399 h 1007227"/>
              <a:gd name="connsiteX29" fmla="*/ 375291 w 2630017"/>
              <a:gd name="connsiteY29" fmla="*/ 953614 h 1007227"/>
              <a:gd name="connsiteX30" fmla="*/ 274022 w 2630017"/>
              <a:gd name="connsiteY30" fmla="*/ 900001 h 1007227"/>
              <a:gd name="connsiteX31" fmla="*/ 107226 w 2630017"/>
              <a:gd name="connsiteY31" fmla="*/ 795753 h 1007227"/>
              <a:gd name="connsiteX32" fmla="*/ 50635 w 2630017"/>
              <a:gd name="connsiteY32" fmla="*/ 748097 h 1007227"/>
              <a:gd name="connsiteX33" fmla="*/ 17871 w 2630017"/>
              <a:gd name="connsiteY33" fmla="*/ 706398 h 1007227"/>
              <a:gd name="connsiteX34" fmla="*/ 0 w 2630017"/>
              <a:gd name="connsiteY34" fmla="*/ 658742 h 1007227"/>
              <a:gd name="connsiteX35" fmla="*/ 2979 w 2630017"/>
              <a:gd name="connsiteY35" fmla="*/ 646828 h 1007227"/>
              <a:gd name="connsiteX36" fmla="*/ 17871 w 2630017"/>
              <a:gd name="connsiteY36" fmla="*/ 623000 h 1007227"/>
              <a:gd name="connsiteX37" fmla="*/ 62549 w 2630017"/>
              <a:gd name="connsiteY37" fmla="*/ 596194 h 1007227"/>
              <a:gd name="connsiteX38" fmla="*/ 154882 w 2630017"/>
              <a:gd name="connsiteY38" fmla="*/ 536624 h 1007227"/>
              <a:gd name="connsiteX39" fmla="*/ 211474 w 2630017"/>
              <a:gd name="connsiteY39" fmla="*/ 485989 h 1007227"/>
              <a:gd name="connsiteX40" fmla="*/ 262108 w 2630017"/>
              <a:gd name="connsiteY40" fmla="*/ 435355 h 1007227"/>
              <a:gd name="connsiteX41" fmla="*/ 318700 w 2630017"/>
              <a:gd name="connsiteY41" fmla="*/ 366849 h 1007227"/>
              <a:gd name="connsiteX42" fmla="*/ 369334 w 2630017"/>
              <a:gd name="connsiteY42" fmla="*/ 307279 h 1007227"/>
              <a:gd name="connsiteX43" fmla="*/ 411033 w 2630017"/>
              <a:gd name="connsiteY43" fmla="*/ 241752 h 1007227"/>
              <a:gd name="connsiteX44" fmla="*/ 455711 w 2630017"/>
              <a:gd name="connsiteY44" fmla="*/ 164311 h 1007227"/>
              <a:gd name="connsiteX45" fmla="*/ 512302 w 2630017"/>
              <a:gd name="connsiteY45" fmla="*/ 48149 h 1007227"/>
              <a:gd name="connsiteX46" fmla="*/ 527195 w 2630017"/>
              <a:gd name="connsiteY46" fmla="*/ 12407 h 1007227"/>
              <a:gd name="connsiteX47" fmla="*/ 527195 w 2630017"/>
              <a:gd name="connsiteY47" fmla="*/ 12407 h 1007227"/>
              <a:gd name="connsiteX48" fmla="*/ 551023 w 2630017"/>
              <a:gd name="connsiteY48" fmla="*/ 493 h 1007227"/>
              <a:gd name="connsiteX49" fmla="*/ 556980 w 2630017"/>
              <a:gd name="connsiteY49" fmla="*/ 3472 h 1007227"/>
              <a:gd name="connsiteX50" fmla="*/ 565915 w 2630017"/>
              <a:gd name="connsiteY50" fmla="*/ 9429 h 1007227"/>
              <a:gd name="connsiteX51" fmla="*/ 571872 w 2630017"/>
              <a:gd name="connsiteY51" fmla="*/ 21343 h 1007227"/>
              <a:gd name="connsiteX52" fmla="*/ 568894 w 2630017"/>
              <a:gd name="connsiteY52" fmla="*/ 54106 h 1007227"/>
              <a:gd name="connsiteX53" fmla="*/ 524216 w 2630017"/>
              <a:gd name="connsiteY53" fmla="*/ 399613 h 1007227"/>
              <a:gd name="connsiteX54" fmla="*/ 509324 w 2630017"/>
              <a:gd name="connsiteY54" fmla="*/ 491946 h 1007227"/>
              <a:gd name="connsiteX55" fmla="*/ 509324 w 2630017"/>
              <a:gd name="connsiteY55" fmla="*/ 554495 h 1007227"/>
              <a:gd name="connsiteX56" fmla="*/ 515281 w 2630017"/>
              <a:gd name="connsiteY56" fmla="*/ 617043 h 1007227"/>
              <a:gd name="connsiteX57" fmla="*/ 527195 w 2630017"/>
              <a:gd name="connsiteY57" fmla="*/ 652785 h 1007227"/>
              <a:gd name="connsiteX58" fmla="*/ 542087 w 2630017"/>
              <a:gd name="connsiteY58" fmla="*/ 676613 h 1007227"/>
              <a:gd name="connsiteX59" fmla="*/ 568894 w 2630017"/>
              <a:gd name="connsiteY59" fmla="*/ 685549 h 1007227"/>
              <a:gd name="connsiteX60" fmla="*/ 649313 w 2630017"/>
              <a:gd name="connsiteY60" fmla="*/ 703420 h 1007227"/>
              <a:gd name="connsiteX61" fmla="*/ 711862 w 2630017"/>
              <a:gd name="connsiteY61" fmla="*/ 700441 h 1007227"/>
              <a:gd name="connsiteX62" fmla="*/ 982906 w 2630017"/>
              <a:gd name="connsiteY62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382801 w 2630017"/>
              <a:gd name="connsiteY6" fmla="*/ 700441 h 1007227"/>
              <a:gd name="connsiteX7" fmla="*/ 2630017 w 2630017"/>
              <a:gd name="connsiteY7" fmla="*/ 873194 h 1007227"/>
              <a:gd name="connsiteX8" fmla="*/ 2525770 w 2630017"/>
              <a:gd name="connsiteY8" fmla="*/ 983399 h 1007227"/>
              <a:gd name="connsiteX9" fmla="*/ 2504920 w 2630017"/>
              <a:gd name="connsiteY9" fmla="*/ 998291 h 1007227"/>
              <a:gd name="connsiteX10" fmla="*/ 2490028 w 2630017"/>
              <a:gd name="connsiteY10" fmla="*/ 1004248 h 1007227"/>
              <a:gd name="connsiteX11" fmla="*/ 2478113 w 2630017"/>
              <a:gd name="connsiteY11" fmla="*/ 1004248 h 1007227"/>
              <a:gd name="connsiteX12" fmla="*/ 2466199 w 2630017"/>
              <a:gd name="connsiteY12" fmla="*/ 1007227 h 1007227"/>
              <a:gd name="connsiteX13" fmla="*/ 2454285 w 2630017"/>
              <a:gd name="connsiteY13" fmla="*/ 1004248 h 1007227"/>
              <a:gd name="connsiteX14" fmla="*/ 2418543 w 2630017"/>
              <a:gd name="connsiteY14" fmla="*/ 992334 h 1007227"/>
              <a:gd name="connsiteX15" fmla="*/ 2388758 w 2630017"/>
              <a:gd name="connsiteY15" fmla="*/ 977442 h 1007227"/>
              <a:gd name="connsiteX16" fmla="*/ 2353016 w 2630017"/>
              <a:gd name="connsiteY16" fmla="*/ 956592 h 1007227"/>
              <a:gd name="connsiteX17" fmla="*/ 2338124 w 2630017"/>
              <a:gd name="connsiteY17" fmla="*/ 947657 h 1007227"/>
              <a:gd name="connsiteX18" fmla="*/ 2260683 w 2630017"/>
              <a:gd name="connsiteY18" fmla="*/ 950635 h 1007227"/>
              <a:gd name="connsiteX19" fmla="*/ 1828800 w 2630017"/>
              <a:gd name="connsiteY19" fmla="*/ 947657 h 1007227"/>
              <a:gd name="connsiteX20" fmla="*/ 1453509 w 2630017"/>
              <a:gd name="connsiteY20" fmla="*/ 947657 h 1007227"/>
              <a:gd name="connsiteX21" fmla="*/ 1250971 w 2630017"/>
              <a:gd name="connsiteY21" fmla="*/ 947657 h 1007227"/>
              <a:gd name="connsiteX22" fmla="*/ 1191401 w 2630017"/>
              <a:gd name="connsiteY22" fmla="*/ 950635 h 1007227"/>
              <a:gd name="connsiteX23" fmla="*/ 991841 w 2630017"/>
              <a:gd name="connsiteY23" fmla="*/ 965528 h 1007227"/>
              <a:gd name="connsiteX24" fmla="*/ 708884 w 2630017"/>
              <a:gd name="connsiteY24" fmla="*/ 983399 h 1007227"/>
              <a:gd name="connsiteX25" fmla="*/ 574851 w 2630017"/>
              <a:gd name="connsiteY25" fmla="*/ 989356 h 1007227"/>
              <a:gd name="connsiteX26" fmla="*/ 527195 w 2630017"/>
              <a:gd name="connsiteY26" fmla="*/ 992334 h 1007227"/>
              <a:gd name="connsiteX27" fmla="*/ 473582 w 2630017"/>
              <a:gd name="connsiteY27" fmla="*/ 983399 h 1007227"/>
              <a:gd name="connsiteX28" fmla="*/ 375291 w 2630017"/>
              <a:gd name="connsiteY28" fmla="*/ 953614 h 1007227"/>
              <a:gd name="connsiteX29" fmla="*/ 274022 w 2630017"/>
              <a:gd name="connsiteY29" fmla="*/ 900001 h 1007227"/>
              <a:gd name="connsiteX30" fmla="*/ 107226 w 2630017"/>
              <a:gd name="connsiteY30" fmla="*/ 795753 h 1007227"/>
              <a:gd name="connsiteX31" fmla="*/ 50635 w 2630017"/>
              <a:gd name="connsiteY31" fmla="*/ 748097 h 1007227"/>
              <a:gd name="connsiteX32" fmla="*/ 17871 w 2630017"/>
              <a:gd name="connsiteY32" fmla="*/ 706398 h 1007227"/>
              <a:gd name="connsiteX33" fmla="*/ 0 w 2630017"/>
              <a:gd name="connsiteY33" fmla="*/ 658742 h 1007227"/>
              <a:gd name="connsiteX34" fmla="*/ 2979 w 2630017"/>
              <a:gd name="connsiteY34" fmla="*/ 646828 h 1007227"/>
              <a:gd name="connsiteX35" fmla="*/ 17871 w 2630017"/>
              <a:gd name="connsiteY35" fmla="*/ 623000 h 1007227"/>
              <a:gd name="connsiteX36" fmla="*/ 62549 w 2630017"/>
              <a:gd name="connsiteY36" fmla="*/ 596194 h 1007227"/>
              <a:gd name="connsiteX37" fmla="*/ 154882 w 2630017"/>
              <a:gd name="connsiteY37" fmla="*/ 536624 h 1007227"/>
              <a:gd name="connsiteX38" fmla="*/ 211474 w 2630017"/>
              <a:gd name="connsiteY38" fmla="*/ 485989 h 1007227"/>
              <a:gd name="connsiteX39" fmla="*/ 262108 w 2630017"/>
              <a:gd name="connsiteY39" fmla="*/ 435355 h 1007227"/>
              <a:gd name="connsiteX40" fmla="*/ 318700 w 2630017"/>
              <a:gd name="connsiteY40" fmla="*/ 366849 h 1007227"/>
              <a:gd name="connsiteX41" fmla="*/ 369334 w 2630017"/>
              <a:gd name="connsiteY41" fmla="*/ 307279 h 1007227"/>
              <a:gd name="connsiteX42" fmla="*/ 411033 w 2630017"/>
              <a:gd name="connsiteY42" fmla="*/ 241752 h 1007227"/>
              <a:gd name="connsiteX43" fmla="*/ 455711 w 2630017"/>
              <a:gd name="connsiteY43" fmla="*/ 164311 h 1007227"/>
              <a:gd name="connsiteX44" fmla="*/ 512302 w 2630017"/>
              <a:gd name="connsiteY44" fmla="*/ 48149 h 1007227"/>
              <a:gd name="connsiteX45" fmla="*/ 527195 w 2630017"/>
              <a:gd name="connsiteY45" fmla="*/ 12407 h 1007227"/>
              <a:gd name="connsiteX46" fmla="*/ 527195 w 2630017"/>
              <a:gd name="connsiteY46" fmla="*/ 12407 h 1007227"/>
              <a:gd name="connsiteX47" fmla="*/ 551023 w 2630017"/>
              <a:gd name="connsiteY47" fmla="*/ 493 h 1007227"/>
              <a:gd name="connsiteX48" fmla="*/ 556980 w 2630017"/>
              <a:gd name="connsiteY48" fmla="*/ 3472 h 1007227"/>
              <a:gd name="connsiteX49" fmla="*/ 565915 w 2630017"/>
              <a:gd name="connsiteY49" fmla="*/ 9429 h 1007227"/>
              <a:gd name="connsiteX50" fmla="*/ 571872 w 2630017"/>
              <a:gd name="connsiteY50" fmla="*/ 21343 h 1007227"/>
              <a:gd name="connsiteX51" fmla="*/ 568894 w 2630017"/>
              <a:gd name="connsiteY51" fmla="*/ 54106 h 1007227"/>
              <a:gd name="connsiteX52" fmla="*/ 524216 w 2630017"/>
              <a:gd name="connsiteY52" fmla="*/ 399613 h 1007227"/>
              <a:gd name="connsiteX53" fmla="*/ 509324 w 2630017"/>
              <a:gd name="connsiteY53" fmla="*/ 491946 h 1007227"/>
              <a:gd name="connsiteX54" fmla="*/ 509324 w 2630017"/>
              <a:gd name="connsiteY54" fmla="*/ 554495 h 1007227"/>
              <a:gd name="connsiteX55" fmla="*/ 515281 w 2630017"/>
              <a:gd name="connsiteY55" fmla="*/ 617043 h 1007227"/>
              <a:gd name="connsiteX56" fmla="*/ 527195 w 2630017"/>
              <a:gd name="connsiteY56" fmla="*/ 652785 h 1007227"/>
              <a:gd name="connsiteX57" fmla="*/ 542087 w 2630017"/>
              <a:gd name="connsiteY57" fmla="*/ 676613 h 1007227"/>
              <a:gd name="connsiteX58" fmla="*/ 568894 w 2630017"/>
              <a:gd name="connsiteY58" fmla="*/ 685549 h 1007227"/>
              <a:gd name="connsiteX59" fmla="*/ 649313 w 2630017"/>
              <a:gd name="connsiteY59" fmla="*/ 703420 h 1007227"/>
              <a:gd name="connsiteX60" fmla="*/ 711862 w 2630017"/>
              <a:gd name="connsiteY60" fmla="*/ 700441 h 1007227"/>
              <a:gd name="connsiteX61" fmla="*/ 982906 w 2630017"/>
              <a:gd name="connsiteY61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630017 w 2630017"/>
              <a:gd name="connsiteY6" fmla="*/ 873194 h 1007227"/>
              <a:gd name="connsiteX7" fmla="*/ 2525770 w 2630017"/>
              <a:gd name="connsiteY7" fmla="*/ 983399 h 1007227"/>
              <a:gd name="connsiteX8" fmla="*/ 2504920 w 2630017"/>
              <a:gd name="connsiteY8" fmla="*/ 998291 h 1007227"/>
              <a:gd name="connsiteX9" fmla="*/ 2490028 w 2630017"/>
              <a:gd name="connsiteY9" fmla="*/ 1004248 h 1007227"/>
              <a:gd name="connsiteX10" fmla="*/ 2478113 w 2630017"/>
              <a:gd name="connsiteY10" fmla="*/ 1004248 h 1007227"/>
              <a:gd name="connsiteX11" fmla="*/ 2466199 w 2630017"/>
              <a:gd name="connsiteY11" fmla="*/ 1007227 h 1007227"/>
              <a:gd name="connsiteX12" fmla="*/ 2454285 w 2630017"/>
              <a:gd name="connsiteY12" fmla="*/ 1004248 h 1007227"/>
              <a:gd name="connsiteX13" fmla="*/ 2418543 w 2630017"/>
              <a:gd name="connsiteY13" fmla="*/ 992334 h 1007227"/>
              <a:gd name="connsiteX14" fmla="*/ 2388758 w 2630017"/>
              <a:gd name="connsiteY14" fmla="*/ 977442 h 1007227"/>
              <a:gd name="connsiteX15" fmla="*/ 2353016 w 2630017"/>
              <a:gd name="connsiteY15" fmla="*/ 956592 h 1007227"/>
              <a:gd name="connsiteX16" fmla="*/ 2338124 w 2630017"/>
              <a:gd name="connsiteY16" fmla="*/ 947657 h 1007227"/>
              <a:gd name="connsiteX17" fmla="*/ 2260683 w 2630017"/>
              <a:gd name="connsiteY17" fmla="*/ 950635 h 1007227"/>
              <a:gd name="connsiteX18" fmla="*/ 1828800 w 2630017"/>
              <a:gd name="connsiteY18" fmla="*/ 947657 h 1007227"/>
              <a:gd name="connsiteX19" fmla="*/ 1453509 w 2630017"/>
              <a:gd name="connsiteY19" fmla="*/ 947657 h 1007227"/>
              <a:gd name="connsiteX20" fmla="*/ 1250971 w 2630017"/>
              <a:gd name="connsiteY20" fmla="*/ 947657 h 1007227"/>
              <a:gd name="connsiteX21" fmla="*/ 1191401 w 2630017"/>
              <a:gd name="connsiteY21" fmla="*/ 950635 h 1007227"/>
              <a:gd name="connsiteX22" fmla="*/ 991841 w 2630017"/>
              <a:gd name="connsiteY22" fmla="*/ 965528 h 1007227"/>
              <a:gd name="connsiteX23" fmla="*/ 708884 w 2630017"/>
              <a:gd name="connsiteY23" fmla="*/ 983399 h 1007227"/>
              <a:gd name="connsiteX24" fmla="*/ 574851 w 2630017"/>
              <a:gd name="connsiteY24" fmla="*/ 989356 h 1007227"/>
              <a:gd name="connsiteX25" fmla="*/ 527195 w 2630017"/>
              <a:gd name="connsiteY25" fmla="*/ 992334 h 1007227"/>
              <a:gd name="connsiteX26" fmla="*/ 473582 w 2630017"/>
              <a:gd name="connsiteY26" fmla="*/ 983399 h 1007227"/>
              <a:gd name="connsiteX27" fmla="*/ 375291 w 2630017"/>
              <a:gd name="connsiteY27" fmla="*/ 953614 h 1007227"/>
              <a:gd name="connsiteX28" fmla="*/ 274022 w 2630017"/>
              <a:gd name="connsiteY28" fmla="*/ 900001 h 1007227"/>
              <a:gd name="connsiteX29" fmla="*/ 107226 w 2630017"/>
              <a:gd name="connsiteY29" fmla="*/ 795753 h 1007227"/>
              <a:gd name="connsiteX30" fmla="*/ 50635 w 2630017"/>
              <a:gd name="connsiteY30" fmla="*/ 748097 h 1007227"/>
              <a:gd name="connsiteX31" fmla="*/ 17871 w 2630017"/>
              <a:gd name="connsiteY31" fmla="*/ 706398 h 1007227"/>
              <a:gd name="connsiteX32" fmla="*/ 0 w 2630017"/>
              <a:gd name="connsiteY32" fmla="*/ 658742 h 1007227"/>
              <a:gd name="connsiteX33" fmla="*/ 2979 w 2630017"/>
              <a:gd name="connsiteY33" fmla="*/ 646828 h 1007227"/>
              <a:gd name="connsiteX34" fmla="*/ 17871 w 2630017"/>
              <a:gd name="connsiteY34" fmla="*/ 623000 h 1007227"/>
              <a:gd name="connsiteX35" fmla="*/ 62549 w 2630017"/>
              <a:gd name="connsiteY35" fmla="*/ 596194 h 1007227"/>
              <a:gd name="connsiteX36" fmla="*/ 154882 w 2630017"/>
              <a:gd name="connsiteY36" fmla="*/ 536624 h 1007227"/>
              <a:gd name="connsiteX37" fmla="*/ 211474 w 2630017"/>
              <a:gd name="connsiteY37" fmla="*/ 485989 h 1007227"/>
              <a:gd name="connsiteX38" fmla="*/ 262108 w 2630017"/>
              <a:gd name="connsiteY38" fmla="*/ 435355 h 1007227"/>
              <a:gd name="connsiteX39" fmla="*/ 318700 w 2630017"/>
              <a:gd name="connsiteY39" fmla="*/ 366849 h 1007227"/>
              <a:gd name="connsiteX40" fmla="*/ 369334 w 2630017"/>
              <a:gd name="connsiteY40" fmla="*/ 307279 h 1007227"/>
              <a:gd name="connsiteX41" fmla="*/ 411033 w 2630017"/>
              <a:gd name="connsiteY41" fmla="*/ 241752 h 1007227"/>
              <a:gd name="connsiteX42" fmla="*/ 455711 w 2630017"/>
              <a:gd name="connsiteY42" fmla="*/ 164311 h 1007227"/>
              <a:gd name="connsiteX43" fmla="*/ 512302 w 2630017"/>
              <a:gd name="connsiteY43" fmla="*/ 48149 h 1007227"/>
              <a:gd name="connsiteX44" fmla="*/ 527195 w 2630017"/>
              <a:gd name="connsiteY44" fmla="*/ 12407 h 1007227"/>
              <a:gd name="connsiteX45" fmla="*/ 527195 w 2630017"/>
              <a:gd name="connsiteY45" fmla="*/ 12407 h 1007227"/>
              <a:gd name="connsiteX46" fmla="*/ 551023 w 2630017"/>
              <a:gd name="connsiteY46" fmla="*/ 493 h 1007227"/>
              <a:gd name="connsiteX47" fmla="*/ 556980 w 2630017"/>
              <a:gd name="connsiteY47" fmla="*/ 3472 h 1007227"/>
              <a:gd name="connsiteX48" fmla="*/ 565915 w 2630017"/>
              <a:gd name="connsiteY48" fmla="*/ 9429 h 1007227"/>
              <a:gd name="connsiteX49" fmla="*/ 571872 w 2630017"/>
              <a:gd name="connsiteY49" fmla="*/ 21343 h 1007227"/>
              <a:gd name="connsiteX50" fmla="*/ 568894 w 2630017"/>
              <a:gd name="connsiteY50" fmla="*/ 54106 h 1007227"/>
              <a:gd name="connsiteX51" fmla="*/ 524216 w 2630017"/>
              <a:gd name="connsiteY51" fmla="*/ 399613 h 1007227"/>
              <a:gd name="connsiteX52" fmla="*/ 509324 w 2630017"/>
              <a:gd name="connsiteY52" fmla="*/ 491946 h 1007227"/>
              <a:gd name="connsiteX53" fmla="*/ 509324 w 2630017"/>
              <a:gd name="connsiteY53" fmla="*/ 554495 h 1007227"/>
              <a:gd name="connsiteX54" fmla="*/ 515281 w 2630017"/>
              <a:gd name="connsiteY54" fmla="*/ 617043 h 1007227"/>
              <a:gd name="connsiteX55" fmla="*/ 527195 w 2630017"/>
              <a:gd name="connsiteY55" fmla="*/ 652785 h 1007227"/>
              <a:gd name="connsiteX56" fmla="*/ 542087 w 2630017"/>
              <a:gd name="connsiteY56" fmla="*/ 676613 h 1007227"/>
              <a:gd name="connsiteX57" fmla="*/ 568894 w 2630017"/>
              <a:gd name="connsiteY57" fmla="*/ 685549 h 1007227"/>
              <a:gd name="connsiteX58" fmla="*/ 649313 w 2630017"/>
              <a:gd name="connsiteY58" fmla="*/ 703420 h 1007227"/>
              <a:gd name="connsiteX59" fmla="*/ 711862 w 2630017"/>
              <a:gd name="connsiteY59" fmla="*/ 700441 h 1007227"/>
              <a:gd name="connsiteX60" fmla="*/ 982906 w 2630017"/>
              <a:gd name="connsiteY60" fmla="*/ 703420 h 1007227"/>
              <a:gd name="connsiteX0" fmla="*/ 982906 w 2525770"/>
              <a:gd name="connsiteY0" fmla="*/ 703420 h 1007227"/>
              <a:gd name="connsiteX1" fmla="*/ 1224164 w 2525770"/>
              <a:gd name="connsiteY1" fmla="*/ 700441 h 1007227"/>
              <a:gd name="connsiteX2" fmla="*/ 1492229 w 2525770"/>
              <a:gd name="connsiteY2" fmla="*/ 703420 h 1007227"/>
              <a:gd name="connsiteX3" fmla="*/ 1736467 w 2525770"/>
              <a:gd name="connsiteY3" fmla="*/ 703420 h 1007227"/>
              <a:gd name="connsiteX4" fmla="*/ 2052188 w 2525770"/>
              <a:gd name="connsiteY4" fmla="*/ 700441 h 1007227"/>
              <a:gd name="connsiteX5" fmla="*/ 2326210 w 2525770"/>
              <a:gd name="connsiteY5" fmla="*/ 700441 h 1007227"/>
              <a:gd name="connsiteX6" fmla="*/ 2525770 w 2525770"/>
              <a:gd name="connsiteY6" fmla="*/ 983399 h 1007227"/>
              <a:gd name="connsiteX7" fmla="*/ 2504920 w 2525770"/>
              <a:gd name="connsiteY7" fmla="*/ 998291 h 1007227"/>
              <a:gd name="connsiteX8" fmla="*/ 2490028 w 2525770"/>
              <a:gd name="connsiteY8" fmla="*/ 1004248 h 1007227"/>
              <a:gd name="connsiteX9" fmla="*/ 2478113 w 2525770"/>
              <a:gd name="connsiteY9" fmla="*/ 1004248 h 1007227"/>
              <a:gd name="connsiteX10" fmla="*/ 2466199 w 2525770"/>
              <a:gd name="connsiteY10" fmla="*/ 1007227 h 1007227"/>
              <a:gd name="connsiteX11" fmla="*/ 2454285 w 2525770"/>
              <a:gd name="connsiteY11" fmla="*/ 1004248 h 1007227"/>
              <a:gd name="connsiteX12" fmla="*/ 2418543 w 2525770"/>
              <a:gd name="connsiteY12" fmla="*/ 992334 h 1007227"/>
              <a:gd name="connsiteX13" fmla="*/ 2388758 w 2525770"/>
              <a:gd name="connsiteY13" fmla="*/ 977442 h 1007227"/>
              <a:gd name="connsiteX14" fmla="*/ 2353016 w 2525770"/>
              <a:gd name="connsiteY14" fmla="*/ 956592 h 1007227"/>
              <a:gd name="connsiteX15" fmla="*/ 2338124 w 2525770"/>
              <a:gd name="connsiteY15" fmla="*/ 947657 h 1007227"/>
              <a:gd name="connsiteX16" fmla="*/ 2260683 w 2525770"/>
              <a:gd name="connsiteY16" fmla="*/ 950635 h 1007227"/>
              <a:gd name="connsiteX17" fmla="*/ 1828800 w 2525770"/>
              <a:gd name="connsiteY17" fmla="*/ 947657 h 1007227"/>
              <a:gd name="connsiteX18" fmla="*/ 1453509 w 2525770"/>
              <a:gd name="connsiteY18" fmla="*/ 947657 h 1007227"/>
              <a:gd name="connsiteX19" fmla="*/ 1250971 w 2525770"/>
              <a:gd name="connsiteY19" fmla="*/ 947657 h 1007227"/>
              <a:gd name="connsiteX20" fmla="*/ 1191401 w 2525770"/>
              <a:gd name="connsiteY20" fmla="*/ 950635 h 1007227"/>
              <a:gd name="connsiteX21" fmla="*/ 991841 w 2525770"/>
              <a:gd name="connsiteY21" fmla="*/ 965528 h 1007227"/>
              <a:gd name="connsiteX22" fmla="*/ 708884 w 2525770"/>
              <a:gd name="connsiteY22" fmla="*/ 983399 h 1007227"/>
              <a:gd name="connsiteX23" fmla="*/ 574851 w 2525770"/>
              <a:gd name="connsiteY23" fmla="*/ 989356 h 1007227"/>
              <a:gd name="connsiteX24" fmla="*/ 527195 w 2525770"/>
              <a:gd name="connsiteY24" fmla="*/ 992334 h 1007227"/>
              <a:gd name="connsiteX25" fmla="*/ 473582 w 2525770"/>
              <a:gd name="connsiteY25" fmla="*/ 983399 h 1007227"/>
              <a:gd name="connsiteX26" fmla="*/ 375291 w 2525770"/>
              <a:gd name="connsiteY26" fmla="*/ 953614 h 1007227"/>
              <a:gd name="connsiteX27" fmla="*/ 274022 w 2525770"/>
              <a:gd name="connsiteY27" fmla="*/ 900001 h 1007227"/>
              <a:gd name="connsiteX28" fmla="*/ 107226 w 2525770"/>
              <a:gd name="connsiteY28" fmla="*/ 795753 h 1007227"/>
              <a:gd name="connsiteX29" fmla="*/ 50635 w 2525770"/>
              <a:gd name="connsiteY29" fmla="*/ 748097 h 1007227"/>
              <a:gd name="connsiteX30" fmla="*/ 17871 w 2525770"/>
              <a:gd name="connsiteY30" fmla="*/ 706398 h 1007227"/>
              <a:gd name="connsiteX31" fmla="*/ 0 w 2525770"/>
              <a:gd name="connsiteY31" fmla="*/ 658742 h 1007227"/>
              <a:gd name="connsiteX32" fmla="*/ 2979 w 2525770"/>
              <a:gd name="connsiteY32" fmla="*/ 646828 h 1007227"/>
              <a:gd name="connsiteX33" fmla="*/ 17871 w 2525770"/>
              <a:gd name="connsiteY33" fmla="*/ 623000 h 1007227"/>
              <a:gd name="connsiteX34" fmla="*/ 62549 w 2525770"/>
              <a:gd name="connsiteY34" fmla="*/ 596194 h 1007227"/>
              <a:gd name="connsiteX35" fmla="*/ 154882 w 2525770"/>
              <a:gd name="connsiteY35" fmla="*/ 536624 h 1007227"/>
              <a:gd name="connsiteX36" fmla="*/ 211474 w 2525770"/>
              <a:gd name="connsiteY36" fmla="*/ 485989 h 1007227"/>
              <a:gd name="connsiteX37" fmla="*/ 262108 w 2525770"/>
              <a:gd name="connsiteY37" fmla="*/ 435355 h 1007227"/>
              <a:gd name="connsiteX38" fmla="*/ 318700 w 2525770"/>
              <a:gd name="connsiteY38" fmla="*/ 366849 h 1007227"/>
              <a:gd name="connsiteX39" fmla="*/ 369334 w 2525770"/>
              <a:gd name="connsiteY39" fmla="*/ 307279 h 1007227"/>
              <a:gd name="connsiteX40" fmla="*/ 411033 w 2525770"/>
              <a:gd name="connsiteY40" fmla="*/ 241752 h 1007227"/>
              <a:gd name="connsiteX41" fmla="*/ 455711 w 2525770"/>
              <a:gd name="connsiteY41" fmla="*/ 164311 h 1007227"/>
              <a:gd name="connsiteX42" fmla="*/ 512302 w 2525770"/>
              <a:gd name="connsiteY42" fmla="*/ 48149 h 1007227"/>
              <a:gd name="connsiteX43" fmla="*/ 527195 w 2525770"/>
              <a:gd name="connsiteY43" fmla="*/ 12407 h 1007227"/>
              <a:gd name="connsiteX44" fmla="*/ 527195 w 2525770"/>
              <a:gd name="connsiteY44" fmla="*/ 12407 h 1007227"/>
              <a:gd name="connsiteX45" fmla="*/ 551023 w 2525770"/>
              <a:gd name="connsiteY45" fmla="*/ 493 h 1007227"/>
              <a:gd name="connsiteX46" fmla="*/ 556980 w 2525770"/>
              <a:gd name="connsiteY46" fmla="*/ 3472 h 1007227"/>
              <a:gd name="connsiteX47" fmla="*/ 565915 w 2525770"/>
              <a:gd name="connsiteY47" fmla="*/ 9429 h 1007227"/>
              <a:gd name="connsiteX48" fmla="*/ 571872 w 2525770"/>
              <a:gd name="connsiteY48" fmla="*/ 21343 h 1007227"/>
              <a:gd name="connsiteX49" fmla="*/ 568894 w 2525770"/>
              <a:gd name="connsiteY49" fmla="*/ 54106 h 1007227"/>
              <a:gd name="connsiteX50" fmla="*/ 524216 w 2525770"/>
              <a:gd name="connsiteY50" fmla="*/ 399613 h 1007227"/>
              <a:gd name="connsiteX51" fmla="*/ 509324 w 2525770"/>
              <a:gd name="connsiteY51" fmla="*/ 491946 h 1007227"/>
              <a:gd name="connsiteX52" fmla="*/ 509324 w 2525770"/>
              <a:gd name="connsiteY52" fmla="*/ 554495 h 1007227"/>
              <a:gd name="connsiteX53" fmla="*/ 515281 w 2525770"/>
              <a:gd name="connsiteY53" fmla="*/ 617043 h 1007227"/>
              <a:gd name="connsiteX54" fmla="*/ 527195 w 2525770"/>
              <a:gd name="connsiteY54" fmla="*/ 652785 h 1007227"/>
              <a:gd name="connsiteX55" fmla="*/ 542087 w 2525770"/>
              <a:gd name="connsiteY55" fmla="*/ 676613 h 1007227"/>
              <a:gd name="connsiteX56" fmla="*/ 568894 w 2525770"/>
              <a:gd name="connsiteY56" fmla="*/ 685549 h 1007227"/>
              <a:gd name="connsiteX57" fmla="*/ 649313 w 2525770"/>
              <a:gd name="connsiteY57" fmla="*/ 703420 h 1007227"/>
              <a:gd name="connsiteX58" fmla="*/ 711862 w 2525770"/>
              <a:gd name="connsiteY58" fmla="*/ 700441 h 1007227"/>
              <a:gd name="connsiteX59" fmla="*/ 982906 w 2525770"/>
              <a:gd name="connsiteY59" fmla="*/ 703420 h 1007227"/>
              <a:gd name="connsiteX0" fmla="*/ 982906 w 2504920"/>
              <a:gd name="connsiteY0" fmla="*/ 703420 h 1007227"/>
              <a:gd name="connsiteX1" fmla="*/ 1224164 w 2504920"/>
              <a:gd name="connsiteY1" fmla="*/ 700441 h 1007227"/>
              <a:gd name="connsiteX2" fmla="*/ 1492229 w 2504920"/>
              <a:gd name="connsiteY2" fmla="*/ 703420 h 1007227"/>
              <a:gd name="connsiteX3" fmla="*/ 1736467 w 2504920"/>
              <a:gd name="connsiteY3" fmla="*/ 703420 h 1007227"/>
              <a:gd name="connsiteX4" fmla="*/ 2052188 w 2504920"/>
              <a:gd name="connsiteY4" fmla="*/ 700441 h 1007227"/>
              <a:gd name="connsiteX5" fmla="*/ 2326210 w 2504920"/>
              <a:gd name="connsiteY5" fmla="*/ 700441 h 1007227"/>
              <a:gd name="connsiteX6" fmla="*/ 2504920 w 2504920"/>
              <a:gd name="connsiteY6" fmla="*/ 998291 h 1007227"/>
              <a:gd name="connsiteX7" fmla="*/ 2490028 w 2504920"/>
              <a:gd name="connsiteY7" fmla="*/ 1004248 h 1007227"/>
              <a:gd name="connsiteX8" fmla="*/ 2478113 w 2504920"/>
              <a:gd name="connsiteY8" fmla="*/ 1004248 h 1007227"/>
              <a:gd name="connsiteX9" fmla="*/ 2466199 w 2504920"/>
              <a:gd name="connsiteY9" fmla="*/ 1007227 h 1007227"/>
              <a:gd name="connsiteX10" fmla="*/ 2454285 w 2504920"/>
              <a:gd name="connsiteY10" fmla="*/ 1004248 h 1007227"/>
              <a:gd name="connsiteX11" fmla="*/ 2418543 w 2504920"/>
              <a:gd name="connsiteY11" fmla="*/ 992334 h 1007227"/>
              <a:gd name="connsiteX12" fmla="*/ 2388758 w 2504920"/>
              <a:gd name="connsiteY12" fmla="*/ 977442 h 1007227"/>
              <a:gd name="connsiteX13" fmla="*/ 2353016 w 2504920"/>
              <a:gd name="connsiteY13" fmla="*/ 956592 h 1007227"/>
              <a:gd name="connsiteX14" fmla="*/ 2338124 w 2504920"/>
              <a:gd name="connsiteY14" fmla="*/ 947657 h 1007227"/>
              <a:gd name="connsiteX15" fmla="*/ 2260683 w 2504920"/>
              <a:gd name="connsiteY15" fmla="*/ 950635 h 1007227"/>
              <a:gd name="connsiteX16" fmla="*/ 1828800 w 2504920"/>
              <a:gd name="connsiteY16" fmla="*/ 947657 h 1007227"/>
              <a:gd name="connsiteX17" fmla="*/ 1453509 w 2504920"/>
              <a:gd name="connsiteY17" fmla="*/ 947657 h 1007227"/>
              <a:gd name="connsiteX18" fmla="*/ 1250971 w 2504920"/>
              <a:gd name="connsiteY18" fmla="*/ 947657 h 1007227"/>
              <a:gd name="connsiteX19" fmla="*/ 1191401 w 2504920"/>
              <a:gd name="connsiteY19" fmla="*/ 950635 h 1007227"/>
              <a:gd name="connsiteX20" fmla="*/ 991841 w 2504920"/>
              <a:gd name="connsiteY20" fmla="*/ 965528 h 1007227"/>
              <a:gd name="connsiteX21" fmla="*/ 708884 w 2504920"/>
              <a:gd name="connsiteY21" fmla="*/ 983399 h 1007227"/>
              <a:gd name="connsiteX22" fmla="*/ 574851 w 2504920"/>
              <a:gd name="connsiteY22" fmla="*/ 989356 h 1007227"/>
              <a:gd name="connsiteX23" fmla="*/ 527195 w 2504920"/>
              <a:gd name="connsiteY23" fmla="*/ 992334 h 1007227"/>
              <a:gd name="connsiteX24" fmla="*/ 473582 w 2504920"/>
              <a:gd name="connsiteY24" fmla="*/ 983399 h 1007227"/>
              <a:gd name="connsiteX25" fmla="*/ 375291 w 2504920"/>
              <a:gd name="connsiteY25" fmla="*/ 953614 h 1007227"/>
              <a:gd name="connsiteX26" fmla="*/ 274022 w 2504920"/>
              <a:gd name="connsiteY26" fmla="*/ 900001 h 1007227"/>
              <a:gd name="connsiteX27" fmla="*/ 107226 w 2504920"/>
              <a:gd name="connsiteY27" fmla="*/ 795753 h 1007227"/>
              <a:gd name="connsiteX28" fmla="*/ 50635 w 2504920"/>
              <a:gd name="connsiteY28" fmla="*/ 748097 h 1007227"/>
              <a:gd name="connsiteX29" fmla="*/ 17871 w 2504920"/>
              <a:gd name="connsiteY29" fmla="*/ 706398 h 1007227"/>
              <a:gd name="connsiteX30" fmla="*/ 0 w 2504920"/>
              <a:gd name="connsiteY30" fmla="*/ 658742 h 1007227"/>
              <a:gd name="connsiteX31" fmla="*/ 2979 w 2504920"/>
              <a:gd name="connsiteY31" fmla="*/ 646828 h 1007227"/>
              <a:gd name="connsiteX32" fmla="*/ 17871 w 2504920"/>
              <a:gd name="connsiteY32" fmla="*/ 623000 h 1007227"/>
              <a:gd name="connsiteX33" fmla="*/ 62549 w 2504920"/>
              <a:gd name="connsiteY33" fmla="*/ 596194 h 1007227"/>
              <a:gd name="connsiteX34" fmla="*/ 154882 w 2504920"/>
              <a:gd name="connsiteY34" fmla="*/ 536624 h 1007227"/>
              <a:gd name="connsiteX35" fmla="*/ 211474 w 2504920"/>
              <a:gd name="connsiteY35" fmla="*/ 485989 h 1007227"/>
              <a:gd name="connsiteX36" fmla="*/ 262108 w 2504920"/>
              <a:gd name="connsiteY36" fmla="*/ 435355 h 1007227"/>
              <a:gd name="connsiteX37" fmla="*/ 318700 w 2504920"/>
              <a:gd name="connsiteY37" fmla="*/ 366849 h 1007227"/>
              <a:gd name="connsiteX38" fmla="*/ 369334 w 2504920"/>
              <a:gd name="connsiteY38" fmla="*/ 307279 h 1007227"/>
              <a:gd name="connsiteX39" fmla="*/ 411033 w 2504920"/>
              <a:gd name="connsiteY39" fmla="*/ 241752 h 1007227"/>
              <a:gd name="connsiteX40" fmla="*/ 455711 w 2504920"/>
              <a:gd name="connsiteY40" fmla="*/ 164311 h 1007227"/>
              <a:gd name="connsiteX41" fmla="*/ 512302 w 2504920"/>
              <a:gd name="connsiteY41" fmla="*/ 48149 h 1007227"/>
              <a:gd name="connsiteX42" fmla="*/ 527195 w 2504920"/>
              <a:gd name="connsiteY42" fmla="*/ 12407 h 1007227"/>
              <a:gd name="connsiteX43" fmla="*/ 527195 w 2504920"/>
              <a:gd name="connsiteY43" fmla="*/ 12407 h 1007227"/>
              <a:gd name="connsiteX44" fmla="*/ 551023 w 2504920"/>
              <a:gd name="connsiteY44" fmla="*/ 493 h 1007227"/>
              <a:gd name="connsiteX45" fmla="*/ 556980 w 2504920"/>
              <a:gd name="connsiteY45" fmla="*/ 3472 h 1007227"/>
              <a:gd name="connsiteX46" fmla="*/ 565915 w 2504920"/>
              <a:gd name="connsiteY46" fmla="*/ 9429 h 1007227"/>
              <a:gd name="connsiteX47" fmla="*/ 571872 w 2504920"/>
              <a:gd name="connsiteY47" fmla="*/ 21343 h 1007227"/>
              <a:gd name="connsiteX48" fmla="*/ 568894 w 2504920"/>
              <a:gd name="connsiteY48" fmla="*/ 54106 h 1007227"/>
              <a:gd name="connsiteX49" fmla="*/ 524216 w 2504920"/>
              <a:gd name="connsiteY49" fmla="*/ 399613 h 1007227"/>
              <a:gd name="connsiteX50" fmla="*/ 509324 w 2504920"/>
              <a:gd name="connsiteY50" fmla="*/ 491946 h 1007227"/>
              <a:gd name="connsiteX51" fmla="*/ 509324 w 2504920"/>
              <a:gd name="connsiteY51" fmla="*/ 554495 h 1007227"/>
              <a:gd name="connsiteX52" fmla="*/ 515281 w 2504920"/>
              <a:gd name="connsiteY52" fmla="*/ 617043 h 1007227"/>
              <a:gd name="connsiteX53" fmla="*/ 527195 w 2504920"/>
              <a:gd name="connsiteY53" fmla="*/ 652785 h 1007227"/>
              <a:gd name="connsiteX54" fmla="*/ 542087 w 2504920"/>
              <a:gd name="connsiteY54" fmla="*/ 676613 h 1007227"/>
              <a:gd name="connsiteX55" fmla="*/ 568894 w 2504920"/>
              <a:gd name="connsiteY55" fmla="*/ 685549 h 1007227"/>
              <a:gd name="connsiteX56" fmla="*/ 649313 w 2504920"/>
              <a:gd name="connsiteY56" fmla="*/ 703420 h 1007227"/>
              <a:gd name="connsiteX57" fmla="*/ 711862 w 2504920"/>
              <a:gd name="connsiteY57" fmla="*/ 700441 h 1007227"/>
              <a:gd name="connsiteX58" fmla="*/ 982906 w 2504920"/>
              <a:gd name="connsiteY58" fmla="*/ 703420 h 1007227"/>
              <a:gd name="connsiteX0" fmla="*/ 982906 w 2490028"/>
              <a:gd name="connsiteY0" fmla="*/ 703420 h 1007227"/>
              <a:gd name="connsiteX1" fmla="*/ 1224164 w 2490028"/>
              <a:gd name="connsiteY1" fmla="*/ 700441 h 1007227"/>
              <a:gd name="connsiteX2" fmla="*/ 1492229 w 2490028"/>
              <a:gd name="connsiteY2" fmla="*/ 703420 h 1007227"/>
              <a:gd name="connsiteX3" fmla="*/ 1736467 w 2490028"/>
              <a:gd name="connsiteY3" fmla="*/ 703420 h 1007227"/>
              <a:gd name="connsiteX4" fmla="*/ 2052188 w 2490028"/>
              <a:gd name="connsiteY4" fmla="*/ 700441 h 1007227"/>
              <a:gd name="connsiteX5" fmla="*/ 2326210 w 2490028"/>
              <a:gd name="connsiteY5" fmla="*/ 700441 h 1007227"/>
              <a:gd name="connsiteX6" fmla="*/ 2490028 w 2490028"/>
              <a:gd name="connsiteY6" fmla="*/ 1004248 h 1007227"/>
              <a:gd name="connsiteX7" fmla="*/ 2478113 w 2490028"/>
              <a:gd name="connsiteY7" fmla="*/ 1004248 h 1007227"/>
              <a:gd name="connsiteX8" fmla="*/ 2466199 w 2490028"/>
              <a:gd name="connsiteY8" fmla="*/ 1007227 h 1007227"/>
              <a:gd name="connsiteX9" fmla="*/ 2454285 w 2490028"/>
              <a:gd name="connsiteY9" fmla="*/ 1004248 h 1007227"/>
              <a:gd name="connsiteX10" fmla="*/ 2418543 w 2490028"/>
              <a:gd name="connsiteY10" fmla="*/ 992334 h 1007227"/>
              <a:gd name="connsiteX11" fmla="*/ 2388758 w 2490028"/>
              <a:gd name="connsiteY11" fmla="*/ 977442 h 1007227"/>
              <a:gd name="connsiteX12" fmla="*/ 2353016 w 2490028"/>
              <a:gd name="connsiteY12" fmla="*/ 956592 h 1007227"/>
              <a:gd name="connsiteX13" fmla="*/ 2338124 w 2490028"/>
              <a:gd name="connsiteY13" fmla="*/ 947657 h 1007227"/>
              <a:gd name="connsiteX14" fmla="*/ 2260683 w 2490028"/>
              <a:gd name="connsiteY14" fmla="*/ 950635 h 1007227"/>
              <a:gd name="connsiteX15" fmla="*/ 1828800 w 2490028"/>
              <a:gd name="connsiteY15" fmla="*/ 947657 h 1007227"/>
              <a:gd name="connsiteX16" fmla="*/ 1453509 w 2490028"/>
              <a:gd name="connsiteY16" fmla="*/ 947657 h 1007227"/>
              <a:gd name="connsiteX17" fmla="*/ 1250971 w 2490028"/>
              <a:gd name="connsiteY17" fmla="*/ 947657 h 1007227"/>
              <a:gd name="connsiteX18" fmla="*/ 1191401 w 2490028"/>
              <a:gd name="connsiteY18" fmla="*/ 950635 h 1007227"/>
              <a:gd name="connsiteX19" fmla="*/ 991841 w 2490028"/>
              <a:gd name="connsiteY19" fmla="*/ 965528 h 1007227"/>
              <a:gd name="connsiteX20" fmla="*/ 708884 w 2490028"/>
              <a:gd name="connsiteY20" fmla="*/ 983399 h 1007227"/>
              <a:gd name="connsiteX21" fmla="*/ 574851 w 2490028"/>
              <a:gd name="connsiteY21" fmla="*/ 989356 h 1007227"/>
              <a:gd name="connsiteX22" fmla="*/ 527195 w 2490028"/>
              <a:gd name="connsiteY22" fmla="*/ 992334 h 1007227"/>
              <a:gd name="connsiteX23" fmla="*/ 473582 w 2490028"/>
              <a:gd name="connsiteY23" fmla="*/ 983399 h 1007227"/>
              <a:gd name="connsiteX24" fmla="*/ 375291 w 2490028"/>
              <a:gd name="connsiteY24" fmla="*/ 953614 h 1007227"/>
              <a:gd name="connsiteX25" fmla="*/ 274022 w 2490028"/>
              <a:gd name="connsiteY25" fmla="*/ 900001 h 1007227"/>
              <a:gd name="connsiteX26" fmla="*/ 107226 w 2490028"/>
              <a:gd name="connsiteY26" fmla="*/ 795753 h 1007227"/>
              <a:gd name="connsiteX27" fmla="*/ 50635 w 2490028"/>
              <a:gd name="connsiteY27" fmla="*/ 748097 h 1007227"/>
              <a:gd name="connsiteX28" fmla="*/ 17871 w 2490028"/>
              <a:gd name="connsiteY28" fmla="*/ 706398 h 1007227"/>
              <a:gd name="connsiteX29" fmla="*/ 0 w 2490028"/>
              <a:gd name="connsiteY29" fmla="*/ 658742 h 1007227"/>
              <a:gd name="connsiteX30" fmla="*/ 2979 w 2490028"/>
              <a:gd name="connsiteY30" fmla="*/ 646828 h 1007227"/>
              <a:gd name="connsiteX31" fmla="*/ 17871 w 2490028"/>
              <a:gd name="connsiteY31" fmla="*/ 623000 h 1007227"/>
              <a:gd name="connsiteX32" fmla="*/ 62549 w 2490028"/>
              <a:gd name="connsiteY32" fmla="*/ 596194 h 1007227"/>
              <a:gd name="connsiteX33" fmla="*/ 154882 w 2490028"/>
              <a:gd name="connsiteY33" fmla="*/ 536624 h 1007227"/>
              <a:gd name="connsiteX34" fmla="*/ 211474 w 2490028"/>
              <a:gd name="connsiteY34" fmla="*/ 485989 h 1007227"/>
              <a:gd name="connsiteX35" fmla="*/ 262108 w 2490028"/>
              <a:gd name="connsiteY35" fmla="*/ 435355 h 1007227"/>
              <a:gd name="connsiteX36" fmla="*/ 318700 w 2490028"/>
              <a:gd name="connsiteY36" fmla="*/ 366849 h 1007227"/>
              <a:gd name="connsiteX37" fmla="*/ 369334 w 2490028"/>
              <a:gd name="connsiteY37" fmla="*/ 307279 h 1007227"/>
              <a:gd name="connsiteX38" fmla="*/ 411033 w 2490028"/>
              <a:gd name="connsiteY38" fmla="*/ 241752 h 1007227"/>
              <a:gd name="connsiteX39" fmla="*/ 455711 w 2490028"/>
              <a:gd name="connsiteY39" fmla="*/ 164311 h 1007227"/>
              <a:gd name="connsiteX40" fmla="*/ 512302 w 2490028"/>
              <a:gd name="connsiteY40" fmla="*/ 48149 h 1007227"/>
              <a:gd name="connsiteX41" fmla="*/ 527195 w 2490028"/>
              <a:gd name="connsiteY41" fmla="*/ 12407 h 1007227"/>
              <a:gd name="connsiteX42" fmla="*/ 527195 w 2490028"/>
              <a:gd name="connsiteY42" fmla="*/ 12407 h 1007227"/>
              <a:gd name="connsiteX43" fmla="*/ 551023 w 2490028"/>
              <a:gd name="connsiteY43" fmla="*/ 493 h 1007227"/>
              <a:gd name="connsiteX44" fmla="*/ 556980 w 2490028"/>
              <a:gd name="connsiteY44" fmla="*/ 3472 h 1007227"/>
              <a:gd name="connsiteX45" fmla="*/ 565915 w 2490028"/>
              <a:gd name="connsiteY45" fmla="*/ 9429 h 1007227"/>
              <a:gd name="connsiteX46" fmla="*/ 571872 w 2490028"/>
              <a:gd name="connsiteY46" fmla="*/ 21343 h 1007227"/>
              <a:gd name="connsiteX47" fmla="*/ 568894 w 2490028"/>
              <a:gd name="connsiteY47" fmla="*/ 54106 h 1007227"/>
              <a:gd name="connsiteX48" fmla="*/ 524216 w 2490028"/>
              <a:gd name="connsiteY48" fmla="*/ 399613 h 1007227"/>
              <a:gd name="connsiteX49" fmla="*/ 509324 w 2490028"/>
              <a:gd name="connsiteY49" fmla="*/ 491946 h 1007227"/>
              <a:gd name="connsiteX50" fmla="*/ 509324 w 2490028"/>
              <a:gd name="connsiteY50" fmla="*/ 554495 h 1007227"/>
              <a:gd name="connsiteX51" fmla="*/ 515281 w 2490028"/>
              <a:gd name="connsiteY51" fmla="*/ 617043 h 1007227"/>
              <a:gd name="connsiteX52" fmla="*/ 527195 w 2490028"/>
              <a:gd name="connsiteY52" fmla="*/ 652785 h 1007227"/>
              <a:gd name="connsiteX53" fmla="*/ 542087 w 2490028"/>
              <a:gd name="connsiteY53" fmla="*/ 676613 h 1007227"/>
              <a:gd name="connsiteX54" fmla="*/ 568894 w 2490028"/>
              <a:gd name="connsiteY54" fmla="*/ 685549 h 1007227"/>
              <a:gd name="connsiteX55" fmla="*/ 649313 w 2490028"/>
              <a:gd name="connsiteY55" fmla="*/ 703420 h 1007227"/>
              <a:gd name="connsiteX56" fmla="*/ 711862 w 2490028"/>
              <a:gd name="connsiteY56" fmla="*/ 700441 h 1007227"/>
              <a:gd name="connsiteX57" fmla="*/ 982906 w 2490028"/>
              <a:gd name="connsiteY57" fmla="*/ 703420 h 1007227"/>
              <a:gd name="connsiteX0" fmla="*/ 982906 w 2490028"/>
              <a:gd name="connsiteY0" fmla="*/ 703420 h 1007227"/>
              <a:gd name="connsiteX1" fmla="*/ 1224164 w 2490028"/>
              <a:gd name="connsiteY1" fmla="*/ 700441 h 1007227"/>
              <a:gd name="connsiteX2" fmla="*/ 1492229 w 2490028"/>
              <a:gd name="connsiteY2" fmla="*/ 703420 h 1007227"/>
              <a:gd name="connsiteX3" fmla="*/ 1736467 w 2490028"/>
              <a:gd name="connsiteY3" fmla="*/ 703420 h 1007227"/>
              <a:gd name="connsiteX4" fmla="*/ 2052188 w 2490028"/>
              <a:gd name="connsiteY4" fmla="*/ 700441 h 1007227"/>
              <a:gd name="connsiteX5" fmla="*/ 2326210 w 2490028"/>
              <a:gd name="connsiteY5" fmla="*/ 700441 h 1007227"/>
              <a:gd name="connsiteX6" fmla="*/ 2490028 w 2490028"/>
              <a:gd name="connsiteY6" fmla="*/ 1004248 h 1007227"/>
              <a:gd name="connsiteX7" fmla="*/ 2466199 w 2490028"/>
              <a:gd name="connsiteY7" fmla="*/ 1007227 h 1007227"/>
              <a:gd name="connsiteX8" fmla="*/ 2454285 w 2490028"/>
              <a:gd name="connsiteY8" fmla="*/ 1004248 h 1007227"/>
              <a:gd name="connsiteX9" fmla="*/ 2418543 w 2490028"/>
              <a:gd name="connsiteY9" fmla="*/ 992334 h 1007227"/>
              <a:gd name="connsiteX10" fmla="*/ 2388758 w 2490028"/>
              <a:gd name="connsiteY10" fmla="*/ 977442 h 1007227"/>
              <a:gd name="connsiteX11" fmla="*/ 2353016 w 2490028"/>
              <a:gd name="connsiteY11" fmla="*/ 956592 h 1007227"/>
              <a:gd name="connsiteX12" fmla="*/ 2338124 w 2490028"/>
              <a:gd name="connsiteY12" fmla="*/ 947657 h 1007227"/>
              <a:gd name="connsiteX13" fmla="*/ 2260683 w 2490028"/>
              <a:gd name="connsiteY13" fmla="*/ 950635 h 1007227"/>
              <a:gd name="connsiteX14" fmla="*/ 1828800 w 2490028"/>
              <a:gd name="connsiteY14" fmla="*/ 947657 h 1007227"/>
              <a:gd name="connsiteX15" fmla="*/ 1453509 w 2490028"/>
              <a:gd name="connsiteY15" fmla="*/ 947657 h 1007227"/>
              <a:gd name="connsiteX16" fmla="*/ 1250971 w 2490028"/>
              <a:gd name="connsiteY16" fmla="*/ 947657 h 1007227"/>
              <a:gd name="connsiteX17" fmla="*/ 1191401 w 2490028"/>
              <a:gd name="connsiteY17" fmla="*/ 950635 h 1007227"/>
              <a:gd name="connsiteX18" fmla="*/ 991841 w 2490028"/>
              <a:gd name="connsiteY18" fmla="*/ 965528 h 1007227"/>
              <a:gd name="connsiteX19" fmla="*/ 708884 w 2490028"/>
              <a:gd name="connsiteY19" fmla="*/ 983399 h 1007227"/>
              <a:gd name="connsiteX20" fmla="*/ 574851 w 2490028"/>
              <a:gd name="connsiteY20" fmla="*/ 989356 h 1007227"/>
              <a:gd name="connsiteX21" fmla="*/ 527195 w 2490028"/>
              <a:gd name="connsiteY21" fmla="*/ 992334 h 1007227"/>
              <a:gd name="connsiteX22" fmla="*/ 473582 w 2490028"/>
              <a:gd name="connsiteY22" fmla="*/ 983399 h 1007227"/>
              <a:gd name="connsiteX23" fmla="*/ 375291 w 2490028"/>
              <a:gd name="connsiteY23" fmla="*/ 953614 h 1007227"/>
              <a:gd name="connsiteX24" fmla="*/ 274022 w 2490028"/>
              <a:gd name="connsiteY24" fmla="*/ 900001 h 1007227"/>
              <a:gd name="connsiteX25" fmla="*/ 107226 w 2490028"/>
              <a:gd name="connsiteY25" fmla="*/ 795753 h 1007227"/>
              <a:gd name="connsiteX26" fmla="*/ 50635 w 2490028"/>
              <a:gd name="connsiteY26" fmla="*/ 748097 h 1007227"/>
              <a:gd name="connsiteX27" fmla="*/ 17871 w 2490028"/>
              <a:gd name="connsiteY27" fmla="*/ 706398 h 1007227"/>
              <a:gd name="connsiteX28" fmla="*/ 0 w 2490028"/>
              <a:gd name="connsiteY28" fmla="*/ 658742 h 1007227"/>
              <a:gd name="connsiteX29" fmla="*/ 2979 w 2490028"/>
              <a:gd name="connsiteY29" fmla="*/ 646828 h 1007227"/>
              <a:gd name="connsiteX30" fmla="*/ 17871 w 2490028"/>
              <a:gd name="connsiteY30" fmla="*/ 623000 h 1007227"/>
              <a:gd name="connsiteX31" fmla="*/ 62549 w 2490028"/>
              <a:gd name="connsiteY31" fmla="*/ 596194 h 1007227"/>
              <a:gd name="connsiteX32" fmla="*/ 154882 w 2490028"/>
              <a:gd name="connsiteY32" fmla="*/ 536624 h 1007227"/>
              <a:gd name="connsiteX33" fmla="*/ 211474 w 2490028"/>
              <a:gd name="connsiteY33" fmla="*/ 485989 h 1007227"/>
              <a:gd name="connsiteX34" fmla="*/ 262108 w 2490028"/>
              <a:gd name="connsiteY34" fmla="*/ 435355 h 1007227"/>
              <a:gd name="connsiteX35" fmla="*/ 318700 w 2490028"/>
              <a:gd name="connsiteY35" fmla="*/ 366849 h 1007227"/>
              <a:gd name="connsiteX36" fmla="*/ 369334 w 2490028"/>
              <a:gd name="connsiteY36" fmla="*/ 307279 h 1007227"/>
              <a:gd name="connsiteX37" fmla="*/ 411033 w 2490028"/>
              <a:gd name="connsiteY37" fmla="*/ 241752 h 1007227"/>
              <a:gd name="connsiteX38" fmla="*/ 455711 w 2490028"/>
              <a:gd name="connsiteY38" fmla="*/ 164311 h 1007227"/>
              <a:gd name="connsiteX39" fmla="*/ 512302 w 2490028"/>
              <a:gd name="connsiteY39" fmla="*/ 48149 h 1007227"/>
              <a:gd name="connsiteX40" fmla="*/ 527195 w 2490028"/>
              <a:gd name="connsiteY40" fmla="*/ 12407 h 1007227"/>
              <a:gd name="connsiteX41" fmla="*/ 527195 w 2490028"/>
              <a:gd name="connsiteY41" fmla="*/ 12407 h 1007227"/>
              <a:gd name="connsiteX42" fmla="*/ 551023 w 2490028"/>
              <a:gd name="connsiteY42" fmla="*/ 493 h 1007227"/>
              <a:gd name="connsiteX43" fmla="*/ 556980 w 2490028"/>
              <a:gd name="connsiteY43" fmla="*/ 3472 h 1007227"/>
              <a:gd name="connsiteX44" fmla="*/ 565915 w 2490028"/>
              <a:gd name="connsiteY44" fmla="*/ 9429 h 1007227"/>
              <a:gd name="connsiteX45" fmla="*/ 571872 w 2490028"/>
              <a:gd name="connsiteY45" fmla="*/ 21343 h 1007227"/>
              <a:gd name="connsiteX46" fmla="*/ 568894 w 2490028"/>
              <a:gd name="connsiteY46" fmla="*/ 54106 h 1007227"/>
              <a:gd name="connsiteX47" fmla="*/ 524216 w 2490028"/>
              <a:gd name="connsiteY47" fmla="*/ 399613 h 1007227"/>
              <a:gd name="connsiteX48" fmla="*/ 509324 w 2490028"/>
              <a:gd name="connsiteY48" fmla="*/ 491946 h 1007227"/>
              <a:gd name="connsiteX49" fmla="*/ 509324 w 2490028"/>
              <a:gd name="connsiteY49" fmla="*/ 554495 h 1007227"/>
              <a:gd name="connsiteX50" fmla="*/ 515281 w 2490028"/>
              <a:gd name="connsiteY50" fmla="*/ 617043 h 1007227"/>
              <a:gd name="connsiteX51" fmla="*/ 527195 w 2490028"/>
              <a:gd name="connsiteY51" fmla="*/ 652785 h 1007227"/>
              <a:gd name="connsiteX52" fmla="*/ 542087 w 2490028"/>
              <a:gd name="connsiteY52" fmla="*/ 676613 h 1007227"/>
              <a:gd name="connsiteX53" fmla="*/ 568894 w 2490028"/>
              <a:gd name="connsiteY53" fmla="*/ 685549 h 1007227"/>
              <a:gd name="connsiteX54" fmla="*/ 649313 w 2490028"/>
              <a:gd name="connsiteY54" fmla="*/ 703420 h 1007227"/>
              <a:gd name="connsiteX55" fmla="*/ 711862 w 2490028"/>
              <a:gd name="connsiteY55" fmla="*/ 700441 h 1007227"/>
              <a:gd name="connsiteX56" fmla="*/ 982906 w 2490028"/>
              <a:gd name="connsiteY56" fmla="*/ 703420 h 1007227"/>
              <a:gd name="connsiteX0" fmla="*/ 982906 w 2490028"/>
              <a:gd name="connsiteY0" fmla="*/ 703420 h 1004248"/>
              <a:gd name="connsiteX1" fmla="*/ 1224164 w 2490028"/>
              <a:gd name="connsiteY1" fmla="*/ 700441 h 1004248"/>
              <a:gd name="connsiteX2" fmla="*/ 1492229 w 2490028"/>
              <a:gd name="connsiteY2" fmla="*/ 703420 h 1004248"/>
              <a:gd name="connsiteX3" fmla="*/ 1736467 w 2490028"/>
              <a:gd name="connsiteY3" fmla="*/ 703420 h 1004248"/>
              <a:gd name="connsiteX4" fmla="*/ 2052188 w 2490028"/>
              <a:gd name="connsiteY4" fmla="*/ 700441 h 1004248"/>
              <a:gd name="connsiteX5" fmla="*/ 2326210 w 2490028"/>
              <a:gd name="connsiteY5" fmla="*/ 700441 h 1004248"/>
              <a:gd name="connsiteX6" fmla="*/ 2490028 w 2490028"/>
              <a:gd name="connsiteY6" fmla="*/ 1004248 h 1004248"/>
              <a:gd name="connsiteX7" fmla="*/ 2454285 w 2490028"/>
              <a:gd name="connsiteY7" fmla="*/ 1004248 h 1004248"/>
              <a:gd name="connsiteX8" fmla="*/ 2418543 w 2490028"/>
              <a:gd name="connsiteY8" fmla="*/ 992334 h 1004248"/>
              <a:gd name="connsiteX9" fmla="*/ 2388758 w 2490028"/>
              <a:gd name="connsiteY9" fmla="*/ 977442 h 1004248"/>
              <a:gd name="connsiteX10" fmla="*/ 2353016 w 2490028"/>
              <a:gd name="connsiteY10" fmla="*/ 956592 h 1004248"/>
              <a:gd name="connsiteX11" fmla="*/ 2338124 w 2490028"/>
              <a:gd name="connsiteY11" fmla="*/ 947657 h 1004248"/>
              <a:gd name="connsiteX12" fmla="*/ 2260683 w 2490028"/>
              <a:gd name="connsiteY12" fmla="*/ 950635 h 1004248"/>
              <a:gd name="connsiteX13" fmla="*/ 1828800 w 2490028"/>
              <a:gd name="connsiteY13" fmla="*/ 947657 h 1004248"/>
              <a:gd name="connsiteX14" fmla="*/ 1453509 w 2490028"/>
              <a:gd name="connsiteY14" fmla="*/ 947657 h 1004248"/>
              <a:gd name="connsiteX15" fmla="*/ 1250971 w 2490028"/>
              <a:gd name="connsiteY15" fmla="*/ 947657 h 1004248"/>
              <a:gd name="connsiteX16" fmla="*/ 1191401 w 2490028"/>
              <a:gd name="connsiteY16" fmla="*/ 950635 h 1004248"/>
              <a:gd name="connsiteX17" fmla="*/ 991841 w 2490028"/>
              <a:gd name="connsiteY17" fmla="*/ 965528 h 1004248"/>
              <a:gd name="connsiteX18" fmla="*/ 708884 w 2490028"/>
              <a:gd name="connsiteY18" fmla="*/ 983399 h 1004248"/>
              <a:gd name="connsiteX19" fmla="*/ 574851 w 2490028"/>
              <a:gd name="connsiteY19" fmla="*/ 989356 h 1004248"/>
              <a:gd name="connsiteX20" fmla="*/ 527195 w 2490028"/>
              <a:gd name="connsiteY20" fmla="*/ 992334 h 1004248"/>
              <a:gd name="connsiteX21" fmla="*/ 473582 w 2490028"/>
              <a:gd name="connsiteY21" fmla="*/ 983399 h 1004248"/>
              <a:gd name="connsiteX22" fmla="*/ 375291 w 2490028"/>
              <a:gd name="connsiteY22" fmla="*/ 953614 h 1004248"/>
              <a:gd name="connsiteX23" fmla="*/ 274022 w 2490028"/>
              <a:gd name="connsiteY23" fmla="*/ 900001 h 1004248"/>
              <a:gd name="connsiteX24" fmla="*/ 107226 w 2490028"/>
              <a:gd name="connsiteY24" fmla="*/ 795753 h 1004248"/>
              <a:gd name="connsiteX25" fmla="*/ 50635 w 2490028"/>
              <a:gd name="connsiteY25" fmla="*/ 748097 h 1004248"/>
              <a:gd name="connsiteX26" fmla="*/ 17871 w 2490028"/>
              <a:gd name="connsiteY26" fmla="*/ 706398 h 1004248"/>
              <a:gd name="connsiteX27" fmla="*/ 0 w 2490028"/>
              <a:gd name="connsiteY27" fmla="*/ 658742 h 1004248"/>
              <a:gd name="connsiteX28" fmla="*/ 2979 w 2490028"/>
              <a:gd name="connsiteY28" fmla="*/ 646828 h 1004248"/>
              <a:gd name="connsiteX29" fmla="*/ 17871 w 2490028"/>
              <a:gd name="connsiteY29" fmla="*/ 623000 h 1004248"/>
              <a:gd name="connsiteX30" fmla="*/ 62549 w 2490028"/>
              <a:gd name="connsiteY30" fmla="*/ 596194 h 1004248"/>
              <a:gd name="connsiteX31" fmla="*/ 154882 w 2490028"/>
              <a:gd name="connsiteY31" fmla="*/ 536624 h 1004248"/>
              <a:gd name="connsiteX32" fmla="*/ 211474 w 2490028"/>
              <a:gd name="connsiteY32" fmla="*/ 485989 h 1004248"/>
              <a:gd name="connsiteX33" fmla="*/ 262108 w 2490028"/>
              <a:gd name="connsiteY33" fmla="*/ 435355 h 1004248"/>
              <a:gd name="connsiteX34" fmla="*/ 318700 w 2490028"/>
              <a:gd name="connsiteY34" fmla="*/ 366849 h 1004248"/>
              <a:gd name="connsiteX35" fmla="*/ 369334 w 2490028"/>
              <a:gd name="connsiteY35" fmla="*/ 307279 h 1004248"/>
              <a:gd name="connsiteX36" fmla="*/ 411033 w 2490028"/>
              <a:gd name="connsiteY36" fmla="*/ 241752 h 1004248"/>
              <a:gd name="connsiteX37" fmla="*/ 455711 w 2490028"/>
              <a:gd name="connsiteY37" fmla="*/ 164311 h 1004248"/>
              <a:gd name="connsiteX38" fmla="*/ 512302 w 2490028"/>
              <a:gd name="connsiteY38" fmla="*/ 48149 h 1004248"/>
              <a:gd name="connsiteX39" fmla="*/ 527195 w 2490028"/>
              <a:gd name="connsiteY39" fmla="*/ 12407 h 1004248"/>
              <a:gd name="connsiteX40" fmla="*/ 527195 w 2490028"/>
              <a:gd name="connsiteY40" fmla="*/ 12407 h 1004248"/>
              <a:gd name="connsiteX41" fmla="*/ 551023 w 2490028"/>
              <a:gd name="connsiteY41" fmla="*/ 493 h 1004248"/>
              <a:gd name="connsiteX42" fmla="*/ 556980 w 2490028"/>
              <a:gd name="connsiteY42" fmla="*/ 3472 h 1004248"/>
              <a:gd name="connsiteX43" fmla="*/ 565915 w 2490028"/>
              <a:gd name="connsiteY43" fmla="*/ 9429 h 1004248"/>
              <a:gd name="connsiteX44" fmla="*/ 571872 w 2490028"/>
              <a:gd name="connsiteY44" fmla="*/ 21343 h 1004248"/>
              <a:gd name="connsiteX45" fmla="*/ 568894 w 2490028"/>
              <a:gd name="connsiteY45" fmla="*/ 54106 h 1004248"/>
              <a:gd name="connsiteX46" fmla="*/ 524216 w 2490028"/>
              <a:gd name="connsiteY46" fmla="*/ 399613 h 1004248"/>
              <a:gd name="connsiteX47" fmla="*/ 509324 w 2490028"/>
              <a:gd name="connsiteY47" fmla="*/ 491946 h 1004248"/>
              <a:gd name="connsiteX48" fmla="*/ 509324 w 2490028"/>
              <a:gd name="connsiteY48" fmla="*/ 554495 h 1004248"/>
              <a:gd name="connsiteX49" fmla="*/ 515281 w 2490028"/>
              <a:gd name="connsiteY49" fmla="*/ 617043 h 1004248"/>
              <a:gd name="connsiteX50" fmla="*/ 527195 w 2490028"/>
              <a:gd name="connsiteY50" fmla="*/ 652785 h 1004248"/>
              <a:gd name="connsiteX51" fmla="*/ 542087 w 2490028"/>
              <a:gd name="connsiteY51" fmla="*/ 676613 h 1004248"/>
              <a:gd name="connsiteX52" fmla="*/ 568894 w 2490028"/>
              <a:gd name="connsiteY52" fmla="*/ 685549 h 1004248"/>
              <a:gd name="connsiteX53" fmla="*/ 649313 w 2490028"/>
              <a:gd name="connsiteY53" fmla="*/ 703420 h 1004248"/>
              <a:gd name="connsiteX54" fmla="*/ 711862 w 2490028"/>
              <a:gd name="connsiteY54" fmla="*/ 700441 h 1004248"/>
              <a:gd name="connsiteX55" fmla="*/ 982906 w 2490028"/>
              <a:gd name="connsiteY55" fmla="*/ 703420 h 1004248"/>
              <a:gd name="connsiteX0" fmla="*/ 982906 w 2454285"/>
              <a:gd name="connsiteY0" fmla="*/ 703420 h 1004248"/>
              <a:gd name="connsiteX1" fmla="*/ 1224164 w 2454285"/>
              <a:gd name="connsiteY1" fmla="*/ 700441 h 1004248"/>
              <a:gd name="connsiteX2" fmla="*/ 1492229 w 2454285"/>
              <a:gd name="connsiteY2" fmla="*/ 703420 h 1004248"/>
              <a:gd name="connsiteX3" fmla="*/ 1736467 w 2454285"/>
              <a:gd name="connsiteY3" fmla="*/ 703420 h 1004248"/>
              <a:gd name="connsiteX4" fmla="*/ 2052188 w 2454285"/>
              <a:gd name="connsiteY4" fmla="*/ 700441 h 1004248"/>
              <a:gd name="connsiteX5" fmla="*/ 2326210 w 2454285"/>
              <a:gd name="connsiteY5" fmla="*/ 700441 h 1004248"/>
              <a:gd name="connsiteX6" fmla="*/ 2454285 w 2454285"/>
              <a:gd name="connsiteY6" fmla="*/ 1004248 h 1004248"/>
              <a:gd name="connsiteX7" fmla="*/ 2418543 w 2454285"/>
              <a:gd name="connsiteY7" fmla="*/ 992334 h 1004248"/>
              <a:gd name="connsiteX8" fmla="*/ 2388758 w 2454285"/>
              <a:gd name="connsiteY8" fmla="*/ 977442 h 1004248"/>
              <a:gd name="connsiteX9" fmla="*/ 2353016 w 2454285"/>
              <a:gd name="connsiteY9" fmla="*/ 956592 h 1004248"/>
              <a:gd name="connsiteX10" fmla="*/ 2338124 w 2454285"/>
              <a:gd name="connsiteY10" fmla="*/ 947657 h 1004248"/>
              <a:gd name="connsiteX11" fmla="*/ 2260683 w 2454285"/>
              <a:gd name="connsiteY11" fmla="*/ 950635 h 1004248"/>
              <a:gd name="connsiteX12" fmla="*/ 1828800 w 2454285"/>
              <a:gd name="connsiteY12" fmla="*/ 947657 h 1004248"/>
              <a:gd name="connsiteX13" fmla="*/ 1453509 w 2454285"/>
              <a:gd name="connsiteY13" fmla="*/ 947657 h 1004248"/>
              <a:gd name="connsiteX14" fmla="*/ 1250971 w 2454285"/>
              <a:gd name="connsiteY14" fmla="*/ 947657 h 1004248"/>
              <a:gd name="connsiteX15" fmla="*/ 1191401 w 2454285"/>
              <a:gd name="connsiteY15" fmla="*/ 950635 h 1004248"/>
              <a:gd name="connsiteX16" fmla="*/ 991841 w 2454285"/>
              <a:gd name="connsiteY16" fmla="*/ 965528 h 1004248"/>
              <a:gd name="connsiteX17" fmla="*/ 708884 w 2454285"/>
              <a:gd name="connsiteY17" fmla="*/ 983399 h 1004248"/>
              <a:gd name="connsiteX18" fmla="*/ 574851 w 2454285"/>
              <a:gd name="connsiteY18" fmla="*/ 989356 h 1004248"/>
              <a:gd name="connsiteX19" fmla="*/ 527195 w 2454285"/>
              <a:gd name="connsiteY19" fmla="*/ 992334 h 1004248"/>
              <a:gd name="connsiteX20" fmla="*/ 473582 w 2454285"/>
              <a:gd name="connsiteY20" fmla="*/ 983399 h 1004248"/>
              <a:gd name="connsiteX21" fmla="*/ 375291 w 2454285"/>
              <a:gd name="connsiteY21" fmla="*/ 953614 h 1004248"/>
              <a:gd name="connsiteX22" fmla="*/ 274022 w 2454285"/>
              <a:gd name="connsiteY22" fmla="*/ 900001 h 1004248"/>
              <a:gd name="connsiteX23" fmla="*/ 107226 w 2454285"/>
              <a:gd name="connsiteY23" fmla="*/ 795753 h 1004248"/>
              <a:gd name="connsiteX24" fmla="*/ 50635 w 2454285"/>
              <a:gd name="connsiteY24" fmla="*/ 748097 h 1004248"/>
              <a:gd name="connsiteX25" fmla="*/ 17871 w 2454285"/>
              <a:gd name="connsiteY25" fmla="*/ 706398 h 1004248"/>
              <a:gd name="connsiteX26" fmla="*/ 0 w 2454285"/>
              <a:gd name="connsiteY26" fmla="*/ 658742 h 1004248"/>
              <a:gd name="connsiteX27" fmla="*/ 2979 w 2454285"/>
              <a:gd name="connsiteY27" fmla="*/ 646828 h 1004248"/>
              <a:gd name="connsiteX28" fmla="*/ 17871 w 2454285"/>
              <a:gd name="connsiteY28" fmla="*/ 623000 h 1004248"/>
              <a:gd name="connsiteX29" fmla="*/ 62549 w 2454285"/>
              <a:gd name="connsiteY29" fmla="*/ 596194 h 1004248"/>
              <a:gd name="connsiteX30" fmla="*/ 154882 w 2454285"/>
              <a:gd name="connsiteY30" fmla="*/ 536624 h 1004248"/>
              <a:gd name="connsiteX31" fmla="*/ 211474 w 2454285"/>
              <a:gd name="connsiteY31" fmla="*/ 485989 h 1004248"/>
              <a:gd name="connsiteX32" fmla="*/ 262108 w 2454285"/>
              <a:gd name="connsiteY32" fmla="*/ 435355 h 1004248"/>
              <a:gd name="connsiteX33" fmla="*/ 318700 w 2454285"/>
              <a:gd name="connsiteY33" fmla="*/ 366849 h 1004248"/>
              <a:gd name="connsiteX34" fmla="*/ 369334 w 2454285"/>
              <a:gd name="connsiteY34" fmla="*/ 307279 h 1004248"/>
              <a:gd name="connsiteX35" fmla="*/ 411033 w 2454285"/>
              <a:gd name="connsiteY35" fmla="*/ 241752 h 1004248"/>
              <a:gd name="connsiteX36" fmla="*/ 455711 w 2454285"/>
              <a:gd name="connsiteY36" fmla="*/ 164311 h 1004248"/>
              <a:gd name="connsiteX37" fmla="*/ 512302 w 2454285"/>
              <a:gd name="connsiteY37" fmla="*/ 48149 h 1004248"/>
              <a:gd name="connsiteX38" fmla="*/ 527195 w 2454285"/>
              <a:gd name="connsiteY38" fmla="*/ 12407 h 1004248"/>
              <a:gd name="connsiteX39" fmla="*/ 527195 w 2454285"/>
              <a:gd name="connsiteY39" fmla="*/ 12407 h 1004248"/>
              <a:gd name="connsiteX40" fmla="*/ 551023 w 2454285"/>
              <a:gd name="connsiteY40" fmla="*/ 493 h 1004248"/>
              <a:gd name="connsiteX41" fmla="*/ 556980 w 2454285"/>
              <a:gd name="connsiteY41" fmla="*/ 3472 h 1004248"/>
              <a:gd name="connsiteX42" fmla="*/ 565915 w 2454285"/>
              <a:gd name="connsiteY42" fmla="*/ 9429 h 1004248"/>
              <a:gd name="connsiteX43" fmla="*/ 571872 w 2454285"/>
              <a:gd name="connsiteY43" fmla="*/ 21343 h 1004248"/>
              <a:gd name="connsiteX44" fmla="*/ 568894 w 2454285"/>
              <a:gd name="connsiteY44" fmla="*/ 54106 h 1004248"/>
              <a:gd name="connsiteX45" fmla="*/ 524216 w 2454285"/>
              <a:gd name="connsiteY45" fmla="*/ 399613 h 1004248"/>
              <a:gd name="connsiteX46" fmla="*/ 509324 w 2454285"/>
              <a:gd name="connsiteY46" fmla="*/ 491946 h 1004248"/>
              <a:gd name="connsiteX47" fmla="*/ 509324 w 2454285"/>
              <a:gd name="connsiteY47" fmla="*/ 554495 h 1004248"/>
              <a:gd name="connsiteX48" fmla="*/ 515281 w 2454285"/>
              <a:gd name="connsiteY48" fmla="*/ 617043 h 1004248"/>
              <a:gd name="connsiteX49" fmla="*/ 527195 w 2454285"/>
              <a:gd name="connsiteY49" fmla="*/ 652785 h 1004248"/>
              <a:gd name="connsiteX50" fmla="*/ 542087 w 2454285"/>
              <a:gd name="connsiteY50" fmla="*/ 676613 h 1004248"/>
              <a:gd name="connsiteX51" fmla="*/ 568894 w 2454285"/>
              <a:gd name="connsiteY51" fmla="*/ 685549 h 1004248"/>
              <a:gd name="connsiteX52" fmla="*/ 649313 w 2454285"/>
              <a:gd name="connsiteY52" fmla="*/ 703420 h 1004248"/>
              <a:gd name="connsiteX53" fmla="*/ 711862 w 2454285"/>
              <a:gd name="connsiteY53" fmla="*/ 700441 h 1004248"/>
              <a:gd name="connsiteX54" fmla="*/ 982906 w 2454285"/>
              <a:gd name="connsiteY54" fmla="*/ 703420 h 1004248"/>
              <a:gd name="connsiteX0" fmla="*/ 982906 w 2418543"/>
              <a:gd name="connsiteY0" fmla="*/ 703420 h 992334"/>
              <a:gd name="connsiteX1" fmla="*/ 1224164 w 2418543"/>
              <a:gd name="connsiteY1" fmla="*/ 700441 h 992334"/>
              <a:gd name="connsiteX2" fmla="*/ 1492229 w 2418543"/>
              <a:gd name="connsiteY2" fmla="*/ 703420 h 992334"/>
              <a:gd name="connsiteX3" fmla="*/ 1736467 w 2418543"/>
              <a:gd name="connsiteY3" fmla="*/ 703420 h 992334"/>
              <a:gd name="connsiteX4" fmla="*/ 2052188 w 2418543"/>
              <a:gd name="connsiteY4" fmla="*/ 700441 h 992334"/>
              <a:gd name="connsiteX5" fmla="*/ 2326210 w 2418543"/>
              <a:gd name="connsiteY5" fmla="*/ 700441 h 992334"/>
              <a:gd name="connsiteX6" fmla="*/ 2418543 w 2418543"/>
              <a:gd name="connsiteY6" fmla="*/ 992334 h 992334"/>
              <a:gd name="connsiteX7" fmla="*/ 2388758 w 2418543"/>
              <a:gd name="connsiteY7" fmla="*/ 977442 h 992334"/>
              <a:gd name="connsiteX8" fmla="*/ 2353016 w 2418543"/>
              <a:gd name="connsiteY8" fmla="*/ 956592 h 992334"/>
              <a:gd name="connsiteX9" fmla="*/ 2338124 w 2418543"/>
              <a:gd name="connsiteY9" fmla="*/ 947657 h 992334"/>
              <a:gd name="connsiteX10" fmla="*/ 2260683 w 2418543"/>
              <a:gd name="connsiteY10" fmla="*/ 950635 h 992334"/>
              <a:gd name="connsiteX11" fmla="*/ 1828800 w 2418543"/>
              <a:gd name="connsiteY11" fmla="*/ 947657 h 992334"/>
              <a:gd name="connsiteX12" fmla="*/ 1453509 w 2418543"/>
              <a:gd name="connsiteY12" fmla="*/ 947657 h 992334"/>
              <a:gd name="connsiteX13" fmla="*/ 1250971 w 2418543"/>
              <a:gd name="connsiteY13" fmla="*/ 947657 h 992334"/>
              <a:gd name="connsiteX14" fmla="*/ 1191401 w 2418543"/>
              <a:gd name="connsiteY14" fmla="*/ 950635 h 992334"/>
              <a:gd name="connsiteX15" fmla="*/ 991841 w 2418543"/>
              <a:gd name="connsiteY15" fmla="*/ 965528 h 992334"/>
              <a:gd name="connsiteX16" fmla="*/ 708884 w 2418543"/>
              <a:gd name="connsiteY16" fmla="*/ 983399 h 992334"/>
              <a:gd name="connsiteX17" fmla="*/ 574851 w 2418543"/>
              <a:gd name="connsiteY17" fmla="*/ 989356 h 992334"/>
              <a:gd name="connsiteX18" fmla="*/ 527195 w 2418543"/>
              <a:gd name="connsiteY18" fmla="*/ 992334 h 992334"/>
              <a:gd name="connsiteX19" fmla="*/ 473582 w 2418543"/>
              <a:gd name="connsiteY19" fmla="*/ 983399 h 992334"/>
              <a:gd name="connsiteX20" fmla="*/ 375291 w 2418543"/>
              <a:gd name="connsiteY20" fmla="*/ 953614 h 992334"/>
              <a:gd name="connsiteX21" fmla="*/ 274022 w 2418543"/>
              <a:gd name="connsiteY21" fmla="*/ 900001 h 992334"/>
              <a:gd name="connsiteX22" fmla="*/ 107226 w 2418543"/>
              <a:gd name="connsiteY22" fmla="*/ 795753 h 992334"/>
              <a:gd name="connsiteX23" fmla="*/ 50635 w 2418543"/>
              <a:gd name="connsiteY23" fmla="*/ 748097 h 992334"/>
              <a:gd name="connsiteX24" fmla="*/ 17871 w 2418543"/>
              <a:gd name="connsiteY24" fmla="*/ 706398 h 992334"/>
              <a:gd name="connsiteX25" fmla="*/ 0 w 2418543"/>
              <a:gd name="connsiteY25" fmla="*/ 658742 h 992334"/>
              <a:gd name="connsiteX26" fmla="*/ 2979 w 2418543"/>
              <a:gd name="connsiteY26" fmla="*/ 646828 h 992334"/>
              <a:gd name="connsiteX27" fmla="*/ 17871 w 2418543"/>
              <a:gd name="connsiteY27" fmla="*/ 623000 h 992334"/>
              <a:gd name="connsiteX28" fmla="*/ 62549 w 2418543"/>
              <a:gd name="connsiteY28" fmla="*/ 596194 h 992334"/>
              <a:gd name="connsiteX29" fmla="*/ 154882 w 2418543"/>
              <a:gd name="connsiteY29" fmla="*/ 536624 h 992334"/>
              <a:gd name="connsiteX30" fmla="*/ 211474 w 2418543"/>
              <a:gd name="connsiteY30" fmla="*/ 485989 h 992334"/>
              <a:gd name="connsiteX31" fmla="*/ 262108 w 2418543"/>
              <a:gd name="connsiteY31" fmla="*/ 435355 h 992334"/>
              <a:gd name="connsiteX32" fmla="*/ 318700 w 2418543"/>
              <a:gd name="connsiteY32" fmla="*/ 366849 h 992334"/>
              <a:gd name="connsiteX33" fmla="*/ 369334 w 2418543"/>
              <a:gd name="connsiteY33" fmla="*/ 307279 h 992334"/>
              <a:gd name="connsiteX34" fmla="*/ 411033 w 2418543"/>
              <a:gd name="connsiteY34" fmla="*/ 241752 h 992334"/>
              <a:gd name="connsiteX35" fmla="*/ 455711 w 2418543"/>
              <a:gd name="connsiteY35" fmla="*/ 164311 h 992334"/>
              <a:gd name="connsiteX36" fmla="*/ 512302 w 2418543"/>
              <a:gd name="connsiteY36" fmla="*/ 48149 h 992334"/>
              <a:gd name="connsiteX37" fmla="*/ 527195 w 2418543"/>
              <a:gd name="connsiteY37" fmla="*/ 12407 h 992334"/>
              <a:gd name="connsiteX38" fmla="*/ 527195 w 2418543"/>
              <a:gd name="connsiteY38" fmla="*/ 12407 h 992334"/>
              <a:gd name="connsiteX39" fmla="*/ 551023 w 2418543"/>
              <a:gd name="connsiteY39" fmla="*/ 493 h 992334"/>
              <a:gd name="connsiteX40" fmla="*/ 556980 w 2418543"/>
              <a:gd name="connsiteY40" fmla="*/ 3472 h 992334"/>
              <a:gd name="connsiteX41" fmla="*/ 565915 w 2418543"/>
              <a:gd name="connsiteY41" fmla="*/ 9429 h 992334"/>
              <a:gd name="connsiteX42" fmla="*/ 571872 w 2418543"/>
              <a:gd name="connsiteY42" fmla="*/ 21343 h 992334"/>
              <a:gd name="connsiteX43" fmla="*/ 568894 w 2418543"/>
              <a:gd name="connsiteY43" fmla="*/ 54106 h 992334"/>
              <a:gd name="connsiteX44" fmla="*/ 524216 w 2418543"/>
              <a:gd name="connsiteY44" fmla="*/ 399613 h 992334"/>
              <a:gd name="connsiteX45" fmla="*/ 509324 w 2418543"/>
              <a:gd name="connsiteY45" fmla="*/ 491946 h 992334"/>
              <a:gd name="connsiteX46" fmla="*/ 509324 w 2418543"/>
              <a:gd name="connsiteY46" fmla="*/ 554495 h 992334"/>
              <a:gd name="connsiteX47" fmla="*/ 515281 w 2418543"/>
              <a:gd name="connsiteY47" fmla="*/ 617043 h 992334"/>
              <a:gd name="connsiteX48" fmla="*/ 527195 w 2418543"/>
              <a:gd name="connsiteY48" fmla="*/ 652785 h 992334"/>
              <a:gd name="connsiteX49" fmla="*/ 542087 w 2418543"/>
              <a:gd name="connsiteY49" fmla="*/ 676613 h 992334"/>
              <a:gd name="connsiteX50" fmla="*/ 568894 w 2418543"/>
              <a:gd name="connsiteY50" fmla="*/ 685549 h 992334"/>
              <a:gd name="connsiteX51" fmla="*/ 649313 w 2418543"/>
              <a:gd name="connsiteY51" fmla="*/ 703420 h 992334"/>
              <a:gd name="connsiteX52" fmla="*/ 711862 w 2418543"/>
              <a:gd name="connsiteY52" fmla="*/ 700441 h 992334"/>
              <a:gd name="connsiteX53" fmla="*/ 982906 w 2418543"/>
              <a:gd name="connsiteY53" fmla="*/ 703420 h 992334"/>
              <a:gd name="connsiteX0" fmla="*/ 982906 w 2388758"/>
              <a:gd name="connsiteY0" fmla="*/ 703420 h 992334"/>
              <a:gd name="connsiteX1" fmla="*/ 1224164 w 2388758"/>
              <a:gd name="connsiteY1" fmla="*/ 700441 h 992334"/>
              <a:gd name="connsiteX2" fmla="*/ 1492229 w 2388758"/>
              <a:gd name="connsiteY2" fmla="*/ 703420 h 992334"/>
              <a:gd name="connsiteX3" fmla="*/ 1736467 w 2388758"/>
              <a:gd name="connsiteY3" fmla="*/ 703420 h 992334"/>
              <a:gd name="connsiteX4" fmla="*/ 2052188 w 2388758"/>
              <a:gd name="connsiteY4" fmla="*/ 700441 h 992334"/>
              <a:gd name="connsiteX5" fmla="*/ 2326210 w 2388758"/>
              <a:gd name="connsiteY5" fmla="*/ 700441 h 992334"/>
              <a:gd name="connsiteX6" fmla="*/ 2388758 w 2388758"/>
              <a:gd name="connsiteY6" fmla="*/ 977442 h 992334"/>
              <a:gd name="connsiteX7" fmla="*/ 2353016 w 2388758"/>
              <a:gd name="connsiteY7" fmla="*/ 956592 h 992334"/>
              <a:gd name="connsiteX8" fmla="*/ 2338124 w 2388758"/>
              <a:gd name="connsiteY8" fmla="*/ 947657 h 992334"/>
              <a:gd name="connsiteX9" fmla="*/ 2260683 w 2388758"/>
              <a:gd name="connsiteY9" fmla="*/ 950635 h 992334"/>
              <a:gd name="connsiteX10" fmla="*/ 1828800 w 2388758"/>
              <a:gd name="connsiteY10" fmla="*/ 947657 h 992334"/>
              <a:gd name="connsiteX11" fmla="*/ 1453509 w 2388758"/>
              <a:gd name="connsiteY11" fmla="*/ 947657 h 992334"/>
              <a:gd name="connsiteX12" fmla="*/ 1250971 w 2388758"/>
              <a:gd name="connsiteY12" fmla="*/ 947657 h 992334"/>
              <a:gd name="connsiteX13" fmla="*/ 1191401 w 2388758"/>
              <a:gd name="connsiteY13" fmla="*/ 950635 h 992334"/>
              <a:gd name="connsiteX14" fmla="*/ 991841 w 2388758"/>
              <a:gd name="connsiteY14" fmla="*/ 965528 h 992334"/>
              <a:gd name="connsiteX15" fmla="*/ 708884 w 2388758"/>
              <a:gd name="connsiteY15" fmla="*/ 983399 h 992334"/>
              <a:gd name="connsiteX16" fmla="*/ 574851 w 2388758"/>
              <a:gd name="connsiteY16" fmla="*/ 989356 h 992334"/>
              <a:gd name="connsiteX17" fmla="*/ 527195 w 2388758"/>
              <a:gd name="connsiteY17" fmla="*/ 992334 h 992334"/>
              <a:gd name="connsiteX18" fmla="*/ 473582 w 2388758"/>
              <a:gd name="connsiteY18" fmla="*/ 983399 h 992334"/>
              <a:gd name="connsiteX19" fmla="*/ 375291 w 2388758"/>
              <a:gd name="connsiteY19" fmla="*/ 953614 h 992334"/>
              <a:gd name="connsiteX20" fmla="*/ 274022 w 2388758"/>
              <a:gd name="connsiteY20" fmla="*/ 900001 h 992334"/>
              <a:gd name="connsiteX21" fmla="*/ 107226 w 2388758"/>
              <a:gd name="connsiteY21" fmla="*/ 795753 h 992334"/>
              <a:gd name="connsiteX22" fmla="*/ 50635 w 2388758"/>
              <a:gd name="connsiteY22" fmla="*/ 748097 h 992334"/>
              <a:gd name="connsiteX23" fmla="*/ 17871 w 2388758"/>
              <a:gd name="connsiteY23" fmla="*/ 706398 h 992334"/>
              <a:gd name="connsiteX24" fmla="*/ 0 w 2388758"/>
              <a:gd name="connsiteY24" fmla="*/ 658742 h 992334"/>
              <a:gd name="connsiteX25" fmla="*/ 2979 w 2388758"/>
              <a:gd name="connsiteY25" fmla="*/ 646828 h 992334"/>
              <a:gd name="connsiteX26" fmla="*/ 17871 w 2388758"/>
              <a:gd name="connsiteY26" fmla="*/ 623000 h 992334"/>
              <a:gd name="connsiteX27" fmla="*/ 62549 w 2388758"/>
              <a:gd name="connsiteY27" fmla="*/ 596194 h 992334"/>
              <a:gd name="connsiteX28" fmla="*/ 154882 w 2388758"/>
              <a:gd name="connsiteY28" fmla="*/ 536624 h 992334"/>
              <a:gd name="connsiteX29" fmla="*/ 211474 w 2388758"/>
              <a:gd name="connsiteY29" fmla="*/ 485989 h 992334"/>
              <a:gd name="connsiteX30" fmla="*/ 262108 w 2388758"/>
              <a:gd name="connsiteY30" fmla="*/ 435355 h 992334"/>
              <a:gd name="connsiteX31" fmla="*/ 318700 w 2388758"/>
              <a:gd name="connsiteY31" fmla="*/ 366849 h 992334"/>
              <a:gd name="connsiteX32" fmla="*/ 369334 w 2388758"/>
              <a:gd name="connsiteY32" fmla="*/ 307279 h 992334"/>
              <a:gd name="connsiteX33" fmla="*/ 411033 w 2388758"/>
              <a:gd name="connsiteY33" fmla="*/ 241752 h 992334"/>
              <a:gd name="connsiteX34" fmla="*/ 455711 w 2388758"/>
              <a:gd name="connsiteY34" fmla="*/ 164311 h 992334"/>
              <a:gd name="connsiteX35" fmla="*/ 512302 w 2388758"/>
              <a:gd name="connsiteY35" fmla="*/ 48149 h 992334"/>
              <a:gd name="connsiteX36" fmla="*/ 527195 w 2388758"/>
              <a:gd name="connsiteY36" fmla="*/ 12407 h 992334"/>
              <a:gd name="connsiteX37" fmla="*/ 527195 w 2388758"/>
              <a:gd name="connsiteY37" fmla="*/ 12407 h 992334"/>
              <a:gd name="connsiteX38" fmla="*/ 551023 w 2388758"/>
              <a:gd name="connsiteY38" fmla="*/ 493 h 992334"/>
              <a:gd name="connsiteX39" fmla="*/ 556980 w 2388758"/>
              <a:gd name="connsiteY39" fmla="*/ 3472 h 992334"/>
              <a:gd name="connsiteX40" fmla="*/ 565915 w 2388758"/>
              <a:gd name="connsiteY40" fmla="*/ 9429 h 992334"/>
              <a:gd name="connsiteX41" fmla="*/ 571872 w 2388758"/>
              <a:gd name="connsiteY41" fmla="*/ 21343 h 992334"/>
              <a:gd name="connsiteX42" fmla="*/ 568894 w 2388758"/>
              <a:gd name="connsiteY42" fmla="*/ 54106 h 992334"/>
              <a:gd name="connsiteX43" fmla="*/ 524216 w 2388758"/>
              <a:gd name="connsiteY43" fmla="*/ 399613 h 992334"/>
              <a:gd name="connsiteX44" fmla="*/ 509324 w 2388758"/>
              <a:gd name="connsiteY44" fmla="*/ 491946 h 992334"/>
              <a:gd name="connsiteX45" fmla="*/ 509324 w 2388758"/>
              <a:gd name="connsiteY45" fmla="*/ 554495 h 992334"/>
              <a:gd name="connsiteX46" fmla="*/ 515281 w 2388758"/>
              <a:gd name="connsiteY46" fmla="*/ 617043 h 992334"/>
              <a:gd name="connsiteX47" fmla="*/ 527195 w 2388758"/>
              <a:gd name="connsiteY47" fmla="*/ 652785 h 992334"/>
              <a:gd name="connsiteX48" fmla="*/ 542087 w 2388758"/>
              <a:gd name="connsiteY48" fmla="*/ 676613 h 992334"/>
              <a:gd name="connsiteX49" fmla="*/ 568894 w 2388758"/>
              <a:gd name="connsiteY49" fmla="*/ 685549 h 992334"/>
              <a:gd name="connsiteX50" fmla="*/ 649313 w 2388758"/>
              <a:gd name="connsiteY50" fmla="*/ 703420 h 992334"/>
              <a:gd name="connsiteX51" fmla="*/ 711862 w 2388758"/>
              <a:gd name="connsiteY51" fmla="*/ 700441 h 992334"/>
              <a:gd name="connsiteX52" fmla="*/ 982906 w 2388758"/>
              <a:gd name="connsiteY52" fmla="*/ 703420 h 992334"/>
              <a:gd name="connsiteX0" fmla="*/ 982906 w 2353016"/>
              <a:gd name="connsiteY0" fmla="*/ 703420 h 992334"/>
              <a:gd name="connsiteX1" fmla="*/ 1224164 w 2353016"/>
              <a:gd name="connsiteY1" fmla="*/ 700441 h 992334"/>
              <a:gd name="connsiteX2" fmla="*/ 1492229 w 2353016"/>
              <a:gd name="connsiteY2" fmla="*/ 703420 h 992334"/>
              <a:gd name="connsiteX3" fmla="*/ 1736467 w 2353016"/>
              <a:gd name="connsiteY3" fmla="*/ 703420 h 992334"/>
              <a:gd name="connsiteX4" fmla="*/ 2052188 w 2353016"/>
              <a:gd name="connsiteY4" fmla="*/ 700441 h 992334"/>
              <a:gd name="connsiteX5" fmla="*/ 2326210 w 2353016"/>
              <a:gd name="connsiteY5" fmla="*/ 700441 h 992334"/>
              <a:gd name="connsiteX6" fmla="*/ 2353016 w 2353016"/>
              <a:gd name="connsiteY6" fmla="*/ 956592 h 992334"/>
              <a:gd name="connsiteX7" fmla="*/ 2338124 w 2353016"/>
              <a:gd name="connsiteY7" fmla="*/ 947657 h 992334"/>
              <a:gd name="connsiteX8" fmla="*/ 2260683 w 2353016"/>
              <a:gd name="connsiteY8" fmla="*/ 950635 h 992334"/>
              <a:gd name="connsiteX9" fmla="*/ 1828800 w 2353016"/>
              <a:gd name="connsiteY9" fmla="*/ 947657 h 992334"/>
              <a:gd name="connsiteX10" fmla="*/ 1453509 w 2353016"/>
              <a:gd name="connsiteY10" fmla="*/ 947657 h 992334"/>
              <a:gd name="connsiteX11" fmla="*/ 1250971 w 2353016"/>
              <a:gd name="connsiteY11" fmla="*/ 947657 h 992334"/>
              <a:gd name="connsiteX12" fmla="*/ 1191401 w 2353016"/>
              <a:gd name="connsiteY12" fmla="*/ 950635 h 992334"/>
              <a:gd name="connsiteX13" fmla="*/ 991841 w 2353016"/>
              <a:gd name="connsiteY13" fmla="*/ 965528 h 992334"/>
              <a:gd name="connsiteX14" fmla="*/ 708884 w 2353016"/>
              <a:gd name="connsiteY14" fmla="*/ 983399 h 992334"/>
              <a:gd name="connsiteX15" fmla="*/ 574851 w 2353016"/>
              <a:gd name="connsiteY15" fmla="*/ 989356 h 992334"/>
              <a:gd name="connsiteX16" fmla="*/ 527195 w 2353016"/>
              <a:gd name="connsiteY16" fmla="*/ 992334 h 992334"/>
              <a:gd name="connsiteX17" fmla="*/ 473582 w 2353016"/>
              <a:gd name="connsiteY17" fmla="*/ 983399 h 992334"/>
              <a:gd name="connsiteX18" fmla="*/ 375291 w 2353016"/>
              <a:gd name="connsiteY18" fmla="*/ 953614 h 992334"/>
              <a:gd name="connsiteX19" fmla="*/ 274022 w 2353016"/>
              <a:gd name="connsiteY19" fmla="*/ 900001 h 992334"/>
              <a:gd name="connsiteX20" fmla="*/ 107226 w 2353016"/>
              <a:gd name="connsiteY20" fmla="*/ 795753 h 992334"/>
              <a:gd name="connsiteX21" fmla="*/ 50635 w 2353016"/>
              <a:gd name="connsiteY21" fmla="*/ 748097 h 992334"/>
              <a:gd name="connsiteX22" fmla="*/ 17871 w 2353016"/>
              <a:gd name="connsiteY22" fmla="*/ 706398 h 992334"/>
              <a:gd name="connsiteX23" fmla="*/ 0 w 2353016"/>
              <a:gd name="connsiteY23" fmla="*/ 658742 h 992334"/>
              <a:gd name="connsiteX24" fmla="*/ 2979 w 2353016"/>
              <a:gd name="connsiteY24" fmla="*/ 646828 h 992334"/>
              <a:gd name="connsiteX25" fmla="*/ 17871 w 2353016"/>
              <a:gd name="connsiteY25" fmla="*/ 623000 h 992334"/>
              <a:gd name="connsiteX26" fmla="*/ 62549 w 2353016"/>
              <a:gd name="connsiteY26" fmla="*/ 596194 h 992334"/>
              <a:gd name="connsiteX27" fmla="*/ 154882 w 2353016"/>
              <a:gd name="connsiteY27" fmla="*/ 536624 h 992334"/>
              <a:gd name="connsiteX28" fmla="*/ 211474 w 2353016"/>
              <a:gd name="connsiteY28" fmla="*/ 485989 h 992334"/>
              <a:gd name="connsiteX29" fmla="*/ 262108 w 2353016"/>
              <a:gd name="connsiteY29" fmla="*/ 435355 h 992334"/>
              <a:gd name="connsiteX30" fmla="*/ 318700 w 2353016"/>
              <a:gd name="connsiteY30" fmla="*/ 366849 h 992334"/>
              <a:gd name="connsiteX31" fmla="*/ 369334 w 2353016"/>
              <a:gd name="connsiteY31" fmla="*/ 307279 h 992334"/>
              <a:gd name="connsiteX32" fmla="*/ 411033 w 2353016"/>
              <a:gd name="connsiteY32" fmla="*/ 241752 h 992334"/>
              <a:gd name="connsiteX33" fmla="*/ 455711 w 2353016"/>
              <a:gd name="connsiteY33" fmla="*/ 164311 h 992334"/>
              <a:gd name="connsiteX34" fmla="*/ 512302 w 2353016"/>
              <a:gd name="connsiteY34" fmla="*/ 48149 h 992334"/>
              <a:gd name="connsiteX35" fmla="*/ 527195 w 2353016"/>
              <a:gd name="connsiteY35" fmla="*/ 12407 h 992334"/>
              <a:gd name="connsiteX36" fmla="*/ 527195 w 2353016"/>
              <a:gd name="connsiteY36" fmla="*/ 12407 h 992334"/>
              <a:gd name="connsiteX37" fmla="*/ 551023 w 2353016"/>
              <a:gd name="connsiteY37" fmla="*/ 493 h 992334"/>
              <a:gd name="connsiteX38" fmla="*/ 556980 w 2353016"/>
              <a:gd name="connsiteY38" fmla="*/ 3472 h 992334"/>
              <a:gd name="connsiteX39" fmla="*/ 565915 w 2353016"/>
              <a:gd name="connsiteY39" fmla="*/ 9429 h 992334"/>
              <a:gd name="connsiteX40" fmla="*/ 571872 w 2353016"/>
              <a:gd name="connsiteY40" fmla="*/ 21343 h 992334"/>
              <a:gd name="connsiteX41" fmla="*/ 568894 w 2353016"/>
              <a:gd name="connsiteY41" fmla="*/ 54106 h 992334"/>
              <a:gd name="connsiteX42" fmla="*/ 524216 w 2353016"/>
              <a:gd name="connsiteY42" fmla="*/ 399613 h 992334"/>
              <a:gd name="connsiteX43" fmla="*/ 509324 w 2353016"/>
              <a:gd name="connsiteY43" fmla="*/ 491946 h 992334"/>
              <a:gd name="connsiteX44" fmla="*/ 509324 w 2353016"/>
              <a:gd name="connsiteY44" fmla="*/ 554495 h 992334"/>
              <a:gd name="connsiteX45" fmla="*/ 515281 w 2353016"/>
              <a:gd name="connsiteY45" fmla="*/ 617043 h 992334"/>
              <a:gd name="connsiteX46" fmla="*/ 527195 w 2353016"/>
              <a:gd name="connsiteY46" fmla="*/ 652785 h 992334"/>
              <a:gd name="connsiteX47" fmla="*/ 542087 w 2353016"/>
              <a:gd name="connsiteY47" fmla="*/ 676613 h 992334"/>
              <a:gd name="connsiteX48" fmla="*/ 568894 w 2353016"/>
              <a:gd name="connsiteY48" fmla="*/ 685549 h 992334"/>
              <a:gd name="connsiteX49" fmla="*/ 649313 w 2353016"/>
              <a:gd name="connsiteY49" fmla="*/ 703420 h 992334"/>
              <a:gd name="connsiteX50" fmla="*/ 711862 w 2353016"/>
              <a:gd name="connsiteY50" fmla="*/ 700441 h 992334"/>
              <a:gd name="connsiteX51" fmla="*/ 982906 w 2353016"/>
              <a:gd name="connsiteY51" fmla="*/ 703420 h 992334"/>
              <a:gd name="connsiteX0" fmla="*/ 982906 w 2353016"/>
              <a:gd name="connsiteY0" fmla="*/ 703420 h 992334"/>
              <a:gd name="connsiteX1" fmla="*/ 1224164 w 2353016"/>
              <a:gd name="connsiteY1" fmla="*/ 700441 h 992334"/>
              <a:gd name="connsiteX2" fmla="*/ 1492229 w 2353016"/>
              <a:gd name="connsiteY2" fmla="*/ 703420 h 992334"/>
              <a:gd name="connsiteX3" fmla="*/ 1736467 w 2353016"/>
              <a:gd name="connsiteY3" fmla="*/ 703420 h 992334"/>
              <a:gd name="connsiteX4" fmla="*/ 2052188 w 2353016"/>
              <a:gd name="connsiteY4" fmla="*/ 700441 h 992334"/>
              <a:gd name="connsiteX5" fmla="*/ 2326210 w 2353016"/>
              <a:gd name="connsiteY5" fmla="*/ 700441 h 992334"/>
              <a:gd name="connsiteX6" fmla="*/ 2353016 w 2353016"/>
              <a:gd name="connsiteY6" fmla="*/ 956592 h 992334"/>
              <a:gd name="connsiteX7" fmla="*/ 2260683 w 2353016"/>
              <a:gd name="connsiteY7" fmla="*/ 950635 h 992334"/>
              <a:gd name="connsiteX8" fmla="*/ 1828800 w 2353016"/>
              <a:gd name="connsiteY8" fmla="*/ 947657 h 992334"/>
              <a:gd name="connsiteX9" fmla="*/ 1453509 w 2353016"/>
              <a:gd name="connsiteY9" fmla="*/ 947657 h 992334"/>
              <a:gd name="connsiteX10" fmla="*/ 1250971 w 2353016"/>
              <a:gd name="connsiteY10" fmla="*/ 947657 h 992334"/>
              <a:gd name="connsiteX11" fmla="*/ 1191401 w 2353016"/>
              <a:gd name="connsiteY11" fmla="*/ 950635 h 992334"/>
              <a:gd name="connsiteX12" fmla="*/ 991841 w 2353016"/>
              <a:gd name="connsiteY12" fmla="*/ 965528 h 992334"/>
              <a:gd name="connsiteX13" fmla="*/ 708884 w 2353016"/>
              <a:gd name="connsiteY13" fmla="*/ 983399 h 992334"/>
              <a:gd name="connsiteX14" fmla="*/ 574851 w 2353016"/>
              <a:gd name="connsiteY14" fmla="*/ 989356 h 992334"/>
              <a:gd name="connsiteX15" fmla="*/ 527195 w 2353016"/>
              <a:gd name="connsiteY15" fmla="*/ 992334 h 992334"/>
              <a:gd name="connsiteX16" fmla="*/ 473582 w 2353016"/>
              <a:gd name="connsiteY16" fmla="*/ 983399 h 992334"/>
              <a:gd name="connsiteX17" fmla="*/ 375291 w 2353016"/>
              <a:gd name="connsiteY17" fmla="*/ 953614 h 992334"/>
              <a:gd name="connsiteX18" fmla="*/ 274022 w 2353016"/>
              <a:gd name="connsiteY18" fmla="*/ 900001 h 992334"/>
              <a:gd name="connsiteX19" fmla="*/ 107226 w 2353016"/>
              <a:gd name="connsiteY19" fmla="*/ 795753 h 992334"/>
              <a:gd name="connsiteX20" fmla="*/ 50635 w 2353016"/>
              <a:gd name="connsiteY20" fmla="*/ 748097 h 992334"/>
              <a:gd name="connsiteX21" fmla="*/ 17871 w 2353016"/>
              <a:gd name="connsiteY21" fmla="*/ 706398 h 992334"/>
              <a:gd name="connsiteX22" fmla="*/ 0 w 2353016"/>
              <a:gd name="connsiteY22" fmla="*/ 658742 h 992334"/>
              <a:gd name="connsiteX23" fmla="*/ 2979 w 2353016"/>
              <a:gd name="connsiteY23" fmla="*/ 646828 h 992334"/>
              <a:gd name="connsiteX24" fmla="*/ 17871 w 2353016"/>
              <a:gd name="connsiteY24" fmla="*/ 623000 h 992334"/>
              <a:gd name="connsiteX25" fmla="*/ 62549 w 2353016"/>
              <a:gd name="connsiteY25" fmla="*/ 596194 h 992334"/>
              <a:gd name="connsiteX26" fmla="*/ 154882 w 2353016"/>
              <a:gd name="connsiteY26" fmla="*/ 536624 h 992334"/>
              <a:gd name="connsiteX27" fmla="*/ 211474 w 2353016"/>
              <a:gd name="connsiteY27" fmla="*/ 485989 h 992334"/>
              <a:gd name="connsiteX28" fmla="*/ 262108 w 2353016"/>
              <a:gd name="connsiteY28" fmla="*/ 435355 h 992334"/>
              <a:gd name="connsiteX29" fmla="*/ 318700 w 2353016"/>
              <a:gd name="connsiteY29" fmla="*/ 366849 h 992334"/>
              <a:gd name="connsiteX30" fmla="*/ 369334 w 2353016"/>
              <a:gd name="connsiteY30" fmla="*/ 307279 h 992334"/>
              <a:gd name="connsiteX31" fmla="*/ 411033 w 2353016"/>
              <a:gd name="connsiteY31" fmla="*/ 241752 h 992334"/>
              <a:gd name="connsiteX32" fmla="*/ 455711 w 2353016"/>
              <a:gd name="connsiteY32" fmla="*/ 164311 h 992334"/>
              <a:gd name="connsiteX33" fmla="*/ 512302 w 2353016"/>
              <a:gd name="connsiteY33" fmla="*/ 48149 h 992334"/>
              <a:gd name="connsiteX34" fmla="*/ 527195 w 2353016"/>
              <a:gd name="connsiteY34" fmla="*/ 12407 h 992334"/>
              <a:gd name="connsiteX35" fmla="*/ 527195 w 2353016"/>
              <a:gd name="connsiteY35" fmla="*/ 12407 h 992334"/>
              <a:gd name="connsiteX36" fmla="*/ 551023 w 2353016"/>
              <a:gd name="connsiteY36" fmla="*/ 493 h 992334"/>
              <a:gd name="connsiteX37" fmla="*/ 556980 w 2353016"/>
              <a:gd name="connsiteY37" fmla="*/ 3472 h 992334"/>
              <a:gd name="connsiteX38" fmla="*/ 565915 w 2353016"/>
              <a:gd name="connsiteY38" fmla="*/ 9429 h 992334"/>
              <a:gd name="connsiteX39" fmla="*/ 571872 w 2353016"/>
              <a:gd name="connsiteY39" fmla="*/ 21343 h 992334"/>
              <a:gd name="connsiteX40" fmla="*/ 568894 w 2353016"/>
              <a:gd name="connsiteY40" fmla="*/ 54106 h 992334"/>
              <a:gd name="connsiteX41" fmla="*/ 524216 w 2353016"/>
              <a:gd name="connsiteY41" fmla="*/ 399613 h 992334"/>
              <a:gd name="connsiteX42" fmla="*/ 509324 w 2353016"/>
              <a:gd name="connsiteY42" fmla="*/ 491946 h 992334"/>
              <a:gd name="connsiteX43" fmla="*/ 509324 w 2353016"/>
              <a:gd name="connsiteY43" fmla="*/ 554495 h 992334"/>
              <a:gd name="connsiteX44" fmla="*/ 515281 w 2353016"/>
              <a:gd name="connsiteY44" fmla="*/ 617043 h 992334"/>
              <a:gd name="connsiteX45" fmla="*/ 527195 w 2353016"/>
              <a:gd name="connsiteY45" fmla="*/ 652785 h 992334"/>
              <a:gd name="connsiteX46" fmla="*/ 542087 w 2353016"/>
              <a:gd name="connsiteY46" fmla="*/ 676613 h 992334"/>
              <a:gd name="connsiteX47" fmla="*/ 568894 w 2353016"/>
              <a:gd name="connsiteY47" fmla="*/ 685549 h 992334"/>
              <a:gd name="connsiteX48" fmla="*/ 649313 w 2353016"/>
              <a:gd name="connsiteY48" fmla="*/ 703420 h 992334"/>
              <a:gd name="connsiteX49" fmla="*/ 711862 w 2353016"/>
              <a:gd name="connsiteY49" fmla="*/ 700441 h 992334"/>
              <a:gd name="connsiteX50" fmla="*/ 982906 w 2353016"/>
              <a:gd name="connsiteY50" fmla="*/ 703420 h 992334"/>
              <a:gd name="connsiteX0" fmla="*/ 982906 w 2326210"/>
              <a:gd name="connsiteY0" fmla="*/ 703420 h 992334"/>
              <a:gd name="connsiteX1" fmla="*/ 1224164 w 2326210"/>
              <a:gd name="connsiteY1" fmla="*/ 700441 h 992334"/>
              <a:gd name="connsiteX2" fmla="*/ 1492229 w 2326210"/>
              <a:gd name="connsiteY2" fmla="*/ 703420 h 992334"/>
              <a:gd name="connsiteX3" fmla="*/ 1736467 w 2326210"/>
              <a:gd name="connsiteY3" fmla="*/ 703420 h 992334"/>
              <a:gd name="connsiteX4" fmla="*/ 2052188 w 2326210"/>
              <a:gd name="connsiteY4" fmla="*/ 700441 h 992334"/>
              <a:gd name="connsiteX5" fmla="*/ 2326210 w 2326210"/>
              <a:gd name="connsiteY5" fmla="*/ 700441 h 992334"/>
              <a:gd name="connsiteX6" fmla="*/ 2260683 w 2326210"/>
              <a:gd name="connsiteY6" fmla="*/ 950635 h 992334"/>
              <a:gd name="connsiteX7" fmla="*/ 1828800 w 2326210"/>
              <a:gd name="connsiteY7" fmla="*/ 947657 h 992334"/>
              <a:gd name="connsiteX8" fmla="*/ 1453509 w 2326210"/>
              <a:gd name="connsiteY8" fmla="*/ 947657 h 992334"/>
              <a:gd name="connsiteX9" fmla="*/ 1250971 w 2326210"/>
              <a:gd name="connsiteY9" fmla="*/ 947657 h 992334"/>
              <a:gd name="connsiteX10" fmla="*/ 1191401 w 2326210"/>
              <a:gd name="connsiteY10" fmla="*/ 950635 h 992334"/>
              <a:gd name="connsiteX11" fmla="*/ 991841 w 2326210"/>
              <a:gd name="connsiteY11" fmla="*/ 965528 h 992334"/>
              <a:gd name="connsiteX12" fmla="*/ 708884 w 2326210"/>
              <a:gd name="connsiteY12" fmla="*/ 983399 h 992334"/>
              <a:gd name="connsiteX13" fmla="*/ 574851 w 2326210"/>
              <a:gd name="connsiteY13" fmla="*/ 989356 h 992334"/>
              <a:gd name="connsiteX14" fmla="*/ 527195 w 2326210"/>
              <a:gd name="connsiteY14" fmla="*/ 992334 h 992334"/>
              <a:gd name="connsiteX15" fmla="*/ 473582 w 2326210"/>
              <a:gd name="connsiteY15" fmla="*/ 983399 h 992334"/>
              <a:gd name="connsiteX16" fmla="*/ 375291 w 2326210"/>
              <a:gd name="connsiteY16" fmla="*/ 953614 h 992334"/>
              <a:gd name="connsiteX17" fmla="*/ 274022 w 2326210"/>
              <a:gd name="connsiteY17" fmla="*/ 900001 h 992334"/>
              <a:gd name="connsiteX18" fmla="*/ 107226 w 2326210"/>
              <a:gd name="connsiteY18" fmla="*/ 795753 h 992334"/>
              <a:gd name="connsiteX19" fmla="*/ 50635 w 2326210"/>
              <a:gd name="connsiteY19" fmla="*/ 748097 h 992334"/>
              <a:gd name="connsiteX20" fmla="*/ 17871 w 2326210"/>
              <a:gd name="connsiteY20" fmla="*/ 706398 h 992334"/>
              <a:gd name="connsiteX21" fmla="*/ 0 w 2326210"/>
              <a:gd name="connsiteY21" fmla="*/ 658742 h 992334"/>
              <a:gd name="connsiteX22" fmla="*/ 2979 w 2326210"/>
              <a:gd name="connsiteY22" fmla="*/ 646828 h 992334"/>
              <a:gd name="connsiteX23" fmla="*/ 17871 w 2326210"/>
              <a:gd name="connsiteY23" fmla="*/ 623000 h 992334"/>
              <a:gd name="connsiteX24" fmla="*/ 62549 w 2326210"/>
              <a:gd name="connsiteY24" fmla="*/ 596194 h 992334"/>
              <a:gd name="connsiteX25" fmla="*/ 154882 w 2326210"/>
              <a:gd name="connsiteY25" fmla="*/ 536624 h 992334"/>
              <a:gd name="connsiteX26" fmla="*/ 211474 w 2326210"/>
              <a:gd name="connsiteY26" fmla="*/ 485989 h 992334"/>
              <a:gd name="connsiteX27" fmla="*/ 262108 w 2326210"/>
              <a:gd name="connsiteY27" fmla="*/ 435355 h 992334"/>
              <a:gd name="connsiteX28" fmla="*/ 318700 w 2326210"/>
              <a:gd name="connsiteY28" fmla="*/ 366849 h 992334"/>
              <a:gd name="connsiteX29" fmla="*/ 369334 w 2326210"/>
              <a:gd name="connsiteY29" fmla="*/ 307279 h 992334"/>
              <a:gd name="connsiteX30" fmla="*/ 411033 w 2326210"/>
              <a:gd name="connsiteY30" fmla="*/ 241752 h 992334"/>
              <a:gd name="connsiteX31" fmla="*/ 455711 w 2326210"/>
              <a:gd name="connsiteY31" fmla="*/ 164311 h 992334"/>
              <a:gd name="connsiteX32" fmla="*/ 512302 w 2326210"/>
              <a:gd name="connsiteY32" fmla="*/ 48149 h 992334"/>
              <a:gd name="connsiteX33" fmla="*/ 527195 w 2326210"/>
              <a:gd name="connsiteY33" fmla="*/ 12407 h 992334"/>
              <a:gd name="connsiteX34" fmla="*/ 527195 w 2326210"/>
              <a:gd name="connsiteY34" fmla="*/ 12407 h 992334"/>
              <a:gd name="connsiteX35" fmla="*/ 551023 w 2326210"/>
              <a:gd name="connsiteY35" fmla="*/ 493 h 992334"/>
              <a:gd name="connsiteX36" fmla="*/ 556980 w 2326210"/>
              <a:gd name="connsiteY36" fmla="*/ 3472 h 992334"/>
              <a:gd name="connsiteX37" fmla="*/ 565915 w 2326210"/>
              <a:gd name="connsiteY37" fmla="*/ 9429 h 992334"/>
              <a:gd name="connsiteX38" fmla="*/ 571872 w 2326210"/>
              <a:gd name="connsiteY38" fmla="*/ 21343 h 992334"/>
              <a:gd name="connsiteX39" fmla="*/ 568894 w 2326210"/>
              <a:gd name="connsiteY39" fmla="*/ 54106 h 992334"/>
              <a:gd name="connsiteX40" fmla="*/ 524216 w 2326210"/>
              <a:gd name="connsiteY40" fmla="*/ 399613 h 992334"/>
              <a:gd name="connsiteX41" fmla="*/ 509324 w 2326210"/>
              <a:gd name="connsiteY41" fmla="*/ 491946 h 992334"/>
              <a:gd name="connsiteX42" fmla="*/ 509324 w 2326210"/>
              <a:gd name="connsiteY42" fmla="*/ 554495 h 992334"/>
              <a:gd name="connsiteX43" fmla="*/ 515281 w 2326210"/>
              <a:gd name="connsiteY43" fmla="*/ 617043 h 992334"/>
              <a:gd name="connsiteX44" fmla="*/ 527195 w 2326210"/>
              <a:gd name="connsiteY44" fmla="*/ 652785 h 992334"/>
              <a:gd name="connsiteX45" fmla="*/ 542087 w 2326210"/>
              <a:gd name="connsiteY45" fmla="*/ 676613 h 992334"/>
              <a:gd name="connsiteX46" fmla="*/ 568894 w 2326210"/>
              <a:gd name="connsiteY46" fmla="*/ 685549 h 992334"/>
              <a:gd name="connsiteX47" fmla="*/ 649313 w 2326210"/>
              <a:gd name="connsiteY47" fmla="*/ 703420 h 992334"/>
              <a:gd name="connsiteX48" fmla="*/ 711862 w 2326210"/>
              <a:gd name="connsiteY48" fmla="*/ 700441 h 992334"/>
              <a:gd name="connsiteX49" fmla="*/ 982906 w 2326210"/>
              <a:gd name="connsiteY49" fmla="*/ 703420 h 992334"/>
              <a:gd name="connsiteX0" fmla="*/ 982906 w 2326210"/>
              <a:gd name="connsiteY0" fmla="*/ 703420 h 992334"/>
              <a:gd name="connsiteX1" fmla="*/ 1224164 w 2326210"/>
              <a:gd name="connsiteY1" fmla="*/ 700441 h 992334"/>
              <a:gd name="connsiteX2" fmla="*/ 1492229 w 2326210"/>
              <a:gd name="connsiteY2" fmla="*/ 703420 h 992334"/>
              <a:gd name="connsiteX3" fmla="*/ 1736467 w 2326210"/>
              <a:gd name="connsiteY3" fmla="*/ 703420 h 992334"/>
              <a:gd name="connsiteX4" fmla="*/ 2052188 w 2326210"/>
              <a:gd name="connsiteY4" fmla="*/ 700441 h 992334"/>
              <a:gd name="connsiteX5" fmla="*/ 2326210 w 2326210"/>
              <a:gd name="connsiteY5" fmla="*/ 700441 h 992334"/>
              <a:gd name="connsiteX6" fmla="*/ 1828800 w 2326210"/>
              <a:gd name="connsiteY6" fmla="*/ 947657 h 992334"/>
              <a:gd name="connsiteX7" fmla="*/ 1453509 w 2326210"/>
              <a:gd name="connsiteY7" fmla="*/ 947657 h 992334"/>
              <a:gd name="connsiteX8" fmla="*/ 1250971 w 2326210"/>
              <a:gd name="connsiteY8" fmla="*/ 947657 h 992334"/>
              <a:gd name="connsiteX9" fmla="*/ 1191401 w 2326210"/>
              <a:gd name="connsiteY9" fmla="*/ 950635 h 992334"/>
              <a:gd name="connsiteX10" fmla="*/ 991841 w 2326210"/>
              <a:gd name="connsiteY10" fmla="*/ 965528 h 992334"/>
              <a:gd name="connsiteX11" fmla="*/ 708884 w 2326210"/>
              <a:gd name="connsiteY11" fmla="*/ 983399 h 992334"/>
              <a:gd name="connsiteX12" fmla="*/ 574851 w 2326210"/>
              <a:gd name="connsiteY12" fmla="*/ 989356 h 992334"/>
              <a:gd name="connsiteX13" fmla="*/ 527195 w 2326210"/>
              <a:gd name="connsiteY13" fmla="*/ 992334 h 992334"/>
              <a:gd name="connsiteX14" fmla="*/ 473582 w 2326210"/>
              <a:gd name="connsiteY14" fmla="*/ 983399 h 992334"/>
              <a:gd name="connsiteX15" fmla="*/ 375291 w 2326210"/>
              <a:gd name="connsiteY15" fmla="*/ 953614 h 992334"/>
              <a:gd name="connsiteX16" fmla="*/ 274022 w 2326210"/>
              <a:gd name="connsiteY16" fmla="*/ 900001 h 992334"/>
              <a:gd name="connsiteX17" fmla="*/ 107226 w 2326210"/>
              <a:gd name="connsiteY17" fmla="*/ 795753 h 992334"/>
              <a:gd name="connsiteX18" fmla="*/ 50635 w 2326210"/>
              <a:gd name="connsiteY18" fmla="*/ 748097 h 992334"/>
              <a:gd name="connsiteX19" fmla="*/ 17871 w 2326210"/>
              <a:gd name="connsiteY19" fmla="*/ 706398 h 992334"/>
              <a:gd name="connsiteX20" fmla="*/ 0 w 2326210"/>
              <a:gd name="connsiteY20" fmla="*/ 658742 h 992334"/>
              <a:gd name="connsiteX21" fmla="*/ 2979 w 2326210"/>
              <a:gd name="connsiteY21" fmla="*/ 646828 h 992334"/>
              <a:gd name="connsiteX22" fmla="*/ 17871 w 2326210"/>
              <a:gd name="connsiteY22" fmla="*/ 623000 h 992334"/>
              <a:gd name="connsiteX23" fmla="*/ 62549 w 2326210"/>
              <a:gd name="connsiteY23" fmla="*/ 596194 h 992334"/>
              <a:gd name="connsiteX24" fmla="*/ 154882 w 2326210"/>
              <a:gd name="connsiteY24" fmla="*/ 536624 h 992334"/>
              <a:gd name="connsiteX25" fmla="*/ 211474 w 2326210"/>
              <a:gd name="connsiteY25" fmla="*/ 485989 h 992334"/>
              <a:gd name="connsiteX26" fmla="*/ 262108 w 2326210"/>
              <a:gd name="connsiteY26" fmla="*/ 435355 h 992334"/>
              <a:gd name="connsiteX27" fmla="*/ 318700 w 2326210"/>
              <a:gd name="connsiteY27" fmla="*/ 366849 h 992334"/>
              <a:gd name="connsiteX28" fmla="*/ 369334 w 2326210"/>
              <a:gd name="connsiteY28" fmla="*/ 307279 h 992334"/>
              <a:gd name="connsiteX29" fmla="*/ 411033 w 2326210"/>
              <a:gd name="connsiteY29" fmla="*/ 241752 h 992334"/>
              <a:gd name="connsiteX30" fmla="*/ 455711 w 2326210"/>
              <a:gd name="connsiteY30" fmla="*/ 164311 h 992334"/>
              <a:gd name="connsiteX31" fmla="*/ 512302 w 2326210"/>
              <a:gd name="connsiteY31" fmla="*/ 48149 h 992334"/>
              <a:gd name="connsiteX32" fmla="*/ 527195 w 2326210"/>
              <a:gd name="connsiteY32" fmla="*/ 12407 h 992334"/>
              <a:gd name="connsiteX33" fmla="*/ 527195 w 2326210"/>
              <a:gd name="connsiteY33" fmla="*/ 12407 h 992334"/>
              <a:gd name="connsiteX34" fmla="*/ 551023 w 2326210"/>
              <a:gd name="connsiteY34" fmla="*/ 493 h 992334"/>
              <a:gd name="connsiteX35" fmla="*/ 556980 w 2326210"/>
              <a:gd name="connsiteY35" fmla="*/ 3472 h 992334"/>
              <a:gd name="connsiteX36" fmla="*/ 565915 w 2326210"/>
              <a:gd name="connsiteY36" fmla="*/ 9429 h 992334"/>
              <a:gd name="connsiteX37" fmla="*/ 571872 w 2326210"/>
              <a:gd name="connsiteY37" fmla="*/ 21343 h 992334"/>
              <a:gd name="connsiteX38" fmla="*/ 568894 w 2326210"/>
              <a:gd name="connsiteY38" fmla="*/ 54106 h 992334"/>
              <a:gd name="connsiteX39" fmla="*/ 524216 w 2326210"/>
              <a:gd name="connsiteY39" fmla="*/ 399613 h 992334"/>
              <a:gd name="connsiteX40" fmla="*/ 509324 w 2326210"/>
              <a:gd name="connsiteY40" fmla="*/ 491946 h 992334"/>
              <a:gd name="connsiteX41" fmla="*/ 509324 w 2326210"/>
              <a:gd name="connsiteY41" fmla="*/ 554495 h 992334"/>
              <a:gd name="connsiteX42" fmla="*/ 515281 w 2326210"/>
              <a:gd name="connsiteY42" fmla="*/ 617043 h 992334"/>
              <a:gd name="connsiteX43" fmla="*/ 527195 w 2326210"/>
              <a:gd name="connsiteY43" fmla="*/ 652785 h 992334"/>
              <a:gd name="connsiteX44" fmla="*/ 542087 w 2326210"/>
              <a:gd name="connsiteY44" fmla="*/ 676613 h 992334"/>
              <a:gd name="connsiteX45" fmla="*/ 568894 w 2326210"/>
              <a:gd name="connsiteY45" fmla="*/ 685549 h 992334"/>
              <a:gd name="connsiteX46" fmla="*/ 649313 w 2326210"/>
              <a:gd name="connsiteY46" fmla="*/ 703420 h 992334"/>
              <a:gd name="connsiteX47" fmla="*/ 711862 w 2326210"/>
              <a:gd name="connsiteY47" fmla="*/ 700441 h 992334"/>
              <a:gd name="connsiteX48" fmla="*/ 982906 w 2326210"/>
              <a:gd name="connsiteY48" fmla="*/ 703420 h 992334"/>
              <a:gd name="connsiteX0" fmla="*/ 982906 w 2052188"/>
              <a:gd name="connsiteY0" fmla="*/ 703420 h 992334"/>
              <a:gd name="connsiteX1" fmla="*/ 1224164 w 2052188"/>
              <a:gd name="connsiteY1" fmla="*/ 700441 h 992334"/>
              <a:gd name="connsiteX2" fmla="*/ 1492229 w 2052188"/>
              <a:gd name="connsiteY2" fmla="*/ 703420 h 992334"/>
              <a:gd name="connsiteX3" fmla="*/ 1736467 w 2052188"/>
              <a:gd name="connsiteY3" fmla="*/ 703420 h 992334"/>
              <a:gd name="connsiteX4" fmla="*/ 2052188 w 2052188"/>
              <a:gd name="connsiteY4" fmla="*/ 700441 h 992334"/>
              <a:gd name="connsiteX5" fmla="*/ 1828800 w 2052188"/>
              <a:gd name="connsiteY5" fmla="*/ 947657 h 992334"/>
              <a:gd name="connsiteX6" fmla="*/ 1453509 w 2052188"/>
              <a:gd name="connsiteY6" fmla="*/ 947657 h 992334"/>
              <a:gd name="connsiteX7" fmla="*/ 1250971 w 2052188"/>
              <a:gd name="connsiteY7" fmla="*/ 947657 h 992334"/>
              <a:gd name="connsiteX8" fmla="*/ 1191401 w 2052188"/>
              <a:gd name="connsiteY8" fmla="*/ 950635 h 992334"/>
              <a:gd name="connsiteX9" fmla="*/ 991841 w 2052188"/>
              <a:gd name="connsiteY9" fmla="*/ 965528 h 992334"/>
              <a:gd name="connsiteX10" fmla="*/ 708884 w 2052188"/>
              <a:gd name="connsiteY10" fmla="*/ 983399 h 992334"/>
              <a:gd name="connsiteX11" fmla="*/ 574851 w 2052188"/>
              <a:gd name="connsiteY11" fmla="*/ 989356 h 992334"/>
              <a:gd name="connsiteX12" fmla="*/ 527195 w 2052188"/>
              <a:gd name="connsiteY12" fmla="*/ 992334 h 992334"/>
              <a:gd name="connsiteX13" fmla="*/ 473582 w 2052188"/>
              <a:gd name="connsiteY13" fmla="*/ 983399 h 992334"/>
              <a:gd name="connsiteX14" fmla="*/ 375291 w 2052188"/>
              <a:gd name="connsiteY14" fmla="*/ 953614 h 992334"/>
              <a:gd name="connsiteX15" fmla="*/ 274022 w 2052188"/>
              <a:gd name="connsiteY15" fmla="*/ 900001 h 992334"/>
              <a:gd name="connsiteX16" fmla="*/ 107226 w 2052188"/>
              <a:gd name="connsiteY16" fmla="*/ 795753 h 992334"/>
              <a:gd name="connsiteX17" fmla="*/ 50635 w 2052188"/>
              <a:gd name="connsiteY17" fmla="*/ 748097 h 992334"/>
              <a:gd name="connsiteX18" fmla="*/ 17871 w 2052188"/>
              <a:gd name="connsiteY18" fmla="*/ 706398 h 992334"/>
              <a:gd name="connsiteX19" fmla="*/ 0 w 2052188"/>
              <a:gd name="connsiteY19" fmla="*/ 658742 h 992334"/>
              <a:gd name="connsiteX20" fmla="*/ 2979 w 2052188"/>
              <a:gd name="connsiteY20" fmla="*/ 646828 h 992334"/>
              <a:gd name="connsiteX21" fmla="*/ 17871 w 2052188"/>
              <a:gd name="connsiteY21" fmla="*/ 623000 h 992334"/>
              <a:gd name="connsiteX22" fmla="*/ 62549 w 2052188"/>
              <a:gd name="connsiteY22" fmla="*/ 596194 h 992334"/>
              <a:gd name="connsiteX23" fmla="*/ 154882 w 2052188"/>
              <a:gd name="connsiteY23" fmla="*/ 536624 h 992334"/>
              <a:gd name="connsiteX24" fmla="*/ 211474 w 2052188"/>
              <a:gd name="connsiteY24" fmla="*/ 485989 h 992334"/>
              <a:gd name="connsiteX25" fmla="*/ 262108 w 2052188"/>
              <a:gd name="connsiteY25" fmla="*/ 435355 h 992334"/>
              <a:gd name="connsiteX26" fmla="*/ 318700 w 2052188"/>
              <a:gd name="connsiteY26" fmla="*/ 366849 h 992334"/>
              <a:gd name="connsiteX27" fmla="*/ 369334 w 2052188"/>
              <a:gd name="connsiteY27" fmla="*/ 307279 h 992334"/>
              <a:gd name="connsiteX28" fmla="*/ 411033 w 2052188"/>
              <a:gd name="connsiteY28" fmla="*/ 241752 h 992334"/>
              <a:gd name="connsiteX29" fmla="*/ 455711 w 2052188"/>
              <a:gd name="connsiteY29" fmla="*/ 164311 h 992334"/>
              <a:gd name="connsiteX30" fmla="*/ 512302 w 2052188"/>
              <a:gd name="connsiteY30" fmla="*/ 48149 h 992334"/>
              <a:gd name="connsiteX31" fmla="*/ 527195 w 2052188"/>
              <a:gd name="connsiteY31" fmla="*/ 12407 h 992334"/>
              <a:gd name="connsiteX32" fmla="*/ 527195 w 2052188"/>
              <a:gd name="connsiteY32" fmla="*/ 12407 h 992334"/>
              <a:gd name="connsiteX33" fmla="*/ 551023 w 2052188"/>
              <a:gd name="connsiteY33" fmla="*/ 493 h 992334"/>
              <a:gd name="connsiteX34" fmla="*/ 556980 w 2052188"/>
              <a:gd name="connsiteY34" fmla="*/ 3472 h 992334"/>
              <a:gd name="connsiteX35" fmla="*/ 565915 w 2052188"/>
              <a:gd name="connsiteY35" fmla="*/ 9429 h 992334"/>
              <a:gd name="connsiteX36" fmla="*/ 571872 w 2052188"/>
              <a:gd name="connsiteY36" fmla="*/ 21343 h 992334"/>
              <a:gd name="connsiteX37" fmla="*/ 568894 w 2052188"/>
              <a:gd name="connsiteY37" fmla="*/ 54106 h 992334"/>
              <a:gd name="connsiteX38" fmla="*/ 524216 w 2052188"/>
              <a:gd name="connsiteY38" fmla="*/ 399613 h 992334"/>
              <a:gd name="connsiteX39" fmla="*/ 509324 w 2052188"/>
              <a:gd name="connsiteY39" fmla="*/ 491946 h 992334"/>
              <a:gd name="connsiteX40" fmla="*/ 509324 w 2052188"/>
              <a:gd name="connsiteY40" fmla="*/ 554495 h 992334"/>
              <a:gd name="connsiteX41" fmla="*/ 515281 w 2052188"/>
              <a:gd name="connsiteY41" fmla="*/ 617043 h 992334"/>
              <a:gd name="connsiteX42" fmla="*/ 527195 w 2052188"/>
              <a:gd name="connsiteY42" fmla="*/ 652785 h 992334"/>
              <a:gd name="connsiteX43" fmla="*/ 542087 w 2052188"/>
              <a:gd name="connsiteY43" fmla="*/ 676613 h 992334"/>
              <a:gd name="connsiteX44" fmla="*/ 568894 w 2052188"/>
              <a:gd name="connsiteY44" fmla="*/ 685549 h 992334"/>
              <a:gd name="connsiteX45" fmla="*/ 649313 w 2052188"/>
              <a:gd name="connsiteY45" fmla="*/ 703420 h 992334"/>
              <a:gd name="connsiteX46" fmla="*/ 711862 w 2052188"/>
              <a:gd name="connsiteY46" fmla="*/ 700441 h 992334"/>
              <a:gd name="connsiteX47" fmla="*/ 982906 w 2052188"/>
              <a:gd name="connsiteY47" fmla="*/ 703420 h 992334"/>
              <a:gd name="connsiteX0" fmla="*/ 982906 w 1828800"/>
              <a:gd name="connsiteY0" fmla="*/ 703420 h 992334"/>
              <a:gd name="connsiteX1" fmla="*/ 1224164 w 1828800"/>
              <a:gd name="connsiteY1" fmla="*/ 700441 h 992334"/>
              <a:gd name="connsiteX2" fmla="*/ 1492229 w 1828800"/>
              <a:gd name="connsiteY2" fmla="*/ 703420 h 992334"/>
              <a:gd name="connsiteX3" fmla="*/ 1736467 w 1828800"/>
              <a:gd name="connsiteY3" fmla="*/ 703420 h 992334"/>
              <a:gd name="connsiteX4" fmla="*/ 1828800 w 1828800"/>
              <a:gd name="connsiteY4" fmla="*/ 947657 h 992334"/>
              <a:gd name="connsiteX5" fmla="*/ 1453509 w 1828800"/>
              <a:gd name="connsiteY5" fmla="*/ 947657 h 992334"/>
              <a:gd name="connsiteX6" fmla="*/ 1250971 w 1828800"/>
              <a:gd name="connsiteY6" fmla="*/ 947657 h 992334"/>
              <a:gd name="connsiteX7" fmla="*/ 1191401 w 1828800"/>
              <a:gd name="connsiteY7" fmla="*/ 950635 h 992334"/>
              <a:gd name="connsiteX8" fmla="*/ 991841 w 1828800"/>
              <a:gd name="connsiteY8" fmla="*/ 965528 h 992334"/>
              <a:gd name="connsiteX9" fmla="*/ 708884 w 1828800"/>
              <a:gd name="connsiteY9" fmla="*/ 983399 h 992334"/>
              <a:gd name="connsiteX10" fmla="*/ 574851 w 1828800"/>
              <a:gd name="connsiteY10" fmla="*/ 989356 h 992334"/>
              <a:gd name="connsiteX11" fmla="*/ 527195 w 1828800"/>
              <a:gd name="connsiteY11" fmla="*/ 992334 h 992334"/>
              <a:gd name="connsiteX12" fmla="*/ 473582 w 1828800"/>
              <a:gd name="connsiteY12" fmla="*/ 983399 h 992334"/>
              <a:gd name="connsiteX13" fmla="*/ 375291 w 1828800"/>
              <a:gd name="connsiteY13" fmla="*/ 953614 h 992334"/>
              <a:gd name="connsiteX14" fmla="*/ 274022 w 1828800"/>
              <a:gd name="connsiteY14" fmla="*/ 900001 h 992334"/>
              <a:gd name="connsiteX15" fmla="*/ 107226 w 1828800"/>
              <a:gd name="connsiteY15" fmla="*/ 795753 h 992334"/>
              <a:gd name="connsiteX16" fmla="*/ 50635 w 1828800"/>
              <a:gd name="connsiteY16" fmla="*/ 748097 h 992334"/>
              <a:gd name="connsiteX17" fmla="*/ 17871 w 1828800"/>
              <a:gd name="connsiteY17" fmla="*/ 706398 h 992334"/>
              <a:gd name="connsiteX18" fmla="*/ 0 w 1828800"/>
              <a:gd name="connsiteY18" fmla="*/ 658742 h 992334"/>
              <a:gd name="connsiteX19" fmla="*/ 2979 w 1828800"/>
              <a:gd name="connsiteY19" fmla="*/ 646828 h 992334"/>
              <a:gd name="connsiteX20" fmla="*/ 17871 w 1828800"/>
              <a:gd name="connsiteY20" fmla="*/ 623000 h 992334"/>
              <a:gd name="connsiteX21" fmla="*/ 62549 w 1828800"/>
              <a:gd name="connsiteY21" fmla="*/ 596194 h 992334"/>
              <a:gd name="connsiteX22" fmla="*/ 154882 w 1828800"/>
              <a:gd name="connsiteY22" fmla="*/ 536624 h 992334"/>
              <a:gd name="connsiteX23" fmla="*/ 211474 w 1828800"/>
              <a:gd name="connsiteY23" fmla="*/ 485989 h 992334"/>
              <a:gd name="connsiteX24" fmla="*/ 262108 w 1828800"/>
              <a:gd name="connsiteY24" fmla="*/ 435355 h 992334"/>
              <a:gd name="connsiteX25" fmla="*/ 318700 w 1828800"/>
              <a:gd name="connsiteY25" fmla="*/ 366849 h 992334"/>
              <a:gd name="connsiteX26" fmla="*/ 369334 w 1828800"/>
              <a:gd name="connsiteY26" fmla="*/ 307279 h 992334"/>
              <a:gd name="connsiteX27" fmla="*/ 411033 w 1828800"/>
              <a:gd name="connsiteY27" fmla="*/ 241752 h 992334"/>
              <a:gd name="connsiteX28" fmla="*/ 455711 w 1828800"/>
              <a:gd name="connsiteY28" fmla="*/ 164311 h 992334"/>
              <a:gd name="connsiteX29" fmla="*/ 512302 w 1828800"/>
              <a:gd name="connsiteY29" fmla="*/ 48149 h 992334"/>
              <a:gd name="connsiteX30" fmla="*/ 527195 w 1828800"/>
              <a:gd name="connsiteY30" fmla="*/ 12407 h 992334"/>
              <a:gd name="connsiteX31" fmla="*/ 527195 w 1828800"/>
              <a:gd name="connsiteY31" fmla="*/ 12407 h 992334"/>
              <a:gd name="connsiteX32" fmla="*/ 551023 w 1828800"/>
              <a:gd name="connsiteY32" fmla="*/ 493 h 992334"/>
              <a:gd name="connsiteX33" fmla="*/ 556980 w 1828800"/>
              <a:gd name="connsiteY33" fmla="*/ 3472 h 992334"/>
              <a:gd name="connsiteX34" fmla="*/ 565915 w 1828800"/>
              <a:gd name="connsiteY34" fmla="*/ 9429 h 992334"/>
              <a:gd name="connsiteX35" fmla="*/ 571872 w 1828800"/>
              <a:gd name="connsiteY35" fmla="*/ 21343 h 992334"/>
              <a:gd name="connsiteX36" fmla="*/ 568894 w 1828800"/>
              <a:gd name="connsiteY36" fmla="*/ 54106 h 992334"/>
              <a:gd name="connsiteX37" fmla="*/ 524216 w 1828800"/>
              <a:gd name="connsiteY37" fmla="*/ 399613 h 992334"/>
              <a:gd name="connsiteX38" fmla="*/ 509324 w 1828800"/>
              <a:gd name="connsiteY38" fmla="*/ 491946 h 992334"/>
              <a:gd name="connsiteX39" fmla="*/ 509324 w 1828800"/>
              <a:gd name="connsiteY39" fmla="*/ 554495 h 992334"/>
              <a:gd name="connsiteX40" fmla="*/ 515281 w 1828800"/>
              <a:gd name="connsiteY40" fmla="*/ 617043 h 992334"/>
              <a:gd name="connsiteX41" fmla="*/ 527195 w 1828800"/>
              <a:gd name="connsiteY41" fmla="*/ 652785 h 992334"/>
              <a:gd name="connsiteX42" fmla="*/ 542087 w 1828800"/>
              <a:gd name="connsiteY42" fmla="*/ 676613 h 992334"/>
              <a:gd name="connsiteX43" fmla="*/ 568894 w 1828800"/>
              <a:gd name="connsiteY43" fmla="*/ 685549 h 992334"/>
              <a:gd name="connsiteX44" fmla="*/ 649313 w 1828800"/>
              <a:gd name="connsiteY44" fmla="*/ 703420 h 992334"/>
              <a:gd name="connsiteX45" fmla="*/ 711862 w 1828800"/>
              <a:gd name="connsiteY45" fmla="*/ 700441 h 992334"/>
              <a:gd name="connsiteX46" fmla="*/ 982906 w 1828800"/>
              <a:gd name="connsiteY46" fmla="*/ 703420 h 992334"/>
              <a:gd name="connsiteX0" fmla="*/ 982906 w 1828800"/>
              <a:gd name="connsiteY0" fmla="*/ 703420 h 992334"/>
              <a:gd name="connsiteX1" fmla="*/ 1224164 w 1828800"/>
              <a:gd name="connsiteY1" fmla="*/ 700441 h 992334"/>
              <a:gd name="connsiteX2" fmla="*/ 1492229 w 1828800"/>
              <a:gd name="connsiteY2" fmla="*/ 703420 h 992334"/>
              <a:gd name="connsiteX3" fmla="*/ 1828800 w 1828800"/>
              <a:gd name="connsiteY3" fmla="*/ 947657 h 992334"/>
              <a:gd name="connsiteX4" fmla="*/ 1453509 w 1828800"/>
              <a:gd name="connsiteY4" fmla="*/ 947657 h 992334"/>
              <a:gd name="connsiteX5" fmla="*/ 1250971 w 1828800"/>
              <a:gd name="connsiteY5" fmla="*/ 947657 h 992334"/>
              <a:gd name="connsiteX6" fmla="*/ 1191401 w 1828800"/>
              <a:gd name="connsiteY6" fmla="*/ 950635 h 992334"/>
              <a:gd name="connsiteX7" fmla="*/ 991841 w 1828800"/>
              <a:gd name="connsiteY7" fmla="*/ 965528 h 992334"/>
              <a:gd name="connsiteX8" fmla="*/ 708884 w 1828800"/>
              <a:gd name="connsiteY8" fmla="*/ 983399 h 992334"/>
              <a:gd name="connsiteX9" fmla="*/ 574851 w 1828800"/>
              <a:gd name="connsiteY9" fmla="*/ 989356 h 992334"/>
              <a:gd name="connsiteX10" fmla="*/ 527195 w 1828800"/>
              <a:gd name="connsiteY10" fmla="*/ 992334 h 992334"/>
              <a:gd name="connsiteX11" fmla="*/ 473582 w 1828800"/>
              <a:gd name="connsiteY11" fmla="*/ 983399 h 992334"/>
              <a:gd name="connsiteX12" fmla="*/ 375291 w 1828800"/>
              <a:gd name="connsiteY12" fmla="*/ 953614 h 992334"/>
              <a:gd name="connsiteX13" fmla="*/ 274022 w 1828800"/>
              <a:gd name="connsiteY13" fmla="*/ 900001 h 992334"/>
              <a:gd name="connsiteX14" fmla="*/ 107226 w 1828800"/>
              <a:gd name="connsiteY14" fmla="*/ 795753 h 992334"/>
              <a:gd name="connsiteX15" fmla="*/ 50635 w 1828800"/>
              <a:gd name="connsiteY15" fmla="*/ 748097 h 992334"/>
              <a:gd name="connsiteX16" fmla="*/ 17871 w 1828800"/>
              <a:gd name="connsiteY16" fmla="*/ 706398 h 992334"/>
              <a:gd name="connsiteX17" fmla="*/ 0 w 1828800"/>
              <a:gd name="connsiteY17" fmla="*/ 658742 h 992334"/>
              <a:gd name="connsiteX18" fmla="*/ 2979 w 1828800"/>
              <a:gd name="connsiteY18" fmla="*/ 646828 h 992334"/>
              <a:gd name="connsiteX19" fmla="*/ 17871 w 1828800"/>
              <a:gd name="connsiteY19" fmla="*/ 623000 h 992334"/>
              <a:gd name="connsiteX20" fmla="*/ 62549 w 1828800"/>
              <a:gd name="connsiteY20" fmla="*/ 596194 h 992334"/>
              <a:gd name="connsiteX21" fmla="*/ 154882 w 1828800"/>
              <a:gd name="connsiteY21" fmla="*/ 536624 h 992334"/>
              <a:gd name="connsiteX22" fmla="*/ 211474 w 1828800"/>
              <a:gd name="connsiteY22" fmla="*/ 485989 h 992334"/>
              <a:gd name="connsiteX23" fmla="*/ 262108 w 1828800"/>
              <a:gd name="connsiteY23" fmla="*/ 435355 h 992334"/>
              <a:gd name="connsiteX24" fmla="*/ 318700 w 1828800"/>
              <a:gd name="connsiteY24" fmla="*/ 366849 h 992334"/>
              <a:gd name="connsiteX25" fmla="*/ 369334 w 1828800"/>
              <a:gd name="connsiteY25" fmla="*/ 307279 h 992334"/>
              <a:gd name="connsiteX26" fmla="*/ 411033 w 1828800"/>
              <a:gd name="connsiteY26" fmla="*/ 241752 h 992334"/>
              <a:gd name="connsiteX27" fmla="*/ 455711 w 1828800"/>
              <a:gd name="connsiteY27" fmla="*/ 164311 h 992334"/>
              <a:gd name="connsiteX28" fmla="*/ 512302 w 1828800"/>
              <a:gd name="connsiteY28" fmla="*/ 48149 h 992334"/>
              <a:gd name="connsiteX29" fmla="*/ 527195 w 1828800"/>
              <a:gd name="connsiteY29" fmla="*/ 12407 h 992334"/>
              <a:gd name="connsiteX30" fmla="*/ 527195 w 1828800"/>
              <a:gd name="connsiteY30" fmla="*/ 12407 h 992334"/>
              <a:gd name="connsiteX31" fmla="*/ 551023 w 1828800"/>
              <a:gd name="connsiteY31" fmla="*/ 493 h 992334"/>
              <a:gd name="connsiteX32" fmla="*/ 556980 w 1828800"/>
              <a:gd name="connsiteY32" fmla="*/ 3472 h 992334"/>
              <a:gd name="connsiteX33" fmla="*/ 565915 w 1828800"/>
              <a:gd name="connsiteY33" fmla="*/ 9429 h 992334"/>
              <a:gd name="connsiteX34" fmla="*/ 571872 w 1828800"/>
              <a:gd name="connsiteY34" fmla="*/ 21343 h 992334"/>
              <a:gd name="connsiteX35" fmla="*/ 568894 w 1828800"/>
              <a:gd name="connsiteY35" fmla="*/ 54106 h 992334"/>
              <a:gd name="connsiteX36" fmla="*/ 524216 w 1828800"/>
              <a:gd name="connsiteY36" fmla="*/ 399613 h 992334"/>
              <a:gd name="connsiteX37" fmla="*/ 509324 w 1828800"/>
              <a:gd name="connsiteY37" fmla="*/ 491946 h 992334"/>
              <a:gd name="connsiteX38" fmla="*/ 509324 w 1828800"/>
              <a:gd name="connsiteY38" fmla="*/ 554495 h 992334"/>
              <a:gd name="connsiteX39" fmla="*/ 515281 w 1828800"/>
              <a:gd name="connsiteY39" fmla="*/ 617043 h 992334"/>
              <a:gd name="connsiteX40" fmla="*/ 527195 w 1828800"/>
              <a:gd name="connsiteY40" fmla="*/ 652785 h 992334"/>
              <a:gd name="connsiteX41" fmla="*/ 542087 w 1828800"/>
              <a:gd name="connsiteY41" fmla="*/ 676613 h 992334"/>
              <a:gd name="connsiteX42" fmla="*/ 568894 w 1828800"/>
              <a:gd name="connsiteY42" fmla="*/ 685549 h 992334"/>
              <a:gd name="connsiteX43" fmla="*/ 649313 w 1828800"/>
              <a:gd name="connsiteY43" fmla="*/ 703420 h 992334"/>
              <a:gd name="connsiteX44" fmla="*/ 711862 w 1828800"/>
              <a:gd name="connsiteY44" fmla="*/ 700441 h 992334"/>
              <a:gd name="connsiteX45" fmla="*/ 982906 w 1828800"/>
              <a:gd name="connsiteY45" fmla="*/ 703420 h 992334"/>
              <a:gd name="connsiteX0" fmla="*/ 982906 w 1492229"/>
              <a:gd name="connsiteY0" fmla="*/ 703420 h 992334"/>
              <a:gd name="connsiteX1" fmla="*/ 1224164 w 1492229"/>
              <a:gd name="connsiteY1" fmla="*/ 700441 h 992334"/>
              <a:gd name="connsiteX2" fmla="*/ 1492229 w 1492229"/>
              <a:gd name="connsiteY2" fmla="*/ 703420 h 992334"/>
              <a:gd name="connsiteX3" fmla="*/ 1453509 w 1492229"/>
              <a:gd name="connsiteY3" fmla="*/ 947657 h 992334"/>
              <a:gd name="connsiteX4" fmla="*/ 1250971 w 1492229"/>
              <a:gd name="connsiteY4" fmla="*/ 947657 h 992334"/>
              <a:gd name="connsiteX5" fmla="*/ 1191401 w 1492229"/>
              <a:gd name="connsiteY5" fmla="*/ 950635 h 992334"/>
              <a:gd name="connsiteX6" fmla="*/ 991841 w 1492229"/>
              <a:gd name="connsiteY6" fmla="*/ 965528 h 992334"/>
              <a:gd name="connsiteX7" fmla="*/ 708884 w 1492229"/>
              <a:gd name="connsiteY7" fmla="*/ 983399 h 992334"/>
              <a:gd name="connsiteX8" fmla="*/ 574851 w 1492229"/>
              <a:gd name="connsiteY8" fmla="*/ 989356 h 992334"/>
              <a:gd name="connsiteX9" fmla="*/ 527195 w 1492229"/>
              <a:gd name="connsiteY9" fmla="*/ 992334 h 992334"/>
              <a:gd name="connsiteX10" fmla="*/ 473582 w 1492229"/>
              <a:gd name="connsiteY10" fmla="*/ 983399 h 992334"/>
              <a:gd name="connsiteX11" fmla="*/ 375291 w 1492229"/>
              <a:gd name="connsiteY11" fmla="*/ 953614 h 992334"/>
              <a:gd name="connsiteX12" fmla="*/ 274022 w 1492229"/>
              <a:gd name="connsiteY12" fmla="*/ 900001 h 992334"/>
              <a:gd name="connsiteX13" fmla="*/ 107226 w 1492229"/>
              <a:gd name="connsiteY13" fmla="*/ 795753 h 992334"/>
              <a:gd name="connsiteX14" fmla="*/ 50635 w 1492229"/>
              <a:gd name="connsiteY14" fmla="*/ 748097 h 992334"/>
              <a:gd name="connsiteX15" fmla="*/ 17871 w 1492229"/>
              <a:gd name="connsiteY15" fmla="*/ 706398 h 992334"/>
              <a:gd name="connsiteX16" fmla="*/ 0 w 1492229"/>
              <a:gd name="connsiteY16" fmla="*/ 658742 h 992334"/>
              <a:gd name="connsiteX17" fmla="*/ 2979 w 1492229"/>
              <a:gd name="connsiteY17" fmla="*/ 646828 h 992334"/>
              <a:gd name="connsiteX18" fmla="*/ 17871 w 1492229"/>
              <a:gd name="connsiteY18" fmla="*/ 623000 h 992334"/>
              <a:gd name="connsiteX19" fmla="*/ 62549 w 1492229"/>
              <a:gd name="connsiteY19" fmla="*/ 596194 h 992334"/>
              <a:gd name="connsiteX20" fmla="*/ 154882 w 1492229"/>
              <a:gd name="connsiteY20" fmla="*/ 536624 h 992334"/>
              <a:gd name="connsiteX21" fmla="*/ 211474 w 1492229"/>
              <a:gd name="connsiteY21" fmla="*/ 485989 h 992334"/>
              <a:gd name="connsiteX22" fmla="*/ 262108 w 1492229"/>
              <a:gd name="connsiteY22" fmla="*/ 435355 h 992334"/>
              <a:gd name="connsiteX23" fmla="*/ 318700 w 1492229"/>
              <a:gd name="connsiteY23" fmla="*/ 366849 h 992334"/>
              <a:gd name="connsiteX24" fmla="*/ 369334 w 1492229"/>
              <a:gd name="connsiteY24" fmla="*/ 307279 h 992334"/>
              <a:gd name="connsiteX25" fmla="*/ 411033 w 1492229"/>
              <a:gd name="connsiteY25" fmla="*/ 241752 h 992334"/>
              <a:gd name="connsiteX26" fmla="*/ 455711 w 1492229"/>
              <a:gd name="connsiteY26" fmla="*/ 164311 h 992334"/>
              <a:gd name="connsiteX27" fmla="*/ 512302 w 1492229"/>
              <a:gd name="connsiteY27" fmla="*/ 48149 h 992334"/>
              <a:gd name="connsiteX28" fmla="*/ 527195 w 1492229"/>
              <a:gd name="connsiteY28" fmla="*/ 12407 h 992334"/>
              <a:gd name="connsiteX29" fmla="*/ 527195 w 1492229"/>
              <a:gd name="connsiteY29" fmla="*/ 12407 h 992334"/>
              <a:gd name="connsiteX30" fmla="*/ 551023 w 1492229"/>
              <a:gd name="connsiteY30" fmla="*/ 493 h 992334"/>
              <a:gd name="connsiteX31" fmla="*/ 556980 w 1492229"/>
              <a:gd name="connsiteY31" fmla="*/ 3472 h 992334"/>
              <a:gd name="connsiteX32" fmla="*/ 565915 w 1492229"/>
              <a:gd name="connsiteY32" fmla="*/ 9429 h 992334"/>
              <a:gd name="connsiteX33" fmla="*/ 571872 w 1492229"/>
              <a:gd name="connsiteY33" fmla="*/ 21343 h 992334"/>
              <a:gd name="connsiteX34" fmla="*/ 568894 w 1492229"/>
              <a:gd name="connsiteY34" fmla="*/ 54106 h 992334"/>
              <a:gd name="connsiteX35" fmla="*/ 524216 w 1492229"/>
              <a:gd name="connsiteY35" fmla="*/ 399613 h 992334"/>
              <a:gd name="connsiteX36" fmla="*/ 509324 w 1492229"/>
              <a:gd name="connsiteY36" fmla="*/ 491946 h 992334"/>
              <a:gd name="connsiteX37" fmla="*/ 509324 w 1492229"/>
              <a:gd name="connsiteY37" fmla="*/ 554495 h 992334"/>
              <a:gd name="connsiteX38" fmla="*/ 515281 w 1492229"/>
              <a:gd name="connsiteY38" fmla="*/ 617043 h 992334"/>
              <a:gd name="connsiteX39" fmla="*/ 527195 w 1492229"/>
              <a:gd name="connsiteY39" fmla="*/ 652785 h 992334"/>
              <a:gd name="connsiteX40" fmla="*/ 542087 w 1492229"/>
              <a:gd name="connsiteY40" fmla="*/ 676613 h 992334"/>
              <a:gd name="connsiteX41" fmla="*/ 568894 w 1492229"/>
              <a:gd name="connsiteY41" fmla="*/ 685549 h 992334"/>
              <a:gd name="connsiteX42" fmla="*/ 649313 w 1492229"/>
              <a:gd name="connsiteY42" fmla="*/ 703420 h 992334"/>
              <a:gd name="connsiteX43" fmla="*/ 711862 w 1492229"/>
              <a:gd name="connsiteY43" fmla="*/ 700441 h 992334"/>
              <a:gd name="connsiteX44" fmla="*/ 982906 w 1492229"/>
              <a:gd name="connsiteY44" fmla="*/ 703420 h 992334"/>
              <a:gd name="connsiteX0" fmla="*/ 982906 w 1492229"/>
              <a:gd name="connsiteY0" fmla="*/ 703420 h 992334"/>
              <a:gd name="connsiteX1" fmla="*/ 1224164 w 1492229"/>
              <a:gd name="connsiteY1" fmla="*/ 700441 h 992334"/>
              <a:gd name="connsiteX2" fmla="*/ 1492229 w 1492229"/>
              <a:gd name="connsiteY2" fmla="*/ 703420 h 992334"/>
              <a:gd name="connsiteX3" fmla="*/ 1250971 w 1492229"/>
              <a:gd name="connsiteY3" fmla="*/ 947657 h 992334"/>
              <a:gd name="connsiteX4" fmla="*/ 1191401 w 1492229"/>
              <a:gd name="connsiteY4" fmla="*/ 950635 h 992334"/>
              <a:gd name="connsiteX5" fmla="*/ 991841 w 1492229"/>
              <a:gd name="connsiteY5" fmla="*/ 965528 h 992334"/>
              <a:gd name="connsiteX6" fmla="*/ 708884 w 1492229"/>
              <a:gd name="connsiteY6" fmla="*/ 983399 h 992334"/>
              <a:gd name="connsiteX7" fmla="*/ 574851 w 1492229"/>
              <a:gd name="connsiteY7" fmla="*/ 989356 h 992334"/>
              <a:gd name="connsiteX8" fmla="*/ 527195 w 1492229"/>
              <a:gd name="connsiteY8" fmla="*/ 992334 h 992334"/>
              <a:gd name="connsiteX9" fmla="*/ 473582 w 1492229"/>
              <a:gd name="connsiteY9" fmla="*/ 983399 h 992334"/>
              <a:gd name="connsiteX10" fmla="*/ 375291 w 1492229"/>
              <a:gd name="connsiteY10" fmla="*/ 953614 h 992334"/>
              <a:gd name="connsiteX11" fmla="*/ 274022 w 1492229"/>
              <a:gd name="connsiteY11" fmla="*/ 900001 h 992334"/>
              <a:gd name="connsiteX12" fmla="*/ 107226 w 1492229"/>
              <a:gd name="connsiteY12" fmla="*/ 795753 h 992334"/>
              <a:gd name="connsiteX13" fmla="*/ 50635 w 1492229"/>
              <a:gd name="connsiteY13" fmla="*/ 748097 h 992334"/>
              <a:gd name="connsiteX14" fmla="*/ 17871 w 1492229"/>
              <a:gd name="connsiteY14" fmla="*/ 706398 h 992334"/>
              <a:gd name="connsiteX15" fmla="*/ 0 w 1492229"/>
              <a:gd name="connsiteY15" fmla="*/ 658742 h 992334"/>
              <a:gd name="connsiteX16" fmla="*/ 2979 w 1492229"/>
              <a:gd name="connsiteY16" fmla="*/ 646828 h 992334"/>
              <a:gd name="connsiteX17" fmla="*/ 17871 w 1492229"/>
              <a:gd name="connsiteY17" fmla="*/ 623000 h 992334"/>
              <a:gd name="connsiteX18" fmla="*/ 62549 w 1492229"/>
              <a:gd name="connsiteY18" fmla="*/ 596194 h 992334"/>
              <a:gd name="connsiteX19" fmla="*/ 154882 w 1492229"/>
              <a:gd name="connsiteY19" fmla="*/ 536624 h 992334"/>
              <a:gd name="connsiteX20" fmla="*/ 211474 w 1492229"/>
              <a:gd name="connsiteY20" fmla="*/ 485989 h 992334"/>
              <a:gd name="connsiteX21" fmla="*/ 262108 w 1492229"/>
              <a:gd name="connsiteY21" fmla="*/ 435355 h 992334"/>
              <a:gd name="connsiteX22" fmla="*/ 318700 w 1492229"/>
              <a:gd name="connsiteY22" fmla="*/ 366849 h 992334"/>
              <a:gd name="connsiteX23" fmla="*/ 369334 w 1492229"/>
              <a:gd name="connsiteY23" fmla="*/ 307279 h 992334"/>
              <a:gd name="connsiteX24" fmla="*/ 411033 w 1492229"/>
              <a:gd name="connsiteY24" fmla="*/ 241752 h 992334"/>
              <a:gd name="connsiteX25" fmla="*/ 455711 w 1492229"/>
              <a:gd name="connsiteY25" fmla="*/ 164311 h 992334"/>
              <a:gd name="connsiteX26" fmla="*/ 512302 w 1492229"/>
              <a:gd name="connsiteY26" fmla="*/ 48149 h 992334"/>
              <a:gd name="connsiteX27" fmla="*/ 527195 w 1492229"/>
              <a:gd name="connsiteY27" fmla="*/ 12407 h 992334"/>
              <a:gd name="connsiteX28" fmla="*/ 527195 w 1492229"/>
              <a:gd name="connsiteY28" fmla="*/ 12407 h 992334"/>
              <a:gd name="connsiteX29" fmla="*/ 551023 w 1492229"/>
              <a:gd name="connsiteY29" fmla="*/ 493 h 992334"/>
              <a:gd name="connsiteX30" fmla="*/ 556980 w 1492229"/>
              <a:gd name="connsiteY30" fmla="*/ 3472 h 992334"/>
              <a:gd name="connsiteX31" fmla="*/ 565915 w 1492229"/>
              <a:gd name="connsiteY31" fmla="*/ 9429 h 992334"/>
              <a:gd name="connsiteX32" fmla="*/ 571872 w 1492229"/>
              <a:gd name="connsiteY32" fmla="*/ 21343 h 992334"/>
              <a:gd name="connsiteX33" fmla="*/ 568894 w 1492229"/>
              <a:gd name="connsiteY33" fmla="*/ 54106 h 992334"/>
              <a:gd name="connsiteX34" fmla="*/ 524216 w 1492229"/>
              <a:gd name="connsiteY34" fmla="*/ 399613 h 992334"/>
              <a:gd name="connsiteX35" fmla="*/ 509324 w 1492229"/>
              <a:gd name="connsiteY35" fmla="*/ 491946 h 992334"/>
              <a:gd name="connsiteX36" fmla="*/ 509324 w 1492229"/>
              <a:gd name="connsiteY36" fmla="*/ 554495 h 992334"/>
              <a:gd name="connsiteX37" fmla="*/ 515281 w 1492229"/>
              <a:gd name="connsiteY37" fmla="*/ 617043 h 992334"/>
              <a:gd name="connsiteX38" fmla="*/ 527195 w 1492229"/>
              <a:gd name="connsiteY38" fmla="*/ 652785 h 992334"/>
              <a:gd name="connsiteX39" fmla="*/ 542087 w 1492229"/>
              <a:gd name="connsiteY39" fmla="*/ 676613 h 992334"/>
              <a:gd name="connsiteX40" fmla="*/ 568894 w 1492229"/>
              <a:gd name="connsiteY40" fmla="*/ 685549 h 992334"/>
              <a:gd name="connsiteX41" fmla="*/ 649313 w 1492229"/>
              <a:gd name="connsiteY41" fmla="*/ 703420 h 992334"/>
              <a:gd name="connsiteX42" fmla="*/ 711862 w 1492229"/>
              <a:gd name="connsiteY42" fmla="*/ 700441 h 992334"/>
              <a:gd name="connsiteX43" fmla="*/ 982906 w 1492229"/>
              <a:gd name="connsiteY43" fmla="*/ 703420 h 992334"/>
              <a:gd name="connsiteX0" fmla="*/ 982906 w 1250971"/>
              <a:gd name="connsiteY0" fmla="*/ 703420 h 992334"/>
              <a:gd name="connsiteX1" fmla="*/ 1224164 w 1250971"/>
              <a:gd name="connsiteY1" fmla="*/ 700441 h 992334"/>
              <a:gd name="connsiteX2" fmla="*/ 1250971 w 1250971"/>
              <a:gd name="connsiteY2" fmla="*/ 947657 h 992334"/>
              <a:gd name="connsiteX3" fmla="*/ 1191401 w 1250971"/>
              <a:gd name="connsiteY3" fmla="*/ 950635 h 992334"/>
              <a:gd name="connsiteX4" fmla="*/ 991841 w 1250971"/>
              <a:gd name="connsiteY4" fmla="*/ 965528 h 992334"/>
              <a:gd name="connsiteX5" fmla="*/ 708884 w 1250971"/>
              <a:gd name="connsiteY5" fmla="*/ 983399 h 992334"/>
              <a:gd name="connsiteX6" fmla="*/ 574851 w 1250971"/>
              <a:gd name="connsiteY6" fmla="*/ 989356 h 992334"/>
              <a:gd name="connsiteX7" fmla="*/ 527195 w 1250971"/>
              <a:gd name="connsiteY7" fmla="*/ 992334 h 992334"/>
              <a:gd name="connsiteX8" fmla="*/ 473582 w 1250971"/>
              <a:gd name="connsiteY8" fmla="*/ 983399 h 992334"/>
              <a:gd name="connsiteX9" fmla="*/ 375291 w 1250971"/>
              <a:gd name="connsiteY9" fmla="*/ 953614 h 992334"/>
              <a:gd name="connsiteX10" fmla="*/ 274022 w 1250971"/>
              <a:gd name="connsiteY10" fmla="*/ 900001 h 992334"/>
              <a:gd name="connsiteX11" fmla="*/ 107226 w 1250971"/>
              <a:gd name="connsiteY11" fmla="*/ 795753 h 992334"/>
              <a:gd name="connsiteX12" fmla="*/ 50635 w 1250971"/>
              <a:gd name="connsiteY12" fmla="*/ 748097 h 992334"/>
              <a:gd name="connsiteX13" fmla="*/ 17871 w 1250971"/>
              <a:gd name="connsiteY13" fmla="*/ 706398 h 992334"/>
              <a:gd name="connsiteX14" fmla="*/ 0 w 1250971"/>
              <a:gd name="connsiteY14" fmla="*/ 658742 h 992334"/>
              <a:gd name="connsiteX15" fmla="*/ 2979 w 1250971"/>
              <a:gd name="connsiteY15" fmla="*/ 646828 h 992334"/>
              <a:gd name="connsiteX16" fmla="*/ 17871 w 1250971"/>
              <a:gd name="connsiteY16" fmla="*/ 623000 h 992334"/>
              <a:gd name="connsiteX17" fmla="*/ 62549 w 1250971"/>
              <a:gd name="connsiteY17" fmla="*/ 596194 h 992334"/>
              <a:gd name="connsiteX18" fmla="*/ 154882 w 1250971"/>
              <a:gd name="connsiteY18" fmla="*/ 536624 h 992334"/>
              <a:gd name="connsiteX19" fmla="*/ 211474 w 1250971"/>
              <a:gd name="connsiteY19" fmla="*/ 485989 h 992334"/>
              <a:gd name="connsiteX20" fmla="*/ 262108 w 1250971"/>
              <a:gd name="connsiteY20" fmla="*/ 435355 h 992334"/>
              <a:gd name="connsiteX21" fmla="*/ 318700 w 1250971"/>
              <a:gd name="connsiteY21" fmla="*/ 366849 h 992334"/>
              <a:gd name="connsiteX22" fmla="*/ 369334 w 1250971"/>
              <a:gd name="connsiteY22" fmla="*/ 307279 h 992334"/>
              <a:gd name="connsiteX23" fmla="*/ 411033 w 1250971"/>
              <a:gd name="connsiteY23" fmla="*/ 241752 h 992334"/>
              <a:gd name="connsiteX24" fmla="*/ 455711 w 1250971"/>
              <a:gd name="connsiteY24" fmla="*/ 164311 h 992334"/>
              <a:gd name="connsiteX25" fmla="*/ 512302 w 1250971"/>
              <a:gd name="connsiteY25" fmla="*/ 48149 h 992334"/>
              <a:gd name="connsiteX26" fmla="*/ 527195 w 1250971"/>
              <a:gd name="connsiteY26" fmla="*/ 12407 h 992334"/>
              <a:gd name="connsiteX27" fmla="*/ 527195 w 1250971"/>
              <a:gd name="connsiteY27" fmla="*/ 12407 h 992334"/>
              <a:gd name="connsiteX28" fmla="*/ 551023 w 1250971"/>
              <a:gd name="connsiteY28" fmla="*/ 493 h 992334"/>
              <a:gd name="connsiteX29" fmla="*/ 556980 w 1250971"/>
              <a:gd name="connsiteY29" fmla="*/ 3472 h 992334"/>
              <a:gd name="connsiteX30" fmla="*/ 565915 w 1250971"/>
              <a:gd name="connsiteY30" fmla="*/ 9429 h 992334"/>
              <a:gd name="connsiteX31" fmla="*/ 571872 w 1250971"/>
              <a:gd name="connsiteY31" fmla="*/ 21343 h 992334"/>
              <a:gd name="connsiteX32" fmla="*/ 568894 w 1250971"/>
              <a:gd name="connsiteY32" fmla="*/ 54106 h 992334"/>
              <a:gd name="connsiteX33" fmla="*/ 524216 w 1250971"/>
              <a:gd name="connsiteY33" fmla="*/ 399613 h 992334"/>
              <a:gd name="connsiteX34" fmla="*/ 509324 w 1250971"/>
              <a:gd name="connsiteY34" fmla="*/ 491946 h 992334"/>
              <a:gd name="connsiteX35" fmla="*/ 509324 w 1250971"/>
              <a:gd name="connsiteY35" fmla="*/ 554495 h 992334"/>
              <a:gd name="connsiteX36" fmla="*/ 515281 w 1250971"/>
              <a:gd name="connsiteY36" fmla="*/ 617043 h 992334"/>
              <a:gd name="connsiteX37" fmla="*/ 527195 w 1250971"/>
              <a:gd name="connsiteY37" fmla="*/ 652785 h 992334"/>
              <a:gd name="connsiteX38" fmla="*/ 542087 w 1250971"/>
              <a:gd name="connsiteY38" fmla="*/ 676613 h 992334"/>
              <a:gd name="connsiteX39" fmla="*/ 568894 w 1250971"/>
              <a:gd name="connsiteY39" fmla="*/ 685549 h 992334"/>
              <a:gd name="connsiteX40" fmla="*/ 649313 w 1250971"/>
              <a:gd name="connsiteY40" fmla="*/ 703420 h 992334"/>
              <a:gd name="connsiteX41" fmla="*/ 711862 w 1250971"/>
              <a:gd name="connsiteY41" fmla="*/ 700441 h 992334"/>
              <a:gd name="connsiteX42" fmla="*/ 982906 w 1250971"/>
              <a:gd name="connsiteY42" fmla="*/ 703420 h 992334"/>
              <a:gd name="connsiteX0" fmla="*/ 982906 w 1250971"/>
              <a:gd name="connsiteY0" fmla="*/ 703420 h 992334"/>
              <a:gd name="connsiteX1" fmla="*/ 1250971 w 1250971"/>
              <a:gd name="connsiteY1" fmla="*/ 947657 h 992334"/>
              <a:gd name="connsiteX2" fmla="*/ 1191401 w 1250971"/>
              <a:gd name="connsiteY2" fmla="*/ 950635 h 992334"/>
              <a:gd name="connsiteX3" fmla="*/ 991841 w 1250971"/>
              <a:gd name="connsiteY3" fmla="*/ 965528 h 992334"/>
              <a:gd name="connsiteX4" fmla="*/ 708884 w 1250971"/>
              <a:gd name="connsiteY4" fmla="*/ 983399 h 992334"/>
              <a:gd name="connsiteX5" fmla="*/ 574851 w 1250971"/>
              <a:gd name="connsiteY5" fmla="*/ 989356 h 992334"/>
              <a:gd name="connsiteX6" fmla="*/ 527195 w 1250971"/>
              <a:gd name="connsiteY6" fmla="*/ 992334 h 992334"/>
              <a:gd name="connsiteX7" fmla="*/ 473582 w 1250971"/>
              <a:gd name="connsiteY7" fmla="*/ 983399 h 992334"/>
              <a:gd name="connsiteX8" fmla="*/ 375291 w 1250971"/>
              <a:gd name="connsiteY8" fmla="*/ 953614 h 992334"/>
              <a:gd name="connsiteX9" fmla="*/ 274022 w 1250971"/>
              <a:gd name="connsiteY9" fmla="*/ 900001 h 992334"/>
              <a:gd name="connsiteX10" fmla="*/ 107226 w 1250971"/>
              <a:gd name="connsiteY10" fmla="*/ 795753 h 992334"/>
              <a:gd name="connsiteX11" fmla="*/ 50635 w 1250971"/>
              <a:gd name="connsiteY11" fmla="*/ 748097 h 992334"/>
              <a:gd name="connsiteX12" fmla="*/ 17871 w 1250971"/>
              <a:gd name="connsiteY12" fmla="*/ 706398 h 992334"/>
              <a:gd name="connsiteX13" fmla="*/ 0 w 1250971"/>
              <a:gd name="connsiteY13" fmla="*/ 658742 h 992334"/>
              <a:gd name="connsiteX14" fmla="*/ 2979 w 1250971"/>
              <a:gd name="connsiteY14" fmla="*/ 646828 h 992334"/>
              <a:gd name="connsiteX15" fmla="*/ 17871 w 1250971"/>
              <a:gd name="connsiteY15" fmla="*/ 623000 h 992334"/>
              <a:gd name="connsiteX16" fmla="*/ 62549 w 1250971"/>
              <a:gd name="connsiteY16" fmla="*/ 596194 h 992334"/>
              <a:gd name="connsiteX17" fmla="*/ 154882 w 1250971"/>
              <a:gd name="connsiteY17" fmla="*/ 536624 h 992334"/>
              <a:gd name="connsiteX18" fmla="*/ 211474 w 1250971"/>
              <a:gd name="connsiteY18" fmla="*/ 485989 h 992334"/>
              <a:gd name="connsiteX19" fmla="*/ 262108 w 1250971"/>
              <a:gd name="connsiteY19" fmla="*/ 435355 h 992334"/>
              <a:gd name="connsiteX20" fmla="*/ 318700 w 1250971"/>
              <a:gd name="connsiteY20" fmla="*/ 366849 h 992334"/>
              <a:gd name="connsiteX21" fmla="*/ 369334 w 1250971"/>
              <a:gd name="connsiteY21" fmla="*/ 307279 h 992334"/>
              <a:gd name="connsiteX22" fmla="*/ 411033 w 1250971"/>
              <a:gd name="connsiteY22" fmla="*/ 241752 h 992334"/>
              <a:gd name="connsiteX23" fmla="*/ 455711 w 1250971"/>
              <a:gd name="connsiteY23" fmla="*/ 164311 h 992334"/>
              <a:gd name="connsiteX24" fmla="*/ 512302 w 1250971"/>
              <a:gd name="connsiteY24" fmla="*/ 48149 h 992334"/>
              <a:gd name="connsiteX25" fmla="*/ 527195 w 1250971"/>
              <a:gd name="connsiteY25" fmla="*/ 12407 h 992334"/>
              <a:gd name="connsiteX26" fmla="*/ 527195 w 1250971"/>
              <a:gd name="connsiteY26" fmla="*/ 12407 h 992334"/>
              <a:gd name="connsiteX27" fmla="*/ 551023 w 1250971"/>
              <a:gd name="connsiteY27" fmla="*/ 493 h 992334"/>
              <a:gd name="connsiteX28" fmla="*/ 556980 w 1250971"/>
              <a:gd name="connsiteY28" fmla="*/ 3472 h 992334"/>
              <a:gd name="connsiteX29" fmla="*/ 565915 w 1250971"/>
              <a:gd name="connsiteY29" fmla="*/ 9429 h 992334"/>
              <a:gd name="connsiteX30" fmla="*/ 571872 w 1250971"/>
              <a:gd name="connsiteY30" fmla="*/ 21343 h 992334"/>
              <a:gd name="connsiteX31" fmla="*/ 568894 w 1250971"/>
              <a:gd name="connsiteY31" fmla="*/ 54106 h 992334"/>
              <a:gd name="connsiteX32" fmla="*/ 524216 w 1250971"/>
              <a:gd name="connsiteY32" fmla="*/ 399613 h 992334"/>
              <a:gd name="connsiteX33" fmla="*/ 509324 w 1250971"/>
              <a:gd name="connsiteY33" fmla="*/ 491946 h 992334"/>
              <a:gd name="connsiteX34" fmla="*/ 509324 w 1250971"/>
              <a:gd name="connsiteY34" fmla="*/ 554495 h 992334"/>
              <a:gd name="connsiteX35" fmla="*/ 515281 w 1250971"/>
              <a:gd name="connsiteY35" fmla="*/ 617043 h 992334"/>
              <a:gd name="connsiteX36" fmla="*/ 527195 w 1250971"/>
              <a:gd name="connsiteY36" fmla="*/ 652785 h 992334"/>
              <a:gd name="connsiteX37" fmla="*/ 542087 w 1250971"/>
              <a:gd name="connsiteY37" fmla="*/ 676613 h 992334"/>
              <a:gd name="connsiteX38" fmla="*/ 568894 w 1250971"/>
              <a:gd name="connsiteY38" fmla="*/ 685549 h 992334"/>
              <a:gd name="connsiteX39" fmla="*/ 649313 w 1250971"/>
              <a:gd name="connsiteY39" fmla="*/ 703420 h 992334"/>
              <a:gd name="connsiteX40" fmla="*/ 711862 w 1250971"/>
              <a:gd name="connsiteY40" fmla="*/ 700441 h 992334"/>
              <a:gd name="connsiteX41" fmla="*/ 982906 w 1250971"/>
              <a:gd name="connsiteY41" fmla="*/ 703420 h 992334"/>
              <a:gd name="connsiteX0" fmla="*/ 982906 w 1191401"/>
              <a:gd name="connsiteY0" fmla="*/ 703420 h 992334"/>
              <a:gd name="connsiteX1" fmla="*/ 1191401 w 1191401"/>
              <a:gd name="connsiteY1" fmla="*/ 950635 h 992334"/>
              <a:gd name="connsiteX2" fmla="*/ 991841 w 1191401"/>
              <a:gd name="connsiteY2" fmla="*/ 965528 h 992334"/>
              <a:gd name="connsiteX3" fmla="*/ 708884 w 1191401"/>
              <a:gd name="connsiteY3" fmla="*/ 983399 h 992334"/>
              <a:gd name="connsiteX4" fmla="*/ 574851 w 1191401"/>
              <a:gd name="connsiteY4" fmla="*/ 989356 h 992334"/>
              <a:gd name="connsiteX5" fmla="*/ 527195 w 1191401"/>
              <a:gd name="connsiteY5" fmla="*/ 992334 h 992334"/>
              <a:gd name="connsiteX6" fmla="*/ 473582 w 1191401"/>
              <a:gd name="connsiteY6" fmla="*/ 983399 h 992334"/>
              <a:gd name="connsiteX7" fmla="*/ 375291 w 1191401"/>
              <a:gd name="connsiteY7" fmla="*/ 953614 h 992334"/>
              <a:gd name="connsiteX8" fmla="*/ 274022 w 1191401"/>
              <a:gd name="connsiteY8" fmla="*/ 900001 h 992334"/>
              <a:gd name="connsiteX9" fmla="*/ 107226 w 1191401"/>
              <a:gd name="connsiteY9" fmla="*/ 795753 h 992334"/>
              <a:gd name="connsiteX10" fmla="*/ 50635 w 1191401"/>
              <a:gd name="connsiteY10" fmla="*/ 748097 h 992334"/>
              <a:gd name="connsiteX11" fmla="*/ 17871 w 1191401"/>
              <a:gd name="connsiteY11" fmla="*/ 706398 h 992334"/>
              <a:gd name="connsiteX12" fmla="*/ 0 w 1191401"/>
              <a:gd name="connsiteY12" fmla="*/ 658742 h 992334"/>
              <a:gd name="connsiteX13" fmla="*/ 2979 w 1191401"/>
              <a:gd name="connsiteY13" fmla="*/ 646828 h 992334"/>
              <a:gd name="connsiteX14" fmla="*/ 17871 w 1191401"/>
              <a:gd name="connsiteY14" fmla="*/ 623000 h 992334"/>
              <a:gd name="connsiteX15" fmla="*/ 62549 w 1191401"/>
              <a:gd name="connsiteY15" fmla="*/ 596194 h 992334"/>
              <a:gd name="connsiteX16" fmla="*/ 154882 w 1191401"/>
              <a:gd name="connsiteY16" fmla="*/ 536624 h 992334"/>
              <a:gd name="connsiteX17" fmla="*/ 211474 w 1191401"/>
              <a:gd name="connsiteY17" fmla="*/ 485989 h 992334"/>
              <a:gd name="connsiteX18" fmla="*/ 262108 w 1191401"/>
              <a:gd name="connsiteY18" fmla="*/ 435355 h 992334"/>
              <a:gd name="connsiteX19" fmla="*/ 318700 w 1191401"/>
              <a:gd name="connsiteY19" fmla="*/ 366849 h 992334"/>
              <a:gd name="connsiteX20" fmla="*/ 369334 w 1191401"/>
              <a:gd name="connsiteY20" fmla="*/ 307279 h 992334"/>
              <a:gd name="connsiteX21" fmla="*/ 411033 w 1191401"/>
              <a:gd name="connsiteY21" fmla="*/ 241752 h 992334"/>
              <a:gd name="connsiteX22" fmla="*/ 455711 w 1191401"/>
              <a:gd name="connsiteY22" fmla="*/ 164311 h 992334"/>
              <a:gd name="connsiteX23" fmla="*/ 512302 w 1191401"/>
              <a:gd name="connsiteY23" fmla="*/ 48149 h 992334"/>
              <a:gd name="connsiteX24" fmla="*/ 527195 w 1191401"/>
              <a:gd name="connsiteY24" fmla="*/ 12407 h 992334"/>
              <a:gd name="connsiteX25" fmla="*/ 527195 w 1191401"/>
              <a:gd name="connsiteY25" fmla="*/ 12407 h 992334"/>
              <a:gd name="connsiteX26" fmla="*/ 551023 w 1191401"/>
              <a:gd name="connsiteY26" fmla="*/ 493 h 992334"/>
              <a:gd name="connsiteX27" fmla="*/ 556980 w 1191401"/>
              <a:gd name="connsiteY27" fmla="*/ 3472 h 992334"/>
              <a:gd name="connsiteX28" fmla="*/ 565915 w 1191401"/>
              <a:gd name="connsiteY28" fmla="*/ 9429 h 992334"/>
              <a:gd name="connsiteX29" fmla="*/ 571872 w 1191401"/>
              <a:gd name="connsiteY29" fmla="*/ 21343 h 992334"/>
              <a:gd name="connsiteX30" fmla="*/ 568894 w 1191401"/>
              <a:gd name="connsiteY30" fmla="*/ 54106 h 992334"/>
              <a:gd name="connsiteX31" fmla="*/ 524216 w 1191401"/>
              <a:gd name="connsiteY31" fmla="*/ 399613 h 992334"/>
              <a:gd name="connsiteX32" fmla="*/ 509324 w 1191401"/>
              <a:gd name="connsiteY32" fmla="*/ 491946 h 992334"/>
              <a:gd name="connsiteX33" fmla="*/ 509324 w 1191401"/>
              <a:gd name="connsiteY33" fmla="*/ 554495 h 992334"/>
              <a:gd name="connsiteX34" fmla="*/ 515281 w 1191401"/>
              <a:gd name="connsiteY34" fmla="*/ 617043 h 992334"/>
              <a:gd name="connsiteX35" fmla="*/ 527195 w 1191401"/>
              <a:gd name="connsiteY35" fmla="*/ 652785 h 992334"/>
              <a:gd name="connsiteX36" fmla="*/ 542087 w 1191401"/>
              <a:gd name="connsiteY36" fmla="*/ 676613 h 992334"/>
              <a:gd name="connsiteX37" fmla="*/ 568894 w 1191401"/>
              <a:gd name="connsiteY37" fmla="*/ 685549 h 992334"/>
              <a:gd name="connsiteX38" fmla="*/ 649313 w 1191401"/>
              <a:gd name="connsiteY38" fmla="*/ 703420 h 992334"/>
              <a:gd name="connsiteX39" fmla="*/ 711862 w 1191401"/>
              <a:gd name="connsiteY39" fmla="*/ 700441 h 992334"/>
              <a:gd name="connsiteX40" fmla="*/ 982906 w 1191401"/>
              <a:gd name="connsiteY40" fmla="*/ 703420 h 992334"/>
              <a:gd name="connsiteX0" fmla="*/ 982906 w 991841"/>
              <a:gd name="connsiteY0" fmla="*/ 703420 h 992334"/>
              <a:gd name="connsiteX1" fmla="*/ 991841 w 991841"/>
              <a:gd name="connsiteY1" fmla="*/ 965528 h 992334"/>
              <a:gd name="connsiteX2" fmla="*/ 708884 w 991841"/>
              <a:gd name="connsiteY2" fmla="*/ 983399 h 992334"/>
              <a:gd name="connsiteX3" fmla="*/ 574851 w 991841"/>
              <a:gd name="connsiteY3" fmla="*/ 989356 h 992334"/>
              <a:gd name="connsiteX4" fmla="*/ 527195 w 991841"/>
              <a:gd name="connsiteY4" fmla="*/ 992334 h 992334"/>
              <a:gd name="connsiteX5" fmla="*/ 473582 w 991841"/>
              <a:gd name="connsiteY5" fmla="*/ 983399 h 992334"/>
              <a:gd name="connsiteX6" fmla="*/ 375291 w 991841"/>
              <a:gd name="connsiteY6" fmla="*/ 953614 h 992334"/>
              <a:gd name="connsiteX7" fmla="*/ 274022 w 991841"/>
              <a:gd name="connsiteY7" fmla="*/ 900001 h 992334"/>
              <a:gd name="connsiteX8" fmla="*/ 107226 w 991841"/>
              <a:gd name="connsiteY8" fmla="*/ 795753 h 992334"/>
              <a:gd name="connsiteX9" fmla="*/ 50635 w 991841"/>
              <a:gd name="connsiteY9" fmla="*/ 748097 h 992334"/>
              <a:gd name="connsiteX10" fmla="*/ 17871 w 991841"/>
              <a:gd name="connsiteY10" fmla="*/ 706398 h 992334"/>
              <a:gd name="connsiteX11" fmla="*/ 0 w 991841"/>
              <a:gd name="connsiteY11" fmla="*/ 658742 h 992334"/>
              <a:gd name="connsiteX12" fmla="*/ 2979 w 991841"/>
              <a:gd name="connsiteY12" fmla="*/ 646828 h 992334"/>
              <a:gd name="connsiteX13" fmla="*/ 17871 w 991841"/>
              <a:gd name="connsiteY13" fmla="*/ 623000 h 992334"/>
              <a:gd name="connsiteX14" fmla="*/ 62549 w 991841"/>
              <a:gd name="connsiteY14" fmla="*/ 596194 h 992334"/>
              <a:gd name="connsiteX15" fmla="*/ 154882 w 991841"/>
              <a:gd name="connsiteY15" fmla="*/ 536624 h 992334"/>
              <a:gd name="connsiteX16" fmla="*/ 211474 w 991841"/>
              <a:gd name="connsiteY16" fmla="*/ 485989 h 992334"/>
              <a:gd name="connsiteX17" fmla="*/ 262108 w 991841"/>
              <a:gd name="connsiteY17" fmla="*/ 435355 h 992334"/>
              <a:gd name="connsiteX18" fmla="*/ 318700 w 991841"/>
              <a:gd name="connsiteY18" fmla="*/ 366849 h 992334"/>
              <a:gd name="connsiteX19" fmla="*/ 369334 w 991841"/>
              <a:gd name="connsiteY19" fmla="*/ 307279 h 992334"/>
              <a:gd name="connsiteX20" fmla="*/ 411033 w 991841"/>
              <a:gd name="connsiteY20" fmla="*/ 241752 h 992334"/>
              <a:gd name="connsiteX21" fmla="*/ 455711 w 991841"/>
              <a:gd name="connsiteY21" fmla="*/ 164311 h 992334"/>
              <a:gd name="connsiteX22" fmla="*/ 512302 w 991841"/>
              <a:gd name="connsiteY22" fmla="*/ 48149 h 992334"/>
              <a:gd name="connsiteX23" fmla="*/ 527195 w 991841"/>
              <a:gd name="connsiteY23" fmla="*/ 12407 h 992334"/>
              <a:gd name="connsiteX24" fmla="*/ 527195 w 991841"/>
              <a:gd name="connsiteY24" fmla="*/ 12407 h 992334"/>
              <a:gd name="connsiteX25" fmla="*/ 551023 w 991841"/>
              <a:gd name="connsiteY25" fmla="*/ 493 h 992334"/>
              <a:gd name="connsiteX26" fmla="*/ 556980 w 991841"/>
              <a:gd name="connsiteY26" fmla="*/ 3472 h 992334"/>
              <a:gd name="connsiteX27" fmla="*/ 565915 w 991841"/>
              <a:gd name="connsiteY27" fmla="*/ 9429 h 992334"/>
              <a:gd name="connsiteX28" fmla="*/ 571872 w 991841"/>
              <a:gd name="connsiteY28" fmla="*/ 21343 h 992334"/>
              <a:gd name="connsiteX29" fmla="*/ 568894 w 991841"/>
              <a:gd name="connsiteY29" fmla="*/ 54106 h 992334"/>
              <a:gd name="connsiteX30" fmla="*/ 524216 w 991841"/>
              <a:gd name="connsiteY30" fmla="*/ 399613 h 992334"/>
              <a:gd name="connsiteX31" fmla="*/ 509324 w 991841"/>
              <a:gd name="connsiteY31" fmla="*/ 491946 h 992334"/>
              <a:gd name="connsiteX32" fmla="*/ 509324 w 991841"/>
              <a:gd name="connsiteY32" fmla="*/ 554495 h 992334"/>
              <a:gd name="connsiteX33" fmla="*/ 515281 w 991841"/>
              <a:gd name="connsiteY33" fmla="*/ 617043 h 992334"/>
              <a:gd name="connsiteX34" fmla="*/ 527195 w 991841"/>
              <a:gd name="connsiteY34" fmla="*/ 652785 h 992334"/>
              <a:gd name="connsiteX35" fmla="*/ 542087 w 991841"/>
              <a:gd name="connsiteY35" fmla="*/ 676613 h 992334"/>
              <a:gd name="connsiteX36" fmla="*/ 568894 w 991841"/>
              <a:gd name="connsiteY36" fmla="*/ 685549 h 992334"/>
              <a:gd name="connsiteX37" fmla="*/ 649313 w 991841"/>
              <a:gd name="connsiteY37" fmla="*/ 703420 h 992334"/>
              <a:gd name="connsiteX38" fmla="*/ 711862 w 991841"/>
              <a:gd name="connsiteY38" fmla="*/ 700441 h 992334"/>
              <a:gd name="connsiteX39" fmla="*/ 982906 w 991841"/>
              <a:gd name="connsiteY39" fmla="*/ 703420 h 992334"/>
              <a:gd name="connsiteX0" fmla="*/ 982906 w 982906"/>
              <a:gd name="connsiteY0" fmla="*/ 703420 h 992334"/>
              <a:gd name="connsiteX1" fmla="*/ 708884 w 982906"/>
              <a:gd name="connsiteY1" fmla="*/ 983399 h 992334"/>
              <a:gd name="connsiteX2" fmla="*/ 574851 w 982906"/>
              <a:gd name="connsiteY2" fmla="*/ 989356 h 992334"/>
              <a:gd name="connsiteX3" fmla="*/ 527195 w 982906"/>
              <a:gd name="connsiteY3" fmla="*/ 992334 h 992334"/>
              <a:gd name="connsiteX4" fmla="*/ 473582 w 982906"/>
              <a:gd name="connsiteY4" fmla="*/ 983399 h 992334"/>
              <a:gd name="connsiteX5" fmla="*/ 375291 w 982906"/>
              <a:gd name="connsiteY5" fmla="*/ 953614 h 992334"/>
              <a:gd name="connsiteX6" fmla="*/ 274022 w 982906"/>
              <a:gd name="connsiteY6" fmla="*/ 900001 h 992334"/>
              <a:gd name="connsiteX7" fmla="*/ 107226 w 982906"/>
              <a:gd name="connsiteY7" fmla="*/ 795753 h 992334"/>
              <a:gd name="connsiteX8" fmla="*/ 50635 w 982906"/>
              <a:gd name="connsiteY8" fmla="*/ 748097 h 992334"/>
              <a:gd name="connsiteX9" fmla="*/ 17871 w 982906"/>
              <a:gd name="connsiteY9" fmla="*/ 706398 h 992334"/>
              <a:gd name="connsiteX10" fmla="*/ 0 w 982906"/>
              <a:gd name="connsiteY10" fmla="*/ 658742 h 992334"/>
              <a:gd name="connsiteX11" fmla="*/ 2979 w 982906"/>
              <a:gd name="connsiteY11" fmla="*/ 646828 h 992334"/>
              <a:gd name="connsiteX12" fmla="*/ 17871 w 982906"/>
              <a:gd name="connsiteY12" fmla="*/ 623000 h 992334"/>
              <a:gd name="connsiteX13" fmla="*/ 62549 w 982906"/>
              <a:gd name="connsiteY13" fmla="*/ 596194 h 992334"/>
              <a:gd name="connsiteX14" fmla="*/ 154882 w 982906"/>
              <a:gd name="connsiteY14" fmla="*/ 536624 h 992334"/>
              <a:gd name="connsiteX15" fmla="*/ 211474 w 982906"/>
              <a:gd name="connsiteY15" fmla="*/ 485989 h 992334"/>
              <a:gd name="connsiteX16" fmla="*/ 262108 w 982906"/>
              <a:gd name="connsiteY16" fmla="*/ 435355 h 992334"/>
              <a:gd name="connsiteX17" fmla="*/ 318700 w 982906"/>
              <a:gd name="connsiteY17" fmla="*/ 366849 h 992334"/>
              <a:gd name="connsiteX18" fmla="*/ 369334 w 982906"/>
              <a:gd name="connsiteY18" fmla="*/ 307279 h 992334"/>
              <a:gd name="connsiteX19" fmla="*/ 411033 w 982906"/>
              <a:gd name="connsiteY19" fmla="*/ 241752 h 992334"/>
              <a:gd name="connsiteX20" fmla="*/ 455711 w 982906"/>
              <a:gd name="connsiteY20" fmla="*/ 164311 h 992334"/>
              <a:gd name="connsiteX21" fmla="*/ 512302 w 982906"/>
              <a:gd name="connsiteY21" fmla="*/ 48149 h 992334"/>
              <a:gd name="connsiteX22" fmla="*/ 527195 w 982906"/>
              <a:gd name="connsiteY22" fmla="*/ 12407 h 992334"/>
              <a:gd name="connsiteX23" fmla="*/ 527195 w 982906"/>
              <a:gd name="connsiteY23" fmla="*/ 12407 h 992334"/>
              <a:gd name="connsiteX24" fmla="*/ 551023 w 982906"/>
              <a:gd name="connsiteY24" fmla="*/ 493 h 992334"/>
              <a:gd name="connsiteX25" fmla="*/ 556980 w 982906"/>
              <a:gd name="connsiteY25" fmla="*/ 3472 h 992334"/>
              <a:gd name="connsiteX26" fmla="*/ 565915 w 982906"/>
              <a:gd name="connsiteY26" fmla="*/ 9429 h 992334"/>
              <a:gd name="connsiteX27" fmla="*/ 571872 w 982906"/>
              <a:gd name="connsiteY27" fmla="*/ 21343 h 992334"/>
              <a:gd name="connsiteX28" fmla="*/ 568894 w 982906"/>
              <a:gd name="connsiteY28" fmla="*/ 54106 h 992334"/>
              <a:gd name="connsiteX29" fmla="*/ 524216 w 982906"/>
              <a:gd name="connsiteY29" fmla="*/ 399613 h 992334"/>
              <a:gd name="connsiteX30" fmla="*/ 509324 w 982906"/>
              <a:gd name="connsiteY30" fmla="*/ 491946 h 992334"/>
              <a:gd name="connsiteX31" fmla="*/ 509324 w 982906"/>
              <a:gd name="connsiteY31" fmla="*/ 554495 h 992334"/>
              <a:gd name="connsiteX32" fmla="*/ 515281 w 982906"/>
              <a:gd name="connsiteY32" fmla="*/ 617043 h 992334"/>
              <a:gd name="connsiteX33" fmla="*/ 527195 w 982906"/>
              <a:gd name="connsiteY33" fmla="*/ 652785 h 992334"/>
              <a:gd name="connsiteX34" fmla="*/ 542087 w 982906"/>
              <a:gd name="connsiteY34" fmla="*/ 676613 h 992334"/>
              <a:gd name="connsiteX35" fmla="*/ 568894 w 982906"/>
              <a:gd name="connsiteY35" fmla="*/ 685549 h 992334"/>
              <a:gd name="connsiteX36" fmla="*/ 649313 w 982906"/>
              <a:gd name="connsiteY36" fmla="*/ 703420 h 992334"/>
              <a:gd name="connsiteX37" fmla="*/ 711862 w 982906"/>
              <a:gd name="connsiteY37" fmla="*/ 700441 h 992334"/>
              <a:gd name="connsiteX38" fmla="*/ 982906 w 982906"/>
              <a:gd name="connsiteY38" fmla="*/ 703420 h 992334"/>
              <a:gd name="connsiteX0" fmla="*/ 711862 w 711862"/>
              <a:gd name="connsiteY0" fmla="*/ 700441 h 992334"/>
              <a:gd name="connsiteX1" fmla="*/ 708884 w 711862"/>
              <a:gd name="connsiteY1" fmla="*/ 983399 h 992334"/>
              <a:gd name="connsiteX2" fmla="*/ 574851 w 711862"/>
              <a:gd name="connsiteY2" fmla="*/ 989356 h 992334"/>
              <a:gd name="connsiteX3" fmla="*/ 527195 w 711862"/>
              <a:gd name="connsiteY3" fmla="*/ 992334 h 992334"/>
              <a:gd name="connsiteX4" fmla="*/ 473582 w 711862"/>
              <a:gd name="connsiteY4" fmla="*/ 983399 h 992334"/>
              <a:gd name="connsiteX5" fmla="*/ 375291 w 711862"/>
              <a:gd name="connsiteY5" fmla="*/ 953614 h 992334"/>
              <a:gd name="connsiteX6" fmla="*/ 274022 w 711862"/>
              <a:gd name="connsiteY6" fmla="*/ 900001 h 992334"/>
              <a:gd name="connsiteX7" fmla="*/ 107226 w 711862"/>
              <a:gd name="connsiteY7" fmla="*/ 795753 h 992334"/>
              <a:gd name="connsiteX8" fmla="*/ 50635 w 711862"/>
              <a:gd name="connsiteY8" fmla="*/ 748097 h 992334"/>
              <a:gd name="connsiteX9" fmla="*/ 17871 w 711862"/>
              <a:gd name="connsiteY9" fmla="*/ 706398 h 992334"/>
              <a:gd name="connsiteX10" fmla="*/ 0 w 711862"/>
              <a:gd name="connsiteY10" fmla="*/ 658742 h 992334"/>
              <a:gd name="connsiteX11" fmla="*/ 2979 w 711862"/>
              <a:gd name="connsiteY11" fmla="*/ 646828 h 992334"/>
              <a:gd name="connsiteX12" fmla="*/ 17871 w 711862"/>
              <a:gd name="connsiteY12" fmla="*/ 623000 h 992334"/>
              <a:gd name="connsiteX13" fmla="*/ 62549 w 711862"/>
              <a:gd name="connsiteY13" fmla="*/ 596194 h 992334"/>
              <a:gd name="connsiteX14" fmla="*/ 154882 w 711862"/>
              <a:gd name="connsiteY14" fmla="*/ 536624 h 992334"/>
              <a:gd name="connsiteX15" fmla="*/ 211474 w 711862"/>
              <a:gd name="connsiteY15" fmla="*/ 485989 h 992334"/>
              <a:gd name="connsiteX16" fmla="*/ 262108 w 711862"/>
              <a:gd name="connsiteY16" fmla="*/ 435355 h 992334"/>
              <a:gd name="connsiteX17" fmla="*/ 318700 w 711862"/>
              <a:gd name="connsiteY17" fmla="*/ 366849 h 992334"/>
              <a:gd name="connsiteX18" fmla="*/ 369334 w 711862"/>
              <a:gd name="connsiteY18" fmla="*/ 307279 h 992334"/>
              <a:gd name="connsiteX19" fmla="*/ 411033 w 711862"/>
              <a:gd name="connsiteY19" fmla="*/ 241752 h 992334"/>
              <a:gd name="connsiteX20" fmla="*/ 455711 w 711862"/>
              <a:gd name="connsiteY20" fmla="*/ 164311 h 992334"/>
              <a:gd name="connsiteX21" fmla="*/ 512302 w 711862"/>
              <a:gd name="connsiteY21" fmla="*/ 48149 h 992334"/>
              <a:gd name="connsiteX22" fmla="*/ 527195 w 711862"/>
              <a:gd name="connsiteY22" fmla="*/ 12407 h 992334"/>
              <a:gd name="connsiteX23" fmla="*/ 527195 w 711862"/>
              <a:gd name="connsiteY23" fmla="*/ 12407 h 992334"/>
              <a:gd name="connsiteX24" fmla="*/ 551023 w 711862"/>
              <a:gd name="connsiteY24" fmla="*/ 493 h 992334"/>
              <a:gd name="connsiteX25" fmla="*/ 556980 w 711862"/>
              <a:gd name="connsiteY25" fmla="*/ 3472 h 992334"/>
              <a:gd name="connsiteX26" fmla="*/ 565915 w 711862"/>
              <a:gd name="connsiteY26" fmla="*/ 9429 h 992334"/>
              <a:gd name="connsiteX27" fmla="*/ 571872 w 711862"/>
              <a:gd name="connsiteY27" fmla="*/ 21343 h 992334"/>
              <a:gd name="connsiteX28" fmla="*/ 568894 w 711862"/>
              <a:gd name="connsiteY28" fmla="*/ 54106 h 992334"/>
              <a:gd name="connsiteX29" fmla="*/ 524216 w 711862"/>
              <a:gd name="connsiteY29" fmla="*/ 399613 h 992334"/>
              <a:gd name="connsiteX30" fmla="*/ 509324 w 711862"/>
              <a:gd name="connsiteY30" fmla="*/ 491946 h 992334"/>
              <a:gd name="connsiteX31" fmla="*/ 509324 w 711862"/>
              <a:gd name="connsiteY31" fmla="*/ 554495 h 992334"/>
              <a:gd name="connsiteX32" fmla="*/ 515281 w 711862"/>
              <a:gd name="connsiteY32" fmla="*/ 617043 h 992334"/>
              <a:gd name="connsiteX33" fmla="*/ 527195 w 711862"/>
              <a:gd name="connsiteY33" fmla="*/ 652785 h 992334"/>
              <a:gd name="connsiteX34" fmla="*/ 542087 w 711862"/>
              <a:gd name="connsiteY34" fmla="*/ 676613 h 992334"/>
              <a:gd name="connsiteX35" fmla="*/ 568894 w 711862"/>
              <a:gd name="connsiteY35" fmla="*/ 685549 h 992334"/>
              <a:gd name="connsiteX36" fmla="*/ 649313 w 711862"/>
              <a:gd name="connsiteY36" fmla="*/ 703420 h 992334"/>
              <a:gd name="connsiteX37" fmla="*/ 711862 w 711862"/>
              <a:gd name="connsiteY37" fmla="*/ 700441 h 992334"/>
              <a:gd name="connsiteX0" fmla="*/ 649313 w 708884"/>
              <a:gd name="connsiteY0" fmla="*/ 703420 h 992334"/>
              <a:gd name="connsiteX1" fmla="*/ 708884 w 708884"/>
              <a:gd name="connsiteY1" fmla="*/ 983399 h 992334"/>
              <a:gd name="connsiteX2" fmla="*/ 574851 w 708884"/>
              <a:gd name="connsiteY2" fmla="*/ 989356 h 992334"/>
              <a:gd name="connsiteX3" fmla="*/ 527195 w 708884"/>
              <a:gd name="connsiteY3" fmla="*/ 992334 h 992334"/>
              <a:gd name="connsiteX4" fmla="*/ 473582 w 708884"/>
              <a:gd name="connsiteY4" fmla="*/ 983399 h 992334"/>
              <a:gd name="connsiteX5" fmla="*/ 375291 w 708884"/>
              <a:gd name="connsiteY5" fmla="*/ 953614 h 992334"/>
              <a:gd name="connsiteX6" fmla="*/ 274022 w 708884"/>
              <a:gd name="connsiteY6" fmla="*/ 900001 h 992334"/>
              <a:gd name="connsiteX7" fmla="*/ 107226 w 708884"/>
              <a:gd name="connsiteY7" fmla="*/ 795753 h 992334"/>
              <a:gd name="connsiteX8" fmla="*/ 50635 w 708884"/>
              <a:gd name="connsiteY8" fmla="*/ 748097 h 992334"/>
              <a:gd name="connsiteX9" fmla="*/ 17871 w 708884"/>
              <a:gd name="connsiteY9" fmla="*/ 706398 h 992334"/>
              <a:gd name="connsiteX10" fmla="*/ 0 w 708884"/>
              <a:gd name="connsiteY10" fmla="*/ 658742 h 992334"/>
              <a:gd name="connsiteX11" fmla="*/ 2979 w 708884"/>
              <a:gd name="connsiteY11" fmla="*/ 646828 h 992334"/>
              <a:gd name="connsiteX12" fmla="*/ 17871 w 708884"/>
              <a:gd name="connsiteY12" fmla="*/ 623000 h 992334"/>
              <a:gd name="connsiteX13" fmla="*/ 62549 w 708884"/>
              <a:gd name="connsiteY13" fmla="*/ 596194 h 992334"/>
              <a:gd name="connsiteX14" fmla="*/ 154882 w 708884"/>
              <a:gd name="connsiteY14" fmla="*/ 536624 h 992334"/>
              <a:gd name="connsiteX15" fmla="*/ 211474 w 708884"/>
              <a:gd name="connsiteY15" fmla="*/ 485989 h 992334"/>
              <a:gd name="connsiteX16" fmla="*/ 262108 w 708884"/>
              <a:gd name="connsiteY16" fmla="*/ 435355 h 992334"/>
              <a:gd name="connsiteX17" fmla="*/ 318700 w 708884"/>
              <a:gd name="connsiteY17" fmla="*/ 366849 h 992334"/>
              <a:gd name="connsiteX18" fmla="*/ 369334 w 708884"/>
              <a:gd name="connsiteY18" fmla="*/ 307279 h 992334"/>
              <a:gd name="connsiteX19" fmla="*/ 411033 w 708884"/>
              <a:gd name="connsiteY19" fmla="*/ 241752 h 992334"/>
              <a:gd name="connsiteX20" fmla="*/ 455711 w 708884"/>
              <a:gd name="connsiteY20" fmla="*/ 164311 h 992334"/>
              <a:gd name="connsiteX21" fmla="*/ 512302 w 708884"/>
              <a:gd name="connsiteY21" fmla="*/ 48149 h 992334"/>
              <a:gd name="connsiteX22" fmla="*/ 527195 w 708884"/>
              <a:gd name="connsiteY22" fmla="*/ 12407 h 992334"/>
              <a:gd name="connsiteX23" fmla="*/ 527195 w 708884"/>
              <a:gd name="connsiteY23" fmla="*/ 12407 h 992334"/>
              <a:gd name="connsiteX24" fmla="*/ 551023 w 708884"/>
              <a:gd name="connsiteY24" fmla="*/ 493 h 992334"/>
              <a:gd name="connsiteX25" fmla="*/ 556980 w 708884"/>
              <a:gd name="connsiteY25" fmla="*/ 3472 h 992334"/>
              <a:gd name="connsiteX26" fmla="*/ 565915 w 708884"/>
              <a:gd name="connsiteY26" fmla="*/ 9429 h 992334"/>
              <a:gd name="connsiteX27" fmla="*/ 571872 w 708884"/>
              <a:gd name="connsiteY27" fmla="*/ 21343 h 992334"/>
              <a:gd name="connsiteX28" fmla="*/ 568894 w 708884"/>
              <a:gd name="connsiteY28" fmla="*/ 54106 h 992334"/>
              <a:gd name="connsiteX29" fmla="*/ 524216 w 708884"/>
              <a:gd name="connsiteY29" fmla="*/ 399613 h 992334"/>
              <a:gd name="connsiteX30" fmla="*/ 509324 w 708884"/>
              <a:gd name="connsiteY30" fmla="*/ 491946 h 992334"/>
              <a:gd name="connsiteX31" fmla="*/ 509324 w 708884"/>
              <a:gd name="connsiteY31" fmla="*/ 554495 h 992334"/>
              <a:gd name="connsiteX32" fmla="*/ 515281 w 708884"/>
              <a:gd name="connsiteY32" fmla="*/ 617043 h 992334"/>
              <a:gd name="connsiteX33" fmla="*/ 527195 w 708884"/>
              <a:gd name="connsiteY33" fmla="*/ 652785 h 992334"/>
              <a:gd name="connsiteX34" fmla="*/ 542087 w 708884"/>
              <a:gd name="connsiteY34" fmla="*/ 676613 h 992334"/>
              <a:gd name="connsiteX35" fmla="*/ 568894 w 708884"/>
              <a:gd name="connsiteY35" fmla="*/ 685549 h 992334"/>
              <a:gd name="connsiteX36" fmla="*/ 649313 w 708884"/>
              <a:gd name="connsiteY36" fmla="*/ 703420 h 992334"/>
              <a:gd name="connsiteX0" fmla="*/ 568894 w 708884"/>
              <a:gd name="connsiteY0" fmla="*/ 685549 h 992334"/>
              <a:gd name="connsiteX1" fmla="*/ 708884 w 708884"/>
              <a:gd name="connsiteY1" fmla="*/ 983399 h 992334"/>
              <a:gd name="connsiteX2" fmla="*/ 574851 w 708884"/>
              <a:gd name="connsiteY2" fmla="*/ 989356 h 992334"/>
              <a:gd name="connsiteX3" fmla="*/ 527195 w 708884"/>
              <a:gd name="connsiteY3" fmla="*/ 992334 h 992334"/>
              <a:gd name="connsiteX4" fmla="*/ 473582 w 708884"/>
              <a:gd name="connsiteY4" fmla="*/ 983399 h 992334"/>
              <a:gd name="connsiteX5" fmla="*/ 375291 w 708884"/>
              <a:gd name="connsiteY5" fmla="*/ 953614 h 992334"/>
              <a:gd name="connsiteX6" fmla="*/ 274022 w 708884"/>
              <a:gd name="connsiteY6" fmla="*/ 900001 h 992334"/>
              <a:gd name="connsiteX7" fmla="*/ 107226 w 708884"/>
              <a:gd name="connsiteY7" fmla="*/ 795753 h 992334"/>
              <a:gd name="connsiteX8" fmla="*/ 50635 w 708884"/>
              <a:gd name="connsiteY8" fmla="*/ 748097 h 992334"/>
              <a:gd name="connsiteX9" fmla="*/ 17871 w 708884"/>
              <a:gd name="connsiteY9" fmla="*/ 706398 h 992334"/>
              <a:gd name="connsiteX10" fmla="*/ 0 w 708884"/>
              <a:gd name="connsiteY10" fmla="*/ 658742 h 992334"/>
              <a:gd name="connsiteX11" fmla="*/ 2979 w 708884"/>
              <a:gd name="connsiteY11" fmla="*/ 646828 h 992334"/>
              <a:gd name="connsiteX12" fmla="*/ 17871 w 708884"/>
              <a:gd name="connsiteY12" fmla="*/ 623000 h 992334"/>
              <a:gd name="connsiteX13" fmla="*/ 62549 w 708884"/>
              <a:gd name="connsiteY13" fmla="*/ 596194 h 992334"/>
              <a:gd name="connsiteX14" fmla="*/ 154882 w 708884"/>
              <a:gd name="connsiteY14" fmla="*/ 536624 h 992334"/>
              <a:gd name="connsiteX15" fmla="*/ 211474 w 708884"/>
              <a:gd name="connsiteY15" fmla="*/ 485989 h 992334"/>
              <a:gd name="connsiteX16" fmla="*/ 262108 w 708884"/>
              <a:gd name="connsiteY16" fmla="*/ 435355 h 992334"/>
              <a:gd name="connsiteX17" fmla="*/ 318700 w 708884"/>
              <a:gd name="connsiteY17" fmla="*/ 366849 h 992334"/>
              <a:gd name="connsiteX18" fmla="*/ 369334 w 708884"/>
              <a:gd name="connsiteY18" fmla="*/ 307279 h 992334"/>
              <a:gd name="connsiteX19" fmla="*/ 411033 w 708884"/>
              <a:gd name="connsiteY19" fmla="*/ 241752 h 992334"/>
              <a:gd name="connsiteX20" fmla="*/ 455711 w 708884"/>
              <a:gd name="connsiteY20" fmla="*/ 164311 h 992334"/>
              <a:gd name="connsiteX21" fmla="*/ 512302 w 708884"/>
              <a:gd name="connsiteY21" fmla="*/ 48149 h 992334"/>
              <a:gd name="connsiteX22" fmla="*/ 527195 w 708884"/>
              <a:gd name="connsiteY22" fmla="*/ 12407 h 992334"/>
              <a:gd name="connsiteX23" fmla="*/ 527195 w 708884"/>
              <a:gd name="connsiteY23" fmla="*/ 12407 h 992334"/>
              <a:gd name="connsiteX24" fmla="*/ 551023 w 708884"/>
              <a:gd name="connsiteY24" fmla="*/ 493 h 992334"/>
              <a:gd name="connsiteX25" fmla="*/ 556980 w 708884"/>
              <a:gd name="connsiteY25" fmla="*/ 3472 h 992334"/>
              <a:gd name="connsiteX26" fmla="*/ 565915 w 708884"/>
              <a:gd name="connsiteY26" fmla="*/ 9429 h 992334"/>
              <a:gd name="connsiteX27" fmla="*/ 571872 w 708884"/>
              <a:gd name="connsiteY27" fmla="*/ 21343 h 992334"/>
              <a:gd name="connsiteX28" fmla="*/ 568894 w 708884"/>
              <a:gd name="connsiteY28" fmla="*/ 54106 h 992334"/>
              <a:gd name="connsiteX29" fmla="*/ 524216 w 708884"/>
              <a:gd name="connsiteY29" fmla="*/ 399613 h 992334"/>
              <a:gd name="connsiteX30" fmla="*/ 509324 w 708884"/>
              <a:gd name="connsiteY30" fmla="*/ 491946 h 992334"/>
              <a:gd name="connsiteX31" fmla="*/ 509324 w 708884"/>
              <a:gd name="connsiteY31" fmla="*/ 554495 h 992334"/>
              <a:gd name="connsiteX32" fmla="*/ 515281 w 708884"/>
              <a:gd name="connsiteY32" fmla="*/ 617043 h 992334"/>
              <a:gd name="connsiteX33" fmla="*/ 527195 w 708884"/>
              <a:gd name="connsiteY33" fmla="*/ 652785 h 992334"/>
              <a:gd name="connsiteX34" fmla="*/ 542087 w 708884"/>
              <a:gd name="connsiteY34" fmla="*/ 676613 h 992334"/>
              <a:gd name="connsiteX35" fmla="*/ 568894 w 708884"/>
              <a:gd name="connsiteY35" fmla="*/ 685549 h 992334"/>
              <a:gd name="connsiteX0" fmla="*/ 542087 w 708884"/>
              <a:gd name="connsiteY0" fmla="*/ 676613 h 992334"/>
              <a:gd name="connsiteX1" fmla="*/ 708884 w 708884"/>
              <a:gd name="connsiteY1" fmla="*/ 983399 h 992334"/>
              <a:gd name="connsiteX2" fmla="*/ 574851 w 708884"/>
              <a:gd name="connsiteY2" fmla="*/ 989356 h 992334"/>
              <a:gd name="connsiteX3" fmla="*/ 527195 w 708884"/>
              <a:gd name="connsiteY3" fmla="*/ 992334 h 992334"/>
              <a:gd name="connsiteX4" fmla="*/ 473582 w 708884"/>
              <a:gd name="connsiteY4" fmla="*/ 983399 h 992334"/>
              <a:gd name="connsiteX5" fmla="*/ 375291 w 708884"/>
              <a:gd name="connsiteY5" fmla="*/ 953614 h 992334"/>
              <a:gd name="connsiteX6" fmla="*/ 274022 w 708884"/>
              <a:gd name="connsiteY6" fmla="*/ 900001 h 992334"/>
              <a:gd name="connsiteX7" fmla="*/ 107226 w 708884"/>
              <a:gd name="connsiteY7" fmla="*/ 795753 h 992334"/>
              <a:gd name="connsiteX8" fmla="*/ 50635 w 708884"/>
              <a:gd name="connsiteY8" fmla="*/ 748097 h 992334"/>
              <a:gd name="connsiteX9" fmla="*/ 17871 w 708884"/>
              <a:gd name="connsiteY9" fmla="*/ 706398 h 992334"/>
              <a:gd name="connsiteX10" fmla="*/ 0 w 708884"/>
              <a:gd name="connsiteY10" fmla="*/ 658742 h 992334"/>
              <a:gd name="connsiteX11" fmla="*/ 2979 w 708884"/>
              <a:gd name="connsiteY11" fmla="*/ 646828 h 992334"/>
              <a:gd name="connsiteX12" fmla="*/ 17871 w 708884"/>
              <a:gd name="connsiteY12" fmla="*/ 623000 h 992334"/>
              <a:gd name="connsiteX13" fmla="*/ 62549 w 708884"/>
              <a:gd name="connsiteY13" fmla="*/ 596194 h 992334"/>
              <a:gd name="connsiteX14" fmla="*/ 154882 w 708884"/>
              <a:gd name="connsiteY14" fmla="*/ 536624 h 992334"/>
              <a:gd name="connsiteX15" fmla="*/ 211474 w 708884"/>
              <a:gd name="connsiteY15" fmla="*/ 485989 h 992334"/>
              <a:gd name="connsiteX16" fmla="*/ 262108 w 708884"/>
              <a:gd name="connsiteY16" fmla="*/ 435355 h 992334"/>
              <a:gd name="connsiteX17" fmla="*/ 318700 w 708884"/>
              <a:gd name="connsiteY17" fmla="*/ 366849 h 992334"/>
              <a:gd name="connsiteX18" fmla="*/ 369334 w 708884"/>
              <a:gd name="connsiteY18" fmla="*/ 307279 h 992334"/>
              <a:gd name="connsiteX19" fmla="*/ 411033 w 708884"/>
              <a:gd name="connsiteY19" fmla="*/ 241752 h 992334"/>
              <a:gd name="connsiteX20" fmla="*/ 455711 w 708884"/>
              <a:gd name="connsiteY20" fmla="*/ 164311 h 992334"/>
              <a:gd name="connsiteX21" fmla="*/ 512302 w 708884"/>
              <a:gd name="connsiteY21" fmla="*/ 48149 h 992334"/>
              <a:gd name="connsiteX22" fmla="*/ 527195 w 708884"/>
              <a:gd name="connsiteY22" fmla="*/ 12407 h 992334"/>
              <a:gd name="connsiteX23" fmla="*/ 527195 w 708884"/>
              <a:gd name="connsiteY23" fmla="*/ 12407 h 992334"/>
              <a:gd name="connsiteX24" fmla="*/ 551023 w 708884"/>
              <a:gd name="connsiteY24" fmla="*/ 493 h 992334"/>
              <a:gd name="connsiteX25" fmla="*/ 556980 w 708884"/>
              <a:gd name="connsiteY25" fmla="*/ 3472 h 992334"/>
              <a:gd name="connsiteX26" fmla="*/ 565915 w 708884"/>
              <a:gd name="connsiteY26" fmla="*/ 9429 h 992334"/>
              <a:gd name="connsiteX27" fmla="*/ 571872 w 708884"/>
              <a:gd name="connsiteY27" fmla="*/ 21343 h 992334"/>
              <a:gd name="connsiteX28" fmla="*/ 568894 w 708884"/>
              <a:gd name="connsiteY28" fmla="*/ 54106 h 992334"/>
              <a:gd name="connsiteX29" fmla="*/ 524216 w 708884"/>
              <a:gd name="connsiteY29" fmla="*/ 399613 h 992334"/>
              <a:gd name="connsiteX30" fmla="*/ 509324 w 708884"/>
              <a:gd name="connsiteY30" fmla="*/ 491946 h 992334"/>
              <a:gd name="connsiteX31" fmla="*/ 509324 w 708884"/>
              <a:gd name="connsiteY31" fmla="*/ 554495 h 992334"/>
              <a:gd name="connsiteX32" fmla="*/ 515281 w 708884"/>
              <a:gd name="connsiteY32" fmla="*/ 617043 h 992334"/>
              <a:gd name="connsiteX33" fmla="*/ 527195 w 708884"/>
              <a:gd name="connsiteY33" fmla="*/ 652785 h 992334"/>
              <a:gd name="connsiteX34" fmla="*/ 542087 w 708884"/>
              <a:gd name="connsiteY34" fmla="*/ 676613 h 992334"/>
              <a:gd name="connsiteX0" fmla="*/ 542087 w 574851"/>
              <a:gd name="connsiteY0" fmla="*/ 676613 h 992334"/>
              <a:gd name="connsiteX1" fmla="*/ 574851 w 574851"/>
              <a:gd name="connsiteY1" fmla="*/ 989356 h 992334"/>
              <a:gd name="connsiteX2" fmla="*/ 527195 w 574851"/>
              <a:gd name="connsiteY2" fmla="*/ 992334 h 992334"/>
              <a:gd name="connsiteX3" fmla="*/ 473582 w 574851"/>
              <a:gd name="connsiteY3" fmla="*/ 983399 h 992334"/>
              <a:gd name="connsiteX4" fmla="*/ 375291 w 574851"/>
              <a:gd name="connsiteY4" fmla="*/ 953614 h 992334"/>
              <a:gd name="connsiteX5" fmla="*/ 274022 w 574851"/>
              <a:gd name="connsiteY5" fmla="*/ 900001 h 992334"/>
              <a:gd name="connsiteX6" fmla="*/ 107226 w 574851"/>
              <a:gd name="connsiteY6" fmla="*/ 795753 h 992334"/>
              <a:gd name="connsiteX7" fmla="*/ 50635 w 574851"/>
              <a:gd name="connsiteY7" fmla="*/ 748097 h 992334"/>
              <a:gd name="connsiteX8" fmla="*/ 17871 w 574851"/>
              <a:gd name="connsiteY8" fmla="*/ 706398 h 992334"/>
              <a:gd name="connsiteX9" fmla="*/ 0 w 574851"/>
              <a:gd name="connsiteY9" fmla="*/ 658742 h 992334"/>
              <a:gd name="connsiteX10" fmla="*/ 2979 w 574851"/>
              <a:gd name="connsiteY10" fmla="*/ 646828 h 992334"/>
              <a:gd name="connsiteX11" fmla="*/ 17871 w 574851"/>
              <a:gd name="connsiteY11" fmla="*/ 623000 h 992334"/>
              <a:gd name="connsiteX12" fmla="*/ 62549 w 574851"/>
              <a:gd name="connsiteY12" fmla="*/ 596194 h 992334"/>
              <a:gd name="connsiteX13" fmla="*/ 154882 w 574851"/>
              <a:gd name="connsiteY13" fmla="*/ 536624 h 992334"/>
              <a:gd name="connsiteX14" fmla="*/ 211474 w 574851"/>
              <a:gd name="connsiteY14" fmla="*/ 485989 h 992334"/>
              <a:gd name="connsiteX15" fmla="*/ 262108 w 574851"/>
              <a:gd name="connsiteY15" fmla="*/ 435355 h 992334"/>
              <a:gd name="connsiteX16" fmla="*/ 318700 w 574851"/>
              <a:gd name="connsiteY16" fmla="*/ 366849 h 992334"/>
              <a:gd name="connsiteX17" fmla="*/ 369334 w 574851"/>
              <a:gd name="connsiteY17" fmla="*/ 307279 h 992334"/>
              <a:gd name="connsiteX18" fmla="*/ 411033 w 574851"/>
              <a:gd name="connsiteY18" fmla="*/ 241752 h 992334"/>
              <a:gd name="connsiteX19" fmla="*/ 455711 w 574851"/>
              <a:gd name="connsiteY19" fmla="*/ 164311 h 992334"/>
              <a:gd name="connsiteX20" fmla="*/ 512302 w 574851"/>
              <a:gd name="connsiteY20" fmla="*/ 48149 h 992334"/>
              <a:gd name="connsiteX21" fmla="*/ 527195 w 574851"/>
              <a:gd name="connsiteY21" fmla="*/ 12407 h 992334"/>
              <a:gd name="connsiteX22" fmla="*/ 527195 w 574851"/>
              <a:gd name="connsiteY22" fmla="*/ 12407 h 992334"/>
              <a:gd name="connsiteX23" fmla="*/ 551023 w 574851"/>
              <a:gd name="connsiteY23" fmla="*/ 493 h 992334"/>
              <a:gd name="connsiteX24" fmla="*/ 556980 w 574851"/>
              <a:gd name="connsiteY24" fmla="*/ 3472 h 992334"/>
              <a:gd name="connsiteX25" fmla="*/ 565915 w 574851"/>
              <a:gd name="connsiteY25" fmla="*/ 9429 h 992334"/>
              <a:gd name="connsiteX26" fmla="*/ 571872 w 574851"/>
              <a:gd name="connsiteY26" fmla="*/ 21343 h 992334"/>
              <a:gd name="connsiteX27" fmla="*/ 568894 w 574851"/>
              <a:gd name="connsiteY27" fmla="*/ 54106 h 992334"/>
              <a:gd name="connsiteX28" fmla="*/ 524216 w 574851"/>
              <a:gd name="connsiteY28" fmla="*/ 399613 h 992334"/>
              <a:gd name="connsiteX29" fmla="*/ 509324 w 574851"/>
              <a:gd name="connsiteY29" fmla="*/ 491946 h 992334"/>
              <a:gd name="connsiteX30" fmla="*/ 509324 w 574851"/>
              <a:gd name="connsiteY30" fmla="*/ 554495 h 992334"/>
              <a:gd name="connsiteX31" fmla="*/ 515281 w 574851"/>
              <a:gd name="connsiteY31" fmla="*/ 617043 h 992334"/>
              <a:gd name="connsiteX32" fmla="*/ 527195 w 574851"/>
              <a:gd name="connsiteY32" fmla="*/ 652785 h 992334"/>
              <a:gd name="connsiteX33" fmla="*/ 542087 w 574851"/>
              <a:gd name="connsiteY33" fmla="*/ 676613 h 992334"/>
              <a:gd name="connsiteX0" fmla="*/ 542087 w 571872"/>
              <a:gd name="connsiteY0" fmla="*/ 676613 h 992334"/>
              <a:gd name="connsiteX1" fmla="*/ 527195 w 571872"/>
              <a:gd name="connsiteY1" fmla="*/ 992334 h 992334"/>
              <a:gd name="connsiteX2" fmla="*/ 473582 w 571872"/>
              <a:gd name="connsiteY2" fmla="*/ 983399 h 992334"/>
              <a:gd name="connsiteX3" fmla="*/ 375291 w 571872"/>
              <a:gd name="connsiteY3" fmla="*/ 953614 h 992334"/>
              <a:gd name="connsiteX4" fmla="*/ 274022 w 571872"/>
              <a:gd name="connsiteY4" fmla="*/ 900001 h 992334"/>
              <a:gd name="connsiteX5" fmla="*/ 107226 w 571872"/>
              <a:gd name="connsiteY5" fmla="*/ 795753 h 992334"/>
              <a:gd name="connsiteX6" fmla="*/ 50635 w 571872"/>
              <a:gd name="connsiteY6" fmla="*/ 748097 h 992334"/>
              <a:gd name="connsiteX7" fmla="*/ 17871 w 571872"/>
              <a:gd name="connsiteY7" fmla="*/ 706398 h 992334"/>
              <a:gd name="connsiteX8" fmla="*/ 0 w 571872"/>
              <a:gd name="connsiteY8" fmla="*/ 658742 h 992334"/>
              <a:gd name="connsiteX9" fmla="*/ 2979 w 571872"/>
              <a:gd name="connsiteY9" fmla="*/ 646828 h 992334"/>
              <a:gd name="connsiteX10" fmla="*/ 17871 w 571872"/>
              <a:gd name="connsiteY10" fmla="*/ 623000 h 992334"/>
              <a:gd name="connsiteX11" fmla="*/ 62549 w 571872"/>
              <a:gd name="connsiteY11" fmla="*/ 596194 h 992334"/>
              <a:gd name="connsiteX12" fmla="*/ 154882 w 571872"/>
              <a:gd name="connsiteY12" fmla="*/ 536624 h 992334"/>
              <a:gd name="connsiteX13" fmla="*/ 211474 w 571872"/>
              <a:gd name="connsiteY13" fmla="*/ 485989 h 992334"/>
              <a:gd name="connsiteX14" fmla="*/ 262108 w 571872"/>
              <a:gd name="connsiteY14" fmla="*/ 435355 h 992334"/>
              <a:gd name="connsiteX15" fmla="*/ 318700 w 571872"/>
              <a:gd name="connsiteY15" fmla="*/ 366849 h 992334"/>
              <a:gd name="connsiteX16" fmla="*/ 369334 w 571872"/>
              <a:gd name="connsiteY16" fmla="*/ 307279 h 992334"/>
              <a:gd name="connsiteX17" fmla="*/ 411033 w 571872"/>
              <a:gd name="connsiteY17" fmla="*/ 241752 h 992334"/>
              <a:gd name="connsiteX18" fmla="*/ 455711 w 571872"/>
              <a:gd name="connsiteY18" fmla="*/ 164311 h 992334"/>
              <a:gd name="connsiteX19" fmla="*/ 512302 w 571872"/>
              <a:gd name="connsiteY19" fmla="*/ 48149 h 992334"/>
              <a:gd name="connsiteX20" fmla="*/ 527195 w 571872"/>
              <a:gd name="connsiteY20" fmla="*/ 12407 h 992334"/>
              <a:gd name="connsiteX21" fmla="*/ 527195 w 571872"/>
              <a:gd name="connsiteY21" fmla="*/ 12407 h 992334"/>
              <a:gd name="connsiteX22" fmla="*/ 551023 w 571872"/>
              <a:gd name="connsiteY22" fmla="*/ 493 h 992334"/>
              <a:gd name="connsiteX23" fmla="*/ 556980 w 571872"/>
              <a:gd name="connsiteY23" fmla="*/ 3472 h 992334"/>
              <a:gd name="connsiteX24" fmla="*/ 565915 w 571872"/>
              <a:gd name="connsiteY24" fmla="*/ 9429 h 992334"/>
              <a:gd name="connsiteX25" fmla="*/ 571872 w 571872"/>
              <a:gd name="connsiteY25" fmla="*/ 21343 h 992334"/>
              <a:gd name="connsiteX26" fmla="*/ 568894 w 571872"/>
              <a:gd name="connsiteY26" fmla="*/ 54106 h 992334"/>
              <a:gd name="connsiteX27" fmla="*/ 524216 w 571872"/>
              <a:gd name="connsiteY27" fmla="*/ 399613 h 992334"/>
              <a:gd name="connsiteX28" fmla="*/ 509324 w 571872"/>
              <a:gd name="connsiteY28" fmla="*/ 491946 h 992334"/>
              <a:gd name="connsiteX29" fmla="*/ 509324 w 571872"/>
              <a:gd name="connsiteY29" fmla="*/ 554495 h 992334"/>
              <a:gd name="connsiteX30" fmla="*/ 515281 w 571872"/>
              <a:gd name="connsiteY30" fmla="*/ 617043 h 992334"/>
              <a:gd name="connsiteX31" fmla="*/ 527195 w 571872"/>
              <a:gd name="connsiteY31" fmla="*/ 652785 h 992334"/>
              <a:gd name="connsiteX32" fmla="*/ 542087 w 571872"/>
              <a:gd name="connsiteY32" fmla="*/ 676613 h 992334"/>
              <a:gd name="connsiteX0" fmla="*/ 542087 w 571872"/>
              <a:gd name="connsiteY0" fmla="*/ 676613 h 983399"/>
              <a:gd name="connsiteX1" fmla="*/ 473582 w 571872"/>
              <a:gd name="connsiteY1" fmla="*/ 983399 h 983399"/>
              <a:gd name="connsiteX2" fmla="*/ 375291 w 571872"/>
              <a:gd name="connsiteY2" fmla="*/ 953614 h 983399"/>
              <a:gd name="connsiteX3" fmla="*/ 274022 w 571872"/>
              <a:gd name="connsiteY3" fmla="*/ 900001 h 983399"/>
              <a:gd name="connsiteX4" fmla="*/ 107226 w 571872"/>
              <a:gd name="connsiteY4" fmla="*/ 795753 h 983399"/>
              <a:gd name="connsiteX5" fmla="*/ 50635 w 571872"/>
              <a:gd name="connsiteY5" fmla="*/ 748097 h 983399"/>
              <a:gd name="connsiteX6" fmla="*/ 17871 w 571872"/>
              <a:gd name="connsiteY6" fmla="*/ 706398 h 983399"/>
              <a:gd name="connsiteX7" fmla="*/ 0 w 571872"/>
              <a:gd name="connsiteY7" fmla="*/ 658742 h 983399"/>
              <a:gd name="connsiteX8" fmla="*/ 2979 w 571872"/>
              <a:gd name="connsiteY8" fmla="*/ 646828 h 983399"/>
              <a:gd name="connsiteX9" fmla="*/ 17871 w 571872"/>
              <a:gd name="connsiteY9" fmla="*/ 623000 h 983399"/>
              <a:gd name="connsiteX10" fmla="*/ 62549 w 571872"/>
              <a:gd name="connsiteY10" fmla="*/ 596194 h 983399"/>
              <a:gd name="connsiteX11" fmla="*/ 154882 w 571872"/>
              <a:gd name="connsiteY11" fmla="*/ 536624 h 983399"/>
              <a:gd name="connsiteX12" fmla="*/ 211474 w 571872"/>
              <a:gd name="connsiteY12" fmla="*/ 485989 h 983399"/>
              <a:gd name="connsiteX13" fmla="*/ 262108 w 571872"/>
              <a:gd name="connsiteY13" fmla="*/ 435355 h 983399"/>
              <a:gd name="connsiteX14" fmla="*/ 318700 w 571872"/>
              <a:gd name="connsiteY14" fmla="*/ 366849 h 983399"/>
              <a:gd name="connsiteX15" fmla="*/ 369334 w 571872"/>
              <a:gd name="connsiteY15" fmla="*/ 307279 h 983399"/>
              <a:gd name="connsiteX16" fmla="*/ 411033 w 571872"/>
              <a:gd name="connsiteY16" fmla="*/ 241752 h 983399"/>
              <a:gd name="connsiteX17" fmla="*/ 455711 w 571872"/>
              <a:gd name="connsiteY17" fmla="*/ 164311 h 983399"/>
              <a:gd name="connsiteX18" fmla="*/ 512302 w 571872"/>
              <a:gd name="connsiteY18" fmla="*/ 48149 h 983399"/>
              <a:gd name="connsiteX19" fmla="*/ 527195 w 571872"/>
              <a:gd name="connsiteY19" fmla="*/ 12407 h 983399"/>
              <a:gd name="connsiteX20" fmla="*/ 527195 w 571872"/>
              <a:gd name="connsiteY20" fmla="*/ 12407 h 983399"/>
              <a:gd name="connsiteX21" fmla="*/ 551023 w 571872"/>
              <a:gd name="connsiteY21" fmla="*/ 493 h 983399"/>
              <a:gd name="connsiteX22" fmla="*/ 556980 w 571872"/>
              <a:gd name="connsiteY22" fmla="*/ 3472 h 983399"/>
              <a:gd name="connsiteX23" fmla="*/ 565915 w 571872"/>
              <a:gd name="connsiteY23" fmla="*/ 9429 h 983399"/>
              <a:gd name="connsiteX24" fmla="*/ 571872 w 571872"/>
              <a:gd name="connsiteY24" fmla="*/ 21343 h 983399"/>
              <a:gd name="connsiteX25" fmla="*/ 568894 w 571872"/>
              <a:gd name="connsiteY25" fmla="*/ 54106 h 983399"/>
              <a:gd name="connsiteX26" fmla="*/ 524216 w 571872"/>
              <a:gd name="connsiteY26" fmla="*/ 399613 h 983399"/>
              <a:gd name="connsiteX27" fmla="*/ 509324 w 571872"/>
              <a:gd name="connsiteY27" fmla="*/ 491946 h 983399"/>
              <a:gd name="connsiteX28" fmla="*/ 509324 w 571872"/>
              <a:gd name="connsiteY28" fmla="*/ 554495 h 983399"/>
              <a:gd name="connsiteX29" fmla="*/ 515281 w 571872"/>
              <a:gd name="connsiteY29" fmla="*/ 617043 h 983399"/>
              <a:gd name="connsiteX30" fmla="*/ 527195 w 571872"/>
              <a:gd name="connsiteY30" fmla="*/ 652785 h 983399"/>
              <a:gd name="connsiteX31" fmla="*/ 542087 w 571872"/>
              <a:gd name="connsiteY31" fmla="*/ 676613 h 983399"/>
              <a:gd name="connsiteX0" fmla="*/ 542087 w 571872"/>
              <a:gd name="connsiteY0" fmla="*/ 676613 h 953614"/>
              <a:gd name="connsiteX1" fmla="*/ 375291 w 571872"/>
              <a:gd name="connsiteY1" fmla="*/ 953614 h 953614"/>
              <a:gd name="connsiteX2" fmla="*/ 274022 w 571872"/>
              <a:gd name="connsiteY2" fmla="*/ 900001 h 953614"/>
              <a:gd name="connsiteX3" fmla="*/ 107226 w 571872"/>
              <a:gd name="connsiteY3" fmla="*/ 795753 h 953614"/>
              <a:gd name="connsiteX4" fmla="*/ 50635 w 571872"/>
              <a:gd name="connsiteY4" fmla="*/ 748097 h 953614"/>
              <a:gd name="connsiteX5" fmla="*/ 17871 w 571872"/>
              <a:gd name="connsiteY5" fmla="*/ 706398 h 953614"/>
              <a:gd name="connsiteX6" fmla="*/ 0 w 571872"/>
              <a:gd name="connsiteY6" fmla="*/ 658742 h 953614"/>
              <a:gd name="connsiteX7" fmla="*/ 2979 w 571872"/>
              <a:gd name="connsiteY7" fmla="*/ 646828 h 953614"/>
              <a:gd name="connsiteX8" fmla="*/ 17871 w 571872"/>
              <a:gd name="connsiteY8" fmla="*/ 623000 h 953614"/>
              <a:gd name="connsiteX9" fmla="*/ 62549 w 571872"/>
              <a:gd name="connsiteY9" fmla="*/ 596194 h 953614"/>
              <a:gd name="connsiteX10" fmla="*/ 154882 w 571872"/>
              <a:gd name="connsiteY10" fmla="*/ 536624 h 953614"/>
              <a:gd name="connsiteX11" fmla="*/ 211474 w 571872"/>
              <a:gd name="connsiteY11" fmla="*/ 485989 h 953614"/>
              <a:gd name="connsiteX12" fmla="*/ 262108 w 571872"/>
              <a:gd name="connsiteY12" fmla="*/ 435355 h 953614"/>
              <a:gd name="connsiteX13" fmla="*/ 318700 w 571872"/>
              <a:gd name="connsiteY13" fmla="*/ 366849 h 953614"/>
              <a:gd name="connsiteX14" fmla="*/ 369334 w 571872"/>
              <a:gd name="connsiteY14" fmla="*/ 307279 h 953614"/>
              <a:gd name="connsiteX15" fmla="*/ 411033 w 571872"/>
              <a:gd name="connsiteY15" fmla="*/ 241752 h 953614"/>
              <a:gd name="connsiteX16" fmla="*/ 455711 w 571872"/>
              <a:gd name="connsiteY16" fmla="*/ 164311 h 953614"/>
              <a:gd name="connsiteX17" fmla="*/ 512302 w 571872"/>
              <a:gd name="connsiteY17" fmla="*/ 48149 h 953614"/>
              <a:gd name="connsiteX18" fmla="*/ 527195 w 571872"/>
              <a:gd name="connsiteY18" fmla="*/ 12407 h 953614"/>
              <a:gd name="connsiteX19" fmla="*/ 527195 w 571872"/>
              <a:gd name="connsiteY19" fmla="*/ 12407 h 953614"/>
              <a:gd name="connsiteX20" fmla="*/ 551023 w 571872"/>
              <a:gd name="connsiteY20" fmla="*/ 493 h 953614"/>
              <a:gd name="connsiteX21" fmla="*/ 556980 w 571872"/>
              <a:gd name="connsiteY21" fmla="*/ 3472 h 953614"/>
              <a:gd name="connsiteX22" fmla="*/ 565915 w 571872"/>
              <a:gd name="connsiteY22" fmla="*/ 9429 h 953614"/>
              <a:gd name="connsiteX23" fmla="*/ 571872 w 571872"/>
              <a:gd name="connsiteY23" fmla="*/ 21343 h 953614"/>
              <a:gd name="connsiteX24" fmla="*/ 568894 w 571872"/>
              <a:gd name="connsiteY24" fmla="*/ 54106 h 953614"/>
              <a:gd name="connsiteX25" fmla="*/ 524216 w 571872"/>
              <a:gd name="connsiteY25" fmla="*/ 399613 h 953614"/>
              <a:gd name="connsiteX26" fmla="*/ 509324 w 571872"/>
              <a:gd name="connsiteY26" fmla="*/ 491946 h 953614"/>
              <a:gd name="connsiteX27" fmla="*/ 509324 w 571872"/>
              <a:gd name="connsiteY27" fmla="*/ 554495 h 953614"/>
              <a:gd name="connsiteX28" fmla="*/ 515281 w 571872"/>
              <a:gd name="connsiteY28" fmla="*/ 617043 h 953614"/>
              <a:gd name="connsiteX29" fmla="*/ 527195 w 571872"/>
              <a:gd name="connsiteY29" fmla="*/ 652785 h 953614"/>
              <a:gd name="connsiteX30" fmla="*/ 542087 w 571872"/>
              <a:gd name="connsiteY30" fmla="*/ 676613 h 953614"/>
              <a:gd name="connsiteX0" fmla="*/ 542087 w 571872"/>
              <a:gd name="connsiteY0" fmla="*/ 676613 h 900001"/>
              <a:gd name="connsiteX1" fmla="*/ 274022 w 571872"/>
              <a:gd name="connsiteY1" fmla="*/ 900001 h 900001"/>
              <a:gd name="connsiteX2" fmla="*/ 107226 w 571872"/>
              <a:gd name="connsiteY2" fmla="*/ 795753 h 900001"/>
              <a:gd name="connsiteX3" fmla="*/ 50635 w 571872"/>
              <a:gd name="connsiteY3" fmla="*/ 748097 h 900001"/>
              <a:gd name="connsiteX4" fmla="*/ 17871 w 571872"/>
              <a:gd name="connsiteY4" fmla="*/ 706398 h 900001"/>
              <a:gd name="connsiteX5" fmla="*/ 0 w 571872"/>
              <a:gd name="connsiteY5" fmla="*/ 658742 h 900001"/>
              <a:gd name="connsiteX6" fmla="*/ 2979 w 571872"/>
              <a:gd name="connsiteY6" fmla="*/ 646828 h 900001"/>
              <a:gd name="connsiteX7" fmla="*/ 17871 w 571872"/>
              <a:gd name="connsiteY7" fmla="*/ 623000 h 900001"/>
              <a:gd name="connsiteX8" fmla="*/ 62549 w 571872"/>
              <a:gd name="connsiteY8" fmla="*/ 596194 h 900001"/>
              <a:gd name="connsiteX9" fmla="*/ 154882 w 571872"/>
              <a:gd name="connsiteY9" fmla="*/ 536624 h 900001"/>
              <a:gd name="connsiteX10" fmla="*/ 211474 w 571872"/>
              <a:gd name="connsiteY10" fmla="*/ 485989 h 900001"/>
              <a:gd name="connsiteX11" fmla="*/ 262108 w 571872"/>
              <a:gd name="connsiteY11" fmla="*/ 435355 h 900001"/>
              <a:gd name="connsiteX12" fmla="*/ 318700 w 571872"/>
              <a:gd name="connsiteY12" fmla="*/ 366849 h 900001"/>
              <a:gd name="connsiteX13" fmla="*/ 369334 w 571872"/>
              <a:gd name="connsiteY13" fmla="*/ 307279 h 900001"/>
              <a:gd name="connsiteX14" fmla="*/ 411033 w 571872"/>
              <a:gd name="connsiteY14" fmla="*/ 241752 h 900001"/>
              <a:gd name="connsiteX15" fmla="*/ 455711 w 571872"/>
              <a:gd name="connsiteY15" fmla="*/ 164311 h 900001"/>
              <a:gd name="connsiteX16" fmla="*/ 512302 w 571872"/>
              <a:gd name="connsiteY16" fmla="*/ 48149 h 900001"/>
              <a:gd name="connsiteX17" fmla="*/ 527195 w 571872"/>
              <a:gd name="connsiteY17" fmla="*/ 12407 h 900001"/>
              <a:gd name="connsiteX18" fmla="*/ 527195 w 571872"/>
              <a:gd name="connsiteY18" fmla="*/ 12407 h 900001"/>
              <a:gd name="connsiteX19" fmla="*/ 551023 w 571872"/>
              <a:gd name="connsiteY19" fmla="*/ 493 h 900001"/>
              <a:gd name="connsiteX20" fmla="*/ 556980 w 571872"/>
              <a:gd name="connsiteY20" fmla="*/ 3472 h 900001"/>
              <a:gd name="connsiteX21" fmla="*/ 565915 w 571872"/>
              <a:gd name="connsiteY21" fmla="*/ 9429 h 900001"/>
              <a:gd name="connsiteX22" fmla="*/ 571872 w 571872"/>
              <a:gd name="connsiteY22" fmla="*/ 21343 h 900001"/>
              <a:gd name="connsiteX23" fmla="*/ 568894 w 571872"/>
              <a:gd name="connsiteY23" fmla="*/ 54106 h 900001"/>
              <a:gd name="connsiteX24" fmla="*/ 524216 w 571872"/>
              <a:gd name="connsiteY24" fmla="*/ 399613 h 900001"/>
              <a:gd name="connsiteX25" fmla="*/ 509324 w 571872"/>
              <a:gd name="connsiteY25" fmla="*/ 491946 h 900001"/>
              <a:gd name="connsiteX26" fmla="*/ 509324 w 571872"/>
              <a:gd name="connsiteY26" fmla="*/ 554495 h 900001"/>
              <a:gd name="connsiteX27" fmla="*/ 515281 w 571872"/>
              <a:gd name="connsiteY27" fmla="*/ 617043 h 900001"/>
              <a:gd name="connsiteX28" fmla="*/ 527195 w 571872"/>
              <a:gd name="connsiteY28" fmla="*/ 652785 h 900001"/>
              <a:gd name="connsiteX29" fmla="*/ 542087 w 571872"/>
              <a:gd name="connsiteY29" fmla="*/ 676613 h 900001"/>
              <a:gd name="connsiteX0" fmla="*/ 542087 w 571872"/>
              <a:gd name="connsiteY0" fmla="*/ 676613 h 795753"/>
              <a:gd name="connsiteX1" fmla="*/ 107226 w 571872"/>
              <a:gd name="connsiteY1" fmla="*/ 795753 h 795753"/>
              <a:gd name="connsiteX2" fmla="*/ 50635 w 571872"/>
              <a:gd name="connsiteY2" fmla="*/ 748097 h 795753"/>
              <a:gd name="connsiteX3" fmla="*/ 17871 w 571872"/>
              <a:gd name="connsiteY3" fmla="*/ 706398 h 795753"/>
              <a:gd name="connsiteX4" fmla="*/ 0 w 571872"/>
              <a:gd name="connsiteY4" fmla="*/ 658742 h 795753"/>
              <a:gd name="connsiteX5" fmla="*/ 2979 w 571872"/>
              <a:gd name="connsiteY5" fmla="*/ 646828 h 795753"/>
              <a:gd name="connsiteX6" fmla="*/ 17871 w 571872"/>
              <a:gd name="connsiteY6" fmla="*/ 623000 h 795753"/>
              <a:gd name="connsiteX7" fmla="*/ 62549 w 571872"/>
              <a:gd name="connsiteY7" fmla="*/ 596194 h 795753"/>
              <a:gd name="connsiteX8" fmla="*/ 154882 w 571872"/>
              <a:gd name="connsiteY8" fmla="*/ 536624 h 795753"/>
              <a:gd name="connsiteX9" fmla="*/ 211474 w 571872"/>
              <a:gd name="connsiteY9" fmla="*/ 485989 h 795753"/>
              <a:gd name="connsiteX10" fmla="*/ 262108 w 571872"/>
              <a:gd name="connsiteY10" fmla="*/ 435355 h 795753"/>
              <a:gd name="connsiteX11" fmla="*/ 318700 w 571872"/>
              <a:gd name="connsiteY11" fmla="*/ 366849 h 795753"/>
              <a:gd name="connsiteX12" fmla="*/ 369334 w 571872"/>
              <a:gd name="connsiteY12" fmla="*/ 307279 h 795753"/>
              <a:gd name="connsiteX13" fmla="*/ 411033 w 571872"/>
              <a:gd name="connsiteY13" fmla="*/ 241752 h 795753"/>
              <a:gd name="connsiteX14" fmla="*/ 455711 w 571872"/>
              <a:gd name="connsiteY14" fmla="*/ 164311 h 795753"/>
              <a:gd name="connsiteX15" fmla="*/ 512302 w 571872"/>
              <a:gd name="connsiteY15" fmla="*/ 48149 h 795753"/>
              <a:gd name="connsiteX16" fmla="*/ 527195 w 571872"/>
              <a:gd name="connsiteY16" fmla="*/ 12407 h 795753"/>
              <a:gd name="connsiteX17" fmla="*/ 527195 w 571872"/>
              <a:gd name="connsiteY17" fmla="*/ 12407 h 795753"/>
              <a:gd name="connsiteX18" fmla="*/ 551023 w 571872"/>
              <a:gd name="connsiteY18" fmla="*/ 493 h 795753"/>
              <a:gd name="connsiteX19" fmla="*/ 556980 w 571872"/>
              <a:gd name="connsiteY19" fmla="*/ 3472 h 795753"/>
              <a:gd name="connsiteX20" fmla="*/ 565915 w 571872"/>
              <a:gd name="connsiteY20" fmla="*/ 9429 h 795753"/>
              <a:gd name="connsiteX21" fmla="*/ 571872 w 571872"/>
              <a:gd name="connsiteY21" fmla="*/ 21343 h 795753"/>
              <a:gd name="connsiteX22" fmla="*/ 568894 w 571872"/>
              <a:gd name="connsiteY22" fmla="*/ 54106 h 795753"/>
              <a:gd name="connsiteX23" fmla="*/ 524216 w 571872"/>
              <a:gd name="connsiteY23" fmla="*/ 399613 h 795753"/>
              <a:gd name="connsiteX24" fmla="*/ 509324 w 571872"/>
              <a:gd name="connsiteY24" fmla="*/ 491946 h 795753"/>
              <a:gd name="connsiteX25" fmla="*/ 509324 w 571872"/>
              <a:gd name="connsiteY25" fmla="*/ 554495 h 795753"/>
              <a:gd name="connsiteX26" fmla="*/ 515281 w 571872"/>
              <a:gd name="connsiteY26" fmla="*/ 617043 h 795753"/>
              <a:gd name="connsiteX27" fmla="*/ 527195 w 571872"/>
              <a:gd name="connsiteY27" fmla="*/ 652785 h 795753"/>
              <a:gd name="connsiteX28" fmla="*/ 542087 w 571872"/>
              <a:gd name="connsiteY28" fmla="*/ 676613 h 795753"/>
              <a:gd name="connsiteX0" fmla="*/ 542087 w 571872"/>
              <a:gd name="connsiteY0" fmla="*/ 676613 h 748097"/>
              <a:gd name="connsiteX1" fmla="*/ 50635 w 571872"/>
              <a:gd name="connsiteY1" fmla="*/ 748097 h 748097"/>
              <a:gd name="connsiteX2" fmla="*/ 17871 w 571872"/>
              <a:gd name="connsiteY2" fmla="*/ 706398 h 748097"/>
              <a:gd name="connsiteX3" fmla="*/ 0 w 571872"/>
              <a:gd name="connsiteY3" fmla="*/ 658742 h 748097"/>
              <a:gd name="connsiteX4" fmla="*/ 2979 w 571872"/>
              <a:gd name="connsiteY4" fmla="*/ 646828 h 748097"/>
              <a:gd name="connsiteX5" fmla="*/ 17871 w 571872"/>
              <a:gd name="connsiteY5" fmla="*/ 623000 h 748097"/>
              <a:gd name="connsiteX6" fmla="*/ 62549 w 571872"/>
              <a:gd name="connsiteY6" fmla="*/ 596194 h 748097"/>
              <a:gd name="connsiteX7" fmla="*/ 154882 w 571872"/>
              <a:gd name="connsiteY7" fmla="*/ 536624 h 748097"/>
              <a:gd name="connsiteX8" fmla="*/ 211474 w 571872"/>
              <a:gd name="connsiteY8" fmla="*/ 485989 h 748097"/>
              <a:gd name="connsiteX9" fmla="*/ 262108 w 571872"/>
              <a:gd name="connsiteY9" fmla="*/ 435355 h 748097"/>
              <a:gd name="connsiteX10" fmla="*/ 318700 w 571872"/>
              <a:gd name="connsiteY10" fmla="*/ 366849 h 748097"/>
              <a:gd name="connsiteX11" fmla="*/ 369334 w 571872"/>
              <a:gd name="connsiteY11" fmla="*/ 307279 h 748097"/>
              <a:gd name="connsiteX12" fmla="*/ 411033 w 571872"/>
              <a:gd name="connsiteY12" fmla="*/ 241752 h 748097"/>
              <a:gd name="connsiteX13" fmla="*/ 455711 w 571872"/>
              <a:gd name="connsiteY13" fmla="*/ 164311 h 748097"/>
              <a:gd name="connsiteX14" fmla="*/ 512302 w 571872"/>
              <a:gd name="connsiteY14" fmla="*/ 48149 h 748097"/>
              <a:gd name="connsiteX15" fmla="*/ 527195 w 571872"/>
              <a:gd name="connsiteY15" fmla="*/ 12407 h 748097"/>
              <a:gd name="connsiteX16" fmla="*/ 527195 w 571872"/>
              <a:gd name="connsiteY16" fmla="*/ 12407 h 748097"/>
              <a:gd name="connsiteX17" fmla="*/ 551023 w 571872"/>
              <a:gd name="connsiteY17" fmla="*/ 493 h 748097"/>
              <a:gd name="connsiteX18" fmla="*/ 556980 w 571872"/>
              <a:gd name="connsiteY18" fmla="*/ 3472 h 748097"/>
              <a:gd name="connsiteX19" fmla="*/ 565915 w 571872"/>
              <a:gd name="connsiteY19" fmla="*/ 9429 h 748097"/>
              <a:gd name="connsiteX20" fmla="*/ 571872 w 571872"/>
              <a:gd name="connsiteY20" fmla="*/ 21343 h 748097"/>
              <a:gd name="connsiteX21" fmla="*/ 568894 w 571872"/>
              <a:gd name="connsiteY21" fmla="*/ 54106 h 748097"/>
              <a:gd name="connsiteX22" fmla="*/ 524216 w 571872"/>
              <a:gd name="connsiteY22" fmla="*/ 399613 h 748097"/>
              <a:gd name="connsiteX23" fmla="*/ 509324 w 571872"/>
              <a:gd name="connsiteY23" fmla="*/ 491946 h 748097"/>
              <a:gd name="connsiteX24" fmla="*/ 509324 w 571872"/>
              <a:gd name="connsiteY24" fmla="*/ 554495 h 748097"/>
              <a:gd name="connsiteX25" fmla="*/ 515281 w 571872"/>
              <a:gd name="connsiteY25" fmla="*/ 617043 h 748097"/>
              <a:gd name="connsiteX26" fmla="*/ 527195 w 571872"/>
              <a:gd name="connsiteY26" fmla="*/ 652785 h 748097"/>
              <a:gd name="connsiteX27" fmla="*/ 542087 w 571872"/>
              <a:gd name="connsiteY27" fmla="*/ 676613 h 748097"/>
              <a:gd name="connsiteX0" fmla="*/ 542087 w 571872"/>
              <a:gd name="connsiteY0" fmla="*/ 676613 h 706398"/>
              <a:gd name="connsiteX1" fmla="*/ 17871 w 571872"/>
              <a:gd name="connsiteY1" fmla="*/ 706398 h 706398"/>
              <a:gd name="connsiteX2" fmla="*/ 0 w 571872"/>
              <a:gd name="connsiteY2" fmla="*/ 658742 h 706398"/>
              <a:gd name="connsiteX3" fmla="*/ 2979 w 571872"/>
              <a:gd name="connsiteY3" fmla="*/ 646828 h 706398"/>
              <a:gd name="connsiteX4" fmla="*/ 17871 w 571872"/>
              <a:gd name="connsiteY4" fmla="*/ 623000 h 706398"/>
              <a:gd name="connsiteX5" fmla="*/ 62549 w 571872"/>
              <a:gd name="connsiteY5" fmla="*/ 596194 h 706398"/>
              <a:gd name="connsiteX6" fmla="*/ 154882 w 571872"/>
              <a:gd name="connsiteY6" fmla="*/ 536624 h 706398"/>
              <a:gd name="connsiteX7" fmla="*/ 211474 w 571872"/>
              <a:gd name="connsiteY7" fmla="*/ 485989 h 706398"/>
              <a:gd name="connsiteX8" fmla="*/ 262108 w 571872"/>
              <a:gd name="connsiteY8" fmla="*/ 435355 h 706398"/>
              <a:gd name="connsiteX9" fmla="*/ 318700 w 571872"/>
              <a:gd name="connsiteY9" fmla="*/ 366849 h 706398"/>
              <a:gd name="connsiteX10" fmla="*/ 369334 w 571872"/>
              <a:gd name="connsiteY10" fmla="*/ 307279 h 706398"/>
              <a:gd name="connsiteX11" fmla="*/ 411033 w 571872"/>
              <a:gd name="connsiteY11" fmla="*/ 241752 h 706398"/>
              <a:gd name="connsiteX12" fmla="*/ 455711 w 571872"/>
              <a:gd name="connsiteY12" fmla="*/ 164311 h 706398"/>
              <a:gd name="connsiteX13" fmla="*/ 512302 w 571872"/>
              <a:gd name="connsiteY13" fmla="*/ 48149 h 706398"/>
              <a:gd name="connsiteX14" fmla="*/ 527195 w 571872"/>
              <a:gd name="connsiteY14" fmla="*/ 12407 h 706398"/>
              <a:gd name="connsiteX15" fmla="*/ 527195 w 571872"/>
              <a:gd name="connsiteY15" fmla="*/ 12407 h 706398"/>
              <a:gd name="connsiteX16" fmla="*/ 551023 w 571872"/>
              <a:gd name="connsiteY16" fmla="*/ 493 h 706398"/>
              <a:gd name="connsiteX17" fmla="*/ 556980 w 571872"/>
              <a:gd name="connsiteY17" fmla="*/ 3472 h 706398"/>
              <a:gd name="connsiteX18" fmla="*/ 565915 w 571872"/>
              <a:gd name="connsiteY18" fmla="*/ 9429 h 706398"/>
              <a:gd name="connsiteX19" fmla="*/ 571872 w 571872"/>
              <a:gd name="connsiteY19" fmla="*/ 21343 h 706398"/>
              <a:gd name="connsiteX20" fmla="*/ 568894 w 571872"/>
              <a:gd name="connsiteY20" fmla="*/ 54106 h 706398"/>
              <a:gd name="connsiteX21" fmla="*/ 524216 w 571872"/>
              <a:gd name="connsiteY21" fmla="*/ 399613 h 706398"/>
              <a:gd name="connsiteX22" fmla="*/ 509324 w 571872"/>
              <a:gd name="connsiteY22" fmla="*/ 491946 h 706398"/>
              <a:gd name="connsiteX23" fmla="*/ 509324 w 571872"/>
              <a:gd name="connsiteY23" fmla="*/ 554495 h 706398"/>
              <a:gd name="connsiteX24" fmla="*/ 515281 w 571872"/>
              <a:gd name="connsiteY24" fmla="*/ 617043 h 706398"/>
              <a:gd name="connsiteX25" fmla="*/ 527195 w 571872"/>
              <a:gd name="connsiteY25" fmla="*/ 652785 h 706398"/>
              <a:gd name="connsiteX26" fmla="*/ 542087 w 571872"/>
              <a:gd name="connsiteY26" fmla="*/ 676613 h 706398"/>
              <a:gd name="connsiteX0" fmla="*/ 542087 w 571872"/>
              <a:gd name="connsiteY0" fmla="*/ 676613 h 676613"/>
              <a:gd name="connsiteX1" fmla="*/ 0 w 571872"/>
              <a:gd name="connsiteY1" fmla="*/ 658742 h 676613"/>
              <a:gd name="connsiteX2" fmla="*/ 2979 w 571872"/>
              <a:gd name="connsiteY2" fmla="*/ 646828 h 676613"/>
              <a:gd name="connsiteX3" fmla="*/ 17871 w 571872"/>
              <a:gd name="connsiteY3" fmla="*/ 623000 h 676613"/>
              <a:gd name="connsiteX4" fmla="*/ 62549 w 571872"/>
              <a:gd name="connsiteY4" fmla="*/ 596194 h 676613"/>
              <a:gd name="connsiteX5" fmla="*/ 154882 w 571872"/>
              <a:gd name="connsiteY5" fmla="*/ 536624 h 676613"/>
              <a:gd name="connsiteX6" fmla="*/ 211474 w 571872"/>
              <a:gd name="connsiteY6" fmla="*/ 485989 h 676613"/>
              <a:gd name="connsiteX7" fmla="*/ 262108 w 571872"/>
              <a:gd name="connsiteY7" fmla="*/ 435355 h 676613"/>
              <a:gd name="connsiteX8" fmla="*/ 318700 w 571872"/>
              <a:gd name="connsiteY8" fmla="*/ 366849 h 676613"/>
              <a:gd name="connsiteX9" fmla="*/ 369334 w 571872"/>
              <a:gd name="connsiteY9" fmla="*/ 307279 h 676613"/>
              <a:gd name="connsiteX10" fmla="*/ 411033 w 571872"/>
              <a:gd name="connsiteY10" fmla="*/ 241752 h 676613"/>
              <a:gd name="connsiteX11" fmla="*/ 455711 w 571872"/>
              <a:gd name="connsiteY11" fmla="*/ 164311 h 676613"/>
              <a:gd name="connsiteX12" fmla="*/ 512302 w 571872"/>
              <a:gd name="connsiteY12" fmla="*/ 48149 h 676613"/>
              <a:gd name="connsiteX13" fmla="*/ 527195 w 571872"/>
              <a:gd name="connsiteY13" fmla="*/ 12407 h 676613"/>
              <a:gd name="connsiteX14" fmla="*/ 527195 w 571872"/>
              <a:gd name="connsiteY14" fmla="*/ 12407 h 676613"/>
              <a:gd name="connsiteX15" fmla="*/ 551023 w 571872"/>
              <a:gd name="connsiteY15" fmla="*/ 493 h 676613"/>
              <a:gd name="connsiteX16" fmla="*/ 556980 w 571872"/>
              <a:gd name="connsiteY16" fmla="*/ 3472 h 676613"/>
              <a:gd name="connsiteX17" fmla="*/ 565915 w 571872"/>
              <a:gd name="connsiteY17" fmla="*/ 9429 h 676613"/>
              <a:gd name="connsiteX18" fmla="*/ 571872 w 571872"/>
              <a:gd name="connsiteY18" fmla="*/ 21343 h 676613"/>
              <a:gd name="connsiteX19" fmla="*/ 568894 w 571872"/>
              <a:gd name="connsiteY19" fmla="*/ 54106 h 676613"/>
              <a:gd name="connsiteX20" fmla="*/ 524216 w 571872"/>
              <a:gd name="connsiteY20" fmla="*/ 399613 h 676613"/>
              <a:gd name="connsiteX21" fmla="*/ 509324 w 571872"/>
              <a:gd name="connsiteY21" fmla="*/ 491946 h 676613"/>
              <a:gd name="connsiteX22" fmla="*/ 509324 w 571872"/>
              <a:gd name="connsiteY22" fmla="*/ 554495 h 676613"/>
              <a:gd name="connsiteX23" fmla="*/ 515281 w 571872"/>
              <a:gd name="connsiteY23" fmla="*/ 617043 h 676613"/>
              <a:gd name="connsiteX24" fmla="*/ 527195 w 571872"/>
              <a:gd name="connsiteY24" fmla="*/ 652785 h 676613"/>
              <a:gd name="connsiteX25" fmla="*/ 542087 w 571872"/>
              <a:gd name="connsiteY25" fmla="*/ 676613 h 676613"/>
              <a:gd name="connsiteX0" fmla="*/ 539108 w 568893"/>
              <a:gd name="connsiteY0" fmla="*/ 676613 h 676613"/>
              <a:gd name="connsiteX1" fmla="*/ 0 w 568893"/>
              <a:gd name="connsiteY1" fmla="*/ 646828 h 676613"/>
              <a:gd name="connsiteX2" fmla="*/ 14892 w 568893"/>
              <a:gd name="connsiteY2" fmla="*/ 623000 h 676613"/>
              <a:gd name="connsiteX3" fmla="*/ 59570 w 568893"/>
              <a:gd name="connsiteY3" fmla="*/ 596194 h 676613"/>
              <a:gd name="connsiteX4" fmla="*/ 151903 w 568893"/>
              <a:gd name="connsiteY4" fmla="*/ 536624 h 676613"/>
              <a:gd name="connsiteX5" fmla="*/ 208495 w 568893"/>
              <a:gd name="connsiteY5" fmla="*/ 485989 h 676613"/>
              <a:gd name="connsiteX6" fmla="*/ 259129 w 568893"/>
              <a:gd name="connsiteY6" fmla="*/ 435355 h 676613"/>
              <a:gd name="connsiteX7" fmla="*/ 315721 w 568893"/>
              <a:gd name="connsiteY7" fmla="*/ 366849 h 676613"/>
              <a:gd name="connsiteX8" fmla="*/ 366355 w 568893"/>
              <a:gd name="connsiteY8" fmla="*/ 307279 h 676613"/>
              <a:gd name="connsiteX9" fmla="*/ 408054 w 568893"/>
              <a:gd name="connsiteY9" fmla="*/ 241752 h 676613"/>
              <a:gd name="connsiteX10" fmla="*/ 452732 w 568893"/>
              <a:gd name="connsiteY10" fmla="*/ 164311 h 676613"/>
              <a:gd name="connsiteX11" fmla="*/ 509323 w 568893"/>
              <a:gd name="connsiteY11" fmla="*/ 48149 h 676613"/>
              <a:gd name="connsiteX12" fmla="*/ 524216 w 568893"/>
              <a:gd name="connsiteY12" fmla="*/ 12407 h 676613"/>
              <a:gd name="connsiteX13" fmla="*/ 524216 w 568893"/>
              <a:gd name="connsiteY13" fmla="*/ 12407 h 676613"/>
              <a:gd name="connsiteX14" fmla="*/ 548044 w 568893"/>
              <a:gd name="connsiteY14" fmla="*/ 493 h 676613"/>
              <a:gd name="connsiteX15" fmla="*/ 554001 w 568893"/>
              <a:gd name="connsiteY15" fmla="*/ 3472 h 676613"/>
              <a:gd name="connsiteX16" fmla="*/ 562936 w 568893"/>
              <a:gd name="connsiteY16" fmla="*/ 9429 h 676613"/>
              <a:gd name="connsiteX17" fmla="*/ 568893 w 568893"/>
              <a:gd name="connsiteY17" fmla="*/ 21343 h 676613"/>
              <a:gd name="connsiteX18" fmla="*/ 565915 w 568893"/>
              <a:gd name="connsiteY18" fmla="*/ 54106 h 676613"/>
              <a:gd name="connsiteX19" fmla="*/ 521237 w 568893"/>
              <a:gd name="connsiteY19" fmla="*/ 399613 h 676613"/>
              <a:gd name="connsiteX20" fmla="*/ 506345 w 568893"/>
              <a:gd name="connsiteY20" fmla="*/ 491946 h 676613"/>
              <a:gd name="connsiteX21" fmla="*/ 506345 w 568893"/>
              <a:gd name="connsiteY21" fmla="*/ 554495 h 676613"/>
              <a:gd name="connsiteX22" fmla="*/ 512302 w 568893"/>
              <a:gd name="connsiteY22" fmla="*/ 617043 h 676613"/>
              <a:gd name="connsiteX23" fmla="*/ 524216 w 568893"/>
              <a:gd name="connsiteY23" fmla="*/ 652785 h 676613"/>
              <a:gd name="connsiteX24" fmla="*/ 539108 w 568893"/>
              <a:gd name="connsiteY24" fmla="*/ 676613 h 676613"/>
              <a:gd name="connsiteX0" fmla="*/ 524216 w 554001"/>
              <a:gd name="connsiteY0" fmla="*/ 676613 h 676613"/>
              <a:gd name="connsiteX1" fmla="*/ 0 w 554001"/>
              <a:gd name="connsiteY1" fmla="*/ 623000 h 676613"/>
              <a:gd name="connsiteX2" fmla="*/ 44678 w 554001"/>
              <a:gd name="connsiteY2" fmla="*/ 596194 h 676613"/>
              <a:gd name="connsiteX3" fmla="*/ 137011 w 554001"/>
              <a:gd name="connsiteY3" fmla="*/ 536624 h 676613"/>
              <a:gd name="connsiteX4" fmla="*/ 193603 w 554001"/>
              <a:gd name="connsiteY4" fmla="*/ 485989 h 676613"/>
              <a:gd name="connsiteX5" fmla="*/ 244237 w 554001"/>
              <a:gd name="connsiteY5" fmla="*/ 435355 h 676613"/>
              <a:gd name="connsiteX6" fmla="*/ 300829 w 554001"/>
              <a:gd name="connsiteY6" fmla="*/ 366849 h 676613"/>
              <a:gd name="connsiteX7" fmla="*/ 351463 w 554001"/>
              <a:gd name="connsiteY7" fmla="*/ 307279 h 676613"/>
              <a:gd name="connsiteX8" fmla="*/ 393162 w 554001"/>
              <a:gd name="connsiteY8" fmla="*/ 241752 h 676613"/>
              <a:gd name="connsiteX9" fmla="*/ 437840 w 554001"/>
              <a:gd name="connsiteY9" fmla="*/ 164311 h 676613"/>
              <a:gd name="connsiteX10" fmla="*/ 494431 w 554001"/>
              <a:gd name="connsiteY10" fmla="*/ 48149 h 676613"/>
              <a:gd name="connsiteX11" fmla="*/ 509324 w 554001"/>
              <a:gd name="connsiteY11" fmla="*/ 12407 h 676613"/>
              <a:gd name="connsiteX12" fmla="*/ 509324 w 554001"/>
              <a:gd name="connsiteY12" fmla="*/ 12407 h 676613"/>
              <a:gd name="connsiteX13" fmla="*/ 533152 w 554001"/>
              <a:gd name="connsiteY13" fmla="*/ 493 h 676613"/>
              <a:gd name="connsiteX14" fmla="*/ 539109 w 554001"/>
              <a:gd name="connsiteY14" fmla="*/ 3472 h 676613"/>
              <a:gd name="connsiteX15" fmla="*/ 548044 w 554001"/>
              <a:gd name="connsiteY15" fmla="*/ 9429 h 676613"/>
              <a:gd name="connsiteX16" fmla="*/ 554001 w 554001"/>
              <a:gd name="connsiteY16" fmla="*/ 21343 h 676613"/>
              <a:gd name="connsiteX17" fmla="*/ 551023 w 554001"/>
              <a:gd name="connsiteY17" fmla="*/ 54106 h 676613"/>
              <a:gd name="connsiteX18" fmla="*/ 506345 w 554001"/>
              <a:gd name="connsiteY18" fmla="*/ 399613 h 676613"/>
              <a:gd name="connsiteX19" fmla="*/ 491453 w 554001"/>
              <a:gd name="connsiteY19" fmla="*/ 491946 h 676613"/>
              <a:gd name="connsiteX20" fmla="*/ 491453 w 554001"/>
              <a:gd name="connsiteY20" fmla="*/ 554495 h 676613"/>
              <a:gd name="connsiteX21" fmla="*/ 497410 w 554001"/>
              <a:gd name="connsiteY21" fmla="*/ 617043 h 676613"/>
              <a:gd name="connsiteX22" fmla="*/ 509324 w 554001"/>
              <a:gd name="connsiteY22" fmla="*/ 652785 h 676613"/>
              <a:gd name="connsiteX23" fmla="*/ 524216 w 554001"/>
              <a:gd name="connsiteY23" fmla="*/ 676613 h 67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4001" h="676613">
                <a:moveTo>
                  <a:pt x="524216" y="676613"/>
                </a:moveTo>
                <a:lnTo>
                  <a:pt x="0" y="623000"/>
                </a:lnTo>
                <a:lnTo>
                  <a:pt x="44678" y="596194"/>
                </a:lnTo>
                <a:lnTo>
                  <a:pt x="137011" y="536624"/>
                </a:lnTo>
                <a:lnTo>
                  <a:pt x="193603" y="485989"/>
                </a:lnTo>
                <a:lnTo>
                  <a:pt x="244237" y="435355"/>
                </a:lnTo>
                <a:lnTo>
                  <a:pt x="300829" y="366849"/>
                </a:lnTo>
                <a:lnTo>
                  <a:pt x="351463" y="307279"/>
                </a:lnTo>
                <a:lnTo>
                  <a:pt x="393162" y="241752"/>
                </a:lnTo>
                <a:lnTo>
                  <a:pt x="437840" y="164311"/>
                </a:lnTo>
                <a:lnTo>
                  <a:pt x="494431" y="48149"/>
                </a:lnTo>
                <a:lnTo>
                  <a:pt x="509324" y="12407"/>
                </a:lnTo>
                <a:lnTo>
                  <a:pt x="509324" y="12407"/>
                </a:lnTo>
                <a:cubicBezTo>
                  <a:pt x="531035" y="0"/>
                  <a:pt x="522169" y="493"/>
                  <a:pt x="533152" y="493"/>
                </a:cubicBezTo>
                <a:lnTo>
                  <a:pt x="539109" y="3472"/>
                </a:lnTo>
                <a:lnTo>
                  <a:pt x="548044" y="9429"/>
                </a:lnTo>
                <a:lnTo>
                  <a:pt x="554001" y="21343"/>
                </a:lnTo>
                <a:lnTo>
                  <a:pt x="551023" y="54106"/>
                </a:lnTo>
                <a:lnTo>
                  <a:pt x="506345" y="399613"/>
                </a:lnTo>
                <a:lnTo>
                  <a:pt x="491453" y="491946"/>
                </a:lnTo>
                <a:lnTo>
                  <a:pt x="491453" y="554495"/>
                </a:lnTo>
                <a:lnTo>
                  <a:pt x="497410" y="617043"/>
                </a:lnTo>
                <a:lnTo>
                  <a:pt x="509324" y="652785"/>
                </a:lnTo>
                <a:lnTo>
                  <a:pt x="524216" y="6766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F8A30AB-DB2A-4709-84DD-36D87C2FFF15}"/>
              </a:ext>
            </a:extLst>
          </p:cNvPr>
          <p:cNvSpPr/>
          <p:nvPr/>
        </p:nvSpPr>
        <p:spPr>
          <a:xfrm>
            <a:off x="5237164" y="4144963"/>
            <a:ext cx="1577975" cy="355600"/>
          </a:xfrm>
          <a:custGeom>
            <a:avLst/>
            <a:gdLst>
              <a:gd name="connsiteX0" fmla="*/ 635794 w 1578769"/>
              <a:gd name="connsiteY0" fmla="*/ 104775 h 358503"/>
              <a:gd name="connsiteX1" fmla="*/ 973931 w 1578769"/>
              <a:gd name="connsiteY1" fmla="*/ 50007 h 358503"/>
              <a:gd name="connsiteX2" fmla="*/ 1152525 w 1578769"/>
              <a:gd name="connsiteY2" fmla="*/ 16669 h 358503"/>
              <a:gd name="connsiteX3" fmla="*/ 1214437 w 1578769"/>
              <a:gd name="connsiteY3" fmla="*/ 7144 h 358503"/>
              <a:gd name="connsiteX4" fmla="*/ 1259681 w 1578769"/>
              <a:gd name="connsiteY4" fmla="*/ 2382 h 358503"/>
              <a:gd name="connsiteX5" fmla="*/ 1307306 w 1578769"/>
              <a:gd name="connsiteY5" fmla="*/ 0 h 358503"/>
              <a:gd name="connsiteX6" fmla="*/ 1350169 w 1578769"/>
              <a:gd name="connsiteY6" fmla="*/ 4763 h 358503"/>
              <a:gd name="connsiteX7" fmla="*/ 1414462 w 1578769"/>
              <a:gd name="connsiteY7" fmla="*/ 11907 h 358503"/>
              <a:gd name="connsiteX8" fmla="*/ 1466850 w 1578769"/>
              <a:gd name="connsiteY8" fmla="*/ 23813 h 358503"/>
              <a:gd name="connsiteX9" fmla="*/ 1516856 w 1578769"/>
              <a:gd name="connsiteY9" fmla="*/ 35719 h 358503"/>
              <a:gd name="connsiteX10" fmla="*/ 1552575 w 1578769"/>
              <a:gd name="connsiteY10" fmla="*/ 47625 h 358503"/>
              <a:gd name="connsiteX11" fmla="*/ 1566862 w 1578769"/>
              <a:gd name="connsiteY11" fmla="*/ 59532 h 358503"/>
              <a:gd name="connsiteX12" fmla="*/ 1578769 w 1578769"/>
              <a:gd name="connsiteY12" fmla="*/ 109538 h 358503"/>
              <a:gd name="connsiteX13" fmla="*/ 1569244 w 1578769"/>
              <a:gd name="connsiteY13" fmla="*/ 142875 h 358503"/>
              <a:gd name="connsiteX14" fmla="*/ 1545431 w 1578769"/>
              <a:gd name="connsiteY14" fmla="*/ 176213 h 358503"/>
              <a:gd name="connsiteX15" fmla="*/ 1495425 w 1578769"/>
              <a:gd name="connsiteY15" fmla="*/ 176213 h 358503"/>
              <a:gd name="connsiteX16" fmla="*/ 1300162 w 1578769"/>
              <a:gd name="connsiteY16" fmla="*/ 173832 h 358503"/>
              <a:gd name="connsiteX17" fmla="*/ 1252537 w 1578769"/>
              <a:gd name="connsiteY17" fmla="*/ 176213 h 358503"/>
              <a:gd name="connsiteX18" fmla="*/ 1169194 w 1578769"/>
              <a:gd name="connsiteY18" fmla="*/ 190500 h 358503"/>
              <a:gd name="connsiteX19" fmla="*/ 792956 w 1578769"/>
              <a:gd name="connsiteY19" fmla="*/ 254794 h 358503"/>
              <a:gd name="connsiteX20" fmla="*/ 238125 w 1578769"/>
              <a:gd name="connsiteY20" fmla="*/ 345282 h 358503"/>
              <a:gd name="connsiteX21" fmla="*/ 188119 w 1578769"/>
              <a:gd name="connsiteY21" fmla="*/ 354807 h 358503"/>
              <a:gd name="connsiteX22" fmla="*/ 166687 w 1578769"/>
              <a:gd name="connsiteY22" fmla="*/ 350044 h 358503"/>
              <a:gd name="connsiteX23" fmla="*/ 116681 w 1578769"/>
              <a:gd name="connsiteY23" fmla="*/ 345282 h 358503"/>
              <a:gd name="connsiteX24" fmla="*/ 28575 w 1578769"/>
              <a:gd name="connsiteY24" fmla="*/ 326232 h 358503"/>
              <a:gd name="connsiteX25" fmla="*/ 90487 w 1578769"/>
              <a:gd name="connsiteY25" fmla="*/ 342900 h 358503"/>
              <a:gd name="connsiteX26" fmla="*/ 19050 w 1578769"/>
              <a:gd name="connsiteY26" fmla="*/ 314325 h 358503"/>
              <a:gd name="connsiteX27" fmla="*/ 2381 w 1578769"/>
              <a:gd name="connsiteY27" fmla="*/ 259557 h 358503"/>
              <a:gd name="connsiteX28" fmla="*/ 0 w 1578769"/>
              <a:gd name="connsiteY28" fmla="*/ 207169 h 358503"/>
              <a:gd name="connsiteX29" fmla="*/ 21431 w 1578769"/>
              <a:gd name="connsiteY29" fmla="*/ 176213 h 358503"/>
              <a:gd name="connsiteX30" fmla="*/ 130969 w 1578769"/>
              <a:gd name="connsiteY30" fmla="*/ 176213 h 358503"/>
              <a:gd name="connsiteX31" fmla="*/ 200025 w 1578769"/>
              <a:gd name="connsiteY31" fmla="*/ 176213 h 358503"/>
              <a:gd name="connsiteX32" fmla="*/ 257175 w 1578769"/>
              <a:gd name="connsiteY32" fmla="*/ 166688 h 358503"/>
              <a:gd name="connsiteX33" fmla="*/ 492919 w 1578769"/>
              <a:gd name="connsiteY33" fmla="*/ 128588 h 358503"/>
              <a:gd name="connsiteX34" fmla="*/ 635794 w 1578769"/>
              <a:gd name="connsiteY34" fmla="*/ 104775 h 358503"/>
              <a:gd name="connsiteX0" fmla="*/ 635794 w 1578769"/>
              <a:gd name="connsiteY0" fmla="*/ 104775 h 354807"/>
              <a:gd name="connsiteX1" fmla="*/ 973931 w 1578769"/>
              <a:gd name="connsiteY1" fmla="*/ 50007 h 354807"/>
              <a:gd name="connsiteX2" fmla="*/ 1152525 w 1578769"/>
              <a:gd name="connsiteY2" fmla="*/ 16669 h 354807"/>
              <a:gd name="connsiteX3" fmla="*/ 1214437 w 1578769"/>
              <a:gd name="connsiteY3" fmla="*/ 7144 h 354807"/>
              <a:gd name="connsiteX4" fmla="*/ 1259681 w 1578769"/>
              <a:gd name="connsiteY4" fmla="*/ 2382 h 354807"/>
              <a:gd name="connsiteX5" fmla="*/ 1307306 w 1578769"/>
              <a:gd name="connsiteY5" fmla="*/ 0 h 354807"/>
              <a:gd name="connsiteX6" fmla="*/ 1350169 w 1578769"/>
              <a:gd name="connsiteY6" fmla="*/ 4763 h 354807"/>
              <a:gd name="connsiteX7" fmla="*/ 1414462 w 1578769"/>
              <a:gd name="connsiteY7" fmla="*/ 11907 h 354807"/>
              <a:gd name="connsiteX8" fmla="*/ 1466850 w 1578769"/>
              <a:gd name="connsiteY8" fmla="*/ 23813 h 354807"/>
              <a:gd name="connsiteX9" fmla="*/ 1516856 w 1578769"/>
              <a:gd name="connsiteY9" fmla="*/ 35719 h 354807"/>
              <a:gd name="connsiteX10" fmla="*/ 1552575 w 1578769"/>
              <a:gd name="connsiteY10" fmla="*/ 47625 h 354807"/>
              <a:gd name="connsiteX11" fmla="*/ 1566862 w 1578769"/>
              <a:gd name="connsiteY11" fmla="*/ 59532 h 354807"/>
              <a:gd name="connsiteX12" fmla="*/ 1578769 w 1578769"/>
              <a:gd name="connsiteY12" fmla="*/ 109538 h 354807"/>
              <a:gd name="connsiteX13" fmla="*/ 1569244 w 1578769"/>
              <a:gd name="connsiteY13" fmla="*/ 142875 h 354807"/>
              <a:gd name="connsiteX14" fmla="*/ 1545431 w 1578769"/>
              <a:gd name="connsiteY14" fmla="*/ 176213 h 354807"/>
              <a:gd name="connsiteX15" fmla="*/ 1495425 w 1578769"/>
              <a:gd name="connsiteY15" fmla="*/ 176213 h 354807"/>
              <a:gd name="connsiteX16" fmla="*/ 1300162 w 1578769"/>
              <a:gd name="connsiteY16" fmla="*/ 173832 h 354807"/>
              <a:gd name="connsiteX17" fmla="*/ 1252537 w 1578769"/>
              <a:gd name="connsiteY17" fmla="*/ 176213 h 354807"/>
              <a:gd name="connsiteX18" fmla="*/ 1169194 w 1578769"/>
              <a:gd name="connsiteY18" fmla="*/ 190500 h 354807"/>
              <a:gd name="connsiteX19" fmla="*/ 792956 w 1578769"/>
              <a:gd name="connsiteY19" fmla="*/ 254794 h 354807"/>
              <a:gd name="connsiteX20" fmla="*/ 238125 w 1578769"/>
              <a:gd name="connsiteY20" fmla="*/ 345282 h 354807"/>
              <a:gd name="connsiteX21" fmla="*/ 188119 w 1578769"/>
              <a:gd name="connsiteY21" fmla="*/ 354807 h 354807"/>
              <a:gd name="connsiteX22" fmla="*/ 166687 w 1578769"/>
              <a:gd name="connsiteY22" fmla="*/ 350044 h 354807"/>
              <a:gd name="connsiteX23" fmla="*/ 116681 w 1578769"/>
              <a:gd name="connsiteY23" fmla="*/ 345282 h 354807"/>
              <a:gd name="connsiteX24" fmla="*/ 90487 w 1578769"/>
              <a:gd name="connsiteY24" fmla="*/ 342900 h 354807"/>
              <a:gd name="connsiteX25" fmla="*/ 19050 w 1578769"/>
              <a:gd name="connsiteY25" fmla="*/ 314325 h 354807"/>
              <a:gd name="connsiteX26" fmla="*/ 2381 w 1578769"/>
              <a:gd name="connsiteY26" fmla="*/ 259557 h 354807"/>
              <a:gd name="connsiteX27" fmla="*/ 0 w 1578769"/>
              <a:gd name="connsiteY27" fmla="*/ 207169 h 354807"/>
              <a:gd name="connsiteX28" fmla="*/ 21431 w 1578769"/>
              <a:gd name="connsiteY28" fmla="*/ 176213 h 354807"/>
              <a:gd name="connsiteX29" fmla="*/ 130969 w 1578769"/>
              <a:gd name="connsiteY29" fmla="*/ 176213 h 354807"/>
              <a:gd name="connsiteX30" fmla="*/ 200025 w 1578769"/>
              <a:gd name="connsiteY30" fmla="*/ 176213 h 354807"/>
              <a:gd name="connsiteX31" fmla="*/ 257175 w 1578769"/>
              <a:gd name="connsiteY31" fmla="*/ 166688 h 354807"/>
              <a:gd name="connsiteX32" fmla="*/ 492919 w 1578769"/>
              <a:gd name="connsiteY32" fmla="*/ 128588 h 354807"/>
              <a:gd name="connsiteX33" fmla="*/ 635794 w 1578769"/>
              <a:gd name="connsiteY33" fmla="*/ 104775 h 354807"/>
              <a:gd name="connsiteX0" fmla="*/ 807280 w 1750255"/>
              <a:gd name="connsiteY0" fmla="*/ 104775 h 354807"/>
              <a:gd name="connsiteX1" fmla="*/ 1145417 w 1750255"/>
              <a:gd name="connsiteY1" fmla="*/ 50007 h 354807"/>
              <a:gd name="connsiteX2" fmla="*/ 1324011 w 1750255"/>
              <a:gd name="connsiteY2" fmla="*/ 16669 h 354807"/>
              <a:gd name="connsiteX3" fmla="*/ 1385923 w 1750255"/>
              <a:gd name="connsiteY3" fmla="*/ 7144 h 354807"/>
              <a:gd name="connsiteX4" fmla="*/ 1431167 w 1750255"/>
              <a:gd name="connsiteY4" fmla="*/ 2382 h 354807"/>
              <a:gd name="connsiteX5" fmla="*/ 1478792 w 1750255"/>
              <a:gd name="connsiteY5" fmla="*/ 0 h 354807"/>
              <a:gd name="connsiteX6" fmla="*/ 1521655 w 1750255"/>
              <a:gd name="connsiteY6" fmla="*/ 4763 h 354807"/>
              <a:gd name="connsiteX7" fmla="*/ 1585948 w 1750255"/>
              <a:gd name="connsiteY7" fmla="*/ 11907 h 354807"/>
              <a:gd name="connsiteX8" fmla="*/ 1638336 w 1750255"/>
              <a:gd name="connsiteY8" fmla="*/ 23813 h 354807"/>
              <a:gd name="connsiteX9" fmla="*/ 1688342 w 1750255"/>
              <a:gd name="connsiteY9" fmla="*/ 35719 h 354807"/>
              <a:gd name="connsiteX10" fmla="*/ 1724061 w 1750255"/>
              <a:gd name="connsiteY10" fmla="*/ 47625 h 354807"/>
              <a:gd name="connsiteX11" fmla="*/ 1738348 w 1750255"/>
              <a:gd name="connsiteY11" fmla="*/ 59532 h 354807"/>
              <a:gd name="connsiteX12" fmla="*/ 1750255 w 1750255"/>
              <a:gd name="connsiteY12" fmla="*/ 109538 h 354807"/>
              <a:gd name="connsiteX13" fmla="*/ 1740730 w 1750255"/>
              <a:gd name="connsiteY13" fmla="*/ 142875 h 354807"/>
              <a:gd name="connsiteX14" fmla="*/ 1716917 w 1750255"/>
              <a:gd name="connsiteY14" fmla="*/ 176213 h 354807"/>
              <a:gd name="connsiteX15" fmla="*/ 1666911 w 1750255"/>
              <a:gd name="connsiteY15" fmla="*/ 176213 h 354807"/>
              <a:gd name="connsiteX16" fmla="*/ 1471648 w 1750255"/>
              <a:gd name="connsiteY16" fmla="*/ 173832 h 354807"/>
              <a:gd name="connsiteX17" fmla="*/ 1424023 w 1750255"/>
              <a:gd name="connsiteY17" fmla="*/ 176213 h 354807"/>
              <a:gd name="connsiteX18" fmla="*/ 1340680 w 1750255"/>
              <a:gd name="connsiteY18" fmla="*/ 190500 h 354807"/>
              <a:gd name="connsiteX19" fmla="*/ 964442 w 1750255"/>
              <a:gd name="connsiteY19" fmla="*/ 254794 h 354807"/>
              <a:gd name="connsiteX20" fmla="*/ 409611 w 1750255"/>
              <a:gd name="connsiteY20" fmla="*/ 345282 h 354807"/>
              <a:gd name="connsiteX21" fmla="*/ 359605 w 1750255"/>
              <a:gd name="connsiteY21" fmla="*/ 354807 h 354807"/>
              <a:gd name="connsiteX22" fmla="*/ 338173 w 1750255"/>
              <a:gd name="connsiteY22" fmla="*/ 350044 h 354807"/>
              <a:gd name="connsiteX23" fmla="*/ 288167 w 1750255"/>
              <a:gd name="connsiteY23" fmla="*/ 345282 h 354807"/>
              <a:gd name="connsiteX24" fmla="*/ 261973 w 1750255"/>
              <a:gd name="connsiteY24" fmla="*/ 342900 h 354807"/>
              <a:gd name="connsiteX25" fmla="*/ 0 w 1750255"/>
              <a:gd name="connsiteY25" fmla="*/ 314325 h 354807"/>
              <a:gd name="connsiteX26" fmla="*/ 173867 w 1750255"/>
              <a:gd name="connsiteY26" fmla="*/ 259557 h 354807"/>
              <a:gd name="connsiteX27" fmla="*/ 171486 w 1750255"/>
              <a:gd name="connsiteY27" fmla="*/ 207169 h 354807"/>
              <a:gd name="connsiteX28" fmla="*/ 192917 w 1750255"/>
              <a:gd name="connsiteY28" fmla="*/ 176213 h 354807"/>
              <a:gd name="connsiteX29" fmla="*/ 302455 w 1750255"/>
              <a:gd name="connsiteY29" fmla="*/ 176213 h 354807"/>
              <a:gd name="connsiteX30" fmla="*/ 371511 w 1750255"/>
              <a:gd name="connsiteY30" fmla="*/ 176213 h 354807"/>
              <a:gd name="connsiteX31" fmla="*/ 428661 w 1750255"/>
              <a:gd name="connsiteY31" fmla="*/ 166688 h 354807"/>
              <a:gd name="connsiteX32" fmla="*/ 664405 w 1750255"/>
              <a:gd name="connsiteY32" fmla="*/ 128588 h 354807"/>
              <a:gd name="connsiteX33" fmla="*/ 807280 w 1750255"/>
              <a:gd name="connsiteY33" fmla="*/ 104775 h 354807"/>
              <a:gd name="connsiteX0" fmla="*/ 807280 w 1750255"/>
              <a:gd name="connsiteY0" fmla="*/ 104775 h 354807"/>
              <a:gd name="connsiteX1" fmla="*/ 1145417 w 1750255"/>
              <a:gd name="connsiteY1" fmla="*/ 50007 h 354807"/>
              <a:gd name="connsiteX2" fmla="*/ 1324011 w 1750255"/>
              <a:gd name="connsiteY2" fmla="*/ 16669 h 354807"/>
              <a:gd name="connsiteX3" fmla="*/ 1385923 w 1750255"/>
              <a:gd name="connsiteY3" fmla="*/ 7144 h 354807"/>
              <a:gd name="connsiteX4" fmla="*/ 1431167 w 1750255"/>
              <a:gd name="connsiteY4" fmla="*/ 2382 h 354807"/>
              <a:gd name="connsiteX5" fmla="*/ 1478792 w 1750255"/>
              <a:gd name="connsiteY5" fmla="*/ 0 h 354807"/>
              <a:gd name="connsiteX6" fmla="*/ 1521655 w 1750255"/>
              <a:gd name="connsiteY6" fmla="*/ 4763 h 354807"/>
              <a:gd name="connsiteX7" fmla="*/ 1585948 w 1750255"/>
              <a:gd name="connsiteY7" fmla="*/ 11907 h 354807"/>
              <a:gd name="connsiteX8" fmla="*/ 1638336 w 1750255"/>
              <a:gd name="connsiteY8" fmla="*/ 23813 h 354807"/>
              <a:gd name="connsiteX9" fmla="*/ 1688342 w 1750255"/>
              <a:gd name="connsiteY9" fmla="*/ 35719 h 354807"/>
              <a:gd name="connsiteX10" fmla="*/ 1724061 w 1750255"/>
              <a:gd name="connsiteY10" fmla="*/ 47625 h 354807"/>
              <a:gd name="connsiteX11" fmla="*/ 1738348 w 1750255"/>
              <a:gd name="connsiteY11" fmla="*/ 59532 h 354807"/>
              <a:gd name="connsiteX12" fmla="*/ 1750255 w 1750255"/>
              <a:gd name="connsiteY12" fmla="*/ 109538 h 354807"/>
              <a:gd name="connsiteX13" fmla="*/ 1740730 w 1750255"/>
              <a:gd name="connsiteY13" fmla="*/ 142875 h 354807"/>
              <a:gd name="connsiteX14" fmla="*/ 1716917 w 1750255"/>
              <a:gd name="connsiteY14" fmla="*/ 176213 h 354807"/>
              <a:gd name="connsiteX15" fmla="*/ 1666911 w 1750255"/>
              <a:gd name="connsiteY15" fmla="*/ 176213 h 354807"/>
              <a:gd name="connsiteX16" fmla="*/ 1471648 w 1750255"/>
              <a:gd name="connsiteY16" fmla="*/ 173832 h 354807"/>
              <a:gd name="connsiteX17" fmla="*/ 1424023 w 1750255"/>
              <a:gd name="connsiteY17" fmla="*/ 176213 h 354807"/>
              <a:gd name="connsiteX18" fmla="*/ 1340680 w 1750255"/>
              <a:gd name="connsiteY18" fmla="*/ 190500 h 354807"/>
              <a:gd name="connsiteX19" fmla="*/ 964442 w 1750255"/>
              <a:gd name="connsiteY19" fmla="*/ 254794 h 354807"/>
              <a:gd name="connsiteX20" fmla="*/ 409611 w 1750255"/>
              <a:gd name="connsiteY20" fmla="*/ 345282 h 354807"/>
              <a:gd name="connsiteX21" fmla="*/ 359605 w 1750255"/>
              <a:gd name="connsiteY21" fmla="*/ 354807 h 354807"/>
              <a:gd name="connsiteX22" fmla="*/ 338173 w 1750255"/>
              <a:gd name="connsiteY22" fmla="*/ 350044 h 354807"/>
              <a:gd name="connsiteX23" fmla="*/ 288167 w 1750255"/>
              <a:gd name="connsiteY23" fmla="*/ 345282 h 354807"/>
              <a:gd name="connsiteX24" fmla="*/ 261973 w 1750255"/>
              <a:gd name="connsiteY24" fmla="*/ 342900 h 354807"/>
              <a:gd name="connsiteX25" fmla="*/ 185773 w 1750255"/>
              <a:gd name="connsiteY25" fmla="*/ 333375 h 354807"/>
              <a:gd name="connsiteX26" fmla="*/ 0 w 1750255"/>
              <a:gd name="connsiteY26" fmla="*/ 314325 h 354807"/>
              <a:gd name="connsiteX27" fmla="*/ 173867 w 1750255"/>
              <a:gd name="connsiteY27" fmla="*/ 259557 h 354807"/>
              <a:gd name="connsiteX28" fmla="*/ 171486 w 1750255"/>
              <a:gd name="connsiteY28" fmla="*/ 207169 h 354807"/>
              <a:gd name="connsiteX29" fmla="*/ 192917 w 1750255"/>
              <a:gd name="connsiteY29" fmla="*/ 176213 h 354807"/>
              <a:gd name="connsiteX30" fmla="*/ 302455 w 1750255"/>
              <a:gd name="connsiteY30" fmla="*/ 176213 h 354807"/>
              <a:gd name="connsiteX31" fmla="*/ 371511 w 1750255"/>
              <a:gd name="connsiteY31" fmla="*/ 176213 h 354807"/>
              <a:gd name="connsiteX32" fmla="*/ 428661 w 1750255"/>
              <a:gd name="connsiteY32" fmla="*/ 166688 h 354807"/>
              <a:gd name="connsiteX33" fmla="*/ 664405 w 1750255"/>
              <a:gd name="connsiteY33" fmla="*/ 128588 h 354807"/>
              <a:gd name="connsiteX34" fmla="*/ 807280 w 1750255"/>
              <a:gd name="connsiteY34" fmla="*/ 104775 h 354807"/>
              <a:gd name="connsiteX0" fmla="*/ 635794 w 1578769"/>
              <a:gd name="connsiteY0" fmla="*/ 104775 h 354807"/>
              <a:gd name="connsiteX1" fmla="*/ 973931 w 1578769"/>
              <a:gd name="connsiteY1" fmla="*/ 50007 h 354807"/>
              <a:gd name="connsiteX2" fmla="*/ 1152525 w 1578769"/>
              <a:gd name="connsiteY2" fmla="*/ 16669 h 354807"/>
              <a:gd name="connsiteX3" fmla="*/ 1214437 w 1578769"/>
              <a:gd name="connsiteY3" fmla="*/ 7144 h 354807"/>
              <a:gd name="connsiteX4" fmla="*/ 1259681 w 1578769"/>
              <a:gd name="connsiteY4" fmla="*/ 2382 h 354807"/>
              <a:gd name="connsiteX5" fmla="*/ 1307306 w 1578769"/>
              <a:gd name="connsiteY5" fmla="*/ 0 h 354807"/>
              <a:gd name="connsiteX6" fmla="*/ 1350169 w 1578769"/>
              <a:gd name="connsiteY6" fmla="*/ 4763 h 354807"/>
              <a:gd name="connsiteX7" fmla="*/ 1414462 w 1578769"/>
              <a:gd name="connsiteY7" fmla="*/ 11907 h 354807"/>
              <a:gd name="connsiteX8" fmla="*/ 1466850 w 1578769"/>
              <a:gd name="connsiteY8" fmla="*/ 23813 h 354807"/>
              <a:gd name="connsiteX9" fmla="*/ 1516856 w 1578769"/>
              <a:gd name="connsiteY9" fmla="*/ 35719 h 354807"/>
              <a:gd name="connsiteX10" fmla="*/ 1552575 w 1578769"/>
              <a:gd name="connsiteY10" fmla="*/ 47625 h 354807"/>
              <a:gd name="connsiteX11" fmla="*/ 1566862 w 1578769"/>
              <a:gd name="connsiteY11" fmla="*/ 59532 h 354807"/>
              <a:gd name="connsiteX12" fmla="*/ 1578769 w 1578769"/>
              <a:gd name="connsiteY12" fmla="*/ 109538 h 354807"/>
              <a:gd name="connsiteX13" fmla="*/ 1569244 w 1578769"/>
              <a:gd name="connsiteY13" fmla="*/ 142875 h 354807"/>
              <a:gd name="connsiteX14" fmla="*/ 1545431 w 1578769"/>
              <a:gd name="connsiteY14" fmla="*/ 176213 h 354807"/>
              <a:gd name="connsiteX15" fmla="*/ 1495425 w 1578769"/>
              <a:gd name="connsiteY15" fmla="*/ 176213 h 354807"/>
              <a:gd name="connsiteX16" fmla="*/ 1300162 w 1578769"/>
              <a:gd name="connsiteY16" fmla="*/ 173832 h 354807"/>
              <a:gd name="connsiteX17" fmla="*/ 1252537 w 1578769"/>
              <a:gd name="connsiteY17" fmla="*/ 176213 h 354807"/>
              <a:gd name="connsiteX18" fmla="*/ 1169194 w 1578769"/>
              <a:gd name="connsiteY18" fmla="*/ 190500 h 354807"/>
              <a:gd name="connsiteX19" fmla="*/ 792956 w 1578769"/>
              <a:gd name="connsiteY19" fmla="*/ 254794 h 354807"/>
              <a:gd name="connsiteX20" fmla="*/ 238125 w 1578769"/>
              <a:gd name="connsiteY20" fmla="*/ 345282 h 354807"/>
              <a:gd name="connsiteX21" fmla="*/ 188119 w 1578769"/>
              <a:gd name="connsiteY21" fmla="*/ 354807 h 354807"/>
              <a:gd name="connsiteX22" fmla="*/ 166687 w 1578769"/>
              <a:gd name="connsiteY22" fmla="*/ 350044 h 354807"/>
              <a:gd name="connsiteX23" fmla="*/ 116681 w 1578769"/>
              <a:gd name="connsiteY23" fmla="*/ 345282 h 354807"/>
              <a:gd name="connsiteX24" fmla="*/ 90487 w 1578769"/>
              <a:gd name="connsiteY24" fmla="*/ 342900 h 354807"/>
              <a:gd name="connsiteX25" fmla="*/ 14287 w 1578769"/>
              <a:gd name="connsiteY25" fmla="*/ 333375 h 354807"/>
              <a:gd name="connsiteX26" fmla="*/ 2381 w 1578769"/>
              <a:gd name="connsiteY26" fmla="*/ 259557 h 354807"/>
              <a:gd name="connsiteX27" fmla="*/ 0 w 1578769"/>
              <a:gd name="connsiteY27" fmla="*/ 207169 h 354807"/>
              <a:gd name="connsiteX28" fmla="*/ 21431 w 1578769"/>
              <a:gd name="connsiteY28" fmla="*/ 176213 h 354807"/>
              <a:gd name="connsiteX29" fmla="*/ 130969 w 1578769"/>
              <a:gd name="connsiteY29" fmla="*/ 176213 h 354807"/>
              <a:gd name="connsiteX30" fmla="*/ 200025 w 1578769"/>
              <a:gd name="connsiteY30" fmla="*/ 176213 h 354807"/>
              <a:gd name="connsiteX31" fmla="*/ 257175 w 1578769"/>
              <a:gd name="connsiteY31" fmla="*/ 166688 h 354807"/>
              <a:gd name="connsiteX32" fmla="*/ 492919 w 1578769"/>
              <a:gd name="connsiteY32" fmla="*/ 128588 h 354807"/>
              <a:gd name="connsiteX33" fmla="*/ 635794 w 1578769"/>
              <a:gd name="connsiteY33" fmla="*/ 104775 h 35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78769" h="354807">
                <a:moveTo>
                  <a:pt x="635794" y="104775"/>
                </a:moveTo>
                <a:lnTo>
                  <a:pt x="973931" y="50007"/>
                </a:lnTo>
                <a:lnTo>
                  <a:pt x="1152525" y="16669"/>
                </a:lnTo>
                <a:lnTo>
                  <a:pt x="1214437" y="7144"/>
                </a:lnTo>
                <a:lnTo>
                  <a:pt x="1259681" y="2382"/>
                </a:lnTo>
                <a:lnTo>
                  <a:pt x="1307306" y="0"/>
                </a:lnTo>
                <a:lnTo>
                  <a:pt x="1350169" y="4763"/>
                </a:lnTo>
                <a:lnTo>
                  <a:pt x="1414462" y="11907"/>
                </a:lnTo>
                <a:lnTo>
                  <a:pt x="1466850" y="23813"/>
                </a:lnTo>
                <a:lnTo>
                  <a:pt x="1516856" y="35719"/>
                </a:lnTo>
                <a:lnTo>
                  <a:pt x="1552575" y="47625"/>
                </a:lnTo>
                <a:lnTo>
                  <a:pt x="1566862" y="59532"/>
                </a:lnTo>
                <a:lnTo>
                  <a:pt x="1578769" y="109538"/>
                </a:lnTo>
                <a:lnTo>
                  <a:pt x="1569244" y="142875"/>
                </a:lnTo>
                <a:lnTo>
                  <a:pt x="1545431" y="176213"/>
                </a:lnTo>
                <a:lnTo>
                  <a:pt x="1495425" y="176213"/>
                </a:lnTo>
                <a:lnTo>
                  <a:pt x="1300162" y="173832"/>
                </a:lnTo>
                <a:lnTo>
                  <a:pt x="1252537" y="176213"/>
                </a:lnTo>
                <a:lnTo>
                  <a:pt x="1169194" y="190500"/>
                </a:lnTo>
                <a:lnTo>
                  <a:pt x="792956" y="254794"/>
                </a:lnTo>
                <a:lnTo>
                  <a:pt x="238125" y="345282"/>
                </a:lnTo>
                <a:lnTo>
                  <a:pt x="188119" y="354807"/>
                </a:lnTo>
                <a:lnTo>
                  <a:pt x="166687" y="350044"/>
                </a:lnTo>
                <a:lnTo>
                  <a:pt x="116681" y="345282"/>
                </a:lnTo>
                <a:cubicBezTo>
                  <a:pt x="103981" y="344091"/>
                  <a:pt x="106759" y="348059"/>
                  <a:pt x="90487" y="342900"/>
                </a:cubicBezTo>
                <a:lnTo>
                  <a:pt x="14287" y="333375"/>
                </a:lnTo>
                <a:lnTo>
                  <a:pt x="2381" y="259557"/>
                </a:lnTo>
                <a:lnTo>
                  <a:pt x="0" y="207169"/>
                </a:lnTo>
                <a:lnTo>
                  <a:pt x="21431" y="176213"/>
                </a:lnTo>
                <a:lnTo>
                  <a:pt x="130969" y="176213"/>
                </a:lnTo>
                <a:lnTo>
                  <a:pt x="200025" y="176213"/>
                </a:lnTo>
                <a:lnTo>
                  <a:pt x="257175" y="166688"/>
                </a:lnTo>
                <a:lnTo>
                  <a:pt x="492919" y="128588"/>
                </a:lnTo>
                <a:lnTo>
                  <a:pt x="635794" y="1047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86B0293-0EB1-4CEF-95C3-B7DBA5A552AE}"/>
              </a:ext>
            </a:extLst>
          </p:cNvPr>
          <p:cNvSpPr/>
          <p:nvPr/>
        </p:nvSpPr>
        <p:spPr>
          <a:xfrm>
            <a:off x="5240339" y="4735513"/>
            <a:ext cx="1570037" cy="322262"/>
          </a:xfrm>
          <a:custGeom>
            <a:avLst/>
            <a:gdLst>
              <a:gd name="connsiteX0" fmla="*/ 554832 w 1569244"/>
              <a:gd name="connsiteY0" fmla="*/ 104775 h 321469"/>
              <a:gd name="connsiteX1" fmla="*/ 1040607 w 1569244"/>
              <a:gd name="connsiteY1" fmla="*/ 30957 h 321469"/>
              <a:gd name="connsiteX2" fmla="*/ 1157288 w 1569244"/>
              <a:gd name="connsiteY2" fmla="*/ 14288 h 321469"/>
              <a:gd name="connsiteX3" fmla="*/ 1219200 w 1569244"/>
              <a:gd name="connsiteY3" fmla="*/ 4763 h 321469"/>
              <a:gd name="connsiteX4" fmla="*/ 1309688 w 1569244"/>
              <a:gd name="connsiteY4" fmla="*/ 0 h 321469"/>
              <a:gd name="connsiteX5" fmla="*/ 1364457 w 1569244"/>
              <a:gd name="connsiteY5" fmla="*/ 4763 h 321469"/>
              <a:gd name="connsiteX6" fmla="*/ 1414463 w 1569244"/>
              <a:gd name="connsiteY6" fmla="*/ 9525 h 321469"/>
              <a:gd name="connsiteX7" fmla="*/ 1476375 w 1569244"/>
              <a:gd name="connsiteY7" fmla="*/ 21432 h 321469"/>
              <a:gd name="connsiteX8" fmla="*/ 1535907 w 1569244"/>
              <a:gd name="connsiteY8" fmla="*/ 38100 h 321469"/>
              <a:gd name="connsiteX9" fmla="*/ 1554957 w 1569244"/>
              <a:gd name="connsiteY9" fmla="*/ 50007 h 321469"/>
              <a:gd name="connsiteX10" fmla="*/ 1569244 w 1569244"/>
              <a:gd name="connsiteY10" fmla="*/ 83344 h 321469"/>
              <a:gd name="connsiteX11" fmla="*/ 1566863 w 1569244"/>
              <a:gd name="connsiteY11" fmla="*/ 119063 h 321469"/>
              <a:gd name="connsiteX12" fmla="*/ 1552575 w 1569244"/>
              <a:gd name="connsiteY12" fmla="*/ 157163 h 321469"/>
              <a:gd name="connsiteX13" fmla="*/ 1526382 w 1569244"/>
              <a:gd name="connsiteY13" fmla="*/ 171450 h 321469"/>
              <a:gd name="connsiteX14" fmla="*/ 1412082 w 1569244"/>
              <a:gd name="connsiteY14" fmla="*/ 166688 h 321469"/>
              <a:gd name="connsiteX15" fmla="*/ 1500188 w 1569244"/>
              <a:gd name="connsiteY15" fmla="*/ 166688 h 321469"/>
              <a:gd name="connsiteX16" fmla="*/ 1347788 w 1569244"/>
              <a:gd name="connsiteY16" fmla="*/ 161925 h 321469"/>
              <a:gd name="connsiteX17" fmla="*/ 1307307 w 1569244"/>
              <a:gd name="connsiteY17" fmla="*/ 166688 h 321469"/>
              <a:gd name="connsiteX18" fmla="*/ 1076325 w 1569244"/>
              <a:gd name="connsiteY18" fmla="*/ 200025 h 321469"/>
              <a:gd name="connsiteX19" fmla="*/ 631032 w 1569244"/>
              <a:gd name="connsiteY19" fmla="*/ 259557 h 321469"/>
              <a:gd name="connsiteX20" fmla="*/ 188119 w 1569244"/>
              <a:gd name="connsiteY20" fmla="*/ 321469 h 321469"/>
              <a:gd name="connsiteX21" fmla="*/ 166688 w 1569244"/>
              <a:gd name="connsiteY21" fmla="*/ 321469 h 321469"/>
              <a:gd name="connsiteX22" fmla="*/ 111919 w 1569244"/>
              <a:gd name="connsiteY22" fmla="*/ 321469 h 321469"/>
              <a:gd name="connsiteX23" fmla="*/ 21432 w 1569244"/>
              <a:gd name="connsiteY23" fmla="*/ 319088 h 321469"/>
              <a:gd name="connsiteX24" fmla="*/ 4763 w 1569244"/>
              <a:gd name="connsiteY24" fmla="*/ 304800 h 321469"/>
              <a:gd name="connsiteX25" fmla="*/ 0 w 1569244"/>
              <a:gd name="connsiteY25" fmla="*/ 221457 h 321469"/>
              <a:gd name="connsiteX26" fmla="*/ 16669 w 1569244"/>
              <a:gd name="connsiteY26" fmla="*/ 169069 h 321469"/>
              <a:gd name="connsiteX27" fmla="*/ 30957 w 1569244"/>
              <a:gd name="connsiteY27" fmla="*/ 152400 h 321469"/>
              <a:gd name="connsiteX28" fmla="*/ 30957 w 1569244"/>
              <a:gd name="connsiteY28" fmla="*/ 166688 h 321469"/>
              <a:gd name="connsiteX29" fmla="*/ 102394 w 1569244"/>
              <a:gd name="connsiteY29" fmla="*/ 169069 h 321469"/>
              <a:gd name="connsiteX30" fmla="*/ 157163 w 1569244"/>
              <a:gd name="connsiteY30" fmla="*/ 169069 h 321469"/>
              <a:gd name="connsiteX31" fmla="*/ 202407 w 1569244"/>
              <a:gd name="connsiteY31" fmla="*/ 161925 h 321469"/>
              <a:gd name="connsiteX32" fmla="*/ 392907 w 1569244"/>
              <a:gd name="connsiteY32" fmla="*/ 130969 h 321469"/>
              <a:gd name="connsiteX33" fmla="*/ 554832 w 1569244"/>
              <a:gd name="connsiteY33" fmla="*/ 104775 h 321469"/>
              <a:gd name="connsiteX0" fmla="*/ 554832 w 1569244"/>
              <a:gd name="connsiteY0" fmla="*/ 104775 h 321469"/>
              <a:gd name="connsiteX1" fmla="*/ 1040607 w 1569244"/>
              <a:gd name="connsiteY1" fmla="*/ 30957 h 321469"/>
              <a:gd name="connsiteX2" fmla="*/ 1157288 w 1569244"/>
              <a:gd name="connsiteY2" fmla="*/ 14288 h 321469"/>
              <a:gd name="connsiteX3" fmla="*/ 1219200 w 1569244"/>
              <a:gd name="connsiteY3" fmla="*/ 4763 h 321469"/>
              <a:gd name="connsiteX4" fmla="*/ 1309688 w 1569244"/>
              <a:gd name="connsiteY4" fmla="*/ 0 h 321469"/>
              <a:gd name="connsiteX5" fmla="*/ 1364457 w 1569244"/>
              <a:gd name="connsiteY5" fmla="*/ 4763 h 321469"/>
              <a:gd name="connsiteX6" fmla="*/ 1414463 w 1569244"/>
              <a:gd name="connsiteY6" fmla="*/ 9525 h 321469"/>
              <a:gd name="connsiteX7" fmla="*/ 1476375 w 1569244"/>
              <a:gd name="connsiteY7" fmla="*/ 21432 h 321469"/>
              <a:gd name="connsiteX8" fmla="*/ 1535907 w 1569244"/>
              <a:gd name="connsiteY8" fmla="*/ 38100 h 321469"/>
              <a:gd name="connsiteX9" fmla="*/ 1554957 w 1569244"/>
              <a:gd name="connsiteY9" fmla="*/ 50007 h 321469"/>
              <a:gd name="connsiteX10" fmla="*/ 1569244 w 1569244"/>
              <a:gd name="connsiteY10" fmla="*/ 83344 h 321469"/>
              <a:gd name="connsiteX11" fmla="*/ 1566863 w 1569244"/>
              <a:gd name="connsiteY11" fmla="*/ 119063 h 321469"/>
              <a:gd name="connsiteX12" fmla="*/ 1552575 w 1569244"/>
              <a:gd name="connsiteY12" fmla="*/ 157163 h 321469"/>
              <a:gd name="connsiteX13" fmla="*/ 1526382 w 1569244"/>
              <a:gd name="connsiteY13" fmla="*/ 171450 h 321469"/>
              <a:gd name="connsiteX14" fmla="*/ 1412082 w 1569244"/>
              <a:gd name="connsiteY14" fmla="*/ 166688 h 321469"/>
              <a:gd name="connsiteX15" fmla="*/ 1500188 w 1569244"/>
              <a:gd name="connsiteY15" fmla="*/ 166688 h 321469"/>
              <a:gd name="connsiteX16" fmla="*/ 1347788 w 1569244"/>
              <a:gd name="connsiteY16" fmla="*/ 161925 h 321469"/>
              <a:gd name="connsiteX17" fmla="*/ 1307307 w 1569244"/>
              <a:gd name="connsiteY17" fmla="*/ 166688 h 321469"/>
              <a:gd name="connsiteX18" fmla="*/ 1076325 w 1569244"/>
              <a:gd name="connsiteY18" fmla="*/ 200025 h 321469"/>
              <a:gd name="connsiteX19" fmla="*/ 631032 w 1569244"/>
              <a:gd name="connsiteY19" fmla="*/ 259557 h 321469"/>
              <a:gd name="connsiteX20" fmla="*/ 188119 w 1569244"/>
              <a:gd name="connsiteY20" fmla="*/ 321469 h 321469"/>
              <a:gd name="connsiteX21" fmla="*/ 166688 w 1569244"/>
              <a:gd name="connsiteY21" fmla="*/ 321469 h 321469"/>
              <a:gd name="connsiteX22" fmla="*/ 111919 w 1569244"/>
              <a:gd name="connsiteY22" fmla="*/ 321469 h 321469"/>
              <a:gd name="connsiteX23" fmla="*/ 21432 w 1569244"/>
              <a:gd name="connsiteY23" fmla="*/ 319088 h 321469"/>
              <a:gd name="connsiteX24" fmla="*/ 4763 w 1569244"/>
              <a:gd name="connsiteY24" fmla="*/ 304800 h 321469"/>
              <a:gd name="connsiteX25" fmla="*/ 0 w 1569244"/>
              <a:gd name="connsiteY25" fmla="*/ 221457 h 321469"/>
              <a:gd name="connsiteX26" fmla="*/ 16669 w 1569244"/>
              <a:gd name="connsiteY26" fmla="*/ 169069 h 321469"/>
              <a:gd name="connsiteX27" fmla="*/ 30957 w 1569244"/>
              <a:gd name="connsiteY27" fmla="*/ 166688 h 321469"/>
              <a:gd name="connsiteX28" fmla="*/ 102394 w 1569244"/>
              <a:gd name="connsiteY28" fmla="*/ 169069 h 321469"/>
              <a:gd name="connsiteX29" fmla="*/ 157163 w 1569244"/>
              <a:gd name="connsiteY29" fmla="*/ 169069 h 321469"/>
              <a:gd name="connsiteX30" fmla="*/ 202407 w 1569244"/>
              <a:gd name="connsiteY30" fmla="*/ 161925 h 321469"/>
              <a:gd name="connsiteX31" fmla="*/ 392907 w 1569244"/>
              <a:gd name="connsiteY31" fmla="*/ 130969 h 321469"/>
              <a:gd name="connsiteX32" fmla="*/ 554832 w 1569244"/>
              <a:gd name="connsiteY32" fmla="*/ 104775 h 321469"/>
              <a:gd name="connsiteX0" fmla="*/ 554832 w 1569244"/>
              <a:gd name="connsiteY0" fmla="*/ 104775 h 321469"/>
              <a:gd name="connsiteX1" fmla="*/ 1040607 w 1569244"/>
              <a:gd name="connsiteY1" fmla="*/ 30957 h 321469"/>
              <a:gd name="connsiteX2" fmla="*/ 1157288 w 1569244"/>
              <a:gd name="connsiteY2" fmla="*/ 14288 h 321469"/>
              <a:gd name="connsiteX3" fmla="*/ 1219200 w 1569244"/>
              <a:gd name="connsiteY3" fmla="*/ 4763 h 321469"/>
              <a:gd name="connsiteX4" fmla="*/ 1309688 w 1569244"/>
              <a:gd name="connsiteY4" fmla="*/ 0 h 321469"/>
              <a:gd name="connsiteX5" fmla="*/ 1364457 w 1569244"/>
              <a:gd name="connsiteY5" fmla="*/ 4763 h 321469"/>
              <a:gd name="connsiteX6" fmla="*/ 1414463 w 1569244"/>
              <a:gd name="connsiteY6" fmla="*/ 9525 h 321469"/>
              <a:gd name="connsiteX7" fmla="*/ 1476375 w 1569244"/>
              <a:gd name="connsiteY7" fmla="*/ 21432 h 321469"/>
              <a:gd name="connsiteX8" fmla="*/ 1535907 w 1569244"/>
              <a:gd name="connsiteY8" fmla="*/ 38100 h 321469"/>
              <a:gd name="connsiteX9" fmla="*/ 1554957 w 1569244"/>
              <a:gd name="connsiteY9" fmla="*/ 50007 h 321469"/>
              <a:gd name="connsiteX10" fmla="*/ 1569244 w 1569244"/>
              <a:gd name="connsiteY10" fmla="*/ 83344 h 321469"/>
              <a:gd name="connsiteX11" fmla="*/ 1566863 w 1569244"/>
              <a:gd name="connsiteY11" fmla="*/ 119063 h 321469"/>
              <a:gd name="connsiteX12" fmla="*/ 1552575 w 1569244"/>
              <a:gd name="connsiteY12" fmla="*/ 157163 h 321469"/>
              <a:gd name="connsiteX13" fmla="*/ 1526382 w 1569244"/>
              <a:gd name="connsiteY13" fmla="*/ 171450 h 321469"/>
              <a:gd name="connsiteX14" fmla="*/ 1500188 w 1569244"/>
              <a:gd name="connsiteY14" fmla="*/ 166688 h 321469"/>
              <a:gd name="connsiteX15" fmla="*/ 1347788 w 1569244"/>
              <a:gd name="connsiteY15" fmla="*/ 161925 h 321469"/>
              <a:gd name="connsiteX16" fmla="*/ 1307307 w 1569244"/>
              <a:gd name="connsiteY16" fmla="*/ 166688 h 321469"/>
              <a:gd name="connsiteX17" fmla="*/ 1076325 w 1569244"/>
              <a:gd name="connsiteY17" fmla="*/ 200025 h 321469"/>
              <a:gd name="connsiteX18" fmla="*/ 631032 w 1569244"/>
              <a:gd name="connsiteY18" fmla="*/ 259557 h 321469"/>
              <a:gd name="connsiteX19" fmla="*/ 188119 w 1569244"/>
              <a:gd name="connsiteY19" fmla="*/ 321469 h 321469"/>
              <a:gd name="connsiteX20" fmla="*/ 166688 w 1569244"/>
              <a:gd name="connsiteY20" fmla="*/ 321469 h 321469"/>
              <a:gd name="connsiteX21" fmla="*/ 111919 w 1569244"/>
              <a:gd name="connsiteY21" fmla="*/ 321469 h 321469"/>
              <a:gd name="connsiteX22" fmla="*/ 21432 w 1569244"/>
              <a:gd name="connsiteY22" fmla="*/ 319088 h 321469"/>
              <a:gd name="connsiteX23" fmla="*/ 4763 w 1569244"/>
              <a:gd name="connsiteY23" fmla="*/ 304800 h 321469"/>
              <a:gd name="connsiteX24" fmla="*/ 0 w 1569244"/>
              <a:gd name="connsiteY24" fmla="*/ 221457 h 321469"/>
              <a:gd name="connsiteX25" fmla="*/ 16669 w 1569244"/>
              <a:gd name="connsiteY25" fmla="*/ 169069 h 321469"/>
              <a:gd name="connsiteX26" fmla="*/ 30957 w 1569244"/>
              <a:gd name="connsiteY26" fmla="*/ 166688 h 321469"/>
              <a:gd name="connsiteX27" fmla="*/ 102394 w 1569244"/>
              <a:gd name="connsiteY27" fmla="*/ 169069 h 321469"/>
              <a:gd name="connsiteX28" fmla="*/ 157163 w 1569244"/>
              <a:gd name="connsiteY28" fmla="*/ 169069 h 321469"/>
              <a:gd name="connsiteX29" fmla="*/ 202407 w 1569244"/>
              <a:gd name="connsiteY29" fmla="*/ 161925 h 321469"/>
              <a:gd name="connsiteX30" fmla="*/ 392907 w 1569244"/>
              <a:gd name="connsiteY30" fmla="*/ 130969 h 321469"/>
              <a:gd name="connsiteX31" fmla="*/ 554832 w 1569244"/>
              <a:gd name="connsiteY31" fmla="*/ 104775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69244" h="321469">
                <a:moveTo>
                  <a:pt x="554832" y="104775"/>
                </a:moveTo>
                <a:lnTo>
                  <a:pt x="1040607" y="30957"/>
                </a:lnTo>
                <a:lnTo>
                  <a:pt x="1157288" y="14288"/>
                </a:lnTo>
                <a:lnTo>
                  <a:pt x="1219200" y="4763"/>
                </a:lnTo>
                <a:lnTo>
                  <a:pt x="1309688" y="0"/>
                </a:lnTo>
                <a:lnTo>
                  <a:pt x="1364457" y="4763"/>
                </a:lnTo>
                <a:lnTo>
                  <a:pt x="1414463" y="9525"/>
                </a:lnTo>
                <a:lnTo>
                  <a:pt x="1476375" y="21432"/>
                </a:lnTo>
                <a:lnTo>
                  <a:pt x="1535907" y="38100"/>
                </a:lnTo>
                <a:lnTo>
                  <a:pt x="1554957" y="50007"/>
                </a:lnTo>
                <a:lnTo>
                  <a:pt x="1569244" y="83344"/>
                </a:lnTo>
                <a:lnTo>
                  <a:pt x="1566863" y="119063"/>
                </a:lnTo>
                <a:lnTo>
                  <a:pt x="1552575" y="157163"/>
                </a:lnTo>
                <a:lnTo>
                  <a:pt x="1526382" y="171450"/>
                </a:lnTo>
                <a:cubicBezTo>
                  <a:pt x="1517651" y="173038"/>
                  <a:pt x="1529954" y="168275"/>
                  <a:pt x="1500188" y="166688"/>
                </a:cubicBezTo>
                <a:lnTo>
                  <a:pt x="1347788" y="161925"/>
                </a:lnTo>
                <a:lnTo>
                  <a:pt x="1307307" y="166688"/>
                </a:lnTo>
                <a:lnTo>
                  <a:pt x="1076325" y="200025"/>
                </a:lnTo>
                <a:lnTo>
                  <a:pt x="631032" y="259557"/>
                </a:lnTo>
                <a:lnTo>
                  <a:pt x="188119" y="321469"/>
                </a:lnTo>
                <a:lnTo>
                  <a:pt x="166688" y="321469"/>
                </a:lnTo>
                <a:lnTo>
                  <a:pt x="111919" y="321469"/>
                </a:lnTo>
                <a:lnTo>
                  <a:pt x="21432" y="319088"/>
                </a:lnTo>
                <a:lnTo>
                  <a:pt x="4763" y="304800"/>
                </a:lnTo>
                <a:lnTo>
                  <a:pt x="0" y="221457"/>
                </a:lnTo>
                <a:lnTo>
                  <a:pt x="16669" y="169069"/>
                </a:lnTo>
                <a:lnTo>
                  <a:pt x="30957" y="166688"/>
                </a:lnTo>
                <a:lnTo>
                  <a:pt x="102394" y="169069"/>
                </a:lnTo>
                <a:lnTo>
                  <a:pt x="157163" y="169069"/>
                </a:lnTo>
                <a:lnTo>
                  <a:pt x="202407" y="161925"/>
                </a:lnTo>
                <a:lnTo>
                  <a:pt x="392907" y="130969"/>
                </a:lnTo>
                <a:lnTo>
                  <a:pt x="554832" y="1047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8A00F41-7F79-4538-8AAE-EB0599FF9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23975"/>
            <a:ext cx="4662488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740F71B-6BDC-4EF5-A759-38725E6A6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9" y="1349375"/>
            <a:ext cx="4664075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FEE7B99-EC8F-4B26-A048-29896E72A272}"/>
              </a:ext>
            </a:extLst>
          </p:cNvPr>
          <p:cNvSpPr/>
          <p:nvPr/>
        </p:nvSpPr>
        <p:spPr>
          <a:xfrm rot="18000000">
            <a:off x="3460751" y="2428876"/>
            <a:ext cx="2746375" cy="1819275"/>
          </a:xfrm>
          <a:custGeom>
            <a:avLst/>
            <a:gdLst>
              <a:gd name="connsiteX0" fmla="*/ 1313300 w 2746269"/>
              <a:gd name="connsiteY0" fmla="*/ 957359 h 1819595"/>
              <a:gd name="connsiteX1" fmla="*/ 1831869 w 2746269"/>
              <a:gd name="connsiteY1" fmla="*/ 662787 h 1819595"/>
              <a:gd name="connsiteX2" fmla="*/ 2233837 w 2746269"/>
              <a:gd name="connsiteY2" fmla="*/ 426516 h 1819595"/>
              <a:gd name="connsiteX3" fmla="*/ 2402602 w 2746269"/>
              <a:gd name="connsiteY3" fmla="*/ 322188 h 1819595"/>
              <a:gd name="connsiteX4" fmla="*/ 2479313 w 2746269"/>
              <a:gd name="connsiteY4" fmla="*/ 276161 h 1819595"/>
              <a:gd name="connsiteX5" fmla="*/ 2516135 w 2746269"/>
              <a:gd name="connsiteY5" fmla="*/ 245477 h 1819595"/>
              <a:gd name="connsiteX6" fmla="*/ 2559093 w 2746269"/>
              <a:gd name="connsiteY6" fmla="*/ 193313 h 1819595"/>
              <a:gd name="connsiteX7" fmla="*/ 2592846 w 2746269"/>
              <a:gd name="connsiteY7" fmla="*/ 138081 h 1819595"/>
              <a:gd name="connsiteX8" fmla="*/ 2629667 w 2746269"/>
              <a:gd name="connsiteY8" fmla="*/ 58301 h 1819595"/>
              <a:gd name="connsiteX9" fmla="*/ 2638873 w 2746269"/>
              <a:gd name="connsiteY9" fmla="*/ 27616 h 1819595"/>
              <a:gd name="connsiteX10" fmla="*/ 2651147 w 2746269"/>
              <a:gd name="connsiteY10" fmla="*/ 9206 h 1819595"/>
              <a:gd name="connsiteX11" fmla="*/ 2663420 w 2746269"/>
              <a:gd name="connsiteY11" fmla="*/ 0 h 1819595"/>
              <a:gd name="connsiteX12" fmla="*/ 2672626 w 2746269"/>
              <a:gd name="connsiteY12" fmla="*/ 0 h 1819595"/>
              <a:gd name="connsiteX13" fmla="*/ 2687968 w 2746269"/>
              <a:gd name="connsiteY13" fmla="*/ 15342 h 1819595"/>
              <a:gd name="connsiteX14" fmla="*/ 2700242 w 2746269"/>
              <a:gd name="connsiteY14" fmla="*/ 49095 h 1819595"/>
              <a:gd name="connsiteX15" fmla="*/ 2715584 w 2746269"/>
              <a:gd name="connsiteY15" fmla="*/ 107396 h 1819595"/>
              <a:gd name="connsiteX16" fmla="*/ 2727858 w 2746269"/>
              <a:gd name="connsiteY16" fmla="*/ 165697 h 1819595"/>
              <a:gd name="connsiteX17" fmla="*/ 2740132 w 2746269"/>
              <a:gd name="connsiteY17" fmla="*/ 288435 h 1819595"/>
              <a:gd name="connsiteX18" fmla="*/ 2743200 w 2746269"/>
              <a:gd name="connsiteY18" fmla="*/ 371283 h 1819595"/>
              <a:gd name="connsiteX19" fmla="*/ 2746269 w 2746269"/>
              <a:gd name="connsiteY19" fmla="*/ 441858 h 1819595"/>
              <a:gd name="connsiteX20" fmla="*/ 2743200 w 2746269"/>
              <a:gd name="connsiteY20" fmla="*/ 466406 h 1819595"/>
              <a:gd name="connsiteX21" fmla="*/ 2737063 w 2746269"/>
              <a:gd name="connsiteY21" fmla="*/ 475611 h 1819595"/>
              <a:gd name="connsiteX22" fmla="*/ 2703310 w 2746269"/>
              <a:gd name="connsiteY22" fmla="*/ 494022 h 1819595"/>
              <a:gd name="connsiteX23" fmla="*/ 2632736 w 2746269"/>
              <a:gd name="connsiteY23" fmla="*/ 518569 h 1819595"/>
              <a:gd name="connsiteX24" fmla="*/ 2546819 w 2746269"/>
              <a:gd name="connsiteY24" fmla="*/ 543117 h 1819595"/>
              <a:gd name="connsiteX25" fmla="*/ 2454765 w 2746269"/>
              <a:gd name="connsiteY25" fmla="*/ 595281 h 1819595"/>
              <a:gd name="connsiteX26" fmla="*/ 1994497 w 2746269"/>
              <a:gd name="connsiteY26" fmla="*/ 840757 h 1819595"/>
              <a:gd name="connsiteX27" fmla="*/ 1779705 w 2746269"/>
              <a:gd name="connsiteY27" fmla="*/ 963495 h 1819595"/>
              <a:gd name="connsiteX28" fmla="*/ 1749020 w 2746269"/>
              <a:gd name="connsiteY28" fmla="*/ 975769 h 1819595"/>
              <a:gd name="connsiteX29" fmla="*/ 1669241 w 2746269"/>
              <a:gd name="connsiteY29" fmla="*/ 1021796 h 1819595"/>
              <a:gd name="connsiteX30" fmla="*/ 1212041 w 2746269"/>
              <a:gd name="connsiteY30" fmla="*/ 1264204 h 1819595"/>
              <a:gd name="connsiteX31" fmla="*/ 1156808 w 2746269"/>
              <a:gd name="connsiteY31" fmla="*/ 1297957 h 1819595"/>
              <a:gd name="connsiteX32" fmla="*/ 972701 w 2746269"/>
              <a:gd name="connsiteY32" fmla="*/ 1377737 h 1819595"/>
              <a:gd name="connsiteX33" fmla="*/ 635171 w 2746269"/>
              <a:gd name="connsiteY33" fmla="*/ 1558776 h 1819595"/>
              <a:gd name="connsiteX34" fmla="*/ 371284 w 2746269"/>
              <a:gd name="connsiteY34" fmla="*/ 1696857 h 1819595"/>
              <a:gd name="connsiteX35" fmla="*/ 159560 w 2746269"/>
              <a:gd name="connsiteY35" fmla="*/ 1819595 h 1819595"/>
              <a:gd name="connsiteX36" fmla="*/ 141149 w 2746269"/>
              <a:gd name="connsiteY36" fmla="*/ 1813458 h 1819595"/>
              <a:gd name="connsiteX37" fmla="*/ 113533 w 2746269"/>
              <a:gd name="connsiteY37" fmla="*/ 1804253 h 1819595"/>
              <a:gd name="connsiteX38" fmla="*/ 58301 w 2746269"/>
              <a:gd name="connsiteY38" fmla="*/ 1785842 h 1819595"/>
              <a:gd name="connsiteX39" fmla="*/ 9206 w 2746269"/>
              <a:gd name="connsiteY39" fmla="*/ 1755157 h 1819595"/>
              <a:gd name="connsiteX40" fmla="*/ 0 w 2746269"/>
              <a:gd name="connsiteY40" fmla="*/ 1724473 h 1819595"/>
              <a:gd name="connsiteX41" fmla="*/ 6137 w 2746269"/>
              <a:gd name="connsiteY41" fmla="*/ 1678446 h 1819595"/>
              <a:gd name="connsiteX42" fmla="*/ 18411 w 2746269"/>
              <a:gd name="connsiteY42" fmla="*/ 1638556 h 1819595"/>
              <a:gd name="connsiteX43" fmla="*/ 39890 w 2746269"/>
              <a:gd name="connsiteY43" fmla="*/ 1595597 h 1819595"/>
              <a:gd name="connsiteX44" fmla="*/ 70575 w 2746269"/>
              <a:gd name="connsiteY44" fmla="*/ 1549571 h 1819595"/>
              <a:gd name="connsiteX45" fmla="*/ 113533 w 2746269"/>
              <a:gd name="connsiteY45" fmla="*/ 1509681 h 1819595"/>
              <a:gd name="connsiteX46" fmla="*/ 171834 w 2746269"/>
              <a:gd name="connsiteY46" fmla="*/ 1475928 h 1819595"/>
              <a:gd name="connsiteX47" fmla="*/ 279230 w 2746269"/>
              <a:gd name="connsiteY47" fmla="*/ 1426832 h 1819595"/>
              <a:gd name="connsiteX48" fmla="*/ 638239 w 2746269"/>
              <a:gd name="connsiteY48" fmla="*/ 1279546 h 1819595"/>
              <a:gd name="connsiteX49" fmla="*/ 966564 w 2746269"/>
              <a:gd name="connsiteY49" fmla="*/ 1129192 h 1819595"/>
              <a:gd name="connsiteX50" fmla="*/ 1313300 w 2746269"/>
              <a:gd name="connsiteY50" fmla="*/ 957359 h 181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746269" h="1819595">
                <a:moveTo>
                  <a:pt x="1313300" y="957359"/>
                </a:moveTo>
                <a:lnTo>
                  <a:pt x="1831869" y="662787"/>
                </a:lnTo>
                <a:lnTo>
                  <a:pt x="2233837" y="426516"/>
                </a:lnTo>
                <a:lnTo>
                  <a:pt x="2402602" y="322188"/>
                </a:lnTo>
                <a:lnTo>
                  <a:pt x="2479313" y="276161"/>
                </a:lnTo>
                <a:lnTo>
                  <a:pt x="2516135" y="245477"/>
                </a:lnTo>
                <a:lnTo>
                  <a:pt x="2559093" y="193313"/>
                </a:lnTo>
                <a:lnTo>
                  <a:pt x="2592846" y="138081"/>
                </a:lnTo>
                <a:lnTo>
                  <a:pt x="2629667" y="58301"/>
                </a:lnTo>
                <a:lnTo>
                  <a:pt x="2638873" y="27616"/>
                </a:lnTo>
                <a:lnTo>
                  <a:pt x="2651147" y="9206"/>
                </a:lnTo>
                <a:lnTo>
                  <a:pt x="2663420" y="0"/>
                </a:lnTo>
                <a:lnTo>
                  <a:pt x="2672626" y="0"/>
                </a:lnTo>
                <a:lnTo>
                  <a:pt x="2687968" y="15342"/>
                </a:lnTo>
                <a:lnTo>
                  <a:pt x="2700242" y="49095"/>
                </a:lnTo>
                <a:lnTo>
                  <a:pt x="2715584" y="107396"/>
                </a:lnTo>
                <a:lnTo>
                  <a:pt x="2727858" y="165697"/>
                </a:lnTo>
                <a:lnTo>
                  <a:pt x="2740132" y="288435"/>
                </a:lnTo>
                <a:lnTo>
                  <a:pt x="2743200" y="371283"/>
                </a:lnTo>
                <a:lnTo>
                  <a:pt x="2746269" y="441858"/>
                </a:lnTo>
                <a:lnTo>
                  <a:pt x="2743200" y="466406"/>
                </a:lnTo>
                <a:lnTo>
                  <a:pt x="2737063" y="475611"/>
                </a:lnTo>
                <a:lnTo>
                  <a:pt x="2703310" y="494022"/>
                </a:lnTo>
                <a:lnTo>
                  <a:pt x="2632736" y="518569"/>
                </a:lnTo>
                <a:lnTo>
                  <a:pt x="2546819" y="543117"/>
                </a:lnTo>
                <a:lnTo>
                  <a:pt x="2454765" y="595281"/>
                </a:lnTo>
                <a:lnTo>
                  <a:pt x="1994497" y="840757"/>
                </a:lnTo>
                <a:lnTo>
                  <a:pt x="1779705" y="963495"/>
                </a:lnTo>
                <a:lnTo>
                  <a:pt x="1749020" y="975769"/>
                </a:lnTo>
                <a:lnTo>
                  <a:pt x="1669241" y="1021796"/>
                </a:lnTo>
                <a:lnTo>
                  <a:pt x="1212041" y="1264204"/>
                </a:lnTo>
                <a:lnTo>
                  <a:pt x="1156808" y="1297957"/>
                </a:lnTo>
                <a:lnTo>
                  <a:pt x="972701" y="1377737"/>
                </a:lnTo>
                <a:lnTo>
                  <a:pt x="635171" y="1558776"/>
                </a:lnTo>
                <a:lnTo>
                  <a:pt x="371284" y="1696857"/>
                </a:lnTo>
                <a:lnTo>
                  <a:pt x="159560" y="1819595"/>
                </a:lnTo>
                <a:lnTo>
                  <a:pt x="141149" y="1813458"/>
                </a:lnTo>
                <a:lnTo>
                  <a:pt x="113533" y="1804253"/>
                </a:lnTo>
                <a:lnTo>
                  <a:pt x="58301" y="1785842"/>
                </a:lnTo>
                <a:lnTo>
                  <a:pt x="9206" y="1755157"/>
                </a:lnTo>
                <a:lnTo>
                  <a:pt x="0" y="1724473"/>
                </a:lnTo>
                <a:lnTo>
                  <a:pt x="6137" y="1678446"/>
                </a:lnTo>
                <a:lnTo>
                  <a:pt x="18411" y="1638556"/>
                </a:lnTo>
                <a:lnTo>
                  <a:pt x="39890" y="1595597"/>
                </a:lnTo>
                <a:lnTo>
                  <a:pt x="70575" y="1549571"/>
                </a:lnTo>
                <a:lnTo>
                  <a:pt x="113533" y="1509681"/>
                </a:lnTo>
                <a:lnTo>
                  <a:pt x="171834" y="1475928"/>
                </a:lnTo>
                <a:lnTo>
                  <a:pt x="279230" y="1426832"/>
                </a:lnTo>
                <a:lnTo>
                  <a:pt x="638239" y="1279546"/>
                </a:lnTo>
                <a:lnTo>
                  <a:pt x="966564" y="1129192"/>
                </a:lnTo>
                <a:lnTo>
                  <a:pt x="1313300" y="95735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463005FF-A7CC-46F7-8ED0-87D5D476B3C1}"/>
              </a:ext>
            </a:extLst>
          </p:cNvPr>
          <p:cNvSpPr/>
          <p:nvPr/>
        </p:nvSpPr>
        <p:spPr>
          <a:xfrm>
            <a:off x="3924300" y="4935539"/>
            <a:ext cx="1519238" cy="1017587"/>
          </a:xfrm>
          <a:custGeom>
            <a:avLst/>
            <a:gdLst>
              <a:gd name="connsiteX0" fmla="*/ 538163 w 1519238"/>
              <a:gd name="connsiteY0" fmla="*/ 666750 h 1016794"/>
              <a:gd name="connsiteX1" fmla="*/ 714375 w 1519238"/>
              <a:gd name="connsiteY1" fmla="*/ 554832 h 1016794"/>
              <a:gd name="connsiteX2" fmla="*/ 890588 w 1519238"/>
              <a:gd name="connsiteY2" fmla="*/ 433388 h 1016794"/>
              <a:gd name="connsiteX3" fmla="*/ 1023938 w 1519238"/>
              <a:gd name="connsiteY3" fmla="*/ 326232 h 1016794"/>
              <a:gd name="connsiteX4" fmla="*/ 1100138 w 1519238"/>
              <a:gd name="connsiteY4" fmla="*/ 247650 h 1016794"/>
              <a:gd name="connsiteX5" fmla="*/ 1126331 w 1519238"/>
              <a:gd name="connsiteY5" fmla="*/ 211932 h 1016794"/>
              <a:gd name="connsiteX6" fmla="*/ 1133475 w 1519238"/>
              <a:gd name="connsiteY6" fmla="*/ 197644 h 1016794"/>
              <a:gd name="connsiteX7" fmla="*/ 1133475 w 1519238"/>
              <a:gd name="connsiteY7" fmla="*/ 176213 h 1016794"/>
              <a:gd name="connsiteX8" fmla="*/ 1128713 w 1519238"/>
              <a:gd name="connsiteY8" fmla="*/ 154782 h 1016794"/>
              <a:gd name="connsiteX9" fmla="*/ 1095375 w 1519238"/>
              <a:gd name="connsiteY9" fmla="*/ 107157 h 1016794"/>
              <a:gd name="connsiteX10" fmla="*/ 1069181 w 1519238"/>
              <a:gd name="connsiteY10" fmla="*/ 78582 h 1016794"/>
              <a:gd name="connsiteX11" fmla="*/ 1052513 w 1519238"/>
              <a:gd name="connsiteY11" fmla="*/ 42863 h 1016794"/>
              <a:gd name="connsiteX12" fmla="*/ 1045369 w 1519238"/>
              <a:gd name="connsiteY12" fmla="*/ 16669 h 1016794"/>
              <a:gd name="connsiteX13" fmla="*/ 1047750 w 1519238"/>
              <a:gd name="connsiteY13" fmla="*/ 4763 h 1016794"/>
              <a:gd name="connsiteX14" fmla="*/ 1064419 w 1519238"/>
              <a:gd name="connsiteY14" fmla="*/ 0 h 1016794"/>
              <a:gd name="connsiteX15" fmla="*/ 1081088 w 1519238"/>
              <a:gd name="connsiteY15" fmla="*/ 4763 h 1016794"/>
              <a:gd name="connsiteX16" fmla="*/ 1128713 w 1519238"/>
              <a:gd name="connsiteY16" fmla="*/ 28575 h 1016794"/>
              <a:gd name="connsiteX17" fmla="*/ 1257300 w 1519238"/>
              <a:gd name="connsiteY17" fmla="*/ 100013 h 1016794"/>
              <a:gd name="connsiteX18" fmla="*/ 1347788 w 1519238"/>
              <a:gd name="connsiteY18" fmla="*/ 157163 h 1016794"/>
              <a:gd name="connsiteX19" fmla="*/ 1414463 w 1519238"/>
              <a:gd name="connsiteY19" fmla="*/ 204788 h 1016794"/>
              <a:gd name="connsiteX20" fmla="*/ 1469231 w 1519238"/>
              <a:gd name="connsiteY20" fmla="*/ 252413 h 1016794"/>
              <a:gd name="connsiteX21" fmla="*/ 1485900 w 1519238"/>
              <a:gd name="connsiteY21" fmla="*/ 278607 h 1016794"/>
              <a:gd name="connsiteX22" fmla="*/ 1500188 w 1519238"/>
              <a:gd name="connsiteY22" fmla="*/ 307182 h 1016794"/>
              <a:gd name="connsiteX23" fmla="*/ 1514475 w 1519238"/>
              <a:gd name="connsiteY23" fmla="*/ 340519 h 1016794"/>
              <a:gd name="connsiteX24" fmla="*/ 1519238 w 1519238"/>
              <a:gd name="connsiteY24" fmla="*/ 361950 h 1016794"/>
              <a:gd name="connsiteX25" fmla="*/ 1519238 w 1519238"/>
              <a:gd name="connsiteY25" fmla="*/ 378619 h 1016794"/>
              <a:gd name="connsiteX26" fmla="*/ 1512094 w 1519238"/>
              <a:gd name="connsiteY26" fmla="*/ 397669 h 1016794"/>
              <a:gd name="connsiteX27" fmla="*/ 1476375 w 1519238"/>
              <a:gd name="connsiteY27" fmla="*/ 435769 h 1016794"/>
              <a:gd name="connsiteX28" fmla="*/ 1438275 w 1519238"/>
              <a:gd name="connsiteY28" fmla="*/ 461963 h 1016794"/>
              <a:gd name="connsiteX29" fmla="*/ 1362075 w 1519238"/>
              <a:gd name="connsiteY29" fmla="*/ 500063 h 1016794"/>
              <a:gd name="connsiteX30" fmla="*/ 1276350 w 1519238"/>
              <a:gd name="connsiteY30" fmla="*/ 545307 h 1016794"/>
              <a:gd name="connsiteX31" fmla="*/ 1150144 w 1519238"/>
              <a:gd name="connsiteY31" fmla="*/ 604838 h 1016794"/>
              <a:gd name="connsiteX32" fmla="*/ 990600 w 1519238"/>
              <a:gd name="connsiteY32" fmla="*/ 683419 h 1016794"/>
              <a:gd name="connsiteX33" fmla="*/ 762000 w 1519238"/>
              <a:gd name="connsiteY33" fmla="*/ 781050 h 1016794"/>
              <a:gd name="connsiteX34" fmla="*/ 564356 w 1519238"/>
              <a:gd name="connsiteY34" fmla="*/ 857250 h 1016794"/>
              <a:gd name="connsiteX35" fmla="*/ 385763 w 1519238"/>
              <a:gd name="connsiteY35" fmla="*/ 923925 h 1016794"/>
              <a:gd name="connsiteX36" fmla="*/ 188119 w 1519238"/>
              <a:gd name="connsiteY36" fmla="*/ 985838 h 1016794"/>
              <a:gd name="connsiteX37" fmla="*/ 78581 w 1519238"/>
              <a:gd name="connsiteY37" fmla="*/ 1014413 h 1016794"/>
              <a:gd name="connsiteX38" fmla="*/ 59531 w 1519238"/>
              <a:gd name="connsiteY38" fmla="*/ 1016794 h 1016794"/>
              <a:gd name="connsiteX39" fmla="*/ 33338 w 1519238"/>
              <a:gd name="connsiteY39" fmla="*/ 1016794 h 1016794"/>
              <a:gd name="connsiteX40" fmla="*/ 9525 w 1519238"/>
              <a:gd name="connsiteY40" fmla="*/ 1012032 h 1016794"/>
              <a:gd name="connsiteX41" fmla="*/ 0 w 1519238"/>
              <a:gd name="connsiteY41" fmla="*/ 1000125 h 1016794"/>
              <a:gd name="connsiteX42" fmla="*/ 0 w 1519238"/>
              <a:gd name="connsiteY42" fmla="*/ 983457 h 1016794"/>
              <a:gd name="connsiteX43" fmla="*/ 28575 w 1519238"/>
              <a:gd name="connsiteY43" fmla="*/ 959644 h 1016794"/>
              <a:gd name="connsiteX44" fmla="*/ 159544 w 1519238"/>
              <a:gd name="connsiteY44" fmla="*/ 888207 h 1016794"/>
              <a:gd name="connsiteX45" fmla="*/ 345281 w 1519238"/>
              <a:gd name="connsiteY45" fmla="*/ 781050 h 1016794"/>
              <a:gd name="connsiteX46" fmla="*/ 538163 w 1519238"/>
              <a:gd name="connsiteY46" fmla="*/ 666750 h 101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19238" h="1016794">
                <a:moveTo>
                  <a:pt x="538163" y="666750"/>
                </a:moveTo>
                <a:lnTo>
                  <a:pt x="714375" y="554832"/>
                </a:lnTo>
                <a:lnTo>
                  <a:pt x="890588" y="433388"/>
                </a:lnTo>
                <a:lnTo>
                  <a:pt x="1023938" y="326232"/>
                </a:lnTo>
                <a:lnTo>
                  <a:pt x="1100138" y="247650"/>
                </a:lnTo>
                <a:lnTo>
                  <a:pt x="1126331" y="211932"/>
                </a:lnTo>
                <a:lnTo>
                  <a:pt x="1133475" y="197644"/>
                </a:lnTo>
                <a:lnTo>
                  <a:pt x="1133475" y="176213"/>
                </a:lnTo>
                <a:lnTo>
                  <a:pt x="1128713" y="154782"/>
                </a:lnTo>
                <a:lnTo>
                  <a:pt x="1095375" y="107157"/>
                </a:lnTo>
                <a:lnTo>
                  <a:pt x="1069181" y="78582"/>
                </a:lnTo>
                <a:lnTo>
                  <a:pt x="1052513" y="42863"/>
                </a:lnTo>
                <a:lnTo>
                  <a:pt x="1045369" y="16669"/>
                </a:lnTo>
                <a:lnTo>
                  <a:pt x="1047750" y="4763"/>
                </a:lnTo>
                <a:lnTo>
                  <a:pt x="1064419" y="0"/>
                </a:lnTo>
                <a:lnTo>
                  <a:pt x="1081088" y="4763"/>
                </a:lnTo>
                <a:lnTo>
                  <a:pt x="1128713" y="28575"/>
                </a:lnTo>
                <a:lnTo>
                  <a:pt x="1257300" y="100013"/>
                </a:lnTo>
                <a:lnTo>
                  <a:pt x="1347788" y="157163"/>
                </a:lnTo>
                <a:lnTo>
                  <a:pt x="1414463" y="204788"/>
                </a:lnTo>
                <a:lnTo>
                  <a:pt x="1469231" y="252413"/>
                </a:lnTo>
                <a:lnTo>
                  <a:pt x="1485900" y="278607"/>
                </a:lnTo>
                <a:lnTo>
                  <a:pt x="1500188" y="307182"/>
                </a:lnTo>
                <a:lnTo>
                  <a:pt x="1514475" y="340519"/>
                </a:lnTo>
                <a:lnTo>
                  <a:pt x="1519238" y="361950"/>
                </a:lnTo>
                <a:lnTo>
                  <a:pt x="1519238" y="378619"/>
                </a:lnTo>
                <a:lnTo>
                  <a:pt x="1512094" y="397669"/>
                </a:lnTo>
                <a:lnTo>
                  <a:pt x="1476375" y="435769"/>
                </a:lnTo>
                <a:lnTo>
                  <a:pt x="1438275" y="461963"/>
                </a:lnTo>
                <a:lnTo>
                  <a:pt x="1362075" y="500063"/>
                </a:lnTo>
                <a:lnTo>
                  <a:pt x="1276350" y="545307"/>
                </a:lnTo>
                <a:lnTo>
                  <a:pt x="1150144" y="604838"/>
                </a:lnTo>
                <a:lnTo>
                  <a:pt x="990600" y="683419"/>
                </a:lnTo>
                <a:lnTo>
                  <a:pt x="762000" y="781050"/>
                </a:lnTo>
                <a:lnTo>
                  <a:pt x="564356" y="857250"/>
                </a:lnTo>
                <a:lnTo>
                  <a:pt x="385763" y="923925"/>
                </a:lnTo>
                <a:lnTo>
                  <a:pt x="188119" y="985838"/>
                </a:lnTo>
                <a:lnTo>
                  <a:pt x="78581" y="1014413"/>
                </a:lnTo>
                <a:lnTo>
                  <a:pt x="59531" y="1016794"/>
                </a:lnTo>
                <a:lnTo>
                  <a:pt x="33338" y="1016794"/>
                </a:lnTo>
                <a:lnTo>
                  <a:pt x="9525" y="1012032"/>
                </a:lnTo>
                <a:lnTo>
                  <a:pt x="0" y="1000125"/>
                </a:lnTo>
                <a:lnTo>
                  <a:pt x="0" y="983457"/>
                </a:lnTo>
                <a:lnTo>
                  <a:pt x="28575" y="959644"/>
                </a:lnTo>
                <a:lnTo>
                  <a:pt x="159544" y="888207"/>
                </a:lnTo>
                <a:lnTo>
                  <a:pt x="345281" y="781050"/>
                </a:lnTo>
                <a:lnTo>
                  <a:pt x="538163" y="666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B9C9DE1-571C-4E73-931B-7B8DEBFCC857}"/>
              </a:ext>
            </a:extLst>
          </p:cNvPr>
          <p:cNvSpPr/>
          <p:nvPr/>
        </p:nvSpPr>
        <p:spPr>
          <a:xfrm>
            <a:off x="6429376" y="4972051"/>
            <a:ext cx="1243013" cy="957263"/>
          </a:xfrm>
          <a:custGeom>
            <a:avLst/>
            <a:gdLst>
              <a:gd name="connsiteX0" fmla="*/ 531019 w 1243013"/>
              <a:gd name="connsiteY0" fmla="*/ 157163 h 957263"/>
              <a:gd name="connsiteX1" fmla="*/ 731044 w 1243013"/>
              <a:gd name="connsiteY1" fmla="*/ 240506 h 957263"/>
              <a:gd name="connsiteX2" fmla="*/ 833438 w 1243013"/>
              <a:gd name="connsiteY2" fmla="*/ 288131 h 957263"/>
              <a:gd name="connsiteX3" fmla="*/ 931069 w 1243013"/>
              <a:gd name="connsiteY3" fmla="*/ 342900 h 957263"/>
              <a:gd name="connsiteX4" fmla="*/ 1002506 w 1243013"/>
              <a:gd name="connsiteY4" fmla="*/ 385763 h 957263"/>
              <a:gd name="connsiteX5" fmla="*/ 1031081 w 1243013"/>
              <a:gd name="connsiteY5" fmla="*/ 409575 h 957263"/>
              <a:gd name="connsiteX6" fmla="*/ 1071563 w 1243013"/>
              <a:gd name="connsiteY6" fmla="*/ 452438 h 957263"/>
              <a:gd name="connsiteX7" fmla="*/ 1119188 w 1243013"/>
              <a:gd name="connsiteY7" fmla="*/ 509588 h 957263"/>
              <a:gd name="connsiteX8" fmla="*/ 1154906 w 1243013"/>
              <a:gd name="connsiteY8" fmla="*/ 561975 h 957263"/>
              <a:gd name="connsiteX9" fmla="*/ 1188244 w 1243013"/>
              <a:gd name="connsiteY9" fmla="*/ 619125 h 957263"/>
              <a:gd name="connsiteX10" fmla="*/ 1209675 w 1243013"/>
              <a:gd name="connsiteY10" fmla="*/ 673894 h 957263"/>
              <a:gd name="connsiteX11" fmla="*/ 1228725 w 1243013"/>
              <a:gd name="connsiteY11" fmla="*/ 723900 h 957263"/>
              <a:gd name="connsiteX12" fmla="*/ 1240631 w 1243013"/>
              <a:gd name="connsiteY12" fmla="*/ 778669 h 957263"/>
              <a:gd name="connsiteX13" fmla="*/ 1243013 w 1243013"/>
              <a:gd name="connsiteY13" fmla="*/ 826294 h 957263"/>
              <a:gd name="connsiteX14" fmla="*/ 1243013 w 1243013"/>
              <a:gd name="connsiteY14" fmla="*/ 876300 h 957263"/>
              <a:gd name="connsiteX15" fmla="*/ 1240631 w 1243013"/>
              <a:gd name="connsiteY15" fmla="*/ 892969 h 957263"/>
              <a:gd name="connsiteX16" fmla="*/ 1226344 w 1243013"/>
              <a:gd name="connsiteY16" fmla="*/ 916781 h 957263"/>
              <a:gd name="connsiteX17" fmla="*/ 1202531 w 1243013"/>
              <a:gd name="connsiteY17" fmla="*/ 938213 h 957263"/>
              <a:gd name="connsiteX18" fmla="*/ 1176338 w 1243013"/>
              <a:gd name="connsiteY18" fmla="*/ 952500 h 957263"/>
              <a:gd name="connsiteX19" fmla="*/ 1150144 w 1243013"/>
              <a:gd name="connsiteY19" fmla="*/ 957263 h 957263"/>
              <a:gd name="connsiteX20" fmla="*/ 1119188 w 1243013"/>
              <a:gd name="connsiteY20" fmla="*/ 957263 h 957263"/>
              <a:gd name="connsiteX21" fmla="*/ 1083469 w 1243013"/>
              <a:gd name="connsiteY21" fmla="*/ 945356 h 957263"/>
              <a:gd name="connsiteX22" fmla="*/ 1031081 w 1243013"/>
              <a:gd name="connsiteY22" fmla="*/ 904875 h 957263"/>
              <a:gd name="connsiteX23" fmla="*/ 942975 w 1243013"/>
              <a:gd name="connsiteY23" fmla="*/ 809625 h 957263"/>
              <a:gd name="connsiteX24" fmla="*/ 845344 w 1243013"/>
              <a:gd name="connsiteY24" fmla="*/ 697706 h 957263"/>
              <a:gd name="connsiteX25" fmla="*/ 676275 w 1243013"/>
              <a:gd name="connsiteY25" fmla="*/ 516731 h 957263"/>
              <a:gd name="connsiteX26" fmla="*/ 538163 w 1243013"/>
              <a:gd name="connsiteY26" fmla="*/ 392906 h 957263"/>
              <a:gd name="connsiteX27" fmla="*/ 402431 w 1243013"/>
              <a:gd name="connsiteY27" fmla="*/ 283369 h 957263"/>
              <a:gd name="connsiteX28" fmla="*/ 254794 w 1243013"/>
              <a:gd name="connsiteY28" fmla="*/ 185738 h 957263"/>
              <a:gd name="connsiteX29" fmla="*/ 202406 w 1243013"/>
              <a:gd name="connsiteY29" fmla="*/ 157163 h 957263"/>
              <a:gd name="connsiteX30" fmla="*/ 66675 w 1243013"/>
              <a:gd name="connsiteY30" fmla="*/ 97631 h 957263"/>
              <a:gd name="connsiteX31" fmla="*/ 14288 w 1243013"/>
              <a:gd name="connsiteY31" fmla="*/ 69056 h 957263"/>
              <a:gd name="connsiteX32" fmla="*/ 2381 w 1243013"/>
              <a:gd name="connsiteY32" fmla="*/ 47625 h 957263"/>
              <a:gd name="connsiteX33" fmla="*/ 0 w 1243013"/>
              <a:gd name="connsiteY33" fmla="*/ 33338 h 957263"/>
              <a:gd name="connsiteX34" fmla="*/ 2381 w 1243013"/>
              <a:gd name="connsiteY34" fmla="*/ 19050 h 957263"/>
              <a:gd name="connsiteX35" fmla="*/ 16669 w 1243013"/>
              <a:gd name="connsiteY35" fmla="*/ 4763 h 957263"/>
              <a:gd name="connsiteX36" fmla="*/ 35719 w 1243013"/>
              <a:gd name="connsiteY36" fmla="*/ 0 h 957263"/>
              <a:gd name="connsiteX37" fmla="*/ 54769 w 1243013"/>
              <a:gd name="connsiteY37" fmla="*/ 0 h 957263"/>
              <a:gd name="connsiteX38" fmla="*/ 92869 w 1243013"/>
              <a:gd name="connsiteY38" fmla="*/ 9525 h 957263"/>
              <a:gd name="connsiteX39" fmla="*/ 257175 w 1243013"/>
              <a:gd name="connsiteY39" fmla="*/ 59531 h 957263"/>
              <a:gd name="connsiteX40" fmla="*/ 531019 w 1243013"/>
              <a:gd name="connsiteY40" fmla="*/ 157163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43013" h="957263">
                <a:moveTo>
                  <a:pt x="531019" y="157163"/>
                </a:moveTo>
                <a:lnTo>
                  <a:pt x="731044" y="240506"/>
                </a:lnTo>
                <a:lnTo>
                  <a:pt x="833438" y="288131"/>
                </a:lnTo>
                <a:lnTo>
                  <a:pt x="931069" y="342900"/>
                </a:lnTo>
                <a:lnTo>
                  <a:pt x="1002506" y="385763"/>
                </a:lnTo>
                <a:lnTo>
                  <a:pt x="1031081" y="409575"/>
                </a:lnTo>
                <a:lnTo>
                  <a:pt x="1071563" y="452438"/>
                </a:lnTo>
                <a:lnTo>
                  <a:pt x="1119188" y="509588"/>
                </a:lnTo>
                <a:lnTo>
                  <a:pt x="1154906" y="561975"/>
                </a:lnTo>
                <a:lnTo>
                  <a:pt x="1188244" y="619125"/>
                </a:lnTo>
                <a:lnTo>
                  <a:pt x="1209675" y="673894"/>
                </a:lnTo>
                <a:lnTo>
                  <a:pt x="1228725" y="723900"/>
                </a:lnTo>
                <a:lnTo>
                  <a:pt x="1240631" y="778669"/>
                </a:lnTo>
                <a:lnTo>
                  <a:pt x="1243013" y="826294"/>
                </a:lnTo>
                <a:lnTo>
                  <a:pt x="1243013" y="876300"/>
                </a:lnTo>
                <a:lnTo>
                  <a:pt x="1240631" y="892969"/>
                </a:lnTo>
                <a:lnTo>
                  <a:pt x="1226344" y="916781"/>
                </a:lnTo>
                <a:lnTo>
                  <a:pt x="1202531" y="938213"/>
                </a:lnTo>
                <a:lnTo>
                  <a:pt x="1176338" y="952500"/>
                </a:lnTo>
                <a:lnTo>
                  <a:pt x="1150144" y="957263"/>
                </a:lnTo>
                <a:lnTo>
                  <a:pt x="1119188" y="957263"/>
                </a:lnTo>
                <a:lnTo>
                  <a:pt x="1083469" y="945356"/>
                </a:lnTo>
                <a:lnTo>
                  <a:pt x="1031081" y="904875"/>
                </a:lnTo>
                <a:lnTo>
                  <a:pt x="942975" y="809625"/>
                </a:lnTo>
                <a:lnTo>
                  <a:pt x="845344" y="697706"/>
                </a:lnTo>
                <a:lnTo>
                  <a:pt x="676275" y="516731"/>
                </a:lnTo>
                <a:lnTo>
                  <a:pt x="538163" y="392906"/>
                </a:lnTo>
                <a:lnTo>
                  <a:pt x="402431" y="283369"/>
                </a:lnTo>
                <a:lnTo>
                  <a:pt x="254794" y="185738"/>
                </a:lnTo>
                <a:lnTo>
                  <a:pt x="202406" y="157163"/>
                </a:lnTo>
                <a:lnTo>
                  <a:pt x="66675" y="97631"/>
                </a:lnTo>
                <a:lnTo>
                  <a:pt x="14288" y="69056"/>
                </a:lnTo>
                <a:lnTo>
                  <a:pt x="2381" y="47625"/>
                </a:lnTo>
                <a:lnTo>
                  <a:pt x="0" y="33338"/>
                </a:lnTo>
                <a:lnTo>
                  <a:pt x="2381" y="19050"/>
                </a:lnTo>
                <a:lnTo>
                  <a:pt x="16669" y="4763"/>
                </a:lnTo>
                <a:lnTo>
                  <a:pt x="35719" y="0"/>
                </a:lnTo>
                <a:lnTo>
                  <a:pt x="54769" y="0"/>
                </a:lnTo>
                <a:lnTo>
                  <a:pt x="92869" y="9525"/>
                </a:lnTo>
                <a:lnTo>
                  <a:pt x="257175" y="59531"/>
                </a:lnTo>
                <a:lnTo>
                  <a:pt x="531019" y="1571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7A67BD2-97AE-40E4-8F7D-2B0E56D7F259}"/>
              </a:ext>
            </a:extLst>
          </p:cNvPr>
          <p:cNvSpPr/>
          <p:nvPr/>
        </p:nvSpPr>
        <p:spPr>
          <a:xfrm rot="16200000">
            <a:off x="4637088" y="2154238"/>
            <a:ext cx="3168650" cy="2282825"/>
          </a:xfrm>
          <a:custGeom>
            <a:avLst/>
            <a:gdLst>
              <a:gd name="connsiteX0" fmla="*/ 1252800 w 3168000"/>
              <a:gd name="connsiteY0" fmla="*/ 2149200 h 2282400"/>
              <a:gd name="connsiteX1" fmla="*/ 1857600 w 3168000"/>
              <a:gd name="connsiteY1" fmla="*/ 2149200 h 2282400"/>
              <a:gd name="connsiteX2" fmla="*/ 2160000 w 3168000"/>
              <a:gd name="connsiteY2" fmla="*/ 2149200 h 2282400"/>
              <a:gd name="connsiteX3" fmla="*/ 2354400 w 3168000"/>
              <a:gd name="connsiteY3" fmla="*/ 2152800 h 2282400"/>
              <a:gd name="connsiteX4" fmla="*/ 2498400 w 3168000"/>
              <a:gd name="connsiteY4" fmla="*/ 2163600 h 2282400"/>
              <a:gd name="connsiteX5" fmla="*/ 2602800 w 3168000"/>
              <a:gd name="connsiteY5" fmla="*/ 2178000 h 2282400"/>
              <a:gd name="connsiteX6" fmla="*/ 2772000 w 3168000"/>
              <a:gd name="connsiteY6" fmla="*/ 2210400 h 2282400"/>
              <a:gd name="connsiteX7" fmla="*/ 2815200 w 3168000"/>
              <a:gd name="connsiteY7" fmla="*/ 2217600 h 2282400"/>
              <a:gd name="connsiteX8" fmla="*/ 2862000 w 3168000"/>
              <a:gd name="connsiteY8" fmla="*/ 2250000 h 2282400"/>
              <a:gd name="connsiteX9" fmla="*/ 2890800 w 3168000"/>
              <a:gd name="connsiteY9" fmla="*/ 2264400 h 2282400"/>
              <a:gd name="connsiteX10" fmla="*/ 2930400 w 3168000"/>
              <a:gd name="connsiteY10" fmla="*/ 2282400 h 2282400"/>
              <a:gd name="connsiteX11" fmla="*/ 2959200 w 3168000"/>
              <a:gd name="connsiteY11" fmla="*/ 2282400 h 2282400"/>
              <a:gd name="connsiteX12" fmla="*/ 2995200 w 3168000"/>
              <a:gd name="connsiteY12" fmla="*/ 2260800 h 2282400"/>
              <a:gd name="connsiteX13" fmla="*/ 3042000 w 3168000"/>
              <a:gd name="connsiteY13" fmla="*/ 2203200 h 2282400"/>
              <a:gd name="connsiteX14" fmla="*/ 3092400 w 3168000"/>
              <a:gd name="connsiteY14" fmla="*/ 2116800 h 2282400"/>
              <a:gd name="connsiteX15" fmla="*/ 3146400 w 3168000"/>
              <a:gd name="connsiteY15" fmla="*/ 1980000 h 2282400"/>
              <a:gd name="connsiteX16" fmla="*/ 3168000 w 3168000"/>
              <a:gd name="connsiteY16" fmla="*/ 1915200 h 2282400"/>
              <a:gd name="connsiteX17" fmla="*/ 3168000 w 3168000"/>
              <a:gd name="connsiteY17" fmla="*/ 1900800 h 2282400"/>
              <a:gd name="connsiteX18" fmla="*/ 3153600 w 3168000"/>
              <a:gd name="connsiteY18" fmla="*/ 1857600 h 2282400"/>
              <a:gd name="connsiteX19" fmla="*/ 3117600 w 3168000"/>
              <a:gd name="connsiteY19" fmla="*/ 1735200 h 2282400"/>
              <a:gd name="connsiteX20" fmla="*/ 3099600 w 3168000"/>
              <a:gd name="connsiteY20" fmla="*/ 1681200 h 2282400"/>
              <a:gd name="connsiteX21" fmla="*/ 3078000 w 3168000"/>
              <a:gd name="connsiteY21" fmla="*/ 1418400 h 2282400"/>
              <a:gd name="connsiteX22" fmla="*/ 2984400 w 3168000"/>
              <a:gd name="connsiteY22" fmla="*/ 468000 h 2282400"/>
              <a:gd name="connsiteX23" fmla="*/ 2948400 w 3168000"/>
              <a:gd name="connsiteY23" fmla="*/ 108000 h 2282400"/>
              <a:gd name="connsiteX24" fmla="*/ 2948400 w 3168000"/>
              <a:gd name="connsiteY24" fmla="*/ 36000 h 2282400"/>
              <a:gd name="connsiteX25" fmla="*/ 2764800 w 3168000"/>
              <a:gd name="connsiteY25" fmla="*/ 0 h 2282400"/>
              <a:gd name="connsiteX26" fmla="*/ 2772000 w 3168000"/>
              <a:gd name="connsiteY26" fmla="*/ 68400 h 2282400"/>
              <a:gd name="connsiteX27" fmla="*/ 2790000 w 3168000"/>
              <a:gd name="connsiteY27" fmla="*/ 288000 h 2282400"/>
              <a:gd name="connsiteX28" fmla="*/ 2840400 w 3168000"/>
              <a:gd name="connsiteY28" fmla="*/ 856800 h 2282400"/>
              <a:gd name="connsiteX29" fmla="*/ 2887200 w 3168000"/>
              <a:gd name="connsiteY29" fmla="*/ 1375200 h 2282400"/>
              <a:gd name="connsiteX30" fmla="*/ 2916000 w 3168000"/>
              <a:gd name="connsiteY30" fmla="*/ 1677600 h 2282400"/>
              <a:gd name="connsiteX31" fmla="*/ 2926800 w 3168000"/>
              <a:gd name="connsiteY31" fmla="*/ 1774800 h 2282400"/>
              <a:gd name="connsiteX32" fmla="*/ 2923200 w 3168000"/>
              <a:gd name="connsiteY32" fmla="*/ 1792800 h 2282400"/>
              <a:gd name="connsiteX33" fmla="*/ 2916000 w 3168000"/>
              <a:gd name="connsiteY33" fmla="*/ 1818000 h 2282400"/>
              <a:gd name="connsiteX34" fmla="*/ 2894400 w 3168000"/>
              <a:gd name="connsiteY34" fmla="*/ 1850400 h 2282400"/>
              <a:gd name="connsiteX35" fmla="*/ 2862000 w 3168000"/>
              <a:gd name="connsiteY35" fmla="*/ 1872000 h 2282400"/>
              <a:gd name="connsiteX36" fmla="*/ 2833200 w 3168000"/>
              <a:gd name="connsiteY36" fmla="*/ 1879200 h 2282400"/>
              <a:gd name="connsiteX37" fmla="*/ 2750400 w 3168000"/>
              <a:gd name="connsiteY37" fmla="*/ 1879200 h 2282400"/>
              <a:gd name="connsiteX38" fmla="*/ 2260800 w 3168000"/>
              <a:gd name="connsiteY38" fmla="*/ 1861200 h 2282400"/>
              <a:gd name="connsiteX39" fmla="*/ 1965600 w 3168000"/>
              <a:gd name="connsiteY39" fmla="*/ 1854000 h 2282400"/>
              <a:gd name="connsiteX40" fmla="*/ 1425600 w 3168000"/>
              <a:gd name="connsiteY40" fmla="*/ 1857600 h 2282400"/>
              <a:gd name="connsiteX41" fmla="*/ 1015200 w 3168000"/>
              <a:gd name="connsiteY41" fmla="*/ 1857600 h 2282400"/>
              <a:gd name="connsiteX42" fmla="*/ 410400 w 3168000"/>
              <a:gd name="connsiteY42" fmla="*/ 1854000 h 2282400"/>
              <a:gd name="connsiteX43" fmla="*/ 374400 w 3168000"/>
              <a:gd name="connsiteY43" fmla="*/ 1843200 h 2282400"/>
              <a:gd name="connsiteX44" fmla="*/ 324000 w 3168000"/>
              <a:gd name="connsiteY44" fmla="*/ 1821600 h 2282400"/>
              <a:gd name="connsiteX45" fmla="*/ 255600 w 3168000"/>
              <a:gd name="connsiteY45" fmla="*/ 1785600 h 2282400"/>
              <a:gd name="connsiteX46" fmla="*/ 198000 w 3168000"/>
              <a:gd name="connsiteY46" fmla="*/ 1756800 h 2282400"/>
              <a:gd name="connsiteX47" fmla="*/ 176400 w 3168000"/>
              <a:gd name="connsiteY47" fmla="*/ 1778400 h 2282400"/>
              <a:gd name="connsiteX48" fmla="*/ 115200 w 3168000"/>
              <a:gd name="connsiteY48" fmla="*/ 1832400 h 2282400"/>
              <a:gd name="connsiteX49" fmla="*/ 54000 w 3168000"/>
              <a:gd name="connsiteY49" fmla="*/ 1890000 h 2282400"/>
              <a:gd name="connsiteX50" fmla="*/ 25200 w 3168000"/>
              <a:gd name="connsiteY50" fmla="*/ 1922400 h 2282400"/>
              <a:gd name="connsiteX51" fmla="*/ 10800 w 3168000"/>
              <a:gd name="connsiteY51" fmla="*/ 1944000 h 2282400"/>
              <a:gd name="connsiteX52" fmla="*/ 0 w 3168000"/>
              <a:gd name="connsiteY52" fmla="*/ 1969200 h 2282400"/>
              <a:gd name="connsiteX53" fmla="*/ 0 w 3168000"/>
              <a:gd name="connsiteY53" fmla="*/ 1987200 h 2282400"/>
              <a:gd name="connsiteX54" fmla="*/ 3600 w 3168000"/>
              <a:gd name="connsiteY54" fmla="*/ 2005200 h 2282400"/>
              <a:gd name="connsiteX55" fmla="*/ 18000 w 3168000"/>
              <a:gd name="connsiteY55" fmla="*/ 2030400 h 2282400"/>
              <a:gd name="connsiteX56" fmla="*/ 54000 w 3168000"/>
              <a:gd name="connsiteY56" fmla="*/ 2062800 h 2282400"/>
              <a:gd name="connsiteX57" fmla="*/ 104400 w 3168000"/>
              <a:gd name="connsiteY57" fmla="*/ 2080800 h 2282400"/>
              <a:gd name="connsiteX58" fmla="*/ 190800 w 3168000"/>
              <a:gd name="connsiteY58" fmla="*/ 2106000 h 2282400"/>
              <a:gd name="connsiteX59" fmla="*/ 298800 w 3168000"/>
              <a:gd name="connsiteY59" fmla="*/ 2127600 h 2282400"/>
              <a:gd name="connsiteX60" fmla="*/ 392400 w 3168000"/>
              <a:gd name="connsiteY60" fmla="*/ 2142000 h 2282400"/>
              <a:gd name="connsiteX61" fmla="*/ 518400 w 3168000"/>
              <a:gd name="connsiteY61" fmla="*/ 2149200 h 2282400"/>
              <a:gd name="connsiteX62" fmla="*/ 774000 w 3168000"/>
              <a:gd name="connsiteY62" fmla="*/ 2149200 h 2282400"/>
              <a:gd name="connsiteX63" fmla="*/ 1022400 w 3168000"/>
              <a:gd name="connsiteY63" fmla="*/ 2149200 h 2282400"/>
              <a:gd name="connsiteX64" fmla="*/ 1252800 w 3168000"/>
              <a:gd name="connsiteY64" fmla="*/ 2149200 h 22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68000" h="2282400">
                <a:moveTo>
                  <a:pt x="1252800" y="2149200"/>
                </a:moveTo>
                <a:lnTo>
                  <a:pt x="1857600" y="2149200"/>
                </a:lnTo>
                <a:lnTo>
                  <a:pt x="2160000" y="2149200"/>
                </a:lnTo>
                <a:lnTo>
                  <a:pt x="2354400" y="2152800"/>
                </a:lnTo>
                <a:lnTo>
                  <a:pt x="2498400" y="2163600"/>
                </a:lnTo>
                <a:lnTo>
                  <a:pt x="2602800" y="2178000"/>
                </a:lnTo>
                <a:lnTo>
                  <a:pt x="2772000" y="2210400"/>
                </a:lnTo>
                <a:lnTo>
                  <a:pt x="2815200" y="2217600"/>
                </a:lnTo>
                <a:lnTo>
                  <a:pt x="2862000" y="2250000"/>
                </a:lnTo>
                <a:lnTo>
                  <a:pt x="2890800" y="2264400"/>
                </a:lnTo>
                <a:lnTo>
                  <a:pt x="2930400" y="2282400"/>
                </a:lnTo>
                <a:lnTo>
                  <a:pt x="2959200" y="2282400"/>
                </a:lnTo>
                <a:lnTo>
                  <a:pt x="2995200" y="2260800"/>
                </a:lnTo>
                <a:lnTo>
                  <a:pt x="3042000" y="2203200"/>
                </a:lnTo>
                <a:lnTo>
                  <a:pt x="3092400" y="2116800"/>
                </a:lnTo>
                <a:lnTo>
                  <a:pt x="3146400" y="1980000"/>
                </a:lnTo>
                <a:lnTo>
                  <a:pt x="3168000" y="1915200"/>
                </a:lnTo>
                <a:lnTo>
                  <a:pt x="3168000" y="1900800"/>
                </a:lnTo>
                <a:lnTo>
                  <a:pt x="3153600" y="1857600"/>
                </a:lnTo>
                <a:lnTo>
                  <a:pt x="3117600" y="1735200"/>
                </a:lnTo>
                <a:lnTo>
                  <a:pt x="3099600" y="1681200"/>
                </a:lnTo>
                <a:lnTo>
                  <a:pt x="3078000" y="1418400"/>
                </a:lnTo>
                <a:lnTo>
                  <a:pt x="2984400" y="468000"/>
                </a:lnTo>
                <a:lnTo>
                  <a:pt x="2948400" y="108000"/>
                </a:lnTo>
                <a:lnTo>
                  <a:pt x="2948400" y="36000"/>
                </a:lnTo>
                <a:lnTo>
                  <a:pt x="2764800" y="0"/>
                </a:lnTo>
                <a:lnTo>
                  <a:pt x="2772000" y="68400"/>
                </a:lnTo>
                <a:lnTo>
                  <a:pt x="2790000" y="288000"/>
                </a:lnTo>
                <a:lnTo>
                  <a:pt x="2840400" y="856800"/>
                </a:lnTo>
                <a:lnTo>
                  <a:pt x="2887200" y="1375200"/>
                </a:lnTo>
                <a:lnTo>
                  <a:pt x="2916000" y="1677600"/>
                </a:lnTo>
                <a:lnTo>
                  <a:pt x="2926800" y="1774800"/>
                </a:lnTo>
                <a:lnTo>
                  <a:pt x="2923200" y="1792800"/>
                </a:lnTo>
                <a:lnTo>
                  <a:pt x="2916000" y="1818000"/>
                </a:lnTo>
                <a:lnTo>
                  <a:pt x="2894400" y="1850400"/>
                </a:lnTo>
                <a:lnTo>
                  <a:pt x="2862000" y="1872000"/>
                </a:lnTo>
                <a:lnTo>
                  <a:pt x="2833200" y="1879200"/>
                </a:lnTo>
                <a:lnTo>
                  <a:pt x="2750400" y="1879200"/>
                </a:lnTo>
                <a:lnTo>
                  <a:pt x="2260800" y="1861200"/>
                </a:lnTo>
                <a:lnTo>
                  <a:pt x="1965600" y="1854000"/>
                </a:lnTo>
                <a:lnTo>
                  <a:pt x="1425600" y="1857600"/>
                </a:lnTo>
                <a:lnTo>
                  <a:pt x="1015200" y="1857600"/>
                </a:lnTo>
                <a:lnTo>
                  <a:pt x="410400" y="1854000"/>
                </a:lnTo>
                <a:lnTo>
                  <a:pt x="374400" y="1843200"/>
                </a:lnTo>
                <a:lnTo>
                  <a:pt x="324000" y="1821600"/>
                </a:lnTo>
                <a:lnTo>
                  <a:pt x="255600" y="1785600"/>
                </a:lnTo>
                <a:lnTo>
                  <a:pt x="198000" y="1756800"/>
                </a:lnTo>
                <a:lnTo>
                  <a:pt x="176400" y="1778400"/>
                </a:lnTo>
                <a:lnTo>
                  <a:pt x="115200" y="1832400"/>
                </a:lnTo>
                <a:lnTo>
                  <a:pt x="54000" y="1890000"/>
                </a:lnTo>
                <a:lnTo>
                  <a:pt x="25200" y="1922400"/>
                </a:lnTo>
                <a:lnTo>
                  <a:pt x="10800" y="1944000"/>
                </a:lnTo>
                <a:lnTo>
                  <a:pt x="0" y="1969200"/>
                </a:lnTo>
                <a:lnTo>
                  <a:pt x="0" y="1987200"/>
                </a:lnTo>
                <a:lnTo>
                  <a:pt x="3600" y="2005200"/>
                </a:lnTo>
                <a:lnTo>
                  <a:pt x="18000" y="2030400"/>
                </a:lnTo>
                <a:lnTo>
                  <a:pt x="54000" y="2062800"/>
                </a:lnTo>
                <a:lnTo>
                  <a:pt x="104400" y="2080800"/>
                </a:lnTo>
                <a:lnTo>
                  <a:pt x="190800" y="2106000"/>
                </a:lnTo>
                <a:lnTo>
                  <a:pt x="298800" y="2127600"/>
                </a:lnTo>
                <a:lnTo>
                  <a:pt x="392400" y="2142000"/>
                </a:lnTo>
                <a:lnTo>
                  <a:pt x="518400" y="2149200"/>
                </a:lnTo>
                <a:lnTo>
                  <a:pt x="774000" y="2149200"/>
                </a:lnTo>
                <a:lnTo>
                  <a:pt x="1022400" y="2149200"/>
                </a:lnTo>
                <a:lnTo>
                  <a:pt x="1252800" y="21492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CBE2FC4-1607-44C8-A6CF-64EAC7BD9E12}"/>
              </a:ext>
            </a:extLst>
          </p:cNvPr>
          <p:cNvSpPr/>
          <p:nvPr/>
        </p:nvSpPr>
        <p:spPr>
          <a:xfrm>
            <a:off x="5048250" y="2605088"/>
            <a:ext cx="1931988" cy="404812"/>
          </a:xfrm>
          <a:custGeom>
            <a:avLst/>
            <a:gdLst>
              <a:gd name="connsiteX0" fmla="*/ 764381 w 1931194"/>
              <a:gd name="connsiteY0" fmla="*/ 326231 h 404812"/>
              <a:gd name="connsiteX1" fmla="*/ 1064419 w 1931194"/>
              <a:gd name="connsiteY1" fmla="*/ 295275 h 404812"/>
              <a:gd name="connsiteX2" fmla="*/ 1316831 w 1931194"/>
              <a:gd name="connsiteY2" fmla="*/ 271462 h 404812"/>
              <a:gd name="connsiteX3" fmla="*/ 1550194 w 1931194"/>
              <a:gd name="connsiteY3" fmla="*/ 242887 h 404812"/>
              <a:gd name="connsiteX4" fmla="*/ 1607344 w 1931194"/>
              <a:gd name="connsiteY4" fmla="*/ 242887 h 404812"/>
              <a:gd name="connsiteX5" fmla="*/ 1695450 w 1931194"/>
              <a:gd name="connsiteY5" fmla="*/ 250031 h 404812"/>
              <a:gd name="connsiteX6" fmla="*/ 1778794 w 1931194"/>
              <a:gd name="connsiteY6" fmla="*/ 259556 h 404812"/>
              <a:gd name="connsiteX7" fmla="*/ 1845469 w 1931194"/>
              <a:gd name="connsiteY7" fmla="*/ 273843 h 404812"/>
              <a:gd name="connsiteX8" fmla="*/ 1921669 w 1931194"/>
              <a:gd name="connsiteY8" fmla="*/ 300037 h 404812"/>
              <a:gd name="connsiteX9" fmla="*/ 1931194 w 1931194"/>
              <a:gd name="connsiteY9" fmla="*/ 290512 h 404812"/>
              <a:gd name="connsiteX10" fmla="*/ 1928813 w 1931194"/>
              <a:gd name="connsiteY10" fmla="*/ 85725 h 404812"/>
              <a:gd name="connsiteX11" fmla="*/ 1916906 w 1931194"/>
              <a:gd name="connsiteY11" fmla="*/ 76200 h 404812"/>
              <a:gd name="connsiteX12" fmla="*/ 1847850 w 1931194"/>
              <a:gd name="connsiteY12" fmla="*/ 42862 h 404812"/>
              <a:gd name="connsiteX13" fmla="*/ 1762125 w 1931194"/>
              <a:gd name="connsiteY13" fmla="*/ 16668 h 404812"/>
              <a:gd name="connsiteX14" fmla="*/ 1683544 w 1931194"/>
              <a:gd name="connsiteY14" fmla="*/ 0 h 404812"/>
              <a:gd name="connsiteX15" fmla="*/ 1654969 w 1931194"/>
              <a:gd name="connsiteY15" fmla="*/ 0 h 404812"/>
              <a:gd name="connsiteX16" fmla="*/ 1485900 w 1931194"/>
              <a:gd name="connsiteY16" fmla="*/ 26193 h 404812"/>
              <a:gd name="connsiteX17" fmla="*/ 1200150 w 1931194"/>
              <a:gd name="connsiteY17" fmla="*/ 71437 h 404812"/>
              <a:gd name="connsiteX18" fmla="*/ 895350 w 1931194"/>
              <a:gd name="connsiteY18" fmla="*/ 123825 h 404812"/>
              <a:gd name="connsiteX19" fmla="*/ 552450 w 1931194"/>
              <a:gd name="connsiteY19" fmla="*/ 178593 h 404812"/>
              <a:gd name="connsiteX20" fmla="*/ 314325 w 1931194"/>
              <a:gd name="connsiteY20" fmla="*/ 204787 h 404812"/>
              <a:gd name="connsiteX21" fmla="*/ 107156 w 1931194"/>
              <a:gd name="connsiteY21" fmla="*/ 219075 h 404812"/>
              <a:gd name="connsiteX22" fmla="*/ 9525 w 1931194"/>
              <a:gd name="connsiteY22" fmla="*/ 214312 h 404812"/>
              <a:gd name="connsiteX23" fmla="*/ 0 w 1931194"/>
              <a:gd name="connsiteY23" fmla="*/ 216693 h 404812"/>
              <a:gd name="connsiteX24" fmla="*/ 4763 w 1931194"/>
              <a:gd name="connsiteY24" fmla="*/ 400050 h 404812"/>
              <a:gd name="connsiteX25" fmla="*/ 19050 w 1931194"/>
              <a:gd name="connsiteY25" fmla="*/ 404812 h 404812"/>
              <a:gd name="connsiteX26" fmla="*/ 85725 w 1931194"/>
              <a:gd name="connsiteY26" fmla="*/ 397668 h 404812"/>
              <a:gd name="connsiteX27" fmla="*/ 438150 w 1931194"/>
              <a:gd name="connsiteY27" fmla="*/ 359568 h 404812"/>
              <a:gd name="connsiteX28" fmla="*/ 661988 w 1931194"/>
              <a:gd name="connsiteY28" fmla="*/ 338137 h 404812"/>
              <a:gd name="connsiteX29" fmla="*/ 764381 w 1931194"/>
              <a:gd name="connsiteY29" fmla="*/ 326231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31194" h="404812">
                <a:moveTo>
                  <a:pt x="764381" y="326231"/>
                </a:moveTo>
                <a:lnTo>
                  <a:pt x="1064419" y="295275"/>
                </a:lnTo>
                <a:lnTo>
                  <a:pt x="1316831" y="271462"/>
                </a:lnTo>
                <a:lnTo>
                  <a:pt x="1550194" y="242887"/>
                </a:lnTo>
                <a:lnTo>
                  <a:pt x="1607344" y="242887"/>
                </a:lnTo>
                <a:lnTo>
                  <a:pt x="1695450" y="250031"/>
                </a:lnTo>
                <a:lnTo>
                  <a:pt x="1778794" y="259556"/>
                </a:lnTo>
                <a:lnTo>
                  <a:pt x="1845469" y="273843"/>
                </a:lnTo>
                <a:lnTo>
                  <a:pt x="1921669" y="300037"/>
                </a:lnTo>
                <a:lnTo>
                  <a:pt x="1931194" y="290512"/>
                </a:lnTo>
                <a:cubicBezTo>
                  <a:pt x="1930400" y="222250"/>
                  <a:pt x="1929607" y="153987"/>
                  <a:pt x="1928813" y="85725"/>
                </a:cubicBezTo>
                <a:lnTo>
                  <a:pt x="1916906" y="76200"/>
                </a:lnTo>
                <a:lnTo>
                  <a:pt x="1847850" y="42862"/>
                </a:lnTo>
                <a:lnTo>
                  <a:pt x="1762125" y="16668"/>
                </a:lnTo>
                <a:lnTo>
                  <a:pt x="1683544" y="0"/>
                </a:lnTo>
                <a:lnTo>
                  <a:pt x="1654969" y="0"/>
                </a:lnTo>
                <a:lnTo>
                  <a:pt x="1485900" y="26193"/>
                </a:lnTo>
                <a:lnTo>
                  <a:pt x="1200150" y="71437"/>
                </a:lnTo>
                <a:lnTo>
                  <a:pt x="895350" y="123825"/>
                </a:lnTo>
                <a:lnTo>
                  <a:pt x="552450" y="178593"/>
                </a:lnTo>
                <a:lnTo>
                  <a:pt x="314325" y="204787"/>
                </a:lnTo>
                <a:lnTo>
                  <a:pt x="107156" y="219075"/>
                </a:lnTo>
                <a:lnTo>
                  <a:pt x="9525" y="214312"/>
                </a:lnTo>
                <a:lnTo>
                  <a:pt x="0" y="216693"/>
                </a:lnTo>
                <a:lnTo>
                  <a:pt x="4763" y="400050"/>
                </a:lnTo>
                <a:lnTo>
                  <a:pt x="19050" y="404812"/>
                </a:lnTo>
                <a:lnTo>
                  <a:pt x="85725" y="397668"/>
                </a:lnTo>
                <a:lnTo>
                  <a:pt x="438150" y="359568"/>
                </a:lnTo>
                <a:lnTo>
                  <a:pt x="661988" y="338137"/>
                </a:lnTo>
                <a:lnTo>
                  <a:pt x="764381" y="3262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32683E0-DAFD-4B4B-9871-37BF797933E0}"/>
              </a:ext>
            </a:extLst>
          </p:cNvPr>
          <p:cNvSpPr/>
          <p:nvPr/>
        </p:nvSpPr>
        <p:spPr>
          <a:xfrm>
            <a:off x="5005389" y="3519489"/>
            <a:ext cx="1965325" cy="384175"/>
          </a:xfrm>
          <a:custGeom>
            <a:avLst/>
            <a:gdLst>
              <a:gd name="connsiteX0" fmla="*/ 702468 w 1964531"/>
              <a:gd name="connsiteY0" fmla="*/ 159543 h 383381"/>
              <a:gd name="connsiteX1" fmla="*/ 1009650 w 1964531"/>
              <a:gd name="connsiteY1" fmla="*/ 116681 h 383381"/>
              <a:gd name="connsiteX2" fmla="*/ 1290637 w 1964531"/>
              <a:gd name="connsiteY2" fmla="*/ 73818 h 383381"/>
              <a:gd name="connsiteX3" fmla="*/ 1488281 w 1964531"/>
              <a:gd name="connsiteY3" fmla="*/ 38100 h 383381"/>
              <a:gd name="connsiteX4" fmla="*/ 1626393 w 1964531"/>
              <a:gd name="connsiteY4" fmla="*/ 11906 h 383381"/>
              <a:gd name="connsiteX5" fmla="*/ 1678781 w 1964531"/>
              <a:gd name="connsiteY5" fmla="*/ 0 h 383381"/>
              <a:gd name="connsiteX6" fmla="*/ 1700212 w 1964531"/>
              <a:gd name="connsiteY6" fmla="*/ 2381 h 383381"/>
              <a:gd name="connsiteX7" fmla="*/ 1754981 w 1964531"/>
              <a:gd name="connsiteY7" fmla="*/ 16668 h 383381"/>
              <a:gd name="connsiteX8" fmla="*/ 1824037 w 1964531"/>
              <a:gd name="connsiteY8" fmla="*/ 38100 h 383381"/>
              <a:gd name="connsiteX9" fmla="*/ 1876425 w 1964531"/>
              <a:gd name="connsiteY9" fmla="*/ 61912 h 383381"/>
              <a:gd name="connsiteX10" fmla="*/ 1957387 w 1964531"/>
              <a:gd name="connsiteY10" fmla="*/ 100012 h 383381"/>
              <a:gd name="connsiteX11" fmla="*/ 1964531 w 1964531"/>
              <a:gd name="connsiteY11" fmla="*/ 109537 h 383381"/>
              <a:gd name="connsiteX12" fmla="*/ 1959768 w 1964531"/>
              <a:gd name="connsiteY12" fmla="*/ 278606 h 383381"/>
              <a:gd name="connsiteX13" fmla="*/ 1947862 w 1964531"/>
              <a:gd name="connsiteY13" fmla="*/ 297656 h 383381"/>
              <a:gd name="connsiteX14" fmla="*/ 1928812 w 1964531"/>
              <a:gd name="connsiteY14" fmla="*/ 292893 h 383381"/>
              <a:gd name="connsiteX15" fmla="*/ 1835943 w 1964531"/>
              <a:gd name="connsiteY15" fmla="*/ 259556 h 383381"/>
              <a:gd name="connsiteX16" fmla="*/ 1707356 w 1964531"/>
              <a:gd name="connsiteY16" fmla="*/ 228600 h 383381"/>
              <a:gd name="connsiteX17" fmla="*/ 1662112 w 1964531"/>
              <a:gd name="connsiteY17" fmla="*/ 223837 h 383381"/>
              <a:gd name="connsiteX18" fmla="*/ 1593056 w 1964531"/>
              <a:gd name="connsiteY18" fmla="*/ 233362 h 383381"/>
              <a:gd name="connsiteX19" fmla="*/ 1228725 w 1964531"/>
              <a:gd name="connsiteY19" fmla="*/ 280987 h 383381"/>
              <a:gd name="connsiteX20" fmla="*/ 900112 w 1964531"/>
              <a:gd name="connsiteY20" fmla="*/ 319087 h 383381"/>
              <a:gd name="connsiteX21" fmla="*/ 719137 w 1964531"/>
              <a:gd name="connsiteY21" fmla="*/ 338137 h 383381"/>
              <a:gd name="connsiteX22" fmla="*/ 481012 w 1964531"/>
              <a:gd name="connsiteY22" fmla="*/ 359568 h 383381"/>
              <a:gd name="connsiteX23" fmla="*/ 295275 w 1964531"/>
              <a:gd name="connsiteY23" fmla="*/ 376237 h 383381"/>
              <a:gd name="connsiteX24" fmla="*/ 152400 w 1964531"/>
              <a:gd name="connsiteY24" fmla="*/ 381000 h 383381"/>
              <a:gd name="connsiteX25" fmla="*/ 4762 w 1964531"/>
              <a:gd name="connsiteY25" fmla="*/ 383381 h 383381"/>
              <a:gd name="connsiteX26" fmla="*/ 0 w 1964531"/>
              <a:gd name="connsiteY26" fmla="*/ 376237 h 383381"/>
              <a:gd name="connsiteX27" fmla="*/ 26193 w 1964531"/>
              <a:gd name="connsiteY27" fmla="*/ 200025 h 383381"/>
              <a:gd name="connsiteX28" fmla="*/ 40481 w 1964531"/>
              <a:gd name="connsiteY28" fmla="*/ 185737 h 383381"/>
              <a:gd name="connsiteX29" fmla="*/ 28575 w 1964531"/>
              <a:gd name="connsiteY29" fmla="*/ 195262 h 383381"/>
              <a:gd name="connsiteX30" fmla="*/ 95250 w 1964531"/>
              <a:gd name="connsiteY30" fmla="*/ 200025 h 383381"/>
              <a:gd name="connsiteX31" fmla="*/ 219075 w 1964531"/>
              <a:gd name="connsiteY31" fmla="*/ 200025 h 383381"/>
              <a:gd name="connsiteX32" fmla="*/ 302418 w 1964531"/>
              <a:gd name="connsiteY32" fmla="*/ 197643 h 383381"/>
              <a:gd name="connsiteX33" fmla="*/ 507206 w 1964531"/>
              <a:gd name="connsiteY33" fmla="*/ 178593 h 383381"/>
              <a:gd name="connsiteX34" fmla="*/ 702468 w 1964531"/>
              <a:gd name="connsiteY34" fmla="*/ 159543 h 383381"/>
              <a:gd name="connsiteX0" fmla="*/ 702468 w 1964531"/>
              <a:gd name="connsiteY0" fmla="*/ 159543 h 383381"/>
              <a:gd name="connsiteX1" fmla="*/ 1009650 w 1964531"/>
              <a:gd name="connsiteY1" fmla="*/ 116681 h 383381"/>
              <a:gd name="connsiteX2" fmla="*/ 1290637 w 1964531"/>
              <a:gd name="connsiteY2" fmla="*/ 73818 h 383381"/>
              <a:gd name="connsiteX3" fmla="*/ 1488281 w 1964531"/>
              <a:gd name="connsiteY3" fmla="*/ 38100 h 383381"/>
              <a:gd name="connsiteX4" fmla="*/ 1626393 w 1964531"/>
              <a:gd name="connsiteY4" fmla="*/ 11906 h 383381"/>
              <a:gd name="connsiteX5" fmla="*/ 1678781 w 1964531"/>
              <a:gd name="connsiteY5" fmla="*/ 0 h 383381"/>
              <a:gd name="connsiteX6" fmla="*/ 1700212 w 1964531"/>
              <a:gd name="connsiteY6" fmla="*/ 2381 h 383381"/>
              <a:gd name="connsiteX7" fmla="*/ 1754981 w 1964531"/>
              <a:gd name="connsiteY7" fmla="*/ 16668 h 383381"/>
              <a:gd name="connsiteX8" fmla="*/ 1824037 w 1964531"/>
              <a:gd name="connsiteY8" fmla="*/ 38100 h 383381"/>
              <a:gd name="connsiteX9" fmla="*/ 1876425 w 1964531"/>
              <a:gd name="connsiteY9" fmla="*/ 61912 h 383381"/>
              <a:gd name="connsiteX10" fmla="*/ 1957387 w 1964531"/>
              <a:gd name="connsiteY10" fmla="*/ 100012 h 383381"/>
              <a:gd name="connsiteX11" fmla="*/ 1964531 w 1964531"/>
              <a:gd name="connsiteY11" fmla="*/ 109537 h 383381"/>
              <a:gd name="connsiteX12" fmla="*/ 1959768 w 1964531"/>
              <a:gd name="connsiteY12" fmla="*/ 278606 h 383381"/>
              <a:gd name="connsiteX13" fmla="*/ 1947862 w 1964531"/>
              <a:gd name="connsiteY13" fmla="*/ 297656 h 383381"/>
              <a:gd name="connsiteX14" fmla="*/ 1928812 w 1964531"/>
              <a:gd name="connsiteY14" fmla="*/ 292893 h 383381"/>
              <a:gd name="connsiteX15" fmla="*/ 1835943 w 1964531"/>
              <a:gd name="connsiteY15" fmla="*/ 259556 h 383381"/>
              <a:gd name="connsiteX16" fmla="*/ 1707356 w 1964531"/>
              <a:gd name="connsiteY16" fmla="*/ 228600 h 383381"/>
              <a:gd name="connsiteX17" fmla="*/ 1662112 w 1964531"/>
              <a:gd name="connsiteY17" fmla="*/ 223837 h 383381"/>
              <a:gd name="connsiteX18" fmla="*/ 1593056 w 1964531"/>
              <a:gd name="connsiteY18" fmla="*/ 233362 h 383381"/>
              <a:gd name="connsiteX19" fmla="*/ 1228725 w 1964531"/>
              <a:gd name="connsiteY19" fmla="*/ 280987 h 383381"/>
              <a:gd name="connsiteX20" fmla="*/ 900112 w 1964531"/>
              <a:gd name="connsiteY20" fmla="*/ 319087 h 383381"/>
              <a:gd name="connsiteX21" fmla="*/ 719137 w 1964531"/>
              <a:gd name="connsiteY21" fmla="*/ 338137 h 383381"/>
              <a:gd name="connsiteX22" fmla="*/ 481012 w 1964531"/>
              <a:gd name="connsiteY22" fmla="*/ 359568 h 383381"/>
              <a:gd name="connsiteX23" fmla="*/ 295275 w 1964531"/>
              <a:gd name="connsiteY23" fmla="*/ 376237 h 383381"/>
              <a:gd name="connsiteX24" fmla="*/ 152400 w 1964531"/>
              <a:gd name="connsiteY24" fmla="*/ 381000 h 383381"/>
              <a:gd name="connsiteX25" fmla="*/ 4762 w 1964531"/>
              <a:gd name="connsiteY25" fmla="*/ 383381 h 383381"/>
              <a:gd name="connsiteX26" fmla="*/ 0 w 1964531"/>
              <a:gd name="connsiteY26" fmla="*/ 376237 h 383381"/>
              <a:gd name="connsiteX27" fmla="*/ 26193 w 1964531"/>
              <a:gd name="connsiteY27" fmla="*/ 200025 h 383381"/>
              <a:gd name="connsiteX28" fmla="*/ 28575 w 1964531"/>
              <a:gd name="connsiteY28" fmla="*/ 195262 h 383381"/>
              <a:gd name="connsiteX29" fmla="*/ 95250 w 1964531"/>
              <a:gd name="connsiteY29" fmla="*/ 200025 h 383381"/>
              <a:gd name="connsiteX30" fmla="*/ 219075 w 1964531"/>
              <a:gd name="connsiteY30" fmla="*/ 200025 h 383381"/>
              <a:gd name="connsiteX31" fmla="*/ 302418 w 1964531"/>
              <a:gd name="connsiteY31" fmla="*/ 197643 h 383381"/>
              <a:gd name="connsiteX32" fmla="*/ 507206 w 1964531"/>
              <a:gd name="connsiteY32" fmla="*/ 178593 h 383381"/>
              <a:gd name="connsiteX33" fmla="*/ 702468 w 1964531"/>
              <a:gd name="connsiteY33" fmla="*/ 159543 h 383381"/>
              <a:gd name="connsiteX0" fmla="*/ 702468 w 1964531"/>
              <a:gd name="connsiteY0" fmla="*/ 159543 h 383381"/>
              <a:gd name="connsiteX1" fmla="*/ 1009650 w 1964531"/>
              <a:gd name="connsiteY1" fmla="*/ 116681 h 383381"/>
              <a:gd name="connsiteX2" fmla="*/ 1290637 w 1964531"/>
              <a:gd name="connsiteY2" fmla="*/ 73818 h 383381"/>
              <a:gd name="connsiteX3" fmla="*/ 1488281 w 1964531"/>
              <a:gd name="connsiteY3" fmla="*/ 38100 h 383381"/>
              <a:gd name="connsiteX4" fmla="*/ 1626393 w 1964531"/>
              <a:gd name="connsiteY4" fmla="*/ 11906 h 383381"/>
              <a:gd name="connsiteX5" fmla="*/ 1678781 w 1964531"/>
              <a:gd name="connsiteY5" fmla="*/ 0 h 383381"/>
              <a:gd name="connsiteX6" fmla="*/ 1700212 w 1964531"/>
              <a:gd name="connsiteY6" fmla="*/ 2381 h 383381"/>
              <a:gd name="connsiteX7" fmla="*/ 1754981 w 1964531"/>
              <a:gd name="connsiteY7" fmla="*/ 16668 h 383381"/>
              <a:gd name="connsiteX8" fmla="*/ 1824037 w 1964531"/>
              <a:gd name="connsiteY8" fmla="*/ 38100 h 383381"/>
              <a:gd name="connsiteX9" fmla="*/ 1876425 w 1964531"/>
              <a:gd name="connsiteY9" fmla="*/ 61912 h 383381"/>
              <a:gd name="connsiteX10" fmla="*/ 1957387 w 1964531"/>
              <a:gd name="connsiteY10" fmla="*/ 100012 h 383381"/>
              <a:gd name="connsiteX11" fmla="*/ 1964531 w 1964531"/>
              <a:gd name="connsiteY11" fmla="*/ 109537 h 383381"/>
              <a:gd name="connsiteX12" fmla="*/ 1959768 w 1964531"/>
              <a:gd name="connsiteY12" fmla="*/ 278606 h 383381"/>
              <a:gd name="connsiteX13" fmla="*/ 1947862 w 1964531"/>
              <a:gd name="connsiteY13" fmla="*/ 297656 h 383381"/>
              <a:gd name="connsiteX14" fmla="*/ 1928812 w 1964531"/>
              <a:gd name="connsiteY14" fmla="*/ 292893 h 383381"/>
              <a:gd name="connsiteX15" fmla="*/ 1835943 w 1964531"/>
              <a:gd name="connsiteY15" fmla="*/ 259556 h 383381"/>
              <a:gd name="connsiteX16" fmla="*/ 1707356 w 1964531"/>
              <a:gd name="connsiteY16" fmla="*/ 228600 h 383381"/>
              <a:gd name="connsiteX17" fmla="*/ 1662112 w 1964531"/>
              <a:gd name="connsiteY17" fmla="*/ 223837 h 383381"/>
              <a:gd name="connsiteX18" fmla="*/ 1593056 w 1964531"/>
              <a:gd name="connsiteY18" fmla="*/ 233362 h 383381"/>
              <a:gd name="connsiteX19" fmla="*/ 1228725 w 1964531"/>
              <a:gd name="connsiteY19" fmla="*/ 280987 h 383381"/>
              <a:gd name="connsiteX20" fmla="*/ 900112 w 1964531"/>
              <a:gd name="connsiteY20" fmla="*/ 319087 h 383381"/>
              <a:gd name="connsiteX21" fmla="*/ 719137 w 1964531"/>
              <a:gd name="connsiteY21" fmla="*/ 338137 h 383381"/>
              <a:gd name="connsiteX22" fmla="*/ 481012 w 1964531"/>
              <a:gd name="connsiteY22" fmla="*/ 359568 h 383381"/>
              <a:gd name="connsiteX23" fmla="*/ 295275 w 1964531"/>
              <a:gd name="connsiteY23" fmla="*/ 376237 h 383381"/>
              <a:gd name="connsiteX24" fmla="*/ 152400 w 1964531"/>
              <a:gd name="connsiteY24" fmla="*/ 381000 h 383381"/>
              <a:gd name="connsiteX25" fmla="*/ 4762 w 1964531"/>
              <a:gd name="connsiteY25" fmla="*/ 383381 h 383381"/>
              <a:gd name="connsiteX26" fmla="*/ 0 w 1964531"/>
              <a:gd name="connsiteY26" fmla="*/ 376237 h 383381"/>
              <a:gd name="connsiteX27" fmla="*/ 26193 w 1964531"/>
              <a:gd name="connsiteY27" fmla="*/ 200025 h 383381"/>
              <a:gd name="connsiteX28" fmla="*/ 95250 w 1964531"/>
              <a:gd name="connsiteY28" fmla="*/ 200025 h 383381"/>
              <a:gd name="connsiteX29" fmla="*/ 219075 w 1964531"/>
              <a:gd name="connsiteY29" fmla="*/ 200025 h 383381"/>
              <a:gd name="connsiteX30" fmla="*/ 302418 w 1964531"/>
              <a:gd name="connsiteY30" fmla="*/ 197643 h 383381"/>
              <a:gd name="connsiteX31" fmla="*/ 507206 w 1964531"/>
              <a:gd name="connsiteY31" fmla="*/ 178593 h 383381"/>
              <a:gd name="connsiteX32" fmla="*/ 702468 w 1964531"/>
              <a:gd name="connsiteY32" fmla="*/ 159543 h 383381"/>
              <a:gd name="connsiteX0" fmla="*/ 702468 w 1964531"/>
              <a:gd name="connsiteY0" fmla="*/ 159543 h 383381"/>
              <a:gd name="connsiteX1" fmla="*/ 731043 w 1964531"/>
              <a:gd name="connsiteY1" fmla="*/ 154757 h 383381"/>
              <a:gd name="connsiteX2" fmla="*/ 1009650 w 1964531"/>
              <a:gd name="connsiteY2" fmla="*/ 116681 h 383381"/>
              <a:gd name="connsiteX3" fmla="*/ 1290637 w 1964531"/>
              <a:gd name="connsiteY3" fmla="*/ 73818 h 383381"/>
              <a:gd name="connsiteX4" fmla="*/ 1488281 w 1964531"/>
              <a:gd name="connsiteY4" fmla="*/ 38100 h 383381"/>
              <a:gd name="connsiteX5" fmla="*/ 1626393 w 1964531"/>
              <a:gd name="connsiteY5" fmla="*/ 11906 h 383381"/>
              <a:gd name="connsiteX6" fmla="*/ 1678781 w 1964531"/>
              <a:gd name="connsiteY6" fmla="*/ 0 h 383381"/>
              <a:gd name="connsiteX7" fmla="*/ 1700212 w 1964531"/>
              <a:gd name="connsiteY7" fmla="*/ 2381 h 383381"/>
              <a:gd name="connsiteX8" fmla="*/ 1754981 w 1964531"/>
              <a:gd name="connsiteY8" fmla="*/ 16668 h 383381"/>
              <a:gd name="connsiteX9" fmla="*/ 1824037 w 1964531"/>
              <a:gd name="connsiteY9" fmla="*/ 38100 h 383381"/>
              <a:gd name="connsiteX10" fmla="*/ 1876425 w 1964531"/>
              <a:gd name="connsiteY10" fmla="*/ 61912 h 383381"/>
              <a:gd name="connsiteX11" fmla="*/ 1957387 w 1964531"/>
              <a:gd name="connsiteY11" fmla="*/ 100012 h 383381"/>
              <a:gd name="connsiteX12" fmla="*/ 1964531 w 1964531"/>
              <a:gd name="connsiteY12" fmla="*/ 109537 h 383381"/>
              <a:gd name="connsiteX13" fmla="*/ 1959768 w 1964531"/>
              <a:gd name="connsiteY13" fmla="*/ 278606 h 383381"/>
              <a:gd name="connsiteX14" fmla="*/ 1947862 w 1964531"/>
              <a:gd name="connsiteY14" fmla="*/ 297656 h 383381"/>
              <a:gd name="connsiteX15" fmla="*/ 1928812 w 1964531"/>
              <a:gd name="connsiteY15" fmla="*/ 292893 h 383381"/>
              <a:gd name="connsiteX16" fmla="*/ 1835943 w 1964531"/>
              <a:gd name="connsiteY16" fmla="*/ 259556 h 383381"/>
              <a:gd name="connsiteX17" fmla="*/ 1707356 w 1964531"/>
              <a:gd name="connsiteY17" fmla="*/ 228600 h 383381"/>
              <a:gd name="connsiteX18" fmla="*/ 1662112 w 1964531"/>
              <a:gd name="connsiteY18" fmla="*/ 223837 h 383381"/>
              <a:gd name="connsiteX19" fmla="*/ 1593056 w 1964531"/>
              <a:gd name="connsiteY19" fmla="*/ 233362 h 383381"/>
              <a:gd name="connsiteX20" fmla="*/ 1228725 w 1964531"/>
              <a:gd name="connsiteY20" fmla="*/ 280987 h 383381"/>
              <a:gd name="connsiteX21" fmla="*/ 900112 w 1964531"/>
              <a:gd name="connsiteY21" fmla="*/ 319087 h 383381"/>
              <a:gd name="connsiteX22" fmla="*/ 719137 w 1964531"/>
              <a:gd name="connsiteY22" fmla="*/ 338137 h 383381"/>
              <a:gd name="connsiteX23" fmla="*/ 481012 w 1964531"/>
              <a:gd name="connsiteY23" fmla="*/ 359568 h 383381"/>
              <a:gd name="connsiteX24" fmla="*/ 295275 w 1964531"/>
              <a:gd name="connsiteY24" fmla="*/ 376237 h 383381"/>
              <a:gd name="connsiteX25" fmla="*/ 152400 w 1964531"/>
              <a:gd name="connsiteY25" fmla="*/ 381000 h 383381"/>
              <a:gd name="connsiteX26" fmla="*/ 4762 w 1964531"/>
              <a:gd name="connsiteY26" fmla="*/ 383381 h 383381"/>
              <a:gd name="connsiteX27" fmla="*/ 0 w 1964531"/>
              <a:gd name="connsiteY27" fmla="*/ 376237 h 383381"/>
              <a:gd name="connsiteX28" fmla="*/ 26193 w 1964531"/>
              <a:gd name="connsiteY28" fmla="*/ 200025 h 383381"/>
              <a:gd name="connsiteX29" fmla="*/ 95250 w 1964531"/>
              <a:gd name="connsiteY29" fmla="*/ 200025 h 383381"/>
              <a:gd name="connsiteX30" fmla="*/ 219075 w 1964531"/>
              <a:gd name="connsiteY30" fmla="*/ 200025 h 383381"/>
              <a:gd name="connsiteX31" fmla="*/ 302418 w 1964531"/>
              <a:gd name="connsiteY31" fmla="*/ 197643 h 383381"/>
              <a:gd name="connsiteX32" fmla="*/ 507206 w 1964531"/>
              <a:gd name="connsiteY32" fmla="*/ 178593 h 383381"/>
              <a:gd name="connsiteX33" fmla="*/ 702468 w 1964531"/>
              <a:gd name="connsiteY33" fmla="*/ 159543 h 383381"/>
              <a:gd name="connsiteX0" fmla="*/ 507206 w 1964531"/>
              <a:gd name="connsiteY0" fmla="*/ 178593 h 383381"/>
              <a:gd name="connsiteX1" fmla="*/ 731043 w 1964531"/>
              <a:gd name="connsiteY1" fmla="*/ 154757 h 383381"/>
              <a:gd name="connsiteX2" fmla="*/ 1009650 w 1964531"/>
              <a:gd name="connsiteY2" fmla="*/ 116681 h 383381"/>
              <a:gd name="connsiteX3" fmla="*/ 1290637 w 1964531"/>
              <a:gd name="connsiteY3" fmla="*/ 73818 h 383381"/>
              <a:gd name="connsiteX4" fmla="*/ 1488281 w 1964531"/>
              <a:gd name="connsiteY4" fmla="*/ 38100 h 383381"/>
              <a:gd name="connsiteX5" fmla="*/ 1626393 w 1964531"/>
              <a:gd name="connsiteY5" fmla="*/ 11906 h 383381"/>
              <a:gd name="connsiteX6" fmla="*/ 1678781 w 1964531"/>
              <a:gd name="connsiteY6" fmla="*/ 0 h 383381"/>
              <a:gd name="connsiteX7" fmla="*/ 1700212 w 1964531"/>
              <a:gd name="connsiteY7" fmla="*/ 2381 h 383381"/>
              <a:gd name="connsiteX8" fmla="*/ 1754981 w 1964531"/>
              <a:gd name="connsiteY8" fmla="*/ 16668 h 383381"/>
              <a:gd name="connsiteX9" fmla="*/ 1824037 w 1964531"/>
              <a:gd name="connsiteY9" fmla="*/ 38100 h 383381"/>
              <a:gd name="connsiteX10" fmla="*/ 1876425 w 1964531"/>
              <a:gd name="connsiteY10" fmla="*/ 61912 h 383381"/>
              <a:gd name="connsiteX11" fmla="*/ 1957387 w 1964531"/>
              <a:gd name="connsiteY11" fmla="*/ 100012 h 383381"/>
              <a:gd name="connsiteX12" fmla="*/ 1964531 w 1964531"/>
              <a:gd name="connsiteY12" fmla="*/ 109537 h 383381"/>
              <a:gd name="connsiteX13" fmla="*/ 1959768 w 1964531"/>
              <a:gd name="connsiteY13" fmla="*/ 278606 h 383381"/>
              <a:gd name="connsiteX14" fmla="*/ 1947862 w 1964531"/>
              <a:gd name="connsiteY14" fmla="*/ 297656 h 383381"/>
              <a:gd name="connsiteX15" fmla="*/ 1928812 w 1964531"/>
              <a:gd name="connsiteY15" fmla="*/ 292893 h 383381"/>
              <a:gd name="connsiteX16" fmla="*/ 1835943 w 1964531"/>
              <a:gd name="connsiteY16" fmla="*/ 259556 h 383381"/>
              <a:gd name="connsiteX17" fmla="*/ 1707356 w 1964531"/>
              <a:gd name="connsiteY17" fmla="*/ 228600 h 383381"/>
              <a:gd name="connsiteX18" fmla="*/ 1662112 w 1964531"/>
              <a:gd name="connsiteY18" fmla="*/ 223837 h 383381"/>
              <a:gd name="connsiteX19" fmla="*/ 1593056 w 1964531"/>
              <a:gd name="connsiteY19" fmla="*/ 233362 h 383381"/>
              <a:gd name="connsiteX20" fmla="*/ 1228725 w 1964531"/>
              <a:gd name="connsiteY20" fmla="*/ 280987 h 383381"/>
              <a:gd name="connsiteX21" fmla="*/ 900112 w 1964531"/>
              <a:gd name="connsiteY21" fmla="*/ 319087 h 383381"/>
              <a:gd name="connsiteX22" fmla="*/ 719137 w 1964531"/>
              <a:gd name="connsiteY22" fmla="*/ 338137 h 383381"/>
              <a:gd name="connsiteX23" fmla="*/ 481012 w 1964531"/>
              <a:gd name="connsiteY23" fmla="*/ 359568 h 383381"/>
              <a:gd name="connsiteX24" fmla="*/ 295275 w 1964531"/>
              <a:gd name="connsiteY24" fmla="*/ 376237 h 383381"/>
              <a:gd name="connsiteX25" fmla="*/ 152400 w 1964531"/>
              <a:gd name="connsiteY25" fmla="*/ 381000 h 383381"/>
              <a:gd name="connsiteX26" fmla="*/ 4762 w 1964531"/>
              <a:gd name="connsiteY26" fmla="*/ 383381 h 383381"/>
              <a:gd name="connsiteX27" fmla="*/ 0 w 1964531"/>
              <a:gd name="connsiteY27" fmla="*/ 376237 h 383381"/>
              <a:gd name="connsiteX28" fmla="*/ 26193 w 1964531"/>
              <a:gd name="connsiteY28" fmla="*/ 200025 h 383381"/>
              <a:gd name="connsiteX29" fmla="*/ 95250 w 1964531"/>
              <a:gd name="connsiteY29" fmla="*/ 200025 h 383381"/>
              <a:gd name="connsiteX30" fmla="*/ 219075 w 1964531"/>
              <a:gd name="connsiteY30" fmla="*/ 200025 h 383381"/>
              <a:gd name="connsiteX31" fmla="*/ 302418 w 1964531"/>
              <a:gd name="connsiteY31" fmla="*/ 197643 h 383381"/>
              <a:gd name="connsiteX32" fmla="*/ 507206 w 1964531"/>
              <a:gd name="connsiteY32" fmla="*/ 178593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64531" h="383381">
                <a:moveTo>
                  <a:pt x="507206" y="178593"/>
                </a:moveTo>
                <a:cubicBezTo>
                  <a:pt x="578644" y="171445"/>
                  <a:pt x="647302" y="165076"/>
                  <a:pt x="731043" y="154757"/>
                </a:cubicBezTo>
                <a:lnTo>
                  <a:pt x="1009650" y="116681"/>
                </a:lnTo>
                <a:lnTo>
                  <a:pt x="1290637" y="73818"/>
                </a:lnTo>
                <a:lnTo>
                  <a:pt x="1488281" y="38100"/>
                </a:lnTo>
                <a:lnTo>
                  <a:pt x="1626393" y="11906"/>
                </a:lnTo>
                <a:lnTo>
                  <a:pt x="1678781" y="0"/>
                </a:lnTo>
                <a:lnTo>
                  <a:pt x="1700212" y="2381"/>
                </a:lnTo>
                <a:lnTo>
                  <a:pt x="1754981" y="16668"/>
                </a:lnTo>
                <a:lnTo>
                  <a:pt x="1824037" y="38100"/>
                </a:lnTo>
                <a:lnTo>
                  <a:pt x="1876425" y="61912"/>
                </a:lnTo>
                <a:lnTo>
                  <a:pt x="1957387" y="100012"/>
                </a:lnTo>
                <a:lnTo>
                  <a:pt x="1964531" y="109537"/>
                </a:lnTo>
                <a:lnTo>
                  <a:pt x="1959768" y="278606"/>
                </a:lnTo>
                <a:lnTo>
                  <a:pt x="1947862" y="297656"/>
                </a:lnTo>
                <a:lnTo>
                  <a:pt x="1928812" y="292893"/>
                </a:lnTo>
                <a:lnTo>
                  <a:pt x="1835943" y="259556"/>
                </a:lnTo>
                <a:lnTo>
                  <a:pt x="1707356" y="228600"/>
                </a:lnTo>
                <a:lnTo>
                  <a:pt x="1662112" y="223837"/>
                </a:lnTo>
                <a:lnTo>
                  <a:pt x="1593056" y="233362"/>
                </a:lnTo>
                <a:lnTo>
                  <a:pt x="1228725" y="280987"/>
                </a:lnTo>
                <a:lnTo>
                  <a:pt x="900112" y="319087"/>
                </a:lnTo>
                <a:lnTo>
                  <a:pt x="719137" y="338137"/>
                </a:lnTo>
                <a:lnTo>
                  <a:pt x="481012" y="359568"/>
                </a:lnTo>
                <a:lnTo>
                  <a:pt x="295275" y="376237"/>
                </a:lnTo>
                <a:lnTo>
                  <a:pt x="152400" y="381000"/>
                </a:lnTo>
                <a:lnTo>
                  <a:pt x="4762" y="383381"/>
                </a:lnTo>
                <a:lnTo>
                  <a:pt x="0" y="376237"/>
                </a:lnTo>
                <a:lnTo>
                  <a:pt x="26193" y="200025"/>
                </a:lnTo>
                <a:lnTo>
                  <a:pt x="95250" y="200025"/>
                </a:lnTo>
                <a:lnTo>
                  <a:pt x="219075" y="200025"/>
                </a:lnTo>
                <a:lnTo>
                  <a:pt x="302418" y="197643"/>
                </a:lnTo>
                <a:lnTo>
                  <a:pt x="507206" y="1785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92095BC-948B-4D58-B28F-CC0A8FB93A77}"/>
              </a:ext>
            </a:extLst>
          </p:cNvPr>
          <p:cNvSpPr/>
          <p:nvPr/>
        </p:nvSpPr>
        <p:spPr>
          <a:xfrm>
            <a:off x="5000625" y="4471988"/>
            <a:ext cx="1963738" cy="381000"/>
          </a:xfrm>
          <a:custGeom>
            <a:avLst/>
            <a:gdLst>
              <a:gd name="connsiteX0" fmla="*/ 702469 w 1964531"/>
              <a:gd name="connsiteY0" fmla="*/ 100012 h 381000"/>
              <a:gd name="connsiteX1" fmla="*/ 981075 w 1964531"/>
              <a:gd name="connsiteY1" fmla="*/ 71437 h 381000"/>
              <a:gd name="connsiteX2" fmla="*/ 1276350 w 1964531"/>
              <a:gd name="connsiteY2" fmla="*/ 45243 h 381000"/>
              <a:gd name="connsiteX3" fmla="*/ 1607344 w 1964531"/>
              <a:gd name="connsiteY3" fmla="*/ 23812 h 381000"/>
              <a:gd name="connsiteX4" fmla="*/ 1802606 w 1964531"/>
              <a:gd name="connsiteY4" fmla="*/ 14287 h 381000"/>
              <a:gd name="connsiteX5" fmla="*/ 1962150 w 1964531"/>
              <a:gd name="connsiteY5" fmla="*/ 0 h 381000"/>
              <a:gd name="connsiteX6" fmla="*/ 1964531 w 1964531"/>
              <a:gd name="connsiteY6" fmla="*/ 7143 h 381000"/>
              <a:gd name="connsiteX7" fmla="*/ 1950244 w 1964531"/>
              <a:gd name="connsiteY7" fmla="*/ 52387 h 381000"/>
              <a:gd name="connsiteX8" fmla="*/ 1852613 w 1964531"/>
              <a:gd name="connsiteY8" fmla="*/ 223837 h 381000"/>
              <a:gd name="connsiteX9" fmla="*/ 1838325 w 1964531"/>
              <a:gd name="connsiteY9" fmla="*/ 211931 h 381000"/>
              <a:gd name="connsiteX10" fmla="*/ 1831181 w 1964531"/>
              <a:gd name="connsiteY10" fmla="*/ 209550 h 381000"/>
              <a:gd name="connsiteX11" fmla="*/ 1790700 w 1964531"/>
              <a:gd name="connsiteY11" fmla="*/ 209550 h 381000"/>
              <a:gd name="connsiteX12" fmla="*/ 1540669 w 1964531"/>
              <a:gd name="connsiteY12" fmla="*/ 219075 h 381000"/>
              <a:gd name="connsiteX13" fmla="*/ 1290638 w 1964531"/>
              <a:gd name="connsiteY13" fmla="*/ 230981 h 381000"/>
              <a:gd name="connsiteX14" fmla="*/ 1092994 w 1964531"/>
              <a:gd name="connsiteY14" fmla="*/ 242887 h 381000"/>
              <a:gd name="connsiteX15" fmla="*/ 952500 w 1964531"/>
              <a:gd name="connsiteY15" fmla="*/ 254793 h 381000"/>
              <a:gd name="connsiteX16" fmla="*/ 619125 w 1964531"/>
              <a:gd name="connsiteY16" fmla="*/ 292893 h 381000"/>
              <a:gd name="connsiteX17" fmla="*/ 42863 w 1964531"/>
              <a:gd name="connsiteY17" fmla="*/ 361950 h 381000"/>
              <a:gd name="connsiteX18" fmla="*/ 11906 w 1964531"/>
              <a:gd name="connsiteY18" fmla="*/ 371475 h 381000"/>
              <a:gd name="connsiteX19" fmla="*/ 2381 w 1964531"/>
              <a:gd name="connsiteY19" fmla="*/ 381000 h 381000"/>
              <a:gd name="connsiteX20" fmla="*/ 0 w 1964531"/>
              <a:gd name="connsiteY20" fmla="*/ 183356 h 381000"/>
              <a:gd name="connsiteX21" fmla="*/ 61913 w 1964531"/>
              <a:gd name="connsiteY21" fmla="*/ 178593 h 381000"/>
              <a:gd name="connsiteX22" fmla="*/ 314325 w 1964531"/>
              <a:gd name="connsiteY22" fmla="*/ 145256 h 381000"/>
              <a:gd name="connsiteX23" fmla="*/ 557213 w 1964531"/>
              <a:gd name="connsiteY23" fmla="*/ 116681 h 381000"/>
              <a:gd name="connsiteX24" fmla="*/ 702469 w 1964531"/>
              <a:gd name="connsiteY24" fmla="*/ 100012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64531" h="381000">
                <a:moveTo>
                  <a:pt x="702469" y="100012"/>
                </a:moveTo>
                <a:lnTo>
                  <a:pt x="981075" y="71437"/>
                </a:lnTo>
                <a:lnTo>
                  <a:pt x="1276350" y="45243"/>
                </a:lnTo>
                <a:lnTo>
                  <a:pt x="1607344" y="23812"/>
                </a:lnTo>
                <a:lnTo>
                  <a:pt x="1802606" y="14287"/>
                </a:lnTo>
                <a:lnTo>
                  <a:pt x="1962150" y="0"/>
                </a:lnTo>
                <a:lnTo>
                  <a:pt x="1964531" y="7143"/>
                </a:lnTo>
                <a:lnTo>
                  <a:pt x="1950244" y="52387"/>
                </a:lnTo>
                <a:lnTo>
                  <a:pt x="1852613" y="223837"/>
                </a:lnTo>
                <a:lnTo>
                  <a:pt x="1838325" y="211931"/>
                </a:lnTo>
                <a:lnTo>
                  <a:pt x="1831181" y="209550"/>
                </a:lnTo>
                <a:lnTo>
                  <a:pt x="1790700" y="209550"/>
                </a:lnTo>
                <a:lnTo>
                  <a:pt x="1540669" y="219075"/>
                </a:lnTo>
                <a:lnTo>
                  <a:pt x="1290638" y="230981"/>
                </a:lnTo>
                <a:lnTo>
                  <a:pt x="1092994" y="242887"/>
                </a:lnTo>
                <a:lnTo>
                  <a:pt x="952500" y="254793"/>
                </a:lnTo>
                <a:lnTo>
                  <a:pt x="619125" y="292893"/>
                </a:lnTo>
                <a:lnTo>
                  <a:pt x="42863" y="361950"/>
                </a:lnTo>
                <a:lnTo>
                  <a:pt x="11906" y="371475"/>
                </a:lnTo>
                <a:lnTo>
                  <a:pt x="2381" y="381000"/>
                </a:lnTo>
                <a:cubicBezTo>
                  <a:pt x="1587" y="315119"/>
                  <a:pt x="794" y="249237"/>
                  <a:pt x="0" y="183356"/>
                </a:cubicBezTo>
                <a:lnTo>
                  <a:pt x="61913" y="178593"/>
                </a:lnTo>
                <a:lnTo>
                  <a:pt x="314325" y="145256"/>
                </a:lnTo>
                <a:lnTo>
                  <a:pt x="557213" y="116681"/>
                </a:lnTo>
                <a:lnTo>
                  <a:pt x="702469" y="1000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70C5BBB-01D3-48CA-A3F5-14740A53C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4" y="1747838"/>
            <a:ext cx="37496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5AD5EFF-A3C6-43A2-9E8F-05BC7843D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4" y="1762125"/>
            <a:ext cx="37496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2224627-38DC-4232-B2B6-7C72AF58428B}"/>
              </a:ext>
            </a:extLst>
          </p:cNvPr>
          <p:cNvSpPr/>
          <p:nvPr/>
        </p:nvSpPr>
        <p:spPr>
          <a:xfrm rot="18000000">
            <a:off x="3460751" y="2428876"/>
            <a:ext cx="2746375" cy="1819275"/>
          </a:xfrm>
          <a:custGeom>
            <a:avLst/>
            <a:gdLst>
              <a:gd name="connsiteX0" fmla="*/ 1313300 w 2746269"/>
              <a:gd name="connsiteY0" fmla="*/ 957359 h 1819595"/>
              <a:gd name="connsiteX1" fmla="*/ 1831869 w 2746269"/>
              <a:gd name="connsiteY1" fmla="*/ 662787 h 1819595"/>
              <a:gd name="connsiteX2" fmla="*/ 2233837 w 2746269"/>
              <a:gd name="connsiteY2" fmla="*/ 426516 h 1819595"/>
              <a:gd name="connsiteX3" fmla="*/ 2402602 w 2746269"/>
              <a:gd name="connsiteY3" fmla="*/ 322188 h 1819595"/>
              <a:gd name="connsiteX4" fmla="*/ 2479313 w 2746269"/>
              <a:gd name="connsiteY4" fmla="*/ 276161 h 1819595"/>
              <a:gd name="connsiteX5" fmla="*/ 2516135 w 2746269"/>
              <a:gd name="connsiteY5" fmla="*/ 245477 h 1819595"/>
              <a:gd name="connsiteX6" fmla="*/ 2559093 w 2746269"/>
              <a:gd name="connsiteY6" fmla="*/ 193313 h 1819595"/>
              <a:gd name="connsiteX7" fmla="*/ 2592846 w 2746269"/>
              <a:gd name="connsiteY7" fmla="*/ 138081 h 1819595"/>
              <a:gd name="connsiteX8" fmla="*/ 2629667 w 2746269"/>
              <a:gd name="connsiteY8" fmla="*/ 58301 h 1819595"/>
              <a:gd name="connsiteX9" fmla="*/ 2638873 w 2746269"/>
              <a:gd name="connsiteY9" fmla="*/ 27616 h 1819595"/>
              <a:gd name="connsiteX10" fmla="*/ 2651147 w 2746269"/>
              <a:gd name="connsiteY10" fmla="*/ 9206 h 1819595"/>
              <a:gd name="connsiteX11" fmla="*/ 2663420 w 2746269"/>
              <a:gd name="connsiteY11" fmla="*/ 0 h 1819595"/>
              <a:gd name="connsiteX12" fmla="*/ 2672626 w 2746269"/>
              <a:gd name="connsiteY12" fmla="*/ 0 h 1819595"/>
              <a:gd name="connsiteX13" fmla="*/ 2687968 w 2746269"/>
              <a:gd name="connsiteY13" fmla="*/ 15342 h 1819595"/>
              <a:gd name="connsiteX14" fmla="*/ 2700242 w 2746269"/>
              <a:gd name="connsiteY14" fmla="*/ 49095 h 1819595"/>
              <a:gd name="connsiteX15" fmla="*/ 2715584 w 2746269"/>
              <a:gd name="connsiteY15" fmla="*/ 107396 h 1819595"/>
              <a:gd name="connsiteX16" fmla="*/ 2727858 w 2746269"/>
              <a:gd name="connsiteY16" fmla="*/ 165697 h 1819595"/>
              <a:gd name="connsiteX17" fmla="*/ 2740132 w 2746269"/>
              <a:gd name="connsiteY17" fmla="*/ 288435 h 1819595"/>
              <a:gd name="connsiteX18" fmla="*/ 2743200 w 2746269"/>
              <a:gd name="connsiteY18" fmla="*/ 371283 h 1819595"/>
              <a:gd name="connsiteX19" fmla="*/ 2746269 w 2746269"/>
              <a:gd name="connsiteY19" fmla="*/ 441858 h 1819595"/>
              <a:gd name="connsiteX20" fmla="*/ 2743200 w 2746269"/>
              <a:gd name="connsiteY20" fmla="*/ 466406 h 1819595"/>
              <a:gd name="connsiteX21" fmla="*/ 2737063 w 2746269"/>
              <a:gd name="connsiteY21" fmla="*/ 475611 h 1819595"/>
              <a:gd name="connsiteX22" fmla="*/ 2703310 w 2746269"/>
              <a:gd name="connsiteY22" fmla="*/ 494022 h 1819595"/>
              <a:gd name="connsiteX23" fmla="*/ 2632736 w 2746269"/>
              <a:gd name="connsiteY23" fmla="*/ 518569 h 1819595"/>
              <a:gd name="connsiteX24" fmla="*/ 2546819 w 2746269"/>
              <a:gd name="connsiteY24" fmla="*/ 543117 h 1819595"/>
              <a:gd name="connsiteX25" fmla="*/ 2454765 w 2746269"/>
              <a:gd name="connsiteY25" fmla="*/ 595281 h 1819595"/>
              <a:gd name="connsiteX26" fmla="*/ 1994497 w 2746269"/>
              <a:gd name="connsiteY26" fmla="*/ 840757 h 1819595"/>
              <a:gd name="connsiteX27" fmla="*/ 1779705 w 2746269"/>
              <a:gd name="connsiteY27" fmla="*/ 963495 h 1819595"/>
              <a:gd name="connsiteX28" fmla="*/ 1749020 w 2746269"/>
              <a:gd name="connsiteY28" fmla="*/ 975769 h 1819595"/>
              <a:gd name="connsiteX29" fmla="*/ 1669241 w 2746269"/>
              <a:gd name="connsiteY29" fmla="*/ 1021796 h 1819595"/>
              <a:gd name="connsiteX30" fmla="*/ 1212041 w 2746269"/>
              <a:gd name="connsiteY30" fmla="*/ 1264204 h 1819595"/>
              <a:gd name="connsiteX31" fmla="*/ 1156808 w 2746269"/>
              <a:gd name="connsiteY31" fmla="*/ 1297957 h 1819595"/>
              <a:gd name="connsiteX32" fmla="*/ 972701 w 2746269"/>
              <a:gd name="connsiteY32" fmla="*/ 1377737 h 1819595"/>
              <a:gd name="connsiteX33" fmla="*/ 635171 w 2746269"/>
              <a:gd name="connsiteY33" fmla="*/ 1558776 h 1819595"/>
              <a:gd name="connsiteX34" fmla="*/ 371284 w 2746269"/>
              <a:gd name="connsiteY34" fmla="*/ 1696857 h 1819595"/>
              <a:gd name="connsiteX35" fmla="*/ 159560 w 2746269"/>
              <a:gd name="connsiteY35" fmla="*/ 1819595 h 1819595"/>
              <a:gd name="connsiteX36" fmla="*/ 141149 w 2746269"/>
              <a:gd name="connsiteY36" fmla="*/ 1813458 h 1819595"/>
              <a:gd name="connsiteX37" fmla="*/ 113533 w 2746269"/>
              <a:gd name="connsiteY37" fmla="*/ 1804253 h 1819595"/>
              <a:gd name="connsiteX38" fmla="*/ 58301 w 2746269"/>
              <a:gd name="connsiteY38" fmla="*/ 1785842 h 1819595"/>
              <a:gd name="connsiteX39" fmla="*/ 9206 w 2746269"/>
              <a:gd name="connsiteY39" fmla="*/ 1755157 h 1819595"/>
              <a:gd name="connsiteX40" fmla="*/ 0 w 2746269"/>
              <a:gd name="connsiteY40" fmla="*/ 1724473 h 1819595"/>
              <a:gd name="connsiteX41" fmla="*/ 6137 w 2746269"/>
              <a:gd name="connsiteY41" fmla="*/ 1678446 h 1819595"/>
              <a:gd name="connsiteX42" fmla="*/ 18411 w 2746269"/>
              <a:gd name="connsiteY42" fmla="*/ 1638556 h 1819595"/>
              <a:gd name="connsiteX43" fmla="*/ 39890 w 2746269"/>
              <a:gd name="connsiteY43" fmla="*/ 1595597 h 1819595"/>
              <a:gd name="connsiteX44" fmla="*/ 70575 w 2746269"/>
              <a:gd name="connsiteY44" fmla="*/ 1549571 h 1819595"/>
              <a:gd name="connsiteX45" fmla="*/ 113533 w 2746269"/>
              <a:gd name="connsiteY45" fmla="*/ 1509681 h 1819595"/>
              <a:gd name="connsiteX46" fmla="*/ 171834 w 2746269"/>
              <a:gd name="connsiteY46" fmla="*/ 1475928 h 1819595"/>
              <a:gd name="connsiteX47" fmla="*/ 279230 w 2746269"/>
              <a:gd name="connsiteY47" fmla="*/ 1426832 h 1819595"/>
              <a:gd name="connsiteX48" fmla="*/ 638239 w 2746269"/>
              <a:gd name="connsiteY48" fmla="*/ 1279546 h 1819595"/>
              <a:gd name="connsiteX49" fmla="*/ 966564 w 2746269"/>
              <a:gd name="connsiteY49" fmla="*/ 1129192 h 1819595"/>
              <a:gd name="connsiteX50" fmla="*/ 1313300 w 2746269"/>
              <a:gd name="connsiteY50" fmla="*/ 957359 h 181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746269" h="1819595">
                <a:moveTo>
                  <a:pt x="1313300" y="957359"/>
                </a:moveTo>
                <a:lnTo>
                  <a:pt x="1831869" y="662787"/>
                </a:lnTo>
                <a:lnTo>
                  <a:pt x="2233837" y="426516"/>
                </a:lnTo>
                <a:lnTo>
                  <a:pt x="2402602" y="322188"/>
                </a:lnTo>
                <a:lnTo>
                  <a:pt x="2479313" y="276161"/>
                </a:lnTo>
                <a:lnTo>
                  <a:pt x="2516135" y="245477"/>
                </a:lnTo>
                <a:lnTo>
                  <a:pt x="2559093" y="193313"/>
                </a:lnTo>
                <a:lnTo>
                  <a:pt x="2592846" y="138081"/>
                </a:lnTo>
                <a:lnTo>
                  <a:pt x="2629667" y="58301"/>
                </a:lnTo>
                <a:lnTo>
                  <a:pt x="2638873" y="27616"/>
                </a:lnTo>
                <a:lnTo>
                  <a:pt x="2651147" y="9206"/>
                </a:lnTo>
                <a:lnTo>
                  <a:pt x="2663420" y="0"/>
                </a:lnTo>
                <a:lnTo>
                  <a:pt x="2672626" y="0"/>
                </a:lnTo>
                <a:lnTo>
                  <a:pt x="2687968" y="15342"/>
                </a:lnTo>
                <a:lnTo>
                  <a:pt x="2700242" y="49095"/>
                </a:lnTo>
                <a:lnTo>
                  <a:pt x="2715584" y="107396"/>
                </a:lnTo>
                <a:lnTo>
                  <a:pt x="2727858" y="165697"/>
                </a:lnTo>
                <a:lnTo>
                  <a:pt x="2740132" y="288435"/>
                </a:lnTo>
                <a:lnTo>
                  <a:pt x="2743200" y="371283"/>
                </a:lnTo>
                <a:lnTo>
                  <a:pt x="2746269" y="441858"/>
                </a:lnTo>
                <a:lnTo>
                  <a:pt x="2743200" y="466406"/>
                </a:lnTo>
                <a:lnTo>
                  <a:pt x="2737063" y="475611"/>
                </a:lnTo>
                <a:lnTo>
                  <a:pt x="2703310" y="494022"/>
                </a:lnTo>
                <a:lnTo>
                  <a:pt x="2632736" y="518569"/>
                </a:lnTo>
                <a:lnTo>
                  <a:pt x="2546819" y="543117"/>
                </a:lnTo>
                <a:lnTo>
                  <a:pt x="2454765" y="595281"/>
                </a:lnTo>
                <a:lnTo>
                  <a:pt x="1994497" y="840757"/>
                </a:lnTo>
                <a:lnTo>
                  <a:pt x="1779705" y="963495"/>
                </a:lnTo>
                <a:lnTo>
                  <a:pt x="1749020" y="975769"/>
                </a:lnTo>
                <a:lnTo>
                  <a:pt x="1669241" y="1021796"/>
                </a:lnTo>
                <a:lnTo>
                  <a:pt x="1212041" y="1264204"/>
                </a:lnTo>
                <a:lnTo>
                  <a:pt x="1156808" y="1297957"/>
                </a:lnTo>
                <a:lnTo>
                  <a:pt x="972701" y="1377737"/>
                </a:lnTo>
                <a:lnTo>
                  <a:pt x="635171" y="1558776"/>
                </a:lnTo>
                <a:lnTo>
                  <a:pt x="371284" y="1696857"/>
                </a:lnTo>
                <a:lnTo>
                  <a:pt x="159560" y="1819595"/>
                </a:lnTo>
                <a:lnTo>
                  <a:pt x="141149" y="1813458"/>
                </a:lnTo>
                <a:lnTo>
                  <a:pt x="113533" y="1804253"/>
                </a:lnTo>
                <a:lnTo>
                  <a:pt x="58301" y="1785842"/>
                </a:lnTo>
                <a:lnTo>
                  <a:pt x="9206" y="1755157"/>
                </a:lnTo>
                <a:lnTo>
                  <a:pt x="0" y="1724473"/>
                </a:lnTo>
                <a:lnTo>
                  <a:pt x="6137" y="1678446"/>
                </a:lnTo>
                <a:lnTo>
                  <a:pt x="18411" y="1638556"/>
                </a:lnTo>
                <a:lnTo>
                  <a:pt x="39890" y="1595597"/>
                </a:lnTo>
                <a:lnTo>
                  <a:pt x="70575" y="1549571"/>
                </a:lnTo>
                <a:lnTo>
                  <a:pt x="113533" y="1509681"/>
                </a:lnTo>
                <a:lnTo>
                  <a:pt x="171834" y="1475928"/>
                </a:lnTo>
                <a:lnTo>
                  <a:pt x="279230" y="1426832"/>
                </a:lnTo>
                <a:lnTo>
                  <a:pt x="638239" y="1279546"/>
                </a:lnTo>
                <a:lnTo>
                  <a:pt x="966564" y="1129192"/>
                </a:lnTo>
                <a:lnTo>
                  <a:pt x="1313300" y="95735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43CE7114-6044-41D2-A3D7-EF0CAEE41C4D}"/>
              </a:ext>
            </a:extLst>
          </p:cNvPr>
          <p:cNvSpPr/>
          <p:nvPr/>
        </p:nvSpPr>
        <p:spPr>
          <a:xfrm>
            <a:off x="3924300" y="4935539"/>
            <a:ext cx="1519238" cy="1017587"/>
          </a:xfrm>
          <a:custGeom>
            <a:avLst/>
            <a:gdLst>
              <a:gd name="connsiteX0" fmla="*/ 538163 w 1519238"/>
              <a:gd name="connsiteY0" fmla="*/ 666750 h 1016794"/>
              <a:gd name="connsiteX1" fmla="*/ 714375 w 1519238"/>
              <a:gd name="connsiteY1" fmla="*/ 554832 h 1016794"/>
              <a:gd name="connsiteX2" fmla="*/ 890588 w 1519238"/>
              <a:gd name="connsiteY2" fmla="*/ 433388 h 1016794"/>
              <a:gd name="connsiteX3" fmla="*/ 1023938 w 1519238"/>
              <a:gd name="connsiteY3" fmla="*/ 326232 h 1016794"/>
              <a:gd name="connsiteX4" fmla="*/ 1100138 w 1519238"/>
              <a:gd name="connsiteY4" fmla="*/ 247650 h 1016794"/>
              <a:gd name="connsiteX5" fmla="*/ 1126331 w 1519238"/>
              <a:gd name="connsiteY5" fmla="*/ 211932 h 1016794"/>
              <a:gd name="connsiteX6" fmla="*/ 1133475 w 1519238"/>
              <a:gd name="connsiteY6" fmla="*/ 197644 h 1016794"/>
              <a:gd name="connsiteX7" fmla="*/ 1133475 w 1519238"/>
              <a:gd name="connsiteY7" fmla="*/ 176213 h 1016794"/>
              <a:gd name="connsiteX8" fmla="*/ 1128713 w 1519238"/>
              <a:gd name="connsiteY8" fmla="*/ 154782 h 1016794"/>
              <a:gd name="connsiteX9" fmla="*/ 1095375 w 1519238"/>
              <a:gd name="connsiteY9" fmla="*/ 107157 h 1016794"/>
              <a:gd name="connsiteX10" fmla="*/ 1069181 w 1519238"/>
              <a:gd name="connsiteY10" fmla="*/ 78582 h 1016794"/>
              <a:gd name="connsiteX11" fmla="*/ 1052513 w 1519238"/>
              <a:gd name="connsiteY11" fmla="*/ 42863 h 1016794"/>
              <a:gd name="connsiteX12" fmla="*/ 1045369 w 1519238"/>
              <a:gd name="connsiteY12" fmla="*/ 16669 h 1016794"/>
              <a:gd name="connsiteX13" fmla="*/ 1047750 w 1519238"/>
              <a:gd name="connsiteY13" fmla="*/ 4763 h 1016794"/>
              <a:gd name="connsiteX14" fmla="*/ 1064419 w 1519238"/>
              <a:gd name="connsiteY14" fmla="*/ 0 h 1016794"/>
              <a:gd name="connsiteX15" fmla="*/ 1081088 w 1519238"/>
              <a:gd name="connsiteY15" fmla="*/ 4763 h 1016794"/>
              <a:gd name="connsiteX16" fmla="*/ 1128713 w 1519238"/>
              <a:gd name="connsiteY16" fmla="*/ 28575 h 1016794"/>
              <a:gd name="connsiteX17" fmla="*/ 1257300 w 1519238"/>
              <a:gd name="connsiteY17" fmla="*/ 100013 h 1016794"/>
              <a:gd name="connsiteX18" fmla="*/ 1347788 w 1519238"/>
              <a:gd name="connsiteY18" fmla="*/ 157163 h 1016794"/>
              <a:gd name="connsiteX19" fmla="*/ 1414463 w 1519238"/>
              <a:gd name="connsiteY19" fmla="*/ 204788 h 1016794"/>
              <a:gd name="connsiteX20" fmla="*/ 1469231 w 1519238"/>
              <a:gd name="connsiteY20" fmla="*/ 252413 h 1016794"/>
              <a:gd name="connsiteX21" fmla="*/ 1485900 w 1519238"/>
              <a:gd name="connsiteY21" fmla="*/ 278607 h 1016794"/>
              <a:gd name="connsiteX22" fmla="*/ 1500188 w 1519238"/>
              <a:gd name="connsiteY22" fmla="*/ 307182 h 1016794"/>
              <a:gd name="connsiteX23" fmla="*/ 1514475 w 1519238"/>
              <a:gd name="connsiteY23" fmla="*/ 340519 h 1016794"/>
              <a:gd name="connsiteX24" fmla="*/ 1519238 w 1519238"/>
              <a:gd name="connsiteY24" fmla="*/ 361950 h 1016794"/>
              <a:gd name="connsiteX25" fmla="*/ 1519238 w 1519238"/>
              <a:gd name="connsiteY25" fmla="*/ 378619 h 1016794"/>
              <a:gd name="connsiteX26" fmla="*/ 1512094 w 1519238"/>
              <a:gd name="connsiteY26" fmla="*/ 397669 h 1016794"/>
              <a:gd name="connsiteX27" fmla="*/ 1476375 w 1519238"/>
              <a:gd name="connsiteY27" fmla="*/ 435769 h 1016794"/>
              <a:gd name="connsiteX28" fmla="*/ 1438275 w 1519238"/>
              <a:gd name="connsiteY28" fmla="*/ 461963 h 1016794"/>
              <a:gd name="connsiteX29" fmla="*/ 1362075 w 1519238"/>
              <a:gd name="connsiteY29" fmla="*/ 500063 h 1016794"/>
              <a:gd name="connsiteX30" fmla="*/ 1276350 w 1519238"/>
              <a:gd name="connsiteY30" fmla="*/ 545307 h 1016794"/>
              <a:gd name="connsiteX31" fmla="*/ 1150144 w 1519238"/>
              <a:gd name="connsiteY31" fmla="*/ 604838 h 1016794"/>
              <a:gd name="connsiteX32" fmla="*/ 990600 w 1519238"/>
              <a:gd name="connsiteY32" fmla="*/ 683419 h 1016794"/>
              <a:gd name="connsiteX33" fmla="*/ 762000 w 1519238"/>
              <a:gd name="connsiteY33" fmla="*/ 781050 h 1016794"/>
              <a:gd name="connsiteX34" fmla="*/ 564356 w 1519238"/>
              <a:gd name="connsiteY34" fmla="*/ 857250 h 1016794"/>
              <a:gd name="connsiteX35" fmla="*/ 385763 w 1519238"/>
              <a:gd name="connsiteY35" fmla="*/ 923925 h 1016794"/>
              <a:gd name="connsiteX36" fmla="*/ 188119 w 1519238"/>
              <a:gd name="connsiteY36" fmla="*/ 985838 h 1016794"/>
              <a:gd name="connsiteX37" fmla="*/ 78581 w 1519238"/>
              <a:gd name="connsiteY37" fmla="*/ 1014413 h 1016794"/>
              <a:gd name="connsiteX38" fmla="*/ 59531 w 1519238"/>
              <a:gd name="connsiteY38" fmla="*/ 1016794 h 1016794"/>
              <a:gd name="connsiteX39" fmla="*/ 33338 w 1519238"/>
              <a:gd name="connsiteY39" fmla="*/ 1016794 h 1016794"/>
              <a:gd name="connsiteX40" fmla="*/ 9525 w 1519238"/>
              <a:gd name="connsiteY40" fmla="*/ 1012032 h 1016794"/>
              <a:gd name="connsiteX41" fmla="*/ 0 w 1519238"/>
              <a:gd name="connsiteY41" fmla="*/ 1000125 h 1016794"/>
              <a:gd name="connsiteX42" fmla="*/ 0 w 1519238"/>
              <a:gd name="connsiteY42" fmla="*/ 983457 h 1016794"/>
              <a:gd name="connsiteX43" fmla="*/ 28575 w 1519238"/>
              <a:gd name="connsiteY43" fmla="*/ 959644 h 1016794"/>
              <a:gd name="connsiteX44" fmla="*/ 159544 w 1519238"/>
              <a:gd name="connsiteY44" fmla="*/ 888207 h 1016794"/>
              <a:gd name="connsiteX45" fmla="*/ 345281 w 1519238"/>
              <a:gd name="connsiteY45" fmla="*/ 781050 h 1016794"/>
              <a:gd name="connsiteX46" fmla="*/ 538163 w 1519238"/>
              <a:gd name="connsiteY46" fmla="*/ 666750 h 101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19238" h="1016794">
                <a:moveTo>
                  <a:pt x="538163" y="666750"/>
                </a:moveTo>
                <a:lnTo>
                  <a:pt x="714375" y="554832"/>
                </a:lnTo>
                <a:lnTo>
                  <a:pt x="890588" y="433388"/>
                </a:lnTo>
                <a:lnTo>
                  <a:pt x="1023938" y="326232"/>
                </a:lnTo>
                <a:lnTo>
                  <a:pt x="1100138" y="247650"/>
                </a:lnTo>
                <a:lnTo>
                  <a:pt x="1126331" y="211932"/>
                </a:lnTo>
                <a:lnTo>
                  <a:pt x="1133475" y="197644"/>
                </a:lnTo>
                <a:lnTo>
                  <a:pt x="1133475" y="176213"/>
                </a:lnTo>
                <a:lnTo>
                  <a:pt x="1128713" y="154782"/>
                </a:lnTo>
                <a:lnTo>
                  <a:pt x="1095375" y="107157"/>
                </a:lnTo>
                <a:lnTo>
                  <a:pt x="1069181" y="78582"/>
                </a:lnTo>
                <a:lnTo>
                  <a:pt x="1052513" y="42863"/>
                </a:lnTo>
                <a:lnTo>
                  <a:pt x="1045369" y="16669"/>
                </a:lnTo>
                <a:lnTo>
                  <a:pt x="1047750" y="4763"/>
                </a:lnTo>
                <a:lnTo>
                  <a:pt x="1064419" y="0"/>
                </a:lnTo>
                <a:lnTo>
                  <a:pt x="1081088" y="4763"/>
                </a:lnTo>
                <a:lnTo>
                  <a:pt x="1128713" y="28575"/>
                </a:lnTo>
                <a:lnTo>
                  <a:pt x="1257300" y="100013"/>
                </a:lnTo>
                <a:lnTo>
                  <a:pt x="1347788" y="157163"/>
                </a:lnTo>
                <a:lnTo>
                  <a:pt x="1414463" y="204788"/>
                </a:lnTo>
                <a:lnTo>
                  <a:pt x="1469231" y="252413"/>
                </a:lnTo>
                <a:lnTo>
                  <a:pt x="1485900" y="278607"/>
                </a:lnTo>
                <a:lnTo>
                  <a:pt x="1500188" y="307182"/>
                </a:lnTo>
                <a:lnTo>
                  <a:pt x="1514475" y="340519"/>
                </a:lnTo>
                <a:lnTo>
                  <a:pt x="1519238" y="361950"/>
                </a:lnTo>
                <a:lnTo>
                  <a:pt x="1519238" y="378619"/>
                </a:lnTo>
                <a:lnTo>
                  <a:pt x="1512094" y="397669"/>
                </a:lnTo>
                <a:lnTo>
                  <a:pt x="1476375" y="435769"/>
                </a:lnTo>
                <a:lnTo>
                  <a:pt x="1438275" y="461963"/>
                </a:lnTo>
                <a:lnTo>
                  <a:pt x="1362075" y="500063"/>
                </a:lnTo>
                <a:lnTo>
                  <a:pt x="1276350" y="545307"/>
                </a:lnTo>
                <a:lnTo>
                  <a:pt x="1150144" y="604838"/>
                </a:lnTo>
                <a:lnTo>
                  <a:pt x="990600" y="683419"/>
                </a:lnTo>
                <a:lnTo>
                  <a:pt x="762000" y="781050"/>
                </a:lnTo>
                <a:lnTo>
                  <a:pt x="564356" y="857250"/>
                </a:lnTo>
                <a:lnTo>
                  <a:pt x="385763" y="923925"/>
                </a:lnTo>
                <a:lnTo>
                  <a:pt x="188119" y="985838"/>
                </a:lnTo>
                <a:lnTo>
                  <a:pt x="78581" y="1014413"/>
                </a:lnTo>
                <a:lnTo>
                  <a:pt x="59531" y="1016794"/>
                </a:lnTo>
                <a:lnTo>
                  <a:pt x="33338" y="1016794"/>
                </a:lnTo>
                <a:lnTo>
                  <a:pt x="9525" y="1012032"/>
                </a:lnTo>
                <a:lnTo>
                  <a:pt x="0" y="1000125"/>
                </a:lnTo>
                <a:lnTo>
                  <a:pt x="0" y="983457"/>
                </a:lnTo>
                <a:lnTo>
                  <a:pt x="28575" y="959644"/>
                </a:lnTo>
                <a:lnTo>
                  <a:pt x="159544" y="888207"/>
                </a:lnTo>
                <a:lnTo>
                  <a:pt x="345281" y="781050"/>
                </a:lnTo>
                <a:lnTo>
                  <a:pt x="538163" y="666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CACFDD2-7F2F-45C6-962D-836CE1FB425C}"/>
              </a:ext>
            </a:extLst>
          </p:cNvPr>
          <p:cNvSpPr/>
          <p:nvPr/>
        </p:nvSpPr>
        <p:spPr>
          <a:xfrm>
            <a:off x="6429376" y="4972051"/>
            <a:ext cx="1243013" cy="957263"/>
          </a:xfrm>
          <a:custGeom>
            <a:avLst/>
            <a:gdLst>
              <a:gd name="connsiteX0" fmla="*/ 531019 w 1243013"/>
              <a:gd name="connsiteY0" fmla="*/ 157163 h 957263"/>
              <a:gd name="connsiteX1" fmla="*/ 731044 w 1243013"/>
              <a:gd name="connsiteY1" fmla="*/ 240506 h 957263"/>
              <a:gd name="connsiteX2" fmla="*/ 833438 w 1243013"/>
              <a:gd name="connsiteY2" fmla="*/ 288131 h 957263"/>
              <a:gd name="connsiteX3" fmla="*/ 931069 w 1243013"/>
              <a:gd name="connsiteY3" fmla="*/ 342900 h 957263"/>
              <a:gd name="connsiteX4" fmla="*/ 1002506 w 1243013"/>
              <a:gd name="connsiteY4" fmla="*/ 385763 h 957263"/>
              <a:gd name="connsiteX5" fmla="*/ 1031081 w 1243013"/>
              <a:gd name="connsiteY5" fmla="*/ 409575 h 957263"/>
              <a:gd name="connsiteX6" fmla="*/ 1071563 w 1243013"/>
              <a:gd name="connsiteY6" fmla="*/ 452438 h 957263"/>
              <a:gd name="connsiteX7" fmla="*/ 1119188 w 1243013"/>
              <a:gd name="connsiteY7" fmla="*/ 509588 h 957263"/>
              <a:gd name="connsiteX8" fmla="*/ 1154906 w 1243013"/>
              <a:gd name="connsiteY8" fmla="*/ 561975 h 957263"/>
              <a:gd name="connsiteX9" fmla="*/ 1188244 w 1243013"/>
              <a:gd name="connsiteY9" fmla="*/ 619125 h 957263"/>
              <a:gd name="connsiteX10" fmla="*/ 1209675 w 1243013"/>
              <a:gd name="connsiteY10" fmla="*/ 673894 h 957263"/>
              <a:gd name="connsiteX11" fmla="*/ 1228725 w 1243013"/>
              <a:gd name="connsiteY11" fmla="*/ 723900 h 957263"/>
              <a:gd name="connsiteX12" fmla="*/ 1240631 w 1243013"/>
              <a:gd name="connsiteY12" fmla="*/ 778669 h 957263"/>
              <a:gd name="connsiteX13" fmla="*/ 1243013 w 1243013"/>
              <a:gd name="connsiteY13" fmla="*/ 826294 h 957263"/>
              <a:gd name="connsiteX14" fmla="*/ 1243013 w 1243013"/>
              <a:gd name="connsiteY14" fmla="*/ 876300 h 957263"/>
              <a:gd name="connsiteX15" fmla="*/ 1240631 w 1243013"/>
              <a:gd name="connsiteY15" fmla="*/ 892969 h 957263"/>
              <a:gd name="connsiteX16" fmla="*/ 1226344 w 1243013"/>
              <a:gd name="connsiteY16" fmla="*/ 916781 h 957263"/>
              <a:gd name="connsiteX17" fmla="*/ 1202531 w 1243013"/>
              <a:gd name="connsiteY17" fmla="*/ 938213 h 957263"/>
              <a:gd name="connsiteX18" fmla="*/ 1176338 w 1243013"/>
              <a:gd name="connsiteY18" fmla="*/ 952500 h 957263"/>
              <a:gd name="connsiteX19" fmla="*/ 1150144 w 1243013"/>
              <a:gd name="connsiteY19" fmla="*/ 957263 h 957263"/>
              <a:gd name="connsiteX20" fmla="*/ 1119188 w 1243013"/>
              <a:gd name="connsiteY20" fmla="*/ 957263 h 957263"/>
              <a:gd name="connsiteX21" fmla="*/ 1083469 w 1243013"/>
              <a:gd name="connsiteY21" fmla="*/ 945356 h 957263"/>
              <a:gd name="connsiteX22" fmla="*/ 1031081 w 1243013"/>
              <a:gd name="connsiteY22" fmla="*/ 904875 h 957263"/>
              <a:gd name="connsiteX23" fmla="*/ 942975 w 1243013"/>
              <a:gd name="connsiteY23" fmla="*/ 809625 h 957263"/>
              <a:gd name="connsiteX24" fmla="*/ 845344 w 1243013"/>
              <a:gd name="connsiteY24" fmla="*/ 697706 h 957263"/>
              <a:gd name="connsiteX25" fmla="*/ 676275 w 1243013"/>
              <a:gd name="connsiteY25" fmla="*/ 516731 h 957263"/>
              <a:gd name="connsiteX26" fmla="*/ 538163 w 1243013"/>
              <a:gd name="connsiteY26" fmla="*/ 392906 h 957263"/>
              <a:gd name="connsiteX27" fmla="*/ 402431 w 1243013"/>
              <a:gd name="connsiteY27" fmla="*/ 283369 h 957263"/>
              <a:gd name="connsiteX28" fmla="*/ 254794 w 1243013"/>
              <a:gd name="connsiteY28" fmla="*/ 185738 h 957263"/>
              <a:gd name="connsiteX29" fmla="*/ 202406 w 1243013"/>
              <a:gd name="connsiteY29" fmla="*/ 157163 h 957263"/>
              <a:gd name="connsiteX30" fmla="*/ 66675 w 1243013"/>
              <a:gd name="connsiteY30" fmla="*/ 97631 h 957263"/>
              <a:gd name="connsiteX31" fmla="*/ 14288 w 1243013"/>
              <a:gd name="connsiteY31" fmla="*/ 69056 h 957263"/>
              <a:gd name="connsiteX32" fmla="*/ 2381 w 1243013"/>
              <a:gd name="connsiteY32" fmla="*/ 47625 h 957263"/>
              <a:gd name="connsiteX33" fmla="*/ 0 w 1243013"/>
              <a:gd name="connsiteY33" fmla="*/ 33338 h 957263"/>
              <a:gd name="connsiteX34" fmla="*/ 2381 w 1243013"/>
              <a:gd name="connsiteY34" fmla="*/ 19050 h 957263"/>
              <a:gd name="connsiteX35" fmla="*/ 16669 w 1243013"/>
              <a:gd name="connsiteY35" fmla="*/ 4763 h 957263"/>
              <a:gd name="connsiteX36" fmla="*/ 35719 w 1243013"/>
              <a:gd name="connsiteY36" fmla="*/ 0 h 957263"/>
              <a:gd name="connsiteX37" fmla="*/ 54769 w 1243013"/>
              <a:gd name="connsiteY37" fmla="*/ 0 h 957263"/>
              <a:gd name="connsiteX38" fmla="*/ 92869 w 1243013"/>
              <a:gd name="connsiteY38" fmla="*/ 9525 h 957263"/>
              <a:gd name="connsiteX39" fmla="*/ 257175 w 1243013"/>
              <a:gd name="connsiteY39" fmla="*/ 59531 h 957263"/>
              <a:gd name="connsiteX40" fmla="*/ 531019 w 1243013"/>
              <a:gd name="connsiteY40" fmla="*/ 157163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43013" h="957263">
                <a:moveTo>
                  <a:pt x="531019" y="157163"/>
                </a:moveTo>
                <a:lnTo>
                  <a:pt x="731044" y="240506"/>
                </a:lnTo>
                <a:lnTo>
                  <a:pt x="833438" y="288131"/>
                </a:lnTo>
                <a:lnTo>
                  <a:pt x="931069" y="342900"/>
                </a:lnTo>
                <a:lnTo>
                  <a:pt x="1002506" y="385763"/>
                </a:lnTo>
                <a:lnTo>
                  <a:pt x="1031081" y="409575"/>
                </a:lnTo>
                <a:lnTo>
                  <a:pt x="1071563" y="452438"/>
                </a:lnTo>
                <a:lnTo>
                  <a:pt x="1119188" y="509588"/>
                </a:lnTo>
                <a:lnTo>
                  <a:pt x="1154906" y="561975"/>
                </a:lnTo>
                <a:lnTo>
                  <a:pt x="1188244" y="619125"/>
                </a:lnTo>
                <a:lnTo>
                  <a:pt x="1209675" y="673894"/>
                </a:lnTo>
                <a:lnTo>
                  <a:pt x="1228725" y="723900"/>
                </a:lnTo>
                <a:lnTo>
                  <a:pt x="1240631" y="778669"/>
                </a:lnTo>
                <a:lnTo>
                  <a:pt x="1243013" y="826294"/>
                </a:lnTo>
                <a:lnTo>
                  <a:pt x="1243013" y="876300"/>
                </a:lnTo>
                <a:lnTo>
                  <a:pt x="1240631" y="892969"/>
                </a:lnTo>
                <a:lnTo>
                  <a:pt x="1226344" y="916781"/>
                </a:lnTo>
                <a:lnTo>
                  <a:pt x="1202531" y="938213"/>
                </a:lnTo>
                <a:lnTo>
                  <a:pt x="1176338" y="952500"/>
                </a:lnTo>
                <a:lnTo>
                  <a:pt x="1150144" y="957263"/>
                </a:lnTo>
                <a:lnTo>
                  <a:pt x="1119188" y="957263"/>
                </a:lnTo>
                <a:lnTo>
                  <a:pt x="1083469" y="945356"/>
                </a:lnTo>
                <a:lnTo>
                  <a:pt x="1031081" y="904875"/>
                </a:lnTo>
                <a:lnTo>
                  <a:pt x="942975" y="809625"/>
                </a:lnTo>
                <a:lnTo>
                  <a:pt x="845344" y="697706"/>
                </a:lnTo>
                <a:lnTo>
                  <a:pt x="676275" y="516731"/>
                </a:lnTo>
                <a:lnTo>
                  <a:pt x="538163" y="392906"/>
                </a:lnTo>
                <a:lnTo>
                  <a:pt x="402431" y="283369"/>
                </a:lnTo>
                <a:lnTo>
                  <a:pt x="254794" y="185738"/>
                </a:lnTo>
                <a:lnTo>
                  <a:pt x="202406" y="157163"/>
                </a:lnTo>
                <a:lnTo>
                  <a:pt x="66675" y="97631"/>
                </a:lnTo>
                <a:lnTo>
                  <a:pt x="14288" y="69056"/>
                </a:lnTo>
                <a:lnTo>
                  <a:pt x="2381" y="47625"/>
                </a:lnTo>
                <a:lnTo>
                  <a:pt x="0" y="33338"/>
                </a:lnTo>
                <a:lnTo>
                  <a:pt x="2381" y="19050"/>
                </a:lnTo>
                <a:lnTo>
                  <a:pt x="16669" y="4763"/>
                </a:lnTo>
                <a:lnTo>
                  <a:pt x="35719" y="0"/>
                </a:lnTo>
                <a:lnTo>
                  <a:pt x="54769" y="0"/>
                </a:lnTo>
                <a:lnTo>
                  <a:pt x="92869" y="9525"/>
                </a:lnTo>
                <a:lnTo>
                  <a:pt x="257175" y="59531"/>
                </a:lnTo>
                <a:lnTo>
                  <a:pt x="531019" y="1571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F58558E-8A49-4B6C-9269-CC8EE0CE61A6}"/>
              </a:ext>
            </a:extLst>
          </p:cNvPr>
          <p:cNvSpPr/>
          <p:nvPr/>
        </p:nvSpPr>
        <p:spPr>
          <a:xfrm rot="16200000">
            <a:off x="4637088" y="2154238"/>
            <a:ext cx="3168650" cy="2282825"/>
          </a:xfrm>
          <a:custGeom>
            <a:avLst/>
            <a:gdLst>
              <a:gd name="connsiteX0" fmla="*/ 1252800 w 3168000"/>
              <a:gd name="connsiteY0" fmla="*/ 2149200 h 2282400"/>
              <a:gd name="connsiteX1" fmla="*/ 1857600 w 3168000"/>
              <a:gd name="connsiteY1" fmla="*/ 2149200 h 2282400"/>
              <a:gd name="connsiteX2" fmla="*/ 2160000 w 3168000"/>
              <a:gd name="connsiteY2" fmla="*/ 2149200 h 2282400"/>
              <a:gd name="connsiteX3" fmla="*/ 2354400 w 3168000"/>
              <a:gd name="connsiteY3" fmla="*/ 2152800 h 2282400"/>
              <a:gd name="connsiteX4" fmla="*/ 2498400 w 3168000"/>
              <a:gd name="connsiteY4" fmla="*/ 2163600 h 2282400"/>
              <a:gd name="connsiteX5" fmla="*/ 2602800 w 3168000"/>
              <a:gd name="connsiteY5" fmla="*/ 2178000 h 2282400"/>
              <a:gd name="connsiteX6" fmla="*/ 2772000 w 3168000"/>
              <a:gd name="connsiteY6" fmla="*/ 2210400 h 2282400"/>
              <a:gd name="connsiteX7" fmla="*/ 2815200 w 3168000"/>
              <a:gd name="connsiteY7" fmla="*/ 2217600 h 2282400"/>
              <a:gd name="connsiteX8" fmla="*/ 2862000 w 3168000"/>
              <a:gd name="connsiteY8" fmla="*/ 2250000 h 2282400"/>
              <a:gd name="connsiteX9" fmla="*/ 2890800 w 3168000"/>
              <a:gd name="connsiteY9" fmla="*/ 2264400 h 2282400"/>
              <a:gd name="connsiteX10" fmla="*/ 2930400 w 3168000"/>
              <a:gd name="connsiteY10" fmla="*/ 2282400 h 2282400"/>
              <a:gd name="connsiteX11" fmla="*/ 2959200 w 3168000"/>
              <a:gd name="connsiteY11" fmla="*/ 2282400 h 2282400"/>
              <a:gd name="connsiteX12" fmla="*/ 2995200 w 3168000"/>
              <a:gd name="connsiteY12" fmla="*/ 2260800 h 2282400"/>
              <a:gd name="connsiteX13" fmla="*/ 3042000 w 3168000"/>
              <a:gd name="connsiteY13" fmla="*/ 2203200 h 2282400"/>
              <a:gd name="connsiteX14" fmla="*/ 3092400 w 3168000"/>
              <a:gd name="connsiteY14" fmla="*/ 2116800 h 2282400"/>
              <a:gd name="connsiteX15" fmla="*/ 3146400 w 3168000"/>
              <a:gd name="connsiteY15" fmla="*/ 1980000 h 2282400"/>
              <a:gd name="connsiteX16" fmla="*/ 3168000 w 3168000"/>
              <a:gd name="connsiteY16" fmla="*/ 1915200 h 2282400"/>
              <a:gd name="connsiteX17" fmla="*/ 3168000 w 3168000"/>
              <a:gd name="connsiteY17" fmla="*/ 1900800 h 2282400"/>
              <a:gd name="connsiteX18" fmla="*/ 3153600 w 3168000"/>
              <a:gd name="connsiteY18" fmla="*/ 1857600 h 2282400"/>
              <a:gd name="connsiteX19" fmla="*/ 3117600 w 3168000"/>
              <a:gd name="connsiteY19" fmla="*/ 1735200 h 2282400"/>
              <a:gd name="connsiteX20" fmla="*/ 3099600 w 3168000"/>
              <a:gd name="connsiteY20" fmla="*/ 1681200 h 2282400"/>
              <a:gd name="connsiteX21" fmla="*/ 3078000 w 3168000"/>
              <a:gd name="connsiteY21" fmla="*/ 1418400 h 2282400"/>
              <a:gd name="connsiteX22" fmla="*/ 2984400 w 3168000"/>
              <a:gd name="connsiteY22" fmla="*/ 468000 h 2282400"/>
              <a:gd name="connsiteX23" fmla="*/ 2948400 w 3168000"/>
              <a:gd name="connsiteY23" fmla="*/ 108000 h 2282400"/>
              <a:gd name="connsiteX24" fmla="*/ 2948400 w 3168000"/>
              <a:gd name="connsiteY24" fmla="*/ 36000 h 2282400"/>
              <a:gd name="connsiteX25" fmla="*/ 2764800 w 3168000"/>
              <a:gd name="connsiteY25" fmla="*/ 0 h 2282400"/>
              <a:gd name="connsiteX26" fmla="*/ 2772000 w 3168000"/>
              <a:gd name="connsiteY26" fmla="*/ 68400 h 2282400"/>
              <a:gd name="connsiteX27" fmla="*/ 2790000 w 3168000"/>
              <a:gd name="connsiteY27" fmla="*/ 288000 h 2282400"/>
              <a:gd name="connsiteX28" fmla="*/ 2840400 w 3168000"/>
              <a:gd name="connsiteY28" fmla="*/ 856800 h 2282400"/>
              <a:gd name="connsiteX29" fmla="*/ 2887200 w 3168000"/>
              <a:gd name="connsiteY29" fmla="*/ 1375200 h 2282400"/>
              <a:gd name="connsiteX30" fmla="*/ 2916000 w 3168000"/>
              <a:gd name="connsiteY30" fmla="*/ 1677600 h 2282400"/>
              <a:gd name="connsiteX31" fmla="*/ 2926800 w 3168000"/>
              <a:gd name="connsiteY31" fmla="*/ 1774800 h 2282400"/>
              <a:gd name="connsiteX32" fmla="*/ 2923200 w 3168000"/>
              <a:gd name="connsiteY32" fmla="*/ 1792800 h 2282400"/>
              <a:gd name="connsiteX33" fmla="*/ 2916000 w 3168000"/>
              <a:gd name="connsiteY33" fmla="*/ 1818000 h 2282400"/>
              <a:gd name="connsiteX34" fmla="*/ 2894400 w 3168000"/>
              <a:gd name="connsiteY34" fmla="*/ 1850400 h 2282400"/>
              <a:gd name="connsiteX35" fmla="*/ 2862000 w 3168000"/>
              <a:gd name="connsiteY35" fmla="*/ 1872000 h 2282400"/>
              <a:gd name="connsiteX36" fmla="*/ 2833200 w 3168000"/>
              <a:gd name="connsiteY36" fmla="*/ 1879200 h 2282400"/>
              <a:gd name="connsiteX37" fmla="*/ 2750400 w 3168000"/>
              <a:gd name="connsiteY37" fmla="*/ 1879200 h 2282400"/>
              <a:gd name="connsiteX38" fmla="*/ 2260800 w 3168000"/>
              <a:gd name="connsiteY38" fmla="*/ 1861200 h 2282400"/>
              <a:gd name="connsiteX39" fmla="*/ 1965600 w 3168000"/>
              <a:gd name="connsiteY39" fmla="*/ 1854000 h 2282400"/>
              <a:gd name="connsiteX40" fmla="*/ 1425600 w 3168000"/>
              <a:gd name="connsiteY40" fmla="*/ 1857600 h 2282400"/>
              <a:gd name="connsiteX41" fmla="*/ 1015200 w 3168000"/>
              <a:gd name="connsiteY41" fmla="*/ 1857600 h 2282400"/>
              <a:gd name="connsiteX42" fmla="*/ 410400 w 3168000"/>
              <a:gd name="connsiteY42" fmla="*/ 1854000 h 2282400"/>
              <a:gd name="connsiteX43" fmla="*/ 374400 w 3168000"/>
              <a:gd name="connsiteY43" fmla="*/ 1843200 h 2282400"/>
              <a:gd name="connsiteX44" fmla="*/ 324000 w 3168000"/>
              <a:gd name="connsiteY44" fmla="*/ 1821600 h 2282400"/>
              <a:gd name="connsiteX45" fmla="*/ 255600 w 3168000"/>
              <a:gd name="connsiteY45" fmla="*/ 1785600 h 2282400"/>
              <a:gd name="connsiteX46" fmla="*/ 198000 w 3168000"/>
              <a:gd name="connsiteY46" fmla="*/ 1756800 h 2282400"/>
              <a:gd name="connsiteX47" fmla="*/ 176400 w 3168000"/>
              <a:gd name="connsiteY47" fmla="*/ 1778400 h 2282400"/>
              <a:gd name="connsiteX48" fmla="*/ 115200 w 3168000"/>
              <a:gd name="connsiteY48" fmla="*/ 1832400 h 2282400"/>
              <a:gd name="connsiteX49" fmla="*/ 54000 w 3168000"/>
              <a:gd name="connsiteY49" fmla="*/ 1890000 h 2282400"/>
              <a:gd name="connsiteX50" fmla="*/ 25200 w 3168000"/>
              <a:gd name="connsiteY50" fmla="*/ 1922400 h 2282400"/>
              <a:gd name="connsiteX51" fmla="*/ 10800 w 3168000"/>
              <a:gd name="connsiteY51" fmla="*/ 1944000 h 2282400"/>
              <a:gd name="connsiteX52" fmla="*/ 0 w 3168000"/>
              <a:gd name="connsiteY52" fmla="*/ 1969200 h 2282400"/>
              <a:gd name="connsiteX53" fmla="*/ 0 w 3168000"/>
              <a:gd name="connsiteY53" fmla="*/ 1987200 h 2282400"/>
              <a:gd name="connsiteX54" fmla="*/ 3600 w 3168000"/>
              <a:gd name="connsiteY54" fmla="*/ 2005200 h 2282400"/>
              <a:gd name="connsiteX55" fmla="*/ 18000 w 3168000"/>
              <a:gd name="connsiteY55" fmla="*/ 2030400 h 2282400"/>
              <a:gd name="connsiteX56" fmla="*/ 54000 w 3168000"/>
              <a:gd name="connsiteY56" fmla="*/ 2062800 h 2282400"/>
              <a:gd name="connsiteX57" fmla="*/ 104400 w 3168000"/>
              <a:gd name="connsiteY57" fmla="*/ 2080800 h 2282400"/>
              <a:gd name="connsiteX58" fmla="*/ 190800 w 3168000"/>
              <a:gd name="connsiteY58" fmla="*/ 2106000 h 2282400"/>
              <a:gd name="connsiteX59" fmla="*/ 298800 w 3168000"/>
              <a:gd name="connsiteY59" fmla="*/ 2127600 h 2282400"/>
              <a:gd name="connsiteX60" fmla="*/ 392400 w 3168000"/>
              <a:gd name="connsiteY60" fmla="*/ 2142000 h 2282400"/>
              <a:gd name="connsiteX61" fmla="*/ 518400 w 3168000"/>
              <a:gd name="connsiteY61" fmla="*/ 2149200 h 2282400"/>
              <a:gd name="connsiteX62" fmla="*/ 774000 w 3168000"/>
              <a:gd name="connsiteY62" fmla="*/ 2149200 h 2282400"/>
              <a:gd name="connsiteX63" fmla="*/ 1022400 w 3168000"/>
              <a:gd name="connsiteY63" fmla="*/ 2149200 h 2282400"/>
              <a:gd name="connsiteX64" fmla="*/ 1252800 w 3168000"/>
              <a:gd name="connsiteY64" fmla="*/ 2149200 h 22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68000" h="2282400">
                <a:moveTo>
                  <a:pt x="1252800" y="2149200"/>
                </a:moveTo>
                <a:lnTo>
                  <a:pt x="1857600" y="2149200"/>
                </a:lnTo>
                <a:lnTo>
                  <a:pt x="2160000" y="2149200"/>
                </a:lnTo>
                <a:lnTo>
                  <a:pt x="2354400" y="2152800"/>
                </a:lnTo>
                <a:lnTo>
                  <a:pt x="2498400" y="2163600"/>
                </a:lnTo>
                <a:lnTo>
                  <a:pt x="2602800" y="2178000"/>
                </a:lnTo>
                <a:lnTo>
                  <a:pt x="2772000" y="2210400"/>
                </a:lnTo>
                <a:lnTo>
                  <a:pt x="2815200" y="2217600"/>
                </a:lnTo>
                <a:lnTo>
                  <a:pt x="2862000" y="2250000"/>
                </a:lnTo>
                <a:lnTo>
                  <a:pt x="2890800" y="2264400"/>
                </a:lnTo>
                <a:lnTo>
                  <a:pt x="2930400" y="2282400"/>
                </a:lnTo>
                <a:lnTo>
                  <a:pt x="2959200" y="2282400"/>
                </a:lnTo>
                <a:lnTo>
                  <a:pt x="2995200" y="2260800"/>
                </a:lnTo>
                <a:lnTo>
                  <a:pt x="3042000" y="2203200"/>
                </a:lnTo>
                <a:lnTo>
                  <a:pt x="3092400" y="2116800"/>
                </a:lnTo>
                <a:lnTo>
                  <a:pt x="3146400" y="1980000"/>
                </a:lnTo>
                <a:lnTo>
                  <a:pt x="3168000" y="1915200"/>
                </a:lnTo>
                <a:lnTo>
                  <a:pt x="3168000" y="1900800"/>
                </a:lnTo>
                <a:lnTo>
                  <a:pt x="3153600" y="1857600"/>
                </a:lnTo>
                <a:lnTo>
                  <a:pt x="3117600" y="1735200"/>
                </a:lnTo>
                <a:lnTo>
                  <a:pt x="3099600" y="1681200"/>
                </a:lnTo>
                <a:lnTo>
                  <a:pt x="3078000" y="1418400"/>
                </a:lnTo>
                <a:lnTo>
                  <a:pt x="2984400" y="468000"/>
                </a:lnTo>
                <a:lnTo>
                  <a:pt x="2948400" y="108000"/>
                </a:lnTo>
                <a:lnTo>
                  <a:pt x="2948400" y="36000"/>
                </a:lnTo>
                <a:lnTo>
                  <a:pt x="2764800" y="0"/>
                </a:lnTo>
                <a:lnTo>
                  <a:pt x="2772000" y="68400"/>
                </a:lnTo>
                <a:lnTo>
                  <a:pt x="2790000" y="288000"/>
                </a:lnTo>
                <a:lnTo>
                  <a:pt x="2840400" y="856800"/>
                </a:lnTo>
                <a:lnTo>
                  <a:pt x="2887200" y="1375200"/>
                </a:lnTo>
                <a:lnTo>
                  <a:pt x="2916000" y="1677600"/>
                </a:lnTo>
                <a:lnTo>
                  <a:pt x="2926800" y="1774800"/>
                </a:lnTo>
                <a:lnTo>
                  <a:pt x="2923200" y="1792800"/>
                </a:lnTo>
                <a:lnTo>
                  <a:pt x="2916000" y="1818000"/>
                </a:lnTo>
                <a:lnTo>
                  <a:pt x="2894400" y="1850400"/>
                </a:lnTo>
                <a:lnTo>
                  <a:pt x="2862000" y="1872000"/>
                </a:lnTo>
                <a:lnTo>
                  <a:pt x="2833200" y="1879200"/>
                </a:lnTo>
                <a:lnTo>
                  <a:pt x="2750400" y="1879200"/>
                </a:lnTo>
                <a:lnTo>
                  <a:pt x="2260800" y="1861200"/>
                </a:lnTo>
                <a:lnTo>
                  <a:pt x="1965600" y="1854000"/>
                </a:lnTo>
                <a:lnTo>
                  <a:pt x="1425600" y="1857600"/>
                </a:lnTo>
                <a:lnTo>
                  <a:pt x="1015200" y="1857600"/>
                </a:lnTo>
                <a:lnTo>
                  <a:pt x="410400" y="1854000"/>
                </a:lnTo>
                <a:lnTo>
                  <a:pt x="374400" y="1843200"/>
                </a:lnTo>
                <a:lnTo>
                  <a:pt x="324000" y="1821600"/>
                </a:lnTo>
                <a:lnTo>
                  <a:pt x="255600" y="1785600"/>
                </a:lnTo>
                <a:lnTo>
                  <a:pt x="198000" y="1756800"/>
                </a:lnTo>
                <a:lnTo>
                  <a:pt x="176400" y="1778400"/>
                </a:lnTo>
                <a:lnTo>
                  <a:pt x="115200" y="1832400"/>
                </a:lnTo>
                <a:lnTo>
                  <a:pt x="54000" y="1890000"/>
                </a:lnTo>
                <a:lnTo>
                  <a:pt x="25200" y="1922400"/>
                </a:lnTo>
                <a:lnTo>
                  <a:pt x="10800" y="1944000"/>
                </a:lnTo>
                <a:lnTo>
                  <a:pt x="0" y="1969200"/>
                </a:lnTo>
                <a:lnTo>
                  <a:pt x="0" y="1987200"/>
                </a:lnTo>
                <a:lnTo>
                  <a:pt x="3600" y="2005200"/>
                </a:lnTo>
                <a:lnTo>
                  <a:pt x="18000" y="2030400"/>
                </a:lnTo>
                <a:lnTo>
                  <a:pt x="54000" y="2062800"/>
                </a:lnTo>
                <a:lnTo>
                  <a:pt x="104400" y="2080800"/>
                </a:lnTo>
                <a:lnTo>
                  <a:pt x="190800" y="2106000"/>
                </a:lnTo>
                <a:lnTo>
                  <a:pt x="298800" y="2127600"/>
                </a:lnTo>
                <a:lnTo>
                  <a:pt x="392400" y="2142000"/>
                </a:lnTo>
                <a:lnTo>
                  <a:pt x="518400" y="2149200"/>
                </a:lnTo>
                <a:lnTo>
                  <a:pt x="774000" y="2149200"/>
                </a:lnTo>
                <a:lnTo>
                  <a:pt x="1022400" y="2149200"/>
                </a:lnTo>
                <a:lnTo>
                  <a:pt x="1252800" y="2149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BF17EE1-0BB9-49B6-9919-6100977B6020}"/>
              </a:ext>
            </a:extLst>
          </p:cNvPr>
          <p:cNvSpPr/>
          <p:nvPr/>
        </p:nvSpPr>
        <p:spPr>
          <a:xfrm>
            <a:off x="5048250" y="2605088"/>
            <a:ext cx="1931988" cy="404812"/>
          </a:xfrm>
          <a:custGeom>
            <a:avLst/>
            <a:gdLst>
              <a:gd name="connsiteX0" fmla="*/ 764381 w 1931194"/>
              <a:gd name="connsiteY0" fmla="*/ 326231 h 404812"/>
              <a:gd name="connsiteX1" fmla="*/ 1064419 w 1931194"/>
              <a:gd name="connsiteY1" fmla="*/ 295275 h 404812"/>
              <a:gd name="connsiteX2" fmla="*/ 1316831 w 1931194"/>
              <a:gd name="connsiteY2" fmla="*/ 271462 h 404812"/>
              <a:gd name="connsiteX3" fmla="*/ 1550194 w 1931194"/>
              <a:gd name="connsiteY3" fmla="*/ 242887 h 404812"/>
              <a:gd name="connsiteX4" fmla="*/ 1607344 w 1931194"/>
              <a:gd name="connsiteY4" fmla="*/ 242887 h 404812"/>
              <a:gd name="connsiteX5" fmla="*/ 1695450 w 1931194"/>
              <a:gd name="connsiteY5" fmla="*/ 250031 h 404812"/>
              <a:gd name="connsiteX6" fmla="*/ 1778794 w 1931194"/>
              <a:gd name="connsiteY6" fmla="*/ 259556 h 404812"/>
              <a:gd name="connsiteX7" fmla="*/ 1845469 w 1931194"/>
              <a:gd name="connsiteY7" fmla="*/ 273843 h 404812"/>
              <a:gd name="connsiteX8" fmla="*/ 1921669 w 1931194"/>
              <a:gd name="connsiteY8" fmla="*/ 300037 h 404812"/>
              <a:gd name="connsiteX9" fmla="*/ 1931194 w 1931194"/>
              <a:gd name="connsiteY9" fmla="*/ 290512 h 404812"/>
              <a:gd name="connsiteX10" fmla="*/ 1928813 w 1931194"/>
              <a:gd name="connsiteY10" fmla="*/ 85725 h 404812"/>
              <a:gd name="connsiteX11" fmla="*/ 1916906 w 1931194"/>
              <a:gd name="connsiteY11" fmla="*/ 76200 h 404812"/>
              <a:gd name="connsiteX12" fmla="*/ 1847850 w 1931194"/>
              <a:gd name="connsiteY12" fmla="*/ 42862 h 404812"/>
              <a:gd name="connsiteX13" fmla="*/ 1762125 w 1931194"/>
              <a:gd name="connsiteY13" fmla="*/ 16668 h 404812"/>
              <a:gd name="connsiteX14" fmla="*/ 1683544 w 1931194"/>
              <a:gd name="connsiteY14" fmla="*/ 0 h 404812"/>
              <a:gd name="connsiteX15" fmla="*/ 1654969 w 1931194"/>
              <a:gd name="connsiteY15" fmla="*/ 0 h 404812"/>
              <a:gd name="connsiteX16" fmla="*/ 1485900 w 1931194"/>
              <a:gd name="connsiteY16" fmla="*/ 26193 h 404812"/>
              <a:gd name="connsiteX17" fmla="*/ 1200150 w 1931194"/>
              <a:gd name="connsiteY17" fmla="*/ 71437 h 404812"/>
              <a:gd name="connsiteX18" fmla="*/ 895350 w 1931194"/>
              <a:gd name="connsiteY18" fmla="*/ 123825 h 404812"/>
              <a:gd name="connsiteX19" fmla="*/ 552450 w 1931194"/>
              <a:gd name="connsiteY19" fmla="*/ 178593 h 404812"/>
              <a:gd name="connsiteX20" fmla="*/ 314325 w 1931194"/>
              <a:gd name="connsiteY20" fmla="*/ 204787 h 404812"/>
              <a:gd name="connsiteX21" fmla="*/ 107156 w 1931194"/>
              <a:gd name="connsiteY21" fmla="*/ 219075 h 404812"/>
              <a:gd name="connsiteX22" fmla="*/ 9525 w 1931194"/>
              <a:gd name="connsiteY22" fmla="*/ 214312 h 404812"/>
              <a:gd name="connsiteX23" fmla="*/ 0 w 1931194"/>
              <a:gd name="connsiteY23" fmla="*/ 216693 h 404812"/>
              <a:gd name="connsiteX24" fmla="*/ 4763 w 1931194"/>
              <a:gd name="connsiteY24" fmla="*/ 400050 h 404812"/>
              <a:gd name="connsiteX25" fmla="*/ 19050 w 1931194"/>
              <a:gd name="connsiteY25" fmla="*/ 404812 h 404812"/>
              <a:gd name="connsiteX26" fmla="*/ 85725 w 1931194"/>
              <a:gd name="connsiteY26" fmla="*/ 397668 h 404812"/>
              <a:gd name="connsiteX27" fmla="*/ 438150 w 1931194"/>
              <a:gd name="connsiteY27" fmla="*/ 359568 h 404812"/>
              <a:gd name="connsiteX28" fmla="*/ 661988 w 1931194"/>
              <a:gd name="connsiteY28" fmla="*/ 338137 h 404812"/>
              <a:gd name="connsiteX29" fmla="*/ 764381 w 1931194"/>
              <a:gd name="connsiteY29" fmla="*/ 326231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31194" h="404812">
                <a:moveTo>
                  <a:pt x="764381" y="326231"/>
                </a:moveTo>
                <a:lnTo>
                  <a:pt x="1064419" y="295275"/>
                </a:lnTo>
                <a:lnTo>
                  <a:pt x="1316831" y="271462"/>
                </a:lnTo>
                <a:lnTo>
                  <a:pt x="1550194" y="242887"/>
                </a:lnTo>
                <a:lnTo>
                  <a:pt x="1607344" y="242887"/>
                </a:lnTo>
                <a:lnTo>
                  <a:pt x="1695450" y="250031"/>
                </a:lnTo>
                <a:lnTo>
                  <a:pt x="1778794" y="259556"/>
                </a:lnTo>
                <a:lnTo>
                  <a:pt x="1845469" y="273843"/>
                </a:lnTo>
                <a:lnTo>
                  <a:pt x="1921669" y="300037"/>
                </a:lnTo>
                <a:lnTo>
                  <a:pt x="1931194" y="290512"/>
                </a:lnTo>
                <a:cubicBezTo>
                  <a:pt x="1930400" y="222250"/>
                  <a:pt x="1929607" y="153987"/>
                  <a:pt x="1928813" y="85725"/>
                </a:cubicBezTo>
                <a:lnTo>
                  <a:pt x="1916906" y="76200"/>
                </a:lnTo>
                <a:lnTo>
                  <a:pt x="1847850" y="42862"/>
                </a:lnTo>
                <a:lnTo>
                  <a:pt x="1762125" y="16668"/>
                </a:lnTo>
                <a:lnTo>
                  <a:pt x="1683544" y="0"/>
                </a:lnTo>
                <a:lnTo>
                  <a:pt x="1654969" y="0"/>
                </a:lnTo>
                <a:lnTo>
                  <a:pt x="1485900" y="26193"/>
                </a:lnTo>
                <a:lnTo>
                  <a:pt x="1200150" y="71437"/>
                </a:lnTo>
                <a:lnTo>
                  <a:pt x="895350" y="123825"/>
                </a:lnTo>
                <a:lnTo>
                  <a:pt x="552450" y="178593"/>
                </a:lnTo>
                <a:lnTo>
                  <a:pt x="314325" y="204787"/>
                </a:lnTo>
                <a:lnTo>
                  <a:pt x="107156" y="219075"/>
                </a:lnTo>
                <a:lnTo>
                  <a:pt x="9525" y="214312"/>
                </a:lnTo>
                <a:lnTo>
                  <a:pt x="0" y="216693"/>
                </a:lnTo>
                <a:lnTo>
                  <a:pt x="4763" y="400050"/>
                </a:lnTo>
                <a:lnTo>
                  <a:pt x="19050" y="404812"/>
                </a:lnTo>
                <a:lnTo>
                  <a:pt x="85725" y="397668"/>
                </a:lnTo>
                <a:lnTo>
                  <a:pt x="438150" y="359568"/>
                </a:lnTo>
                <a:lnTo>
                  <a:pt x="661988" y="338137"/>
                </a:lnTo>
                <a:lnTo>
                  <a:pt x="764381" y="3262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FB02628-1B74-48EA-9D4A-AC2440E3951B}"/>
              </a:ext>
            </a:extLst>
          </p:cNvPr>
          <p:cNvSpPr/>
          <p:nvPr/>
        </p:nvSpPr>
        <p:spPr>
          <a:xfrm>
            <a:off x="5005389" y="3519489"/>
            <a:ext cx="1965325" cy="384175"/>
          </a:xfrm>
          <a:custGeom>
            <a:avLst/>
            <a:gdLst>
              <a:gd name="connsiteX0" fmla="*/ 702468 w 1964531"/>
              <a:gd name="connsiteY0" fmla="*/ 159543 h 383381"/>
              <a:gd name="connsiteX1" fmla="*/ 1009650 w 1964531"/>
              <a:gd name="connsiteY1" fmla="*/ 116681 h 383381"/>
              <a:gd name="connsiteX2" fmla="*/ 1290637 w 1964531"/>
              <a:gd name="connsiteY2" fmla="*/ 73818 h 383381"/>
              <a:gd name="connsiteX3" fmla="*/ 1488281 w 1964531"/>
              <a:gd name="connsiteY3" fmla="*/ 38100 h 383381"/>
              <a:gd name="connsiteX4" fmla="*/ 1626393 w 1964531"/>
              <a:gd name="connsiteY4" fmla="*/ 11906 h 383381"/>
              <a:gd name="connsiteX5" fmla="*/ 1678781 w 1964531"/>
              <a:gd name="connsiteY5" fmla="*/ 0 h 383381"/>
              <a:gd name="connsiteX6" fmla="*/ 1700212 w 1964531"/>
              <a:gd name="connsiteY6" fmla="*/ 2381 h 383381"/>
              <a:gd name="connsiteX7" fmla="*/ 1754981 w 1964531"/>
              <a:gd name="connsiteY7" fmla="*/ 16668 h 383381"/>
              <a:gd name="connsiteX8" fmla="*/ 1824037 w 1964531"/>
              <a:gd name="connsiteY8" fmla="*/ 38100 h 383381"/>
              <a:gd name="connsiteX9" fmla="*/ 1876425 w 1964531"/>
              <a:gd name="connsiteY9" fmla="*/ 61912 h 383381"/>
              <a:gd name="connsiteX10" fmla="*/ 1957387 w 1964531"/>
              <a:gd name="connsiteY10" fmla="*/ 100012 h 383381"/>
              <a:gd name="connsiteX11" fmla="*/ 1964531 w 1964531"/>
              <a:gd name="connsiteY11" fmla="*/ 109537 h 383381"/>
              <a:gd name="connsiteX12" fmla="*/ 1959768 w 1964531"/>
              <a:gd name="connsiteY12" fmla="*/ 278606 h 383381"/>
              <a:gd name="connsiteX13" fmla="*/ 1947862 w 1964531"/>
              <a:gd name="connsiteY13" fmla="*/ 297656 h 383381"/>
              <a:gd name="connsiteX14" fmla="*/ 1928812 w 1964531"/>
              <a:gd name="connsiteY14" fmla="*/ 292893 h 383381"/>
              <a:gd name="connsiteX15" fmla="*/ 1835943 w 1964531"/>
              <a:gd name="connsiteY15" fmla="*/ 259556 h 383381"/>
              <a:gd name="connsiteX16" fmla="*/ 1707356 w 1964531"/>
              <a:gd name="connsiteY16" fmla="*/ 228600 h 383381"/>
              <a:gd name="connsiteX17" fmla="*/ 1662112 w 1964531"/>
              <a:gd name="connsiteY17" fmla="*/ 223837 h 383381"/>
              <a:gd name="connsiteX18" fmla="*/ 1593056 w 1964531"/>
              <a:gd name="connsiteY18" fmla="*/ 233362 h 383381"/>
              <a:gd name="connsiteX19" fmla="*/ 1228725 w 1964531"/>
              <a:gd name="connsiteY19" fmla="*/ 280987 h 383381"/>
              <a:gd name="connsiteX20" fmla="*/ 900112 w 1964531"/>
              <a:gd name="connsiteY20" fmla="*/ 319087 h 383381"/>
              <a:gd name="connsiteX21" fmla="*/ 719137 w 1964531"/>
              <a:gd name="connsiteY21" fmla="*/ 338137 h 383381"/>
              <a:gd name="connsiteX22" fmla="*/ 481012 w 1964531"/>
              <a:gd name="connsiteY22" fmla="*/ 359568 h 383381"/>
              <a:gd name="connsiteX23" fmla="*/ 295275 w 1964531"/>
              <a:gd name="connsiteY23" fmla="*/ 376237 h 383381"/>
              <a:gd name="connsiteX24" fmla="*/ 152400 w 1964531"/>
              <a:gd name="connsiteY24" fmla="*/ 381000 h 383381"/>
              <a:gd name="connsiteX25" fmla="*/ 4762 w 1964531"/>
              <a:gd name="connsiteY25" fmla="*/ 383381 h 383381"/>
              <a:gd name="connsiteX26" fmla="*/ 0 w 1964531"/>
              <a:gd name="connsiteY26" fmla="*/ 376237 h 383381"/>
              <a:gd name="connsiteX27" fmla="*/ 26193 w 1964531"/>
              <a:gd name="connsiteY27" fmla="*/ 200025 h 383381"/>
              <a:gd name="connsiteX28" fmla="*/ 40481 w 1964531"/>
              <a:gd name="connsiteY28" fmla="*/ 185737 h 383381"/>
              <a:gd name="connsiteX29" fmla="*/ 28575 w 1964531"/>
              <a:gd name="connsiteY29" fmla="*/ 195262 h 383381"/>
              <a:gd name="connsiteX30" fmla="*/ 95250 w 1964531"/>
              <a:gd name="connsiteY30" fmla="*/ 200025 h 383381"/>
              <a:gd name="connsiteX31" fmla="*/ 219075 w 1964531"/>
              <a:gd name="connsiteY31" fmla="*/ 200025 h 383381"/>
              <a:gd name="connsiteX32" fmla="*/ 302418 w 1964531"/>
              <a:gd name="connsiteY32" fmla="*/ 197643 h 383381"/>
              <a:gd name="connsiteX33" fmla="*/ 507206 w 1964531"/>
              <a:gd name="connsiteY33" fmla="*/ 178593 h 383381"/>
              <a:gd name="connsiteX34" fmla="*/ 702468 w 1964531"/>
              <a:gd name="connsiteY34" fmla="*/ 159543 h 383381"/>
              <a:gd name="connsiteX0" fmla="*/ 702468 w 1964531"/>
              <a:gd name="connsiteY0" fmla="*/ 159543 h 383381"/>
              <a:gd name="connsiteX1" fmla="*/ 1009650 w 1964531"/>
              <a:gd name="connsiteY1" fmla="*/ 116681 h 383381"/>
              <a:gd name="connsiteX2" fmla="*/ 1290637 w 1964531"/>
              <a:gd name="connsiteY2" fmla="*/ 73818 h 383381"/>
              <a:gd name="connsiteX3" fmla="*/ 1488281 w 1964531"/>
              <a:gd name="connsiteY3" fmla="*/ 38100 h 383381"/>
              <a:gd name="connsiteX4" fmla="*/ 1626393 w 1964531"/>
              <a:gd name="connsiteY4" fmla="*/ 11906 h 383381"/>
              <a:gd name="connsiteX5" fmla="*/ 1678781 w 1964531"/>
              <a:gd name="connsiteY5" fmla="*/ 0 h 383381"/>
              <a:gd name="connsiteX6" fmla="*/ 1700212 w 1964531"/>
              <a:gd name="connsiteY6" fmla="*/ 2381 h 383381"/>
              <a:gd name="connsiteX7" fmla="*/ 1754981 w 1964531"/>
              <a:gd name="connsiteY7" fmla="*/ 16668 h 383381"/>
              <a:gd name="connsiteX8" fmla="*/ 1824037 w 1964531"/>
              <a:gd name="connsiteY8" fmla="*/ 38100 h 383381"/>
              <a:gd name="connsiteX9" fmla="*/ 1876425 w 1964531"/>
              <a:gd name="connsiteY9" fmla="*/ 61912 h 383381"/>
              <a:gd name="connsiteX10" fmla="*/ 1957387 w 1964531"/>
              <a:gd name="connsiteY10" fmla="*/ 100012 h 383381"/>
              <a:gd name="connsiteX11" fmla="*/ 1964531 w 1964531"/>
              <a:gd name="connsiteY11" fmla="*/ 109537 h 383381"/>
              <a:gd name="connsiteX12" fmla="*/ 1959768 w 1964531"/>
              <a:gd name="connsiteY12" fmla="*/ 278606 h 383381"/>
              <a:gd name="connsiteX13" fmla="*/ 1947862 w 1964531"/>
              <a:gd name="connsiteY13" fmla="*/ 297656 h 383381"/>
              <a:gd name="connsiteX14" fmla="*/ 1928812 w 1964531"/>
              <a:gd name="connsiteY14" fmla="*/ 292893 h 383381"/>
              <a:gd name="connsiteX15" fmla="*/ 1835943 w 1964531"/>
              <a:gd name="connsiteY15" fmla="*/ 259556 h 383381"/>
              <a:gd name="connsiteX16" fmla="*/ 1707356 w 1964531"/>
              <a:gd name="connsiteY16" fmla="*/ 228600 h 383381"/>
              <a:gd name="connsiteX17" fmla="*/ 1662112 w 1964531"/>
              <a:gd name="connsiteY17" fmla="*/ 223837 h 383381"/>
              <a:gd name="connsiteX18" fmla="*/ 1593056 w 1964531"/>
              <a:gd name="connsiteY18" fmla="*/ 233362 h 383381"/>
              <a:gd name="connsiteX19" fmla="*/ 1228725 w 1964531"/>
              <a:gd name="connsiteY19" fmla="*/ 280987 h 383381"/>
              <a:gd name="connsiteX20" fmla="*/ 900112 w 1964531"/>
              <a:gd name="connsiteY20" fmla="*/ 319087 h 383381"/>
              <a:gd name="connsiteX21" fmla="*/ 719137 w 1964531"/>
              <a:gd name="connsiteY21" fmla="*/ 338137 h 383381"/>
              <a:gd name="connsiteX22" fmla="*/ 481012 w 1964531"/>
              <a:gd name="connsiteY22" fmla="*/ 359568 h 383381"/>
              <a:gd name="connsiteX23" fmla="*/ 295275 w 1964531"/>
              <a:gd name="connsiteY23" fmla="*/ 376237 h 383381"/>
              <a:gd name="connsiteX24" fmla="*/ 152400 w 1964531"/>
              <a:gd name="connsiteY24" fmla="*/ 381000 h 383381"/>
              <a:gd name="connsiteX25" fmla="*/ 4762 w 1964531"/>
              <a:gd name="connsiteY25" fmla="*/ 383381 h 383381"/>
              <a:gd name="connsiteX26" fmla="*/ 0 w 1964531"/>
              <a:gd name="connsiteY26" fmla="*/ 376237 h 383381"/>
              <a:gd name="connsiteX27" fmla="*/ 26193 w 1964531"/>
              <a:gd name="connsiteY27" fmla="*/ 200025 h 383381"/>
              <a:gd name="connsiteX28" fmla="*/ 28575 w 1964531"/>
              <a:gd name="connsiteY28" fmla="*/ 195262 h 383381"/>
              <a:gd name="connsiteX29" fmla="*/ 95250 w 1964531"/>
              <a:gd name="connsiteY29" fmla="*/ 200025 h 383381"/>
              <a:gd name="connsiteX30" fmla="*/ 219075 w 1964531"/>
              <a:gd name="connsiteY30" fmla="*/ 200025 h 383381"/>
              <a:gd name="connsiteX31" fmla="*/ 302418 w 1964531"/>
              <a:gd name="connsiteY31" fmla="*/ 197643 h 383381"/>
              <a:gd name="connsiteX32" fmla="*/ 507206 w 1964531"/>
              <a:gd name="connsiteY32" fmla="*/ 178593 h 383381"/>
              <a:gd name="connsiteX33" fmla="*/ 702468 w 1964531"/>
              <a:gd name="connsiteY33" fmla="*/ 159543 h 383381"/>
              <a:gd name="connsiteX0" fmla="*/ 702468 w 1964531"/>
              <a:gd name="connsiteY0" fmla="*/ 159543 h 383381"/>
              <a:gd name="connsiteX1" fmla="*/ 1009650 w 1964531"/>
              <a:gd name="connsiteY1" fmla="*/ 116681 h 383381"/>
              <a:gd name="connsiteX2" fmla="*/ 1290637 w 1964531"/>
              <a:gd name="connsiteY2" fmla="*/ 73818 h 383381"/>
              <a:gd name="connsiteX3" fmla="*/ 1488281 w 1964531"/>
              <a:gd name="connsiteY3" fmla="*/ 38100 h 383381"/>
              <a:gd name="connsiteX4" fmla="*/ 1626393 w 1964531"/>
              <a:gd name="connsiteY4" fmla="*/ 11906 h 383381"/>
              <a:gd name="connsiteX5" fmla="*/ 1678781 w 1964531"/>
              <a:gd name="connsiteY5" fmla="*/ 0 h 383381"/>
              <a:gd name="connsiteX6" fmla="*/ 1700212 w 1964531"/>
              <a:gd name="connsiteY6" fmla="*/ 2381 h 383381"/>
              <a:gd name="connsiteX7" fmla="*/ 1754981 w 1964531"/>
              <a:gd name="connsiteY7" fmla="*/ 16668 h 383381"/>
              <a:gd name="connsiteX8" fmla="*/ 1824037 w 1964531"/>
              <a:gd name="connsiteY8" fmla="*/ 38100 h 383381"/>
              <a:gd name="connsiteX9" fmla="*/ 1876425 w 1964531"/>
              <a:gd name="connsiteY9" fmla="*/ 61912 h 383381"/>
              <a:gd name="connsiteX10" fmla="*/ 1957387 w 1964531"/>
              <a:gd name="connsiteY10" fmla="*/ 100012 h 383381"/>
              <a:gd name="connsiteX11" fmla="*/ 1964531 w 1964531"/>
              <a:gd name="connsiteY11" fmla="*/ 109537 h 383381"/>
              <a:gd name="connsiteX12" fmla="*/ 1959768 w 1964531"/>
              <a:gd name="connsiteY12" fmla="*/ 278606 h 383381"/>
              <a:gd name="connsiteX13" fmla="*/ 1947862 w 1964531"/>
              <a:gd name="connsiteY13" fmla="*/ 297656 h 383381"/>
              <a:gd name="connsiteX14" fmla="*/ 1928812 w 1964531"/>
              <a:gd name="connsiteY14" fmla="*/ 292893 h 383381"/>
              <a:gd name="connsiteX15" fmla="*/ 1835943 w 1964531"/>
              <a:gd name="connsiteY15" fmla="*/ 259556 h 383381"/>
              <a:gd name="connsiteX16" fmla="*/ 1707356 w 1964531"/>
              <a:gd name="connsiteY16" fmla="*/ 228600 h 383381"/>
              <a:gd name="connsiteX17" fmla="*/ 1662112 w 1964531"/>
              <a:gd name="connsiteY17" fmla="*/ 223837 h 383381"/>
              <a:gd name="connsiteX18" fmla="*/ 1593056 w 1964531"/>
              <a:gd name="connsiteY18" fmla="*/ 233362 h 383381"/>
              <a:gd name="connsiteX19" fmla="*/ 1228725 w 1964531"/>
              <a:gd name="connsiteY19" fmla="*/ 280987 h 383381"/>
              <a:gd name="connsiteX20" fmla="*/ 900112 w 1964531"/>
              <a:gd name="connsiteY20" fmla="*/ 319087 h 383381"/>
              <a:gd name="connsiteX21" fmla="*/ 719137 w 1964531"/>
              <a:gd name="connsiteY21" fmla="*/ 338137 h 383381"/>
              <a:gd name="connsiteX22" fmla="*/ 481012 w 1964531"/>
              <a:gd name="connsiteY22" fmla="*/ 359568 h 383381"/>
              <a:gd name="connsiteX23" fmla="*/ 295275 w 1964531"/>
              <a:gd name="connsiteY23" fmla="*/ 376237 h 383381"/>
              <a:gd name="connsiteX24" fmla="*/ 152400 w 1964531"/>
              <a:gd name="connsiteY24" fmla="*/ 381000 h 383381"/>
              <a:gd name="connsiteX25" fmla="*/ 4762 w 1964531"/>
              <a:gd name="connsiteY25" fmla="*/ 383381 h 383381"/>
              <a:gd name="connsiteX26" fmla="*/ 0 w 1964531"/>
              <a:gd name="connsiteY26" fmla="*/ 376237 h 383381"/>
              <a:gd name="connsiteX27" fmla="*/ 26193 w 1964531"/>
              <a:gd name="connsiteY27" fmla="*/ 200025 h 383381"/>
              <a:gd name="connsiteX28" fmla="*/ 95250 w 1964531"/>
              <a:gd name="connsiteY28" fmla="*/ 200025 h 383381"/>
              <a:gd name="connsiteX29" fmla="*/ 219075 w 1964531"/>
              <a:gd name="connsiteY29" fmla="*/ 200025 h 383381"/>
              <a:gd name="connsiteX30" fmla="*/ 302418 w 1964531"/>
              <a:gd name="connsiteY30" fmla="*/ 197643 h 383381"/>
              <a:gd name="connsiteX31" fmla="*/ 507206 w 1964531"/>
              <a:gd name="connsiteY31" fmla="*/ 178593 h 383381"/>
              <a:gd name="connsiteX32" fmla="*/ 702468 w 1964531"/>
              <a:gd name="connsiteY32" fmla="*/ 159543 h 383381"/>
              <a:gd name="connsiteX0" fmla="*/ 702468 w 1964531"/>
              <a:gd name="connsiteY0" fmla="*/ 159543 h 383381"/>
              <a:gd name="connsiteX1" fmla="*/ 731043 w 1964531"/>
              <a:gd name="connsiteY1" fmla="*/ 154757 h 383381"/>
              <a:gd name="connsiteX2" fmla="*/ 1009650 w 1964531"/>
              <a:gd name="connsiteY2" fmla="*/ 116681 h 383381"/>
              <a:gd name="connsiteX3" fmla="*/ 1290637 w 1964531"/>
              <a:gd name="connsiteY3" fmla="*/ 73818 h 383381"/>
              <a:gd name="connsiteX4" fmla="*/ 1488281 w 1964531"/>
              <a:gd name="connsiteY4" fmla="*/ 38100 h 383381"/>
              <a:gd name="connsiteX5" fmla="*/ 1626393 w 1964531"/>
              <a:gd name="connsiteY5" fmla="*/ 11906 h 383381"/>
              <a:gd name="connsiteX6" fmla="*/ 1678781 w 1964531"/>
              <a:gd name="connsiteY6" fmla="*/ 0 h 383381"/>
              <a:gd name="connsiteX7" fmla="*/ 1700212 w 1964531"/>
              <a:gd name="connsiteY7" fmla="*/ 2381 h 383381"/>
              <a:gd name="connsiteX8" fmla="*/ 1754981 w 1964531"/>
              <a:gd name="connsiteY8" fmla="*/ 16668 h 383381"/>
              <a:gd name="connsiteX9" fmla="*/ 1824037 w 1964531"/>
              <a:gd name="connsiteY9" fmla="*/ 38100 h 383381"/>
              <a:gd name="connsiteX10" fmla="*/ 1876425 w 1964531"/>
              <a:gd name="connsiteY10" fmla="*/ 61912 h 383381"/>
              <a:gd name="connsiteX11" fmla="*/ 1957387 w 1964531"/>
              <a:gd name="connsiteY11" fmla="*/ 100012 h 383381"/>
              <a:gd name="connsiteX12" fmla="*/ 1964531 w 1964531"/>
              <a:gd name="connsiteY12" fmla="*/ 109537 h 383381"/>
              <a:gd name="connsiteX13" fmla="*/ 1959768 w 1964531"/>
              <a:gd name="connsiteY13" fmla="*/ 278606 h 383381"/>
              <a:gd name="connsiteX14" fmla="*/ 1947862 w 1964531"/>
              <a:gd name="connsiteY14" fmla="*/ 297656 h 383381"/>
              <a:gd name="connsiteX15" fmla="*/ 1928812 w 1964531"/>
              <a:gd name="connsiteY15" fmla="*/ 292893 h 383381"/>
              <a:gd name="connsiteX16" fmla="*/ 1835943 w 1964531"/>
              <a:gd name="connsiteY16" fmla="*/ 259556 h 383381"/>
              <a:gd name="connsiteX17" fmla="*/ 1707356 w 1964531"/>
              <a:gd name="connsiteY17" fmla="*/ 228600 h 383381"/>
              <a:gd name="connsiteX18" fmla="*/ 1662112 w 1964531"/>
              <a:gd name="connsiteY18" fmla="*/ 223837 h 383381"/>
              <a:gd name="connsiteX19" fmla="*/ 1593056 w 1964531"/>
              <a:gd name="connsiteY19" fmla="*/ 233362 h 383381"/>
              <a:gd name="connsiteX20" fmla="*/ 1228725 w 1964531"/>
              <a:gd name="connsiteY20" fmla="*/ 280987 h 383381"/>
              <a:gd name="connsiteX21" fmla="*/ 900112 w 1964531"/>
              <a:gd name="connsiteY21" fmla="*/ 319087 h 383381"/>
              <a:gd name="connsiteX22" fmla="*/ 719137 w 1964531"/>
              <a:gd name="connsiteY22" fmla="*/ 338137 h 383381"/>
              <a:gd name="connsiteX23" fmla="*/ 481012 w 1964531"/>
              <a:gd name="connsiteY23" fmla="*/ 359568 h 383381"/>
              <a:gd name="connsiteX24" fmla="*/ 295275 w 1964531"/>
              <a:gd name="connsiteY24" fmla="*/ 376237 h 383381"/>
              <a:gd name="connsiteX25" fmla="*/ 152400 w 1964531"/>
              <a:gd name="connsiteY25" fmla="*/ 381000 h 383381"/>
              <a:gd name="connsiteX26" fmla="*/ 4762 w 1964531"/>
              <a:gd name="connsiteY26" fmla="*/ 383381 h 383381"/>
              <a:gd name="connsiteX27" fmla="*/ 0 w 1964531"/>
              <a:gd name="connsiteY27" fmla="*/ 376237 h 383381"/>
              <a:gd name="connsiteX28" fmla="*/ 26193 w 1964531"/>
              <a:gd name="connsiteY28" fmla="*/ 200025 h 383381"/>
              <a:gd name="connsiteX29" fmla="*/ 95250 w 1964531"/>
              <a:gd name="connsiteY29" fmla="*/ 200025 h 383381"/>
              <a:gd name="connsiteX30" fmla="*/ 219075 w 1964531"/>
              <a:gd name="connsiteY30" fmla="*/ 200025 h 383381"/>
              <a:gd name="connsiteX31" fmla="*/ 302418 w 1964531"/>
              <a:gd name="connsiteY31" fmla="*/ 197643 h 383381"/>
              <a:gd name="connsiteX32" fmla="*/ 507206 w 1964531"/>
              <a:gd name="connsiteY32" fmla="*/ 178593 h 383381"/>
              <a:gd name="connsiteX33" fmla="*/ 702468 w 1964531"/>
              <a:gd name="connsiteY33" fmla="*/ 159543 h 383381"/>
              <a:gd name="connsiteX0" fmla="*/ 507206 w 1964531"/>
              <a:gd name="connsiteY0" fmla="*/ 178593 h 383381"/>
              <a:gd name="connsiteX1" fmla="*/ 731043 w 1964531"/>
              <a:gd name="connsiteY1" fmla="*/ 154757 h 383381"/>
              <a:gd name="connsiteX2" fmla="*/ 1009650 w 1964531"/>
              <a:gd name="connsiteY2" fmla="*/ 116681 h 383381"/>
              <a:gd name="connsiteX3" fmla="*/ 1290637 w 1964531"/>
              <a:gd name="connsiteY3" fmla="*/ 73818 h 383381"/>
              <a:gd name="connsiteX4" fmla="*/ 1488281 w 1964531"/>
              <a:gd name="connsiteY4" fmla="*/ 38100 h 383381"/>
              <a:gd name="connsiteX5" fmla="*/ 1626393 w 1964531"/>
              <a:gd name="connsiteY5" fmla="*/ 11906 h 383381"/>
              <a:gd name="connsiteX6" fmla="*/ 1678781 w 1964531"/>
              <a:gd name="connsiteY6" fmla="*/ 0 h 383381"/>
              <a:gd name="connsiteX7" fmla="*/ 1700212 w 1964531"/>
              <a:gd name="connsiteY7" fmla="*/ 2381 h 383381"/>
              <a:gd name="connsiteX8" fmla="*/ 1754981 w 1964531"/>
              <a:gd name="connsiteY8" fmla="*/ 16668 h 383381"/>
              <a:gd name="connsiteX9" fmla="*/ 1824037 w 1964531"/>
              <a:gd name="connsiteY9" fmla="*/ 38100 h 383381"/>
              <a:gd name="connsiteX10" fmla="*/ 1876425 w 1964531"/>
              <a:gd name="connsiteY10" fmla="*/ 61912 h 383381"/>
              <a:gd name="connsiteX11" fmla="*/ 1957387 w 1964531"/>
              <a:gd name="connsiteY11" fmla="*/ 100012 h 383381"/>
              <a:gd name="connsiteX12" fmla="*/ 1964531 w 1964531"/>
              <a:gd name="connsiteY12" fmla="*/ 109537 h 383381"/>
              <a:gd name="connsiteX13" fmla="*/ 1959768 w 1964531"/>
              <a:gd name="connsiteY13" fmla="*/ 278606 h 383381"/>
              <a:gd name="connsiteX14" fmla="*/ 1947862 w 1964531"/>
              <a:gd name="connsiteY14" fmla="*/ 297656 h 383381"/>
              <a:gd name="connsiteX15" fmla="*/ 1928812 w 1964531"/>
              <a:gd name="connsiteY15" fmla="*/ 292893 h 383381"/>
              <a:gd name="connsiteX16" fmla="*/ 1835943 w 1964531"/>
              <a:gd name="connsiteY16" fmla="*/ 259556 h 383381"/>
              <a:gd name="connsiteX17" fmla="*/ 1707356 w 1964531"/>
              <a:gd name="connsiteY17" fmla="*/ 228600 h 383381"/>
              <a:gd name="connsiteX18" fmla="*/ 1662112 w 1964531"/>
              <a:gd name="connsiteY18" fmla="*/ 223837 h 383381"/>
              <a:gd name="connsiteX19" fmla="*/ 1593056 w 1964531"/>
              <a:gd name="connsiteY19" fmla="*/ 233362 h 383381"/>
              <a:gd name="connsiteX20" fmla="*/ 1228725 w 1964531"/>
              <a:gd name="connsiteY20" fmla="*/ 280987 h 383381"/>
              <a:gd name="connsiteX21" fmla="*/ 900112 w 1964531"/>
              <a:gd name="connsiteY21" fmla="*/ 319087 h 383381"/>
              <a:gd name="connsiteX22" fmla="*/ 719137 w 1964531"/>
              <a:gd name="connsiteY22" fmla="*/ 338137 h 383381"/>
              <a:gd name="connsiteX23" fmla="*/ 481012 w 1964531"/>
              <a:gd name="connsiteY23" fmla="*/ 359568 h 383381"/>
              <a:gd name="connsiteX24" fmla="*/ 295275 w 1964531"/>
              <a:gd name="connsiteY24" fmla="*/ 376237 h 383381"/>
              <a:gd name="connsiteX25" fmla="*/ 152400 w 1964531"/>
              <a:gd name="connsiteY25" fmla="*/ 381000 h 383381"/>
              <a:gd name="connsiteX26" fmla="*/ 4762 w 1964531"/>
              <a:gd name="connsiteY26" fmla="*/ 383381 h 383381"/>
              <a:gd name="connsiteX27" fmla="*/ 0 w 1964531"/>
              <a:gd name="connsiteY27" fmla="*/ 376237 h 383381"/>
              <a:gd name="connsiteX28" fmla="*/ 26193 w 1964531"/>
              <a:gd name="connsiteY28" fmla="*/ 200025 h 383381"/>
              <a:gd name="connsiteX29" fmla="*/ 95250 w 1964531"/>
              <a:gd name="connsiteY29" fmla="*/ 200025 h 383381"/>
              <a:gd name="connsiteX30" fmla="*/ 219075 w 1964531"/>
              <a:gd name="connsiteY30" fmla="*/ 200025 h 383381"/>
              <a:gd name="connsiteX31" fmla="*/ 302418 w 1964531"/>
              <a:gd name="connsiteY31" fmla="*/ 197643 h 383381"/>
              <a:gd name="connsiteX32" fmla="*/ 507206 w 1964531"/>
              <a:gd name="connsiteY32" fmla="*/ 178593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64531" h="383381">
                <a:moveTo>
                  <a:pt x="507206" y="178593"/>
                </a:moveTo>
                <a:cubicBezTo>
                  <a:pt x="578644" y="171445"/>
                  <a:pt x="647302" y="165076"/>
                  <a:pt x="731043" y="154757"/>
                </a:cubicBezTo>
                <a:lnTo>
                  <a:pt x="1009650" y="116681"/>
                </a:lnTo>
                <a:lnTo>
                  <a:pt x="1290637" y="73818"/>
                </a:lnTo>
                <a:lnTo>
                  <a:pt x="1488281" y="38100"/>
                </a:lnTo>
                <a:lnTo>
                  <a:pt x="1626393" y="11906"/>
                </a:lnTo>
                <a:lnTo>
                  <a:pt x="1678781" y="0"/>
                </a:lnTo>
                <a:lnTo>
                  <a:pt x="1700212" y="2381"/>
                </a:lnTo>
                <a:lnTo>
                  <a:pt x="1754981" y="16668"/>
                </a:lnTo>
                <a:lnTo>
                  <a:pt x="1824037" y="38100"/>
                </a:lnTo>
                <a:lnTo>
                  <a:pt x="1876425" y="61912"/>
                </a:lnTo>
                <a:lnTo>
                  <a:pt x="1957387" y="100012"/>
                </a:lnTo>
                <a:lnTo>
                  <a:pt x="1964531" y="109537"/>
                </a:lnTo>
                <a:lnTo>
                  <a:pt x="1959768" y="278606"/>
                </a:lnTo>
                <a:lnTo>
                  <a:pt x="1947862" y="297656"/>
                </a:lnTo>
                <a:lnTo>
                  <a:pt x="1928812" y="292893"/>
                </a:lnTo>
                <a:lnTo>
                  <a:pt x="1835943" y="259556"/>
                </a:lnTo>
                <a:lnTo>
                  <a:pt x="1707356" y="228600"/>
                </a:lnTo>
                <a:lnTo>
                  <a:pt x="1662112" y="223837"/>
                </a:lnTo>
                <a:lnTo>
                  <a:pt x="1593056" y="233362"/>
                </a:lnTo>
                <a:lnTo>
                  <a:pt x="1228725" y="280987"/>
                </a:lnTo>
                <a:lnTo>
                  <a:pt x="900112" y="319087"/>
                </a:lnTo>
                <a:lnTo>
                  <a:pt x="719137" y="338137"/>
                </a:lnTo>
                <a:lnTo>
                  <a:pt x="481012" y="359568"/>
                </a:lnTo>
                <a:lnTo>
                  <a:pt x="295275" y="376237"/>
                </a:lnTo>
                <a:lnTo>
                  <a:pt x="152400" y="381000"/>
                </a:lnTo>
                <a:lnTo>
                  <a:pt x="4762" y="383381"/>
                </a:lnTo>
                <a:lnTo>
                  <a:pt x="0" y="376237"/>
                </a:lnTo>
                <a:lnTo>
                  <a:pt x="26193" y="200025"/>
                </a:lnTo>
                <a:lnTo>
                  <a:pt x="95250" y="200025"/>
                </a:lnTo>
                <a:lnTo>
                  <a:pt x="219075" y="200025"/>
                </a:lnTo>
                <a:lnTo>
                  <a:pt x="302418" y="197643"/>
                </a:lnTo>
                <a:lnTo>
                  <a:pt x="507206" y="1785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E82E6D7-26B8-4A91-A26D-BEA3F5FCFE1C}"/>
              </a:ext>
            </a:extLst>
          </p:cNvPr>
          <p:cNvSpPr/>
          <p:nvPr/>
        </p:nvSpPr>
        <p:spPr>
          <a:xfrm>
            <a:off x="5000625" y="4471988"/>
            <a:ext cx="1963738" cy="381000"/>
          </a:xfrm>
          <a:custGeom>
            <a:avLst/>
            <a:gdLst>
              <a:gd name="connsiteX0" fmla="*/ 702469 w 1964531"/>
              <a:gd name="connsiteY0" fmla="*/ 100012 h 381000"/>
              <a:gd name="connsiteX1" fmla="*/ 981075 w 1964531"/>
              <a:gd name="connsiteY1" fmla="*/ 71437 h 381000"/>
              <a:gd name="connsiteX2" fmla="*/ 1276350 w 1964531"/>
              <a:gd name="connsiteY2" fmla="*/ 45243 h 381000"/>
              <a:gd name="connsiteX3" fmla="*/ 1607344 w 1964531"/>
              <a:gd name="connsiteY3" fmla="*/ 23812 h 381000"/>
              <a:gd name="connsiteX4" fmla="*/ 1802606 w 1964531"/>
              <a:gd name="connsiteY4" fmla="*/ 14287 h 381000"/>
              <a:gd name="connsiteX5" fmla="*/ 1962150 w 1964531"/>
              <a:gd name="connsiteY5" fmla="*/ 0 h 381000"/>
              <a:gd name="connsiteX6" fmla="*/ 1964531 w 1964531"/>
              <a:gd name="connsiteY6" fmla="*/ 7143 h 381000"/>
              <a:gd name="connsiteX7" fmla="*/ 1950244 w 1964531"/>
              <a:gd name="connsiteY7" fmla="*/ 52387 h 381000"/>
              <a:gd name="connsiteX8" fmla="*/ 1852613 w 1964531"/>
              <a:gd name="connsiteY8" fmla="*/ 223837 h 381000"/>
              <a:gd name="connsiteX9" fmla="*/ 1838325 w 1964531"/>
              <a:gd name="connsiteY9" fmla="*/ 211931 h 381000"/>
              <a:gd name="connsiteX10" fmla="*/ 1831181 w 1964531"/>
              <a:gd name="connsiteY10" fmla="*/ 209550 h 381000"/>
              <a:gd name="connsiteX11" fmla="*/ 1790700 w 1964531"/>
              <a:gd name="connsiteY11" fmla="*/ 209550 h 381000"/>
              <a:gd name="connsiteX12" fmla="*/ 1540669 w 1964531"/>
              <a:gd name="connsiteY12" fmla="*/ 219075 h 381000"/>
              <a:gd name="connsiteX13" fmla="*/ 1290638 w 1964531"/>
              <a:gd name="connsiteY13" fmla="*/ 230981 h 381000"/>
              <a:gd name="connsiteX14" fmla="*/ 1092994 w 1964531"/>
              <a:gd name="connsiteY14" fmla="*/ 242887 h 381000"/>
              <a:gd name="connsiteX15" fmla="*/ 952500 w 1964531"/>
              <a:gd name="connsiteY15" fmla="*/ 254793 h 381000"/>
              <a:gd name="connsiteX16" fmla="*/ 619125 w 1964531"/>
              <a:gd name="connsiteY16" fmla="*/ 292893 h 381000"/>
              <a:gd name="connsiteX17" fmla="*/ 42863 w 1964531"/>
              <a:gd name="connsiteY17" fmla="*/ 361950 h 381000"/>
              <a:gd name="connsiteX18" fmla="*/ 11906 w 1964531"/>
              <a:gd name="connsiteY18" fmla="*/ 371475 h 381000"/>
              <a:gd name="connsiteX19" fmla="*/ 2381 w 1964531"/>
              <a:gd name="connsiteY19" fmla="*/ 381000 h 381000"/>
              <a:gd name="connsiteX20" fmla="*/ 0 w 1964531"/>
              <a:gd name="connsiteY20" fmla="*/ 183356 h 381000"/>
              <a:gd name="connsiteX21" fmla="*/ 61913 w 1964531"/>
              <a:gd name="connsiteY21" fmla="*/ 178593 h 381000"/>
              <a:gd name="connsiteX22" fmla="*/ 314325 w 1964531"/>
              <a:gd name="connsiteY22" fmla="*/ 145256 h 381000"/>
              <a:gd name="connsiteX23" fmla="*/ 557213 w 1964531"/>
              <a:gd name="connsiteY23" fmla="*/ 116681 h 381000"/>
              <a:gd name="connsiteX24" fmla="*/ 702469 w 1964531"/>
              <a:gd name="connsiteY24" fmla="*/ 100012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64531" h="381000">
                <a:moveTo>
                  <a:pt x="702469" y="100012"/>
                </a:moveTo>
                <a:lnTo>
                  <a:pt x="981075" y="71437"/>
                </a:lnTo>
                <a:lnTo>
                  <a:pt x="1276350" y="45243"/>
                </a:lnTo>
                <a:lnTo>
                  <a:pt x="1607344" y="23812"/>
                </a:lnTo>
                <a:lnTo>
                  <a:pt x="1802606" y="14287"/>
                </a:lnTo>
                <a:lnTo>
                  <a:pt x="1962150" y="0"/>
                </a:lnTo>
                <a:lnTo>
                  <a:pt x="1964531" y="7143"/>
                </a:lnTo>
                <a:lnTo>
                  <a:pt x="1950244" y="52387"/>
                </a:lnTo>
                <a:lnTo>
                  <a:pt x="1852613" y="223837"/>
                </a:lnTo>
                <a:lnTo>
                  <a:pt x="1838325" y="211931"/>
                </a:lnTo>
                <a:lnTo>
                  <a:pt x="1831181" y="209550"/>
                </a:lnTo>
                <a:lnTo>
                  <a:pt x="1790700" y="209550"/>
                </a:lnTo>
                <a:lnTo>
                  <a:pt x="1540669" y="219075"/>
                </a:lnTo>
                <a:lnTo>
                  <a:pt x="1290638" y="230981"/>
                </a:lnTo>
                <a:lnTo>
                  <a:pt x="1092994" y="242887"/>
                </a:lnTo>
                <a:lnTo>
                  <a:pt x="952500" y="254793"/>
                </a:lnTo>
                <a:lnTo>
                  <a:pt x="619125" y="292893"/>
                </a:lnTo>
                <a:lnTo>
                  <a:pt x="42863" y="361950"/>
                </a:lnTo>
                <a:lnTo>
                  <a:pt x="11906" y="371475"/>
                </a:lnTo>
                <a:lnTo>
                  <a:pt x="2381" y="381000"/>
                </a:lnTo>
                <a:cubicBezTo>
                  <a:pt x="1587" y="315119"/>
                  <a:pt x="794" y="249237"/>
                  <a:pt x="0" y="183356"/>
                </a:cubicBezTo>
                <a:lnTo>
                  <a:pt x="61913" y="178593"/>
                </a:lnTo>
                <a:lnTo>
                  <a:pt x="314325" y="145256"/>
                </a:lnTo>
                <a:lnTo>
                  <a:pt x="557213" y="116681"/>
                </a:lnTo>
                <a:lnTo>
                  <a:pt x="702469" y="1000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24E77A3-01DF-4E90-80B6-7122AAD526AC}"/>
              </a:ext>
            </a:extLst>
          </p:cNvPr>
          <p:cNvSpPr/>
          <p:nvPr/>
        </p:nvSpPr>
        <p:spPr>
          <a:xfrm rot="18900000">
            <a:off x="4387851" y="1716088"/>
            <a:ext cx="1838325" cy="646112"/>
          </a:xfrm>
          <a:custGeom>
            <a:avLst/>
            <a:gdLst>
              <a:gd name="connsiteX0" fmla="*/ 535781 w 1838325"/>
              <a:gd name="connsiteY0" fmla="*/ 369094 h 645319"/>
              <a:gd name="connsiteX1" fmla="*/ 731044 w 1838325"/>
              <a:gd name="connsiteY1" fmla="*/ 361950 h 645319"/>
              <a:gd name="connsiteX2" fmla="*/ 869156 w 1838325"/>
              <a:gd name="connsiteY2" fmla="*/ 350044 h 645319"/>
              <a:gd name="connsiteX3" fmla="*/ 1173956 w 1838325"/>
              <a:gd name="connsiteY3" fmla="*/ 321469 h 645319"/>
              <a:gd name="connsiteX4" fmla="*/ 1331119 w 1838325"/>
              <a:gd name="connsiteY4" fmla="*/ 295275 h 645319"/>
              <a:gd name="connsiteX5" fmla="*/ 1485900 w 1838325"/>
              <a:gd name="connsiteY5" fmla="*/ 261938 h 645319"/>
              <a:gd name="connsiteX6" fmla="*/ 1535906 w 1838325"/>
              <a:gd name="connsiteY6" fmla="*/ 247650 h 645319"/>
              <a:gd name="connsiteX7" fmla="*/ 1583531 w 1838325"/>
              <a:gd name="connsiteY7" fmla="*/ 228600 h 645319"/>
              <a:gd name="connsiteX8" fmla="*/ 1609725 w 1838325"/>
              <a:gd name="connsiteY8" fmla="*/ 202407 h 645319"/>
              <a:gd name="connsiteX9" fmla="*/ 1652588 w 1838325"/>
              <a:gd name="connsiteY9" fmla="*/ 150019 h 645319"/>
              <a:gd name="connsiteX10" fmla="*/ 1695450 w 1838325"/>
              <a:gd name="connsiteY10" fmla="*/ 69057 h 645319"/>
              <a:gd name="connsiteX11" fmla="*/ 1716881 w 1838325"/>
              <a:gd name="connsiteY11" fmla="*/ 21432 h 645319"/>
              <a:gd name="connsiteX12" fmla="*/ 1726406 w 1838325"/>
              <a:gd name="connsiteY12" fmla="*/ 7144 h 645319"/>
              <a:gd name="connsiteX13" fmla="*/ 1733550 w 1838325"/>
              <a:gd name="connsiteY13" fmla="*/ 0 h 645319"/>
              <a:gd name="connsiteX14" fmla="*/ 1743075 w 1838325"/>
              <a:gd name="connsiteY14" fmla="*/ 0 h 645319"/>
              <a:gd name="connsiteX15" fmla="*/ 1757363 w 1838325"/>
              <a:gd name="connsiteY15" fmla="*/ 14288 h 645319"/>
              <a:gd name="connsiteX16" fmla="*/ 1764506 w 1838325"/>
              <a:gd name="connsiteY16" fmla="*/ 33338 h 645319"/>
              <a:gd name="connsiteX17" fmla="*/ 1790700 w 1838325"/>
              <a:gd name="connsiteY17" fmla="*/ 123825 h 645319"/>
              <a:gd name="connsiteX18" fmla="*/ 1807369 w 1838325"/>
              <a:gd name="connsiteY18" fmla="*/ 183357 h 645319"/>
              <a:gd name="connsiteX19" fmla="*/ 1824038 w 1838325"/>
              <a:gd name="connsiteY19" fmla="*/ 252413 h 645319"/>
              <a:gd name="connsiteX20" fmla="*/ 1835944 w 1838325"/>
              <a:gd name="connsiteY20" fmla="*/ 330994 h 645319"/>
              <a:gd name="connsiteX21" fmla="*/ 1838325 w 1838325"/>
              <a:gd name="connsiteY21" fmla="*/ 390525 h 645319"/>
              <a:gd name="connsiteX22" fmla="*/ 1838325 w 1838325"/>
              <a:gd name="connsiteY22" fmla="*/ 464344 h 645319"/>
              <a:gd name="connsiteX23" fmla="*/ 1831181 w 1838325"/>
              <a:gd name="connsiteY23" fmla="*/ 533400 h 645319"/>
              <a:gd name="connsiteX24" fmla="*/ 1816894 w 1838325"/>
              <a:gd name="connsiteY24" fmla="*/ 595313 h 645319"/>
              <a:gd name="connsiteX25" fmla="*/ 1802606 w 1838325"/>
              <a:gd name="connsiteY25" fmla="*/ 623888 h 645319"/>
              <a:gd name="connsiteX26" fmla="*/ 1781175 w 1838325"/>
              <a:gd name="connsiteY26" fmla="*/ 638175 h 645319"/>
              <a:gd name="connsiteX27" fmla="*/ 1771650 w 1838325"/>
              <a:gd name="connsiteY27" fmla="*/ 642938 h 645319"/>
              <a:gd name="connsiteX28" fmla="*/ 1754981 w 1838325"/>
              <a:gd name="connsiteY28" fmla="*/ 645319 h 645319"/>
              <a:gd name="connsiteX29" fmla="*/ 1728788 w 1838325"/>
              <a:gd name="connsiteY29" fmla="*/ 645319 h 645319"/>
              <a:gd name="connsiteX30" fmla="*/ 1702594 w 1838325"/>
              <a:gd name="connsiteY30" fmla="*/ 635794 h 645319"/>
              <a:gd name="connsiteX31" fmla="*/ 1678781 w 1838325"/>
              <a:gd name="connsiteY31" fmla="*/ 626269 h 645319"/>
              <a:gd name="connsiteX32" fmla="*/ 1624013 w 1838325"/>
              <a:gd name="connsiteY32" fmla="*/ 611982 h 645319"/>
              <a:gd name="connsiteX33" fmla="*/ 1543050 w 1838325"/>
              <a:gd name="connsiteY33" fmla="*/ 600075 h 645319"/>
              <a:gd name="connsiteX34" fmla="*/ 1414463 w 1838325"/>
              <a:gd name="connsiteY34" fmla="*/ 585788 h 645319"/>
              <a:gd name="connsiteX35" fmla="*/ 1300163 w 1838325"/>
              <a:gd name="connsiteY35" fmla="*/ 578644 h 645319"/>
              <a:gd name="connsiteX36" fmla="*/ 1145381 w 1838325"/>
              <a:gd name="connsiteY36" fmla="*/ 571500 h 645319"/>
              <a:gd name="connsiteX37" fmla="*/ 921544 w 1838325"/>
              <a:gd name="connsiteY37" fmla="*/ 564357 h 645319"/>
              <a:gd name="connsiteX38" fmla="*/ 619125 w 1838325"/>
              <a:gd name="connsiteY38" fmla="*/ 564357 h 645319"/>
              <a:gd name="connsiteX39" fmla="*/ 311944 w 1838325"/>
              <a:gd name="connsiteY39" fmla="*/ 564357 h 645319"/>
              <a:gd name="connsiteX40" fmla="*/ 266700 w 1838325"/>
              <a:gd name="connsiteY40" fmla="*/ 564357 h 645319"/>
              <a:gd name="connsiteX41" fmla="*/ 0 w 1838325"/>
              <a:gd name="connsiteY41" fmla="*/ 635794 h 645319"/>
              <a:gd name="connsiteX42" fmla="*/ 7144 w 1838325"/>
              <a:gd name="connsiteY42" fmla="*/ 611982 h 645319"/>
              <a:gd name="connsiteX43" fmla="*/ 26194 w 1838325"/>
              <a:gd name="connsiteY43" fmla="*/ 559594 h 645319"/>
              <a:gd name="connsiteX44" fmla="*/ 42863 w 1838325"/>
              <a:gd name="connsiteY44" fmla="*/ 500063 h 645319"/>
              <a:gd name="connsiteX45" fmla="*/ 73819 w 1838325"/>
              <a:gd name="connsiteY45" fmla="*/ 442913 h 645319"/>
              <a:gd name="connsiteX46" fmla="*/ 102394 w 1838325"/>
              <a:gd name="connsiteY46" fmla="*/ 400050 h 645319"/>
              <a:gd name="connsiteX47" fmla="*/ 121444 w 1838325"/>
              <a:gd name="connsiteY47" fmla="*/ 383382 h 645319"/>
              <a:gd name="connsiteX48" fmla="*/ 140494 w 1838325"/>
              <a:gd name="connsiteY48" fmla="*/ 376238 h 645319"/>
              <a:gd name="connsiteX49" fmla="*/ 166688 w 1838325"/>
              <a:gd name="connsiteY49" fmla="*/ 371475 h 645319"/>
              <a:gd name="connsiteX50" fmla="*/ 173831 w 1838325"/>
              <a:gd name="connsiteY50" fmla="*/ 373857 h 645319"/>
              <a:gd name="connsiteX51" fmla="*/ 202406 w 1838325"/>
              <a:gd name="connsiteY51" fmla="*/ 376238 h 645319"/>
              <a:gd name="connsiteX52" fmla="*/ 304800 w 1838325"/>
              <a:gd name="connsiteY52" fmla="*/ 376238 h 645319"/>
              <a:gd name="connsiteX53" fmla="*/ 400050 w 1838325"/>
              <a:gd name="connsiteY53" fmla="*/ 371475 h 645319"/>
              <a:gd name="connsiteX54" fmla="*/ 535781 w 1838325"/>
              <a:gd name="connsiteY54" fmla="*/ 369094 h 64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38325" h="645319">
                <a:moveTo>
                  <a:pt x="535781" y="369094"/>
                </a:moveTo>
                <a:lnTo>
                  <a:pt x="731044" y="361950"/>
                </a:lnTo>
                <a:lnTo>
                  <a:pt x="869156" y="350044"/>
                </a:lnTo>
                <a:lnTo>
                  <a:pt x="1173956" y="321469"/>
                </a:lnTo>
                <a:lnTo>
                  <a:pt x="1331119" y="295275"/>
                </a:lnTo>
                <a:lnTo>
                  <a:pt x="1485900" y="261938"/>
                </a:lnTo>
                <a:lnTo>
                  <a:pt x="1535906" y="247650"/>
                </a:lnTo>
                <a:lnTo>
                  <a:pt x="1583531" y="228600"/>
                </a:lnTo>
                <a:lnTo>
                  <a:pt x="1609725" y="202407"/>
                </a:lnTo>
                <a:lnTo>
                  <a:pt x="1652588" y="150019"/>
                </a:lnTo>
                <a:lnTo>
                  <a:pt x="1695450" y="69057"/>
                </a:lnTo>
                <a:lnTo>
                  <a:pt x="1716881" y="21432"/>
                </a:lnTo>
                <a:lnTo>
                  <a:pt x="1726406" y="7144"/>
                </a:lnTo>
                <a:lnTo>
                  <a:pt x="1733550" y="0"/>
                </a:lnTo>
                <a:lnTo>
                  <a:pt x="1743075" y="0"/>
                </a:lnTo>
                <a:lnTo>
                  <a:pt x="1757363" y="14288"/>
                </a:lnTo>
                <a:lnTo>
                  <a:pt x="1764506" y="33338"/>
                </a:lnTo>
                <a:lnTo>
                  <a:pt x="1790700" y="123825"/>
                </a:lnTo>
                <a:lnTo>
                  <a:pt x="1807369" y="183357"/>
                </a:lnTo>
                <a:lnTo>
                  <a:pt x="1824038" y="252413"/>
                </a:lnTo>
                <a:lnTo>
                  <a:pt x="1835944" y="330994"/>
                </a:lnTo>
                <a:cubicBezTo>
                  <a:pt x="1836738" y="350838"/>
                  <a:pt x="1837531" y="370681"/>
                  <a:pt x="1838325" y="390525"/>
                </a:cubicBezTo>
                <a:lnTo>
                  <a:pt x="1838325" y="464344"/>
                </a:lnTo>
                <a:lnTo>
                  <a:pt x="1831181" y="533400"/>
                </a:lnTo>
                <a:lnTo>
                  <a:pt x="1816894" y="595313"/>
                </a:lnTo>
                <a:lnTo>
                  <a:pt x="1802606" y="623888"/>
                </a:lnTo>
                <a:lnTo>
                  <a:pt x="1781175" y="638175"/>
                </a:lnTo>
                <a:lnTo>
                  <a:pt x="1771650" y="642938"/>
                </a:lnTo>
                <a:lnTo>
                  <a:pt x="1754981" y="645319"/>
                </a:lnTo>
                <a:lnTo>
                  <a:pt x="1728788" y="645319"/>
                </a:lnTo>
                <a:lnTo>
                  <a:pt x="1702594" y="635794"/>
                </a:lnTo>
                <a:lnTo>
                  <a:pt x="1678781" y="626269"/>
                </a:lnTo>
                <a:lnTo>
                  <a:pt x="1624013" y="611982"/>
                </a:lnTo>
                <a:lnTo>
                  <a:pt x="1543050" y="600075"/>
                </a:lnTo>
                <a:lnTo>
                  <a:pt x="1414463" y="585788"/>
                </a:lnTo>
                <a:lnTo>
                  <a:pt x="1300163" y="578644"/>
                </a:lnTo>
                <a:lnTo>
                  <a:pt x="1145381" y="571500"/>
                </a:lnTo>
                <a:lnTo>
                  <a:pt x="921544" y="564357"/>
                </a:lnTo>
                <a:lnTo>
                  <a:pt x="619125" y="564357"/>
                </a:lnTo>
                <a:lnTo>
                  <a:pt x="311944" y="564357"/>
                </a:lnTo>
                <a:lnTo>
                  <a:pt x="266700" y="564357"/>
                </a:lnTo>
                <a:lnTo>
                  <a:pt x="0" y="635794"/>
                </a:lnTo>
                <a:lnTo>
                  <a:pt x="7144" y="611982"/>
                </a:lnTo>
                <a:lnTo>
                  <a:pt x="26194" y="559594"/>
                </a:lnTo>
                <a:lnTo>
                  <a:pt x="42863" y="500063"/>
                </a:lnTo>
                <a:lnTo>
                  <a:pt x="73819" y="442913"/>
                </a:lnTo>
                <a:lnTo>
                  <a:pt x="102394" y="400050"/>
                </a:lnTo>
                <a:lnTo>
                  <a:pt x="121444" y="383382"/>
                </a:lnTo>
                <a:lnTo>
                  <a:pt x="140494" y="376238"/>
                </a:lnTo>
                <a:lnTo>
                  <a:pt x="166688" y="371475"/>
                </a:lnTo>
                <a:lnTo>
                  <a:pt x="173831" y="373857"/>
                </a:lnTo>
                <a:lnTo>
                  <a:pt x="202406" y="376238"/>
                </a:lnTo>
                <a:lnTo>
                  <a:pt x="304800" y="376238"/>
                </a:lnTo>
                <a:lnTo>
                  <a:pt x="400050" y="371475"/>
                </a:lnTo>
                <a:lnTo>
                  <a:pt x="535781" y="3690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BB528B3-CC1A-4868-BB25-547269763673}"/>
              </a:ext>
            </a:extLst>
          </p:cNvPr>
          <p:cNvSpPr/>
          <p:nvPr/>
        </p:nvSpPr>
        <p:spPr>
          <a:xfrm>
            <a:off x="3876676" y="4524376"/>
            <a:ext cx="1420813" cy="1266825"/>
          </a:xfrm>
          <a:custGeom>
            <a:avLst/>
            <a:gdLst>
              <a:gd name="connsiteX0" fmla="*/ 807244 w 1421606"/>
              <a:gd name="connsiteY0" fmla="*/ 812006 h 1266825"/>
              <a:gd name="connsiteX1" fmla="*/ 1000125 w 1421606"/>
              <a:gd name="connsiteY1" fmla="*/ 671513 h 1266825"/>
              <a:gd name="connsiteX2" fmla="*/ 1145381 w 1421606"/>
              <a:gd name="connsiteY2" fmla="*/ 557213 h 1266825"/>
              <a:gd name="connsiteX3" fmla="*/ 1216819 w 1421606"/>
              <a:gd name="connsiteY3" fmla="*/ 502444 h 1266825"/>
              <a:gd name="connsiteX4" fmla="*/ 1231106 w 1421606"/>
              <a:gd name="connsiteY4" fmla="*/ 490538 h 1266825"/>
              <a:gd name="connsiteX5" fmla="*/ 1262063 w 1421606"/>
              <a:gd name="connsiteY5" fmla="*/ 473869 h 1266825"/>
              <a:gd name="connsiteX6" fmla="*/ 1323975 w 1421606"/>
              <a:gd name="connsiteY6" fmla="*/ 450056 h 1266825"/>
              <a:gd name="connsiteX7" fmla="*/ 1378744 w 1421606"/>
              <a:gd name="connsiteY7" fmla="*/ 423863 h 1266825"/>
              <a:gd name="connsiteX8" fmla="*/ 1407319 w 1421606"/>
              <a:gd name="connsiteY8" fmla="*/ 407194 h 1266825"/>
              <a:gd name="connsiteX9" fmla="*/ 1416844 w 1421606"/>
              <a:gd name="connsiteY9" fmla="*/ 392906 h 1266825"/>
              <a:gd name="connsiteX10" fmla="*/ 1421606 w 1421606"/>
              <a:gd name="connsiteY10" fmla="*/ 369094 h 1266825"/>
              <a:gd name="connsiteX11" fmla="*/ 1414463 w 1421606"/>
              <a:gd name="connsiteY11" fmla="*/ 345281 h 1266825"/>
              <a:gd name="connsiteX12" fmla="*/ 1373981 w 1421606"/>
              <a:gd name="connsiteY12" fmla="*/ 278606 h 1266825"/>
              <a:gd name="connsiteX13" fmla="*/ 1302544 w 1421606"/>
              <a:gd name="connsiteY13" fmla="*/ 183356 h 1266825"/>
              <a:gd name="connsiteX14" fmla="*/ 1266825 w 1421606"/>
              <a:gd name="connsiteY14" fmla="*/ 150019 h 1266825"/>
              <a:gd name="connsiteX15" fmla="*/ 1195388 w 1421606"/>
              <a:gd name="connsiteY15" fmla="*/ 97631 h 1266825"/>
              <a:gd name="connsiteX16" fmla="*/ 1128713 w 1421606"/>
              <a:gd name="connsiteY16" fmla="*/ 59531 h 1266825"/>
              <a:gd name="connsiteX17" fmla="*/ 1071563 w 1421606"/>
              <a:gd name="connsiteY17" fmla="*/ 33338 h 1266825"/>
              <a:gd name="connsiteX18" fmla="*/ 1016794 w 1421606"/>
              <a:gd name="connsiteY18" fmla="*/ 14288 h 1266825"/>
              <a:gd name="connsiteX19" fmla="*/ 969169 w 1421606"/>
              <a:gd name="connsiteY19" fmla="*/ 4763 h 1266825"/>
              <a:gd name="connsiteX20" fmla="*/ 940594 w 1421606"/>
              <a:gd name="connsiteY20" fmla="*/ 0 h 1266825"/>
              <a:gd name="connsiteX21" fmla="*/ 923925 w 1421606"/>
              <a:gd name="connsiteY21" fmla="*/ 0 h 1266825"/>
              <a:gd name="connsiteX22" fmla="*/ 909638 w 1421606"/>
              <a:gd name="connsiteY22" fmla="*/ 2381 h 1266825"/>
              <a:gd name="connsiteX23" fmla="*/ 897731 w 1421606"/>
              <a:gd name="connsiteY23" fmla="*/ 7144 h 1266825"/>
              <a:gd name="connsiteX24" fmla="*/ 890588 w 1421606"/>
              <a:gd name="connsiteY24" fmla="*/ 14288 h 1266825"/>
              <a:gd name="connsiteX25" fmla="*/ 888206 w 1421606"/>
              <a:gd name="connsiteY25" fmla="*/ 26194 h 1266825"/>
              <a:gd name="connsiteX26" fmla="*/ 892969 w 1421606"/>
              <a:gd name="connsiteY26" fmla="*/ 40481 h 1266825"/>
              <a:gd name="connsiteX27" fmla="*/ 914400 w 1421606"/>
              <a:gd name="connsiteY27" fmla="*/ 61913 h 1266825"/>
              <a:gd name="connsiteX28" fmla="*/ 897731 w 1421606"/>
              <a:gd name="connsiteY28" fmla="*/ 45244 h 1266825"/>
              <a:gd name="connsiteX29" fmla="*/ 935831 w 1421606"/>
              <a:gd name="connsiteY29" fmla="*/ 88106 h 1266825"/>
              <a:gd name="connsiteX30" fmla="*/ 959644 w 1421606"/>
              <a:gd name="connsiteY30" fmla="*/ 119063 h 1266825"/>
              <a:gd name="connsiteX31" fmla="*/ 976313 w 1421606"/>
              <a:gd name="connsiteY31" fmla="*/ 154781 h 1266825"/>
              <a:gd name="connsiteX32" fmla="*/ 985838 w 1421606"/>
              <a:gd name="connsiteY32" fmla="*/ 185738 h 1266825"/>
              <a:gd name="connsiteX33" fmla="*/ 988219 w 1421606"/>
              <a:gd name="connsiteY33" fmla="*/ 214313 h 1266825"/>
              <a:gd name="connsiteX34" fmla="*/ 983456 w 1421606"/>
              <a:gd name="connsiteY34" fmla="*/ 240506 h 1266825"/>
              <a:gd name="connsiteX35" fmla="*/ 971550 w 1421606"/>
              <a:gd name="connsiteY35" fmla="*/ 264319 h 1266825"/>
              <a:gd name="connsiteX36" fmla="*/ 907256 w 1421606"/>
              <a:gd name="connsiteY36" fmla="*/ 366713 h 1266825"/>
              <a:gd name="connsiteX37" fmla="*/ 854869 w 1421606"/>
              <a:gd name="connsiteY37" fmla="*/ 438150 h 1266825"/>
              <a:gd name="connsiteX38" fmla="*/ 776288 w 1421606"/>
              <a:gd name="connsiteY38" fmla="*/ 531019 h 1266825"/>
              <a:gd name="connsiteX39" fmla="*/ 702469 w 1421606"/>
              <a:gd name="connsiteY39" fmla="*/ 611981 h 1266825"/>
              <a:gd name="connsiteX40" fmla="*/ 592931 w 1421606"/>
              <a:gd name="connsiteY40" fmla="*/ 714375 h 1266825"/>
              <a:gd name="connsiteX41" fmla="*/ 464344 w 1421606"/>
              <a:gd name="connsiteY41" fmla="*/ 831056 h 1266825"/>
              <a:gd name="connsiteX42" fmla="*/ 211931 w 1421606"/>
              <a:gd name="connsiteY42" fmla="*/ 1035844 h 1266825"/>
              <a:gd name="connsiteX43" fmla="*/ 35719 w 1421606"/>
              <a:gd name="connsiteY43" fmla="*/ 1169194 h 1266825"/>
              <a:gd name="connsiteX44" fmla="*/ 23813 w 1421606"/>
              <a:gd name="connsiteY44" fmla="*/ 1181100 h 1266825"/>
              <a:gd name="connsiteX45" fmla="*/ 16669 w 1421606"/>
              <a:gd name="connsiteY45" fmla="*/ 1193006 h 1266825"/>
              <a:gd name="connsiteX46" fmla="*/ 9525 w 1421606"/>
              <a:gd name="connsiteY46" fmla="*/ 1209675 h 1266825"/>
              <a:gd name="connsiteX47" fmla="*/ 2381 w 1421606"/>
              <a:gd name="connsiteY47" fmla="*/ 1226344 h 1266825"/>
              <a:gd name="connsiteX48" fmla="*/ 2381 w 1421606"/>
              <a:gd name="connsiteY48" fmla="*/ 1238250 h 1266825"/>
              <a:gd name="connsiteX49" fmla="*/ 0 w 1421606"/>
              <a:gd name="connsiteY49" fmla="*/ 1252538 h 1266825"/>
              <a:gd name="connsiteX50" fmla="*/ 2381 w 1421606"/>
              <a:gd name="connsiteY50" fmla="*/ 1257300 h 1266825"/>
              <a:gd name="connsiteX51" fmla="*/ 16669 w 1421606"/>
              <a:gd name="connsiteY51" fmla="*/ 1266825 h 1266825"/>
              <a:gd name="connsiteX52" fmla="*/ 30956 w 1421606"/>
              <a:gd name="connsiteY52" fmla="*/ 1266825 h 1266825"/>
              <a:gd name="connsiteX53" fmla="*/ 54769 w 1421606"/>
              <a:gd name="connsiteY53" fmla="*/ 1262063 h 1266825"/>
              <a:gd name="connsiteX54" fmla="*/ 78581 w 1421606"/>
              <a:gd name="connsiteY54" fmla="*/ 1250156 h 1266825"/>
              <a:gd name="connsiteX55" fmla="*/ 250031 w 1421606"/>
              <a:gd name="connsiteY55" fmla="*/ 1157288 h 1266825"/>
              <a:gd name="connsiteX56" fmla="*/ 540544 w 1421606"/>
              <a:gd name="connsiteY56" fmla="*/ 978694 h 1266825"/>
              <a:gd name="connsiteX57" fmla="*/ 264319 w 1421606"/>
              <a:gd name="connsiteY57" fmla="*/ 1147763 h 1266825"/>
              <a:gd name="connsiteX58" fmla="*/ 583406 w 1421606"/>
              <a:gd name="connsiteY58" fmla="*/ 959644 h 1266825"/>
              <a:gd name="connsiteX59" fmla="*/ 807244 w 1421606"/>
              <a:gd name="connsiteY59" fmla="*/ 812006 h 1266825"/>
              <a:gd name="connsiteX0" fmla="*/ 807244 w 1421606"/>
              <a:gd name="connsiteY0" fmla="*/ 812006 h 1266825"/>
              <a:gd name="connsiteX1" fmla="*/ 1000125 w 1421606"/>
              <a:gd name="connsiteY1" fmla="*/ 671513 h 1266825"/>
              <a:gd name="connsiteX2" fmla="*/ 1145381 w 1421606"/>
              <a:gd name="connsiteY2" fmla="*/ 557213 h 1266825"/>
              <a:gd name="connsiteX3" fmla="*/ 1216819 w 1421606"/>
              <a:gd name="connsiteY3" fmla="*/ 502444 h 1266825"/>
              <a:gd name="connsiteX4" fmla="*/ 1231106 w 1421606"/>
              <a:gd name="connsiteY4" fmla="*/ 490538 h 1266825"/>
              <a:gd name="connsiteX5" fmla="*/ 1262063 w 1421606"/>
              <a:gd name="connsiteY5" fmla="*/ 473869 h 1266825"/>
              <a:gd name="connsiteX6" fmla="*/ 1323975 w 1421606"/>
              <a:gd name="connsiteY6" fmla="*/ 450056 h 1266825"/>
              <a:gd name="connsiteX7" fmla="*/ 1378744 w 1421606"/>
              <a:gd name="connsiteY7" fmla="*/ 423863 h 1266825"/>
              <a:gd name="connsiteX8" fmla="*/ 1407319 w 1421606"/>
              <a:gd name="connsiteY8" fmla="*/ 407194 h 1266825"/>
              <a:gd name="connsiteX9" fmla="*/ 1416844 w 1421606"/>
              <a:gd name="connsiteY9" fmla="*/ 392906 h 1266825"/>
              <a:gd name="connsiteX10" fmla="*/ 1421606 w 1421606"/>
              <a:gd name="connsiteY10" fmla="*/ 369094 h 1266825"/>
              <a:gd name="connsiteX11" fmla="*/ 1414463 w 1421606"/>
              <a:gd name="connsiteY11" fmla="*/ 345281 h 1266825"/>
              <a:gd name="connsiteX12" fmla="*/ 1373981 w 1421606"/>
              <a:gd name="connsiteY12" fmla="*/ 278606 h 1266825"/>
              <a:gd name="connsiteX13" fmla="*/ 1302544 w 1421606"/>
              <a:gd name="connsiteY13" fmla="*/ 183356 h 1266825"/>
              <a:gd name="connsiteX14" fmla="*/ 1266825 w 1421606"/>
              <a:gd name="connsiteY14" fmla="*/ 150019 h 1266825"/>
              <a:gd name="connsiteX15" fmla="*/ 1195388 w 1421606"/>
              <a:gd name="connsiteY15" fmla="*/ 97631 h 1266825"/>
              <a:gd name="connsiteX16" fmla="*/ 1128713 w 1421606"/>
              <a:gd name="connsiteY16" fmla="*/ 59531 h 1266825"/>
              <a:gd name="connsiteX17" fmla="*/ 1071563 w 1421606"/>
              <a:gd name="connsiteY17" fmla="*/ 33338 h 1266825"/>
              <a:gd name="connsiteX18" fmla="*/ 1016794 w 1421606"/>
              <a:gd name="connsiteY18" fmla="*/ 14288 h 1266825"/>
              <a:gd name="connsiteX19" fmla="*/ 969169 w 1421606"/>
              <a:gd name="connsiteY19" fmla="*/ 4763 h 1266825"/>
              <a:gd name="connsiteX20" fmla="*/ 940594 w 1421606"/>
              <a:gd name="connsiteY20" fmla="*/ 0 h 1266825"/>
              <a:gd name="connsiteX21" fmla="*/ 923925 w 1421606"/>
              <a:gd name="connsiteY21" fmla="*/ 0 h 1266825"/>
              <a:gd name="connsiteX22" fmla="*/ 909638 w 1421606"/>
              <a:gd name="connsiteY22" fmla="*/ 2381 h 1266825"/>
              <a:gd name="connsiteX23" fmla="*/ 897731 w 1421606"/>
              <a:gd name="connsiteY23" fmla="*/ 7144 h 1266825"/>
              <a:gd name="connsiteX24" fmla="*/ 890588 w 1421606"/>
              <a:gd name="connsiteY24" fmla="*/ 14288 h 1266825"/>
              <a:gd name="connsiteX25" fmla="*/ 888206 w 1421606"/>
              <a:gd name="connsiteY25" fmla="*/ 26194 h 1266825"/>
              <a:gd name="connsiteX26" fmla="*/ 892969 w 1421606"/>
              <a:gd name="connsiteY26" fmla="*/ 40481 h 1266825"/>
              <a:gd name="connsiteX27" fmla="*/ 914400 w 1421606"/>
              <a:gd name="connsiteY27" fmla="*/ 61913 h 1266825"/>
              <a:gd name="connsiteX28" fmla="*/ 935831 w 1421606"/>
              <a:gd name="connsiteY28" fmla="*/ 88106 h 1266825"/>
              <a:gd name="connsiteX29" fmla="*/ 959644 w 1421606"/>
              <a:gd name="connsiteY29" fmla="*/ 119063 h 1266825"/>
              <a:gd name="connsiteX30" fmla="*/ 976313 w 1421606"/>
              <a:gd name="connsiteY30" fmla="*/ 154781 h 1266825"/>
              <a:gd name="connsiteX31" fmla="*/ 985838 w 1421606"/>
              <a:gd name="connsiteY31" fmla="*/ 185738 h 1266825"/>
              <a:gd name="connsiteX32" fmla="*/ 988219 w 1421606"/>
              <a:gd name="connsiteY32" fmla="*/ 214313 h 1266825"/>
              <a:gd name="connsiteX33" fmla="*/ 983456 w 1421606"/>
              <a:gd name="connsiteY33" fmla="*/ 240506 h 1266825"/>
              <a:gd name="connsiteX34" fmla="*/ 971550 w 1421606"/>
              <a:gd name="connsiteY34" fmla="*/ 264319 h 1266825"/>
              <a:gd name="connsiteX35" fmla="*/ 907256 w 1421606"/>
              <a:gd name="connsiteY35" fmla="*/ 366713 h 1266825"/>
              <a:gd name="connsiteX36" fmla="*/ 854869 w 1421606"/>
              <a:gd name="connsiteY36" fmla="*/ 438150 h 1266825"/>
              <a:gd name="connsiteX37" fmla="*/ 776288 w 1421606"/>
              <a:gd name="connsiteY37" fmla="*/ 531019 h 1266825"/>
              <a:gd name="connsiteX38" fmla="*/ 702469 w 1421606"/>
              <a:gd name="connsiteY38" fmla="*/ 611981 h 1266825"/>
              <a:gd name="connsiteX39" fmla="*/ 592931 w 1421606"/>
              <a:gd name="connsiteY39" fmla="*/ 714375 h 1266825"/>
              <a:gd name="connsiteX40" fmla="*/ 464344 w 1421606"/>
              <a:gd name="connsiteY40" fmla="*/ 831056 h 1266825"/>
              <a:gd name="connsiteX41" fmla="*/ 211931 w 1421606"/>
              <a:gd name="connsiteY41" fmla="*/ 1035844 h 1266825"/>
              <a:gd name="connsiteX42" fmla="*/ 35719 w 1421606"/>
              <a:gd name="connsiteY42" fmla="*/ 1169194 h 1266825"/>
              <a:gd name="connsiteX43" fmla="*/ 23813 w 1421606"/>
              <a:gd name="connsiteY43" fmla="*/ 1181100 h 1266825"/>
              <a:gd name="connsiteX44" fmla="*/ 16669 w 1421606"/>
              <a:gd name="connsiteY44" fmla="*/ 1193006 h 1266825"/>
              <a:gd name="connsiteX45" fmla="*/ 9525 w 1421606"/>
              <a:gd name="connsiteY45" fmla="*/ 1209675 h 1266825"/>
              <a:gd name="connsiteX46" fmla="*/ 2381 w 1421606"/>
              <a:gd name="connsiteY46" fmla="*/ 1226344 h 1266825"/>
              <a:gd name="connsiteX47" fmla="*/ 2381 w 1421606"/>
              <a:gd name="connsiteY47" fmla="*/ 1238250 h 1266825"/>
              <a:gd name="connsiteX48" fmla="*/ 0 w 1421606"/>
              <a:gd name="connsiteY48" fmla="*/ 1252538 h 1266825"/>
              <a:gd name="connsiteX49" fmla="*/ 2381 w 1421606"/>
              <a:gd name="connsiteY49" fmla="*/ 1257300 h 1266825"/>
              <a:gd name="connsiteX50" fmla="*/ 16669 w 1421606"/>
              <a:gd name="connsiteY50" fmla="*/ 1266825 h 1266825"/>
              <a:gd name="connsiteX51" fmla="*/ 30956 w 1421606"/>
              <a:gd name="connsiteY51" fmla="*/ 1266825 h 1266825"/>
              <a:gd name="connsiteX52" fmla="*/ 54769 w 1421606"/>
              <a:gd name="connsiteY52" fmla="*/ 1262063 h 1266825"/>
              <a:gd name="connsiteX53" fmla="*/ 78581 w 1421606"/>
              <a:gd name="connsiteY53" fmla="*/ 1250156 h 1266825"/>
              <a:gd name="connsiteX54" fmla="*/ 250031 w 1421606"/>
              <a:gd name="connsiteY54" fmla="*/ 1157288 h 1266825"/>
              <a:gd name="connsiteX55" fmla="*/ 540544 w 1421606"/>
              <a:gd name="connsiteY55" fmla="*/ 978694 h 1266825"/>
              <a:gd name="connsiteX56" fmla="*/ 264319 w 1421606"/>
              <a:gd name="connsiteY56" fmla="*/ 1147763 h 1266825"/>
              <a:gd name="connsiteX57" fmla="*/ 583406 w 1421606"/>
              <a:gd name="connsiteY57" fmla="*/ 959644 h 1266825"/>
              <a:gd name="connsiteX58" fmla="*/ 807244 w 1421606"/>
              <a:gd name="connsiteY58" fmla="*/ 812006 h 1266825"/>
              <a:gd name="connsiteX0" fmla="*/ 807244 w 1421606"/>
              <a:gd name="connsiteY0" fmla="*/ 812006 h 1266825"/>
              <a:gd name="connsiteX1" fmla="*/ 1000125 w 1421606"/>
              <a:gd name="connsiteY1" fmla="*/ 671513 h 1266825"/>
              <a:gd name="connsiteX2" fmla="*/ 1145381 w 1421606"/>
              <a:gd name="connsiteY2" fmla="*/ 557213 h 1266825"/>
              <a:gd name="connsiteX3" fmla="*/ 1216819 w 1421606"/>
              <a:gd name="connsiteY3" fmla="*/ 502444 h 1266825"/>
              <a:gd name="connsiteX4" fmla="*/ 1231106 w 1421606"/>
              <a:gd name="connsiteY4" fmla="*/ 490538 h 1266825"/>
              <a:gd name="connsiteX5" fmla="*/ 1262063 w 1421606"/>
              <a:gd name="connsiteY5" fmla="*/ 473869 h 1266825"/>
              <a:gd name="connsiteX6" fmla="*/ 1323975 w 1421606"/>
              <a:gd name="connsiteY6" fmla="*/ 450056 h 1266825"/>
              <a:gd name="connsiteX7" fmla="*/ 1378744 w 1421606"/>
              <a:gd name="connsiteY7" fmla="*/ 423863 h 1266825"/>
              <a:gd name="connsiteX8" fmla="*/ 1407319 w 1421606"/>
              <a:gd name="connsiteY8" fmla="*/ 407194 h 1266825"/>
              <a:gd name="connsiteX9" fmla="*/ 1416844 w 1421606"/>
              <a:gd name="connsiteY9" fmla="*/ 392906 h 1266825"/>
              <a:gd name="connsiteX10" fmla="*/ 1421606 w 1421606"/>
              <a:gd name="connsiteY10" fmla="*/ 369094 h 1266825"/>
              <a:gd name="connsiteX11" fmla="*/ 1414463 w 1421606"/>
              <a:gd name="connsiteY11" fmla="*/ 345281 h 1266825"/>
              <a:gd name="connsiteX12" fmla="*/ 1373981 w 1421606"/>
              <a:gd name="connsiteY12" fmla="*/ 278606 h 1266825"/>
              <a:gd name="connsiteX13" fmla="*/ 1302544 w 1421606"/>
              <a:gd name="connsiteY13" fmla="*/ 183356 h 1266825"/>
              <a:gd name="connsiteX14" fmla="*/ 1266825 w 1421606"/>
              <a:gd name="connsiteY14" fmla="*/ 150019 h 1266825"/>
              <a:gd name="connsiteX15" fmla="*/ 1195388 w 1421606"/>
              <a:gd name="connsiteY15" fmla="*/ 97631 h 1266825"/>
              <a:gd name="connsiteX16" fmla="*/ 1128713 w 1421606"/>
              <a:gd name="connsiteY16" fmla="*/ 59531 h 1266825"/>
              <a:gd name="connsiteX17" fmla="*/ 1071563 w 1421606"/>
              <a:gd name="connsiteY17" fmla="*/ 33338 h 1266825"/>
              <a:gd name="connsiteX18" fmla="*/ 1016794 w 1421606"/>
              <a:gd name="connsiteY18" fmla="*/ 14288 h 1266825"/>
              <a:gd name="connsiteX19" fmla="*/ 969169 w 1421606"/>
              <a:gd name="connsiteY19" fmla="*/ 4763 h 1266825"/>
              <a:gd name="connsiteX20" fmla="*/ 940594 w 1421606"/>
              <a:gd name="connsiteY20" fmla="*/ 0 h 1266825"/>
              <a:gd name="connsiteX21" fmla="*/ 923925 w 1421606"/>
              <a:gd name="connsiteY21" fmla="*/ 0 h 1266825"/>
              <a:gd name="connsiteX22" fmla="*/ 909638 w 1421606"/>
              <a:gd name="connsiteY22" fmla="*/ 2381 h 1266825"/>
              <a:gd name="connsiteX23" fmla="*/ 897731 w 1421606"/>
              <a:gd name="connsiteY23" fmla="*/ 7144 h 1266825"/>
              <a:gd name="connsiteX24" fmla="*/ 890588 w 1421606"/>
              <a:gd name="connsiteY24" fmla="*/ 14288 h 1266825"/>
              <a:gd name="connsiteX25" fmla="*/ 888206 w 1421606"/>
              <a:gd name="connsiteY25" fmla="*/ 26194 h 1266825"/>
              <a:gd name="connsiteX26" fmla="*/ 892969 w 1421606"/>
              <a:gd name="connsiteY26" fmla="*/ 40481 h 1266825"/>
              <a:gd name="connsiteX27" fmla="*/ 914400 w 1421606"/>
              <a:gd name="connsiteY27" fmla="*/ 61913 h 1266825"/>
              <a:gd name="connsiteX28" fmla="*/ 935831 w 1421606"/>
              <a:gd name="connsiteY28" fmla="*/ 88106 h 1266825"/>
              <a:gd name="connsiteX29" fmla="*/ 959644 w 1421606"/>
              <a:gd name="connsiteY29" fmla="*/ 119063 h 1266825"/>
              <a:gd name="connsiteX30" fmla="*/ 976313 w 1421606"/>
              <a:gd name="connsiteY30" fmla="*/ 154781 h 1266825"/>
              <a:gd name="connsiteX31" fmla="*/ 985838 w 1421606"/>
              <a:gd name="connsiteY31" fmla="*/ 185738 h 1266825"/>
              <a:gd name="connsiteX32" fmla="*/ 988219 w 1421606"/>
              <a:gd name="connsiteY32" fmla="*/ 214313 h 1266825"/>
              <a:gd name="connsiteX33" fmla="*/ 983456 w 1421606"/>
              <a:gd name="connsiteY33" fmla="*/ 240506 h 1266825"/>
              <a:gd name="connsiteX34" fmla="*/ 971550 w 1421606"/>
              <a:gd name="connsiteY34" fmla="*/ 264319 h 1266825"/>
              <a:gd name="connsiteX35" fmla="*/ 907256 w 1421606"/>
              <a:gd name="connsiteY35" fmla="*/ 366713 h 1266825"/>
              <a:gd name="connsiteX36" fmla="*/ 854869 w 1421606"/>
              <a:gd name="connsiteY36" fmla="*/ 438150 h 1266825"/>
              <a:gd name="connsiteX37" fmla="*/ 776288 w 1421606"/>
              <a:gd name="connsiteY37" fmla="*/ 531019 h 1266825"/>
              <a:gd name="connsiteX38" fmla="*/ 702469 w 1421606"/>
              <a:gd name="connsiteY38" fmla="*/ 611981 h 1266825"/>
              <a:gd name="connsiteX39" fmla="*/ 592931 w 1421606"/>
              <a:gd name="connsiteY39" fmla="*/ 714375 h 1266825"/>
              <a:gd name="connsiteX40" fmla="*/ 464344 w 1421606"/>
              <a:gd name="connsiteY40" fmla="*/ 831056 h 1266825"/>
              <a:gd name="connsiteX41" fmla="*/ 211931 w 1421606"/>
              <a:gd name="connsiteY41" fmla="*/ 1035844 h 1266825"/>
              <a:gd name="connsiteX42" fmla="*/ 35719 w 1421606"/>
              <a:gd name="connsiteY42" fmla="*/ 1169194 h 1266825"/>
              <a:gd name="connsiteX43" fmla="*/ 23813 w 1421606"/>
              <a:gd name="connsiteY43" fmla="*/ 1181100 h 1266825"/>
              <a:gd name="connsiteX44" fmla="*/ 16669 w 1421606"/>
              <a:gd name="connsiteY44" fmla="*/ 1193006 h 1266825"/>
              <a:gd name="connsiteX45" fmla="*/ 9525 w 1421606"/>
              <a:gd name="connsiteY45" fmla="*/ 1209675 h 1266825"/>
              <a:gd name="connsiteX46" fmla="*/ 2381 w 1421606"/>
              <a:gd name="connsiteY46" fmla="*/ 1226344 h 1266825"/>
              <a:gd name="connsiteX47" fmla="*/ 2381 w 1421606"/>
              <a:gd name="connsiteY47" fmla="*/ 1238250 h 1266825"/>
              <a:gd name="connsiteX48" fmla="*/ 0 w 1421606"/>
              <a:gd name="connsiteY48" fmla="*/ 1252538 h 1266825"/>
              <a:gd name="connsiteX49" fmla="*/ 2381 w 1421606"/>
              <a:gd name="connsiteY49" fmla="*/ 1257300 h 1266825"/>
              <a:gd name="connsiteX50" fmla="*/ 16669 w 1421606"/>
              <a:gd name="connsiteY50" fmla="*/ 1266825 h 1266825"/>
              <a:gd name="connsiteX51" fmla="*/ 30956 w 1421606"/>
              <a:gd name="connsiteY51" fmla="*/ 1266825 h 1266825"/>
              <a:gd name="connsiteX52" fmla="*/ 54769 w 1421606"/>
              <a:gd name="connsiteY52" fmla="*/ 1262063 h 1266825"/>
              <a:gd name="connsiteX53" fmla="*/ 78581 w 1421606"/>
              <a:gd name="connsiteY53" fmla="*/ 1250156 h 1266825"/>
              <a:gd name="connsiteX54" fmla="*/ 250031 w 1421606"/>
              <a:gd name="connsiteY54" fmla="*/ 1157288 h 1266825"/>
              <a:gd name="connsiteX55" fmla="*/ 264319 w 1421606"/>
              <a:gd name="connsiteY55" fmla="*/ 1147763 h 1266825"/>
              <a:gd name="connsiteX56" fmla="*/ 583406 w 1421606"/>
              <a:gd name="connsiteY56" fmla="*/ 959644 h 1266825"/>
              <a:gd name="connsiteX57" fmla="*/ 807244 w 1421606"/>
              <a:gd name="connsiteY57" fmla="*/ 812006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21606" h="1266825">
                <a:moveTo>
                  <a:pt x="807244" y="812006"/>
                </a:moveTo>
                <a:lnTo>
                  <a:pt x="1000125" y="671513"/>
                </a:lnTo>
                <a:lnTo>
                  <a:pt x="1145381" y="557213"/>
                </a:lnTo>
                <a:lnTo>
                  <a:pt x="1216819" y="502444"/>
                </a:lnTo>
                <a:lnTo>
                  <a:pt x="1231106" y="490538"/>
                </a:lnTo>
                <a:lnTo>
                  <a:pt x="1262063" y="473869"/>
                </a:lnTo>
                <a:lnTo>
                  <a:pt x="1323975" y="450056"/>
                </a:lnTo>
                <a:lnTo>
                  <a:pt x="1378744" y="423863"/>
                </a:lnTo>
                <a:lnTo>
                  <a:pt x="1407319" y="407194"/>
                </a:lnTo>
                <a:lnTo>
                  <a:pt x="1416844" y="392906"/>
                </a:lnTo>
                <a:lnTo>
                  <a:pt x="1421606" y="369094"/>
                </a:lnTo>
                <a:lnTo>
                  <a:pt x="1414463" y="345281"/>
                </a:lnTo>
                <a:lnTo>
                  <a:pt x="1373981" y="278606"/>
                </a:lnTo>
                <a:lnTo>
                  <a:pt x="1302544" y="183356"/>
                </a:lnTo>
                <a:lnTo>
                  <a:pt x="1266825" y="150019"/>
                </a:lnTo>
                <a:lnTo>
                  <a:pt x="1195388" y="97631"/>
                </a:lnTo>
                <a:lnTo>
                  <a:pt x="1128713" y="59531"/>
                </a:lnTo>
                <a:lnTo>
                  <a:pt x="1071563" y="33338"/>
                </a:lnTo>
                <a:lnTo>
                  <a:pt x="1016794" y="14288"/>
                </a:lnTo>
                <a:lnTo>
                  <a:pt x="969169" y="4763"/>
                </a:lnTo>
                <a:lnTo>
                  <a:pt x="940594" y="0"/>
                </a:lnTo>
                <a:lnTo>
                  <a:pt x="923925" y="0"/>
                </a:lnTo>
                <a:lnTo>
                  <a:pt x="909638" y="2381"/>
                </a:lnTo>
                <a:lnTo>
                  <a:pt x="897731" y="7144"/>
                </a:lnTo>
                <a:lnTo>
                  <a:pt x="890588" y="14288"/>
                </a:lnTo>
                <a:lnTo>
                  <a:pt x="888206" y="26194"/>
                </a:lnTo>
                <a:lnTo>
                  <a:pt x="892969" y="40481"/>
                </a:lnTo>
                <a:cubicBezTo>
                  <a:pt x="912546" y="62506"/>
                  <a:pt x="902461" y="61913"/>
                  <a:pt x="914400" y="61913"/>
                </a:cubicBezTo>
                <a:lnTo>
                  <a:pt x="935831" y="88106"/>
                </a:lnTo>
                <a:lnTo>
                  <a:pt x="959644" y="119063"/>
                </a:lnTo>
                <a:lnTo>
                  <a:pt x="976313" y="154781"/>
                </a:lnTo>
                <a:lnTo>
                  <a:pt x="985838" y="185738"/>
                </a:lnTo>
                <a:lnTo>
                  <a:pt x="988219" y="214313"/>
                </a:lnTo>
                <a:lnTo>
                  <a:pt x="983456" y="240506"/>
                </a:lnTo>
                <a:lnTo>
                  <a:pt x="971550" y="264319"/>
                </a:lnTo>
                <a:lnTo>
                  <a:pt x="907256" y="366713"/>
                </a:lnTo>
                <a:lnTo>
                  <a:pt x="854869" y="438150"/>
                </a:lnTo>
                <a:lnTo>
                  <a:pt x="776288" y="531019"/>
                </a:lnTo>
                <a:lnTo>
                  <a:pt x="702469" y="611981"/>
                </a:lnTo>
                <a:lnTo>
                  <a:pt x="592931" y="714375"/>
                </a:lnTo>
                <a:lnTo>
                  <a:pt x="464344" y="831056"/>
                </a:lnTo>
                <a:lnTo>
                  <a:pt x="211931" y="1035844"/>
                </a:lnTo>
                <a:lnTo>
                  <a:pt x="35719" y="1169194"/>
                </a:lnTo>
                <a:lnTo>
                  <a:pt x="23813" y="1181100"/>
                </a:lnTo>
                <a:lnTo>
                  <a:pt x="16669" y="1193006"/>
                </a:lnTo>
                <a:lnTo>
                  <a:pt x="9525" y="1209675"/>
                </a:lnTo>
                <a:lnTo>
                  <a:pt x="2381" y="1226344"/>
                </a:lnTo>
                <a:lnTo>
                  <a:pt x="2381" y="1238250"/>
                </a:lnTo>
                <a:lnTo>
                  <a:pt x="0" y="1252538"/>
                </a:lnTo>
                <a:lnTo>
                  <a:pt x="2381" y="1257300"/>
                </a:lnTo>
                <a:lnTo>
                  <a:pt x="16669" y="1266825"/>
                </a:lnTo>
                <a:lnTo>
                  <a:pt x="30956" y="1266825"/>
                </a:lnTo>
                <a:lnTo>
                  <a:pt x="54769" y="1262063"/>
                </a:lnTo>
                <a:lnTo>
                  <a:pt x="78581" y="1250156"/>
                </a:lnTo>
                <a:lnTo>
                  <a:pt x="250031" y="1157288"/>
                </a:lnTo>
                <a:lnTo>
                  <a:pt x="264319" y="1147763"/>
                </a:lnTo>
                <a:lnTo>
                  <a:pt x="583406" y="959644"/>
                </a:lnTo>
                <a:lnTo>
                  <a:pt x="807244" y="812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41807CD7-7936-41F3-8E41-DF305FBE5D84}"/>
              </a:ext>
            </a:extLst>
          </p:cNvPr>
          <p:cNvSpPr/>
          <p:nvPr/>
        </p:nvSpPr>
        <p:spPr>
          <a:xfrm>
            <a:off x="7067550" y="4310064"/>
            <a:ext cx="1092200" cy="1247775"/>
          </a:xfrm>
          <a:custGeom>
            <a:avLst/>
            <a:gdLst>
              <a:gd name="connsiteX0" fmla="*/ 326231 w 1092994"/>
              <a:gd name="connsiteY0" fmla="*/ 438150 h 1247775"/>
              <a:gd name="connsiteX1" fmla="*/ 154781 w 1092994"/>
              <a:gd name="connsiteY1" fmla="*/ 228600 h 1247775"/>
              <a:gd name="connsiteX2" fmla="*/ 100013 w 1092994"/>
              <a:gd name="connsiteY2" fmla="*/ 166687 h 1247775"/>
              <a:gd name="connsiteX3" fmla="*/ 47625 w 1092994"/>
              <a:gd name="connsiteY3" fmla="*/ 104775 h 1247775"/>
              <a:gd name="connsiteX4" fmla="*/ 21431 w 1092994"/>
              <a:gd name="connsiteY4" fmla="*/ 73818 h 1247775"/>
              <a:gd name="connsiteX5" fmla="*/ 7144 w 1092994"/>
              <a:gd name="connsiteY5" fmla="*/ 42862 h 1247775"/>
              <a:gd name="connsiteX6" fmla="*/ 0 w 1092994"/>
              <a:gd name="connsiteY6" fmla="*/ 14287 h 1247775"/>
              <a:gd name="connsiteX7" fmla="*/ 4763 w 1092994"/>
              <a:gd name="connsiteY7" fmla="*/ 2381 h 1247775"/>
              <a:gd name="connsiteX8" fmla="*/ 26194 w 1092994"/>
              <a:gd name="connsiteY8" fmla="*/ 0 h 1247775"/>
              <a:gd name="connsiteX9" fmla="*/ 54769 w 1092994"/>
              <a:gd name="connsiteY9" fmla="*/ 7143 h 1247775"/>
              <a:gd name="connsiteX10" fmla="*/ 88106 w 1092994"/>
              <a:gd name="connsiteY10" fmla="*/ 23812 h 1247775"/>
              <a:gd name="connsiteX11" fmla="*/ 142875 w 1092994"/>
              <a:gd name="connsiteY11" fmla="*/ 64293 h 1247775"/>
              <a:gd name="connsiteX12" fmla="*/ 431006 w 1092994"/>
              <a:gd name="connsiteY12" fmla="*/ 278606 h 1247775"/>
              <a:gd name="connsiteX13" fmla="*/ 666750 w 1092994"/>
              <a:gd name="connsiteY13" fmla="*/ 459581 h 1247775"/>
              <a:gd name="connsiteX14" fmla="*/ 819150 w 1092994"/>
              <a:gd name="connsiteY14" fmla="*/ 573881 h 1247775"/>
              <a:gd name="connsiteX15" fmla="*/ 866775 w 1092994"/>
              <a:gd name="connsiteY15" fmla="*/ 609600 h 1247775"/>
              <a:gd name="connsiteX16" fmla="*/ 883444 w 1092994"/>
              <a:gd name="connsiteY16" fmla="*/ 621506 h 1247775"/>
              <a:gd name="connsiteX17" fmla="*/ 897731 w 1092994"/>
              <a:gd name="connsiteY17" fmla="*/ 645318 h 1247775"/>
              <a:gd name="connsiteX18" fmla="*/ 976313 w 1092994"/>
              <a:gd name="connsiteY18" fmla="*/ 764381 h 1247775"/>
              <a:gd name="connsiteX19" fmla="*/ 1004888 w 1092994"/>
              <a:gd name="connsiteY19" fmla="*/ 812006 h 1247775"/>
              <a:gd name="connsiteX20" fmla="*/ 1038225 w 1092994"/>
              <a:gd name="connsiteY20" fmla="*/ 888206 h 1247775"/>
              <a:gd name="connsiteX21" fmla="*/ 1066800 w 1092994"/>
              <a:gd name="connsiteY21" fmla="*/ 954881 h 1247775"/>
              <a:gd name="connsiteX22" fmla="*/ 1081088 w 1092994"/>
              <a:gd name="connsiteY22" fmla="*/ 997743 h 1247775"/>
              <a:gd name="connsiteX23" fmla="*/ 1085850 w 1092994"/>
              <a:gd name="connsiteY23" fmla="*/ 1026318 h 1247775"/>
              <a:gd name="connsiteX24" fmla="*/ 1090613 w 1092994"/>
              <a:gd name="connsiteY24" fmla="*/ 1064418 h 1247775"/>
              <a:gd name="connsiteX25" fmla="*/ 1092994 w 1092994"/>
              <a:gd name="connsiteY25" fmla="*/ 1100137 h 1247775"/>
              <a:gd name="connsiteX26" fmla="*/ 1090613 w 1092994"/>
              <a:gd name="connsiteY26" fmla="*/ 1140618 h 1247775"/>
              <a:gd name="connsiteX27" fmla="*/ 1078706 w 1092994"/>
              <a:gd name="connsiteY27" fmla="*/ 1176337 h 1247775"/>
              <a:gd name="connsiteX28" fmla="*/ 1064419 w 1092994"/>
              <a:gd name="connsiteY28" fmla="*/ 1204912 h 1247775"/>
              <a:gd name="connsiteX29" fmla="*/ 1047750 w 1092994"/>
              <a:gd name="connsiteY29" fmla="*/ 1226343 h 1247775"/>
              <a:gd name="connsiteX30" fmla="*/ 1023938 w 1092994"/>
              <a:gd name="connsiteY30" fmla="*/ 1243012 h 1247775"/>
              <a:gd name="connsiteX31" fmla="*/ 1002506 w 1092994"/>
              <a:gd name="connsiteY31" fmla="*/ 1247775 h 1247775"/>
              <a:gd name="connsiteX32" fmla="*/ 962025 w 1092994"/>
              <a:gd name="connsiteY32" fmla="*/ 1247775 h 1247775"/>
              <a:gd name="connsiteX33" fmla="*/ 933450 w 1092994"/>
              <a:gd name="connsiteY33" fmla="*/ 1235868 h 1247775"/>
              <a:gd name="connsiteX34" fmla="*/ 878681 w 1092994"/>
              <a:gd name="connsiteY34" fmla="*/ 1197768 h 1247775"/>
              <a:gd name="connsiteX35" fmla="*/ 854869 w 1092994"/>
              <a:gd name="connsiteY35" fmla="*/ 1169193 h 1247775"/>
              <a:gd name="connsiteX36" fmla="*/ 571500 w 1092994"/>
              <a:gd name="connsiteY36" fmla="*/ 764381 h 1247775"/>
              <a:gd name="connsiteX37" fmla="*/ 447675 w 1092994"/>
              <a:gd name="connsiteY37" fmla="*/ 602456 h 1247775"/>
              <a:gd name="connsiteX38" fmla="*/ 326231 w 1092994"/>
              <a:gd name="connsiteY38" fmla="*/ 43815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92994" h="1247775">
                <a:moveTo>
                  <a:pt x="326231" y="438150"/>
                </a:moveTo>
                <a:lnTo>
                  <a:pt x="154781" y="228600"/>
                </a:lnTo>
                <a:lnTo>
                  <a:pt x="100013" y="166687"/>
                </a:lnTo>
                <a:lnTo>
                  <a:pt x="47625" y="104775"/>
                </a:lnTo>
                <a:lnTo>
                  <a:pt x="21431" y="73818"/>
                </a:lnTo>
                <a:lnTo>
                  <a:pt x="7144" y="42862"/>
                </a:lnTo>
                <a:lnTo>
                  <a:pt x="0" y="14287"/>
                </a:lnTo>
                <a:lnTo>
                  <a:pt x="4763" y="2381"/>
                </a:lnTo>
                <a:lnTo>
                  <a:pt x="26194" y="0"/>
                </a:lnTo>
                <a:lnTo>
                  <a:pt x="54769" y="7143"/>
                </a:lnTo>
                <a:lnTo>
                  <a:pt x="88106" y="23812"/>
                </a:lnTo>
                <a:lnTo>
                  <a:pt x="142875" y="64293"/>
                </a:lnTo>
                <a:lnTo>
                  <a:pt x="431006" y="278606"/>
                </a:lnTo>
                <a:lnTo>
                  <a:pt x="666750" y="459581"/>
                </a:lnTo>
                <a:lnTo>
                  <a:pt x="819150" y="573881"/>
                </a:lnTo>
                <a:lnTo>
                  <a:pt x="866775" y="609600"/>
                </a:lnTo>
                <a:lnTo>
                  <a:pt x="883444" y="621506"/>
                </a:lnTo>
                <a:lnTo>
                  <a:pt x="897731" y="645318"/>
                </a:lnTo>
                <a:lnTo>
                  <a:pt x="976313" y="764381"/>
                </a:lnTo>
                <a:lnTo>
                  <a:pt x="1004888" y="812006"/>
                </a:lnTo>
                <a:lnTo>
                  <a:pt x="1038225" y="888206"/>
                </a:lnTo>
                <a:lnTo>
                  <a:pt x="1066800" y="954881"/>
                </a:lnTo>
                <a:lnTo>
                  <a:pt x="1081088" y="997743"/>
                </a:lnTo>
                <a:lnTo>
                  <a:pt x="1085850" y="1026318"/>
                </a:lnTo>
                <a:lnTo>
                  <a:pt x="1090613" y="1064418"/>
                </a:lnTo>
                <a:lnTo>
                  <a:pt x="1092994" y="1100137"/>
                </a:lnTo>
                <a:lnTo>
                  <a:pt x="1090613" y="1140618"/>
                </a:lnTo>
                <a:lnTo>
                  <a:pt x="1078706" y="1176337"/>
                </a:lnTo>
                <a:lnTo>
                  <a:pt x="1064419" y="1204912"/>
                </a:lnTo>
                <a:lnTo>
                  <a:pt x="1047750" y="1226343"/>
                </a:lnTo>
                <a:lnTo>
                  <a:pt x="1023938" y="1243012"/>
                </a:lnTo>
                <a:lnTo>
                  <a:pt x="1002506" y="1247775"/>
                </a:lnTo>
                <a:lnTo>
                  <a:pt x="962025" y="1247775"/>
                </a:lnTo>
                <a:lnTo>
                  <a:pt x="933450" y="1235868"/>
                </a:lnTo>
                <a:lnTo>
                  <a:pt x="878681" y="1197768"/>
                </a:lnTo>
                <a:lnTo>
                  <a:pt x="854869" y="1169193"/>
                </a:lnTo>
                <a:lnTo>
                  <a:pt x="571500" y="764381"/>
                </a:lnTo>
                <a:lnTo>
                  <a:pt x="447675" y="602456"/>
                </a:lnTo>
                <a:lnTo>
                  <a:pt x="326231" y="438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B48BB9A-918F-440F-9D52-0D018E8521C3}"/>
              </a:ext>
            </a:extLst>
          </p:cNvPr>
          <p:cNvSpPr/>
          <p:nvPr/>
        </p:nvSpPr>
        <p:spPr>
          <a:xfrm rot="18900000">
            <a:off x="5026026" y="2538413"/>
            <a:ext cx="523875" cy="819150"/>
          </a:xfrm>
          <a:custGeom>
            <a:avLst/>
            <a:gdLst>
              <a:gd name="connsiteX0" fmla="*/ 435769 w 523875"/>
              <a:gd name="connsiteY0" fmla="*/ 491099 h 819711"/>
              <a:gd name="connsiteX1" fmla="*/ 371475 w 523875"/>
              <a:gd name="connsiteY1" fmla="*/ 293455 h 819711"/>
              <a:gd name="connsiteX2" fmla="*/ 316707 w 523875"/>
              <a:gd name="connsiteY2" fmla="*/ 148199 h 819711"/>
              <a:gd name="connsiteX3" fmla="*/ 264319 w 523875"/>
              <a:gd name="connsiteY3" fmla="*/ 12468 h 819711"/>
              <a:gd name="connsiteX4" fmla="*/ 250032 w 523875"/>
              <a:gd name="connsiteY4" fmla="*/ 561 h 819711"/>
              <a:gd name="connsiteX5" fmla="*/ 4763 w 523875"/>
              <a:gd name="connsiteY5" fmla="*/ 69618 h 819711"/>
              <a:gd name="connsiteX6" fmla="*/ 0 w 523875"/>
              <a:gd name="connsiteY6" fmla="*/ 86286 h 819711"/>
              <a:gd name="connsiteX7" fmla="*/ 0 w 523875"/>
              <a:gd name="connsiteY7" fmla="*/ 91049 h 819711"/>
              <a:gd name="connsiteX8" fmla="*/ 0 w 523875"/>
              <a:gd name="connsiteY8" fmla="*/ 107718 h 819711"/>
              <a:gd name="connsiteX9" fmla="*/ 9525 w 523875"/>
              <a:gd name="connsiteY9" fmla="*/ 133911 h 819711"/>
              <a:gd name="connsiteX10" fmla="*/ 23813 w 523875"/>
              <a:gd name="connsiteY10" fmla="*/ 162486 h 819711"/>
              <a:gd name="connsiteX11" fmla="*/ 52388 w 523875"/>
              <a:gd name="connsiteY11" fmla="*/ 195824 h 819711"/>
              <a:gd name="connsiteX12" fmla="*/ 80963 w 523875"/>
              <a:gd name="connsiteY12" fmla="*/ 226780 h 819711"/>
              <a:gd name="connsiteX13" fmla="*/ 102394 w 523875"/>
              <a:gd name="connsiteY13" fmla="*/ 243449 h 819711"/>
              <a:gd name="connsiteX14" fmla="*/ 119063 w 523875"/>
              <a:gd name="connsiteY14" fmla="*/ 257736 h 819711"/>
              <a:gd name="connsiteX15" fmla="*/ 130969 w 523875"/>
              <a:gd name="connsiteY15" fmla="*/ 272024 h 819711"/>
              <a:gd name="connsiteX16" fmla="*/ 150019 w 523875"/>
              <a:gd name="connsiteY16" fmla="*/ 300599 h 819711"/>
              <a:gd name="connsiteX17" fmla="*/ 221457 w 523875"/>
              <a:gd name="connsiteY17" fmla="*/ 422043 h 819711"/>
              <a:gd name="connsiteX18" fmla="*/ 254794 w 523875"/>
              <a:gd name="connsiteY18" fmla="*/ 491099 h 819711"/>
              <a:gd name="connsiteX19" fmla="*/ 323850 w 523875"/>
              <a:gd name="connsiteY19" fmla="*/ 636355 h 819711"/>
              <a:gd name="connsiteX20" fmla="*/ 342900 w 523875"/>
              <a:gd name="connsiteY20" fmla="*/ 688743 h 819711"/>
              <a:gd name="connsiteX21" fmla="*/ 378619 w 523875"/>
              <a:gd name="connsiteY21" fmla="*/ 783993 h 819711"/>
              <a:gd name="connsiteX22" fmla="*/ 388144 w 523875"/>
              <a:gd name="connsiteY22" fmla="*/ 805424 h 819711"/>
              <a:gd name="connsiteX23" fmla="*/ 404813 w 523875"/>
              <a:gd name="connsiteY23" fmla="*/ 814949 h 819711"/>
              <a:gd name="connsiteX24" fmla="*/ 440532 w 523875"/>
              <a:gd name="connsiteY24" fmla="*/ 819711 h 819711"/>
              <a:gd name="connsiteX25" fmla="*/ 502444 w 523875"/>
              <a:gd name="connsiteY25" fmla="*/ 819711 h 819711"/>
              <a:gd name="connsiteX26" fmla="*/ 516732 w 523875"/>
              <a:gd name="connsiteY26" fmla="*/ 812568 h 819711"/>
              <a:gd name="connsiteX27" fmla="*/ 523875 w 523875"/>
              <a:gd name="connsiteY27" fmla="*/ 795899 h 819711"/>
              <a:gd name="connsiteX28" fmla="*/ 523875 w 523875"/>
              <a:gd name="connsiteY28" fmla="*/ 779230 h 819711"/>
              <a:gd name="connsiteX29" fmla="*/ 500063 w 523875"/>
              <a:gd name="connsiteY29" fmla="*/ 714936 h 819711"/>
              <a:gd name="connsiteX30" fmla="*/ 435769 w 523875"/>
              <a:gd name="connsiteY30" fmla="*/ 491099 h 81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3875" h="819711">
                <a:moveTo>
                  <a:pt x="435769" y="491099"/>
                </a:moveTo>
                <a:lnTo>
                  <a:pt x="371475" y="293455"/>
                </a:lnTo>
                <a:lnTo>
                  <a:pt x="316707" y="148199"/>
                </a:lnTo>
                <a:lnTo>
                  <a:pt x="264319" y="12468"/>
                </a:lnTo>
                <a:cubicBezTo>
                  <a:pt x="251852" y="0"/>
                  <a:pt x="258026" y="561"/>
                  <a:pt x="250032" y="561"/>
                </a:cubicBezTo>
                <a:lnTo>
                  <a:pt x="4763" y="69618"/>
                </a:lnTo>
                <a:lnTo>
                  <a:pt x="0" y="86286"/>
                </a:lnTo>
                <a:lnTo>
                  <a:pt x="0" y="91049"/>
                </a:lnTo>
                <a:lnTo>
                  <a:pt x="0" y="107718"/>
                </a:lnTo>
                <a:lnTo>
                  <a:pt x="9525" y="133911"/>
                </a:lnTo>
                <a:lnTo>
                  <a:pt x="23813" y="162486"/>
                </a:lnTo>
                <a:lnTo>
                  <a:pt x="52388" y="195824"/>
                </a:lnTo>
                <a:lnTo>
                  <a:pt x="80963" y="226780"/>
                </a:lnTo>
                <a:lnTo>
                  <a:pt x="102394" y="243449"/>
                </a:lnTo>
                <a:lnTo>
                  <a:pt x="119063" y="257736"/>
                </a:lnTo>
                <a:lnTo>
                  <a:pt x="130969" y="272024"/>
                </a:lnTo>
                <a:lnTo>
                  <a:pt x="150019" y="300599"/>
                </a:lnTo>
                <a:lnTo>
                  <a:pt x="221457" y="422043"/>
                </a:lnTo>
                <a:lnTo>
                  <a:pt x="254794" y="491099"/>
                </a:lnTo>
                <a:lnTo>
                  <a:pt x="323850" y="636355"/>
                </a:lnTo>
                <a:lnTo>
                  <a:pt x="342900" y="688743"/>
                </a:lnTo>
                <a:lnTo>
                  <a:pt x="378619" y="783993"/>
                </a:lnTo>
                <a:lnTo>
                  <a:pt x="388144" y="805424"/>
                </a:lnTo>
                <a:lnTo>
                  <a:pt x="404813" y="814949"/>
                </a:lnTo>
                <a:lnTo>
                  <a:pt x="440532" y="819711"/>
                </a:lnTo>
                <a:lnTo>
                  <a:pt x="502444" y="819711"/>
                </a:lnTo>
                <a:lnTo>
                  <a:pt x="516732" y="812568"/>
                </a:lnTo>
                <a:lnTo>
                  <a:pt x="523875" y="795899"/>
                </a:lnTo>
                <a:lnTo>
                  <a:pt x="523875" y="779230"/>
                </a:lnTo>
                <a:lnTo>
                  <a:pt x="500063" y="714936"/>
                </a:lnTo>
                <a:lnTo>
                  <a:pt x="435769" y="49109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AD17C91-CF00-4C00-B130-2FE5002F78B8}"/>
              </a:ext>
            </a:extLst>
          </p:cNvPr>
          <p:cNvSpPr/>
          <p:nvPr/>
        </p:nvSpPr>
        <p:spPr>
          <a:xfrm rot="18900000">
            <a:off x="4227514" y="2714626"/>
            <a:ext cx="3197225" cy="633413"/>
          </a:xfrm>
          <a:custGeom>
            <a:avLst/>
            <a:gdLst>
              <a:gd name="connsiteX0" fmla="*/ 2163536 w 3197678"/>
              <a:gd name="connsiteY0" fmla="*/ 274864 h 634093"/>
              <a:gd name="connsiteX1" fmla="*/ 2419350 w 3197678"/>
              <a:gd name="connsiteY1" fmla="*/ 280307 h 634093"/>
              <a:gd name="connsiteX2" fmla="*/ 2653393 w 3197678"/>
              <a:gd name="connsiteY2" fmla="*/ 274864 h 634093"/>
              <a:gd name="connsiteX3" fmla="*/ 2881993 w 3197678"/>
              <a:gd name="connsiteY3" fmla="*/ 266700 h 634093"/>
              <a:gd name="connsiteX4" fmla="*/ 2922814 w 3197678"/>
              <a:gd name="connsiteY4" fmla="*/ 261257 h 634093"/>
              <a:gd name="connsiteX5" fmla="*/ 2955471 w 3197678"/>
              <a:gd name="connsiteY5" fmla="*/ 247650 h 634093"/>
              <a:gd name="connsiteX6" fmla="*/ 2977243 w 3197678"/>
              <a:gd name="connsiteY6" fmla="*/ 225879 h 634093"/>
              <a:gd name="connsiteX7" fmla="*/ 2999014 w 3197678"/>
              <a:gd name="connsiteY7" fmla="*/ 187779 h 634093"/>
              <a:gd name="connsiteX8" fmla="*/ 3015343 w 3197678"/>
              <a:gd name="connsiteY8" fmla="*/ 141514 h 634093"/>
              <a:gd name="connsiteX9" fmla="*/ 3028950 w 3197678"/>
              <a:gd name="connsiteY9" fmla="*/ 81643 h 634093"/>
              <a:gd name="connsiteX10" fmla="*/ 3034393 w 3197678"/>
              <a:gd name="connsiteY10" fmla="*/ 43543 h 634093"/>
              <a:gd name="connsiteX11" fmla="*/ 3039836 w 3197678"/>
              <a:gd name="connsiteY11" fmla="*/ 24493 h 634093"/>
              <a:gd name="connsiteX12" fmla="*/ 3053443 w 3197678"/>
              <a:gd name="connsiteY12" fmla="*/ 5443 h 634093"/>
              <a:gd name="connsiteX13" fmla="*/ 3069771 w 3197678"/>
              <a:gd name="connsiteY13" fmla="*/ 0 h 634093"/>
              <a:gd name="connsiteX14" fmla="*/ 3086100 w 3197678"/>
              <a:gd name="connsiteY14" fmla="*/ 10886 h 634093"/>
              <a:gd name="connsiteX15" fmla="*/ 3099707 w 3197678"/>
              <a:gd name="connsiteY15" fmla="*/ 32657 h 634093"/>
              <a:gd name="connsiteX16" fmla="*/ 3116036 w 3197678"/>
              <a:gd name="connsiteY16" fmla="*/ 68036 h 634093"/>
              <a:gd name="connsiteX17" fmla="*/ 3126921 w 3197678"/>
              <a:gd name="connsiteY17" fmla="*/ 108857 h 634093"/>
              <a:gd name="connsiteX18" fmla="*/ 3154136 w 3197678"/>
              <a:gd name="connsiteY18" fmla="*/ 201386 h 634093"/>
              <a:gd name="connsiteX19" fmla="*/ 3170464 w 3197678"/>
              <a:gd name="connsiteY19" fmla="*/ 277586 h 634093"/>
              <a:gd name="connsiteX20" fmla="*/ 3189514 w 3197678"/>
              <a:gd name="connsiteY20" fmla="*/ 361950 h 634093"/>
              <a:gd name="connsiteX21" fmla="*/ 3192236 w 3197678"/>
              <a:gd name="connsiteY21" fmla="*/ 410936 h 634093"/>
              <a:gd name="connsiteX22" fmla="*/ 3197678 w 3197678"/>
              <a:gd name="connsiteY22" fmla="*/ 462643 h 634093"/>
              <a:gd name="connsiteX23" fmla="*/ 3192236 w 3197678"/>
              <a:gd name="connsiteY23" fmla="*/ 511629 h 634093"/>
              <a:gd name="connsiteX24" fmla="*/ 3186793 w 3197678"/>
              <a:gd name="connsiteY24" fmla="*/ 557893 h 634093"/>
              <a:gd name="connsiteX25" fmla="*/ 3173186 w 3197678"/>
              <a:gd name="connsiteY25" fmla="*/ 593271 h 634093"/>
              <a:gd name="connsiteX26" fmla="*/ 3145971 w 3197678"/>
              <a:gd name="connsiteY26" fmla="*/ 623207 h 634093"/>
              <a:gd name="connsiteX27" fmla="*/ 3121478 w 3197678"/>
              <a:gd name="connsiteY27" fmla="*/ 631371 h 634093"/>
              <a:gd name="connsiteX28" fmla="*/ 3094264 w 3197678"/>
              <a:gd name="connsiteY28" fmla="*/ 634093 h 634093"/>
              <a:gd name="connsiteX29" fmla="*/ 3061607 w 3197678"/>
              <a:gd name="connsiteY29" fmla="*/ 623207 h 634093"/>
              <a:gd name="connsiteX30" fmla="*/ 2979964 w 3197678"/>
              <a:gd name="connsiteY30" fmla="*/ 601436 h 634093"/>
              <a:gd name="connsiteX31" fmla="*/ 2939143 w 3197678"/>
              <a:gd name="connsiteY31" fmla="*/ 595993 h 634093"/>
              <a:gd name="connsiteX32" fmla="*/ 2800350 w 3197678"/>
              <a:gd name="connsiteY32" fmla="*/ 585107 h 634093"/>
              <a:gd name="connsiteX33" fmla="*/ 1747157 w 3197678"/>
              <a:gd name="connsiteY33" fmla="*/ 495300 h 634093"/>
              <a:gd name="connsiteX34" fmla="*/ 1518557 w 3197678"/>
              <a:gd name="connsiteY34" fmla="*/ 473529 h 634093"/>
              <a:gd name="connsiteX35" fmla="*/ 1061357 w 3197678"/>
              <a:gd name="connsiteY35" fmla="*/ 427264 h 634093"/>
              <a:gd name="connsiteX36" fmla="*/ 446314 w 3197678"/>
              <a:gd name="connsiteY36" fmla="*/ 356507 h 634093"/>
              <a:gd name="connsiteX37" fmla="*/ 386443 w 3197678"/>
              <a:gd name="connsiteY37" fmla="*/ 348343 h 634093"/>
              <a:gd name="connsiteX38" fmla="*/ 46264 w 3197678"/>
              <a:gd name="connsiteY38" fmla="*/ 557893 h 634093"/>
              <a:gd name="connsiteX39" fmla="*/ 32657 w 3197678"/>
              <a:gd name="connsiteY39" fmla="*/ 536121 h 634093"/>
              <a:gd name="connsiteX40" fmla="*/ 19050 w 3197678"/>
              <a:gd name="connsiteY40" fmla="*/ 492579 h 634093"/>
              <a:gd name="connsiteX41" fmla="*/ 10886 w 3197678"/>
              <a:gd name="connsiteY41" fmla="*/ 446314 h 634093"/>
              <a:gd name="connsiteX42" fmla="*/ 2721 w 3197678"/>
              <a:gd name="connsiteY42" fmla="*/ 389164 h 634093"/>
              <a:gd name="connsiteX43" fmla="*/ 0 w 3197678"/>
              <a:gd name="connsiteY43" fmla="*/ 318407 h 634093"/>
              <a:gd name="connsiteX44" fmla="*/ 5443 w 3197678"/>
              <a:gd name="connsiteY44" fmla="*/ 274864 h 634093"/>
              <a:gd name="connsiteX45" fmla="*/ 16328 w 3197678"/>
              <a:gd name="connsiteY45" fmla="*/ 223157 h 634093"/>
              <a:gd name="connsiteX46" fmla="*/ 38100 w 3197678"/>
              <a:gd name="connsiteY46" fmla="*/ 179614 h 634093"/>
              <a:gd name="connsiteX47" fmla="*/ 62593 w 3197678"/>
              <a:gd name="connsiteY47" fmla="*/ 141514 h 634093"/>
              <a:gd name="connsiteX48" fmla="*/ 78921 w 3197678"/>
              <a:gd name="connsiteY48" fmla="*/ 125186 h 634093"/>
              <a:gd name="connsiteX49" fmla="*/ 89807 w 3197678"/>
              <a:gd name="connsiteY49" fmla="*/ 125186 h 634093"/>
              <a:gd name="connsiteX50" fmla="*/ 127907 w 3197678"/>
              <a:gd name="connsiteY50" fmla="*/ 133350 h 634093"/>
              <a:gd name="connsiteX51" fmla="*/ 225878 w 3197678"/>
              <a:gd name="connsiteY51" fmla="*/ 144236 h 634093"/>
              <a:gd name="connsiteX52" fmla="*/ 612321 w 3197678"/>
              <a:gd name="connsiteY52" fmla="*/ 179614 h 634093"/>
              <a:gd name="connsiteX53" fmla="*/ 810986 w 3197678"/>
              <a:gd name="connsiteY53" fmla="*/ 195943 h 634093"/>
              <a:gd name="connsiteX54" fmla="*/ 1115786 w 3197678"/>
              <a:gd name="connsiteY54" fmla="*/ 214993 h 634093"/>
              <a:gd name="connsiteX55" fmla="*/ 1322614 w 3197678"/>
              <a:gd name="connsiteY55" fmla="*/ 225879 h 634093"/>
              <a:gd name="connsiteX56" fmla="*/ 1469571 w 3197678"/>
              <a:gd name="connsiteY56" fmla="*/ 239486 h 634093"/>
              <a:gd name="connsiteX57" fmla="*/ 1572986 w 3197678"/>
              <a:gd name="connsiteY57" fmla="*/ 250371 h 634093"/>
              <a:gd name="connsiteX58" fmla="*/ 1763486 w 3197678"/>
              <a:gd name="connsiteY58" fmla="*/ 258536 h 634093"/>
              <a:gd name="connsiteX59" fmla="*/ 1997528 w 3197678"/>
              <a:gd name="connsiteY59" fmla="*/ 269421 h 634093"/>
              <a:gd name="connsiteX60" fmla="*/ 2163536 w 3197678"/>
              <a:gd name="connsiteY60" fmla="*/ 274864 h 63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197678" h="634093">
                <a:moveTo>
                  <a:pt x="2163536" y="274864"/>
                </a:moveTo>
                <a:lnTo>
                  <a:pt x="2419350" y="280307"/>
                </a:lnTo>
                <a:lnTo>
                  <a:pt x="2653393" y="274864"/>
                </a:lnTo>
                <a:lnTo>
                  <a:pt x="2881993" y="266700"/>
                </a:lnTo>
                <a:lnTo>
                  <a:pt x="2922814" y="261257"/>
                </a:lnTo>
                <a:lnTo>
                  <a:pt x="2955471" y="247650"/>
                </a:lnTo>
                <a:lnTo>
                  <a:pt x="2977243" y="225879"/>
                </a:lnTo>
                <a:lnTo>
                  <a:pt x="2999014" y="187779"/>
                </a:lnTo>
                <a:lnTo>
                  <a:pt x="3015343" y="141514"/>
                </a:lnTo>
                <a:lnTo>
                  <a:pt x="3028950" y="81643"/>
                </a:lnTo>
                <a:lnTo>
                  <a:pt x="3034393" y="43543"/>
                </a:lnTo>
                <a:cubicBezTo>
                  <a:pt x="3040123" y="26354"/>
                  <a:pt x="3039836" y="32951"/>
                  <a:pt x="3039836" y="24493"/>
                </a:cubicBezTo>
                <a:lnTo>
                  <a:pt x="3053443" y="5443"/>
                </a:lnTo>
                <a:lnTo>
                  <a:pt x="3069771" y="0"/>
                </a:lnTo>
                <a:lnTo>
                  <a:pt x="3086100" y="10886"/>
                </a:lnTo>
                <a:lnTo>
                  <a:pt x="3099707" y="32657"/>
                </a:lnTo>
                <a:lnTo>
                  <a:pt x="3116036" y="68036"/>
                </a:lnTo>
                <a:lnTo>
                  <a:pt x="3126921" y="108857"/>
                </a:lnTo>
                <a:lnTo>
                  <a:pt x="3154136" y="201386"/>
                </a:lnTo>
                <a:lnTo>
                  <a:pt x="3170464" y="277586"/>
                </a:lnTo>
                <a:lnTo>
                  <a:pt x="3189514" y="361950"/>
                </a:lnTo>
                <a:lnTo>
                  <a:pt x="3192236" y="410936"/>
                </a:lnTo>
                <a:lnTo>
                  <a:pt x="3197678" y="462643"/>
                </a:lnTo>
                <a:lnTo>
                  <a:pt x="3192236" y="511629"/>
                </a:lnTo>
                <a:lnTo>
                  <a:pt x="3186793" y="557893"/>
                </a:lnTo>
                <a:lnTo>
                  <a:pt x="3173186" y="593271"/>
                </a:lnTo>
                <a:lnTo>
                  <a:pt x="3145971" y="623207"/>
                </a:lnTo>
                <a:lnTo>
                  <a:pt x="3121478" y="631371"/>
                </a:lnTo>
                <a:lnTo>
                  <a:pt x="3094264" y="634093"/>
                </a:lnTo>
                <a:lnTo>
                  <a:pt x="3061607" y="623207"/>
                </a:lnTo>
                <a:lnTo>
                  <a:pt x="2979964" y="601436"/>
                </a:lnTo>
                <a:lnTo>
                  <a:pt x="2939143" y="595993"/>
                </a:lnTo>
                <a:lnTo>
                  <a:pt x="2800350" y="585107"/>
                </a:lnTo>
                <a:lnTo>
                  <a:pt x="1747157" y="495300"/>
                </a:lnTo>
                <a:lnTo>
                  <a:pt x="1518557" y="473529"/>
                </a:lnTo>
                <a:lnTo>
                  <a:pt x="1061357" y="427264"/>
                </a:lnTo>
                <a:lnTo>
                  <a:pt x="446314" y="356507"/>
                </a:lnTo>
                <a:lnTo>
                  <a:pt x="386443" y="348343"/>
                </a:lnTo>
                <a:lnTo>
                  <a:pt x="46264" y="557893"/>
                </a:lnTo>
                <a:lnTo>
                  <a:pt x="32657" y="536121"/>
                </a:lnTo>
                <a:lnTo>
                  <a:pt x="19050" y="492579"/>
                </a:lnTo>
                <a:lnTo>
                  <a:pt x="10886" y="446314"/>
                </a:lnTo>
                <a:lnTo>
                  <a:pt x="2721" y="389164"/>
                </a:lnTo>
                <a:lnTo>
                  <a:pt x="0" y="318407"/>
                </a:lnTo>
                <a:lnTo>
                  <a:pt x="5443" y="274864"/>
                </a:lnTo>
                <a:lnTo>
                  <a:pt x="16328" y="223157"/>
                </a:lnTo>
                <a:lnTo>
                  <a:pt x="38100" y="179614"/>
                </a:lnTo>
                <a:lnTo>
                  <a:pt x="62593" y="141514"/>
                </a:lnTo>
                <a:lnTo>
                  <a:pt x="78921" y="125186"/>
                </a:lnTo>
                <a:lnTo>
                  <a:pt x="89807" y="125186"/>
                </a:lnTo>
                <a:lnTo>
                  <a:pt x="127907" y="133350"/>
                </a:lnTo>
                <a:lnTo>
                  <a:pt x="225878" y="144236"/>
                </a:lnTo>
                <a:lnTo>
                  <a:pt x="612321" y="179614"/>
                </a:lnTo>
                <a:lnTo>
                  <a:pt x="810986" y="195943"/>
                </a:lnTo>
                <a:lnTo>
                  <a:pt x="1115786" y="214993"/>
                </a:lnTo>
                <a:lnTo>
                  <a:pt x="1322614" y="225879"/>
                </a:lnTo>
                <a:lnTo>
                  <a:pt x="1469571" y="239486"/>
                </a:lnTo>
                <a:lnTo>
                  <a:pt x="1572986" y="250371"/>
                </a:lnTo>
                <a:lnTo>
                  <a:pt x="1763486" y="258536"/>
                </a:lnTo>
                <a:lnTo>
                  <a:pt x="1997528" y="269421"/>
                </a:lnTo>
                <a:lnTo>
                  <a:pt x="2163536" y="27486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243F3D65-EDBD-448F-9580-B039C11FE353}"/>
              </a:ext>
            </a:extLst>
          </p:cNvPr>
          <p:cNvSpPr/>
          <p:nvPr/>
        </p:nvSpPr>
        <p:spPr>
          <a:xfrm rot="18900000">
            <a:off x="4897439" y="3179764"/>
            <a:ext cx="2168525" cy="1362075"/>
          </a:xfrm>
          <a:custGeom>
            <a:avLst/>
            <a:gdLst>
              <a:gd name="connsiteX0" fmla="*/ 906236 w 2168978"/>
              <a:gd name="connsiteY0" fmla="*/ 428019 h 1361469"/>
              <a:gd name="connsiteX1" fmla="*/ 560614 w 2168978"/>
              <a:gd name="connsiteY1" fmla="*/ 185812 h 1361469"/>
              <a:gd name="connsiteX2" fmla="*/ 367393 w 2168978"/>
              <a:gd name="connsiteY2" fmla="*/ 36133 h 1361469"/>
              <a:gd name="connsiteX3" fmla="*/ 348343 w 2168978"/>
              <a:gd name="connsiteY3" fmla="*/ 17083 h 1361469"/>
              <a:gd name="connsiteX4" fmla="*/ 334736 w 2168978"/>
              <a:gd name="connsiteY4" fmla="*/ 755 h 1361469"/>
              <a:gd name="connsiteX5" fmla="*/ 0 w 2168978"/>
              <a:gd name="connsiteY5" fmla="*/ 204862 h 1361469"/>
              <a:gd name="connsiteX6" fmla="*/ 16328 w 2168978"/>
              <a:gd name="connsiteY6" fmla="*/ 229355 h 1361469"/>
              <a:gd name="connsiteX7" fmla="*/ 35378 w 2168978"/>
              <a:gd name="connsiteY7" fmla="*/ 242962 h 1361469"/>
              <a:gd name="connsiteX8" fmla="*/ 122464 w 2168978"/>
              <a:gd name="connsiteY8" fmla="*/ 283783 h 1361469"/>
              <a:gd name="connsiteX9" fmla="*/ 345621 w 2168978"/>
              <a:gd name="connsiteY9" fmla="*/ 384476 h 1361469"/>
              <a:gd name="connsiteX10" fmla="*/ 451757 w 2168978"/>
              <a:gd name="connsiteY10" fmla="*/ 433462 h 1361469"/>
              <a:gd name="connsiteX11" fmla="*/ 644978 w 2168978"/>
              <a:gd name="connsiteY11" fmla="*/ 525990 h 1361469"/>
              <a:gd name="connsiteX12" fmla="*/ 854528 w 2168978"/>
              <a:gd name="connsiteY12" fmla="*/ 656619 h 1361469"/>
              <a:gd name="connsiteX13" fmla="*/ 922564 w 2168978"/>
              <a:gd name="connsiteY13" fmla="*/ 702883 h 1361469"/>
              <a:gd name="connsiteX14" fmla="*/ 1104900 w 2168978"/>
              <a:gd name="connsiteY14" fmla="*/ 814462 h 1361469"/>
              <a:gd name="connsiteX15" fmla="*/ 1292678 w 2168978"/>
              <a:gd name="connsiteY15" fmla="*/ 926040 h 1361469"/>
              <a:gd name="connsiteX16" fmla="*/ 1559378 w 2168978"/>
              <a:gd name="connsiteY16" fmla="*/ 1078440 h 1361469"/>
              <a:gd name="connsiteX17" fmla="*/ 1853293 w 2168978"/>
              <a:gd name="connsiteY17" fmla="*/ 1239005 h 1361469"/>
              <a:gd name="connsiteX18" fmla="*/ 2032907 w 2168978"/>
              <a:gd name="connsiteY18" fmla="*/ 1328812 h 1361469"/>
              <a:gd name="connsiteX19" fmla="*/ 2079171 w 2168978"/>
              <a:gd name="connsiteY19" fmla="*/ 1353305 h 1361469"/>
              <a:gd name="connsiteX20" fmla="*/ 2117271 w 2168978"/>
              <a:gd name="connsiteY20" fmla="*/ 1361469 h 1361469"/>
              <a:gd name="connsiteX21" fmla="*/ 2133600 w 2168978"/>
              <a:gd name="connsiteY21" fmla="*/ 1358748 h 1361469"/>
              <a:gd name="connsiteX22" fmla="*/ 2149928 w 2168978"/>
              <a:gd name="connsiteY22" fmla="*/ 1336976 h 1361469"/>
              <a:gd name="connsiteX23" fmla="*/ 2166257 w 2168978"/>
              <a:gd name="connsiteY23" fmla="*/ 1285269 h 1361469"/>
              <a:gd name="connsiteX24" fmla="*/ 2168978 w 2168978"/>
              <a:gd name="connsiteY24" fmla="*/ 1249890 h 1361469"/>
              <a:gd name="connsiteX25" fmla="*/ 2155371 w 2168978"/>
              <a:gd name="connsiteY25" fmla="*/ 1217233 h 1361469"/>
              <a:gd name="connsiteX26" fmla="*/ 2065564 w 2168978"/>
              <a:gd name="connsiteY26" fmla="*/ 1168248 h 1361469"/>
              <a:gd name="connsiteX27" fmla="*/ 1651907 w 2168978"/>
              <a:gd name="connsiteY27" fmla="*/ 920598 h 1361469"/>
              <a:gd name="connsiteX28" fmla="*/ 1221921 w 2168978"/>
              <a:gd name="connsiteY28" fmla="*/ 648455 h 1361469"/>
              <a:gd name="connsiteX29" fmla="*/ 906236 w 2168978"/>
              <a:gd name="connsiteY29" fmla="*/ 428019 h 1361469"/>
              <a:gd name="connsiteX0" fmla="*/ 906236 w 2168978"/>
              <a:gd name="connsiteY0" fmla="*/ 428019 h 1361469"/>
              <a:gd name="connsiteX1" fmla="*/ 560614 w 2168978"/>
              <a:gd name="connsiteY1" fmla="*/ 185812 h 1361469"/>
              <a:gd name="connsiteX2" fmla="*/ 367393 w 2168978"/>
              <a:gd name="connsiteY2" fmla="*/ 36133 h 1361469"/>
              <a:gd name="connsiteX3" fmla="*/ 348343 w 2168978"/>
              <a:gd name="connsiteY3" fmla="*/ 17083 h 1361469"/>
              <a:gd name="connsiteX4" fmla="*/ 334736 w 2168978"/>
              <a:gd name="connsiteY4" fmla="*/ 755 h 1361469"/>
              <a:gd name="connsiteX5" fmla="*/ 0 w 2168978"/>
              <a:gd name="connsiteY5" fmla="*/ 204862 h 1361469"/>
              <a:gd name="connsiteX6" fmla="*/ 16328 w 2168978"/>
              <a:gd name="connsiteY6" fmla="*/ 229355 h 1361469"/>
              <a:gd name="connsiteX7" fmla="*/ 35378 w 2168978"/>
              <a:gd name="connsiteY7" fmla="*/ 242962 h 1361469"/>
              <a:gd name="connsiteX8" fmla="*/ 122464 w 2168978"/>
              <a:gd name="connsiteY8" fmla="*/ 283783 h 1361469"/>
              <a:gd name="connsiteX9" fmla="*/ 345621 w 2168978"/>
              <a:gd name="connsiteY9" fmla="*/ 384476 h 1361469"/>
              <a:gd name="connsiteX10" fmla="*/ 451757 w 2168978"/>
              <a:gd name="connsiteY10" fmla="*/ 433462 h 1361469"/>
              <a:gd name="connsiteX11" fmla="*/ 644978 w 2168978"/>
              <a:gd name="connsiteY11" fmla="*/ 525990 h 1361469"/>
              <a:gd name="connsiteX12" fmla="*/ 854528 w 2168978"/>
              <a:gd name="connsiteY12" fmla="*/ 656619 h 1361469"/>
              <a:gd name="connsiteX13" fmla="*/ 922564 w 2168978"/>
              <a:gd name="connsiteY13" fmla="*/ 702883 h 1361469"/>
              <a:gd name="connsiteX14" fmla="*/ 1104900 w 2168978"/>
              <a:gd name="connsiteY14" fmla="*/ 814462 h 1361469"/>
              <a:gd name="connsiteX15" fmla="*/ 1126671 w 2168978"/>
              <a:gd name="connsiteY15" fmla="*/ 830790 h 1361469"/>
              <a:gd name="connsiteX16" fmla="*/ 1292678 w 2168978"/>
              <a:gd name="connsiteY16" fmla="*/ 926040 h 1361469"/>
              <a:gd name="connsiteX17" fmla="*/ 1559378 w 2168978"/>
              <a:gd name="connsiteY17" fmla="*/ 1078440 h 1361469"/>
              <a:gd name="connsiteX18" fmla="*/ 1853293 w 2168978"/>
              <a:gd name="connsiteY18" fmla="*/ 1239005 h 1361469"/>
              <a:gd name="connsiteX19" fmla="*/ 2032907 w 2168978"/>
              <a:gd name="connsiteY19" fmla="*/ 1328812 h 1361469"/>
              <a:gd name="connsiteX20" fmla="*/ 2079171 w 2168978"/>
              <a:gd name="connsiteY20" fmla="*/ 1353305 h 1361469"/>
              <a:gd name="connsiteX21" fmla="*/ 2117271 w 2168978"/>
              <a:gd name="connsiteY21" fmla="*/ 1361469 h 1361469"/>
              <a:gd name="connsiteX22" fmla="*/ 2133600 w 2168978"/>
              <a:gd name="connsiteY22" fmla="*/ 1358748 h 1361469"/>
              <a:gd name="connsiteX23" fmla="*/ 2149928 w 2168978"/>
              <a:gd name="connsiteY23" fmla="*/ 1336976 h 1361469"/>
              <a:gd name="connsiteX24" fmla="*/ 2166257 w 2168978"/>
              <a:gd name="connsiteY24" fmla="*/ 1285269 h 1361469"/>
              <a:gd name="connsiteX25" fmla="*/ 2168978 w 2168978"/>
              <a:gd name="connsiteY25" fmla="*/ 1249890 h 1361469"/>
              <a:gd name="connsiteX26" fmla="*/ 2155371 w 2168978"/>
              <a:gd name="connsiteY26" fmla="*/ 1217233 h 1361469"/>
              <a:gd name="connsiteX27" fmla="*/ 2065564 w 2168978"/>
              <a:gd name="connsiteY27" fmla="*/ 1168248 h 1361469"/>
              <a:gd name="connsiteX28" fmla="*/ 1651907 w 2168978"/>
              <a:gd name="connsiteY28" fmla="*/ 920598 h 1361469"/>
              <a:gd name="connsiteX29" fmla="*/ 1221921 w 2168978"/>
              <a:gd name="connsiteY29" fmla="*/ 648455 h 1361469"/>
              <a:gd name="connsiteX30" fmla="*/ 906236 w 2168978"/>
              <a:gd name="connsiteY30" fmla="*/ 428019 h 1361469"/>
              <a:gd name="connsiteX0" fmla="*/ 906236 w 2168978"/>
              <a:gd name="connsiteY0" fmla="*/ 428019 h 1361469"/>
              <a:gd name="connsiteX1" fmla="*/ 560614 w 2168978"/>
              <a:gd name="connsiteY1" fmla="*/ 185812 h 1361469"/>
              <a:gd name="connsiteX2" fmla="*/ 367393 w 2168978"/>
              <a:gd name="connsiteY2" fmla="*/ 36133 h 1361469"/>
              <a:gd name="connsiteX3" fmla="*/ 348343 w 2168978"/>
              <a:gd name="connsiteY3" fmla="*/ 17083 h 1361469"/>
              <a:gd name="connsiteX4" fmla="*/ 334736 w 2168978"/>
              <a:gd name="connsiteY4" fmla="*/ 755 h 1361469"/>
              <a:gd name="connsiteX5" fmla="*/ 0 w 2168978"/>
              <a:gd name="connsiteY5" fmla="*/ 204862 h 1361469"/>
              <a:gd name="connsiteX6" fmla="*/ 16328 w 2168978"/>
              <a:gd name="connsiteY6" fmla="*/ 229355 h 1361469"/>
              <a:gd name="connsiteX7" fmla="*/ 35378 w 2168978"/>
              <a:gd name="connsiteY7" fmla="*/ 242962 h 1361469"/>
              <a:gd name="connsiteX8" fmla="*/ 122464 w 2168978"/>
              <a:gd name="connsiteY8" fmla="*/ 283783 h 1361469"/>
              <a:gd name="connsiteX9" fmla="*/ 345621 w 2168978"/>
              <a:gd name="connsiteY9" fmla="*/ 384476 h 1361469"/>
              <a:gd name="connsiteX10" fmla="*/ 451757 w 2168978"/>
              <a:gd name="connsiteY10" fmla="*/ 433462 h 1361469"/>
              <a:gd name="connsiteX11" fmla="*/ 644978 w 2168978"/>
              <a:gd name="connsiteY11" fmla="*/ 525990 h 1361469"/>
              <a:gd name="connsiteX12" fmla="*/ 854528 w 2168978"/>
              <a:gd name="connsiteY12" fmla="*/ 656619 h 1361469"/>
              <a:gd name="connsiteX13" fmla="*/ 922564 w 2168978"/>
              <a:gd name="connsiteY13" fmla="*/ 702883 h 1361469"/>
              <a:gd name="connsiteX14" fmla="*/ 1126671 w 2168978"/>
              <a:gd name="connsiteY14" fmla="*/ 830790 h 1361469"/>
              <a:gd name="connsiteX15" fmla="*/ 1292678 w 2168978"/>
              <a:gd name="connsiteY15" fmla="*/ 926040 h 1361469"/>
              <a:gd name="connsiteX16" fmla="*/ 1559378 w 2168978"/>
              <a:gd name="connsiteY16" fmla="*/ 1078440 h 1361469"/>
              <a:gd name="connsiteX17" fmla="*/ 1853293 w 2168978"/>
              <a:gd name="connsiteY17" fmla="*/ 1239005 h 1361469"/>
              <a:gd name="connsiteX18" fmla="*/ 2032907 w 2168978"/>
              <a:gd name="connsiteY18" fmla="*/ 1328812 h 1361469"/>
              <a:gd name="connsiteX19" fmla="*/ 2079171 w 2168978"/>
              <a:gd name="connsiteY19" fmla="*/ 1353305 h 1361469"/>
              <a:gd name="connsiteX20" fmla="*/ 2117271 w 2168978"/>
              <a:gd name="connsiteY20" fmla="*/ 1361469 h 1361469"/>
              <a:gd name="connsiteX21" fmla="*/ 2133600 w 2168978"/>
              <a:gd name="connsiteY21" fmla="*/ 1358748 h 1361469"/>
              <a:gd name="connsiteX22" fmla="*/ 2149928 w 2168978"/>
              <a:gd name="connsiteY22" fmla="*/ 1336976 h 1361469"/>
              <a:gd name="connsiteX23" fmla="*/ 2166257 w 2168978"/>
              <a:gd name="connsiteY23" fmla="*/ 1285269 h 1361469"/>
              <a:gd name="connsiteX24" fmla="*/ 2168978 w 2168978"/>
              <a:gd name="connsiteY24" fmla="*/ 1249890 h 1361469"/>
              <a:gd name="connsiteX25" fmla="*/ 2155371 w 2168978"/>
              <a:gd name="connsiteY25" fmla="*/ 1217233 h 1361469"/>
              <a:gd name="connsiteX26" fmla="*/ 2065564 w 2168978"/>
              <a:gd name="connsiteY26" fmla="*/ 1168248 h 1361469"/>
              <a:gd name="connsiteX27" fmla="*/ 1651907 w 2168978"/>
              <a:gd name="connsiteY27" fmla="*/ 920598 h 1361469"/>
              <a:gd name="connsiteX28" fmla="*/ 1221921 w 2168978"/>
              <a:gd name="connsiteY28" fmla="*/ 648455 h 1361469"/>
              <a:gd name="connsiteX29" fmla="*/ 906236 w 2168978"/>
              <a:gd name="connsiteY29" fmla="*/ 428019 h 136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68978" h="1361469">
                <a:moveTo>
                  <a:pt x="906236" y="428019"/>
                </a:moveTo>
                <a:lnTo>
                  <a:pt x="560614" y="185812"/>
                </a:lnTo>
                <a:lnTo>
                  <a:pt x="367393" y="36133"/>
                </a:lnTo>
                <a:lnTo>
                  <a:pt x="348343" y="17083"/>
                </a:lnTo>
                <a:cubicBezTo>
                  <a:pt x="336954" y="0"/>
                  <a:pt x="343998" y="755"/>
                  <a:pt x="334736" y="755"/>
                </a:cubicBezTo>
                <a:lnTo>
                  <a:pt x="0" y="204862"/>
                </a:lnTo>
                <a:lnTo>
                  <a:pt x="16328" y="229355"/>
                </a:lnTo>
                <a:lnTo>
                  <a:pt x="35378" y="242962"/>
                </a:lnTo>
                <a:lnTo>
                  <a:pt x="122464" y="283783"/>
                </a:lnTo>
                <a:lnTo>
                  <a:pt x="345621" y="384476"/>
                </a:lnTo>
                <a:lnTo>
                  <a:pt x="451757" y="433462"/>
                </a:lnTo>
                <a:lnTo>
                  <a:pt x="644978" y="525990"/>
                </a:lnTo>
                <a:lnTo>
                  <a:pt x="854528" y="656619"/>
                </a:lnTo>
                <a:lnTo>
                  <a:pt x="922564" y="702883"/>
                </a:lnTo>
                <a:cubicBezTo>
                  <a:pt x="967921" y="731912"/>
                  <a:pt x="1064985" y="793597"/>
                  <a:pt x="1126671" y="830790"/>
                </a:cubicBezTo>
                <a:lnTo>
                  <a:pt x="1292678" y="926040"/>
                </a:lnTo>
                <a:lnTo>
                  <a:pt x="1559378" y="1078440"/>
                </a:lnTo>
                <a:lnTo>
                  <a:pt x="1853293" y="1239005"/>
                </a:lnTo>
                <a:lnTo>
                  <a:pt x="2032907" y="1328812"/>
                </a:lnTo>
                <a:lnTo>
                  <a:pt x="2079171" y="1353305"/>
                </a:lnTo>
                <a:lnTo>
                  <a:pt x="2117271" y="1361469"/>
                </a:lnTo>
                <a:lnTo>
                  <a:pt x="2133600" y="1358748"/>
                </a:lnTo>
                <a:lnTo>
                  <a:pt x="2149928" y="1336976"/>
                </a:lnTo>
                <a:cubicBezTo>
                  <a:pt x="2167213" y="1290885"/>
                  <a:pt x="2166257" y="1308934"/>
                  <a:pt x="2166257" y="1285269"/>
                </a:cubicBezTo>
                <a:lnTo>
                  <a:pt x="2168978" y="1249890"/>
                </a:lnTo>
                <a:lnTo>
                  <a:pt x="2155371" y="1217233"/>
                </a:lnTo>
                <a:lnTo>
                  <a:pt x="2065564" y="1168248"/>
                </a:lnTo>
                <a:lnTo>
                  <a:pt x="1651907" y="920598"/>
                </a:lnTo>
                <a:lnTo>
                  <a:pt x="1221921" y="648455"/>
                </a:lnTo>
                <a:lnTo>
                  <a:pt x="906236" y="4280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730BEAB2-55EB-42DA-8389-8AC49B179FA5}"/>
              </a:ext>
            </a:extLst>
          </p:cNvPr>
          <p:cNvSpPr/>
          <p:nvPr/>
        </p:nvSpPr>
        <p:spPr>
          <a:xfrm rot="18900000">
            <a:off x="6977063" y="2881313"/>
            <a:ext cx="425450" cy="1268412"/>
          </a:xfrm>
          <a:custGeom>
            <a:avLst/>
            <a:gdLst>
              <a:gd name="connsiteX0" fmla="*/ 367393 w 424774"/>
              <a:gd name="connsiteY0" fmla="*/ 364671 h 1268186"/>
              <a:gd name="connsiteX1" fmla="*/ 326572 w 424774"/>
              <a:gd name="connsiteY1" fmla="*/ 166007 h 1268186"/>
              <a:gd name="connsiteX2" fmla="*/ 299357 w 424774"/>
              <a:gd name="connsiteY2" fmla="*/ 70757 h 1268186"/>
              <a:gd name="connsiteX3" fmla="*/ 277586 w 424774"/>
              <a:gd name="connsiteY3" fmla="*/ 16329 h 1268186"/>
              <a:gd name="connsiteX4" fmla="*/ 269422 w 424774"/>
              <a:gd name="connsiteY4" fmla="*/ 2721 h 1268186"/>
              <a:gd name="connsiteX5" fmla="*/ 266700 w 424774"/>
              <a:gd name="connsiteY5" fmla="*/ 0 h 1268186"/>
              <a:gd name="connsiteX6" fmla="*/ 250372 w 424774"/>
              <a:gd name="connsiteY6" fmla="*/ 2721 h 1268186"/>
              <a:gd name="connsiteX7" fmla="*/ 242207 w 424774"/>
              <a:gd name="connsiteY7" fmla="*/ 10886 h 1268186"/>
              <a:gd name="connsiteX8" fmla="*/ 220436 w 424774"/>
              <a:gd name="connsiteY8" fmla="*/ 38100 h 1268186"/>
              <a:gd name="connsiteX9" fmla="*/ 204107 w 424774"/>
              <a:gd name="connsiteY9" fmla="*/ 59871 h 1268186"/>
              <a:gd name="connsiteX10" fmla="*/ 201386 w 424774"/>
              <a:gd name="connsiteY10" fmla="*/ 73479 h 1268186"/>
              <a:gd name="connsiteX11" fmla="*/ 198664 w 424774"/>
              <a:gd name="connsiteY11" fmla="*/ 130629 h 1268186"/>
              <a:gd name="connsiteX12" fmla="*/ 187779 w 424774"/>
              <a:gd name="connsiteY12" fmla="*/ 234043 h 1268186"/>
              <a:gd name="connsiteX13" fmla="*/ 168729 w 424774"/>
              <a:gd name="connsiteY13" fmla="*/ 386443 h 1268186"/>
              <a:gd name="connsiteX14" fmla="*/ 149679 w 424774"/>
              <a:gd name="connsiteY14" fmla="*/ 498021 h 1268186"/>
              <a:gd name="connsiteX15" fmla="*/ 106136 w 424774"/>
              <a:gd name="connsiteY15" fmla="*/ 715736 h 1268186"/>
              <a:gd name="connsiteX16" fmla="*/ 95250 w 424774"/>
              <a:gd name="connsiteY16" fmla="*/ 789214 h 1268186"/>
              <a:gd name="connsiteX17" fmla="*/ 81643 w 424774"/>
              <a:gd name="connsiteY17" fmla="*/ 873579 h 1268186"/>
              <a:gd name="connsiteX18" fmla="*/ 62593 w 424774"/>
              <a:gd name="connsiteY18" fmla="*/ 966107 h 1268186"/>
              <a:gd name="connsiteX19" fmla="*/ 21772 w 424774"/>
              <a:gd name="connsiteY19" fmla="*/ 1083129 h 1268186"/>
              <a:gd name="connsiteX20" fmla="*/ 0 w 424774"/>
              <a:gd name="connsiteY20" fmla="*/ 1143000 h 1268186"/>
              <a:gd name="connsiteX21" fmla="*/ 2722 w 424774"/>
              <a:gd name="connsiteY21" fmla="*/ 1159329 h 1268186"/>
              <a:gd name="connsiteX22" fmla="*/ 2722 w 424774"/>
              <a:gd name="connsiteY22" fmla="*/ 1189264 h 1268186"/>
              <a:gd name="connsiteX23" fmla="*/ 10886 w 424774"/>
              <a:gd name="connsiteY23" fmla="*/ 1213757 h 1268186"/>
              <a:gd name="connsiteX24" fmla="*/ 27214 w 424774"/>
              <a:gd name="connsiteY24" fmla="*/ 1243693 h 1268186"/>
              <a:gd name="connsiteX25" fmla="*/ 43543 w 424774"/>
              <a:gd name="connsiteY25" fmla="*/ 1254579 h 1268186"/>
              <a:gd name="connsiteX26" fmla="*/ 78922 w 424774"/>
              <a:gd name="connsiteY26" fmla="*/ 1262743 h 1268186"/>
              <a:gd name="connsiteX27" fmla="*/ 117022 w 424774"/>
              <a:gd name="connsiteY27" fmla="*/ 1268186 h 1268186"/>
              <a:gd name="connsiteX28" fmla="*/ 146957 w 424774"/>
              <a:gd name="connsiteY28" fmla="*/ 1265464 h 1268186"/>
              <a:gd name="connsiteX29" fmla="*/ 187779 w 424774"/>
              <a:gd name="connsiteY29" fmla="*/ 1243693 h 1268186"/>
              <a:gd name="connsiteX30" fmla="*/ 234043 w 424774"/>
              <a:gd name="connsiteY30" fmla="*/ 1202871 h 1268186"/>
              <a:gd name="connsiteX31" fmla="*/ 280307 w 424774"/>
              <a:gd name="connsiteY31" fmla="*/ 1156607 h 1268186"/>
              <a:gd name="connsiteX32" fmla="*/ 323850 w 424774"/>
              <a:gd name="connsiteY32" fmla="*/ 1094014 h 1268186"/>
              <a:gd name="connsiteX33" fmla="*/ 367393 w 424774"/>
              <a:gd name="connsiteY33" fmla="*/ 996043 h 1268186"/>
              <a:gd name="connsiteX34" fmla="*/ 410936 w 424774"/>
              <a:gd name="connsiteY34" fmla="*/ 870857 h 1268186"/>
              <a:gd name="connsiteX35" fmla="*/ 424543 w 424774"/>
              <a:gd name="connsiteY35" fmla="*/ 816429 h 1268186"/>
              <a:gd name="connsiteX36" fmla="*/ 421822 w 424774"/>
              <a:gd name="connsiteY36" fmla="*/ 778329 h 1268186"/>
              <a:gd name="connsiteX37" fmla="*/ 402772 w 424774"/>
              <a:gd name="connsiteY37" fmla="*/ 606879 h 1268186"/>
              <a:gd name="connsiteX38" fmla="*/ 381000 w 424774"/>
              <a:gd name="connsiteY38" fmla="*/ 446314 h 1268186"/>
              <a:gd name="connsiteX39" fmla="*/ 367393 w 424774"/>
              <a:gd name="connsiteY39" fmla="*/ 364671 h 126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24774" h="1268186">
                <a:moveTo>
                  <a:pt x="367393" y="364671"/>
                </a:moveTo>
                <a:lnTo>
                  <a:pt x="326572" y="166007"/>
                </a:lnTo>
                <a:lnTo>
                  <a:pt x="299357" y="70757"/>
                </a:lnTo>
                <a:lnTo>
                  <a:pt x="277586" y="16329"/>
                </a:lnTo>
                <a:lnTo>
                  <a:pt x="269422" y="2721"/>
                </a:lnTo>
                <a:lnTo>
                  <a:pt x="266700" y="0"/>
                </a:lnTo>
                <a:lnTo>
                  <a:pt x="250372" y="2721"/>
                </a:lnTo>
                <a:lnTo>
                  <a:pt x="242207" y="10886"/>
                </a:lnTo>
                <a:lnTo>
                  <a:pt x="220436" y="38100"/>
                </a:lnTo>
                <a:cubicBezTo>
                  <a:pt x="203517" y="57839"/>
                  <a:pt x="204107" y="48786"/>
                  <a:pt x="204107" y="59871"/>
                </a:cubicBezTo>
                <a:lnTo>
                  <a:pt x="201386" y="73479"/>
                </a:lnTo>
                <a:lnTo>
                  <a:pt x="198664" y="130629"/>
                </a:lnTo>
                <a:lnTo>
                  <a:pt x="187779" y="234043"/>
                </a:lnTo>
                <a:lnTo>
                  <a:pt x="168729" y="386443"/>
                </a:lnTo>
                <a:lnTo>
                  <a:pt x="149679" y="498021"/>
                </a:lnTo>
                <a:lnTo>
                  <a:pt x="106136" y="715736"/>
                </a:lnTo>
                <a:lnTo>
                  <a:pt x="95250" y="789214"/>
                </a:lnTo>
                <a:lnTo>
                  <a:pt x="81643" y="873579"/>
                </a:lnTo>
                <a:lnTo>
                  <a:pt x="62593" y="966107"/>
                </a:lnTo>
                <a:lnTo>
                  <a:pt x="21772" y="1083129"/>
                </a:lnTo>
                <a:lnTo>
                  <a:pt x="0" y="1143000"/>
                </a:lnTo>
                <a:lnTo>
                  <a:pt x="2722" y="1159329"/>
                </a:lnTo>
                <a:lnTo>
                  <a:pt x="2722" y="1189264"/>
                </a:lnTo>
                <a:lnTo>
                  <a:pt x="10886" y="1213757"/>
                </a:lnTo>
                <a:lnTo>
                  <a:pt x="27214" y="1243693"/>
                </a:lnTo>
                <a:lnTo>
                  <a:pt x="43543" y="1254579"/>
                </a:lnTo>
                <a:lnTo>
                  <a:pt x="78922" y="1262743"/>
                </a:lnTo>
                <a:lnTo>
                  <a:pt x="117022" y="1268186"/>
                </a:lnTo>
                <a:lnTo>
                  <a:pt x="146957" y="1265464"/>
                </a:lnTo>
                <a:lnTo>
                  <a:pt x="187779" y="1243693"/>
                </a:lnTo>
                <a:lnTo>
                  <a:pt x="234043" y="1202871"/>
                </a:lnTo>
                <a:lnTo>
                  <a:pt x="280307" y="1156607"/>
                </a:lnTo>
                <a:lnTo>
                  <a:pt x="323850" y="1094014"/>
                </a:lnTo>
                <a:lnTo>
                  <a:pt x="367393" y="996043"/>
                </a:lnTo>
                <a:lnTo>
                  <a:pt x="410936" y="870857"/>
                </a:lnTo>
                <a:cubicBezTo>
                  <a:pt x="424774" y="818273"/>
                  <a:pt x="424543" y="836972"/>
                  <a:pt x="424543" y="816429"/>
                </a:cubicBezTo>
                <a:lnTo>
                  <a:pt x="421822" y="778329"/>
                </a:lnTo>
                <a:lnTo>
                  <a:pt x="402772" y="606879"/>
                </a:lnTo>
                <a:lnTo>
                  <a:pt x="381000" y="446314"/>
                </a:lnTo>
                <a:lnTo>
                  <a:pt x="367393" y="36467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7F7FF092-159C-482B-B5F9-2D81083AF5B8}"/>
              </a:ext>
            </a:extLst>
          </p:cNvPr>
          <p:cNvSpPr/>
          <p:nvPr/>
        </p:nvSpPr>
        <p:spPr>
          <a:xfrm rot="16200000">
            <a:off x="4946651" y="4838701"/>
            <a:ext cx="2238375" cy="406400"/>
          </a:xfrm>
          <a:custGeom>
            <a:avLst/>
            <a:gdLst>
              <a:gd name="connsiteX0" fmla="*/ 966788 w 2238375"/>
              <a:gd name="connsiteY0" fmla="*/ 123825 h 407194"/>
              <a:gd name="connsiteX1" fmla="*/ 1362075 w 2238375"/>
              <a:gd name="connsiteY1" fmla="*/ 135731 h 407194"/>
              <a:gd name="connsiteX2" fmla="*/ 1662113 w 2238375"/>
              <a:gd name="connsiteY2" fmla="*/ 138113 h 407194"/>
              <a:gd name="connsiteX3" fmla="*/ 1881188 w 2238375"/>
              <a:gd name="connsiteY3" fmla="*/ 138113 h 407194"/>
              <a:gd name="connsiteX4" fmla="*/ 1938338 w 2238375"/>
              <a:gd name="connsiteY4" fmla="*/ 138113 h 407194"/>
              <a:gd name="connsiteX5" fmla="*/ 1966913 w 2238375"/>
              <a:gd name="connsiteY5" fmla="*/ 130969 h 407194"/>
              <a:gd name="connsiteX6" fmla="*/ 2007394 w 2238375"/>
              <a:gd name="connsiteY6" fmla="*/ 114300 h 407194"/>
              <a:gd name="connsiteX7" fmla="*/ 2095500 w 2238375"/>
              <a:gd name="connsiteY7" fmla="*/ 73819 h 407194"/>
              <a:gd name="connsiteX8" fmla="*/ 2159794 w 2238375"/>
              <a:gd name="connsiteY8" fmla="*/ 33338 h 407194"/>
              <a:gd name="connsiteX9" fmla="*/ 2190750 w 2238375"/>
              <a:gd name="connsiteY9" fmla="*/ 0 h 407194"/>
              <a:gd name="connsiteX10" fmla="*/ 2197894 w 2238375"/>
              <a:gd name="connsiteY10" fmla="*/ 4763 h 407194"/>
              <a:gd name="connsiteX11" fmla="*/ 2238375 w 2238375"/>
              <a:gd name="connsiteY11" fmla="*/ 192881 h 407194"/>
              <a:gd name="connsiteX12" fmla="*/ 2212182 w 2238375"/>
              <a:gd name="connsiteY12" fmla="*/ 216694 h 407194"/>
              <a:gd name="connsiteX13" fmla="*/ 2152650 w 2238375"/>
              <a:gd name="connsiteY13" fmla="*/ 273844 h 407194"/>
              <a:gd name="connsiteX14" fmla="*/ 2081213 w 2238375"/>
              <a:gd name="connsiteY14" fmla="*/ 340519 h 407194"/>
              <a:gd name="connsiteX15" fmla="*/ 2021682 w 2238375"/>
              <a:gd name="connsiteY15" fmla="*/ 378619 h 407194"/>
              <a:gd name="connsiteX16" fmla="*/ 2090738 w 2238375"/>
              <a:gd name="connsiteY16" fmla="*/ 333375 h 407194"/>
              <a:gd name="connsiteX17" fmla="*/ 2014538 w 2238375"/>
              <a:gd name="connsiteY17" fmla="*/ 385763 h 407194"/>
              <a:gd name="connsiteX18" fmla="*/ 2000250 w 2238375"/>
              <a:gd name="connsiteY18" fmla="*/ 388144 h 407194"/>
              <a:gd name="connsiteX19" fmla="*/ 1914525 w 2238375"/>
              <a:gd name="connsiteY19" fmla="*/ 400050 h 407194"/>
              <a:gd name="connsiteX20" fmla="*/ 1764507 w 2238375"/>
              <a:gd name="connsiteY20" fmla="*/ 407194 h 407194"/>
              <a:gd name="connsiteX21" fmla="*/ 1340644 w 2238375"/>
              <a:gd name="connsiteY21" fmla="*/ 404813 h 407194"/>
              <a:gd name="connsiteX22" fmla="*/ 923925 w 2238375"/>
              <a:gd name="connsiteY22" fmla="*/ 397669 h 407194"/>
              <a:gd name="connsiteX23" fmla="*/ 621507 w 2238375"/>
              <a:gd name="connsiteY23" fmla="*/ 385763 h 407194"/>
              <a:gd name="connsiteX24" fmla="*/ 485775 w 2238375"/>
              <a:gd name="connsiteY24" fmla="*/ 381000 h 407194"/>
              <a:gd name="connsiteX25" fmla="*/ 321469 w 2238375"/>
              <a:gd name="connsiteY25" fmla="*/ 369094 h 407194"/>
              <a:gd name="connsiteX26" fmla="*/ 188119 w 2238375"/>
              <a:gd name="connsiteY26" fmla="*/ 352425 h 407194"/>
              <a:gd name="connsiteX27" fmla="*/ 100013 w 2238375"/>
              <a:gd name="connsiteY27" fmla="*/ 333375 h 407194"/>
              <a:gd name="connsiteX28" fmla="*/ 52388 w 2238375"/>
              <a:gd name="connsiteY28" fmla="*/ 314325 h 407194"/>
              <a:gd name="connsiteX29" fmla="*/ 33338 w 2238375"/>
              <a:gd name="connsiteY29" fmla="*/ 300038 h 407194"/>
              <a:gd name="connsiteX30" fmla="*/ 11907 w 2238375"/>
              <a:gd name="connsiteY30" fmla="*/ 273844 h 407194"/>
              <a:gd name="connsiteX31" fmla="*/ 0 w 2238375"/>
              <a:gd name="connsiteY31" fmla="*/ 247650 h 407194"/>
              <a:gd name="connsiteX32" fmla="*/ 0 w 2238375"/>
              <a:gd name="connsiteY32" fmla="*/ 230981 h 407194"/>
              <a:gd name="connsiteX33" fmla="*/ 9525 w 2238375"/>
              <a:gd name="connsiteY33" fmla="*/ 202406 h 407194"/>
              <a:gd name="connsiteX34" fmla="*/ 35719 w 2238375"/>
              <a:gd name="connsiteY34" fmla="*/ 171450 h 407194"/>
              <a:gd name="connsiteX35" fmla="*/ 90488 w 2238375"/>
              <a:gd name="connsiteY35" fmla="*/ 140494 h 407194"/>
              <a:gd name="connsiteX36" fmla="*/ 171450 w 2238375"/>
              <a:gd name="connsiteY36" fmla="*/ 107156 h 407194"/>
              <a:gd name="connsiteX37" fmla="*/ 257175 w 2238375"/>
              <a:gd name="connsiteY37" fmla="*/ 83344 h 407194"/>
              <a:gd name="connsiteX38" fmla="*/ 300038 w 2238375"/>
              <a:gd name="connsiteY38" fmla="*/ 73819 h 407194"/>
              <a:gd name="connsiteX39" fmla="*/ 323850 w 2238375"/>
              <a:gd name="connsiteY39" fmla="*/ 73819 h 407194"/>
              <a:gd name="connsiteX40" fmla="*/ 383382 w 2238375"/>
              <a:gd name="connsiteY40" fmla="*/ 78581 h 407194"/>
              <a:gd name="connsiteX41" fmla="*/ 569119 w 2238375"/>
              <a:gd name="connsiteY41" fmla="*/ 97631 h 407194"/>
              <a:gd name="connsiteX42" fmla="*/ 776288 w 2238375"/>
              <a:gd name="connsiteY42" fmla="*/ 111919 h 407194"/>
              <a:gd name="connsiteX43" fmla="*/ 966788 w 2238375"/>
              <a:gd name="connsiteY43" fmla="*/ 123825 h 407194"/>
              <a:gd name="connsiteX0" fmla="*/ 966788 w 2238375"/>
              <a:gd name="connsiteY0" fmla="*/ 123825 h 407194"/>
              <a:gd name="connsiteX1" fmla="*/ 1362075 w 2238375"/>
              <a:gd name="connsiteY1" fmla="*/ 135731 h 407194"/>
              <a:gd name="connsiteX2" fmla="*/ 1662113 w 2238375"/>
              <a:gd name="connsiteY2" fmla="*/ 138113 h 407194"/>
              <a:gd name="connsiteX3" fmla="*/ 1881188 w 2238375"/>
              <a:gd name="connsiteY3" fmla="*/ 138113 h 407194"/>
              <a:gd name="connsiteX4" fmla="*/ 1938338 w 2238375"/>
              <a:gd name="connsiteY4" fmla="*/ 138113 h 407194"/>
              <a:gd name="connsiteX5" fmla="*/ 1966913 w 2238375"/>
              <a:gd name="connsiteY5" fmla="*/ 130969 h 407194"/>
              <a:gd name="connsiteX6" fmla="*/ 2007394 w 2238375"/>
              <a:gd name="connsiteY6" fmla="*/ 114300 h 407194"/>
              <a:gd name="connsiteX7" fmla="*/ 2095500 w 2238375"/>
              <a:gd name="connsiteY7" fmla="*/ 73819 h 407194"/>
              <a:gd name="connsiteX8" fmla="*/ 2159794 w 2238375"/>
              <a:gd name="connsiteY8" fmla="*/ 33338 h 407194"/>
              <a:gd name="connsiteX9" fmla="*/ 2190750 w 2238375"/>
              <a:gd name="connsiteY9" fmla="*/ 0 h 407194"/>
              <a:gd name="connsiteX10" fmla="*/ 2197894 w 2238375"/>
              <a:gd name="connsiteY10" fmla="*/ 4763 h 407194"/>
              <a:gd name="connsiteX11" fmla="*/ 2238375 w 2238375"/>
              <a:gd name="connsiteY11" fmla="*/ 192881 h 407194"/>
              <a:gd name="connsiteX12" fmla="*/ 2212182 w 2238375"/>
              <a:gd name="connsiteY12" fmla="*/ 216694 h 407194"/>
              <a:gd name="connsiteX13" fmla="*/ 2152650 w 2238375"/>
              <a:gd name="connsiteY13" fmla="*/ 273844 h 407194"/>
              <a:gd name="connsiteX14" fmla="*/ 2081213 w 2238375"/>
              <a:gd name="connsiteY14" fmla="*/ 340519 h 407194"/>
              <a:gd name="connsiteX15" fmla="*/ 2090738 w 2238375"/>
              <a:gd name="connsiteY15" fmla="*/ 333375 h 407194"/>
              <a:gd name="connsiteX16" fmla="*/ 2014538 w 2238375"/>
              <a:gd name="connsiteY16" fmla="*/ 385763 h 407194"/>
              <a:gd name="connsiteX17" fmla="*/ 2000250 w 2238375"/>
              <a:gd name="connsiteY17" fmla="*/ 388144 h 407194"/>
              <a:gd name="connsiteX18" fmla="*/ 1914525 w 2238375"/>
              <a:gd name="connsiteY18" fmla="*/ 400050 h 407194"/>
              <a:gd name="connsiteX19" fmla="*/ 1764507 w 2238375"/>
              <a:gd name="connsiteY19" fmla="*/ 407194 h 407194"/>
              <a:gd name="connsiteX20" fmla="*/ 1340644 w 2238375"/>
              <a:gd name="connsiteY20" fmla="*/ 404813 h 407194"/>
              <a:gd name="connsiteX21" fmla="*/ 923925 w 2238375"/>
              <a:gd name="connsiteY21" fmla="*/ 397669 h 407194"/>
              <a:gd name="connsiteX22" fmla="*/ 621507 w 2238375"/>
              <a:gd name="connsiteY22" fmla="*/ 385763 h 407194"/>
              <a:gd name="connsiteX23" fmla="*/ 485775 w 2238375"/>
              <a:gd name="connsiteY23" fmla="*/ 381000 h 407194"/>
              <a:gd name="connsiteX24" fmla="*/ 321469 w 2238375"/>
              <a:gd name="connsiteY24" fmla="*/ 369094 h 407194"/>
              <a:gd name="connsiteX25" fmla="*/ 188119 w 2238375"/>
              <a:gd name="connsiteY25" fmla="*/ 352425 h 407194"/>
              <a:gd name="connsiteX26" fmla="*/ 100013 w 2238375"/>
              <a:gd name="connsiteY26" fmla="*/ 333375 h 407194"/>
              <a:gd name="connsiteX27" fmla="*/ 52388 w 2238375"/>
              <a:gd name="connsiteY27" fmla="*/ 314325 h 407194"/>
              <a:gd name="connsiteX28" fmla="*/ 33338 w 2238375"/>
              <a:gd name="connsiteY28" fmla="*/ 300038 h 407194"/>
              <a:gd name="connsiteX29" fmla="*/ 11907 w 2238375"/>
              <a:gd name="connsiteY29" fmla="*/ 273844 h 407194"/>
              <a:gd name="connsiteX30" fmla="*/ 0 w 2238375"/>
              <a:gd name="connsiteY30" fmla="*/ 247650 h 407194"/>
              <a:gd name="connsiteX31" fmla="*/ 0 w 2238375"/>
              <a:gd name="connsiteY31" fmla="*/ 230981 h 407194"/>
              <a:gd name="connsiteX32" fmla="*/ 9525 w 2238375"/>
              <a:gd name="connsiteY32" fmla="*/ 202406 h 407194"/>
              <a:gd name="connsiteX33" fmla="*/ 35719 w 2238375"/>
              <a:gd name="connsiteY33" fmla="*/ 171450 h 407194"/>
              <a:gd name="connsiteX34" fmla="*/ 90488 w 2238375"/>
              <a:gd name="connsiteY34" fmla="*/ 140494 h 407194"/>
              <a:gd name="connsiteX35" fmla="*/ 171450 w 2238375"/>
              <a:gd name="connsiteY35" fmla="*/ 107156 h 407194"/>
              <a:gd name="connsiteX36" fmla="*/ 257175 w 2238375"/>
              <a:gd name="connsiteY36" fmla="*/ 83344 h 407194"/>
              <a:gd name="connsiteX37" fmla="*/ 300038 w 2238375"/>
              <a:gd name="connsiteY37" fmla="*/ 73819 h 407194"/>
              <a:gd name="connsiteX38" fmla="*/ 323850 w 2238375"/>
              <a:gd name="connsiteY38" fmla="*/ 73819 h 407194"/>
              <a:gd name="connsiteX39" fmla="*/ 383382 w 2238375"/>
              <a:gd name="connsiteY39" fmla="*/ 78581 h 407194"/>
              <a:gd name="connsiteX40" fmla="*/ 569119 w 2238375"/>
              <a:gd name="connsiteY40" fmla="*/ 97631 h 407194"/>
              <a:gd name="connsiteX41" fmla="*/ 776288 w 2238375"/>
              <a:gd name="connsiteY41" fmla="*/ 111919 h 407194"/>
              <a:gd name="connsiteX42" fmla="*/ 966788 w 2238375"/>
              <a:gd name="connsiteY42" fmla="*/ 123825 h 407194"/>
              <a:gd name="connsiteX0" fmla="*/ 966788 w 2238375"/>
              <a:gd name="connsiteY0" fmla="*/ 123825 h 407194"/>
              <a:gd name="connsiteX1" fmla="*/ 1362075 w 2238375"/>
              <a:gd name="connsiteY1" fmla="*/ 135731 h 407194"/>
              <a:gd name="connsiteX2" fmla="*/ 1662113 w 2238375"/>
              <a:gd name="connsiteY2" fmla="*/ 138113 h 407194"/>
              <a:gd name="connsiteX3" fmla="*/ 1881188 w 2238375"/>
              <a:gd name="connsiteY3" fmla="*/ 138113 h 407194"/>
              <a:gd name="connsiteX4" fmla="*/ 1938338 w 2238375"/>
              <a:gd name="connsiteY4" fmla="*/ 138113 h 407194"/>
              <a:gd name="connsiteX5" fmla="*/ 1966913 w 2238375"/>
              <a:gd name="connsiteY5" fmla="*/ 130969 h 407194"/>
              <a:gd name="connsiteX6" fmla="*/ 2007394 w 2238375"/>
              <a:gd name="connsiteY6" fmla="*/ 114300 h 407194"/>
              <a:gd name="connsiteX7" fmla="*/ 2095500 w 2238375"/>
              <a:gd name="connsiteY7" fmla="*/ 73819 h 407194"/>
              <a:gd name="connsiteX8" fmla="*/ 2159794 w 2238375"/>
              <a:gd name="connsiteY8" fmla="*/ 33338 h 407194"/>
              <a:gd name="connsiteX9" fmla="*/ 2190750 w 2238375"/>
              <a:gd name="connsiteY9" fmla="*/ 0 h 407194"/>
              <a:gd name="connsiteX10" fmla="*/ 2197894 w 2238375"/>
              <a:gd name="connsiteY10" fmla="*/ 4763 h 407194"/>
              <a:gd name="connsiteX11" fmla="*/ 2238375 w 2238375"/>
              <a:gd name="connsiteY11" fmla="*/ 192881 h 407194"/>
              <a:gd name="connsiteX12" fmla="*/ 2212182 w 2238375"/>
              <a:gd name="connsiteY12" fmla="*/ 216694 h 407194"/>
              <a:gd name="connsiteX13" fmla="*/ 2152650 w 2238375"/>
              <a:gd name="connsiteY13" fmla="*/ 273844 h 407194"/>
              <a:gd name="connsiteX14" fmla="*/ 2081213 w 2238375"/>
              <a:gd name="connsiteY14" fmla="*/ 340519 h 407194"/>
              <a:gd name="connsiteX15" fmla="*/ 2090738 w 2238375"/>
              <a:gd name="connsiteY15" fmla="*/ 333375 h 407194"/>
              <a:gd name="connsiteX16" fmla="*/ 2014538 w 2238375"/>
              <a:gd name="connsiteY16" fmla="*/ 385763 h 407194"/>
              <a:gd name="connsiteX17" fmla="*/ 1914525 w 2238375"/>
              <a:gd name="connsiteY17" fmla="*/ 400050 h 407194"/>
              <a:gd name="connsiteX18" fmla="*/ 1764507 w 2238375"/>
              <a:gd name="connsiteY18" fmla="*/ 407194 h 407194"/>
              <a:gd name="connsiteX19" fmla="*/ 1340644 w 2238375"/>
              <a:gd name="connsiteY19" fmla="*/ 404813 h 407194"/>
              <a:gd name="connsiteX20" fmla="*/ 923925 w 2238375"/>
              <a:gd name="connsiteY20" fmla="*/ 397669 h 407194"/>
              <a:gd name="connsiteX21" fmla="*/ 621507 w 2238375"/>
              <a:gd name="connsiteY21" fmla="*/ 385763 h 407194"/>
              <a:gd name="connsiteX22" fmla="*/ 485775 w 2238375"/>
              <a:gd name="connsiteY22" fmla="*/ 381000 h 407194"/>
              <a:gd name="connsiteX23" fmla="*/ 321469 w 2238375"/>
              <a:gd name="connsiteY23" fmla="*/ 369094 h 407194"/>
              <a:gd name="connsiteX24" fmla="*/ 188119 w 2238375"/>
              <a:gd name="connsiteY24" fmla="*/ 352425 h 407194"/>
              <a:gd name="connsiteX25" fmla="*/ 100013 w 2238375"/>
              <a:gd name="connsiteY25" fmla="*/ 333375 h 407194"/>
              <a:gd name="connsiteX26" fmla="*/ 52388 w 2238375"/>
              <a:gd name="connsiteY26" fmla="*/ 314325 h 407194"/>
              <a:gd name="connsiteX27" fmla="*/ 33338 w 2238375"/>
              <a:gd name="connsiteY27" fmla="*/ 300038 h 407194"/>
              <a:gd name="connsiteX28" fmla="*/ 11907 w 2238375"/>
              <a:gd name="connsiteY28" fmla="*/ 273844 h 407194"/>
              <a:gd name="connsiteX29" fmla="*/ 0 w 2238375"/>
              <a:gd name="connsiteY29" fmla="*/ 247650 h 407194"/>
              <a:gd name="connsiteX30" fmla="*/ 0 w 2238375"/>
              <a:gd name="connsiteY30" fmla="*/ 230981 h 407194"/>
              <a:gd name="connsiteX31" fmla="*/ 9525 w 2238375"/>
              <a:gd name="connsiteY31" fmla="*/ 202406 h 407194"/>
              <a:gd name="connsiteX32" fmla="*/ 35719 w 2238375"/>
              <a:gd name="connsiteY32" fmla="*/ 171450 h 407194"/>
              <a:gd name="connsiteX33" fmla="*/ 90488 w 2238375"/>
              <a:gd name="connsiteY33" fmla="*/ 140494 h 407194"/>
              <a:gd name="connsiteX34" fmla="*/ 171450 w 2238375"/>
              <a:gd name="connsiteY34" fmla="*/ 107156 h 407194"/>
              <a:gd name="connsiteX35" fmla="*/ 257175 w 2238375"/>
              <a:gd name="connsiteY35" fmla="*/ 83344 h 407194"/>
              <a:gd name="connsiteX36" fmla="*/ 300038 w 2238375"/>
              <a:gd name="connsiteY36" fmla="*/ 73819 h 407194"/>
              <a:gd name="connsiteX37" fmla="*/ 323850 w 2238375"/>
              <a:gd name="connsiteY37" fmla="*/ 73819 h 407194"/>
              <a:gd name="connsiteX38" fmla="*/ 383382 w 2238375"/>
              <a:gd name="connsiteY38" fmla="*/ 78581 h 407194"/>
              <a:gd name="connsiteX39" fmla="*/ 569119 w 2238375"/>
              <a:gd name="connsiteY39" fmla="*/ 97631 h 407194"/>
              <a:gd name="connsiteX40" fmla="*/ 776288 w 2238375"/>
              <a:gd name="connsiteY40" fmla="*/ 111919 h 407194"/>
              <a:gd name="connsiteX41" fmla="*/ 966788 w 2238375"/>
              <a:gd name="connsiteY41" fmla="*/ 123825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238375" h="407194">
                <a:moveTo>
                  <a:pt x="966788" y="123825"/>
                </a:moveTo>
                <a:lnTo>
                  <a:pt x="1362075" y="135731"/>
                </a:lnTo>
                <a:lnTo>
                  <a:pt x="1662113" y="138113"/>
                </a:lnTo>
                <a:lnTo>
                  <a:pt x="1881188" y="138113"/>
                </a:lnTo>
                <a:lnTo>
                  <a:pt x="1938338" y="138113"/>
                </a:lnTo>
                <a:cubicBezTo>
                  <a:pt x="1965298" y="130760"/>
                  <a:pt x="1955482" y="130969"/>
                  <a:pt x="1966913" y="130969"/>
                </a:cubicBezTo>
                <a:lnTo>
                  <a:pt x="2007394" y="114300"/>
                </a:lnTo>
                <a:lnTo>
                  <a:pt x="2095500" y="73819"/>
                </a:lnTo>
                <a:lnTo>
                  <a:pt x="2159794" y="33338"/>
                </a:lnTo>
                <a:lnTo>
                  <a:pt x="2190750" y="0"/>
                </a:lnTo>
                <a:lnTo>
                  <a:pt x="2197894" y="4763"/>
                </a:lnTo>
                <a:lnTo>
                  <a:pt x="2238375" y="192881"/>
                </a:lnTo>
                <a:lnTo>
                  <a:pt x="2212182" y="216694"/>
                </a:lnTo>
                <a:lnTo>
                  <a:pt x="2152650" y="273844"/>
                </a:lnTo>
                <a:lnTo>
                  <a:pt x="2081213" y="340519"/>
                </a:lnTo>
                <a:cubicBezTo>
                  <a:pt x="2070894" y="350441"/>
                  <a:pt x="2101851" y="325834"/>
                  <a:pt x="2090738" y="333375"/>
                </a:cubicBezTo>
                <a:lnTo>
                  <a:pt x="2014538" y="385763"/>
                </a:lnTo>
                <a:lnTo>
                  <a:pt x="1914525" y="400050"/>
                </a:lnTo>
                <a:lnTo>
                  <a:pt x="1764507" y="407194"/>
                </a:lnTo>
                <a:lnTo>
                  <a:pt x="1340644" y="404813"/>
                </a:lnTo>
                <a:lnTo>
                  <a:pt x="923925" y="397669"/>
                </a:lnTo>
                <a:lnTo>
                  <a:pt x="621507" y="385763"/>
                </a:lnTo>
                <a:lnTo>
                  <a:pt x="485775" y="381000"/>
                </a:lnTo>
                <a:lnTo>
                  <a:pt x="321469" y="369094"/>
                </a:lnTo>
                <a:lnTo>
                  <a:pt x="188119" y="352425"/>
                </a:lnTo>
                <a:lnTo>
                  <a:pt x="100013" y="333375"/>
                </a:lnTo>
                <a:lnTo>
                  <a:pt x="52388" y="314325"/>
                </a:lnTo>
                <a:lnTo>
                  <a:pt x="33338" y="300038"/>
                </a:lnTo>
                <a:lnTo>
                  <a:pt x="11907" y="273844"/>
                </a:lnTo>
                <a:lnTo>
                  <a:pt x="0" y="247650"/>
                </a:lnTo>
                <a:lnTo>
                  <a:pt x="0" y="230981"/>
                </a:lnTo>
                <a:lnTo>
                  <a:pt x="9525" y="202406"/>
                </a:lnTo>
                <a:lnTo>
                  <a:pt x="35719" y="171450"/>
                </a:lnTo>
                <a:lnTo>
                  <a:pt x="90488" y="140494"/>
                </a:lnTo>
                <a:lnTo>
                  <a:pt x="171450" y="107156"/>
                </a:lnTo>
                <a:lnTo>
                  <a:pt x="257175" y="83344"/>
                </a:lnTo>
                <a:lnTo>
                  <a:pt x="300038" y="73819"/>
                </a:lnTo>
                <a:lnTo>
                  <a:pt x="323850" y="73819"/>
                </a:lnTo>
                <a:lnTo>
                  <a:pt x="383382" y="78581"/>
                </a:lnTo>
                <a:lnTo>
                  <a:pt x="569119" y="97631"/>
                </a:lnTo>
                <a:lnTo>
                  <a:pt x="776288" y="111919"/>
                </a:lnTo>
                <a:lnTo>
                  <a:pt x="966788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AC7DD3A-7FCC-4F9D-BDB0-D103369F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1263651"/>
            <a:ext cx="428625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2387CD6-FF40-46AE-B6FB-BD0FA91F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252539"/>
            <a:ext cx="428625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6C7C1C0-1047-4746-8E5D-C89DCF5E9F6E}"/>
              </a:ext>
            </a:extLst>
          </p:cNvPr>
          <p:cNvSpPr/>
          <p:nvPr/>
        </p:nvSpPr>
        <p:spPr>
          <a:xfrm rot="18900000">
            <a:off x="4387851" y="1716088"/>
            <a:ext cx="1838325" cy="646112"/>
          </a:xfrm>
          <a:custGeom>
            <a:avLst/>
            <a:gdLst>
              <a:gd name="connsiteX0" fmla="*/ 535781 w 1838325"/>
              <a:gd name="connsiteY0" fmla="*/ 369094 h 645319"/>
              <a:gd name="connsiteX1" fmla="*/ 731044 w 1838325"/>
              <a:gd name="connsiteY1" fmla="*/ 361950 h 645319"/>
              <a:gd name="connsiteX2" fmla="*/ 869156 w 1838325"/>
              <a:gd name="connsiteY2" fmla="*/ 350044 h 645319"/>
              <a:gd name="connsiteX3" fmla="*/ 1173956 w 1838325"/>
              <a:gd name="connsiteY3" fmla="*/ 321469 h 645319"/>
              <a:gd name="connsiteX4" fmla="*/ 1331119 w 1838325"/>
              <a:gd name="connsiteY4" fmla="*/ 295275 h 645319"/>
              <a:gd name="connsiteX5" fmla="*/ 1485900 w 1838325"/>
              <a:gd name="connsiteY5" fmla="*/ 261938 h 645319"/>
              <a:gd name="connsiteX6" fmla="*/ 1535906 w 1838325"/>
              <a:gd name="connsiteY6" fmla="*/ 247650 h 645319"/>
              <a:gd name="connsiteX7" fmla="*/ 1583531 w 1838325"/>
              <a:gd name="connsiteY7" fmla="*/ 228600 h 645319"/>
              <a:gd name="connsiteX8" fmla="*/ 1609725 w 1838325"/>
              <a:gd name="connsiteY8" fmla="*/ 202407 h 645319"/>
              <a:gd name="connsiteX9" fmla="*/ 1652588 w 1838325"/>
              <a:gd name="connsiteY9" fmla="*/ 150019 h 645319"/>
              <a:gd name="connsiteX10" fmla="*/ 1695450 w 1838325"/>
              <a:gd name="connsiteY10" fmla="*/ 69057 h 645319"/>
              <a:gd name="connsiteX11" fmla="*/ 1716881 w 1838325"/>
              <a:gd name="connsiteY11" fmla="*/ 21432 h 645319"/>
              <a:gd name="connsiteX12" fmla="*/ 1726406 w 1838325"/>
              <a:gd name="connsiteY12" fmla="*/ 7144 h 645319"/>
              <a:gd name="connsiteX13" fmla="*/ 1733550 w 1838325"/>
              <a:gd name="connsiteY13" fmla="*/ 0 h 645319"/>
              <a:gd name="connsiteX14" fmla="*/ 1743075 w 1838325"/>
              <a:gd name="connsiteY14" fmla="*/ 0 h 645319"/>
              <a:gd name="connsiteX15" fmla="*/ 1757363 w 1838325"/>
              <a:gd name="connsiteY15" fmla="*/ 14288 h 645319"/>
              <a:gd name="connsiteX16" fmla="*/ 1764506 w 1838325"/>
              <a:gd name="connsiteY16" fmla="*/ 33338 h 645319"/>
              <a:gd name="connsiteX17" fmla="*/ 1790700 w 1838325"/>
              <a:gd name="connsiteY17" fmla="*/ 123825 h 645319"/>
              <a:gd name="connsiteX18" fmla="*/ 1807369 w 1838325"/>
              <a:gd name="connsiteY18" fmla="*/ 183357 h 645319"/>
              <a:gd name="connsiteX19" fmla="*/ 1824038 w 1838325"/>
              <a:gd name="connsiteY19" fmla="*/ 252413 h 645319"/>
              <a:gd name="connsiteX20" fmla="*/ 1835944 w 1838325"/>
              <a:gd name="connsiteY20" fmla="*/ 330994 h 645319"/>
              <a:gd name="connsiteX21" fmla="*/ 1838325 w 1838325"/>
              <a:gd name="connsiteY21" fmla="*/ 390525 h 645319"/>
              <a:gd name="connsiteX22" fmla="*/ 1838325 w 1838325"/>
              <a:gd name="connsiteY22" fmla="*/ 464344 h 645319"/>
              <a:gd name="connsiteX23" fmla="*/ 1831181 w 1838325"/>
              <a:gd name="connsiteY23" fmla="*/ 533400 h 645319"/>
              <a:gd name="connsiteX24" fmla="*/ 1816894 w 1838325"/>
              <a:gd name="connsiteY24" fmla="*/ 595313 h 645319"/>
              <a:gd name="connsiteX25" fmla="*/ 1802606 w 1838325"/>
              <a:gd name="connsiteY25" fmla="*/ 623888 h 645319"/>
              <a:gd name="connsiteX26" fmla="*/ 1781175 w 1838325"/>
              <a:gd name="connsiteY26" fmla="*/ 638175 h 645319"/>
              <a:gd name="connsiteX27" fmla="*/ 1771650 w 1838325"/>
              <a:gd name="connsiteY27" fmla="*/ 642938 h 645319"/>
              <a:gd name="connsiteX28" fmla="*/ 1754981 w 1838325"/>
              <a:gd name="connsiteY28" fmla="*/ 645319 h 645319"/>
              <a:gd name="connsiteX29" fmla="*/ 1728788 w 1838325"/>
              <a:gd name="connsiteY29" fmla="*/ 645319 h 645319"/>
              <a:gd name="connsiteX30" fmla="*/ 1702594 w 1838325"/>
              <a:gd name="connsiteY30" fmla="*/ 635794 h 645319"/>
              <a:gd name="connsiteX31" fmla="*/ 1678781 w 1838325"/>
              <a:gd name="connsiteY31" fmla="*/ 626269 h 645319"/>
              <a:gd name="connsiteX32" fmla="*/ 1624013 w 1838325"/>
              <a:gd name="connsiteY32" fmla="*/ 611982 h 645319"/>
              <a:gd name="connsiteX33" fmla="*/ 1543050 w 1838325"/>
              <a:gd name="connsiteY33" fmla="*/ 600075 h 645319"/>
              <a:gd name="connsiteX34" fmla="*/ 1414463 w 1838325"/>
              <a:gd name="connsiteY34" fmla="*/ 585788 h 645319"/>
              <a:gd name="connsiteX35" fmla="*/ 1300163 w 1838325"/>
              <a:gd name="connsiteY35" fmla="*/ 578644 h 645319"/>
              <a:gd name="connsiteX36" fmla="*/ 1145381 w 1838325"/>
              <a:gd name="connsiteY36" fmla="*/ 571500 h 645319"/>
              <a:gd name="connsiteX37" fmla="*/ 921544 w 1838325"/>
              <a:gd name="connsiteY37" fmla="*/ 564357 h 645319"/>
              <a:gd name="connsiteX38" fmla="*/ 619125 w 1838325"/>
              <a:gd name="connsiteY38" fmla="*/ 564357 h 645319"/>
              <a:gd name="connsiteX39" fmla="*/ 311944 w 1838325"/>
              <a:gd name="connsiteY39" fmla="*/ 564357 h 645319"/>
              <a:gd name="connsiteX40" fmla="*/ 266700 w 1838325"/>
              <a:gd name="connsiteY40" fmla="*/ 564357 h 645319"/>
              <a:gd name="connsiteX41" fmla="*/ 0 w 1838325"/>
              <a:gd name="connsiteY41" fmla="*/ 635794 h 645319"/>
              <a:gd name="connsiteX42" fmla="*/ 7144 w 1838325"/>
              <a:gd name="connsiteY42" fmla="*/ 611982 h 645319"/>
              <a:gd name="connsiteX43" fmla="*/ 26194 w 1838325"/>
              <a:gd name="connsiteY43" fmla="*/ 559594 h 645319"/>
              <a:gd name="connsiteX44" fmla="*/ 42863 w 1838325"/>
              <a:gd name="connsiteY44" fmla="*/ 500063 h 645319"/>
              <a:gd name="connsiteX45" fmla="*/ 73819 w 1838325"/>
              <a:gd name="connsiteY45" fmla="*/ 442913 h 645319"/>
              <a:gd name="connsiteX46" fmla="*/ 102394 w 1838325"/>
              <a:gd name="connsiteY46" fmla="*/ 400050 h 645319"/>
              <a:gd name="connsiteX47" fmla="*/ 121444 w 1838325"/>
              <a:gd name="connsiteY47" fmla="*/ 383382 h 645319"/>
              <a:gd name="connsiteX48" fmla="*/ 140494 w 1838325"/>
              <a:gd name="connsiteY48" fmla="*/ 376238 h 645319"/>
              <a:gd name="connsiteX49" fmla="*/ 166688 w 1838325"/>
              <a:gd name="connsiteY49" fmla="*/ 371475 h 645319"/>
              <a:gd name="connsiteX50" fmla="*/ 173831 w 1838325"/>
              <a:gd name="connsiteY50" fmla="*/ 373857 h 645319"/>
              <a:gd name="connsiteX51" fmla="*/ 202406 w 1838325"/>
              <a:gd name="connsiteY51" fmla="*/ 376238 h 645319"/>
              <a:gd name="connsiteX52" fmla="*/ 304800 w 1838325"/>
              <a:gd name="connsiteY52" fmla="*/ 376238 h 645319"/>
              <a:gd name="connsiteX53" fmla="*/ 400050 w 1838325"/>
              <a:gd name="connsiteY53" fmla="*/ 371475 h 645319"/>
              <a:gd name="connsiteX54" fmla="*/ 535781 w 1838325"/>
              <a:gd name="connsiteY54" fmla="*/ 369094 h 64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38325" h="645319">
                <a:moveTo>
                  <a:pt x="535781" y="369094"/>
                </a:moveTo>
                <a:lnTo>
                  <a:pt x="731044" y="361950"/>
                </a:lnTo>
                <a:lnTo>
                  <a:pt x="869156" y="350044"/>
                </a:lnTo>
                <a:lnTo>
                  <a:pt x="1173956" y="321469"/>
                </a:lnTo>
                <a:lnTo>
                  <a:pt x="1331119" y="295275"/>
                </a:lnTo>
                <a:lnTo>
                  <a:pt x="1485900" y="261938"/>
                </a:lnTo>
                <a:lnTo>
                  <a:pt x="1535906" y="247650"/>
                </a:lnTo>
                <a:lnTo>
                  <a:pt x="1583531" y="228600"/>
                </a:lnTo>
                <a:lnTo>
                  <a:pt x="1609725" y="202407"/>
                </a:lnTo>
                <a:lnTo>
                  <a:pt x="1652588" y="150019"/>
                </a:lnTo>
                <a:lnTo>
                  <a:pt x="1695450" y="69057"/>
                </a:lnTo>
                <a:lnTo>
                  <a:pt x="1716881" y="21432"/>
                </a:lnTo>
                <a:lnTo>
                  <a:pt x="1726406" y="7144"/>
                </a:lnTo>
                <a:lnTo>
                  <a:pt x="1733550" y="0"/>
                </a:lnTo>
                <a:lnTo>
                  <a:pt x="1743075" y="0"/>
                </a:lnTo>
                <a:lnTo>
                  <a:pt x="1757363" y="14288"/>
                </a:lnTo>
                <a:lnTo>
                  <a:pt x="1764506" y="33338"/>
                </a:lnTo>
                <a:lnTo>
                  <a:pt x="1790700" y="123825"/>
                </a:lnTo>
                <a:lnTo>
                  <a:pt x="1807369" y="183357"/>
                </a:lnTo>
                <a:lnTo>
                  <a:pt x="1824038" y="252413"/>
                </a:lnTo>
                <a:lnTo>
                  <a:pt x="1835944" y="330994"/>
                </a:lnTo>
                <a:cubicBezTo>
                  <a:pt x="1836738" y="350838"/>
                  <a:pt x="1837531" y="370681"/>
                  <a:pt x="1838325" y="390525"/>
                </a:cubicBezTo>
                <a:lnTo>
                  <a:pt x="1838325" y="464344"/>
                </a:lnTo>
                <a:lnTo>
                  <a:pt x="1831181" y="533400"/>
                </a:lnTo>
                <a:lnTo>
                  <a:pt x="1816894" y="595313"/>
                </a:lnTo>
                <a:lnTo>
                  <a:pt x="1802606" y="623888"/>
                </a:lnTo>
                <a:lnTo>
                  <a:pt x="1781175" y="638175"/>
                </a:lnTo>
                <a:lnTo>
                  <a:pt x="1771650" y="642938"/>
                </a:lnTo>
                <a:lnTo>
                  <a:pt x="1754981" y="645319"/>
                </a:lnTo>
                <a:lnTo>
                  <a:pt x="1728788" y="645319"/>
                </a:lnTo>
                <a:lnTo>
                  <a:pt x="1702594" y="635794"/>
                </a:lnTo>
                <a:lnTo>
                  <a:pt x="1678781" y="626269"/>
                </a:lnTo>
                <a:lnTo>
                  <a:pt x="1624013" y="611982"/>
                </a:lnTo>
                <a:lnTo>
                  <a:pt x="1543050" y="600075"/>
                </a:lnTo>
                <a:lnTo>
                  <a:pt x="1414463" y="585788"/>
                </a:lnTo>
                <a:lnTo>
                  <a:pt x="1300163" y="578644"/>
                </a:lnTo>
                <a:lnTo>
                  <a:pt x="1145381" y="571500"/>
                </a:lnTo>
                <a:lnTo>
                  <a:pt x="921544" y="564357"/>
                </a:lnTo>
                <a:lnTo>
                  <a:pt x="619125" y="564357"/>
                </a:lnTo>
                <a:lnTo>
                  <a:pt x="311944" y="564357"/>
                </a:lnTo>
                <a:lnTo>
                  <a:pt x="266700" y="564357"/>
                </a:lnTo>
                <a:lnTo>
                  <a:pt x="0" y="635794"/>
                </a:lnTo>
                <a:lnTo>
                  <a:pt x="7144" y="611982"/>
                </a:lnTo>
                <a:lnTo>
                  <a:pt x="26194" y="559594"/>
                </a:lnTo>
                <a:lnTo>
                  <a:pt x="42863" y="500063"/>
                </a:lnTo>
                <a:lnTo>
                  <a:pt x="73819" y="442913"/>
                </a:lnTo>
                <a:lnTo>
                  <a:pt x="102394" y="400050"/>
                </a:lnTo>
                <a:lnTo>
                  <a:pt x="121444" y="383382"/>
                </a:lnTo>
                <a:lnTo>
                  <a:pt x="140494" y="376238"/>
                </a:lnTo>
                <a:lnTo>
                  <a:pt x="166688" y="371475"/>
                </a:lnTo>
                <a:lnTo>
                  <a:pt x="173831" y="373857"/>
                </a:lnTo>
                <a:lnTo>
                  <a:pt x="202406" y="376238"/>
                </a:lnTo>
                <a:lnTo>
                  <a:pt x="304800" y="376238"/>
                </a:lnTo>
                <a:lnTo>
                  <a:pt x="400050" y="371475"/>
                </a:lnTo>
                <a:lnTo>
                  <a:pt x="535781" y="3690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B774D07-33F7-4955-8EC9-4BB4789CAD07}"/>
              </a:ext>
            </a:extLst>
          </p:cNvPr>
          <p:cNvSpPr/>
          <p:nvPr/>
        </p:nvSpPr>
        <p:spPr>
          <a:xfrm>
            <a:off x="3876676" y="4524376"/>
            <a:ext cx="1420813" cy="1266825"/>
          </a:xfrm>
          <a:custGeom>
            <a:avLst/>
            <a:gdLst>
              <a:gd name="connsiteX0" fmla="*/ 807244 w 1421606"/>
              <a:gd name="connsiteY0" fmla="*/ 812006 h 1266825"/>
              <a:gd name="connsiteX1" fmla="*/ 1000125 w 1421606"/>
              <a:gd name="connsiteY1" fmla="*/ 671513 h 1266825"/>
              <a:gd name="connsiteX2" fmla="*/ 1145381 w 1421606"/>
              <a:gd name="connsiteY2" fmla="*/ 557213 h 1266825"/>
              <a:gd name="connsiteX3" fmla="*/ 1216819 w 1421606"/>
              <a:gd name="connsiteY3" fmla="*/ 502444 h 1266825"/>
              <a:gd name="connsiteX4" fmla="*/ 1231106 w 1421606"/>
              <a:gd name="connsiteY4" fmla="*/ 490538 h 1266825"/>
              <a:gd name="connsiteX5" fmla="*/ 1262063 w 1421606"/>
              <a:gd name="connsiteY5" fmla="*/ 473869 h 1266825"/>
              <a:gd name="connsiteX6" fmla="*/ 1323975 w 1421606"/>
              <a:gd name="connsiteY6" fmla="*/ 450056 h 1266825"/>
              <a:gd name="connsiteX7" fmla="*/ 1378744 w 1421606"/>
              <a:gd name="connsiteY7" fmla="*/ 423863 h 1266825"/>
              <a:gd name="connsiteX8" fmla="*/ 1407319 w 1421606"/>
              <a:gd name="connsiteY8" fmla="*/ 407194 h 1266825"/>
              <a:gd name="connsiteX9" fmla="*/ 1416844 w 1421606"/>
              <a:gd name="connsiteY9" fmla="*/ 392906 h 1266825"/>
              <a:gd name="connsiteX10" fmla="*/ 1421606 w 1421606"/>
              <a:gd name="connsiteY10" fmla="*/ 369094 h 1266825"/>
              <a:gd name="connsiteX11" fmla="*/ 1414463 w 1421606"/>
              <a:gd name="connsiteY11" fmla="*/ 345281 h 1266825"/>
              <a:gd name="connsiteX12" fmla="*/ 1373981 w 1421606"/>
              <a:gd name="connsiteY12" fmla="*/ 278606 h 1266825"/>
              <a:gd name="connsiteX13" fmla="*/ 1302544 w 1421606"/>
              <a:gd name="connsiteY13" fmla="*/ 183356 h 1266825"/>
              <a:gd name="connsiteX14" fmla="*/ 1266825 w 1421606"/>
              <a:gd name="connsiteY14" fmla="*/ 150019 h 1266825"/>
              <a:gd name="connsiteX15" fmla="*/ 1195388 w 1421606"/>
              <a:gd name="connsiteY15" fmla="*/ 97631 h 1266825"/>
              <a:gd name="connsiteX16" fmla="*/ 1128713 w 1421606"/>
              <a:gd name="connsiteY16" fmla="*/ 59531 h 1266825"/>
              <a:gd name="connsiteX17" fmla="*/ 1071563 w 1421606"/>
              <a:gd name="connsiteY17" fmla="*/ 33338 h 1266825"/>
              <a:gd name="connsiteX18" fmla="*/ 1016794 w 1421606"/>
              <a:gd name="connsiteY18" fmla="*/ 14288 h 1266825"/>
              <a:gd name="connsiteX19" fmla="*/ 969169 w 1421606"/>
              <a:gd name="connsiteY19" fmla="*/ 4763 h 1266825"/>
              <a:gd name="connsiteX20" fmla="*/ 940594 w 1421606"/>
              <a:gd name="connsiteY20" fmla="*/ 0 h 1266825"/>
              <a:gd name="connsiteX21" fmla="*/ 923925 w 1421606"/>
              <a:gd name="connsiteY21" fmla="*/ 0 h 1266825"/>
              <a:gd name="connsiteX22" fmla="*/ 909638 w 1421606"/>
              <a:gd name="connsiteY22" fmla="*/ 2381 h 1266825"/>
              <a:gd name="connsiteX23" fmla="*/ 897731 w 1421606"/>
              <a:gd name="connsiteY23" fmla="*/ 7144 h 1266825"/>
              <a:gd name="connsiteX24" fmla="*/ 890588 w 1421606"/>
              <a:gd name="connsiteY24" fmla="*/ 14288 h 1266825"/>
              <a:gd name="connsiteX25" fmla="*/ 888206 w 1421606"/>
              <a:gd name="connsiteY25" fmla="*/ 26194 h 1266825"/>
              <a:gd name="connsiteX26" fmla="*/ 892969 w 1421606"/>
              <a:gd name="connsiteY26" fmla="*/ 40481 h 1266825"/>
              <a:gd name="connsiteX27" fmla="*/ 914400 w 1421606"/>
              <a:gd name="connsiteY27" fmla="*/ 61913 h 1266825"/>
              <a:gd name="connsiteX28" fmla="*/ 897731 w 1421606"/>
              <a:gd name="connsiteY28" fmla="*/ 45244 h 1266825"/>
              <a:gd name="connsiteX29" fmla="*/ 935831 w 1421606"/>
              <a:gd name="connsiteY29" fmla="*/ 88106 h 1266825"/>
              <a:gd name="connsiteX30" fmla="*/ 959644 w 1421606"/>
              <a:gd name="connsiteY30" fmla="*/ 119063 h 1266825"/>
              <a:gd name="connsiteX31" fmla="*/ 976313 w 1421606"/>
              <a:gd name="connsiteY31" fmla="*/ 154781 h 1266825"/>
              <a:gd name="connsiteX32" fmla="*/ 985838 w 1421606"/>
              <a:gd name="connsiteY32" fmla="*/ 185738 h 1266825"/>
              <a:gd name="connsiteX33" fmla="*/ 988219 w 1421606"/>
              <a:gd name="connsiteY33" fmla="*/ 214313 h 1266825"/>
              <a:gd name="connsiteX34" fmla="*/ 983456 w 1421606"/>
              <a:gd name="connsiteY34" fmla="*/ 240506 h 1266825"/>
              <a:gd name="connsiteX35" fmla="*/ 971550 w 1421606"/>
              <a:gd name="connsiteY35" fmla="*/ 264319 h 1266825"/>
              <a:gd name="connsiteX36" fmla="*/ 907256 w 1421606"/>
              <a:gd name="connsiteY36" fmla="*/ 366713 h 1266825"/>
              <a:gd name="connsiteX37" fmla="*/ 854869 w 1421606"/>
              <a:gd name="connsiteY37" fmla="*/ 438150 h 1266825"/>
              <a:gd name="connsiteX38" fmla="*/ 776288 w 1421606"/>
              <a:gd name="connsiteY38" fmla="*/ 531019 h 1266825"/>
              <a:gd name="connsiteX39" fmla="*/ 702469 w 1421606"/>
              <a:gd name="connsiteY39" fmla="*/ 611981 h 1266825"/>
              <a:gd name="connsiteX40" fmla="*/ 592931 w 1421606"/>
              <a:gd name="connsiteY40" fmla="*/ 714375 h 1266825"/>
              <a:gd name="connsiteX41" fmla="*/ 464344 w 1421606"/>
              <a:gd name="connsiteY41" fmla="*/ 831056 h 1266825"/>
              <a:gd name="connsiteX42" fmla="*/ 211931 w 1421606"/>
              <a:gd name="connsiteY42" fmla="*/ 1035844 h 1266825"/>
              <a:gd name="connsiteX43" fmla="*/ 35719 w 1421606"/>
              <a:gd name="connsiteY43" fmla="*/ 1169194 h 1266825"/>
              <a:gd name="connsiteX44" fmla="*/ 23813 w 1421606"/>
              <a:gd name="connsiteY44" fmla="*/ 1181100 h 1266825"/>
              <a:gd name="connsiteX45" fmla="*/ 16669 w 1421606"/>
              <a:gd name="connsiteY45" fmla="*/ 1193006 h 1266825"/>
              <a:gd name="connsiteX46" fmla="*/ 9525 w 1421606"/>
              <a:gd name="connsiteY46" fmla="*/ 1209675 h 1266825"/>
              <a:gd name="connsiteX47" fmla="*/ 2381 w 1421606"/>
              <a:gd name="connsiteY47" fmla="*/ 1226344 h 1266825"/>
              <a:gd name="connsiteX48" fmla="*/ 2381 w 1421606"/>
              <a:gd name="connsiteY48" fmla="*/ 1238250 h 1266825"/>
              <a:gd name="connsiteX49" fmla="*/ 0 w 1421606"/>
              <a:gd name="connsiteY49" fmla="*/ 1252538 h 1266825"/>
              <a:gd name="connsiteX50" fmla="*/ 2381 w 1421606"/>
              <a:gd name="connsiteY50" fmla="*/ 1257300 h 1266825"/>
              <a:gd name="connsiteX51" fmla="*/ 16669 w 1421606"/>
              <a:gd name="connsiteY51" fmla="*/ 1266825 h 1266825"/>
              <a:gd name="connsiteX52" fmla="*/ 30956 w 1421606"/>
              <a:gd name="connsiteY52" fmla="*/ 1266825 h 1266825"/>
              <a:gd name="connsiteX53" fmla="*/ 54769 w 1421606"/>
              <a:gd name="connsiteY53" fmla="*/ 1262063 h 1266825"/>
              <a:gd name="connsiteX54" fmla="*/ 78581 w 1421606"/>
              <a:gd name="connsiteY54" fmla="*/ 1250156 h 1266825"/>
              <a:gd name="connsiteX55" fmla="*/ 250031 w 1421606"/>
              <a:gd name="connsiteY55" fmla="*/ 1157288 h 1266825"/>
              <a:gd name="connsiteX56" fmla="*/ 540544 w 1421606"/>
              <a:gd name="connsiteY56" fmla="*/ 978694 h 1266825"/>
              <a:gd name="connsiteX57" fmla="*/ 264319 w 1421606"/>
              <a:gd name="connsiteY57" fmla="*/ 1147763 h 1266825"/>
              <a:gd name="connsiteX58" fmla="*/ 583406 w 1421606"/>
              <a:gd name="connsiteY58" fmla="*/ 959644 h 1266825"/>
              <a:gd name="connsiteX59" fmla="*/ 807244 w 1421606"/>
              <a:gd name="connsiteY59" fmla="*/ 812006 h 1266825"/>
              <a:gd name="connsiteX0" fmla="*/ 807244 w 1421606"/>
              <a:gd name="connsiteY0" fmla="*/ 812006 h 1266825"/>
              <a:gd name="connsiteX1" fmla="*/ 1000125 w 1421606"/>
              <a:gd name="connsiteY1" fmla="*/ 671513 h 1266825"/>
              <a:gd name="connsiteX2" fmla="*/ 1145381 w 1421606"/>
              <a:gd name="connsiteY2" fmla="*/ 557213 h 1266825"/>
              <a:gd name="connsiteX3" fmla="*/ 1216819 w 1421606"/>
              <a:gd name="connsiteY3" fmla="*/ 502444 h 1266825"/>
              <a:gd name="connsiteX4" fmla="*/ 1231106 w 1421606"/>
              <a:gd name="connsiteY4" fmla="*/ 490538 h 1266825"/>
              <a:gd name="connsiteX5" fmla="*/ 1262063 w 1421606"/>
              <a:gd name="connsiteY5" fmla="*/ 473869 h 1266825"/>
              <a:gd name="connsiteX6" fmla="*/ 1323975 w 1421606"/>
              <a:gd name="connsiteY6" fmla="*/ 450056 h 1266825"/>
              <a:gd name="connsiteX7" fmla="*/ 1378744 w 1421606"/>
              <a:gd name="connsiteY7" fmla="*/ 423863 h 1266825"/>
              <a:gd name="connsiteX8" fmla="*/ 1407319 w 1421606"/>
              <a:gd name="connsiteY8" fmla="*/ 407194 h 1266825"/>
              <a:gd name="connsiteX9" fmla="*/ 1416844 w 1421606"/>
              <a:gd name="connsiteY9" fmla="*/ 392906 h 1266825"/>
              <a:gd name="connsiteX10" fmla="*/ 1421606 w 1421606"/>
              <a:gd name="connsiteY10" fmla="*/ 369094 h 1266825"/>
              <a:gd name="connsiteX11" fmla="*/ 1414463 w 1421606"/>
              <a:gd name="connsiteY11" fmla="*/ 345281 h 1266825"/>
              <a:gd name="connsiteX12" fmla="*/ 1373981 w 1421606"/>
              <a:gd name="connsiteY12" fmla="*/ 278606 h 1266825"/>
              <a:gd name="connsiteX13" fmla="*/ 1302544 w 1421606"/>
              <a:gd name="connsiteY13" fmla="*/ 183356 h 1266825"/>
              <a:gd name="connsiteX14" fmla="*/ 1266825 w 1421606"/>
              <a:gd name="connsiteY14" fmla="*/ 150019 h 1266825"/>
              <a:gd name="connsiteX15" fmla="*/ 1195388 w 1421606"/>
              <a:gd name="connsiteY15" fmla="*/ 97631 h 1266825"/>
              <a:gd name="connsiteX16" fmla="*/ 1128713 w 1421606"/>
              <a:gd name="connsiteY16" fmla="*/ 59531 h 1266825"/>
              <a:gd name="connsiteX17" fmla="*/ 1071563 w 1421606"/>
              <a:gd name="connsiteY17" fmla="*/ 33338 h 1266825"/>
              <a:gd name="connsiteX18" fmla="*/ 1016794 w 1421606"/>
              <a:gd name="connsiteY18" fmla="*/ 14288 h 1266825"/>
              <a:gd name="connsiteX19" fmla="*/ 969169 w 1421606"/>
              <a:gd name="connsiteY19" fmla="*/ 4763 h 1266825"/>
              <a:gd name="connsiteX20" fmla="*/ 940594 w 1421606"/>
              <a:gd name="connsiteY20" fmla="*/ 0 h 1266825"/>
              <a:gd name="connsiteX21" fmla="*/ 923925 w 1421606"/>
              <a:gd name="connsiteY21" fmla="*/ 0 h 1266825"/>
              <a:gd name="connsiteX22" fmla="*/ 909638 w 1421606"/>
              <a:gd name="connsiteY22" fmla="*/ 2381 h 1266825"/>
              <a:gd name="connsiteX23" fmla="*/ 897731 w 1421606"/>
              <a:gd name="connsiteY23" fmla="*/ 7144 h 1266825"/>
              <a:gd name="connsiteX24" fmla="*/ 890588 w 1421606"/>
              <a:gd name="connsiteY24" fmla="*/ 14288 h 1266825"/>
              <a:gd name="connsiteX25" fmla="*/ 888206 w 1421606"/>
              <a:gd name="connsiteY25" fmla="*/ 26194 h 1266825"/>
              <a:gd name="connsiteX26" fmla="*/ 892969 w 1421606"/>
              <a:gd name="connsiteY26" fmla="*/ 40481 h 1266825"/>
              <a:gd name="connsiteX27" fmla="*/ 914400 w 1421606"/>
              <a:gd name="connsiteY27" fmla="*/ 61913 h 1266825"/>
              <a:gd name="connsiteX28" fmla="*/ 935831 w 1421606"/>
              <a:gd name="connsiteY28" fmla="*/ 88106 h 1266825"/>
              <a:gd name="connsiteX29" fmla="*/ 959644 w 1421606"/>
              <a:gd name="connsiteY29" fmla="*/ 119063 h 1266825"/>
              <a:gd name="connsiteX30" fmla="*/ 976313 w 1421606"/>
              <a:gd name="connsiteY30" fmla="*/ 154781 h 1266825"/>
              <a:gd name="connsiteX31" fmla="*/ 985838 w 1421606"/>
              <a:gd name="connsiteY31" fmla="*/ 185738 h 1266825"/>
              <a:gd name="connsiteX32" fmla="*/ 988219 w 1421606"/>
              <a:gd name="connsiteY32" fmla="*/ 214313 h 1266825"/>
              <a:gd name="connsiteX33" fmla="*/ 983456 w 1421606"/>
              <a:gd name="connsiteY33" fmla="*/ 240506 h 1266825"/>
              <a:gd name="connsiteX34" fmla="*/ 971550 w 1421606"/>
              <a:gd name="connsiteY34" fmla="*/ 264319 h 1266825"/>
              <a:gd name="connsiteX35" fmla="*/ 907256 w 1421606"/>
              <a:gd name="connsiteY35" fmla="*/ 366713 h 1266825"/>
              <a:gd name="connsiteX36" fmla="*/ 854869 w 1421606"/>
              <a:gd name="connsiteY36" fmla="*/ 438150 h 1266825"/>
              <a:gd name="connsiteX37" fmla="*/ 776288 w 1421606"/>
              <a:gd name="connsiteY37" fmla="*/ 531019 h 1266825"/>
              <a:gd name="connsiteX38" fmla="*/ 702469 w 1421606"/>
              <a:gd name="connsiteY38" fmla="*/ 611981 h 1266825"/>
              <a:gd name="connsiteX39" fmla="*/ 592931 w 1421606"/>
              <a:gd name="connsiteY39" fmla="*/ 714375 h 1266825"/>
              <a:gd name="connsiteX40" fmla="*/ 464344 w 1421606"/>
              <a:gd name="connsiteY40" fmla="*/ 831056 h 1266825"/>
              <a:gd name="connsiteX41" fmla="*/ 211931 w 1421606"/>
              <a:gd name="connsiteY41" fmla="*/ 1035844 h 1266825"/>
              <a:gd name="connsiteX42" fmla="*/ 35719 w 1421606"/>
              <a:gd name="connsiteY42" fmla="*/ 1169194 h 1266825"/>
              <a:gd name="connsiteX43" fmla="*/ 23813 w 1421606"/>
              <a:gd name="connsiteY43" fmla="*/ 1181100 h 1266825"/>
              <a:gd name="connsiteX44" fmla="*/ 16669 w 1421606"/>
              <a:gd name="connsiteY44" fmla="*/ 1193006 h 1266825"/>
              <a:gd name="connsiteX45" fmla="*/ 9525 w 1421606"/>
              <a:gd name="connsiteY45" fmla="*/ 1209675 h 1266825"/>
              <a:gd name="connsiteX46" fmla="*/ 2381 w 1421606"/>
              <a:gd name="connsiteY46" fmla="*/ 1226344 h 1266825"/>
              <a:gd name="connsiteX47" fmla="*/ 2381 w 1421606"/>
              <a:gd name="connsiteY47" fmla="*/ 1238250 h 1266825"/>
              <a:gd name="connsiteX48" fmla="*/ 0 w 1421606"/>
              <a:gd name="connsiteY48" fmla="*/ 1252538 h 1266825"/>
              <a:gd name="connsiteX49" fmla="*/ 2381 w 1421606"/>
              <a:gd name="connsiteY49" fmla="*/ 1257300 h 1266825"/>
              <a:gd name="connsiteX50" fmla="*/ 16669 w 1421606"/>
              <a:gd name="connsiteY50" fmla="*/ 1266825 h 1266825"/>
              <a:gd name="connsiteX51" fmla="*/ 30956 w 1421606"/>
              <a:gd name="connsiteY51" fmla="*/ 1266825 h 1266825"/>
              <a:gd name="connsiteX52" fmla="*/ 54769 w 1421606"/>
              <a:gd name="connsiteY52" fmla="*/ 1262063 h 1266825"/>
              <a:gd name="connsiteX53" fmla="*/ 78581 w 1421606"/>
              <a:gd name="connsiteY53" fmla="*/ 1250156 h 1266825"/>
              <a:gd name="connsiteX54" fmla="*/ 250031 w 1421606"/>
              <a:gd name="connsiteY54" fmla="*/ 1157288 h 1266825"/>
              <a:gd name="connsiteX55" fmla="*/ 540544 w 1421606"/>
              <a:gd name="connsiteY55" fmla="*/ 978694 h 1266825"/>
              <a:gd name="connsiteX56" fmla="*/ 264319 w 1421606"/>
              <a:gd name="connsiteY56" fmla="*/ 1147763 h 1266825"/>
              <a:gd name="connsiteX57" fmla="*/ 583406 w 1421606"/>
              <a:gd name="connsiteY57" fmla="*/ 959644 h 1266825"/>
              <a:gd name="connsiteX58" fmla="*/ 807244 w 1421606"/>
              <a:gd name="connsiteY58" fmla="*/ 812006 h 1266825"/>
              <a:gd name="connsiteX0" fmla="*/ 807244 w 1421606"/>
              <a:gd name="connsiteY0" fmla="*/ 812006 h 1266825"/>
              <a:gd name="connsiteX1" fmla="*/ 1000125 w 1421606"/>
              <a:gd name="connsiteY1" fmla="*/ 671513 h 1266825"/>
              <a:gd name="connsiteX2" fmla="*/ 1145381 w 1421606"/>
              <a:gd name="connsiteY2" fmla="*/ 557213 h 1266825"/>
              <a:gd name="connsiteX3" fmla="*/ 1216819 w 1421606"/>
              <a:gd name="connsiteY3" fmla="*/ 502444 h 1266825"/>
              <a:gd name="connsiteX4" fmla="*/ 1231106 w 1421606"/>
              <a:gd name="connsiteY4" fmla="*/ 490538 h 1266825"/>
              <a:gd name="connsiteX5" fmla="*/ 1262063 w 1421606"/>
              <a:gd name="connsiteY5" fmla="*/ 473869 h 1266825"/>
              <a:gd name="connsiteX6" fmla="*/ 1323975 w 1421606"/>
              <a:gd name="connsiteY6" fmla="*/ 450056 h 1266825"/>
              <a:gd name="connsiteX7" fmla="*/ 1378744 w 1421606"/>
              <a:gd name="connsiteY7" fmla="*/ 423863 h 1266825"/>
              <a:gd name="connsiteX8" fmla="*/ 1407319 w 1421606"/>
              <a:gd name="connsiteY8" fmla="*/ 407194 h 1266825"/>
              <a:gd name="connsiteX9" fmla="*/ 1416844 w 1421606"/>
              <a:gd name="connsiteY9" fmla="*/ 392906 h 1266825"/>
              <a:gd name="connsiteX10" fmla="*/ 1421606 w 1421606"/>
              <a:gd name="connsiteY10" fmla="*/ 369094 h 1266825"/>
              <a:gd name="connsiteX11" fmla="*/ 1414463 w 1421606"/>
              <a:gd name="connsiteY11" fmla="*/ 345281 h 1266825"/>
              <a:gd name="connsiteX12" fmla="*/ 1373981 w 1421606"/>
              <a:gd name="connsiteY12" fmla="*/ 278606 h 1266825"/>
              <a:gd name="connsiteX13" fmla="*/ 1302544 w 1421606"/>
              <a:gd name="connsiteY13" fmla="*/ 183356 h 1266825"/>
              <a:gd name="connsiteX14" fmla="*/ 1266825 w 1421606"/>
              <a:gd name="connsiteY14" fmla="*/ 150019 h 1266825"/>
              <a:gd name="connsiteX15" fmla="*/ 1195388 w 1421606"/>
              <a:gd name="connsiteY15" fmla="*/ 97631 h 1266825"/>
              <a:gd name="connsiteX16" fmla="*/ 1128713 w 1421606"/>
              <a:gd name="connsiteY16" fmla="*/ 59531 h 1266825"/>
              <a:gd name="connsiteX17" fmla="*/ 1071563 w 1421606"/>
              <a:gd name="connsiteY17" fmla="*/ 33338 h 1266825"/>
              <a:gd name="connsiteX18" fmla="*/ 1016794 w 1421606"/>
              <a:gd name="connsiteY18" fmla="*/ 14288 h 1266825"/>
              <a:gd name="connsiteX19" fmla="*/ 969169 w 1421606"/>
              <a:gd name="connsiteY19" fmla="*/ 4763 h 1266825"/>
              <a:gd name="connsiteX20" fmla="*/ 940594 w 1421606"/>
              <a:gd name="connsiteY20" fmla="*/ 0 h 1266825"/>
              <a:gd name="connsiteX21" fmla="*/ 923925 w 1421606"/>
              <a:gd name="connsiteY21" fmla="*/ 0 h 1266825"/>
              <a:gd name="connsiteX22" fmla="*/ 909638 w 1421606"/>
              <a:gd name="connsiteY22" fmla="*/ 2381 h 1266825"/>
              <a:gd name="connsiteX23" fmla="*/ 897731 w 1421606"/>
              <a:gd name="connsiteY23" fmla="*/ 7144 h 1266825"/>
              <a:gd name="connsiteX24" fmla="*/ 890588 w 1421606"/>
              <a:gd name="connsiteY24" fmla="*/ 14288 h 1266825"/>
              <a:gd name="connsiteX25" fmla="*/ 888206 w 1421606"/>
              <a:gd name="connsiteY25" fmla="*/ 26194 h 1266825"/>
              <a:gd name="connsiteX26" fmla="*/ 892969 w 1421606"/>
              <a:gd name="connsiteY26" fmla="*/ 40481 h 1266825"/>
              <a:gd name="connsiteX27" fmla="*/ 914400 w 1421606"/>
              <a:gd name="connsiteY27" fmla="*/ 61913 h 1266825"/>
              <a:gd name="connsiteX28" fmla="*/ 935831 w 1421606"/>
              <a:gd name="connsiteY28" fmla="*/ 88106 h 1266825"/>
              <a:gd name="connsiteX29" fmla="*/ 959644 w 1421606"/>
              <a:gd name="connsiteY29" fmla="*/ 119063 h 1266825"/>
              <a:gd name="connsiteX30" fmla="*/ 976313 w 1421606"/>
              <a:gd name="connsiteY30" fmla="*/ 154781 h 1266825"/>
              <a:gd name="connsiteX31" fmla="*/ 985838 w 1421606"/>
              <a:gd name="connsiteY31" fmla="*/ 185738 h 1266825"/>
              <a:gd name="connsiteX32" fmla="*/ 988219 w 1421606"/>
              <a:gd name="connsiteY32" fmla="*/ 214313 h 1266825"/>
              <a:gd name="connsiteX33" fmla="*/ 983456 w 1421606"/>
              <a:gd name="connsiteY33" fmla="*/ 240506 h 1266825"/>
              <a:gd name="connsiteX34" fmla="*/ 971550 w 1421606"/>
              <a:gd name="connsiteY34" fmla="*/ 264319 h 1266825"/>
              <a:gd name="connsiteX35" fmla="*/ 907256 w 1421606"/>
              <a:gd name="connsiteY35" fmla="*/ 366713 h 1266825"/>
              <a:gd name="connsiteX36" fmla="*/ 854869 w 1421606"/>
              <a:gd name="connsiteY36" fmla="*/ 438150 h 1266825"/>
              <a:gd name="connsiteX37" fmla="*/ 776288 w 1421606"/>
              <a:gd name="connsiteY37" fmla="*/ 531019 h 1266825"/>
              <a:gd name="connsiteX38" fmla="*/ 702469 w 1421606"/>
              <a:gd name="connsiteY38" fmla="*/ 611981 h 1266825"/>
              <a:gd name="connsiteX39" fmla="*/ 592931 w 1421606"/>
              <a:gd name="connsiteY39" fmla="*/ 714375 h 1266825"/>
              <a:gd name="connsiteX40" fmla="*/ 464344 w 1421606"/>
              <a:gd name="connsiteY40" fmla="*/ 831056 h 1266825"/>
              <a:gd name="connsiteX41" fmla="*/ 211931 w 1421606"/>
              <a:gd name="connsiteY41" fmla="*/ 1035844 h 1266825"/>
              <a:gd name="connsiteX42" fmla="*/ 35719 w 1421606"/>
              <a:gd name="connsiteY42" fmla="*/ 1169194 h 1266825"/>
              <a:gd name="connsiteX43" fmla="*/ 23813 w 1421606"/>
              <a:gd name="connsiteY43" fmla="*/ 1181100 h 1266825"/>
              <a:gd name="connsiteX44" fmla="*/ 16669 w 1421606"/>
              <a:gd name="connsiteY44" fmla="*/ 1193006 h 1266825"/>
              <a:gd name="connsiteX45" fmla="*/ 9525 w 1421606"/>
              <a:gd name="connsiteY45" fmla="*/ 1209675 h 1266825"/>
              <a:gd name="connsiteX46" fmla="*/ 2381 w 1421606"/>
              <a:gd name="connsiteY46" fmla="*/ 1226344 h 1266825"/>
              <a:gd name="connsiteX47" fmla="*/ 2381 w 1421606"/>
              <a:gd name="connsiteY47" fmla="*/ 1238250 h 1266825"/>
              <a:gd name="connsiteX48" fmla="*/ 0 w 1421606"/>
              <a:gd name="connsiteY48" fmla="*/ 1252538 h 1266825"/>
              <a:gd name="connsiteX49" fmla="*/ 2381 w 1421606"/>
              <a:gd name="connsiteY49" fmla="*/ 1257300 h 1266825"/>
              <a:gd name="connsiteX50" fmla="*/ 16669 w 1421606"/>
              <a:gd name="connsiteY50" fmla="*/ 1266825 h 1266825"/>
              <a:gd name="connsiteX51" fmla="*/ 30956 w 1421606"/>
              <a:gd name="connsiteY51" fmla="*/ 1266825 h 1266825"/>
              <a:gd name="connsiteX52" fmla="*/ 54769 w 1421606"/>
              <a:gd name="connsiteY52" fmla="*/ 1262063 h 1266825"/>
              <a:gd name="connsiteX53" fmla="*/ 78581 w 1421606"/>
              <a:gd name="connsiteY53" fmla="*/ 1250156 h 1266825"/>
              <a:gd name="connsiteX54" fmla="*/ 250031 w 1421606"/>
              <a:gd name="connsiteY54" fmla="*/ 1157288 h 1266825"/>
              <a:gd name="connsiteX55" fmla="*/ 264319 w 1421606"/>
              <a:gd name="connsiteY55" fmla="*/ 1147763 h 1266825"/>
              <a:gd name="connsiteX56" fmla="*/ 583406 w 1421606"/>
              <a:gd name="connsiteY56" fmla="*/ 959644 h 1266825"/>
              <a:gd name="connsiteX57" fmla="*/ 807244 w 1421606"/>
              <a:gd name="connsiteY57" fmla="*/ 812006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21606" h="1266825">
                <a:moveTo>
                  <a:pt x="807244" y="812006"/>
                </a:moveTo>
                <a:lnTo>
                  <a:pt x="1000125" y="671513"/>
                </a:lnTo>
                <a:lnTo>
                  <a:pt x="1145381" y="557213"/>
                </a:lnTo>
                <a:lnTo>
                  <a:pt x="1216819" y="502444"/>
                </a:lnTo>
                <a:lnTo>
                  <a:pt x="1231106" y="490538"/>
                </a:lnTo>
                <a:lnTo>
                  <a:pt x="1262063" y="473869"/>
                </a:lnTo>
                <a:lnTo>
                  <a:pt x="1323975" y="450056"/>
                </a:lnTo>
                <a:lnTo>
                  <a:pt x="1378744" y="423863"/>
                </a:lnTo>
                <a:lnTo>
                  <a:pt x="1407319" y="407194"/>
                </a:lnTo>
                <a:lnTo>
                  <a:pt x="1416844" y="392906"/>
                </a:lnTo>
                <a:lnTo>
                  <a:pt x="1421606" y="369094"/>
                </a:lnTo>
                <a:lnTo>
                  <a:pt x="1414463" y="345281"/>
                </a:lnTo>
                <a:lnTo>
                  <a:pt x="1373981" y="278606"/>
                </a:lnTo>
                <a:lnTo>
                  <a:pt x="1302544" y="183356"/>
                </a:lnTo>
                <a:lnTo>
                  <a:pt x="1266825" y="150019"/>
                </a:lnTo>
                <a:lnTo>
                  <a:pt x="1195388" y="97631"/>
                </a:lnTo>
                <a:lnTo>
                  <a:pt x="1128713" y="59531"/>
                </a:lnTo>
                <a:lnTo>
                  <a:pt x="1071563" y="33338"/>
                </a:lnTo>
                <a:lnTo>
                  <a:pt x="1016794" y="14288"/>
                </a:lnTo>
                <a:lnTo>
                  <a:pt x="969169" y="4763"/>
                </a:lnTo>
                <a:lnTo>
                  <a:pt x="940594" y="0"/>
                </a:lnTo>
                <a:lnTo>
                  <a:pt x="923925" y="0"/>
                </a:lnTo>
                <a:lnTo>
                  <a:pt x="909638" y="2381"/>
                </a:lnTo>
                <a:lnTo>
                  <a:pt x="897731" y="7144"/>
                </a:lnTo>
                <a:lnTo>
                  <a:pt x="890588" y="14288"/>
                </a:lnTo>
                <a:lnTo>
                  <a:pt x="888206" y="26194"/>
                </a:lnTo>
                <a:lnTo>
                  <a:pt x="892969" y="40481"/>
                </a:lnTo>
                <a:cubicBezTo>
                  <a:pt x="912546" y="62506"/>
                  <a:pt x="902461" y="61913"/>
                  <a:pt x="914400" y="61913"/>
                </a:cubicBezTo>
                <a:lnTo>
                  <a:pt x="935831" y="88106"/>
                </a:lnTo>
                <a:lnTo>
                  <a:pt x="959644" y="119063"/>
                </a:lnTo>
                <a:lnTo>
                  <a:pt x="976313" y="154781"/>
                </a:lnTo>
                <a:lnTo>
                  <a:pt x="985838" y="185738"/>
                </a:lnTo>
                <a:lnTo>
                  <a:pt x="988219" y="214313"/>
                </a:lnTo>
                <a:lnTo>
                  <a:pt x="983456" y="240506"/>
                </a:lnTo>
                <a:lnTo>
                  <a:pt x="971550" y="264319"/>
                </a:lnTo>
                <a:lnTo>
                  <a:pt x="907256" y="366713"/>
                </a:lnTo>
                <a:lnTo>
                  <a:pt x="854869" y="438150"/>
                </a:lnTo>
                <a:lnTo>
                  <a:pt x="776288" y="531019"/>
                </a:lnTo>
                <a:lnTo>
                  <a:pt x="702469" y="611981"/>
                </a:lnTo>
                <a:lnTo>
                  <a:pt x="592931" y="714375"/>
                </a:lnTo>
                <a:lnTo>
                  <a:pt x="464344" y="831056"/>
                </a:lnTo>
                <a:lnTo>
                  <a:pt x="211931" y="1035844"/>
                </a:lnTo>
                <a:lnTo>
                  <a:pt x="35719" y="1169194"/>
                </a:lnTo>
                <a:lnTo>
                  <a:pt x="23813" y="1181100"/>
                </a:lnTo>
                <a:lnTo>
                  <a:pt x="16669" y="1193006"/>
                </a:lnTo>
                <a:lnTo>
                  <a:pt x="9525" y="1209675"/>
                </a:lnTo>
                <a:lnTo>
                  <a:pt x="2381" y="1226344"/>
                </a:lnTo>
                <a:lnTo>
                  <a:pt x="2381" y="1238250"/>
                </a:lnTo>
                <a:lnTo>
                  <a:pt x="0" y="1252538"/>
                </a:lnTo>
                <a:lnTo>
                  <a:pt x="2381" y="1257300"/>
                </a:lnTo>
                <a:lnTo>
                  <a:pt x="16669" y="1266825"/>
                </a:lnTo>
                <a:lnTo>
                  <a:pt x="30956" y="1266825"/>
                </a:lnTo>
                <a:lnTo>
                  <a:pt x="54769" y="1262063"/>
                </a:lnTo>
                <a:lnTo>
                  <a:pt x="78581" y="1250156"/>
                </a:lnTo>
                <a:lnTo>
                  <a:pt x="250031" y="1157288"/>
                </a:lnTo>
                <a:lnTo>
                  <a:pt x="264319" y="1147763"/>
                </a:lnTo>
                <a:lnTo>
                  <a:pt x="583406" y="959644"/>
                </a:lnTo>
                <a:lnTo>
                  <a:pt x="807244" y="8120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8C8FB209-B849-4F87-AE58-D1F90DB01AA0}"/>
              </a:ext>
            </a:extLst>
          </p:cNvPr>
          <p:cNvSpPr/>
          <p:nvPr/>
        </p:nvSpPr>
        <p:spPr>
          <a:xfrm>
            <a:off x="7067550" y="4310064"/>
            <a:ext cx="1092200" cy="1247775"/>
          </a:xfrm>
          <a:custGeom>
            <a:avLst/>
            <a:gdLst>
              <a:gd name="connsiteX0" fmla="*/ 326231 w 1092994"/>
              <a:gd name="connsiteY0" fmla="*/ 438150 h 1247775"/>
              <a:gd name="connsiteX1" fmla="*/ 154781 w 1092994"/>
              <a:gd name="connsiteY1" fmla="*/ 228600 h 1247775"/>
              <a:gd name="connsiteX2" fmla="*/ 100013 w 1092994"/>
              <a:gd name="connsiteY2" fmla="*/ 166687 h 1247775"/>
              <a:gd name="connsiteX3" fmla="*/ 47625 w 1092994"/>
              <a:gd name="connsiteY3" fmla="*/ 104775 h 1247775"/>
              <a:gd name="connsiteX4" fmla="*/ 21431 w 1092994"/>
              <a:gd name="connsiteY4" fmla="*/ 73818 h 1247775"/>
              <a:gd name="connsiteX5" fmla="*/ 7144 w 1092994"/>
              <a:gd name="connsiteY5" fmla="*/ 42862 h 1247775"/>
              <a:gd name="connsiteX6" fmla="*/ 0 w 1092994"/>
              <a:gd name="connsiteY6" fmla="*/ 14287 h 1247775"/>
              <a:gd name="connsiteX7" fmla="*/ 4763 w 1092994"/>
              <a:gd name="connsiteY7" fmla="*/ 2381 h 1247775"/>
              <a:gd name="connsiteX8" fmla="*/ 26194 w 1092994"/>
              <a:gd name="connsiteY8" fmla="*/ 0 h 1247775"/>
              <a:gd name="connsiteX9" fmla="*/ 54769 w 1092994"/>
              <a:gd name="connsiteY9" fmla="*/ 7143 h 1247775"/>
              <a:gd name="connsiteX10" fmla="*/ 88106 w 1092994"/>
              <a:gd name="connsiteY10" fmla="*/ 23812 h 1247775"/>
              <a:gd name="connsiteX11" fmla="*/ 142875 w 1092994"/>
              <a:gd name="connsiteY11" fmla="*/ 64293 h 1247775"/>
              <a:gd name="connsiteX12" fmla="*/ 431006 w 1092994"/>
              <a:gd name="connsiteY12" fmla="*/ 278606 h 1247775"/>
              <a:gd name="connsiteX13" fmla="*/ 666750 w 1092994"/>
              <a:gd name="connsiteY13" fmla="*/ 459581 h 1247775"/>
              <a:gd name="connsiteX14" fmla="*/ 819150 w 1092994"/>
              <a:gd name="connsiteY14" fmla="*/ 573881 h 1247775"/>
              <a:gd name="connsiteX15" fmla="*/ 866775 w 1092994"/>
              <a:gd name="connsiteY15" fmla="*/ 609600 h 1247775"/>
              <a:gd name="connsiteX16" fmla="*/ 883444 w 1092994"/>
              <a:gd name="connsiteY16" fmla="*/ 621506 h 1247775"/>
              <a:gd name="connsiteX17" fmla="*/ 897731 w 1092994"/>
              <a:gd name="connsiteY17" fmla="*/ 645318 h 1247775"/>
              <a:gd name="connsiteX18" fmla="*/ 976313 w 1092994"/>
              <a:gd name="connsiteY18" fmla="*/ 764381 h 1247775"/>
              <a:gd name="connsiteX19" fmla="*/ 1004888 w 1092994"/>
              <a:gd name="connsiteY19" fmla="*/ 812006 h 1247775"/>
              <a:gd name="connsiteX20" fmla="*/ 1038225 w 1092994"/>
              <a:gd name="connsiteY20" fmla="*/ 888206 h 1247775"/>
              <a:gd name="connsiteX21" fmla="*/ 1066800 w 1092994"/>
              <a:gd name="connsiteY21" fmla="*/ 954881 h 1247775"/>
              <a:gd name="connsiteX22" fmla="*/ 1081088 w 1092994"/>
              <a:gd name="connsiteY22" fmla="*/ 997743 h 1247775"/>
              <a:gd name="connsiteX23" fmla="*/ 1085850 w 1092994"/>
              <a:gd name="connsiteY23" fmla="*/ 1026318 h 1247775"/>
              <a:gd name="connsiteX24" fmla="*/ 1090613 w 1092994"/>
              <a:gd name="connsiteY24" fmla="*/ 1064418 h 1247775"/>
              <a:gd name="connsiteX25" fmla="*/ 1092994 w 1092994"/>
              <a:gd name="connsiteY25" fmla="*/ 1100137 h 1247775"/>
              <a:gd name="connsiteX26" fmla="*/ 1090613 w 1092994"/>
              <a:gd name="connsiteY26" fmla="*/ 1140618 h 1247775"/>
              <a:gd name="connsiteX27" fmla="*/ 1078706 w 1092994"/>
              <a:gd name="connsiteY27" fmla="*/ 1176337 h 1247775"/>
              <a:gd name="connsiteX28" fmla="*/ 1064419 w 1092994"/>
              <a:gd name="connsiteY28" fmla="*/ 1204912 h 1247775"/>
              <a:gd name="connsiteX29" fmla="*/ 1047750 w 1092994"/>
              <a:gd name="connsiteY29" fmla="*/ 1226343 h 1247775"/>
              <a:gd name="connsiteX30" fmla="*/ 1023938 w 1092994"/>
              <a:gd name="connsiteY30" fmla="*/ 1243012 h 1247775"/>
              <a:gd name="connsiteX31" fmla="*/ 1002506 w 1092994"/>
              <a:gd name="connsiteY31" fmla="*/ 1247775 h 1247775"/>
              <a:gd name="connsiteX32" fmla="*/ 962025 w 1092994"/>
              <a:gd name="connsiteY32" fmla="*/ 1247775 h 1247775"/>
              <a:gd name="connsiteX33" fmla="*/ 933450 w 1092994"/>
              <a:gd name="connsiteY33" fmla="*/ 1235868 h 1247775"/>
              <a:gd name="connsiteX34" fmla="*/ 878681 w 1092994"/>
              <a:gd name="connsiteY34" fmla="*/ 1197768 h 1247775"/>
              <a:gd name="connsiteX35" fmla="*/ 854869 w 1092994"/>
              <a:gd name="connsiteY35" fmla="*/ 1169193 h 1247775"/>
              <a:gd name="connsiteX36" fmla="*/ 571500 w 1092994"/>
              <a:gd name="connsiteY36" fmla="*/ 764381 h 1247775"/>
              <a:gd name="connsiteX37" fmla="*/ 447675 w 1092994"/>
              <a:gd name="connsiteY37" fmla="*/ 602456 h 1247775"/>
              <a:gd name="connsiteX38" fmla="*/ 326231 w 1092994"/>
              <a:gd name="connsiteY38" fmla="*/ 43815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92994" h="1247775">
                <a:moveTo>
                  <a:pt x="326231" y="438150"/>
                </a:moveTo>
                <a:lnTo>
                  <a:pt x="154781" y="228600"/>
                </a:lnTo>
                <a:lnTo>
                  <a:pt x="100013" y="166687"/>
                </a:lnTo>
                <a:lnTo>
                  <a:pt x="47625" y="104775"/>
                </a:lnTo>
                <a:lnTo>
                  <a:pt x="21431" y="73818"/>
                </a:lnTo>
                <a:lnTo>
                  <a:pt x="7144" y="42862"/>
                </a:lnTo>
                <a:lnTo>
                  <a:pt x="0" y="14287"/>
                </a:lnTo>
                <a:lnTo>
                  <a:pt x="4763" y="2381"/>
                </a:lnTo>
                <a:lnTo>
                  <a:pt x="26194" y="0"/>
                </a:lnTo>
                <a:lnTo>
                  <a:pt x="54769" y="7143"/>
                </a:lnTo>
                <a:lnTo>
                  <a:pt x="88106" y="23812"/>
                </a:lnTo>
                <a:lnTo>
                  <a:pt x="142875" y="64293"/>
                </a:lnTo>
                <a:lnTo>
                  <a:pt x="431006" y="278606"/>
                </a:lnTo>
                <a:lnTo>
                  <a:pt x="666750" y="459581"/>
                </a:lnTo>
                <a:lnTo>
                  <a:pt x="819150" y="573881"/>
                </a:lnTo>
                <a:lnTo>
                  <a:pt x="866775" y="609600"/>
                </a:lnTo>
                <a:lnTo>
                  <a:pt x="883444" y="621506"/>
                </a:lnTo>
                <a:lnTo>
                  <a:pt x="897731" y="645318"/>
                </a:lnTo>
                <a:lnTo>
                  <a:pt x="976313" y="764381"/>
                </a:lnTo>
                <a:lnTo>
                  <a:pt x="1004888" y="812006"/>
                </a:lnTo>
                <a:lnTo>
                  <a:pt x="1038225" y="888206"/>
                </a:lnTo>
                <a:lnTo>
                  <a:pt x="1066800" y="954881"/>
                </a:lnTo>
                <a:lnTo>
                  <a:pt x="1081088" y="997743"/>
                </a:lnTo>
                <a:lnTo>
                  <a:pt x="1085850" y="1026318"/>
                </a:lnTo>
                <a:lnTo>
                  <a:pt x="1090613" y="1064418"/>
                </a:lnTo>
                <a:lnTo>
                  <a:pt x="1092994" y="1100137"/>
                </a:lnTo>
                <a:lnTo>
                  <a:pt x="1090613" y="1140618"/>
                </a:lnTo>
                <a:lnTo>
                  <a:pt x="1078706" y="1176337"/>
                </a:lnTo>
                <a:lnTo>
                  <a:pt x="1064419" y="1204912"/>
                </a:lnTo>
                <a:lnTo>
                  <a:pt x="1047750" y="1226343"/>
                </a:lnTo>
                <a:lnTo>
                  <a:pt x="1023938" y="1243012"/>
                </a:lnTo>
                <a:lnTo>
                  <a:pt x="1002506" y="1247775"/>
                </a:lnTo>
                <a:lnTo>
                  <a:pt x="962025" y="1247775"/>
                </a:lnTo>
                <a:lnTo>
                  <a:pt x="933450" y="1235868"/>
                </a:lnTo>
                <a:lnTo>
                  <a:pt x="878681" y="1197768"/>
                </a:lnTo>
                <a:lnTo>
                  <a:pt x="854869" y="1169193"/>
                </a:lnTo>
                <a:lnTo>
                  <a:pt x="571500" y="764381"/>
                </a:lnTo>
                <a:lnTo>
                  <a:pt x="447675" y="602456"/>
                </a:lnTo>
                <a:lnTo>
                  <a:pt x="326231" y="438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7D2C01BD-3C68-434E-BEE5-42C3277343A1}"/>
              </a:ext>
            </a:extLst>
          </p:cNvPr>
          <p:cNvSpPr/>
          <p:nvPr/>
        </p:nvSpPr>
        <p:spPr>
          <a:xfrm rot="18900000">
            <a:off x="5026026" y="2538413"/>
            <a:ext cx="523875" cy="819150"/>
          </a:xfrm>
          <a:custGeom>
            <a:avLst/>
            <a:gdLst>
              <a:gd name="connsiteX0" fmla="*/ 435769 w 523875"/>
              <a:gd name="connsiteY0" fmla="*/ 491099 h 819711"/>
              <a:gd name="connsiteX1" fmla="*/ 371475 w 523875"/>
              <a:gd name="connsiteY1" fmla="*/ 293455 h 819711"/>
              <a:gd name="connsiteX2" fmla="*/ 316707 w 523875"/>
              <a:gd name="connsiteY2" fmla="*/ 148199 h 819711"/>
              <a:gd name="connsiteX3" fmla="*/ 264319 w 523875"/>
              <a:gd name="connsiteY3" fmla="*/ 12468 h 819711"/>
              <a:gd name="connsiteX4" fmla="*/ 250032 w 523875"/>
              <a:gd name="connsiteY4" fmla="*/ 561 h 819711"/>
              <a:gd name="connsiteX5" fmla="*/ 4763 w 523875"/>
              <a:gd name="connsiteY5" fmla="*/ 69618 h 819711"/>
              <a:gd name="connsiteX6" fmla="*/ 0 w 523875"/>
              <a:gd name="connsiteY6" fmla="*/ 86286 h 819711"/>
              <a:gd name="connsiteX7" fmla="*/ 0 w 523875"/>
              <a:gd name="connsiteY7" fmla="*/ 91049 h 819711"/>
              <a:gd name="connsiteX8" fmla="*/ 0 w 523875"/>
              <a:gd name="connsiteY8" fmla="*/ 107718 h 819711"/>
              <a:gd name="connsiteX9" fmla="*/ 9525 w 523875"/>
              <a:gd name="connsiteY9" fmla="*/ 133911 h 819711"/>
              <a:gd name="connsiteX10" fmla="*/ 23813 w 523875"/>
              <a:gd name="connsiteY10" fmla="*/ 162486 h 819711"/>
              <a:gd name="connsiteX11" fmla="*/ 52388 w 523875"/>
              <a:gd name="connsiteY11" fmla="*/ 195824 h 819711"/>
              <a:gd name="connsiteX12" fmla="*/ 80963 w 523875"/>
              <a:gd name="connsiteY12" fmla="*/ 226780 h 819711"/>
              <a:gd name="connsiteX13" fmla="*/ 102394 w 523875"/>
              <a:gd name="connsiteY13" fmla="*/ 243449 h 819711"/>
              <a:gd name="connsiteX14" fmla="*/ 119063 w 523875"/>
              <a:gd name="connsiteY14" fmla="*/ 257736 h 819711"/>
              <a:gd name="connsiteX15" fmla="*/ 130969 w 523875"/>
              <a:gd name="connsiteY15" fmla="*/ 272024 h 819711"/>
              <a:gd name="connsiteX16" fmla="*/ 150019 w 523875"/>
              <a:gd name="connsiteY16" fmla="*/ 300599 h 819711"/>
              <a:gd name="connsiteX17" fmla="*/ 221457 w 523875"/>
              <a:gd name="connsiteY17" fmla="*/ 422043 h 819711"/>
              <a:gd name="connsiteX18" fmla="*/ 254794 w 523875"/>
              <a:gd name="connsiteY18" fmla="*/ 491099 h 819711"/>
              <a:gd name="connsiteX19" fmla="*/ 323850 w 523875"/>
              <a:gd name="connsiteY19" fmla="*/ 636355 h 819711"/>
              <a:gd name="connsiteX20" fmla="*/ 342900 w 523875"/>
              <a:gd name="connsiteY20" fmla="*/ 688743 h 819711"/>
              <a:gd name="connsiteX21" fmla="*/ 378619 w 523875"/>
              <a:gd name="connsiteY21" fmla="*/ 783993 h 819711"/>
              <a:gd name="connsiteX22" fmla="*/ 388144 w 523875"/>
              <a:gd name="connsiteY22" fmla="*/ 805424 h 819711"/>
              <a:gd name="connsiteX23" fmla="*/ 404813 w 523875"/>
              <a:gd name="connsiteY23" fmla="*/ 814949 h 819711"/>
              <a:gd name="connsiteX24" fmla="*/ 440532 w 523875"/>
              <a:gd name="connsiteY24" fmla="*/ 819711 h 819711"/>
              <a:gd name="connsiteX25" fmla="*/ 502444 w 523875"/>
              <a:gd name="connsiteY25" fmla="*/ 819711 h 819711"/>
              <a:gd name="connsiteX26" fmla="*/ 516732 w 523875"/>
              <a:gd name="connsiteY26" fmla="*/ 812568 h 819711"/>
              <a:gd name="connsiteX27" fmla="*/ 523875 w 523875"/>
              <a:gd name="connsiteY27" fmla="*/ 795899 h 819711"/>
              <a:gd name="connsiteX28" fmla="*/ 523875 w 523875"/>
              <a:gd name="connsiteY28" fmla="*/ 779230 h 819711"/>
              <a:gd name="connsiteX29" fmla="*/ 500063 w 523875"/>
              <a:gd name="connsiteY29" fmla="*/ 714936 h 819711"/>
              <a:gd name="connsiteX30" fmla="*/ 435769 w 523875"/>
              <a:gd name="connsiteY30" fmla="*/ 491099 h 81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3875" h="819711">
                <a:moveTo>
                  <a:pt x="435769" y="491099"/>
                </a:moveTo>
                <a:lnTo>
                  <a:pt x="371475" y="293455"/>
                </a:lnTo>
                <a:lnTo>
                  <a:pt x="316707" y="148199"/>
                </a:lnTo>
                <a:lnTo>
                  <a:pt x="264319" y="12468"/>
                </a:lnTo>
                <a:cubicBezTo>
                  <a:pt x="251852" y="0"/>
                  <a:pt x="258026" y="561"/>
                  <a:pt x="250032" y="561"/>
                </a:cubicBezTo>
                <a:lnTo>
                  <a:pt x="4763" y="69618"/>
                </a:lnTo>
                <a:lnTo>
                  <a:pt x="0" y="86286"/>
                </a:lnTo>
                <a:lnTo>
                  <a:pt x="0" y="91049"/>
                </a:lnTo>
                <a:lnTo>
                  <a:pt x="0" y="107718"/>
                </a:lnTo>
                <a:lnTo>
                  <a:pt x="9525" y="133911"/>
                </a:lnTo>
                <a:lnTo>
                  <a:pt x="23813" y="162486"/>
                </a:lnTo>
                <a:lnTo>
                  <a:pt x="52388" y="195824"/>
                </a:lnTo>
                <a:lnTo>
                  <a:pt x="80963" y="226780"/>
                </a:lnTo>
                <a:lnTo>
                  <a:pt x="102394" y="243449"/>
                </a:lnTo>
                <a:lnTo>
                  <a:pt x="119063" y="257736"/>
                </a:lnTo>
                <a:lnTo>
                  <a:pt x="130969" y="272024"/>
                </a:lnTo>
                <a:lnTo>
                  <a:pt x="150019" y="300599"/>
                </a:lnTo>
                <a:lnTo>
                  <a:pt x="221457" y="422043"/>
                </a:lnTo>
                <a:lnTo>
                  <a:pt x="254794" y="491099"/>
                </a:lnTo>
                <a:lnTo>
                  <a:pt x="323850" y="636355"/>
                </a:lnTo>
                <a:lnTo>
                  <a:pt x="342900" y="688743"/>
                </a:lnTo>
                <a:lnTo>
                  <a:pt x="378619" y="783993"/>
                </a:lnTo>
                <a:lnTo>
                  <a:pt x="388144" y="805424"/>
                </a:lnTo>
                <a:lnTo>
                  <a:pt x="404813" y="814949"/>
                </a:lnTo>
                <a:lnTo>
                  <a:pt x="440532" y="819711"/>
                </a:lnTo>
                <a:lnTo>
                  <a:pt x="502444" y="819711"/>
                </a:lnTo>
                <a:lnTo>
                  <a:pt x="516732" y="812568"/>
                </a:lnTo>
                <a:lnTo>
                  <a:pt x="523875" y="795899"/>
                </a:lnTo>
                <a:lnTo>
                  <a:pt x="523875" y="779230"/>
                </a:lnTo>
                <a:lnTo>
                  <a:pt x="500063" y="714936"/>
                </a:lnTo>
                <a:lnTo>
                  <a:pt x="435769" y="4910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BC78955-983C-444E-B569-24346866582F}"/>
              </a:ext>
            </a:extLst>
          </p:cNvPr>
          <p:cNvSpPr/>
          <p:nvPr/>
        </p:nvSpPr>
        <p:spPr>
          <a:xfrm rot="18900000">
            <a:off x="4227514" y="2714626"/>
            <a:ext cx="3197225" cy="633413"/>
          </a:xfrm>
          <a:custGeom>
            <a:avLst/>
            <a:gdLst>
              <a:gd name="connsiteX0" fmla="*/ 2163536 w 3197678"/>
              <a:gd name="connsiteY0" fmla="*/ 274864 h 634093"/>
              <a:gd name="connsiteX1" fmla="*/ 2419350 w 3197678"/>
              <a:gd name="connsiteY1" fmla="*/ 280307 h 634093"/>
              <a:gd name="connsiteX2" fmla="*/ 2653393 w 3197678"/>
              <a:gd name="connsiteY2" fmla="*/ 274864 h 634093"/>
              <a:gd name="connsiteX3" fmla="*/ 2881993 w 3197678"/>
              <a:gd name="connsiteY3" fmla="*/ 266700 h 634093"/>
              <a:gd name="connsiteX4" fmla="*/ 2922814 w 3197678"/>
              <a:gd name="connsiteY4" fmla="*/ 261257 h 634093"/>
              <a:gd name="connsiteX5" fmla="*/ 2955471 w 3197678"/>
              <a:gd name="connsiteY5" fmla="*/ 247650 h 634093"/>
              <a:gd name="connsiteX6" fmla="*/ 2977243 w 3197678"/>
              <a:gd name="connsiteY6" fmla="*/ 225879 h 634093"/>
              <a:gd name="connsiteX7" fmla="*/ 2999014 w 3197678"/>
              <a:gd name="connsiteY7" fmla="*/ 187779 h 634093"/>
              <a:gd name="connsiteX8" fmla="*/ 3015343 w 3197678"/>
              <a:gd name="connsiteY8" fmla="*/ 141514 h 634093"/>
              <a:gd name="connsiteX9" fmla="*/ 3028950 w 3197678"/>
              <a:gd name="connsiteY9" fmla="*/ 81643 h 634093"/>
              <a:gd name="connsiteX10" fmla="*/ 3034393 w 3197678"/>
              <a:gd name="connsiteY10" fmla="*/ 43543 h 634093"/>
              <a:gd name="connsiteX11" fmla="*/ 3039836 w 3197678"/>
              <a:gd name="connsiteY11" fmla="*/ 24493 h 634093"/>
              <a:gd name="connsiteX12" fmla="*/ 3053443 w 3197678"/>
              <a:gd name="connsiteY12" fmla="*/ 5443 h 634093"/>
              <a:gd name="connsiteX13" fmla="*/ 3069771 w 3197678"/>
              <a:gd name="connsiteY13" fmla="*/ 0 h 634093"/>
              <a:gd name="connsiteX14" fmla="*/ 3086100 w 3197678"/>
              <a:gd name="connsiteY14" fmla="*/ 10886 h 634093"/>
              <a:gd name="connsiteX15" fmla="*/ 3099707 w 3197678"/>
              <a:gd name="connsiteY15" fmla="*/ 32657 h 634093"/>
              <a:gd name="connsiteX16" fmla="*/ 3116036 w 3197678"/>
              <a:gd name="connsiteY16" fmla="*/ 68036 h 634093"/>
              <a:gd name="connsiteX17" fmla="*/ 3126921 w 3197678"/>
              <a:gd name="connsiteY17" fmla="*/ 108857 h 634093"/>
              <a:gd name="connsiteX18" fmla="*/ 3154136 w 3197678"/>
              <a:gd name="connsiteY18" fmla="*/ 201386 h 634093"/>
              <a:gd name="connsiteX19" fmla="*/ 3170464 w 3197678"/>
              <a:gd name="connsiteY19" fmla="*/ 277586 h 634093"/>
              <a:gd name="connsiteX20" fmla="*/ 3189514 w 3197678"/>
              <a:gd name="connsiteY20" fmla="*/ 361950 h 634093"/>
              <a:gd name="connsiteX21" fmla="*/ 3192236 w 3197678"/>
              <a:gd name="connsiteY21" fmla="*/ 410936 h 634093"/>
              <a:gd name="connsiteX22" fmla="*/ 3197678 w 3197678"/>
              <a:gd name="connsiteY22" fmla="*/ 462643 h 634093"/>
              <a:gd name="connsiteX23" fmla="*/ 3192236 w 3197678"/>
              <a:gd name="connsiteY23" fmla="*/ 511629 h 634093"/>
              <a:gd name="connsiteX24" fmla="*/ 3186793 w 3197678"/>
              <a:gd name="connsiteY24" fmla="*/ 557893 h 634093"/>
              <a:gd name="connsiteX25" fmla="*/ 3173186 w 3197678"/>
              <a:gd name="connsiteY25" fmla="*/ 593271 h 634093"/>
              <a:gd name="connsiteX26" fmla="*/ 3145971 w 3197678"/>
              <a:gd name="connsiteY26" fmla="*/ 623207 h 634093"/>
              <a:gd name="connsiteX27" fmla="*/ 3121478 w 3197678"/>
              <a:gd name="connsiteY27" fmla="*/ 631371 h 634093"/>
              <a:gd name="connsiteX28" fmla="*/ 3094264 w 3197678"/>
              <a:gd name="connsiteY28" fmla="*/ 634093 h 634093"/>
              <a:gd name="connsiteX29" fmla="*/ 3061607 w 3197678"/>
              <a:gd name="connsiteY29" fmla="*/ 623207 h 634093"/>
              <a:gd name="connsiteX30" fmla="*/ 2979964 w 3197678"/>
              <a:gd name="connsiteY30" fmla="*/ 601436 h 634093"/>
              <a:gd name="connsiteX31" fmla="*/ 2939143 w 3197678"/>
              <a:gd name="connsiteY31" fmla="*/ 595993 h 634093"/>
              <a:gd name="connsiteX32" fmla="*/ 2800350 w 3197678"/>
              <a:gd name="connsiteY32" fmla="*/ 585107 h 634093"/>
              <a:gd name="connsiteX33" fmla="*/ 1747157 w 3197678"/>
              <a:gd name="connsiteY33" fmla="*/ 495300 h 634093"/>
              <a:gd name="connsiteX34" fmla="*/ 1518557 w 3197678"/>
              <a:gd name="connsiteY34" fmla="*/ 473529 h 634093"/>
              <a:gd name="connsiteX35" fmla="*/ 1061357 w 3197678"/>
              <a:gd name="connsiteY35" fmla="*/ 427264 h 634093"/>
              <a:gd name="connsiteX36" fmla="*/ 446314 w 3197678"/>
              <a:gd name="connsiteY36" fmla="*/ 356507 h 634093"/>
              <a:gd name="connsiteX37" fmla="*/ 386443 w 3197678"/>
              <a:gd name="connsiteY37" fmla="*/ 348343 h 634093"/>
              <a:gd name="connsiteX38" fmla="*/ 46264 w 3197678"/>
              <a:gd name="connsiteY38" fmla="*/ 557893 h 634093"/>
              <a:gd name="connsiteX39" fmla="*/ 32657 w 3197678"/>
              <a:gd name="connsiteY39" fmla="*/ 536121 h 634093"/>
              <a:gd name="connsiteX40" fmla="*/ 19050 w 3197678"/>
              <a:gd name="connsiteY40" fmla="*/ 492579 h 634093"/>
              <a:gd name="connsiteX41" fmla="*/ 10886 w 3197678"/>
              <a:gd name="connsiteY41" fmla="*/ 446314 h 634093"/>
              <a:gd name="connsiteX42" fmla="*/ 2721 w 3197678"/>
              <a:gd name="connsiteY42" fmla="*/ 389164 h 634093"/>
              <a:gd name="connsiteX43" fmla="*/ 0 w 3197678"/>
              <a:gd name="connsiteY43" fmla="*/ 318407 h 634093"/>
              <a:gd name="connsiteX44" fmla="*/ 5443 w 3197678"/>
              <a:gd name="connsiteY44" fmla="*/ 274864 h 634093"/>
              <a:gd name="connsiteX45" fmla="*/ 16328 w 3197678"/>
              <a:gd name="connsiteY45" fmla="*/ 223157 h 634093"/>
              <a:gd name="connsiteX46" fmla="*/ 38100 w 3197678"/>
              <a:gd name="connsiteY46" fmla="*/ 179614 h 634093"/>
              <a:gd name="connsiteX47" fmla="*/ 62593 w 3197678"/>
              <a:gd name="connsiteY47" fmla="*/ 141514 h 634093"/>
              <a:gd name="connsiteX48" fmla="*/ 78921 w 3197678"/>
              <a:gd name="connsiteY48" fmla="*/ 125186 h 634093"/>
              <a:gd name="connsiteX49" fmla="*/ 89807 w 3197678"/>
              <a:gd name="connsiteY49" fmla="*/ 125186 h 634093"/>
              <a:gd name="connsiteX50" fmla="*/ 127907 w 3197678"/>
              <a:gd name="connsiteY50" fmla="*/ 133350 h 634093"/>
              <a:gd name="connsiteX51" fmla="*/ 225878 w 3197678"/>
              <a:gd name="connsiteY51" fmla="*/ 144236 h 634093"/>
              <a:gd name="connsiteX52" fmla="*/ 612321 w 3197678"/>
              <a:gd name="connsiteY52" fmla="*/ 179614 h 634093"/>
              <a:gd name="connsiteX53" fmla="*/ 810986 w 3197678"/>
              <a:gd name="connsiteY53" fmla="*/ 195943 h 634093"/>
              <a:gd name="connsiteX54" fmla="*/ 1115786 w 3197678"/>
              <a:gd name="connsiteY54" fmla="*/ 214993 h 634093"/>
              <a:gd name="connsiteX55" fmla="*/ 1322614 w 3197678"/>
              <a:gd name="connsiteY55" fmla="*/ 225879 h 634093"/>
              <a:gd name="connsiteX56" fmla="*/ 1469571 w 3197678"/>
              <a:gd name="connsiteY56" fmla="*/ 239486 h 634093"/>
              <a:gd name="connsiteX57" fmla="*/ 1572986 w 3197678"/>
              <a:gd name="connsiteY57" fmla="*/ 250371 h 634093"/>
              <a:gd name="connsiteX58" fmla="*/ 1763486 w 3197678"/>
              <a:gd name="connsiteY58" fmla="*/ 258536 h 634093"/>
              <a:gd name="connsiteX59" fmla="*/ 1997528 w 3197678"/>
              <a:gd name="connsiteY59" fmla="*/ 269421 h 634093"/>
              <a:gd name="connsiteX60" fmla="*/ 2163536 w 3197678"/>
              <a:gd name="connsiteY60" fmla="*/ 274864 h 63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197678" h="634093">
                <a:moveTo>
                  <a:pt x="2163536" y="274864"/>
                </a:moveTo>
                <a:lnTo>
                  <a:pt x="2419350" y="280307"/>
                </a:lnTo>
                <a:lnTo>
                  <a:pt x="2653393" y="274864"/>
                </a:lnTo>
                <a:lnTo>
                  <a:pt x="2881993" y="266700"/>
                </a:lnTo>
                <a:lnTo>
                  <a:pt x="2922814" y="261257"/>
                </a:lnTo>
                <a:lnTo>
                  <a:pt x="2955471" y="247650"/>
                </a:lnTo>
                <a:lnTo>
                  <a:pt x="2977243" y="225879"/>
                </a:lnTo>
                <a:lnTo>
                  <a:pt x="2999014" y="187779"/>
                </a:lnTo>
                <a:lnTo>
                  <a:pt x="3015343" y="141514"/>
                </a:lnTo>
                <a:lnTo>
                  <a:pt x="3028950" y="81643"/>
                </a:lnTo>
                <a:lnTo>
                  <a:pt x="3034393" y="43543"/>
                </a:lnTo>
                <a:cubicBezTo>
                  <a:pt x="3040123" y="26354"/>
                  <a:pt x="3039836" y="32951"/>
                  <a:pt x="3039836" y="24493"/>
                </a:cubicBezTo>
                <a:lnTo>
                  <a:pt x="3053443" y="5443"/>
                </a:lnTo>
                <a:lnTo>
                  <a:pt x="3069771" y="0"/>
                </a:lnTo>
                <a:lnTo>
                  <a:pt x="3086100" y="10886"/>
                </a:lnTo>
                <a:lnTo>
                  <a:pt x="3099707" y="32657"/>
                </a:lnTo>
                <a:lnTo>
                  <a:pt x="3116036" y="68036"/>
                </a:lnTo>
                <a:lnTo>
                  <a:pt x="3126921" y="108857"/>
                </a:lnTo>
                <a:lnTo>
                  <a:pt x="3154136" y="201386"/>
                </a:lnTo>
                <a:lnTo>
                  <a:pt x="3170464" y="277586"/>
                </a:lnTo>
                <a:lnTo>
                  <a:pt x="3189514" y="361950"/>
                </a:lnTo>
                <a:lnTo>
                  <a:pt x="3192236" y="410936"/>
                </a:lnTo>
                <a:lnTo>
                  <a:pt x="3197678" y="462643"/>
                </a:lnTo>
                <a:lnTo>
                  <a:pt x="3192236" y="511629"/>
                </a:lnTo>
                <a:lnTo>
                  <a:pt x="3186793" y="557893"/>
                </a:lnTo>
                <a:lnTo>
                  <a:pt x="3173186" y="593271"/>
                </a:lnTo>
                <a:lnTo>
                  <a:pt x="3145971" y="623207"/>
                </a:lnTo>
                <a:lnTo>
                  <a:pt x="3121478" y="631371"/>
                </a:lnTo>
                <a:lnTo>
                  <a:pt x="3094264" y="634093"/>
                </a:lnTo>
                <a:lnTo>
                  <a:pt x="3061607" y="623207"/>
                </a:lnTo>
                <a:lnTo>
                  <a:pt x="2979964" y="601436"/>
                </a:lnTo>
                <a:lnTo>
                  <a:pt x="2939143" y="595993"/>
                </a:lnTo>
                <a:lnTo>
                  <a:pt x="2800350" y="585107"/>
                </a:lnTo>
                <a:lnTo>
                  <a:pt x="1747157" y="495300"/>
                </a:lnTo>
                <a:lnTo>
                  <a:pt x="1518557" y="473529"/>
                </a:lnTo>
                <a:lnTo>
                  <a:pt x="1061357" y="427264"/>
                </a:lnTo>
                <a:lnTo>
                  <a:pt x="446314" y="356507"/>
                </a:lnTo>
                <a:lnTo>
                  <a:pt x="386443" y="348343"/>
                </a:lnTo>
                <a:lnTo>
                  <a:pt x="46264" y="557893"/>
                </a:lnTo>
                <a:lnTo>
                  <a:pt x="32657" y="536121"/>
                </a:lnTo>
                <a:lnTo>
                  <a:pt x="19050" y="492579"/>
                </a:lnTo>
                <a:lnTo>
                  <a:pt x="10886" y="446314"/>
                </a:lnTo>
                <a:lnTo>
                  <a:pt x="2721" y="389164"/>
                </a:lnTo>
                <a:lnTo>
                  <a:pt x="0" y="318407"/>
                </a:lnTo>
                <a:lnTo>
                  <a:pt x="5443" y="274864"/>
                </a:lnTo>
                <a:lnTo>
                  <a:pt x="16328" y="223157"/>
                </a:lnTo>
                <a:lnTo>
                  <a:pt x="38100" y="179614"/>
                </a:lnTo>
                <a:lnTo>
                  <a:pt x="62593" y="141514"/>
                </a:lnTo>
                <a:lnTo>
                  <a:pt x="78921" y="125186"/>
                </a:lnTo>
                <a:lnTo>
                  <a:pt x="89807" y="125186"/>
                </a:lnTo>
                <a:lnTo>
                  <a:pt x="127907" y="133350"/>
                </a:lnTo>
                <a:lnTo>
                  <a:pt x="225878" y="144236"/>
                </a:lnTo>
                <a:lnTo>
                  <a:pt x="612321" y="179614"/>
                </a:lnTo>
                <a:lnTo>
                  <a:pt x="810986" y="195943"/>
                </a:lnTo>
                <a:lnTo>
                  <a:pt x="1115786" y="214993"/>
                </a:lnTo>
                <a:lnTo>
                  <a:pt x="1322614" y="225879"/>
                </a:lnTo>
                <a:lnTo>
                  <a:pt x="1469571" y="239486"/>
                </a:lnTo>
                <a:lnTo>
                  <a:pt x="1572986" y="250371"/>
                </a:lnTo>
                <a:lnTo>
                  <a:pt x="1763486" y="258536"/>
                </a:lnTo>
                <a:lnTo>
                  <a:pt x="1997528" y="269421"/>
                </a:lnTo>
                <a:lnTo>
                  <a:pt x="2163536" y="2748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8160AE19-375C-44A4-8D37-C0DA64F445C3}"/>
              </a:ext>
            </a:extLst>
          </p:cNvPr>
          <p:cNvSpPr/>
          <p:nvPr/>
        </p:nvSpPr>
        <p:spPr>
          <a:xfrm rot="18900000">
            <a:off x="4897439" y="3179764"/>
            <a:ext cx="2168525" cy="1362075"/>
          </a:xfrm>
          <a:custGeom>
            <a:avLst/>
            <a:gdLst>
              <a:gd name="connsiteX0" fmla="*/ 906236 w 2168978"/>
              <a:gd name="connsiteY0" fmla="*/ 428019 h 1361469"/>
              <a:gd name="connsiteX1" fmla="*/ 560614 w 2168978"/>
              <a:gd name="connsiteY1" fmla="*/ 185812 h 1361469"/>
              <a:gd name="connsiteX2" fmla="*/ 367393 w 2168978"/>
              <a:gd name="connsiteY2" fmla="*/ 36133 h 1361469"/>
              <a:gd name="connsiteX3" fmla="*/ 348343 w 2168978"/>
              <a:gd name="connsiteY3" fmla="*/ 17083 h 1361469"/>
              <a:gd name="connsiteX4" fmla="*/ 334736 w 2168978"/>
              <a:gd name="connsiteY4" fmla="*/ 755 h 1361469"/>
              <a:gd name="connsiteX5" fmla="*/ 0 w 2168978"/>
              <a:gd name="connsiteY5" fmla="*/ 204862 h 1361469"/>
              <a:gd name="connsiteX6" fmla="*/ 16328 w 2168978"/>
              <a:gd name="connsiteY6" fmla="*/ 229355 h 1361469"/>
              <a:gd name="connsiteX7" fmla="*/ 35378 w 2168978"/>
              <a:gd name="connsiteY7" fmla="*/ 242962 h 1361469"/>
              <a:gd name="connsiteX8" fmla="*/ 122464 w 2168978"/>
              <a:gd name="connsiteY8" fmla="*/ 283783 h 1361469"/>
              <a:gd name="connsiteX9" fmla="*/ 345621 w 2168978"/>
              <a:gd name="connsiteY9" fmla="*/ 384476 h 1361469"/>
              <a:gd name="connsiteX10" fmla="*/ 451757 w 2168978"/>
              <a:gd name="connsiteY10" fmla="*/ 433462 h 1361469"/>
              <a:gd name="connsiteX11" fmla="*/ 644978 w 2168978"/>
              <a:gd name="connsiteY11" fmla="*/ 525990 h 1361469"/>
              <a:gd name="connsiteX12" fmla="*/ 854528 w 2168978"/>
              <a:gd name="connsiteY12" fmla="*/ 656619 h 1361469"/>
              <a:gd name="connsiteX13" fmla="*/ 922564 w 2168978"/>
              <a:gd name="connsiteY13" fmla="*/ 702883 h 1361469"/>
              <a:gd name="connsiteX14" fmla="*/ 1104900 w 2168978"/>
              <a:gd name="connsiteY14" fmla="*/ 814462 h 1361469"/>
              <a:gd name="connsiteX15" fmla="*/ 1292678 w 2168978"/>
              <a:gd name="connsiteY15" fmla="*/ 926040 h 1361469"/>
              <a:gd name="connsiteX16" fmla="*/ 1559378 w 2168978"/>
              <a:gd name="connsiteY16" fmla="*/ 1078440 h 1361469"/>
              <a:gd name="connsiteX17" fmla="*/ 1853293 w 2168978"/>
              <a:gd name="connsiteY17" fmla="*/ 1239005 h 1361469"/>
              <a:gd name="connsiteX18" fmla="*/ 2032907 w 2168978"/>
              <a:gd name="connsiteY18" fmla="*/ 1328812 h 1361469"/>
              <a:gd name="connsiteX19" fmla="*/ 2079171 w 2168978"/>
              <a:gd name="connsiteY19" fmla="*/ 1353305 h 1361469"/>
              <a:gd name="connsiteX20" fmla="*/ 2117271 w 2168978"/>
              <a:gd name="connsiteY20" fmla="*/ 1361469 h 1361469"/>
              <a:gd name="connsiteX21" fmla="*/ 2133600 w 2168978"/>
              <a:gd name="connsiteY21" fmla="*/ 1358748 h 1361469"/>
              <a:gd name="connsiteX22" fmla="*/ 2149928 w 2168978"/>
              <a:gd name="connsiteY22" fmla="*/ 1336976 h 1361469"/>
              <a:gd name="connsiteX23" fmla="*/ 2166257 w 2168978"/>
              <a:gd name="connsiteY23" fmla="*/ 1285269 h 1361469"/>
              <a:gd name="connsiteX24" fmla="*/ 2168978 w 2168978"/>
              <a:gd name="connsiteY24" fmla="*/ 1249890 h 1361469"/>
              <a:gd name="connsiteX25" fmla="*/ 2155371 w 2168978"/>
              <a:gd name="connsiteY25" fmla="*/ 1217233 h 1361469"/>
              <a:gd name="connsiteX26" fmla="*/ 2065564 w 2168978"/>
              <a:gd name="connsiteY26" fmla="*/ 1168248 h 1361469"/>
              <a:gd name="connsiteX27" fmla="*/ 1651907 w 2168978"/>
              <a:gd name="connsiteY27" fmla="*/ 920598 h 1361469"/>
              <a:gd name="connsiteX28" fmla="*/ 1221921 w 2168978"/>
              <a:gd name="connsiteY28" fmla="*/ 648455 h 1361469"/>
              <a:gd name="connsiteX29" fmla="*/ 906236 w 2168978"/>
              <a:gd name="connsiteY29" fmla="*/ 428019 h 1361469"/>
              <a:gd name="connsiteX0" fmla="*/ 906236 w 2168978"/>
              <a:gd name="connsiteY0" fmla="*/ 428019 h 1361469"/>
              <a:gd name="connsiteX1" fmla="*/ 560614 w 2168978"/>
              <a:gd name="connsiteY1" fmla="*/ 185812 h 1361469"/>
              <a:gd name="connsiteX2" fmla="*/ 367393 w 2168978"/>
              <a:gd name="connsiteY2" fmla="*/ 36133 h 1361469"/>
              <a:gd name="connsiteX3" fmla="*/ 348343 w 2168978"/>
              <a:gd name="connsiteY3" fmla="*/ 17083 h 1361469"/>
              <a:gd name="connsiteX4" fmla="*/ 334736 w 2168978"/>
              <a:gd name="connsiteY4" fmla="*/ 755 h 1361469"/>
              <a:gd name="connsiteX5" fmla="*/ 0 w 2168978"/>
              <a:gd name="connsiteY5" fmla="*/ 204862 h 1361469"/>
              <a:gd name="connsiteX6" fmla="*/ 16328 w 2168978"/>
              <a:gd name="connsiteY6" fmla="*/ 229355 h 1361469"/>
              <a:gd name="connsiteX7" fmla="*/ 35378 w 2168978"/>
              <a:gd name="connsiteY7" fmla="*/ 242962 h 1361469"/>
              <a:gd name="connsiteX8" fmla="*/ 122464 w 2168978"/>
              <a:gd name="connsiteY8" fmla="*/ 283783 h 1361469"/>
              <a:gd name="connsiteX9" fmla="*/ 345621 w 2168978"/>
              <a:gd name="connsiteY9" fmla="*/ 384476 h 1361469"/>
              <a:gd name="connsiteX10" fmla="*/ 451757 w 2168978"/>
              <a:gd name="connsiteY10" fmla="*/ 433462 h 1361469"/>
              <a:gd name="connsiteX11" fmla="*/ 644978 w 2168978"/>
              <a:gd name="connsiteY11" fmla="*/ 525990 h 1361469"/>
              <a:gd name="connsiteX12" fmla="*/ 854528 w 2168978"/>
              <a:gd name="connsiteY12" fmla="*/ 656619 h 1361469"/>
              <a:gd name="connsiteX13" fmla="*/ 922564 w 2168978"/>
              <a:gd name="connsiteY13" fmla="*/ 702883 h 1361469"/>
              <a:gd name="connsiteX14" fmla="*/ 1104900 w 2168978"/>
              <a:gd name="connsiteY14" fmla="*/ 814462 h 1361469"/>
              <a:gd name="connsiteX15" fmla="*/ 1126671 w 2168978"/>
              <a:gd name="connsiteY15" fmla="*/ 830790 h 1361469"/>
              <a:gd name="connsiteX16" fmla="*/ 1292678 w 2168978"/>
              <a:gd name="connsiteY16" fmla="*/ 926040 h 1361469"/>
              <a:gd name="connsiteX17" fmla="*/ 1559378 w 2168978"/>
              <a:gd name="connsiteY17" fmla="*/ 1078440 h 1361469"/>
              <a:gd name="connsiteX18" fmla="*/ 1853293 w 2168978"/>
              <a:gd name="connsiteY18" fmla="*/ 1239005 h 1361469"/>
              <a:gd name="connsiteX19" fmla="*/ 2032907 w 2168978"/>
              <a:gd name="connsiteY19" fmla="*/ 1328812 h 1361469"/>
              <a:gd name="connsiteX20" fmla="*/ 2079171 w 2168978"/>
              <a:gd name="connsiteY20" fmla="*/ 1353305 h 1361469"/>
              <a:gd name="connsiteX21" fmla="*/ 2117271 w 2168978"/>
              <a:gd name="connsiteY21" fmla="*/ 1361469 h 1361469"/>
              <a:gd name="connsiteX22" fmla="*/ 2133600 w 2168978"/>
              <a:gd name="connsiteY22" fmla="*/ 1358748 h 1361469"/>
              <a:gd name="connsiteX23" fmla="*/ 2149928 w 2168978"/>
              <a:gd name="connsiteY23" fmla="*/ 1336976 h 1361469"/>
              <a:gd name="connsiteX24" fmla="*/ 2166257 w 2168978"/>
              <a:gd name="connsiteY24" fmla="*/ 1285269 h 1361469"/>
              <a:gd name="connsiteX25" fmla="*/ 2168978 w 2168978"/>
              <a:gd name="connsiteY25" fmla="*/ 1249890 h 1361469"/>
              <a:gd name="connsiteX26" fmla="*/ 2155371 w 2168978"/>
              <a:gd name="connsiteY26" fmla="*/ 1217233 h 1361469"/>
              <a:gd name="connsiteX27" fmla="*/ 2065564 w 2168978"/>
              <a:gd name="connsiteY27" fmla="*/ 1168248 h 1361469"/>
              <a:gd name="connsiteX28" fmla="*/ 1651907 w 2168978"/>
              <a:gd name="connsiteY28" fmla="*/ 920598 h 1361469"/>
              <a:gd name="connsiteX29" fmla="*/ 1221921 w 2168978"/>
              <a:gd name="connsiteY29" fmla="*/ 648455 h 1361469"/>
              <a:gd name="connsiteX30" fmla="*/ 906236 w 2168978"/>
              <a:gd name="connsiteY30" fmla="*/ 428019 h 1361469"/>
              <a:gd name="connsiteX0" fmla="*/ 906236 w 2168978"/>
              <a:gd name="connsiteY0" fmla="*/ 428019 h 1361469"/>
              <a:gd name="connsiteX1" fmla="*/ 560614 w 2168978"/>
              <a:gd name="connsiteY1" fmla="*/ 185812 h 1361469"/>
              <a:gd name="connsiteX2" fmla="*/ 367393 w 2168978"/>
              <a:gd name="connsiteY2" fmla="*/ 36133 h 1361469"/>
              <a:gd name="connsiteX3" fmla="*/ 348343 w 2168978"/>
              <a:gd name="connsiteY3" fmla="*/ 17083 h 1361469"/>
              <a:gd name="connsiteX4" fmla="*/ 334736 w 2168978"/>
              <a:gd name="connsiteY4" fmla="*/ 755 h 1361469"/>
              <a:gd name="connsiteX5" fmla="*/ 0 w 2168978"/>
              <a:gd name="connsiteY5" fmla="*/ 204862 h 1361469"/>
              <a:gd name="connsiteX6" fmla="*/ 16328 w 2168978"/>
              <a:gd name="connsiteY6" fmla="*/ 229355 h 1361469"/>
              <a:gd name="connsiteX7" fmla="*/ 35378 w 2168978"/>
              <a:gd name="connsiteY7" fmla="*/ 242962 h 1361469"/>
              <a:gd name="connsiteX8" fmla="*/ 122464 w 2168978"/>
              <a:gd name="connsiteY8" fmla="*/ 283783 h 1361469"/>
              <a:gd name="connsiteX9" fmla="*/ 345621 w 2168978"/>
              <a:gd name="connsiteY9" fmla="*/ 384476 h 1361469"/>
              <a:gd name="connsiteX10" fmla="*/ 451757 w 2168978"/>
              <a:gd name="connsiteY10" fmla="*/ 433462 h 1361469"/>
              <a:gd name="connsiteX11" fmla="*/ 644978 w 2168978"/>
              <a:gd name="connsiteY11" fmla="*/ 525990 h 1361469"/>
              <a:gd name="connsiteX12" fmla="*/ 854528 w 2168978"/>
              <a:gd name="connsiteY12" fmla="*/ 656619 h 1361469"/>
              <a:gd name="connsiteX13" fmla="*/ 922564 w 2168978"/>
              <a:gd name="connsiteY13" fmla="*/ 702883 h 1361469"/>
              <a:gd name="connsiteX14" fmla="*/ 1126671 w 2168978"/>
              <a:gd name="connsiteY14" fmla="*/ 830790 h 1361469"/>
              <a:gd name="connsiteX15" fmla="*/ 1292678 w 2168978"/>
              <a:gd name="connsiteY15" fmla="*/ 926040 h 1361469"/>
              <a:gd name="connsiteX16" fmla="*/ 1559378 w 2168978"/>
              <a:gd name="connsiteY16" fmla="*/ 1078440 h 1361469"/>
              <a:gd name="connsiteX17" fmla="*/ 1853293 w 2168978"/>
              <a:gd name="connsiteY17" fmla="*/ 1239005 h 1361469"/>
              <a:gd name="connsiteX18" fmla="*/ 2032907 w 2168978"/>
              <a:gd name="connsiteY18" fmla="*/ 1328812 h 1361469"/>
              <a:gd name="connsiteX19" fmla="*/ 2079171 w 2168978"/>
              <a:gd name="connsiteY19" fmla="*/ 1353305 h 1361469"/>
              <a:gd name="connsiteX20" fmla="*/ 2117271 w 2168978"/>
              <a:gd name="connsiteY20" fmla="*/ 1361469 h 1361469"/>
              <a:gd name="connsiteX21" fmla="*/ 2133600 w 2168978"/>
              <a:gd name="connsiteY21" fmla="*/ 1358748 h 1361469"/>
              <a:gd name="connsiteX22" fmla="*/ 2149928 w 2168978"/>
              <a:gd name="connsiteY22" fmla="*/ 1336976 h 1361469"/>
              <a:gd name="connsiteX23" fmla="*/ 2166257 w 2168978"/>
              <a:gd name="connsiteY23" fmla="*/ 1285269 h 1361469"/>
              <a:gd name="connsiteX24" fmla="*/ 2168978 w 2168978"/>
              <a:gd name="connsiteY24" fmla="*/ 1249890 h 1361469"/>
              <a:gd name="connsiteX25" fmla="*/ 2155371 w 2168978"/>
              <a:gd name="connsiteY25" fmla="*/ 1217233 h 1361469"/>
              <a:gd name="connsiteX26" fmla="*/ 2065564 w 2168978"/>
              <a:gd name="connsiteY26" fmla="*/ 1168248 h 1361469"/>
              <a:gd name="connsiteX27" fmla="*/ 1651907 w 2168978"/>
              <a:gd name="connsiteY27" fmla="*/ 920598 h 1361469"/>
              <a:gd name="connsiteX28" fmla="*/ 1221921 w 2168978"/>
              <a:gd name="connsiteY28" fmla="*/ 648455 h 1361469"/>
              <a:gd name="connsiteX29" fmla="*/ 906236 w 2168978"/>
              <a:gd name="connsiteY29" fmla="*/ 428019 h 136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68978" h="1361469">
                <a:moveTo>
                  <a:pt x="906236" y="428019"/>
                </a:moveTo>
                <a:lnTo>
                  <a:pt x="560614" y="185812"/>
                </a:lnTo>
                <a:lnTo>
                  <a:pt x="367393" y="36133"/>
                </a:lnTo>
                <a:lnTo>
                  <a:pt x="348343" y="17083"/>
                </a:lnTo>
                <a:cubicBezTo>
                  <a:pt x="336954" y="0"/>
                  <a:pt x="343998" y="755"/>
                  <a:pt x="334736" y="755"/>
                </a:cubicBezTo>
                <a:lnTo>
                  <a:pt x="0" y="204862"/>
                </a:lnTo>
                <a:lnTo>
                  <a:pt x="16328" y="229355"/>
                </a:lnTo>
                <a:lnTo>
                  <a:pt x="35378" y="242962"/>
                </a:lnTo>
                <a:lnTo>
                  <a:pt x="122464" y="283783"/>
                </a:lnTo>
                <a:lnTo>
                  <a:pt x="345621" y="384476"/>
                </a:lnTo>
                <a:lnTo>
                  <a:pt x="451757" y="433462"/>
                </a:lnTo>
                <a:lnTo>
                  <a:pt x="644978" y="525990"/>
                </a:lnTo>
                <a:lnTo>
                  <a:pt x="854528" y="656619"/>
                </a:lnTo>
                <a:lnTo>
                  <a:pt x="922564" y="702883"/>
                </a:lnTo>
                <a:cubicBezTo>
                  <a:pt x="967921" y="731912"/>
                  <a:pt x="1064985" y="793597"/>
                  <a:pt x="1126671" y="830790"/>
                </a:cubicBezTo>
                <a:lnTo>
                  <a:pt x="1292678" y="926040"/>
                </a:lnTo>
                <a:lnTo>
                  <a:pt x="1559378" y="1078440"/>
                </a:lnTo>
                <a:lnTo>
                  <a:pt x="1853293" y="1239005"/>
                </a:lnTo>
                <a:lnTo>
                  <a:pt x="2032907" y="1328812"/>
                </a:lnTo>
                <a:lnTo>
                  <a:pt x="2079171" y="1353305"/>
                </a:lnTo>
                <a:lnTo>
                  <a:pt x="2117271" y="1361469"/>
                </a:lnTo>
                <a:lnTo>
                  <a:pt x="2133600" y="1358748"/>
                </a:lnTo>
                <a:lnTo>
                  <a:pt x="2149928" y="1336976"/>
                </a:lnTo>
                <a:cubicBezTo>
                  <a:pt x="2167213" y="1290885"/>
                  <a:pt x="2166257" y="1308934"/>
                  <a:pt x="2166257" y="1285269"/>
                </a:cubicBezTo>
                <a:lnTo>
                  <a:pt x="2168978" y="1249890"/>
                </a:lnTo>
                <a:lnTo>
                  <a:pt x="2155371" y="1217233"/>
                </a:lnTo>
                <a:lnTo>
                  <a:pt x="2065564" y="1168248"/>
                </a:lnTo>
                <a:lnTo>
                  <a:pt x="1651907" y="920598"/>
                </a:lnTo>
                <a:lnTo>
                  <a:pt x="1221921" y="648455"/>
                </a:lnTo>
                <a:lnTo>
                  <a:pt x="906236" y="428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3482BD4-D5A5-42BB-8B09-8B4BFF7D5061}"/>
              </a:ext>
            </a:extLst>
          </p:cNvPr>
          <p:cNvSpPr/>
          <p:nvPr/>
        </p:nvSpPr>
        <p:spPr>
          <a:xfrm rot="18900000">
            <a:off x="6977063" y="2881313"/>
            <a:ext cx="425450" cy="1268412"/>
          </a:xfrm>
          <a:custGeom>
            <a:avLst/>
            <a:gdLst>
              <a:gd name="connsiteX0" fmla="*/ 367393 w 424774"/>
              <a:gd name="connsiteY0" fmla="*/ 364671 h 1268186"/>
              <a:gd name="connsiteX1" fmla="*/ 326572 w 424774"/>
              <a:gd name="connsiteY1" fmla="*/ 166007 h 1268186"/>
              <a:gd name="connsiteX2" fmla="*/ 299357 w 424774"/>
              <a:gd name="connsiteY2" fmla="*/ 70757 h 1268186"/>
              <a:gd name="connsiteX3" fmla="*/ 277586 w 424774"/>
              <a:gd name="connsiteY3" fmla="*/ 16329 h 1268186"/>
              <a:gd name="connsiteX4" fmla="*/ 269422 w 424774"/>
              <a:gd name="connsiteY4" fmla="*/ 2721 h 1268186"/>
              <a:gd name="connsiteX5" fmla="*/ 266700 w 424774"/>
              <a:gd name="connsiteY5" fmla="*/ 0 h 1268186"/>
              <a:gd name="connsiteX6" fmla="*/ 250372 w 424774"/>
              <a:gd name="connsiteY6" fmla="*/ 2721 h 1268186"/>
              <a:gd name="connsiteX7" fmla="*/ 242207 w 424774"/>
              <a:gd name="connsiteY7" fmla="*/ 10886 h 1268186"/>
              <a:gd name="connsiteX8" fmla="*/ 220436 w 424774"/>
              <a:gd name="connsiteY8" fmla="*/ 38100 h 1268186"/>
              <a:gd name="connsiteX9" fmla="*/ 204107 w 424774"/>
              <a:gd name="connsiteY9" fmla="*/ 59871 h 1268186"/>
              <a:gd name="connsiteX10" fmla="*/ 201386 w 424774"/>
              <a:gd name="connsiteY10" fmla="*/ 73479 h 1268186"/>
              <a:gd name="connsiteX11" fmla="*/ 198664 w 424774"/>
              <a:gd name="connsiteY11" fmla="*/ 130629 h 1268186"/>
              <a:gd name="connsiteX12" fmla="*/ 187779 w 424774"/>
              <a:gd name="connsiteY12" fmla="*/ 234043 h 1268186"/>
              <a:gd name="connsiteX13" fmla="*/ 168729 w 424774"/>
              <a:gd name="connsiteY13" fmla="*/ 386443 h 1268186"/>
              <a:gd name="connsiteX14" fmla="*/ 149679 w 424774"/>
              <a:gd name="connsiteY14" fmla="*/ 498021 h 1268186"/>
              <a:gd name="connsiteX15" fmla="*/ 106136 w 424774"/>
              <a:gd name="connsiteY15" fmla="*/ 715736 h 1268186"/>
              <a:gd name="connsiteX16" fmla="*/ 95250 w 424774"/>
              <a:gd name="connsiteY16" fmla="*/ 789214 h 1268186"/>
              <a:gd name="connsiteX17" fmla="*/ 81643 w 424774"/>
              <a:gd name="connsiteY17" fmla="*/ 873579 h 1268186"/>
              <a:gd name="connsiteX18" fmla="*/ 62593 w 424774"/>
              <a:gd name="connsiteY18" fmla="*/ 966107 h 1268186"/>
              <a:gd name="connsiteX19" fmla="*/ 21772 w 424774"/>
              <a:gd name="connsiteY19" fmla="*/ 1083129 h 1268186"/>
              <a:gd name="connsiteX20" fmla="*/ 0 w 424774"/>
              <a:gd name="connsiteY20" fmla="*/ 1143000 h 1268186"/>
              <a:gd name="connsiteX21" fmla="*/ 2722 w 424774"/>
              <a:gd name="connsiteY21" fmla="*/ 1159329 h 1268186"/>
              <a:gd name="connsiteX22" fmla="*/ 2722 w 424774"/>
              <a:gd name="connsiteY22" fmla="*/ 1189264 h 1268186"/>
              <a:gd name="connsiteX23" fmla="*/ 10886 w 424774"/>
              <a:gd name="connsiteY23" fmla="*/ 1213757 h 1268186"/>
              <a:gd name="connsiteX24" fmla="*/ 27214 w 424774"/>
              <a:gd name="connsiteY24" fmla="*/ 1243693 h 1268186"/>
              <a:gd name="connsiteX25" fmla="*/ 43543 w 424774"/>
              <a:gd name="connsiteY25" fmla="*/ 1254579 h 1268186"/>
              <a:gd name="connsiteX26" fmla="*/ 78922 w 424774"/>
              <a:gd name="connsiteY26" fmla="*/ 1262743 h 1268186"/>
              <a:gd name="connsiteX27" fmla="*/ 117022 w 424774"/>
              <a:gd name="connsiteY27" fmla="*/ 1268186 h 1268186"/>
              <a:gd name="connsiteX28" fmla="*/ 146957 w 424774"/>
              <a:gd name="connsiteY28" fmla="*/ 1265464 h 1268186"/>
              <a:gd name="connsiteX29" fmla="*/ 187779 w 424774"/>
              <a:gd name="connsiteY29" fmla="*/ 1243693 h 1268186"/>
              <a:gd name="connsiteX30" fmla="*/ 234043 w 424774"/>
              <a:gd name="connsiteY30" fmla="*/ 1202871 h 1268186"/>
              <a:gd name="connsiteX31" fmla="*/ 280307 w 424774"/>
              <a:gd name="connsiteY31" fmla="*/ 1156607 h 1268186"/>
              <a:gd name="connsiteX32" fmla="*/ 323850 w 424774"/>
              <a:gd name="connsiteY32" fmla="*/ 1094014 h 1268186"/>
              <a:gd name="connsiteX33" fmla="*/ 367393 w 424774"/>
              <a:gd name="connsiteY33" fmla="*/ 996043 h 1268186"/>
              <a:gd name="connsiteX34" fmla="*/ 410936 w 424774"/>
              <a:gd name="connsiteY34" fmla="*/ 870857 h 1268186"/>
              <a:gd name="connsiteX35" fmla="*/ 424543 w 424774"/>
              <a:gd name="connsiteY35" fmla="*/ 816429 h 1268186"/>
              <a:gd name="connsiteX36" fmla="*/ 421822 w 424774"/>
              <a:gd name="connsiteY36" fmla="*/ 778329 h 1268186"/>
              <a:gd name="connsiteX37" fmla="*/ 402772 w 424774"/>
              <a:gd name="connsiteY37" fmla="*/ 606879 h 1268186"/>
              <a:gd name="connsiteX38" fmla="*/ 381000 w 424774"/>
              <a:gd name="connsiteY38" fmla="*/ 446314 h 1268186"/>
              <a:gd name="connsiteX39" fmla="*/ 367393 w 424774"/>
              <a:gd name="connsiteY39" fmla="*/ 364671 h 126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24774" h="1268186">
                <a:moveTo>
                  <a:pt x="367393" y="364671"/>
                </a:moveTo>
                <a:lnTo>
                  <a:pt x="326572" y="166007"/>
                </a:lnTo>
                <a:lnTo>
                  <a:pt x="299357" y="70757"/>
                </a:lnTo>
                <a:lnTo>
                  <a:pt x="277586" y="16329"/>
                </a:lnTo>
                <a:lnTo>
                  <a:pt x="269422" y="2721"/>
                </a:lnTo>
                <a:lnTo>
                  <a:pt x="266700" y="0"/>
                </a:lnTo>
                <a:lnTo>
                  <a:pt x="250372" y="2721"/>
                </a:lnTo>
                <a:lnTo>
                  <a:pt x="242207" y="10886"/>
                </a:lnTo>
                <a:lnTo>
                  <a:pt x="220436" y="38100"/>
                </a:lnTo>
                <a:cubicBezTo>
                  <a:pt x="203517" y="57839"/>
                  <a:pt x="204107" y="48786"/>
                  <a:pt x="204107" y="59871"/>
                </a:cubicBezTo>
                <a:lnTo>
                  <a:pt x="201386" y="73479"/>
                </a:lnTo>
                <a:lnTo>
                  <a:pt x="198664" y="130629"/>
                </a:lnTo>
                <a:lnTo>
                  <a:pt x="187779" y="234043"/>
                </a:lnTo>
                <a:lnTo>
                  <a:pt x="168729" y="386443"/>
                </a:lnTo>
                <a:lnTo>
                  <a:pt x="149679" y="498021"/>
                </a:lnTo>
                <a:lnTo>
                  <a:pt x="106136" y="715736"/>
                </a:lnTo>
                <a:lnTo>
                  <a:pt x="95250" y="789214"/>
                </a:lnTo>
                <a:lnTo>
                  <a:pt x="81643" y="873579"/>
                </a:lnTo>
                <a:lnTo>
                  <a:pt x="62593" y="966107"/>
                </a:lnTo>
                <a:lnTo>
                  <a:pt x="21772" y="1083129"/>
                </a:lnTo>
                <a:lnTo>
                  <a:pt x="0" y="1143000"/>
                </a:lnTo>
                <a:lnTo>
                  <a:pt x="2722" y="1159329"/>
                </a:lnTo>
                <a:lnTo>
                  <a:pt x="2722" y="1189264"/>
                </a:lnTo>
                <a:lnTo>
                  <a:pt x="10886" y="1213757"/>
                </a:lnTo>
                <a:lnTo>
                  <a:pt x="27214" y="1243693"/>
                </a:lnTo>
                <a:lnTo>
                  <a:pt x="43543" y="1254579"/>
                </a:lnTo>
                <a:lnTo>
                  <a:pt x="78922" y="1262743"/>
                </a:lnTo>
                <a:lnTo>
                  <a:pt x="117022" y="1268186"/>
                </a:lnTo>
                <a:lnTo>
                  <a:pt x="146957" y="1265464"/>
                </a:lnTo>
                <a:lnTo>
                  <a:pt x="187779" y="1243693"/>
                </a:lnTo>
                <a:lnTo>
                  <a:pt x="234043" y="1202871"/>
                </a:lnTo>
                <a:lnTo>
                  <a:pt x="280307" y="1156607"/>
                </a:lnTo>
                <a:lnTo>
                  <a:pt x="323850" y="1094014"/>
                </a:lnTo>
                <a:lnTo>
                  <a:pt x="367393" y="996043"/>
                </a:lnTo>
                <a:lnTo>
                  <a:pt x="410936" y="870857"/>
                </a:lnTo>
                <a:cubicBezTo>
                  <a:pt x="424774" y="818273"/>
                  <a:pt x="424543" y="836972"/>
                  <a:pt x="424543" y="816429"/>
                </a:cubicBezTo>
                <a:lnTo>
                  <a:pt x="421822" y="778329"/>
                </a:lnTo>
                <a:lnTo>
                  <a:pt x="402772" y="606879"/>
                </a:lnTo>
                <a:lnTo>
                  <a:pt x="381000" y="446314"/>
                </a:lnTo>
                <a:lnTo>
                  <a:pt x="367393" y="3646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21DC749-876D-4E6E-9A72-0FC10ACD9B3C}"/>
              </a:ext>
            </a:extLst>
          </p:cNvPr>
          <p:cNvSpPr/>
          <p:nvPr/>
        </p:nvSpPr>
        <p:spPr>
          <a:xfrm rot="16200000">
            <a:off x="4946651" y="4838701"/>
            <a:ext cx="2238375" cy="406400"/>
          </a:xfrm>
          <a:custGeom>
            <a:avLst/>
            <a:gdLst>
              <a:gd name="connsiteX0" fmla="*/ 966788 w 2238375"/>
              <a:gd name="connsiteY0" fmla="*/ 123825 h 407194"/>
              <a:gd name="connsiteX1" fmla="*/ 1362075 w 2238375"/>
              <a:gd name="connsiteY1" fmla="*/ 135731 h 407194"/>
              <a:gd name="connsiteX2" fmla="*/ 1662113 w 2238375"/>
              <a:gd name="connsiteY2" fmla="*/ 138113 h 407194"/>
              <a:gd name="connsiteX3" fmla="*/ 1881188 w 2238375"/>
              <a:gd name="connsiteY3" fmla="*/ 138113 h 407194"/>
              <a:gd name="connsiteX4" fmla="*/ 1938338 w 2238375"/>
              <a:gd name="connsiteY4" fmla="*/ 138113 h 407194"/>
              <a:gd name="connsiteX5" fmla="*/ 1966913 w 2238375"/>
              <a:gd name="connsiteY5" fmla="*/ 130969 h 407194"/>
              <a:gd name="connsiteX6" fmla="*/ 2007394 w 2238375"/>
              <a:gd name="connsiteY6" fmla="*/ 114300 h 407194"/>
              <a:gd name="connsiteX7" fmla="*/ 2095500 w 2238375"/>
              <a:gd name="connsiteY7" fmla="*/ 73819 h 407194"/>
              <a:gd name="connsiteX8" fmla="*/ 2159794 w 2238375"/>
              <a:gd name="connsiteY8" fmla="*/ 33338 h 407194"/>
              <a:gd name="connsiteX9" fmla="*/ 2190750 w 2238375"/>
              <a:gd name="connsiteY9" fmla="*/ 0 h 407194"/>
              <a:gd name="connsiteX10" fmla="*/ 2197894 w 2238375"/>
              <a:gd name="connsiteY10" fmla="*/ 4763 h 407194"/>
              <a:gd name="connsiteX11" fmla="*/ 2238375 w 2238375"/>
              <a:gd name="connsiteY11" fmla="*/ 192881 h 407194"/>
              <a:gd name="connsiteX12" fmla="*/ 2212182 w 2238375"/>
              <a:gd name="connsiteY12" fmla="*/ 216694 h 407194"/>
              <a:gd name="connsiteX13" fmla="*/ 2152650 w 2238375"/>
              <a:gd name="connsiteY13" fmla="*/ 273844 h 407194"/>
              <a:gd name="connsiteX14" fmla="*/ 2081213 w 2238375"/>
              <a:gd name="connsiteY14" fmla="*/ 340519 h 407194"/>
              <a:gd name="connsiteX15" fmla="*/ 2021682 w 2238375"/>
              <a:gd name="connsiteY15" fmla="*/ 378619 h 407194"/>
              <a:gd name="connsiteX16" fmla="*/ 2090738 w 2238375"/>
              <a:gd name="connsiteY16" fmla="*/ 333375 h 407194"/>
              <a:gd name="connsiteX17" fmla="*/ 2014538 w 2238375"/>
              <a:gd name="connsiteY17" fmla="*/ 385763 h 407194"/>
              <a:gd name="connsiteX18" fmla="*/ 2000250 w 2238375"/>
              <a:gd name="connsiteY18" fmla="*/ 388144 h 407194"/>
              <a:gd name="connsiteX19" fmla="*/ 1914525 w 2238375"/>
              <a:gd name="connsiteY19" fmla="*/ 400050 h 407194"/>
              <a:gd name="connsiteX20" fmla="*/ 1764507 w 2238375"/>
              <a:gd name="connsiteY20" fmla="*/ 407194 h 407194"/>
              <a:gd name="connsiteX21" fmla="*/ 1340644 w 2238375"/>
              <a:gd name="connsiteY21" fmla="*/ 404813 h 407194"/>
              <a:gd name="connsiteX22" fmla="*/ 923925 w 2238375"/>
              <a:gd name="connsiteY22" fmla="*/ 397669 h 407194"/>
              <a:gd name="connsiteX23" fmla="*/ 621507 w 2238375"/>
              <a:gd name="connsiteY23" fmla="*/ 385763 h 407194"/>
              <a:gd name="connsiteX24" fmla="*/ 485775 w 2238375"/>
              <a:gd name="connsiteY24" fmla="*/ 381000 h 407194"/>
              <a:gd name="connsiteX25" fmla="*/ 321469 w 2238375"/>
              <a:gd name="connsiteY25" fmla="*/ 369094 h 407194"/>
              <a:gd name="connsiteX26" fmla="*/ 188119 w 2238375"/>
              <a:gd name="connsiteY26" fmla="*/ 352425 h 407194"/>
              <a:gd name="connsiteX27" fmla="*/ 100013 w 2238375"/>
              <a:gd name="connsiteY27" fmla="*/ 333375 h 407194"/>
              <a:gd name="connsiteX28" fmla="*/ 52388 w 2238375"/>
              <a:gd name="connsiteY28" fmla="*/ 314325 h 407194"/>
              <a:gd name="connsiteX29" fmla="*/ 33338 w 2238375"/>
              <a:gd name="connsiteY29" fmla="*/ 300038 h 407194"/>
              <a:gd name="connsiteX30" fmla="*/ 11907 w 2238375"/>
              <a:gd name="connsiteY30" fmla="*/ 273844 h 407194"/>
              <a:gd name="connsiteX31" fmla="*/ 0 w 2238375"/>
              <a:gd name="connsiteY31" fmla="*/ 247650 h 407194"/>
              <a:gd name="connsiteX32" fmla="*/ 0 w 2238375"/>
              <a:gd name="connsiteY32" fmla="*/ 230981 h 407194"/>
              <a:gd name="connsiteX33" fmla="*/ 9525 w 2238375"/>
              <a:gd name="connsiteY33" fmla="*/ 202406 h 407194"/>
              <a:gd name="connsiteX34" fmla="*/ 35719 w 2238375"/>
              <a:gd name="connsiteY34" fmla="*/ 171450 h 407194"/>
              <a:gd name="connsiteX35" fmla="*/ 90488 w 2238375"/>
              <a:gd name="connsiteY35" fmla="*/ 140494 h 407194"/>
              <a:gd name="connsiteX36" fmla="*/ 171450 w 2238375"/>
              <a:gd name="connsiteY36" fmla="*/ 107156 h 407194"/>
              <a:gd name="connsiteX37" fmla="*/ 257175 w 2238375"/>
              <a:gd name="connsiteY37" fmla="*/ 83344 h 407194"/>
              <a:gd name="connsiteX38" fmla="*/ 300038 w 2238375"/>
              <a:gd name="connsiteY38" fmla="*/ 73819 h 407194"/>
              <a:gd name="connsiteX39" fmla="*/ 323850 w 2238375"/>
              <a:gd name="connsiteY39" fmla="*/ 73819 h 407194"/>
              <a:gd name="connsiteX40" fmla="*/ 383382 w 2238375"/>
              <a:gd name="connsiteY40" fmla="*/ 78581 h 407194"/>
              <a:gd name="connsiteX41" fmla="*/ 569119 w 2238375"/>
              <a:gd name="connsiteY41" fmla="*/ 97631 h 407194"/>
              <a:gd name="connsiteX42" fmla="*/ 776288 w 2238375"/>
              <a:gd name="connsiteY42" fmla="*/ 111919 h 407194"/>
              <a:gd name="connsiteX43" fmla="*/ 966788 w 2238375"/>
              <a:gd name="connsiteY43" fmla="*/ 123825 h 407194"/>
              <a:gd name="connsiteX0" fmla="*/ 966788 w 2238375"/>
              <a:gd name="connsiteY0" fmla="*/ 123825 h 407194"/>
              <a:gd name="connsiteX1" fmla="*/ 1362075 w 2238375"/>
              <a:gd name="connsiteY1" fmla="*/ 135731 h 407194"/>
              <a:gd name="connsiteX2" fmla="*/ 1662113 w 2238375"/>
              <a:gd name="connsiteY2" fmla="*/ 138113 h 407194"/>
              <a:gd name="connsiteX3" fmla="*/ 1881188 w 2238375"/>
              <a:gd name="connsiteY3" fmla="*/ 138113 h 407194"/>
              <a:gd name="connsiteX4" fmla="*/ 1938338 w 2238375"/>
              <a:gd name="connsiteY4" fmla="*/ 138113 h 407194"/>
              <a:gd name="connsiteX5" fmla="*/ 1966913 w 2238375"/>
              <a:gd name="connsiteY5" fmla="*/ 130969 h 407194"/>
              <a:gd name="connsiteX6" fmla="*/ 2007394 w 2238375"/>
              <a:gd name="connsiteY6" fmla="*/ 114300 h 407194"/>
              <a:gd name="connsiteX7" fmla="*/ 2095500 w 2238375"/>
              <a:gd name="connsiteY7" fmla="*/ 73819 h 407194"/>
              <a:gd name="connsiteX8" fmla="*/ 2159794 w 2238375"/>
              <a:gd name="connsiteY8" fmla="*/ 33338 h 407194"/>
              <a:gd name="connsiteX9" fmla="*/ 2190750 w 2238375"/>
              <a:gd name="connsiteY9" fmla="*/ 0 h 407194"/>
              <a:gd name="connsiteX10" fmla="*/ 2197894 w 2238375"/>
              <a:gd name="connsiteY10" fmla="*/ 4763 h 407194"/>
              <a:gd name="connsiteX11" fmla="*/ 2238375 w 2238375"/>
              <a:gd name="connsiteY11" fmla="*/ 192881 h 407194"/>
              <a:gd name="connsiteX12" fmla="*/ 2212182 w 2238375"/>
              <a:gd name="connsiteY12" fmla="*/ 216694 h 407194"/>
              <a:gd name="connsiteX13" fmla="*/ 2152650 w 2238375"/>
              <a:gd name="connsiteY13" fmla="*/ 273844 h 407194"/>
              <a:gd name="connsiteX14" fmla="*/ 2081213 w 2238375"/>
              <a:gd name="connsiteY14" fmla="*/ 340519 h 407194"/>
              <a:gd name="connsiteX15" fmla="*/ 2090738 w 2238375"/>
              <a:gd name="connsiteY15" fmla="*/ 333375 h 407194"/>
              <a:gd name="connsiteX16" fmla="*/ 2014538 w 2238375"/>
              <a:gd name="connsiteY16" fmla="*/ 385763 h 407194"/>
              <a:gd name="connsiteX17" fmla="*/ 2000250 w 2238375"/>
              <a:gd name="connsiteY17" fmla="*/ 388144 h 407194"/>
              <a:gd name="connsiteX18" fmla="*/ 1914525 w 2238375"/>
              <a:gd name="connsiteY18" fmla="*/ 400050 h 407194"/>
              <a:gd name="connsiteX19" fmla="*/ 1764507 w 2238375"/>
              <a:gd name="connsiteY19" fmla="*/ 407194 h 407194"/>
              <a:gd name="connsiteX20" fmla="*/ 1340644 w 2238375"/>
              <a:gd name="connsiteY20" fmla="*/ 404813 h 407194"/>
              <a:gd name="connsiteX21" fmla="*/ 923925 w 2238375"/>
              <a:gd name="connsiteY21" fmla="*/ 397669 h 407194"/>
              <a:gd name="connsiteX22" fmla="*/ 621507 w 2238375"/>
              <a:gd name="connsiteY22" fmla="*/ 385763 h 407194"/>
              <a:gd name="connsiteX23" fmla="*/ 485775 w 2238375"/>
              <a:gd name="connsiteY23" fmla="*/ 381000 h 407194"/>
              <a:gd name="connsiteX24" fmla="*/ 321469 w 2238375"/>
              <a:gd name="connsiteY24" fmla="*/ 369094 h 407194"/>
              <a:gd name="connsiteX25" fmla="*/ 188119 w 2238375"/>
              <a:gd name="connsiteY25" fmla="*/ 352425 h 407194"/>
              <a:gd name="connsiteX26" fmla="*/ 100013 w 2238375"/>
              <a:gd name="connsiteY26" fmla="*/ 333375 h 407194"/>
              <a:gd name="connsiteX27" fmla="*/ 52388 w 2238375"/>
              <a:gd name="connsiteY27" fmla="*/ 314325 h 407194"/>
              <a:gd name="connsiteX28" fmla="*/ 33338 w 2238375"/>
              <a:gd name="connsiteY28" fmla="*/ 300038 h 407194"/>
              <a:gd name="connsiteX29" fmla="*/ 11907 w 2238375"/>
              <a:gd name="connsiteY29" fmla="*/ 273844 h 407194"/>
              <a:gd name="connsiteX30" fmla="*/ 0 w 2238375"/>
              <a:gd name="connsiteY30" fmla="*/ 247650 h 407194"/>
              <a:gd name="connsiteX31" fmla="*/ 0 w 2238375"/>
              <a:gd name="connsiteY31" fmla="*/ 230981 h 407194"/>
              <a:gd name="connsiteX32" fmla="*/ 9525 w 2238375"/>
              <a:gd name="connsiteY32" fmla="*/ 202406 h 407194"/>
              <a:gd name="connsiteX33" fmla="*/ 35719 w 2238375"/>
              <a:gd name="connsiteY33" fmla="*/ 171450 h 407194"/>
              <a:gd name="connsiteX34" fmla="*/ 90488 w 2238375"/>
              <a:gd name="connsiteY34" fmla="*/ 140494 h 407194"/>
              <a:gd name="connsiteX35" fmla="*/ 171450 w 2238375"/>
              <a:gd name="connsiteY35" fmla="*/ 107156 h 407194"/>
              <a:gd name="connsiteX36" fmla="*/ 257175 w 2238375"/>
              <a:gd name="connsiteY36" fmla="*/ 83344 h 407194"/>
              <a:gd name="connsiteX37" fmla="*/ 300038 w 2238375"/>
              <a:gd name="connsiteY37" fmla="*/ 73819 h 407194"/>
              <a:gd name="connsiteX38" fmla="*/ 323850 w 2238375"/>
              <a:gd name="connsiteY38" fmla="*/ 73819 h 407194"/>
              <a:gd name="connsiteX39" fmla="*/ 383382 w 2238375"/>
              <a:gd name="connsiteY39" fmla="*/ 78581 h 407194"/>
              <a:gd name="connsiteX40" fmla="*/ 569119 w 2238375"/>
              <a:gd name="connsiteY40" fmla="*/ 97631 h 407194"/>
              <a:gd name="connsiteX41" fmla="*/ 776288 w 2238375"/>
              <a:gd name="connsiteY41" fmla="*/ 111919 h 407194"/>
              <a:gd name="connsiteX42" fmla="*/ 966788 w 2238375"/>
              <a:gd name="connsiteY42" fmla="*/ 123825 h 407194"/>
              <a:gd name="connsiteX0" fmla="*/ 966788 w 2238375"/>
              <a:gd name="connsiteY0" fmla="*/ 123825 h 407194"/>
              <a:gd name="connsiteX1" fmla="*/ 1362075 w 2238375"/>
              <a:gd name="connsiteY1" fmla="*/ 135731 h 407194"/>
              <a:gd name="connsiteX2" fmla="*/ 1662113 w 2238375"/>
              <a:gd name="connsiteY2" fmla="*/ 138113 h 407194"/>
              <a:gd name="connsiteX3" fmla="*/ 1881188 w 2238375"/>
              <a:gd name="connsiteY3" fmla="*/ 138113 h 407194"/>
              <a:gd name="connsiteX4" fmla="*/ 1938338 w 2238375"/>
              <a:gd name="connsiteY4" fmla="*/ 138113 h 407194"/>
              <a:gd name="connsiteX5" fmla="*/ 1966913 w 2238375"/>
              <a:gd name="connsiteY5" fmla="*/ 130969 h 407194"/>
              <a:gd name="connsiteX6" fmla="*/ 2007394 w 2238375"/>
              <a:gd name="connsiteY6" fmla="*/ 114300 h 407194"/>
              <a:gd name="connsiteX7" fmla="*/ 2095500 w 2238375"/>
              <a:gd name="connsiteY7" fmla="*/ 73819 h 407194"/>
              <a:gd name="connsiteX8" fmla="*/ 2159794 w 2238375"/>
              <a:gd name="connsiteY8" fmla="*/ 33338 h 407194"/>
              <a:gd name="connsiteX9" fmla="*/ 2190750 w 2238375"/>
              <a:gd name="connsiteY9" fmla="*/ 0 h 407194"/>
              <a:gd name="connsiteX10" fmla="*/ 2197894 w 2238375"/>
              <a:gd name="connsiteY10" fmla="*/ 4763 h 407194"/>
              <a:gd name="connsiteX11" fmla="*/ 2238375 w 2238375"/>
              <a:gd name="connsiteY11" fmla="*/ 192881 h 407194"/>
              <a:gd name="connsiteX12" fmla="*/ 2212182 w 2238375"/>
              <a:gd name="connsiteY12" fmla="*/ 216694 h 407194"/>
              <a:gd name="connsiteX13" fmla="*/ 2152650 w 2238375"/>
              <a:gd name="connsiteY13" fmla="*/ 273844 h 407194"/>
              <a:gd name="connsiteX14" fmla="*/ 2081213 w 2238375"/>
              <a:gd name="connsiteY14" fmla="*/ 340519 h 407194"/>
              <a:gd name="connsiteX15" fmla="*/ 2090738 w 2238375"/>
              <a:gd name="connsiteY15" fmla="*/ 333375 h 407194"/>
              <a:gd name="connsiteX16" fmla="*/ 2014538 w 2238375"/>
              <a:gd name="connsiteY16" fmla="*/ 385763 h 407194"/>
              <a:gd name="connsiteX17" fmla="*/ 1914525 w 2238375"/>
              <a:gd name="connsiteY17" fmla="*/ 400050 h 407194"/>
              <a:gd name="connsiteX18" fmla="*/ 1764507 w 2238375"/>
              <a:gd name="connsiteY18" fmla="*/ 407194 h 407194"/>
              <a:gd name="connsiteX19" fmla="*/ 1340644 w 2238375"/>
              <a:gd name="connsiteY19" fmla="*/ 404813 h 407194"/>
              <a:gd name="connsiteX20" fmla="*/ 923925 w 2238375"/>
              <a:gd name="connsiteY20" fmla="*/ 397669 h 407194"/>
              <a:gd name="connsiteX21" fmla="*/ 621507 w 2238375"/>
              <a:gd name="connsiteY21" fmla="*/ 385763 h 407194"/>
              <a:gd name="connsiteX22" fmla="*/ 485775 w 2238375"/>
              <a:gd name="connsiteY22" fmla="*/ 381000 h 407194"/>
              <a:gd name="connsiteX23" fmla="*/ 321469 w 2238375"/>
              <a:gd name="connsiteY23" fmla="*/ 369094 h 407194"/>
              <a:gd name="connsiteX24" fmla="*/ 188119 w 2238375"/>
              <a:gd name="connsiteY24" fmla="*/ 352425 h 407194"/>
              <a:gd name="connsiteX25" fmla="*/ 100013 w 2238375"/>
              <a:gd name="connsiteY25" fmla="*/ 333375 h 407194"/>
              <a:gd name="connsiteX26" fmla="*/ 52388 w 2238375"/>
              <a:gd name="connsiteY26" fmla="*/ 314325 h 407194"/>
              <a:gd name="connsiteX27" fmla="*/ 33338 w 2238375"/>
              <a:gd name="connsiteY27" fmla="*/ 300038 h 407194"/>
              <a:gd name="connsiteX28" fmla="*/ 11907 w 2238375"/>
              <a:gd name="connsiteY28" fmla="*/ 273844 h 407194"/>
              <a:gd name="connsiteX29" fmla="*/ 0 w 2238375"/>
              <a:gd name="connsiteY29" fmla="*/ 247650 h 407194"/>
              <a:gd name="connsiteX30" fmla="*/ 0 w 2238375"/>
              <a:gd name="connsiteY30" fmla="*/ 230981 h 407194"/>
              <a:gd name="connsiteX31" fmla="*/ 9525 w 2238375"/>
              <a:gd name="connsiteY31" fmla="*/ 202406 h 407194"/>
              <a:gd name="connsiteX32" fmla="*/ 35719 w 2238375"/>
              <a:gd name="connsiteY32" fmla="*/ 171450 h 407194"/>
              <a:gd name="connsiteX33" fmla="*/ 90488 w 2238375"/>
              <a:gd name="connsiteY33" fmla="*/ 140494 h 407194"/>
              <a:gd name="connsiteX34" fmla="*/ 171450 w 2238375"/>
              <a:gd name="connsiteY34" fmla="*/ 107156 h 407194"/>
              <a:gd name="connsiteX35" fmla="*/ 257175 w 2238375"/>
              <a:gd name="connsiteY35" fmla="*/ 83344 h 407194"/>
              <a:gd name="connsiteX36" fmla="*/ 300038 w 2238375"/>
              <a:gd name="connsiteY36" fmla="*/ 73819 h 407194"/>
              <a:gd name="connsiteX37" fmla="*/ 323850 w 2238375"/>
              <a:gd name="connsiteY37" fmla="*/ 73819 h 407194"/>
              <a:gd name="connsiteX38" fmla="*/ 383382 w 2238375"/>
              <a:gd name="connsiteY38" fmla="*/ 78581 h 407194"/>
              <a:gd name="connsiteX39" fmla="*/ 569119 w 2238375"/>
              <a:gd name="connsiteY39" fmla="*/ 97631 h 407194"/>
              <a:gd name="connsiteX40" fmla="*/ 776288 w 2238375"/>
              <a:gd name="connsiteY40" fmla="*/ 111919 h 407194"/>
              <a:gd name="connsiteX41" fmla="*/ 966788 w 2238375"/>
              <a:gd name="connsiteY41" fmla="*/ 123825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238375" h="407194">
                <a:moveTo>
                  <a:pt x="966788" y="123825"/>
                </a:moveTo>
                <a:lnTo>
                  <a:pt x="1362075" y="135731"/>
                </a:lnTo>
                <a:lnTo>
                  <a:pt x="1662113" y="138113"/>
                </a:lnTo>
                <a:lnTo>
                  <a:pt x="1881188" y="138113"/>
                </a:lnTo>
                <a:lnTo>
                  <a:pt x="1938338" y="138113"/>
                </a:lnTo>
                <a:cubicBezTo>
                  <a:pt x="1965298" y="130760"/>
                  <a:pt x="1955482" y="130969"/>
                  <a:pt x="1966913" y="130969"/>
                </a:cubicBezTo>
                <a:lnTo>
                  <a:pt x="2007394" y="114300"/>
                </a:lnTo>
                <a:lnTo>
                  <a:pt x="2095500" y="73819"/>
                </a:lnTo>
                <a:lnTo>
                  <a:pt x="2159794" y="33338"/>
                </a:lnTo>
                <a:lnTo>
                  <a:pt x="2190750" y="0"/>
                </a:lnTo>
                <a:lnTo>
                  <a:pt x="2197894" y="4763"/>
                </a:lnTo>
                <a:lnTo>
                  <a:pt x="2238375" y="192881"/>
                </a:lnTo>
                <a:lnTo>
                  <a:pt x="2212182" y="216694"/>
                </a:lnTo>
                <a:lnTo>
                  <a:pt x="2152650" y="273844"/>
                </a:lnTo>
                <a:lnTo>
                  <a:pt x="2081213" y="340519"/>
                </a:lnTo>
                <a:cubicBezTo>
                  <a:pt x="2070894" y="350441"/>
                  <a:pt x="2101851" y="325834"/>
                  <a:pt x="2090738" y="333375"/>
                </a:cubicBezTo>
                <a:lnTo>
                  <a:pt x="2014538" y="385763"/>
                </a:lnTo>
                <a:lnTo>
                  <a:pt x="1914525" y="400050"/>
                </a:lnTo>
                <a:lnTo>
                  <a:pt x="1764507" y="407194"/>
                </a:lnTo>
                <a:lnTo>
                  <a:pt x="1340644" y="404813"/>
                </a:lnTo>
                <a:lnTo>
                  <a:pt x="923925" y="397669"/>
                </a:lnTo>
                <a:lnTo>
                  <a:pt x="621507" y="385763"/>
                </a:lnTo>
                <a:lnTo>
                  <a:pt x="485775" y="381000"/>
                </a:lnTo>
                <a:lnTo>
                  <a:pt x="321469" y="369094"/>
                </a:lnTo>
                <a:lnTo>
                  <a:pt x="188119" y="352425"/>
                </a:lnTo>
                <a:lnTo>
                  <a:pt x="100013" y="333375"/>
                </a:lnTo>
                <a:lnTo>
                  <a:pt x="52388" y="314325"/>
                </a:lnTo>
                <a:lnTo>
                  <a:pt x="33338" y="300038"/>
                </a:lnTo>
                <a:lnTo>
                  <a:pt x="11907" y="273844"/>
                </a:lnTo>
                <a:lnTo>
                  <a:pt x="0" y="247650"/>
                </a:lnTo>
                <a:lnTo>
                  <a:pt x="0" y="230981"/>
                </a:lnTo>
                <a:lnTo>
                  <a:pt x="9525" y="202406"/>
                </a:lnTo>
                <a:lnTo>
                  <a:pt x="35719" y="171450"/>
                </a:lnTo>
                <a:lnTo>
                  <a:pt x="90488" y="140494"/>
                </a:lnTo>
                <a:lnTo>
                  <a:pt x="171450" y="107156"/>
                </a:lnTo>
                <a:lnTo>
                  <a:pt x="257175" y="83344"/>
                </a:lnTo>
                <a:lnTo>
                  <a:pt x="300038" y="73819"/>
                </a:lnTo>
                <a:lnTo>
                  <a:pt x="323850" y="73819"/>
                </a:lnTo>
                <a:lnTo>
                  <a:pt x="383382" y="78581"/>
                </a:lnTo>
                <a:lnTo>
                  <a:pt x="569119" y="97631"/>
                </a:lnTo>
                <a:lnTo>
                  <a:pt x="776288" y="111919"/>
                </a:lnTo>
                <a:lnTo>
                  <a:pt x="966788" y="1238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07DC26C-AF77-40BE-B8A3-501B7A9C660D}"/>
              </a:ext>
            </a:extLst>
          </p:cNvPr>
          <p:cNvSpPr/>
          <p:nvPr/>
        </p:nvSpPr>
        <p:spPr>
          <a:xfrm>
            <a:off x="3678239" y="2581275"/>
            <a:ext cx="1946275" cy="546100"/>
          </a:xfrm>
          <a:custGeom>
            <a:avLst/>
            <a:gdLst>
              <a:gd name="connsiteX0" fmla="*/ 785813 w 1945482"/>
              <a:gd name="connsiteY0" fmla="*/ 190500 h 545306"/>
              <a:gd name="connsiteX1" fmla="*/ 1109663 w 1945482"/>
              <a:gd name="connsiteY1" fmla="*/ 123825 h 545306"/>
              <a:gd name="connsiteX2" fmla="*/ 1171575 w 1945482"/>
              <a:gd name="connsiteY2" fmla="*/ 111919 h 545306"/>
              <a:gd name="connsiteX3" fmla="*/ 1400175 w 1945482"/>
              <a:gd name="connsiteY3" fmla="*/ 66675 h 545306"/>
              <a:gd name="connsiteX4" fmla="*/ 1519238 w 1945482"/>
              <a:gd name="connsiteY4" fmla="*/ 40481 h 545306"/>
              <a:gd name="connsiteX5" fmla="*/ 1614488 w 1945482"/>
              <a:gd name="connsiteY5" fmla="*/ 9525 h 545306"/>
              <a:gd name="connsiteX6" fmla="*/ 1650207 w 1945482"/>
              <a:gd name="connsiteY6" fmla="*/ 2381 h 545306"/>
              <a:gd name="connsiteX7" fmla="*/ 1693069 w 1945482"/>
              <a:gd name="connsiteY7" fmla="*/ 0 h 545306"/>
              <a:gd name="connsiteX8" fmla="*/ 1785938 w 1945482"/>
              <a:gd name="connsiteY8" fmla="*/ 16669 h 545306"/>
              <a:gd name="connsiteX9" fmla="*/ 1847850 w 1945482"/>
              <a:gd name="connsiteY9" fmla="*/ 35719 h 545306"/>
              <a:gd name="connsiteX10" fmla="*/ 1883569 w 1945482"/>
              <a:gd name="connsiteY10" fmla="*/ 50006 h 545306"/>
              <a:gd name="connsiteX11" fmla="*/ 1919288 w 1945482"/>
              <a:gd name="connsiteY11" fmla="*/ 76200 h 545306"/>
              <a:gd name="connsiteX12" fmla="*/ 1940719 w 1945482"/>
              <a:gd name="connsiteY12" fmla="*/ 100013 h 545306"/>
              <a:gd name="connsiteX13" fmla="*/ 1945482 w 1945482"/>
              <a:gd name="connsiteY13" fmla="*/ 109538 h 545306"/>
              <a:gd name="connsiteX14" fmla="*/ 1945482 w 1945482"/>
              <a:gd name="connsiteY14" fmla="*/ 126206 h 545306"/>
              <a:gd name="connsiteX15" fmla="*/ 1945482 w 1945482"/>
              <a:gd name="connsiteY15" fmla="*/ 138113 h 545306"/>
              <a:gd name="connsiteX16" fmla="*/ 1935957 w 1945482"/>
              <a:gd name="connsiteY16" fmla="*/ 152400 h 545306"/>
              <a:gd name="connsiteX17" fmla="*/ 1909763 w 1945482"/>
              <a:gd name="connsiteY17" fmla="*/ 171450 h 545306"/>
              <a:gd name="connsiteX18" fmla="*/ 1871663 w 1945482"/>
              <a:gd name="connsiteY18" fmla="*/ 190500 h 545306"/>
              <a:gd name="connsiteX19" fmla="*/ 1840707 w 1945482"/>
              <a:gd name="connsiteY19" fmla="*/ 204788 h 545306"/>
              <a:gd name="connsiteX20" fmla="*/ 1776413 w 1945482"/>
              <a:gd name="connsiteY20" fmla="*/ 214313 h 545306"/>
              <a:gd name="connsiteX21" fmla="*/ 1616869 w 1945482"/>
              <a:gd name="connsiteY21" fmla="*/ 238125 h 545306"/>
              <a:gd name="connsiteX22" fmla="*/ 1443038 w 1945482"/>
              <a:gd name="connsiteY22" fmla="*/ 259556 h 545306"/>
              <a:gd name="connsiteX23" fmla="*/ 1362075 w 1945482"/>
              <a:gd name="connsiteY23" fmla="*/ 266700 h 545306"/>
              <a:gd name="connsiteX24" fmla="*/ 1226344 w 1945482"/>
              <a:gd name="connsiteY24" fmla="*/ 309563 h 545306"/>
              <a:gd name="connsiteX25" fmla="*/ 1085850 w 1945482"/>
              <a:gd name="connsiteY25" fmla="*/ 347663 h 545306"/>
              <a:gd name="connsiteX26" fmla="*/ 983457 w 1945482"/>
              <a:gd name="connsiteY26" fmla="*/ 366713 h 545306"/>
              <a:gd name="connsiteX27" fmla="*/ 838200 w 1945482"/>
              <a:gd name="connsiteY27" fmla="*/ 395288 h 545306"/>
              <a:gd name="connsiteX28" fmla="*/ 697707 w 1945482"/>
              <a:gd name="connsiteY28" fmla="*/ 431006 h 545306"/>
              <a:gd name="connsiteX29" fmla="*/ 571500 w 1945482"/>
              <a:gd name="connsiteY29" fmla="*/ 466725 h 545306"/>
              <a:gd name="connsiteX30" fmla="*/ 483394 w 1945482"/>
              <a:gd name="connsiteY30" fmla="*/ 497681 h 545306"/>
              <a:gd name="connsiteX31" fmla="*/ 445294 w 1945482"/>
              <a:gd name="connsiteY31" fmla="*/ 514350 h 545306"/>
              <a:gd name="connsiteX32" fmla="*/ 426244 w 1945482"/>
              <a:gd name="connsiteY32" fmla="*/ 523875 h 545306"/>
              <a:gd name="connsiteX33" fmla="*/ 400050 w 1945482"/>
              <a:gd name="connsiteY33" fmla="*/ 538163 h 545306"/>
              <a:gd name="connsiteX34" fmla="*/ 373857 w 1945482"/>
              <a:gd name="connsiteY34" fmla="*/ 545306 h 545306"/>
              <a:gd name="connsiteX35" fmla="*/ 347663 w 1945482"/>
              <a:gd name="connsiteY35" fmla="*/ 545306 h 545306"/>
              <a:gd name="connsiteX36" fmla="*/ 314325 w 1945482"/>
              <a:gd name="connsiteY36" fmla="*/ 542925 h 545306"/>
              <a:gd name="connsiteX37" fmla="*/ 266700 w 1945482"/>
              <a:gd name="connsiteY37" fmla="*/ 516731 h 545306"/>
              <a:gd name="connsiteX38" fmla="*/ 161925 w 1945482"/>
              <a:gd name="connsiteY38" fmla="*/ 419100 h 545306"/>
              <a:gd name="connsiteX39" fmla="*/ 73819 w 1945482"/>
              <a:gd name="connsiteY39" fmla="*/ 321469 h 545306"/>
              <a:gd name="connsiteX40" fmla="*/ 19050 w 1945482"/>
              <a:gd name="connsiteY40" fmla="*/ 242888 h 545306"/>
              <a:gd name="connsiteX41" fmla="*/ 0 w 1945482"/>
              <a:gd name="connsiteY41" fmla="*/ 202406 h 545306"/>
              <a:gd name="connsiteX42" fmla="*/ 0 w 1945482"/>
              <a:gd name="connsiteY42" fmla="*/ 183356 h 545306"/>
              <a:gd name="connsiteX43" fmla="*/ 7144 w 1945482"/>
              <a:gd name="connsiteY43" fmla="*/ 178594 h 545306"/>
              <a:gd name="connsiteX44" fmla="*/ 23813 w 1945482"/>
              <a:gd name="connsiteY44" fmla="*/ 183356 h 545306"/>
              <a:gd name="connsiteX45" fmla="*/ 57150 w 1945482"/>
              <a:gd name="connsiteY45" fmla="*/ 195263 h 545306"/>
              <a:gd name="connsiteX46" fmla="*/ 76200 w 1945482"/>
              <a:gd name="connsiteY46" fmla="*/ 209550 h 545306"/>
              <a:gd name="connsiteX47" fmla="*/ 116682 w 1945482"/>
              <a:gd name="connsiteY47" fmla="*/ 238125 h 545306"/>
              <a:gd name="connsiteX48" fmla="*/ 164307 w 1945482"/>
              <a:gd name="connsiteY48" fmla="*/ 257175 h 545306"/>
              <a:gd name="connsiteX49" fmla="*/ 238125 w 1945482"/>
              <a:gd name="connsiteY49" fmla="*/ 271463 h 545306"/>
              <a:gd name="connsiteX50" fmla="*/ 300038 w 1945482"/>
              <a:gd name="connsiteY50" fmla="*/ 273844 h 545306"/>
              <a:gd name="connsiteX51" fmla="*/ 385763 w 1945482"/>
              <a:gd name="connsiteY51" fmla="*/ 271463 h 545306"/>
              <a:gd name="connsiteX52" fmla="*/ 485775 w 1945482"/>
              <a:gd name="connsiteY52" fmla="*/ 252413 h 545306"/>
              <a:gd name="connsiteX53" fmla="*/ 619125 w 1945482"/>
              <a:gd name="connsiteY53" fmla="*/ 226219 h 545306"/>
              <a:gd name="connsiteX54" fmla="*/ 785813 w 1945482"/>
              <a:gd name="connsiteY54" fmla="*/ 190500 h 54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45482" h="545306">
                <a:moveTo>
                  <a:pt x="785813" y="190500"/>
                </a:moveTo>
                <a:lnTo>
                  <a:pt x="1109663" y="123825"/>
                </a:lnTo>
                <a:lnTo>
                  <a:pt x="1171575" y="111919"/>
                </a:lnTo>
                <a:lnTo>
                  <a:pt x="1400175" y="66675"/>
                </a:lnTo>
                <a:lnTo>
                  <a:pt x="1519238" y="40481"/>
                </a:lnTo>
                <a:lnTo>
                  <a:pt x="1614488" y="9525"/>
                </a:lnTo>
                <a:lnTo>
                  <a:pt x="1650207" y="2381"/>
                </a:lnTo>
                <a:lnTo>
                  <a:pt x="1693069" y="0"/>
                </a:lnTo>
                <a:lnTo>
                  <a:pt x="1785938" y="16669"/>
                </a:lnTo>
                <a:lnTo>
                  <a:pt x="1847850" y="35719"/>
                </a:lnTo>
                <a:lnTo>
                  <a:pt x="1883569" y="50006"/>
                </a:lnTo>
                <a:lnTo>
                  <a:pt x="1919288" y="76200"/>
                </a:lnTo>
                <a:lnTo>
                  <a:pt x="1940719" y="100013"/>
                </a:lnTo>
                <a:lnTo>
                  <a:pt x="1945482" y="109538"/>
                </a:lnTo>
                <a:lnTo>
                  <a:pt x="1945482" y="126206"/>
                </a:lnTo>
                <a:lnTo>
                  <a:pt x="1945482" y="138113"/>
                </a:lnTo>
                <a:lnTo>
                  <a:pt x="1935957" y="152400"/>
                </a:lnTo>
                <a:lnTo>
                  <a:pt x="1909763" y="171450"/>
                </a:lnTo>
                <a:lnTo>
                  <a:pt x="1871663" y="190500"/>
                </a:lnTo>
                <a:lnTo>
                  <a:pt x="1840707" y="204788"/>
                </a:lnTo>
                <a:lnTo>
                  <a:pt x="1776413" y="214313"/>
                </a:lnTo>
                <a:lnTo>
                  <a:pt x="1616869" y="238125"/>
                </a:lnTo>
                <a:lnTo>
                  <a:pt x="1443038" y="259556"/>
                </a:lnTo>
                <a:lnTo>
                  <a:pt x="1362075" y="266700"/>
                </a:lnTo>
                <a:lnTo>
                  <a:pt x="1226344" y="309563"/>
                </a:lnTo>
                <a:lnTo>
                  <a:pt x="1085850" y="347663"/>
                </a:lnTo>
                <a:lnTo>
                  <a:pt x="983457" y="366713"/>
                </a:lnTo>
                <a:lnTo>
                  <a:pt x="838200" y="395288"/>
                </a:lnTo>
                <a:lnTo>
                  <a:pt x="697707" y="431006"/>
                </a:lnTo>
                <a:lnTo>
                  <a:pt x="571500" y="466725"/>
                </a:lnTo>
                <a:lnTo>
                  <a:pt x="483394" y="497681"/>
                </a:lnTo>
                <a:lnTo>
                  <a:pt x="445294" y="514350"/>
                </a:lnTo>
                <a:lnTo>
                  <a:pt x="426244" y="523875"/>
                </a:lnTo>
                <a:lnTo>
                  <a:pt x="400050" y="538163"/>
                </a:lnTo>
                <a:lnTo>
                  <a:pt x="373857" y="545306"/>
                </a:lnTo>
                <a:lnTo>
                  <a:pt x="347663" y="545306"/>
                </a:lnTo>
                <a:lnTo>
                  <a:pt x="314325" y="542925"/>
                </a:lnTo>
                <a:lnTo>
                  <a:pt x="266700" y="516731"/>
                </a:lnTo>
                <a:lnTo>
                  <a:pt x="161925" y="419100"/>
                </a:lnTo>
                <a:lnTo>
                  <a:pt x="73819" y="321469"/>
                </a:lnTo>
                <a:lnTo>
                  <a:pt x="19050" y="242888"/>
                </a:lnTo>
                <a:lnTo>
                  <a:pt x="0" y="202406"/>
                </a:lnTo>
                <a:lnTo>
                  <a:pt x="0" y="183356"/>
                </a:lnTo>
                <a:lnTo>
                  <a:pt x="7144" y="178594"/>
                </a:lnTo>
                <a:lnTo>
                  <a:pt x="23813" y="183356"/>
                </a:lnTo>
                <a:lnTo>
                  <a:pt x="57150" y="195263"/>
                </a:lnTo>
                <a:lnTo>
                  <a:pt x="76200" y="209550"/>
                </a:lnTo>
                <a:lnTo>
                  <a:pt x="116682" y="238125"/>
                </a:lnTo>
                <a:lnTo>
                  <a:pt x="164307" y="257175"/>
                </a:lnTo>
                <a:lnTo>
                  <a:pt x="238125" y="271463"/>
                </a:lnTo>
                <a:lnTo>
                  <a:pt x="300038" y="273844"/>
                </a:lnTo>
                <a:lnTo>
                  <a:pt x="385763" y="271463"/>
                </a:lnTo>
                <a:lnTo>
                  <a:pt x="485775" y="252413"/>
                </a:lnTo>
                <a:lnTo>
                  <a:pt x="619125" y="226219"/>
                </a:lnTo>
                <a:lnTo>
                  <a:pt x="785813" y="190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AF24BA2-32D0-4CAF-8BF9-AE94ADB8B51B}"/>
              </a:ext>
            </a:extLst>
          </p:cNvPr>
          <p:cNvSpPr/>
          <p:nvPr/>
        </p:nvSpPr>
        <p:spPr>
          <a:xfrm>
            <a:off x="5694364" y="2598738"/>
            <a:ext cx="2244725" cy="565150"/>
          </a:xfrm>
          <a:custGeom>
            <a:avLst/>
            <a:gdLst>
              <a:gd name="connsiteX0" fmla="*/ 838200 w 2245519"/>
              <a:gd name="connsiteY0" fmla="*/ 247650 h 566737"/>
              <a:gd name="connsiteX1" fmla="*/ 1004887 w 2245519"/>
              <a:gd name="connsiteY1" fmla="*/ 211931 h 566737"/>
              <a:gd name="connsiteX2" fmla="*/ 1100137 w 2245519"/>
              <a:gd name="connsiteY2" fmla="*/ 188119 h 566737"/>
              <a:gd name="connsiteX3" fmla="*/ 1376362 w 2245519"/>
              <a:gd name="connsiteY3" fmla="*/ 138112 h 566737"/>
              <a:gd name="connsiteX4" fmla="*/ 1552575 w 2245519"/>
              <a:gd name="connsiteY4" fmla="*/ 116681 h 566737"/>
              <a:gd name="connsiteX5" fmla="*/ 1662112 w 2245519"/>
              <a:gd name="connsiteY5" fmla="*/ 102394 h 566737"/>
              <a:gd name="connsiteX6" fmla="*/ 1683544 w 2245519"/>
              <a:gd name="connsiteY6" fmla="*/ 97631 h 566737"/>
              <a:gd name="connsiteX7" fmla="*/ 1733550 w 2245519"/>
              <a:gd name="connsiteY7" fmla="*/ 80962 h 566737"/>
              <a:gd name="connsiteX8" fmla="*/ 1826419 w 2245519"/>
              <a:gd name="connsiteY8" fmla="*/ 42862 h 566737"/>
              <a:gd name="connsiteX9" fmla="*/ 1907381 w 2245519"/>
              <a:gd name="connsiteY9" fmla="*/ 11906 h 566737"/>
              <a:gd name="connsiteX10" fmla="*/ 1935956 w 2245519"/>
              <a:gd name="connsiteY10" fmla="*/ 0 h 566737"/>
              <a:gd name="connsiteX11" fmla="*/ 1974056 w 2245519"/>
              <a:gd name="connsiteY11" fmla="*/ 0 h 566737"/>
              <a:gd name="connsiteX12" fmla="*/ 2040731 w 2245519"/>
              <a:gd name="connsiteY12" fmla="*/ 16669 h 566737"/>
              <a:gd name="connsiteX13" fmla="*/ 2100262 w 2245519"/>
              <a:gd name="connsiteY13" fmla="*/ 40481 h 566737"/>
              <a:gd name="connsiteX14" fmla="*/ 2155031 w 2245519"/>
              <a:gd name="connsiteY14" fmla="*/ 73819 h 566737"/>
              <a:gd name="connsiteX15" fmla="*/ 2193131 w 2245519"/>
              <a:gd name="connsiteY15" fmla="*/ 100012 h 566737"/>
              <a:gd name="connsiteX16" fmla="*/ 2221706 w 2245519"/>
              <a:gd name="connsiteY16" fmla="*/ 128587 h 566737"/>
              <a:gd name="connsiteX17" fmla="*/ 2240756 w 2245519"/>
              <a:gd name="connsiteY17" fmla="*/ 157162 h 566737"/>
              <a:gd name="connsiteX18" fmla="*/ 2245519 w 2245519"/>
              <a:gd name="connsiteY18" fmla="*/ 180975 h 566737"/>
              <a:gd name="connsiteX19" fmla="*/ 2238375 w 2245519"/>
              <a:gd name="connsiteY19" fmla="*/ 202406 h 566737"/>
              <a:gd name="connsiteX20" fmla="*/ 2212181 w 2245519"/>
              <a:gd name="connsiteY20" fmla="*/ 223837 h 566737"/>
              <a:gd name="connsiteX21" fmla="*/ 2157412 w 2245519"/>
              <a:gd name="connsiteY21" fmla="*/ 240506 h 566737"/>
              <a:gd name="connsiteX22" fmla="*/ 2097881 w 2245519"/>
              <a:gd name="connsiteY22" fmla="*/ 252412 h 566737"/>
              <a:gd name="connsiteX23" fmla="*/ 2024062 w 2245519"/>
              <a:gd name="connsiteY23" fmla="*/ 252412 h 566737"/>
              <a:gd name="connsiteX24" fmla="*/ 1895475 w 2245519"/>
              <a:gd name="connsiteY24" fmla="*/ 257175 h 566737"/>
              <a:gd name="connsiteX25" fmla="*/ 1752600 w 2245519"/>
              <a:gd name="connsiteY25" fmla="*/ 266700 h 566737"/>
              <a:gd name="connsiteX26" fmla="*/ 1552575 w 2245519"/>
              <a:gd name="connsiteY26" fmla="*/ 290512 h 566737"/>
              <a:gd name="connsiteX27" fmla="*/ 1378744 w 2245519"/>
              <a:gd name="connsiteY27" fmla="*/ 316706 h 566737"/>
              <a:gd name="connsiteX28" fmla="*/ 1347787 w 2245519"/>
              <a:gd name="connsiteY28" fmla="*/ 319087 h 566737"/>
              <a:gd name="connsiteX29" fmla="*/ 916781 w 2245519"/>
              <a:gd name="connsiteY29" fmla="*/ 435769 h 566737"/>
              <a:gd name="connsiteX30" fmla="*/ 821531 w 2245519"/>
              <a:gd name="connsiteY30" fmla="*/ 452437 h 566737"/>
              <a:gd name="connsiteX31" fmla="*/ 616744 w 2245519"/>
              <a:gd name="connsiteY31" fmla="*/ 502444 h 566737"/>
              <a:gd name="connsiteX32" fmla="*/ 492919 w 2245519"/>
              <a:gd name="connsiteY32" fmla="*/ 533400 h 566737"/>
              <a:gd name="connsiteX33" fmla="*/ 447675 w 2245519"/>
              <a:gd name="connsiteY33" fmla="*/ 547687 h 566737"/>
              <a:gd name="connsiteX34" fmla="*/ 411956 w 2245519"/>
              <a:gd name="connsiteY34" fmla="*/ 557212 h 566737"/>
              <a:gd name="connsiteX35" fmla="*/ 369094 w 2245519"/>
              <a:gd name="connsiteY35" fmla="*/ 566737 h 566737"/>
              <a:gd name="connsiteX36" fmla="*/ 321469 w 2245519"/>
              <a:gd name="connsiteY36" fmla="*/ 561975 h 566737"/>
              <a:gd name="connsiteX37" fmla="*/ 269081 w 2245519"/>
              <a:gd name="connsiteY37" fmla="*/ 550069 h 566737"/>
              <a:gd name="connsiteX38" fmla="*/ 228600 w 2245519"/>
              <a:gd name="connsiteY38" fmla="*/ 521494 h 566737"/>
              <a:gd name="connsiteX39" fmla="*/ 121444 w 2245519"/>
              <a:gd name="connsiteY39" fmla="*/ 428625 h 566737"/>
              <a:gd name="connsiteX40" fmla="*/ 64294 w 2245519"/>
              <a:gd name="connsiteY40" fmla="*/ 366712 h 566737"/>
              <a:gd name="connsiteX41" fmla="*/ 21431 w 2245519"/>
              <a:gd name="connsiteY41" fmla="*/ 311944 h 566737"/>
              <a:gd name="connsiteX42" fmla="*/ 4762 w 2245519"/>
              <a:gd name="connsiteY42" fmla="*/ 278606 h 566737"/>
              <a:gd name="connsiteX43" fmla="*/ 0 w 2245519"/>
              <a:gd name="connsiteY43" fmla="*/ 257175 h 566737"/>
              <a:gd name="connsiteX44" fmla="*/ 7144 w 2245519"/>
              <a:gd name="connsiteY44" fmla="*/ 238125 h 566737"/>
              <a:gd name="connsiteX45" fmla="*/ 23812 w 2245519"/>
              <a:gd name="connsiteY45" fmla="*/ 235744 h 566737"/>
              <a:gd name="connsiteX46" fmla="*/ 40481 w 2245519"/>
              <a:gd name="connsiteY46" fmla="*/ 240506 h 566737"/>
              <a:gd name="connsiteX47" fmla="*/ 64294 w 2245519"/>
              <a:gd name="connsiteY47" fmla="*/ 257175 h 566737"/>
              <a:gd name="connsiteX48" fmla="*/ 102394 w 2245519"/>
              <a:gd name="connsiteY48" fmla="*/ 278606 h 566737"/>
              <a:gd name="connsiteX49" fmla="*/ 154781 w 2245519"/>
              <a:gd name="connsiteY49" fmla="*/ 302419 h 566737"/>
              <a:gd name="connsiteX50" fmla="*/ 223837 w 2245519"/>
              <a:gd name="connsiteY50" fmla="*/ 316706 h 566737"/>
              <a:gd name="connsiteX51" fmla="*/ 316706 w 2245519"/>
              <a:gd name="connsiteY51" fmla="*/ 333375 h 566737"/>
              <a:gd name="connsiteX52" fmla="*/ 369094 w 2245519"/>
              <a:gd name="connsiteY52" fmla="*/ 338137 h 566737"/>
              <a:gd name="connsiteX53" fmla="*/ 409575 w 2245519"/>
              <a:gd name="connsiteY53" fmla="*/ 333375 h 566737"/>
              <a:gd name="connsiteX54" fmla="*/ 588169 w 2245519"/>
              <a:gd name="connsiteY54" fmla="*/ 297656 h 566737"/>
              <a:gd name="connsiteX55" fmla="*/ 838200 w 2245519"/>
              <a:gd name="connsiteY55" fmla="*/ 247650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45519" h="566737">
                <a:moveTo>
                  <a:pt x="838200" y="247650"/>
                </a:moveTo>
                <a:lnTo>
                  <a:pt x="1004887" y="211931"/>
                </a:lnTo>
                <a:lnTo>
                  <a:pt x="1100137" y="188119"/>
                </a:lnTo>
                <a:lnTo>
                  <a:pt x="1376362" y="138112"/>
                </a:lnTo>
                <a:lnTo>
                  <a:pt x="1552575" y="116681"/>
                </a:lnTo>
                <a:lnTo>
                  <a:pt x="1662112" y="102394"/>
                </a:lnTo>
                <a:lnTo>
                  <a:pt x="1683544" y="97631"/>
                </a:lnTo>
                <a:lnTo>
                  <a:pt x="1733550" y="80962"/>
                </a:lnTo>
                <a:lnTo>
                  <a:pt x="1826419" y="42862"/>
                </a:lnTo>
                <a:lnTo>
                  <a:pt x="1907381" y="11906"/>
                </a:lnTo>
                <a:lnTo>
                  <a:pt x="1935956" y="0"/>
                </a:lnTo>
                <a:lnTo>
                  <a:pt x="1974056" y="0"/>
                </a:lnTo>
                <a:lnTo>
                  <a:pt x="2040731" y="16669"/>
                </a:lnTo>
                <a:lnTo>
                  <a:pt x="2100262" y="40481"/>
                </a:lnTo>
                <a:lnTo>
                  <a:pt x="2155031" y="73819"/>
                </a:lnTo>
                <a:lnTo>
                  <a:pt x="2193131" y="100012"/>
                </a:lnTo>
                <a:lnTo>
                  <a:pt x="2221706" y="128587"/>
                </a:lnTo>
                <a:lnTo>
                  <a:pt x="2240756" y="157162"/>
                </a:lnTo>
                <a:lnTo>
                  <a:pt x="2245519" y="180975"/>
                </a:lnTo>
                <a:lnTo>
                  <a:pt x="2238375" y="202406"/>
                </a:lnTo>
                <a:lnTo>
                  <a:pt x="2212181" y="223837"/>
                </a:lnTo>
                <a:lnTo>
                  <a:pt x="2157412" y="240506"/>
                </a:lnTo>
                <a:lnTo>
                  <a:pt x="2097881" y="252412"/>
                </a:lnTo>
                <a:lnTo>
                  <a:pt x="2024062" y="252412"/>
                </a:lnTo>
                <a:lnTo>
                  <a:pt x="1895475" y="257175"/>
                </a:lnTo>
                <a:lnTo>
                  <a:pt x="1752600" y="266700"/>
                </a:lnTo>
                <a:lnTo>
                  <a:pt x="1552575" y="290512"/>
                </a:lnTo>
                <a:lnTo>
                  <a:pt x="1378744" y="316706"/>
                </a:lnTo>
                <a:lnTo>
                  <a:pt x="1347787" y="319087"/>
                </a:lnTo>
                <a:lnTo>
                  <a:pt x="916781" y="435769"/>
                </a:lnTo>
                <a:lnTo>
                  <a:pt x="821531" y="452437"/>
                </a:lnTo>
                <a:lnTo>
                  <a:pt x="616744" y="502444"/>
                </a:lnTo>
                <a:lnTo>
                  <a:pt x="492919" y="533400"/>
                </a:lnTo>
                <a:lnTo>
                  <a:pt x="447675" y="547687"/>
                </a:lnTo>
                <a:lnTo>
                  <a:pt x="411956" y="557212"/>
                </a:lnTo>
                <a:lnTo>
                  <a:pt x="369094" y="566737"/>
                </a:lnTo>
                <a:lnTo>
                  <a:pt x="321469" y="561975"/>
                </a:lnTo>
                <a:lnTo>
                  <a:pt x="269081" y="550069"/>
                </a:lnTo>
                <a:lnTo>
                  <a:pt x="228600" y="521494"/>
                </a:lnTo>
                <a:lnTo>
                  <a:pt x="121444" y="428625"/>
                </a:lnTo>
                <a:lnTo>
                  <a:pt x="64294" y="366712"/>
                </a:lnTo>
                <a:lnTo>
                  <a:pt x="21431" y="311944"/>
                </a:lnTo>
                <a:lnTo>
                  <a:pt x="4762" y="278606"/>
                </a:lnTo>
                <a:lnTo>
                  <a:pt x="0" y="257175"/>
                </a:lnTo>
                <a:lnTo>
                  <a:pt x="7144" y="238125"/>
                </a:lnTo>
                <a:lnTo>
                  <a:pt x="23812" y="235744"/>
                </a:lnTo>
                <a:lnTo>
                  <a:pt x="40481" y="240506"/>
                </a:lnTo>
                <a:lnTo>
                  <a:pt x="64294" y="257175"/>
                </a:lnTo>
                <a:lnTo>
                  <a:pt x="102394" y="278606"/>
                </a:lnTo>
                <a:lnTo>
                  <a:pt x="154781" y="302419"/>
                </a:lnTo>
                <a:lnTo>
                  <a:pt x="223837" y="316706"/>
                </a:lnTo>
                <a:lnTo>
                  <a:pt x="316706" y="333375"/>
                </a:lnTo>
                <a:lnTo>
                  <a:pt x="369094" y="338137"/>
                </a:lnTo>
                <a:lnTo>
                  <a:pt x="409575" y="333375"/>
                </a:lnTo>
                <a:lnTo>
                  <a:pt x="588169" y="297656"/>
                </a:lnTo>
                <a:lnTo>
                  <a:pt x="838200" y="2476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ED47C03-2B49-4D09-BD45-EAB456977FF0}"/>
              </a:ext>
            </a:extLst>
          </p:cNvPr>
          <p:cNvSpPr/>
          <p:nvPr/>
        </p:nvSpPr>
        <p:spPr>
          <a:xfrm rot="17700000">
            <a:off x="2872582" y="2667795"/>
            <a:ext cx="3803650" cy="2071687"/>
          </a:xfrm>
          <a:custGeom>
            <a:avLst/>
            <a:gdLst>
              <a:gd name="connsiteX0" fmla="*/ 1571833 w 3804438"/>
              <a:gd name="connsiteY0" fmla="*/ 1228099 h 2072418"/>
              <a:gd name="connsiteX1" fmla="*/ 2215918 w 3804438"/>
              <a:gd name="connsiteY1" fmla="*/ 937761 h 2072418"/>
              <a:gd name="connsiteX2" fmla="*/ 2870014 w 3804438"/>
              <a:gd name="connsiteY2" fmla="*/ 657434 h 2072418"/>
              <a:gd name="connsiteX3" fmla="*/ 3116969 w 3804438"/>
              <a:gd name="connsiteY3" fmla="*/ 550642 h 2072418"/>
              <a:gd name="connsiteX4" fmla="*/ 3317203 w 3804438"/>
              <a:gd name="connsiteY4" fmla="*/ 457200 h 2072418"/>
              <a:gd name="connsiteX5" fmla="*/ 3434006 w 3804438"/>
              <a:gd name="connsiteY5" fmla="*/ 393793 h 2072418"/>
              <a:gd name="connsiteX6" fmla="*/ 3490738 w 3804438"/>
              <a:gd name="connsiteY6" fmla="*/ 363758 h 2072418"/>
              <a:gd name="connsiteX7" fmla="*/ 3534122 w 3804438"/>
              <a:gd name="connsiteY7" fmla="*/ 330386 h 2072418"/>
              <a:gd name="connsiteX8" fmla="*/ 3567495 w 3804438"/>
              <a:gd name="connsiteY8" fmla="*/ 290339 h 2072418"/>
              <a:gd name="connsiteX9" fmla="*/ 3607541 w 3804438"/>
              <a:gd name="connsiteY9" fmla="*/ 233606 h 2072418"/>
              <a:gd name="connsiteX10" fmla="*/ 3640914 w 3804438"/>
              <a:gd name="connsiteY10" fmla="*/ 180210 h 2072418"/>
              <a:gd name="connsiteX11" fmla="*/ 3670949 w 3804438"/>
              <a:gd name="connsiteY11" fmla="*/ 116803 h 2072418"/>
              <a:gd name="connsiteX12" fmla="*/ 3684298 w 3804438"/>
              <a:gd name="connsiteY12" fmla="*/ 63407 h 2072418"/>
              <a:gd name="connsiteX13" fmla="*/ 3694309 w 3804438"/>
              <a:gd name="connsiteY13" fmla="*/ 43384 h 2072418"/>
              <a:gd name="connsiteX14" fmla="*/ 3724344 w 3804438"/>
              <a:gd name="connsiteY14" fmla="*/ 13349 h 2072418"/>
              <a:gd name="connsiteX15" fmla="*/ 3751042 w 3804438"/>
              <a:gd name="connsiteY15" fmla="*/ 0 h 2072418"/>
              <a:gd name="connsiteX16" fmla="*/ 3757717 w 3804438"/>
              <a:gd name="connsiteY16" fmla="*/ 0 h 2072418"/>
              <a:gd name="connsiteX17" fmla="*/ 3771065 w 3804438"/>
              <a:gd name="connsiteY17" fmla="*/ 6675 h 2072418"/>
              <a:gd name="connsiteX18" fmla="*/ 3777740 w 3804438"/>
              <a:gd name="connsiteY18" fmla="*/ 23361 h 2072418"/>
              <a:gd name="connsiteX19" fmla="*/ 3787752 w 3804438"/>
              <a:gd name="connsiteY19" fmla="*/ 56733 h 2072418"/>
              <a:gd name="connsiteX20" fmla="*/ 3797763 w 3804438"/>
              <a:gd name="connsiteY20" fmla="*/ 106791 h 2072418"/>
              <a:gd name="connsiteX21" fmla="*/ 3801100 w 3804438"/>
              <a:gd name="connsiteY21" fmla="*/ 143501 h 2072418"/>
              <a:gd name="connsiteX22" fmla="*/ 3804438 w 3804438"/>
              <a:gd name="connsiteY22" fmla="*/ 193559 h 2072418"/>
              <a:gd name="connsiteX23" fmla="*/ 3801100 w 3804438"/>
              <a:gd name="connsiteY23" fmla="*/ 246955 h 2072418"/>
              <a:gd name="connsiteX24" fmla="*/ 3791089 w 3804438"/>
              <a:gd name="connsiteY24" fmla="*/ 350409 h 2072418"/>
              <a:gd name="connsiteX25" fmla="*/ 3764391 w 3804438"/>
              <a:gd name="connsiteY25" fmla="*/ 477223 h 2072418"/>
              <a:gd name="connsiteX26" fmla="*/ 3737693 w 3804438"/>
              <a:gd name="connsiteY26" fmla="*/ 560654 h 2072418"/>
              <a:gd name="connsiteX27" fmla="*/ 3724344 w 3804438"/>
              <a:gd name="connsiteY27" fmla="*/ 587352 h 2072418"/>
              <a:gd name="connsiteX28" fmla="*/ 3700984 w 3804438"/>
              <a:gd name="connsiteY28" fmla="*/ 614050 h 2072418"/>
              <a:gd name="connsiteX29" fmla="*/ 3677623 w 3804438"/>
              <a:gd name="connsiteY29" fmla="*/ 627399 h 2072418"/>
              <a:gd name="connsiteX30" fmla="*/ 3634239 w 3804438"/>
              <a:gd name="connsiteY30" fmla="*/ 634073 h 2072418"/>
              <a:gd name="connsiteX31" fmla="*/ 3560820 w 3804438"/>
              <a:gd name="connsiteY31" fmla="*/ 640748 h 2072418"/>
              <a:gd name="connsiteX32" fmla="*/ 3497413 w 3804438"/>
              <a:gd name="connsiteY32" fmla="*/ 650759 h 2072418"/>
              <a:gd name="connsiteX33" fmla="*/ 3410645 w 3804438"/>
              <a:gd name="connsiteY33" fmla="*/ 674120 h 2072418"/>
              <a:gd name="connsiteX34" fmla="*/ 3297179 w 3804438"/>
              <a:gd name="connsiteY34" fmla="*/ 710829 h 2072418"/>
              <a:gd name="connsiteX35" fmla="*/ 3200400 w 3804438"/>
              <a:gd name="connsiteY35" fmla="*/ 750876 h 2072418"/>
              <a:gd name="connsiteX36" fmla="*/ 3013515 w 3804438"/>
              <a:gd name="connsiteY36" fmla="*/ 834307 h 2072418"/>
              <a:gd name="connsiteX37" fmla="*/ 2773235 w 3804438"/>
              <a:gd name="connsiteY37" fmla="*/ 927749 h 2072418"/>
              <a:gd name="connsiteX38" fmla="*/ 2559652 w 3804438"/>
              <a:gd name="connsiteY38" fmla="*/ 1024529 h 2072418"/>
              <a:gd name="connsiteX39" fmla="*/ 2389454 w 3804438"/>
              <a:gd name="connsiteY39" fmla="*/ 1101285 h 2072418"/>
              <a:gd name="connsiteX40" fmla="*/ 1992324 w 3804438"/>
              <a:gd name="connsiteY40" fmla="*/ 1281495 h 2072418"/>
              <a:gd name="connsiteX41" fmla="*/ 1575171 w 3804438"/>
              <a:gd name="connsiteY41" fmla="*/ 1471717 h 2072418"/>
              <a:gd name="connsiteX42" fmla="*/ 1198064 w 3804438"/>
              <a:gd name="connsiteY42" fmla="*/ 1641915 h 2072418"/>
              <a:gd name="connsiteX43" fmla="*/ 837644 w 3804438"/>
              <a:gd name="connsiteY43" fmla="*/ 1802102 h 2072418"/>
              <a:gd name="connsiteX44" fmla="*/ 590689 w 3804438"/>
              <a:gd name="connsiteY44" fmla="*/ 1918905 h 2072418"/>
              <a:gd name="connsiteX45" fmla="*/ 413816 w 3804438"/>
              <a:gd name="connsiteY45" fmla="*/ 1995661 h 2072418"/>
              <a:gd name="connsiteX46" fmla="*/ 330385 w 3804438"/>
              <a:gd name="connsiteY46" fmla="*/ 2022359 h 2072418"/>
              <a:gd name="connsiteX47" fmla="*/ 253629 w 3804438"/>
              <a:gd name="connsiteY47" fmla="*/ 2045720 h 2072418"/>
              <a:gd name="connsiteX48" fmla="*/ 166861 w 3804438"/>
              <a:gd name="connsiteY48" fmla="*/ 2065743 h 2072418"/>
              <a:gd name="connsiteX49" fmla="*/ 110128 w 3804438"/>
              <a:gd name="connsiteY49" fmla="*/ 2069080 h 2072418"/>
              <a:gd name="connsiteX50" fmla="*/ 53395 w 3804438"/>
              <a:gd name="connsiteY50" fmla="*/ 2072418 h 2072418"/>
              <a:gd name="connsiteX51" fmla="*/ 16686 w 3804438"/>
              <a:gd name="connsiteY51" fmla="*/ 2062406 h 2072418"/>
              <a:gd name="connsiteX52" fmla="*/ 3337 w 3804438"/>
              <a:gd name="connsiteY52" fmla="*/ 2045720 h 2072418"/>
              <a:gd name="connsiteX53" fmla="*/ 0 w 3804438"/>
              <a:gd name="connsiteY53" fmla="*/ 2019022 h 2072418"/>
              <a:gd name="connsiteX54" fmla="*/ 10011 w 3804438"/>
              <a:gd name="connsiteY54" fmla="*/ 1985650 h 2072418"/>
              <a:gd name="connsiteX55" fmla="*/ 56733 w 3804438"/>
              <a:gd name="connsiteY55" fmla="*/ 1932254 h 2072418"/>
              <a:gd name="connsiteX56" fmla="*/ 133489 w 3804438"/>
              <a:gd name="connsiteY56" fmla="*/ 1855498 h 2072418"/>
              <a:gd name="connsiteX57" fmla="*/ 213582 w 3804438"/>
              <a:gd name="connsiteY57" fmla="*/ 1775404 h 2072418"/>
              <a:gd name="connsiteX58" fmla="*/ 283664 w 3804438"/>
              <a:gd name="connsiteY58" fmla="*/ 1725346 h 2072418"/>
              <a:gd name="connsiteX59" fmla="*/ 323711 w 3804438"/>
              <a:gd name="connsiteY59" fmla="*/ 1698648 h 2072418"/>
              <a:gd name="connsiteX60" fmla="*/ 393792 w 3804438"/>
              <a:gd name="connsiteY60" fmla="*/ 1668613 h 2072418"/>
              <a:gd name="connsiteX61" fmla="*/ 460537 w 3804438"/>
              <a:gd name="connsiteY61" fmla="*/ 1648590 h 2072418"/>
              <a:gd name="connsiteX62" fmla="*/ 517270 w 3804438"/>
              <a:gd name="connsiteY62" fmla="*/ 1635241 h 2072418"/>
              <a:gd name="connsiteX63" fmla="*/ 584014 w 3804438"/>
              <a:gd name="connsiteY63" fmla="*/ 1628567 h 2072418"/>
              <a:gd name="connsiteX64" fmla="*/ 540630 w 3804438"/>
              <a:gd name="connsiteY64" fmla="*/ 1631904 h 2072418"/>
              <a:gd name="connsiteX65" fmla="*/ 647422 w 3804438"/>
              <a:gd name="connsiteY65" fmla="*/ 1611880 h 2072418"/>
              <a:gd name="connsiteX66" fmla="*/ 787585 w 3804438"/>
              <a:gd name="connsiteY66" fmla="*/ 1565159 h 2072418"/>
              <a:gd name="connsiteX67" fmla="*/ 1071249 w 3804438"/>
              <a:gd name="connsiteY67" fmla="*/ 1448356 h 2072418"/>
              <a:gd name="connsiteX68" fmla="*/ 1374937 w 3804438"/>
              <a:gd name="connsiteY68" fmla="*/ 1318204 h 2072418"/>
              <a:gd name="connsiteX69" fmla="*/ 1571833 w 3804438"/>
              <a:gd name="connsiteY69" fmla="*/ 1228099 h 2072418"/>
              <a:gd name="connsiteX0" fmla="*/ 1571833 w 3804438"/>
              <a:gd name="connsiteY0" fmla="*/ 1228099 h 2072418"/>
              <a:gd name="connsiteX1" fmla="*/ 2215918 w 3804438"/>
              <a:gd name="connsiteY1" fmla="*/ 937761 h 2072418"/>
              <a:gd name="connsiteX2" fmla="*/ 2870014 w 3804438"/>
              <a:gd name="connsiteY2" fmla="*/ 657434 h 2072418"/>
              <a:gd name="connsiteX3" fmla="*/ 3116969 w 3804438"/>
              <a:gd name="connsiteY3" fmla="*/ 550642 h 2072418"/>
              <a:gd name="connsiteX4" fmla="*/ 3317203 w 3804438"/>
              <a:gd name="connsiteY4" fmla="*/ 457200 h 2072418"/>
              <a:gd name="connsiteX5" fmla="*/ 3434006 w 3804438"/>
              <a:gd name="connsiteY5" fmla="*/ 393793 h 2072418"/>
              <a:gd name="connsiteX6" fmla="*/ 3490738 w 3804438"/>
              <a:gd name="connsiteY6" fmla="*/ 363758 h 2072418"/>
              <a:gd name="connsiteX7" fmla="*/ 3534122 w 3804438"/>
              <a:gd name="connsiteY7" fmla="*/ 330386 h 2072418"/>
              <a:gd name="connsiteX8" fmla="*/ 3567495 w 3804438"/>
              <a:gd name="connsiteY8" fmla="*/ 290339 h 2072418"/>
              <a:gd name="connsiteX9" fmla="*/ 3607541 w 3804438"/>
              <a:gd name="connsiteY9" fmla="*/ 233606 h 2072418"/>
              <a:gd name="connsiteX10" fmla="*/ 3640914 w 3804438"/>
              <a:gd name="connsiteY10" fmla="*/ 180210 h 2072418"/>
              <a:gd name="connsiteX11" fmla="*/ 3670949 w 3804438"/>
              <a:gd name="connsiteY11" fmla="*/ 116803 h 2072418"/>
              <a:gd name="connsiteX12" fmla="*/ 3684298 w 3804438"/>
              <a:gd name="connsiteY12" fmla="*/ 63407 h 2072418"/>
              <a:gd name="connsiteX13" fmla="*/ 3694309 w 3804438"/>
              <a:gd name="connsiteY13" fmla="*/ 43384 h 2072418"/>
              <a:gd name="connsiteX14" fmla="*/ 3724344 w 3804438"/>
              <a:gd name="connsiteY14" fmla="*/ 13349 h 2072418"/>
              <a:gd name="connsiteX15" fmla="*/ 3751042 w 3804438"/>
              <a:gd name="connsiteY15" fmla="*/ 0 h 2072418"/>
              <a:gd name="connsiteX16" fmla="*/ 3757717 w 3804438"/>
              <a:gd name="connsiteY16" fmla="*/ 0 h 2072418"/>
              <a:gd name="connsiteX17" fmla="*/ 3771065 w 3804438"/>
              <a:gd name="connsiteY17" fmla="*/ 6675 h 2072418"/>
              <a:gd name="connsiteX18" fmla="*/ 3777740 w 3804438"/>
              <a:gd name="connsiteY18" fmla="*/ 23361 h 2072418"/>
              <a:gd name="connsiteX19" fmla="*/ 3787752 w 3804438"/>
              <a:gd name="connsiteY19" fmla="*/ 56733 h 2072418"/>
              <a:gd name="connsiteX20" fmla="*/ 3797763 w 3804438"/>
              <a:gd name="connsiteY20" fmla="*/ 106791 h 2072418"/>
              <a:gd name="connsiteX21" fmla="*/ 3801100 w 3804438"/>
              <a:gd name="connsiteY21" fmla="*/ 143501 h 2072418"/>
              <a:gd name="connsiteX22" fmla="*/ 3804438 w 3804438"/>
              <a:gd name="connsiteY22" fmla="*/ 193559 h 2072418"/>
              <a:gd name="connsiteX23" fmla="*/ 3801100 w 3804438"/>
              <a:gd name="connsiteY23" fmla="*/ 246955 h 2072418"/>
              <a:gd name="connsiteX24" fmla="*/ 3791089 w 3804438"/>
              <a:gd name="connsiteY24" fmla="*/ 350409 h 2072418"/>
              <a:gd name="connsiteX25" fmla="*/ 3764391 w 3804438"/>
              <a:gd name="connsiteY25" fmla="*/ 477223 h 2072418"/>
              <a:gd name="connsiteX26" fmla="*/ 3737693 w 3804438"/>
              <a:gd name="connsiteY26" fmla="*/ 560654 h 2072418"/>
              <a:gd name="connsiteX27" fmla="*/ 3724344 w 3804438"/>
              <a:gd name="connsiteY27" fmla="*/ 587352 h 2072418"/>
              <a:gd name="connsiteX28" fmla="*/ 3700984 w 3804438"/>
              <a:gd name="connsiteY28" fmla="*/ 614050 h 2072418"/>
              <a:gd name="connsiteX29" fmla="*/ 3677623 w 3804438"/>
              <a:gd name="connsiteY29" fmla="*/ 627399 h 2072418"/>
              <a:gd name="connsiteX30" fmla="*/ 3634239 w 3804438"/>
              <a:gd name="connsiteY30" fmla="*/ 634073 h 2072418"/>
              <a:gd name="connsiteX31" fmla="*/ 3560820 w 3804438"/>
              <a:gd name="connsiteY31" fmla="*/ 640748 h 2072418"/>
              <a:gd name="connsiteX32" fmla="*/ 3497413 w 3804438"/>
              <a:gd name="connsiteY32" fmla="*/ 650759 h 2072418"/>
              <a:gd name="connsiteX33" fmla="*/ 3410645 w 3804438"/>
              <a:gd name="connsiteY33" fmla="*/ 674120 h 2072418"/>
              <a:gd name="connsiteX34" fmla="*/ 3297179 w 3804438"/>
              <a:gd name="connsiteY34" fmla="*/ 710829 h 2072418"/>
              <a:gd name="connsiteX35" fmla="*/ 3200400 w 3804438"/>
              <a:gd name="connsiteY35" fmla="*/ 750876 h 2072418"/>
              <a:gd name="connsiteX36" fmla="*/ 3013515 w 3804438"/>
              <a:gd name="connsiteY36" fmla="*/ 834307 h 2072418"/>
              <a:gd name="connsiteX37" fmla="*/ 2773235 w 3804438"/>
              <a:gd name="connsiteY37" fmla="*/ 927749 h 2072418"/>
              <a:gd name="connsiteX38" fmla="*/ 2559652 w 3804438"/>
              <a:gd name="connsiteY38" fmla="*/ 1024529 h 2072418"/>
              <a:gd name="connsiteX39" fmla="*/ 2389454 w 3804438"/>
              <a:gd name="connsiteY39" fmla="*/ 1101285 h 2072418"/>
              <a:gd name="connsiteX40" fmla="*/ 1992324 w 3804438"/>
              <a:gd name="connsiteY40" fmla="*/ 1281495 h 2072418"/>
              <a:gd name="connsiteX41" fmla="*/ 1575171 w 3804438"/>
              <a:gd name="connsiteY41" fmla="*/ 1471717 h 2072418"/>
              <a:gd name="connsiteX42" fmla="*/ 1198064 w 3804438"/>
              <a:gd name="connsiteY42" fmla="*/ 1641915 h 2072418"/>
              <a:gd name="connsiteX43" fmla="*/ 837644 w 3804438"/>
              <a:gd name="connsiteY43" fmla="*/ 1802102 h 2072418"/>
              <a:gd name="connsiteX44" fmla="*/ 590689 w 3804438"/>
              <a:gd name="connsiteY44" fmla="*/ 1918905 h 2072418"/>
              <a:gd name="connsiteX45" fmla="*/ 413816 w 3804438"/>
              <a:gd name="connsiteY45" fmla="*/ 1995661 h 2072418"/>
              <a:gd name="connsiteX46" fmla="*/ 330385 w 3804438"/>
              <a:gd name="connsiteY46" fmla="*/ 2022359 h 2072418"/>
              <a:gd name="connsiteX47" fmla="*/ 253629 w 3804438"/>
              <a:gd name="connsiteY47" fmla="*/ 2045720 h 2072418"/>
              <a:gd name="connsiteX48" fmla="*/ 166861 w 3804438"/>
              <a:gd name="connsiteY48" fmla="*/ 2065743 h 2072418"/>
              <a:gd name="connsiteX49" fmla="*/ 110128 w 3804438"/>
              <a:gd name="connsiteY49" fmla="*/ 2069080 h 2072418"/>
              <a:gd name="connsiteX50" fmla="*/ 53395 w 3804438"/>
              <a:gd name="connsiteY50" fmla="*/ 2072418 h 2072418"/>
              <a:gd name="connsiteX51" fmla="*/ 16686 w 3804438"/>
              <a:gd name="connsiteY51" fmla="*/ 2062406 h 2072418"/>
              <a:gd name="connsiteX52" fmla="*/ 3337 w 3804438"/>
              <a:gd name="connsiteY52" fmla="*/ 2045720 h 2072418"/>
              <a:gd name="connsiteX53" fmla="*/ 0 w 3804438"/>
              <a:gd name="connsiteY53" fmla="*/ 2019022 h 2072418"/>
              <a:gd name="connsiteX54" fmla="*/ 10011 w 3804438"/>
              <a:gd name="connsiteY54" fmla="*/ 1985650 h 2072418"/>
              <a:gd name="connsiteX55" fmla="*/ 56733 w 3804438"/>
              <a:gd name="connsiteY55" fmla="*/ 1932254 h 2072418"/>
              <a:gd name="connsiteX56" fmla="*/ 133489 w 3804438"/>
              <a:gd name="connsiteY56" fmla="*/ 1855498 h 2072418"/>
              <a:gd name="connsiteX57" fmla="*/ 213582 w 3804438"/>
              <a:gd name="connsiteY57" fmla="*/ 1775404 h 2072418"/>
              <a:gd name="connsiteX58" fmla="*/ 283664 w 3804438"/>
              <a:gd name="connsiteY58" fmla="*/ 1725346 h 2072418"/>
              <a:gd name="connsiteX59" fmla="*/ 323711 w 3804438"/>
              <a:gd name="connsiteY59" fmla="*/ 1698648 h 2072418"/>
              <a:gd name="connsiteX60" fmla="*/ 393792 w 3804438"/>
              <a:gd name="connsiteY60" fmla="*/ 1668613 h 2072418"/>
              <a:gd name="connsiteX61" fmla="*/ 460537 w 3804438"/>
              <a:gd name="connsiteY61" fmla="*/ 1648590 h 2072418"/>
              <a:gd name="connsiteX62" fmla="*/ 517270 w 3804438"/>
              <a:gd name="connsiteY62" fmla="*/ 1635241 h 2072418"/>
              <a:gd name="connsiteX63" fmla="*/ 540630 w 3804438"/>
              <a:gd name="connsiteY63" fmla="*/ 1631904 h 2072418"/>
              <a:gd name="connsiteX64" fmla="*/ 647422 w 3804438"/>
              <a:gd name="connsiteY64" fmla="*/ 1611880 h 2072418"/>
              <a:gd name="connsiteX65" fmla="*/ 787585 w 3804438"/>
              <a:gd name="connsiteY65" fmla="*/ 1565159 h 2072418"/>
              <a:gd name="connsiteX66" fmla="*/ 1071249 w 3804438"/>
              <a:gd name="connsiteY66" fmla="*/ 1448356 h 2072418"/>
              <a:gd name="connsiteX67" fmla="*/ 1374937 w 3804438"/>
              <a:gd name="connsiteY67" fmla="*/ 1318204 h 2072418"/>
              <a:gd name="connsiteX68" fmla="*/ 1571833 w 3804438"/>
              <a:gd name="connsiteY68" fmla="*/ 1228099 h 207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804438" h="2072418">
                <a:moveTo>
                  <a:pt x="1571833" y="1228099"/>
                </a:moveTo>
                <a:lnTo>
                  <a:pt x="2215918" y="937761"/>
                </a:lnTo>
                <a:lnTo>
                  <a:pt x="2870014" y="657434"/>
                </a:lnTo>
                <a:lnTo>
                  <a:pt x="3116969" y="550642"/>
                </a:lnTo>
                <a:lnTo>
                  <a:pt x="3317203" y="457200"/>
                </a:lnTo>
                <a:lnTo>
                  <a:pt x="3434006" y="393793"/>
                </a:lnTo>
                <a:lnTo>
                  <a:pt x="3490738" y="363758"/>
                </a:lnTo>
                <a:lnTo>
                  <a:pt x="3534122" y="330386"/>
                </a:lnTo>
                <a:lnTo>
                  <a:pt x="3567495" y="290339"/>
                </a:lnTo>
                <a:lnTo>
                  <a:pt x="3607541" y="233606"/>
                </a:lnTo>
                <a:lnTo>
                  <a:pt x="3640914" y="180210"/>
                </a:lnTo>
                <a:lnTo>
                  <a:pt x="3670949" y="116803"/>
                </a:lnTo>
                <a:lnTo>
                  <a:pt x="3684298" y="63407"/>
                </a:lnTo>
                <a:lnTo>
                  <a:pt x="3694309" y="43384"/>
                </a:lnTo>
                <a:lnTo>
                  <a:pt x="3724344" y="13349"/>
                </a:lnTo>
                <a:lnTo>
                  <a:pt x="3751042" y="0"/>
                </a:lnTo>
                <a:lnTo>
                  <a:pt x="3757717" y="0"/>
                </a:lnTo>
                <a:lnTo>
                  <a:pt x="3771065" y="6675"/>
                </a:lnTo>
                <a:lnTo>
                  <a:pt x="3777740" y="23361"/>
                </a:lnTo>
                <a:lnTo>
                  <a:pt x="3787752" y="56733"/>
                </a:lnTo>
                <a:lnTo>
                  <a:pt x="3797763" y="106791"/>
                </a:lnTo>
                <a:lnTo>
                  <a:pt x="3801100" y="143501"/>
                </a:lnTo>
                <a:lnTo>
                  <a:pt x="3804438" y="193559"/>
                </a:lnTo>
                <a:lnTo>
                  <a:pt x="3801100" y="246955"/>
                </a:lnTo>
                <a:lnTo>
                  <a:pt x="3791089" y="350409"/>
                </a:lnTo>
                <a:lnTo>
                  <a:pt x="3764391" y="477223"/>
                </a:lnTo>
                <a:lnTo>
                  <a:pt x="3737693" y="560654"/>
                </a:lnTo>
                <a:lnTo>
                  <a:pt x="3724344" y="587352"/>
                </a:lnTo>
                <a:lnTo>
                  <a:pt x="3700984" y="614050"/>
                </a:lnTo>
                <a:lnTo>
                  <a:pt x="3677623" y="627399"/>
                </a:lnTo>
                <a:lnTo>
                  <a:pt x="3634239" y="634073"/>
                </a:lnTo>
                <a:lnTo>
                  <a:pt x="3560820" y="640748"/>
                </a:lnTo>
                <a:lnTo>
                  <a:pt x="3497413" y="650759"/>
                </a:lnTo>
                <a:lnTo>
                  <a:pt x="3410645" y="674120"/>
                </a:lnTo>
                <a:lnTo>
                  <a:pt x="3297179" y="710829"/>
                </a:lnTo>
                <a:lnTo>
                  <a:pt x="3200400" y="750876"/>
                </a:lnTo>
                <a:lnTo>
                  <a:pt x="3013515" y="834307"/>
                </a:lnTo>
                <a:lnTo>
                  <a:pt x="2773235" y="927749"/>
                </a:lnTo>
                <a:lnTo>
                  <a:pt x="2559652" y="1024529"/>
                </a:lnTo>
                <a:lnTo>
                  <a:pt x="2389454" y="1101285"/>
                </a:lnTo>
                <a:lnTo>
                  <a:pt x="1992324" y="1281495"/>
                </a:lnTo>
                <a:lnTo>
                  <a:pt x="1575171" y="1471717"/>
                </a:lnTo>
                <a:lnTo>
                  <a:pt x="1198064" y="1641915"/>
                </a:lnTo>
                <a:lnTo>
                  <a:pt x="837644" y="1802102"/>
                </a:lnTo>
                <a:lnTo>
                  <a:pt x="590689" y="1918905"/>
                </a:lnTo>
                <a:lnTo>
                  <a:pt x="413816" y="1995661"/>
                </a:lnTo>
                <a:lnTo>
                  <a:pt x="330385" y="2022359"/>
                </a:lnTo>
                <a:lnTo>
                  <a:pt x="253629" y="2045720"/>
                </a:lnTo>
                <a:lnTo>
                  <a:pt x="166861" y="2065743"/>
                </a:lnTo>
                <a:lnTo>
                  <a:pt x="110128" y="2069080"/>
                </a:lnTo>
                <a:lnTo>
                  <a:pt x="53395" y="2072418"/>
                </a:lnTo>
                <a:lnTo>
                  <a:pt x="16686" y="2062406"/>
                </a:lnTo>
                <a:lnTo>
                  <a:pt x="3337" y="2045720"/>
                </a:lnTo>
                <a:lnTo>
                  <a:pt x="0" y="2019022"/>
                </a:lnTo>
                <a:lnTo>
                  <a:pt x="10011" y="1985650"/>
                </a:lnTo>
                <a:lnTo>
                  <a:pt x="56733" y="1932254"/>
                </a:lnTo>
                <a:lnTo>
                  <a:pt x="133489" y="1855498"/>
                </a:lnTo>
                <a:lnTo>
                  <a:pt x="213582" y="1775404"/>
                </a:lnTo>
                <a:lnTo>
                  <a:pt x="283664" y="1725346"/>
                </a:lnTo>
                <a:lnTo>
                  <a:pt x="323711" y="1698648"/>
                </a:lnTo>
                <a:lnTo>
                  <a:pt x="393792" y="1668613"/>
                </a:lnTo>
                <a:lnTo>
                  <a:pt x="460537" y="1648590"/>
                </a:lnTo>
                <a:lnTo>
                  <a:pt x="517270" y="1635241"/>
                </a:lnTo>
                <a:cubicBezTo>
                  <a:pt x="530619" y="1632460"/>
                  <a:pt x="518938" y="1635798"/>
                  <a:pt x="540630" y="1631904"/>
                </a:cubicBezTo>
                <a:lnTo>
                  <a:pt x="647422" y="1611880"/>
                </a:lnTo>
                <a:lnTo>
                  <a:pt x="787585" y="1565159"/>
                </a:lnTo>
                <a:lnTo>
                  <a:pt x="1071249" y="1448356"/>
                </a:lnTo>
                <a:lnTo>
                  <a:pt x="1374937" y="1318204"/>
                </a:lnTo>
                <a:lnTo>
                  <a:pt x="1571833" y="12280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A775776-286E-4970-AD77-0AC4197B86DB}"/>
              </a:ext>
            </a:extLst>
          </p:cNvPr>
          <p:cNvSpPr/>
          <p:nvPr/>
        </p:nvSpPr>
        <p:spPr>
          <a:xfrm rot="18900000">
            <a:off x="3108325" y="3524251"/>
            <a:ext cx="2217738" cy="600075"/>
          </a:xfrm>
          <a:custGeom>
            <a:avLst/>
            <a:gdLst>
              <a:gd name="connsiteX0" fmla="*/ 1195387 w 2216944"/>
              <a:gd name="connsiteY0" fmla="*/ 345282 h 600075"/>
              <a:gd name="connsiteX1" fmla="*/ 1345406 w 2216944"/>
              <a:gd name="connsiteY1" fmla="*/ 302419 h 600075"/>
              <a:gd name="connsiteX2" fmla="*/ 1512094 w 2216944"/>
              <a:gd name="connsiteY2" fmla="*/ 245269 h 600075"/>
              <a:gd name="connsiteX3" fmla="*/ 1747837 w 2216944"/>
              <a:gd name="connsiteY3" fmla="*/ 159544 h 600075"/>
              <a:gd name="connsiteX4" fmla="*/ 1900237 w 2216944"/>
              <a:gd name="connsiteY4" fmla="*/ 95250 h 600075"/>
              <a:gd name="connsiteX5" fmla="*/ 2050256 w 2216944"/>
              <a:gd name="connsiteY5" fmla="*/ 33338 h 600075"/>
              <a:gd name="connsiteX6" fmla="*/ 2107406 w 2216944"/>
              <a:gd name="connsiteY6" fmla="*/ 0 h 600075"/>
              <a:gd name="connsiteX7" fmla="*/ 2216944 w 2216944"/>
              <a:gd name="connsiteY7" fmla="*/ 83344 h 600075"/>
              <a:gd name="connsiteX8" fmla="*/ 1902619 w 2216944"/>
              <a:gd name="connsiteY8" fmla="*/ 378619 h 600075"/>
              <a:gd name="connsiteX9" fmla="*/ 1797844 w 2216944"/>
              <a:gd name="connsiteY9" fmla="*/ 404813 h 600075"/>
              <a:gd name="connsiteX10" fmla="*/ 1519237 w 2216944"/>
              <a:gd name="connsiteY10" fmla="*/ 469107 h 600075"/>
              <a:gd name="connsiteX11" fmla="*/ 1243012 w 2216944"/>
              <a:gd name="connsiteY11" fmla="*/ 521494 h 600075"/>
              <a:gd name="connsiteX12" fmla="*/ 1023937 w 2216944"/>
              <a:gd name="connsiteY12" fmla="*/ 554832 h 600075"/>
              <a:gd name="connsiteX13" fmla="*/ 807244 w 2216944"/>
              <a:gd name="connsiteY13" fmla="*/ 578644 h 600075"/>
              <a:gd name="connsiteX14" fmla="*/ 571500 w 2216944"/>
              <a:gd name="connsiteY14" fmla="*/ 595313 h 600075"/>
              <a:gd name="connsiteX15" fmla="*/ 347662 w 2216944"/>
              <a:gd name="connsiteY15" fmla="*/ 600075 h 600075"/>
              <a:gd name="connsiteX16" fmla="*/ 128587 w 2216944"/>
              <a:gd name="connsiteY16" fmla="*/ 595313 h 600075"/>
              <a:gd name="connsiteX17" fmla="*/ 64294 w 2216944"/>
              <a:gd name="connsiteY17" fmla="*/ 588169 h 600075"/>
              <a:gd name="connsiteX18" fmla="*/ 33337 w 2216944"/>
              <a:gd name="connsiteY18" fmla="*/ 583407 h 600075"/>
              <a:gd name="connsiteX19" fmla="*/ 7144 w 2216944"/>
              <a:gd name="connsiteY19" fmla="*/ 573882 h 600075"/>
              <a:gd name="connsiteX20" fmla="*/ 0 w 2216944"/>
              <a:gd name="connsiteY20" fmla="*/ 564357 h 600075"/>
              <a:gd name="connsiteX21" fmla="*/ 2381 w 2216944"/>
              <a:gd name="connsiteY21" fmla="*/ 550069 h 600075"/>
              <a:gd name="connsiteX22" fmla="*/ 21431 w 2216944"/>
              <a:gd name="connsiteY22" fmla="*/ 535782 h 600075"/>
              <a:gd name="connsiteX23" fmla="*/ 64294 w 2216944"/>
              <a:gd name="connsiteY23" fmla="*/ 523875 h 600075"/>
              <a:gd name="connsiteX24" fmla="*/ 145256 w 2216944"/>
              <a:gd name="connsiteY24" fmla="*/ 521494 h 600075"/>
              <a:gd name="connsiteX25" fmla="*/ 335756 w 2216944"/>
              <a:gd name="connsiteY25" fmla="*/ 507207 h 600075"/>
              <a:gd name="connsiteX26" fmla="*/ 485775 w 2216944"/>
              <a:gd name="connsiteY26" fmla="*/ 490538 h 600075"/>
              <a:gd name="connsiteX27" fmla="*/ 685800 w 2216944"/>
              <a:gd name="connsiteY27" fmla="*/ 459582 h 600075"/>
              <a:gd name="connsiteX28" fmla="*/ 895350 w 2216944"/>
              <a:gd name="connsiteY28" fmla="*/ 419100 h 600075"/>
              <a:gd name="connsiteX29" fmla="*/ 1088231 w 2216944"/>
              <a:gd name="connsiteY29" fmla="*/ 373857 h 600075"/>
              <a:gd name="connsiteX30" fmla="*/ 1195387 w 2216944"/>
              <a:gd name="connsiteY30" fmla="*/ 345282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16944" h="600075">
                <a:moveTo>
                  <a:pt x="1195387" y="345282"/>
                </a:moveTo>
                <a:lnTo>
                  <a:pt x="1345406" y="302419"/>
                </a:lnTo>
                <a:lnTo>
                  <a:pt x="1512094" y="245269"/>
                </a:lnTo>
                <a:lnTo>
                  <a:pt x="1747837" y="159544"/>
                </a:lnTo>
                <a:lnTo>
                  <a:pt x="1900237" y="95250"/>
                </a:lnTo>
                <a:lnTo>
                  <a:pt x="2050256" y="33338"/>
                </a:lnTo>
                <a:lnTo>
                  <a:pt x="2107406" y="0"/>
                </a:lnTo>
                <a:lnTo>
                  <a:pt x="2216944" y="83344"/>
                </a:lnTo>
                <a:lnTo>
                  <a:pt x="1902619" y="378619"/>
                </a:lnTo>
                <a:lnTo>
                  <a:pt x="1797844" y="404813"/>
                </a:lnTo>
                <a:lnTo>
                  <a:pt x="1519237" y="469107"/>
                </a:lnTo>
                <a:lnTo>
                  <a:pt x="1243012" y="521494"/>
                </a:lnTo>
                <a:lnTo>
                  <a:pt x="1023937" y="554832"/>
                </a:lnTo>
                <a:lnTo>
                  <a:pt x="807244" y="578644"/>
                </a:lnTo>
                <a:lnTo>
                  <a:pt x="571500" y="595313"/>
                </a:lnTo>
                <a:lnTo>
                  <a:pt x="347662" y="600075"/>
                </a:lnTo>
                <a:lnTo>
                  <a:pt x="128587" y="595313"/>
                </a:lnTo>
                <a:lnTo>
                  <a:pt x="64294" y="588169"/>
                </a:lnTo>
                <a:lnTo>
                  <a:pt x="33337" y="583407"/>
                </a:lnTo>
                <a:lnTo>
                  <a:pt x="7144" y="573882"/>
                </a:lnTo>
                <a:lnTo>
                  <a:pt x="0" y="564357"/>
                </a:lnTo>
                <a:lnTo>
                  <a:pt x="2381" y="550069"/>
                </a:lnTo>
                <a:lnTo>
                  <a:pt x="21431" y="535782"/>
                </a:lnTo>
                <a:lnTo>
                  <a:pt x="64294" y="523875"/>
                </a:lnTo>
                <a:lnTo>
                  <a:pt x="145256" y="521494"/>
                </a:lnTo>
                <a:lnTo>
                  <a:pt x="335756" y="507207"/>
                </a:lnTo>
                <a:lnTo>
                  <a:pt x="485775" y="490538"/>
                </a:lnTo>
                <a:lnTo>
                  <a:pt x="685800" y="459582"/>
                </a:lnTo>
                <a:lnTo>
                  <a:pt x="895350" y="419100"/>
                </a:lnTo>
                <a:lnTo>
                  <a:pt x="1088231" y="373857"/>
                </a:lnTo>
                <a:lnTo>
                  <a:pt x="1195387" y="3452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2DCE0A3-7857-4523-B2C3-D9891D067B16}"/>
              </a:ext>
            </a:extLst>
          </p:cNvPr>
          <p:cNvSpPr/>
          <p:nvPr/>
        </p:nvSpPr>
        <p:spPr>
          <a:xfrm rot="18900000">
            <a:off x="5219700" y="2955925"/>
            <a:ext cx="325438" cy="928688"/>
          </a:xfrm>
          <a:custGeom>
            <a:avLst/>
            <a:gdLst>
              <a:gd name="connsiteX0" fmla="*/ 190500 w 326231"/>
              <a:gd name="connsiteY0" fmla="*/ 176212 h 928687"/>
              <a:gd name="connsiteX1" fmla="*/ 230981 w 326231"/>
              <a:gd name="connsiteY1" fmla="*/ 273843 h 928687"/>
              <a:gd name="connsiteX2" fmla="*/ 257175 w 326231"/>
              <a:gd name="connsiteY2" fmla="*/ 345281 h 928687"/>
              <a:gd name="connsiteX3" fmla="*/ 295275 w 326231"/>
              <a:gd name="connsiteY3" fmla="*/ 447675 h 928687"/>
              <a:gd name="connsiteX4" fmla="*/ 319087 w 326231"/>
              <a:gd name="connsiteY4" fmla="*/ 526256 h 928687"/>
              <a:gd name="connsiteX5" fmla="*/ 326231 w 326231"/>
              <a:gd name="connsiteY5" fmla="*/ 552450 h 928687"/>
              <a:gd name="connsiteX6" fmla="*/ 321468 w 326231"/>
              <a:gd name="connsiteY6" fmla="*/ 595312 h 928687"/>
              <a:gd name="connsiteX7" fmla="*/ 309562 w 326231"/>
              <a:gd name="connsiteY7" fmla="*/ 657225 h 928687"/>
              <a:gd name="connsiteX8" fmla="*/ 278606 w 326231"/>
              <a:gd name="connsiteY8" fmla="*/ 745331 h 928687"/>
              <a:gd name="connsiteX9" fmla="*/ 233362 w 326231"/>
              <a:gd name="connsiteY9" fmla="*/ 819150 h 928687"/>
              <a:gd name="connsiteX10" fmla="*/ 204787 w 326231"/>
              <a:gd name="connsiteY10" fmla="*/ 852487 h 928687"/>
              <a:gd name="connsiteX11" fmla="*/ 164306 w 326231"/>
              <a:gd name="connsiteY11" fmla="*/ 888206 h 928687"/>
              <a:gd name="connsiteX12" fmla="*/ 121443 w 326231"/>
              <a:gd name="connsiteY12" fmla="*/ 916781 h 928687"/>
              <a:gd name="connsiteX13" fmla="*/ 88106 w 326231"/>
              <a:gd name="connsiteY13" fmla="*/ 928687 h 928687"/>
              <a:gd name="connsiteX14" fmla="*/ 80962 w 326231"/>
              <a:gd name="connsiteY14" fmla="*/ 928687 h 928687"/>
              <a:gd name="connsiteX15" fmla="*/ 69056 w 326231"/>
              <a:gd name="connsiteY15" fmla="*/ 919162 h 928687"/>
              <a:gd name="connsiteX16" fmla="*/ 54768 w 326231"/>
              <a:gd name="connsiteY16" fmla="*/ 912018 h 928687"/>
              <a:gd name="connsiteX17" fmla="*/ 35718 w 326231"/>
              <a:gd name="connsiteY17" fmla="*/ 907256 h 928687"/>
              <a:gd name="connsiteX18" fmla="*/ 7143 w 326231"/>
              <a:gd name="connsiteY18" fmla="*/ 890587 h 928687"/>
              <a:gd name="connsiteX19" fmla="*/ 0 w 326231"/>
              <a:gd name="connsiteY19" fmla="*/ 864393 h 928687"/>
              <a:gd name="connsiteX20" fmla="*/ 4762 w 326231"/>
              <a:gd name="connsiteY20" fmla="*/ 802481 h 928687"/>
              <a:gd name="connsiteX21" fmla="*/ 19050 w 326231"/>
              <a:gd name="connsiteY21" fmla="*/ 728662 h 928687"/>
              <a:gd name="connsiteX22" fmla="*/ 40481 w 326231"/>
              <a:gd name="connsiteY22" fmla="*/ 654843 h 928687"/>
              <a:gd name="connsiteX23" fmla="*/ 59531 w 326231"/>
              <a:gd name="connsiteY23" fmla="*/ 564356 h 928687"/>
              <a:gd name="connsiteX24" fmla="*/ 80962 w 326231"/>
              <a:gd name="connsiteY24" fmla="*/ 421481 h 928687"/>
              <a:gd name="connsiteX25" fmla="*/ 88106 w 326231"/>
              <a:gd name="connsiteY25" fmla="*/ 295275 h 928687"/>
              <a:gd name="connsiteX26" fmla="*/ 78581 w 326231"/>
              <a:gd name="connsiteY26" fmla="*/ 190500 h 928687"/>
              <a:gd name="connsiteX27" fmla="*/ 66675 w 326231"/>
              <a:gd name="connsiteY27" fmla="*/ 116681 h 928687"/>
              <a:gd name="connsiteX28" fmla="*/ 50006 w 326231"/>
              <a:gd name="connsiteY28" fmla="*/ 54768 h 928687"/>
              <a:gd name="connsiteX29" fmla="*/ 57150 w 326231"/>
              <a:gd name="connsiteY29" fmla="*/ 19050 h 928687"/>
              <a:gd name="connsiteX30" fmla="*/ 88106 w 326231"/>
              <a:gd name="connsiteY30" fmla="*/ 0 h 928687"/>
              <a:gd name="connsiteX31" fmla="*/ 109537 w 326231"/>
              <a:gd name="connsiteY31" fmla="*/ 2381 h 928687"/>
              <a:gd name="connsiteX32" fmla="*/ 142875 w 326231"/>
              <a:gd name="connsiteY32" fmla="*/ 69056 h 928687"/>
              <a:gd name="connsiteX33" fmla="*/ 171450 w 326231"/>
              <a:gd name="connsiteY33" fmla="*/ 128587 h 928687"/>
              <a:gd name="connsiteX34" fmla="*/ 190500 w 326231"/>
              <a:gd name="connsiteY34" fmla="*/ 176212 h 92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6231" h="928687">
                <a:moveTo>
                  <a:pt x="190500" y="176212"/>
                </a:moveTo>
                <a:lnTo>
                  <a:pt x="230981" y="273843"/>
                </a:lnTo>
                <a:lnTo>
                  <a:pt x="257175" y="345281"/>
                </a:lnTo>
                <a:lnTo>
                  <a:pt x="295275" y="447675"/>
                </a:lnTo>
                <a:lnTo>
                  <a:pt x="319087" y="526256"/>
                </a:lnTo>
                <a:lnTo>
                  <a:pt x="326231" y="552450"/>
                </a:lnTo>
                <a:lnTo>
                  <a:pt x="321468" y="595312"/>
                </a:lnTo>
                <a:lnTo>
                  <a:pt x="309562" y="657225"/>
                </a:lnTo>
                <a:lnTo>
                  <a:pt x="278606" y="745331"/>
                </a:lnTo>
                <a:lnTo>
                  <a:pt x="233362" y="819150"/>
                </a:lnTo>
                <a:lnTo>
                  <a:pt x="204787" y="852487"/>
                </a:lnTo>
                <a:lnTo>
                  <a:pt x="164306" y="888206"/>
                </a:lnTo>
                <a:lnTo>
                  <a:pt x="121443" y="916781"/>
                </a:lnTo>
                <a:lnTo>
                  <a:pt x="88106" y="928687"/>
                </a:lnTo>
                <a:lnTo>
                  <a:pt x="80962" y="928687"/>
                </a:lnTo>
                <a:lnTo>
                  <a:pt x="69056" y="919162"/>
                </a:lnTo>
                <a:lnTo>
                  <a:pt x="54768" y="912018"/>
                </a:lnTo>
                <a:lnTo>
                  <a:pt x="35718" y="907256"/>
                </a:lnTo>
                <a:lnTo>
                  <a:pt x="7143" y="890587"/>
                </a:lnTo>
                <a:lnTo>
                  <a:pt x="0" y="864393"/>
                </a:lnTo>
                <a:lnTo>
                  <a:pt x="4762" y="802481"/>
                </a:lnTo>
                <a:lnTo>
                  <a:pt x="19050" y="728662"/>
                </a:lnTo>
                <a:lnTo>
                  <a:pt x="40481" y="654843"/>
                </a:lnTo>
                <a:lnTo>
                  <a:pt x="59531" y="564356"/>
                </a:lnTo>
                <a:lnTo>
                  <a:pt x="80962" y="421481"/>
                </a:lnTo>
                <a:lnTo>
                  <a:pt x="88106" y="295275"/>
                </a:lnTo>
                <a:lnTo>
                  <a:pt x="78581" y="190500"/>
                </a:lnTo>
                <a:cubicBezTo>
                  <a:pt x="66545" y="118279"/>
                  <a:pt x="66675" y="143203"/>
                  <a:pt x="66675" y="116681"/>
                </a:cubicBezTo>
                <a:cubicBezTo>
                  <a:pt x="49792" y="56385"/>
                  <a:pt x="50006" y="77757"/>
                  <a:pt x="50006" y="54768"/>
                </a:cubicBezTo>
                <a:cubicBezTo>
                  <a:pt x="57316" y="20655"/>
                  <a:pt x="57150" y="32796"/>
                  <a:pt x="57150" y="19050"/>
                </a:cubicBezTo>
                <a:lnTo>
                  <a:pt x="88106" y="0"/>
                </a:lnTo>
                <a:lnTo>
                  <a:pt x="109537" y="2381"/>
                </a:lnTo>
                <a:lnTo>
                  <a:pt x="142875" y="69056"/>
                </a:lnTo>
                <a:lnTo>
                  <a:pt x="171450" y="128587"/>
                </a:lnTo>
                <a:lnTo>
                  <a:pt x="190500" y="1762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4135879-51B9-4D0C-9956-BCCA1B3AB2F5}"/>
              </a:ext>
            </a:extLst>
          </p:cNvPr>
          <p:cNvSpPr/>
          <p:nvPr/>
        </p:nvSpPr>
        <p:spPr>
          <a:xfrm rot="17400000">
            <a:off x="4811714" y="2730501"/>
            <a:ext cx="3921125" cy="1863725"/>
          </a:xfrm>
          <a:custGeom>
            <a:avLst/>
            <a:gdLst>
              <a:gd name="connsiteX0" fmla="*/ 1489075 w 3921221"/>
              <a:gd name="connsiteY0" fmla="*/ 1162050 h 1863725"/>
              <a:gd name="connsiteX1" fmla="*/ 1793875 w 3921221"/>
              <a:gd name="connsiteY1" fmla="*/ 1050925 h 1863725"/>
              <a:gd name="connsiteX2" fmla="*/ 2120900 w 3921221"/>
              <a:gd name="connsiteY2" fmla="*/ 920750 h 1863725"/>
              <a:gd name="connsiteX3" fmla="*/ 2320925 w 3921221"/>
              <a:gd name="connsiteY3" fmla="*/ 835025 h 1863725"/>
              <a:gd name="connsiteX4" fmla="*/ 2838450 w 3921221"/>
              <a:gd name="connsiteY4" fmla="*/ 647700 h 1863725"/>
              <a:gd name="connsiteX5" fmla="*/ 3206750 w 3921221"/>
              <a:gd name="connsiteY5" fmla="*/ 511175 h 1863725"/>
              <a:gd name="connsiteX6" fmla="*/ 3441700 w 3921221"/>
              <a:gd name="connsiteY6" fmla="*/ 425450 h 1863725"/>
              <a:gd name="connsiteX7" fmla="*/ 3581400 w 3921221"/>
              <a:gd name="connsiteY7" fmla="*/ 349250 h 1863725"/>
              <a:gd name="connsiteX8" fmla="*/ 3641725 w 3921221"/>
              <a:gd name="connsiteY8" fmla="*/ 307975 h 1863725"/>
              <a:gd name="connsiteX9" fmla="*/ 3667125 w 3921221"/>
              <a:gd name="connsiteY9" fmla="*/ 292100 h 1863725"/>
              <a:gd name="connsiteX10" fmla="*/ 3705225 w 3921221"/>
              <a:gd name="connsiteY10" fmla="*/ 269875 h 1863725"/>
              <a:gd name="connsiteX11" fmla="*/ 3733800 w 3921221"/>
              <a:gd name="connsiteY11" fmla="*/ 241300 h 1863725"/>
              <a:gd name="connsiteX12" fmla="*/ 3768725 w 3921221"/>
              <a:gd name="connsiteY12" fmla="*/ 190500 h 1863725"/>
              <a:gd name="connsiteX13" fmla="*/ 3787775 w 3921221"/>
              <a:gd name="connsiteY13" fmla="*/ 139700 h 1863725"/>
              <a:gd name="connsiteX14" fmla="*/ 3803650 w 3921221"/>
              <a:gd name="connsiteY14" fmla="*/ 88900 h 1863725"/>
              <a:gd name="connsiteX15" fmla="*/ 3810000 w 3921221"/>
              <a:gd name="connsiteY15" fmla="*/ 60325 h 1863725"/>
              <a:gd name="connsiteX16" fmla="*/ 3829050 w 3921221"/>
              <a:gd name="connsiteY16" fmla="*/ 28575 h 1863725"/>
              <a:gd name="connsiteX17" fmla="*/ 3857625 w 3921221"/>
              <a:gd name="connsiteY17" fmla="*/ 3175 h 1863725"/>
              <a:gd name="connsiteX18" fmla="*/ 3870325 w 3921221"/>
              <a:gd name="connsiteY18" fmla="*/ 0 h 1863725"/>
              <a:gd name="connsiteX19" fmla="*/ 3879850 w 3921221"/>
              <a:gd name="connsiteY19" fmla="*/ 0 h 1863725"/>
              <a:gd name="connsiteX20" fmla="*/ 3892550 w 3921221"/>
              <a:gd name="connsiteY20" fmla="*/ 9525 h 1863725"/>
              <a:gd name="connsiteX21" fmla="*/ 3911600 w 3921221"/>
              <a:gd name="connsiteY21" fmla="*/ 47625 h 1863725"/>
              <a:gd name="connsiteX22" fmla="*/ 3917950 w 3921221"/>
              <a:gd name="connsiteY22" fmla="*/ 73025 h 1863725"/>
              <a:gd name="connsiteX23" fmla="*/ 3921125 w 3921221"/>
              <a:gd name="connsiteY23" fmla="*/ 104775 h 1863725"/>
              <a:gd name="connsiteX24" fmla="*/ 3911600 w 3921221"/>
              <a:gd name="connsiteY24" fmla="*/ 260350 h 1863725"/>
              <a:gd name="connsiteX25" fmla="*/ 3902075 w 3921221"/>
              <a:gd name="connsiteY25" fmla="*/ 339725 h 1863725"/>
              <a:gd name="connsiteX26" fmla="*/ 3870325 w 3921221"/>
              <a:gd name="connsiteY26" fmla="*/ 466725 h 1863725"/>
              <a:gd name="connsiteX27" fmla="*/ 3835400 w 3921221"/>
              <a:gd name="connsiteY27" fmla="*/ 571500 h 1863725"/>
              <a:gd name="connsiteX28" fmla="*/ 3790950 w 3921221"/>
              <a:gd name="connsiteY28" fmla="*/ 631825 h 1863725"/>
              <a:gd name="connsiteX29" fmla="*/ 3768725 w 3921221"/>
              <a:gd name="connsiteY29" fmla="*/ 644525 h 1863725"/>
              <a:gd name="connsiteX30" fmla="*/ 3736975 w 3921221"/>
              <a:gd name="connsiteY30" fmla="*/ 647700 h 1863725"/>
              <a:gd name="connsiteX31" fmla="*/ 3711575 w 3921221"/>
              <a:gd name="connsiteY31" fmla="*/ 647700 h 1863725"/>
              <a:gd name="connsiteX32" fmla="*/ 3689350 w 3921221"/>
              <a:gd name="connsiteY32" fmla="*/ 638175 h 1863725"/>
              <a:gd name="connsiteX33" fmla="*/ 3644900 w 3921221"/>
              <a:gd name="connsiteY33" fmla="*/ 644525 h 1863725"/>
              <a:gd name="connsiteX34" fmla="*/ 3533775 w 3921221"/>
              <a:gd name="connsiteY34" fmla="*/ 660400 h 1863725"/>
              <a:gd name="connsiteX35" fmla="*/ 3441700 w 3921221"/>
              <a:gd name="connsiteY35" fmla="*/ 688975 h 1863725"/>
              <a:gd name="connsiteX36" fmla="*/ 3098800 w 3921221"/>
              <a:gd name="connsiteY36" fmla="*/ 815975 h 1863725"/>
              <a:gd name="connsiteX37" fmla="*/ 2959100 w 3921221"/>
              <a:gd name="connsiteY37" fmla="*/ 866775 h 1863725"/>
              <a:gd name="connsiteX38" fmla="*/ 2695575 w 3921221"/>
              <a:gd name="connsiteY38" fmla="*/ 962025 h 1863725"/>
              <a:gd name="connsiteX39" fmla="*/ 2625725 w 3921221"/>
              <a:gd name="connsiteY39" fmla="*/ 987425 h 1863725"/>
              <a:gd name="connsiteX40" fmla="*/ 2355850 w 3921221"/>
              <a:gd name="connsiteY40" fmla="*/ 1079500 h 1863725"/>
              <a:gd name="connsiteX41" fmla="*/ 1577975 w 3921221"/>
              <a:gd name="connsiteY41" fmla="*/ 1355725 h 1863725"/>
              <a:gd name="connsiteX42" fmla="*/ 847725 w 3921221"/>
              <a:gd name="connsiteY42" fmla="*/ 1622425 h 1863725"/>
              <a:gd name="connsiteX43" fmla="*/ 508000 w 3921221"/>
              <a:gd name="connsiteY43" fmla="*/ 1755775 h 1863725"/>
              <a:gd name="connsiteX44" fmla="*/ 390525 w 3921221"/>
              <a:gd name="connsiteY44" fmla="*/ 1797050 h 1863725"/>
              <a:gd name="connsiteX45" fmla="*/ 263525 w 3921221"/>
              <a:gd name="connsiteY45" fmla="*/ 1831975 h 1863725"/>
              <a:gd name="connsiteX46" fmla="*/ 177800 w 3921221"/>
              <a:gd name="connsiteY46" fmla="*/ 1851025 h 1863725"/>
              <a:gd name="connsiteX47" fmla="*/ 107950 w 3921221"/>
              <a:gd name="connsiteY47" fmla="*/ 1863725 h 1863725"/>
              <a:gd name="connsiteX48" fmla="*/ 73025 w 3921221"/>
              <a:gd name="connsiteY48" fmla="*/ 1863725 h 1863725"/>
              <a:gd name="connsiteX49" fmla="*/ 47625 w 3921221"/>
              <a:gd name="connsiteY49" fmla="*/ 1863725 h 1863725"/>
              <a:gd name="connsiteX50" fmla="*/ 22225 w 3921221"/>
              <a:gd name="connsiteY50" fmla="*/ 1860550 h 1863725"/>
              <a:gd name="connsiteX51" fmla="*/ 6350 w 3921221"/>
              <a:gd name="connsiteY51" fmla="*/ 1844675 h 1863725"/>
              <a:gd name="connsiteX52" fmla="*/ 0 w 3921221"/>
              <a:gd name="connsiteY52" fmla="*/ 1822450 h 1863725"/>
              <a:gd name="connsiteX53" fmla="*/ 3175 w 3921221"/>
              <a:gd name="connsiteY53" fmla="*/ 1787525 h 1863725"/>
              <a:gd name="connsiteX54" fmla="*/ 25400 w 3921221"/>
              <a:gd name="connsiteY54" fmla="*/ 1743075 h 1863725"/>
              <a:gd name="connsiteX55" fmla="*/ 44450 w 3921221"/>
              <a:gd name="connsiteY55" fmla="*/ 1708150 h 1863725"/>
              <a:gd name="connsiteX56" fmla="*/ 101600 w 3921221"/>
              <a:gd name="connsiteY56" fmla="*/ 1660525 h 1863725"/>
              <a:gd name="connsiteX57" fmla="*/ 206375 w 3921221"/>
              <a:gd name="connsiteY57" fmla="*/ 1587500 h 1863725"/>
              <a:gd name="connsiteX58" fmla="*/ 273050 w 3921221"/>
              <a:gd name="connsiteY58" fmla="*/ 1549400 h 1863725"/>
              <a:gd name="connsiteX59" fmla="*/ 333375 w 3921221"/>
              <a:gd name="connsiteY59" fmla="*/ 1520825 h 1863725"/>
              <a:gd name="connsiteX60" fmla="*/ 409575 w 3921221"/>
              <a:gd name="connsiteY60" fmla="*/ 1501775 h 1863725"/>
              <a:gd name="connsiteX61" fmla="*/ 457200 w 3921221"/>
              <a:gd name="connsiteY61" fmla="*/ 1489075 h 1863725"/>
              <a:gd name="connsiteX62" fmla="*/ 650875 w 3921221"/>
              <a:gd name="connsiteY62" fmla="*/ 1431925 h 1863725"/>
              <a:gd name="connsiteX63" fmla="*/ 1066800 w 3921221"/>
              <a:gd name="connsiteY63" fmla="*/ 1304925 h 1863725"/>
              <a:gd name="connsiteX64" fmla="*/ 1336675 w 3921221"/>
              <a:gd name="connsiteY64" fmla="*/ 1212850 h 1863725"/>
              <a:gd name="connsiteX65" fmla="*/ 1489075 w 3921221"/>
              <a:gd name="connsiteY65" fmla="*/ 1162050 h 186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921221" h="1863725">
                <a:moveTo>
                  <a:pt x="1489075" y="1162050"/>
                </a:moveTo>
                <a:lnTo>
                  <a:pt x="1793875" y="1050925"/>
                </a:lnTo>
                <a:lnTo>
                  <a:pt x="2120900" y="920750"/>
                </a:lnTo>
                <a:lnTo>
                  <a:pt x="2320925" y="835025"/>
                </a:lnTo>
                <a:lnTo>
                  <a:pt x="2838450" y="647700"/>
                </a:lnTo>
                <a:lnTo>
                  <a:pt x="3206750" y="511175"/>
                </a:lnTo>
                <a:lnTo>
                  <a:pt x="3441700" y="425450"/>
                </a:lnTo>
                <a:lnTo>
                  <a:pt x="3581400" y="349250"/>
                </a:lnTo>
                <a:lnTo>
                  <a:pt x="3641725" y="307975"/>
                </a:lnTo>
                <a:lnTo>
                  <a:pt x="3667125" y="292100"/>
                </a:lnTo>
                <a:lnTo>
                  <a:pt x="3705225" y="269875"/>
                </a:lnTo>
                <a:lnTo>
                  <a:pt x="3733800" y="241300"/>
                </a:lnTo>
                <a:lnTo>
                  <a:pt x="3768725" y="190500"/>
                </a:lnTo>
                <a:lnTo>
                  <a:pt x="3787775" y="139700"/>
                </a:lnTo>
                <a:lnTo>
                  <a:pt x="3803650" y="88900"/>
                </a:lnTo>
                <a:lnTo>
                  <a:pt x="3810000" y="60325"/>
                </a:lnTo>
                <a:lnTo>
                  <a:pt x="3829050" y="28575"/>
                </a:lnTo>
                <a:lnTo>
                  <a:pt x="3857625" y="3175"/>
                </a:lnTo>
                <a:lnTo>
                  <a:pt x="3870325" y="0"/>
                </a:lnTo>
                <a:lnTo>
                  <a:pt x="3879850" y="0"/>
                </a:lnTo>
                <a:lnTo>
                  <a:pt x="3892550" y="9525"/>
                </a:lnTo>
                <a:lnTo>
                  <a:pt x="3911600" y="47625"/>
                </a:lnTo>
                <a:lnTo>
                  <a:pt x="3917950" y="73025"/>
                </a:lnTo>
                <a:cubicBezTo>
                  <a:pt x="3921221" y="109004"/>
                  <a:pt x="3921125" y="119640"/>
                  <a:pt x="3921125" y="104775"/>
                </a:cubicBezTo>
                <a:lnTo>
                  <a:pt x="3911600" y="260350"/>
                </a:lnTo>
                <a:lnTo>
                  <a:pt x="3902075" y="339725"/>
                </a:lnTo>
                <a:lnTo>
                  <a:pt x="3870325" y="466725"/>
                </a:lnTo>
                <a:lnTo>
                  <a:pt x="3835400" y="571500"/>
                </a:lnTo>
                <a:cubicBezTo>
                  <a:pt x="3793249" y="629863"/>
                  <a:pt x="3810741" y="612034"/>
                  <a:pt x="3790950" y="631825"/>
                </a:cubicBezTo>
                <a:lnTo>
                  <a:pt x="3768725" y="644525"/>
                </a:lnTo>
                <a:cubicBezTo>
                  <a:pt x="3739098" y="647817"/>
                  <a:pt x="3749734" y="647700"/>
                  <a:pt x="3736975" y="647700"/>
                </a:cubicBezTo>
                <a:lnTo>
                  <a:pt x="3711575" y="647700"/>
                </a:lnTo>
                <a:lnTo>
                  <a:pt x="3689350" y="638175"/>
                </a:lnTo>
                <a:lnTo>
                  <a:pt x="3644900" y="644525"/>
                </a:lnTo>
                <a:lnTo>
                  <a:pt x="3533775" y="660400"/>
                </a:lnTo>
                <a:lnTo>
                  <a:pt x="3441700" y="688975"/>
                </a:lnTo>
                <a:lnTo>
                  <a:pt x="3098800" y="815975"/>
                </a:lnTo>
                <a:lnTo>
                  <a:pt x="2959100" y="866775"/>
                </a:lnTo>
                <a:lnTo>
                  <a:pt x="2695575" y="962025"/>
                </a:lnTo>
                <a:lnTo>
                  <a:pt x="2625725" y="987425"/>
                </a:lnTo>
                <a:lnTo>
                  <a:pt x="2355850" y="1079500"/>
                </a:lnTo>
                <a:lnTo>
                  <a:pt x="1577975" y="1355725"/>
                </a:lnTo>
                <a:lnTo>
                  <a:pt x="847725" y="1622425"/>
                </a:lnTo>
                <a:lnTo>
                  <a:pt x="508000" y="1755775"/>
                </a:lnTo>
                <a:lnTo>
                  <a:pt x="390525" y="1797050"/>
                </a:lnTo>
                <a:lnTo>
                  <a:pt x="263525" y="1831975"/>
                </a:lnTo>
                <a:lnTo>
                  <a:pt x="177800" y="1851025"/>
                </a:lnTo>
                <a:lnTo>
                  <a:pt x="107950" y="1863725"/>
                </a:lnTo>
                <a:lnTo>
                  <a:pt x="73025" y="1863725"/>
                </a:lnTo>
                <a:lnTo>
                  <a:pt x="47625" y="1863725"/>
                </a:lnTo>
                <a:lnTo>
                  <a:pt x="22225" y="1860550"/>
                </a:lnTo>
                <a:lnTo>
                  <a:pt x="6350" y="1844675"/>
                </a:lnTo>
                <a:lnTo>
                  <a:pt x="0" y="1822450"/>
                </a:lnTo>
                <a:lnTo>
                  <a:pt x="3175" y="1787525"/>
                </a:lnTo>
                <a:lnTo>
                  <a:pt x="25400" y="1743075"/>
                </a:lnTo>
                <a:lnTo>
                  <a:pt x="44450" y="1708150"/>
                </a:lnTo>
                <a:lnTo>
                  <a:pt x="101600" y="1660525"/>
                </a:lnTo>
                <a:lnTo>
                  <a:pt x="206375" y="1587500"/>
                </a:lnTo>
                <a:lnTo>
                  <a:pt x="273050" y="1549400"/>
                </a:lnTo>
                <a:lnTo>
                  <a:pt x="333375" y="1520825"/>
                </a:lnTo>
                <a:lnTo>
                  <a:pt x="409575" y="1501775"/>
                </a:lnTo>
                <a:lnTo>
                  <a:pt x="457200" y="1489075"/>
                </a:lnTo>
                <a:lnTo>
                  <a:pt x="650875" y="1431925"/>
                </a:lnTo>
                <a:lnTo>
                  <a:pt x="1066800" y="1304925"/>
                </a:lnTo>
                <a:lnTo>
                  <a:pt x="1336675" y="1212850"/>
                </a:lnTo>
                <a:lnTo>
                  <a:pt x="1489075" y="11620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6B7954FD-88A7-498D-9F99-BE5F46C29DE2}"/>
              </a:ext>
            </a:extLst>
          </p:cNvPr>
          <p:cNvSpPr/>
          <p:nvPr/>
        </p:nvSpPr>
        <p:spPr>
          <a:xfrm rot="18900000">
            <a:off x="4870450" y="3657600"/>
            <a:ext cx="2408238" cy="457200"/>
          </a:xfrm>
          <a:custGeom>
            <a:avLst/>
            <a:gdLst>
              <a:gd name="connsiteX0" fmla="*/ 1647825 w 2407444"/>
              <a:gd name="connsiteY0" fmla="*/ 390525 h 457200"/>
              <a:gd name="connsiteX1" fmla="*/ 1795463 w 2407444"/>
              <a:gd name="connsiteY1" fmla="*/ 373857 h 457200"/>
              <a:gd name="connsiteX2" fmla="*/ 1983581 w 2407444"/>
              <a:gd name="connsiteY2" fmla="*/ 350044 h 457200"/>
              <a:gd name="connsiteX3" fmla="*/ 2178844 w 2407444"/>
              <a:gd name="connsiteY3" fmla="*/ 321469 h 457200"/>
              <a:gd name="connsiteX4" fmla="*/ 2407444 w 2407444"/>
              <a:gd name="connsiteY4" fmla="*/ 90488 h 457200"/>
              <a:gd name="connsiteX5" fmla="*/ 2224088 w 2407444"/>
              <a:gd name="connsiteY5" fmla="*/ 0 h 457200"/>
              <a:gd name="connsiteX6" fmla="*/ 2131219 w 2407444"/>
              <a:gd name="connsiteY6" fmla="*/ 28575 h 457200"/>
              <a:gd name="connsiteX7" fmla="*/ 1857375 w 2407444"/>
              <a:gd name="connsiteY7" fmla="*/ 97632 h 457200"/>
              <a:gd name="connsiteX8" fmla="*/ 1578769 w 2407444"/>
              <a:gd name="connsiteY8" fmla="*/ 166688 h 457200"/>
              <a:gd name="connsiteX9" fmla="*/ 1238250 w 2407444"/>
              <a:gd name="connsiteY9" fmla="*/ 245269 h 457200"/>
              <a:gd name="connsiteX10" fmla="*/ 1090613 w 2407444"/>
              <a:gd name="connsiteY10" fmla="*/ 276225 h 457200"/>
              <a:gd name="connsiteX11" fmla="*/ 985838 w 2407444"/>
              <a:gd name="connsiteY11" fmla="*/ 295275 h 457200"/>
              <a:gd name="connsiteX12" fmla="*/ 716756 w 2407444"/>
              <a:gd name="connsiteY12" fmla="*/ 330994 h 457200"/>
              <a:gd name="connsiteX13" fmla="*/ 504825 w 2407444"/>
              <a:gd name="connsiteY13" fmla="*/ 350044 h 457200"/>
              <a:gd name="connsiteX14" fmla="*/ 307181 w 2407444"/>
              <a:gd name="connsiteY14" fmla="*/ 361950 h 457200"/>
              <a:gd name="connsiteX15" fmla="*/ 140494 w 2407444"/>
              <a:gd name="connsiteY15" fmla="*/ 359569 h 457200"/>
              <a:gd name="connsiteX16" fmla="*/ 69056 w 2407444"/>
              <a:gd name="connsiteY16" fmla="*/ 357188 h 457200"/>
              <a:gd name="connsiteX17" fmla="*/ 38100 w 2407444"/>
              <a:gd name="connsiteY17" fmla="*/ 359569 h 457200"/>
              <a:gd name="connsiteX18" fmla="*/ 14288 w 2407444"/>
              <a:gd name="connsiteY18" fmla="*/ 369094 h 457200"/>
              <a:gd name="connsiteX19" fmla="*/ 0 w 2407444"/>
              <a:gd name="connsiteY19" fmla="*/ 383382 h 457200"/>
              <a:gd name="connsiteX20" fmla="*/ 2381 w 2407444"/>
              <a:gd name="connsiteY20" fmla="*/ 397669 h 457200"/>
              <a:gd name="connsiteX21" fmla="*/ 11906 w 2407444"/>
              <a:gd name="connsiteY21" fmla="*/ 409575 h 457200"/>
              <a:gd name="connsiteX22" fmla="*/ 45244 w 2407444"/>
              <a:gd name="connsiteY22" fmla="*/ 421482 h 457200"/>
              <a:gd name="connsiteX23" fmla="*/ 157163 w 2407444"/>
              <a:gd name="connsiteY23" fmla="*/ 433388 h 457200"/>
              <a:gd name="connsiteX24" fmla="*/ 369094 w 2407444"/>
              <a:gd name="connsiteY24" fmla="*/ 447675 h 457200"/>
              <a:gd name="connsiteX25" fmla="*/ 592931 w 2407444"/>
              <a:gd name="connsiteY25" fmla="*/ 457200 h 457200"/>
              <a:gd name="connsiteX26" fmla="*/ 826294 w 2407444"/>
              <a:gd name="connsiteY26" fmla="*/ 454819 h 457200"/>
              <a:gd name="connsiteX27" fmla="*/ 1143000 w 2407444"/>
              <a:gd name="connsiteY27" fmla="*/ 440532 h 457200"/>
              <a:gd name="connsiteX28" fmla="*/ 1464469 w 2407444"/>
              <a:gd name="connsiteY28" fmla="*/ 411957 h 457200"/>
              <a:gd name="connsiteX29" fmla="*/ 1647825 w 2407444"/>
              <a:gd name="connsiteY29" fmla="*/ 390525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07444" h="457200">
                <a:moveTo>
                  <a:pt x="1647825" y="390525"/>
                </a:moveTo>
                <a:lnTo>
                  <a:pt x="1795463" y="373857"/>
                </a:lnTo>
                <a:lnTo>
                  <a:pt x="1983581" y="350044"/>
                </a:lnTo>
                <a:lnTo>
                  <a:pt x="2178844" y="321469"/>
                </a:lnTo>
                <a:lnTo>
                  <a:pt x="2407444" y="90488"/>
                </a:lnTo>
                <a:lnTo>
                  <a:pt x="2224088" y="0"/>
                </a:lnTo>
                <a:lnTo>
                  <a:pt x="2131219" y="28575"/>
                </a:lnTo>
                <a:lnTo>
                  <a:pt x="1857375" y="97632"/>
                </a:lnTo>
                <a:lnTo>
                  <a:pt x="1578769" y="166688"/>
                </a:lnTo>
                <a:lnTo>
                  <a:pt x="1238250" y="245269"/>
                </a:lnTo>
                <a:lnTo>
                  <a:pt x="1090613" y="276225"/>
                </a:lnTo>
                <a:lnTo>
                  <a:pt x="985838" y="295275"/>
                </a:lnTo>
                <a:lnTo>
                  <a:pt x="716756" y="330994"/>
                </a:lnTo>
                <a:lnTo>
                  <a:pt x="504825" y="350044"/>
                </a:lnTo>
                <a:lnTo>
                  <a:pt x="307181" y="361950"/>
                </a:lnTo>
                <a:lnTo>
                  <a:pt x="140494" y="359569"/>
                </a:lnTo>
                <a:lnTo>
                  <a:pt x="69056" y="357188"/>
                </a:lnTo>
                <a:lnTo>
                  <a:pt x="38100" y="359569"/>
                </a:lnTo>
                <a:lnTo>
                  <a:pt x="14288" y="369094"/>
                </a:lnTo>
                <a:lnTo>
                  <a:pt x="0" y="383382"/>
                </a:lnTo>
                <a:lnTo>
                  <a:pt x="2381" y="397669"/>
                </a:lnTo>
                <a:lnTo>
                  <a:pt x="11906" y="409575"/>
                </a:lnTo>
                <a:lnTo>
                  <a:pt x="45244" y="421482"/>
                </a:lnTo>
                <a:lnTo>
                  <a:pt x="157163" y="433388"/>
                </a:lnTo>
                <a:lnTo>
                  <a:pt x="369094" y="447675"/>
                </a:lnTo>
                <a:lnTo>
                  <a:pt x="592931" y="457200"/>
                </a:lnTo>
                <a:lnTo>
                  <a:pt x="826294" y="454819"/>
                </a:lnTo>
                <a:lnTo>
                  <a:pt x="1143000" y="440532"/>
                </a:lnTo>
                <a:lnTo>
                  <a:pt x="1464469" y="411957"/>
                </a:lnTo>
                <a:lnTo>
                  <a:pt x="1647825" y="3905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70AD4848-31C2-41D0-A701-40D2CDFCD46D}"/>
              </a:ext>
            </a:extLst>
          </p:cNvPr>
          <p:cNvSpPr/>
          <p:nvPr/>
        </p:nvSpPr>
        <p:spPr>
          <a:xfrm rot="2700000">
            <a:off x="6416676" y="3825876"/>
            <a:ext cx="2535237" cy="677862"/>
          </a:xfrm>
          <a:custGeom>
            <a:avLst/>
            <a:gdLst>
              <a:gd name="connsiteX0" fmla="*/ 490537 w 2536031"/>
              <a:gd name="connsiteY0" fmla="*/ 97632 h 678657"/>
              <a:gd name="connsiteX1" fmla="*/ 764381 w 2536031"/>
              <a:gd name="connsiteY1" fmla="*/ 152400 h 678657"/>
              <a:gd name="connsiteX2" fmla="*/ 890587 w 2536031"/>
              <a:gd name="connsiteY2" fmla="*/ 176213 h 678657"/>
              <a:gd name="connsiteX3" fmla="*/ 1159669 w 2536031"/>
              <a:gd name="connsiteY3" fmla="*/ 211932 h 678657"/>
              <a:gd name="connsiteX4" fmla="*/ 1400175 w 2536031"/>
              <a:gd name="connsiteY4" fmla="*/ 233363 h 678657"/>
              <a:gd name="connsiteX5" fmla="*/ 1695450 w 2536031"/>
              <a:gd name="connsiteY5" fmla="*/ 261938 h 678657"/>
              <a:gd name="connsiteX6" fmla="*/ 1938337 w 2536031"/>
              <a:gd name="connsiteY6" fmla="*/ 273844 h 678657"/>
              <a:gd name="connsiteX7" fmla="*/ 2207419 w 2536031"/>
              <a:gd name="connsiteY7" fmla="*/ 280988 h 678657"/>
              <a:gd name="connsiteX8" fmla="*/ 2438400 w 2536031"/>
              <a:gd name="connsiteY8" fmla="*/ 288132 h 678657"/>
              <a:gd name="connsiteX9" fmla="*/ 2474119 w 2536031"/>
              <a:gd name="connsiteY9" fmla="*/ 288132 h 678657"/>
              <a:gd name="connsiteX10" fmla="*/ 2495550 w 2536031"/>
              <a:gd name="connsiteY10" fmla="*/ 292894 h 678657"/>
              <a:gd name="connsiteX11" fmla="*/ 2519362 w 2536031"/>
              <a:gd name="connsiteY11" fmla="*/ 300038 h 678657"/>
              <a:gd name="connsiteX12" fmla="*/ 2531269 w 2536031"/>
              <a:gd name="connsiteY12" fmla="*/ 307182 h 678657"/>
              <a:gd name="connsiteX13" fmla="*/ 2536031 w 2536031"/>
              <a:gd name="connsiteY13" fmla="*/ 316707 h 678657"/>
              <a:gd name="connsiteX14" fmla="*/ 2533650 w 2536031"/>
              <a:gd name="connsiteY14" fmla="*/ 330994 h 678657"/>
              <a:gd name="connsiteX15" fmla="*/ 2502694 w 2536031"/>
              <a:gd name="connsiteY15" fmla="*/ 352425 h 678657"/>
              <a:gd name="connsiteX16" fmla="*/ 2388394 w 2536031"/>
              <a:gd name="connsiteY16" fmla="*/ 414338 h 678657"/>
              <a:gd name="connsiteX17" fmla="*/ 2124075 w 2536031"/>
              <a:gd name="connsiteY17" fmla="*/ 561975 h 678657"/>
              <a:gd name="connsiteX18" fmla="*/ 1943100 w 2536031"/>
              <a:gd name="connsiteY18" fmla="*/ 654844 h 678657"/>
              <a:gd name="connsiteX19" fmla="*/ 1914525 w 2536031"/>
              <a:gd name="connsiteY19" fmla="*/ 664369 h 678657"/>
              <a:gd name="connsiteX20" fmla="*/ 1866900 w 2536031"/>
              <a:gd name="connsiteY20" fmla="*/ 673894 h 678657"/>
              <a:gd name="connsiteX21" fmla="*/ 1828800 w 2536031"/>
              <a:gd name="connsiteY21" fmla="*/ 678657 h 678657"/>
              <a:gd name="connsiteX22" fmla="*/ 1781175 w 2536031"/>
              <a:gd name="connsiteY22" fmla="*/ 678657 h 678657"/>
              <a:gd name="connsiteX23" fmla="*/ 1740694 w 2536031"/>
              <a:gd name="connsiteY23" fmla="*/ 676275 h 678657"/>
              <a:gd name="connsiteX24" fmla="*/ 1700212 w 2536031"/>
              <a:gd name="connsiteY24" fmla="*/ 661988 h 678657"/>
              <a:gd name="connsiteX25" fmla="*/ 1559719 w 2536031"/>
              <a:gd name="connsiteY25" fmla="*/ 609600 h 678657"/>
              <a:gd name="connsiteX26" fmla="*/ 1350169 w 2536031"/>
              <a:gd name="connsiteY26" fmla="*/ 526257 h 678657"/>
              <a:gd name="connsiteX27" fmla="*/ 966787 w 2536031"/>
              <a:gd name="connsiteY27" fmla="*/ 388144 h 678657"/>
              <a:gd name="connsiteX28" fmla="*/ 542925 w 2536031"/>
              <a:gd name="connsiteY28" fmla="*/ 247650 h 678657"/>
              <a:gd name="connsiteX29" fmla="*/ 361950 w 2536031"/>
              <a:gd name="connsiteY29" fmla="*/ 192882 h 678657"/>
              <a:gd name="connsiteX30" fmla="*/ 240506 w 2536031"/>
              <a:gd name="connsiteY30" fmla="*/ 159544 h 678657"/>
              <a:gd name="connsiteX31" fmla="*/ 150019 w 2536031"/>
              <a:gd name="connsiteY31" fmla="*/ 147638 h 678657"/>
              <a:gd name="connsiteX32" fmla="*/ 142875 w 2536031"/>
              <a:gd name="connsiteY32" fmla="*/ 147638 h 678657"/>
              <a:gd name="connsiteX33" fmla="*/ 0 w 2536031"/>
              <a:gd name="connsiteY33" fmla="*/ 0 h 678657"/>
              <a:gd name="connsiteX34" fmla="*/ 92869 w 2536031"/>
              <a:gd name="connsiteY34" fmla="*/ 16669 h 678657"/>
              <a:gd name="connsiteX35" fmla="*/ 300037 w 2536031"/>
              <a:gd name="connsiteY35" fmla="*/ 59532 h 678657"/>
              <a:gd name="connsiteX36" fmla="*/ 490537 w 2536031"/>
              <a:gd name="connsiteY36" fmla="*/ 97632 h 67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36031" h="678657">
                <a:moveTo>
                  <a:pt x="490537" y="97632"/>
                </a:moveTo>
                <a:lnTo>
                  <a:pt x="764381" y="152400"/>
                </a:lnTo>
                <a:lnTo>
                  <a:pt x="890587" y="176213"/>
                </a:lnTo>
                <a:lnTo>
                  <a:pt x="1159669" y="211932"/>
                </a:lnTo>
                <a:lnTo>
                  <a:pt x="1400175" y="233363"/>
                </a:lnTo>
                <a:lnTo>
                  <a:pt x="1695450" y="261938"/>
                </a:lnTo>
                <a:lnTo>
                  <a:pt x="1938337" y="273844"/>
                </a:lnTo>
                <a:lnTo>
                  <a:pt x="2207419" y="280988"/>
                </a:lnTo>
                <a:lnTo>
                  <a:pt x="2438400" y="288132"/>
                </a:lnTo>
                <a:lnTo>
                  <a:pt x="2474119" y="288132"/>
                </a:lnTo>
                <a:lnTo>
                  <a:pt x="2495550" y="292894"/>
                </a:lnTo>
                <a:lnTo>
                  <a:pt x="2519362" y="300038"/>
                </a:lnTo>
                <a:lnTo>
                  <a:pt x="2531269" y="307182"/>
                </a:lnTo>
                <a:lnTo>
                  <a:pt x="2536031" y="316707"/>
                </a:lnTo>
                <a:lnTo>
                  <a:pt x="2533650" y="330994"/>
                </a:lnTo>
                <a:lnTo>
                  <a:pt x="2502694" y="352425"/>
                </a:lnTo>
                <a:lnTo>
                  <a:pt x="2388394" y="414338"/>
                </a:lnTo>
                <a:lnTo>
                  <a:pt x="2124075" y="561975"/>
                </a:lnTo>
                <a:lnTo>
                  <a:pt x="1943100" y="654844"/>
                </a:lnTo>
                <a:lnTo>
                  <a:pt x="1914525" y="664369"/>
                </a:lnTo>
                <a:lnTo>
                  <a:pt x="1866900" y="673894"/>
                </a:lnTo>
                <a:lnTo>
                  <a:pt x="1828800" y="678657"/>
                </a:lnTo>
                <a:lnTo>
                  <a:pt x="1781175" y="678657"/>
                </a:lnTo>
                <a:lnTo>
                  <a:pt x="1740694" y="676275"/>
                </a:lnTo>
                <a:lnTo>
                  <a:pt x="1700212" y="661988"/>
                </a:lnTo>
                <a:lnTo>
                  <a:pt x="1559719" y="609600"/>
                </a:lnTo>
                <a:lnTo>
                  <a:pt x="1350169" y="526257"/>
                </a:lnTo>
                <a:lnTo>
                  <a:pt x="966787" y="388144"/>
                </a:lnTo>
                <a:lnTo>
                  <a:pt x="542925" y="247650"/>
                </a:lnTo>
                <a:lnTo>
                  <a:pt x="361950" y="192882"/>
                </a:lnTo>
                <a:lnTo>
                  <a:pt x="240506" y="159544"/>
                </a:lnTo>
                <a:lnTo>
                  <a:pt x="150019" y="147638"/>
                </a:lnTo>
                <a:lnTo>
                  <a:pt x="142875" y="147638"/>
                </a:lnTo>
                <a:lnTo>
                  <a:pt x="0" y="0"/>
                </a:lnTo>
                <a:lnTo>
                  <a:pt x="92869" y="16669"/>
                </a:lnTo>
                <a:lnTo>
                  <a:pt x="300037" y="59532"/>
                </a:lnTo>
                <a:lnTo>
                  <a:pt x="490537" y="976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FF4453E-D5FA-45D1-99DA-D44BF9D35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9" y="1501776"/>
            <a:ext cx="4999037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20F459F-93DE-49EB-9979-6B7342859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1454151"/>
            <a:ext cx="4999038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D4FC2BA-1739-467B-91B1-1BF5CF99BDAF}"/>
              </a:ext>
            </a:extLst>
          </p:cNvPr>
          <p:cNvSpPr/>
          <p:nvPr/>
        </p:nvSpPr>
        <p:spPr>
          <a:xfrm>
            <a:off x="3678239" y="2581275"/>
            <a:ext cx="1946275" cy="546100"/>
          </a:xfrm>
          <a:custGeom>
            <a:avLst/>
            <a:gdLst>
              <a:gd name="connsiteX0" fmla="*/ 785813 w 1945482"/>
              <a:gd name="connsiteY0" fmla="*/ 190500 h 545306"/>
              <a:gd name="connsiteX1" fmla="*/ 1109663 w 1945482"/>
              <a:gd name="connsiteY1" fmla="*/ 123825 h 545306"/>
              <a:gd name="connsiteX2" fmla="*/ 1171575 w 1945482"/>
              <a:gd name="connsiteY2" fmla="*/ 111919 h 545306"/>
              <a:gd name="connsiteX3" fmla="*/ 1400175 w 1945482"/>
              <a:gd name="connsiteY3" fmla="*/ 66675 h 545306"/>
              <a:gd name="connsiteX4" fmla="*/ 1519238 w 1945482"/>
              <a:gd name="connsiteY4" fmla="*/ 40481 h 545306"/>
              <a:gd name="connsiteX5" fmla="*/ 1614488 w 1945482"/>
              <a:gd name="connsiteY5" fmla="*/ 9525 h 545306"/>
              <a:gd name="connsiteX6" fmla="*/ 1650207 w 1945482"/>
              <a:gd name="connsiteY6" fmla="*/ 2381 h 545306"/>
              <a:gd name="connsiteX7" fmla="*/ 1693069 w 1945482"/>
              <a:gd name="connsiteY7" fmla="*/ 0 h 545306"/>
              <a:gd name="connsiteX8" fmla="*/ 1785938 w 1945482"/>
              <a:gd name="connsiteY8" fmla="*/ 16669 h 545306"/>
              <a:gd name="connsiteX9" fmla="*/ 1847850 w 1945482"/>
              <a:gd name="connsiteY9" fmla="*/ 35719 h 545306"/>
              <a:gd name="connsiteX10" fmla="*/ 1883569 w 1945482"/>
              <a:gd name="connsiteY10" fmla="*/ 50006 h 545306"/>
              <a:gd name="connsiteX11" fmla="*/ 1919288 w 1945482"/>
              <a:gd name="connsiteY11" fmla="*/ 76200 h 545306"/>
              <a:gd name="connsiteX12" fmla="*/ 1940719 w 1945482"/>
              <a:gd name="connsiteY12" fmla="*/ 100013 h 545306"/>
              <a:gd name="connsiteX13" fmla="*/ 1945482 w 1945482"/>
              <a:gd name="connsiteY13" fmla="*/ 109538 h 545306"/>
              <a:gd name="connsiteX14" fmla="*/ 1945482 w 1945482"/>
              <a:gd name="connsiteY14" fmla="*/ 126206 h 545306"/>
              <a:gd name="connsiteX15" fmla="*/ 1945482 w 1945482"/>
              <a:gd name="connsiteY15" fmla="*/ 138113 h 545306"/>
              <a:gd name="connsiteX16" fmla="*/ 1935957 w 1945482"/>
              <a:gd name="connsiteY16" fmla="*/ 152400 h 545306"/>
              <a:gd name="connsiteX17" fmla="*/ 1909763 w 1945482"/>
              <a:gd name="connsiteY17" fmla="*/ 171450 h 545306"/>
              <a:gd name="connsiteX18" fmla="*/ 1871663 w 1945482"/>
              <a:gd name="connsiteY18" fmla="*/ 190500 h 545306"/>
              <a:gd name="connsiteX19" fmla="*/ 1840707 w 1945482"/>
              <a:gd name="connsiteY19" fmla="*/ 204788 h 545306"/>
              <a:gd name="connsiteX20" fmla="*/ 1776413 w 1945482"/>
              <a:gd name="connsiteY20" fmla="*/ 214313 h 545306"/>
              <a:gd name="connsiteX21" fmla="*/ 1616869 w 1945482"/>
              <a:gd name="connsiteY21" fmla="*/ 238125 h 545306"/>
              <a:gd name="connsiteX22" fmla="*/ 1443038 w 1945482"/>
              <a:gd name="connsiteY22" fmla="*/ 259556 h 545306"/>
              <a:gd name="connsiteX23" fmla="*/ 1362075 w 1945482"/>
              <a:gd name="connsiteY23" fmla="*/ 266700 h 545306"/>
              <a:gd name="connsiteX24" fmla="*/ 1226344 w 1945482"/>
              <a:gd name="connsiteY24" fmla="*/ 309563 h 545306"/>
              <a:gd name="connsiteX25" fmla="*/ 1085850 w 1945482"/>
              <a:gd name="connsiteY25" fmla="*/ 347663 h 545306"/>
              <a:gd name="connsiteX26" fmla="*/ 983457 w 1945482"/>
              <a:gd name="connsiteY26" fmla="*/ 366713 h 545306"/>
              <a:gd name="connsiteX27" fmla="*/ 838200 w 1945482"/>
              <a:gd name="connsiteY27" fmla="*/ 395288 h 545306"/>
              <a:gd name="connsiteX28" fmla="*/ 697707 w 1945482"/>
              <a:gd name="connsiteY28" fmla="*/ 431006 h 545306"/>
              <a:gd name="connsiteX29" fmla="*/ 571500 w 1945482"/>
              <a:gd name="connsiteY29" fmla="*/ 466725 h 545306"/>
              <a:gd name="connsiteX30" fmla="*/ 483394 w 1945482"/>
              <a:gd name="connsiteY30" fmla="*/ 497681 h 545306"/>
              <a:gd name="connsiteX31" fmla="*/ 445294 w 1945482"/>
              <a:gd name="connsiteY31" fmla="*/ 514350 h 545306"/>
              <a:gd name="connsiteX32" fmla="*/ 426244 w 1945482"/>
              <a:gd name="connsiteY32" fmla="*/ 523875 h 545306"/>
              <a:gd name="connsiteX33" fmla="*/ 400050 w 1945482"/>
              <a:gd name="connsiteY33" fmla="*/ 538163 h 545306"/>
              <a:gd name="connsiteX34" fmla="*/ 373857 w 1945482"/>
              <a:gd name="connsiteY34" fmla="*/ 545306 h 545306"/>
              <a:gd name="connsiteX35" fmla="*/ 347663 w 1945482"/>
              <a:gd name="connsiteY35" fmla="*/ 545306 h 545306"/>
              <a:gd name="connsiteX36" fmla="*/ 314325 w 1945482"/>
              <a:gd name="connsiteY36" fmla="*/ 542925 h 545306"/>
              <a:gd name="connsiteX37" fmla="*/ 266700 w 1945482"/>
              <a:gd name="connsiteY37" fmla="*/ 516731 h 545306"/>
              <a:gd name="connsiteX38" fmla="*/ 161925 w 1945482"/>
              <a:gd name="connsiteY38" fmla="*/ 419100 h 545306"/>
              <a:gd name="connsiteX39" fmla="*/ 73819 w 1945482"/>
              <a:gd name="connsiteY39" fmla="*/ 321469 h 545306"/>
              <a:gd name="connsiteX40" fmla="*/ 19050 w 1945482"/>
              <a:gd name="connsiteY40" fmla="*/ 242888 h 545306"/>
              <a:gd name="connsiteX41" fmla="*/ 0 w 1945482"/>
              <a:gd name="connsiteY41" fmla="*/ 202406 h 545306"/>
              <a:gd name="connsiteX42" fmla="*/ 0 w 1945482"/>
              <a:gd name="connsiteY42" fmla="*/ 183356 h 545306"/>
              <a:gd name="connsiteX43" fmla="*/ 7144 w 1945482"/>
              <a:gd name="connsiteY43" fmla="*/ 178594 h 545306"/>
              <a:gd name="connsiteX44" fmla="*/ 23813 w 1945482"/>
              <a:gd name="connsiteY44" fmla="*/ 183356 h 545306"/>
              <a:gd name="connsiteX45" fmla="*/ 57150 w 1945482"/>
              <a:gd name="connsiteY45" fmla="*/ 195263 h 545306"/>
              <a:gd name="connsiteX46" fmla="*/ 76200 w 1945482"/>
              <a:gd name="connsiteY46" fmla="*/ 209550 h 545306"/>
              <a:gd name="connsiteX47" fmla="*/ 116682 w 1945482"/>
              <a:gd name="connsiteY47" fmla="*/ 238125 h 545306"/>
              <a:gd name="connsiteX48" fmla="*/ 164307 w 1945482"/>
              <a:gd name="connsiteY48" fmla="*/ 257175 h 545306"/>
              <a:gd name="connsiteX49" fmla="*/ 238125 w 1945482"/>
              <a:gd name="connsiteY49" fmla="*/ 271463 h 545306"/>
              <a:gd name="connsiteX50" fmla="*/ 300038 w 1945482"/>
              <a:gd name="connsiteY50" fmla="*/ 273844 h 545306"/>
              <a:gd name="connsiteX51" fmla="*/ 385763 w 1945482"/>
              <a:gd name="connsiteY51" fmla="*/ 271463 h 545306"/>
              <a:gd name="connsiteX52" fmla="*/ 485775 w 1945482"/>
              <a:gd name="connsiteY52" fmla="*/ 252413 h 545306"/>
              <a:gd name="connsiteX53" fmla="*/ 619125 w 1945482"/>
              <a:gd name="connsiteY53" fmla="*/ 226219 h 545306"/>
              <a:gd name="connsiteX54" fmla="*/ 785813 w 1945482"/>
              <a:gd name="connsiteY54" fmla="*/ 190500 h 54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45482" h="545306">
                <a:moveTo>
                  <a:pt x="785813" y="190500"/>
                </a:moveTo>
                <a:lnTo>
                  <a:pt x="1109663" y="123825"/>
                </a:lnTo>
                <a:lnTo>
                  <a:pt x="1171575" y="111919"/>
                </a:lnTo>
                <a:lnTo>
                  <a:pt x="1400175" y="66675"/>
                </a:lnTo>
                <a:lnTo>
                  <a:pt x="1519238" y="40481"/>
                </a:lnTo>
                <a:lnTo>
                  <a:pt x="1614488" y="9525"/>
                </a:lnTo>
                <a:lnTo>
                  <a:pt x="1650207" y="2381"/>
                </a:lnTo>
                <a:lnTo>
                  <a:pt x="1693069" y="0"/>
                </a:lnTo>
                <a:lnTo>
                  <a:pt x="1785938" y="16669"/>
                </a:lnTo>
                <a:lnTo>
                  <a:pt x="1847850" y="35719"/>
                </a:lnTo>
                <a:lnTo>
                  <a:pt x="1883569" y="50006"/>
                </a:lnTo>
                <a:lnTo>
                  <a:pt x="1919288" y="76200"/>
                </a:lnTo>
                <a:lnTo>
                  <a:pt x="1940719" y="100013"/>
                </a:lnTo>
                <a:lnTo>
                  <a:pt x="1945482" y="109538"/>
                </a:lnTo>
                <a:lnTo>
                  <a:pt x="1945482" y="126206"/>
                </a:lnTo>
                <a:lnTo>
                  <a:pt x="1945482" y="138113"/>
                </a:lnTo>
                <a:lnTo>
                  <a:pt x="1935957" y="152400"/>
                </a:lnTo>
                <a:lnTo>
                  <a:pt x="1909763" y="171450"/>
                </a:lnTo>
                <a:lnTo>
                  <a:pt x="1871663" y="190500"/>
                </a:lnTo>
                <a:lnTo>
                  <a:pt x="1840707" y="204788"/>
                </a:lnTo>
                <a:lnTo>
                  <a:pt x="1776413" y="214313"/>
                </a:lnTo>
                <a:lnTo>
                  <a:pt x="1616869" y="238125"/>
                </a:lnTo>
                <a:lnTo>
                  <a:pt x="1443038" y="259556"/>
                </a:lnTo>
                <a:lnTo>
                  <a:pt x="1362075" y="266700"/>
                </a:lnTo>
                <a:lnTo>
                  <a:pt x="1226344" y="309563"/>
                </a:lnTo>
                <a:lnTo>
                  <a:pt x="1085850" y="347663"/>
                </a:lnTo>
                <a:lnTo>
                  <a:pt x="983457" y="366713"/>
                </a:lnTo>
                <a:lnTo>
                  <a:pt x="838200" y="395288"/>
                </a:lnTo>
                <a:lnTo>
                  <a:pt x="697707" y="431006"/>
                </a:lnTo>
                <a:lnTo>
                  <a:pt x="571500" y="466725"/>
                </a:lnTo>
                <a:lnTo>
                  <a:pt x="483394" y="497681"/>
                </a:lnTo>
                <a:lnTo>
                  <a:pt x="445294" y="514350"/>
                </a:lnTo>
                <a:lnTo>
                  <a:pt x="426244" y="523875"/>
                </a:lnTo>
                <a:lnTo>
                  <a:pt x="400050" y="538163"/>
                </a:lnTo>
                <a:lnTo>
                  <a:pt x="373857" y="545306"/>
                </a:lnTo>
                <a:lnTo>
                  <a:pt x="347663" y="545306"/>
                </a:lnTo>
                <a:lnTo>
                  <a:pt x="314325" y="542925"/>
                </a:lnTo>
                <a:lnTo>
                  <a:pt x="266700" y="516731"/>
                </a:lnTo>
                <a:lnTo>
                  <a:pt x="161925" y="419100"/>
                </a:lnTo>
                <a:lnTo>
                  <a:pt x="73819" y="321469"/>
                </a:lnTo>
                <a:lnTo>
                  <a:pt x="19050" y="242888"/>
                </a:lnTo>
                <a:lnTo>
                  <a:pt x="0" y="202406"/>
                </a:lnTo>
                <a:lnTo>
                  <a:pt x="0" y="183356"/>
                </a:lnTo>
                <a:lnTo>
                  <a:pt x="7144" y="178594"/>
                </a:lnTo>
                <a:lnTo>
                  <a:pt x="23813" y="183356"/>
                </a:lnTo>
                <a:lnTo>
                  <a:pt x="57150" y="195263"/>
                </a:lnTo>
                <a:lnTo>
                  <a:pt x="76200" y="209550"/>
                </a:lnTo>
                <a:lnTo>
                  <a:pt x="116682" y="238125"/>
                </a:lnTo>
                <a:lnTo>
                  <a:pt x="164307" y="257175"/>
                </a:lnTo>
                <a:lnTo>
                  <a:pt x="238125" y="271463"/>
                </a:lnTo>
                <a:lnTo>
                  <a:pt x="300038" y="273844"/>
                </a:lnTo>
                <a:lnTo>
                  <a:pt x="385763" y="271463"/>
                </a:lnTo>
                <a:lnTo>
                  <a:pt x="485775" y="252413"/>
                </a:lnTo>
                <a:lnTo>
                  <a:pt x="619125" y="226219"/>
                </a:lnTo>
                <a:lnTo>
                  <a:pt x="785813" y="1905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C298372-BB3D-46E3-B9D8-03A5625EC58A}"/>
              </a:ext>
            </a:extLst>
          </p:cNvPr>
          <p:cNvSpPr/>
          <p:nvPr/>
        </p:nvSpPr>
        <p:spPr>
          <a:xfrm>
            <a:off x="5694364" y="2598738"/>
            <a:ext cx="2244725" cy="565150"/>
          </a:xfrm>
          <a:custGeom>
            <a:avLst/>
            <a:gdLst>
              <a:gd name="connsiteX0" fmla="*/ 838200 w 2245519"/>
              <a:gd name="connsiteY0" fmla="*/ 247650 h 566737"/>
              <a:gd name="connsiteX1" fmla="*/ 1004887 w 2245519"/>
              <a:gd name="connsiteY1" fmla="*/ 211931 h 566737"/>
              <a:gd name="connsiteX2" fmla="*/ 1100137 w 2245519"/>
              <a:gd name="connsiteY2" fmla="*/ 188119 h 566737"/>
              <a:gd name="connsiteX3" fmla="*/ 1376362 w 2245519"/>
              <a:gd name="connsiteY3" fmla="*/ 138112 h 566737"/>
              <a:gd name="connsiteX4" fmla="*/ 1552575 w 2245519"/>
              <a:gd name="connsiteY4" fmla="*/ 116681 h 566737"/>
              <a:gd name="connsiteX5" fmla="*/ 1662112 w 2245519"/>
              <a:gd name="connsiteY5" fmla="*/ 102394 h 566737"/>
              <a:gd name="connsiteX6" fmla="*/ 1683544 w 2245519"/>
              <a:gd name="connsiteY6" fmla="*/ 97631 h 566737"/>
              <a:gd name="connsiteX7" fmla="*/ 1733550 w 2245519"/>
              <a:gd name="connsiteY7" fmla="*/ 80962 h 566737"/>
              <a:gd name="connsiteX8" fmla="*/ 1826419 w 2245519"/>
              <a:gd name="connsiteY8" fmla="*/ 42862 h 566737"/>
              <a:gd name="connsiteX9" fmla="*/ 1907381 w 2245519"/>
              <a:gd name="connsiteY9" fmla="*/ 11906 h 566737"/>
              <a:gd name="connsiteX10" fmla="*/ 1935956 w 2245519"/>
              <a:gd name="connsiteY10" fmla="*/ 0 h 566737"/>
              <a:gd name="connsiteX11" fmla="*/ 1974056 w 2245519"/>
              <a:gd name="connsiteY11" fmla="*/ 0 h 566737"/>
              <a:gd name="connsiteX12" fmla="*/ 2040731 w 2245519"/>
              <a:gd name="connsiteY12" fmla="*/ 16669 h 566737"/>
              <a:gd name="connsiteX13" fmla="*/ 2100262 w 2245519"/>
              <a:gd name="connsiteY13" fmla="*/ 40481 h 566737"/>
              <a:gd name="connsiteX14" fmla="*/ 2155031 w 2245519"/>
              <a:gd name="connsiteY14" fmla="*/ 73819 h 566737"/>
              <a:gd name="connsiteX15" fmla="*/ 2193131 w 2245519"/>
              <a:gd name="connsiteY15" fmla="*/ 100012 h 566737"/>
              <a:gd name="connsiteX16" fmla="*/ 2221706 w 2245519"/>
              <a:gd name="connsiteY16" fmla="*/ 128587 h 566737"/>
              <a:gd name="connsiteX17" fmla="*/ 2240756 w 2245519"/>
              <a:gd name="connsiteY17" fmla="*/ 157162 h 566737"/>
              <a:gd name="connsiteX18" fmla="*/ 2245519 w 2245519"/>
              <a:gd name="connsiteY18" fmla="*/ 180975 h 566737"/>
              <a:gd name="connsiteX19" fmla="*/ 2238375 w 2245519"/>
              <a:gd name="connsiteY19" fmla="*/ 202406 h 566737"/>
              <a:gd name="connsiteX20" fmla="*/ 2212181 w 2245519"/>
              <a:gd name="connsiteY20" fmla="*/ 223837 h 566737"/>
              <a:gd name="connsiteX21" fmla="*/ 2157412 w 2245519"/>
              <a:gd name="connsiteY21" fmla="*/ 240506 h 566737"/>
              <a:gd name="connsiteX22" fmla="*/ 2097881 w 2245519"/>
              <a:gd name="connsiteY22" fmla="*/ 252412 h 566737"/>
              <a:gd name="connsiteX23" fmla="*/ 2024062 w 2245519"/>
              <a:gd name="connsiteY23" fmla="*/ 252412 h 566737"/>
              <a:gd name="connsiteX24" fmla="*/ 1895475 w 2245519"/>
              <a:gd name="connsiteY24" fmla="*/ 257175 h 566737"/>
              <a:gd name="connsiteX25" fmla="*/ 1752600 w 2245519"/>
              <a:gd name="connsiteY25" fmla="*/ 266700 h 566737"/>
              <a:gd name="connsiteX26" fmla="*/ 1552575 w 2245519"/>
              <a:gd name="connsiteY26" fmla="*/ 290512 h 566737"/>
              <a:gd name="connsiteX27" fmla="*/ 1378744 w 2245519"/>
              <a:gd name="connsiteY27" fmla="*/ 316706 h 566737"/>
              <a:gd name="connsiteX28" fmla="*/ 1347787 w 2245519"/>
              <a:gd name="connsiteY28" fmla="*/ 319087 h 566737"/>
              <a:gd name="connsiteX29" fmla="*/ 916781 w 2245519"/>
              <a:gd name="connsiteY29" fmla="*/ 435769 h 566737"/>
              <a:gd name="connsiteX30" fmla="*/ 821531 w 2245519"/>
              <a:gd name="connsiteY30" fmla="*/ 452437 h 566737"/>
              <a:gd name="connsiteX31" fmla="*/ 616744 w 2245519"/>
              <a:gd name="connsiteY31" fmla="*/ 502444 h 566737"/>
              <a:gd name="connsiteX32" fmla="*/ 492919 w 2245519"/>
              <a:gd name="connsiteY32" fmla="*/ 533400 h 566737"/>
              <a:gd name="connsiteX33" fmla="*/ 447675 w 2245519"/>
              <a:gd name="connsiteY33" fmla="*/ 547687 h 566737"/>
              <a:gd name="connsiteX34" fmla="*/ 411956 w 2245519"/>
              <a:gd name="connsiteY34" fmla="*/ 557212 h 566737"/>
              <a:gd name="connsiteX35" fmla="*/ 369094 w 2245519"/>
              <a:gd name="connsiteY35" fmla="*/ 566737 h 566737"/>
              <a:gd name="connsiteX36" fmla="*/ 321469 w 2245519"/>
              <a:gd name="connsiteY36" fmla="*/ 561975 h 566737"/>
              <a:gd name="connsiteX37" fmla="*/ 269081 w 2245519"/>
              <a:gd name="connsiteY37" fmla="*/ 550069 h 566737"/>
              <a:gd name="connsiteX38" fmla="*/ 228600 w 2245519"/>
              <a:gd name="connsiteY38" fmla="*/ 521494 h 566737"/>
              <a:gd name="connsiteX39" fmla="*/ 121444 w 2245519"/>
              <a:gd name="connsiteY39" fmla="*/ 428625 h 566737"/>
              <a:gd name="connsiteX40" fmla="*/ 64294 w 2245519"/>
              <a:gd name="connsiteY40" fmla="*/ 366712 h 566737"/>
              <a:gd name="connsiteX41" fmla="*/ 21431 w 2245519"/>
              <a:gd name="connsiteY41" fmla="*/ 311944 h 566737"/>
              <a:gd name="connsiteX42" fmla="*/ 4762 w 2245519"/>
              <a:gd name="connsiteY42" fmla="*/ 278606 h 566737"/>
              <a:gd name="connsiteX43" fmla="*/ 0 w 2245519"/>
              <a:gd name="connsiteY43" fmla="*/ 257175 h 566737"/>
              <a:gd name="connsiteX44" fmla="*/ 7144 w 2245519"/>
              <a:gd name="connsiteY44" fmla="*/ 238125 h 566737"/>
              <a:gd name="connsiteX45" fmla="*/ 23812 w 2245519"/>
              <a:gd name="connsiteY45" fmla="*/ 235744 h 566737"/>
              <a:gd name="connsiteX46" fmla="*/ 40481 w 2245519"/>
              <a:gd name="connsiteY46" fmla="*/ 240506 h 566737"/>
              <a:gd name="connsiteX47" fmla="*/ 64294 w 2245519"/>
              <a:gd name="connsiteY47" fmla="*/ 257175 h 566737"/>
              <a:gd name="connsiteX48" fmla="*/ 102394 w 2245519"/>
              <a:gd name="connsiteY48" fmla="*/ 278606 h 566737"/>
              <a:gd name="connsiteX49" fmla="*/ 154781 w 2245519"/>
              <a:gd name="connsiteY49" fmla="*/ 302419 h 566737"/>
              <a:gd name="connsiteX50" fmla="*/ 223837 w 2245519"/>
              <a:gd name="connsiteY50" fmla="*/ 316706 h 566737"/>
              <a:gd name="connsiteX51" fmla="*/ 316706 w 2245519"/>
              <a:gd name="connsiteY51" fmla="*/ 333375 h 566737"/>
              <a:gd name="connsiteX52" fmla="*/ 369094 w 2245519"/>
              <a:gd name="connsiteY52" fmla="*/ 338137 h 566737"/>
              <a:gd name="connsiteX53" fmla="*/ 409575 w 2245519"/>
              <a:gd name="connsiteY53" fmla="*/ 333375 h 566737"/>
              <a:gd name="connsiteX54" fmla="*/ 588169 w 2245519"/>
              <a:gd name="connsiteY54" fmla="*/ 297656 h 566737"/>
              <a:gd name="connsiteX55" fmla="*/ 838200 w 2245519"/>
              <a:gd name="connsiteY55" fmla="*/ 247650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45519" h="566737">
                <a:moveTo>
                  <a:pt x="838200" y="247650"/>
                </a:moveTo>
                <a:lnTo>
                  <a:pt x="1004887" y="211931"/>
                </a:lnTo>
                <a:lnTo>
                  <a:pt x="1100137" y="188119"/>
                </a:lnTo>
                <a:lnTo>
                  <a:pt x="1376362" y="138112"/>
                </a:lnTo>
                <a:lnTo>
                  <a:pt x="1552575" y="116681"/>
                </a:lnTo>
                <a:lnTo>
                  <a:pt x="1662112" y="102394"/>
                </a:lnTo>
                <a:lnTo>
                  <a:pt x="1683544" y="97631"/>
                </a:lnTo>
                <a:lnTo>
                  <a:pt x="1733550" y="80962"/>
                </a:lnTo>
                <a:lnTo>
                  <a:pt x="1826419" y="42862"/>
                </a:lnTo>
                <a:lnTo>
                  <a:pt x="1907381" y="11906"/>
                </a:lnTo>
                <a:lnTo>
                  <a:pt x="1935956" y="0"/>
                </a:lnTo>
                <a:lnTo>
                  <a:pt x="1974056" y="0"/>
                </a:lnTo>
                <a:lnTo>
                  <a:pt x="2040731" y="16669"/>
                </a:lnTo>
                <a:lnTo>
                  <a:pt x="2100262" y="40481"/>
                </a:lnTo>
                <a:lnTo>
                  <a:pt x="2155031" y="73819"/>
                </a:lnTo>
                <a:lnTo>
                  <a:pt x="2193131" y="100012"/>
                </a:lnTo>
                <a:lnTo>
                  <a:pt x="2221706" y="128587"/>
                </a:lnTo>
                <a:lnTo>
                  <a:pt x="2240756" y="157162"/>
                </a:lnTo>
                <a:lnTo>
                  <a:pt x="2245519" y="180975"/>
                </a:lnTo>
                <a:lnTo>
                  <a:pt x="2238375" y="202406"/>
                </a:lnTo>
                <a:lnTo>
                  <a:pt x="2212181" y="223837"/>
                </a:lnTo>
                <a:lnTo>
                  <a:pt x="2157412" y="240506"/>
                </a:lnTo>
                <a:lnTo>
                  <a:pt x="2097881" y="252412"/>
                </a:lnTo>
                <a:lnTo>
                  <a:pt x="2024062" y="252412"/>
                </a:lnTo>
                <a:lnTo>
                  <a:pt x="1895475" y="257175"/>
                </a:lnTo>
                <a:lnTo>
                  <a:pt x="1752600" y="266700"/>
                </a:lnTo>
                <a:lnTo>
                  <a:pt x="1552575" y="290512"/>
                </a:lnTo>
                <a:lnTo>
                  <a:pt x="1378744" y="316706"/>
                </a:lnTo>
                <a:lnTo>
                  <a:pt x="1347787" y="319087"/>
                </a:lnTo>
                <a:lnTo>
                  <a:pt x="916781" y="435769"/>
                </a:lnTo>
                <a:lnTo>
                  <a:pt x="821531" y="452437"/>
                </a:lnTo>
                <a:lnTo>
                  <a:pt x="616744" y="502444"/>
                </a:lnTo>
                <a:lnTo>
                  <a:pt x="492919" y="533400"/>
                </a:lnTo>
                <a:lnTo>
                  <a:pt x="447675" y="547687"/>
                </a:lnTo>
                <a:lnTo>
                  <a:pt x="411956" y="557212"/>
                </a:lnTo>
                <a:lnTo>
                  <a:pt x="369094" y="566737"/>
                </a:lnTo>
                <a:lnTo>
                  <a:pt x="321469" y="561975"/>
                </a:lnTo>
                <a:lnTo>
                  <a:pt x="269081" y="550069"/>
                </a:lnTo>
                <a:lnTo>
                  <a:pt x="228600" y="521494"/>
                </a:lnTo>
                <a:lnTo>
                  <a:pt x="121444" y="428625"/>
                </a:lnTo>
                <a:lnTo>
                  <a:pt x="64294" y="366712"/>
                </a:lnTo>
                <a:lnTo>
                  <a:pt x="21431" y="311944"/>
                </a:lnTo>
                <a:lnTo>
                  <a:pt x="4762" y="278606"/>
                </a:lnTo>
                <a:lnTo>
                  <a:pt x="0" y="257175"/>
                </a:lnTo>
                <a:lnTo>
                  <a:pt x="7144" y="238125"/>
                </a:lnTo>
                <a:lnTo>
                  <a:pt x="23812" y="235744"/>
                </a:lnTo>
                <a:lnTo>
                  <a:pt x="40481" y="240506"/>
                </a:lnTo>
                <a:lnTo>
                  <a:pt x="64294" y="257175"/>
                </a:lnTo>
                <a:lnTo>
                  <a:pt x="102394" y="278606"/>
                </a:lnTo>
                <a:lnTo>
                  <a:pt x="154781" y="302419"/>
                </a:lnTo>
                <a:lnTo>
                  <a:pt x="223837" y="316706"/>
                </a:lnTo>
                <a:lnTo>
                  <a:pt x="316706" y="333375"/>
                </a:lnTo>
                <a:lnTo>
                  <a:pt x="369094" y="338137"/>
                </a:lnTo>
                <a:lnTo>
                  <a:pt x="409575" y="333375"/>
                </a:lnTo>
                <a:lnTo>
                  <a:pt x="588169" y="297656"/>
                </a:lnTo>
                <a:lnTo>
                  <a:pt x="838200" y="2476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A0E3D105-EBB7-4766-AA0A-372363EFE26B}"/>
              </a:ext>
            </a:extLst>
          </p:cNvPr>
          <p:cNvSpPr/>
          <p:nvPr/>
        </p:nvSpPr>
        <p:spPr>
          <a:xfrm rot="17700000">
            <a:off x="2872582" y="2667795"/>
            <a:ext cx="3803650" cy="2071687"/>
          </a:xfrm>
          <a:custGeom>
            <a:avLst/>
            <a:gdLst>
              <a:gd name="connsiteX0" fmla="*/ 1571833 w 3804438"/>
              <a:gd name="connsiteY0" fmla="*/ 1228099 h 2072418"/>
              <a:gd name="connsiteX1" fmla="*/ 2215918 w 3804438"/>
              <a:gd name="connsiteY1" fmla="*/ 937761 h 2072418"/>
              <a:gd name="connsiteX2" fmla="*/ 2870014 w 3804438"/>
              <a:gd name="connsiteY2" fmla="*/ 657434 h 2072418"/>
              <a:gd name="connsiteX3" fmla="*/ 3116969 w 3804438"/>
              <a:gd name="connsiteY3" fmla="*/ 550642 h 2072418"/>
              <a:gd name="connsiteX4" fmla="*/ 3317203 w 3804438"/>
              <a:gd name="connsiteY4" fmla="*/ 457200 h 2072418"/>
              <a:gd name="connsiteX5" fmla="*/ 3434006 w 3804438"/>
              <a:gd name="connsiteY5" fmla="*/ 393793 h 2072418"/>
              <a:gd name="connsiteX6" fmla="*/ 3490738 w 3804438"/>
              <a:gd name="connsiteY6" fmla="*/ 363758 h 2072418"/>
              <a:gd name="connsiteX7" fmla="*/ 3534122 w 3804438"/>
              <a:gd name="connsiteY7" fmla="*/ 330386 h 2072418"/>
              <a:gd name="connsiteX8" fmla="*/ 3567495 w 3804438"/>
              <a:gd name="connsiteY8" fmla="*/ 290339 h 2072418"/>
              <a:gd name="connsiteX9" fmla="*/ 3607541 w 3804438"/>
              <a:gd name="connsiteY9" fmla="*/ 233606 h 2072418"/>
              <a:gd name="connsiteX10" fmla="*/ 3640914 w 3804438"/>
              <a:gd name="connsiteY10" fmla="*/ 180210 h 2072418"/>
              <a:gd name="connsiteX11" fmla="*/ 3670949 w 3804438"/>
              <a:gd name="connsiteY11" fmla="*/ 116803 h 2072418"/>
              <a:gd name="connsiteX12" fmla="*/ 3684298 w 3804438"/>
              <a:gd name="connsiteY12" fmla="*/ 63407 h 2072418"/>
              <a:gd name="connsiteX13" fmla="*/ 3694309 w 3804438"/>
              <a:gd name="connsiteY13" fmla="*/ 43384 h 2072418"/>
              <a:gd name="connsiteX14" fmla="*/ 3724344 w 3804438"/>
              <a:gd name="connsiteY14" fmla="*/ 13349 h 2072418"/>
              <a:gd name="connsiteX15" fmla="*/ 3751042 w 3804438"/>
              <a:gd name="connsiteY15" fmla="*/ 0 h 2072418"/>
              <a:gd name="connsiteX16" fmla="*/ 3757717 w 3804438"/>
              <a:gd name="connsiteY16" fmla="*/ 0 h 2072418"/>
              <a:gd name="connsiteX17" fmla="*/ 3771065 w 3804438"/>
              <a:gd name="connsiteY17" fmla="*/ 6675 h 2072418"/>
              <a:gd name="connsiteX18" fmla="*/ 3777740 w 3804438"/>
              <a:gd name="connsiteY18" fmla="*/ 23361 h 2072418"/>
              <a:gd name="connsiteX19" fmla="*/ 3787752 w 3804438"/>
              <a:gd name="connsiteY19" fmla="*/ 56733 h 2072418"/>
              <a:gd name="connsiteX20" fmla="*/ 3797763 w 3804438"/>
              <a:gd name="connsiteY20" fmla="*/ 106791 h 2072418"/>
              <a:gd name="connsiteX21" fmla="*/ 3801100 w 3804438"/>
              <a:gd name="connsiteY21" fmla="*/ 143501 h 2072418"/>
              <a:gd name="connsiteX22" fmla="*/ 3804438 w 3804438"/>
              <a:gd name="connsiteY22" fmla="*/ 193559 h 2072418"/>
              <a:gd name="connsiteX23" fmla="*/ 3801100 w 3804438"/>
              <a:gd name="connsiteY23" fmla="*/ 246955 h 2072418"/>
              <a:gd name="connsiteX24" fmla="*/ 3791089 w 3804438"/>
              <a:gd name="connsiteY24" fmla="*/ 350409 h 2072418"/>
              <a:gd name="connsiteX25" fmla="*/ 3764391 w 3804438"/>
              <a:gd name="connsiteY25" fmla="*/ 477223 h 2072418"/>
              <a:gd name="connsiteX26" fmla="*/ 3737693 w 3804438"/>
              <a:gd name="connsiteY26" fmla="*/ 560654 h 2072418"/>
              <a:gd name="connsiteX27" fmla="*/ 3724344 w 3804438"/>
              <a:gd name="connsiteY27" fmla="*/ 587352 h 2072418"/>
              <a:gd name="connsiteX28" fmla="*/ 3700984 w 3804438"/>
              <a:gd name="connsiteY28" fmla="*/ 614050 h 2072418"/>
              <a:gd name="connsiteX29" fmla="*/ 3677623 w 3804438"/>
              <a:gd name="connsiteY29" fmla="*/ 627399 h 2072418"/>
              <a:gd name="connsiteX30" fmla="*/ 3634239 w 3804438"/>
              <a:gd name="connsiteY30" fmla="*/ 634073 h 2072418"/>
              <a:gd name="connsiteX31" fmla="*/ 3560820 w 3804438"/>
              <a:gd name="connsiteY31" fmla="*/ 640748 h 2072418"/>
              <a:gd name="connsiteX32" fmla="*/ 3497413 w 3804438"/>
              <a:gd name="connsiteY32" fmla="*/ 650759 h 2072418"/>
              <a:gd name="connsiteX33" fmla="*/ 3410645 w 3804438"/>
              <a:gd name="connsiteY33" fmla="*/ 674120 h 2072418"/>
              <a:gd name="connsiteX34" fmla="*/ 3297179 w 3804438"/>
              <a:gd name="connsiteY34" fmla="*/ 710829 h 2072418"/>
              <a:gd name="connsiteX35" fmla="*/ 3200400 w 3804438"/>
              <a:gd name="connsiteY35" fmla="*/ 750876 h 2072418"/>
              <a:gd name="connsiteX36" fmla="*/ 3013515 w 3804438"/>
              <a:gd name="connsiteY36" fmla="*/ 834307 h 2072418"/>
              <a:gd name="connsiteX37" fmla="*/ 2773235 w 3804438"/>
              <a:gd name="connsiteY37" fmla="*/ 927749 h 2072418"/>
              <a:gd name="connsiteX38" fmla="*/ 2559652 w 3804438"/>
              <a:gd name="connsiteY38" fmla="*/ 1024529 h 2072418"/>
              <a:gd name="connsiteX39" fmla="*/ 2389454 w 3804438"/>
              <a:gd name="connsiteY39" fmla="*/ 1101285 h 2072418"/>
              <a:gd name="connsiteX40" fmla="*/ 1992324 w 3804438"/>
              <a:gd name="connsiteY40" fmla="*/ 1281495 h 2072418"/>
              <a:gd name="connsiteX41" fmla="*/ 1575171 w 3804438"/>
              <a:gd name="connsiteY41" fmla="*/ 1471717 h 2072418"/>
              <a:gd name="connsiteX42" fmla="*/ 1198064 w 3804438"/>
              <a:gd name="connsiteY42" fmla="*/ 1641915 h 2072418"/>
              <a:gd name="connsiteX43" fmla="*/ 837644 w 3804438"/>
              <a:gd name="connsiteY43" fmla="*/ 1802102 h 2072418"/>
              <a:gd name="connsiteX44" fmla="*/ 590689 w 3804438"/>
              <a:gd name="connsiteY44" fmla="*/ 1918905 h 2072418"/>
              <a:gd name="connsiteX45" fmla="*/ 413816 w 3804438"/>
              <a:gd name="connsiteY45" fmla="*/ 1995661 h 2072418"/>
              <a:gd name="connsiteX46" fmla="*/ 330385 w 3804438"/>
              <a:gd name="connsiteY46" fmla="*/ 2022359 h 2072418"/>
              <a:gd name="connsiteX47" fmla="*/ 253629 w 3804438"/>
              <a:gd name="connsiteY47" fmla="*/ 2045720 h 2072418"/>
              <a:gd name="connsiteX48" fmla="*/ 166861 w 3804438"/>
              <a:gd name="connsiteY48" fmla="*/ 2065743 h 2072418"/>
              <a:gd name="connsiteX49" fmla="*/ 110128 w 3804438"/>
              <a:gd name="connsiteY49" fmla="*/ 2069080 h 2072418"/>
              <a:gd name="connsiteX50" fmla="*/ 53395 w 3804438"/>
              <a:gd name="connsiteY50" fmla="*/ 2072418 h 2072418"/>
              <a:gd name="connsiteX51" fmla="*/ 16686 w 3804438"/>
              <a:gd name="connsiteY51" fmla="*/ 2062406 h 2072418"/>
              <a:gd name="connsiteX52" fmla="*/ 3337 w 3804438"/>
              <a:gd name="connsiteY52" fmla="*/ 2045720 h 2072418"/>
              <a:gd name="connsiteX53" fmla="*/ 0 w 3804438"/>
              <a:gd name="connsiteY53" fmla="*/ 2019022 h 2072418"/>
              <a:gd name="connsiteX54" fmla="*/ 10011 w 3804438"/>
              <a:gd name="connsiteY54" fmla="*/ 1985650 h 2072418"/>
              <a:gd name="connsiteX55" fmla="*/ 56733 w 3804438"/>
              <a:gd name="connsiteY55" fmla="*/ 1932254 h 2072418"/>
              <a:gd name="connsiteX56" fmla="*/ 133489 w 3804438"/>
              <a:gd name="connsiteY56" fmla="*/ 1855498 h 2072418"/>
              <a:gd name="connsiteX57" fmla="*/ 213582 w 3804438"/>
              <a:gd name="connsiteY57" fmla="*/ 1775404 h 2072418"/>
              <a:gd name="connsiteX58" fmla="*/ 283664 w 3804438"/>
              <a:gd name="connsiteY58" fmla="*/ 1725346 h 2072418"/>
              <a:gd name="connsiteX59" fmla="*/ 323711 w 3804438"/>
              <a:gd name="connsiteY59" fmla="*/ 1698648 h 2072418"/>
              <a:gd name="connsiteX60" fmla="*/ 393792 w 3804438"/>
              <a:gd name="connsiteY60" fmla="*/ 1668613 h 2072418"/>
              <a:gd name="connsiteX61" fmla="*/ 460537 w 3804438"/>
              <a:gd name="connsiteY61" fmla="*/ 1648590 h 2072418"/>
              <a:gd name="connsiteX62" fmla="*/ 517270 w 3804438"/>
              <a:gd name="connsiteY62" fmla="*/ 1635241 h 2072418"/>
              <a:gd name="connsiteX63" fmla="*/ 584014 w 3804438"/>
              <a:gd name="connsiteY63" fmla="*/ 1628567 h 2072418"/>
              <a:gd name="connsiteX64" fmla="*/ 540630 w 3804438"/>
              <a:gd name="connsiteY64" fmla="*/ 1631904 h 2072418"/>
              <a:gd name="connsiteX65" fmla="*/ 647422 w 3804438"/>
              <a:gd name="connsiteY65" fmla="*/ 1611880 h 2072418"/>
              <a:gd name="connsiteX66" fmla="*/ 787585 w 3804438"/>
              <a:gd name="connsiteY66" fmla="*/ 1565159 h 2072418"/>
              <a:gd name="connsiteX67" fmla="*/ 1071249 w 3804438"/>
              <a:gd name="connsiteY67" fmla="*/ 1448356 h 2072418"/>
              <a:gd name="connsiteX68" fmla="*/ 1374937 w 3804438"/>
              <a:gd name="connsiteY68" fmla="*/ 1318204 h 2072418"/>
              <a:gd name="connsiteX69" fmla="*/ 1571833 w 3804438"/>
              <a:gd name="connsiteY69" fmla="*/ 1228099 h 2072418"/>
              <a:gd name="connsiteX0" fmla="*/ 1571833 w 3804438"/>
              <a:gd name="connsiteY0" fmla="*/ 1228099 h 2072418"/>
              <a:gd name="connsiteX1" fmla="*/ 2215918 w 3804438"/>
              <a:gd name="connsiteY1" fmla="*/ 937761 h 2072418"/>
              <a:gd name="connsiteX2" fmla="*/ 2870014 w 3804438"/>
              <a:gd name="connsiteY2" fmla="*/ 657434 h 2072418"/>
              <a:gd name="connsiteX3" fmla="*/ 3116969 w 3804438"/>
              <a:gd name="connsiteY3" fmla="*/ 550642 h 2072418"/>
              <a:gd name="connsiteX4" fmla="*/ 3317203 w 3804438"/>
              <a:gd name="connsiteY4" fmla="*/ 457200 h 2072418"/>
              <a:gd name="connsiteX5" fmla="*/ 3434006 w 3804438"/>
              <a:gd name="connsiteY5" fmla="*/ 393793 h 2072418"/>
              <a:gd name="connsiteX6" fmla="*/ 3490738 w 3804438"/>
              <a:gd name="connsiteY6" fmla="*/ 363758 h 2072418"/>
              <a:gd name="connsiteX7" fmla="*/ 3534122 w 3804438"/>
              <a:gd name="connsiteY7" fmla="*/ 330386 h 2072418"/>
              <a:gd name="connsiteX8" fmla="*/ 3567495 w 3804438"/>
              <a:gd name="connsiteY8" fmla="*/ 290339 h 2072418"/>
              <a:gd name="connsiteX9" fmla="*/ 3607541 w 3804438"/>
              <a:gd name="connsiteY9" fmla="*/ 233606 h 2072418"/>
              <a:gd name="connsiteX10" fmla="*/ 3640914 w 3804438"/>
              <a:gd name="connsiteY10" fmla="*/ 180210 h 2072418"/>
              <a:gd name="connsiteX11" fmla="*/ 3670949 w 3804438"/>
              <a:gd name="connsiteY11" fmla="*/ 116803 h 2072418"/>
              <a:gd name="connsiteX12" fmla="*/ 3684298 w 3804438"/>
              <a:gd name="connsiteY12" fmla="*/ 63407 h 2072418"/>
              <a:gd name="connsiteX13" fmla="*/ 3694309 w 3804438"/>
              <a:gd name="connsiteY13" fmla="*/ 43384 h 2072418"/>
              <a:gd name="connsiteX14" fmla="*/ 3724344 w 3804438"/>
              <a:gd name="connsiteY14" fmla="*/ 13349 h 2072418"/>
              <a:gd name="connsiteX15" fmla="*/ 3751042 w 3804438"/>
              <a:gd name="connsiteY15" fmla="*/ 0 h 2072418"/>
              <a:gd name="connsiteX16" fmla="*/ 3757717 w 3804438"/>
              <a:gd name="connsiteY16" fmla="*/ 0 h 2072418"/>
              <a:gd name="connsiteX17" fmla="*/ 3771065 w 3804438"/>
              <a:gd name="connsiteY17" fmla="*/ 6675 h 2072418"/>
              <a:gd name="connsiteX18" fmla="*/ 3777740 w 3804438"/>
              <a:gd name="connsiteY18" fmla="*/ 23361 h 2072418"/>
              <a:gd name="connsiteX19" fmla="*/ 3787752 w 3804438"/>
              <a:gd name="connsiteY19" fmla="*/ 56733 h 2072418"/>
              <a:gd name="connsiteX20" fmla="*/ 3797763 w 3804438"/>
              <a:gd name="connsiteY20" fmla="*/ 106791 h 2072418"/>
              <a:gd name="connsiteX21" fmla="*/ 3801100 w 3804438"/>
              <a:gd name="connsiteY21" fmla="*/ 143501 h 2072418"/>
              <a:gd name="connsiteX22" fmla="*/ 3804438 w 3804438"/>
              <a:gd name="connsiteY22" fmla="*/ 193559 h 2072418"/>
              <a:gd name="connsiteX23" fmla="*/ 3801100 w 3804438"/>
              <a:gd name="connsiteY23" fmla="*/ 246955 h 2072418"/>
              <a:gd name="connsiteX24" fmla="*/ 3791089 w 3804438"/>
              <a:gd name="connsiteY24" fmla="*/ 350409 h 2072418"/>
              <a:gd name="connsiteX25" fmla="*/ 3764391 w 3804438"/>
              <a:gd name="connsiteY25" fmla="*/ 477223 h 2072418"/>
              <a:gd name="connsiteX26" fmla="*/ 3737693 w 3804438"/>
              <a:gd name="connsiteY26" fmla="*/ 560654 h 2072418"/>
              <a:gd name="connsiteX27" fmla="*/ 3724344 w 3804438"/>
              <a:gd name="connsiteY27" fmla="*/ 587352 h 2072418"/>
              <a:gd name="connsiteX28" fmla="*/ 3700984 w 3804438"/>
              <a:gd name="connsiteY28" fmla="*/ 614050 h 2072418"/>
              <a:gd name="connsiteX29" fmla="*/ 3677623 w 3804438"/>
              <a:gd name="connsiteY29" fmla="*/ 627399 h 2072418"/>
              <a:gd name="connsiteX30" fmla="*/ 3634239 w 3804438"/>
              <a:gd name="connsiteY30" fmla="*/ 634073 h 2072418"/>
              <a:gd name="connsiteX31" fmla="*/ 3560820 w 3804438"/>
              <a:gd name="connsiteY31" fmla="*/ 640748 h 2072418"/>
              <a:gd name="connsiteX32" fmla="*/ 3497413 w 3804438"/>
              <a:gd name="connsiteY32" fmla="*/ 650759 h 2072418"/>
              <a:gd name="connsiteX33" fmla="*/ 3410645 w 3804438"/>
              <a:gd name="connsiteY33" fmla="*/ 674120 h 2072418"/>
              <a:gd name="connsiteX34" fmla="*/ 3297179 w 3804438"/>
              <a:gd name="connsiteY34" fmla="*/ 710829 h 2072418"/>
              <a:gd name="connsiteX35" fmla="*/ 3200400 w 3804438"/>
              <a:gd name="connsiteY35" fmla="*/ 750876 h 2072418"/>
              <a:gd name="connsiteX36" fmla="*/ 3013515 w 3804438"/>
              <a:gd name="connsiteY36" fmla="*/ 834307 h 2072418"/>
              <a:gd name="connsiteX37" fmla="*/ 2773235 w 3804438"/>
              <a:gd name="connsiteY37" fmla="*/ 927749 h 2072418"/>
              <a:gd name="connsiteX38" fmla="*/ 2559652 w 3804438"/>
              <a:gd name="connsiteY38" fmla="*/ 1024529 h 2072418"/>
              <a:gd name="connsiteX39" fmla="*/ 2389454 w 3804438"/>
              <a:gd name="connsiteY39" fmla="*/ 1101285 h 2072418"/>
              <a:gd name="connsiteX40" fmla="*/ 1992324 w 3804438"/>
              <a:gd name="connsiteY40" fmla="*/ 1281495 h 2072418"/>
              <a:gd name="connsiteX41" fmla="*/ 1575171 w 3804438"/>
              <a:gd name="connsiteY41" fmla="*/ 1471717 h 2072418"/>
              <a:gd name="connsiteX42" fmla="*/ 1198064 w 3804438"/>
              <a:gd name="connsiteY42" fmla="*/ 1641915 h 2072418"/>
              <a:gd name="connsiteX43" fmla="*/ 837644 w 3804438"/>
              <a:gd name="connsiteY43" fmla="*/ 1802102 h 2072418"/>
              <a:gd name="connsiteX44" fmla="*/ 590689 w 3804438"/>
              <a:gd name="connsiteY44" fmla="*/ 1918905 h 2072418"/>
              <a:gd name="connsiteX45" fmla="*/ 413816 w 3804438"/>
              <a:gd name="connsiteY45" fmla="*/ 1995661 h 2072418"/>
              <a:gd name="connsiteX46" fmla="*/ 330385 w 3804438"/>
              <a:gd name="connsiteY46" fmla="*/ 2022359 h 2072418"/>
              <a:gd name="connsiteX47" fmla="*/ 253629 w 3804438"/>
              <a:gd name="connsiteY47" fmla="*/ 2045720 h 2072418"/>
              <a:gd name="connsiteX48" fmla="*/ 166861 w 3804438"/>
              <a:gd name="connsiteY48" fmla="*/ 2065743 h 2072418"/>
              <a:gd name="connsiteX49" fmla="*/ 110128 w 3804438"/>
              <a:gd name="connsiteY49" fmla="*/ 2069080 h 2072418"/>
              <a:gd name="connsiteX50" fmla="*/ 53395 w 3804438"/>
              <a:gd name="connsiteY50" fmla="*/ 2072418 h 2072418"/>
              <a:gd name="connsiteX51" fmla="*/ 16686 w 3804438"/>
              <a:gd name="connsiteY51" fmla="*/ 2062406 h 2072418"/>
              <a:gd name="connsiteX52" fmla="*/ 3337 w 3804438"/>
              <a:gd name="connsiteY52" fmla="*/ 2045720 h 2072418"/>
              <a:gd name="connsiteX53" fmla="*/ 0 w 3804438"/>
              <a:gd name="connsiteY53" fmla="*/ 2019022 h 2072418"/>
              <a:gd name="connsiteX54" fmla="*/ 10011 w 3804438"/>
              <a:gd name="connsiteY54" fmla="*/ 1985650 h 2072418"/>
              <a:gd name="connsiteX55" fmla="*/ 56733 w 3804438"/>
              <a:gd name="connsiteY55" fmla="*/ 1932254 h 2072418"/>
              <a:gd name="connsiteX56" fmla="*/ 133489 w 3804438"/>
              <a:gd name="connsiteY56" fmla="*/ 1855498 h 2072418"/>
              <a:gd name="connsiteX57" fmla="*/ 213582 w 3804438"/>
              <a:gd name="connsiteY57" fmla="*/ 1775404 h 2072418"/>
              <a:gd name="connsiteX58" fmla="*/ 283664 w 3804438"/>
              <a:gd name="connsiteY58" fmla="*/ 1725346 h 2072418"/>
              <a:gd name="connsiteX59" fmla="*/ 323711 w 3804438"/>
              <a:gd name="connsiteY59" fmla="*/ 1698648 h 2072418"/>
              <a:gd name="connsiteX60" fmla="*/ 393792 w 3804438"/>
              <a:gd name="connsiteY60" fmla="*/ 1668613 h 2072418"/>
              <a:gd name="connsiteX61" fmla="*/ 460537 w 3804438"/>
              <a:gd name="connsiteY61" fmla="*/ 1648590 h 2072418"/>
              <a:gd name="connsiteX62" fmla="*/ 517270 w 3804438"/>
              <a:gd name="connsiteY62" fmla="*/ 1635241 h 2072418"/>
              <a:gd name="connsiteX63" fmla="*/ 540630 w 3804438"/>
              <a:gd name="connsiteY63" fmla="*/ 1631904 h 2072418"/>
              <a:gd name="connsiteX64" fmla="*/ 647422 w 3804438"/>
              <a:gd name="connsiteY64" fmla="*/ 1611880 h 2072418"/>
              <a:gd name="connsiteX65" fmla="*/ 787585 w 3804438"/>
              <a:gd name="connsiteY65" fmla="*/ 1565159 h 2072418"/>
              <a:gd name="connsiteX66" fmla="*/ 1071249 w 3804438"/>
              <a:gd name="connsiteY66" fmla="*/ 1448356 h 2072418"/>
              <a:gd name="connsiteX67" fmla="*/ 1374937 w 3804438"/>
              <a:gd name="connsiteY67" fmla="*/ 1318204 h 2072418"/>
              <a:gd name="connsiteX68" fmla="*/ 1571833 w 3804438"/>
              <a:gd name="connsiteY68" fmla="*/ 1228099 h 207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804438" h="2072418">
                <a:moveTo>
                  <a:pt x="1571833" y="1228099"/>
                </a:moveTo>
                <a:lnTo>
                  <a:pt x="2215918" y="937761"/>
                </a:lnTo>
                <a:lnTo>
                  <a:pt x="2870014" y="657434"/>
                </a:lnTo>
                <a:lnTo>
                  <a:pt x="3116969" y="550642"/>
                </a:lnTo>
                <a:lnTo>
                  <a:pt x="3317203" y="457200"/>
                </a:lnTo>
                <a:lnTo>
                  <a:pt x="3434006" y="393793"/>
                </a:lnTo>
                <a:lnTo>
                  <a:pt x="3490738" y="363758"/>
                </a:lnTo>
                <a:lnTo>
                  <a:pt x="3534122" y="330386"/>
                </a:lnTo>
                <a:lnTo>
                  <a:pt x="3567495" y="290339"/>
                </a:lnTo>
                <a:lnTo>
                  <a:pt x="3607541" y="233606"/>
                </a:lnTo>
                <a:lnTo>
                  <a:pt x="3640914" y="180210"/>
                </a:lnTo>
                <a:lnTo>
                  <a:pt x="3670949" y="116803"/>
                </a:lnTo>
                <a:lnTo>
                  <a:pt x="3684298" y="63407"/>
                </a:lnTo>
                <a:lnTo>
                  <a:pt x="3694309" y="43384"/>
                </a:lnTo>
                <a:lnTo>
                  <a:pt x="3724344" y="13349"/>
                </a:lnTo>
                <a:lnTo>
                  <a:pt x="3751042" y="0"/>
                </a:lnTo>
                <a:lnTo>
                  <a:pt x="3757717" y="0"/>
                </a:lnTo>
                <a:lnTo>
                  <a:pt x="3771065" y="6675"/>
                </a:lnTo>
                <a:lnTo>
                  <a:pt x="3777740" y="23361"/>
                </a:lnTo>
                <a:lnTo>
                  <a:pt x="3787752" y="56733"/>
                </a:lnTo>
                <a:lnTo>
                  <a:pt x="3797763" y="106791"/>
                </a:lnTo>
                <a:lnTo>
                  <a:pt x="3801100" y="143501"/>
                </a:lnTo>
                <a:lnTo>
                  <a:pt x="3804438" y="193559"/>
                </a:lnTo>
                <a:lnTo>
                  <a:pt x="3801100" y="246955"/>
                </a:lnTo>
                <a:lnTo>
                  <a:pt x="3791089" y="350409"/>
                </a:lnTo>
                <a:lnTo>
                  <a:pt x="3764391" y="477223"/>
                </a:lnTo>
                <a:lnTo>
                  <a:pt x="3737693" y="560654"/>
                </a:lnTo>
                <a:lnTo>
                  <a:pt x="3724344" y="587352"/>
                </a:lnTo>
                <a:lnTo>
                  <a:pt x="3700984" y="614050"/>
                </a:lnTo>
                <a:lnTo>
                  <a:pt x="3677623" y="627399"/>
                </a:lnTo>
                <a:lnTo>
                  <a:pt x="3634239" y="634073"/>
                </a:lnTo>
                <a:lnTo>
                  <a:pt x="3560820" y="640748"/>
                </a:lnTo>
                <a:lnTo>
                  <a:pt x="3497413" y="650759"/>
                </a:lnTo>
                <a:lnTo>
                  <a:pt x="3410645" y="674120"/>
                </a:lnTo>
                <a:lnTo>
                  <a:pt x="3297179" y="710829"/>
                </a:lnTo>
                <a:lnTo>
                  <a:pt x="3200400" y="750876"/>
                </a:lnTo>
                <a:lnTo>
                  <a:pt x="3013515" y="834307"/>
                </a:lnTo>
                <a:lnTo>
                  <a:pt x="2773235" y="927749"/>
                </a:lnTo>
                <a:lnTo>
                  <a:pt x="2559652" y="1024529"/>
                </a:lnTo>
                <a:lnTo>
                  <a:pt x="2389454" y="1101285"/>
                </a:lnTo>
                <a:lnTo>
                  <a:pt x="1992324" y="1281495"/>
                </a:lnTo>
                <a:lnTo>
                  <a:pt x="1575171" y="1471717"/>
                </a:lnTo>
                <a:lnTo>
                  <a:pt x="1198064" y="1641915"/>
                </a:lnTo>
                <a:lnTo>
                  <a:pt x="837644" y="1802102"/>
                </a:lnTo>
                <a:lnTo>
                  <a:pt x="590689" y="1918905"/>
                </a:lnTo>
                <a:lnTo>
                  <a:pt x="413816" y="1995661"/>
                </a:lnTo>
                <a:lnTo>
                  <a:pt x="330385" y="2022359"/>
                </a:lnTo>
                <a:lnTo>
                  <a:pt x="253629" y="2045720"/>
                </a:lnTo>
                <a:lnTo>
                  <a:pt x="166861" y="2065743"/>
                </a:lnTo>
                <a:lnTo>
                  <a:pt x="110128" y="2069080"/>
                </a:lnTo>
                <a:lnTo>
                  <a:pt x="53395" y="2072418"/>
                </a:lnTo>
                <a:lnTo>
                  <a:pt x="16686" y="2062406"/>
                </a:lnTo>
                <a:lnTo>
                  <a:pt x="3337" y="2045720"/>
                </a:lnTo>
                <a:lnTo>
                  <a:pt x="0" y="2019022"/>
                </a:lnTo>
                <a:lnTo>
                  <a:pt x="10011" y="1985650"/>
                </a:lnTo>
                <a:lnTo>
                  <a:pt x="56733" y="1932254"/>
                </a:lnTo>
                <a:lnTo>
                  <a:pt x="133489" y="1855498"/>
                </a:lnTo>
                <a:lnTo>
                  <a:pt x="213582" y="1775404"/>
                </a:lnTo>
                <a:lnTo>
                  <a:pt x="283664" y="1725346"/>
                </a:lnTo>
                <a:lnTo>
                  <a:pt x="323711" y="1698648"/>
                </a:lnTo>
                <a:lnTo>
                  <a:pt x="393792" y="1668613"/>
                </a:lnTo>
                <a:lnTo>
                  <a:pt x="460537" y="1648590"/>
                </a:lnTo>
                <a:lnTo>
                  <a:pt x="517270" y="1635241"/>
                </a:lnTo>
                <a:cubicBezTo>
                  <a:pt x="530619" y="1632460"/>
                  <a:pt x="518938" y="1635798"/>
                  <a:pt x="540630" y="1631904"/>
                </a:cubicBezTo>
                <a:lnTo>
                  <a:pt x="647422" y="1611880"/>
                </a:lnTo>
                <a:lnTo>
                  <a:pt x="787585" y="1565159"/>
                </a:lnTo>
                <a:lnTo>
                  <a:pt x="1071249" y="1448356"/>
                </a:lnTo>
                <a:lnTo>
                  <a:pt x="1374937" y="1318204"/>
                </a:lnTo>
                <a:lnTo>
                  <a:pt x="1571833" y="12280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7D544D0-2903-4057-991F-697E8DC0D857}"/>
              </a:ext>
            </a:extLst>
          </p:cNvPr>
          <p:cNvSpPr/>
          <p:nvPr/>
        </p:nvSpPr>
        <p:spPr>
          <a:xfrm rot="18900000">
            <a:off x="3108325" y="3524251"/>
            <a:ext cx="2217738" cy="600075"/>
          </a:xfrm>
          <a:custGeom>
            <a:avLst/>
            <a:gdLst>
              <a:gd name="connsiteX0" fmla="*/ 1195387 w 2216944"/>
              <a:gd name="connsiteY0" fmla="*/ 345282 h 600075"/>
              <a:gd name="connsiteX1" fmla="*/ 1345406 w 2216944"/>
              <a:gd name="connsiteY1" fmla="*/ 302419 h 600075"/>
              <a:gd name="connsiteX2" fmla="*/ 1512094 w 2216944"/>
              <a:gd name="connsiteY2" fmla="*/ 245269 h 600075"/>
              <a:gd name="connsiteX3" fmla="*/ 1747837 w 2216944"/>
              <a:gd name="connsiteY3" fmla="*/ 159544 h 600075"/>
              <a:gd name="connsiteX4" fmla="*/ 1900237 w 2216944"/>
              <a:gd name="connsiteY4" fmla="*/ 95250 h 600075"/>
              <a:gd name="connsiteX5" fmla="*/ 2050256 w 2216944"/>
              <a:gd name="connsiteY5" fmla="*/ 33338 h 600075"/>
              <a:gd name="connsiteX6" fmla="*/ 2107406 w 2216944"/>
              <a:gd name="connsiteY6" fmla="*/ 0 h 600075"/>
              <a:gd name="connsiteX7" fmla="*/ 2216944 w 2216944"/>
              <a:gd name="connsiteY7" fmla="*/ 83344 h 600075"/>
              <a:gd name="connsiteX8" fmla="*/ 1902619 w 2216944"/>
              <a:gd name="connsiteY8" fmla="*/ 378619 h 600075"/>
              <a:gd name="connsiteX9" fmla="*/ 1797844 w 2216944"/>
              <a:gd name="connsiteY9" fmla="*/ 404813 h 600075"/>
              <a:gd name="connsiteX10" fmla="*/ 1519237 w 2216944"/>
              <a:gd name="connsiteY10" fmla="*/ 469107 h 600075"/>
              <a:gd name="connsiteX11" fmla="*/ 1243012 w 2216944"/>
              <a:gd name="connsiteY11" fmla="*/ 521494 h 600075"/>
              <a:gd name="connsiteX12" fmla="*/ 1023937 w 2216944"/>
              <a:gd name="connsiteY12" fmla="*/ 554832 h 600075"/>
              <a:gd name="connsiteX13" fmla="*/ 807244 w 2216944"/>
              <a:gd name="connsiteY13" fmla="*/ 578644 h 600075"/>
              <a:gd name="connsiteX14" fmla="*/ 571500 w 2216944"/>
              <a:gd name="connsiteY14" fmla="*/ 595313 h 600075"/>
              <a:gd name="connsiteX15" fmla="*/ 347662 w 2216944"/>
              <a:gd name="connsiteY15" fmla="*/ 600075 h 600075"/>
              <a:gd name="connsiteX16" fmla="*/ 128587 w 2216944"/>
              <a:gd name="connsiteY16" fmla="*/ 595313 h 600075"/>
              <a:gd name="connsiteX17" fmla="*/ 64294 w 2216944"/>
              <a:gd name="connsiteY17" fmla="*/ 588169 h 600075"/>
              <a:gd name="connsiteX18" fmla="*/ 33337 w 2216944"/>
              <a:gd name="connsiteY18" fmla="*/ 583407 h 600075"/>
              <a:gd name="connsiteX19" fmla="*/ 7144 w 2216944"/>
              <a:gd name="connsiteY19" fmla="*/ 573882 h 600075"/>
              <a:gd name="connsiteX20" fmla="*/ 0 w 2216944"/>
              <a:gd name="connsiteY20" fmla="*/ 564357 h 600075"/>
              <a:gd name="connsiteX21" fmla="*/ 2381 w 2216944"/>
              <a:gd name="connsiteY21" fmla="*/ 550069 h 600075"/>
              <a:gd name="connsiteX22" fmla="*/ 21431 w 2216944"/>
              <a:gd name="connsiteY22" fmla="*/ 535782 h 600075"/>
              <a:gd name="connsiteX23" fmla="*/ 64294 w 2216944"/>
              <a:gd name="connsiteY23" fmla="*/ 523875 h 600075"/>
              <a:gd name="connsiteX24" fmla="*/ 145256 w 2216944"/>
              <a:gd name="connsiteY24" fmla="*/ 521494 h 600075"/>
              <a:gd name="connsiteX25" fmla="*/ 335756 w 2216944"/>
              <a:gd name="connsiteY25" fmla="*/ 507207 h 600075"/>
              <a:gd name="connsiteX26" fmla="*/ 485775 w 2216944"/>
              <a:gd name="connsiteY26" fmla="*/ 490538 h 600075"/>
              <a:gd name="connsiteX27" fmla="*/ 685800 w 2216944"/>
              <a:gd name="connsiteY27" fmla="*/ 459582 h 600075"/>
              <a:gd name="connsiteX28" fmla="*/ 895350 w 2216944"/>
              <a:gd name="connsiteY28" fmla="*/ 419100 h 600075"/>
              <a:gd name="connsiteX29" fmla="*/ 1088231 w 2216944"/>
              <a:gd name="connsiteY29" fmla="*/ 373857 h 600075"/>
              <a:gd name="connsiteX30" fmla="*/ 1195387 w 2216944"/>
              <a:gd name="connsiteY30" fmla="*/ 345282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16944" h="600075">
                <a:moveTo>
                  <a:pt x="1195387" y="345282"/>
                </a:moveTo>
                <a:lnTo>
                  <a:pt x="1345406" y="302419"/>
                </a:lnTo>
                <a:lnTo>
                  <a:pt x="1512094" y="245269"/>
                </a:lnTo>
                <a:lnTo>
                  <a:pt x="1747837" y="159544"/>
                </a:lnTo>
                <a:lnTo>
                  <a:pt x="1900237" y="95250"/>
                </a:lnTo>
                <a:lnTo>
                  <a:pt x="2050256" y="33338"/>
                </a:lnTo>
                <a:lnTo>
                  <a:pt x="2107406" y="0"/>
                </a:lnTo>
                <a:lnTo>
                  <a:pt x="2216944" y="83344"/>
                </a:lnTo>
                <a:lnTo>
                  <a:pt x="1902619" y="378619"/>
                </a:lnTo>
                <a:lnTo>
                  <a:pt x="1797844" y="404813"/>
                </a:lnTo>
                <a:lnTo>
                  <a:pt x="1519237" y="469107"/>
                </a:lnTo>
                <a:lnTo>
                  <a:pt x="1243012" y="521494"/>
                </a:lnTo>
                <a:lnTo>
                  <a:pt x="1023937" y="554832"/>
                </a:lnTo>
                <a:lnTo>
                  <a:pt x="807244" y="578644"/>
                </a:lnTo>
                <a:lnTo>
                  <a:pt x="571500" y="595313"/>
                </a:lnTo>
                <a:lnTo>
                  <a:pt x="347662" y="600075"/>
                </a:lnTo>
                <a:lnTo>
                  <a:pt x="128587" y="595313"/>
                </a:lnTo>
                <a:lnTo>
                  <a:pt x="64294" y="588169"/>
                </a:lnTo>
                <a:lnTo>
                  <a:pt x="33337" y="583407"/>
                </a:lnTo>
                <a:lnTo>
                  <a:pt x="7144" y="573882"/>
                </a:lnTo>
                <a:lnTo>
                  <a:pt x="0" y="564357"/>
                </a:lnTo>
                <a:lnTo>
                  <a:pt x="2381" y="550069"/>
                </a:lnTo>
                <a:lnTo>
                  <a:pt x="21431" y="535782"/>
                </a:lnTo>
                <a:lnTo>
                  <a:pt x="64294" y="523875"/>
                </a:lnTo>
                <a:lnTo>
                  <a:pt x="145256" y="521494"/>
                </a:lnTo>
                <a:lnTo>
                  <a:pt x="335756" y="507207"/>
                </a:lnTo>
                <a:lnTo>
                  <a:pt x="485775" y="490538"/>
                </a:lnTo>
                <a:lnTo>
                  <a:pt x="685800" y="459582"/>
                </a:lnTo>
                <a:lnTo>
                  <a:pt x="895350" y="419100"/>
                </a:lnTo>
                <a:lnTo>
                  <a:pt x="1088231" y="373857"/>
                </a:lnTo>
                <a:lnTo>
                  <a:pt x="1195387" y="3452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65B48739-0C11-4260-B478-B9D56AFE8156}"/>
              </a:ext>
            </a:extLst>
          </p:cNvPr>
          <p:cNvSpPr/>
          <p:nvPr/>
        </p:nvSpPr>
        <p:spPr>
          <a:xfrm rot="18900000">
            <a:off x="5219700" y="2955925"/>
            <a:ext cx="325438" cy="928688"/>
          </a:xfrm>
          <a:custGeom>
            <a:avLst/>
            <a:gdLst>
              <a:gd name="connsiteX0" fmla="*/ 190500 w 326231"/>
              <a:gd name="connsiteY0" fmla="*/ 176212 h 928687"/>
              <a:gd name="connsiteX1" fmla="*/ 230981 w 326231"/>
              <a:gd name="connsiteY1" fmla="*/ 273843 h 928687"/>
              <a:gd name="connsiteX2" fmla="*/ 257175 w 326231"/>
              <a:gd name="connsiteY2" fmla="*/ 345281 h 928687"/>
              <a:gd name="connsiteX3" fmla="*/ 295275 w 326231"/>
              <a:gd name="connsiteY3" fmla="*/ 447675 h 928687"/>
              <a:gd name="connsiteX4" fmla="*/ 319087 w 326231"/>
              <a:gd name="connsiteY4" fmla="*/ 526256 h 928687"/>
              <a:gd name="connsiteX5" fmla="*/ 326231 w 326231"/>
              <a:gd name="connsiteY5" fmla="*/ 552450 h 928687"/>
              <a:gd name="connsiteX6" fmla="*/ 321468 w 326231"/>
              <a:gd name="connsiteY6" fmla="*/ 595312 h 928687"/>
              <a:gd name="connsiteX7" fmla="*/ 309562 w 326231"/>
              <a:gd name="connsiteY7" fmla="*/ 657225 h 928687"/>
              <a:gd name="connsiteX8" fmla="*/ 278606 w 326231"/>
              <a:gd name="connsiteY8" fmla="*/ 745331 h 928687"/>
              <a:gd name="connsiteX9" fmla="*/ 233362 w 326231"/>
              <a:gd name="connsiteY9" fmla="*/ 819150 h 928687"/>
              <a:gd name="connsiteX10" fmla="*/ 204787 w 326231"/>
              <a:gd name="connsiteY10" fmla="*/ 852487 h 928687"/>
              <a:gd name="connsiteX11" fmla="*/ 164306 w 326231"/>
              <a:gd name="connsiteY11" fmla="*/ 888206 h 928687"/>
              <a:gd name="connsiteX12" fmla="*/ 121443 w 326231"/>
              <a:gd name="connsiteY12" fmla="*/ 916781 h 928687"/>
              <a:gd name="connsiteX13" fmla="*/ 88106 w 326231"/>
              <a:gd name="connsiteY13" fmla="*/ 928687 h 928687"/>
              <a:gd name="connsiteX14" fmla="*/ 80962 w 326231"/>
              <a:gd name="connsiteY14" fmla="*/ 928687 h 928687"/>
              <a:gd name="connsiteX15" fmla="*/ 69056 w 326231"/>
              <a:gd name="connsiteY15" fmla="*/ 919162 h 928687"/>
              <a:gd name="connsiteX16" fmla="*/ 54768 w 326231"/>
              <a:gd name="connsiteY16" fmla="*/ 912018 h 928687"/>
              <a:gd name="connsiteX17" fmla="*/ 35718 w 326231"/>
              <a:gd name="connsiteY17" fmla="*/ 907256 h 928687"/>
              <a:gd name="connsiteX18" fmla="*/ 7143 w 326231"/>
              <a:gd name="connsiteY18" fmla="*/ 890587 h 928687"/>
              <a:gd name="connsiteX19" fmla="*/ 0 w 326231"/>
              <a:gd name="connsiteY19" fmla="*/ 864393 h 928687"/>
              <a:gd name="connsiteX20" fmla="*/ 4762 w 326231"/>
              <a:gd name="connsiteY20" fmla="*/ 802481 h 928687"/>
              <a:gd name="connsiteX21" fmla="*/ 19050 w 326231"/>
              <a:gd name="connsiteY21" fmla="*/ 728662 h 928687"/>
              <a:gd name="connsiteX22" fmla="*/ 40481 w 326231"/>
              <a:gd name="connsiteY22" fmla="*/ 654843 h 928687"/>
              <a:gd name="connsiteX23" fmla="*/ 59531 w 326231"/>
              <a:gd name="connsiteY23" fmla="*/ 564356 h 928687"/>
              <a:gd name="connsiteX24" fmla="*/ 80962 w 326231"/>
              <a:gd name="connsiteY24" fmla="*/ 421481 h 928687"/>
              <a:gd name="connsiteX25" fmla="*/ 88106 w 326231"/>
              <a:gd name="connsiteY25" fmla="*/ 295275 h 928687"/>
              <a:gd name="connsiteX26" fmla="*/ 78581 w 326231"/>
              <a:gd name="connsiteY26" fmla="*/ 190500 h 928687"/>
              <a:gd name="connsiteX27" fmla="*/ 66675 w 326231"/>
              <a:gd name="connsiteY27" fmla="*/ 116681 h 928687"/>
              <a:gd name="connsiteX28" fmla="*/ 50006 w 326231"/>
              <a:gd name="connsiteY28" fmla="*/ 54768 h 928687"/>
              <a:gd name="connsiteX29" fmla="*/ 57150 w 326231"/>
              <a:gd name="connsiteY29" fmla="*/ 19050 h 928687"/>
              <a:gd name="connsiteX30" fmla="*/ 88106 w 326231"/>
              <a:gd name="connsiteY30" fmla="*/ 0 h 928687"/>
              <a:gd name="connsiteX31" fmla="*/ 109537 w 326231"/>
              <a:gd name="connsiteY31" fmla="*/ 2381 h 928687"/>
              <a:gd name="connsiteX32" fmla="*/ 142875 w 326231"/>
              <a:gd name="connsiteY32" fmla="*/ 69056 h 928687"/>
              <a:gd name="connsiteX33" fmla="*/ 171450 w 326231"/>
              <a:gd name="connsiteY33" fmla="*/ 128587 h 928687"/>
              <a:gd name="connsiteX34" fmla="*/ 190500 w 326231"/>
              <a:gd name="connsiteY34" fmla="*/ 176212 h 92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6231" h="928687">
                <a:moveTo>
                  <a:pt x="190500" y="176212"/>
                </a:moveTo>
                <a:lnTo>
                  <a:pt x="230981" y="273843"/>
                </a:lnTo>
                <a:lnTo>
                  <a:pt x="257175" y="345281"/>
                </a:lnTo>
                <a:lnTo>
                  <a:pt x="295275" y="447675"/>
                </a:lnTo>
                <a:lnTo>
                  <a:pt x="319087" y="526256"/>
                </a:lnTo>
                <a:lnTo>
                  <a:pt x="326231" y="552450"/>
                </a:lnTo>
                <a:lnTo>
                  <a:pt x="321468" y="595312"/>
                </a:lnTo>
                <a:lnTo>
                  <a:pt x="309562" y="657225"/>
                </a:lnTo>
                <a:lnTo>
                  <a:pt x="278606" y="745331"/>
                </a:lnTo>
                <a:lnTo>
                  <a:pt x="233362" y="819150"/>
                </a:lnTo>
                <a:lnTo>
                  <a:pt x="204787" y="852487"/>
                </a:lnTo>
                <a:lnTo>
                  <a:pt x="164306" y="888206"/>
                </a:lnTo>
                <a:lnTo>
                  <a:pt x="121443" y="916781"/>
                </a:lnTo>
                <a:lnTo>
                  <a:pt x="88106" y="928687"/>
                </a:lnTo>
                <a:lnTo>
                  <a:pt x="80962" y="928687"/>
                </a:lnTo>
                <a:lnTo>
                  <a:pt x="69056" y="919162"/>
                </a:lnTo>
                <a:lnTo>
                  <a:pt x="54768" y="912018"/>
                </a:lnTo>
                <a:lnTo>
                  <a:pt x="35718" y="907256"/>
                </a:lnTo>
                <a:lnTo>
                  <a:pt x="7143" y="890587"/>
                </a:lnTo>
                <a:lnTo>
                  <a:pt x="0" y="864393"/>
                </a:lnTo>
                <a:lnTo>
                  <a:pt x="4762" y="802481"/>
                </a:lnTo>
                <a:lnTo>
                  <a:pt x="19050" y="728662"/>
                </a:lnTo>
                <a:lnTo>
                  <a:pt x="40481" y="654843"/>
                </a:lnTo>
                <a:lnTo>
                  <a:pt x="59531" y="564356"/>
                </a:lnTo>
                <a:lnTo>
                  <a:pt x="80962" y="421481"/>
                </a:lnTo>
                <a:lnTo>
                  <a:pt x="88106" y="295275"/>
                </a:lnTo>
                <a:lnTo>
                  <a:pt x="78581" y="190500"/>
                </a:lnTo>
                <a:cubicBezTo>
                  <a:pt x="66545" y="118279"/>
                  <a:pt x="66675" y="143203"/>
                  <a:pt x="66675" y="116681"/>
                </a:cubicBezTo>
                <a:cubicBezTo>
                  <a:pt x="49792" y="56385"/>
                  <a:pt x="50006" y="77757"/>
                  <a:pt x="50006" y="54768"/>
                </a:cubicBezTo>
                <a:cubicBezTo>
                  <a:pt x="57316" y="20655"/>
                  <a:pt x="57150" y="32796"/>
                  <a:pt x="57150" y="19050"/>
                </a:cubicBezTo>
                <a:lnTo>
                  <a:pt x="88106" y="0"/>
                </a:lnTo>
                <a:lnTo>
                  <a:pt x="109537" y="2381"/>
                </a:lnTo>
                <a:lnTo>
                  <a:pt x="142875" y="69056"/>
                </a:lnTo>
                <a:lnTo>
                  <a:pt x="171450" y="128587"/>
                </a:lnTo>
                <a:lnTo>
                  <a:pt x="190500" y="1762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8F4CB3F-8C90-4068-B004-7F73C3889D2C}"/>
              </a:ext>
            </a:extLst>
          </p:cNvPr>
          <p:cNvSpPr/>
          <p:nvPr/>
        </p:nvSpPr>
        <p:spPr>
          <a:xfrm rot="17400000">
            <a:off x="4811714" y="2730501"/>
            <a:ext cx="3921125" cy="1863725"/>
          </a:xfrm>
          <a:custGeom>
            <a:avLst/>
            <a:gdLst>
              <a:gd name="connsiteX0" fmla="*/ 1489075 w 3921221"/>
              <a:gd name="connsiteY0" fmla="*/ 1162050 h 1863725"/>
              <a:gd name="connsiteX1" fmla="*/ 1793875 w 3921221"/>
              <a:gd name="connsiteY1" fmla="*/ 1050925 h 1863725"/>
              <a:gd name="connsiteX2" fmla="*/ 2120900 w 3921221"/>
              <a:gd name="connsiteY2" fmla="*/ 920750 h 1863725"/>
              <a:gd name="connsiteX3" fmla="*/ 2320925 w 3921221"/>
              <a:gd name="connsiteY3" fmla="*/ 835025 h 1863725"/>
              <a:gd name="connsiteX4" fmla="*/ 2838450 w 3921221"/>
              <a:gd name="connsiteY4" fmla="*/ 647700 h 1863725"/>
              <a:gd name="connsiteX5" fmla="*/ 3206750 w 3921221"/>
              <a:gd name="connsiteY5" fmla="*/ 511175 h 1863725"/>
              <a:gd name="connsiteX6" fmla="*/ 3441700 w 3921221"/>
              <a:gd name="connsiteY6" fmla="*/ 425450 h 1863725"/>
              <a:gd name="connsiteX7" fmla="*/ 3581400 w 3921221"/>
              <a:gd name="connsiteY7" fmla="*/ 349250 h 1863725"/>
              <a:gd name="connsiteX8" fmla="*/ 3641725 w 3921221"/>
              <a:gd name="connsiteY8" fmla="*/ 307975 h 1863725"/>
              <a:gd name="connsiteX9" fmla="*/ 3667125 w 3921221"/>
              <a:gd name="connsiteY9" fmla="*/ 292100 h 1863725"/>
              <a:gd name="connsiteX10" fmla="*/ 3705225 w 3921221"/>
              <a:gd name="connsiteY10" fmla="*/ 269875 h 1863725"/>
              <a:gd name="connsiteX11" fmla="*/ 3733800 w 3921221"/>
              <a:gd name="connsiteY11" fmla="*/ 241300 h 1863725"/>
              <a:gd name="connsiteX12" fmla="*/ 3768725 w 3921221"/>
              <a:gd name="connsiteY12" fmla="*/ 190500 h 1863725"/>
              <a:gd name="connsiteX13" fmla="*/ 3787775 w 3921221"/>
              <a:gd name="connsiteY13" fmla="*/ 139700 h 1863725"/>
              <a:gd name="connsiteX14" fmla="*/ 3803650 w 3921221"/>
              <a:gd name="connsiteY14" fmla="*/ 88900 h 1863725"/>
              <a:gd name="connsiteX15" fmla="*/ 3810000 w 3921221"/>
              <a:gd name="connsiteY15" fmla="*/ 60325 h 1863725"/>
              <a:gd name="connsiteX16" fmla="*/ 3829050 w 3921221"/>
              <a:gd name="connsiteY16" fmla="*/ 28575 h 1863725"/>
              <a:gd name="connsiteX17" fmla="*/ 3857625 w 3921221"/>
              <a:gd name="connsiteY17" fmla="*/ 3175 h 1863725"/>
              <a:gd name="connsiteX18" fmla="*/ 3870325 w 3921221"/>
              <a:gd name="connsiteY18" fmla="*/ 0 h 1863725"/>
              <a:gd name="connsiteX19" fmla="*/ 3879850 w 3921221"/>
              <a:gd name="connsiteY19" fmla="*/ 0 h 1863725"/>
              <a:gd name="connsiteX20" fmla="*/ 3892550 w 3921221"/>
              <a:gd name="connsiteY20" fmla="*/ 9525 h 1863725"/>
              <a:gd name="connsiteX21" fmla="*/ 3911600 w 3921221"/>
              <a:gd name="connsiteY21" fmla="*/ 47625 h 1863725"/>
              <a:gd name="connsiteX22" fmla="*/ 3917950 w 3921221"/>
              <a:gd name="connsiteY22" fmla="*/ 73025 h 1863725"/>
              <a:gd name="connsiteX23" fmla="*/ 3921125 w 3921221"/>
              <a:gd name="connsiteY23" fmla="*/ 104775 h 1863725"/>
              <a:gd name="connsiteX24" fmla="*/ 3911600 w 3921221"/>
              <a:gd name="connsiteY24" fmla="*/ 260350 h 1863725"/>
              <a:gd name="connsiteX25" fmla="*/ 3902075 w 3921221"/>
              <a:gd name="connsiteY25" fmla="*/ 339725 h 1863725"/>
              <a:gd name="connsiteX26" fmla="*/ 3870325 w 3921221"/>
              <a:gd name="connsiteY26" fmla="*/ 466725 h 1863725"/>
              <a:gd name="connsiteX27" fmla="*/ 3835400 w 3921221"/>
              <a:gd name="connsiteY27" fmla="*/ 571500 h 1863725"/>
              <a:gd name="connsiteX28" fmla="*/ 3790950 w 3921221"/>
              <a:gd name="connsiteY28" fmla="*/ 631825 h 1863725"/>
              <a:gd name="connsiteX29" fmla="*/ 3768725 w 3921221"/>
              <a:gd name="connsiteY29" fmla="*/ 644525 h 1863725"/>
              <a:gd name="connsiteX30" fmla="*/ 3736975 w 3921221"/>
              <a:gd name="connsiteY30" fmla="*/ 647700 h 1863725"/>
              <a:gd name="connsiteX31" fmla="*/ 3711575 w 3921221"/>
              <a:gd name="connsiteY31" fmla="*/ 647700 h 1863725"/>
              <a:gd name="connsiteX32" fmla="*/ 3689350 w 3921221"/>
              <a:gd name="connsiteY32" fmla="*/ 638175 h 1863725"/>
              <a:gd name="connsiteX33" fmla="*/ 3644900 w 3921221"/>
              <a:gd name="connsiteY33" fmla="*/ 644525 h 1863725"/>
              <a:gd name="connsiteX34" fmla="*/ 3533775 w 3921221"/>
              <a:gd name="connsiteY34" fmla="*/ 660400 h 1863725"/>
              <a:gd name="connsiteX35" fmla="*/ 3441700 w 3921221"/>
              <a:gd name="connsiteY35" fmla="*/ 688975 h 1863725"/>
              <a:gd name="connsiteX36" fmla="*/ 3098800 w 3921221"/>
              <a:gd name="connsiteY36" fmla="*/ 815975 h 1863725"/>
              <a:gd name="connsiteX37" fmla="*/ 2959100 w 3921221"/>
              <a:gd name="connsiteY37" fmla="*/ 866775 h 1863725"/>
              <a:gd name="connsiteX38" fmla="*/ 2695575 w 3921221"/>
              <a:gd name="connsiteY38" fmla="*/ 962025 h 1863725"/>
              <a:gd name="connsiteX39" fmla="*/ 2625725 w 3921221"/>
              <a:gd name="connsiteY39" fmla="*/ 987425 h 1863725"/>
              <a:gd name="connsiteX40" fmla="*/ 2355850 w 3921221"/>
              <a:gd name="connsiteY40" fmla="*/ 1079500 h 1863725"/>
              <a:gd name="connsiteX41" fmla="*/ 1577975 w 3921221"/>
              <a:gd name="connsiteY41" fmla="*/ 1355725 h 1863725"/>
              <a:gd name="connsiteX42" fmla="*/ 847725 w 3921221"/>
              <a:gd name="connsiteY42" fmla="*/ 1622425 h 1863725"/>
              <a:gd name="connsiteX43" fmla="*/ 508000 w 3921221"/>
              <a:gd name="connsiteY43" fmla="*/ 1755775 h 1863725"/>
              <a:gd name="connsiteX44" fmla="*/ 390525 w 3921221"/>
              <a:gd name="connsiteY44" fmla="*/ 1797050 h 1863725"/>
              <a:gd name="connsiteX45" fmla="*/ 263525 w 3921221"/>
              <a:gd name="connsiteY45" fmla="*/ 1831975 h 1863725"/>
              <a:gd name="connsiteX46" fmla="*/ 177800 w 3921221"/>
              <a:gd name="connsiteY46" fmla="*/ 1851025 h 1863725"/>
              <a:gd name="connsiteX47" fmla="*/ 107950 w 3921221"/>
              <a:gd name="connsiteY47" fmla="*/ 1863725 h 1863725"/>
              <a:gd name="connsiteX48" fmla="*/ 73025 w 3921221"/>
              <a:gd name="connsiteY48" fmla="*/ 1863725 h 1863725"/>
              <a:gd name="connsiteX49" fmla="*/ 47625 w 3921221"/>
              <a:gd name="connsiteY49" fmla="*/ 1863725 h 1863725"/>
              <a:gd name="connsiteX50" fmla="*/ 22225 w 3921221"/>
              <a:gd name="connsiteY50" fmla="*/ 1860550 h 1863725"/>
              <a:gd name="connsiteX51" fmla="*/ 6350 w 3921221"/>
              <a:gd name="connsiteY51" fmla="*/ 1844675 h 1863725"/>
              <a:gd name="connsiteX52" fmla="*/ 0 w 3921221"/>
              <a:gd name="connsiteY52" fmla="*/ 1822450 h 1863725"/>
              <a:gd name="connsiteX53" fmla="*/ 3175 w 3921221"/>
              <a:gd name="connsiteY53" fmla="*/ 1787525 h 1863725"/>
              <a:gd name="connsiteX54" fmla="*/ 25400 w 3921221"/>
              <a:gd name="connsiteY54" fmla="*/ 1743075 h 1863725"/>
              <a:gd name="connsiteX55" fmla="*/ 44450 w 3921221"/>
              <a:gd name="connsiteY55" fmla="*/ 1708150 h 1863725"/>
              <a:gd name="connsiteX56" fmla="*/ 101600 w 3921221"/>
              <a:gd name="connsiteY56" fmla="*/ 1660525 h 1863725"/>
              <a:gd name="connsiteX57" fmla="*/ 206375 w 3921221"/>
              <a:gd name="connsiteY57" fmla="*/ 1587500 h 1863725"/>
              <a:gd name="connsiteX58" fmla="*/ 273050 w 3921221"/>
              <a:gd name="connsiteY58" fmla="*/ 1549400 h 1863725"/>
              <a:gd name="connsiteX59" fmla="*/ 333375 w 3921221"/>
              <a:gd name="connsiteY59" fmla="*/ 1520825 h 1863725"/>
              <a:gd name="connsiteX60" fmla="*/ 409575 w 3921221"/>
              <a:gd name="connsiteY60" fmla="*/ 1501775 h 1863725"/>
              <a:gd name="connsiteX61" fmla="*/ 457200 w 3921221"/>
              <a:gd name="connsiteY61" fmla="*/ 1489075 h 1863725"/>
              <a:gd name="connsiteX62" fmla="*/ 650875 w 3921221"/>
              <a:gd name="connsiteY62" fmla="*/ 1431925 h 1863725"/>
              <a:gd name="connsiteX63" fmla="*/ 1066800 w 3921221"/>
              <a:gd name="connsiteY63" fmla="*/ 1304925 h 1863725"/>
              <a:gd name="connsiteX64" fmla="*/ 1336675 w 3921221"/>
              <a:gd name="connsiteY64" fmla="*/ 1212850 h 1863725"/>
              <a:gd name="connsiteX65" fmla="*/ 1489075 w 3921221"/>
              <a:gd name="connsiteY65" fmla="*/ 1162050 h 186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921221" h="1863725">
                <a:moveTo>
                  <a:pt x="1489075" y="1162050"/>
                </a:moveTo>
                <a:lnTo>
                  <a:pt x="1793875" y="1050925"/>
                </a:lnTo>
                <a:lnTo>
                  <a:pt x="2120900" y="920750"/>
                </a:lnTo>
                <a:lnTo>
                  <a:pt x="2320925" y="835025"/>
                </a:lnTo>
                <a:lnTo>
                  <a:pt x="2838450" y="647700"/>
                </a:lnTo>
                <a:lnTo>
                  <a:pt x="3206750" y="511175"/>
                </a:lnTo>
                <a:lnTo>
                  <a:pt x="3441700" y="425450"/>
                </a:lnTo>
                <a:lnTo>
                  <a:pt x="3581400" y="349250"/>
                </a:lnTo>
                <a:lnTo>
                  <a:pt x="3641725" y="307975"/>
                </a:lnTo>
                <a:lnTo>
                  <a:pt x="3667125" y="292100"/>
                </a:lnTo>
                <a:lnTo>
                  <a:pt x="3705225" y="269875"/>
                </a:lnTo>
                <a:lnTo>
                  <a:pt x="3733800" y="241300"/>
                </a:lnTo>
                <a:lnTo>
                  <a:pt x="3768725" y="190500"/>
                </a:lnTo>
                <a:lnTo>
                  <a:pt x="3787775" y="139700"/>
                </a:lnTo>
                <a:lnTo>
                  <a:pt x="3803650" y="88900"/>
                </a:lnTo>
                <a:lnTo>
                  <a:pt x="3810000" y="60325"/>
                </a:lnTo>
                <a:lnTo>
                  <a:pt x="3829050" y="28575"/>
                </a:lnTo>
                <a:lnTo>
                  <a:pt x="3857625" y="3175"/>
                </a:lnTo>
                <a:lnTo>
                  <a:pt x="3870325" y="0"/>
                </a:lnTo>
                <a:lnTo>
                  <a:pt x="3879850" y="0"/>
                </a:lnTo>
                <a:lnTo>
                  <a:pt x="3892550" y="9525"/>
                </a:lnTo>
                <a:lnTo>
                  <a:pt x="3911600" y="47625"/>
                </a:lnTo>
                <a:lnTo>
                  <a:pt x="3917950" y="73025"/>
                </a:lnTo>
                <a:cubicBezTo>
                  <a:pt x="3921221" y="109004"/>
                  <a:pt x="3921125" y="119640"/>
                  <a:pt x="3921125" y="104775"/>
                </a:cubicBezTo>
                <a:lnTo>
                  <a:pt x="3911600" y="260350"/>
                </a:lnTo>
                <a:lnTo>
                  <a:pt x="3902075" y="339725"/>
                </a:lnTo>
                <a:lnTo>
                  <a:pt x="3870325" y="466725"/>
                </a:lnTo>
                <a:lnTo>
                  <a:pt x="3835400" y="571500"/>
                </a:lnTo>
                <a:cubicBezTo>
                  <a:pt x="3793249" y="629863"/>
                  <a:pt x="3810741" y="612034"/>
                  <a:pt x="3790950" y="631825"/>
                </a:cubicBezTo>
                <a:lnTo>
                  <a:pt x="3768725" y="644525"/>
                </a:lnTo>
                <a:cubicBezTo>
                  <a:pt x="3739098" y="647817"/>
                  <a:pt x="3749734" y="647700"/>
                  <a:pt x="3736975" y="647700"/>
                </a:cubicBezTo>
                <a:lnTo>
                  <a:pt x="3711575" y="647700"/>
                </a:lnTo>
                <a:lnTo>
                  <a:pt x="3689350" y="638175"/>
                </a:lnTo>
                <a:lnTo>
                  <a:pt x="3644900" y="644525"/>
                </a:lnTo>
                <a:lnTo>
                  <a:pt x="3533775" y="660400"/>
                </a:lnTo>
                <a:lnTo>
                  <a:pt x="3441700" y="688975"/>
                </a:lnTo>
                <a:lnTo>
                  <a:pt x="3098800" y="815975"/>
                </a:lnTo>
                <a:lnTo>
                  <a:pt x="2959100" y="866775"/>
                </a:lnTo>
                <a:lnTo>
                  <a:pt x="2695575" y="962025"/>
                </a:lnTo>
                <a:lnTo>
                  <a:pt x="2625725" y="987425"/>
                </a:lnTo>
                <a:lnTo>
                  <a:pt x="2355850" y="1079500"/>
                </a:lnTo>
                <a:lnTo>
                  <a:pt x="1577975" y="1355725"/>
                </a:lnTo>
                <a:lnTo>
                  <a:pt x="847725" y="1622425"/>
                </a:lnTo>
                <a:lnTo>
                  <a:pt x="508000" y="1755775"/>
                </a:lnTo>
                <a:lnTo>
                  <a:pt x="390525" y="1797050"/>
                </a:lnTo>
                <a:lnTo>
                  <a:pt x="263525" y="1831975"/>
                </a:lnTo>
                <a:lnTo>
                  <a:pt x="177800" y="1851025"/>
                </a:lnTo>
                <a:lnTo>
                  <a:pt x="107950" y="1863725"/>
                </a:lnTo>
                <a:lnTo>
                  <a:pt x="73025" y="1863725"/>
                </a:lnTo>
                <a:lnTo>
                  <a:pt x="47625" y="1863725"/>
                </a:lnTo>
                <a:lnTo>
                  <a:pt x="22225" y="1860550"/>
                </a:lnTo>
                <a:lnTo>
                  <a:pt x="6350" y="1844675"/>
                </a:lnTo>
                <a:lnTo>
                  <a:pt x="0" y="1822450"/>
                </a:lnTo>
                <a:lnTo>
                  <a:pt x="3175" y="1787525"/>
                </a:lnTo>
                <a:lnTo>
                  <a:pt x="25400" y="1743075"/>
                </a:lnTo>
                <a:lnTo>
                  <a:pt x="44450" y="1708150"/>
                </a:lnTo>
                <a:lnTo>
                  <a:pt x="101600" y="1660525"/>
                </a:lnTo>
                <a:lnTo>
                  <a:pt x="206375" y="1587500"/>
                </a:lnTo>
                <a:lnTo>
                  <a:pt x="273050" y="1549400"/>
                </a:lnTo>
                <a:lnTo>
                  <a:pt x="333375" y="1520825"/>
                </a:lnTo>
                <a:lnTo>
                  <a:pt x="409575" y="1501775"/>
                </a:lnTo>
                <a:lnTo>
                  <a:pt x="457200" y="1489075"/>
                </a:lnTo>
                <a:lnTo>
                  <a:pt x="650875" y="1431925"/>
                </a:lnTo>
                <a:lnTo>
                  <a:pt x="1066800" y="1304925"/>
                </a:lnTo>
                <a:lnTo>
                  <a:pt x="1336675" y="1212850"/>
                </a:lnTo>
                <a:lnTo>
                  <a:pt x="1489075" y="1162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042D0F0-459E-43D1-9644-FF38082FFD4B}"/>
              </a:ext>
            </a:extLst>
          </p:cNvPr>
          <p:cNvSpPr/>
          <p:nvPr/>
        </p:nvSpPr>
        <p:spPr>
          <a:xfrm rot="18900000">
            <a:off x="4870450" y="3657600"/>
            <a:ext cx="2408238" cy="457200"/>
          </a:xfrm>
          <a:custGeom>
            <a:avLst/>
            <a:gdLst>
              <a:gd name="connsiteX0" fmla="*/ 1647825 w 2407444"/>
              <a:gd name="connsiteY0" fmla="*/ 390525 h 457200"/>
              <a:gd name="connsiteX1" fmla="*/ 1795463 w 2407444"/>
              <a:gd name="connsiteY1" fmla="*/ 373857 h 457200"/>
              <a:gd name="connsiteX2" fmla="*/ 1983581 w 2407444"/>
              <a:gd name="connsiteY2" fmla="*/ 350044 h 457200"/>
              <a:gd name="connsiteX3" fmla="*/ 2178844 w 2407444"/>
              <a:gd name="connsiteY3" fmla="*/ 321469 h 457200"/>
              <a:gd name="connsiteX4" fmla="*/ 2407444 w 2407444"/>
              <a:gd name="connsiteY4" fmla="*/ 90488 h 457200"/>
              <a:gd name="connsiteX5" fmla="*/ 2224088 w 2407444"/>
              <a:gd name="connsiteY5" fmla="*/ 0 h 457200"/>
              <a:gd name="connsiteX6" fmla="*/ 2131219 w 2407444"/>
              <a:gd name="connsiteY6" fmla="*/ 28575 h 457200"/>
              <a:gd name="connsiteX7" fmla="*/ 1857375 w 2407444"/>
              <a:gd name="connsiteY7" fmla="*/ 97632 h 457200"/>
              <a:gd name="connsiteX8" fmla="*/ 1578769 w 2407444"/>
              <a:gd name="connsiteY8" fmla="*/ 166688 h 457200"/>
              <a:gd name="connsiteX9" fmla="*/ 1238250 w 2407444"/>
              <a:gd name="connsiteY9" fmla="*/ 245269 h 457200"/>
              <a:gd name="connsiteX10" fmla="*/ 1090613 w 2407444"/>
              <a:gd name="connsiteY10" fmla="*/ 276225 h 457200"/>
              <a:gd name="connsiteX11" fmla="*/ 985838 w 2407444"/>
              <a:gd name="connsiteY11" fmla="*/ 295275 h 457200"/>
              <a:gd name="connsiteX12" fmla="*/ 716756 w 2407444"/>
              <a:gd name="connsiteY12" fmla="*/ 330994 h 457200"/>
              <a:gd name="connsiteX13" fmla="*/ 504825 w 2407444"/>
              <a:gd name="connsiteY13" fmla="*/ 350044 h 457200"/>
              <a:gd name="connsiteX14" fmla="*/ 307181 w 2407444"/>
              <a:gd name="connsiteY14" fmla="*/ 361950 h 457200"/>
              <a:gd name="connsiteX15" fmla="*/ 140494 w 2407444"/>
              <a:gd name="connsiteY15" fmla="*/ 359569 h 457200"/>
              <a:gd name="connsiteX16" fmla="*/ 69056 w 2407444"/>
              <a:gd name="connsiteY16" fmla="*/ 357188 h 457200"/>
              <a:gd name="connsiteX17" fmla="*/ 38100 w 2407444"/>
              <a:gd name="connsiteY17" fmla="*/ 359569 h 457200"/>
              <a:gd name="connsiteX18" fmla="*/ 14288 w 2407444"/>
              <a:gd name="connsiteY18" fmla="*/ 369094 h 457200"/>
              <a:gd name="connsiteX19" fmla="*/ 0 w 2407444"/>
              <a:gd name="connsiteY19" fmla="*/ 383382 h 457200"/>
              <a:gd name="connsiteX20" fmla="*/ 2381 w 2407444"/>
              <a:gd name="connsiteY20" fmla="*/ 397669 h 457200"/>
              <a:gd name="connsiteX21" fmla="*/ 11906 w 2407444"/>
              <a:gd name="connsiteY21" fmla="*/ 409575 h 457200"/>
              <a:gd name="connsiteX22" fmla="*/ 45244 w 2407444"/>
              <a:gd name="connsiteY22" fmla="*/ 421482 h 457200"/>
              <a:gd name="connsiteX23" fmla="*/ 157163 w 2407444"/>
              <a:gd name="connsiteY23" fmla="*/ 433388 h 457200"/>
              <a:gd name="connsiteX24" fmla="*/ 369094 w 2407444"/>
              <a:gd name="connsiteY24" fmla="*/ 447675 h 457200"/>
              <a:gd name="connsiteX25" fmla="*/ 592931 w 2407444"/>
              <a:gd name="connsiteY25" fmla="*/ 457200 h 457200"/>
              <a:gd name="connsiteX26" fmla="*/ 826294 w 2407444"/>
              <a:gd name="connsiteY26" fmla="*/ 454819 h 457200"/>
              <a:gd name="connsiteX27" fmla="*/ 1143000 w 2407444"/>
              <a:gd name="connsiteY27" fmla="*/ 440532 h 457200"/>
              <a:gd name="connsiteX28" fmla="*/ 1464469 w 2407444"/>
              <a:gd name="connsiteY28" fmla="*/ 411957 h 457200"/>
              <a:gd name="connsiteX29" fmla="*/ 1647825 w 2407444"/>
              <a:gd name="connsiteY29" fmla="*/ 390525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07444" h="457200">
                <a:moveTo>
                  <a:pt x="1647825" y="390525"/>
                </a:moveTo>
                <a:lnTo>
                  <a:pt x="1795463" y="373857"/>
                </a:lnTo>
                <a:lnTo>
                  <a:pt x="1983581" y="350044"/>
                </a:lnTo>
                <a:lnTo>
                  <a:pt x="2178844" y="321469"/>
                </a:lnTo>
                <a:lnTo>
                  <a:pt x="2407444" y="90488"/>
                </a:lnTo>
                <a:lnTo>
                  <a:pt x="2224088" y="0"/>
                </a:lnTo>
                <a:lnTo>
                  <a:pt x="2131219" y="28575"/>
                </a:lnTo>
                <a:lnTo>
                  <a:pt x="1857375" y="97632"/>
                </a:lnTo>
                <a:lnTo>
                  <a:pt x="1578769" y="166688"/>
                </a:lnTo>
                <a:lnTo>
                  <a:pt x="1238250" y="245269"/>
                </a:lnTo>
                <a:lnTo>
                  <a:pt x="1090613" y="276225"/>
                </a:lnTo>
                <a:lnTo>
                  <a:pt x="985838" y="295275"/>
                </a:lnTo>
                <a:lnTo>
                  <a:pt x="716756" y="330994"/>
                </a:lnTo>
                <a:lnTo>
                  <a:pt x="504825" y="350044"/>
                </a:lnTo>
                <a:lnTo>
                  <a:pt x="307181" y="361950"/>
                </a:lnTo>
                <a:lnTo>
                  <a:pt x="140494" y="359569"/>
                </a:lnTo>
                <a:lnTo>
                  <a:pt x="69056" y="357188"/>
                </a:lnTo>
                <a:lnTo>
                  <a:pt x="38100" y="359569"/>
                </a:lnTo>
                <a:lnTo>
                  <a:pt x="14288" y="369094"/>
                </a:lnTo>
                <a:lnTo>
                  <a:pt x="0" y="383382"/>
                </a:lnTo>
                <a:lnTo>
                  <a:pt x="2381" y="397669"/>
                </a:lnTo>
                <a:lnTo>
                  <a:pt x="11906" y="409575"/>
                </a:lnTo>
                <a:lnTo>
                  <a:pt x="45244" y="421482"/>
                </a:lnTo>
                <a:lnTo>
                  <a:pt x="157163" y="433388"/>
                </a:lnTo>
                <a:lnTo>
                  <a:pt x="369094" y="447675"/>
                </a:lnTo>
                <a:lnTo>
                  <a:pt x="592931" y="457200"/>
                </a:lnTo>
                <a:lnTo>
                  <a:pt x="826294" y="454819"/>
                </a:lnTo>
                <a:lnTo>
                  <a:pt x="1143000" y="440532"/>
                </a:lnTo>
                <a:lnTo>
                  <a:pt x="1464469" y="411957"/>
                </a:lnTo>
                <a:lnTo>
                  <a:pt x="1647825" y="3905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E6FB1883-791C-469D-93FA-71816876178F}"/>
              </a:ext>
            </a:extLst>
          </p:cNvPr>
          <p:cNvSpPr/>
          <p:nvPr/>
        </p:nvSpPr>
        <p:spPr>
          <a:xfrm rot="2700000">
            <a:off x="6416676" y="3825876"/>
            <a:ext cx="2535237" cy="677862"/>
          </a:xfrm>
          <a:custGeom>
            <a:avLst/>
            <a:gdLst>
              <a:gd name="connsiteX0" fmla="*/ 490537 w 2536031"/>
              <a:gd name="connsiteY0" fmla="*/ 97632 h 678657"/>
              <a:gd name="connsiteX1" fmla="*/ 764381 w 2536031"/>
              <a:gd name="connsiteY1" fmla="*/ 152400 h 678657"/>
              <a:gd name="connsiteX2" fmla="*/ 890587 w 2536031"/>
              <a:gd name="connsiteY2" fmla="*/ 176213 h 678657"/>
              <a:gd name="connsiteX3" fmla="*/ 1159669 w 2536031"/>
              <a:gd name="connsiteY3" fmla="*/ 211932 h 678657"/>
              <a:gd name="connsiteX4" fmla="*/ 1400175 w 2536031"/>
              <a:gd name="connsiteY4" fmla="*/ 233363 h 678657"/>
              <a:gd name="connsiteX5" fmla="*/ 1695450 w 2536031"/>
              <a:gd name="connsiteY5" fmla="*/ 261938 h 678657"/>
              <a:gd name="connsiteX6" fmla="*/ 1938337 w 2536031"/>
              <a:gd name="connsiteY6" fmla="*/ 273844 h 678657"/>
              <a:gd name="connsiteX7" fmla="*/ 2207419 w 2536031"/>
              <a:gd name="connsiteY7" fmla="*/ 280988 h 678657"/>
              <a:gd name="connsiteX8" fmla="*/ 2438400 w 2536031"/>
              <a:gd name="connsiteY8" fmla="*/ 288132 h 678657"/>
              <a:gd name="connsiteX9" fmla="*/ 2474119 w 2536031"/>
              <a:gd name="connsiteY9" fmla="*/ 288132 h 678657"/>
              <a:gd name="connsiteX10" fmla="*/ 2495550 w 2536031"/>
              <a:gd name="connsiteY10" fmla="*/ 292894 h 678657"/>
              <a:gd name="connsiteX11" fmla="*/ 2519362 w 2536031"/>
              <a:gd name="connsiteY11" fmla="*/ 300038 h 678657"/>
              <a:gd name="connsiteX12" fmla="*/ 2531269 w 2536031"/>
              <a:gd name="connsiteY12" fmla="*/ 307182 h 678657"/>
              <a:gd name="connsiteX13" fmla="*/ 2536031 w 2536031"/>
              <a:gd name="connsiteY13" fmla="*/ 316707 h 678657"/>
              <a:gd name="connsiteX14" fmla="*/ 2533650 w 2536031"/>
              <a:gd name="connsiteY14" fmla="*/ 330994 h 678657"/>
              <a:gd name="connsiteX15" fmla="*/ 2502694 w 2536031"/>
              <a:gd name="connsiteY15" fmla="*/ 352425 h 678657"/>
              <a:gd name="connsiteX16" fmla="*/ 2388394 w 2536031"/>
              <a:gd name="connsiteY16" fmla="*/ 414338 h 678657"/>
              <a:gd name="connsiteX17" fmla="*/ 2124075 w 2536031"/>
              <a:gd name="connsiteY17" fmla="*/ 561975 h 678657"/>
              <a:gd name="connsiteX18" fmla="*/ 1943100 w 2536031"/>
              <a:gd name="connsiteY18" fmla="*/ 654844 h 678657"/>
              <a:gd name="connsiteX19" fmla="*/ 1914525 w 2536031"/>
              <a:gd name="connsiteY19" fmla="*/ 664369 h 678657"/>
              <a:gd name="connsiteX20" fmla="*/ 1866900 w 2536031"/>
              <a:gd name="connsiteY20" fmla="*/ 673894 h 678657"/>
              <a:gd name="connsiteX21" fmla="*/ 1828800 w 2536031"/>
              <a:gd name="connsiteY21" fmla="*/ 678657 h 678657"/>
              <a:gd name="connsiteX22" fmla="*/ 1781175 w 2536031"/>
              <a:gd name="connsiteY22" fmla="*/ 678657 h 678657"/>
              <a:gd name="connsiteX23" fmla="*/ 1740694 w 2536031"/>
              <a:gd name="connsiteY23" fmla="*/ 676275 h 678657"/>
              <a:gd name="connsiteX24" fmla="*/ 1700212 w 2536031"/>
              <a:gd name="connsiteY24" fmla="*/ 661988 h 678657"/>
              <a:gd name="connsiteX25" fmla="*/ 1559719 w 2536031"/>
              <a:gd name="connsiteY25" fmla="*/ 609600 h 678657"/>
              <a:gd name="connsiteX26" fmla="*/ 1350169 w 2536031"/>
              <a:gd name="connsiteY26" fmla="*/ 526257 h 678657"/>
              <a:gd name="connsiteX27" fmla="*/ 966787 w 2536031"/>
              <a:gd name="connsiteY27" fmla="*/ 388144 h 678657"/>
              <a:gd name="connsiteX28" fmla="*/ 542925 w 2536031"/>
              <a:gd name="connsiteY28" fmla="*/ 247650 h 678657"/>
              <a:gd name="connsiteX29" fmla="*/ 361950 w 2536031"/>
              <a:gd name="connsiteY29" fmla="*/ 192882 h 678657"/>
              <a:gd name="connsiteX30" fmla="*/ 240506 w 2536031"/>
              <a:gd name="connsiteY30" fmla="*/ 159544 h 678657"/>
              <a:gd name="connsiteX31" fmla="*/ 150019 w 2536031"/>
              <a:gd name="connsiteY31" fmla="*/ 147638 h 678657"/>
              <a:gd name="connsiteX32" fmla="*/ 142875 w 2536031"/>
              <a:gd name="connsiteY32" fmla="*/ 147638 h 678657"/>
              <a:gd name="connsiteX33" fmla="*/ 0 w 2536031"/>
              <a:gd name="connsiteY33" fmla="*/ 0 h 678657"/>
              <a:gd name="connsiteX34" fmla="*/ 92869 w 2536031"/>
              <a:gd name="connsiteY34" fmla="*/ 16669 h 678657"/>
              <a:gd name="connsiteX35" fmla="*/ 300037 w 2536031"/>
              <a:gd name="connsiteY35" fmla="*/ 59532 h 678657"/>
              <a:gd name="connsiteX36" fmla="*/ 490537 w 2536031"/>
              <a:gd name="connsiteY36" fmla="*/ 97632 h 67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36031" h="678657">
                <a:moveTo>
                  <a:pt x="490537" y="97632"/>
                </a:moveTo>
                <a:lnTo>
                  <a:pt x="764381" y="152400"/>
                </a:lnTo>
                <a:lnTo>
                  <a:pt x="890587" y="176213"/>
                </a:lnTo>
                <a:lnTo>
                  <a:pt x="1159669" y="211932"/>
                </a:lnTo>
                <a:lnTo>
                  <a:pt x="1400175" y="233363"/>
                </a:lnTo>
                <a:lnTo>
                  <a:pt x="1695450" y="261938"/>
                </a:lnTo>
                <a:lnTo>
                  <a:pt x="1938337" y="273844"/>
                </a:lnTo>
                <a:lnTo>
                  <a:pt x="2207419" y="280988"/>
                </a:lnTo>
                <a:lnTo>
                  <a:pt x="2438400" y="288132"/>
                </a:lnTo>
                <a:lnTo>
                  <a:pt x="2474119" y="288132"/>
                </a:lnTo>
                <a:lnTo>
                  <a:pt x="2495550" y="292894"/>
                </a:lnTo>
                <a:lnTo>
                  <a:pt x="2519362" y="300038"/>
                </a:lnTo>
                <a:lnTo>
                  <a:pt x="2531269" y="307182"/>
                </a:lnTo>
                <a:lnTo>
                  <a:pt x="2536031" y="316707"/>
                </a:lnTo>
                <a:lnTo>
                  <a:pt x="2533650" y="330994"/>
                </a:lnTo>
                <a:lnTo>
                  <a:pt x="2502694" y="352425"/>
                </a:lnTo>
                <a:lnTo>
                  <a:pt x="2388394" y="414338"/>
                </a:lnTo>
                <a:lnTo>
                  <a:pt x="2124075" y="561975"/>
                </a:lnTo>
                <a:lnTo>
                  <a:pt x="1943100" y="654844"/>
                </a:lnTo>
                <a:lnTo>
                  <a:pt x="1914525" y="664369"/>
                </a:lnTo>
                <a:lnTo>
                  <a:pt x="1866900" y="673894"/>
                </a:lnTo>
                <a:lnTo>
                  <a:pt x="1828800" y="678657"/>
                </a:lnTo>
                <a:lnTo>
                  <a:pt x="1781175" y="678657"/>
                </a:lnTo>
                <a:lnTo>
                  <a:pt x="1740694" y="676275"/>
                </a:lnTo>
                <a:lnTo>
                  <a:pt x="1700212" y="661988"/>
                </a:lnTo>
                <a:lnTo>
                  <a:pt x="1559719" y="609600"/>
                </a:lnTo>
                <a:lnTo>
                  <a:pt x="1350169" y="526257"/>
                </a:lnTo>
                <a:lnTo>
                  <a:pt x="966787" y="388144"/>
                </a:lnTo>
                <a:lnTo>
                  <a:pt x="542925" y="247650"/>
                </a:lnTo>
                <a:lnTo>
                  <a:pt x="361950" y="192882"/>
                </a:lnTo>
                <a:lnTo>
                  <a:pt x="240506" y="159544"/>
                </a:lnTo>
                <a:lnTo>
                  <a:pt x="150019" y="147638"/>
                </a:lnTo>
                <a:lnTo>
                  <a:pt x="142875" y="147638"/>
                </a:lnTo>
                <a:lnTo>
                  <a:pt x="0" y="0"/>
                </a:lnTo>
                <a:lnTo>
                  <a:pt x="92869" y="16669"/>
                </a:lnTo>
                <a:lnTo>
                  <a:pt x="300037" y="59532"/>
                </a:lnTo>
                <a:lnTo>
                  <a:pt x="490537" y="97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9694E10-F5BA-4FAB-9EF1-F53ADAD8BA1F}"/>
              </a:ext>
            </a:extLst>
          </p:cNvPr>
          <p:cNvSpPr/>
          <p:nvPr/>
        </p:nvSpPr>
        <p:spPr>
          <a:xfrm>
            <a:off x="4500563" y="1778001"/>
            <a:ext cx="2944812" cy="588963"/>
          </a:xfrm>
          <a:custGeom>
            <a:avLst/>
            <a:gdLst>
              <a:gd name="connsiteX0" fmla="*/ 1027135 w 2946122"/>
              <a:gd name="connsiteY0" fmla="*/ 293109 h 588723"/>
              <a:gd name="connsiteX1" fmla="*/ 1320244 w 2946122"/>
              <a:gd name="connsiteY1" fmla="*/ 258036 h 588723"/>
              <a:gd name="connsiteX2" fmla="*/ 1528176 w 2946122"/>
              <a:gd name="connsiteY2" fmla="*/ 220458 h 588723"/>
              <a:gd name="connsiteX3" fmla="*/ 1663457 w 2946122"/>
              <a:gd name="connsiteY3" fmla="*/ 197911 h 588723"/>
              <a:gd name="connsiteX4" fmla="*/ 1926503 w 2946122"/>
              <a:gd name="connsiteY4" fmla="*/ 167849 h 588723"/>
              <a:gd name="connsiteX5" fmla="*/ 2094352 w 2946122"/>
              <a:gd name="connsiteY5" fmla="*/ 142797 h 588723"/>
              <a:gd name="connsiteX6" fmla="*/ 2262201 w 2946122"/>
              <a:gd name="connsiteY6" fmla="*/ 110229 h 588723"/>
              <a:gd name="connsiteX7" fmla="*/ 2324831 w 2946122"/>
              <a:gd name="connsiteY7" fmla="*/ 97703 h 588723"/>
              <a:gd name="connsiteX8" fmla="*/ 2347378 w 2946122"/>
              <a:gd name="connsiteY8" fmla="*/ 87682 h 588723"/>
              <a:gd name="connsiteX9" fmla="*/ 2402492 w 2946122"/>
              <a:gd name="connsiteY9" fmla="*/ 57620 h 588723"/>
              <a:gd name="connsiteX10" fmla="*/ 2492680 w 2946122"/>
              <a:gd name="connsiteY10" fmla="*/ 17536 h 588723"/>
              <a:gd name="connsiteX11" fmla="*/ 2532763 w 2946122"/>
              <a:gd name="connsiteY11" fmla="*/ 5010 h 588723"/>
              <a:gd name="connsiteX12" fmla="*/ 2552805 w 2946122"/>
              <a:gd name="connsiteY12" fmla="*/ 0 h 588723"/>
              <a:gd name="connsiteX13" fmla="*/ 2580362 w 2946122"/>
              <a:gd name="connsiteY13" fmla="*/ 10021 h 588723"/>
              <a:gd name="connsiteX14" fmla="*/ 2678065 w 2946122"/>
              <a:gd name="connsiteY14" fmla="*/ 42588 h 588723"/>
              <a:gd name="connsiteX15" fmla="*/ 2770758 w 2946122"/>
              <a:gd name="connsiteY15" fmla="*/ 77661 h 588723"/>
              <a:gd name="connsiteX16" fmla="*/ 2860945 w 2946122"/>
              <a:gd name="connsiteY16" fmla="*/ 120250 h 588723"/>
              <a:gd name="connsiteX17" fmla="*/ 2891007 w 2946122"/>
              <a:gd name="connsiteY17" fmla="*/ 140291 h 588723"/>
              <a:gd name="connsiteX18" fmla="*/ 2916060 w 2946122"/>
              <a:gd name="connsiteY18" fmla="*/ 167849 h 588723"/>
              <a:gd name="connsiteX19" fmla="*/ 2936101 w 2946122"/>
              <a:gd name="connsiteY19" fmla="*/ 195406 h 588723"/>
              <a:gd name="connsiteX20" fmla="*/ 2946122 w 2946122"/>
              <a:gd name="connsiteY20" fmla="*/ 217953 h 588723"/>
              <a:gd name="connsiteX21" fmla="*/ 2946122 w 2946122"/>
              <a:gd name="connsiteY21" fmla="*/ 230479 h 588723"/>
              <a:gd name="connsiteX22" fmla="*/ 2941112 w 2946122"/>
              <a:gd name="connsiteY22" fmla="*/ 245510 h 588723"/>
              <a:gd name="connsiteX23" fmla="*/ 2928586 w 2946122"/>
              <a:gd name="connsiteY23" fmla="*/ 258036 h 588723"/>
              <a:gd name="connsiteX24" fmla="*/ 2901028 w 2946122"/>
              <a:gd name="connsiteY24" fmla="*/ 273067 h 588723"/>
              <a:gd name="connsiteX25" fmla="*/ 2860945 w 2946122"/>
              <a:gd name="connsiteY25" fmla="*/ 283088 h 588723"/>
              <a:gd name="connsiteX26" fmla="*/ 2813346 w 2946122"/>
              <a:gd name="connsiteY26" fmla="*/ 290604 h 588723"/>
              <a:gd name="connsiteX27" fmla="*/ 2738190 w 2946122"/>
              <a:gd name="connsiteY27" fmla="*/ 290604 h 588723"/>
              <a:gd name="connsiteX28" fmla="*/ 2407503 w 2946122"/>
              <a:gd name="connsiteY28" fmla="*/ 298119 h 588723"/>
              <a:gd name="connsiteX29" fmla="*/ 2227128 w 2946122"/>
              <a:gd name="connsiteY29" fmla="*/ 308140 h 588723"/>
              <a:gd name="connsiteX30" fmla="*/ 1818780 w 2946122"/>
              <a:gd name="connsiteY30" fmla="*/ 338203 h 588723"/>
              <a:gd name="connsiteX31" fmla="*/ 1653436 w 2946122"/>
              <a:gd name="connsiteY31" fmla="*/ 353234 h 588723"/>
              <a:gd name="connsiteX32" fmla="*/ 1385379 w 2946122"/>
              <a:gd name="connsiteY32" fmla="*/ 383296 h 588723"/>
              <a:gd name="connsiteX33" fmla="*/ 1142374 w 2946122"/>
              <a:gd name="connsiteY33" fmla="*/ 430895 h 588723"/>
              <a:gd name="connsiteX34" fmla="*/ 1064713 w 2946122"/>
              <a:gd name="connsiteY34" fmla="*/ 450937 h 588723"/>
              <a:gd name="connsiteX35" fmla="*/ 859286 w 2946122"/>
              <a:gd name="connsiteY35" fmla="*/ 480999 h 588723"/>
              <a:gd name="connsiteX36" fmla="*/ 698953 w 2946122"/>
              <a:gd name="connsiteY36" fmla="*/ 513567 h 588723"/>
              <a:gd name="connsiteX37" fmla="*/ 581208 w 2946122"/>
              <a:gd name="connsiteY37" fmla="*/ 543629 h 588723"/>
              <a:gd name="connsiteX38" fmla="*/ 465969 w 2946122"/>
              <a:gd name="connsiteY38" fmla="*/ 576197 h 588723"/>
              <a:gd name="connsiteX39" fmla="*/ 428390 w 2946122"/>
              <a:gd name="connsiteY39" fmla="*/ 586218 h 588723"/>
              <a:gd name="connsiteX40" fmla="*/ 400833 w 2946122"/>
              <a:gd name="connsiteY40" fmla="*/ 588723 h 588723"/>
              <a:gd name="connsiteX41" fmla="*/ 368266 w 2946122"/>
              <a:gd name="connsiteY41" fmla="*/ 583713 h 588723"/>
              <a:gd name="connsiteX42" fmla="*/ 315656 w 2946122"/>
              <a:gd name="connsiteY42" fmla="*/ 566176 h 588723"/>
              <a:gd name="connsiteX43" fmla="*/ 258037 w 2946122"/>
              <a:gd name="connsiteY43" fmla="*/ 528598 h 588723"/>
              <a:gd name="connsiteX44" fmla="*/ 217953 w 2946122"/>
              <a:gd name="connsiteY44" fmla="*/ 501041 h 588723"/>
              <a:gd name="connsiteX45" fmla="*/ 125261 w 2946122"/>
              <a:gd name="connsiteY45" fmla="*/ 405843 h 588723"/>
              <a:gd name="connsiteX46" fmla="*/ 52610 w 2946122"/>
              <a:gd name="connsiteY46" fmla="*/ 318161 h 588723"/>
              <a:gd name="connsiteX47" fmla="*/ 15032 w 2946122"/>
              <a:gd name="connsiteY47" fmla="*/ 268057 h 588723"/>
              <a:gd name="connsiteX48" fmla="*/ 0 w 2946122"/>
              <a:gd name="connsiteY48" fmla="*/ 243005 h 588723"/>
              <a:gd name="connsiteX49" fmla="*/ 0 w 2946122"/>
              <a:gd name="connsiteY49" fmla="*/ 232984 h 588723"/>
              <a:gd name="connsiteX50" fmla="*/ 0 w 2946122"/>
              <a:gd name="connsiteY50" fmla="*/ 212942 h 588723"/>
              <a:gd name="connsiteX51" fmla="*/ 5011 w 2946122"/>
              <a:gd name="connsiteY51" fmla="*/ 205427 h 588723"/>
              <a:gd name="connsiteX52" fmla="*/ 20042 w 2946122"/>
              <a:gd name="connsiteY52" fmla="*/ 200416 h 588723"/>
              <a:gd name="connsiteX53" fmla="*/ 32568 w 2946122"/>
              <a:gd name="connsiteY53" fmla="*/ 200416 h 588723"/>
              <a:gd name="connsiteX54" fmla="*/ 55115 w 2946122"/>
              <a:gd name="connsiteY54" fmla="*/ 207932 h 588723"/>
              <a:gd name="connsiteX55" fmla="*/ 67641 w 2946122"/>
              <a:gd name="connsiteY55" fmla="*/ 222963 h 588723"/>
              <a:gd name="connsiteX56" fmla="*/ 102714 w 2946122"/>
              <a:gd name="connsiteY56" fmla="*/ 253026 h 588723"/>
              <a:gd name="connsiteX57" fmla="*/ 150313 w 2946122"/>
              <a:gd name="connsiteY57" fmla="*/ 290604 h 588723"/>
              <a:gd name="connsiteX58" fmla="*/ 177870 w 2946122"/>
              <a:gd name="connsiteY58" fmla="*/ 303130 h 588723"/>
              <a:gd name="connsiteX59" fmla="*/ 273068 w 2946122"/>
              <a:gd name="connsiteY59" fmla="*/ 333192 h 588723"/>
              <a:gd name="connsiteX60" fmla="*/ 333193 w 2946122"/>
              <a:gd name="connsiteY60" fmla="*/ 345718 h 588723"/>
              <a:gd name="connsiteX61" fmla="*/ 395823 w 2946122"/>
              <a:gd name="connsiteY61" fmla="*/ 353234 h 588723"/>
              <a:gd name="connsiteX62" fmla="*/ 470979 w 2946122"/>
              <a:gd name="connsiteY62" fmla="*/ 353234 h 588723"/>
              <a:gd name="connsiteX63" fmla="*/ 593734 w 2946122"/>
              <a:gd name="connsiteY63" fmla="*/ 340708 h 588723"/>
              <a:gd name="connsiteX64" fmla="*/ 749057 w 2946122"/>
              <a:gd name="connsiteY64" fmla="*/ 323171 h 588723"/>
              <a:gd name="connsiteX65" fmla="*/ 946968 w 2946122"/>
              <a:gd name="connsiteY65" fmla="*/ 300625 h 588723"/>
              <a:gd name="connsiteX66" fmla="*/ 1027135 w 2946122"/>
              <a:gd name="connsiteY66" fmla="*/ 293109 h 588723"/>
              <a:gd name="connsiteX0" fmla="*/ 1027135 w 2946122"/>
              <a:gd name="connsiteY0" fmla="*/ 293109 h 588723"/>
              <a:gd name="connsiteX1" fmla="*/ 1320244 w 2946122"/>
              <a:gd name="connsiteY1" fmla="*/ 258036 h 588723"/>
              <a:gd name="connsiteX2" fmla="*/ 1528176 w 2946122"/>
              <a:gd name="connsiteY2" fmla="*/ 220458 h 588723"/>
              <a:gd name="connsiteX3" fmla="*/ 1663457 w 2946122"/>
              <a:gd name="connsiteY3" fmla="*/ 197911 h 588723"/>
              <a:gd name="connsiteX4" fmla="*/ 1926503 w 2946122"/>
              <a:gd name="connsiteY4" fmla="*/ 167849 h 588723"/>
              <a:gd name="connsiteX5" fmla="*/ 2094352 w 2946122"/>
              <a:gd name="connsiteY5" fmla="*/ 142797 h 588723"/>
              <a:gd name="connsiteX6" fmla="*/ 2262201 w 2946122"/>
              <a:gd name="connsiteY6" fmla="*/ 110229 h 588723"/>
              <a:gd name="connsiteX7" fmla="*/ 2324831 w 2946122"/>
              <a:gd name="connsiteY7" fmla="*/ 97703 h 588723"/>
              <a:gd name="connsiteX8" fmla="*/ 2347378 w 2946122"/>
              <a:gd name="connsiteY8" fmla="*/ 87682 h 588723"/>
              <a:gd name="connsiteX9" fmla="*/ 2402492 w 2946122"/>
              <a:gd name="connsiteY9" fmla="*/ 57620 h 588723"/>
              <a:gd name="connsiteX10" fmla="*/ 2492680 w 2946122"/>
              <a:gd name="connsiteY10" fmla="*/ 17536 h 588723"/>
              <a:gd name="connsiteX11" fmla="*/ 2532763 w 2946122"/>
              <a:gd name="connsiteY11" fmla="*/ 5010 h 588723"/>
              <a:gd name="connsiteX12" fmla="*/ 2552805 w 2946122"/>
              <a:gd name="connsiteY12" fmla="*/ 0 h 588723"/>
              <a:gd name="connsiteX13" fmla="*/ 2580362 w 2946122"/>
              <a:gd name="connsiteY13" fmla="*/ 10021 h 588723"/>
              <a:gd name="connsiteX14" fmla="*/ 2678065 w 2946122"/>
              <a:gd name="connsiteY14" fmla="*/ 42588 h 588723"/>
              <a:gd name="connsiteX15" fmla="*/ 2770758 w 2946122"/>
              <a:gd name="connsiteY15" fmla="*/ 77661 h 588723"/>
              <a:gd name="connsiteX16" fmla="*/ 2860945 w 2946122"/>
              <a:gd name="connsiteY16" fmla="*/ 120250 h 588723"/>
              <a:gd name="connsiteX17" fmla="*/ 2891007 w 2946122"/>
              <a:gd name="connsiteY17" fmla="*/ 140291 h 588723"/>
              <a:gd name="connsiteX18" fmla="*/ 2916060 w 2946122"/>
              <a:gd name="connsiteY18" fmla="*/ 167849 h 588723"/>
              <a:gd name="connsiteX19" fmla="*/ 2936101 w 2946122"/>
              <a:gd name="connsiteY19" fmla="*/ 195406 h 588723"/>
              <a:gd name="connsiteX20" fmla="*/ 2946122 w 2946122"/>
              <a:gd name="connsiteY20" fmla="*/ 217953 h 588723"/>
              <a:gd name="connsiteX21" fmla="*/ 2946122 w 2946122"/>
              <a:gd name="connsiteY21" fmla="*/ 230479 h 588723"/>
              <a:gd name="connsiteX22" fmla="*/ 2941112 w 2946122"/>
              <a:gd name="connsiteY22" fmla="*/ 245510 h 588723"/>
              <a:gd name="connsiteX23" fmla="*/ 2928586 w 2946122"/>
              <a:gd name="connsiteY23" fmla="*/ 258036 h 588723"/>
              <a:gd name="connsiteX24" fmla="*/ 2901028 w 2946122"/>
              <a:gd name="connsiteY24" fmla="*/ 273067 h 588723"/>
              <a:gd name="connsiteX25" fmla="*/ 2860945 w 2946122"/>
              <a:gd name="connsiteY25" fmla="*/ 283088 h 588723"/>
              <a:gd name="connsiteX26" fmla="*/ 2813346 w 2946122"/>
              <a:gd name="connsiteY26" fmla="*/ 290604 h 588723"/>
              <a:gd name="connsiteX27" fmla="*/ 2738190 w 2946122"/>
              <a:gd name="connsiteY27" fmla="*/ 290604 h 588723"/>
              <a:gd name="connsiteX28" fmla="*/ 2407503 w 2946122"/>
              <a:gd name="connsiteY28" fmla="*/ 298119 h 588723"/>
              <a:gd name="connsiteX29" fmla="*/ 2227128 w 2946122"/>
              <a:gd name="connsiteY29" fmla="*/ 308140 h 588723"/>
              <a:gd name="connsiteX30" fmla="*/ 1818780 w 2946122"/>
              <a:gd name="connsiteY30" fmla="*/ 338203 h 588723"/>
              <a:gd name="connsiteX31" fmla="*/ 1653436 w 2946122"/>
              <a:gd name="connsiteY31" fmla="*/ 353234 h 588723"/>
              <a:gd name="connsiteX32" fmla="*/ 1385379 w 2946122"/>
              <a:gd name="connsiteY32" fmla="*/ 383296 h 588723"/>
              <a:gd name="connsiteX33" fmla="*/ 1064713 w 2946122"/>
              <a:gd name="connsiteY33" fmla="*/ 450937 h 588723"/>
              <a:gd name="connsiteX34" fmla="*/ 859286 w 2946122"/>
              <a:gd name="connsiteY34" fmla="*/ 480999 h 588723"/>
              <a:gd name="connsiteX35" fmla="*/ 698953 w 2946122"/>
              <a:gd name="connsiteY35" fmla="*/ 513567 h 588723"/>
              <a:gd name="connsiteX36" fmla="*/ 581208 w 2946122"/>
              <a:gd name="connsiteY36" fmla="*/ 543629 h 588723"/>
              <a:gd name="connsiteX37" fmla="*/ 465969 w 2946122"/>
              <a:gd name="connsiteY37" fmla="*/ 576197 h 588723"/>
              <a:gd name="connsiteX38" fmla="*/ 428390 w 2946122"/>
              <a:gd name="connsiteY38" fmla="*/ 586218 h 588723"/>
              <a:gd name="connsiteX39" fmla="*/ 400833 w 2946122"/>
              <a:gd name="connsiteY39" fmla="*/ 588723 h 588723"/>
              <a:gd name="connsiteX40" fmla="*/ 368266 w 2946122"/>
              <a:gd name="connsiteY40" fmla="*/ 583713 h 588723"/>
              <a:gd name="connsiteX41" fmla="*/ 315656 w 2946122"/>
              <a:gd name="connsiteY41" fmla="*/ 566176 h 588723"/>
              <a:gd name="connsiteX42" fmla="*/ 258037 w 2946122"/>
              <a:gd name="connsiteY42" fmla="*/ 528598 h 588723"/>
              <a:gd name="connsiteX43" fmla="*/ 217953 w 2946122"/>
              <a:gd name="connsiteY43" fmla="*/ 501041 h 588723"/>
              <a:gd name="connsiteX44" fmla="*/ 125261 w 2946122"/>
              <a:gd name="connsiteY44" fmla="*/ 405843 h 588723"/>
              <a:gd name="connsiteX45" fmla="*/ 52610 w 2946122"/>
              <a:gd name="connsiteY45" fmla="*/ 318161 h 588723"/>
              <a:gd name="connsiteX46" fmla="*/ 15032 w 2946122"/>
              <a:gd name="connsiteY46" fmla="*/ 268057 h 588723"/>
              <a:gd name="connsiteX47" fmla="*/ 0 w 2946122"/>
              <a:gd name="connsiteY47" fmla="*/ 243005 h 588723"/>
              <a:gd name="connsiteX48" fmla="*/ 0 w 2946122"/>
              <a:gd name="connsiteY48" fmla="*/ 232984 h 588723"/>
              <a:gd name="connsiteX49" fmla="*/ 0 w 2946122"/>
              <a:gd name="connsiteY49" fmla="*/ 212942 h 588723"/>
              <a:gd name="connsiteX50" fmla="*/ 5011 w 2946122"/>
              <a:gd name="connsiteY50" fmla="*/ 205427 h 588723"/>
              <a:gd name="connsiteX51" fmla="*/ 20042 w 2946122"/>
              <a:gd name="connsiteY51" fmla="*/ 200416 h 588723"/>
              <a:gd name="connsiteX52" fmla="*/ 32568 w 2946122"/>
              <a:gd name="connsiteY52" fmla="*/ 200416 h 588723"/>
              <a:gd name="connsiteX53" fmla="*/ 55115 w 2946122"/>
              <a:gd name="connsiteY53" fmla="*/ 207932 h 588723"/>
              <a:gd name="connsiteX54" fmla="*/ 67641 w 2946122"/>
              <a:gd name="connsiteY54" fmla="*/ 222963 h 588723"/>
              <a:gd name="connsiteX55" fmla="*/ 102714 w 2946122"/>
              <a:gd name="connsiteY55" fmla="*/ 253026 h 588723"/>
              <a:gd name="connsiteX56" fmla="*/ 150313 w 2946122"/>
              <a:gd name="connsiteY56" fmla="*/ 290604 h 588723"/>
              <a:gd name="connsiteX57" fmla="*/ 177870 w 2946122"/>
              <a:gd name="connsiteY57" fmla="*/ 303130 h 588723"/>
              <a:gd name="connsiteX58" fmla="*/ 273068 w 2946122"/>
              <a:gd name="connsiteY58" fmla="*/ 333192 h 588723"/>
              <a:gd name="connsiteX59" fmla="*/ 333193 w 2946122"/>
              <a:gd name="connsiteY59" fmla="*/ 345718 h 588723"/>
              <a:gd name="connsiteX60" fmla="*/ 395823 w 2946122"/>
              <a:gd name="connsiteY60" fmla="*/ 353234 h 588723"/>
              <a:gd name="connsiteX61" fmla="*/ 470979 w 2946122"/>
              <a:gd name="connsiteY61" fmla="*/ 353234 h 588723"/>
              <a:gd name="connsiteX62" fmla="*/ 593734 w 2946122"/>
              <a:gd name="connsiteY62" fmla="*/ 340708 h 588723"/>
              <a:gd name="connsiteX63" fmla="*/ 749057 w 2946122"/>
              <a:gd name="connsiteY63" fmla="*/ 323171 h 588723"/>
              <a:gd name="connsiteX64" fmla="*/ 946968 w 2946122"/>
              <a:gd name="connsiteY64" fmla="*/ 300625 h 588723"/>
              <a:gd name="connsiteX65" fmla="*/ 1027135 w 2946122"/>
              <a:gd name="connsiteY65" fmla="*/ 293109 h 588723"/>
              <a:gd name="connsiteX0" fmla="*/ 1027135 w 2946122"/>
              <a:gd name="connsiteY0" fmla="*/ 293109 h 588723"/>
              <a:gd name="connsiteX1" fmla="*/ 1320244 w 2946122"/>
              <a:gd name="connsiteY1" fmla="*/ 258036 h 588723"/>
              <a:gd name="connsiteX2" fmla="*/ 1528176 w 2946122"/>
              <a:gd name="connsiteY2" fmla="*/ 220458 h 588723"/>
              <a:gd name="connsiteX3" fmla="*/ 1663457 w 2946122"/>
              <a:gd name="connsiteY3" fmla="*/ 197911 h 588723"/>
              <a:gd name="connsiteX4" fmla="*/ 1926503 w 2946122"/>
              <a:gd name="connsiteY4" fmla="*/ 167849 h 588723"/>
              <a:gd name="connsiteX5" fmla="*/ 2094352 w 2946122"/>
              <a:gd name="connsiteY5" fmla="*/ 142797 h 588723"/>
              <a:gd name="connsiteX6" fmla="*/ 2262201 w 2946122"/>
              <a:gd name="connsiteY6" fmla="*/ 110229 h 588723"/>
              <a:gd name="connsiteX7" fmla="*/ 2324831 w 2946122"/>
              <a:gd name="connsiteY7" fmla="*/ 97703 h 588723"/>
              <a:gd name="connsiteX8" fmla="*/ 2347378 w 2946122"/>
              <a:gd name="connsiteY8" fmla="*/ 87682 h 588723"/>
              <a:gd name="connsiteX9" fmla="*/ 2402492 w 2946122"/>
              <a:gd name="connsiteY9" fmla="*/ 57620 h 588723"/>
              <a:gd name="connsiteX10" fmla="*/ 2492680 w 2946122"/>
              <a:gd name="connsiteY10" fmla="*/ 17536 h 588723"/>
              <a:gd name="connsiteX11" fmla="*/ 2532763 w 2946122"/>
              <a:gd name="connsiteY11" fmla="*/ 5010 h 588723"/>
              <a:gd name="connsiteX12" fmla="*/ 2552805 w 2946122"/>
              <a:gd name="connsiteY12" fmla="*/ 0 h 588723"/>
              <a:gd name="connsiteX13" fmla="*/ 2580362 w 2946122"/>
              <a:gd name="connsiteY13" fmla="*/ 10021 h 588723"/>
              <a:gd name="connsiteX14" fmla="*/ 2678065 w 2946122"/>
              <a:gd name="connsiteY14" fmla="*/ 42588 h 588723"/>
              <a:gd name="connsiteX15" fmla="*/ 2770758 w 2946122"/>
              <a:gd name="connsiteY15" fmla="*/ 77661 h 588723"/>
              <a:gd name="connsiteX16" fmla="*/ 2860945 w 2946122"/>
              <a:gd name="connsiteY16" fmla="*/ 120250 h 588723"/>
              <a:gd name="connsiteX17" fmla="*/ 2891007 w 2946122"/>
              <a:gd name="connsiteY17" fmla="*/ 140291 h 588723"/>
              <a:gd name="connsiteX18" fmla="*/ 2916060 w 2946122"/>
              <a:gd name="connsiteY18" fmla="*/ 167849 h 588723"/>
              <a:gd name="connsiteX19" fmla="*/ 2936101 w 2946122"/>
              <a:gd name="connsiteY19" fmla="*/ 195406 h 588723"/>
              <a:gd name="connsiteX20" fmla="*/ 2946122 w 2946122"/>
              <a:gd name="connsiteY20" fmla="*/ 217953 h 588723"/>
              <a:gd name="connsiteX21" fmla="*/ 2946122 w 2946122"/>
              <a:gd name="connsiteY21" fmla="*/ 230479 h 588723"/>
              <a:gd name="connsiteX22" fmla="*/ 2941112 w 2946122"/>
              <a:gd name="connsiteY22" fmla="*/ 245510 h 588723"/>
              <a:gd name="connsiteX23" fmla="*/ 2928586 w 2946122"/>
              <a:gd name="connsiteY23" fmla="*/ 258036 h 588723"/>
              <a:gd name="connsiteX24" fmla="*/ 2901028 w 2946122"/>
              <a:gd name="connsiteY24" fmla="*/ 273067 h 588723"/>
              <a:gd name="connsiteX25" fmla="*/ 2860945 w 2946122"/>
              <a:gd name="connsiteY25" fmla="*/ 283088 h 588723"/>
              <a:gd name="connsiteX26" fmla="*/ 2813346 w 2946122"/>
              <a:gd name="connsiteY26" fmla="*/ 290604 h 588723"/>
              <a:gd name="connsiteX27" fmla="*/ 2738190 w 2946122"/>
              <a:gd name="connsiteY27" fmla="*/ 290604 h 588723"/>
              <a:gd name="connsiteX28" fmla="*/ 2407503 w 2946122"/>
              <a:gd name="connsiteY28" fmla="*/ 298119 h 588723"/>
              <a:gd name="connsiteX29" fmla="*/ 2227128 w 2946122"/>
              <a:gd name="connsiteY29" fmla="*/ 308140 h 588723"/>
              <a:gd name="connsiteX30" fmla="*/ 1818780 w 2946122"/>
              <a:gd name="connsiteY30" fmla="*/ 338203 h 588723"/>
              <a:gd name="connsiteX31" fmla="*/ 1653436 w 2946122"/>
              <a:gd name="connsiteY31" fmla="*/ 353234 h 588723"/>
              <a:gd name="connsiteX32" fmla="*/ 1064713 w 2946122"/>
              <a:gd name="connsiteY32" fmla="*/ 450937 h 588723"/>
              <a:gd name="connsiteX33" fmla="*/ 859286 w 2946122"/>
              <a:gd name="connsiteY33" fmla="*/ 480999 h 588723"/>
              <a:gd name="connsiteX34" fmla="*/ 698953 w 2946122"/>
              <a:gd name="connsiteY34" fmla="*/ 513567 h 588723"/>
              <a:gd name="connsiteX35" fmla="*/ 581208 w 2946122"/>
              <a:gd name="connsiteY35" fmla="*/ 543629 h 588723"/>
              <a:gd name="connsiteX36" fmla="*/ 465969 w 2946122"/>
              <a:gd name="connsiteY36" fmla="*/ 576197 h 588723"/>
              <a:gd name="connsiteX37" fmla="*/ 428390 w 2946122"/>
              <a:gd name="connsiteY37" fmla="*/ 586218 h 588723"/>
              <a:gd name="connsiteX38" fmla="*/ 400833 w 2946122"/>
              <a:gd name="connsiteY38" fmla="*/ 588723 h 588723"/>
              <a:gd name="connsiteX39" fmla="*/ 368266 w 2946122"/>
              <a:gd name="connsiteY39" fmla="*/ 583713 h 588723"/>
              <a:gd name="connsiteX40" fmla="*/ 315656 w 2946122"/>
              <a:gd name="connsiteY40" fmla="*/ 566176 h 588723"/>
              <a:gd name="connsiteX41" fmla="*/ 258037 w 2946122"/>
              <a:gd name="connsiteY41" fmla="*/ 528598 h 588723"/>
              <a:gd name="connsiteX42" fmla="*/ 217953 w 2946122"/>
              <a:gd name="connsiteY42" fmla="*/ 501041 h 588723"/>
              <a:gd name="connsiteX43" fmla="*/ 125261 w 2946122"/>
              <a:gd name="connsiteY43" fmla="*/ 405843 h 588723"/>
              <a:gd name="connsiteX44" fmla="*/ 52610 w 2946122"/>
              <a:gd name="connsiteY44" fmla="*/ 318161 h 588723"/>
              <a:gd name="connsiteX45" fmla="*/ 15032 w 2946122"/>
              <a:gd name="connsiteY45" fmla="*/ 268057 h 588723"/>
              <a:gd name="connsiteX46" fmla="*/ 0 w 2946122"/>
              <a:gd name="connsiteY46" fmla="*/ 243005 h 588723"/>
              <a:gd name="connsiteX47" fmla="*/ 0 w 2946122"/>
              <a:gd name="connsiteY47" fmla="*/ 232984 h 588723"/>
              <a:gd name="connsiteX48" fmla="*/ 0 w 2946122"/>
              <a:gd name="connsiteY48" fmla="*/ 212942 h 588723"/>
              <a:gd name="connsiteX49" fmla="*/ 5011 w 2946122"/>
              <a:gd name="connsiteY49" fmla="*/ 205427 h 588723"/>
              <a:gd name="connsiteX50" fmla="*/ 20042 w 2946122"/>
              <a:gd name="connsiteY50" fmla="*/ 200416 h 588723"/>
              <a:gd name="connsiteX51" fmla="*/ 32568 w 2946122"/>
              <a:gd name="connsiteY51" fmla="*/ 200416 h 588723"/>
              <a:gd name="connsiteX52" fmla="*/ 55115 w 2946122"/>
              <a:gd name="connsiteY52" fmla="*/ 207932 h 588723"/>
              <a:gd name="connsiteX53" fmla="*/ 67641 w 2946122"/>
              <a:gd name="connsiteY53" fmla="*/ 222963 h 588723"/>
              <a:gd name="connsiteX54" fmla="*/ 102714 w 2946122"/>
              <a:gd name="connsiteY54" fmla="*/ 253026 h 588723"/>
              <a:gd name="connsiteX55" fmla="*/ 150313 w 2946122"/>
              <a:gd name="connsiteY55" fmla="*/ 290604 h 588723"/>
              <a:gd name="connsiteX56" fmla="*/ 177870 w 2946122"/>
              <a:gd name="connsiteY56" fmla="*/ 303130 h 588723"/>
              <a:gd name="connsiteX57" fmla="*/ 273068 w 2946122"/>
              <a:gd name="connsiteY57" fmla="*/ 333192 h 588723"/>
              <a:gd name="connsiteX58" fmla="*/ 333193 w 2946122"/>
              <a:gd name="connsiteY58" fmla="*/ 345718 h 588723"/>
              <a:gd name="connsiteX59" fmla="*/ 395823 w 2946122"/>
              <a:gd name="connsiteY59" fmla="*/ 353234 h 588723"/>
              <a:gd name="connsiteX60" fmla="*/ 470979 w 2946122"/>
              <a:gd name="connsiteY60" fmla="*/ 353234 h 588723"/>
              <a:gd name="connsiteX61" fmla="*/ 593734 w 2946122"/>
              <a:gd name="connsiteY61" fmla="*/ 340708 h 588723"/>
              <a:gd name="connsiteX62" fmla="*/ 749057 w 2946122"/>
              <a:gd name="connsiteY62" fmla="*/ 323171 h 588723"/>
              <a:gd name="connsiteX63" fmla="*/ 946968 w 2946122"/>
              <a:gd name="connsiteY63" fmla="*/ 300625 h 588723"/>
              <a:gd name="connsiteX64" fmla="*/ 1027135 w 2946122"/>
              <a:gd name="connsiteY64" fmla="*/ 293109 h 58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946122" h="588723">
                <a:moveTo>
                  <a:pt x="1027135" y="293109"/>
                </a:moveTo>
                <a:lnTo>
                  <a:pt x="1320244" y="258036"/>
                </a:lnTo>
                <a:lnTo>
                  <a:pt x="1528176" y="220458"/>
                </a:lnTo>
                <a:lnTo>
                  <a:pt x="1663457" y="197911"/>
                </a:lnTo>
                <a:lnTo>
                  <a:pt x="1926503" y="167849"/>
                </a:lnTo>
                <a:lnTo>
                  <a:pt x="2094352" y="142797"/>
                </a:lnTo>
                <a:lnTo>
                  <a:pt x="2262201" y="110229"/>
                </a:lnTo>
                <a:lnTo>
                  <a:pt x="2324831" y="97703"/>
                </a:lnTo>
                <a:lnTo>
                  <a:pt x="2347378" y="87682"/>
                </a:lnTo>
                <a:lnTo>
                  <a:pt x="2402492" y="57620"/>
                </a:lnTo>
                <a:lnTo>
                  <a:pt x="2492680" y="17536"/>
                </a:lnTo>
                <a:lnTo>
                  <a:pt x="2532763" y="5010"/>
                </a:lnTo>
                <a:lnTo>
                  <a:pt x="2552805" y="0"/>
                </a:lnTo>
                <a:lnTo>
                  <a:pt x="2580362" y="10021"/>
                </a:lnTo>
                <a:lnTo>
                  <a:pt x="2678065" y="42588"/>
                </a:lnTo>
                <a:lnTo>
                  <a:pt x="2770758" y="77661"/>
                </a:lnTo>
                <a:lnTo>
                  <a:pt x="2860945" y="120250"/>
                </a:lnTo>
                <a:lnTo>
                  <a:pt x="2891007" y="140291"/>
                </a:lnTo>
                <a:lnTo>
                  <a:pt x="2916060" y="167849"/>
                </a:lnTo>
                <a:lnTo>
                  <a:pt x="2936101" y="195406"/>
                </a:lnTo>
                <a:lnTo>
                  <a:pt x="2946122" y="217953"/>
                </a:lnTo>
                <a:lnTo>
                  <a:pt x="2946122" y="230479"/>
                </a:lnTo>
                <a:lnTo>
                  <a:pt x="2941112" y="245510"/>
                </a:lnTo>
                <a:lnTo>
                  <a:pt x="2928586" y="258036"/>
                </a:lnTo>
                <a:lnTo>
                  <a:pt x="2901028" y="273067"/>
                </a:lnTo>
                <a:lnTo>
                  <a:pt x="2860945" y="283088"/>
                </a:lnTo>
                <a:lnTo>
                  <a:pt x="2813346" y="290604"/>
                </a:lnTo>
                <a:lnTo>
                  <a:pt x="2738190" y="290604"/>
                </a:lnTo>
                <a:lnTo>
                  <a:pt x="2407503" y="298119"/>
                </a:lnTo>
                <a:lnTo>
                  <a:pt x="2227128" y="308140"/>
                </a:lnTo>
                <a:lnTo>
                  <a:pt x="1818780" y="338203"/>
                </a:lnTo>
                <a:lnTo>
                  <a:pt x="1653436" y="353234"/>
                </a:lnTo>
                <a:lnTo>
                  <a:pt x="1064713" y="450937"/>
                </a:lnTo>
                <a:lnTo>
                  <a:pt x="859286" y="480999"/>
                </a:lnTo>
                <a:lnTo>
                  <a:pt x="698953" y="513567"/>
                </a:lnTo>
                <a:lnTo>
                  <a:pt x="581208" y="543629"/>
                </a:lnTo>
                <a:lnTo>
                  <a:pt x="465969" y="576197"/>
                </a:lnTo>
                <a:lnTo>
                  <a:pt x="428390" y="586218"/>
                </a:lnTo>
                <a:lnTo>
                  <a:pt x="400833" y="588723"/>
                </a:lnTo>
                <a:lnTo>
                  <a:pt x="368266" y="583713"/>
                </a:lnTo>
                <a:lnTo>
                  <a:pt x="315656" y="566176"/>
                </a:lnTo>
                <a:lnTo>
                  <a:pt x="258037" y="528598"/>
                </a:lnTo>
                <a:lnTo>
                  <a:pt x="217953" y="501041"/>
                </a:lnTo>
                <a:lnTo>
                  <a:pt x="125261" y="405843"/>
                </a:lnTo>
                <a:lnTo>
                  <a:pt x="52610" y="318161"/>
                </a:lnTo>
                <a:lnTo>
                  <a:pt x="15032" y="268057"/>
                </a:lnTo>
                <a:lnTo>
                  <a:pt x="0" y="243005"/>
                </a:lnTo>
                <a:lnTo>
                  <a:pt x="0" y="232984"/>
                </a:lnTo>
                <a:lnTo>
                  <a:pt x="0" y="212942"/>
                </a:lnTo>
                <a:lnTo>
                  <a:pt x="5011" y="205427"/>
                </a:lnTo>
                <a:lnTo>
                  <a:pt x="20042" y="200416"/>
                </a:lnTo>
                <a:lnTo>
                  <a:pt x="32568" y="200416"/>
                </a:lnTo>
                <a:lnTo>
                  <a:pt x="55115" y="207932"/>
                </a:lnTo>
                <a:lnTo>
                  <a:pt x="67641" y="222963"/>
                </a:lnTo>
                <a:lnTo>
                  <a:pt x="102714" y="253026"/>
                </a:lnTo>
                <a:lnTo>
                  <a:pt x="150313" y="290604"/>
                </a:lnTo>
                <a:lnTo>
                  <a:pt x="177870" y="303130"/>
                </a:lnTo>
                <a:lnTo>
                  <a:pt x="273068" y="333192"/>
                </a:lnTo>
                <a:lnTo>
                  <a:pt x="333193" y="345718"/>
                </a:lnTo>
                <a:lnTo>
                  <a:pt x="395823" y="353234"/>
                </a:lnTo>
                <a:lnTo>
                  <a:pt x="470979" y="353234"/>
                </a:lnTo>
                <a:lnTo>
                  <a:pt x="593734" y="340708"/>
                </a:lnTo>
                <a:lnTo>
                  <a:pt x="749057" y="323171"/>
                </a:lnTo>
                <a:lnTo>
                  <a:pt x="946968" y="300625"/>
                </a:lnTo>
                <a:lnTo>
                  <a:pt x="1027135" y="2931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B8BC79EC-20BA-44DF-8C6E-CCAF5B6E69BA}"/>
              </a:ext>
            </a:extLst>
          </p:cNvPr>
          <p:cNvSpPr/>
          <p:nvPr/>
        </p:nvSpPr>
        <p:spPr>
          <a:xfrm>
            <a:off x="3775076" y="3763964"/>
            <a:ext cx="1978025" cy="625475"/>
          </a:xfrm>
          <a:custGeom>
            <a:avLst/>
            <a:gdLst>
              <a:gd name="connsiteX0" fmla="*/ 952500 w 1978819"/>
              <a:gd name="connsiteY0" fmla="*/ 257175 h 623888"/>
              <a:gd name="connsiteX1" fmla="*/ 1202532 w 1978819"/>
              <a:gd name="connsiteY1" fmla="*/ 209550 h 623888"/>
              <a:gd name="connsiteX2" fmla="*/ 1302544 w 1978819"/>
              <a:gd name="connsiteY2" fmla="*/ 178594 h 623888"/>
              <a:gd name="connsiteX3" fmla="*/ 1404938 w 1978819"/>
              <a:gd name="connsiteY3" fmla="*/ 135732 h 623888"/>
              <a:gd name="connsiteX4" fmla="*/ 1526382 w 1978819"/>
              <a:gd name="connsiteY4" fmla="*/ 76200 h 623888"/>
              <a:gd name="connsiteX5" fmla="*/ 1604963 w 1978819"/>
              <a:gd name="connsiteY5" fmla="*/ 30957 h 623888"/>
              <a:gd name="connsiteX6" fmla="*/ 1652588 w 1978819"/>
              <a:gd name="connsiteY6" fmla="*/ 11907 h 623888"/>
              <a:gd name="connsiteX7" fmla="*/ 1702594 w 1978819"/>
              <a:gd name="connsiteY7" fmla="*/ 0 h 623888"/>
              <a:gd name="connsiteX8" fmla="*/ 1747838 w 1978819"/>
              <a:gd name="connsiteY8" fmla="*/ 2382 h 623888"/>
              <a:gd name="connsiteX9" fmla="*/ 1795463 w 1978819"/>
              <a:gd name="connsiteY9" fmla="*/ 11907 h 623888"/>
              <a:gd name="connsiteX10" fmla="*/ 1859757 w 1978819"/>
              <a:gd name="connsiteY10" fmla="*/ 35719 h 623888"/>
              <a:gd name="connsiteX11" fmla="*/ 1919288 w 1978819"/>
              <a:gd name="connsiteY11" fmla="*/ 59532 h 623888"/>
              <a:gd name="connsiteX12" fmla="*/ 1952625 w 1978819"/>
              <a:gd name="connsiteY12" fmla="*/ 78582 h 623888"/>
              <a:gd name="connsiteX13" fmla="*/ 1964532 w 1978819"/>
              <a:gd name="connsiteY13" fmla="*/ 90488 h 623888"/>
              <a:gd name="connsiteX14" fmla="*/ 1976438 w 1978819"/>
              <a:gd name="connsiteY14" fmla="*/ 119063 h 623888"/>
              <a:gd name="connsiteX15" fmla="*/ 1978819 w 1978819"/>
              <a:gd name="connsiteY15" fmla="*/ 147638 h 623888"/>
              <a:gd name="connsiteX16" fmla="*/ 1966913 w 1978819"/>
              <a:gd name="connsiteY16" fmla="*/ 173832 h 623888"/>
              <a:gd name="connsiteX17" fmla="*/ 1935957 w 1978819"/>
              <a:gd name="connsiteY17" fmla="*/ 195263 h 623888"/>
              <a:gd name="connsiteX18" fmla="*/ 1890713 w 1978819"/>
              <a:gd name="connsiteY18" fmla="*/ 216694 h 623888"/>
              <a:gd name="connsiteX19" fmla="*/ 1859757 w 1978819"/>
              <a:gd name="connsiteY19" fmla="*/ 221457 h 623888"/>
              <a:gd name="connsiteX20" fmla="*/ 1819275 w 1978819"/>
              <a:gd name="connsiteY20" fmla="*/ 221457 h 623888"/>
              <a:gd name="connsiteX21" fmla="*/ 1716882 w 1978819"/>
              <a:gd name="connsiteY21" fmla="*/ 233363 h 623888"/>
              <a:gd name="connsiteX22" fmla="*/ 1495425 w 1978819"/>
              <a:gd name="connsiteY22" fmla="*/ 280988 h 623888"/>
              <a:gd name="connsiteX23" fmla="*/ 1447800 w 1978819"/>
              <a:gd name="connsiteY23" fmla="*/ 290513 h 623888"/>
              <a:gd name="connsiteX24" fmla="*/ 938213 w 1978819"/>
              <a:gd name="connsiteY24" fmla="*/ 414338 h 623888"/>
              <a:gd name="connsiteX25" fmla="*/ 752475 w 1978819"/>
              <a:gd name="connsiteY25" fmla="*/ 471488 h 623888"/>
              <a:gd name="connsiteX26" fmla="*/ 571500 w 1978819"/>
              <a:gd name="connsiteY26" fmla="*/ 533400 h 623888"/>
              <a:gd name="connsiteX27" fmla="*/ 433388 w 1978819"/>
              <a:gd name="connsiteY27" fmla="*/ 588169 h 623888"/>
              <a:gd name="connsiteX28" fmla="*/ 373857 w 1978819"/>
              <a:gd name="connsiteY28" fmla="*/ 614363 h 623888"/>
              <a:gd name="connsiteX29" fmla="*/ 350044 w 1978819"/>
              <a:gd name="connsiteY29" fmla="*/ 623888 h 623888"/>
              <a:gd name="connsiteX30" fmla="*/ 333375 w 1978819"/>
              <a:gd name="connsiteY30" fmla="*/ 619125 h 623888"/>
              <a:gd name="connsiteX31" fmla="*/ 228600 w 1978819"/>
              <a:gd name="connsiteY31" fmla="*/ 564357 h 623888"/>
              <a:gd name="connsiteX32" fmla="*/ 138113 w 1978819"/>
              <a:gd name="connsiteY32" fmla="*/ 490538 h 623888"/>
              <a:gd name="connsiteX33" fmla="*/ 76200 w 1978819"/>
              <a:gd name="connsiteY33" fmla="*/ 416719 h 623888"/>
              <a:gd name="connsiteX34" fmla="*/ 14288 w 1978819"/>
              <a:gd name="connsiteY34" fmla="*/ 321469 h 623888"/>
              <a:gd name="connsiteX35" fmla="*/ 0 w 1978819"/>
              <a:gd name="connsiteY35" fmla="*/ 283369 h 623888"/>
              <a:gd name="connsiteX36" fmla="*/ 0 w 1978819"/>
              <a:gd name="connsiteY36" fmla="*/ 264319 h 623888"/>
              <a:gd name="connsiteX37" fmla="*/ 9525 w 1978819"/>
              <a:gd name="connsiteY37" fmla="*/ 257175 h 623888"/>
              <a:gd name="connsiteX38" fmla="*/ 30957 w 1978819"/>
              <a:gd name="connsiteY38" fmla="*/ 257175 h 623888"/>
              <a:gd name="connsiteX39" fmla="*/ 54769 w 1978819"/>
              <a:gd name="connsiteY39" fmla="*/ 269082 h 623888"/>
              <a:gd name="connsiteX40" fmla="*/ 107157 w 1978819"/>
              <a:gd name="connsiteY40" fmla="*/ 302419 h 623888"/>
              <a:gd name="connsiteX41" fmla="*/ 188119 w 1978819"/>
              <a:gd name="connsiteY41" fmla="*/ 352425 h 623888"/>
              <a:gd name="connsiteX42" fmla="*/ 247650 w 1978819"/>
              <a:gd name="connsiteY42" fmla="*/ 373857 h 623888"/>
              <a:gd name="connsiteX43" fmla="*/ 309563 w 1978819"/>
              <a:gd name="connsiteY43" fmla="*/ 381000 h 623888"/>
              <a:gd name="connsiteX44" fmla="*/ 359569 w 1978819"/>
              <a:gd name="connsiteY44" fmla="*/ 378619 h 623888"/>
              <a:gd name="connsiteX45" fmla="*/ 571500 w 1978819"/>
              <a:gd name="connsiteY45" fmla="*/ 335757 h 623888"/>
              <a:gd name="connsiteX46" fmla="*/ 776288 w 1978819"/>
              <a:gd name="connsiteY46" fmla="*/ 290513 h 623888"/>
              <a:gd name="connsiteX47" fmla="*/ 952500 w 1978819"/>
              <a:gd name="connsiteY47" fmla="*/ 257175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78819" h="623888">
                <a:moveTo>
                  <a:pt x="952500" y="257175"/>
                </a:moveTo>
                <a:lnTo>
                  <a:pt x="1202532" y="209550"/>
                </a:lnTo>
                <a:lnTo>
                  <a:pt x="1302544" y="178594"/>
                </a:lnTo>
                <a:lnTo>
                  <a:pt x="1404938" y="135732"/>
                </a:lnTo>
                <a:lnTo>
                  <a:pt x="1526382" y="76200"/>
                </a:lnTo>
                <a:lnTo>
                  <a:pt x="1604963" y="30957"/>
                </a:lnTo>
                <a:lnTo>
                  <a:pt x="1652588" y="11907"/>
                </a:lnTo>
                <a:lnTo>
                  <a:pt x="1702594" y="0"/>
                </a:lnTo>
                <a:lnTo>
                  <a:pt x="1747838" y="2382"/>
                </a:lnTo>
                <a:lnTo>
                  <a:pt x="1795463" y="11907"/>
                </a:lnTo>
                <a:lnTo>
                  <a:pt x="1859757" y="35719"/>
                </a:lnTo>
                <a:lnTo>
                  <a:pt x="1919288" y="59532"/>
                </a:lnTo>
                <a:lnTo>
                  <a:pt x="1952625" y="78582"/>
                </a:lnTo>
                <a:lnTo>
                  <a:pt x="1964532" y="90488"/>
                </a:lnTo>
                <a:lnTo>
                  <a:pt x="1976438" y="119063"/>
                </a:lnTo>
                <a:lnTo>
                  <a:pt x="1978819" y="147638"/>
                </a:lnTo>
                <a:lnTo>
                  <a:pt x="1966913" y="173832"/>
                </a:lnTo>
                <a:lnTo>
                  <a:pt x="1935957" y="195263"/>
                </a:lnTo>
                <a:lnTo>
                  <a:pt x="1890713" y="216694"/>
                </a:lnTo>
                <a:lnTo>
                  <a:pt x="1859757" y="221457"/>
                </a:lnTo>
                <a:lnTo>
                  <a:pt x="1819275" y="221457"/>
                </a:lnTo>
                <a:lnTo>
                  <a:pt x="1716882" y="233363"/>
                </a:lnTo>
                <a:lnTo>
                  <a:pt x="1495425" y="280988"/>
                </a:lnTo>
                <a:lnTo>
                  <a:pt x="1447800" y="290513"/>
                </a:lnTo>
                <a:lnTo>
                  <a:pt x="938213" y="414338"/>
                </a:lnTo>
                <a:lnTo>
                  <a:pt x="752475" y="471488"/>
                </a:lnTo>
                <a:lnTo>
                  <a:pt x="571500" y="533400"/>
                </a:lnTo>
                <a:lnTo>
                  <a:pt x="433388" y="588169"/>
                </a:lnTo>
                <a:lnTo>
                  <a:pt x="373857" y="614363"/>
                </a:lnTo>
                <a:lnTo>
                  <a:pt x="350044" y="623888"/>
                </a:lnTo>
                <a:lnTo>
                  <a:pt x="333375" y="619125"/>
                </a:lnTo>
                <a:lnTo>
                  <a:pt x="228600" y="564357"/>
                </a:lnTo>
                <a:lnTo>
                  <a:pt x="138113" y="490538"/>
                </a:lnTo>
                <a:lnTo>
                  <a:pt x="76200" y="416719"/>
                </a:lnTo>
                <a:lnTo>
                  <a:pt x="14288" y="321469"/>
                </a:lnTo>
                <a:lnTo>
                  <a:pt x="0" y="283369"/>
                </a:lnTo>
                <a:lnTo>
                  <a:pt x="0" y="264319"/>
                </a:lnTo>
                <a:lnTo>
                  <a:pt x="9525" y="257175"/>
                </a:lnTo>
                <a:lnTo>
                  <a:pt x="30957" y="257175"/>
                </a:lnTo>
                <a:lnTo>
                  <a:pt x="54769" y="269082"/>
                </a:lnTo>
                <a:lnTo>
                  <a:pt x="107157" y="302419"/>
                </a:lnTo>
                <a:lnTo>
                  <a:pt x="188119" y="352425"/>
                </a:lnTo>
                <a:lnTo>
                  <a:pt x="247650" y="373857"/>
                </a:lnTo>
                <a:lnTo>
                  <a:pt x="309563" y="381000"/>
                </a:lnTo>
                <a:lnTo>
                  <a:pt x="359569" y="378619"/>
                </a:lnTo>
                <a:lnTo>
                  <a:pt x="571500" y="335757"/>
                </a:lnTo>
                <a:lnTo>
                  <a:pt x="776288" y="290513"/>
                </a:lnTo>
                <a:lnTo>
                  <a:pt x="952500" y="2571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152F082-2940-4E14-AC9F-8AAB820B6E62}"/>
              </a:ext>
            </a:extLst>
          </p:cNvPr>
          <p:cNvSpPr/>
          <p:nvPr/>
        </p:nvSpPr>
        <p:spPr>
          <a:xfrm>
            <a:off x="5834063" y="3649664"/>
            <a:ext cx="2189162" cy="536575"/>
          </a:xfrm>
          <a:custGeom>
            <a:avLst/>
            <a:gdLst>
              <a:gd name="connsiteX0" fmla="*/ 816768 w 2188368"/>
              <a:gd name="connsiteY0" fmla="*/ 242888 h 535782"/>
              <a:gd name="connsiteX1" fmla="*/ 978693 w 2188368"/>
              <a:gd name="connsiteY1" fmla="*/ 204788 h 535782"/>
              <a:gd name="connsiteX2" fmla="*/ 1264443 w 2188368"/>
              <a:gd name="connsiteY2" fmla="*/ 130969 h 535782"/>
              <a:gd name="connsiteX3" fmla="*/ 1438275 w 2188368"/>
              <a:gd name="connsiteY3" fmla="*/ 104775 h 535782"/>
              <a:gd name="connsiteX4" fmla="*/ 1640681 w 2188368"/>
              <a:gd name="connsiteY4" fmla="*/ 73819 h 535782"/>
              <a:gd name="connsiteX5" fmla="*/ 1666875 w 2188368"/>
              <a:gd name="connsiteY5" fmla="*/ 69057 h 535782"/>
              <a:gd name="connsiteX6" fmla="*/ 1697831 w 2188368"/>
              <a:gd name="connsiteY6" fmla="*/ 50007 h 535782"/>
              <a:gd name="connsiteX7" fmla="*/ 1754981 w 2188368"/>
              <a:gd name="connsiteY7" fmla="*/ 21432 h 535782"/>
              <a:gd name="connsiteX8" fmla="*/ 1804987 w 2188368"/>
              <a:gd name="connsiteY8" fmla="*/ 4763 h 535782"/>
              <a:gd name="connsiteX9" fmla="*/ 1845468 w 2188368"/>
              <a:gd name="connsiteY9" fmla="*/ 0 h 535782"/>
              <a:gd name="connsiteX10" fmla="*/ 1888331 w 2188368"/>
              <a:gd name="connsiteY10" fmla="*/ 4763 h 535782"/>
              <a:gd name="connsiteX11" fmla="*/ 1957387 w 2188368"/>
              <a:gd name="connsiteY11" fmla="*/ 14288 h 535782"/>
              <a:gd name="connsiteX12" fmla="*/ 2024062 w 2188368"/>
              <a:gd name="connsiteY12" fmla="*/ 35719 h 535782"/>
              <a:gd name="connsiteX13" fmla="*/ 2090737 w 2188368"/>
              <a:gd name="connsiteY13" fmla="*/ 61913 h 535782"/>
              <a:gd name="connsiteX14" fmla="*/ 2128837 w 2188368"/>
              <a:gd name="connsiteY14" fmla="*/ 85725 h 535782"/>
              <a:gd name="connsiteX15" fmla="*/ 2162175 w 2188368"/>
              <a:gd name="connsiteY15" fmla="*/ 109538 h 535782"/>
              <a:gd name="connsiteX16" fmla="*/ 2183606 w 2188368"/>
              <a:gd name="connsiteY16" fmla="*/ 135732 h 535782"/>
              <a:gd name="connsiteX17" fmla="*/ 2188368 w 2188368"/>
              <a:gd name="connsiteY17" fmla="*/ 152400 h 535782"/>
              <a:gd name="connsiteX18" fmla="*/ 2188368 w 2188368"/>
              <a:gd name="connsiteY18" fmla="*/ 169069 h 535782"/>
              <a:gd name="connsiteX19" fmla="*/ 2183606 w 2188368"/>
              <a:gd name="connsiteY19" fmla="*/ 176213 h 535782"/>
              <a:gd name="connsiteX20" fmla="*/ 2162175 w 2188368"/>
              <a:gd name="connsiteY20" fmla="*/ 197644 h 535782"/>
              <a:gd name="connsiteX21" fmla="*/ 2128837 w 2188368"/>
              <a:gd name="connsiteY21" fmla="*/ 211932 h 535782"/>
              <a:gd name="connsiteX22" fmla="*/ 2097881 w 2188368"/>
              <a:gd name="connsiteY22" fmla="*/ 223838 h 535782"/>
              <a:gd name="connsiteX23" fmla="*/ 2064543 w 2188368"/>
              <a:gd name="connsiteY23" fmla="*/ 226219 h 535782"/>
              <a:gd name="connsiteX24" fmla="*/ 1843087 w 2188368"/>
              <a:gd name="connsiteY24" fmla="*/ 240507 h 535782"/>
              <a:gd name="connsiteX25" fmla="*/ 1678781 w 2188368"/>
              <a:gd name="connsiteY25" fmla="*/ 254794 h 535782"/>
              <a:gd name="connsiteX26" fmla="*/ 1462087 w 2188368"/>
              <a:gd name="connsiteY26" fmla="*/ 280988 h 535782"/>
              <a:gd name="connsiteX27" fmla="*/ 1283493 w 2188368"/>
              <a:gd name="connsiteY27" fmla="*/ 307182 h 535782"/>
              <a:gd name="connsiteX28" fmla="*/ 1238250 w 2188368"/>
              <a:gd name="connsiteY28" fmla="*/ 316707 h 535782"/>
              <a:gd name="connsiteX29" fmla="*/ 783431 w 2188368"/>
              <a:gd name="connsiteY29" fmla="*/ 419100 h 535782"/>
              <a:gd name="connsiteX30" fmla="*/ 554831 w 2188368"/>
              <a:gd name="connsiteY30" fmla="*/ 478632 h 535782"/>
              <a:gd name="connsiteX31" fmla="*/ 342900 w 2188368"/>
              <a:gd name="connsiteY31" fmla="*/ 533400 h 535782"/>
              <a:gd name="connsiteX32" fmla="*/ 316706 w 2188368"/>
              <a:gd name="connsiteY32" fmla="*/ 535782 h 535782"/>
              <a:gd name="connsiteX33" fmla="*/ 271462 w 2188368"/>
              <a:gd name="connsiteY33" fmla="*/ 519113 h 535782"/>
              <a:gd name="connsiteX34" fmla="*/ 183356 w 2188368"/>
              <a:gd name="connsiteY34" fmla="*/ 466725 h 535782"/>
              <a:gd name="connsiteX35" fmla="*/ 116681 w 2188368"/>
              <a:gd name="connsiteY35" fmla="*/ 407194 h 535782"/>
              <a:gd name="connsiteX36" fmla="*/ 69056 w 2188368"/>
              <a:gd name="connsiteY36" fmla="*/ 354807 h 535782"/>
              <a:gd name="connsiteX37" fmla="*/ 23812 w 2188368"/>
              <a:gd name="connsiteY37" fmla="*/ 288132 h 535782"/>
              <a:gd name="connsiteX38" fmla="*/ 4762 w 2188368"/>
              <a:gd name="connsiteY38" fmla="*/ 250032 h 535782"/>
              <a:gd name="connsiteX39" fmla="*/ 0 w 2188368"/>
              <a:gd name="connsiteY39" fmla="*/ 219075 h 535782"/>
              <a:gd name="connsiteX40" fmla="*/ 2381 w 2188368"/>
              <a:gd name="connsiteY40" fmla="*/ 200025 h 535782"/>
              <a:gd name="connsiteX41" fmla="*/ 7143 w 2188368"/>
              <a:gd name="connsiteY41" fmla="*/ 188119 h 535782"/>
              <a:gd name="connsiteX42" fmla="*/ 16668 w 2188368"/>
              <a:gd name="connsiteY42" fmla="*/ 188119 h 535782"/>
              <a:gd name="connsiteX43" fmla="*/ 38100 w 2188368"/>
              <a:gd name="connsiteY43" fmla="*/ 195263 h 535782"/>
              <a:gd name="connsiteX44" fmla="*/ 57150 w 2188368"/>
              <a:gd name="connsiteY44" fmla="*/ 209550 h 535782"/>
              <a:gd name="connsiteX45" fmla="*/ 90487 w 2188368"/>
              <a:gd name="connsiteY45" fmla="*/ 238125 h 535782"/>
              <a:gd name="connsiteX46" fmla="*/ 152400 w 2188368"/>
              <a:gd name="connsiteY46" fmla="*/ 283369 h 535782"/>
              <a:gd name="connsiteX47" fmla="*/ 188118 w 2188368"/>
              <a:gd name="connsiteY47" fmla="*/ 304800 h 535782"/>
              <a:gd name="connsiteX48" fmla="*/ 245268 w 2188368"/>
              <a:gd name="connsiteY48" fmla="*/ 323850 h 535782"/>
              <a:gd name="connsiteX49" fmla="*/ 300037 w 2188368"/>
              <a:gd name="connsiteY49" fmla="*/ 338138 h 535782"/>
              <a:gd name="connsiteX50" fmla="*/ 359568 w 2188368"/>
              <a:gd name="connsiteY50" fmla="*/ 340519 h 535782"/>
              <a:gd name="connsiteX51" fmla="*/ 419100 w 2188368"/>
              <a:gd name="connsiteY51" fmla="*/ 333375 h 535782"/>
              <a:gd name="connsiteX52" fmla="*/ 635793 w 2188368"/>
              <a:gd name="connsiteY52" fmla="*/ 285750 h 535782"/>
              <a:gd name="connsiteX53" fmla="*/ 816768 w 2188368"/>
              <a:gd name="connsiteY53" fmla="*/ 242888 h 5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188368" h="535782">
                <a:moveTo>
                  <a:pt x="816768" y="242888"/>
                </a:moveTo>
                <a:lnTo>
                  <a:pt x="978693" y="204788"/>
                </a:lnTo>
                <a:lnTo>
                  <a:pt x="1264443" y="130969"/>
                </a:lnTo>
                <a:lnTo>
                  <a:pt x="1438275" y="104775"/>
                </a:lnTo>
                <a:lnTo>
                  <a:pt x="1640681" y="73819"/>
                </a:lnTo>
                <a:lnTo>
                  <a:pt x="1666875" y="69057"/>
                </a:lnTo>
                <a:lnTo>
                  <a:pt x="1697831" y="50007"/>
                </a:lnTo>
                <a:lnTo>
                  <a:pt x="1754981" y="21432"/>
                </a:lnTo>
                <a:lnTo>
                  <a:pt x="1804987" y="4763"/>
                </a:lnTo>
                <a:lnTo>
                  <a:pt x="1845468" y="0"/>
                </a:lnTo>
                <a:lnTo>
                  <a:pt x="1888331" y="4763"/>
                </a:lnTo>
                <a:lnTo>
                  <a:pt x="1957387" y="14288"/>
                </a:lnTo>
                <a:lnTo>
                  <a:pt x="2024062" y="35719"/>
                </a:lnTo>
                <a:lnTo>
                  <a:pt x="2090737" y="61913"/>
                </a:lnTo>
                <a:lnTo>
                  <a:pt x="2128837" y="85725"/>
                </a:lnTo>
                <a:lnTo>
                  <a:pt x="2162175" y="109538"/>
                </a:lnTo>
                <a:lnTo>
                  <a:pt x="2183606" y="135732"/>
                </a:lnTo>
                <a:lnTo>
                  <a:pt x="2188368" y="152400"/>
                </a:lnTo>
                <a:lnTo>
                  <a:pt x="2188368" y="169069"/>
                </a:lnTo>
                <a:lnTo>
                  <a:pt x="2183606" y="176213"/>
                </a:lnTo>
                <a:lnTo>
                  <a:pt x="2162175" y="197644"/>
                </a:lnTo>
                <a:lnTo>
                  <a:pt x="2128837" y="211932"/>
                </a:lnTo>
                <a:lnTo>
                  <a:pt x="2097881" y="223838"/>
                </a:lnTo>
                <a:lnTo>
                  <a:pt x="2064543" y="226219"/>
                </a:lnTo>
                <a:lnTo>
                  <a:pt x="1843087" y="240507"/>
                </a:lnTo>
                <a:lnTo>
                  <a:pt x="1678781" y="254794"/>
                </a:lnTo>
                <a:lnTo>
                  <a:pt x="1462087" y="280988"/>
                </a:lnTo>
                <a:lnTo>
                  <a:pt x="1283493" y="307182"/>
                </a:lnTo>
                <a:lnTo>
                  <a:pt x="1238250" y="316707"/>
                </a:lnTo>
                <a:lnTo>
                  <a:pt x="783431" y="419100"/>
                </a:lnTo>
                <a:lnTo>
                  <a:pt x="554831" y="478632"/>
                </a:lnTo>
                <a:lnTo>
                  <a:pt x="342900" y="533400"/>
                </a:lnTo>
                <a:lnTo>
                  <a:pt x="316706" y="535782"/>
                </a:lnTo>
                <a:lnTo>
                  <a:pt x="271462" y="519113"/>
                </a:lnTo>
                <a:lnTo>
                  <a:pt x="183356" y="466725"/>
                </a:lnTo>
                <a:lnTo>
                  <a:pt x="116681" y="407194"/>
                </a:lnTo>
                <a:lnTo>
                  <a:pt x="69056" y="354807"/>
                </a:lnTo>
                <a:lnTo>
                  <a:pt x="23812" y="288132"/>
                </a:lnTo>
                <a:lnTo>
                  <a:pt x="4762" y="250032"/>
                </a:lnTo>
                <a:lnTo>
                  <a:pt x="0" y="219075"/>
                </a:lnTo>
                <a:lnTo>
                  <a:pt x="2381" y="200025"/>
                </a:lnTo>
                <a:lnTo>
                  <a:pt x="7143" y="188119"/>
                </a:lnTo>
                <a:lnTo>
                  <a:pt x="16668" y="188119"/>
                </a:lnTo>
                <a:lnTo>
                  <a:pt x="38100" y="195263"/>
                </a:lnTo>
                <a:lnTo>
                  <a:pt x="57150" y="209550"/>
                </a:lnTo>
                <a:lnTo>
                  <a:pt x="90487" y="238125"/>
                </a:lnTo>
                <a:lnTo>
                  <a:pt x="152400" y="283369"/>
                </a:lnTo>
                <a:lnTo>
                  <a:pt x="188118" y="304800"/>
                </a:lnTo>
                <a:lnTo>
                  <a:pt x="245268" y="323850"/>
                </a:lnTo>
                <a:lnTo>
                  <a:pt x="300037" y="338138"/>
                </a:lnTo>
                <a:lnTo>
                  <a:pt x="359568" y="340519"/>
                </a:lnTo>
                <a:lnTo>
                  <a:pt x="419100" y="333375"/>
                </a:lnTo>
                <a:lnTo>
                  <a:pt x="635793" y="285750"/>
                </a:lnTo>
                <a:lnTo>
                  <a:pt x="816768" y="242888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73F86D7-0BB3-4137-A797-EB6DC198B448}"/>
              </a:ext>
            </a:extLst>
          </p:cNvPr>
          <p:cNvSpPr/>
          <p:nvPr/>
        </p:nvSpPr>
        <p:spPr>
          <a:xfrm rot="16200000">
            <a:off x="4855369" y="2116931"/>
            <a:ext cx="2165350" cy="547688"/>
          </a:xfrm>
          <a:custGeom>
            <a:avLst/>
            <a:gdLst>
              <a:gd name="connsiteX0" fmla="*/ 1697831 w 2164556"/>
              <a:gd name="connsiteY0" fmla="*/ 245269 h 547688"/>
              <a:gd name="connsiteX1" fmla="*/ 1862137 w 2164556"/>
              <a:gd name="connsiteY1" fmla="*/ 247650 h 547688"/>
              <a:gd name="connsiteX2" fmla="*/ 1897856 w 2164556"/>
              <a:gd name="connsiteY2" fmla="*/ 245269 h 547688"/>
              <a:gd name="connsiteX3" fmla="*/ 1916906 w 2164556"/>
              <a:gd name="connsiteY3" fmla="*/ 242888 h 547688"/>
              <a:gd name="connsiteX4" fmla="*/ 1943100 w 2164556"/>
              <a:gd name="connsiteY4" fmla="*/ 228600 h 547688"/>
              <a:gd name="connsiteX5" fmla="*/ 1983581 w 2164556"/>
              <a:gd name="connsiteY5" fmla="*/ 185738 h 547688"/>
              <a:gd name="connsiteX6" fmla="*/ 2021681 w 2164556"/>
              <a:gd name="connsiteY6" fmla="*/ 140494 h 547688"/>
              <a:gd name="connsiteX7" fmla="*/ 2052637 w 2164556"/>
              <a:gd name="connsiteY7" fmla="*/ 97632 h 547688"/>
              <a:gd name="connsiteX8" fmla="*/ 2093118 w 2164556"/>
              <a:gd name="connsiteY8" fmla="*/ 30957 h 547688"/>
              <a:gd name="connsiteX9" fmla="*/ 2102643 w 2164556"/>
              <a:gd name="connsiteY9" fmla="*/ 14288 h 547688"/>
              <a:gd name="connsiteX10" fmla="*/ 2126456 w 2164556"/>
              <a:gd name="connsiteY10" fmla="*/ 0 h 547688"/>
              <a:gd name="connsiteX11" fmla="*/ 2140743 w 2164556"/>
              <a:gd name="connsiteY11" fmla="*/ 0 h 547688"/>
              <a:gd name="connsiteX12" fmla="*/ 2152650 w 2164556"/>
              <a:gd name="connsiteY12" fmla="*/ 2382 h 547688"/>
              <a:gd name="connsiteX13" fmla="*/ 2162175 w 2164556"/>
              <a:gd name="connsiteY13" fmla="*/ 11907 h 547688"/>
              <a:gd name="connsiteX14" fmla="*/ 2164556 w 2164556"/>
              <a:gd name="connsiteY14" fmla="*/ 33338 h 547688"/>
              <a:gd name="connsiteX15" fmla="*/ 2162175 w 2164556"/>
              <a:gd name="connsiteY15" fmla="*/ 97632 h 547688"/>
              <a:gd name="connsiteX16" fmla="*/ 2155031 w 2164556"/>
              <a:gd name="connsiteY16" fmla="*/ 150019 h 547688"/>
              <a:gd name="connsiteX17" fmla="*/ 2138362 w 2164556"/>
              <a:gd name="connsiteY17" fmla="*/ 219075 h 547688"/>
              <a:gd name="connsiteX18" fmla="*/ 2102643 w 2164556"/>
              <a:gd name="connsiteY18" fmla="*/ 304800 h 547688"/>
              <a:gd name="connsiteX19" fmla="*/ 2057400 w 2164556"/>
              <a:gd name="connsiteY19" fmla="*/ 388144 h 547688"/>
              <a:gd name="connsiteX20" fmla="*/ 2007393 w 2164556"/>
              <a:gd name="connsiteY20" fmla="*/ 466725 h 547688"/>
              <a:gd name="connsiteX21" fmla="*/ 1966912 w 2164556"/>
              <a:gd name="connsiteY21" fmla="*/ 511969 h 547688"/>
              <a:gd name="connsiteX22" fmla="*/ 1924050 w 2164556"/>
              <a:gd name="connsiteY22" fmla="*/ 540544 h 547688"/>
              <a:gd name="connsiteX23" fmla="*/ 1897856 w 2164556"/>
              <a:gd name="connsiteY23" fmla="*/ 547688 h 547688"/>
              <a:gd name="connsiteX24" fmla="*/ 1878806 w 2164556"/>
              <a:gd name="connsiteY24" fmla="*/ 547688 h 547688"/>
              <a:gd name="connsiteX25" fmla="*/ 1852612 w 2164556"/>
              <a:gd name="connsiteY25" fmla="*/ 538163 h 547688"/>
              <a:gd name="connsiteX26" fmla="*/ 1828800 w 2164556"/>
              <a:gd name="connsiteY26" fmla="*/ 519113 h 547688"/>
              <a:gd name="connsiteX27" fmla="*/ 1800225 w 2164556"/>
              <a:gd name="connsiteY27" fmla="*/ 492919 h 547688"/>
              <a:gd name="connsiteX28" fmla="*/ 1769268 w 2164556"/>
              <a:gd name="connsiteY28" fmla="*/ 473869 h 547688"/>
              <a:gd name="connsiteX29" fmla="*/ 1733550 w 2164556"/>
              <a:gd name="connsiteY29" fmla="*/ 469107 h 547688"/>
              <a:gd name="connsiteX30" fmla="*/ 1538287 w 2164556"/>
              <a:gd name="connsiteY30" fmla="*/ 471488 h 547688"/>
              <a:gd name="connsiteX31" fmla="*/ 1321593 w 2164556"/>
              <a:gd name="connsiteY31" fmla="*/ 471488 h 547688"/>
              <a:gd name="connsiteX32" fmla="*/ 1128712 w 2164556"/>
              <a:gd name="connsiteY32" fmla="*/ 466725 h 547688"/>
              <a:gd name="connsiteX33" fmla="*/ 647700 w 2164556"/>
              <a:gd name="connsiteY33" fmla="*/ 452438 h 547688"/>
              <a:gd name="connsiteX34" fmla="*/ 457200 w 2164556"/>
              <a:gd name="connsiteY34" fmla="*/ 447675 h 547688"/>
              <a:gd name="connsiteX35" fmla="*/ 326231 w 2164556"/>
              <a:gd name="connsiteY35" fmla="*/ 445294 h 547688"/>
              <a:gd name="connsiteX36" fmla="*/ 214312 w 2164556"/>
              <a:gd name="connsiteY36" fmla="*/ 445294 h 547688"/>
              <a:gd name="connsiteX37" fmla="*/ 152400 w 2164556"/>
              <a:gd name="connsiteY37" fmla="*/ 435769 h 547688"/>
              <a:gd name="connsiteX38" fmla="*/ 90487 w 2164556"/>
              <a:gd name="connsiteY38" fmla="*/ 421482 h 547688"/>
              <a:gd name="connsiteX39" fmla="*/ 26193 w 2164556"/>
              <a:gd name="connsiteY39" fmla="*/ 395288 h 547688"/>
              <a:gd name="connsiteX40" fmla="*/ 11906 w 2164556"/>
              <a:gd name="connsiteY40" fmla="*/ 381000 h 547688"/>
              <a:gd name="connsiteX41" fmla="*/ 2381 w 2164556"/>
              <a:gd name="connsiteY41" fmla="*/ 364332 h 547688"/>
              <a:gd name="connsiteX42" fmla="*/ 0 w 2164556"/>
              <a:gd name="connsiteY42" fmla="*/ 342900 h 547688"/>
              <a:gd name="connsiteX43" fmla="*/ 7143 w 2164556"/>
              <a:gd name="connsiteY43" fmla="*/ 314325 h 547688"/>
              <a:gd name="connsiteX44" fmla="*/ 16668 w 2164556"/>
              <a:gd name="connsiteY44" fmla="*/ 292894 h 547688"/>
              <a:gd name="connsiteX45" fmla="*/ 38100 w 2164556"/>
              <a:gd name="connsiteY45" fmla="*/ 280988 h 547688"/>
              <a:gd name="connsiteX46" fmla="*/ 152400 w 2164556"/>
              <a:gd name="connsiteY46" fmla="*/ 235744 h 547688"/>
              <a:gd name="connsiteX47" fmla="*/ 283368 w 2164556"/>
              <a:gd name="connsiteY47" fmla="*/ 192882 h 547688"/>
              <a:gd name="connsiteX48" fmla="*/ 333375 w 2164556"/>
              <a:gd name="connsiteY48" fmla="*/ 178594 h 547688"/>
              <a:gd name="connsiteX49" fmla="*/ 373856 w 2164556"/>
              <a:gd name="connsiteY49" fmla="*/ 183357 h 547688"/>
              <a:gd name="connsiteX50" fmla="*/ 585787 w 2164556"/>
              <a:gd name="connsiteY50" fmla="*/ 211932 h 547688"/>
              <a:gd name="connsiteX51" fmla="*/ 695325 w 2164556"/>
              <a:gd name="connsiteY51" fmla="*/ 228600 h 547688"/>
              <a:gd name="connsiteX52" fmla="*/ 759618 w 2164556"/>
              <a:gd name="connsiteY52" fmla="*/ 235744 h 547688"/>
              <a:gd name="connsiteX53" fmla="*/ 876300 w 2164556"/>
              <a:gd name="connsiteY53" fmla="*/ 245269 h 547688"/>
              <a:gd name="connsiteX54" fmla="*/ 1123950 w 2164556"/>
              <a:gd name="connsiteY54" fmla="*/ 245269 h 547688"/>
              <a:gd name="connsiteX55" fmla="*/ 1497806 w 2164556"/>
              <a:gd name="connsiteY55" fmla="*/ 245269 h 547688"/>
              <a:gd name="connsiteX56" fmla="*/ 1697831 w 2164556"/>
              <a:gd name="connsiteY56" fmla="*/ 245269 h 5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164556" h="547688">
                <a:moveTo>
                  <a:pt x="1697831" y="245269"/>
                </a:moveTo>
                <a:lnTo>
                  <a:pt x="1862137" y="247650"/>
                </a:lnTo>
                <a:lnTo>
                  <a:pt x="1897856" y="245269"/>
                </a:lnTo>
                <a:lnTo>
                  <a:pt x="1916906" y="242888"/>
                </a:lnTo>
                <a:lnTo>
                  <a:pt x="1943100" y="228600"/>
                </a:lnTo>
                <a:lnTo>
                  <a:pt x="1983581" y="185738"/>
                </a:lnTo>
                <a:lnTo>
                  <a:pt x="2021681" y="140494"/>
                </a:lnTo>
                <a:lnTo>
                  <a:pt x="2052637" y="97632"/>
                </a:lnTo>
                <a:lnTo>
                  <a:pt x="2093118" y="30957"/>
                </a:lnTo>
                <a:lnTo>
                  <a:pt x="2102643" y="14288"/>
                </a:lnTo>
                <a:lnTo>
                  <a:pt x="2126456" y="0"/>
                </a:lnTo>
                <a:lnTo>
                  <a:pt x="2140743" y="0"/>
                </a:lnTo>
                <a:lnTo>
                  <a:pt x="2152650" y="2382"/>
                </a:lnTo>
                <a:lnTo>
                  <a:pt x="2162175" y="11907"/>
                </a:lnTo>
                <a:lnTo>
                  <a:pt x="2164556" y="33338"/>
                </a:lnTo>
                <a:cubicBezTo>
                  <a:pt x="2163762" y="54769"/>
                  <a:pt x="2162969" y="76201"/>
                  <a:pt x="2162175" y="97632"/>
                </a:cubicBezTo>
                <a:lnTo>
                  <a:pt x="2155031" y="150019"/>
                </a:lnTo>
                <a:lnTo>
                  <a:pt x="2138362" y="219075"/>
                </a:lnTo>
                <a:lnTo>
                  <a:pt x="2102643" y="304800"/>
                </a:lnTo>
                <a:lnTo>
                  <a:pt x="2057400" y="388144"/>
                </a:lnTo>
                <a:lnTo>
                  <a:pt x="2007393" y="466725"/>
                </a:lnTo>
                <a:lnTo>
                  <a:pt x="1966912" y="511969"/>
                </a:lnTo>
                <a:lnTo>
                  <a:pt x="1924050" y="540544"/>
                </a:lnTo>
                <a:lnTo>
                  <a:pt x="1897856" y="547688"/>
                </a:lnTo>
                <a:lnTo>
                  <a:pt x="1878806" y="547688"/>
                </a:lnTo>
                <a:lnTo>
                  <a:pt x="1852612" y="538163"/>
                </a:lnTo>
                <a:lnTo>
                  <a:pt x="1828800" y="519113"/>
                </a:lnTo>
                <a:lnTo>
                  <a:pt x="1800225" y="492919"/>
                </a:lnTo>
                <a:lnTo>
                  <a:pt x="1769268" y="473869"/>
                </a:lnTo>
                <a:lnTo>
                  <a:pt x="1733550" y="469107"/>
                </a:lnTo>
                <a:lnTo>
                  <a:pt x="1538287" y="471488"/>
                </a:lnTo>
                <a:lnTo>
                  <a:pt x="1321593" y="471488"/>
                </a:lnTo>
                <a:lnTo>
                  <a:pt x="1128712" y="466725"/>
                </a:lnTo>
                <a:lnTo>
                  <a:pt x="647700" y="452438"/>
                </a:lnTo>
                <a:lnTo>
                  <a:pt x="457200" y="447675"/>
                </a:lnTo>
                <a:lnTo>
                  <a:pt x="326231" y="445294"/>
                </a:lnTo>
                <a:lnTo>
                  <a:pt x="214312" y="445294"/>
                </a:lnTo>
                <a:lnTo>
                  <a:pt x="152400" y="435769"/>
                </a:lnTo>
                <a:lnTo>
                  <a:pt x="90487" y="421482"/>
                </a:lnTo>
                <a:lnTo>
                  <a:pt x="26193" y="395288"/>
                </a:lnTo>
                <a:lnTo>
                  <a:pt x="11906" y="381000"/>
                </a:lnTo>
                <a:lnTo>
                  <a:pt x="2381" y="364332"/>
                </a:lnTo>
                <a:lnTo>
                  <a:pt x="0" y="342900"/>
                </a:lnTo>
                <a:lnTo>
                  <a:pt x="7143" y="314325"/>
                </a:lnTo>
                <a:lnTo>
                  <a:pt x="16668" y="292894"/>
                </a:lnTo>
                <a:lnTo>
                  <a:pt x="38100" y="280988"/>
                </a:lnTo>
                <a:lnTo>
                  <a:pt x="152400" y="235744"/>
                </a:lnTo>
                <a:lnTo>
                  <a:pt x="283368" y="192882"/>
                </a:lnTo>
                <a:lnTo>
                  <a:pt x="333375" y="178594"/>
                </a:lnTo>
                <a:lnTo>
                  <a:pt x="373856" y="183357"/>
                </a:lnTo>
                <a:lnTo>
                  <a:pt x="585787" y="211932"/>
                </a:lnTo>
                <a:lnTo>
                  <a:pt x="695325" y="228600"/>
                </a:lnTo>
                <a:lnTo>
                  <a:pt x="759618" y="235744"/>
                </a:lnTo>
                <a:lnTo>
                  <a:pt x="876300" y="245269"/>
                </a:lnTo>
                <a:lnTo>
                  <a:pt x="1123950" y="245269"/>
                </a:lnTo>
                <a:lnTo>
                  <a:pt x="1497806" y="245269"/>
                </a:lnTo>
                <a:lnTo>
                  <a:pt x="1697831" y="2452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836D61E9-DBB7-4EE5-97AC-A7B6763A0C08}"/>
              </a:ext>
            </a:extLst>
          </p:cNvPr>
          <p:cNvSpPr/>
          <p:nvPr/>
        </p:nvSpPr>
        <p:spPr>
          <a:xfrm>
            <a:off x="4252913" y="2138364"/>
            <a:ext cx="1674812" cy="1290637"/>
          </a:xfrm>
          <a:custGeom>
            <a:avLst/>
            <a:gdLst>
              <a:gd name="connsiteX0" fmla="*/ 1090612 w 1674018"/>
              <a:gd name="connsiteY0" fmla="*/ 390525 h 1290637"/>
              <a:gd name="connsiteX1" fmla="*/ 1221581 w 1674018"/>
              <a:gd name="connsiteY1" fmla="*/ 247650 h 1290637"/>
              <a:gd name="connsiteX2" fmla="*/ 1340643 w 1674018"/>
              <a:gd name="connsiteY2" fmla="*/ 114300 h 1290637"/>
              <a:gd name="connsiteX3" fmla="*/ 1383506 w 1674018"/>
              <a:gd name="connsiteY3" fmla="*/ 52387 h 1290637"/>
              <a:gd name="connsiteX4" fmla="*/ 1535906 w 1674018"/>
              <a:gd name="connsiteY4" fmla="*/ 16668 h 1290637"/>
              <a:gd name="connsiteX5" fmla="*/ 1652587 w 1674018"/>
              <a:gd name="connsiteY5" fmla="*/ 0 h 1290637"/>
              <a:gd name="connsiteX6" fmla="*/ 1674018 w 1674018"/>
              <a:gd name="connsiteY6" fmla="*/ 16668 h 1290637"/>
              <a:gd name="connsiteX7" fmla="*/ 1554956 w 1674018"/>
              <a:gd name="connsiteY7" fmla="*/ 176212 h 1290637"/>
              <a:gd name="connsiteX8" fmla="*/ 1423987 w 1674018"/>
              <a:gd name="connsiteY8" fmla="*/ 335756 h 1290637"/>
              <a:gd name="connsiteX9" fmla="*/ 1288256 w 1674018"/>
              <a:gd name="connsiteY9" fmla="*/ 483393 h 1290637"/>
              <a:gd name="connsiteX10" fmla="*/ 1133475 w 1674018"/>
              <a:gd name="connsiteY10" fmla="*/ 628650 h 1290637"/>
              <a:gd name="connsiteX11" fmla="*/ 981075 w 1674018"/>
              <a:gd name="connsiteY11" fmla="*/ 752475 h 1290637"/>
              <a:gd name="connsiteX12" fmla="*/ 819150 w 1674018"/>
              <a:gd name="connsiteY12" fmla="*/ 869156 h 1290637"/>
              <a:gd name="connsiteX13" fmla="*/ 514350 w 1674018"/>
              <a:gd name="connsiteY13" fmla="*/ 1057275 h 1290637"/>
              <a:gd name="connsiteX14" fmla="*/ 328612 w 1674018"/>
              <a:gd name="connsiteY14" fmla="*/ 1154906 h 1290637"/>
              <a:gd name="connsiteX15" fmla="*/ 121443 w 1674018"/>
              <a:gd name="connsiteY15" fmla="*/ 1257300 h 1290637"/>
              <a:gd name="connsiteX16" fmla="*/ 59531 w 1674018"/>
              <a:gd name="connsiteY16" fmla="*/ 1285875 h 1290637"/>
              <a:gd name="connsiteX17" fmla="*/ 42862 w 1674018"/>
              <a:gd name="connsiteY17" fmla="*/ 1290637 h 1290637"/>
              <a:gd name="connsiteX18" fmla="*/ 26193 w 1674018"/>
              <a:gd name="connsiteY18" fmla="*/ 1290637 h 1290637"/>
              <a:gd name="connsiteX19" fmla="*/ 7143 w 1674018"/>
              <a:gd name="connsiteY19" fmla="*/ 1283493 h 1290637"/>
              <a:gd name="connsiteX20" fmla="*/ 0 w 1674018"/>
              <a:gd name="connsiteY20" fmla="*/ 1273968 h 1290637"/>
              <a:gd name="connsiteX21" fmla="*/ 2381 w 1674018"/>
              <a:gd name="connsiteY21" fmla="*/ 1252537 h 1290637"/>
              <a:gd name="connsiteX22" fmla="*/ 23812 w 1674018"/>
              <a:gd name="connsiteY22" fmla="*/ 1235868 h 1290637"/>
              <a:gd name="connsiteX23" fmla="*/ 109537 w 1674018"/>
              <a:gd name="connsiteY23" fmla="*/ 1185862 h 1290637"/>
              <a:gd name="connsiteX24" fmla="*/ 311943 w 1674018"/>
              <a:gd name="connsiteY24" fmla="*/ 1059656 h 1290637"/>
              <a:gd name="connsiteX25" fmla="*/ 590550 w 1674018"/>
              <a:gd name="connsiteY25" fmla="*/ 857250 h 1290637"/>
              <a:gd name="connsiteX26" fmla="*/ 838200 w 1674018"/>
              <a:gd name="connsiteY26" fmla="*/ 640556 h 1290637"/>
              <a:gd name="connsiteX27" fmla="*/ 1004887 w 1674018"/>
              <a:gd name="connsiteY27" fmla="*/ 478631 h 1290637"/>
              <a:gd name="connsiteX28" fmla="*/ 1090612 w 1674018"/>
              <a:gd name="connsiteY28" fmla="*/ 390525 h 129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74018" h="1290637">
                <a:moveTo>
                  <a:pt x="1090612" y="390525"/>
                </a:moveTo>
                <a:lnTo>
                  <a:pt x="1221581" y="247650"/>
                </a:lnTo>
                <a:lnTo>
                  <a:pt x="1340643" y="114300"/>
                </a:lnTo>
                <a:lnTo>
                  <a:pt x="1383506" y="52387"/>
                </a:lnTo>
                <a:lnTo>
                  <a:pt x="1535906" y="16668"/>
                </a:lnTo>
                <a:lnTo>
                  <a:pt x="1652587" y="0"/>
                </a:lnTo>
                <a:lnTo>
                  <a:pt x="1674018" y="16668"/>
                </a:lnTo>
                <a:lnTo>
                  <a:pt x="1554956" y="176212"/>
                </a:lnTo>
                <a:lnTo>
                  <a:pt x="1423987" y="335756"/>
                </a:lnTo>
                <a:lnTo>
                  <a:pt x="1288256" y="483393"/>
                </a:lnTo>
                <a:lnTo>
                  <a:pt x="1133475" y="628650"/>
                </a:lnTo>
                <a:lnTo>
                  <a:pt x="981075" y="752475"/>
                </a:lnTo>
                <a:lnTo>
                  <a:pt x="819150" y="869156"/>
                </a:lnTo>
                <a:lnTo>
                  <a:pt x="514350" y="1057275"/>
                </a:lnTo>
                <a:lnTo>
                  <a:pt x="328612" y="1154906"/>
                </a:lnTo>
                <a:lnTo>
                  <a:pt x="121443" y="1257300"/>
                </a:lnTo>
                <a:lnTo>
                  <a:pt x="59531" y="1285875"/>
                </a:lnTo>
                <a:lnTo>
                  <a:pt x="42862" y="1290637"/>
                </a:lnTo>
                <a:lnTo>
                  <a:pt x="26193" y="1290637"/>
                </a:lnTo>
                <a:lnTo>
                  <a:pt x="7143" y="1283493"/>
                </a:lnTo>
                <a:lnTo>
                  <a:pt x="0" y="1273968"/>
                </a:lnTo>
                <a:lnTo>
                  <a:pt x="2381" y="1252537"/>
                </a:lnTo>
                <a:lnTo>
                  <a:pt x="23812" y="1235868"/>
                </a:lnTo>
                <a:lnTo>
                  <a:pt x="109537" y="1185862"/>
                </a:lnTo>
                <a:lnTo>
                  <a:pt x="311943" y="1059656"/>
                </a:lnTo>
                <a:lnTo>
                  <a:pt x="590550" y="857250"/>
                </a:lnTo>
                <a:lnTo>
                  <a:pt x="838200" y="640556"/>
                </a:lnTo>
                <a:lnTo>
                  <a:pt x="1004887" y="478631"/>
                </a:lnTo>
                <a:lnTo>
                  <a:pt x="1090612" y="390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39B7BCBE-E4A3-4E48-B0C8-82E0F905E0E6}"/>
              </a:ext>
            </a:extLst>
          </p:cNvPr>
          <p:cNvSpPr/>
          <p:nvPr/>
        </p:nvSpPr>
        <p:spPr>
          <a:xfrm>
            <a:off x="6094413" y="2211388"/>
            <a:ext cx="2062162" cy="1027112"/>
          </a:xfrm>
          <a:custGeom>
            <a:avLst/>
            <a:gdLst>
              <a:gd name="connsiteX0" fmla="*/ 414337 w 2062162"/>
              <a:gd name="connsiteY0" fmla="*/ 200025 h 1026319"/>
              <a:gd name="connsiteX1" fmla="*/ 1138237 w 2062162"/>
              <a:gd name="connsiteY1" fmla="*/ 554832 h 1026319"/>
              <a:gd name="connsiteX2" fmla="*/ 1283494 w 2062162"/>
              <a:gd name="connsiteY2" fmla="*/ 623888 h 1026319"/>
              <a:gd name="connsiteX3" fmla="*/ 1357312 w 2062162"/>
              <a:gd name="connsiteY3" fmla="*/ 659607 h 1026319"/>
              <a:gd name="connsiteX4" fmla="*/ 1483519 w 2062162"/>
              <a:gd name="connsiteY4" fmla="*/ 709613 h 1026319"/>
              <a:gd name="connsiteX5" fmla="*/ 1669256 w 2062162"/>
              <a:gd name="connsiteY5" fmla="*/ 776288 h 1026319"/>
              <a:gd name="connsiteX6" fmla="*/ 1926431 w 2062162"/>
              <a:gd name="connsiteY6" fmla="*/ 854869 h 1026319"/>
              <a:gd name="connsiteX7" fmla="*/ 2012156 w 2062162"/>
              <a:gd name="connsiteY7" fmla="*/ 878682 h 1026319"/>
              <a:gd name="connsiteX8" fmla="*/ 2031206 w 2062162"/>
              <a:gd name="connsiteY8" fmla="*/ 885825 h 1026319"/>
              <a:gd name="connsiteX9" fmla="*/ 2050256 w 2062162"/>
              <a:gd name="connsiteY9" fmla="*/ 900113 h 1026319"/>
              <a:gd name="connsiteX10" fmla="*/ 2062162 w 2062162"/>
              <a:gd name="connsiteY10" fmla="*/ 919163 h 1026319"/>
              <a:gd name="connsiteX11" fmla="*/ 2062162 w 2062162"/>
              <a:gd name="connsiteY11" fmla="*/ 926307 h 1026319"/>
              <a:gd name="connsiteX12" fmla="*/ 2052637 w 2062162"/>
              <a:gd name="connsiteY12" fmla="*/ 940594 h 1026319"/>
              <a:gd name="connsiteX13" fmla="*/ 2038350 w 2062162"/>
              <a:gd name="connsiteY13" fmla="*/ 947738 h 1026319"/>
              <a:gd name="connsiteX14" fmla="*/ 1976437 w 2062162"/>
              <a:gd name="connsiteY14" fmla="*/ 952500 h 1026319"/>
              <a:gd name="connsiteX15" fmla="*/ 1612106 w 2062162"/>
              <a:gd name="connsiteY15" fmla="*/ 997744 h 1026319"/>
              <a:gd name="connsiteX16" fmla="*/ 1478756 w 2062162"/>
              <a:gd name="connsiteY16" fmla="*/ 1014413 h 1026319"/>
              <a:gd name="connsiteX17" fmla="*/ 1369219 w 2062162"/>
              <a:gd name="connsiteY17" fmla="*/ 1026319 h 1026319"/>
              <a:gd name="connsiteX18" fmla="*/ 1316831 w 2062162"/>
              <a:gd name="connsiteY18" fmla="*/ 1026319 h 1026319"/>
              <a:gd name="connsiteX19" fmla="*/ 1269206 w 2062162"/>
              <a:gd name="connsiteY19" fmla="*/ 1016794 h 1026319"/>
              <a:gd name="connsiteX20" fmla="*/ 1238250 w 2062162"/>
              <a:gd name="connsiteY20" fmla="*/ 1004888 h 1026319"/>
              <a:gd name="connsiteX21" fmla="*/ 1195387 w 2062162"/>
              <a:gd name="connsiteY21" fmla="*/ 971550 h 1026319"/>
              <a:gd name="connsiteX22" fmla="*/ 988219 w 2062162"/>
              <a:gd name="connsiteY22" fmla="*/ 790575 h 1026319"/>
              <a:gd name="connsiteX23" fmla="*/ 823912 w 2062162"/>
              <a:gd name="connsiteY23" fmla="*/ 654844 h 1026319"/>
              <a:gd name="connsiteX24" fmla="*/ 604837 w 2062162"/>
              <a:gd name="connsiteY24" fmla="*/ 485775 h 1026319"/>
              <a:gd name="connsiteX25" fmla="*/ 400050 w 2062162"/>
              <a:gd name="connsiteY25" fmla="*/ 340519 h 1026319"/>
              <a:gd name="connsiteX26" fmla="*/ 247650 w 2062162"/>
              <a:gd name="connsiteY26" fmla="*/ 238125 h 1026319"/>
              <a:gd name="connsiteX27" fmla="*/ 88106 w 2062162"/>
              <a:gd name="connsiteY27" fmla="*/ 133350 h 1026319"/>
              <a:gd name="connsiteX28" fmla="*/ 21431 w 2062162"/>
              <a:gd name="connsiteY28" fmla="*/ 92869 h 1026319"/>
              <a:gd name="connsiteX29" fmla="*/ 0 w 2062162"/>
              <a:gd name="connsiteY29" fmla="*/ 66675 h 1026319"/>
              <a:gd name="connsiteX30" fmla="*/ 0 w 2062162"/>
              <a:gd name="connsiteY30" fmla="*/ 19050 h 1026319"/>
              <a:gd name="connsiteX31" fmla="*/ 11906 w 2062162"/>
              <a:gd name="connsiteY31" fmla="*/ 0 h 1026319"/>
              <a:gd name="connsiteX32" fmla="*/ 85725 w 2062162"/>
              <a:gd name="connsiteY32" fmla="*/ 38100 h 1026319"/>
              <a:gd name="connsiteX33" fmla="*/ 283369 w 2062162"/>
              <a:gd name="connsiteY33" fmla="*/ 135732 h 1026319"/>
              <a:gd name="connsiteX34" fmla="*/ 414337 w 2062162"/>
              <a:gd name="connsiteY34" fmla="*/ 200025 h 102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62162" h="1026319">
                <a:moveTo>
                  <a:pt x="414337" y="200025"/>
                </a:moveTo>
                <a:lnTo>
                  <a:pt x="1138237" y="554832"/>
                </a:lnTo>
                <a:lnTo>
                  <a:pt x="1283494" y="623888"/>
                </a:lnTo>
                <a:lnTo>
                  <a:pt x="1357312" y="659607"/>
                </a:lnTo>
                <a:lnTo>
                  <a:pt x="1483519" y="709613"/>
                </a:lnTo>
                <a:lnTo>
                  <a:pt x="1669256" y="776288"/>
                </a:lnTo>
                <a:lnTo>
                  <a:pt x="1926431" y="854869"/>
                </a:lnTo>
                <a:lnTo>
                  <a:pt x="2012156" y="878682"/>
                </a:lnTo>
                <a:lnTo>
                  <a:pt x="2031206" y="885825"/>
                </a:lnTo>
                <a:lnTo>
                  <a:pt x="2050256" y="900113"/>
                </a:lnTo>
                <a:lnTo>
                  <a:pt x="2062162" y="919163"/>
                </a:lnTo>
                <a:lnTo>
                  <a:pt x="2062162" y="926307"/>
                </a:lnTo>
                <a:lnTo>
                  <a:pt x="2052637" y="940594"/>
                </a:lnTo>
                <a:lnTo>
                  <a:pt x="2038350" y="947738"/>
                </a:lnTo>
                <a:lnTo>
                  <a:pt x="1976437" y="952500"/>
                </a:lnTo>
                <a:lnTo>
                  <a:pt x="1612106" y="997744"/>
                </a:lnTo>
                <a:lnTo>
                  <a:pt x="1478756" y="1014413"/>
                </a:lnTo>
                <a:lnTo>
                  <a:pt x="1369219" y="1026319"/>
                </a:lnTo>
                <a:lnTo>
                  <a:pt x="1316831" y="1026319"/>
                </a:lnTo>
                <a:lnTo>
                  <a:pt x="1269206" y="1016794"/>
                </a:lnTo>
                <a:lnTo>
                  <a:pt x="1238250" y="1004888"/>
                </a:lnTo>
                <a:lnTo>
                  <a:pt x="1195387" y="971550"/>
                </a:lnTo>
                <a:lnTo>
                  <a:pt x="988219" y="790575"/>
                </a:lnTo>
                <a:lnTo>
                  <a:pt x="823912" y="654844"/>
                </a:lnTo>
                <a:lnTo>
                  <a:pt x="604837" y="485775"/>
                </a:lnTo>
                <a:lnTo>
                  <a:pt x="400050" y="340519"/>
                </a:lnTo>
                <a:lnTo>
                  <a:pt x="247650" y="238125"/>
                </a:lnTo>
                <a:lnTo>
                  <a:pt x="88106" y="133350"/>
                </a:lnTo>
                <a:lnTo>
                  <a:pt x="21431" y="92869"/>
                </a:lnTo>
                <a:lnTo>
                  <a:pt x="0" y="66675"/>
                </a:lnTo>
                <a:lnTo>
                  <a:pt x="0" y="19050"/>
                </a:lnTo>
                <a:lnTo>
                  <a:pt x="11906" y="0"/>
                </a:lnTo>
                <a:lnTo>
                  <a:pt x="85725" y="38100"/>
                </a:lnTo>
                <a:lnTo>
                  <a:pt x="283369" y="135732"/>
                </a:lnTo>
                <a:lnTo>
                  <a:pt x="414337" y="200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824B22D-8F3D-475D-B883-FB9FF373D22E}"/>
              </a:ext>
            </a:extLst>
          </p:cNvPr>
          <p:cNvSpPr/>
          <p:nvPr/>
        </p:nvSpPr>
        <p:spPr>
          <a:xfrm rot="16200000">
            <a:off x="3702844" y="4390231"/>
            <a:ext cx="2749550" cy="458788"/>
          </a:xfrm>
          <a:custGeom>
            <a:avLst/>
            <a:gdLst>
              <a:gd name="connsiteX0" fmla="*/ 1635919 w 2750344"/>
              <a:gd name="connsiteY0" fmla="*/ 145256 h 459581"/>
              <a:gd name="connsiteX1" fmla="*/ 1774031 w 2750344"/>
              <a:gd name="connsiteY1" fmla="*/ 147637 h 459581"/>
              <a:gd name="connsiteX2" fmla="*/ 2052637 w 2750344"/>
              <a:gd name="connsiteY2" fmla="*/ 147637 h 459581"/>
              <a:gd name="connsiteX3" fmla="*/ 2371725 w 2750344"/>
              <a:gd name="connsiteY3" fmla="*/ 147637 h 459581"/>
              <a:gd name="connsiteX4" fmla="*/ 2459831 w 2750344"/>
              <a:gd name="connsiteY4" fmla="*/ 142875 h 459581"/>
              <a:gd name="connsiteX5" fmla="*/ 2509837 w 2750344"/>
              <a:gd name="connsiteY5" fmla="*/ 135731 h 459581"/>
              <a:gd name="connsiteX6" fmla="*/ 2552700 w 2750344"/>
              <a:gd name="connsiteY6" fmla="*/ 123825 h 459581"/>
              <a:gd name="connsiteX7" fmla="*/ 2597944 w 2750344"/>
              <a:gd name="connsiteY7" fmla="*/ 97631 h 459581"/>
              <a:gd name="connsiteX8" fmla="*/ 2662237 w 2750344"/>
              <a:gd name="connsiteY8" fmla="*/ 47625 h 459581"/>
              <a:gd name="connsiteX9" fmla="*/ 2695575 w 2750344"/>
              <a:gd name="connsiteY9" fmla="*/ 16668 h 459581"/>
              <a:gd name="connsiteX10" fmla="*/ 2714625 w 2750344"/>
              <a:gd name="connsiteY10" fmla="*/ 4762 h 459581"/>
              <a:gd name="connsiteX11" fmla="*/ 2731294 w 2750344"/>
              <a:gd name="connsiteY11" fmla="*/ 0 h 459581"/>
              <a:gd name="connsiteX12" fmla="*/ 2743200 w 2750344"/>
              <a:gd name="connsiteY12" fmla="*/ 4762 h 459581"/>
              <a:gd name="connsiteX13" fmla="*/ 2750344 w 2750344"/>
              <a:gd name="connsiteY13" fmla="*/ 16668 h 459581"/>
              <a:gd name="connsiteX14" fmla="*/ 2750344 w 2750344"/>
              <a:gd name="connsiteY14" fmla="*/ 30956 h 459581"/>
              <a:gd name="connsiteX15" fmla="*/ 2743200 w 2750344"/>
              <a:gd name="connsiteY15" fmla="*/ 64293 h 459581"/>
              <a:gd name="connsiteX16" fmla="*/ 2705100 w 2750344"/>
              <a:gd name="connsiteY16" fmla="*/ 161925 h 459581"/>
              <a:gd name="connsiteX17" fmla="*/ 2647950 w 2750344"/>
              <a:gd name="connsiteY17" fmla="*/ 295275 h 459581"/>
              <a:gd name="connsiteX18" fmla="*/ 2597944 w 2750344"/>
              <a:gd name="connsiteY18" fmla="*/ 390525 h 459581"/>
              <a:gd name="connsiteX19" fmla="*/ 2566987 w 2750344"/>
              <a:gd name="connsiteY19" fmla="*/ 428625 h 459581"/>
              <a:gd name="connsiteX20" fmla="*/ 2540794 w 2750344"/>
              <a:gd name="connsiteY20" fmla="*/ 447675 h 459581"/>
              <a:gd name="connsiteX21" fmla="*/ 2524125 w 2750344"/>
              <a:gd name="connsiteY21" fmla="*/ 454818 h 459581"/>
              <a:gd name="connsiteX22" fmla="*/ 2509837 w 2750344"/>
              <a:gd name="connsiteY22" fmla="*/ 459581 h 459581"/>
              <a:gd name="connsiteX23" fmla="*/ 2500312 w 2750344"/>
              <a:gd name="connsiteY23" fmla="*/ 459581 h 459581"/>
              <a:gd name="connsiteX24" fmla="*/ 2478881 w 2750344"/>
              <a:gd name="connsiteY24" fmla="*/ 452437 h 459581"/>
              <a:gd name="connsiteX25" fmla="*/ 2409825 w 2750344"/>
              <a:gd name="connsiteY25" fmla="*/ 428625 h 459581"/>
              <a:gd name="connsiteX26" fmla="*/ 2347912 w 2750344"/>
              <a:gd name="connsiteY26" fmla="*/ 411956 h 459581"/>
              <a:gd name="connsiteX27" fmla="*/ 2286000 w 2750344"/>
              <a:gd name="connsiteY27" fmla="*/ 397668 h 459581"/>
              <a:gd name="connsiteX28" fmla="*/ 2212181 w 2750344"/>
              <a:gd name="connsiteY28" fmla="*/ 392906 h 459581"/>
              <a:gd name="connsiteX29" fmla="*/ 2147887 w 2750344"/>
              <a:gd name="connsiteY29" fmla="*/ 395287 h 459581"/>
              <a:gd name="connsiteX30" fmla="*/ 2119312 w 2750344"/>
              <a:gd name="connsiteY30" fmla="*/ 397668 h 459581"/>
              <a:gd name="connsiteX31" fmla="*/ 2028825 w 2750344"/>
              <a:gd name="connsiteY31" fmla="*/ 392906 h 459581"/>
              <a:gd name="connsiteX32" fmla="*/ 1940719 w 2750344"/>
              <a:gd name="connsiteY32" fmla="*/ 371475 h 459581"/>
              <a:gd name="connsiteX33" fmla="*/ 1835944 w 2750344"/>
              <a:gd name="connsiteY33" fmla="*/ 359568 h 459581"/>
              <a:gd name="connsiteX34" fmla="*/ 1602581 w 2750344"/>
              <a:gd name="connsiteY34" fmla="*/ 345281 h 459581"/>
              <a:gd name="connsiteX35" fmla="*/ 1490662 w 2750344"/>
              <a:gd name="connsiteY35" fmla="*/ 335756 h 459581"/>
              <a:gd name="connsiteX36" fmla="*/ 1328737 w 2750344"/>
              <a:gd name="connsiteY36" fmla="*/ 330993 h 459581"/>
              <a:gd name="connsiteX37" fmla="*/ 1073944 w 2750344"/>
              <a:gd name="connsiteY37" fmla="*/ 326231 h 459581"/>
              <a:gd name="connsiteX38" fmla="*/ 819150 w 2750344"/>
              <a:gd name="connsiteY38" fmla="*/ 326231 h 459581"/>
              <a:gd name="connsiteX39" fmla="*/ 509587 w 2750344"/>
              <a:gd name="connsiteY39" fmla="*/ 328612 h 459581"/>
              <a:gd name="connsiteX40" fmla="*/ 233362 w 2750344"/>
              <a:gd name="connsiteY40" fmla="*/ 328612 h 459581"/>
              <a:gd name="connsiteX41" fmla="*/ 142875 w 2750344"/>
              <a:gd name="connsiteY41" fmla="*/ 328612 h 459581"/>
              <a:gd name="connsiteX42" fmla="*/ 126206 w 2750344"/>
              <a:gd name="connsiteY42" fmla="*/ 326231 h 459581"/>
              <a:gd name="connsiteX43" fmla="*/ 83344 w 2750344"/>
              <a:gd name="connsiteY43" fmla="*/ 307181 h 459581"/>
              <a:gd name="connsiteX44" fmla="*/ 28575 w 2750344"/>
              <a:gd name="connsiteY44" fmla="*/ 278606 h 459581"/>
              <a:gd name="connsiteX45" fmla="*/ 7144 w 2750344"/>
              <a:gd name="connsiteY45" fmla="*/ 254793 h 459581"/>
              <a:gd name="connsiteX46" fmla="*/ 0 w 2750344"/>
              <a:gd name="connsiteY46" fmla="*/ 228600 h 459581"/>
              <a:gd name="connsiteX47" fmla="*/ 9525 w 2750344"/>
              <a:gd name="connsiteY47" fmla="*/ 204787 h 459581"/>
              <a:gd name="connsiteX48" fmla="*/ 35719 w 2750344"/>
              <a:gd name="connsiteY48" fmla="*/ 178593 h 459581"/>
              <a:gd name="connsiteX49" fmla="*/ 92869 w 2750344"/>
              <a:gd name="connsiteY49" fmla="*/ 140493 h 459581"/>
              <a:gd name="connsiteX50" fmla="*/ 145256 w 2750344"/>
              <a:gd name="connsiteY50" fmla="*/ 111918 h 459581"/>
              <a:gd name="connsiteX51" fmla="*/ 211931 w 2750344"/>
              <a:gd name="connsiteY51" fmla="*/ 83343 h 459581"/>
              <a:gd name="connsiteX52" fmla="*/ 302419 w 2750344"/>
              <a:gd name="connsiteY52" fmla="*/ 59531 h 459581"/>
              <a:gd name="connsiteX53" fmla="*/ 400050 w 2750344"/>
              <a:gd name="connsiteY53" fmla="*/ 42862 h 459581"/>
              <a:gd name="connsiteX54" fmla="*/ 476250 w 2750344"/>
              <a:gd name="connsiteY54" fmla="*/ 33337 h 459581"/>
              <a:gd name="connsiteX55" fmla="*/ 509587 w 2750344"/>
              <a:gd name="connsiteY55" fmla="*/ 38100 h 459581"/>
              <a:gd name="connsiteX56" fmla="*/ 621506 w 2750344"/>
              <a:gd name="connsiteY56" fmla="*/ 59531 h 459581"/>
              <a:gd name="connsiteX57" fmla="*/ 719137 w 2750344"/>
              <a:gd name="connsiteY57" fmla="*/ 71437 h 459581"/>
              <a:gd name="connsiteX58" fmla="*/ 845344 w 2750344"/>
              <a:gd name="connsiteY58" fmla="*/ 90487 h 459581"/>
              <a:gd name="connsiteX59" fmla="*/ 985837 w 2750344"/>
              <a:gd name="connsiteY59" fmla="*/ 107156 h 459581"/>
              <a:gd name="connsiteX60" fmla="*/ 1123950 w 2750344"/>
              <a:gd name="connsiteY60" fmla="*/ 119062 h 459581"/>
              <a:gd name="connsiteX61" fmla="*/ 1269206 w 2750344"/>
              <a:gd name="connsiteY61" fmla="*/ 130968 h 459581"/>
              <a:gd name="connsiteX62" fmla="*/ 1407319 w 2750344"/>
              <a:gd name="connsiteY62" fmla="*/ 138112 h 459581"/>
              <a:gd name="connsiteX63" fmla="*/ 1635919 w 2750344"/>
              <a:gd name="connsiteY63" fmla="*/ 145256 h 459581"/>
              <a:gd name="connsiteX0" fmla="*/ 1635919 w 2750344"/>
              <a:gd name="connsiteY0" fmla="*/ 145256 h 459581"/>
              <a:gd name="connsiteX1" fmla="*/ 1671637 w 2750344"/>
              <a:gd name="connsiteY1" fmla="*/ 145256 h 459581"/>
              <a:gd name="connsiteX2" fmla="*/ 1774031 w 2750344"/>
              <a:gd name="connsiteY2" fmla="*/ 147637 h 459581"/>
              <a:gd name="connsiteX3" fmla="*/ 2052637 w 2750344"/>
              <a:gd name="connsiteY3" fmla="*/ 147637 h 459581"/>
              <a:gd name="connsiteX4" fmla="*/ 2371725 w 2750344"/>
              <a:gd name="connsiteY4" fmla="*/ 147637 h 459581"/>
              <a:gd name="connsiteX5" fmla="*/ 2459831 w 2750344"/>
              <a:gd name="connsiteY5" fmla="*/ 142875 h 459581"/>
              <a:gd name="connsiteX6" fmla="*/ 2509837 w 2750344"/>
              <a:gd name="connsiteY6" fmla="*/ 135731 h 459581"/>
              <a:gd name="connsiteX7" fmla="*/ 2552700 w 2750344"/>
              <a:gd name="connsiteY7" fmla="*/ 123825 h 459581"/>
              <a:gd name="connsiteX8" fmla="*/ 2597944 w 2750344"/>
              <a:gd name="connsiteY8" fmla="*/ 97631 h 459581"/>
              <a:gd name="connsiteX9" fmla="*/ 2662237 w 2750344"/>
              <a:gd name="connsiteY9" fmla="*/ 47625 h 459581"/>
              <a:gd name="connsiteX10" fmla="*/ 2695575 w 2750344"/>
              <a:gd name="connsiteY10" fmla="*/ 16668 h 459581"/>
              <a:gd name="connsiteX11" fmla="*/ 2714625 w 2750344"/>
              <a:gd name="connsiteY11" fmla="*/ 4762 h 459581"/>
              <a:gd name="connsiteX12" fmla="*/ 2731294 w 2750344"/>
              <a:gd name="connsiteY12" fmla="*/ 0 h 459581"/>
              <a:gd name="connsiteX13" fmla="*/ 2743200 w 2750344"/>
              <a:gd name="connsiteY13" fmla="*/ 4762 h 459581"/>
              <a:gd name="connsiteX14" fmla="*/ 2750344 w 2750344"/>
              <a:gd name="connsiteY14" fmla="*/ 16668 h 459581"/>
              <a:gd name="connsiteX15" fmla="*/ 2750344 w 2750344"/>
              <a:gd name="connsiteY15" fmla="*/ 30956 h 459581"/>
              <a:gd name="connsiteX16" fmla="*/ 2743200 w 2750344"/>
              <a:gd name="connsiteY16" fmla="*/ 64293 h 459581"/>
              <a:gd name="connsiteX17" fmla="*/ 2705100 w 2750344"/>
              <a:gd name="connsiteY17" fmla="*/ 161925 h 459581"/>
              <a:gd name="connsiteX18" fmla="*/ 2647950 w 2750344"/>
              <a:gd name="connsiteY18" fmla="*/ 295275 h 459581"/>
              <a:gd name="connsiteX19" fmla="*/ 2597944 w 2750344"/>
              <a:gd name="connsiteY19" fmla="*/ 390525 h 459581"/>
              <a:gd name="connsiteX20" fmla="*/ 2566987 w 2750344"/>
              <a:gd name="connsiteY20" fmla="*/ 428625 h 459581"/>
              <a:gd name="connsiteX21" fmla="*/ 2540794 w 2750344"/>
              <a:gd name="connsiteY21" fmla="*/ 447675 h 459581"/>
              <a:gd name="connsiteX22" fmla="*/ 2524125 w 2750344"/>
              <a:gd name="connsiteY22" fmla="*/ 454818 h 459581"/>
              <a:gd name="connsiteX23" fmla="*/ 2509837 w 2750344"/>
              <a:gd name="connsiteY23" fmla="*/ 459581 h 459581"/>
              <a:gd name="connsiteX24" fmla="*/ 2500312 w 2750344"/>
              <a:gd name="connsiteY24" fmla="*/ 459581 h 459581"/>
              <a:gd name="connsiteX25" fmla="*/ 2478881 w 2750344"/>
              <a:gd name="connsiteY25" fmla="*/ 452437 h 459581"/>
              <a:gd name="connsiteX26" fmla="*/ 2409825 w 2750344"/>
              <a:gd name="connsiteY26" fmla="*/ 428625 h 459581"/>
              <a:gd name="connsiteX27" fmla="*/ 2347912 w 2750344"/>
              <a:gd name="connsiteY27" fmla="*/ 411956 h 459581"/>
              <a:gd name="connsiteX28" fmla="*/ 2286000 w 2750344"/>
              <a:gd name="connsiteY28" fmla="*/ 397668 h 459581"/>
              <a:gd name="connsiteX29" fmla="*/ 2212181 w 2750344"/>
              <a:gd name="connsiteY29" fmla="*/ 392906 h 459581"/>
              <a:gd name="connsiteX30" fmla="*/ 2147887 w 2750344"/>
              <a:gd name="connsiteY30" fmla="*/ 395287 h 459581"/>
              <a:gd name="connsiteX31" fmla="*/ 2119312 w 2750344"/>
              <a:gd name="connsiteY31" fmla="*/ 397668 h 459581"/>
              <a:gd name="connsiteX32" fmla="*/ 2028825 w 2750344"/>
              <a:gd name="connsiteY32" fmla="*/ 392906 h 459581"/>
              <a:gd name="connsiteX33" fmla="*/ 1940719 w 2750344"/>
              <a:gd name="connsiteY33" fmla="*/ 371475 h 459581"/>
              <a:gd name="connsiteX34" fmla="*/ 1835944 w 2750344"/>
              <a:gd name="connsiteY34" fmla="*/ 359568 h 459581"/>
              <a:gd name="connsiteX35" fmla="*/ 1602581 w 2750344"/>
              <a:gd name="connsiteY35" fmla="*/ 345281 h 459581"/>
              <a:gd name="connsiteX36" fmla="*/ 1490662 w 2750344"/>
              <a:gd name="connsiteY36" fmla="*/ 335756 h 459581"/>
              <a:gd name="connsiteX37" fmla="*/ 1328737 w 2750344"/>
              <a:gd name="connsiteY37" fmla="*/ 330993 h 459581"/>
              <a:gd name="connsiteX38" fmla="*/ 1073944 w 2750344"/>
              <a:gd name="connsiteY38" fmla="*/ 326231 h 459581"/>
              <a:gd name="connsiteX39" fmla="*/ 819150 w 2750344"/>
              <a:gd name="connsiteY39" fmla="*/ 326231 h 459581"/>
              <a:gd name="connsiteX40" fmla="*/ 509587 w 2750344"/>
              <a:gd name="connsiteY40" fmla="*/ 328612 h 459581"/>
              <a:gd name="connsiteX41" fmla="*/ 233362 w 2750344"/>
              <a:gd name="connsiteY41" fmla="*/ 328612 h 459581"/>
              <a:gd name="connsiteX42" fmla="*/ 142875 w 2750344"/>
              <a:gd name="connsiteY42" fmla="*/ 328612 h 459581"/>
              <a:gd name="connsiteX43" fmla="*/ 126206 w 2750344"/>
              <a:gd name="connsiteY43" fmla="*/ 326231 h 459581"/>
              <a:gd name="connsiteX44" fmla="*/ 83344 w 2750344"/>
              <a:gd name="connsiteY44" fmla="*/ 307181 h 459581"/>
              <a:gd name="connsiteX45" fmla="*/ 28575 w 2750344"/>
              <a:gd name="connsiteY45" fmla="*/ 278606 h 459581"/>
              <a:gd name="connsiteX46" fmla="*/ 7144 w 2750344"/>
              <a:gd name="connsiteY46" fmla="*/ 254793 h 459581"/>
              <a:gd name="connsiteX47" fmla="*/ 0 w 2750344"/>
              <a:gd name="connsiteY47" fmla="*/ 228600 h 459581"/>
              <a:gd name="connsiteX48" fmla="*/ 9525 w 2750344"/>
              <a:gd name="connsiteY48" fmla="*/ 204787 h 459581"/>
              <a:gd name="connsiteX49" fmla="*/ 35719 w 2750344"/>
              <a:gd name="connsiteY49" fmla="*/ 178593 h 459581"/>
              <a:gd name="connsiteX50" fmla="*/ 92869 w 2750344"/>
              <a:gd name="connsiteY50" fmla="*/ 140493 h 459581"/>
              <a:gd name="connsiteX51" fmla="*/ 145256 w 2750344"/>
              <a:gd name="connsiteY51" fmla="*/ 111918 h 459581"/>
              <a:gd name="connsiteX52" fmla="*/ 211931 w 2750344"/>
              <a:gd name="connsiteY52" fmla="*/ 83343 h 459581"/>
              <a:gd name="connsiteX53" fmla="*/ 302419 w 2750344"/>
              <a:gd name="connsiteY53" fmla="*/ 59531 h 459581"/>
              <a:gd name="connsiteX54" fmla="*/ 400050 w 2750344"/>
              <a:gd name="connsiteY54" fmla="*/ 42862 h 459581"/>
              <a:gd name="connsiteX55" fmla="*/ 476250 w 2750344"/>
              <a:gd name="connsiteY55" fmla="*/ 33337 h 459581"/>
              <a:gd name="connsiteX56" fmla="*/ 509587 w 2750344"/>
              <a:gd name="connsiteY56" fmla="*/ 38100 h 459581"/>
              <a:gd name="connsiteX57" fmla="*/ 621506 w 2750344"/>
              <a:gd name="connsiteY57" fmla="*/ 59531 h 459581"/>
              <a:gd name="connsiteX58" fmla="*/ 719137 w 2750344"/>
              <a:gd name="connsiteY58" fmla="*/ 71437 h 459581"/>
              <a:gd name="connsiteX59" fmla="*/ 845344 w 2750344"/>
              <a:gd name="connsiteY59" fmla="*/ 90487 h 459581"/>
              <a:gd name="connsiteX60" fmla="*/ 985837 w 2750344"/>
              <a:gd name="connsiteY60" fmla="*/ 107156 h 459581"/>
              <a:gd name="connsiteX61" fmla="*/ 1123950 w 2750344"/>
              <a:gd name="connsiteY61" fmla="*/ 119062 h 459581"/>
              <a:gd name="connsiteX62" fmla="*/ 1269206 w 2750344"/>
              <a:gd name="connsiteY62" fmla="*/ 130968 h 459581"/>
              <a:gd name="connsiteX63" fmla="*/ 1407319 w 2750344"/>
              <a:gd name="connsiteY63" fmla="*/ 138112 h 459581"/>
              <a:gd name="connsiteX64" fmla="*/ 1635919 w 2750344"/>
              <a:gd name="connsiteY64" fmla="*/ 145256 h 459581"/>
              <a:gd name="connsiteX0" fmla="*/ 1407319 w 2750344"/>
              <a:gd name="connsiteY0" fmla="*/ 138112 h 459581"/>
              <a:gd name="connsiteX1" fmla="*/ 1671637 w 2750344"/>
              <a:gd name="connsiteY1" fmla="*/ 145256 h 459581"/>
              <a:gd name="connsiteX2" fmla="*/ 1774031 w 2750344"/>
              <a:gd name="connsiteY2" fmla="*/ 147637 h 459581"/>
              <a:gd name="connsiteX3" fmla="*/ 2052637 w 2750344"/>
              <a:gd name="connsiteY3" fmla="*/ 147637 h 459581"/>
              <a:gd name="connsiteX4" fmla="*/ 2371725 w 2750344"/>
              <a:gd name="connsiteY4" fmla="*/ 147637 h 459581"/>
              <a:gd name="connsiteX5" fmla="*/ 2459831 w 2750344"/>
              <a:gd name="connsiteY5" fmla="*/ 142875 h 459581"/>
              <a:gd name="connsiteX6" fmla="*/ 2509837 w 2750344"/>
              <a:gd name="connsiteY6" fmla="*/ 135731 h 459581"/>
              <a:gd name="connsiteX7" fmla="*/ 2552700 w 2750344"/>
              <a:gd name="connsiteY7" fmla="*/ 123825 h 459581"/>
              <a:gd name="connsiteX8" fmla="*/ 2597944 w 2750344"/>
              <a:gd name="connsiteY8" fmla="*/ 97631 h 459581"/>
              <a:gd name="connsiteX9" fmla="*/ 2662237 w 2750344"/>
              <a:gd name="connsiteY9" fmla="*/ 47625 h 459581"/>
              <a:gd name="connsiteX10" fmla="*/ 2695575 w 2750344"/>
              <a:gd name="connsiteY10" fmla="*/ 16668 h 459581"/>
              <a:gd name="connsiteX11" fmla="*/ 2714625 w 2750344"/>
              <a:gd name="connsiteY11" fmla="*/ 4762 h 459581"/>
              <a:gd name="connsiteX12" fmla="*/ 2731294 w 2750344"/>
              <a:gd name="connsiteY12" fmla="*/ 0 h 459581"/>
              <a:gd name="connsiteX13" fmla="*/ 2743200 w 2750344"/>
              <a:gd name="connsiteY13" fmla="*/ 4762 h 459581"/>
              <a:gd name="connsiteX14" fmla="*/ 2750344 w 2750344"/>
              <a:gd name="connsiteY14" fmla="*/ 16668 h 459581"/>
              <a:gd name="connsiteX15" fmla="*/ 2750344 w 2750344"/>
              <a:gd name="connsiteY15" fmla="*/ 30956 h 459581"/>
              <a:gd name="connsiteX16" fmla="*/ 2743200 w 2750344"/>
              <a:gd name="connsiteY16" fmla="*/ 64293 h 459581"/>
              <a:gd name="connsiteX17" fmla="*/ 2705100 w 2750344"/>
              <a:gd name="connsiteY17" fmla="*/ 161925 h 459581"/>
              <a:gd name="connsiteX18" fmla="*/ 2647950 w 2750344"/>
              <a:gd name="connsiteY18" fmla="*/ 295275 h 459581"/>
              <a:gd name="connsiteX19" fmla="*/ 2597944 w 2750344"/>
              <a:gd name="connsiteY19" fmla="*/ 390525 h 459581"/>
              <a:gd name="connsiteX20" fmla="*/ 2566987 w 2750344"/>
              <a:gd name="connsiteY20" fmla="*/ 428625 h 459581"/>
              <a:gd name="connsiteX21" fmla="*/ 2540794 w 2750344"/>
              <a:gd name="connsiteY21" fmla="*/ 447675 h 459581"/>
              <a:gd name="connsiteX22" fmla="*/ 2524125 w 2750344"/>
              <a:gd name="connsiteY22" fmla="*/ 454818 h 459581"/>
              <a:gd name="connsiteX23" fmla="*/ 2509837 w 2750344"/>
              <a:gd name="connsiteY23" fmla="*/ 459581 h 459581"/>
              <a:gd name="connsiteX24" fmla="*/ 2500312 w 2750344"/>
              <a:gd name="connsiteY24" fmla="*/ 459581 h 459581"/>
              <a:gd name="connsiteX25" fmla="*/ 2478881 w 2750344"/>
              <a:gd name="connsiteY25" fmla="*/ 452437 h 459581"/>
              <a:gd name="connsiteX26" fmla="*/ 2409825 w 2750344"/>
              <a:gd name="connsiteY26" fmla="*/ 428625 h 459581"/>
              <a:gd name="connsiteX27" fmla="*/ 2347912 w 2750344"/>
              <a:gd name="connsiteY27" fmla="*/ 411956 h 459581"/>
              <a:gd name="connsiteX28" fmla="*/ 2286000 w 2750344"/>
              <a:gd name="connsiteY28" fmla="*/ 397668 h 459581"/>
              <a:gd name="connsiteX29" fmla="*/ 2212181 w 2750344"/>
              <a:gd name="connsiteY29" fmla="*/ 392906 h 459581"/>
              <a:gd name="connsiteX30" fmla="*/ 2147887 w 2750344"/>
              <a:gd name="connsiteY30" fmla="*/ 395287 h 459581"/>
              <a:gd name="connsiteX31" fmla="*/ 2119312 w 2750344"/>
              <a:gd name="connsiteY31" fmla="*/ 397668 h 459581"/>
              <a:gd name="connsiteX32" fmla="*/ 2028825 w 2750344"/>
              <a:gd name="connsiteY32" fmla="*/ 392906 h 459581"/>
              <a:gd name="connsiteX33" fmla="*/ 1940719 w 2750344"/>
              <a:gd name="connsiteY33" fmla="*/ 371475 h 459581"/>
              <a:gd name="connsiteX34" fmla="*/ 1835944 w 2750344"/>
              <a:gd name="connsiteY34" fmla="*/ 359568 h 459581"/>
              <a:gd name="connsiteX35" fmla="*/ 1602581 w 2750344"/>
              <a:gd name="connsiteY35" fmla="*/ 345281 h 459581"/>
              <a:gd name="connsiteX36" fmla="*/ 1490662 w 2750344"/>
              <a:gd name="connsiteY36" fmla="*/ 335756 h 459581"/>
              <a:gd name="connsiteX37" fmla="*/ 1328737 w 2750344"/>
              <a:gd name="connsiteY37" fmla="*/ 330993 h 459581"/>
              <a:gd name="connsiteX38" fmla="*/ 1073944 w 2750344"/>
              <a:gd name="connsiteY38" fmla="*/ 326231 h 459581"/>
              <a:gd name="connsiteX39" fmla="*/ 819150 w 2750344"/>
              <a:gd name="connsiteY39" fmla="*/ 326231 h 459581"/>
              <a:gd name="connsiteX40" fmla="*/ 509587 w 2750344"/>
              <a:gd name="connsiteY40" fmla="*/ 328612 h 459581"/>
              <a:gd name="connsiteX41" fmla="*/ 233362 w 2750344"/>
              <a:gd name="connsiteY41" fmla="*/ 328612 h 459581"/>
              <a:gd name="connsiteX42" fmla="*/ 142875 w 2750344"/>
              <a:gd name="connsiteY42" fmla="*/ 328612 h 459581"/>
              <a:gd name="connsiteX43" fmla="*/ 126206 w 2750344"/>
              <a:gd name="connsiteY43" fmla="*/ 326231 h 459581"/>
              <a:gd name="connsiteX44" fmla="*/ 83344 w 2750344"/>
              <a:gd name="connsiteY44" fmla="*/ 307181 h 459581"/>
              <a:gd name="connsiteX45" fmla="*/ 28575 w 2750344"/>
              <a:gd name="connsiteY45" fmla="*/ 278606 h 459581"/>
              <a:gd name="connsiteX46" fmla="*/ 7144 w 2750344"/>
              <a:gd name="connsiteY46" fmla="*/ 254793 h 459581"/>
              <a:gd name="connsiteX47" fmla="*/ 0 w 2750344"/>
              <a:gd name="connsiteY47" fmla="*/ 228600 h 459581"/>
              <a:gd name="connsiteX48" fmla="*/ 9525 w 2750344"/>
              <a:gd name="connsiteY48" fmla="*/ 204787 h 459581"/>
              <a:gd name="connsiteX49" fmla="*/ 35719 w 2750344"/>
              <a:gd name="connsiteY49" fmla="*/ 178593 h 459581"/>
              <a:gd name="connsiteX50" fmla="*/ 92869 w 2750344"/>
              <a:gd name="connsiteY50" fmla="*/ 140493 h 459581"/>
              <a:gd name="connsiteX51" fmla="*/ 145256 w 2750344"/>
              <a:gd name="connsiteY51" fmla="*/ 111918 h 459581"/>
              <a:gd name="connsiteX52" fmla="*/ 211931 w 2750344"/>
              <a:gd name="connsiteY52" fmla="*/ 83343 h 459581"/>
              <a:gd name="connsiteX53" fmla="*/ 302419 w 2750344"/>
              <a:gd name="connsiteY53" fmla="*/ 59531 h 459581"/>
              <a:gd name="connsiteX54" fmla="*/ 400050 w 2750344"/>
              <a:gd name="connsiteY54" fmla="*/ 42862 h 459581"/>
              <a:gd name="connsiteX55" fmla="*/ 476250 w 2750344"/>
              <a:gd name="connsiteY55" fmla="*/ 33337 h 459581"/>
              <a:gd name="connsiteX56" fmla="*/ 509587 w 2750344"/>
              <a:gd name="connsiteY56" fmla="*/ 38100 h 459581"/>
              <a:gd name="connsiteX57" fmla="*/ 621506 w 2750344"/>
              <a:gd name="connsiteY57" fmla="*/ 59531 h 459581"/>
              <a:gd name="connsiteX58" fmla="*/ 719137 w 2750344"/>
              <a:gd name="connsiteY58" fmla="*/ 71437 h 459581"/>
              <a:gd name="connsiteX59" fmla="*/ 845344 w 2750344"/>
              <a:gd name="connsiteY59" fmla="*/ 90487 h 459581"/>
              <a:gd name="connsiteX60" fmla="*/ 985837 w 2750344"/>
              <a:gd name="connsiteY60" fmla="*/ 107156 h 459581"/>
              <a:gd name="connsiteX61" fmla="*/ 1123950 w 2750344"/>
              <a:gd name="connsiteY61" fmla="*/ 119062 h 459581"/>
              <a:gd name="connsiteX62" fmla="*/ 1269206 w 2750344"/>
              <a:gd name="connsiteY62" fmla="*/ 130968 h 459581"/>
              <a:gd name="connsiteX63" fmla="*/ 1407319 w 2750344"/>
              <a:gd name="connsiteY63" fmla="*/ 138112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50344" h="459581">
                <a:moveTo>
                  <a:pt x="1407319" y="138112"/>
                </a:moveTo>
                <a:lnTo>
                  <a:pt x="1671637" y="145256"/>
                </a:lnTo>
                <a:lnTo>
                  <a:pt x="1774031" y="147637"/>
                </a:lnTo>
                <a:lnTo>
                  <a:pt x="2052637" y="147637"/>
                </a:lnTo>
                <a:lnTo>
                  <a:pt x="2371725" y="147637"/>
                </a:lnTo>
                <a:lnTo>
                  <a:pt x="2459831" y="142875"/>
                </a:lnTo>
                <a:lnTo>
                  <a:pt x="2509837" y="135731"/>
                </a:lnTo>
                <a:lnTo>
                  <a:pt x="2552700" y="123825"/>
                </a:lnTo>
                <a:lnTo>
                  <a:pt x="2597944" y="97631"/>
                </a:lnTo>
                <a:lnTo>
                  <a:pt x="2662237" y="47625"/>
                </a:lnTo>
                <a:lnTo>
                  <a:pt x="2695575" y="16668"/>
                </a:lnTo>
                <a:lnTo>
                  <a:pt x="2714625" y="4762"/>
                </a:lnTo>
                <a:lnTo>
                  <a:pt x="2731294" y="0"/>
                </a:lnTo>
                <a:lnTo>
                  <a:pt x="2743200" y="4762"/>
                </a:lnTo>
                <a:lnTo>
                  <a:pt x="2750344" y="16668"/>
                </a:lnTo>
                <a:lnTo>
                  <a:pt x="2750344" y="30956"/>
                </a:lnTo>
                <a:lnTo>
                  <a:pt x="2743200" y="64293"/>
                </a:lnTo>
                <a:lnTo>
                  <a:pt x="2705100" y="161925"/>
                </a:lnTo>
                <a:lnTo>
                  <a:pt x="2647950" y="295275"/>
                </a:lnTo>
                <a:lnTo>
                  <a:pt x="2597944" y="390525"/>
                </a:lnTo>
                <a:lnTo>
                  <a:pt x="2566987" y="428625"/>
                </a:lnTo>
                <a:lnTo>
                  <a:pt x="2540794" y="447675"/>
                </a:lnTo>
                <a:lnTo>
                  <a:pt x="2524125" y="454818"/>
                </a:lnTo>
                <a:lnTo>
                  <a:pt x="2509837" y="459581"/>
                </a:lnTo>
                <a:lnTo>
                  <a:pt x="2500312" y="459581"/>
                </a:lnTo>
                <a:lnTo>
                  <a:pt x="2478881" y="452437"/>
                </a:lnTo>
                <a:lnTo>
                  <a:pt x="2409825" y="428625"/>
                </a:lnTo>
                <a:lnTo>
                  <a:pt x="2347912" y="411956"/>
                </a:lnTo>
                <a:lnTo>
                  <a:pt x="2286000" y="397668"/>
                </a:lnTo>
                <a:lnTo>
                  <a:pt x="2212181" y="392906"/>
                </a:lnTo>
                <a:lnTo>
                  <a:pt x="2147887" y="395287"/>
                </a:lnTo>
                <a:lnTo>
                  <a:pt x="2119312" y="397668"/>
                </a:lnTo>
                <a:lnTo>
                  <a:pt x="2028825" y="392906"/>
                </a:lnTo>
                <a:lnTo>
                  <a:pt x="1940719" y="371475"/>
                </a:lnTo>
                <a:lnTo>
                  <a:pt x="1835944" y="359568"/>
                </a:lnTo>
                <a:lnTo>
                  <a:pt x="1602581" y="345281"/>
                </a:lnTo>
                <a:lnTo>
                  <a:pt x="1490662" y="335756"/>
                </a:lnTo>
                <a:lnTo>
                  <a:pt x="1328737" y="330993"/>
                </a:lnTo>
                <a:lnTo>
                  <a:pt x="1073944" y="326231"/>
                </a:lnTo>
                <a:lnTo>
                  <a:pt x="819150" y="326231"/>
                </a:lnTo>
                <a:lnTo>
                  <a:pt x="509587" y="328612"/>
                </a:lnTo>
                <a:lnTo>
                  <a:pt x="233362" y="328612"/>
                </a:lnTo>
                <a:lnTo>
                  <a:pt x="142875" y="328612"/>
                </a:lnTo>
                <a:lnTo>
                  <a:pt x="126206" y="326231"/>
                </a:lnTo>
                <a:lnTo>
                  <a:pt x="83344" y="307181"/>
                </a:lnTo>
                <a:lnTo>
                  <a:pt x="28575" y="278606"/>
                </a:lnTo>
                <a:lnTo>
                  <a:pt x="7144" y="254793"/>
                </a:lnTo>
                <a:lnTo>
                  <a:pt x="0" y="228600"/>
                </a:lnTo>
                <a:lnTo>
                  <a:pt x="9525" y="204787"/>
                </a:lnTo>
                <a:lnTo>
                  <a:pt x="35719" y="178593"/>
                </a:lnTo>
                <a:lnTo>
                  <a:pt x="92869" y="140493"/>
                </a:lnTo>
                <a:lnTo>
                  <a:pt x="145256" y="111918"/>
                </a:lnTo>
                <a:lnTo>
                  <a:pt x="211931" y="83343"/>
                </a:lnTo>
                <a:lnTo>
                  <a:pt x="302419" y="59531"/>
                </a:lnTo>
                <a:lnTo>
                  <a:pt x="400050" y="42862"/>
                </a:lnTo>
                <a:lnTo>
                  <a:pt x="476250" y="33337"/>
                </a:lnTo>
                <a:lnTo>
                  <a:pt x="509587" y="38100"/>
                </a:lnTo>
                <a:lnTo>
                  <a:pt x="621506" y="59531"/>
                </a:lnTo>
                <a:lnTo>
                  <a:pt x="719137" y="71437"/>
                </a:lnTo>
                <a:lnTo>
                  <a:pt x="845344" y="90487"/>
                </a:lnTo>
                <a:lnTo>
                  <a:pt x="985837" y="107156"/>
                </a:lnTo>
                <a:lnTo>
                  <a:pt x="1123950" y="119062"/>
                </a:lnTo>
                <a:lnTo>
                  <a:pt x="1269206" y="130968"/>
                </a:lnTo>
                <a:lnTo>
                  <a:pt x="1407319" y="1381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4B164D3-95E6-4E31-AB73-AD3335651BC5}"/>
              </a:ext>
            </a:extLst>
          </p:cNvPr>
          <p:cNvSpPr/>
          <p:nvPr/>
        </p:nvSpPr>
        <p:spPr>
          <a:xfrm rot="16200000">
            <a:off x="3732213" y="4210050"/>
            <a:ext cx="1403350" cy="1162050"/>
          </a:xfrm>
          <a:custGeom>
            <a:avLst/>
            <a:gdLst>
              <a:gd name="connsiteX0" fmla="*/ 326744 w 1450694"/>
              <a:gd name="connsiteY0" fmla="*/ 219075 h 1162050"/>
              <a:gd name="connsiteX1" fmla="*/ 414850 w 1450694"/>
              <a:gd name="connsiteY1" fmla="*/ 297656 h 1162050"/>
              <a:gd name="connsiteX2" fmla="*/ 526769 w 1450694"/>
              <a:gd name="connsiteY2" fmla="*/ 392906 h 1162050"/>
              <a:gd name="connsiteX3" fmla="*/ 652975 w 1450694"/>
              <a:gd name="connsiteY3" fmla="*/ 490538 h 1162050"/>
              <a:gd name="connsiteX4" fmla="*/ 798231 w 1450694"/>
              <a:gd name="connsiteY4" fmla="*/ 597694 h 1162050"/>
              <a:gd name="connsiteX5" fmla="*/ 924438 w 1450694"/>
              <a:gd name="connsiteY5" fmla="*/ 683419 h 1162050"/>
              <a:gd name="connsiteX6" fmla="*/ 1043500 w 1450694"/>
              <a:gd name="connsiteY6" fmla="*/ 754856 h 1162050"/>
              <a:gd name="connsiteX7" fmla="*/ 1162563 w 1450694"/>
              <a:gd name="connsiteY7" fmla="*/ 821531 h 1162050"/>
              <a:gd name="connsiteX8" fmla="*/ 1293531 w 1450694"/>
              <a:gd name="connsiteY8" fmla="*/ 883444 h 1162050"/>
              <a:gd name="connsiteX9" fmla="*/ 1360206 w 1450694"/>
              <a:gd name="connsiteY9" fmla="*/ 909638 h 1162050"/>
              <a:gd name="connsiteX10" fmla="*/ 1400688 w 1450694"/>
              <a:gd name="connsiteY10" fmla="*/ 926306 h 1162050"/>
              <a:gd name="connsiteX11" fmla="*/ 1414975 w 1450694"/>
              <a:gd name="connsiteY11" fmla="*/ 950119 h 1162050"/>
              <a:gd name="connsiteX12" fmla="*/ 1450694 w 1450694"/>
              <a:gd name="connsiteY12" fmla="*/ 1162050 h 1162050"/>
              <a:gd name="connsiteX13" fmla="*/ 1388781 w 1450694"/>
              <a:gd name="connsiteY13" fmla="*/ 1159669 h 1162050"/>
              <a:gd name="connsiteX14" fmla="*/ 1279244 w 1450694"/>
              <a:gd name="connsiteY14" fmla="*/ 1100138 h 1162050"/>
              <a:gd name="connsiteX15" fmla="*/ 1153038 w 1450694"/>
              <a:gd name="connsiteY15" fmla="*/ 1040606 h 1162050"/>
              <a:gd name="connsiteX16" fmla="*/ 995875 w 1450694"/>
              <a:gd name="connsiteY16" fmla="*/ 957263 h 1162050"/>
              <a:gd name="connsiteX17" fmla="*/ 855381 w 1450694"/>
              <a:gd name="connsiteY17" fmla="*/ 873919 h 1162050"/>
              <a:gd name="connsiteX18" fmla="*/ 710125 w 1450694"/>
              <a:gd name="connsiteY18" fmla="*/ 766763 h 1162050"/>
              <a:gd name="connsiteX19" fmla="*/ 605350 w 1450694"/>
              <a:gd name="connsiteY19" fmla="*/ 673894 h 1162050"/>
              <a:gd name="connsiteX20" fmla="*/ 474381 w 1450694"/>
              <a:gd name="connsiteY20" fmla="*/ 540544 h 1162050"/>
              <a:gd name="connsiteX21" fmla="*/ 326744 w 1450694"/>
              <a:gd name="connsiteY21" fmla="*/ 376238 h 1162050"/>
              <a:gd name="connsiteX22" fmla="*/ 193394 w 1450694"/>
              <a:gd name="connsiteY22" fmla="*/ 221456 h 1162050"/>
              <a:gd name="connsiteX23" fmla="*/ 67188 w 1450694"/>
              <a:gd name="connsiteY23" fmla="*/ 64294 h 1162050"/>
              <a:gd name="connsiteX24" fmla="*/ 179106 w 1450694"/>
              <a:gd name="connsiteY24" fmla="*/ 204788 h 1162050"/>
              <a:gd name="connsiteX25" fmla="*/ 57663 w 1450694"/>
              <a:gd name="connsiteY25" fmla="*/ 50006 h 1162050"/>
              <a:gd name="connsiteX26" fmla="*/ 48138 w 1450694"/>
              <a:gd name="connsiteY26" fmla="*/ 26194 h 1162050"/>
              <a:gd name="connsiteX27" fmla="*/ 52900 w 1450694"/>
              <a:gd name="connsiteY27" fmla="*/ 7144 h 1162050"/>
              <a:gd name="connsiteX28" fmla="*/ 64806 w 1450694"/>
              <a:gd name="connsiteY28" fmla="*/ 0 h 1162050"/>
              <a:gd name="connsiteX29" fmla="*/ 83856 w 1450694"/>
              <a:gd name="connsiteY29" fmla="*/ 0 h 1162050"/>
              <a:gd name="connsiteX30" fmla="*/ 105288 w 1450694"/>
              <a:gd name="connsiteY30" fmla="*/ 9525 h 1162050"/>
              <a:gd name="connsiteX31" fmla="*/ 131481 w 1450694"/>
              <a:gd name="connsiteY31" fmla="*/ 33338 h 1162050"/>
              <a:gd name="connsiteX32" fmla="*/ 200538 w 1450694"/>
              <a:gd name="connsiteY32" fmla="*/ 100013 h 1162050"/>
              <a:gd name="connsiteX33" fmla="*/ 326744 w 1450694"/>
              <a:gd name="connsiteY33" fmla="*/ 219075 h 1162050"/>
              <a:gd name="connsiteX0" fmla="*/ 278606 w 1402556"/>
              <a:gd name="connsiteY0" fmla="*/ 219075 h 1162050"/>
              <a:gd name="connsiteX1" fmla="*/ 366712 w 1402556"/>
              <a:gd name="connsiteY1" fmla="*/ 297656 h 1162050"/>
              <a:gd name="connsiteX2" fmla="*/ 478631 w 1402556"/>
              <a:gd name="connsiteY2" fmla="*/ 392906 h 1162050"/>
              <a:gd name="connsiteX3" fmla="*/ 604837 w 1402556"/>
              <a:gd name="connsiteY3" fmla="*/ 490538 h 1162050"/>
              <a:gd name="connsiteX4" fmla="*/ 750093 w 1402556"/>
              <a:gd name="connsiteY4" fmla="*/ 597694 h 1162050"/>
              <a:gd name="connsiteX5" fmla="*/ 876300 w 1402556"/>
              <a:gd name="connsiteY5" fmla="*/ 683419 h 1162050"/>
              <a:gd name="connsiteX6" fmla="*/ 995362 w 1402556"/>
              <a:gd name="connsiteY6" fmla="*/ 754856 h 1162050"/>
              <a:gd name="connsiteX7" fmla="*/ 1114425 w 1402556"/>
              <a:gd name="connsiteY7" fmla="*/ 821531 h 1162050"/>
              <a:gd name="connsiteX8" fmla="*/ 1245393 w 1402556"/>
              <a:gd name="connsiteY8" fmla="*/ 883444 h 1162050"/>
              <a:gd name="connsiteX9" fmla="*/ 1312068 w 1402556"/>
              <a:gd name="connsiteY9" fmla="*/ 909638 h 1162050"/>
              <a:gd name="connsiteX10" fmla="*/ 1352550 w 1402556"/>
              <a:gd name="connsiteY10" fmla="*/ 926306 h 1162050"/>
              <a:gd name="connsiteX11" fmla="*/ 1366837 w 1402556"/>
              <a:gd name="connsiteY11" fmla="*/ 950119 h 1162050"/>
              <a:gd name="connsiteX12" fmla="*/ 1402556 w 1402556"/>
              <a:gd name="connsiteY12" fmla="*/ 1162050 h 1162050"/>
              <a:gd name="connsiteX13" fmla="*/ 1340643 w 1402556"/>
              <a:gd name="connsiteY13" fmla="*/ 1159669 h 1162050"/>
              <a:gd name="connsiteX14" fmla="*/ 1231106 w 1402556"/>
              <a:gd name="connsiteY14" fmla="*/ 1100138 h 1162050"/>
              <a:gd name="connsiteX15" fmla="*/ 1104900 w 1402556"/>
              <a:gd name="connsiteY15" fmla="*/ 1040606 h 1162050"/>
              <a:gd name="connsiteX16" fmla="*/ 947737 w 1402556"/>
              <a:gd name="connsiteY16" fmla="*/ 957263 h 1162050"/>
              <a:gd name="connsiteX17" fmla="*/ 807243 w 1402556"/>
              <a:gd name="connsiteY17" fmla="*/ 873919 h 1162050"/>
              <a:gd name="connsiteX18" fmla="*/ 661987 w 1402556"/>
              <a:gd name="connsiteY18" fmla="*/ 766763 h 1162050"/>
              <a:gd name="connsiteX19" fmla="*/ 557212 w 1402556"/>
              <a:gd name="connsiteY19" fmla="*/ 673894 h 1162050"/>
              <a:gd name="connsiteX20" fmla="*/ 426243 w 1402556"/>
              <a:gd name="connsiteY20" fmla="*/ 540544 h 1162050"/>
              <a:gd name="connsiteX21" fmla="*/ 278606 w 1402556"/>
              <a:gd name="connsiteY21" fmla="*/ 376238 h 1162050"/>
              <a:gd name="connsiteX22" fmla="*/ 145256 w 1402556"/>
              <a:gd name="connsiteY22" fmla="*/ 221456 h 1162050"/>
              <a:gd name="connsiteX23" fmla="*/ 130968 w 1402556"/>
              <a:gd name="connsiteY23" fmla="*/ 204788 h 1162050"/>
              <a:gd name="connsiteX24" fmla="*/ 9525 w 1402556"/>
              <a:gd name="connsiteY24" fmla="*/ 50006 h 1162050"/>
              <a:gd name="connsiteX25" fmla="*/ 0 w 1402556"/>
              <a:gd name="connsiteY25" fmla="*/ 26194 h 1162050"/>
              <a:gd name="connsiteX26" fmla="*/ 4762 w 1402556"/>
              <a:gd name="connsiteY26" fmla="*/ 7144 h 1162050"/>
              <a:gd name="connsiteX27" fmla="*/ 16668 w 1402556"/>
              <a:gd name="connsiteY27" fmla="*/ 0 h 1162050"/>
              <a:gd name="connsiteX28" fmla="*/ 35718 w 1402556"/>
              <a:gd name="connsiteY28" fmla="*/ 0 h 1162050"/>
              <a:gd name="connsiteX29" fmla="*/ 57150 w 1402556"/>
              <a:gd name="connsiteY29" fmla="*/ 9525 h 1162050"/>
              <a:gd name="connsiteX30" fmla="*/ 83343 w 1402556"/>
              <a:gd name="connsiteY30" fmla="*/ 33338 h 1162050"/>
              <a:gd name="connsiteX31" fmla="*/ 152400 w 1402556"/>
              <a:gd name="connsiteY31" fmla="*/ 100013 h 1162050"/>
              <a:gd name="connsiteX32" fmla="*/ 278606 w 1402556"/>
              <a:gd name="connsiteY32" fmla="*/ 219075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02556" h="1162050">
                <a:moveTo>
                  <a:pt x="278606" y="219075"/>
                </a:moveTo>
                <a:lnTo>
                  <a:pt x="366712" y="297656"/>
                </a:lnTo>
                <a:lnTo>
                  <a:pt x="478631" y="392906"/>
                </a:lnTo>
                <a:lnTo>
                  <a:pt x="604837" y="490538"/>
                </a:lnTo>
                <a:lnTo>
                  <a:pt x="750093" y="597694"/>
                </a:lnTo>
                <a:lnTo>
                  <a:pt x="876300" y="683419"/>
                </a:lnTo>
                <a:lnTo>
                  <a:pt x="995362" y="754856"/>
                </a:lnTo>
                <a:lnTo>
                  <a:pt x="1114425" y="821531"/>
                </a:lnTo>
                <a:lnTo>
                  <a:pt x="1245393" y="883444"/>
                </a:lnTo>
                <a:lnTo>
                  <a:pt x="1312068" y="909638"/>
                </a:lnTo>
                <a:lnTo>
                  <a:pt x="1352550" y="926306"/>
                </a:lnTo>
                <a:lnTo>
                  <a:pt x="1366837" y="950119"/>
                </a:lnTo>
                <a:lnTo>
                  <a:pt x="1402556" y="1162050"/>
                </a:lnTo>
                <a:cubicBezTo>
                  <a:pt x="1381920" y="1161225"/>
                  <a:pt x="1361296" y="1159669"/>
                  <a:pt x="1340643" y="1159669"/>
                </a:cubicBezTo>
                <a:lnTo>
                  <a:pt x="1231106" y="1100138"/>
                </a:lnTo>
                <a:lnTo>
                  <a:pt x="1104900" y="1040606"/>
                </a:lnTo>
                <a:lnTo>
                  <a:pt x="947737" y="957263"/>
                </a:lnTo>
                <a:lnTo>
                  <a:pt x="807243" y="873919"/>
                </a:lnTo>
                <a:lnTo>
                  <a:pt x="661987" y="766763"/>
                </a:lnTo>
                <a:lnTo>
                  <a:pt x="557212" y="673894"/>
                </a:lnTo>
                <a:lnTo>
                  <a:pt x="426243" y="540544"/>
                </a:lnTo>
                <a:lnTo>
                  <a:pt x="278606" y="376238"/>
                </a:lnTo>
                <a:lnTo>
                  <a:pt x="145256" y="221456"/>
                </a:lnTo>
                <a:cubicBezTo>
                  <a:pt x="120650" y="192881"/>
                  <a:pt x="153590" y="233363"/>
                  <a:pt x="130968" y="204788"/>
                </a:cubicBezTo>
                <a:lnTo>
                  <a:pt x="9525" y="50006"/>
                </a:lnTo>
                <a:lnTo>
                  <a:pt x="0" y="26194"/>
                </a:lnTo>
                <a:lnTo>
                  <a:pt x="4762" y="7144"/>
                </a:lnTo>
                <a:lnTo>
                  <a:pt x="16668" y="0"/>
                </a:lnTo>
                <a:lnTo>
                  <a:pt x="35718" y="0"/>
                </a:lnTo>
                <a:lnTo>
                  <a:pt x="57150" y="9525"/>
                </a:lnTo>
                <a:lnTo>
                  <a:pt x="83343" y="33338"/>
                </a:lnTo>
                <a:lnTo>
                  <a:pt x="152400" y="100013"/>
                </a:lnTo>
                <a:lnTo>
                  <a:pt x="278606" y="2190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AD828EF-3C19-4139-8B4B-6570F5E0E0CC}"/>
              </a:ext>
            </a:extLst>
          </p:cNvPr>
          <p:cNvSpPr/>
          <p:nvPr/>
        </p:nvSpPr>
        <p:spPr>
          <a:xfrm rot="16200000">
            <a:off x="5164932" y="4234657"/>
            <a:ext cx="595313" cy="628650"/>
          </a:xfrm>
          <a:custGeom>
            <a:avLst/>
            <a:gdLst>
              <a:gd name="connsiteX0" fmla="*/ 340519 w 595313"/>
              <a:gd name="connsiteY0" fmla="*/ 226219 h 628650"/>
              <a:gd name="connsiteX1" fmla="*/ 431007 w 595313"/>
              <a:gd name="connsiteY1" fmla="*/ 133350 h 628650"/>
              <a:gd name="connsiteX2" fmla="*/ 483394 w 595313"/>
              <a:gd name="connsiteY2" fmla="*/ 71438 h 628650"/>
              <a:gd name="connsiteX3" fmla="*/ 509588 w 595313"/>
              <a:gd name="connsiteY3" fmla="*/ 23813 h 628650"/>
              <a:gd name="connsiteX4" fmla="*/ 523875 w 595313"/>
              <a:gd name="connsiteY4" fmla="*/ 11906 h 628650"/>
              <a:gd name="connsiteX5" fmla="*/ 559594 w 595313"/>
              <a:gd name="connsiteY5" fmla="*/ 0 h 628650"/>
              <a:gd name="connsiteX6" fmla="*/ 576263 w 595313"/>
              <a:gd name="connsiteY6" fmla="*/ 2381 h 628650"/>
              <a:gd name="connsiteX7" fmla="*/ 595313 w 595313"/>
              <a:gd name="connsiteY7" fmla="*/ 23813 h 628650"/>
              <a:gd name="connsiteX8" fmla="*/ 595313 w 595313"/>
              <a:gd name="connsiteY8" fmla="*/ 35719 h 628650"/>
              <a:gd name="connsiteX9" fmla="*/ 578644 w 595313"/>
              <a:gd name="connsiteY9" fmla="*/ 92869 h 628650"/>
              <a:gd name="connsiteX10" fmla="*/ 540544 w 595313"/>
              <a:gd name="connsiteY10" fmla="*/ 216694 h 628650"/>
              <a:gd name="connsiteX11" fmla="*/ 495300 w 595313"/>
              <a:gd name="connsiteY11" fmla="*/ 347663 h 628650"/>
              <a:gd name="connsiteX12" fmla="*/ 461963 w 595313"/>
              <a:gd name="connsiteY12" fmla="*/ 438150 h 628650"/>
              <a:gd name="connsiteX13" fmla="*/ 447675 w 595313"/>
              <a:gd name="connsiteY13" fmla="*/ 457200 h 628650"/>
              <a:gd name="connsiteX14" fmla="*/ 397669 w 595313"/>
              <a:gd name="connsiteY14" fmla="*/ 500063 h 628650"/>
              <a:gd name="connsiteX15" fmla="*/ 316707 w 595313"/>
              <a:gd name="connsiteY15" fmla="*/ 554831 h 628650"/>
              <a:gd name="connsiteX16" fmla="*/ 245269 w 595313"/>
              <a:gd name="connsiteY16" fmla="*/ 592931 h 628650"/>
              <a:gd name="connsiteX17" fmla="*/ 185738 w 595313"/>
              <a:gd name="connsiteY17" fmla="*/ 616744 h 628650"/>
              <a:gd name="connsiteX18" fmla="*/ 126207 w 595313"/>
              <a:gd name="connsiteY18" fmla="*/ 628650 h 628650"/>
              <a:gd name="connsiteX19" fmla="*/ 97632 w 595313"/>
              <a:gd name="connsiteY19" fmla="*/ 628650 h 628650"/>
              <a:gd name="connsiteX20" fmla="*/ 64294 w 595313"/>
              <a:gd name="connsiteY20" fmla="*/ 619125 h 628650"/>
              <a:gd name="connsiteX21" fmla="*/ 14288 w 595313"/>
              <a:gd name="connsiteY21" fmla="*/ 592931 h 628650"/>
              <a:gd name="connsiteX22" fmla="*/ 2382 w 595313"/>
              <a:gd name="connsiteY22" fmla="*/ 578644 h 628650"/>
              <a:gd name="connsiteX23" fmla="*/ 0 w 595313"/>
              <a:gd name="connsiteY23" fmla="*/ 554831 h 628650"/>
              <a:gd name="connsiteX24" fmla="*/ 9525 w 595313"/>
              <a:gd name="connsiteY24" fmla="*/ 526256 h 628650"/>
              <a:gd name="connsiteX25" fmla="*/ 30957 w 595313"/>
              <a:gd name="connsiteY25" fmla="*/ 492919 h 628650"/>
              <a:gd name="connsiteX26" fmla="*/ 76200 w 595313"/>
              <a:gd name="connsiteY26" fmla="*/ 457200 h 628650"/>
              <a:gd name="connsiteX27" fmla="*/ 166688 w 595313"/>
              <a:gd name="connsiteY27" fmla="*/ 383381 h 628650"/>
              <a:gd name="connsiteX28" fmla="*/ 254794 w 595313"/>
              <a:gd name="connsiteY28" fmla="*/ 307181 h 628650"/>
              <a:gd name="connsiteX29" fmla="*/ 340519 w 595313"/>
              <a:gd name="connsiteY29" fmla="*/ 226219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5313" h="628650">
                <a:moveTo>
                  <a:pt x="340519" y="226219"/>
                </a:moveTo>
                <a:lnTo>
                  <a:pt x="431007" y="133350"/>
                </a:lnTo>
                <a:lnTo>
                  <a:pt x="483394" y="71438"/>
                </a:lnTo>
                <a:lnTo>
                  <a:pt x="509588" y="23813"/>
                </a:lnTo>
                <a:lnTo>
                  <a:pt x="523875" y="11906"/>
                </a:lnTo>
                <a:lnTo>
                  <a:pt x="559594" y="0"/>
                </a:lnTo>
                <a:lnTo>
                  <a:pt x="576263" y="2381"/>
                </a:lnTo>
                <a:lnTo>
                  <a:pt x="595313" y="23813"/>
                </a:lnTo>
                <a:lnTo>
                  <a:pt x="595313" y="35719"/>
                </a:lnTo>
                <a:lnTo>
                  <a:pt x="578644" y="92869"/>
                </a:lnTo>
                <a:lnTo>
                  <a:pt x="540544" y="216694"/>
                </a:lnTo>
                <a:lnTo>
                  <a:pt x="495300" y="347663"/>
                </a:lnTo>
                <a:lnTo>
                  <a:pt x="461963" y="438150"/>
                </a:lnTo>
                <a:lnTo>
                  <a:pt x="447675" y="457200"/>
                </a:lnTo>
                <a:lnTo>
                  <a:pt x="397669" y="500063"/>
                </a:lnTo>
                <a:lnTo>
                  <a:pt x="316707" y="554831"/>
                </a:lnTo>
                <a:lnTo>
                  <a:pt x="245269" y="592931"/>
                </a:lnTo>
                <a:lnTo>
                  <a:pt x="185738" y="616744"/>
                </a:lnTo>
                <a:lnTo>
                  <a:pt x="126207" y="628650"/>
                </a:lnTo>
                <a:lnTo>
                  <a:pt x="97632" y="628650"/>
                </a:lnTo>
                <a:lnTo>
                  <a:pt x="64294" y="619125"/>
                </a:lnTo>
                <a:lnTo>
                  <a:pt x="14288" y="592931"/>
                </a:lnTo>
                <a:lnTo>
                  <a:pt x="2382" y="578644"/>
                </a:lnTo>
                <a:lnTo>
                  <a:pt x="0" y="554831"/>
                </a:lnTo>
                <a:lnTo>
                  <a:pt x="9525" y="526256"/>
                </a:lnTo>
                <a:lnTo>
                  <a:pt x="30957" y="492919"/>
                </a:lnTo>
                <a:lnTo>
                  <a:pt x="76200" y="457200"/>
                </a:lnTo>
                <a:lnTo>
                  <a:pt x="166688" y="383381"/>
                </a:lnTo>
                <a:lnTo>
                  <a:pt x="254794" y="307181"/>
                </a:lnTo>
                <a:lnTo>
                  <a:pt x="340519" y="2262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601F577D-A211-48D9-BC3E-C113C109243F}"/>
              </a:ext>
            </a:extLst>
          </p:cNvPr>
          <p:cNvSpPr/>
          <p:nvPr/>
        </p:nvSpPr>
        <p:spPr>
          <a:xfrm rot="16200000">
            <a:off x="5456239" y="4281489"/>
            <a:ext cx="2828925" cy="473075"/>
          </a:xfrm>
          <a:custGeom>
            <a:avLst/>
            <a:gdLst>
              <a:gd name="connsiteX0" fmla="*/ 1338263 w 2828925"/>
              <a:gd name="connsiteY0" fmla="*/ 438150 h 473869"/>
              <a:gd name="connsiteX1" fmla="*/ 1666875 w 2828925"/>
              <a:gd name="connsiteY1" fmla="*/ 438150 h 473869"/>
              <a:gd name="connsiteX2" fmla="*/ 1919288 w 2828925"/>
              <a:gd name="connsiteY2" fmla="*/ 438150 h 473869"/>
              <a:gd name="connsiteX3" fmla="*/ 2238375 w 2828925"/>
              <a:gd name="connsiteY3" fmla="*/ 438150 h 473869"/>
              <a:gd name="connsiteX4" fmla="*/ 2493169 w 2828925"/>
              <a:gd name="connsiteY4" fmla="*/ 438150 h 473869"/>
              <a:gd name="connsiteX5" fmla="*/ 2514600 w 2828925"/>
              <a:gd name="connsiteY5" fmla="*/ 438150 h 473869"/>
              <a:gd name="connsiteX6" fmla="*/ 2526507 w 2828925"/>
              <a:gd name="connsiteY6" fmla="*/ 440531 h 473869"/>
              <a:gd name="connsiteX7" fmla="*/ 2540794 w 2828925"/>
              <a:gd name="connsiteY7" fmla="*/ 447675 h 473869"/>
              <a:gd name="connsiteX8" fmla="*/ 2559844 w 2828925"/>
              <a:gd name="connsiteY8" fmla="*/ 459581 h 473869"/>
              <a:gd name="connsiteX9" fmla="*/ 2586038 w 2828925"/>
              <a:gd name="connsiteY9" fmla="*/ 469106 h 473869"/>
              <a:gd name="connsiteX10" fmla="*/ 2612232 w 2828925"/>
              <a:gd name="connsiteY10" fmla="*/ 473869 h 473869"/>
              <a:gd name="connsiteX11" fmla="*/ 2636044 w 2828925"/>
              <a:gd name="connsiteY11" fmla="*/ 471488 h 473869"/>
              <a:gd name="connsiteX12" fmla="*/ 2659857 w 2828925"/>
              <a:gd name="connsiteY12" fmla="*/ 461963 h 473869"/>
              <a:gd name="connsiteX13" fmla="*/ 2686050 w 2828925"/>
              <a:gd name="connsiteY13" fmla="*/ 438150 h 473869"/>
              <a:gd name="connsiteX14" fmla="*/ 2712244 w 2828925"/>
              <a:gd name="connsiteY14" fmla="*/ 407194 h 473869"/>
              <a:gd name="connsiteX15" fmla="*/ 2733675 w 2828925"/>
              <a:gd name="connsiteY15" fmla="*/ 357188 h 473869"/>
              <a:gd name="connsiteX16" fmla="*/ 2743200 w 2828925"/>
              <a:gd name="connsiteY16" fmla="*/ 316706 h 473869"/>
              <a:gd name="connsiteX17" fmla="*/ 2757488 w 2828925"/>
              <a:gd name="connsiteY17" fmla="*/ 285750 h 473869"/>
              <a:gd name="connsiteX18" fmla="*/ 2776538 w 2828925"/>
              <a:gd name="connsiteY18" fmla="*/ 247650 h 473869"/>
              <a:gd name="connsiteX19" fmla="*/ 2793207 w 2828925"/>
              <a:gd name="connsiteY19" fmla="*/ 204788 h 473869"/>
              <a:gd name="connsiteX20" fmla="*/ 2805113 w 2828925"/>
              <a:gd name="connsiteY20" fmla="*/ 171450 h 473869"/>
              <a:gd name="connsiteX21" fmla="*/ 2809875 w 2828925"/>
              <a:gd name="connsiteY21" fmla="*/ 128588 h 473869"/>
              <a:gd name="connsiteX22" fmla="*/ 2812257 w 2828925"/>
              <a:gd name="connsiteY22" fmla="*/ 90488 h 473869"/>
              <a:gd name="connsiteX23" fmla="*/ 2812257 w 2828925"/>
              <a:gd name="connsiteY23" fmla="*/ 59531 h 473869"/>
              <a:gd name="connsiteX24" fmla="*/ 2817019 w 2828925"/>
              <a:gd name="connsiteY24" fmla="*/ 50006 h 473869"/>
              <a:gd name="connsiteX25" fmla="*/ 2826544 w 2828925"/>
              <a:gd name="connsiteY25" fmla="*/ 30956 h 473869"/>
              <a:gd name="connsiteX26" fmla="*/ 2828925 w 2828925"/>
              <a:gd name="connsiteY26" fmla="*/ 16669 h 473869"/>
              <a:gd name="connsiteX27" fmla="*/ 2817019 w 2828925"/>
              <a:gd name="connsiteY27" fmla="*/ 4763 h 473869"/>
              <a:gd name="connsiteX28" fmla="*/ 2797969 w 2828925"/>
              <a:gd name="connsiteY28" fmla="*/ 0 h 473869"/>
              <a:gd name="connsiteX29" fmla="*/ 2778919 w 2828925"/>
              <a:gd name="connsiteY29" fmla="*/ 7144 h 473869"/>
              <a:gd name="connsiteX30" fmla="*/ 2762250 w 2828925"/>
              <a:gd name="connsiteY30" fmla="*/ 28575 h 473869"/>
              <a:gd name="connsiteX31" fmla="*/ 2740819 w 2828925"/>
              <a:gd name="connsiteY31" fmla="*/ 66675 h 473869"/>
              <a:gd name="connsiteX32" fmla="*/ 2712244 w 2828925"/>
              <a:gd name="connsiteY32" fmla="*/ 107156 h 473869"/>
              <a:gd name="connsiteX33" fmla="*/ 2681288 w 2828925"/>
              <a:gd name="connsiteY33" fmla="*/ 140494 h 473869"/>
              <a:gd name="connsiteX34" fmla="*/ 2657475 w 2828925"/>
              <a:gd name="connsiteY34" fmla="*/ 157163 h 473869"/>
              <a:gd name="connsiteX35" fmla="*/ 2633663 w 2828925"/>
              <a:gd name="connsiteY35" fmla="*/ 171450 h 473869"/>
              <a:gd name="connsiteX36" fmla="*/ 2595563 w 2828925"/>
              <a:gd name="connsiteY36" fmla="*/ 178594 h 473869"/>
              <a:gd name="connsiteX37" fmla="*/ 2559844 w 2828925"/>
              <a:gd name="connsiteY37" fmla="*/ 185738 h 473869"/>
              <a:gd name="connsiteX38" fmla="*/ 2497932 w 2828925"/>
              <a:gd name="connsiteY38" fmla="*/ 188119 h 473869"/>
              <a:gd name="connsiteX39" fmla="*/ 2276475 w 2828925"/>
              <a:gd name="connsiteY39" fmla="*/ 192881 h 473869"/>
              <a:gd name="connsiteX40" fmla="*/ 2088357 w 2828925"/>
              <a:gd name="connsiteY40" fmla="*/ 190500 h 473869"/>
              <a:gd name="connsiteX41" fmla="*/ 1719263 w 2828925"/>
              <a:gd name="connsiteY41" fmla="*/ 209550 h 473869"/>
              <a:gd name="connsiteX42" fmla="*/ 1595438 w 2828925"/>
              <a:gd name="connsiteY42" fmla="*/ 209550 h 473869"/>
              <a:gd name="connsiteX43" fmla="*/ 1314450 w 2828925"/>
              <a:gd name="connsiteY43" fmla="*/ 200025 h 473869"/>
              <a:gd name="connsiteX44" fmla="*/ 1092994 w 2828925"/>
              <a:gd name="connsiteY44" fmla="*/ 188119 h 473869"/>
              <a:gd name="connsiteX45" fmla="*/ 802482 w 2828925"/>
              <a:gd name="connsiteY45" fmla="*/ 164306 h 473869"/>
              <a:gd name="connsiteX46" fmla="*/ 547688 w 2828925"/>
              <a:gd name="connsiteY46" fmla="*/ 135731 h 473869"/>
              <a:gd name="connsiteX47" fmla="*/ 457200 w 2828925"/>
              <a:gd name="connsiteY47" fmla="*/ 128588 h 473869"/>
              <a:gd name="connsiteX48" fmla="*/ 433388 w 2828925"/>
              <a:gd name="connsiteY48" fmla="*/ 128588 h 473869"/>
              <a:gd name="connsiteX49" fmla="*/ 352425 w 2828925"/>
              <a:gd name="connsiteY49" fmla="*/ 147638 h 473869"/>
              <a:gd name="connsiteX50" fmla="*/ 157163 w 2828925"/>
              <a:gd name="connsiteY50" fmla="*/ 204788 h 473869"/>
              <a:gd name="connsiteX51" fmla="*/ 90488 w 2828925"/>
              <a:gd name="connsiteY51" fmla="*/ 228600 h 473869"/>
              <a:gd name="connsiteX52" fmla="*/ 42863 w 2828925"/>
              <a:gd name="connsiteY52" fmla="*/ 250031 h 473869"/>
              <a:gd name="connsiteX53" fmla="*/ 26194 w 2828925"/>
              <a:gd name="connsiteY53" fmla="*/ 266700 h 473869"/>
              <a:gd name="connsiteX54" fmla="*/ 7144 w 2828925"/>
              <a:gd name="connsiteY54" fmla="*/ 285750 h 473869"/>
              <a:gd name="connsiteX55" fmla="*/ 0 w 2828925"/>
              <a:gd name="connsiteY55" fmla="*/ 314325 h 473869"/>
              <a:gd name="connsiteX56" fmla="*/ 0 w 2828925"/>
              <a:gd name="connsiteY56" fmla="*/ 333375 h 473869"/>
              <a:gd name="connsiteX57" fmla="*/ 2382 w 2828925"/>
              <a:gd name="connsiteY57" fmla="*/ 352425 h 473869"/>
              <a:gd name="connsiteX58" fmla="*/ 11907 w 2828925"/>
              <a:gd name="connsiteY58" fmla="*/ 373856 h 473869"/>
              <a:gd name="connsiteX59" fmla="*/ 30957 w 2828925"/>
              <a:gd name="connsiteY59" fmla="*/ 400050 h 473869"/>
              <a:gd name="connsiteX60" fmla="*/ 59532 w 2828925"/>
              <a:gd name="connsiteY60" fmla="*/ 419100 h 473869"/>
              <a:gd name="connsiteX61" fmla="*/ 88107 w 2828925"/>
              <a:gd name="connsiteY61" fmla="*/ 426244 h 473869"/>
              <a:gd name="connsiteX62" fmla="*/ 135732 w 2828925"/>
              <a:gd name="connsiteY62" fmla="*/ 435769 h 473869"/>
              <a:gd name="connsiteX63" fmla="*/ 197644 w 2828925"/>
              <a:gd name="connsiteY63" fmla="*/ 438150 h 473869"/>
              <a:gd name="connsiteX64" fmla="*/ 619125 w 2828925"/>
              <a:gd name="connsiteY64" fmla="*/ 438150 h 473869"/>
              <a:gd name="connsiteX65" fmla="*/ 1090613 w 2828925"/>
              <a:gd name="connsiteY65" fmla="*/ 438150 h 473869"/>
              <a:gd name="connsiteX66" fmla="*/ 1338263 w 2828925"/>
              <a:gd name="connsiteY66" fmla="*/ 438150 h 47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828925" h="473869">
                <a:moveTo>
                  <a:pt x="1338263" y="438150"/>
                </a:moveTo>
                <a:lnTo>
                  <a:pt x="1666875" y="438150"/>
                </a:lnTo>
                <a:lnTo>
                  <a:pt x="1919288" y="438150"/>
                </a:lnTo>
                <a:lnTo>
                  <a:pt x="2238375" y="438150"/>
                </a:lnTo>
                <a:lnTo>
                  <a:pt x="2493169" y="438150"/>
                </a:lnTo>
                <a:lnTo>
                  <a:pt x="2514600" y="438150"/>
                </a:lnTo>
                <a:lnTo>
                  <a:pt x="2526507" y="440531"/>
                </a:lnTo>
                <a:lnTo>
                  <a:pt x="2540794" y="447675"/>
                </a:lnTo>
                <a:lnTo>
                  <a:pt x="2559844" y="459581"/>
                </a:lnTo>
                <a:lnTo>
                  <a:pt x="2586038" y="469106"/>
                </a:lnTo>
                <a:lnTo>
                  <a:pt x="2612232" y="473869"/>
                </a:lnTo>
                <a:lnTo>
                  <a:pt x="2636044" y="471488"/>
                </a:lnTo>
                <a:lnTo>
                  <a:pt x="2659857" y="461963"/>
                </a:lnTo>
                <a:lnTo>
                  <a:pt x="2686050" y="438150"/>
                </a:lnTo>
                <a:lnTo>
                  <a:pt x="2712244" y="407194"/>
                </a:lnTo>
                <a:lnTo>
                  <a:pt x="2733675" y="357188"/>
                </a:lnTo>
                <a:lnTo>
                  <a:pt x="2743200" y="316706"/>
                </a:lnTo>
                <a:lnTo>
                  <a:pt x="2757488" y="285750"/>
                </a:lnTo>
                <a:lnTo>
                  <a:pt x="2776538" y="247650"/>
                </a:lnTo>
                <a:lnTo>
                  <a:pt x="2793207" y="204788"/>
                </a:lnTo>
                <a:lnTo>
                  <a:pt x="2805113" y="171450"/>
                </a:lnTo>
                <a:lnTo>
                  <a:pt x="2809875" y="128588"/>
                </a:lnTo>
                <a:lnTo>
                  <a:pt x="2812257" y="90488"/>
                </a:lnTo>
                <a:lnTo>
                  <a:pt x="2812257" y="59531"/>
                </a:lnTo>
                <a:lnTo>
                  <a:pt x="2817019" y="50006"/>
                </a:lnTo>
                <a:lnTo>
                  <a:pt x="2826544" y="30956"/>
                </a:lnTo>
                <a:lnTo>
                  <a:pt x="2828925" y="16669"/>
                </a:lnTo>
                <a:lnTo>
                  <a:pt x="2817019" y="4763"/>
                </a:lnTo>
                <a:lnTo>
                  <a:pt x="2797969" y="0"/>
                </a:lnTo>
                <a:lnTo>
                  <a:pt x="2778919" y="7144"/>
                </a:lnTo>
                <a:lnTo>
                  <a:pt x="2762250" y="28575"/>
                </a:lnTo>
                <a:lnTo>
                  <a:pt x="2740819" y="66675"/>
                </a:lnTo>
                <a:lnTo>
                  <a:pt x="2712244" y="107156"/>
                </a:lnTo>
                <a:lnTo>
                  <a:pt x="2681288" y="140494"/>
                </a:lnTo>
                <a:lnTo>
                  <a:pt x="2657475" y="157163"/>
                </a:lnTo>
                <a:lnTo>
                  <a:pt x="2633663" y="171450"/>
                </a:lnTo>
                <a:lnTo>
                  <a:pt x="2595563" y="178594"/>
                </a:lnTo>
                <a:lnTo>
                  <a:pt x="2559844" y="185738"/>
                </a:lnTo>
                <a:lnTo>
                  <a:pt x="2497932" y="188119"/>
                </a:lnTo>
                <a:lnTo>
                  <a:pt x="2276475" y="192881"/>
                </a:lnTo>
                <a:lnTo>
                  <a:pt x="2088357" y="190500"/>
                </a:lnTo>
                <a:lnTo>
                  <a:pt x="1719263" y="209550"/>
                </a:lnTo>
                <a:lnTo>
                  <a:pt x="1595438" y="209550"/>
                </a:lnTo>
                <a:lnTo>
                  <a:pt x="1314450" y="200025"/>
                </a:lnTo>
                <a:lnTo>
                  <a:pt x="1092994" y="188119"/>
                </a:lnTo>
                <a:lnTo>
                  <a:pt x="802482" y="164306"/>
                </a:lnTo>
                <a:lnTo>
                  <a:pt x="547688" y="135731"/>
                </a:lnTo>
                <a:lnTo>
                  <a:pt x="457200" y="128588"/>
                </a:lnTo>
                <a:lnTo>
                  <a:pt x="433388" y="128588"/>
                </a:lnTo>
                <a:lnTo>
                  <a:pt x="352425" y="147638"/>
                </a:lnTo>
                <a:lnTo>
                  <a:pt x="157163" y="204788"/>
                </a:lnTo>
                <a:lnTo>
                  <a:pt x="90488" y="228600"/>
                </a:lnTo>
                <a:lnTo>
                  <a:pt x="42863" y="250031"/>
                </a:lnTo>
                <a:lnTo>
                  <a:pt x="26194" y="266700"/>
                </a:lnTo>
                <a:lnTo>
                  <a:pt x="7144" y="285750"/>
                </a:lnTo>
                <a:lnTo>
                  <a:pt x="0" y="314325"/>
                </a:lnTo>
                <a:lnTo>
                  <a:pt x="0" y="333375"/>
                </a:lnTo>
                <a:lnTo>
                  <a:pt x="2382" y="352425"/>
                </a:lnTo>
                <a:lnTo>
                  <a:pt x="11907" y="373856"/>
                </a:lnTo>
                <a:lnTo>
                  <a:pt x="30957" y="400050"/>
                </a:lnTo>
                <a:lnTo>
                  <a:pt x="59532" y="419100"/>
                </a:lnTo>
                <a:lnTo>
                  <a:pt x="88107" y="426244"/>
                </a:lnTo>
                <a:lnTo>
                  <a:pt x="135732" y="435769"/>
                </a:lnTo>
                <a:lnTo>
                  <a:pt x="197644" y="438150"/>
                </a:lnTo>
                <a:lnTo>
                  <a:pt x="619125" y="438150"/>
                </a:lnTo>
                <a:lnTo>
                  <a:pt x="1090613" y="438150"/>
                </a:lnTo>
                <a:lnTo>
                  <a:pt x="1338263" y="438150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3E823932-13C2-49BE-A69A-FA7128EB748F}"/>
              </a:ext>
            </a:extLst>
          </p:cNvPr>
          <p:cNvSpPr/>
          <p:nvPr/>
        </p:nvSpPr>
        <p:spPr>
          <a:xfrm rot="16200000">
            <a:off x="5426076" y="4030664"/>
            <a:ext cx="1471613" cy="1404937"/>
          </a:xfrm>
          <a:custGeom>
            <a:avLst/>
            <a:gdLst>
              <a:gd name="connsiteX0" fmla="*/ 1026319 w 1471613"/>
              <a:gd name="connsiteY0" fmla="*/ 931069 h 1404937"/>
              <a:gd name="connsiteX1" fmla="*/ 1333500 w 1471613"/>
              <a:gd name="connsiteY1" fmla="*/ 1157287 h 1404937"/>
              <a:gd name="connsiteX2" fmla="*/ 1390650 w 1471613"/>
              <a:gd name="connsiteY2" fmla="*/ 1195387 h 1404937"/>
              <a:gd name="connsiteX3" fmla="*/ 1431131 w 1471613"/>
              <a:gd name="connsiteY3" fmla="*/ 1212056 h 1404937"/>
              <a:gd name="connsiteX4" fmla="*/ 1440656 w 1471613"/>
              <a:gd name="connsiteY4" fmla="*/ 1216819 h 1404937"/>
              <a:gd name="connsiteX5" fmla="*/ 1471613 w 1471613"/>
              <a:gd name="connsiteY5" fmla="*/ 1397794 h 1404937"/>
              <a:gd name="connsiteX6" fmla="*/ 1281113 w 1471613"/>
              <a:gd name="connsiteY6" fmla="*/ 1404937 h 1404937"/>
              <a:gd name="connsiteX7" fmla="*/ 1159669 w 1471613"/>
              <a:gd name="connsiteY7" fmla="*/ 1316831 h 1404937"/>
              <a:gd name="connsiteX8" fmla="*/ 954881 w 1471613"/>
              <a:gd name="connsiteY8" fmla="*/ 1157287 h 1404937"/>
              <a:gd name="connsiteX9" fmla="*/ 700088 w 1471613"/>
              <a:gd name="connsiteY9" fmla="*/ 926306 h 1404937"/>
              <a:gd name="connsiteX10" fmla="*/ 473869 w 1471613"/>
              <a:gd name="connsiteY10" fmla="*/ 695325 h 1404937"/>
              <a:gd name="connsiteX11" fmla="*/ 276225 w 1471613"/>
              <a:gd name="connsiteY11" fmla="*/ 450056 h 1404937"/>
              <a:gd name="connsiteX12" fmla="*/ 111919 w 1471613"/>
              <a:gd name="connsiteY12" fmla="*/ 216694 h 1404937"/>
              <a:gd name="connsiteX13" fmla="*/ 9525 w 1471613"/>
              <a:gd name="connsiteY13" fmla="*/ 57150 h 1404937"/>
              <a:gd name="connsiteX14" fmla="*/ 2381 w 1471613"/>
              <a:gd name="connsiteY14" fmla="*/ 38100 h 1404937"/>
              <a:gd name="connsiteX15" fmla="*/ 0 w 1471613"/>
              <a:gd name="connsiteY15" fmla="*/ 16669 h 1404937"/>
              <a:gd name="connsiteX16" fmla="*/ 9525 w 1471613"/>
              <a:gd name="connsiteY16" fmla="*/ 2381 h 1404937"/>
              <a:gd name="connsiteX17" fmla="*/ 21431 w 1471613"/>
              <a:gd name="connsiteY17" fmla="*/ 0 h 1404937"/>
              <a:gd name="connsiteX18" fmla="*/ 40481 w 1471613"/>
              <a:gd name="connsiteY18" fmla="*/ 0 h 1404937"/>
              <a:gd name="connsiteX19" fmla="*/ 52388 w 1471613"/>
              <a:gd name="connsiteY19" fmla="*/ 7144 h 1404937"/>
              <a:gd name="connsiteX20" fmla="*/ 69056 w 1471613"/>
              <a:gd name="connsiteY20" fmla="*/ 26194 h 1404937"/>
              <a:gd name="connsiteX21" fmla="*/ 123825 w 1471613"/>
              <a:gd name="connsiteY21" fmla="*/ 90487 h 1404937"/>
              <a:gd name="connsiteX22" fmla="*/ 381000 w 1471613"/>
              <a:gd name="connsiteY22" fmla="*/ 373856 h 1404937"/>
              <a:gd name="connsiteX23" fmla="*/ 542925 w 1471613"/>
              <a:gd name="connsiteY23" fmla="*/ 531019 h 1404937"/>
              <a:gd name="connsiteX24" fmla="*/ 728663 w 1471613"/>
              <a:gd name="connsiteY24" fmla="*/ 697706 h 1404937"/>
              <a:gd name="connsiteX25" fmla="*/ 897731 w 1471613"/>
              <a:gd name="connsiteY25" fmla="*/ 833437 h 1404937"/>
              <a:gd name="connsiteX26" fmla="*/ 1026319 w 1471613"/>
              <a:gd name="connsiteY26" fmla="*/ 931069 h 140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71613" h="1404937">
                <a:moveTo>
                  <a:pt x="1026319" y="931069"/>
                </a:moveTo>
                <a:lnTo>
                  <a:pt x="1333500" y="1157287"/>
                </a:lnTo>
                <a:lnTo>
                  <a:pt x="1390650" y="1195387"/>
                </a:lnTo>
                <a:lnTo>
                  <a:pt x="1431131" y="1212056"/>
                </a:lnTo>
                <a:lnTo>
                  <a:pt x="1440656" y="1216819"/>
                </a:lnTo>
                <a:lnTo>
                  <a:pt x="1471613" y="1397794"/>
                </a:lnTo>
                <a:lnTo>
                  <a:pt x="1281113" y="1404937"/>
                </a:lnTo>
                <a:lnTo>
                  <a:pt x="1159669" y="1316831"/>
                </a:lnTo>
                <a:lnTo>
                  <a:pt x="954881" y="1157287"/>
                </a:lnTo>
                <a:lnTo>
                  <a:pt x="700088" y="926306"/>
                </a:lnTo>
                <a:lnTo>
                  <a:pt x="473869" y="695325"/>
                </a:lnTo>
                <a:lnTo>
                  <a:pt x="276225" y="450056"/>
                </a:lnTo>
                <a:lnTo>
                  <a:pt x="111919" y="216694"/>
                </a:lnTo>
                <a:lnTo>
                  <a:pt x="9525" y="57150"/>
                </a:lnTo>
                <a:lnTo>
                  <a:pt x="2381" y="38100"/>
                </a:lnTo>
                <a:lnTo>
                  <a:pt x="0" y="16669"/>
                </a:lnTo>
                <a:lnTo>
                  <a:pt x="9525" y="2381"/>
                </a:lnTo>
                <a:lnTo>
                  <a:pt x="21431" y="0"/>
                </a:lnTo>
                <a:lnTo>
                  <a:pt x="40481" y="0"/>
                </a:lnTo>
                <a:lnTo>
                  <a:pt x="52388" y="7144"/>
                </a:lnTo>
                <a:lnTo>
                  <a:pt x="69056" y="26194"/>
                </a:lnTo>
                <a:lnTo>
                  <a:pt x="123825" y="90487"/>
                </a:lnTo>
                <a:lnTo>
                  <a:pt x="381000" y="373856"/>
                </a:lnTo>
                <a:lnTo>
                  <a:pt x="542925" y="531019"/>
                </a:lnTo>
                <a:lnTo>
                  <a:pt x="728663" y="697706"/>
                </a:lnTo>
                <a:lnTo>
                  <a:pt x="897731" y="833437"/>
                </a:lnTo>
                <a:lnTo>
                  <a:pt x="1026319" y="931069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D7E5306-914C-408A-87C1-46F5E8069915}"/>
              </a:ext>
            </a:extLst>
          </p:cNvPr>
          <p:cNvSpPr/>
          <p:nvPr/>
        </p:nvSpPr>
        <p:spPr>
          <a:xfrm>
            <a:off x="7043738" y="4030664"/>
            <a:ext cx="1517650" cy="1387475"/>
          </a:xfrm>
          <a:custGeom>
            <a:avLst/>
            <a:gdLst>
              <a:gd name="connsiteX0" fmla="*/ 431241 w 1517091"/>
              <a:gd name="connsiteY0" fmla="*/ 411957 h 1385888"/>
              <a:gd name="connsiteX1" fmla="*/ 947972 w 1517091"/>
              <a:gd name="connsiteY1" fmla="*/ 921544 h 1385888"/>
              <a:gd name="connsiteX2" fmla="*/ 1031316 w 1517091"/>
              <a:gd name="connsiteY2" fmla="*/ 997744 h 1385888"/>
              <a:gd name="connsiteX3" fmla="*/ 1171810 w 1517091"/>
              <a:gd name="connsiteY3" fmla="*/ 1114425 h 1385888"/>
              <a:gd name="connsiteX4" fmla="*/ 1228960 w 1517091"/>
              <a:gd name="connsiteY4" fmla="*/ 1159669 h 1385888"/>
              <a:gd name="connsiteX5" fmla="*/ 1333735 w 1517091"/>
              <a:gd name="connsiteY5" fmla="*/ 1221582 h 1385888"/>
              <a:gd name="connsiteX6" fmla="*/ 1455178 w 1517091"/>
              <a:gd name="connsiteY6" fmla="*/ 1293019 h 1385888"/>
              <a:gd name="connsiteX7" fmla="*/ 1493278 w 1517091"/>
              <a:gd name="connsiteY7" fmla="*/ 1314450 h 1385888"/>
              <a:gd name="connsiteX8" fmla="*/ 1507566 w 1517091"/>
              <a:gd name="connsiteY8" fmla="*/ 1323975 h 1385888"/>
              <a:gd name="connsiteX9" fmla="*/ 1514710 w 1517091"/>
              <a:gd name="connsiteY9" fmla="*/ 1335882 h 1385888"/>
              <a:gd name="connsiteX10" fmla="*/ 1517091 w 1517091"/>
              <a:gd name="connsiteY10" fmla="*/ 1352550 h 1385888"/>
              <a:gd name="connsiteX11" fmla="*/ 1507566 w 1517091"/>
              <a:gd name="connsiteY11" fmla="*/ 1373982 h 1385888"/>
              <a:gd name="connsiteX12" fmla="*/ 1483753 w 1517091"/>
              <a:gd name="connsiteY12" fmla="*/ 1381125 h 1385888"/>
              <a:gd name="connsiteX13" fmla="*/ 1455178 w 1517091"/>
              <a:gd name="connsiteY13" fmla="*/ 1385888 h 1385888"/>
              <a:gd name="connsiteX14" fmla="*/ 1376597 w 1517091"/>
              <a:gd name="connsiteY14" fmla="*/ 1378744 h 1385888"/>
              <a:gd name="connsiteX15" fmla="*/ 1200385 w 1517091"/>
              <a:gd name="connsiteY15" fmla="*/ 1362075 h 1385888"/>
              <a:gd name="connsiteX16" fmla="*/ 990835 w 1517091"/>
              <a:gd name="connsiteY16" fmla="*/ 1333500 h 1385888"/>
              <a:gd name="connsiteX17" fmla="*/ 852722 w 1517091"/>
              <a:gd name="connsiteY17" fmla="*/ 1302544 h 1385888"/>
              <a:gd name="connsiteX18" fmla="*/ 831291 w 1517091"/>
              <a:gd name="connsiteY18" fmla="*/ 1293019 h 1385888"/>
              <a:gd name="connsiteX19" fmla="*/ 797953 w 1517091"/>
              <a:gd name="connsiteY19" fmla="*/ 1254919 h 1385888"/>
              <a:gd name="connsiteX20" fmla="*/ 624122 w 1517091"/>
              <a:gd name="connsiteY20" fmla="*/ 1021557 h 1385888"/>
              <a:gd name="connsiteX21" fmla="*/ 438385 w 1517091"/>
              <a:gd name="connsiteY21" fmla="*/ 762000 h 1385888"/>
              <a:gd name="connsiteX22" fmla="*/ 262172 w 1517091"/>
              <a:gd name="connsiteY22" fmla="*/ 514350 h 1385888"/>
              <a:gd name="connsiteX23" fmla="*/ 64528 w 1517091"/>
              <a:gd name="connsiteY23" fmla="*/ 235744 h 1385888"/>
              <a:gd name="connsiteX24" fmla="*/ 7378 w 1517091"/>
              <a:gd name="connsiteY24" fmla="*/ 159544 h 1385888"/>
              <a:gd name="connsiteX25" fmla="*/ 235 w 1517091"/>
              <a:gd name="connsiteY25" fmla="*/ 107157 h 1385888"/>
              <a:gd name="connsiteX26" fmla="*/ 7378 w 1517091"/>
              <a:gd name="connsiteY26" fmla="*/ 0 h 1385888"/>
              <a:gd name="connsiteX27" fmla="*/ 74053 w 1517091"/>
              <a:gd name="connsiteY27" fmla="*/ 66675 h 1385888"/>
              <a:gd name="connsiteX28" fmla="*/ 250266 w 1517091"/>
              <a:gd name="connsiteY28" fmla="*/ 235744 h 1385888"/>
              <a:gd name="connsiteX29" fmla="*/ 431241 w 1517091"/>
              <a:gd name="connsiteY29" fmla="*/ 411957 h 1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17091" h="1385888">
                <a:moveTo>
                  <a:pt x="431241" y="411957"/>
                </a:moveTo>
                <a:lnTo>
                  <a:pt x="947972" y="921544"/>
                </a:lnTo>
                <a:lnTo>
                  <a:pt x="1031316" y="997744"/>
                </a:lnTo>
                <a:lnTo>
                  <a:pt x="1171810" y="1114425"/>
                </a:lnTo>
                <a:lnTo>
                  <a:pt x="1228960" y="1159669"/>
                </a:lnTo>
                <a:lnTo>
                  <a:pt x="1333735" y="1221582"/>
                </a:lnTo>
                <a:lnTo>
                  <a:pt x="1455178" y="1293019"/>
                </a:lnTo>
                <a:lnTo>
                  <a:pt x="1493278" y="1314450"/>
                </a:lnTo>
                <a:lnTo>
                  <a:pt x="1507566" y="1323975"/>
                </a:lnTo>
                <a:lnTo>
                  <a:pt x="1514710" y="1335882"/>
                </a:lnTo>
                <a:lnTo>
                  <a:pt x="1517091" y="1352550"/>
                </a:lnTo>
                <a:lnTo>
                  <a:pt x="1507566" y="1373982"/>
                </a:lnTo>
                <a:lnTo>
                  <a:pt x="1483753" y="1381125"/>
                </a:lnTo>
                <a:lnTo>
                  <a:pt x="1455178" y="1385888"/>
                </a:lnTo>
                <a:lnTo>
                  <a:pt x="1376597" y="1378744"/>
                </a:lnTo>
                <a:lnTo>
                  <a:pt x="1200385" y="1362075"/>
                </a:lnTo>
                <a:lnTo>
                  <a:pt x="990835" y="1333500"/>
                </a:lnTo>
                <a:lnTo>
                  <a:pt x="852722" y="1302544"/>
                </a:lnTo>
                <a:lnTo>
                  <a:pt x="831291" y="1293019"/>
                </a:lnTo>
                <a:lnTo>
                  <a:pt x="797953" y="1254919"/>
                </a:lnTo>
                <a:lnTo>
                  <a:pt x="624122" y="1021557"/>
                </a:lnTo>
                <a:lnTo>
                  <a:pt x="438385" y="762000"/>
                </a:lnTo>
                <a:lnTo>
                  <a:pt x="262172" y="514350"/>
                </a:lnTo>
                <a:lnTo>
                  <a:pt x="64528" y="235744"/>
                </a:lnTo>
                <a:lnTo>
                  <a:pt x="7378" y="159544"/>
                </a:lnTo>
                <a:cubicBezTo>
                  <a:pt x="0" y="110349"/>
                  <a:pt x="235" y="127972"/>
                  <a:pt x="235" y="107157"/>
                </a:cubicBezTo>
                <a:lnTo>
                  <a:pt x="7378" y="0"/>
                </a:lnTo>
                <a:lnTo>
                  <a:pt x="74053" y="66675"/>
                </a:lnTo>
                <a:lnTo>
                  <a:pt x="250266" y="235744"/>
                </a:lnTo>
                <a:lnTo>
                  <a:pt x="431241" y="411957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C5C03D2-0417-4982-A41A-5081CB0E3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1" y="1312864"/>
            <a:ext cx="478631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A813F73-1248-42D5-9E8B-805D8D3AC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6" y="1320800"/>
            <a:ext cx="4786313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E282AF59-ACA8-4FAD-88CF-18BCEE74EFDB}"/>
              </a:ext>
            </a:extLst>
          </p:cNvPr>
          <p:cNvSpPr/>
          <p:nvPr/>
        </p:nvSpPr>
        <p:spPr>
          <a:xfrm>
            <a:off x="4500563" y="1778001"/>
            <a:ext cx="2944812" cy="588963"/>
          </a:xfrm>
          <a:custGeom>
            <a:avLst/>
            <a:gdLst>
              <a:gd name="connsiteX0" fmla="*/ 1027135 w 2946122"/>
              <a:gd name="connsiteY0" fmla="*/ 293109 h 588723"/>
              <a:gd name="connsiteX1" fmla="*/ 1320244 w 2946122"/>
              <a:gd name="connsiteY1" fmla="*/ 258036 h 588723"/>
              <a:gd name="connsiteX2" fmla="*/ 1528176 w 2946122"/>
              <a:gd name="connsiteY2" fmla="*/ 220458 h 588723"/>
              <a:gd name="connsiteX3" fmla="*/ 1663457 w 2946122"/>
              <a:gd name="connsiteY3" fmla="*/ 197911 h 588723"/>
              <a:gd name="connsiteX4" fmla="*/ 1926503 w 2946122"/>
              <a:gd name="connsiteY4" fmla="*/ 167849 h 588723"/>
              <a:gd name="connsiteX5" fmla="*/ 2094352 w 2946122"/>
              <a:gd name="connsiteY5" fmla="*/ 142797 h 588723"/>
              <a:gd name="connsiteX6" fmla="*/ 2262201 w 2946122"/>
              <a:gd name="connsiteY6" fmla="*/ 110229 h 588723"/>
              <a:gd name="connsiteX7" fmla="*/ 2324831 w 2946122"/>
              <a:gd name="connsiteY7" fmla="*/ 97703 h 588723"/>
              <a:gd name="connsiteX8" fmla="*/ 2347378 w 2946122"/>
              <a:gd name="connsiteY8" fmla="*/ 87682 h 588723"/>
              <a:gd name="connsiteX9" fmla="*/ 2402492 w 2946122"/>
              <a:gd name="connsiteY9" fmla="*/ 57620 h 588723"/>
              <a:gd name="connsiteX10" fmla="*/ 2492680 w 2946122"/>
              <a:gd name="connsiteY10" fmla="*/ 17536 h 588723"/>
              <a:gd name="connsiteX11" fmla="*/ 2532763 w 2946122"/>
              <a:gd name="connsiteY11" fmla="*/ 5010 h 588723"/>
              <a:gd name="connsiteX12" fmla="*/ 2552805 w 2946122"/>
              <a:gd name="connsiteY12" fmla="*/ 0 h 588723"/>
              <a:gd name="connsiteX13" fmla="*/ 2580362 w 2946122"/>
              <a:gd name="connsiteY13" fmla="*/ 10021 h 588723"/>
              <a:gd name="connsiteX14" fmla="*/ 2678065 w 2946122"/>
              <a:gd name="connsiteY14" fmla="*/ 42588 h 588723"/>
              <a:gd name="connsiteX15" fmla="*/ 2770758 w 2946122"/>
              <a:gd name="connsiteY15" fmla="*/ 77661 h 588723"/>
              <a:gd name="connsiteX16" fmla="*/ 2860945 w 2946122"/>
              <a:gd name="connsiteY16" fmla="*/ 120250 h 588723"/>
              <a:gd name="connsiteX17" fmla="*/ 2891007 w 2946122"/>
              <a:gd name="connsiteY17" fmla="*/ 140291 h 588723"/>
              <a:gd name="connsiteX18" fmla="*/ 2916060 w 2946122"/>
              <a:gd name="connsiteY18" fmla="*/ 167849 h 588723"/>
              <a:gd name="connsiteX19" fmla="*/ 2936101 w 2946122"/>
              <a:gd name="connsiteY19" fmla="*/ 195406 h 588723"/>
              <a:gd name="connsiteX20" fmla="*/ 2946122 w 2946122"/>
              <a:gd name="connsiteY20" fmla="*/ 217953 h 588723"/>
              <a:gd name="connsiteX21" fmla="*/ 2946122 w 2946122"/>
              <a:gd name="connsiteY21" fmla="*/ 230479 h 588723"/>
              <a:gd name="connsiteX22" fmla="*/ 2941112 w 2946122"/>
              <a:gd name="connsiteY22" fmla="*/ 245510 h 588723"/>
              <a:gd name="connsiteX23" fmla="*/ 2928586 w 2946122"/>
              <a:gd name="connsiteY23" fmla="*/ 258036 h 588723"/>
              <a:gd name="connsiteX24" fmla="*/ 2901028 w 2946122"/>
              <a:gd name="connsiteY24" fmla="*/ 273067 h 588723"/>
              <a:gd name="connsiteX25" fmla="*/ 2860945 w 2946122"/>
              <a:gd name="connsiteY25" fmla="*/ 283088 h 588723"/>
              <a:gd name="connsiteX26" fmla="*/ 2813346 w 2946122"/>
              <a:gd name="connsiteY26" fmla="*/ 290604 h 588723"/>
              <a:gd name="connsiteX27" fmla="*/ 2738190 w 2946122"/>
              <a:gd name="connsiteY27" fmla="*/ 290604 h 588723"/>
              <a:gd name="connsiteX28" fmla="*/ 2407503 w 2946122"/>
              <a:gd name="connsiteY28" fmla="*/ 298119 h 588723"/>
              <a:gd name="connsiteX29" fmla="*/ 2227128 w 2946122"/>
              <a:gd name="connsiteY29" fmla="*/ 308140 h 588723"/>
              <a:gd name="connsiteX30" fmla="*/ 1818780 w 2946122"/>
              <a:gd name="connsiteY30" fmla="*/ 338203 h 588723"/>
              <a:gd name="connsiteX31" fmla="*/ 1653436 w 2946122"/>
              <a:gd name="connsiteY31" fmla="*/ 353234 h 588723"/>
              <a:gd name="connsiteX32" fmla="*/ 1385379 w 2946122"/>
              <a:gd name="connsiteY32" fmla="*/ 383296 h 588723"/>
              <a:gd name="connsiteX33" fmla="*/ 1142374 w 2946122"/>
              <a:gd name="connsiteY33" fmla="*/ 430895 h 588723"/>
              <a:gd name="connsiteX34" fmla="*/ 1064713 w 2946122"/>
              <a:gd name="connsiteY34" fmla="*/ 450937 h 588723"/>
              <a:gd name="connsiteX35" fmla="*/ 859286 w 2946122"/>
              <a:gd name="connsiteY35" fmla="*/ 480999 h 588723"/>
              <a:gd name="connsiteX36" fmla="*/ 698953 w 2946122"/>
              <a:gd name="connsiteY36" fmla="*/ 513567 h 588723"/>
              <a:gd name="connsiteX37" fmla="*/ 581208 w 2946122"/>
              <a:gd name="connsiteY37" fmla="*/ 543629 h 588723"/>
              <a:gd name="connsiteX38" fmla="*/ 465969 w 2946122"/>
              <a:gd name="connsiteY38" fmla="*/ 576197 h 588723"/>
              <a:gd name="connsiteX39" fmla="*/ 428390 w 2946122"/>
              <a:gd name="connsiteY39" fmla="*/ 586218 h 588723"/>
              <a:gd name="connsiteX40" fmla="*/ 400833 w 2946122"/>
              <a:gd name="connsiteY40" fmla="*/ 588723 h 588723"/>
              <a:gd name="connsiteX41" fmla="*/ 368266 w 2946122"/>
              <a:gd name="connsiteY41" fmla="*/ 583713 h 588723"/>
              <a:gd name="connsiteX42" fmla="*/ 315656 w 2946122"/>
              <a:gd name="connsiteY42" fmla="*/ 566176 h 588723"/>
              <a:gd name="connsiteX43" fmla="*/ 258037 w 2946122"/>
              <a:gd name="connsiteY43" fmla="*/ 528598 h 588723"/>
              <a:gd name="connsiteX44" fmla="*/ 217953 w 2946122"/>
              <a:gd name="connsiteY44" fmla="*/ 501041 h 588723"/>
              <a:gd name="connsiteX45" fmla="*/ 125261 w 2946122"/>
              <a:gd name="connsiteY45" fmla="*/ 405843 h 588723"/>
              <a:gd name="connsiteX46" fmla="*/ 52610 w 2946122"/>
              <a:gd name="connsiteY46" fmla="*/ 318161 h 588723"/>
              <a:gd name="connsiteX47" fmla="*/ 15032 w 2946122"/>
              <a:gd name="connsiteY47" fmla="*/ 268057 h 588723"/>
              <a:gd name="connsiteX48" fmla="*/ 0 w 2946122"/>
              <a:gd name="connsiteY48" fmla="*/ 243005 h 588723"/>
              <a:gd name="connsiteX49" fmla="*/ 0 w 2946122"/>
              <a:gd name="connsiteY49" fmla="*/ 232984 h 588723"/>
              <a:gd name="connsiteX50" fmla="*/ 0 w 2946122"/>
              <a:gd name="connsiteY50" fmla="*/ 212942 h 588723"/>
              <a:gd name="connsiteX51" fmla="*/ 5011 w 2946122"/>
              <a:gd name="connsiteY51" fmla="*/ 205427 h 588723"/>
              <a:gd name="connsiteX52" fmla="*/ 20042 w 2946122"/>
              <a:gd name="connsiteY52" fmla="*/ 200416 h 588723"/>
              <a:gd name="connsiteX53" fmla="*/ 32568 w 2946122"/>
              <a:gd name="connsiteY53" fmla="*/ 200416 h 588723"/>
              <a:gd name="connsiteX54" fmla="*/ 55115 w 2946122"/>
              <a:gd name="connsiteY54" fmla="*/ 207932 h 588723"/>
              <a:gd name="connsiteX55" fmla="*/ 67641 w 2946122"/>
              <a:gd name="connsiteY55" fmla="*/ 222963 h 588723"/>
              <a:gd name="connsiteX56" fmla="*/ 102714 w 2946122"/>
              <a:gd name="connsiteY56" fmla="*/ 253026 h 588723"/>
              <a:gd name="connsiteX57" fmla="*/ 150313 w 2946122"/>
              <a:gd name="connsiteY57" fmla="*/ 290604 h 588723"/>
              <a:gd name="connsiteX58" fmla="*/ 177870 w 2946122"/>
              <a:gd name="connsiteY58" fmla="*/ 303130 h 588723"/>
              <a:gd name="connsiteX59" fmla="*/ 273068 w 2946122"/>
              <a:gd name="connsiteY59" fmla="*/ 333192 h 588723"/>
              <a:gd name="connsiteX60" fmla="*/ 333193 w 2946122"/>
              <a:gd name="connsiteY60" fmla="*/ 345718 h 588723"/>
              <a:gd name="connsiteX61" fmla="*/ 395823 w 2946122"/>
              <a:gd name="connsiteY61" fmla="*/ 353234 h 588723"/>
              <a:gd name="connsiteX62" fmla="*/ 470979 w 2946122"/>
              <a:gd name="connsiteY62" fmla="*/ 353234 h 588723"/>
              <a:gd name="connsiteX63" fmla="*/ 593734 w 2946122"/>
              <a:gd name="connsiteY63" fmla="*/ 340708 h 588723"/>
              <a:gd name="connsiteX64" fmla="*/ 749057 w 2946122"/>
              <a:gd name="connsiteY64" fmla="*/ 323171 h 588723"/>
              <a:gd name="connsiteX65" fmla="*/ 946968 w 2946122"/>
              <a:gd name="connsiteY65" fmla="*/ 300625 h 588723"/>
              <a:gd name="connsiteX66" fmla="*/ 1027135 w 2946122"/>
              <a:gd name="connsiteY66" fmla="*/ 293109 h 588723"/>
              <a:gd name="connsiteX0" fmla="*/ 1027135 w 2946122"/>
              <a:gd name="connsiteY0" fmla="*/ 293109 h 588723"/>
              <a:gd name="connsiteX1" fmla="*/ 1320244 w 2946122"/>
              <a:gd name="connsiteY1" fmla="*/ 258036 h 588723"/>
              <a:gd name="connsiteX2" fmla="*/ 1528176 w 2946122"/>
              <a:gd name="connsiteY2" fmla="*/ 220458 h 588723"/>
              <a:gd name="connsiteX3" fmla="*/ 1663457 w 2946122"/>
              <a:gd name="connsiteY3" fmla="*/ 197911 h 588723"/>
              <a:gd name="connsiteX4" fmla="*/ 1926503 w 2946122"/>
              <a:gd name="connsiteY4" fmla="*/ 167849 h 588723"/>
              <a:gd name="connsiteX5" fmla="*/ 2094352 w 2946122"/>
              <a:gd name="connsiteY5" fmla="*/ 142797 h 588723"/>
              <a:gd name="connsiteX6" fmla="*/ 2262201 w 2946122"/>
              <a:gd name="connsiteY6" fmla="*/ 110229 h 588723"/>
              <a:gd name="connsiteX7" fmla="*/ 2324831 w 2946122"/>
              <a:gd name="connsiteY7" fmla="*/ 97703 h 588723"/>
              <a:gd name="connsiteX8" fmla="*/ 2347378 w 2946122"/>
              <a:gd name="connsiteY8" fmla="*/ 87682 h 588723"/>
              <a:gd name="connsiteX9" fmla="*/ 2402492 w 2946122"/>
              <a:gd name="connsiteY9" fmla="*/ 57620 h 588723"/>
              <a:gd name="connsiteX10" fmla="*/ 2492680 w 2946122"/>
              <a:gd name="connsiteY10" fmla="*/ 17536 h 588723"/>
              <a:gd name="connsiteX11" fmla="*/ 2532763 w 2946122"/>
              <a:gd name="connsiteY11" fmla="*/ 5010 h 588723"/>
              <a:gd name="connsiteX12" fmla="*/ 2552805 w 2946122"/>
              <a:gd name="connsiteY12" fmla="*/ 0 h 588723"/>
              <a:gd name="connsiteX13" fmla="*/ 2580362 w 2946122"/>
              <a:gd name="connsiteY13" fmla="*/ 10021 h 588723"/>
              <a:gd name="connsiteX14" fmla="*/ 2678065 w 2946122"/>
              <a:gd name="connsiteY14" fmla="*/ 42588 h 588723"/>
              <a:gd name="connsiteX15" fmla="*/ 2770758 w 2946122"/>
              <a:gd name="connsiteY15" fmla="*/ 77661 h 588723"/>
              <a:gd name="connsiteX16" fmla="*/ 2860945 w 2946122"/>
              <a:gd name="connsiteY16" fmla="*/ 120250 h 588723"/>
              <a:gd name="connsiteX17" fmla="*/ 2891007 w 2946122"/>
              <a:gd name="connsiteY17" fmla="*/ 140291 h 588723"/>
              <a:gd name="connsiteX18" fmla="*/ 2916060 w 2946122"/>
              <a:gd name="connsiteY18" fmla="*/ 167849 h 588723"/>
              <a:gd name="connsiteX19" fmla="*/ 2936101 w 2946122"/>
              <a:gd name="connsiteY19" fmla="*/ 195406 h 588723"/>
              <a:gd name="connsiteX20" fmla="*/ 2946122 w 2946122"/>
              <a:gd name="connsiteY20" fmla="*/ 217953 h 588723"/>
              <a:gd name="connsiteX21" fmla="*/ 2946122 w 2946122"/>
              <a:gd name="connsiteY21" fmla="*/ 230479 h 588723"/>
              <a:gd name="connsiteX22" fmla="*/ 2941112 w 2946122"/>
              <a:gd name="connsiteY22" fmla="*/ 245510 h 588723"/>
              <a:gd name="connsiteX23" fmla="*/ 2928586 w 2946122"/>
              <a:gd name="connsiteY23" fmla="*/ 258036 h 588723"/>
              <a:gd name="connsiteX24" fmla="*/ 2901028 w 2946122"/>
              <a:gd name="connsiteY24" fmla="*/ 273067 h 588723"/>
              <a:gd name="connsiteX25" fmla="*/ 2860945 w 2946122"/>
              <a:gd name="connsiteY25" fmla="*/ 283088 h 588723"/>
              <a:gd name="connsiteX26" fmla="*/ 2813346 w 2946122"/>
              <a:gd name="connsiteY26" fmla="*/ 290604 h 588723"/>
              <a:gd name="connsiteX27" fmla="*/ 2738190 w 2946122"/>
              <a:gd name="connsiteY27" fmla="*/ 290604 h 588723"/>
              <a:gd name="connsiteX28" fmla="*/ 2407503 w 2946122"/>
              <a:gd name="connsiteY28" fmla="*/ 298119 h 588723"/>
              <a:gd name="connsiteX29" fmla="*/ 2227128 w 2946122"/>
              <a:gd name="connsiteY29" fmla="*/ 308140 h 588723"/>
              <a:gd name="connsiteX30" fmla="*/ 1818780 w 2946122"/>
              <a:gd name="connsiteY30" fmla="*/ 338203 h 588723"/>
              <a:gd name="connsiteX31" fmla="*/ 1653436 w 2946122"/>
              <a:gd name="connsiteY31" fmla="*/ 353234 h 588723"/>
              <a:gd name="connsiteX32" fmla="*/ 1385379 w 2946122"/>
              <a:gd name="connsiteY32" fmla="*/ 383296 h 588723"/>
              <a:gd name="connsiteX33" fmla="*/ 1064713 w 2946122"/>
              <a:gd name="connsiteY33" fmla="*/ 450937 h 588723"/>
              <a:gd name="connsiteX34" fmla="*/ 859286 w 2946122"/>
              <a:gd name="connsiteY34" fmla="*/ 480999 h 588723"/>
              <a:gd name="connsiteX35" fmla="*/ 698953 w 2946122"/>
              <a:gd name="connsiteY35" fmla="*/ 513567 h 588723"/>
              <a:gd name="connsiteX36" fmla="*/ 581208 w 2946122"/>
              <a:gd name="connsiteY36" fmla="*/ 543629 h 588723"/>
              <a:gd name="connsiteX37" fmla="*/ 465969 w 2946122"/>
              <a:gd name="connsiteY37" fmla="*/ 576197 h 588723"/>
              <a:gd name="connsiteX38" fmla="*/ 428390 w 2946122"/>
              <a:gd name="connsiteY38" fmla="*/ 586218 h 588723"/>
              <a:gd name="connsiteX39" fmla="*/ 400833 w 2946122"/>
              <a:gd name="connsiteY39" fmla="*/ 588723 h 588723"/>
              <a:gd name="connsiteX40" fmla="*/ 368266 w 2946122"/>
              <a:gd name="connsiteY40" fmla="*/ 583713 h 588723"/>
              <a:gd name="connsiteX41" fmla="*/ 315656 w 2946122"/>
              <a:gd name="connsiteY41" fmla="*/ 566176 h 588723"/>
              <a:gd name="connsiteX42" fmla="*/ 258037 w 2946122"/>
              <a:gd name="connsiteY42" fmla="*/ 528598 h 588723"/>
              <a:gd name="connsiteX43" fmla="*/ 217953 w 2946122"/>
              <a:gd name="connsiteY43" fmla="*/ 501041 h 588723"/>
              <a:gd name="connsiteX44" fmla="*/ 125261 w 2946122"/>
              <a:gd name="connsiteY44" fmla="*/ 405843 h 588723"/>
              <a:gd name="connsiteX45" fmla="*/ 52610 w 2946122"/>
              <a:gd name="connsiteY45" fmla="*/ 318161 h 588723"/>
              <a:gd name="connsiteX46" fmla="*/ 15032 w 2946122"/>
              <a:gd name="connsiteY46" fmla="*/ 268057 h 588723"/>
              <a:gd name="connsiteX47" fmla="*/ 0 w 2946122"/>
              <a:gd name="connsiteY47" fmla="*/ 243005 h 588723"/>
              <a:gd name="connsiteX48" fmla="*/ 0 w 2946122"/>
              <a:gd name="connsiteY48" fmla="*/ 232984 h 588723"/>
              <a:gd name="connsiteX49" fmla="*/ 0 w 2946122"/>
              <a:gd name="connsiteY49" fmla="*/ 212942 h 588723"/>
              <a:gd name="connsiteX50" fmla="*/ 5011 w 2946122"/>
              <a:gd name="connsiteY50" fmla="*/ 205427 h 588723"/>
              <a:gd name="connsiteX51" fmla="*/ 20042 w 2946122"/>
              <a:gd name="connsiteY51" fmla="*/ 200416 h 588723"/>
              <a:gd name="connsiteX52" fmla="*/ 32568 w 2946122"/>
              <a:gd name="connsiteY52" fmla="*/ 200416 h 588723"/>
              <a:gd name="connsiteX53" fmla="*/ 55115 w 2946122"/>
              <a:gd name="connsiteY53" fmla="*/ 207932 h 588723"/>
              <a:gd name="connsiteX54" fmla="*/ 67641 w 2946122"/>
              <a:gd name="connsiteY54" fmla="*/ 222963 h 588723"/>
              <a:gd name="connsiteX55" fmla="*/ 102714 w 2946122"/>
              <a:gd name="connsiteY55" fmla="*/ 253026 h 588723"/>
              <a:gd name="connsiteX56" fmla="*/ 150313 w 2946122"/>
              <a:gd name="connsiteY56" fmla="*/ 290604 h 588723"/>
              <a:gd name="connsiteX57" fmla="*/ 177870 w 2946122"/>
              <a:gd name="connsiteY57" fmla="*/ 303130 h 588723"/>
              <a:gd name="connsiteX58" fmla="*/ 273068 w 2946122"/>
              <a:gd name="connsiteY58" fmla="*/ 333192 h 588723"/>
              <a:gd name="connsiteX59" fmla="*/ 333193 w 2946122"/>
              <a:gd name="connsiteY59" fmla="*/ 345718 h 588723"/>
              <a:gd name="connsiteX60" fmla="*/ 395823 w 2946122"/>
              <a:gd name="connsiteY60" fmla="*/ 353234 h 588723"/>
              <a:gd name="connsiteX61" fmla="*/ 470979 w 2946122"/>
              <a:gd name="connsiteY61" fmla="*/ 353234 h 588723"/>
              <a:gd name="connsiteX62" fmla="*/ 593734 w 2946122"/>
              <a:gd name="connsiteY62" fmla="*/ 340708 h 588723"/>
              <a:gd name="connsiteX63" fmla="*/ 749057 w 2946122"/>
              <a:gd name="connsiteY63" fmla="*/ 323171 h 588723"/>
              <a:gd name="connsiteX64" fmla="*/ 946968 w 2946122"/>
              <a:gd name="connsiteY64" fmla="*/ 300625 h 588723"/>
              <a:gd name="connsiteX65" fmla="*/ 1027135 w 2946122"/>
              <a:gd name="connsiteY65" fmla="*/ 293109 h 588723"/>
              <a:gd name="connsiteX0" fmla="*/ 1027135 w 2946122"/>
              <a:gd name="connsiteY0" fmla="*/ 293109 h 588723"/>
              <a:gd name="connsiteX1" fmla="*/ 1320244 w 2946122"/>
              <a:gd name="connsiteY1" fmla="*/ 258036 h 588723"/>
              <a:gd name="connsiteX2" fmla="*/ 1528176 w 2946122"/>
              <a:gd name="connsiteY2" fmla="*/ 220458 h 588723"/>
              <a:gd name="connsiteX3" fmla="*/ 1663457 w 2946122"/>
              <a:gd name="connsiteY3" fmla="*/ 197911 h 588723"/>
              <a:gd name="connsiteX4" fmla="*/ 1926503 w 2946122"/>
              <a:gd name="connsiteY4" fmla="*/ 167849 h 588723"/>
              <a:gd name="connsiteX5" fmla="*/ 2094352 w 2946122"/>
              <a:gd name="connsiteY5" fmla="*/ 142797 h 588723"/>
              <a:gd name="connsiteX6" fmla="*/ 2262201 w 2946122"/>
              <a:gd name="connsiteY6" fmla="*/ 110229 h 588723"/>
              <a:gd name="connsiteX7" fmla="*/ 2324831 w 2946122"/>
              <a:gd name="connsiteY7" fmla="*/ 97703 h 588723"/>
              <a:gd name="connsiteX8" fmla="*/ 2347378 w 2946122"/>
              <a:gd name="connsiteY8" fmla="*/ 87682 h 588723"/>
              <a:gd name="connsiteX9" fmla="*/ 2402492 w 2946122"/>
              <a:gd name="connsiteY9" fmla="*/ 57620 h 588723"/>
              <a:gd name="connsiteX10" fmla="*/ 2492680 w 2946122"/>
              <a:gd name="connsiteY10" fmla="*/ 17536 h 588723"/>
              <a:gd name="connsiteX11" fmla="*/ 2532763 w 2946122"/>
              <a:gd name="connsiteY11" fmla="*/ 5010 h 588723"/>
              <a:gd name="connsiteX12" fmla="*/ 2552805 w 2946122"/>
              <a:gd name="connsiteY12" fmla="*/ 0 h 588723"/>
              <a:gd name="connsiteX13" fmla="*/ 2580362 w 2946122"/>
              <a:gd name="connsiteY13" fmla="*/ 10021 h 588723"/>
              <a:gd name="connsiteX14" fmla="*/ 2678065 w 2946122"/>
              <a:gd name="connsiteY14" fmla="*/ 42588 h 588723"/>
              <a:gd name="connsiteX15" fmla="*/ 2770758 w 2946122"/>
              <a:gd name="connsiteY15" fmla="*/ 77661 h 588723"/>
              <a:gd name="connsiteX16" fmla="*/ 2860945 w 2946122"/>
              <a:gd name="connsiteY16" fmla="*/ 120250 h 588723"/>
              <a:gd name="connsiteX17" fmla="*/ 2891007 w 2946122"/>
              <a:gd name="connsiteY17" fmla="*/ 140291 h 588723"/>
              <a:gd name="connsiteX18" fmla="*/ 2916060 w 2946122"/>
              <a:gd name="connsiteY18" fmla="*/ 167849 h 588723"/>
              <a:gd name="connsiteX19" fmla="*/ 2936101 w 2946122"/>
              <a:gd name="connsiteY19" fmla="*/ 195406 h 588723"/>
              <a:gd name="connsiteX20" fmla="*/ 2946122 w 2946122"/>
              <a:gd name="connsiteY20" fmla="*/ 217953 h 588723"/>
              <a:gd name="connsiteX21" fmla="*/ 2946122 w 2946122"/>
              <a:gd name="connsiteY21" fmla="*/ 230479 h 588723"/>
              <a:gd name="connsiteX22" fmla="*/ 2941112 w 2946122"/>
              <a:gd name="connsiteY22" fmla="*/ 245510 h 588723"/>
              <a:gd name="connsiteX23" fmla="*/ 2928586 w 2946122"/>
              <a:gd name="connsiteY23" fmla="*/ 258036 h 588723"/>
              <a:gd name="connsiteX24" fmla="*/ 2901028 w 2946122"/>
              <a:gd name="connsiteY24" fmla="*/ 273067 h 588723"/>
              <a:gd name="connsiteX25" fmla="*/ 2860945 w 2946122"/>
              <a:gd name="connsiteY25" fmla="*/ 283088 h 588723"/>
              <a:gd name="connsiteX26" fmla="*/ 2813346 w 2946122"/>
              <a:gd name="connsiteY26" fmla="*/ 290604 h 588723"/>
              <a:gd name="connsiteX27" fmla="*/ 2738190 w 2946122"/>
              <a:gd name="connsiteY27" fmla="*/ 290604 h 588723"/>
              <a:gd name="connsiteX28" fmla="*/ 2407503 w 2946122"/>
              <a:gd name="connsiteY28" fmla="*/ 298119 h 588723"/>
              <a:gd name="connsiteX29" fmla="*/ 2227128 w 2946122"/>
              <a:gd name="connsiteY29" fmla="*/ 308140 h 588723"/>
              <a:gd name="connsiteX30" fmla="*/ 1818780 w 2946122"/>
              <a:gd name="connsiteY30" fmla="*/ 338203 h 588723"/>
              <a:gd name="connsiteX31" fmla="*/ 1653436 w 2946122"/>
              <a:gd name="connsiteY31" fmla="*/ 353234 h 588723"/>
              <a:gd name="connsiteX32" fmla="*/ 1064713 w 2946122"/>
              <a:gd name="connsiteY32" fmla="*/ 450937 h 588723"/>
              <a:gd name="connsiteX33" fmla="*/ 859286 w 2946122"/>
              <a:gd name="connsiteY33" fmla="*/ 480999 h 588723"/>
              <a:gd name="connsiteX34" fmla="*/ 698953 w 2946122"/>
              <a:gd name="connsiteY34" fmla="*/ 513567 h 588723"/>
              <a:gd name="connsiteX35" fmla="*/ 581208 w 2946122"/>
              <a:gd name="connsiteY35" fmla="*/ 543629 h 588723"/>
              <a:gd name="connsiteX36" fmla="*/ 465969 w 2946122"/>
              <a:gd name="connsiteY36" fmla="*/ 576197 h 588723"/>
              <a:gd name="connsiteX37" fmla="*/ 428390 w 2946122"/>
              <a:gd name="connsiteY37" fmla="*/ 586218 h 588723"/>
              <a:gd name="connsiteX38" fmla="*/ 400833 w 2946122"/>
              <a:gd name="connsiteY38" fmla="*/ 588723 h 588723"/>
              <a:gd name="connsiteX39" fmla="*/ 368266 w 2946122"/>
              <a:gd name="connsiteY39" fmla="*/ 583713 h 588723"/>
              <a:gd name="connsiteX40" fmla="*/ 315656 w 2946122"/>
              <a:gd name="connsiteY40" fmla="*/ 566176 h 588723"/>
              <a:gd name="connsiteX41" fmla="*/ 258037 w 2946122"/>
              <a:gd name="connsiteY41" fmla="*/ 528598 h 588723"/>
              <a:gd name="connsiteX42" fmla="*/ 217953 w 2946122"/>
              <a:gd name="connsiteY42" fmla="*/ 501041 h 588723"/>
              <a:gd name="connsiteX43" fmla="*/ 125261 w 2946122"/>
              <a:gd name="connsiteY43" fmla="*/ 405843 h 588723"/>
              <a:gd name="connsiteX44" fmla="*/ 52610 w 2946122"/>
              <a:gd name="connsiteY44" fmla="*/ 318161 h 588723"/>
              <a:gd name="connsiteX45" fmla="*/ 15032 w 2946122"/>
              <a:gd name="connsiteY45" fmla="*/ 268057 h 588723"/>
              <a:gd name="connsiteX46" fmla="*/ 0 w 2946122"/>
              <a:gd name="connsiteY46" fmla="*/ 243005 h 588723"/>
              <a:gd name="connsiteX47" fmla="*/ 0 w 2946122"/>
              <a:gd name="connsiteY47" fmla="*/ 232984 h 588723"/>
              <a:gd name="connsiteX48" fmla="*/ 0 w 2946122"/>
              <a:gd name="connsiteY48" fmla="*/ 212942 h 588723"/>
              <a:gd name="connsiteX49" fmla="*/ 5011 w 2946122"/>
              <a:gd name="connsiteY49" fmla="*/ 205427 h 588723"/>
              <a:gd name="connsiteX50" fmla="*/ 20042 w 2946122"/>
              <a:gd name="connsiteY50" fmla="*/ 200416 h 588723"/>
              <a:gd name="connsiteX51" fmla="*/ 32568 w 2946122"/>
              <a:gd name="connsiteY51" fmla="*/ 200416 h 588723"/>
              <a:gd name="connsiteX52" fmla="*/ 55115 w 2946122"/>
              <a:gd name="connsiteY52" fmla="*/ 207932 h 588723"/>
              <a:gd name="connsiteX53" fmla="*/ 67641 w 2946122"/>
              <a:gd name="connsiteY53" fmla="*/ 222963 h 588723"/>
              <a:gd name="connsiteX54" fmla="*/ 102714 w 2946122"/>
              <a:gd name="connsiteY54" fmla="*/ 253026 h 588723"/>
              <a:gd name="connsiteX55" fmla="*/ 150313 w 2946122"/>
              <a:gd name="connsiteY55" fmla="*/ 290604 h 588723"/>
              <a:gd name="connsiteX56" fmla="*/ 177870 w 2946122"/>
              <a:gd name="connsiteY56" fmla="*/ 303130 h 588723"/>
              <a:gd name="connsiteX57" fmla="*/ 273068 w 2946122"/>
              <a:gd name="connsiteY57" fmla="*/ 333192 h 588723"/>
              <a:gd name="connsiteX58" fmla="*/ 333193 w 2946122"/>
              <a:gd name="connsiteY58" fmla="*/ 345718 h 588723"/>
              <a:gd name="connsiteX59" fmla="*/ 395823 w 2946122"/>
              <a:gd name="connsiteY59" fmla="*/ 353234 h 588723"/>
              <a:gd name="connsiteX60" fmla="*/ 470979 w 2946122"/>
              <a:gd name="connsiteY60" fmla="*/ 353234 h 588723"/>
              <a:gd name="connsiteX61" fmla="*/ 593734 w 2946122"/>
              <a:gd name="connsiteY61" fmla="*/ 340708 h 588723"/>
              <a:gd name="connsiteX62" fmla="*/ 749057 w 2946122"/>
              <a:gd name="connsiteY62" fmla="*/ 323171 h 588723"/>
              <a:gd name="connsiteX63" fmla="*/ 946968 w 2946122"/>
              <a:gd name="connsiteY63" fmla="*/ 300625 h 588723"/>
              <a:gd name="connsiteX64" fmla="*/ 1027135 w 2946122"/>
              <a:gd name="connsiteY64" fmla="*/ 293109 h 58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946122" h="588723">
                <a:moveTo>
                  <a:pt x="1027135" y="293109"/>
                </a:moveTo>
                <a:lnTo>
                  <a:pt x="1320244" y="258036"/>
                </a:lnTo>
                <a:lnTo>
                  <a:pt x="1528176" y="220458"/>
                </a:lnTo>
                <a:lnTo>
                  <a:pt x="1663457" y="197911"/>
                </a:lnTo>
                <a:lnTo>
                  <a:pt x="1926503" y="167849"/>
                </a:lnTo>
                <a:lnTo>
                  <a:pt x="2094352" y="142797"/>
                </a:lnTo>
                <a:lnTo>
                  <a:pt x="2262201" y="110229"/>
                </a:lnTo>
                <a:lnTo>
                  <a:pt x="2324831" y="97703"/>
                </a:lnTo>
                <a:lnTo>
                  <a:pt x="2347378" y="87682"/>
                </a:lnTo>
                <a:lnTo>
                  <a:pt x="2402492" y="57620"/>
                </a:lnTo>
                <a:lnTo>
                  <a:pt x="2492680" y="17536"/>
                </a:lnTo>
                <a:lnTo>
                  <a:pt x="2532763" y="5010"/>
                </a:lnTo>
                <a:lnTo>
                  <a:pt x="2552805" y="0"/>
                </a:lnTo>
                <a:lnTo>
                  <a:pt x="2580362" y="10021"/>
                </a:lnTo>
                <a:lnTo>
                  <a:pt x="2678065" y="42588"/>
                </a:lnTo>
                <a:lnTo>
                  <a:pt x="2770758" y="77661"/>
                </a:lnTo>
                <a:lnTo>
                  <a:pt x="2860945" y="120250"/>
                </a:lnTo>
                <a:lnTo>
                  <a:pt x="2891007" y="140291"/>
                </a:lnTo>
                <a:lnTo>
                  <a:pt x="2916060" y="167849"/>
                </a:lnTo>
                <a:lnTo>
                  <a:pt x="2936101" y="195406"/>
                </a:lnTo>
                <a:lnTo>
                  <a:pt x="2946122" y="217953"/>
                </a:lnTo>
                <a:lnTo>
                  <a:pt x="2946122" y="230479"/>
                </a:lnTo>
                <a:lnTo>
                  <a:pt x="2941112" y="245510"/>
                </a:lnTo>
                <a:lnTo>
                  <a:pt x="2928586" y="258036"/>
                </a:lnTo>
                <a:lnTo>
                  <a:pt x="2901028" y="273067"/>
                </a:lnTo>
                <a:lnTo>
                  <a:pt x="2860945" y="283088"/>
                </a:lnTo>
                <a:lnTo>
                  <a:pt x="2813346" y="290604"/>
                </a:lnTo>
                <a:lnTo>
                  <a:pt x="2738190" y="290604"/>
                </a:lnTo>
                <a:lnTo>
                  <a:pt x="2407503" y="298119"/>
                </a:lnTo>
                <a:lnTo>
                  <a:pt x="2227128" y="308140"/>
                </a:lnTo>
                <a:lnTo>
                  <a:pt x="1818780" y="338203"/>
                </a:lnTo>
                <a:lnTo>
                  <a:pt x="1653436" y="353234"/>
                </a:lnTo>
                <a:lnTo>
                  <a:pt x="1064713" y="450937"/>
                </a:lnTo>
                <a:lnTo>
                  <a:pt x="859286" y="480999"/>
                </a:lnTo>
                <a:lnTo>
                  <a:pt x="698953" y="513567"/>
                </a:lnTo>
                <a:lnTo>
                  <a:pt x="581208" y="543629"/>
                </a:lnTo>
                <a:lnTo>
                  <a:pt x="465969" y="576197"/>
                </a:lnTo>
                <a:lnTo>
                  <a:pt x="428390" y="586218"/>
                </a:lnTo>
                <a:lnTo>
                  <a:pt x="400833" y="588723"/>
                </a:lnTo>
                <a:lnTo>
                  <a:pt x="368266" y="583713"/>
                </a:lnTo>
                <a:lnTo>
                  <a:pt x="315656" y="566176"/>
                </a:lnTo>
                <a:lnTo>
                  <a:pt x="258037" y="528598"/>
                </a:lnTo>
                <a:lnTo>
                  <a:pt x="217953" y="501041"/>
                </a:lnTo>
                <a:lnTo>
                  <a:pt x="125261" y="405843"/>
                </a:lnTo>
                <a:lnTo>
                  <a:pt x="52610" y="318161"/>
                </a:lnTo>
                <a:lnTo>
                  <a:pt x="15032" y="268057"/>
                </a:lnTo>
                <a:lnTo>
                  <a:pt x="0" y="243005"/>
                </a:lnTo>
                <a:lnTo>
                  <a:pt x="0" y="232984"/>
                </a:lnTo>
                <a:lnTo>
                  <a:pt x="0" y="212942"/>
                </a:lnTo>
                <a:lnTo>
                  <a:pt x="5011" y="205427"/>
                </a:lnTo>
                <a:lnTo>
                  <a:pt x="20042" y="200416"/>
                </a:lnTo>
                <a:lnTo>
                  <a:pt x="32568" y="200416"/>
                </a:lnTo>
                <a:lnTo>
                  <a:pt x="55115" y="207932"/>
                </a:lnTo>
                <a:lnTo>
                  <a:pt x="67641" y="222963"/>
                </a:lnTo>
                <a:lnTo>
                  <a:pt x="102714" y="253026"/>
                </a:lnTo>
                <a:lnTo>
                  <a:pt x="150313" y="290604"/>
                </a:lnTo>
                <a:lnTo>
                  <a:pt x="177870" y="303130"/>
                </a:lnTo>
                <a:lnTo>
                  <a:pt x="273068" y="333192"/>
                </a:lnTo>
                <a:lnTo>
                  <a:pt x="333193" y="345718"/>
                </a:lnTo>
                <a:lnTo>
                  <a:pt x="395823" y="353234"/>
                </a:lnTo>
                <a:lnTo>
                  <a:pt x="470979" y="353234"/>
                </a:lnTo>
                <a:lnTo>
                  <a:pt x="593734" y="340708"/>
                </a:lnTo>
                <a:lnTo>
                  <a:pt x="749057" y="323171"/>
                </a:lnTo>
                <a:lnTo>
                  <a:pt x="946968" y="300625"/>
                </a:lnTo>
                <a:lnTo>
                  <a:pt x="1027135" y="2931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D8D047CD-CCBA-4C2C-9860-AD633CA91E79}"/>
              </a:ext>
            </a:extLst>
          </p:cNvPr>
          <p:cNvSpPr/>
          <p:nvPr/>
        </p:nvSpPr>
        <p:spPr>
          <a:xfrm>
            <a:off x="3775076" y="3763964"/>
            <a:ext cx="1978025" cy="625475"/>
          </a:xfrm>
          <a:custGeom>
            <a:avLst/>
            <a:gdLst>
              <a:gd name="connsiteX0" fmla="*/ 952500 w 1978819"/>
              <a:gd name="connsiteY0" fmla="*/ 257175 h 623888"/>
              <a:gd name="connsiteX1" fmla="*/ 1202532 w 1978819"/>
              <a:gd name="connsiteY1" fmla="*/ 209550 h 623888"/>
              <a:gd name="connsiteX2" fmla="*/ 1302544 w 1978819"/>
              <a:gd name="connsiteY2" fmla="*/ 178594 h 623888"/>
              <a:gd name="connsiteX3" fmla="*/ 1404938 w 1978819"/>
              <a:gd name="connsiteY3" fmla="*/ 135732 h 623888"/>
              <a:gd name="connsiteX4" fmla="*/ 1526382 w 1978819"/>
              <a:gd name="connsiteY4" fmla="*/ 76200 h 623888"/>
              <a:gd name="connsiteX5" fmla="*/ 1604963 w 1978819"/>
              <a:gd name="connsiteY5" fmla="*/ 30957 h 623888"/>
              <a:gd name="connsiteX6" fmla="*/ 1652588 w 1978819"/>
              <a:gd name="connsiteY6" fmla="*/ 11907 h 623888"/>
              <a:gd name="connsiteX7" fmla="*/ 1702594 w 1978819"/>
              <a:gd name="connsiteY7" fmla="*/ 0 h 623888"/>
              <a:gd name="connsiteX8" fmla="*/ 1747838 w 1978819"/>
              <a:gd name="connsiteY8" fmla="*/ 2382 h 623888"/>
              <a:gd name="connsiteX9" fmla="*/ 1795463 w 1978819"/>
              <a:gd name="connsiteY9" fmla="*/ 11907 h 623888"/>
              <a:gd name="connsiteX10" fmla="*/ 1859757 w 1978819"/>
              <a:gd name="connsiteY10" fmla="*/ 35719 h 623888"/>
              <a:gd name="connsiteX11" fmla="*/ 1919288 w 1978819"/>
              <a:gd name="connsiteY11" fmla="*/ 59532 h 623888"/>
              <a:gd name="connsiteX12" fmla="*/ 1952625 w 1978819"/>
              <a:gd name="connsiteY12" fmla="*/ 78582 h 623888"/>
              <a:gd name="connsiteX13" fmla="*/ 1964532 w 1978819"/>
              <a:gd name="connsiteY13" fmla="*/ 90488 h 623888"/>
              <a:gd name="connsiteX14" fmla="*/ 1976438 w 1978819"/>
              <a:gd name="connsiteY14" fmla="*/ 119063 h 623888"/>
              <a:gd name="connsiteX15" fmla="*/ 1978819 w 1978819"/>
              <a:gd name="connsiteY15" fmla="*/ 147638 h 623888"/>
              <a:gd name="connsiteX16" fmla="*/ 1966913 w 1978819"/>
              <a:gd name="connsiteY16" fmla="*/ 173832 h 623888"/>
              <a:gd name="connsiteX17" fmla="*/ 1935957 w 1978819"/>
              <a:gd name="connsiteY17" fmla="*/ 195263 h 623888"/>
              <a:gd name="connsiteX18" fmla="*/ 1890713 w 1978819"/>
              <a:gd name="connsiteY18" fmla="*/ 216694 h 623888"/>
              <a:gd name="connsiteX19" fmla="*/ 1859757 w 1978819"/>
              <a:gd name="connsiteY19" fmla="*/ 221457 h 623888"/>
              <a:gd name="connsiteX20" fmla="*/ 1819275 w 1978819"/>
              <a:gd name="connsiteY20" fmla="*/ 221457 h 623888"/>
              <a:gd name="connsiteX21" fmla="*/ 1716882 w 1978819"/>
              <a:gd name="connsiteY21" fmla="*/ 233363 h 623888"/>
              <a:gd name="connsiteX22" fmla="*/ 1495425 w 1978819"/>
              <a:gd name="connsiteY22" fmla="*/ 280988 h 623888"/>
              <a:gd name="connsiteX23" fmla="*/ 1447800 w 1978819"/>
              <a:gd name="connsiteY23" fmla="*/ 290513 h 623888"/>
              <a:gd name="connsiteX24" fmla="*/ 938213 w 1978819"/>
              <a:gd name="connsiteY24" fmla="*/ 414338 h 623888"/>
              <a:gd name="connsiteX25" fmla="*/ 752475 w 1978819"/>
              <a:gd name="connsiteY25" fmla="*/ 471488 h 623888"/>
              <a:gd name="connsiteX26" fmla="*/ 571500 w 1978819"/>
              <a:gd name="connsiteY26" fmla="*/ 533400 h 623888"/>
              <a:gd name="connsiteX27" fmla="*/ 433388 w 1978819"/>
              <a:gd name="connsiteY27" fmla="*/ 588169 h 623888"/>
              <a:gd name="connsiteX28" fmla="*/ 373857 w 1978819"/>
              <a:gd name="connsiteY28" fmla="*/ 614363 h 623888"/>
              <a:gd name="connsiteX29" fmla="*/ 350044 w 1978819"/>
              <a:gd name="connsiteY29" fmla="*/ 623888 h 623888"/>
              <a:gd name="connsiteX30" fmla="*/ 333375 w 1978819"/>
              <a:gd name="connsiteY30" fmla="*/ 619125 h 623888"/>
              <a:gd name="connsiteX31" fmla="*/ 228600 w 1978819"/>
              <a:gd name="connsiteY31" fmla="*/ 564357 h 623888"/>
              <a:gd name="connsiteX32" fmla="*/ 138113 w 1978819"/>
              <a:gd name="connsiteY32" fmla="*/ 490538 h 623888"/>
              <a:gd name="connsiteX33" fmla="*/ 76200 w 1978819"/>
              <a:gd name="connsiteY33" fmla="*/ 416719 h 623888"/>
              <a:gd name="connsiteX34" fmla="*/ 14288 w 1978819"/>
              <a:gd name="connsiteY34" fmla="*/ 321469 h 623888"/>
              <a:gd name="connsiteX35" fmla="*/ 0 w 1978819"/>
              <a:gd name="connsiteY35" fmla="*/ 283369 h 623888"/>
              <a:gd name="connsiteX36" fmla="*/ 0 w 1978819"/>
              <a:gd name="connsiteY36" fmla="*/ 264319 h 623888"/>
              <a:gd name="connsiteX37" fmla="*/ 9525 w 1978819"/>
              <a:gd name="connsiteY37" fmla="*/ 257175 h 623888"/>
              <a:gd name="connsiteX38" fmla="*/ 30957 w 1978819"/>
              <a:gd name="connsiteY38" fmla="*/ 257175 h 623888"/>
              <a:gd name="connsiteX39" fmla="*/ 54769 w 1978819"/>
              <a:gd name="connsiteY39" fmla="*/ 269082 h 623888"/>
              <a:gd name="connsiteX40" fmla="*/ 107157 w 1978819"/>
              <a:gd name="connsiteY40" fmla="*/ 302419 h 623888"/>
              <a:gd name="connsiteX41" fmla="*/ 188119 w 1978819"/>
              <a:gd name="connsiteY41" fmla="*/ 352425 h 623888"/>
              <a:gd name="connsiteX42" fmla="*/ 247650 w 1978819"/>
              <a:gd name="connsiteY42" fmla="*/ 373857 h 623888"/>
              <a:gd name="connsiteX43" fmla="*/ 309563 w 1978819"/>
              <a:gd name="connsiteY43" fmla="*/ 381000 h 623888"/>
              <a:gd name="connsiteX44" fmla="*/ 359569 w 1978819"/>
              <a:gd name="connsiteY44" fmla="*/ 378619 h 623888"/>
              <a:gd name="connsiteX45" fmla="*/ 571500 w 1978819"/>
              <a:gd name="connsiteY45" fmla="*/ 335757 h 623888"/>
              <a:gd name="connsiteX46" fmla="*/ 776288 w 1978819"/>
              <a:gd name="connsiteY46" fmla="*/ 290513 h 623888"/>
              <a:gd name="connsiteX47" fmla="*/ 952500 w 1978819"/>
              <a:gd name="connsiteY47" fmla="*/ 257175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78819" h="623888">
                <a:moveTo>
                  <a:pt x="952500" y="257175"/>
                </a:moveTo>
                <a:lnTo>
                  <a:pt x="1202532" y="209550"/>
                </a:lnTo>
                <a:lnTo>
                  <a:pt x="1302544" y="178594"/>
                </a:lnTo>
                <a:lnTo>
                  <a:pt x="1404938" y="135732"/>
                </a:lnTo>
                <a:lnTo>
                  <a:pt x="1526382" y="76200"/>
                </a:lnTo>
                <a:lnTo>
                  <a:pt x="1604963" y="30957"/>
                </a:lnTo>
                <a:lnTo>
                  <a:pt x="1652588" y="11907"/>
                </a:lnTo>
                <a:lnTo>
                  <a:pt x="1702594" y="0"/>
                </a:lnTo>
                <a:lnTo>
                  <a:pt x="1747838" y="2382"/>
                </a:lnTo>
                <a:lnTo>
                  <a:pt x="1795463" y="11907"/>
                </a:lnTo>
                <a:lnTo>
                  <a:pt x="1859757" y="35719"/>
                </a:lnTo>
                <a:lnTo>
                  <a:pt x="1919288" y="59532"/>
                </a:lnTo>
                <a:lnTo>
                  <a:pt x="1952625" y="78582"/>
                </a:lnTo>
                <a:lnTo>
                  <a:pt x="1964532" y="90488"/>
                </a:lnTo>
                <a:lnTo>
                  <a:pt x="1976438" y="119063"/>
                </a:lnTo>
                <a:lnTo>
                  <a:pt x="1978819" y="147638"/>
                </a:lnTo>
                <a:lnTo>
                  <a:pt x="1966913" y="173832"/>
                </a:lnTo>
                <a:lnTo>
                  <a:pt x="1935957" y="195263"/>
                </a:lnTo>
                <a:lnTo>
                  <a:pt x="1890713" y="216694"/>
                </a:lnTo>
                <a:lnTo>
                  <a:pt x="1859757" y="221457"/>
                </a:lnTo>
                <a:lnTo>
                  <a:pt x="1819275" y="221457"/>
                </a:lnTo>
                <a:lnTo>
                  <a:pt x="1716882" y="233363"/>
                </a:lnTo>
                <a:lnTo>
                  <a:pt x="1495425" y="280988"/>
                </a:lnTo>
                <a:lnTo>
                  <a:pt x="1447800" y="290513"/>
                </a:lnTo>
                <a:lnTo>
                  <a:pt x="938213" y="414338"/>
                </a:lnTo>
                <a:lnTo>
                  <a:pt x="752475" y="471488"/>
                </a:lnTo>
                <a:lnTo>
                  <a:pt x="571500" y="533400"/>
                </a:lnTo>
                <a:lnTo>
                  <a:pt x="433388" y="588169"/>
                </a:lnTo>
                <a:lnTo>
                  <a:pt x="373857" y="614363"/>
                </a:lnTo>
                <a:lnTo>
                  <a:pt x="350044" y="623888"/>
                </a:lnTo>
                <a:lnTo>
                  <a:pt x="333375" y="619125"/>
                </a:lnTo>
                <a:lnTo>
                  <a:pt x="228600" y="564357"/>
                </a:lnTo>
                <a:lnTo>
                  <a:pt x="138113" y="490538"/>
                </a:lnTo>
                <a:lnTo>
                  <a:pt x="76200" y="416719"/>
                </a:lnTo>
                <a:lnTo>
                  <a:pt x="14288" y="321469"/>
                </a:lnTo>
                <a:lnTo>
                  <a:pt x="0" y="283369"/>
                </a:lnTo>
                <a:lnTo>
                  <a:pt x="0" y="264319"/>
                </a:lnTo>
                <a:lnTo>
                  <a:pt x="9525" y="257175"/>
                </a:lnTo>
                <a:lnTo>
                  <a:pt x="30957" y="257175"/>
                </a:lnTo>
                <a:lnTo>
                  <a:pt x="54769" y="269082"/>
                </a:lnTo>
                <a:lnTo>
                  <a:pt x="107157" y="302419"/>
                </a:lnTo>
                <a:lnTo>
                  <a:pt x="188119" y="352425"/>
                </a:lnTo>
                <a:lnTo>
                  <a:pt x="247650" y="373857"/>
                </a:lnTo>
                <a:lnTo>
                  <a:pt x="309563" y="381000"/>
                </a:lnTo>
                <a:lnTo>
                  <a:pt x="359569" y="378619"/>
                </a:lnTo>
                <a:lnTo>
                  <a:pt x="571500" y="335757"/>
                </a:lnTo>
                <a:lnTo>
                  <a:pt x="776288" y="290513"/>
                </a:lnTo>
                <a:lnTo>
                  <a:pt x="952500" y="2571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06BBE4BD-7E17-44D8-9E6F-F79DBCD1CDED}"/>
              </a:ext>
            </a:extLst>
          </p:cNvPr>
          <p:cNvSpPr/>
          <p:nvPr/>
        </p:nvSpPr>
        <p:spPr>
          <a:xfrm>
            <a:off x="5834063" y="3649664"/>
            <a:ext cx="2189162" cy="536575"/>
          </a:xfrm>
          <a:custGeom>
            <a:avLst/>
            <a:gdLst>
              <a:gd name="connsiteX0" fmla="*/ 816768 w 2188368"/>
              <a:gd name="connsiteY0" fmla="*/ 242888 h 535782"/>
              <a:gd name="connsiteX1" fmla="*/ 978693 w 2188368"/>
              <a:gd name="connsiteY1" fmla="*/ 204788 h 535782"/>
              <a:gd name="connsiteX2" fmla="*/ 1264443 w 2188368"/>
              <a:gd name="connsiteY2" fmla="*/ 130969 h 535782"/>
              <a:gd name="connsiteX3" fmla="*/ 1438275 w 2188368"/>
              <a:gd name="connsiteY3" fmla="*/ 104775 h 535782"/>
              <a:gd name="connsiteX4" fmla="*/ 1640681 w 2188368"/>
              <a:gd name="connsiteY4" fmla="*/ 73819 h 535782"/>
              <a:gd name="connsiteX5" fmla="*/ 1666875 w 2188368"/>
              <a:gd name="connsiteY5" fmla="*/ 69057 h 535782"/>
              <a:gd name="connsiteX6" fmla="*/ 1697831 w 2188368"/>
              <a:gd name="connsiteY6" fmla="*/ 50007 h 535782"/>
              <a:gd name="connsiteX7" fmla="*/ 1754981 w 2188368"/>
              <a:gd name="connsiteY7" fmla="*/ 21432 h 535782"/>
              <a:gd name="connsiteX8" fmla="*/ 1804987 w 2188368"/>
              <a:gd name="connsiteY8" fmla="*/ 4763 h 535782"/>
              <a:gd name="connsiteX9" fmla="*/ 1845468 w 2188368"/>
              <a:gd name="connsiteY9" fmla="*/ 0 h 535782"/>
              <a:gd name="connsiteX10" fmla="*/ 1888331 w 2188368"/>
              <a:gd name="connsiteY10" fmla="*/ 4763 h 535782"/>
              <a:gd name="connsiteX11" fmla="*/ 1957387 w 2188368"/>
              <a:gd name="connsiteY11" fmla="*/ 14288 h 535782"/>
              <a:gd name="connsiteX12" fmla="*/ 2024062 w 2188368"/>
              <a:gd name="connsiteY12" fmla="*/ 35719 h 535782"/>
              <a:gd name="connsiteX13" fmla="*/ 2090737 w 2188368"/>
              <a:gd name="connsiteY13" fmla="*/ 61913 h 535782"/>
              <a:gd name="connsiteX14" fmla="*/ 2128837 w 2188368"/>
              <a:gd name="connsiteY14" fmla="*/ 85725 h 535782"/>
              <a:gd name="connsiteX15" fmla="*/ 2162175 w 2188368"/>
              <a:gd name="connsiteY15" fmla="*/ 109538 h 535782"/>
              <a:gd name="connsiteX16" fmla="*/ 2183606 w 2188368"/>
              <a:gd name="connsiteY16" fmla="*/ 135732 h 535782"/>
              <a:gd name="connsiteX17" fmla="*/ 2188368 w 2188368"/>
              <a:gd name="connsiteY17" fmla="*/ 152400 h 535782"/>
              <a:gd name="connsiteX18" fmla="*/ 2188368 w 2188368"/>
              <a:gd name="connsiteY18" fmla="*/ 169069 h 535782"/>
              <a:gd name="connsiteX19" fmla="*/ 2183606 w 2188368"/>
              <a:gd name="connsiteY19" fmla="*/ 176213 h 535782"/>
              <a:gd name="connsiteX20" fmla="*/ 2162175 w 2188368"/>
              <a:gd name="connsiteY20" fmla="*/ 197644 h 535782"/>
              <a:gd name="connsiteX21" fmla="*/ 2128837 w 2188368"/>
              <a:gd name="connsiteY21" fmla="*/ 211932 h 535782"/>
              <a:gd name="connsiteX22" fmla="*/ 2097881 w 2188368"/>
              <a:gd name="connsiteY22" fmla="*/ 223838 h 535782"/>
              <a:gd name="connsiteX23" fmla="*/ 2064543 w 2188368"/>
              <a:gd name="connsiteY23" fmla="*/ 226219 h 535782"/>
              <a:gd name="connsiteX24" fmla="*/ 1843087 w 2188368"/>
              <a:gd name="connsiteY24" fmla="*/ 240507 h 535782"/>
              <a:gd name="connsiteX25" fmla="*/ 1678781 w 2188368"/>
              <a:gd name="connsiteY25" fmla="*/ 254794 h 535782"/>
              <a:gd name="connsiteX26" fmla="*/ 1462087 w 2188368"/>
              <a:gd name="connsiteY26" fmla="*/ 280988 h 535782"/>
              <a:gd name="connsiteX27" fmla="*/ 1283493 w 2188368"/>
              <a:gd name="connsiteY27" fmla="*/ 307182 h 535782"/>
              <a:gd name="connsiteX28" fmla="*/ 1238250 w 2188368"/>
              <a:gd name="connsiteY28" fmla="*/ 316707 h 535782"/>
              <a:gd name="connsiteX29" fmla="*/ 783431 w 2188368"/>
              <a:gd name="connsiteY29" fmla="*/ 419100 h 535782"/>
              <a:gd name="connsiteX30" fmla="*/ 554831 w 2188368"/>
              <a:gd name="connsiteY30" fmla="*/ 478632 h 535782"/>
              <a:gd name="connsiteX31" fmla="*/ 342900 w 2188368"/>
              <a:gd name="connsiteY31" fmla="*/ 533400 h 535782"/>
              <a:gd name="connsiteX32" fmla="*/ 316706 w 2188368"/>
              <a:gd name="connsiteY32" fmla="*/ 535782 h 535782"/>
              <a:gd name="connsiteX33" fmla="*/ 271462 w 2188368"/>
              <a:gd name="connsiteY33" fmla="*/ 519113 h 535782"/>
              <a:gd name="connsiteX34" fmla="*/ 183356 w 2188368"/>
              <a:gd name="connsiteY34" fmla="*/ 466725 h 535782"/>
              <a:gd name="connsiteX35" fmla="*/ 116681 w 2188368"/>
              <a:gd name="connsiteY35" fmla="*/ 407194 h 535782"/>
              <a:gd name="connsiteX36" fmla="*/ 69056 w 2188368"/>
              <a:gd name="connsiteY36" fmla="*/ 354807 h 535782"/>
              <a:gd name="connsiteX37" fmla="*/ 23812 w 2188368"/>
              <a:gd name="connsiteY37" fmla="*/ 288132 h 535782"/>
              <a:gd name="connsiteX38" fmla="*/ 4762 w 2188368"/>
              <a:gd name="connsiteY38" fmla="*/ 250032 h 535782"/>
              <a:gd name="connsiteX39" fmla="*/ 0 w 2188368"/>
              <a:gd name="connsiteY39" fmla="*/ 219075 h 535782"/>
              <a:gd name="connsiteX40" fmla="*/ 2381 w 2188368"/>
              <a:gd name="connsiteY40" fmla="*/ 200025 h 535782"/>
              <a:gd name="connsiteX41" fmla="*/ 7143 w 2188368"/>
              <a:gd name="connsiteY41" fmla="*/ 188119 h 535782"/>
              <a:gd name="connsiteX42" fmla="*/ 16668 w 2188368"/>
              <a:gd name="connsiteY42" fmla="*/ 188119 h 535782"/>
              <a:gd name="connsiteX43" fmla="*/ 38100 w 2188368"/>
              <a:gd name="connsiteY43" fmla="*/ 195263 h 535782"/>
              <a:gd name="connsiteX44" fmla="*/ 57150 w 2188368"/>
              <a:gd name="connsiteY44" fmla="*/ 209550 h 535782"/>
              <a:gd name="connsiteX45" fmla="*/ 90487 w 2188368"/>
              <a:gd name="connsiteY45" fmla="*/ 238125 h 535782"/>
              <a:gd name="connsiteX46" fmla="*/ 152400 w 2188368"/>
              <a:gd name="connsiteY46" fmla="*/ 283369 h 535782"/>
              <a:gd name="connsiteX47" fmla="*/ 188118 w 2188368"/>
              <a:gd name="connsiteY47" fmla="*/ 304800 h 535782"/>
              <a:gd name="connsiteX48" fmla="*/ 245268 w 2188368"/>
              <a:gd name="connsiteY48" fmla="*/ 323850 h 535782"/>
              <a:gd name="connsiteX49" fmla="*/ 300037 w 2188368"/>
              <a:gd name="connsiteY49" fmla="*/ 338138 h 535782"/>
              <a:gd name="connsiteX50" fmla="*/ 359568 w 2188368"/>
              <a:gd name="connsiteY50" fmla="*/ 340519 h 535782"/>
              <a:gd name="connsiteX51" fmla="*/ 419100 w 2188368"/>
              <a:gd name="connsiteY51" fmla="*/ 333375 h 535782"/>
              <a:gd name="connsiteX52" fmla="*/ 635793 w 2188368"/>
              <a:gd name="connsiteY52" fmla="*/ 285750 h 535782"/>
              <a:gd name="connsiteX53" fmla="*/ 816768 w 2188368"/>
              <a:gd name="connsiteY53" fmla="*/ 242888 h 5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188368" h="535782">
                <a:moveTo>
                  <a:pt x="816768" y="242888"/>
                </a:moveTo>
                <a:lnTo>
                  <a:pt x="978693" y="204788"/>
                </a:lnTo>
                <a:lnTo>
                  <a:pt x="1264443" y="130969"/>
                </a:lnTo>
                <a:lnTo>
                  <a:pt x="1438275" y="104775"/>
                </a:lnTo>
                <a:lnTo>
                  <a:pt x="1640681" y="73819"/>
                </a:lnTo>
                <a:lnTo>
                  <a:pt x="1666875" y="69057"/>
                </a:lnTo>
                <a:lnTo>
                  <a:pt x="1697831" y="50007"/>
                </a:lnTo>
                <a:lnTo>
                  <a:pt x="1754981" y="21432"/>
                </a:lnTo>
                <a:lnTo>
                  <a:pt x="1804987" y="4763"/>
                </a:lnTo>
                <a:lnTo>
                  <a:pt x="1845468" y="0"/>
                </a:lnTo>
                <a:lnTo>
                  <a:pt x="1888331" y="4763"/>
                </a:lnTo>
                <a:lnTo>
                  <a:pt x="1957387" y="14288"/>
                </a:lnTo>
                <a:lnTo>
                  <a:pt x="2024062" y="35719"/>
                </a:lnTo>
                <a:lnTo>
                  <a:pt x="2090737" y="61913"/>
                </a:lnTo>
                <a:lnTo>
                  <a:pt x="2128837" y="85725"/>
                </a:lnTo>
                <a:lnTo>
                  <a:pt x="2162175" y="109538"/>
                </a:lnTo>
                <a:lnTo>
                  <a:pt x="2183606" y="135732"/>
                </a:lnTo>
                <a:lnTo>
                  <a:pt x="2188368" y="152400"/>
                </a:lnTo>
                <a:lnTo>
                  <a:pt x="2188368" y="169069"/>
                </a:lnTo>
                <a:lnTo>
                  <a:pt x="2183606" y="176213"/>
                </a:lnTo>
                <a:lnTo>
                  <a:pt x="2162175" y="197644"/>
                </a:lnTo>
                <a:lnTo>
                  <a:pt x="2128837" y="211932"/>
                </a:lnTo>
                <a:lnTo>
                  <a:pt x="2097881" y="223838"/>
                </a:lnTo>
                <a:lnTo>
                  <a:pt x="2064543" y="226219"/>
                </a:lnTo>
                <a:lnTo>
                  <a:pt x="1843087" y="240507"/>
                </a:lnTo>
                <a:lnTo>
                  <a:pt x="1678781" y="254794"/>
                </a:lnTo>
                <a:lnTo>
                  <a:pt x="1462087" y="280988"/>
                </a:lnTo>
                <a:lnTo>
                  <a:pt x="1283493" y="307182"/>
                </a:lnTo>
                <a:lnTo>
                  <a:pt x="1238250" y="316707"/>
                </a:lnTo>
                <a:lnTo>
                  <a:pt x="783431" y="419100"/>
                </a:lnTo>
                <a:lnTo>
                  <a:pt x="554831" y="478632"/>
                </a:lnTo>
                <a:lnTo>
                  <a:pt x="342900" y="533400"/>
                </a:lnTo>
                <a:lnTo>
                  <a:pt x="316706" y="535782"/>
                </a:lnTo>
                <a:lnTo>
                  <a:pt x="271462" y="519113"/>
                </a:lnTo>
                <a:lnTo>
                  <a:pt x="183356" y="466725"/>
                </a:lnTo>
                <a:lnTo>
                  <a:pt x="116681" y="407194"/>
                </a:lnTo>
                <a:lnTo>
                  <a:pt x="69056" y="354807"/>
                </a:lnTo>
                <a:lnTo>
                  <a:pt x="23812" y="288132"/>
                </a:lnTo>
                <a:lnTo>
                  <a:pt x="4762" y="250032"/>
                </a:lnTo>
                <a:lnTo>
                  <a:pt x="0" y="219075"/>
                </a:lnTo>
                <a:lnTo>
                  <a:pt x="2381" y="200025"/>
                </a:lnTo>
                <a:lnTo>
                  <a:pt x="7143" y="188119"/>
                </a:lnTo>
                <a:lnTo>
                  <a:pt x="16668" y="188119"/>
                </a:lnTo>
                <a:lnTo>
                  <a:pt x="38100" y="195263"/>
                </a:lnTo>
                <a:lnTo>
                  <a:pt x="57150" y="209550"/>
                </a:lnTo>
                <a:lnTo>
                  <a:pt x="90487" y="238125"/>
                </a:lnTo>
                <a:lnTo>
                  <a:pt x="152400" y="283369"/>
                </a:lnTo>
                <a:lnTo>
                  <a:pt x="188118" y="304800"/>
                </a:lnTo>
                <a:lnTo>
                  <a:pt x="245268" y="323850"/>
                </a:lnTo>
                <a:lnTo>
                  <a:pt x="300037" y="338138"/>
                </a:lnTo>
                <a:lnTo>
                  <a:pt x="359568" y="340519"/>
                </a:lnTo>
                <a:lnTo>
                  <a:pt x="419100" y="333375"/>
                </a:lnTo>
                <a:lnTo>
                  <a:pt x="635793" y="285750"/>
                </a:lnTo>
                <a:lnTo>
                  <a:pt x="816768" y="2428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28FABD59-141C-4173-953A-B5118F4B3C5E}"/>
              </a:ext>
            </a:extLst>
          </p:cNvPr>
          <p:cNvSpPr/>
          <p:nvPr/>
        </p:nvSpPr>
        <p:spPr>
          <a:xfrm rot="16200000">
            <a:off x="4855369" y="2116931"/>
            <a:ext cx="2165350" cy="547688"/>
          </a:xfrm>
          <a:custGeom>
            <a:avLst/>
            <a:gdLst>
              <a:gd name="connsiteX0" fmla="*/ 1697831 w 2164556"/>
              <a:gd name="connsiteY0" fmla="*/ 245269 h 547688"/>
              <a:gd name="connsiteX1" fmla="*/ 1862137 w 2164556"/>
              <a:gd name="connsiteY1" fmla="*/ 247650 h 547688"/>
              <a:gd name="connsiteX2" fmla="*/ 1897856 w 2164556"/>
              <a:gd name="connsiteY2" fmla="*/ 245269 h 547688"/>
              <a:gd name="connsiteX3" fmla="*/ 1916906 w 2164556"/>
              <a:gd name="connsiteY3" fmla="*/ 242888 h 547688"/>
              <a:gd name="connsiteX4" fmla="*/ 1943100 w 2164556"/>
              <a:gd name="connsiteY4" fmla="*/ 228600 h 547688"/>
              <a:gd name="connsiteX5" fmla="*/ 1983581 w 2164556"/>
              <a:gd name="connsiteY5" fmla="*/ 185738 h 547688"/>
              <a:gd name="connsiteX6" fmla="*/ 2021681 w 2164556"/>
              <a:gd name="connsiteY6" fmla="*/ 140494 h 547688"/>
              <a:gd name="connsiteX7" fmla="*/ 2052637 w 2164556"/>
              <a:gd name="connsiteY7" fmla="*/ 97632 h 547688"/>
              <a:gd name="connsiteX8" fmla="*/ 2093118 w 2164556"/>
              <a:gd name="connsiteY8" fmla="*/ 30957 h 547688"/>
              <a:gd name="connsiteX9" fmla="*/ 2102643 w 2164556"/>
              <a:gd name="connsiteY9" fmla="*/ 14288 h 547688"/>
              <a:gd name="connsiteX10" fmla="*/ 2126456 w 2164556"/>
              <a:gd name="connsiteY10" fmla="*/ 0 h 547688"/>
              <a:gd name="connsiteX11" fmla="*/ 2140743 w 2164556"/>
              <a:gd name="connsiteY11" fmla="*/ 0 h 547688"/>
              <a:gd name="connsiteX12" fmla="*/ 2152650 w 2164556"/>
              <a:gd name="connsiteY12" fmla="*/ 2382 h 547688"/>
              <a:gd name="connsiteX13" fmla="*/ 2162175 w 2164556"/>
              <a:gd name="connsiteY13" fmla="*/ 11907 h 547688"/>
              <a:gd name="connsiteX14" fmla="*/ 2164556 w 2164556"/>
              <a:gd name="connsiteY14" fmla="*/ 33338 h 547688"/>
              <a:gd name="connsiteX15" fmla="*/ 2162175 w 2164556"/>
              <a:gd name="connsiteY15" fmla="*/ 97632 h 547688"/>
              <a:gd name="connsiteX16" fmla="*/ 2155031 w 2164556"/>
              <a:gd name="connsiteY16" fmla="*/ 150019 h 547688"/>
              <a:gd name="connsiteX17" fmla="*/ 2138362 w 2164556"/>
              <a:gd name="connsiteY17" fmla="*/ 219075 h 547688"/>
              <a:gd name="connsiteX18" fmla="*/ 2102643 w 2164556"/>
              <a:gd name="connsiteY18" fmla="*/ 304800 h 547688"/>
              <a:gd name="connsiteX19" fmla="*/ 2057400 w 2164556"/>
              <a:gd name="connsiteY19" fmla="*/ 388144 h 547688"/>
              <a:gd name="connsiteX20" fmla="*/ 2007393 w 2164556"/>
              <a:gd name="connsiteY20" fmla="*/ 466725 h 547688"/>
              <a:gd name="connsiteX21" fmla="*/ 1966912 w 2164556"/>
              <a:gd name="connsiteY21" fmla="*/ 511969 h 547688"/>
              <a:gd name="connsiteX22" fmla="*/ 1924050 w 2164556"/>
              <a:gd name="connsiteY22" fmla="*/ 540544 h 547688"/>
              <a:gd name="connsiteX23" fmla="*/ 1897856 w 2164556"/>
              <a:gd name="connsiteY23" fmla="*/ 547688 h 547688"/>
              <a:gd name="connsiteX24" fmla="*/ 1878806 w 2164556"/>
              <a:gd name="connsiteY24" fmla="*/ 547688 h 547688"/>
              <a:gd name="connsiteX25" fmla="*/ 1852612 w 2164556"/>
              <a:gd name="connsiteY25" fmla="*/ 538163 h 547688"/>
              <a:gd name="connsiteX26" fmla="*/ 1828800 w 2164556"/>
              <a:gd name="connsiteY26" fmla="*/ 519113 h 547688"/>
              <a:gd name="connsiteX27" fmla="*/ 1800225 w 2164556"/>
              <a:gd name="connsiteY27" fmla="*/ 492919 h 547688"/>
              <a:gd name="connsiteX28" fmla="*/ 1769268 w 2164556"/>
              <a:gd name="connsiteY28" fmla="*/ 473869 h 547688"/>
              <a:gd name="connsiteX29" fmla="*/ 1733550 w 2164556"/>
              <a:gd name="connsiteY29" fmla="*/ 469107 h 547688"/>
              <a:gd name="connsiteX30" fmla="*/ 1538287 w 2164556"/>
              <a:gd name="connsiteY30" fmla="*/ 471488 h 547688"/>
              <a:gd name="connsiteX31" fmla="*/ 1321593 w 2164556"/>
              <a:gd name="connsiteY31" fmla="*/ 471488 h 547688"/>
              <a:gd name="connsiteX32" fmla="*/ 1128712 w 2164556"/>
              <a:gd name="connsiteY32" fmla="*/ 466725 h 547688"/>
              <a:gd name="connsiteX33" fmla="*/ 647700 w 2164556"/>
              <a:gd name="connsiteY33" fmla="*/ 452438 h 547688"/>
              <a:gd name="connsiteX34" fmla="*/ 457200 w 2164556"/>
              <a:gd name="connsiteY34" fmla="*/ 447675 h 547688"/>
              <a:gd name="connsiteX35" fmla="*/ 326231 w 2164556"/>
              <a:gd name="connsiteY35" fmla="*/ 445294 h 547688"/>
              <a:gd name="connsiteX36" fmla="*/ 214312 w 2164556"/>
              <a:gd name="connsiteY36" fmla="*/ 445294 h 547688"/>
              <a:gd name="connsiteX37" fmla="*/ 152400 w 2164556"/>
              <a:gd name="connsiteY37" fmla="*/ 435769 h 547688"/>
              <a:gd name="connsiteX38" fmla="*/ 90487 w 2164556"/>
              <a:gd name="connsiteY38" fmla="*/ 421482 h 547688"/>
              <a:gd name="connsiteX39" fmla="*/ 26193 w 2164556"/>
              <a:gd name="connsiteY39" fmla="*/ 395288 h 547688"/>
              <a:gd name="connsiteX40" fmla="*/ 11906 w 2164556"/>
              <a:gd name="connsiteY40" fmla="*/ 381000 h 547688"/>
              <a:gd name="connsiteX41" fmla="*/ 2381 w 2164556"/>
              <a:gd name="connsiteY41" fmla="*/ 364332 h 547688"/>
              <a:gd name="connsiteX42" fmla="*/ 0 w 2164556"/>
              <a:gd name="connsiteY42" fmla="*/ 342900 h 547688"/>
              <a:gd name="connsiteX43" fmla="*/ 7143 w 2164556"/>
              <a:gd name="connsiteY43" fmla="*/ 314325 h 547688"/>
              <a:gd name="connsiteX44" fmla="*/ 16668 w 2164556"/>
              <a:gd name="connsiteY44" fmla="*/ 292894 h 547688"/>
              <a:gd name="connsiteX45" fmla="*/ 38100 w 2164556"/>
              <a:gd name="connsiteY45" fmla="*/ 280988 h 547688"/>
              <a:gd name="connsiteX46" fmla="*/ 152400 w 2164556"/>
              <a:gd name="connsiteY46" fmla="*/ 235744 h 547688"/>
              <a:gd name="connsiteX47" fmla="*/ 283368 w 2164556"/>
              <a:gd name="connsiteY47" fmla="*/ 192882 h 547688"/>
              <a:gd name="connsiteX48" fmla="*/ 333375 w 2164556"/>
              <a:gd name="connsiteY48" fmla="*/ 178594 h 547688"/>
              <a:gd name="connsiteX49" fmla="*/ 373856 w 2164556"/>
              <a:gd name="connsiteY49" fmla="*/ 183357 h 547688"/>
              <a:gd name="connsiteX50" fmla="*/ 585787 w 2164556"/>
              <a:gd name="connsiteY50" fmla="*/ 211932 h 547688"/>
              <a:gd name="connsiteX51" fmla="*/ 695325 w 2164556"/>
              <a:gd name="connsiteY51" fmla="*/ 228600 h 547688"/>
              <a:gd name="connsiteX52" fmla="*/ 759618 w 2164556"/>
              <a:gd name="connsiteY52" fmla="*/ 235744 h 547688"/>
              <a:gd name="connsiteX53" fmla="*/ 876300 w 2164556"/>
              <a:gd name="connsiteY53" fmla="*/ 245269 h 547688"/>
              <a:gd name="connsiteX54" fmla="*/ 1123950 w 2164556"/>
              <a:gd name="connsiteY54" fmla="*/ 245269 h 547688"/>
              <a:gd name="connsiteX55" fmla="*/ 1497806 w 2164556"/>
              <a:gd name="connsiteY55" fmla="*/ 245269 h 547688"/>
              <a:gd name="connsiteX56" fmla="*/ 1697831 w 2164556"/>
              <a:gd name="connsiteY56" fmla="*/ 245269 h 5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164556" h="547688">
                <a:moveTo>
                  <a:pt x="1697831" y="245269"/>
                </a:moveTo>
                <a:lnTo>
                  <a:pt x="1862137" y="247650"/>
                </a:lnTo>
                <a:lnTo>
                  <a:pt x="1897856" y="245269"/>
                </a:lnTo>
                <a:lnTo>
                  <a:pt x="1916906" y="242888"/>
                </a:lnTo>
                <a:lnTo>
                  <a:pt x="1943100" y="228600"/>
                </a:lnTo>
                <a:lnTo>
                  <a:pt x="1983581" y="185738"/>
                </a:lnTo>
                <a:lnTo>
                  <a:pt x="2021681" y="140494"/>
                </a:lnTo>
                <a:lnTo>
                  <a:pt x="2052637" y="97632"/>
                </a:lnTo>
                <a:lnTo>
                  <a:pt x="2093118" y="30957"/>
                </a:lnTo>
                <a:lnTo>
                  <a:pt x="2102643" y="14288"/>
                </a:lnTo>
                <a:lnTo>
                  <a:pt x="2126456" y="0"/>
                </a:lnTo>
                <a:lnTo>
                  <a:pt x="2140743" y="0"/>
                </a:lnTo>
                <a:lnTo>
                  <a:pt x="2152650" y="2382"/>
                </a:lnTo>
                <a:lnTo>
                  <a:pt x="2162175" y="11907"/>
                </a:lnTo>
                <a:lnTo>
                  <a:pt x="2164556" y="33338"/>
                </a:lnTo>
                <a:cubicBezTo>
                  <a:pt x="2163762" y="54769"/>
                  <a:pt x="2162969" y="76201"/>
                  <a:pt x="2162175" y="97632"/>
                </a:cubicBezTo>
                <a:lnTo>
                  <a:pt x="2155031" y="150019"/>
                </a:lnTo>
                <a:lnTo>
                  <a:pt x="2138362" y="219075"/>
                </a:lnTo>
                <a:lnTo>
                  <a:pt x="2102643" y="304800"/>
                </a:lnTo>
                <a:lnTo>
                  <a:pt x="2057400" y="388144"/>
                </a:lnTo>
                <a:lnTo>
                  <a:pt x="2007393" y="466725"/>
                </a:lnTo>
                <a:lnTo>
                  <a:pt x="1966912" y="511969"/>
                </a:lnTo>
                <a:lnTo>
                  <a:pt x="1924050" y="540544"/>
                </a:lnTo>
                <a:lnTo>
                  <a:pt x="1897856" y="547688"/>
                </a:lnTo>
                <a:lnTo>
                  <a:pt x="1878806" y="547688"/>
                </a:lnTo>
                <a:lnTo>
                  <a:pt x="1852612" y="538163"/>
                </a:lnTo>
                <a:lnTo>
                  <a:pt x="1828800" y="519113"/>
                </a:lnTo>
                <a:lnTo>
                  <a:pt x="1800225" y="492919"/>
                </a:lnTo>
                <a:lnTo>
                  <a:pt x="1769268" y="473869"/>
                </a:lnTo>
                <a:lnTo>
                  <a:pt x="1733550" y="469107"/>
                </a:lnTo>
                <a:lnTo>
                  <a:pt x="1538287" y="471488"/>
                </a:lnTo>
                <a:lnTo>
                  <a:pt x="1321593" y="471488"/>
                </a:lnTo>
                <a:lnTo>
                  <a:pt x="1128712" y="466725"/>
                </a:lnTo>
                <a:lnTo>
                  <a:pt x="647700" y="452438"/>
                </a:lnTo>
                <a:lnTo>
                  <a:pt x="457200" y="447675"/>
                </a:lnTo>
                <a:lnTo>
                  <a:pt x="326231" y="445294"/>
                </a:lnTo>
                <a:lnTo>
                  <a:pt x="214312" y="445294"/>
                </a:lnTo>
                <a:lnTo>
                  <a:pt x="152400" y="435769"/>
                </a:lnTo>
                <a:lnTo>
                  <a:pt x="90487" y="421482"/>
                </a:lnTo>
                <a:lnTo>
                  <a:pt x="26193" y="395288"/>
                </a:lnTo>
                <a:lnTo>
                  <a:pt x="11906" y="381000"/>
                </a:lnTo>
                <a:lnTo>
                  <a:pt x="2381" y="364332"/>
                </a:lnTo>
                <a:lnTo>
                  <a:pt x="0" y="342900"/>
                </a:lnTo>
                <a:lnTo>
                  <a:pt x="7143" y="314325"/>
                </a:lnTo>
                <a:lnTo>
                  <a:pt x="16668" y="292894"/>
                </a:lnTo>
                <a:lnTo>
                  <a:pt x="38100" y="280988"/>
                </a:lnTo>
                <a:lnTo>
                  <a:pt x="152400" y="235744"/>
                </a:lnTo>
                <a:lnTo>
                  <a:pt x="283368" y="192882"/>
                </a:lnTo>
                <a:lnTo>
                  <a:pt x="333375" y="178594"/>
                </a:lnTo>
                <a:lnTo>
                  <a:pt x="373856" y="183357"/>
                </a:lnTo>
                <a:lnTo>
                  <a:pt x="585787" y="211932"/>
                </a:lnTo>
                <a:lnTo>
                  <a:pt x="695325" y="228600"/>
                </a:lnTo>
                <a:lnTo>
                  <a:pt x="759618" y="235744"/>
                </a:lnTo>
                <a:lnTo>
                  <a:pt x="876300" y="245269"/>
                </a:lnTo>
                <a:lnTo>
                  <a:pt x="1123950" y="245269"/>
                </a:lnTo>
                <a:lnTo>
                  <a:pt x="1497806" y="245269"/>
                </a:lnTo>
                <a:lnTo>
                  <a:pt x="1697831" y="2452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0C719C4-15BE-4756-8460-AB0CE77BE636}"/>
              </a:ext>
            </a:extLst>
          </p:cNvPr>
          <p:cNvSpPr/>
          <p:nvPr/>
        </p:nvSpPr>
        <p:spPr>
          <a:xfrm>
            <a:off x="4252913" y="2138364"/>
            <a:ext cx="1674812" cy="1290637"/>
          </a:xfrm>
          <a:custGeom>
            <a:avLst/>
            <a:gdLst>
              <a:gd name="connsiteX0" fmla="*/ 1090612 w 1674018"/>
              <a:gd name="connsiteY0" fmla="*/ 390525 h 1290637"/>
              <a:gd name="connsiteX1" fmla="*/ 1221581 w 1674018"/>
              <a:gd name="connsiteY1" fmla="*/ 247650 h 1290637"/>
              <a:gd name="connsiteX2" fmla="*/ 1340643 w 1674018"/>
              <a:gd name="connsiteY2" fmla="*/ 114300 h 1290637"/>
              <a:gd name="connsiteX3" fmla="*/ 1383506 w 1674018"/>
              <a:gd name="connsiteY3" fmla="*/ 52387 h 1290637"/>
              <a:gd name="connsiteX4" fmla="*/ 1535906 w 1674018"/>
              <a:gd name="connsiteY4" fmla="*/ 16668 h 1290637"/>
              <a:gd name="connsiteX5" fmla="*/ 1652587 w 1674018"/>
              <a:gd name="connsiteY5" fmla="*/ 0 h 1290637"/>
              <a:gd name="connsiteX6" fmla="*/ 1674018 w 1674018"/>
              <a:gd name="connsiteY6" fmla="*/ 16668 h 1290637"/>
              <a:gd name="connsiteX7" fmla="*/ 1554956 w 1674018"/>
              <a:gd name="connsiteY7" fmla="*/ 176212 h 1290637"/>
              <a:gd name="connsiteX8" fmla="*/ 1423987 w 1674018"/>
              <a:gd name="connsiteY8" fmla="*/ 335756 h 1290637"/>
              <a:gd name="connsiteX9" fmla="*/ 1288256 w 1674018"/>
              <a:gd name="connsiteY9" fmla="*/ 483393 h 1290637"/>
              <a:gd name="connsiteX10" fmla="*/ 1133475 w 1674018"/>
              <a:gd name="connsiteY10" fmla="*/ 628650 h 1290637"/>
              <a:gd name="connsiteX11" fmla="*/ 981075 w 1674018"/>
              <a:gd name="connsiteY11" fmla="*/ 752475 h 1290637"/>
              <a:gd name="connsiteX12" fmla="*/ 819150 w 1674018"/>
              <a:gd name="connsiteY12" fmla="*/ 869156 h 1290637"/>
              <a:gd name="connsiteX13" fmla="*/ 514350 w 1674018"/>
              <a:gd name="connsiteY13" fmla="*/ 1057275 h 1290637"/>
              <a:gd name="connsiteX14" fmla="*/ 328612 w 1674018"/>
              <a:gd name="connsiteY14" fmla="*/ 1154906 h 1290637"/>
              <a:gd name="connsiteX15" fmla="*/ 121443 w 1674018"/>
              <a:gd name="connsiteY15" fmla="*/ 1257300 h 1290637"/>
              <a:gd name="connsiteX16" fmla="*/ 59531 w 1674018"/>
              <a:gd name="connsiteY16" fmla="*/ 1285875 h 1290637"/>
              <a:gd name="connsiteX17" fmla="*/ 42862 w 1674018"/>
              <a:gd name="connsiteY17" fmla="*/ 1290637 h 1290637"/>
              <a:gd name="connsiteX18" fmla="*/ 26193 w 1674018"/>
              <a:gd name="connsiteY18" fmla="*/ 1290637 h 1290637"/>
              <a:gd name="connsiteX19" fmla="*/ 7143 w 1674018"/>
              <a:gd name="connsiteY19" fmla="*/ 1283493 h 1290637"/>
              <a:gd name="connsiteX20" fmla="*/ 0 w 1674018"/>
              <a:gd name="connsiteY20" fmla="*/ 1273968 h 1290637"/>
              <a:gd name="connsiteX21" fmla="*/ 2381 w 1674018"/>
              <a:gd name="connsiteY21" fmla="*/ 1252537 h 1290637"/>
              <a:gd name="connsiteX22" fmla="*/ 23812 w 1674018"/>
              <a:gd name="connsiteY22" fmla="*/ 1235868 h 1290637"/>
              <a:gd name="connsiteX23" fmla="*/ 109537 w 1674018"/>
              <a:gd name="connsiteY23" fmla="*/ 1185862 h 1290637"/>
              <a:gd name="connsiteX24" fmla="*/ 311943 w 1674018"/>
              <a:gd name="connsiteY24" fmla="*/ 1059656 h 1290637"/>
              <a:gd name="connsiteX25" fmla="*/ 590550 w 1674018"/>
              <a:gd name="connsiteY25" fmla="*/ 857250 h 1290637"/>
              <a:gd name="connsiteX26" fmla="*/ 838200 w 1674018"/>
              <a:gd name="connsiteY26" fmla="*/ 640556 h 1290637"/>
              <a:gd name="connsiteX27" fmla="*/ 1004887 w 1674018"/>
              <a:gd name="connsiteY27" fmla="*/ 478631 h 1290637"/>
              <a:gd name="connsiteX28" fmla="*/ 1090612 w 1674018"/>
              <a:gd name="connsiteY28" fmla="*/ 390525 h 129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74018" h="1290637">
                <a:moveTo>
                  <a:pt x="1090612" y="390525"/>
                </a:moveTo>
                <a:lnTo>
                  <a:pt x="1221581" y="247650"/>
                </a:lnTo>
                <a:lnTo>
                  <a:pt x="1340643" y="114300"/>
                </a:lnTo>
                <a:lnTo>
                  <a:pt x="1383506" y="52387"/>
                </a:lnTo>
                <a:lnTo>
                  <a:pt x="1535906" y="16668"/>
                </a:lnTo>
                <a:lnTo>
                  <a:pt x="1652587" y="0"/>
                </a:lnTo>
                <a:lnTo>
                  <a:pt x="1674018" y="16668"/>
                </a:lnTo>
                <a:lnTo>
                  <a:pt x="1554956" y="176212"/>
                </a:lnTo>
                <a:lnTo>
                  <a:pt x="1423987" y="335756"/>
                </a:lnTo>
                <a:lnTo>
                  <a:pt x="1288256" y="483393"/>
                </a:lnTo>
                <a:lnTo>
                  <a:pt x="1133475" y="628650"/>
                </a:lnTo>
                <a:lnTo>
                  <a:pt x="981075" y="752475"/>
                </a:lnTo>
                <a:lnTo>
                  <a:pt x="819150" y="869156"/>
                </a:lnTo>
                <a:lnTo>
                  <a:pt x="514350" y="1057275"/>
                </a:lnTo>
                <a:lnTo>
                  <a:pt x="328612" y="1154906"/>
                </a:lnTo>
                <a:lnTo>
                  <a:pt x="121443" y="1257300"/>
                </a:lnTo>
                <a:lnTo>
                  <a:pt x="59531" y="1285875"/>
                </a:lnTo>
                <a:lnTo>
                  <a:pt x="42862" y="1290637"/>
                </a:lnTo>
                <a:lnTo>
                  <a:pt x="26193" y="1290637"/>
                </a:lnTo>
                <a:lnTo>
                  <a:pt x="7143" y="1283493"/>
                </a:lnTo>
                <a:lnTo>
                  <a:pt x="0" y="1273968"/>
                </a:lnTo>
                <a:lnTo>
                  <a:pt x="2381" y="1252537"/>
                </a:lnTo>
                <a:lnTo>
                  <a:pt x="23812" y="1235868"/>
                </a:lnTo>
                <a:lnTo>
                  <a:pt x="109537" y="1185862"/>
                </a:lnTo>
                <a:lnTo>
                  <a:pt x="311943" y="1059656"/>
                </a:lnTo>
                <a:lnTo>
                  <a:pt x="590550" y="857250"/>
                </a:lnTo>
                <a:lnTo>
                  <a:pt x="838200" y="640556"/>
                </a:lnTo>
                <a:lnTo>
                  <a:pt x="1004887" y="478631"/>
                </a:lnTo>
                <a:lnTo>
                  <a:pt x="1090612" y="3905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B1BD8F4-D88D-4AFB-BCC5-6D65697A78BB}"/>
              </a:ext>
            </a:extLst>
          </p:cNvPr>
          <p:cNvSpPr/>
          <p:nvPr/>
        </p:nvSpPr>
        <p:spPr>
          <a:xfrm>
            <a:off x="6094413" y="2211388"/>
            <a:ext cx="2062162" cy="1027112"/>
          </a:xfrm>
          <a:custGeom>
            <a:avLst/>
            <a:gdLst>
              <a:gd name="connsiteX0" fmla="*/ 414337 w 2062162"/>
              <a:gd name="connsiteY0" fmla="*/ 200025 h 1026319"/>
              <a:gd name="connsiteX1" fmla="*/ 1138237 w 2062162"/>
              <a:gd name="connsiteY1" fmla="*/ 554832 h 1026319"/>
              <a:gd name="connsiteX2" fmla="*/ 1283494 w 2062162"/>
              <a:gd name="connsiteY2" fmla="*/ 623888 h 1026319"/>
              <a:gd name="connsiteX3" fmla="*/ 1357312 w 2062162"/>
              <a:gd name="connsiteY3" fmla="*/ 659607 h 1026319"/>
              <a:gd name="connsiteX4" fmla="*/ 1483519 w 2062162"/>
              <a:gd name="connsiteY4" fmla="*/ 709613 h 1026319"/>
              <a:gd name="connsiteX5" fmla="*/ 1669256 w 2062162"/>
              <a:gd name="connsiteY5" fmla="*/ 776288 h 1026319"/>
              <a:gd name="connsiteX6" fmla="*/ 1926431 w 2062162"/>
              <a:gd name="connsiteY6" fmla="*/ 854869 h 1026319"/>
              <a:gd name="connsiteX7" fmla="*/ 2012156 w 2062162"/>
              <a:gd name="connsiteY7" fmla="*/ 878682 h 1026319"/>
              <a:gd name="connsiteX8" fmla="*/ 2031206 w 2062162"/>
              <a:gd name="connsiteY8" fmla="*/ 885825 h 1026319"/>
              <a:gd name="connsiteX9" fmla="*/ 2050256 w 2062162"/>
              <a:gd name="connsiteY9" fmla="*/ 900113 h 1026319"/>
              <a:gd name="connsiteX10" fmla="*/ 2062162 w 2062162"/>
              <a:gd name="connsiteY10" fmla="*/ 919163 h 1026319"/>
              <a:gd name="connsiteX11" fmla="*/ 2062162 w 2062162"/>
              <a:gd name="connsiteY11" fmla="*/ 926307 h 1026319"/>
              <a:gd name="connsiteX12" fmla="*/ 2052637 w 2062162"/>
              <a:gd name="connsiteY12" fmla="*/ 940594 h 1026319"/>
              <a:gd name="connsiteX13" fmla="*/ 2038350 w 2062162"/>
              <a:gd name="connsiteY13" fmla="*/ 947738 h 1026319"/>
              <a:gd name="connsiteX14" fmla="*/ 1976437 w 2062162"/>
              <a:gd name="connsiteY14" fmla="*/ 952500 h 1026319"/>
              <a:gd name="connsiteX15" fmla="*/ 1612106 w 2062162"/>
              <a:gd name="connsiteY15" fmla="*/ 997744 h 1026319"/>
              <a:gd name="connsiteX16" fmla="*/ 1478756 w 2062162"/>
              <a:gd name="connsiteY16" fmla="*/ 1014413 h 1026319"/>
              <a:gd name="connsiteX17" fmla="*/ 1369219 w 2062162"/>
              <a:gd name="connsiteY17" fmla="*/ 1026319 h 1026319"/>
              <a:gd name="connsiteX18" fmla="*/ 1316831 w 2062162"/>
              <a:gd name="connsiteY18" fmla="*/ 1026319 h 1026319"/>
              <a:gd name="connsiteX19" fmla="*/ 1269206 w 2062162"/>
              <a:gd name="connsiteY19" fmla="*/ 1016794 h 1026319"/>
              <a:gd name="connsiteX20" fmla="*/ 1238250 w 2062162"/>
              <a:gd name="connsiteY20" fmla="*/ 1004888 h 1026319"/>
              <a:gd name="connsiteX21" fmla="*/ 1195387 w 2062162"/>
              <a:gd name="connsiteY21" fmla="*/ 971550 h 1026319"/>
              <a:gd name="connsiteX22" fmla="*/ 988219 w 2062162"/>
              <a:gd name="connsiteY22" fmla="*/ 790575 h 1026319"/>
              <a:gd name="connsiteX23" fmla="*/ 823912 w 2062162"/>
              <a:gd name="connsiteY23" fmla="*/ 654844 h 1026319"/>
              <a:gd name="connsiteX24" fmla="*/ 604837 w 2062162"/>
              <a:gd name="connsiteY24" fmla="*/ 485775 h 1026319"/>
              <a:gd name="connsiteX25" fmla="*/ 400050 w 2062162"/>
              <a:gd name="connsiteY25" fmla="*/ 340519 h 1026319"/>
              <a:gd name="connsiteX26" fmla="*/ 247650 w 2062162"/>
              <a:gd name="connsiteY26" fmla="*/ 238125 h 1026319"/>
              <a:gd name="connsiteX27" fmla="*/ 88106 w 2062162"/>
              <a:gd name="connsiteY27" fmla="*/ 133350 h 1026319"/>
              <a:gd name="connsiteX28" fmla="*/ 21431 w 2062162"/>
              <a:gd name="connsiteY28" fmla="*/ 92869 h 1026319"/>
              <a:gd name="connsiteX29" fmla="*/ 0 w 2062162"/>
              <a:gd name="connsiteY29" fmla="*/ 66675 h 1026319"/>
              <a:gd name="connsiteX30" fmla="*/ 0 w 2062162"/>
              <a:gd name="connsiteY30" fmla="*/ 19050 h 1026319"/>
              <a:gd name="connsiteX31" fmla="*/ 11906 w 2062162"/>
              <a:gd name="connsiteY31" fmla="*/ 0 h 1026319"/>
              <a:gd name="connsiteX32" fmla="*/ 85725 w 2062162"/>
              <a:gd name="connsiteY32" fmla="*/ 38100 h 1026319"/>
              <a:gd name="connsiteX33" fmla="*/ 283369 w 2062162"/>
              <a:gd name="connsiteY33" fmla="*/ 135732 h 1026319"/>
              <a:gd name="connsiteX34" fmla="*/ 414337 w 2062162"/>
              <a:gd name="connsiteY34" fmla="*/ 200025 h 102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62162" h="1026319">
                <a:moveTo>
                  <a:pt x="414337" y="200025"/>
                </a:moveTo>
                <a:lnTo>
                  <a:pt x="1138237" y="554832"/>
                </a:lnTo>
                <a:lnTo>
                  <a:pt x="1283494" y="623888"/>
                </a:lnTo>
                <a:lnTo>
                  <a:pt x="1357312" y="659607"/>
                </a:lnTo>
                <a:lnTo>
                  <a:pt x="1483519" y="709613"/>
                </a:lnTo>
                <a:lnTo>
                  <a:pt x="1669256" y="776288"/>
                </a:lnTo>
                <a:lnTo>
                  <a:pt x="1926431" y="854869"/>
                </a:lnTo>
                <a:lnTo>
                  <a:pt x="2012156" y="878682"/>
                </a:lnTo>
                <a:lnTo>
                  <a:pt x="2031206" y="885825"/>
                </a:lnTo>
                <a:lnTo>
                  <a:pt x="2050256" y="900113"/>
                </a:lnTo>
                <a:lnTo>
                  <a:pt x="2062162" y="919163"/>
                </a:lnTo>
                <a:lnTo>
                  <a:pt x="2062162" y="926307"/>
                </a:lnTo>
                <a:lnTo>
                  <a:pt x="2052637" y="940594"/>
                </a:lnTo>
                <a:lnTo>
                  <a:pt x="2038350" y="947738"/>
                </a:lnTo>
                <a:lnTo>
                  <a:pt x="1976437" y="952500"/>
                </a:lnTo>
                <a:lnTo>
                  <a:pt x="1612106" y="997744"/>
                </a:lnTo>
                <a:lnTo>
                  <a:pt x="1478756" y="1014413"/>
                </a:lnTo>
                <a:lnTo>
                  <a:pt x="1369219" y="1026319"/>
                </a:lnTo>
                <a:lnTo>
                  <a:pt x="1316831" y="1026319"/>
                </a:lnTo>
                <a:lnTo>
                  <a:pt x="1269206" y="1016794"/>
                </a:lnTo>
                <a:lnTo>
                  <a:pt x="1238250" y="1004888"/>
                </a:lnTo>
                <a:lnTo>
                  <a:pt x="1195387" y="971550"/>
                </a:lnTo>
                <a:lnTo>
                  <a:pt x="988219" y="790575"/>
                </a:lnTo>
                <a:lnTo>
                  <a:pt x="823912" y="654844"/>
                </a:lnTo>
                <a:lnTo>
                  <a:pt x="604837" y="485775"/>
                </a:lnTo>
                <a:lnTo>
                  <a:pt x="400050" y="340519"/>
                </a:lnTo>
                <a:lnTo>
                  <a:pt x="247650" y="238125"/>
                </a:lnTo>
                <a:lnTo>
                  <a:pt x="88106" y="133350"/>
                </a:lnTo>
                <a:lnTo>
                  <a:pt x="21431" y="92869"/>
                </a:lnTo>
                <a:lnTo>
                  <a:pt x="0" y="66675"/>
                </a:lnTo>
                <a:lnTo>
                  <a:pt x="0" y="19050"/>
                </a:lnTo>
                <a:lnTo>
                  <a:pt x="11906" y="0"/>
                </a:lnTo>
                <a:lnTo>
                  <a:pt x="85725" y="38100"/>
                </a:lnTo>
                <a:lnTo>
                  <a:pt x="283369" y="135732"/>
                </a:lnTo>
                <a:lnTo>
                  <a:pt x="414337" y="2000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CB463F3-DD00-4A66-A1B8-82B11CD1938B}"/>
              </a:ext>
            </a:extLst>
          </p:cNvPr>
          <p:cNvSpPr/>
          <p:nvPr/>
        </p:nvSpPr>
        <p:spPr>
          <a:xfrm rot="16200000">
            <a:off x="3702844" y="4390231"/>
            <a:ext cx="2749550" cy="458788"/>
          </a:xfrm>
          <a:custGeom>
            <a:avLst/>
            <a:gdLst>
              <a:gd name="connsiteX0" fmla="*/ 1635919 w 2750344"/>
              <a:gd name="connsiteY0" fmla="*/ 145256 h 459581"/>
              <a:gd name="connsiteX1" fmla="*/ 1774031 w 2750344"/>
              <a:gd name="connsiteY1" fmla="*/ 147637 h 459581"/>
              <a:gd name="connsiteX2" fmla="*/ 2052637 w 2750344"/>
              <a:gd name="connsiteY2" fmla="*/ 147637 h 459581"/>
              <a:gd name="connsiteX3" fmla="*/ 2371725 w 2750344"/>
              <a:gd name="connsiteY3" fmla="*/ 147637 h 459581"/>
              <a:gd name="connsiteX4" fmla="*/ 2459831 w 2750344"/>
              <a:gd name="connsiteY4" fmla="*/ 142875 h 459581"/>
              <a:gd name="connsiteX5" fmla="*/ 2509837 w 2750344"/>
              <a:gd name="connsiteY5" fmla="*/ 135731 h 459581"/>
              <a:gd name="connsiteX6" fmla="*/ 2552700 w 2750344"/>
              <a:gd name="connsiteY6" fmla="*/ 123825 h 459581"/>
              <a:gd name="connsiteX7" fmla="*/ 2597944 w 2750344"/>
              <a:gd name="connsiteY7" fmla="*/ 97631 h 459581"/>
              <a:gd name="connsiteX8" fmla="*/ 2662237 w 2750344"/>
              <a:gd name="connsiteY8" fmla="*/ 47625 h 459581"/>
              <a:gd name="connsiteX9" fmla="*/ 2695575 w 2750344"/>
              <a:gd name="connsiteY9" fmla="*/ 16668 h 459581"/>
              <a:gd name="connsiteX10" fmla="*/ 2714625 w 2750344"/>
              <a:gd name="connsiteY10" fmla="*/ 4762 h 459581"/>
              <a:gd name="connsiteX11" fmla="*/ 2731294 w 2750344"/>
              <a:gd name="connsiteY11" fmla="*/ 0 h 459581"/>
              <a:gd name="connsiteX12" fmla="*/ 2743200 w 2750344"/>
              <a:gd name="connsiteY12" fmla="*/ 4762 h 459581"/>
              <a:gd name="connsiteX13" fmla="*/ 2750344 w 2750344"/>
              <a:gd name="connsiteY13" fmla="*/ 16668 h 459581"/>
              <a:gd name="connsiteX14" fmla="*/ 2750344 w 2750344"/>
              <a:gd name="connsiteY14" fmla="*/ 30956 h 459581"/>
              <a:gd name="connsiteX15" fmla="*/ 2743200 w 2750344"/>
              <a:gd name="connsiteY15" fmla="*/ 64293 h 459581"/>
              <a:gd name="connsiteX16" fmla="*/ 2705100 w 2750344"/>
              <a:gd name="connsiteY16" fmla="*/ 161925 h 459581"/>
              <a:gd name="connsiteX17" fmla="*/ 2647950 w 2750344"/>
              <a:gd name="connsiteY17" fmla="*/ 295275 h 459581"/>
              <a:gd name="connsiteX18" fmla="*/ 2597944 w 2750344"/>
              <a:gd name="connsiteY18" fmla="*/ 390525 h 459581"/>
              <a:gd name="connsiteX19" fmla="*/ 2566987 w 2750344"/>
              <a:gd name="connsiteY19" fmla="*/ 428625 h 459581"/>
              <a:gd name="connsiteX20" fmla="*/ 2540794 w 2750344"/>
              <a:gd name="connsiteY20" fmla="*/ 447675 h 459581"/>
              <a:gd name="connsiteX21" fmla="*/ 2524125 w 2750344"/>
              <a:gd name="connsiteY21" fmla="*/ 454818 h 459581"/>
              <a:gd name="connsiteX22" fmla="*/ 2509837 w 2750344"/>
              <a:gd name="connsiteY22" fmla="*/ 459581 h 459581"/>
              <a:gd name="connsiteX23" fmla="*/ 2500312 w 2750344"/>
              <a:gd name="connsiteY23" fmla="*/ 459581 h 459581"/>
              <a:gd name="connsiteX24" fmla="*/ 2478881 w 2750344"/>
              <a:gd name="connsiteY24" fmla="*/ 452437 h 459581"/>
              <a:gd name="connsiteX25" fmla="*/ 2409825 w 2750344"/>
              <a:gd name="connsiteY25" fmla="*/ 428625 h 459581"/>
              <a:gd name="connsiteX26" fmla="*/ 2347912 w 2750344"/>
              <a:gd name="connsiteY26" fmla="*/ 411956 h 459581"/>
              <a:gd name="connsiteX27" fmla="*/ 2286000 w 2750344"/>
              <a:gd name="connsiteY27" fmla="*/ 397668 h 459581"/>
              <a:gd name="connsiteX28" fmla="*/ 2212181 w 2750344"/>
              <a:gd name="connsiteY28" fmla="*/ 392906 h 459581"/>
              <a:gd name="connsiteX29" fmla="*/ 2147887 w 2750344"/>
              <a:gd name="connsiteY29" fmla="*/ 395287 h 459581"/>
              <a:gd name="connsiteX30" fmla="*/ 2119312 w 2750344"/>
              <a:gd name="connsiteY30" fmla="*/ 397668 h 459581"/>
              <a:gd name="connsiteX31" fmla="*/ 2028825 w 2750344"/>
              <a:gd name="connsiteY31" fmla="*/ 392906 h 459581"/>
              <a:gd name="connsiteX32" fmla="*/ 1940719 w 2750344"/>
              <a:gd name="connsiteY32" fmla="*/ 371475 h 459581"/>
              <a:gd name="connsiteX33" fmla="*/ 1835944 w 2750344"/>
              <a:gd name="connsiteY33" fmla="*/ 359568 h 459581"/>
              <a:gd name="connsiteX34" fmla="*/ 1602581 w 2750344"/>
              <a:gd name="connsiteY34" fmla="*/ 345281 h 459581"/>
              <a:gd name="connsiteX35" fmla="*/ 1490662 w 2750344"/>
              <a:gd name="connsiteY35" fmla="*/ 335756 h 459581"/>
              <a:gd name="connsiteX36" fmla="*/ 1328737 w 2750344"/>
              <a:gd name="connsiteY36" fmla="*/ 330993 h 459581"/>
              <a:gd name="connsiteX37" fmla="*/ 1073944 w 2750344"/>
              <a:gd name="connsiteY37" fmla="*/ 326231 h 459581"/>
              <a:gd name="connsiteX38" fmla="*/ 819150 w 2750344"/>
              <a:gd name="connsiteY38" fmla="*/ 326231 h 459581"/>
              <a:gd name="connsiteX39" fmla="*/ 509587 w 2750344"/>
              <a:gd name="connsiteY39" fmla="*/ 328612 h 459581"/>
              <a:gd name="connsiteX40" fmla="*/ 233362 w 2750344"/>
              <a:gd name="connsiteY40" fmla="*/ 328612 h 459581"/>
              <a:gd name="connsiteX41" fmla="*/ 142875 w 2750344"/>
              <a:gd name="connsiteY41" fmla="*/ 328612 h 459581"/>
              <a:gd name="connsiteX42" fmla="*/ 126206 w 2750344"/>
              <a:gd name="connsiteY42" fmla="*/ 326231 h 459581"/>
              <a:gd name="connsiteX43" fmla="*/ 83344 w 2750344"/>
              <a:gd name="connsiteY43" fmla="*/ 307181 h 459581"/>
              <a:gd name="connsiteX44" fmla="*/ 28575 w 2750344"/>
              <a:gd name="connsiteY44" fmla="*/ 278606 h 459581"/>
              <a:gd name="connsiteX45" fmla="*/ 7144 w 2750344"/>
              <a:gd name="connsiteY45" fmla="*/ 254793 h 459581"/>
              <a:gd name="connsiteX46" fmla="*/ 0 w 2750344"/>
              <a:gd name="connsiteY46" fmla="*/ 228600 h 459581"/>
              <a:gd name="connsiteX47" fmla="*/ 9525 w 2750344"/>
              <a:gd name="connsiteY47" fmla="*/ 204787 h 459581"/>
              <a:gd name="connsiteX48" fmla="*/ 35719 w 2750344"/>
              <a:gd name="connsiteY48" fmla="*/ 178593 h 459581"/>
              <a:gd name="connsiteX49" fmla="*/ 92869 w 2750344"/>
              <a:gd name="connsiteY49" fmla="*/ 140493 h 459581"/>
              <a:gd name="connsiteX50" fmla="*/ 145256 w 2750344"/>
              <a:gd name="connsiteY50" fmla="*/ 111918 h 459581"/>
              <a:gd name="connsiteX51" fmla="*/ 211931 w 2750344"/>
              <a:gd name="connsiteY51" fmla="*/ 83343 h 459581"/>
              <a:gd name="connsiteX52" fmla="*/ 302419 w 2750344"/>
              <a:gd name="connsiteY52" fmla="*/ 59531 h 459581"/>
              <a:gd name="connsiteX53" fmla="*/ 400050 w 2750344"/>
              <a:gd name="connsiteY53" fmla="*/ 42862 h 459581"/>
              <a:gd name="connsiteX54" fmla="*/ 476250 w 2750344"/>
              <a:gd name="connsiteY54" fmla="*/ 33337 h 459581"/>
              <a:gd name="connsiteX55" fmla="*/ 509587 w 2750344"/>
              <a:gd name="connsiteY55" fmla="*/ 38100 h 459581"/>
              <a:gd name="connsiteX56" fmla="*/ 621506 w 2750344"/>
              <a:gd name="connsiteY56" fmla="*/ 59531 h 459581"/>
              <a:gd name="connsiteX57" fmla="*/ 719137 w 2750344"/>
              <a:gd name="connsiteY57" fmla="*/ 71437 h 459581"/>
              <a:gd name="connsiteX58" fmla="*/ 845344 w 2750344"/>
              <a:gd name="connsiteY58" fmla="*/ 90487 h 459581"/>
              <a:gd name="connsiteX59" fmla="*/ 985837 w 2750344"/>
              <a:gd name="connsiteY59" fmla="*/ 107156 h 459581"/>
              <a:gd name="connsiteX60" fmla="*/ 1123950 w 2750344"/>
              <a:gd name="connsiteY60" fmla="*/ 119062 h 459581"/>
              <a:gd name="connsiteX61" fmla="*/ 1269206 w 2750344"/>
              <a:gd name="connsiteY61" fmla="*/ 130968 h 459581"/>
              <a:gd name="connsiteX62" fmla="*/ 1407319 w 2750344"/>
              <a:gd name="connsiteY62" fmla="*/ 138112 h 459581"/>
              <a:gd name="connsiteX63" fmla="*/ 1635919 w 2750344"/>
              <a:gd name="connsiteY63" fmla="*/ 145256 h 459581"/>
              <a:gd name="connsiteX0" fmla="*/ 1635919 w 2750344"/>
              <a:gd name="connsiteY0" fmla="*/ 145256 h 459581"/>
              <a:gd name="connsiteX1" fmla="*/ 1671637 w 2750344"/>
              <a:gd name="connsiteY1" fmla="*/ 145256 h 459581"/>
              <a:gd name="connsiteX2" fmla="*/ 1774031 w 2750344"/>
              <a:gd name="connsiteY2" fmla="*/ 147637 h 459581"/>
              <a:gd name="connsiteX3" fmla="*/ 2052637 w 2750344"/>
              <a:gd name="connsiteY3" fmla="*/ 147637 h 459581"/>
              <a:gd name="connsiteX4" fmla="*/ 2371725 w 2750344"/>
              <a:gd name="connsiteY4" fmla="*/ 147637 h 459581"/>
              <a:gd name="connsiteX5" fmla="*/ 2459831 w 2750344"/>
              <a:gd name="connsiteY5" fmla="*/ 142875 h 459581"/>
              <a:gd name="connsiteX6" fmla="*/ 2509837 w 2750344"/>
              <a:gd name="connsiteY6" fmla="*/ 135731 h 459581"/>
              <a:gd name="connsiteX7" fmla="*/ 2552700 w 2750344"/>
              <a:gd name="connsiteY7" fmla="*/ 123825 h 459581"/>
              <a:gd name="connsiteX8" fmla="*/ 2597944 w 2750344"/>
              <a:gd name="connsiteY8" fmla="*/ 97631 h 459581"/>
              <a:gd name="connsiteX9" fmla="*/ 2662237 w 2750344"/>
              <a:gd name="connsiteY9" fmla="*/ 47625 h 459581"/>
              <a:gd name="connsiteX10" fmla="*/ 2695575 w 2750344"/>
              <a:gd name="connsiteY10" fmla="*/ 16668 h 459581"/>
              <a:gd name="connsiteX11" fmla="*/ 2714625 w 2750344"/>
              <a:gd name="connsiteY11" fmla="*/ 4762 h 459581"/>
              <a:gd name="connsiteX12" fmla="*/ 2731294 w 2750344"/>
              <a:gd name="connsiteY12" fmla="*/ 0 h 459581"/>
              <a:gd name="connsiteX13" fmla="*/ 2743200 w 2750344"/>
              <a:gd name="connsiteY13" fmla="*/ 4762 h 459581"/>
              <a:gd name="connsiteX14" fmla="*/ 2750344 w 2750344"/>
              <a:gd name="connsiteY14" fmla="*/ 16668 h 459581"/>
              <a:gd name="connsiteX15" fmla="*/ 2750344 w 2750344"/>
              <a:gd name="connsiteY15" fmla="*/ 30956 h 459581"/>
              <a:gd name="connsiteX16" fmla="*/ 2743200 w 2750344"/>
              <a:gd name="connsiteY16" fmla="*/ 64293 h 459581"/>
              <a:gd name="connsiteX17" fmla="*/ 2705100 w 2750344"/>
              <a:gd name="connsiteY17" fmla="*/ 161925 h 459581"/>
              <a:gd name="connsiteX18" fmla="*/ 2647950 w 2750344"/>
              <a:gd name="connsiteY18" fmla="*/ 295275 h 459581"/>
              <a:gd name="connsiteX19" fmla="*/ 2597944 w 2750344"/>
              <a:gd name="connsiteY19" fmla="*/ 390525 h 459581"/>
              <a:gd name="connsiteX20" fmla="*/ 2566987 w 2750344"/>
              <a:gd name="connsiteY20" fmla="*/ 428625 h 459581"/>
              <a:gd name="connsiteX21" fmla="*/ 2540794 w 2750344"/>
              <a:gd name="connsiteY21" fmla="*/ 447675 h 459581"/>
              <a:gd name="connsiteX22" fmla="*/ 2524125 w 2750344"/>
              <a:gd name="connsiteY22" fmla="*/ 454818 h 459581"/>
              <a:gd name="connsiteX23" fmla="*/ 2509837 w 2750344"/>
              <a:gd name="connsiteY23" fmla="*/ 459581 h 459581"/>
              <a:gd name="connsiteX24" fmla="*/ 2500312 w 2750344"/>
              <a:gd name="connsiteY24" fmla="*/ 459581 h 459581"/>
              <a:gd name="connsiteX25" fmla="*/ 2478881 w 2750344"/>
              <a:gd name="connsiteY25" fmla="*/ 452437 h 459581"/>
              <a:gd name="connsiteX26" fmla="*/ 2409825 w 2750344"/>
              <a:gd name="connsiteY26" fmla="*/ 428625 h 459581"/>
              <a:gd name="connsiteX27" fmla="*/ 2347912 w 2750344"/>
              <a:gd name="connsiteY27" fmla="*/ 411956 h 459581"/>
              <a:gd name="connsiteX28" fmla="*/ 2286000 w 2750344"/>
              <a:gd name="connsiteY28" fmla="*/ 397668 h 459581"/>
              <a:gd name="connsiteX29" fmla="*/ 2212181 w 2750344"/>
              <a:gd name="connsiteY29" fmla="*/ 392906 h 459581"/>
              <a:gd name="connsiteX30" fmla="*/ 2147887 w 2750344"/>
              <a:gd name="connsiteY30" fmla="*/ 395287 h 459581"/>
              <a:gd name="connsiteX31" fmla="*/ 2119312 w 2750344"/>
              <a:gd name="connsiteY31" fmla="*/ 397668 h 459581"/>
              <a:gd name="connsiteX32" fmla="*/ 2028825 w 2750344"/>
              <a:gd name="connsiteY32" fmla="*/ 392906 h 459581"/>
              <a:gd name="connsiteX33" fmla="*/ 1940719 w 2750344"/>
              <a:gd name="connsiteY33" fmla="*/ 371475 h 459581"/>
              <a:gd name="connsiteX34" fmla="*/ 1835944 w 2750344"/>
              <a:gd name="connsiteY34" fmla="*/ 359568 h 459581"/>
              <a:gd name="connsiteX35" fmla="*/ 1602581 w 2750344"/>
              <a:gd name="connsiteY35" fmla="*/ 345281 h 459581"/>
              <a:gd name="connsiteX36" fmla="*/ 1490662 w 2750344"/>
              <a:gd name="connsiteY36" fmla="*/ 335756 h 459581"/>
              <a:gd name="connsiteX37" fmla="*/ 1328737 w 2750344"/>
              <a:gd name="connsiteY37" fmla="*/ 330993 h 459581"/>
              <a:gd name="connsiteX38" fmla="*/ 1073944 w 2750344"/>
              <a:gd name="connsiteY38" fmla="*/ 326231 h 459581"/>
              <a:gd name="connsiteX39" fmla="*/ 819150 w 2750344"/>
              <a:gd name="connsiteY39" fmla="*/ 326231 h 459581"/>
              <a:gd name="connsiteX40" fmla="*/ 509587 w 2750344"/>
              <a:gd name="connsiteY40" fmla="*/ 328612 h 459581"/>
              <a:gd name="connsiteX41" fmla="*/ 233362 w 2750344"/>
              <a:gd name="connsiteY41" fmla="*/ 328612 h 459581"/>
              <a:gd name="connsiteX42" fmla="*/ 142875 w 2750344"/>
              <a:gd name="connsiteY42" fmla="*/ 328612 h 459581"/>
              <a:gd name="connsiteX43" fmla="*/ 126206 w 2750344"/>
              <a:gd name="connsiteY43" fmla="*/ 326231 h 459581"/>
              <a:gd name="connsiteX44" fmla="*/ 83344 w 2750344"/>
              <a:gd name="connsiteY44" fmla="*/ 307181 h 459581"/>
              <a:gd name="connsiteX45" fmla="*/ 28575 w 2750344"/>
              <a:gd name="connsiteY45" fmla="*/ 278606 h 459581"/>
              <a:gd name="connsiteX46" fmla="*/ 7144 w 2750344"/>
              <a:gd name="connsiteY46" fmla="*/ 254793 h 459581"/>
              <a:gd name="connsiteX47" fmla="*/ 0 w 2750344"/>
              <a:gd name="connsiteY47" fmla="*/ 228600 h 459581"/>
              <a:gd name="connsiteX48" fmla="*/ 9525 w 2750344"/>
              <a:gd name="connsiteY48" fmla="*/ 204787 h 459581"/>
              <a:gd name="connsiteX49" fmla="*/ 35719 w 2750344"/>
              <a:gd name="connsiteY49" fmla="*/ 178593 h 459581"/>
              <a:gd name="connsiteX50" fmla="*/ 92869 w 2750344"/>
              <a:gd name="connsiteY50" fmla="*/ 140493 h 459581"/>
              <a:gd name="connsiteX51" fmla="*/ 145256 w 2750344"/>
              <a:gd name="connsiteY51" fmla="*/ 111918 h 459581"/>
              <a:gd name="connsiteX52" fmla="*/ 211931 w 2750344"/>
              <a:gd name="connsiteY52" fmla="*/ 83343 h 459581"/>
              <a:gd name="connsiteX53" fmla="*/ 302419 w 2750344"/>
              <a:gd name="connsiteY53" fmla="*/ 59531 h 459581"/>
              <a:gd name="connsiteX54" fmla="*/ 400050 w 2750344"/>
              <a:gd name="connsiteY54" fmla="*/ 42862 h 459581"/>
              <a:gd name="connsiteX55" fmla="*/ 476250 w 2750344"/>
              <a:gd name="connsiteY55" fmla="*/ 33337 h 459581"/>
              <a:gd name="connsiteX56" fmla="*/ 509587 w 2750344"/>
              <a:gd name="connsiteY56" fmla="*/ 38100 h 459581"/>
              <a:gd name="connsiteX57" fmla="*/ 621506 w 2750344"/>
              <a:gd name="connsiteY57" fmla="*/ 59531 h 459581"/>
              <a:gd name="connsiteX58" fmla="*/ 719137 w 2750344"/>
              <a:gd name="connsiteY58" fmla="*/ 71437 h 459581"/>
              <a:gd name="connsiteX59" fmla="*/ 845344 w 2750344"/>
              <a:gd name="connsiteY59" fmla="*/ 90487 h 459581"/>
              <a:gd name="connsiteX60" fmla="*/ 985837 w 2750344"/>
              <a:gd name="connsiteY60" fmla="*/ 107156 h 459581"/>
              <a:gd name="connsiteX61" fmla="*/ 1123950 w 2750344"/>
              <a:gd name="connsiteY61" fmla="*/ 119062 h 459581"/>
              <a:gd name="connsiteX62" fmla="*/ 1269206 w 2750344"/>
              <a:gd name="connsiteY62" fmla="*/ 130968 h 459581"/>
              <a:gd name="connsiteX63" fmla="*/ 1407319 w 2750344"/>
              <a:gd name="connsiteY63" fmla="*/ 138112 h 459581"/>
              <a:gd name="connsiteX64" fmla="*/ 1635919 w 2750344"/>
              <a:gd name="connsiteY64" fmla="*/ 145256 h 459581"/>
              <a:gd name="connsiteX0" fmla="*/ 1407319 w 2750344"/>
              <a:gd name="connsiteY0" fmla="*/ 138112 h 459581"/>
              <a:gd name="connsiteX1" fmla="*/ 1671637 w 2750344"/>
              <a:gd name="connsiteY1" fmla="*/ 145256 h 459581"/>
              <a:gd name="connsiteX2" fmla="*/ 1774031 w 2750344"/>
              <a:gd name="connsiteY2" fmla="*/ 147637 h 459581"/>
              <a:gd name="connsiteX3" fmla="*/ 2052637 w 2750344"/>
              <a:gd name="connsiteY3" fmla="*/ 147637 h 459581"/>
              <a:gd name="connsiteX4" fmla="*/ 2371725 w 2750344"/>
              <a:gd name="connsiteY4" fmla="*/ 147637 h 459581"/>
              <a:gd name="connsiteX5" fmla="*/ 2459831 w 2750344"/>
              <a:gd name="connsiteY5" fmla="*/ 142875 h 459581"/>
              <a:gd name="connsiteX6" fmla="*/ 2509837 w 2750344"/>
              <a:gd name="connsiteY6" fmla="*/ 135731 h 459581"/>
              <a:gd name="connsiteX7" fmla="*/ 2552700 w 2750344"/>
              <a:gd name="connsiteY7" fmla="*/ 123825 h 459581"/>
              <a:gd name="connsiteX8" fmla="*/ 2597944 w 2750344"/>
              <a:gd name="connsiteY8" fmla="*/ 97631 h 459581"/>
              <a:gd name="connsiteX9" fmla="*/ 2662237 w 2750344"/>
              <a:gd name="connsiteY9" fmla="*/ 47625 h 459581"/>
              <a:gd name="connsiteX10" fmla="*/ 2695575 w 2750344"/>
              <a:gd name="connsiteY10" fmla="*/ 16668 h 459581"/>
              <a:gd name="connsiteX11" fmla="*/ 2714625 w 2750344"/>
              <a:gd name="connsiteY11" fmla="*/ 4762 h 459581"/>
              <a:gd name="connsiteX12" fmla="*/ 2731294 w 2750344"/>
              <a:gd name="connsiteY12" fmla="*/ 0 h 459581"/>
              <a:gd name="connsiteX13" fmla="*/ 2743200 w 2750344"/>
              <a:gd name="connsiteY13" fmla="*/ 4762 h 459581"/>
              <a:gd name="connsiteX14" fmla="*/ 2750344 w 2750344"/>
              <a:gd name="connsiteY14" fmla="*/ 16668 h 459581"/>
              <a:gd name="connsiteX15" fmla="*/ 2750344 w 2750344"/>
              <a:gd name="connsiteY15" fmla="*/ 30956 h 459581"/>
              <a:gd name="connsiteX16" fmla="*/ 2743200 w 2750344"/>
              <a:gd name="connsiteY16" fmla="*/ 64293 h 459581"/>
              <a:gd name="connsiteX17" fmla="*/ 2705100 w 2750344"/>
              <a:gd name="connsiteY17" fmla="*/ 161925 h 459581"/>
              <a:gd name="connsiteX18" fmla="*/ 2647950 w 2750344"/>
              <a:gd name="connsiteY18" fmla="*/ 295275 h 459581"/>
              <a:gd name="connsiteX19" fmla="*/ 2597944 w 2750344"/>
              <a:gd name="connsiteY19" fmla="*/ 390525 h 459581"/>
              <a:gd name="connsiteX20" fmla="*/ 2566987 w 2750344"/>
              <a:gd name="connsiteY20" fmla="*/ 428625 h 459581"/>
              <a:gd name="connsiteX21" fmla="*/ 2540794 w 2750344"/>
              <a:gd name="connsiteY21" fmla="*/ 447675 h 459581"/>
              <a:gd name="connsiteX22" fmla="*/ 2524125 w 2750344"/>
              <a:gd name="connsiteY22" fmla="*/ 454818 h 459581"/>
              <a:gd name="connsiteX23" fmla="*/ 2509837 w 2750344"/>
              <a:gd name="connsiteY23" fmla="*/ 459581 h 459581"/>
              <a:gd name="connsiteX24" fmla="*/ 2500312 w 2750344"/>
              <a:gd name="connsiteY24" fmla="*/ 459581 h 459581"/>
              <a:gd name="connsiteX25" fmla="*/ 2478881 w 2750344"/>
              <a:gd name="connsiteY25" fmla="*/ 452437 h 459581"/>
              <a:gd name="connsiteX26" fmla="*/ 2409825 w 2750344"/>
              <a:gd name="connsiteY26" fmla="*/ 428625 h 459581"/>
              <a:gd name="connsiteX27" fmla="*/ 2347912 w 2750344"/>
              <a:gd name="connsiteY27" fmla="*/ 411956 h 459581"/>
              <a:gd name="connsiteX28" fmla="*/ 2286000 w 2750344"/>
              <a:gd name="connsiteY28" fmla="*/ 397668 h 459581"/>
              <a:gd name="connsiteX29" fmla="*/ 2212181 w 2750344"/>
              <a:gd name="connsiteY29" fmla="*/ 392906 h 459581"/>
              <a:gd name="connsiteX30" fmla="*/ 2147887 w 2750344"/>
              <a:gd name="connsiteY30" fmla="*/ 395287 h 459581"/>
              <a:gd name="connsiteX31" fmla="*/ 2119312 w 2750344"/>
              <a:gd name="connsiteY31" fmla="*/ 397668 h 459581"/>
              <a:gd name="connsiteX32" fmla="*/ 2028825 w 2750344"/>
              <a:gd name="connsiteY32" fmla="*/ 392906 h 459581"/>
              <a:gd name="connsiteX33" fmla="*/ 1940719 w 2750344"/>
              <a:gd name="connsiteY33" fmla="*/ 371475 h 459581"/>
              <a:gd name="connsiteX34" fmla="*/ 1835944 w 2750344"/>
              <a:gd name="connsiteY34" fmla="*/ 359568 h 459581"/>
              <a:gd name="connsiteX35" fmla="*/ 1602581 w 2750344"/>
              <a:gd name="connsiteY35" fmla="*/ 345281 h 459581"/>
              <a:gd name="connsiteX36" fmla="*/ 1490662 w 2750344"/>
              <a:gd name="connsiteY36" fmla="*/ 335756 h 459581"/>
              <a:gd name="connsiteX37" fmla="*/ 1328737 w 2750344"/>
              <a:gd name="connsiteY37" fmla="*/ 330993 h 459581"/>
              <a:gd name="connsiteX38" fmla="*/ 1073944 w 2750344"/>
              <a:gd name="connsiteY38" fmla="*/ 326231 h 459581"/>
              <a:gd name="connsiteX39" fmla="*/ 819150 w 2750344"/>
              <a:gd name="connsiteY39" fmla="*/ 326231 h 459581"/>
              <a:gd name="connsiteX40" fmla="*/ 509587 w 2750344"/>
              <a:gd name="connsiteY40" fmla="*/ 328612 h 459581"/>
              <a:gd name="connsiteX41" fmla="*/ 233362 w 2750344"/>
              <a:gd name="connsiteY41" fmla="*/ 328612 h 459581"/>
              <a:gd name="connsiteX42" fmla="*/ 142875 w 2750344"/>
              <a:gd name="connsiteY42" fmla="*/ 328612 h 459581"/>
              <a:gd name="connsiteX43" fmla="*/ 126206 w 2750344"/>
              <a:gd name="connsiteY43" fmla="*/ 326231 h 459581"/>
              <a:gd name="connsiteX44" fmla="*/ 83344 w 2750344"/>
              <a:gd name="connsiteY44" fmla="*/ 307181 h 459581"/>
              <a:gd name="connsiteX45" fmla="*/ 28575 w 2750344"/>
              <a:gd name="connsiteY45" fmla="*/ 278606 h 459581"/>
              <a:gd name="connsiteX46" fmla="*/ 7144 w 2750344"/>
              <a:gd name="connsiteY46" fmla="*/ 254793 h 459581"/>
              <a:gd name="connsiteX47" fmla="*/ 0 w 2750344"/>
              <a:gd name="connsiteY47" fmla="*/ 228600 h 459581"/>
              <a:gd name="connsiteX48" fmla="*/ 9525 w 2750344"/>
              <a:gd name="connsiteY48" fmla="*/ 204787 h 459581"/>
              <a:gd name="connsiteX49" fmla="*/ 35719 w 2750344"/>
              <a:gd name="connsiteY49" fmla="*/ 178593 h 459581"/>
              <a:gd name="connsiteX50" fmla="*/ 92869 w 2750344"/>
              <a:gd name="connsiteY50" fmla="*/ 140493 h 459581"/>
              <a:gd name="connsiteX51" fmla="*/ 145256 w 2750344"/>
              <a:gd name="connsiteY51" fmla="*/ 111918 h 459581"/>
              <a:gd name="connsiteX52" fmla="*/ 211931 w 2750344"/>
              <a:gd name="connsiteY52" fmla="*/ 83343 h 459581"/>
              <a:gd name="connsiteX53" fmla="*/ 302419 w 2750344"/>
              <a:gd name="connsiteY53" fmla="*/ 59531 h 459581"/>
              <a:gd name="connsiteX54" fmla="*/ 400050 w 2750344"/>
              <a:gd name="connsiteY54" fmla="*/ 42862 h 459581"/>
              <a:gd name="connsiteX55" fmla="*/ 476250 w 2750344"/>
              <a:gd name="connsiteY55" fmla="*/ 33337 h 459581"/>
              <a:gd name="connsiteX56" fmla="*/ 509587 w 2750344"/>
              <a:gd name="connsiteY56" fmla="*/ 38100 h 459581"/>
              <a:gd name="connsiteX57" fmla="*/ 621506 w 2750344"/>
              <a:gd name="connsiteY57" fmla="*/ 59531 h 459581"/>
              <a:gd name="connsiteX58" fmla="*/ 719137 w 2750344"/>
              <a:gd name="connsiteY58" fmla="*/ 71437 h 459581"/>
              <a:gd name="connsiteX59" fmla="*/ 845344 w 2750344"/>
              <a:gd name="connsiteY59" fmla="*/ 90487 h 459581"/>
              <a:gd name="connsiteX60" fmla="*/ 985837 w 2750344"/>
              <a:gd name="connsiteY60" fmla="*/ 107156 h 459581"/>
              <a:gd name="connsiteX61" fmla="*/ 1123950 w 2750344"/>
              <a:gd name="connsiteY61" fmla="*/ 119062 h 459581"/>
              <a:gd name="connsiteX62" fmla="*/ 1269206 w 2750344"/>
              <a:gd name="connsiteY62" fmla="*/ 130968 h 459581"/>
              <a:gd name="connsiteX63" fmla="*/ 1407319 w 2750344"/>
              <a:gd name="connsiteY63" fmla="*/ 138112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50344" h="459581">
                <a:moveTo>
                  <a:pt x="1407319" y="138112"/>
                </a:moveTo>
                <a:lnTo>
                  <a:pt x="1671637" y="145256"/>
                </a:lnTo>
                <a:lnTo>
                  <a:pt x="1774031" y="147637"/>
                </a:lnTo>
                <a:lnTo>
                  <a:pt x="2052637" y="147637"/>
                </a:lnTo>
                <a:lnTo>
                  <a:pt x="2371725" y="147637"/>
                </a:lnTo>
                <a:lnTo>
                  <a:pt x="2459831" y="142875"/>
                </a:lnTo>
                <a:lnTo>
                  <a:pt x="2509837" y="135731"/>
                </a:lnTo>
                <a:lnTo>
                  <a:pt x="2552700" y="123825"/>
                </a:lnTo>
                <a:lnTo>
                  <a:pt x="2597944" y="97631"/>
                </a:lnTo>
                <a:lnTo>
                  <a:pt x="2662237" y="47625"/>
                </a:lnTo>
                <a:lnTo>
                  <a:pt x="2695575" y="16668"/>
                </a:lnTo>
                <a:lnTo>
                  <a:pt x="2714625" y="4762"/>
                </a:lnTo>
                <a:lnTo>
                  <a:pt x="2731294" y="0"/>
                </a:lnTo>
                <a:lnTo>
                  <a:pt x="2743200" y="4762"/>
                </a:lnTo>
                <a:lnTo>
                  <a:pt x="2750344" y="16668"/>
                </a:lnTo>
                <a:lnTo>
                  <a:pt x="2750344" y="30956"/>
                </a:lnTo>
                <a:lnTo>
                  <a:pt x="2743200" y="64293"/>
                </a:lnTo>
                <a:lnTo>
                  <a:pt x="2705100" y="161925"/>
                </a:lnTo>
                <a:lnTo>
                  <a:pt x="2647950" y="295275"/>
                </a:lnTo>
                <a:lnTo>
                  <a:pt x="2597944" y="390525"/>
                </a:lnTo>
                <a:lnTo>
                  <a:pt x="2566987" y="428625"/>
                </a:lnTo>
                <a:lnTo>
                  <a:pt x="2540794" y="447675"/>
                </a:lnTo>
                <a:lnTo>
                  <a:pt x="2524125" y="454818"/>
                </a:lnTo>
                <a:lnTo>
                  <a:pt x="2509837" y="459581"/>
                </a:lnTo>
                <a:lnTo>
                  <a:pt x="2500312" y="459581"/>
                </a:lnTo>
                <a:lnTo>
                  <a:pt x="2478881" y="452437"/>
                </a:lnTo>
                <a:lnTo>
                  <a:pt x="2409825" y="428625"/>
                </a:lnTo>
                <a:lnTo>
                  <a:pt x="2347912" y="411956"/>
                </a:lnTo>
                <a:lnTo>
                  <a:pt x="2286000" y="397668"/>
                </a:lnTo>
                <a:lnTo>
                  <a:pt x="2212181" y="392906"/>
                </a:lnTo>
                <a:lnTo>
                  <a:pt x="2147887" y="395287"/>
                </a:lnTo>
                <a:lnTo>
                  <a:pt x="2119312" y="397668"/>
                </a:lnTo>
                <a:lnTo>
                  <a:pt x="2028825" y="392906"/>
                </a:lnTo>
                <a:lnTo>
                  <a:pt x="1940719" y="371475"/>
                </a:lnTo>
                <a:lnTo>
                  <a:pt x="1835944" y="359568"/>
                </a:lnTo>
                <a:lnTo>
                  <a:pt x="1602581" y="345281"/>
                </a:lnTo>
                <a:lnTo>
                  <a:pt x="1490662" y="335756"/>
                </a:lnTo>
                <a:lnTo>
                  <a:pt x="1328737" y="330993"/>
                </a:lnTo>
                <a:lnTo>
                  <a:pt x="1073944" y="326231"/>
                </a:lnTo>
                <a:lnTo>
                  <a:pt x="819150" y="326231"/>
                </a:lnTo>
                <a:lnTo>
                  <a:pt x="509587" y="328612"/>
                </a:lnTo>
                <a:lnTo>
                  <a:pt x="233362" y="328612"/>
                </a:lnTo>
                <a:lnTo>
                  <a:pt x="142875" y="328612"/>
                </a:lnTo>
                <a:lnTo>
                  <a:pt x="126206" y="326231"/>
                </a:lnTo>
                <a:lnTo>
                  <a:pt x="83344" y="307181"/>
                </a:lnTo>
                <a:lnTo>
                  <a:pt x="28575" y="278606"/>
                </a:lnTo>
                <a:lnTo>
                  <a:pt x="7144" y="254793"/>
                </a:lnTo>
                <a:lnTo>
                  <a:pt x="0" y="228600"/>
                </a:lnTo>
                <a:lnTo>
                  <a:pt x="9525" y="204787"/>
                </a:lnTo>
                <a:lnTo>
                  <a:pt x="35719" y="178593"/>
                </a:lnTo>
                <a:lnTo>
                  <a:pt x="92869" y="140493"/>
                </a:lnTo>
                <a:lnTo>
                  <a:pt x="145256" y="111918"/>
                </a:lnTo>
                <a:lnTo>
                  <a:pt x="211931" y="83343"/>
                </a:lnTo>
                <a:lnTo>
                  <a:pt x="302419" y="59531"/>
                </a:lnTo>
                <a:lnTo>
                  <a:pt x="400050" y="42862"/>
                </a:lnTo>
                <a:lnTo>
                  <a:pt x="476250" y="33337"/>
                </a:lnTo>
                <a:lnTo>
                  <a:pt x="509587" y="38100"/>
                </a:lnTo>
                <a:lnTo>
                  <a:pt x="621506" y="59531"/>
                </a:lnTo>
                <a:lnTo>
                  <a:pt x="719137" y="71437"/>
                </a:lnTo>
                <a:lnTo>
                  <a:pt x="845344" y="90487"/>
                </a:lnTo>
                <a:lnTo>
                  <a:pt x="985837" y="107156"/>
                </a:lnTo>
                <a:lnTo>
                  <a:pt x="1123950" y="119062"/>
                </a:lnTo>
                <a:lnTo>
                  <a:pt x="1269206" y="130968"/>
                </a:lnTo>
                <a:lnTo>
                  <a:pt x="1407319" y="138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E1F72E1D-2D7F-4188-828F-3C2F9E5C351E}"/>
              </a:ext>
            </a:extLst>
          </p:cNvPr>
          <p:cNvSpPr/>
          <p:nvPr/>
        </p:nvSpPr>
        <p:spPr>
          <a:xfrm rot="16200000">
            <a:off x="3732213" y="4210050"/>
            <a:ext cx="1403350" cy="1162050"/>
          </a:xfrm>
          <a:custGeom>
            <a:avLst/>
            <a:gdLst>
              <a:gd name="connsiteX0" fmla="*/ 326744 w 1450694"/>
              <a:gd name="connsiteY0" fmla="*/ 219075 h 1162050"/>
              <a:gd name="connsiteX1" fmla="*/ 414850 w 1450694"/>
              <a:gd name="connsiteY1" fmla="*/ 297656 h 1162050"/>
              <a:gd name="connsiteX2" fmla="*/ 526769 w 1450694"/>
              <a:gd name="connsiteY2" fmla="*/ 392906 h 1162050"/>
              <a:gd name="connsiteX3" fmla="*/ 652975 w 1450694"/>
              <a:gd name="connsiteY3" fmla="*/ 490538 h 1162050"/>
              <a:gd name="connsiteX4" fmla="*/ 798231 w 1450694"/>
              <a:gd name="connsiteY4" fmla="*/ 597694 h 1162050"/>
              <a:gd name="connsiteX5" fmla="*/ 924438 w 1450694"/>
              <a:gd name="connsiteY5" fmla="*/ 683419 h 1162050"/>
              <a:gd name="connsiteX6" fmla="*/ 1043500 w 1450694"/>
              <a:gd name="connsiteY6" fmla="*/ 754856 h 1162050"/>
              <a:gd name="connsiteX7" fmla="*/ 1162563 w 1450694"/>
              <a:gd name="connsiteY7" fmla="*/ 821531 h 1162050"/>
              <a:gd name="connsiteX8" fmla="*/ 1293531 w 1450694"/>
              <a:gd name="connsiteY8" fmla="*/ 883444 h 1162050"/>
              <a:gd name="connsiteX9" fmla="*/ 1360206 w 1450694"/>
              <a:gd name="connsiteY9" fmla="*/ 909638 h 1162050"/>
              <a:gd name="connsiteX10" fmla="*/ 1400688 w 1450694"/>
              <a:gd name="connsiteY10" fmla="*/ 926306 h 1162050"/>
              <a:gd name="connsiteX11" fmla="*/ 1414975 w 1450694"/>
              <a:gd name="connsiteY11" fmla="*/ 950119 h 1162050"/>
              <a:gd name="connsiteX12" fmla="*/ 1450694 w 1450694"/>
              <a:gd name="connsiteY12" fmla="*/ 1162050 h 1162050"/>
              <a:gd name="connsiteX13" fmla="*/ 1388781 w 1450694"/>
              <a:gd name="connsiteY13" fmla="*/ 1159669 h 1162050"/>
              <a:gd name="connsiteX14" fmla="*/ 1279244 w 1450694"/>
              <a:gd name="connsiteY14" fmla="*/ 1100138 h 1162050"/>
              <a:gd name="connsiteX15" fmla="*/ 1153038 w 1450694"/>
              <a:gd name="connsiteY15" fmla="*/ 1040606 h 1162050"/>
              <a:gd name="connsiteX16" fmla="*/ 995875 w 1450694"/>
              <a:gd name="connsiteY16" fmla="*/ 957263 h 1162050"/>
              <a:gd name="connsiteX17" fmla="*/ 855381 w 1450694"/>
              <a:gd name="connsiteY17" fmla="*/ 873919 h 1162050"/>
              <a:gd name="connsiteX18" fmla="*/ 710125 w 1450694"/>
              <a:gd name="connsiteY18" fmla="*/ 766763 h 1162050"/>
              <a:gd name="connsiteX19" fmla="*/ 605350 w 1450694"/>
              <a:gd name="connsiteY19" fmla="*/ 673894 h 1162050"/>
              <a:gd name="connsiteX20" fmla="*/ 474381 w 1450694"/>
              <a:gd name="connsiteY20" fmla="*/ 540544 h 1162050"/>
              <a:gd name="connsiteX21" fmla="*/ 326744 w 1450694"/>
              <a:gd name="connsiteY21" fmla="*/ 376238 h 1162050"/>
              <a:gd name="connsiteX22" fmla="*/ 193394 w 1450694"/>
              <a:gd name="connsiteY22" fmla="*/ 221456 h 1162050"/>
              <a:gd name="connsiteX23" fmla="*/ 67188 w 1450694"/>
              <a:gd name="connsiteY23" fmla="*/ 64294 h 1162050"/>
              <a:gd name="connsiteX24" fmla="*/ 179106 w 1450694"/>
              <a:gd name="connsiteY24" fmla="*/ 204788 h 1162050"/>
              <a:gd name="connsiteX25" fmla="*/ 57663 w 1450694"/>
              <a:gd name="connsiteY25" fmla="*/ 50006 h 1162050"/>
              <a:gd name="connsiteX26" fmla="*/ 48138 w 1450694"/>
              <a:gd name="connsiteY26" fmla="*/ 26194 h 1162050"/>
              <a:gd name="connsiteX27" fmla="*/ 52900 w 1450694"/>
              <a:gd name="connsiteY27" fmla="*/ 7144 h 1162050"/>
              <a:gd name="connsiteX28" fmla="*/ 64806 w 1450694"/>
              <a:gd name="connsiteY28" fmla="*/ 0 h 1162050"/>
              <a:gd name="connsiteX29" fmla="*/ 83856 w 1450694"/>
              <a:gd name="connsiteY29" fmla="*/ 0 h 1162050"/>
              <a:gd name="connsiteX30" fmla="*/ 105288 w 1450694"/>
              <a:gd name="connsiteY30" fmla="*/ 9525 h 1162050"/>
              <a:gd name="connsiteX31" fmla="*/ 131481 w 1450694"/>
              <a:gd name="connsiteY31" fmla="*/ 33338 h 1162050"/>
              <a:gd name="connsiteX32" fmla="*/ 200538 w 1450694"/>
              <a:gd name="connsiteY32" fmla="*/ 100013 h 1162050"/>
              <a:gd name="connsiteX33" fmla="*/ 326744 w 1450694"/>
              <a:gd name="connsiteY33" fmla="*/ 219075 h 1162050"/>
              <a:gd name="connsiteX0" fmla="*/ 278606 w 1402556"/>
              <a:gd name="connsiteY0" fmla="*/ 219075 h 1162050"/>
              <a:gd name="connsiteX1" fmla="*/ 366712 w 1402556"/>
              <a:gd name="connsiteY1" fmla="*/ 297656 h 1162050"/>
              <a:gd name="connsiteX2" fmla="*/ 478631 w 1402556"/>
              <a:gd name="connsiteY2" fmla="*/ 392906 h 1162050"/>
              <a:gd name="connsiteX3" fmla="*/ 604837 w 1402556"/>
              <a:gd name="connsiteY3" fmla="*/ 490538 h 1162050"/>
              <a:gd name="connsiteX4" fmla="*/ 750093 w 1402556"/>
              <a:gd name="connsiteY4" fmla="*/ 597694 h 1162050"/>
              <a:gd name="connsiteX5" fmla="*/ 876300 w 1402556"/>
              <a:gd name="connsiteY5" fmla="*/ 683419 h 1162050"/>
              <a:gd name="connsiteX6" fmla="*/ 995362 w 1402556"/>
              <a:gd name="connsiteY6" fmla="*/ 754856 h 1162050"/>
              <a:gd name="connsiteX7" fmla="*/ 1114425 w 1402556"/>
              <a:gd name="connsiteY7" fmla="*/ 821531 h 1162050"/>
              <a:gd name="connsiteX8" fmla="*/ 1245393 w 1402556"/>
              <a:gd name="connsiteY8" fmla="*/ 883444 h 1162050"/>
              <a:gd name="connsiteX9" fmla="*/ 1312068 w 1402556"/>
              <a:gd name="connsiteY9" fmla="*/ 909638 h 1162050"/>
              <a:gd name="connsiteX10" fmla="*/ 1352550 w 1402556"/>
              <a:gd name="connsiteY10" fmla="*/ 926306 h 1162050"/>
              <a:gd name="connsiteX11" fmla="*/ 1366837 w 1402556"/>
              <a:gd name="connsiteY11" fmla="*/ 950119 h 1162050"/>
              <a:gd name="connsiteX12" fmla="*/ 1402556 w 1402556"/>
              <a:gd name="connsiteY12" fmla="*/ 1162050 h 1162050"/>
              <a:gd name="connsiteX13" fmla="*/ 1340643 w 1402556"/>
              <a:gd name="connsiteY13" fmla="*/ 1159669 h 1162050"/>
              <a:gd name="connsiteX14" fmla="*/ 1231106 w 1402556"/>
              <a:gd name="connsiteY14" fmla="*/ 1100138 h 1162050"/>
              <a:gd name="connsiteX15" fmla="*/ 1104900 w 1402556"/>
              <a:gd name="connsiteY15" fmla="*/ 1040606 h 1162050"/>
              <a:gd name="connsiteX16" fmla="*/ 947737 w 1402556"/>
              <a:gd name="connsiteY16" fmla="*/ 957263 h 1162050"/>
              <a:gd name="connsiteX17" fmla="*/ 807243 w 1402556"/>
              <a:gd name="connsiteY17" fmla="*/ 873919 h 1162050"/>
              <a:gd name="connsiteX18" fmla="*/ 661987 w 1402556"/>
              <a:gd name="connsiteY18" fmla="*/ 766763 h 1162050"/>
              <a:gd name="connsiteX19" fmla="*/ 557212 w 1402556"/>
              <a:gd name="connsiteY19" fmla="*/ 673894 h 1162050"/>
              <a:gd name="connsiteX20" fmla="*/ 426243 w 1402556"/>
              <a:gd name="connsiteY20" fmla="*/ 540544 h 1162050"/>
              <a:gd name="connsiteX21" fmla="*/ 278606 w 1402556"/>
              <a:gd name="connsiteY21" fmla="*/ 376238 h 1162050"/>
              <a:gd name="connsiteX22" fmla="*/ 145256 w 1402556"/>
              <a:gd name="connsiteY22" fmla="*/ 221456 h 1162050"/>
              <a:gd name="connsiteX23" fmla="*/ 130968 w 1402556"/>
              <a:gd name="connsiteY23" fmla="*/ 204788 h 1162050"/>
              <a:gd name="connsiteX24" fmla="*/ 9525 w 1402556"/>
              <a:gd name="connsiteY24" fmla="*/ 50006 h 1162050"/>
              <a:gd name="connsiteX25" fmla="*/ 0 w 1402556"/>
              <a:gd name="connsiteY25" fmla="*/ 26194 h 1162050"/>
              <a:gd name="connsiteX26" fmla="*/ 4762 w 1402556"/>
              <a:gd name="connsiteY26" fmla="*/ 7144 h 1162050"/>
              <a:gd name="connsiteX27" fmla="*/ 16668 w 1402556"/>
              <a:gd name="connsiteY27" fmla="*/ 0 h 1162050"/>
              <a:gd name="connsiteX28" fmla="*/ 35718 w 1402556"/>
              <a:gd name="connsiteY28" fmla="*/ 0 h 1162050"/>
              <a:gd name="connsiteX29" fmla="*/ 57150 w 1402556"/>
              <a:gd name="connsiteY29" fmla="*/ 9525 h 1162050"/>
              <a:gd name="connsiteX30" fmla="*/ 83343 w 1402556"/>
              <a:gd name="connsiteY30" fmla="*/ 33338 h 1162050"/>
              <a:gd name="connsiteX31" fmla="*/ 152400 w 1402556"/>
              <a:gd name="connsiteY31" fmla="*/ 100013 h 1162050"/>
              <a:gd name="connsiteX32" fmla="*/ 278606 w 1402556"/>
              <a:gd name="connsiteY32" fmla="*/ 219075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02556" h="1162050">
                <a:moveTo>
                  <a:pt x="278606" y="219075"/>
                </a:moveTo>
                <a:lnTo>
                  <a:pt x="366712" y="297656"/>
                </a:lnTo>
                <a:lnTo>
                  <a:pt x="478631" y="392906"/>
                </a:lnTo>
                <a:lnTo>
                  <a:pt x="604837" y="490538"/>
                </a:lnTo>
                <a:lnTo>
                  <a:pt x="750093" y="597694"/>
                </a:lnTo>
                <a:lnTo>
                  <a:pt x="876300" y="683419"/>
                </a:lnTo>
                <a:lnTo>
                  <a:pt x="995362" y="754856"/>
                </a:lnTo>
                <a:lnTo>
                  <a:pt x="1114425" y="821531"/>
                </a:lnTo>
                <a:lnTo>
                  <a:pt x="1245393" y="883444"/>
                </a:lnTo>
                <a:lnTo>
                  <a:pt x="1312068" y="909638"/>
                </a:lnTo>
                <a:lnTo>
                  <a:pt x="1352550" y="926306"/>
                </a:lnTo>
                <a:lnTo>
                  <a:pt x="1366837" y="950119"/>
                </a:lnTo>
                <a:lnTo>
                  <a:pt x="1402556" y="1162050"/>
                </a:lnTo>
                <a:cubicBezTo>
                  <a:pt x="1381920" y="1161225"/>
                  <a:pt x="1361296" y="1159669"/>
                  <a:pt x="1340643" y="1159669"/>
                </a:cubicBezTo>
                <a:lnTo>
                  <a:pt x="1231106" y="1100138"/>
                </a:lnTo>
                <a:lnTo>
                  <a:pt x="1104900" y="1040606"/>
                </a:lnTo>
                <a:lnTo>
                  <a:pt x="947737" y="957263"/>
                </a:lnTo>
                <a:lnTo>
                  <a:pt x="807243" y="873919"/>
                </a:lnTo>
                <a:lnTo>
                  <a:pt x="661987" y="766763"/>
                </a:lnTo>
                <a:lnTo>
                  <a:pt x="557212" y="673894"/>
                </a:lnTo>
                <a:lnTo>
                  <a:pt x="426243" y="540544"/>
                </a:lnTo>
                <a:lnTo>
                  <a:pt x="278606" y="376238"/>
                </a:lnTo>
                <a:lnTo>
                  <a:pt x="145256" y="221456"/>
                </a:lnTo>
                <a:cubicBezTo>
                  <a:pt x="120650" y="192881"/>
                  <a:pt x="153590" y="233363"/>
                  <a:pt x="130968" y="204788"/>
                </a:cubicBezTo>
                <a:lnTo>
                  <a:pt x="9525" y="50006"/>
                </a:lnTo>
                <a:lnTo>
                  <a:pt x="0" y="26194"/>
                </a:lnTo>
                <a:lnTo>
                  <a:pt x="4762" y="7144"/>
                </a:lnTo>
                <a:lnTo>
                  <a:pt x="16668" y="0"/>
                </a:lnTo>
                <a:lnTo>
                  <a:pt x="35718" y="0"/>
                </a:lnTo>
                <a:lnTo>
                  <a:pt x="57150" y="9525"/>
                </a:lnTo>
                <a:lnTo>
                  <a:pt x="83343" y="33338"/>
                </a:lnTo>
                <a:lnTo>
                  <a:pt x="152400" y="100013"/>
                </a:lnTo>
                <a:lnTo>
                  <a:pt x="278606" y="2190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9C65D3E-8945-4B8D-BFC1-E8ED9984B8F7}"/>
              </a:ext>
            </a:extLst>
          </p:cNvPr>
          <p:cNvSpPr/>
          <p:nvPr/>
        </p:nvSpPr>
        <p:spPr>
          <a:xfrm rot="16200000">
            <a:off x="5164932" y="4234657"/>
            <a:ext cx="595313" cy="628650"/>
          </a:xfrm>
          <a:custGeom>
            <a:avLst/>
            <a:gdLst>
              <a:gd name="connsiteX0" fmla="*/ 340519 w 595313"/>
              <a:gd name="connsiteY0" fmla="*/ 226219 h 628650"/>
              <a:gd name="connsiteX1" fmla="*/ 431007 w 595313"/>
              <a:gd name="connsiteY1" fmla="*/ 133350 h 628650"/>
              <a:gd name="connsiteX2" fmla="*/ 483394 w 595313"/>
              <a:gd name="connsiteY2" fmla="*/ 71438 h 628650"/>
              <a:gd name="connsiteX3" fmla="*/ 509588 w 595313"/>
              <a:gd name="connsiteY3" fmla="*/ 23813 h 628650"/>
              <a:gd name="connsiteX4" fmla="*/ 523875 w 595313"/>
              <a:gd name="connsiteY4" fmla="*/ 11906 h 628650"/>
              <a:gd name="connsiteX5" fmla="*/ 559594 w 595313"/>
              <a:gd name="connsiteY5" fmla="*/ 0 h 628650"/>
              <a:gd name="connsiteX6" fmla="*/ 576263 w 595313"/>
              <a:gd name="connsiteY6" fmla="*/ 2381 h 628650"/>
              <a:gd name="connsiteX7" fmla="*/ 595313 w 595313"/>
              <a:gd name="connsiteY7" fmla="*/ 23813 h 628650"/>
              <a:gd name="connsiteX8" fmla="*/ 595313 w 595313"/>
              <a:gd name="connsiteY8" fmla="*/ 35719 h 628650"/>
              <a:gd name="connsiteX9" fmla="*/ 578644 w 595313"/>
              <a:gd name="connsiteY9" fmla="*/ 92869 h 628650"/>
              <a:gd name="connsiteX10" fmla="*/ 540544 w 595313"/>
              <a:gd name="connsiteY10" fmla="*/ 216694 h 628650"/>
              <a:gd name="connsiteX11" fmla="*/ 495300 w 595313"/>
              <a:gd name="connsiteY11" fmla="*/ 347663 h 628650"/>
              <a:gd name="connsiteX12" fmla="*/ 461963 w 595313"/>
              <a:gd name="connsiteY12" fmla="*/ 438150 h 628650"/>
              <a:gd name="connsiteX13" fmla="*/ 447675 w 595313"/>
              <a:gd name="connsiteY13" fmla="*/ 457200 h 628650"/>
              <a:gd name="connsiteX14" fmla="*/ 397669 w 595313"/>
              <a:gd name="connsiteY14" fmla="*/ 500063 h 628650"/>
              <a:gd name="connsiteX15" fmla="*/ 316707 w 595313"/>
              <a:gd name="connsiteY15" fmla="*/ 554831 h 628650"/>
              <a:gd name="connsiteX16" fmla="*/ 245269 w 595313"/>
              <a:gd name="connsiteY16" fmla="*/ 592931 h 628650"/>
              <a:gd name="connsiteX17" fmla="*/ 185738 w 595313"/>
              <a:gd name="connsiteY17" fmla="*/ 616744 h 628650"/>
              <a:gd name="connsiteX18" fmla="*/ 126207 w 595313"/>
              <a:gd name="connsiteY18" fmla="*/ 628650 h 628650"/>
              <a:gd name="connsiteX19" fmla="*/ 97632 w 595313"/>
              <a:gd name="connsiteY19" fmla="*/ 628650 h 628650"/>
              <a:gd name="connsiteX20" fmla="*/ 64294 w 595313"/>
              <a:gd name="connsiteY20" fmla="*/ 619125 h 628650"/>
              <a:gd name="connsiteX21" fmla="*/ 14288 w 595313"/>
              <a:gd name="connsiteY21" fmla="*/ 592931 h 628650"/>
              <a:gd name="connsiteX22" fmla="*/ 2382 w 595313"/>
              <a:gd name="connsiteY22" fmla="*/ 578644 h 628650"/>
              <a:gd name="connsiteX23" fmla="*/ 0 w 595313"/>
              <a:gd name="connsiteY23" fmla="*/ 554831 h 628650"/>
              <a:gd name="connsiteX24" fmla="*/ 9525 w 595313"/>
              <a:gd name="connsiteY24" fmla="*/ 526256 h 628650"/>
              <a:gd name="connsiteX25" fmla="*/ 30957 w 595313"/>
              <a:gd name="connsiteY25" fmla="*/ 492919 h 628650"/>
              <a:gd name="connsiteX26" fmla="*/ 76200 w 595313"/>
              <a:gd name="connsiteY26" fmla="*/ 457200 h 628650"/>
              <a:gd name="connsiteX27" fmla="*/ 166688 w 595313"/>
              <a:gd name="connsiteY27" fmla="*/ 383381 h 628650"/>
              <a:gd name="connsiteX28" fmla="*/ 254794 w 595313"/>
              <a:gd name="connsiteY28" fmla="*/ 307181 h 628650"/>
              <a:gd name="connsiteX29" fmla="*/ 340519 w 595313"/>
              <a:gd name="connsiteY29" fmla="*/ 226219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5313" h="628650">
                <a:moveTo>
                  <a:pt x="340519" y="226219"/>
                </a:moveTo>
                <a:lnTo>
                  <a:pt x="431007" y="133350"/>
                </a:lnTo>
                <a:lnTo>
                  <a:pt x="483394" y="71438"/>
                </a:lnTo>
                <a:lnTo>
                  <a:pt x="509588" y="23813"/>
                </a:lnTo>
                <a:lnTo>
                  <a:pt x="523875" y="11906"/>
                </a:lnTo>
                <a:lnTo>
                  <a:pt x="559594" y="0"/>
                </a:lnTo>
                <a:lnTo>
                  <a:pt x="576263" y="2381"/>
                </a:lnTo>
                <a:lnTo>
                  <a:pt x="595313" y="23813"/>
                </a:lnTo>
                <a:lnTo>
                  <a:pt x="595313" y="35719"/>
                </a:lnTo>
                <a:lnTo>
                  <a:pt x="578644" y="92869"/>
                </a:lnTo>
                <a:lnTo>
                  <a:pt x="540544" y="216694"/>
                </a:lnTo>
                <a:lnTo>
                  <a:pt x="495300" y="347663"/>
                </a:lnTo>
                <a:lnTo>
                  <a:pt x="461963" y="438150"/>
                </a:lnTo>
                <a:lnTo>
                  <a:pt x="447675" y="457200"/>
                </a:lnTo>
                <a:lnTo>
                  <a:pt x="397669" y="500063"/>
                </a:lnTo>
                <a:lnTo>
                  <a:pt x="316707" y="554831"/>
                </a:lnTo>
                <a:lnTo>
                  <a:pt x="245269" y="592931"/>
                </a:lnTo>
                <a:lnTo>
                  <a:pt x="185738" y="616744"/>
                </a:lnTo>
                <a:lnTo>
                  <a:pt x="126207" y="628650"/>
                </a:lnTo>
                <a:lnTo>
                  <a:pt x="97632" y="628650"/>
                </a:lnTo>
                <a:lnTo>
                  <a:pt x="64294" y="619125"/>
                </a:lnTo>
                <a:lnTo>
                  <a:pt x="14288" y="592931"/>
                </a:lnTo>
                <a:lnTo>
                  <a:pt x="2382" y="578644"/>
                </a:lnTo>
                <a:lnTo>
                  <a:pt x="0" y="554831"/>
                </a:lnTo>
                <a:lnTo>
                  <a:pt x="9525" y="526256"/>
                </a:lnTo>
                <a:lnTo>
                  <a:pt x="30957" y="492919"/>
                </a:lnTo>
                <a:lnTo>
                  <a:pt x="76200" y="457200"/>
                </a:lnTo>
                <a:lnTo>
                  <a:pt x="166688" y="383381"/>
                </a:lnTo>
                <a:lnTo>
                  <a:pt x="254794" y="307181"/>
                </a:lnTo>
                <a:lnTo>
                  <a:pt x="340519" y="2262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7C14710-E886-4F2A-8FC5-79F8793E7947}"/>
              </a:ext>
            </a:extLst>
          </p:cNvPr>
          <p:cNvSpPr/>
          <p:nvPr/>
        </p:nvSpPr>
        <p:spPr>
          <a:xfrm rot="16200000">
            <a:off x="5456239" y="4281489"/>
            <a:ext cx="2828925" cy="473075"/>
          </a:xfrm>
          <a:custGeom>
            <a:avLst/>
            <a:gdLst>
              <a:gd name="connsiteX0" fmla="*/ 1338263 w 2828925"/>
              <a:gd name="connsiteY0" fmla="*/ 438150 h 473869"/>
              <a:gd name="connsiteX1" fmla="*/ 1666875 w 2828925"/>
              <a:gd name="connsiteY1" fmla="*/ 438150 h 473869"/>
              <a:gd name="connsiteX2" fmla="*/ 1919288 w 2828925"/>
              <a:gd name="connsiteY2" fmla="*/ 438150 h 473869"/>
              <a:gd name="connsiteX3" fmla="*/ 2238375 w 2828925"/>
              <a:gd name="connsiteY3" fmla="*/ 438150 h 473869"/>
              <a:gd name="connsiteX4" fmla="*/ 2493169 w 2828925"/>
              <a:gd name="connsiteY4" fmla="*/ 438150 h 473869"/>
              <a:gd name="connsiteX5" fmla="*/ 2514600 w 2828925"/>
              <a:gd name="connsiteY5" fmla="*/ 438150 h 473869"/>
              <a:gd name="connsiteX6" fmla="*/ 2526507 w 2828925"/>
              <a:gd name="connsiteY6" fmla="*/ 440531 h 473869"/>
              <a:gd name="connsiteX7" fmla="*/ 2540794 w 2828925"/>
              <a:gd name="connsiteY7" fmla="*/ 447675 h 473869"/>
              <a:gd name="connsiteX8" fmla="*/ 2559844 w 2828925"/>
              <a:gd name="connsiteY8" fmla="*/ 459581 h 473869"/>
              <a:gd name="connsiteX9" fmla="*/ 2586038 w 2828925"/>
              <a:gd name="connsiteY9" fmla="*/ 469106 h 473869"/>
              <a:gd name="connsiteX10" fmla="*/ 2612232 w 2828925"/>
              <a:gd name="connsiteY10" fmla="*/ 473869 h 473869"/>
              <a:gd name="connsiteX11" fmla="*/ 2636044 w 2828925"/>
              <a:gd name="connsiteY11" fmla="*/ 471488 h 473869"/>
              <a:gd name="connsiteX12" fmla="*/ 2659857 w 2828925"/>
              <a:gd name="connsiteY12" fmla="*/ 461963 h 473869"/>
              <a:gd name="connsiteX13" fmla="*/ 2686050 w 2828925"/>
              <a:gd name="connsiteY13" fmla="*/ 438150 h 473869"/>
              <a:gd name="connsiteX14" fmla="*/ 2712244 w 2828925"/>
              <a:gd name="connsiteY14" fmla="*/ 407194 h 473869"/>
              <a:gd name="connsiteX15" fmla="*/ 2733675 w 2828925"/>
              <a:gd name="connsiteY15" fmla="*/ 357188 h 473869"/>
              <a:gd name="connsiteX16" fmla="*/ 2743200 w 2828925"/>
              <a:gd name="connsiteY16" fmla="*/ 316706 h 473869"/>
              <a:gd name="connsiteX17" fmla="*/ 2757488 w 2828925"/>
              <a:gd name="connsiteY17" fmla="*/ 285750 h 473869"/>
              <a:gd name="connsiteX18" fmla="*/ 2776538 w 2828925"/>
              <a:gd name="connsiteY18" fmla="*/ 247650 h 473869"/>
              <a:gd name="connsiteX19" fmla="*/ 2793207 w 2828925"/>
              <a:gd name="connsiteY19" fmla="*/ 204788 h 473869"/>
              <a:gd name="connsiteX20" fmla="*/ 2805113 w 2828925"/>
              <a:gd name="connsiteY20" fmla="*/ 171450 h 473869"/>
              <a:gd name="connsiteX21" fmla="*/ 2809875 w 2828925"/>
              <a:gd name="connsiteY21" fmla="*/ 128588 h 473869"/>
              <a:gd name="connsiteX22" fmla="*/ 2812257 w 2828925"/>
              <a:gd name="connsiteY22" fmla="*/ 90488 h 473869"/>
              <a:gd name="connsiteX23" fmla="*/ 2812257 w 2828925"/>
              <a:gd name="connsiteY23" fmla="*/ 59531 h 473869"/>
              <a:gd name="connsiteX24" fmla="*/ 2817019 w 2828925"/>
              <a:gd name="connsiteY24" fmla="*/ 50006 h 473869"/>
              <a:gd name="connsiteX25" fmla="*/ 2826544 w 2828925"/>
              <a:gd name="connsiteY25" fmla="*/ 30956 h 473869"/>
              <a:gd name="connsiteX26" fmla="*/ 2828925 w 2828925"/>
              <a:gd name="connsiteY26" fmla="*/ 16669 h 473869"/>
              <a:gd name="connsiteX27" fmla="*/ 2817019 w 2828925"/>
              <a:gd name="connsiteY27" fmla="*/ 4763 h 473869"/>
              <a:gd name="connsiteX28" fmla="*/ 2797969 w 2828925"/>
              <a:gd name="connsiteY28" fmla="*/ 0 h 473869"/>
              <a:gd name="connsiteX29" fmla="*/ 2778919 w 2828925"/>
              <a:gd name="connsiteY29" fmla="*/ 7144 h 473869"/>
              <a:gd name="connsiteX30" fmla="*/ 2762250 w 2828925"/>
              <a:gd name="connsiteY30" fmla="*/ 28575 h 473869"/>
              <a:gd name="connsiteX31" fmla="*/ 2740819 w 2828925"/>
              <a:gd name="connsiteY31" fmla="*/ 66675 h 473869"/>
              <a:gd name="connsiteX32" fmla="*/ 2712244 w 2828925"/>
              <a:gd name="connsiteY32" fmla="*/ 107156 h 473869"/>
              <a:gd name="connsiteX33" fmla="*/ 2681288 w 2828925"/>
              <a:gd name="connsiteY33" fmla="*/ 140494 h 473869"/>
              <a:gd name="connsiteX34" fmla="*/ 2657475 w 2828925"/>
              <a:gd name="connsiteY34" fmla="*/ 157163 h 473869"/>
              <a:gd name="connsiteX35" fmla="*/ 2633663 w 2828925"/>
              <a:gd name="connsiteY35" fmla="*/ 171450 h 473869"/>
              <a:gd name="connsiteX36" fmla="*/ 2595563 w 2828925"/>
              <a:gd name="connsiteY36" fmla="*/ 178594 h 473869"/>
              <a:gd name="connsiteX37" fmla="*/ 2559844 w 2828925"/>
              <a:gd name="connsiteY37" fmla="*/ 185738 h 473869"/>
              <a:gd name="connsiteX38" fmla="*/ 2497932 w 2828925"/>
              <a:gd name="connsiteY38" fmla="*/ 188119 h 473869"/>
              <a:gd name="connsiteX39" fmla="*/ 2276475 w 2828925"/>
              <a:gd name="connsiteY39" fmla="*/ 192881 h 473869"/>
              <a:gd name="connsiteX40" fmla="*/ 2088357 w 2828925"/>
              <a:gd name="connsiteY40" fmla="*/ 190500 h 473869"/>
              <a:gd name="connsiteX41" fmla="*/ 1719263 w 2828925"/>
              <a:gd name="connsiteY41" fmla="*/ 209550 h 473869"/>
              <a:gd name="connsiteX42" fmla="*/ 1595438 w 2828925"/>
              <a:gd name="connsiteY42" fmla="*/ 209550 h 473869"/>
              <a:gd name="connsiteX43" fmla="*/ 1314450 w 2828925"/>
              <a:gd name="connsiteY43" fmla="*/ 200025 h 473869"/>
              <a:gd name="connsiteX44" fmla="*/ 1092994 w 2828925"/>
              <a:gd name="connsiteY44" fmla="*/ 188119 h 473869"/>
              <a:gd name="connsiteX45" fmla="*/ 802482 w 2828925"/>
              <a:gd name="connsiteY45" fmla="*/ 164306 h 473869"/>
              <a:gd name="connsiteX46" fmla="*/ 547688 w 2828925"/>
              <a:gd name="connsiteY46" fmla="*/ 135731 h 473869"/>
              <a:gd name="connsiteX47" fmla="*/ 457200 w 2828925"/>
              <a:gd name="connsiteY47" fmla="*/ 128588 h 473869"/>
              <a:gd name="connsiteX48" fmla="*/ 433388 w 2828925"/>
              <a:gd name="connsiteY48" fmla="*/ 128588 h 473869"/>
              <a:gd name="connsiteX49" fmla="*/ 352425 w 2828925"/>
              <a:gd name="connsiteY49" fmla="*/ 147638 h 473869"/>
              <a:gd name="connsiteX50" fmla="*/ 157163 w 2828925"/>
              <a:gd name="connsiteY50" fmla="*/ 204788 h 473869"/>
              <a:gd name="connsiteX51" fmla="*/ 90488 w 2828925"/>
              <a:gd name="connsiteY51" fmla="*/ 228600 h 473869"/>
              <a:gd name="connsiteX52" fmla="*/ 42863 w 2828925"/>
              <a:gd name="connsiteY52" fmla="*/ 250031 h 473869"/>
              <a:gd name="connsiteX53" fmla="*/ 26194 w 2828925"/>
              <a:gd name="connsiteY53" fmla="*/ 266700 h 473869"/>
              <a:gd name="connsiteX54" fmla="*/ 7144 w 2828925"/>
              <a:gd name="connsiteY54" fmla="*/ 285750 h 473869"/>
              <a:gd name="connsiteX55" fmla="*/ 0 w 2828925"/>
              <a:gd name="connsiteY55" fmla="*/ 314325 h 473869"/>
              <a:gd name="connsiteX56" fmla="*/ 0 w 2828925"/>
              <a:gd name="connsiteY56" fmla="*/ 333375 h 473869"/>
              <a:gd name="connsiteX57" fmla="*/ 2382 w 2828925"/>
              <a:gd name="connsiteY57" fmla="*/ 352425 h 473869"/>
              <a:gd name="connsiteX58" fmla="*/ 11907 w 2828925"/>
              <a:gd name="connsiteY58" fmla="*/ 373856 h 473869"/>
              <a:gd name="connsiteX59" fmla="*/ 30957 w 2828925"/>
              <a:gd name="connsiteY59" fmla="*/ 400050 h 473869"/>
              <a:gd name="connsiteX60" fmla="*/ 59532 w 2828925"/>
              <a:gd name="connsiteY60" fmla="*/ 419100 h 473869"/>
              <a:gd name="connsiteX61" fmla="*/ 88107 w 2828925"/>
              <a:gd name="connsiteY61" fmla="*/ 426244 h 473869"/>
              <a:gd name="connsiteX62" fmla="*/ 135732 w 2828925"/>
              <a:gd name="connsiteY62" fmla="*/ 435769 h 473869"/>
              <a:gd name="connsiteX63" fmla="*/ 197644 w 2828925"/>
              <a:gd name="connsiteY63" fmla="*/ 438150 h 473869"/>
              <a:gd name="connsiteX64" fmla="*/ 619125 w 2828925"/>
              <a:gd name="connsiteY64" fmla="*/ 438150 h 473869"/>
              <a:gd name="connsiteX65" fmla="*/ 1090613 w 2828925"/>
              <a:gd name="connsiteY65" fmla="*/ 438150 h 473869"/>
              <a:gd name="connsiteX66" fmla="*/ 1338263 w 2828925"/>
              <a:gd name="connsiteY66" fmla="*/ 438150 h 47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828925" h="473869">
                <a:moveTo>
                  <a:pt x="1338263" y="438150"/>
                </a:moveTo>
                <a:lnTo>
                  <a:pt x="1666875" y="438150"/>
                </a:lnTo>
                <a:lnTo>
                  <a:pt x="1919288" y="438150"/>
                </a:lnTo>
                <a:lnTo>
                  <a:pt x="2238375" y="438150"/>
                </a:lnTo>
                <a:lnTo>
                  <a:pt x="2493169" y="438150"/>
                </a:lnTo>
                <a:lnTo>
                  <a:pt x="2514600" y="438150"/>
                </a:lnTo>
                <a:lnTo>
                  <a:pt x="2526507" y="440531"/>
                </a:lnTo>
                <a:lnTo>
                  <a:pt x="2540794" y="447675"/>
                </a:lnTo>
                <a:lnTo>
                  <a:pt x="2559844" y="459581"/>
                </a:lnTo>
                <a:lnTo>
                  <a:pt x="2586038" y="469106"/>
                </a:lnTo>
                <a:lnTo>
                  <a:pt x="2612232" y="473869"/>
                </a:lnTo>
                <a:lnTo>
                  <a:pt x="2636044" y="471488"/>
                </a:lnTo>
                <a:lnTo>
                  <a:pt x="2659857" y="461963"/>
                </a:lnTo>
                <a:lnTo>
                  <a:pt x="2686050" y="438150"/>
                </a:lnTo>
                <a:lnTo>
                  <a:pt x="2712244" y="407194"/>
                </a:lnTo>
                <a:lnTo>
                  <a:pt x="2733675" y="357188"/>
                </a:lnTo>
                <a:lnTo>
                  <a:pt x="2743200" y="316706"/>
                </a:lnTo>
                <a:lnTo>
                  <a:pt x="2757488" y="285750"/>
                </a:lnTo>
                <a:lnTo>
                  <a:pt x="2776538" y="247650"/>
                </a:lnTo>
                <a:lnTo>
                  <a:pt x="2793207" y="204788"/>
                </a:lnTo>
                <a:lnTo>
                  <a:pt x="2805113" y="171450"/>
                </a:lnTo>
                <a:lnTo>
                  <a:pt x="2809875" y="128588"/>
                </a:lnTo>
                <a:lnTo>
                  <a:pt x="2812257" y="90488"/>
                </a:lnTo>
                <a:lnTo>
                  <a:pt x="2812257" y="59531"/>
                </a:lnTo>
                <a:lnTo>
                  <a:pt x="2817019" y="50006"/>
                </a:lnTo>
                <a:lnTo>
                  <a:pt x="2826544" y="30956"/>
                </a:lnTo>
                <a:lnTo>
                  <a:pt x="2828925" y="16669"/>
                </a:lnTo>
                <a:lnTo>
                  <a:pt x="2817019" y="4763"/>
                </a:lnTo>
                <a:lnTo>
                  <a:pt x="2797969" y="0"/>
                </a:lnTo>
                <a:lnTo>
                  <a:pt x="2778919" y="7144"/>
                </a:lnTo>
                <a:lnTo>
                  <a:pt x="2762250" y="28575"/>
                </a:lnTo>
                <a:lnTo>
                  <a:pt x="2740819" y="66675"/>
                </a:lnTo>
                <a:lnTo>
                  <a:pt x="2712244" y="107156"/>
                </a:lnTo>
                <a:lnTo>
                  <a:pt x="2681288" y="140494"/>
                </a:lnTo>
                <a:lnTo>
                  <a:pt x="2657475" y="157163"/>
                </a:lnTo>
                <a:lnTo>
                  <a:pt x="2633663" y="171450"/>
                </a:lnTo>
                <a:lnTo>
                  <a:pt x="2595563" y="178594"/>
                </a:lnTo>
                <a:lnTo>
                  <a:pt x="2559844" y="185738"/>
                </a:lnTo>
                <a:lnTo>
                  <a:pt x="2497932" y="188119"/>
                </a:lnTo>
                <a:lnTo>
                  <a:pt x="2276475" y="192881"/>
                </a:lnTo>
                <a:lnTo>
                  <a:pt x="2088357" y="190500"/>
                </a:lnTo>
                <a:lnTo>
                  <a:pt x="1719263" y="209550"/>
                </a:lnTo>
                <a:lnTo>
                  <a:pt x="1595438" y="209550"/>
                </a:lnTo>
                <a:lnTo>
                  <a:pt x="1314450" y="200025"/>
                </a:lnTo>
                <a:lnTo>
                  <a:pt x="1092994" y="188119"/>
                </a:lnTo>
                <a:lnTo>
                  <a:pt x="802482" y="164306"/>
                </a:lnTo>
                <a:lnTo>
                  <a:pt x="547688" y="135731"/>
                </a:lnTo>
                <a:lnTo>
                  <a:pt x="457200" y="128588"/>
                </a:lnTo>
                <a:lnTo>
                  <a:pt x="433388" y="128588"/>
                </a:lnTo>
                <a:lnTo>
                  <a:pt x="352425" y="147638"/>
                </a:lnTo>
                <a:lnTo>
                  <a:pt x="157163" y="204788"/>
                </a:lnTo>
                <a:lnTo>
                  <a:pt x="90488" y="228600"/>
                </a:lnTo>
                <a:lnTo>
                  <a:pt x="42863" y="250031"/>
                </a:lnTo>
                <a:lnTo>
                  <a:pt x="26194" y="266700"/>
                </a:lnTo>
                <a:lnTo>
                  <a:pt x="7144" y="285750"/>
                </a:lnTo>
                <a:lnTo>
                  <a:pt x="0" y="314325"/>
                </a:lnTo>
                <a:lnTo>
                  <a:pt x="0" y="333375"/>
                </a:lnTo>
                <a:lnTo>
                  <a:pt x="2382" y="352425"/>
                </a:lnTo>
                <a:lnTo>
                  <a:pt x="11907" y="373856"/>
                </a:lnTo>
                <a:lnTo>
                  <a:pt x="30957" y="400050"/>
                </a:lnTo>
                <a:lnTo>
                  <a:pt x="59532" y="419100"/>
                </a:lnTo>
                <a:lnTo>
                  <a:pt x="88107" y="426244"/>
                </a:lnTo>
                <a:lnTo>
                  <a:pt x="135732" y="435769"/>
                </a:lnTo>
                <a:lnTo>
                  <a:pt x="197644" y="438150"/>
                </a:lnTo>
                <a:lnTo>
                  <a:pt x="619125" y="438150"/>
                </a:lnTo>
                <a:lnTo>
                  <a:pt x="1090613" y="438150"/>
                </a:lnTo>
                <a:lnTo>
                  <a:pt x="1338263" y="438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7CAACCF-1440-4314-89DB-443091E6C3C0}"/>
              </a:ext>
            </a:extLst>
          </p:cNvPr>
          <p:cNvSpPr/>
          <p:nvPr/>
        </p:nvSpPr>
        <p:spPr>
          <a:xfrm rot="16200000">
            <a:off x="5426076" y="4030664"/>
            <a:ext cx="1471613" cy="1404937"/>
          </a:xfrm>
          <a:custGeom>
            <a:avLst/>
            <a:gdLst>
              <a:gd name="connsiteX0" fmla="*/ 1026319 w 1471613"/>
              <a:gd name="connsiteY0" fmla="*/ 931069 h 1404937"/>
              <a:gd name="connsiteX1" fmla="*/ 1333500 w 1471613"/>
              <a:gd name="connsiteY1" fmla="*/ 1157287 h 1404937"/>
              <a:gd name="connsiteX2" fmla="*/ 1390650 w 1471613"/>
              <a:gd name="connsiteY2" fmla="*/ 1195387 h 1404937"/>
              <a:gd name="connsiteX3" fmla="*/ 1431131 w 1471613"/>
              <a:gd name="connsiteY3" fmla="*/ 1212056 h 1404937"/>
              <a:gd name="connsiteX4" fmla="*/ 1440656 w 1471613"/>
              <a:gd name="connsiteY4" fmla="*/ 1216819 h 1404937"/>
              <a:gd name="connsiteX5" fmla="*/ 1471613 w 1471613"/>
              <a:gd name="connsiteY5" fmla="*/ 1397794 h 1404937"/>
              <a:gd name="connsiteX6" fmla="*/ 1281113 w 1471613"/>
              <a:gd name="connsiteY6" fmla="*/ 1404937 h 1404937"/>
              <a:gd name="connsiteX7" fmla="*/ 1159669 w 1471613"/>
              <a:gd name="connsiteY7" fmla="*/ 1316831 h 1404937"/>
              <a:gd name="connsiteX8" fmla="*/ 954881 w 1471613"/>
              <a:gd name="connsiteY8" fmla="*/ 1157287 h 1404937"/>
              <a:gd name="connsiteX9" fmla="*/ 700088 w 1471613"/>
              <a:gd name="connsiteY9" fmla="*/ 926306 h 1404937"/>
              <a:gd name="connsiteX10" fmla="*/ 473869 w 1471613"/>
              <a:gd name="connsiteY10" fmla="*/ 695325 h 1404937"/>
              <a:gd name="connsiteX11" fmla="*/ 276225 w 1471613"/>
              <a:gd name="connsiteY11" fmla="*/ 450056 h 1404937"/>
              <a:gd name="connsiteX12" fmla="*/ 111919 w 1471613"/>
              <a:gd name="connsiteY12" fmla="*/ 216694 h 1404937"/>
              <a:gd name="connsiteX13" fmla="*/ 9525 w 1471613"/>
              <a:gd name="connsiteY13" fmla="*/ 57150 h 1404937"/>
              <a:gd name="connsiteX14" fmla="*/ 2381 w 1471613"/>
              <a:gd name="connsiteY14" fmla="*/ 38100 h 1404937"/>
              <a:gd name="connsiteX15" fmla="*/ 0 w 1471613"/>
              <a:gd name="connsiteY15" fmla="*/ 16669 h 1404937"/>
              <a:gd name="connsiteX16" fmla="*/ 9525 w 1471613"/>
              <a:gd name="connsiteY16" fmla="*/ 2381 h 1404937"/>
              <a:gd name="connsiteX17" fmla="*/ 21431 w 1471613"/>
              <a:gd name="connsiteY17" fmla="*/ 0 h 1404937"/>
              <a:gd name="connsiteX18" fmla="*/ 40481 w 1471613"/>
              <a:gd name="connsiteY18" fmla="*/ 0 h 1404937"/>
              <a:gd name="connsiteX19" fmla="*/ 52388 w 1471613"/>
              <a:gd name="connsiteY19" fmla="*/ 7144 h 1404937"/>
              <a:gd name="connsiteX20" fmla="*/ 69056 w 1471613"/>
              <a:gd name="connsiteY20" fmla="*/ 26194 h 1404937"/>
              <a:gd name="connsiteX21" fmla="*/ 123825 w 1471613"/>
              <a:gd name="connsiteY21" fmla="*/ 90487 h 1404937"/>
              <a:gd name="connsiteX22" fmla="*/ 381000 w 1471613"/>
              <a:gd name="connsiteY22" fmla="*/ 373856 h 1404937"/>
              <a:gd name="connsiteX23" fmla="*/ 542925 w 1471613"/>
              <a:gd name="connsiteY23" fmla="*/ 531019 h 1404937"/>
              <a:gd name="connsiteX24" fmla="*/ 728663 w 1471613"/>
              <a:gd name="connsiteY24" fmla="*/ 697706 h 1404937"/>
              <a:gd name="connsiteX25" fmla="*/ 897731 w 1471613"/>
              <a:gd name="connsiteY25" fmla="*/ 833437 h 1404937"/>
              <a:gd name="connsiteX26" fmla="*/ 1026319 w 1471613"/>
              <a:gd name="connsiteY26" fmla="*/ 931069 h 140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71613" h="1404937">
                <a:moveTo>
                  <a:pt x="1026319" y="931069"/>
                </a:moveTo>
                <a:lnTo>
                  <a:pt x="1333500" y="1157287"/>
                </a:lnTo>
                <a:lnTo>
                  <a:pt x="1390650" y="1195387"/>
                </a:lnTo>
                <a:lnTo>
                  <a:pt x="1431131" y="1212056"/>
                </a:lnTo>
                <a:lnTo>
                  <a:pt x="1440656" y="1216819"/>
                </a:lnTo>
                <a:lnTo>
                  <a:pt x="1471613" y="1397794"/>
                </a:lnTo>
                <a:lnTo>
                  <a:pt x="1281113" y="1404937"/>
                </a:lnTo>
                <a:lnTo>
                  <a:pt x="1159669" y="1316831"/>
                </a:lnTo>
                <a:lnTo>
                  <a:pt x="954881" y="1157287"/>
                </a:lnTo>
                <a:lnTo>
                  <a:pt x="700088" y="926306"/>
                </a:lnTo>
                <a:lnTo>
                  <a:pt x="473869" y="695325"/>
                </a:lnTo>
                <a:lnTo>
                  <a:pt x="276225" y="450056"/>
                </a:lnTo>
                <a:lnTo>
                  <a:pt x="111919" y="216694"/>
                </a:lnTo>
                <a:lnTo>
                  <a:pt x="9525" y="57150"/>
                </a:lnTo>
                <a:lnTo>
                  <a:pt x="2381" y="38100"/>
                </a:lnTo>
                <a:lnTo>
                  <a:pt x="0" y="16669"/>
                </a:lnTo>
                <a:lnTo>
                  <a:pt x="9525" y="2381"/>
                </a:lnTo>
                <a:lnTo>
                  <a:pt x="21431" y="0"/>
                </a:lnTo>
                <a:lnTo>
                  <a:pt x="40481" y="0"/>
                </a:lnTo>
                <a:lnTo>
                  <a:pt x="52388" y="7144"/>
                </a:lnTo>
                <a:lnTo>
                  <a:pt x="69056" y="26194"/>
                </a:lnTo>
                <a:lnTo>
                  <a:pt x="123825" y="90487"/>
                </a:lnTo>
                <a:lnTo>
                  <a:pt x="381000" y="373856"/>
                </a:lnTo>
                <a:lnTo>
                  <a:pt x="542925" y="531019"/>
                </a:lnTo>
                <a:lnTo>
                  <a:pt x="728663" y="697706"/>
                </a:lnTo>
                <a:lnTo>
                  <a:pt x="897731" y="833437"/>
                </a:lnTo>
                <a:lnTo>
                  <a:pt x="1026319" y="9310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6053A5D9-B1E1-4FE4-AD76-E6A3084D856A}"/>
              </a:ext>
            </a:extLst>
          </p:cNvPr>
          <p:cNvSpPr/>
          <p:nvPr/>
        </p:nvSpPr>
        <p:spPr>
          <a:xfrm>
            <a:off x="7043738" y="4030664"/>
            <a:ext cx="1517650" cy="1387475"/>
          </a:xfrm>
          <a:custGeom>
            <a:avLst/>
            <a:gdLst>
              <a:gd name="connsiteX0" fmla="*/ 431241 w 1517091"/>
              <a:gd name="connsiteY0" fmla="*/ 411957 h 1385888"/>
              <a:gd name="connsiteX1" fmla="*/ 947972 w 1517091"/>
              <a:gd name="connsiteY1" fmla="*/ 921544 h 1385888"/>
              <a:gd name="connsiteX2" fmla="*/ 1031316 w 1517091"/>
              <a:gd name="connsiteY2" fmla="*/ 997744 h 1385888"/>
              <a:gd name="connsiteX3" fmla="*/ 1171810 w 1517091"/>
              <a:gd name="connsiteY3" fmla="*/ 1114425 h 1385888"/>
              <a:gd name="connsiteX4" fmla="*/ 1228960 w 1517091"/>
              <a:gd name="connsiteY4" fmla="*/ 1159669 h 1385888"/>
              <a:gd name="connsiteX5" fmla="*/ 1333735 w 1517091"/>
              <a:gd name="connsiteY5" fmla="*/ 1221582 h 1385888"/>
              <a:gd name="connsiteX6" fmla="*/ 1455178 w 1517091"/>
              <a:gd name="connsiteY6" fmla="*/ 1293019 h 1385888"/>
              <a:gd name="connsiteX7" fmla="*/ 1493278 w 1517091"/>
              <a:gd name="connsiteY7" fmla="*/ 1314450 h 1385888"/>
              <a:gd name="connsiteX8" fmla="*/ 1507566 w 1517091"/>
              <a:gd name="connsiteY8" fmla="*/ 1323975 h 1385888"/>
              <a:gd name="connsiteX9" fmla="*/ 1514710 w 1517091"/>
              <a:gd name="connsiteY9" fmla="*/ 1335882 h 1385888"/>
              <a:gd name="connsiteX10" fmla="*/ 1517091 w 1517091"/>
              <a:gd name="connsiteY10" fmla="*/ 1352550 h 1385888"/>
              <a:gd name="connsiteX11" fmla="*/ 1507566 w 1517091"/>
              <a:gd name="connsiteY11" fmla="*/ 1373982 h 1385888"/>
              <a:gd name="connsiteX12" fmla="*/ 1483753 w 1517091"/>
              <a:gd name="connsiteY12" fmla="*/ 1381125 h 1385888"/>
              <a:gd name="connsiteX13" fmla="*/ 1455178 w 1517091"/>
              <a:gd name="connsiteY13" fmla="*/ 1385888 h 1385888"/>
              <a:gd name="connsiteX14" fmla="*/ 1376597 w 1517091"/>
              <a:gd name="connsiteY14" fmla="*/ 1378744 h 1385888"/>
              <a:gd name="connsiteX15" fmla="*/ 1200385 w 1517091"/>
              <a:gd name="connsiteY15" fmla="*/ 1362075 h 1385888"/>
              <a:gd name="connsiteX16" fmla="*/ 990835 w 1517091"/>
              <a:gd name="connsiteY16" fmla="*/ 1333500 h 1385888"/>
              <a:gd name="connsiteX17" fmla="*/ 852722 w 1517091"/>
              <a:gd name="connsiteY17" fmla="*/ 1302544 h 1385888"/>
              <a:gd name="connsiteX18" fmla="*/ 831291 w 1517091"/>
              <a:gd name="connsiteY18" fmla="*/ 1293019 h 1385888"/>
              <a:gd name="connsiteX19" fmla="*/ 797953 w 1517091"/>
              <a:gd name="connsiteY19" fmla="*/ 1254919 h 1385888"/>
              <a:gd name="connsiteX20" fmla="*/ 624122 w 1517091"/>
              <a:gd name="connsiteY20" fmla="*/ 1021557 h 1385888"/>
              <a:gd name="connsiteX21" fmla="*/ 438385 w 1517091"/>
              <a:gd name="connsiteY21" fmla="*/ 762000 h 1385888"/>
              <a:gd name="connsiteX22" fmla="*/ 262172 w 1517091"/>
              <a:gd name="connsiteY22" fmla="*/ 514350 h 1385888"/>
              <a:gd name="connsiteX23" fmla="*/ 64528 w 1517091"/>
              <a:gd name="connsiteY23" fmla="*/ 235744 h 1385888"/>
              <a:gd name="connsiteX24" fmla="*/ 7378 w 1517091"/>
              <a:gd name="connsiteY24" fmla="*/ 159544 h 1385888"/>
              <a:gd name="connsiteX25" fmla="*/ 235 w 1517091"/>
              <a:gd name="connsiteY25" fmla="*/ 107157 h 1385888"/>
              <a:gd name="connsiteX26" fmla="*/ 7378 w 1517091"/>
              <a:gd name="connsiteY26" fmla="*/ 0 h 1385888"/>
              <a:gd name="connsiteX27" fmla="*/ 74053 w 1517091"/>
              <a:gd name="connsiteY27" fmla="*/ 66675 h 1385888"/>
              <a:gd name="connsiteX28" fmla="*/ 250266 w 1517091"/>
              <a:gd name="connsiteY28" fmla="*/ 235744 h 1385888"/>
              <a:gd name="connsiteX29" fmla="*/ 431241 w 1517091"/>
              <a:gd name="connsiteY29" fmla="*/ 411957 h 1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17091" h="1385888">
                <a:moveTo>
                  <a:pt x="431241" y="411957"/>
                </a:moveTo>
                <a:lnTo>
                  <a:pt x="947972" y="921544"/>
                </a:lnTo>
                <a:lnTo>
                  <a:pt x="1031316" y="997744"/>
                </a:lnTo>
                <a:lnTo>
                  <a:pt x="1171810" y="1114425"/>
                </a:lnTo>
                <a:lnTo>
                  <a:pt x="1228960" y="1159669"/>
                </a:lnTo>
                <a:lnTo>
                  <a:pt x="1333735" y="1221582"/>
                </a:lnTo>
                <a:lnTo>
                  <a:pt x="1455178" y="1293019"/>
                </a:lnTo>
                <a:lnTo>
                  <a:pt x="1493278" y="1314450"/>
                </a:lnTo>
                <a:lnTo>
                  <a:pt x="1507566" y="1323975"/>
                </a:lnTo>
                <a:lnTo>
                  <a:pt x="1514710" y="1335882"/>
                </a:lnTo>
                <a:lnTo>
                  <a:pt x="1517091" y="1352550"/>
                </a:lnTo>
                <a:lnTo>
                  <a:pt x="1507566" y="1373982"/>
                </a:lnTo>
                <a:lnTo>
                  <a:pt x="1483753" y="1381125"/>
                </a:lnTo>
                <a:lnTo>
                  <a:pt x="1455178" y="1385888"/>
                </a:lnTo>
                <a:lnTo>
                  <a:pt x="1376597" y="1378744"/>
                </a:lnTo>
                <a:lnTo>
                  <a:pt x="1200385" y="1362075"/>
                </a:lnTo>
                <a:lnTo>
                  <a:pt x="990835" y="1333500"/>
                </a:lnTo>
                <a:lnTo>
                  <a:pt x="852722" y="1302544"/>
                </a:lnTo>
                <a:lnTo>
                  <a:pt x="831291" y="1293019"/>
                </a:lnTo>
                <a:lnTo>
                  <a:pt x="797953" y="1254919"/>
                </a:lnTo>
                <a:lnTo>
                  <a:pt x="624122" y="1021557"/>
                </a:lnTo>
                <a:lnTo>
                  <a:pt x="438385" y="762000"/>
                </a:lnTo>
                <a:lnTo>
                  <a:pt x="262172" y="514350"/>
                </a:lnTo>
                <a:lnTo>
                  <a:pt x="64528" y="235744"/>
                </a:lnTo>
                <a:lnTo>
                  <a:pt x="7378" y="159544"/>
                </a:lnTo>
                <a:cubicBezTo>
                  <a:pt x="0" y="110349"/>
                  <a:pt x="235" y="127972"/>
                  <a:pt x="235" y="107157"/>
                </a:cubicBezTo>
                <a:lnTo>
                  <a:pt x="7378" y="0"/>
                </a:lnTo>
                <a:lnTo>
                  <a:pt x="74053" y="66675"/>
                </a:lnTo>
                <a:lnTo>
                  <a:pt x="250266" y="235744"/>
                </a:lnTo>
                <a:lnTo>
                  <a:pt x="431241" y="4119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かたちのにているかん字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あたらしい漢字：石 玉 王 正 雨</a:t>
            </a:r>
          </a:p>
        </p:txBody>
      </p:sp>
    </p:spTree>
    <p:extLst>
      <p:ext uri="{BB962C8B-B14F-4D97-AF65-F5344CB8AC3E}">
        <p14:creationId xmlns:p14="http://schemas.microsoft.com/office/powerpoint/2010/main" val="31519504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5790D37-2EB6-42FB-900E-FB8A9447C17B}"/>
              </a:ext>
            </a:extLst>
          </p:cNvPr>
          <p:cNvSpPr/>
          <p:nvPr/>
        </p:nvSpPr>
        <p:spPr>
          <a:xfrm rot="20100000">
            <a:off x="4356101" y="1293813"/>
            <a:ext cx="3255963" cy="1579562"/>
          </a:xfrm>
          <a:custGeom>
            <a:avLst/>
            <a:gdLst>
              <a:gd name="connsiteX0" fmla="*/ 1099457 w 3254829"/>
              <a:gd name="connsiteY0" fmla="*/ 590550 h 1578428"/>
              <a:gd name="connsiteX1" fmla="*/ 2465614 w 3254829"/>
              <a:gd name="connsiteY1" fmla="*/ 1025978 h 1578428"/>
              <a:gd name="connsiteX2" fmla="*/ 2530929 w 3254829"/>
              <a:gd name="connsiteY2" fmla="*/ 1047750 h 1578428"/>
              <a:gd name="connsiteX3" fmla="*/ 2585357 w 3254829"/>
              <a:gd name="connsiteY3" fmla="*/ 1064078 h 1578428"/>
              <a:gd name="connsiteX4" fmla="*/ 2639786 w 3254829"/>
              <a:gd name="connsiteY4" fmla="*/ 1077685 h 1578428"/>
              <a:gd name="connsiteX5" fmla="*/ 2705100 w 3254829"/>
              <a:gd name="connsiteY5" fmla="*/ 1088571 h 1578428"/>
              <a:gd name="connsiteX6" fmla="*/ 2756807 w 3254829"/>
              <a:gd name="connsiteY6" fmla="*/ 1096735 h 1578428"/>
              <a:gd name="connsiteX7" fmla="*/ 2797629 w 3254829"/>
              <a:gd name="connsiteY7" fmla="*/ 1099457 h 1578428"/>
              <a:gd name="connsiteX8" fmla="*/ 2841171 w 3254829"/>
              <a:gd name="connsiteY8" fmla="*/ 1096735 h 1578428"/>
              <a:gd name="connsiteX9" fmla="*/ 2865664 w 3254829"/>
              <a:gd name="connsiteY9" fmla="*/ 1091292 h 1578428"/>
              <a:gd name="connsiteX10" fmla="*/ 2881993 w 3254829"/>
              <a:gd name="connsiteY10" fmla="*/ 1091292 h 1578428"/>
              <a:gd name="connsiteX11" fmla="*/ 2903764 w 3254829"/>
              <a:gd name="connsiteY11" fmla="*/ 1094014 h 1578428"/>
              <a:gd name="connsiteX12" fmla="*/ 2933700 w 3254829"/>
              <a:gd name="connsiteY12" fmla="*/ 1110342 h 1578428"/>
              <a:gd name="connsiteX13" fmla="*/ 2982686 w 3254829"/>
              <a:gd name="connsiteY13" fmla="*/ 1143000 h 1578428"/>
              <a:gd name="connsiteX14" fmla="*/ 3039836 w 3254829"/>
              <a:gd name="connsiteY14" fmla="*/ 1194707 h 1578428"/>
              <a:gd name="connsiteX15" fmla="*/ 3094264 w 3254829"/>
              <a:gd name="connsiteY15" fmla="*/ 1254578 h 1578428"/>
              <a:gd name="connsiteX16" fmla="*/ 3143250 w 3254829"/>
              <a:gd name="connsiteY16" fmla="*/ 1306285 h 1578428"/>
              <a:gd name="connsiteX17" fmla="*/ 3186793 w 3254829"/>
              <a:gd name="connsiteY17" fmla="*/ 1357992 h 1578428"/>
              <a:gd name="connsiteX18" fmla="*/ 3222171 w 3254829"/>
              <a:gd name="connsiteY18" fmla="*/ 1412421 h 1578428"/>
              <a:gd name="connsiteX19" fmla="*/ 3243943 w 3254829"/>
              <a:gd name="connsiteY19" fmla="*/ 1455964 h 1578428"/>
              <a:gd name="connsiteX20" fmla="*/ 3252107 w 3254829"/>
              <a:gd name="connsiteY20" fmla="*/ 1488621 h 1578428"/>
              <a:gd name="connsiteX21" fmla="*/ 3254829 w 3254829"/>
              <a:gd name="connsiteY21" fmla="*/ 1518557 h 1578428"/>
              <a:gd name="connsiteX22" fmla="*/ 3249386 w 3254829"/>
              <a:gd name="connsiteY22" fmla="*/ 1543050 h 1578428"/>
              <a:gd name="connsiteX23" fmla="*/ 3230336 w 3254829"/>
              <a:gd name="connsiteY23" fmla="*/ 1562100 h 1578428"/>
              <a:gd name="connsiteX24" fmla="*/ 3208564 w 3254829"/>
              <a:gd name="connsiteY24" fmla="*/ 1572985 h 1578428"/>
              <a:gd name="connsiteX25" fmla="*/ 3167743 w 3254829"/>
              <a:gd name="connsiteY25" fmla="*/ 1578428 h 1578428"/>
              <a:gd name="connsiteX26" fmla="*/ 3129643 w 3254829"/>
              <a:gd name="connsiteY26" fmla="*/ 1570264 h 1578428"/>
              <a:gd name="connsiteX27" fmla="*/ 3075214 w 3254829"/>
              <a:gd name="connsiteY27" fmla="*/ 1553935 h 1578428"/>
              <a:gd name="connsiteX28" fmla="*/ 2990850 w 3254829"/>
              <a:gd name="connsiteY28" fmla="*/ 1521278 h 1578428"/>
              <a:gd name="connsiteX29" fmla="*/ 2811236 w 3254829"/>
              <a:gd name="connsiteY29" fmla="*/ 1436914 h 1578428"/>
              <a:gd name="connsiteX30" fmla="*/ 2620736 w 3254829"/>
              <a:gd name="connsiteY30" fmla="*/ 1352550 h 1578428"/>
              <a:gd name="connsiteX31" fmla="*/ 2381250 w 3254829"/>
              <a:gd name="connsiteY31" fmla="*/ 1246414 h 1578428"/>
              <a:gd name="connsiteX32" fmla="*/ 2149929 w 3254829"/>
              <a:gd name="connsiteY32" fmla="*/ 1156607 h 1578428"/>
              <a:gd name="connsiteX33" fmla="*/ 1910443 w 3254829"/>
              <a:gd name="connsiteY33" fmla="*/ 1072242 h 1578428"/>
              <a:gd name="connsiteX34" fmla="*/ 1488621 w 3254829"/>
              <a:gd name="connsiteY34" fmla="*/ 936171 h 1578428"/>
              <a:gd name="connsiteX35" fmla="*/ 1159329 w 3254829"/>
              <a:gd name="connsiteY35" fmla="*/ 832757 h 1578428"/>
              <a:gd name="connsiteX36" fmla="*/ 802821 w 3254829"/>
              <a:gd name="connsiteY36" fmla="*/ 723900 h 1578428"/>
              <a:gd name="connsiteX37" fmla="*/ 666750 w 3254829"/>
              <a:gd name="connsiteY37" fmla="*/ 685800 h 1578428"/>
              <a:gd name="connsiteX38" fmla="*/ 514350 w 3254829"/>
              <a:gd name="connsiteY38" fmla="*/ 647700 h 1578428"/>
              <a:gd name="connsiteX39" fmla="*/ 348343 w 3254829"/>
              <a:gd name="connsiteY39" fmla="*/ 604157 h 1578428"/>
              <a:gd name="connsiteX40" fmla="*/ 304800 w 3254829"/>
              <a:gd name="connsiteY40" fmla="*/ 579664 h 1578428"/>
              <a:gd name="connsiteX41" fmla="*/ 242207 w 3254829"/>
              <a:gd name="connsiteY41" fmla="*/ 527957 h 1578428"/>
              <a:gd name="connsiteX42" fmla="*/ 174171 w 3254829"/>
              <a:gd name="connsiteY42" fmla="*/ 440871 h 1578428"/>
              <a:gd name="connsiteX43" fmla="*/ 100693 w 3254829"/>
              <a:gd name="connsiteY43" fmla="*/ 318407 h 1578428"/>
              <a:gd name="connsiteX44" fmla="*/ 62593 w 3254829"/>
              <a:gd name="connsiteY44" fmla="*/ 231321 h 1578428"/>
              <a:gd name="connsiteX45" fmla="*/ 24493 w 3254829"/>
              <a:gd name="connsiteY45" fmla="*/ 127907 h 1578428"/>
              <a:gd name="connsiteX46" fmla="*/ 2721 w 3254829"/>
              <a:gd name="connsiteY46" fmla="*/ 62592 h 1578428"/>
              <a:gd name="connsiteX47" fmla="*/ 2721 w 3254829"/>
              <a:gd name="connsiteY47" fmla="*/ 43542 h 1578428"/>
              <a:gd name="connsiteX48" fmla="*/ 0 w 3254829"/>
              <a:gd name="connsiteY48" fmla="*/ 19050 h 1578428"/>
              <a:gd name="connsiteX49" fmla="*/ 5443 w 3254829"/>
              <a:gd name="connsiteY49" fmla="*/ 2721 h 1578428"/>
              <a:gd name="connsiteX50" fmla="*/ 19050 w 3254829"/>
              <a:gd name="connsiteY50" fmla="*/ 0 h 1578428"/>
              <a:gd name="connsiteX51" fmla="*/ 27214 w 3254829"/>
              <a:gd name="connsiteY51" fmla="*/ 0 h 1578428"/>
              <a:gd name="connsiteX52" fmla="*/ 40821 w 3254829"/>
              <a:gd name="connsiteY52" fmla="*/ 8164 h 1578428"/>
              <a:gd name="connsiteX53" fmla="*/ 70757 w 3254829"/>
              <a:gd name="connsiteY53" fmla="*/ 40821 h 1578428"/>
              <a:gd name="connsiteX54" fmla="*/ 138793 w 3254829"/>
              <a:gd name="connsiteY54" fmla="*/ 130628 h 1578428"/>
              <a:gd name="connsiteX55" fmla="*/ 206829 w 3254829"/>
              <a:gd name="connsiteY55" fmla="*/ 201385 h 1578428"/>
              <a:gd name="connsiteX56" fmla="*/ 274864 w 3254829"/>
              <a:gd name="connsiteY56" fmla="*/ 258535 h 1578428"/>
              <a:gd name="connsiteX57" fmla="*/ 361950 w 3254829"/>
              <a:gd name="connsiteY57" fmla="*/ 315685 h 1578428"/>
              <a:gd name="connsiteX58" fmla="*/ 495300 w 3254829"/>
              <a:gd name="connsiteY58" fmla="*/ 381000 h 1578428"/>
              <a:gd name="connsiteX59" fmla="*/ 628650 w 3254829"/>
              <a:gd name="connsiteY59" fmla="*/ 429985 h 1578428"/>
              <a:gd name="connsiteX60" fmla="*/ 884464 w 3254829"/>
              <a:gd name="connsiteY60" fmla="*/ 519792 h 1578428"/>
              <a:gd name="connsiteX61" fmla="*/ 1099457 w 3254829"/>
              <a:gd name="connsiteY61" fmla="*/ 590550 h 157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254829" h="1578428">
                <a:moveTo>
                  <a:pt x="1099457" y="590550"/>
                </a:moveTo>
                <a:lnTo>
                  <a:pt x="2465614" y="1025978"/>
                </a:lnTo>
                <a:lnTo>
                  <a:pt x="2530929" y="1047750"/>
                </a:lnTo>
                <a:lnTo>
                  <a:pt x="2585357" y="1064078"/>
                </a:lnTo>
                <a:lnTo>
                  <a:pt x="2639786" y="1077685"/>
                </a:lnTo>
                <a:lnTo>
                  <a:pt x="2705100" y="1088571"/>
                </a:lnTo>
                <a:lnTo>
                  <a:pt x="2756807" y="1096735"/>
                </a:lnTo>
                <a:lnTo>
                  <a:pt x="2797629" y="1099457"/>
                </a:lnTo>
                <a:lnTo>
                  <a:pt x="2841171" y="1096735"/>
                </a:lnTo>
                <a:lnTo>
                  <a:pt x="2865664" y="1091292"/>
                </a:lnTo>
                <a:lnTo>
                  <a:pt x="2881993" y="1091292"/>
                </a:lnTo>
                <a:lnTo>
                  <a:pt x="2903764" y="1094014"/>
                </a:lnTo>
                <a:lnTo>
                  <a:pt x="2933700" y="1110342"/>
                </a:lnTo>
                <a:lnTo>
                  <a:pt x="2982686" y="1143000"/>
                </a:lnTo>
                <a:lnTo>
                  <a:pt x="3039836" y="1194707"/>
                </a:lnTo>
                <a:lnTo>
                  <a:pt x="3094264" y="1254578"/>
                </a:lnTo>
                <a:lnTo>
                  <a:pt x="3143250" y="1306285"/>
                </a:lnTo>
                <a:lnTo>
                  <a:pt x="3186793" y="1357992"/>
                </a:lnTo>
                <a:lnTo>
                  <a:pt x="3222171" y="1412421"/>
                </a:lnTo>
                <a:lnTo>
                  <a:pt x="3243943" y="1455964"/>
                </a:lnTo>
                <a:lnTo>
                  <a:pt x="3252107" y="1488621"/>
                </a:lnTo>
                <a:lnTo>
                  <a:pt x="3254829" y="1518557"/>
                </a:lnTo>
                <a:lnTo>
                  <a:pt x="3249386" y="1543050"/>
                </a:lnTo>
                <a:lnTo>
                  <a:pt x="3230336" y="1562100"/>
                </a:lnTo>
                <a:lnTo>
                  <a:pt x="3208564" y="1572985"/>
                </a:lnTo>
                <a:lnTo>
                  <a:pt x="3167743" y="1578428"/>
                </a:lnTo>
                <a:lnTo>
                  <a:pt x="3129643" y="1570264"/>
                </a:lnTo>
                <a:lnTo>
                  <a:pt x="3075214" y="1553935"/>
                </a:lnTo>
                <a:lnTo>
                  <a:pt x="2990850" y="1521278"/>
                </a:lnTo>
                <a:lnTo>
                  <a:pt x="2811236" y="1436914"/>
                </a:lnTo>
                <a:lnTo>
                  <a:pt x="2620736" y="1352550"/>
                </a:lnTo>
                <a:lnTo>
                  <a:pt x="2381250" y="1246414"/>
                </a:lnTo>
                <a:lnTo>
                  <a:pt x="2149929" y="1156607"/>
                </a:lnTo>
                <a:lnTo>
                  <a:pt x="1910443" y="1072242"/>
                </a:lnTo>
                <a:lnTo>
                  <a:pt x="1488621" y="936171"/>
                </a:lnTo>
                <a:lnTo>
                  <a:pt x="1159329" y="832757"/>
                </a:lnTo>
                <a:lnTo>
                  <a:pt x="802821" y="723900"/>
                </a:lnTo>
                <a:lnTo>
                  <a:pt x="666750" y="685800"/>
                </a:lnTo>
                <a:lnTo>
                  <a:pt x="514350" y="647700"/>
                </a:lnTo>
                <a:lnTo>
                  <a:pt x="348343" y="604157"/>
                </a:lnTo>
                <a:lnTo>
                  <a:pt x="304800" y="579664"/>
                </a:lnTo>
                <a:lnTo>
                  <a:pt x="242207" y="527957"/>
                </a:lnTo>
                <a:lnTo>
                  <a:pt x="174171" y="440871"/>
                </a:lnTo>
                <a:lnTo>
                  <a:pt x="100693" y="318407"/>
                </a:lnTo>
                <a:lnTo>
                  <a:pt x="62593" y="231321"/>
                </a:lnTo>
                <a:lnTo>
                  <a:pt x="24493" y="127907"/>
                </a:lnTo>
                <a:lnTo>
                  <a:pt x="2721" y="62592"/>
                </a:lnTo>
                <a:lnTo>
                  <a:pt x="2721" y="43542"/>
                </a:lnTo>
                <a:lnTo>
                  <a:pt x="0" y="19050"/>
                </a:lnTo>
                <a:lnTo>
                  <a:pt x="5443" y="2721"/>
                </a:lnTo>
                <a:lnTo>
                  <a:pt x="19050" y="0"/>
                </a:lnTo>
                <a:lnTo>
                  <a:pt x="27214" y="0"/>
                </a:lnTo>
                <a:lnTo>
                  <a:pt x="40821" y="8164"/>
                </a:lnTo>
                <a:lnTo>
                  <a:pt x="70757" y="40821"/>
                </a:lnTo>
                <a:lnTo>
                  <a:pt x="138793" y="130628"/>
                </a:lnTo>
                <a:lnTo>
                  <a:pt x="206829" y="201385"/>
                </a:lnTo>
                <a:lnTo>
                  <a:pt x="274864" y="258535"/>
                </a:lnTo>
                <a:lnTo>
                  <a:pt x="361950" y="315685"/>
                </a:lnTo>
                <a:lnTo>
                  <a:pt x="495300" y="381000"/>
                </a:lnTo>
                <a:lnTo>
                  <a:pt x="628650" y="429985"/>
                </a:lnTo>
                <a:lnTo>
                  <a:pt x="884464" y="519792"/>
                </a:lnTo>
                <a:lnTo>
                  <a:pt x="1099457" y="5905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9E4ABBB-59C6-451E-AD17-8FB37136319A}"/>
              </a:ext>
            </a:extLst>
          </p:cNvPr>
          <p:cNvSpPr/>
          <p:nvPr/>
        </p:nvSpPr>
        <p:spPr>
          <a:xfrm rot="19800000">
            <a:off x="3006725" y="2865439"/>
            <a:ext cx="2895600" cy="1785937"/>
          </a:xfrm>
          <a:custGeom>
            <a:avLst/>
            <a:gdLst>
              <a:gd name="connsiteX0" fmla="*/ 2448878 w 2894648"/>
              <a:gd name="connsiteY0" fmla="*/ 823423 h 1786400"/>
              <a:gd name="connsiteX1" fmla="*/ 2657475 w 2894648"/>
              <a:gd name="connsiteY1" fmla="*/ 691978 h 1786400"/>
              <a:gd name="connsiteX2" fmla="*/ 2720340 w 2894648"/>
              <a:gd name="connsiteY2" fmla="*/ 649115 h 1786400"/>
              <a:gd name="connsiteX3" fmla="*/ 2743200 w 2894648"/>
              <a:gd name="connsiteY3" fmla="*/ 637685 h 1786400"/>
              <a:gd name="connsiteX4" fmla="*/ 2751773 w 2894648"/>
              <a:gd name="connsiteY4" fmla="*/ 631970 h 1786400"/>
              <a:gd name="connsiteX5" fmla="*/ 2774633 w 2894648"/>
              <a:gd name="connsiteY5" fmla="*/ 637685 h 1786400"/>
              <a:gd name="connsiteX6" fmla="*/ 2806065 w 2894648"/>
              <a:gd name="connsiteY6" fmla="*/ 637685 h 1786400"/>
              <a:gd name="connsiteX7" fmla="*/ 2846070 w 2894648"/>
              <a:gd name="connsiteY7" fmla="*/ 620540 h 1786400"/>
              <a:gd name="connsiteX8" fmla="*/ 2868930 w 2894648"/>
              <a:gd name="connsiteY8" fmla="*/ 600538 h 1786400"/>
              <a:gd name="connsiteX9" fmla="*/ 2883218 w 2894648"/>
              <a:gd name="connsiteY9" fmla="*/ 574820 h 1786400"/>
              <a:gd name="connsiteX10" fmla="*/ 2891790 w 2894648"/>
              <a:gd name="connsiteY10" fmla="*/ 546245 h 1786400"/>
              <a:gd name="connsiteX11" fmla="*/ 2894648 w 2894648"/>
              <a:gd name="connsiteY11" fmla="*/ 483380 h 1786400"/>
              <a:gd name="connsiteX12" fmla="*/ 2888933 w 2894648"/>
              <a:gd name="connsiteY12" fmla="*/ 414800 h 1786400"/>
              <a:gd name="connsiteX13" fmla="*/ 2877503 w 2894648"/>
              <a:gd name="connsiteY13" fmla="*/ 326218 h 1786400"/>
              <a:gd name="connsiteX14" fmla="*/ 2851785 w 2894648"/>
              <a:gd name="connsiteY14" fmla="*/ 220490 h 1786400"/>
              <a:gd name="connsiteX15" fmla="*/ 2823210 w 2894648"/>
              <a:gd name="connsiteY15" fmla="*/ 134765 h 1786400"/>
              <a:gd name="connsiteX16" fmla="*/ 2797493 w 2894648"/>
              <a:gd name="connsiteY16" fmla="*/ 80473 h 1786400"/>
              <a:gd name="connsiteX17" fmla="*/ 2777490 w 2894648"/>
              <a:gd name="connsiteY17" fmla="*/ 34753 h 1786400"/>
              <a:gd name="connsiteX18" fmla="*/ 2760345 w 2894648"/>
              <a:gd name="connsiteY18" fmla="*/ 14750 h 1786400"/>
              <a:gd name="connsiteX19" fmla="*/ 2731770 w 2894648"/>
              <a:gd name="connsiteY19" fmla="*/ 463 h 1786400"/>
              <a:gd name="connsiteX20" fmla="*/ 2700338 w 2894648"/>
              <a:gd name="connsiteY20" fmla="*/ 463 h 1786400"/>
              <a:gd name="connsiteX21" fmla="*/ 2677478 w 2894648"/>
              <a:gd name="connsiteY21" fmla="*/ 14750 h 1786400"/>
              <a:gd name="connsiteX22" fmla="*/ 2677478 w 2894648"/>
              <a:gd name="connsiteY22" fmla="*/ 94760 h 1786400"/>
              <a:gd name="connsiteX23" fmla="*/ 2668905 w 2894648"/>
              <a:gd name="connsiteY23" fmla="*/ 171913 h 1786400"/>
              <a:gd name="connsiteX24" fmla="*/ 2657475 w 2894648"/>
              <a:gd name="connsiteY24" fmla="*/ 209060 h 1786400"/>
              <a:gd name="connsiteX25" fmla="*/ 2597468 w 2894648"/>
              <a:gd name="connsiteY25" fmla="*/ 297643 h 1786400"/>
              <a:gd name="connsiteX26" fmla="*/ 2506028 w 2894648"/>
              <a:gd name="connsiteY26" fmla="*/ 400513 h 1786400"/>
              <a:gd name="connsiteX27" fmla="*/ 2394585 w 2894648"/>
              <a:gd name="connsiteY27" fmla="*/ 503383 h 1786400"/>
              <a:gd name="connsiteX28" fmla="*/ 2231708 w 2894648"/>
              <a:gd name="connsiteY28" fmla="*/ 634828 h 1786400"/>
              <a:gd name="connsiteX29" fmla="*/ 2065973 w 2894648"/>
              <a:gd name="connsiteY29" fmla="*/ 751985 h 1786400"/>
              <a:gd name="connsiteX30" fmla="*/ 1891665 w 2894648"/>
              <a:gd name="connsiteY30" fmla="*/ 863428 h 1786400"/>
              <a:gd name="connsiteX31" fmla="*/ 1548765 w 2894648"/>
              <a:gd name="connsiteY31" fmla="*/ 1063453 h 1786400"/>
              <a:gd name="connsiteX32" fmla="*/ 1334453 w 2894648"/>
              <a:gd name="connsiteY32" fmla="*/ 1172038 h 1786400"/>
              <a:gd name="connsiteX33" fmla="*/ 1034415 w 2894648"/>
              <a:gd name="connsiteY33" fmla="*/ 1320628 h 1786400"/>
              <a:gd name="connsiteX34" fmla="*/ 757238 w 2894648"/>
              <a:gd name="connsiteY34" fmla="*/ 1440643 h 1786400"/>
              <a:gd name="connsiteX35" fmla="*/ 394335 w 2894648"/>
              <a:gd name="connsiteY35" fmla="*/ 1589233 h 1786400"/>
              <a:gd name="connsiteX36" fmla="*/ 140018 w 2894648"/>
              <a:gd name="connsiteY36" fmla="*/ 1683530 h 1786400"/>
              <a:gd name="connsiteX37" fmla="*/ 54293 w 2894648"/>
              <a:gd name="connsiteY37" fmla="*/ 1712105 h 1786400"/>
              <a:gd name="connsiteX38" fmla="*/ 28575 w 2894648"/>
              <a:gd name="connsiteY38" fmla="*/ 1723535 h 1786400"/>
              <a:gd name="connsiteX39" fmla="*/ 5715 w 2894648"/>
              <a:gd name="connsiteY39" fmla="*/ 1737823 h 1786400"/>
              <a:gd name="connsiteX40" fmla="*/ 0 w 2894648"/>
              <a:gd name="connsiteY40" fmla="*/ 1752110 h 1786400"/>
              <a:gd name="connsiteX41" fmla="*/ 0 w 2894648"/>
              <a:gd name="connsiteY41" fmla="*/ 1763540 h 1786400"/>
              <a:gd name="connsiteX42" fmla="*/ 8573 w 2894648"/>
              <a:gd name="connsiteY42" fmla="*/ 1777828 h 1786400"/>
              <a:gd name="connsiteX43" fmla="*/ 31433 w 2894648"/>
              <a:gd name="connsiteY43" fmla="*/ 1786400 h 1786400"/>
              <a:gd name="connsiteX44" fmla="*/ 88583 w 2894648"/>
              <a:gd name="connsiteY44" fmla="*/ 1777828 h 1786400"/>
              <a:gd name="connsiteX45" fmla="*/ 288608 w 2894648"/>
              <a:gd name="connsiteY45" fmla="*/ 1737823 h 1786400"/>
              <a:gd name="connsiteX46" fmla="*/ 622935 w 2894648"/>
              <a:gd name="connsiteY46" fmla="*/ 1657813 h 1786400"/>
              <a:gd name="connsiteX47" fmla="*/ 885825 w 2894648"/>
              <a:gd name="connsiteY47" fmla="*/ 1574945 h 1786400"/>
              <a:gd name="connsiteX48" fmla="*/ 1214438 w 2894648"/>
              <a:gd name="connsiteY48" fmla="*/ 1457788 h 1786400"/>
              <a:gd name="connsiteX49" fmla="*/ 1508760 w 2894648"/>
              <a:gd name="connsiteY49" fmla="*/ 1337773 h 1786400"/>
              <a:gd name="connsiteX50" fmla="*/ 1740218 w 2894648"/>
              <a:gd name="connsiteY50" fmla="*/ 1217758 h 1786400"/>
              <a:gd name="connsiteX51" fmla="*/ 1957388 w 2894648"/>
              <a:gd name="connsiteY51" fmla="*/ 1109173 h 1786400"/>
              <a:gd name="connsiteX52" fmla="*/ 2194560 w 2894648"/>
              <a:gd name="connsiteY52" fmla="*/ 977728 h 1786400"/>
              <a:gd name="connsiteX53" fmla="*/ 2448878 w 2894648"/>
              <a:gd name="connsiteY53" fmla="*/ 823423 h 17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894648" h="1786400">
                <a:moveTo>
                  <a:pt x="2448878" y="823423"/>
                </a:moveTo>
                <a:lnTo>
                  <a:pt x="2657475" y="691978"/>
                </a:lnTo>
                <a:lnTo>
                  <a:pt x="2720340" y="649115"/>
                </a:lnTo>
                <a:lnTo>
                  <a:pt x="2743200" y="637685"/>
                </a:lnTo>
                <a:lnTo>
                  <a:pt x="2751773" y="631970"/>
                </a:lnTo>
                <a:lnTo>
                  <a:pt x="2774633" y="637685"/>
                </a:lnTo>
                <a:lnTo>
                  <a:pt x="2806065" y="637685"/>
                </a:lnTo>
                <a:lnTo>
                  <a:pt x="2846070" y="620540"/>
                </a:lnTo>
                <a:lnTo>
                  <a:pt x="2868930" y="600538"/>
                </a:lnTo>
                <a:cubicBezTo>
                  <a:pt x="2883723" y="576870"/>
                  <a:pt x="2883218" y="586664"/>
                  <a:pt x="2883218" y="574820"/>
                </a:cubicBezTo>
                <a:lnTo>
                  <a:pt x="2891790" y="546245"/>
                </a:lnTo>
                <a:lnTo>
                  <a:pt x="2894648" y="483380"/>
                </a:lnTo>
                <a:lnTo>
                  <a:pt x="2888933" y="414800"/>
                </a:lnTo>
                <a:lnTo>
                  <a:pt x="2877503" y="326218"/>
                </a:lnTo>
                <a:lnTo>
                  <a:pt x="2851785" y="220490"/>
                </a:lnTo>
                <a:lnTo>
                  <a:pt x="2823210" y="134765"/>
                </a:lnTo>
                <a:lnTo>
                  <a:pt x="2797493" y="80473"/>
                </a:lnTo>
                <a:lnTo>
                  <a:pt x="2777490" y="34753"/>
                </a:lnTo>
                <a:lnTo>
                  <a:pt x="2760345" y="14750"/>
                </a:lnTo>
                <a:cubicBezTo>
                  <a:pt x="2733795" y="0"/>
                  <a:pt x="2744434" y="463"/>
                  <a:pt x="2731770" y="463"/>
                </a:cubicBezTo>
                <a:lnTo>
                  <a:pt x="2700338" y="463"/>
                </a:lnTo>
                <a:lnTo>
                  <a:pt x="2677478" y="14750"/>
                </a:lnTo>
                <a:lnTo>
                  <a:pt x="2677478" y="94760"/>
                </a:lnTo>
                <a:lnTo>
                  <a:pt x="2668905" y="171913"/>
                </a:lnTo>
                <a:lnTo>
                  <a:pt x="2657475" y="209060"/>
                </a:lnTo>
                <a:lnTo>
                  <a:pt x="2597468" y="297643"/>
                </a:lnTo>
                <a:lnTo>
                  <a:pt x="2506028" y="400513"/>
                </a:lnTo>
                <a:lnTo>
                  <a:pt x="2394585" y="503383"/>
                </a:lnTo>
                <a:lnTo>
                  <a:pt x="2231708" y="634828"/>
                </a:lnTo>
                <a:lnTo>
                  <a:pt x="2065973" y="751985"/>
                </a:lnTo>
                <a:lnTo>
                  <a:pt x="1891665" y="863428"/>
                </a:lnTo>
                <a:lnTo>
                  <a:pt x="1548765" y="1063453"/>
                </a:lnTo>
                <a:lnTo>
                  <a:pt x="1334453" y="1172038"/>
                </a:lnTo>
                <a:lnTo>
                  <a:pt x="1034415" y="1320628"/>
                </a:lnTo>
                <a:lnTo>
                  <a:pt x="757238" y="1440643"/>
                </a:lnTo>
                <a:lnTo>
                  <a:pt x="394335" y="1589233"/>
                </a:lnTo>
                <a:lnTo>
                  <a:pt x="140018" y="1683530"/>
                </a:lnTo>
                <a:lnTo>
                  <a:pt x="54293" y="1712105"/>
                </a:lnTo>
                <a:lnTo>
                  <a:pt x="28575" y="1723535"/>
                </a:lnTo>
                <a:lnTo>
                  <a:pt x="5715" y="1737823"/>
                </a:lnTo>
                <a:lnTo>
                  <a:pt x="0" y="1752110"/>
                </a:lnTo>
                <a:lnTo>
                  <a:pt x="0" y="1763540"/>
                </a:lnTo>
                <a:lnTo>
                  <a:pt x="8573" y="1777828"/>
                </a:lnTo>
                <a:lnTo>
                  <a:pt x="31433" y="1786400"/>
                </a:lnTo>
                <a:lnTo>
                  <a:pt x="88583" y="1777828"/>
                </a:lnTo>
                <a:lnTo>
                  <a:pt x="288608" y="1737823"/>
                </a:lnTo>
                <a:lnTo>
                  <a:pt x="622935" y="1657813"/>
                </a:lnTo>
                <a:lnTo>
                  <a:pt x="885825" y="1574945"/>
                </a:lnTo>
                <a:lnTo>
                  <a:pt x="1214438" y="1457788"/>
                </a:lnTo>
                <a:lnTo>
                  <a:pt x="1508760" y="1337773"/>
                </a:lnTo>
                <a:lnTo>
                  <a:pt x="1740218" y="1217758"/>
                </a:lnTo>
                <a:lnTo>
                  <a:pt x="1957388" y="1109173"/>
                </a:lnTo>
                <a:lnTo>
                  <a:pt x="2194560" y="977728"/>
                </a:lnTo>
                <a:lnTo>
                  <a:pt x="2448878" y="823423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E814C715-5EC1-43CC-BDDF-3B6766A4C6C5}"/>
              </a:ext>
            </a:extLst>
          </p:cNvPr>
          <p:cNvSpPr/>
          <p:nvPr/>
        </p:nvSpPr>
        <p:spPr>
          <a:xfrm rot="16200000">
            <a:off x="4178301" y="4548189"/>
            <a:ext cx="1870075" cy="631825"/>
          </a:xfrm>
          <a:custGeom>
            <a:avLst/>
            <a:gdLst>
              <a:gd name="connsiteX0" fmla="*/ 890587 w 1869281"/>
              <a:gd name="connsiteY0" fmla="*/ 554831 h 631031"/>
              <a:gd name="connsiteX1" fmla="*/ 1564481 w 1869281"/>
              <a:gd name="connsiteY1" fmla="*/ 457200 h 631031"/>
              <a:gd name="connsiteX2" fmla="*/ 1624012 w 1869281"/>
              <a:gd name="connsiteY2" fmla="*/ 445294 h 631031"/>
              <a:gd name="connsiteX3" fmla="*/ 1721644 w 1869281"/>
              <a:gd name="connsiteY3" fmla="*/ 426244 h 631031"/>
              <a:gd name="connsiteX4" fmla="*/ 1778794 w 1869281"/>
              <a:gd name="connsiteY4" fmla="*/ 411956 h 631031"/>
              <a:gd name="connsiteX5" fmla="*/ 1788319 w 1869281"/>
              <a:gd name="connsiteY5" fmla="*/ 392906 h 631031"/>
              <a:gd name="connsiteX6" fmla="*/ 1812131 w 1869281"/>
              <a:gd name="connsiteY6" fmla="*/ 330994 h 631031"/>
              <a:gd name="connsiteX7" fmla="*/ 1838325 w 1869281"/>
              <a:gd name="connsiteY7" fmla="*/ 271463 h 631031"/>
              <a:gd name="connsiteX8" fmla="*/ 1850231 w 1869281"/>
              <a:gd name="connsiteY8" fmla="*/ 216694 h 631031"/>
              <a:gd name="connsiteX9" fmla="*/ 1859756 w 1869281"/>
              <a:gd name="connsiteY9" fmla="*/ 164306 h 631031"/>
              <a:gd name="connsiteX10" fmla="*/ 1864519 w 1869281"/>
              <a:gd name="connsiteY10" fmla="*/ 90488 h 631031"/>
              <a:gd name="connsiteX11" fmla="*/ 1869281 w 1869281"/>
              <a:gd name="connsiteY11" fmla="*/ 33338 h 631031"/>
              <a:gd name="connsiteX12" fmla="*/ 1866900 w 1869281"/>
              <a:gd name="connsiteY12" fmla="*/ 7144 h 631031"/>
              <a:gd name="connsiteX13" fmla="*/ 1859756 w 1869281"/>
              <a:gd name="connsiteY13" fmla="*/ 0 h 631031"/>
              <a:gd name="connsiteX14" fmla="*/ 1840706 w 1869281"/>
              <a:gd name="connsiteY14" fmla="*/ 2381 h 631031"/>
              <a:gd name="connsiteX15" fmla="*/ 1802606 w 1869281"/>
              <a:gd name="connsiteY15" fmla="*/ 47625 h 631031"/>
              <a:gd name="connsiteX16" fmla="*/ 1764506 w 1869281"/>
              <a:gd name="connsiteY16" fmla="*/ 90488 h 631031"/>
              <a:gd name="connsiteX17" fmla="*/ 1709737 w 1869281"/>
              <a:gd name="connsiteY17" fmla="*/ 133350 h 631031"/>
              <a:gd name="connsiteX18" fmla="*/ 1633537 w 1869281"/>
              <a:gd name="connsiteY18" fmla="*/ 176213 h 631031"/>
              <a:gd name="connsiteX19" fmla="*/ 1519237 w 1869281"/>
              <a:gd name="connsiteY19" fmla="*/ 221456 h 631031"/>
              <a:gd name="connsiteX20" fmla="*/ 1395412 w 1869281"/>
              <a:gd name="connsiteY20" fmla="*/ 254794 h 631031"/>
              <a:gd name="connsiteX21" fmla="*/ 1216819 w 1869281"/>
              <a:gd name="connsiteY21" fmla="*/ 290513 h 631031"/>
              <a:gd name="connsiteX22" fmla="*/ 1014412 w 1869281"/>
              <a:gd name="connsiteY22" fmla="*/ 311944 h 631031"/>
              <a:gd name="connsiteX23" fmla="*/ 866775 w 1869281"/>
              <a:gd name="connsiteY23" fmla="*/ 321469 h 631031"/>
              <a:gd name="connsiteX24" fmla="*/ 731044 w 1869281"/>
              <a:gd name="connsiteY24" fmla="*/ 338138 h 631031"/>
              <a:gd name="connsiteX25" fmla="*/ 671512 w 1869281"/>
              <a:gd name="connsiteY25" fmla="*/ 340519 h 631031"/>
              <a:gd name="connsiteX26" fmla="*/ 514350 w 1869281"/>
              <a:gd name="connsiteY26" fmla="*/ 335756 h 631031"/>
              <a:gd name="connsiteX27" fmla="*/ 345281 w 1869281"/>
              <a:gd name="connsiteY27" fmla="*/ 323850 h 631031"/>
              <a:gd name="connsiteX28" fmla="*/ 290512 w 1869281"/>
              <a:gd name="connsiteY28" fmla="*/ 316706 h 631031"/>
              <a:gd name="connsiteX29" fmla="*/ 276225 w 1869281"/>
              <a:gd name="connsiteY29" fmla="*/ 319088 h 631031"/>
              <a:gd name="connsiteX30" fmla="*/ 226219 w 1869281"/>
              <a:gd name="connsiteY30" fmla="*/ 340519 h 631031"/>
              <a:gd name="connsiteX31" fmla="*/ 150019 w 1869281"/>
              <a:gd name="connsiteY31" fmla="*/ 385763 h 631031"/>
              <a:gd name="connsiteX32" fmla="*/ 83344 w 1869281"/>
              <a:gd name="connsiteY32" fmla="*/ 438150 h 631031"/>
              <a:gd name="connsiteX33" fmla="*/ 30956 w 1869281"/>
              <a:gd name="connsiteY33" fmla="*/ 481013 h 631031"/>
              <a:gd name="connsiteX34" fmla="*/ 11906 w 1869281"/>
              <a:gd name="connsiteY34" fmla="*/ 497681 h 631031"/>
              <a:gd name="connsiteX35" fmla="*/ 2381 w 1869281"/>
              <a:gd name="connsiteY35" fmla="*/ 514350 h 631031"/>
              <a:gd name="connsiteX36" fmla="*/ 0 w 1869281"/>
              <a:gd name="connsiteY36" fmla="*/ 533400 h 631031"/>
              <a:gd name="connsiteX37" fmla="*/ 0 w 1869281"/>
              <a:gd name="connsiteY37" fmla="*/ 552450 h 631031"/>
              <a:gd name="connsiteX38" fmla="*/ 4762 w 1869281"/>
              <a:gd name="connsiteY38" fmla="*/ 564356 h 631031"/>
              <a:gd name="connsiteX39" fmla="*/ 14287 w 1869281"/>
              <a:gd name="connsiteY39" fmla="*/ 578644 h 631031"/>
              <a:gd name="connsiteX40" fmla="*/ 35719 w 1869281"/>
              <a:gd name="connsiteY40" fmla="*/ 597694 h 631031"/>
              <a:gd name="connsiteX41" fmla="*/ 61912 w 1869281"/>
              <a:gd name="connsiteY41" fmla="*/ 609600 h 631031"/>
              <a:gd name="connsiteX42" fmla="*/ 114300 w 1869281"/>
              <a:gd name="connsiteY42" fmla="*/ 616744 h 631031"/>
              <a:gd name="connsiteX43" fmla="*/ 192881 w 1869281"/>
              <a:gd name="connsiteY43" fmla="*/ 623888 h 631031"/>
              <a:gd name="connsiteX44" fmla="*/ 273844 w 1869281"/>
              <a:gd name="connsiteY44" fmla="*/ 631031 h 631031"/>
              <a:gd name="connsiteX45" fmla="*/ 328612 w 1869281"/>
              <a:gd name="connsiteY45" fmla="*/ 628650 h 631031"/>
              <a:gd name="connsiteX46" fmla="*/ 390525 w 1869281"/>
              <a:gd name="connsiteY46" fmla="*/ 621506 h 631031"/>
              <a:gd name="connsiteX47" fmla="*/ 461962 w 1869281"/>
              <a:gd name="connsiteY47" fmla="*/ 609600 h 631031"/>
              <a:gd name="connsiteX48" fmla="*/ 716756 w 1869281"/>
              <a:gd name="connsiteY48" fmla="*/ 576263 h 631031"/>
              <a:gd name="connsiteX49" fmla="*/ 890587 w 1869281"/>
              <a:gd name="connsiteY49" fmla="*/ 554831 h 63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69281" h="631031">
                <a:moveTo>
                  <a:pt x="890587" y="554831"/>
                </a:moveTo>
                <a:lnTo>
                  <a:pt x="1564481" y="457200"/>
                </a:lnTo>
                <a:lnTo>
                  <a:pt x="1624012" y="445294"/>
                </a:lnTo>
                <a:lnTo>
                  <a:pt x="1721644" y="426244"/>
                </a:lnTo>
                <a:lnTo>
                  <a:pt x="1778794" y="411956"/>
                </a:lnTo>
                <a:lnTo>
                  <a:pt x="1788319" y="392906"/>
                </a:lnTo>
                <a:lnTo>
                  <a:pt x="1812131" y="330994"/>
                </a:lnTo>
                <a:lnTo>
                  <a:pt x="1838325" y="271463"/>
                </a:lnTo>
                <a:lnTo>
                  <a:pt x="1850231" y="216694"/>
                </a:lnTo>
                <a:lnTo>
                  <a:pt x="1859756" y="164306"/>
                </a:lnTo>
                <a:lnTo>
                  <a:pt x="1864519" y="90488"/>
                </a:lnTo>
                <a:lnTo>
                  <a:pt x="1869281" y="33338"/>
                </a:lnTo>
                <a:lnTo>
                  <a:pt x="1866900" y="7144"/>
                </a:lnTo>
                <a:lnTo>
                  <a:pt x="1859756" y="0"/>
                </a:lnTo>
                <a:lnTo>
                  <a:pt x="1840706" y="2381"/>
                </a:lnTo>
                <a:lnTo>
                  <a:pt x="1802606" y="47625"/>
                </a:lnTo>
                <a:lnTo>
                  <a:pt x="1764506" y="90488"/>
                </a:lnTo>
                <a:lnTo>
                  <a:pt x="1709737" y="133350"/>
                </a:lnTo>
                <a:lnTo>
                  <a:pt x="1633537" y="176213"/>
                </a:lnTo>
                <a:lnTo>
                  <a:pt x="1519237" y="221456"/>
                </a:lnTo>
                <a:lnTo>
                  <a:pt x="1395412" y="254794"/>
                </a:lnTo>
                <a:lnTo>
                  <a:pt x="1216819" y="290513"/>
                </a:lnTo>
                <a:lnTo>
                  <a:pt x="1014412" y="311944"/>
                </a:lnTo>
                <a:lnTo>
                  <a:pt x="866775" y="321469"/>
                </a:lnTo>
                <a:lnTo>
                  <a:pt x="731044" y="338138"/>
                </a:lnTo>
                <a:lnTo>
                  <a:pt x="671512" y="340519"/>
                </a:lnTo>
                <a:lnTo>
                  <a:pt x="514350" y="335756"/>
                </a:lnTo>
                <a:lnTo>
                  <a:pt x="345281" y="323850"/>
                </a:lnTo>
                <a:lnTo>
                  <a:pt x="290512" y="316706"/>
                </a:lnTo>
                <a:lnTo>
                  <a:pt x="276225" y="319088"/>
                </a:lnTo>
                <a:lnTo>
                  <a:pt x="226219" y="340519"/>
                </a:lnTo>
                <a:lnTo>
                  <a:pt x="150019" y="385763"/>
                </a:lnTo>
                <a:lnTo>
                  <a:pt x="83344" y="438150"/>
                </a:lnTo>
                <a:lnTo>
                  <a:pt x="30956" y="481013"/>
                </a:lnTo>
                <a:lnTo>
                  <a:pt x="11906" y="497681"/>
                </a:lnTo>
                <a:lnTo>
                  <a:pt x="2381" y="514350"/>
                </a:lnTo>
                <a:lnTo>
                  <a:pt x="0" y="533400"/>
                </a:lnTo>
                <a:lnTo>
                  <a:pt x="0" y="552450"/>
                </a:lnTo>
                <a:lnTo>
                  <a:pt x="4762" y="564356"/>
                </a:lnTo>
                <a:lnTo>
                  <a:pt x="14287" y="578644"/>
                </a:lnTo>
                <a:lnTo>
                  <a:pt x="35719" y="597694"/>
                </a:lnTo>
                <a:lnTo>
                  <a:pt x="61912" y="609600"/>
                </a:lnTo>
                <a:lnTo>
                  <a:pt x="114300" y="616744"/>
                </a:lnTo>
                <a:lnTo>
                  <a:pt x="192881" y="623888"/>
                </a:lnTo>
                <a:lnTo>
                  <a:pt x="273844" y="631031"/>
                </a:lnTo>
                <a:lnTo>
                  <a:pt x="328612" y="628650"/>
                </a:lnTo>
                <a:lnTo>
                  <a:pt x="390525" y="621506"/>
                </a:lnTo>
                <a:lnTo>
                  <a:pt x="461962" y="609600"/>
                </a:lnTo>
                <a:lnTo>
                  <a:pt x="716756" y="576263"/>
                </a:lnTo>
                <a:lnTo>
                  <a:pt x="890587" y="5548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83394F5-BCB1-45C4-A40E-CCE795EA4707}"/>
              </a:ext>
            </a:extLst>
          </p:cNvPr>
          <p:cNvSpPr/>
          <p:nvPr/>
        </p:nvSpPr>
        <p:spPr>
          <a:xfrm>
            <a:off x="5189539" y="3733800"/>
            <a:ext cx="2801937" cy="490538"/>
          </a:xfrm>
          <a:custGeom>
            <a:avLst/>
            <a:gdLst>
              <a:gd name="connsiteX0" fmla="*/ 1527524 w 2801341"/>
              <a:gd name="connsiteY0" fmla="*/ 140067 h 1540737"/>
              <a:gd name="connsiteX1" fmla="*/ 2098363 w 2801341"/>
              <a:gd name="connsiteY1" fmla="*/ 50213 h 1540737"/>
              <a:gd name="connsiteX2" fmla="*/ 2341498 w 2801341"/>
              <a:gd name="connsiteY2" fmla="*/ 10571 h 1540737"/>
              <a:gd name="connsiteX3" fmla="*/ 2386426 w 2801341"/>
              <a:gd name="connsiteY3" fmla="*/ 2643 h 1540737"/>
              <a:gd name="connsiteX4" fmla="*/ 2412853 w 2801341"/>
              <a:gd name="connsiteY4" fmla="*/ 0 h 1540737"/>
              <a:gd name="connsiteX5" fmla="*/ 2447209 w 2801341"/>
              <a:gd name="connsiteY5" fmla="*/ 2643 h 1540737"/>
              <a:gd name="connsiteX6" fmla="*/ 2484208 w 2801341"/>
              <a:gd name="connsiteY6" fmla="*/ 15857 h 1540737"/>
              <a:gd name="connsiteX7" fmla="*/ 2521207 w 2801341"/>
              <a:gd name="connsiteY7" fmla="*/ 31713 h 1540737"/>
              <a:gd name="connsiteX8" fmla="*/ 2558206 w 2801341"/>
              <a:gd name="connsiteY8" fmla="*/ 52855 h 1540737"/>
              <a:gd name="connsiteX9" fmla="*/ 2587276 w 2801341"/>
              <a:gd name="connsiteY9" fmla="*/ 76640 h 1540737"/>
              <a:gd name="connsiteX10" fmla="*/ 2624275 w 2801341"/>
              <a:gd name="connsiteY10" fmla="*/ 105711 h 1540737"/>
              <a:gd name="connsiteX11" fmla="*/ 2674488 w 2801341"/>
              <a:gd name="connsiteY11" fmla="*/ 153281 h 1540737"/>
              <a:gd name="connsiteX12" fmla="*/ 2735272 w 2801341"/>
              <a:gd name="connsiteY12" fmla="*/ 221993 h 1540737"/>
              <a:gd name="connsiteX13" fmla="*/ 2774913 w 2801341"/>
              <a:gd name="connsiteY13" fmla="*/ 269563 h 1540737"/>
              <a:gd name="connsiteX14" fmla="*/ 2790770 w 2801341"/>
              <a:gd name="connsiteY14" fmla="*/ 293348 h 1540737"/>
              <a:gd name="connsiteX15" fmla="*/ 2801341 w 2801341"/>
              <a:gd name="connsiteY15" fmla="*/ 322418 h 1540737"/>
              <a:gd name="connsiteX16" fmla="*/ 2798698 w 2801341"/>
              <a:gd name="connsiteY16" fmla="*/ 346203 h 1540737"/>
              <a:gd name="connsiteX17" fmla="*/ 2785485 w 2801341"/>
              <a:gd name="connsiteY17" fmla="*/ 380559 h 1540737"/>
              <a:gd name="connsiteX18" fmla="*/ 2759057 w 2801341"/>
              <a:gd name="connsiteY18" fmla="*/ 420201 h 1540737"/>
              <a:gd name="connsiteX19" fmla="*/ 2743200 w 2801341"/>
              <a:gd name="connsiteY19" fmla="*/ 441343 h 1540737"/>
              <a:gd name="connsiteX20" fmla="*/ 2724701 w 2801341"/>
              <a:gd name="connsiteY20" fmla="*/ 457200 h 1540737"/>
              <a:gd name="connsiteX21" fmla="*/ 2711487 w 2801341"/>
              <a:gd name="connsiteY21" fmla="*/ 491556 h 1540737"/>
              <a:gd name="connsiteX22" fmla="*/ 2666560 w 2801341"/>
              <a:gd name="connsiteY22" fmla="*/ 647480 h 1540737"/>
              <a:gd name="connsiteX23" fmla="*/ 2632204 w 2801341"/>
              <a:gd name="connsiteY23" fmla="*/ 784904 h 1540737"/>
              <a:gd name="connsiteX24" fmla="*/ 2581991 w 2801341"/>
              <a:gd name="connsiteY24" fmla="*/ 1012183 h 1540737"/>
              <a:gd name="connsiteX25" fmla="*/ 2558206 w 2801341"/>
              <a:gd name="connsiteY25" fmla="*/ 1117894 h 1540737"/>
              <a:gd name="connsiteX26" fmla="*/ 2521207 w 2801341"/>
              <a:gd name="connsiteY26" fmla="*/ 1308173 h 1540737"/>
              <a:gd name="connsiteX27" fmla="*/ 2481566 w 2801341"/>
              <a:gd name="connsiteY27" fmla="*/ 1503739 h 1540737"/>
              <a:gd name="connsiteX28" fmla="*/ 2476280 w 2801341"/>
              <a:gd name="connsiteY28" fmla="*/ 1535452 h 1540737"/>
              <a:gd name="connsiteX29" fmla="*/ 2476280 w 2801341"/>
              <a:gd name="connsiteY29" fmla="*/ 1540737 h 1540737"/>
              <a:gd name="connsiteX30" fmla="*/ 2222574 w 2801341"/>
              <a:gd name="connsiteY30" fmla="*/ 1490525 h 1540737"/>
              <a:gd name="connsiteX31" fmla="*/ 2233145 w 2801341"/>
              <a:gd name="connsiteY31" fmla="*/ 1427098 h 1540737"/>
              <a:gd name="connsiteX32" fmla="*/ 2286000 w 2801341"/>
              <a:gd name="connsiteY32" fmla="*/ 943470 h 1540737"/>
              <a:gd name="connsiteX33" fmla="*/ 2354712 w 2801341"/>
              <a:gd name="connsiteY33" fmla="*/ 393773 h 1540737"/>
              <a:gd name="connsiteX34" fmla="*/ 2362641 w 2801341"/>
              <a:gd name="connsiteY34" fmla="*/ 335632 h 1540737"/>
              <a:gd name="connsiteX35" fmla="*/ 2362641 w 2801341"/>
              <a:gd name="connsiteY35" fmla="*/ 295991 h 1540737"/>
              <a:gd name="connsiteX36" fmla="*/ 2352070 w 2801341"/>
              <a:gd name="connsiteY36" fmla="*/ 266920 h 1540737"/>
              <a:gd name="connsiteX37" fmla="*/ 2330927 w 2801341"/>
              <a:gd name="connsiteY37" fmla="*/ 245778 h 1540737"/>
              <a:gd name="connsiteX38" fmla="*/ 2299214 w 2801341"/>
              <a:gd name="connsiteY38" fmla="*/ 229921 h 1540737"/>
              <a:gd name="connsiteX39" fmla="*/ 2275429 w 2801341"/>
              <a:gd name="connsiteY39" fmla="*/ 221993 h 1540737"/>
              <a:gd name="connsiteX40" fmla="*/ 2204074 w 2801341"/>
              <a:gd name="connsiteY40" fmla="*/ 227279 h 1540737"/>
              <a:gd name="connsiteX41" fmla="*/ 1654377 w 2801341"/>
              <a:gd name="connsiteY41" fmla="*/ 288062 h 1540737"/>
              <a:gd name="connsiteX42" fmla="*/ 1236819 w 2801341"/>
              <a:gd name="connsiteY42" fmla="*/ 340918 h 1540737"/>
              <a:gd name="connsiteX43" fmla="*/ 795475 w 2801341"/>
              <a:gd name="connsiteY43" fmla="*/ 396416 h 1540737"/>
              <a:gd name="connsiteX44" fmla="*/ 380560 w 2801341"/>
              <a:gd name="connsiteY44" fmla="*/ 446629 h 1540737"/>
              <a:gd name="connsiteX45" fmla="*/ 39642 w 2801341"/>
              <a:gd name="connsiteY45" fmla="*/ 491556 h 1540737"/>
              <a:gd name="connsiteX46" fmla="*/ 34356 w 2801341"/>
              <a:gd name="connsiteY46" fmla="*/ 486270 h 1540737"/>
              <a:gd name="connsiteX47" fmla="*/ 15857 w 2801341"/>
              <a:gd name="connsiteY47" fmla="*/ 412273 h 1540737"/>
              <a:gd name="connsiteX48" fmla="*/ 0 w 2801341"/>
              <a:gd name="connsiteY48" fmla="*/ 327704 h 1540737"/>
              <a:gd name="connsiteX49" fmla="*/ 0 w 2801341"/>
              <a:gd name="connsiteY49" fmla="*/ 282777 h 1540737"/>
              <a:gd name="connsiteX50" fmla="*/ 21142 w 2801341"/>
              <a:gd name="connsiteY50" fmla="*/ 290705 h 1540737"/>
              <a:gd name="connsiteX51" fmla="*/ 76641 w 2801341"/>
              <a:gd name="connsiteY51" fmla="*/ 288062 h 1540737"/>
              <a:gd name="connsiteX52" fmla="*/ 354132 w 2801341"/>
              <a:gd name="connsiteY52" fmla="*/ 272206 h 1540737"/>
              <a:gd name="connsiteX53" fmla="*/ 591982 w 2801341"/>
              <a:gd name="connsiteY53" fmla="*/ 253706 h 1540737"/>
              <a:gd name="connsiteX54" fmla="*/ 866830 w 2801341"/>
              <a:gd name="connsiteY54" fmla="*/ 224636 h 1540737"/>
              <a:gd name="connsiteX55" fmla="*/ 1133750 w 2801341"/>
              <a:gd name="connsiteY55" fmla="*/ 195565 h 1540737"/>
              <a:gd name="connsiteX56" fmla="*/ 1276460 w 2801341"/>
              <a:gd name="connsiteY56" fmla="*/ 177066 h 1540737"/>
              <a:gd name="connsiteX57" fmla="*/ 1527524 w 2801341"/>
              <a:gd name="connsiteY57" fmla="*/ 140067 h 1540737"/>
              <a:gd name="connsiteX0" fmla="*/ 1527524 w 2801341"/>
              <a:gd name="connsiteY0" fmla="*/ 140067 h 1540737"/>
              <a:gd name="connsiteX1" fmla="*/ 2098363 w 2801341"/>
              <a:gd name="connsiteY1" fmla="*/ 50213 h 1540737"/>
              <a:gd name="connsiteX2" fmla="*/ 2341498 w 2801341"/>
              <a:gd name="connsiteY2" fmla="*/ 10571 h 1540737"/>
              <a:gd name="connsiteX3" fmla="*/ 2386426 w 2801341"/>
              <a:gd name="connsiteY3" fmla="*/ 2643 h 1540737"/>
              <a:gd name="connsiteX4" fmla="*/ 2412853 w 2801341"/>
              <a:gd name="connsiteY4" fmla="*/ 0 h 1540737"/>
              <a:gd name="connsiteX5" fmla="*/ 2447209 w 2801341"/>
              <a:gd name="connsiteY5" fmla="*/ 2643 h 1540737"/>
              <a:gd name="connsiteX6" fmla="*/ 2484208 w 2801341"/>
              <a:gd name="connsiteY6" fmla="*/ 15857 h 1540737"/>
              <a:gd name="connsiteX7" fmla="*/ 2521207 w 2801341"/>
              <a:gd name="connsiteY7" fmla="*/ 31713 h 1540737"/>
              <a:gd name="connsiteX8" fmla="*/ 2558206 w 2801341"/>
              <a:gd name="connsiteY8" fmla="*/ 52855 h 1540737"/>
              <a:gd name="connsiteX9" fmla="*/ 2587276 w 2801341"/>
              <a:gd name="connsiteY9" fmla="*/ 76640 h 1540737"/>
              <a:gd name="connsiteX10" fmla="*/ 2624275 w 2801341"/>
              <a:gd name="connsiteY10" fmla="*/ 105711 h 1540737"/>
              <a:gd name="connsiteX11" fmla="*/ 2674488 w 2801341"/>
              <a:gd name="connsiteY11" fmla="*/ 153281 h 1540737"/>
              <a:gd name="connsiteX12" fmla="*/ 2735272 w 2801341"/>
              <a:gd name="connsiteY12" fmla="*/ 221993 h 1540737"/>
              <a:gd name="connsiteX13" fmla="*/ 2774913 w 2801341"/>
              <a:gd name="connsiteY13" fmla="*/ 269563 h 1540737"/>
              <a:gd name="connsiteX14" fmla="*/ 2790770 w 2801341"/>
              <a:gd name="connsiteY14" fmla="*/ 293348 h 1540737"/>
              <a:gd name="connsiteX15" fmla="*/ 2801341 w 2801341"/>
              <a:gd name="connsiteY15" fmla="*/ 322418 h 1540737"/>
              <a:gd name="connsiteX16" fmla="*/ 2798698 w 2801341"/>
              <a:gd name="connsiteY16" fmla="*/ 346203 h 1540737"/>
              <a:gd name="connsiteX17" fmla="*/ 2785485 w 2801341"/>
              <a:gd name="connsiteY17" fmla="*/ 380559 h 1540737"/>
              <a:gd name="connsiteX18" fmla="*/ 2759057 w 2801341"/>
              <a:gd name="connsiteY18" fmla="*/ 420201 h 1540737"/>
              <a:gd name="connsiteX19" fmla="*/ 2743200 w 2801341"/>
              <a:gd name="connsiteY19" fmla="*/ 441343 h 1540737"/>
              <a:gd name="connsiteX20" fmla="*/ 2724701 w 2801341"/>
              <a:gd name="connsiteY20" fmla="*/ 457200 h 1540737"/>
              <a:gd name="connsiteX21" fmla="*/ 2711487 w 2801341"/>
              <a:gd name="connsiteY21" fmla="*/ 491556 h 1540737"/>
              <a:gd name="connsiteX22" fmla="*/ 2666560 w 2801341"/>
              <a:gd name="connsiteY22" fmla="*/ 647480 h 1540737"/>
              <a:gd name="connsiteX23" fmla="*/ 2632204 w 2801341"/>
              <a:gd name="connsiteY23" fmla="*/ 784904 h 1540737"/>
              <a:gd name="connsiteX24" fmla="*/ 2581991 w 2801341"/>
              <a:gd name="connsiteY24" fmla="*/ 1012183 h 1540737"/>
              <a:gd name="connsiteX25" fmla="*/ 2558206 w 2801341"/>
              <a:gd name="connsiteY25" fmla="*/ 1117894 h 1540737"/>
              <a:gd name="connsiteX26" fmla="*/ 2521207 w 2801341"/>
              <a:gd name="connsiteY26" fmla="*/ 1308173 h 1540737"/>
              <a:gd name="connsiteX27" fmla="*/ 2481566 w 2801341"/>
              <a:gd name="connsiteY27" fmla="*/ 1503739 h 1540737"/>
              <a:gd name="connsiteX28" fmla="*/ 2476280 w 2801341"/>
              <a:gd name="connsiteY28" fmla="*/ 1535452 h 1540737"/>
              <a:gd name="connsiteX29" fmla="*/ 2476280 w 2801341"/>
              <a:gd name="connsiteY29" fmla="*/ 1540737 h 1540737"/>
              <a:gd name="connsiteX30" fmla="*/ 2233145 w 2801341"/>
              <a:gd name="connsiteY30" fmla="*/ 1427098 h 1540737"/>
              <a:gd name="connsiteX31" fmla="*/ 2286000 w 2801341"/>
              <a:gd name="connsiteY31" fmla="*/ 943470 h 1540737"/>
              <a:gd name="connsiteX32" fmla="*/ 2354712 w 2801341"/>
              <a:gd name="connsiteY32" fmla="*/ 393773 h 1540737"/>
              <a:gd name="connsiteX33" fmla="*/ 2362641 w 2801341"/>
              <a:gd name="connsiteY33" fmla="*/ 335632 h 1540737"/>
              <a:gd name="connsiteX34" fmla="*/ 2362641 w 2801341"/>
              <a:gd name="connsiteY34" fmla="*/ 295991 h 1540737"/>
              <a:gd name="connsiteX35" fmla="*/ 2352070 w 2801341"/>
              <a:gd name="connsiteY35" fmla="*/ 266920 h 1540737"/>
              <a:gd name="connsiteX36" fmla="*/ 2330927 w 2801341"/>
              <a:gd name="connsiteY36" fmla="*/ 245778 h 1540737"/>
              <a:gd name="connsiteX37" fmla="*/ 2299214 w 2801341"/>
              <a:gd name="connsiteY37" fmla="*/ 229921 h 1540737"/>
              <a:gd name="connsiteX38" fmla="*/ 2275429 w 2801341"/>
              <a:gd name="connsiteY38" fmla="*/ 221993 h 1540737"/>
              <a:gd name="connsiteX39" fmla="*/ 2204074 w 2801341"/>
              <a:gd name="connsiteY39" fmla="*/ 227279 h 1540737"/>
              <a:gd name="connsiteX40" fmla="*/ 1654377 w 2801341"/>
              <a:gd name="connsiteY40" fmla="*/ 288062 h 1540737"/>
              <a:gd name="connsiteX41" fmla="*/ 1236819 w 2801341"/>
              <a:gd name="connsiteY41" fmla="*/ 340918 h 1540737"/>
              <a:gd name="connsiteX42" fmla="*/ 795475 w 2801341"/>
              <a:gd name="connsiteY42" fmla="*/ 396416 h 1540737"/>
              <a:gd name="connsiteX43" fmla="*/ 380560 w 2801341"/>
              <a:gd name="connsiteY43" fmla="*/ 446629 h 1540737"/>
              <a:gd name="connsiteX44" fmla="*/ 39642 w 2801341"/>
              <a:gd name="connsiteY44" fmla="*/ 491556 h 1540737"/>
              <a:gd name="connsiteX45" fmla="*/ 34356 w 2801341"/>
              <a:gd name="connsiteY45" fmla="*/ 486270 h 1540737"/>
              <a:gd name="connsiteX46" fmla="*/ 15857 w 2801341"/>
              <a:gd name="connsiteY46" fmla="*/ 412273 h 1540737"/>
              <a:gd name="connsiteX47" fmla="*/ 0 w 2801341"/>
              <a:gd name="connsiteY47" fmla="*/ 327704 h 1540737"/>
              <a:gd name="connsiteX48" fmla="*/ 0 w 2801341"/>
              <a:gd name="connsiteY48" fmla="*/ 282777 h 1540737"/>
              <a:gd name="connsiteX49" fmla="*/ 21142 w 2801341"/>
              <a:gd name="connsiteY49" fmla="*/ 290705 h 1540737"/>
              <a:gd name="connsiteX50" fmla="*/ 76641 w 2801341"/>
              <a:gd name="connsiteY50" fmla="*/ 288062 h 1540737"/>
              <a:gd name="connsiteX51" fmla="*/ 354132 w 2801341"/>
              <a:gd name="connsiteY51" fmla="*/ 272206 h 1540737"/>
              <a:gd name="connsiteX52" fmla="*/ 591982 w 2801341"/>
              <a:gd name="connsiteY52" fmla="*/ 253706 h 1540737"/>
              <a:gd name="connsiteX53" fmla="*/ 866830 w 2801341"/>
              <a:gd name="connsiteY53" fmla="*/ 224636 h 1540737"/>
              <a:gd name="connsiteX54" fmla="*/ 1133750 w 2801341"/>
              <a:gd name="connsiteY54" fmla="*/ 195565 h 1540737"/>
              <a:gd name="connsiteX55" fmla="*/ 1276460 w 2801341"/>
              <a:gd name="connsiteY55" fmla="*/ 177066 h 1540737"/>
              <a:gd name="connsiteX56" fmla="*/ 1527524 w 2801341"/>
              <a:gd name="connsiteY56" fmla="*/ 140067 h 1540737"/>
              <a:gd name="connsiteX0" fmla="*/ 1527524 w 2801341"/>
              <a:gd name="connsiteY0" fmla="*/ 140067 h 1535452"/>
              <a:gd name="connsiteX1" fmla="*/ 2098363 w 2801341"/>
              <a:gd name="connsiteY1" fmla="*/ 50213 h 1535452"/>
              <a:gd name="connsiteX2" fmla="*/ 2341498 w 2801341"/>
              <a:gd name="connsiteY2" fmla="*/ 10571 h 1535452"/>
              <a:gd name="connsiteX3" fmla="*/ 2386426 w 2801341"/>
              <a:gd name="connsiteY3" fmla="*/ 2643 h 1535452"/>
              <a:gd name="connsiteX4" fmla="*/ 2412853 w 2801341"/>
              <a:gd name="connsiteY4" fmla="*/ 0 h 1535452"/>
              <a:gd name="connsiteX5" fmla="*/ 2447209 w 2801341"/>
              <a:gd name="connsiteY5" fmla="*/ 2643 h 1535452"/>
              <a:gd name="connsiteX6" fmla="*/ 2484208 w 2801341"/>
              <a:gd name="connsiteY6" fmla="*/ 15857 h 1535452"/>
              <a:gd name="connsiteX7" fmla="*/ 2521207 w 2801341"/>
              <a:gd name="connsiteY7" fmla="*/ 31713 h 1535452"/>
              <a:gd name="connsiteX8" fmla="*/ 2558206 w 2801341"/>
              <a:gd name="connsiteY8" fmla="*/ 52855 h 1535452"/>
              <a:gd name="connsiteX9" fmla="*/ 2587276 w 2801341"/>
              <a:gd name="connsiteY9" fmla="*/ 76640 h 1535452"/>
              <a:gd name="connsiteX10" fmla="*/ 2624275 w 2801341"/>
              <a:gd name="connsiteY10" fmla="*/ 105711 h 1535452"/>
              <a:gd name="connsiteX11" fmla="*/ 2674488 w 2801341"/>
              <a:gd name="connsiteY11" fmla="*/ 153281 h 1535452"/>
              <a:gd name="connsiteX12" fmla="*/ 2735272 w 2801341"/>
              <a:gd name="connsiteY12" fmla="*/ 221993 h 1535452"/>
              <a:gd name="connsiteX13" fmla="*/ 2774913 w 2801341"/>
              <a:gd name="connsiteY13" fmla="*/ 269563 h 1535452"/>
              <a:gd name="connsiteX14" fmla="*/ 2790770 w 2801341"/>
              <a:gd name="connsiteY14" fmla="*/ 293348 h 1535452"/>
              <a:gd name="connsiteX15" fmla="*/ 2801341 w 2801341"/>
              <a:gd name="connsiteY15" fmla="*/ 322418 h 1535452"/>
              <a:gd name="connsiteX16" fmla="*/ 2798698 w 2801341"/>
              <a:gd name="connsiteY16" fmla="*/ 346203 h 1535452"/>
              <a:gd name="connsiteX17" fmla="*/ 2785485 w 2801341"/>
              <a:gd name="connsiteY17" fmla="*/ 380559 h 1535452"/>
              <a:gd name="connsiteX18" fmla="*/ 2759057 w 2801341"/>
              <a:gd name="connsiteY18" fmla="*/ 420201 h 1535452"/>
              <a:gd name="connsiteX19" fmla="*/ 2743200 w 2801341"/>
              <a:gd name="connsiteY19" fmla="*/ 441343 h 1535452"/>
              <a:gd name="connsiteX20" fmla="*/ 2724701 w 2801341"/>
              <a:gd name="connsiteY20" fmla="*/ 457200 h 1535452"/>
              <a:gd name="connsiteX21" fmla="*/ 2711487 w 2801341"/>
              <a:gd name="connsiteY21" fmla="*/ 491556 h 1535452"/>
              <a:gd name="connsiteX22" fmla="*/ 2666560 w 2801341"/>
              <a:gd name="connsiteY22" fmla="*/ 647480 h 1535452"/>
              <a:gd name="connsiteX23" fmla="*/ 2632204 w 2801341"/>
              <a:gd name="connsiteY23" fmla="*/ 784904 h 1535452"/>
              <a:gd name="connsiteX24" fmla="*/ 2581991 w 2801341"/>
              <a:gd name="connsiteY24" fmla="*/ 1012183 h 1535452"/>
              <a:gd name="connsiteX25" fmla="*/ 2558206 w 2801341"/>
              <a:gd name="connsiteY25" fmla="*/ 1117894 h 1535452"/>
              <a:gd name="connsiteX26" fmla="*/ 2521207 w 2801341"/>
              <a:gd name="connsiteY26" fmla="*/ 1308173 h 1535452"/>
              <a:gd name="connsiteX27" fmla="*/ 2481566 w 2801341"/>
              <a:gd name="connsiteY27" fmla="*/ 1503739 h 1535452"/>
              <a:gd name="connsiteX28" fmla="*/ 2476280 w 2801341"/>
              <a:gd name="connsiteY28" fmla="*/ 1535452 h 1535452"/>
              <a:gd name="connsiteX29" fmla="*/ 2233145 w 2801341"/>
              <a:gd name="connsiteY29" fmla="*/ 1427098 h 1535452"/>
              <a:gd name="connsiteX30" fmla="*/ 2286000 w 2801341"/>
              <a:gd name="connsiteY30" fmla="*/ 943470 h 1535452"/>
              <a:gd name="connsiteX31" fmla="*/ 2354712 w 2801341"/>
              <a:gd name="connsiteY31" fmla="*/ 393773 h 1535452"/>
              <a:gd name="connsiteX32" fmla="*/ 2362641 w 2801341"/>
              <a:gd name="connsiteY32" fmla="*/ 335632 h 1535452"/>
              <a:gd name="connsiteX33" fmla="*/ 2362641 w 2801341"/>
              <a:gd name="connsiteY33" fmla="*/ 295991 h 1535452"/>
              <a:gd name="connsiteX34" fmla="*/ 2352070 w 2801341"/>
              <a:gd name="connsiteY34" fmla="*/ 266920 h 1535452"/>
              <a:gd name="connsiteX35" fmla="*/ 2330927 w 2801341"/>
              <a:gd name="connsiteY35" fmla="*/ 245778 h 1535452"/>
              <a:gd name="connsiteX36" fmla="*/ 2299214 w 2801341"/>
              <a:gd name="connsiteY36" fmla="*/ 229921 h 1535452"/>
              <a:gd name="connsiteX37" fmla="*/ 2275429 w 2801341"/>
              <a:gd name="connsiteY37" fmla="*/ 221993 h 1535452"/>
              <a:gd name="connsiteX38" fmla="*/ 2204074 w 2801341"/>
              <a:gd name="connsiteY38" fmla="*/ 227279 h 1535452"/>
              <a:gd name="connsiteX39" fmla="*/ 1654377 w 2801341"/>
              <a:gd name="connsiteY39" fmla="*/ 288062 h 1535452"/>
              <a:gd name="connsiteX40" fmla="*/ 1236819 w 2801341"/>
              <a:gd name="connsiteY40" fmla="*/ 340918 h 1535452"/>
              <a:gd name="connsiteX41" fmla="*/ 795475 w 2801341"/>
              <a:gd name="connsiteY41" fmla="*/ 396416 h 1535452"/>
              <a:gd name="connsiteX42" fmla="*/ 380560 w 2801341"/>
              <a:gd name="connsiteY42" fmla="*/ 446629 h 1535452"/>
              <a:gd name="connsiteX43" fmla="*/ 39642 w 2801341"/>
              <a:gd name="connsiteY43" fmla="*/ 491556 h 1535452"/>
              <a:gd name="connsiteX44" fmla="*/ 34356 w 2801341"/>
              <a:gd name="connsiteY44" fmla="*/ 486270 h 1535452"/>
              <a:gd name="connsiteX45" fmla="*/ 15857 w 2801341"/>
              <a:gd name="connsiteY45" fmla="*/ 412273 h 1535452"/>
              <a:gd name="connsiteX46" fmla="*/ 0 w 2801341"/>
              <a:gd name="connsiteY46" fmla="*/ 327704 h 1535452"/>
              <a:gd name="connsiteX47" fmla="*/ 0 w 2801341"/>
              <a:gd name="connsiteY47" fmla="*/ 282777 h 1535452"/>
              <a:gd name="connsiteX48" fmla="*/ 21142 w 2801341"/>
              <a:gd name="connsiteY48" fmla="*/ 290705 h 1535452"/>
              <a:gd name="connsiteX49" fmla="*/ 76641 w 2801341"/>
              <a:gd name="connsiteY49" fmla="*/ 288062 h 1535452"/>
              <a:gd name="connsiteX50" fmla="*/ 354132 w 2801341"/>
              <a:gd name="connsiteY50" fmla="*/ 272206 h 1535452"/>
              <a:gd name="connsiteX51" fmla="*/ 591982 w 2801341"/>
              <a:gd name="connsiteY51" fmla="*/ 253706 h 1535452"/>
              <a:gd name="connsiteX52" fmla="*/ 866830 w 2801341"/>
              <a:gd name="connsiteY52" fmla="*/ 224636 h 1535452"/>
              <a:gd name="connsiteX53" fmla="*/ 1133750 w 2801341"/>
              <a:gd name="connsiteY53" fmla="*/ 195565 h 1535452"/>
              <a:gd name="connsiteX54" fmla="*/ 1276460 w 2801341"/>
              <a:gd name="connsiteY54" fmla="*/ 177066 h 1535452"/>
              <a:gd name="connsiteX55" fmla="*/ 1527524 w 2801341"/>
              <a:gd name="connsiteY55" fmla="*/ 140067 h 1535452"/>
              <a:gd name="connsiteX0" fmla="*/ 1527524 w 2801341"/>
              <a:gd name="connsiteY0" fmla="*/ 140067 h 1503739"/>
              <a:gd name="connsiteX1" fmla="*/ 2098363 w 2801341"/>
              <a:gd name="connsiteY1" fmla="*/ 50213 h 1503739"/>
              <a:gd name="connsiteX2" fmla="*/ 2341498 w 2801341"/>
              <a:gd name="connsiteY2" fmla="*/ 10571 h 1503739"/>
              <a:gd name="connsiteX3" fmla="*/ 2386426 w 2801341"/>
              <a:gd name="connsiteY3" fmla="*/ 2643 h 1503739"/>
              <a:gd name="connsiteX4" fmla="*/ 2412853 w 2801341"/>
              <a:gd name="connsiteY4" fmla="*/ 0 h 1503739"/>
              <a:gd name="connsiteX5" fmla="*/ 2447209 w 2801341"/>
              <a:gd name="connsiteY5" fmla="*/ 2643 h 1503739"/>
              <a:gd name="connsiteX6" fmla="*/ 2484208 w 2801341"/>
              <a:gd name="connsiteY6" fmla="*/ 15857 h 1503739"/>
              <a:gd name="connsiteX7" fmla="*/ 2521207 w 2801341"/>
              <a:gd name="connsiteY7" fmla="*/ 31713 h 1503739"/>
              <a:gd name="connsiteX8" fmla="*/ 2558206 w 2801341"/>
              <a:gd name="connsiteY8" fmla="*/ 52855 h 1503739"/>
              <a:gd name="connsiteX9" fmla="*/ 2587276 w 2801341"/>
              <a:gd name="connsiteY9" fmla="*/ 76640 h 1503739"/>
              <a:gd name="connsiteX10" fmla="*/ 2624275 w 2801341"/>
              <a:gd name="connsiteY10" fmla="*/ 105711 h 1503739"/>
              <a:gd name="connsiteX11" fmla="*/ 2674488 w 2801341"/>
              <a:gd name="connsiteY11" fmla="*/ 153281 h 1503739"/>
              <a:gd name="connsiteX12" fmla="*/ 2735272 w 2801341"/>
              <a:gd name="connsiteY12" fmla="*/ 221993 h 1503739"/>
              <a:gd name="connsiteX13" fmla="*/ 2774913 w 2801341"/>
              <a:gd name="connsiteY13" fmla="*/ 269563 h 1503739"/>
              <a:gd name="connsiteX14" fmla="*/ 2790770 w 2801341"/>
              <a:gd name="connsiteY14" fmla="*/ 293348 h 1503739"/>
              <a:gd name="connsiteX15" fmla="*/ 2801341 w 2801341"/>
              <a:gd name="connsiteY15" fmla="*/ 322418 h 1503739"/>
              <a:gd name="connsiteX16" fmla="*/ 2798698 w 2801341"/>
              <a:gd name="connsiteY16" fmla="*/ 346203 h 1503739"/>
              <a:gd name="connsiteX17" fmla="*/ 2785485 w 2801341"/>
              <a:gd name="connsiteY17" fmla="*/ 380559 h 1503739"/>
              <a:gd name="connsiteX18" fmla="*/ 2759057 w 2801341"/>
              <a:gd name="connsiteY18" fmla="*/ 420201 h 1503739"/>
              <a:gd name="connsiteX19" fmla="*/ 2743200 w 2801341"/>
              <a:gd name="connsiteY19" fmla="*/ 441343 h 1503739"/>
              <a:gd name="connsiteX20" fmla="*/ 2724701 w 2801341"/>
              <a:gd name="connsiteY20" fmla="*/ 457200 h 1503739"/>
              <a:gd name="connsiteX21" fmla="*/ 2711487 w 2801341"/>
              <a:gd name="connsiteY21" fmla="*/ 491556 h 1503739"/>
              <a:gd name="connsiteX22" fmla="*/ 2666560 w 2801341"/>
              <a:gd name="connsiteY22" fmla="*/ 647480 h 1503739"/>
              <a:gd name="connsiteX23" fmla="*/ 2632204 w 2801341"/>
              <a:gd name="connsiteY23" fmla="*/ 784904 h 1503739"/>
              <a:gd name="connsiteX24" fmla="*/ 2581991 w 2801341"/>
              <a:gd name="connsiteY24" fmla="*/ 1012183 h 1503739"/>
              <a:gd name="connsiteX25" fmla="*/ 2558206 w 2801341"/>
              <a:gd name="connsiteY25" fmla="*/ 1117894 h 1503739"/>
              <a:gd name="connsiteX26" fmla="*/ 2521207 w 2801341"/>
              <a:gd name="connsiteY26" fmla="*/ 1308173 h 1503739"/>
              <a:gd name="connsiteX27" fmla="*/ 2481566 w 2801341"/>
              <a:gd name="connsiteY27" fmla="*/ 1503739 h 1503739"/>
              <a:gd name="connsiteX28" fmla="*/ 2233145 w 2801341"/>
              <a:gd name="connsiteY28" fmla="*/ 1427098 h 1503739"/>
              <a:gd name="connsiteX29" fmla="*/ 2286000 w 2801341"/>
              <a:gd name="connsiteY29" fmla="*/ 943470 h 1503739"/>
              <a:gd name="connsiteX30" fmla="*/ 2354712 w 2801341"/>
              <a:gd name="connsiteY30" fmla="*/ 393773 h 1503739"/>
              <a:gd name="connsiteX31" fmla="*/ 2362641 w 2801341"/>
              <a:gd name="connsiteY31" fmla="*/ 335632 h 1503739"/>
              <a:gd name="connsiteX32" fmla="*/ 2362641 w 2801341"/>
              <a:gd name="connsiteY32" fmla="*/ 295991 h 1503739"/>
              <a:gd name="connsiteX33" fmla="*/ 2352070 w 2801341"/>
              <a:gd name="connsiteY33" fmla="*/ 266920 h 1503739"/>
              <a:gd name="connsiteX34" fmla="*/ 2330927 w 2801341"/>
              <a:gd name="connsiteY34" fmla="*/ 245778 h 1503739"/>
              <a:gd name="connsiteX35" fmla="*/ 2299214 w 2801341"/>
              <a:gd name="connsiteY35" fmla="*/ 229921 h 1503739"/>
              <a:gd name="connsiteX36" fmla="*/ 2275429 w 2801341"/>
              <a:gd name="connsiteY36" fmla="*/ 221993 h 1503739"/>
              <a:gd name="connsiteX37" fmla="*/ 2204074 w 2801341"/>
              <a:gd name="connsiteY37" fmla="*/ 227279 h 1503739"/>
              <a:gd name="connsiteX38" fmla="*/ 1654377 w 2801341"/>
              <a:gd name="connsiteY38" fmla="*/ 288062 h 1503739"/>
              <a:gd name="connsiteX39" fmla="*/ 1236819 w 2801341"/>
              <a:gd name="connsiteY39" fmla="*/ 340918 h 1503739"/>
              <a:gd name="connsiteX40" fmla="*/ 795475 w 2801341"/>
              <a:gd name="connsiteY40" fmla="*/ 396416 h 1503739"/>
              <a:gd name="connsiteX41" fmla="*/ 380560 w 2801341"/>
              <a:gd name="connsiteY41" fmla="*/ 446629 h 1503739"/>
              <a:gd name="connsiteX42" fmla="*/ 39642 w 2801341"/>
              <a:gd name="connsiteY42" fmla="*/ 491556 h 1503739"/>
              <a:gd name="connsiteX43" fmla="*/ 34356 w 2801341"/>
              <a:gd name="connsiteY43" fmla="*/ 486270 h 1503739"/>
              <a:gd name="connsiteX44" fmla="*/ 15857 w 2801341"/>
              <a:gd name="connsiteY44" fmla="*/ 412273 h 1503739"/>
              <a:gd name="connsiteX45" fmla="*/ 0 w 2801341"/>
              <a:gd name="connsiteY45" fmla="*/ 327704 h 1503739"/>
              <a:gd name="connsiteX46" fmla="*/ 0 w 2801341"/>
              <a:gd name="connsiteY46" fmla="*/ 282777 h 1503739"/>
              <a:gd name="connsiteX47" fmla="*/ 21142 w 2801341"/>
              <a:gd name="connsiteY47" fmla="*/ 290705 h 1503739"/>
              <a:gd name="connsiteX48" fmla="*/ 76641 w 2801341"/>
              <a:gd name="connsiteY48" fmla="*/ 288062 h 1503739"/>
              <a:gd name="connsiteX49" fmla="*/ 354132 w 2801341"/>
              <a:gd name="connsiteY49" fmla="*/ 272206 h 1503739"/>
              <a:gd name="connsiteX50" fmla="*/ 591982 w 2801341"/>
              <a:gd name="connsiteY50" fmla="*/ 253706 h 1503739"/>
              <a:gd name="connsiteX51" fmla="*/ 866830 w 2801341"/>
              <a:gd name="connsiteY51" fmla="*/ 224636 h 1503739"/>
              <a:gd name="connsiteX52" fmla="*/ 1133750 w 2801341"/>
              <a:gd name="connsiteY52" fmla="*/ 195565 h 1503739"/>
              <a:gd name="connsiteX53" fmla="*/ 1276460 w 2801341"/>
              <a:gd name="connsiteY53" fmla="*/ 177066 h 1503739"/>
              <a:gd name="connsiteX54" fmla="*/ 1527524 w 2801341"/>
              <a:gd name="connsiteY54" fmla="*/ 140067 h 1503739"/>
              <a:gd name="connsiteX0" fmla="*/ 1527524 w 2801341"/>
              <a:gd name="connsiteY0" fmla="*/ 140067 h 1427098"/>
              <a:gd name="connsiteX1" fmla="*/ 2098363 w 2801341"/>
              <a:gd name="connsiteY1" fmla="*/ 50213 h 1427098"/>
              <a:gd name="connsiteX2" fmla="*/ 2341498 w 2801341"/>
              <a:gd name="connsiteY2" fmla="*/ 10571 h 1427098"/>
              <a:gd name="connsiteX3" fmla="*/ 2386426 w 2801341"/>
              <a:gd name="connsiteY3" fmla="*/ 2643 h 1427098"/>
              <a:gd name="connsiteX4" fmla="*/ 2412853 w 2801341"/>
              <a:gd name="connsiteY4" fmla="*/ 0 h 1427098"/>
              <a:gd name="connsiteX5" fmla="*/ 2447209 w 2801341"/>
              <a:gd name="connsiteY5" fmla="*/ 2643 h 1427098"/>
              <a:gd name="connsiteX6" fmla="*/ 2484208 w 2801341"/>
              <a:gd name="connsiteY6" fmla="*/ 15857 h 1427098"/>
              <a:gd name="connsiteX7" fmla="*/ 2521207 w 2801341"/>
              <a:gd name="connsiteY7" fmla="*/ 31713 h 1427098"/>
              <a:gd name="connsiteX8" fmla="*/ 2558206 w 2801341"/>
              <a:gd name="connsiteY8" fmla="*/ 52855 h 1427098"/>
              <a:gd name="connsiteX9" fmla="*/ 2587276 w 2801341"/>
              <a:gd name="connsiteY9" fmla="*/ 76640 h 1427098"/>
              <a:gd name="connsiteX10" fmla="*/ 2624275 w 2801341"/>
              <a:gd name="connsiteY10" fmla="*/ 105711 h 1427098"/>
              <a:gd name="connsiteX11" fmla="*/ 2674488 w 2801341"/>
              <a:gd name="connsiteY11" fmla="*/ 153281 h 1427098"/>
              <a:gd name="connsiteX12" fmla="*/ 2735272 w 2801341"/>
              <a:gd name="connsiteY12" fmla="*/ 221993 h 1427098"/>
              <a:gd name="connsiteX13" fmla="*/ 2774913 w 2801341"/>
              <a:gd name="connsiteY13" fmla="*/ 269563 h 1427098"/>
              <a:gd name="connsiteX14" fmla="*/ 2790770 w 2801341"/>
              <a:gd name="connsiteY14" fmla="*/ 293348 h 1427098"/>
              <a:gd name="connsiteX15" fmla="*/ 2801341 w 2801341"/>
              <a:gd name="connsiteY15" fmla="*/ 322418 h 1427098"/>
              <a:gd name="connsiteX16" fmla="*/ 2798698 w 2801341"/>
              <a:gd name="connsiteY16" fmla="*/ 346203 h 1427098"/>
              <a:gd name="connsiteX17" fmla="*/ 2785485 w 2801341"/>
              <a:gd name="connsiteY17" fmla="*/ 380559 h 1427098"/>
              <a:gd name="connsiteX18" fmla="*/ 2759057 w 2801341"/>
              <a:gd name="connsiteY18" fmla="*/ 420201 h 1427098"/>
              <a:gd name="connsiteX19" fmla="*/ 2743200 w 2801341"/>
              <a:gd name="connsiteY19" fmla="*/ 441343 h 1427098"/>
              <a:gd name="connsiteX20" fmla="*/ 2724701 w 2801341"/>
              <a:gd name="connsiteY20" fmla="*/ 457200 h 1427098"/>
              <a:gd name="connsiteX21" fmla="*/ 2711487 w 2801341"/>
              <a:gd name="connsiteY21" fmla="*/ 491556 h 1427098"/>
              <a:gd name="connsiteX22" fmla="*/ 2666560 w 2801341"/>
              <a:gd name="connsiteY22" fmla="*/ 647480 h 1427098"/>
              <a:gd name="connsiteX23" fmla="*/ 2632204 w 2801341"/>
              <a:gd name="connsiteY23" fmla="*/ 784904 h 1427098"/>
              <a:gd name="connsiteX24" fmla="*/ 2581991 w 2801341"/>
              <a:gd name="connsiteY24" fmla="*/ 1012183 h 1427098"/>
              <a:gd name="connsiteX25" fmla="*/ 2558206 w 2801341"/>
              <a:gd name="connsiteY25" fmla="*/ 1117894 h 1427098"/>
              <a:gd name="connsiteX26" fmla="*/ 2521207 w 2801341"/>
              <a:gd name="connsiteY26" fmla="*/ 1308173 h 1427098"/>
              <a:gd name="connsiteX27" fmla="*/ 2233145 w 2801341"/>
              <a:gd name="connsiteY27" fmla="*/ 1427098 h 1427098"/>
              <a:gd name="connsiteX28" fmla="*/ 2286000 w 2801341"/>
              <a:gd name="connsiteY28" fmla="*/ 943470 h 1427098"/>
              <a:gd name="connsiteX29" fmla="*/ 2354712 w 2801341"/>
              <a:gd name="connsiteY29" fmla="*/ 393773 h 1427098"/>
              <a:gd name="connsiteX30" fmla="*/ 2362641 w 2801341"/>
              <a:gd name="connsiteY30" fmla="*/ 335632 h 1427098"/>
              <a:gd name="connsiteX31" fmla="*/ 2362641 w 2801341"/>
              <a:gd name="connsiteY31" fmla="*/ 295991 h 1427098"/>
              <a:gd name="connsiteX32" fmla="*/ 2352070 w 2801341"/>
              <a:gd name="connsiteY32" fmla="*/ 266920 h 1427098"/>
              <a:gd name="connsiteX33" fmla="*/ 2330927 w 2801341"/>
              <a:gd name="connsiteY33" fmla="*/ 245778 h 1427098"/>
              <a:gd name="connsiteX34" fmla="*/ 2299214 w 2801341"/>
              <a:gd name="connsiteY34" fmla="*/ 229921 h 1427098"/>
              <a:gd name="connsiteX35" fmla="*/ 2275429 w 2801341"/>
              <a:gd name="connsiteY35" fmla="*/ 221993 h 1427098"/>
              <a:gd name="connsiteX36" fmla="*/ 2204074 w 2801341"/>
              <a:gd name="connsiteY36" fmla="*/ 227279 h 1427098"/>
              <a:gd name="connsiteX37" fmla="*/ 1654377 w 2801341"/>
              <a:gd name="connsiteY37" fmla="*/ 288062 h 1427098"/>
              <a:gd name="connsiteX38" fmla="*/ 1236819 w 2801341"/>
              <a:gd name="connsiteY38" fmla="*/ 340918 h 1427098"/>
              <a:gd name="connsiteX39" fmla="*/ 795475 w 2801341"/>
              <a:gd name="connsiteY39" fmla="*/ 396416 h 1427098"/>
              <a:gd name="connsiteX40" fmla="*/ 380560 w 2801341"/>
              <a:gd name="connsiteY40" fmla="*/ 446629 h 1427098"/>
              <a:gd name="connsiteX41" fmla="*/ 39642 w 2801341"/>
              <a:gd name="connsiteY41" fmla="*/ 491556 h 1427098"/>
              <a:gd name="connsiteX42" fmla="*/ 34356 w 2801341"/>
              <a:gd name="connsiteY42" fmla="*/ 486270 h 1427098"/>
              <a:gd name="connsiteX43" fmla="*/ 15857 w 2801341"/>
              <a:gd name="connsiteY43" fmla="*/ 412273 h 1427098"/>
              <a:gd name="connsiteX44" fmla="*/ 0 w 2801341"/>
              <a:gd name="connsiteY44" fmla="*/ 327704 h 1427098"/>
              <a:gd name="connsiteX45" fmla="*/ 0 w 2801341"/>
              <a:gd name="connsiteY45" fmla="*/ 282777 h 1427098"/>
              <a:gd name="connsiteX46" fmla="*/ 21142 w 2801341"/>
              <a:gd name="connsiteY46" fmla="*/ 290705 h 1427098"/>
              <a:gd name="connsiteX47" fmla="*/ 76641 w 2801341"/>
              <a:gd name="connsiteY47" fmla="*/ 288062 h 1427098"/>
              <a:gd name="connsiteX48" fmla="*/ 354132 w 2801341"/>
              <a:gd name="connsiteY48" fmla="*/ 272206 h 1427098"/>
              <a:gd name="connsiteX49" fmla="*/ 591982 w 2801341"/>
              <a:gd name="connsiteY49" fmla="*/ 253706 h 1427098"/>
              <a:gd name="connsiteX50" fmla="*/ 866830 w 2801341"/>
              <a:gd name="connsiteY50" fmla="*/ 224636 h 1427098"/>
              <a:gd name="connsiteX51" fmla="*/ 1133750 w 2801341"/>
              <a:gd name="connsiteY51" fmla="*/ 195565 h 1427098"/>
              <a:gd name="connsiteX52" fmla="*/ 1276460 w 2801341"/>
              <a:gd name="connsiteY52" fmla="*/ 177066 h 1427098"/>
              <a:gd name="connsiteX53" fmla="*/ 1527524 w 2801341"/>
              <a:gd name="connsiteY53" fmla="*/ 140067 h 1427098"/>
              <a:gd name="connsiteX0" fmla="*/ 1527524 w 2801341"/>
              <a:gd name="connsiteY0" fmla="*/ 140067 h 1427098"/>
              <a:gd name="connsiteX1" fmla="*/ 2098363 w 2801341"/>
              <a:gd name="connsiteY1" fmla="*/ 50213 h 1427098"/>
              <a:gd name="connsiteX2" fmla="*/ 2341498 w 2801341"/>
              <a:gd name="connsiteY2" fmla="*/ 10571 h 1427098"/>
              <a:gd name="connsiteX3" fmla="*/ 2386426 w 2801341"/>
              <a:gd name="connsiteY3" fmla="*/ 2643 h 1427098"/>
              <a:gd name="connsiteX4" fmla="*/ 2412853 w 2801341"/>
              <a:gd name="connsiteY4" fmla="*/ 0 h 1427098"/>
              <a:gd name="connsiteX5" fmla="*/ 2447209 w 2801341"/>
              <a:gd name="connsiteY5" fmla="*/ 2643 h 1427098"/>
              <a:gd name="connsiteX6" fmla="*/ 2484208 w 2801341"/>
              <a:gd name="connsiteY6" fmla="*/ 15857 h 1427098"/>
              <a:gd name="connsiteX7" fmla="*/ 2521207 w 2801341"/>
              <a:gd name="connsiteY7" fmla="*/ 31713 h 1427098"/>
              <a:gd name="connsiteX8" fmla="*/ 2558206 w 2801341"/>
              <a:gd name="connsiteY8" fmla="*/ 52855 h 1427098"/>
              <a:gd name="connsiteX9" fmla="*/ 2587276 w 2801341"/>
              <a:gd name="connsiteY9" fmla="*/ 76640 h 1427098"/>
              <a:gd name="connsiteX10" fmla="*/ 2624275 w 2801341"/>
              <a:gd name="connsiteY10" fmla="*/ 105711 h 1427098"/>
              <a:gd name="connsiteX11" fmla="*/ 2674488 w 2801341"/>
              <a:gd name="connsiteY11" fmla="*/ 153281 h 1427098"/>
              <a:gd name="connsiteX12" fmla="*/ 2735272 w 2801341"/>
              <a:gd name="connsiteY12" fmla="*/ 221993 h 1427098"/>
              <a:gd name="connsiteX13" fmla="*/ 2774913 w 2801341"/>
              <a:gd name="connsiteY13" fmla="*/ 269563 h 1427098"/>
              <a:gd name="connsiteX14" fmla="*/ 2790770 w 2801341"/>
              <a:gd name="connsiteY14" fmla="*/ 293348 h 1427098"/>
              <a:gd name="connsiteX15" fmla="*/ 2801341 w 2801341"/>
              <a:gd name="connsiteY15" fmla="*/ 322418 h 1427098"/>
              <a:gd name="connsiteX16" fmla="*/ 2798698 w 2801341"/>
              <a:gd name="connsiteY16" fmla="*/ 346203 h 1427098"/>
              <a:gd name="connsiteX17" fmla="*/ 2785485 w 2801341"/>
              <a:gd name="connsiteY17" fmla="*/ 380559 h 1427098"/>
              <a:gd name="connsiteX18" fmla="*/ 2759057 w 2801341"/>
              <a:gd name="connsiteY18" fmla="*/ 420201 h 1427098"/>
              <a:gd name="connsiteX19" fmla="*/ 2743200 w 2801341"/>
              <a:gd name="connsiteY19" fmla="*/ 441343 h 1427098"/>
              <a:gd name="connsiteX20" fmla="*/ 2724701 w 2801341"/>
              <a:gd name="connsiteY20" fmla="*/ 457200 h 1427098"/>
              <a:gd name="connsiteX21" fmla="*/ 2711487 w 2801341"/>
              <a:gd name="connsiteY21" fmla="*/ 491556 h 1427098"/>
              <a:gd name="connsiteX22" fmla="*/ 2666560 w 2801341"/>
              <a:gd name="connsiteY22" fmla="*/ 647480 h 1427098"/>
              <a:gd name="connsiteX23" fmla="*/ 2632204 w 2801341"/>
              <a:gd name="connsiteY23" fmla="*/ 784904 h 1427098"/>
              <a:gd name="connsiteX24" fmla="*/ 2581991 w 2801341"/>
              <a:gd name="connsiteY24" fmla="*/ 1012183 h 1427098"/>
              <a:gd name="connsiteX25" fmla="*/ 2558206 w 2801341"/>
              <a:gd name="connsiteY25" fmla="*/ 1117894 h 1427098"/>
              <a:gd name="connsiteX26" fmla="*/ 2233145 w 2801341"/>
              <a:gd name="connsiteY26" fmla="*/ 1427098 h 1427098"/>
              <a:gd name="connsiteX27" fmla="*/ 2286000 w 2801341"/>
              <a:gd name="connsiteY27" fmla="*/ 943470 h 1427098"/>
              <a:gd name="connsiteX28" fmla="*/ 2354712 w 2801341"/>
              <a:gd name="connsiteY28" fmla="*/ 393773 h 1427098"/>
              <a:gd name="connsiteX29" fmla="*/ 2362641 w 2801341"/>
              <a:gd name="connsiteY29" fmla="*/ 335632 h 1427098"/>
              <a:gd name="connsiteX30" fmla="*/ 2362641 w 2801341"/>
              <a:gd name="connsiteY30" fmla="*/ 295991 h 1427098"/>
              <a:gd name="connsiteX31" fmla="*/ 2352070 w 2801341"/>
              <a:gd name="connsiteY31" fmla="*/ 266920 h 1427098"/>
              <a:gd name="connsiteX32" fmla="*/ 2330927 w 2801341"/>
              <a:gd name="connsiteY32" fmla="*/ 245778 h 1427098"/>
              <a:gd name="connsiteX33" fmla="*/ 2299214 w 2801341"/>
              <a:gd name="connsiteY33" fmla="*/ 229921 h 1427098"/>
              <a:gd name="connsiteX34" fmla="*/ 2275429 w 2801341"/>
              <a:gd name="connsiteY34" fmla="*/ 221993 h 1427098"/>
              <a:gd name="connsiteX35" fmla="*/ 2204074 w 2801341"/>
              <a:gd name="connsiteY35" fmla="*/ 227279 h 1427098"/>
              <a:gd name="connsiteX36" fmla="*/ 1654377 w 2801341"/>
              <a:gd name="connsiteY36" fmla="*/ 288062 h 1427098"/>
              <a:gd name="connsiteX37" fmla="*/ 1236819 w 2801341"/>
              <a:gd name="connsiteY37" fmla="*/ 340918 h 1427098"/>
              <a:gd name="connsiteX38" fmla="*/ 795475 w 2801341"/>
              <a:gd name="connsiteY38" fmla="*/ 396416 h 1427098"/>
              <a:gd name="connsiteX39" fmla="*/ 380560 w 2801341"/>
              <a:gd name="connsiteY39" fmla="*/ 446629 h 1427098"/>
              <a:gd name="connsiteX40" fmla="*/ 39642 w 2801341"/>
              <a:gd name="connsiteY40" fmla="*/ 491556 h 1427098"/>
              <a:gd name="connsiteX41" fmla="*/ 34356 w 2801341"/>
              <a:gd name="connsiteY41" fmla="*/ 486270 h 1427098"/>
              <a:gd name="connsiteX42" fmla="*/ 15857 w 2801341"/>
              <a:gd name="connsiteY42" fmla="*/ 412273 h 1427098"/>
              <a:gd name="connsiteX43" fmla="*/ 0 w 2801341"/>
              <a:gd name="connsiteY43" fmla="*/ 327704 h 1427098"/>
              <a:gd name="connsiteX44" fmla="*/ 0 w 2801341"/>
              <a:gd name="connsiteY44" fmla="*/ 282777 h 1427098"/>
              <a:gd name="connsiteX45" fmla="*/ 21142 w 2801341"/>
              <a:gd name="connsiteY45" fmla="*/ 290705 h 1427098"/>
              <a:gd name="connsiteX46" fmla="*/ 76641 w 2801341"/>
              <a:gd name="connsiteY46" fmla="*/ 288062 h 1427098"/>
              <a:gd name="connsiteX47" fmla="*/ 354132 w 2801341"/>
              <a:gd name="connsiteY47" fmla="*/ 272206 h 1427098"/>
              <a:gd name="connsiteX48" fmla="*/ 591982 w 2801341"/>
              <a:gd name="connsiteY48" fmla="*/ 253706 h 1427098"/>
              <a:gd name="connsiteX49" fmla="*/ 866830 w 2801341"/>
              <a:gd name="connsiteY49" fmla="*/ 224636 h 1427098"/>
              <a:gd name="connsiteX50" fmla="*/ 1133750 w 2801341"/>
              <a:gd name="connsiteY50" fmla="*/ 195565 h 1427098"/>
              <a:gd name="connsiteX51" fmla="*/ 1276460 w 2801341"/>
              <a:gd name="connsiteY51" fmla="*/ 177066 h 1427098"/>
              <a:gd name="connsiteX52" fmla="*/ 1527524 w 2801341"/>
              <a:gd name="connsiteY52" fmla="*/ 140067 h 1427098"/>
              <a:gd name="connsiteX0" fmla="*/ 1527524 w 2801341"/>
              <a:gd name="connsiteY0" fmla="*/ 140067 h 1427098"/>
              <a:gd name="connsiteX1" fmla="*/ 2098363 w 2801341"/>
              <a:gd name="connsiteY1" fmla="*/ 50213 h 1427098"/>
              <a:gd name="connsiteX2" fmla="*/ 2341498 w 2801341"/>
              <a:gd name="connsiteY2" fmla="*/ 10571 h 1427098"/>
              <a:gd name="connsiteX3" fmla="*/ 2386426 w 2801341"/>
              <a:gd name="connsiteY3" fmla="*/ 2643 h 1427098"/>
              <a:gd name="connsiteX4" fmla="*/ 2412853 w 2801341"/>
              <a:gd name="connsiteY4" fmla="*/ 0 h 1427098"/>
              <a:gd name="connsiteX5" fmla="*/ 2447209 w 2801341"/>
              <a:gd name="connsiteY5" fmla="*/ 2643 h 1427098"/>
              <a:gd name="connsiteX6" fmla="*/ 2484208 w 2801341"/>
              <a:gd name="connsiteY6" fmla="*/ 15857 h 1427098"/>
              <a:gd name="connsiteX7" fmla="*/ 2521207 w 2801341"/>
              <a:gd name="connsiteY7" fmla="*/ 31713 h 1427098"/>
              <a:gd name="connsiteX8" fmla="*/ 2558206 w 2801341"/>
              <a:gd name="connsiteY8" fmla="*/ 52855 h 1427098"/>
              <a:gd name="connsiteX9" fmla="*/ 2587276 w 2801341"/>
              <a:gd name="connsiteY9" fmla="*/ 76640 h 1427098"/>
              <a:gd name="connsiteX10" fmla="*/ 2624275 w 2801341"/>
              <a:gd name="connsiteY10" fmla="*/ 105711 h 1427098"/>
              <a:gd name="connsiteX11" fmla="*/ 2674488 w 2801341"/>
              <a:gd name="connsiteY11" fmla="*/ 153281 h 1427098"/>
              <a:gd name="connsiteX12" fmla="*/ 2735272 w 2801341"/>
              <a:gd name="connsiteY12" fmla="*/ 221993 h 1427098"/>
              <a:gd name="connsiteX13" fmla="*/ 2774913 w 2801341"/>
              <a:gd name="connsiteY13" fmla="*/ 269563 h 1427098"/>
              <a:gd name="connsiteX14" fmla="*/ 2790770 w 2801341"/>
              <a:gd name="connsiteY14" fmla="*/ 293348 h 1427098"/>
              <a:gd name="connsiteX15" fmla="*/ 2801341 w 2801341"/>
              <a:gd name="connsiteY15" fmla="*/ 322418 h 1427098"/>
              <a:gd name="connsiteX16" fmla="*/ 2798698 w 2801341"/>
              <a:gd name="connsiteY16" fmla="*/ 346203 h 1427098"/>
              <a:gd name="connsiteX17" fmla="*/ 2785485 w 2801341"/>
              <a:gd name="connsiteY17" fmla="*/ 380559 h 1427098"/>
              <a:gd name="connsiteX18" fmla="*/ 2759057 w 2801341"/>
              <a:gd name="connsiteY18" fmla="*/ 420201 h 1427098"/>
              <a:gd name="connsiteX19" fmla="*/ 2743200 w 2801341"/>
              <a:gd name="connsiteY19" fmla="*/ 441343 h 1427098"/>
              <a:gd name="connsiteX20" fmla="*/ 2724701 w 2801341"/>
              <a:gd name="connsiteY20" fmla="*/ 457200 h 1427098"/>
              <a:gd name="connsiteX21" fmla="*/ 2711487 w 2801341"/>
              <a:gd name="connsiteY21" fmla="*/ 491556 h 1427098"/>
              <a:gd name="connsiteX22" fmla="*/ 2666560 w 2801341"/>
              <a:gd name="connsiteY22" fmla="*/ 647480 h 1427098"/>
              <a:gd name="connsiteX23" fmla="*/ 2632204 w 2801341"/>
              <a:gd name="connsiteY23" fmla="*/ 784904 h 1427098"/>
              <a:gd name="connsiteX24" fmla="*/ 2581991 w 2801341"/>
              <a:gd name="connsiteY24" fmla="*/ 1012183 h 1427098"/>
              <a:gd name="connsiteX25" fmla="*/ 2233145 w 2801341"/>
              <a:gd name="connsiteY25" fmla="*/ 1427098 h 1427098"/>
              <a:gd name="connsiteX26" fmla="*/ 2286000 w 2801341"/>
              <a:gd name="connsiteY26" fmla="*/ 943470 h 1427098"/>
              <a:gd name="connsiteX27" fmla="*/ 2354712 w 2801341"/>
              <a:gd name="connsiteY27" fmla="*/ 393773 h 1427098"/>
              <a:gd name="connsiteX28" fmla="*/ 2362641 w 2801341"/>
              <a:gd name="connsiteY28" fmla="*/ 335632 h 1427098"/>
              <a:gd name="connsiteX29" fmla="*/ 2362641 w 2801341"/>
              <a:gd name="connsiteY29" fmla="*/ 295991 h 1427098"/>
              <a:gd name="connsiteX30" fmla="*/ 2352070 w 2801341"/>
              <a:gd name="connsiteY30" fmla="*/ 266920 h 1427098"/>
              <a:gd name="connsiteX31" fmla="*/ 2330927 w 2801341"/>
              <a:gd name="connsiteY31" fmla="*/ 245778 h 1427098"/>
              <a:gd name="connsiteX32" fmla="*/ 2299214 w 2801341"/>
              <a:gd name="connsiteY32" fmla="*/ 229921 h 1427098"/>
              <a:gd name="connsiteX33" fmla="*/ 2275429 w 2801341"/>
              <a:gd name="connsiteY33" fmla="*/ 221993 h 1427098"/>
              <a:gd name="connsiteX34" fmla="*/ 2204074 w 2801341"/>
              <a:gd name="connsiteY34" fmla="*/ 227279 h 1427098"/>
              <a:gd name="connsiteX35" fmla="*/ 1654377 w 2801341"/>
              <a:gd name="connsiteY35" fmla="*/ 288062 h 1427098"/>
              <a:gd name="connsiteX36" fmla="*/ 1236819 w 2801341"/>
              <a:gd name="connsiteY36" fmla="*/ 340918 h 1427098"/>
              <a:gd name="connsiteX37" fmla="*/ 795475 w 2801341"/>
              <a:gd name="connsiteY37" fmla="*/ 396416 h 1427098"/>
              <a:gd name="connsiteX38" fmla="*/ 380560 w 2801341"/>
              <a:gd name="connsiteY38" fmla="*/ 446629 h 1427098"/>
              <a:gd name="connsiteX39" fmla="*/ 39642 w 2801341"/>
              <a:gd name="connsiteY39" fmla="*/ 491556 h 1427098"/>
              <a:gd name="connsiteX40" fmla="*/ 34356 w 2801341"/>
              <a:gd name="connsiteY40" fmla="*/ 486270 h 1427098"/>
              <a:gd name="connsiteX41" fmla="*/ 15857 w 2801341"/>
              <a:gd name="connsiteY41" fmla="*/ 412273 h 1427098"/>
              <a:gd name="connsiteX42" fmla="*/ 0 w 2801341"/>
              <a:gd name="connsiteY42" fmla="*/ 327704 h 1427098"/>
              <a:gd name="connsiteX43" fmla="*/ 0 w 2801341"/>
              <a:gd name="connsiteY43" fmla="*/ 282777 h 1427098"/>
              <a:gd name="connsiteX44" fmla="*/ 21142 w 2801341"/>
              <a:gd name="connsiteY44" fmla="*/ 290705 h 1427098"/>
              <a:gd name="connsiteX45" fmla="*/ 76641 w 2801341"/>
              <a:gd name="connsiteY45" fmla="*/ 288062 h 1427098"/>
              <a:gd name="connsiteX46" fmla="*/ 354132 w 2801341"/>
              <a:gd name="connsiteY46" fmla="*/ 272206 h 1427098"/>
              <a:gd name="connsiteX47" fmla="*/ 591982 w 2801341"/>
              <a:gd name="connsiteY47" fmla="*/ 253706 h 1427098"/>
              <a:gd name="connsiteX48" fmla="*/ 866830 w 2801341"/>
              <a:gd name="connsiteY48" fmla="*/ 224636 h 1427098"/>
              <a:gd name="connsiteX49" fmla="*/ 1133750 w 2801341"/>
              <a:gd name="connsiteY49" fmla="*/ 195565 h 1427098"/>
              <a:gd name="connsiteX50" fmla="*/ 1276460 w 2801341"/>
              <a:gd name="connsiteY50" fmla="*/ 177066 h 1427098"/>
              <a:gd name="connsiteX51" fmla="*/ 1527524 w 2801341"/>
              <a:gd name="connsiteY51" fmla="*/ 140067 h 1427098"/>
              <a:gd name="connsiteX0" fmla="*/ 1527524 w 2801341"/>
              <a:gd name="connsiteY0" fmla="*/ 140067 h 1427098"/>
              <a:gd name="connsiteX1" fmla="*/ 2098363 w 2801341"/>
              <a:gd name="connsiteY1" fmla="*/ 50213 h 1427098"/>
              <a:gd name="connsiteX2" fmla="*/ 2341498 w 2801341"/>
              <a:gd name="connsiteY2" fmla="*/ 10571 h 1427098"/>
              <a:gd name="connsiteX3" fmla="*/ 2386426 w 2801341"/>
              <a:gd name="connsiteY3" fmla="*/ 2643 h 1427098"/>
              <a:gd name="connsiteX4" fmla="*/ 2412853 w 2801341"/>
              <a:gd name="connsiteY4" fmla="*/ 0 h 1427098"/>
              <a:gd name="connsiteX5" fmla="*/ 2447209 w 2801341"/>
              <a:gd name="connsiteY5" fmla="*/ 2643 h 1427098"/>
              <a:gd name="connsiteX6" fmla="*/ 2484208 w 2801341"/>
              <a:gd name="connsiteY6" fmla="*/ 15857 h 1427098"/>
              <a:gd name="connsiteX7" fmla="*/ 2521207 w 2801341"/>
              <a:gd name="connsiteY7" fmla="*/ 31713 h 1427098"/>
              <a:gd name="connsiteX8" fmla="*/ 2558206 w 2801341"/>
              <a:gd name="connsiteY8" fmla="*/ 52855 h 1427098"/>
              <a:gd name="connsiteX9" fmla="*/ 2587276 w 2801341"/>
              <a:gd name="connsiteY9" fmla="*/ 76640 h 1427098"/>
              <a:gd name="connsiteX10" fmla="*/ 2624275 w 2801341"/>
              <a:gd name="connsiteY10" fmla="*/ 105711 h 1427098"/>
              <a:gd name="connsiteX11" fmla="*/ 2674488 w 2801341"/>
              <a:gd name="connsiteY11" fmla="*/ 153281 h 1427098"/>
              <a:gd name="connsiteX12" fmla="*/ 2735272 w 2801341"/>
              <a:gd name="connsiteY12" fmla="*/ 221993 h 1427098"/>
              <a:gd name="connsiteX13" fmla="*/ 2774913 w 2801341"/>
              <a:gd name="connsiteY13" fmla="*/ 269563 h 1427098"/>
              <a:gd name="connsiteX14" fmla="*/ 2790770 w 2801341"/>
              <a:gd name="connsiteY14" fmla="*/ 293348 h 1427098"/>
              <a:gd name="connsiteX15" fmla="*/ 2801341 w 2801341"/>
              <a:gd name="connsiteY15" fmla="*/ 322418 h 1427098"/>
              <a:gd name="connsiteX16" fmla="*/ 2798698 w 2801341"/>
              <a:gd name="connsiteY16" fmla="*/ 346203 h 1427098"/>
              <a:gd name="connsiteX17" fmla="*/ 2785485 w 2801341"/>
              <a:gd name="connsiteY17" fmla="*/ 380559 h 1427098"/>
              <a:gd name="connsiteX18" fmla="*/ 2759057 w 2801341"/>
              <a:gd name="connsiteY18" fmla="*/ 420201 h 1427098"/>
              <a:gd name="connsiteX19" fmla="*/ 2743200 w 2801341"/>
              <a:gd name="connsiteY19" fmla="*/ 441343 h 1427098"/>
              <a:gd name="connsiteX20" fmla="*/ 2724701 w 2801341"/>
              <a:gd name="connsiteY20" fmla="*/ 457200 h 1427098"/>
              <a:gd name="connsiteX21" fmla="*/ 2711487 w 2801341"/>
              <a:gd name="connsiteY21" fmla="*/ 491556 h 1427098"/>
              <a:gd name="connsiteX22" fmla="*/ 2666560 w 2801341"/>
              <a:gd name="connsiteY22" fmla="*/ 647480 h 1427098"/>
              <a:gd name="connsiteX23" fmla="*/ 2632204 w 2801341"/>
              <a:gd name="connsiteY23" fmla="*/ 784904 h 1427098"/>
              <a:gd name="connsiteX24" fmla="*/ 2233145 w 2801341"/>
              <a:gd name="connsiteY24" fmla="*/ 1427098 h 1427098"/>
              <a:gd name="connsiteX25" fmla="*/ 2286000 w 2801341"/>
              <a:gd name="connsiteY25" fmla="*/ 943470 h 1427098"/>
              <a:gd name="connsiteX26" fmla="*/ 2354712 w 2801341"/>
              <a:gd name="connsiteY26" fmla="*/ 393773 h 1427098"/>
              <a:gd name="connsiteX27" fmla="*/ 2362641 w 2801341"/>
              <a:gd name="connsiteY27" fmla="*/ 335632 h 1427098"/>
              <a:gd name="connsiteX28" fmla="*/ 2362641 w 2801341"/>
              <a:gd name="connsiteY28" fmla="*/ 295991 h 1427098"/>
              <a:gd name="connsiteX29" fmla="*/ 2352070 w 2801341"/>
              <a:gd name="connsiteY29" fmla="*/ 266920 h 1427098"/>
              <a:gd name="connsiteX30" fmla="*/ 2330927 w 2801341"/>
              <a:gd name="connsiteY30" fmla="*/ 245778 h 1427098"/>
              <a:gd name="connsiteX31" fmla="*/ 2299214 w 2801341"/>
              <a:gd name="connsiteY31" fmla="*/ 229921 h 1427098"/>
              <a:gd name="connsiteX32" fmla="*/ 2275429 w 2801341"/>
              <a:gd name="connsiteY32" fmla="*/ 221993 h 1427098"/>
              <a:gd name="connsiteX33" fmla="*/ 2204074 w 2801341"/>
              <a:gd name="connsiteY33" fmla="*/ 227279 h 1427098"/>
              <a:gd name="connsiteX34" fmla="*/ 1654377 w 2801341"/>
              <a:gd name="connsiteY34" fmla="*/ 288062 h 1427098"/>
              <a:gd name="connsiteX35" fmla="*/ 1236819 w 2801341"/>
              <a:gd name="connsiteY35" fmla="*/ 340918 h 1427098"/>
              <a:gd name="connsiteX36" fmla="*/ 795475 w 2801341"/>
              <a:gd name="connsiteY36" fmla="*/ 396416 h 1427098"/>
              <a:gd name="connsiteX37" fmla="*/ 380560 w 2801341"/>
              <a:gd name="connsiteY37" fmla="*/ 446629 h 1427098"/>
              <a:gd name="connsiteX38" fmla="*/ 39642 w 2801341"/>
              <a:gd name="connsiteY38" fmla="*/ 491556 h 1427098"/>
              <a:gd name="connsiteX39" fmla="*/ 34356 w 2801341"/>
              <a:gd name="connsiteY39" fmla="*/ 486270 h 1427098"/>
              <a:gd name="connsiteX40" fmla="*/ 15857 w 2801341"/>
              <a:gd name="connsiteY40" fmla="*/ 412273 h 1427098"/>
              <a:gd name="connsiteX41" fmla="*/ 0 w 2801341"/>
              <a:gd name="connsiteY41" fmla="*/ 327704 h 1427098"/>
              <a:gd name="connsiteX42" fmla="*/ 0 w 2801341"/>
              <a:gd name="connsiteY42" fmla="*/ 282777 h 1427098"/>
              <a:gd name="connsiteX43" fmla="*/ 21142 w 2801341"/>
              <a:gd name="connsiteY43" fmla="*/ 290705 h 1427098"/>
              <a:gd name="connsiteX44" fmla="*/ 76641 w 2801341"/>
              <a:gd name="connsiteY44" fmla="*/ 288062 h 1427098"/>
              <a:gd name="connsiteX45" fmla="*/ 354132 w 2801341"/>
              <a:gd name="connsiteY45" fmla="*/ 272206 h 1427098"/>
              <a:gd name="connsiteX46" fmla="*/ 591982 w 2801341"/>
              <a:gd name="connsiteY46" fmla="*/ 253706 h 1427098"/>
              <a:gd name="connsiteX47" fmla="*/ 866830 w 2801341"/>
              <a:gd name="connsiteY47" fmla="*/ 224636 h 1427098"/>
              <a:gd name="connsiteX48" fmla="*/ 1133750 w 2801341"/>
              <a:gd name="connsiteY48" fmla="*/ 195565 h 1427098"/>
              <a:gd name="connsiteX49" fmla="*/ 1276460 w 2801341"/>
              <a:gd name="connsiteY49" fmla="*/ 177066 h 1427098"/>
              <a:gd name="connsiteX50" fmla="*/ 1527524 w 2801341"/>
              <a:gd name="connsiteY50" fmla="*/ 140067 h 1427098"/>
              <a:gd name="connsiteX0" fmla="*/ 1527524 w 2801341"/>
              <a:gd name="connsiteY0" fmla="*/ 140067 h 943470"/>
              <a:gd name="connsiteX1" fmla="*/ 2098363 w 2801341"/>
              <a:gd name="connsiteY1" fmla="*/ 50213 h 943470"/>
              <a:gd name="connsiteX2" fmla="*/ 2341498 w 2801341"/>
              <a:gd name="connsiteY2" fmla="*/ 10571 h 943470"/>
              <a:gd name="connsiteX3" fmla="*/ 2386426 w 2801341"/>
              <a:gd name="connsiteY3" fmla="*/ 2643 h 943470"/>
              <a:gd name="connsiteX4" fmla="*/ 2412853 w 2801341"/>
              <a:gd name="connsiteY4" fmla="*/ 0 h 943470"/>
              <a:gd name="connsiteX5" fmla="*/ 2447209 w 2801341"/>
              <a:gd name="connsiteY5" fmla="*/ 2643 h 943470"/>
              <a:gd name="connsiteX6" fmla="*/ 2484208 w 2801341"/>
              <a:gd name="connsiteY6" fmla="*/ 15857 h 943470"/>
              <a:gd name="connsiteX7" fmla="*/ 2521207 w 2801341"/>
              <a:gd name="connsiteY7" fmla="*/ 31713 h 943470"/>
              <a:gd name="connsiteX8" fmla="*/ 2558206 w 2801341"/>
              <a:gd name="connsiteY8" fmla="*/ 52855 h 943470"/>
              <a:gd name="connsiteX9" fmla="*/ 2587276 w 2801341"/>
              <a:gd name="connsiteY9" fmla="*/ 76640 h 943470"/>
              <a:gd name="connsiteX10" fmla="*/ 2624275 w 2801341"/>
              <a:gd name="connsiteY10" fmla="*/ 105711 h 943470"/>
              <a:gd name="connsiteX11" fmla="*/ 2674488 w 2801341"/>
              <a:gd name="connsiteY11" fmla="*/ 153281 h 943470"/>
              <a:gd name="connsiteX12" fmla="*/ 2735272 w 2801341"/>
              <a:gd name="connsiteY12" fmla="*/ 221993 h 943470"/>
              <a:gd name="connsiteX13" fmla="*/ 2774913 w 2801341"/>
              <a:gd name="connsiteY13" fmla="*/ 269563 h 943470"/>
              <a:gd name="connsiteX14" fmla="*/ 2790770 w 2801341"/>
              <a:gd name="connsiteY14" fmla="*/ 293348 h 943470"/>
              <a:gd name="connsiteX15" fmla="*/ 2801341 w 2801341"/>
              <a:gd name="connsiteY15" fmla="*/ 322418 h 943470"/>
              <a:gd name="connsiteX16" fmla="*/ 2798698 w 2801341"/>
              <a:gd name="connsiteY16" fmla="*/ 346203 h 943470"/>
              <a:gd name="connsiteX17" fmla="*/ 2785485 w 2801341"/>
              <a:gd name="connsiteY17" fmla="*/ 380559 h 943470"/>
              <a:gd name="connsiteX18" fmla="*/ 2759057 w 2801341"/>
              <a:gd name="connsiteY18" fmla="*/ 420201 h 943470"/>
              <a:gd name="connsiteX19" fmla="*/ 2743200 w 2801341"/>
              <a:gd name="connsiteY19" fmla="*/ 441343 h 943470"/>
              <a:gd name="connsiteX20" fmla="*/ 2724701 w 2801341"/>
              <a:gd name="connsiteY20" fmla="*/ 457200 h 943470"/>
              <a:gd name="connsiteX21" fmla="*/ 2711487 w 2801341"/>
              <a:gd name="connsiteY21" fmla="*/ 491556 h 943470"/>
              <a:gd name="connsiteX22" fmla="*/ 2666560 w 2801341"/>
              <a:gd name="connsiteY22" fmla="*/ 647480 h 943470"/>
              <a:gd name="connsiteX23" fmla="*/ 2632204 w 2801341"/>
              <a:gd name="connsiteY23" fmla="*/ 784904 h 943470"/>
              <a:gd name="connsiteX24" fmla="*/ 2286000 w 2801341"/>
              <a:gd name="connsiteY24" fmla="*/ 943470 h 943470"/>
              <a:gd name="connsiteX25" fmla="*/ 2354712 w 2801341"/>
              <a:gd name="connsiteY25" fmla="*/ 393773 h 943470"/>
              <a:gd name="connsiteX26" fmla="*/ 2362641 w 2801341"/>
              <a:gd name="connsiteY26" fmla="*/ 335632 h 943470"/>
              <a:gd name="connsiteX27" fmla="*/ 2362641 w 2801341"/>
              <a:gd name="connsiteY27" fmla="*/ 295991 h 943470"/>
              <a:gd name="connsiteX28" fmla="*/ 2352070 w 2801341"/>
              <a:gd name="connsiteY28" fmla="*/ 266920 h 943470"/>
              <a:gd name="connsiteX29" fmla="*/ 2330927 w 2801341"/>
              <a:gd name="connsiteY29" fmla="*/ 245778 h 943470"/>
              <a:gd name="connsiteX30" fmla="*/ 2299214 w 2801341"/>
              <a:gd name="connsiteY30" fmla="*/ 229921 h 943470"/>
              <a:gd name="connsiteX31" fmla="*/ 2275429 w 2801341"/>
              <a:gd name="connsiteY31" fmla="*/ 221993 h 943470"/>
              <a:gd name="connsiteX32" fmla="*/ 2204074 w 2801341"/>
              <a:gd name="connsiteY32" fmla="*/ 227279 h 943470"/>
              <a:gd name="connsiteX33" fmla="*/ 1654377 w 2801341"/>
              <a:gd name="connsiteY33" fmla="*/ 288062 h 943470"/>
              <a:gd name="connsiteX34" fmla="*/ 1236819 w 2801341"/>
              <a:gd name="connsiteY34" fmla="*/ 340918 h 943470"/>
              <a:gd name="connsiteX35" fmla="*/ 795475 w 2801341"/>
              <a:gd name="connsiteY35" fmla="*/ 396416 h 943470"/>
              <a:gd name="connsiteX36" fmla="*/ 380560 w 2801341"/>
              <a:gd name="connsiteY36" fmla="*/ 446629 h 943470"/>
              <a:gd name="connsiteX37" fmla="*/ 39642 w 2801341"/>
              <a:gd name="connsiteY37" fmla="*/ 491556 h 943470"/>
              <a:gd name="connsiteX38" fmla="*/ 34356 w 2801341"/>
              <a:gd name="connsiteY38" fmla="*/ 486270 h 943470"/>
              <a:gd name="connsiteX39" fmla="*/ 15857 w 2801341"/>
              <a:gd name="connsiteY39" fmla="*/ 412273 h 943470"/>
              <a:gd name="connsiteX40" fmla="*/ 0 w 2801341"/>
              <a:gd name="connsiteY40" fmla="*/ 327704 h 943470"/>
              <a:gd name="connsiteX41" fmla="*/ 0 w 2801341"/>
              <a:gd name="connsiteY41" fmla="*/ 282777 h 943470"/>
              <a:gd name="connsiteX42" fmla="*/ 21142 w 2801341"/>
              <a:gd name="connsiteY42" fmla="*/ 290705 h 943470"/>
              <a:gd name="connsiteX43" fmla="*/ 76641 w 2801341"/>
              <a:gd name="connsiteY43" fmla="*/ 288062 h 943470"/>
              <a:gd name="connsiteX44" fmla="*/ 354132 w 2801341"/>
              <a:gd name="connsiteY44" fmla="*/ 272206 h 943470"/>
              <a:gd name="connsiteX45" fmla="*/ 591982 w 2801341"/>
              <a:gd name="connsiteY45" fmla="*/ 253706 h 943470"/>
              <a:gd name="connsiteX46" fmla="*/ 866830 w 2801341"/>
              <a:gd name="connsiteY46" fmla="*/ 224636 h 943470"/>
              <a:gd name="connsiteX47" fmla="*/ 1133750 w 2801341"/>
              <a:gd name="connsiteY47" fmla="*/ 195565 h 943470"/>
              <a:gd name="connsiteX48" fmla="*/ 1276460 w 2801341"/>
              <a:gd name="connsiteY48" fmla="*/ 177066 h 943470"/>
              <a:gd name="connsiteX49" fmla="*/ 1527524 w 2801341"/>
              <a:gd name="connsiteY49" fmla="*/ 140067 h 943470"/>
              <a:gd name="connsiteX0" fmla="*/ 1527524 w 2801341"/>
              <a:gd name="connsiteY0" fmla="*/ 140067 h 784904"/>
              <a:gd name="connsiteX1" fmla="*/ 2098363 w 2801341"/>
              <a:gd name="connsiteY1" fmla="*/ 50213 h 784904"/>
              <a:gd name="connsiteX2" fmla="*/ 2341498 w 2801341"/>
              <a:gd name="connsiteY2" fmla="*/ 10571 h 784904"/>
              <a:gd name="connsiteX3" fmla="*/ 2386426 w 2801341"/>
              <a:gd name="connsiteY3" fmla="*/ 2643 h 784904"/>
              <a:gd name="connsiteX4" fmla="*/ 2412853 w 2801341"/>
              <a:gd name="connsiteY4" fmla="*/ 0 h 784904"/>
              <a:gd name="connsiteX5" fmla="*/ 2447209 w 2801341"/>
              <a:gd name="connsiteY5" fmla="*/ 2643 h 784904"/>
              <a:gd name="connsiteX6" fmla="*/ 2484208 w 2801341"/>
              <a:gd name="connsiteY6" fmla="*/ 15857 h 784904"/>
              <a:gd name="connsiteX7" fmla="*/ 2521207 w 2801341"/>
              <a:gd name="connsiteY7" fmla="*/ 31713 h 784904"/>
              <a:gd name="connsiteX8" fmla="*/ 2558206 w 2801341"/>
              <a:gd name="connsiteY8" fmla="*/ 52855 h 784904"/>
              <a:gd name="connsiteX9" fmla="*/ 2587276 w 2801341"/>
              <a:gd name="connsiteY9" fmla="*/ 76640 h 784904"/>
              <a:gd name="connsiteX10" fmla="*/ 2624275 w 2801341"/>
              <a:gd name="connsiteY10" fmla="*/ 105711 h 784904"/>
              <a:gd name="connsiteX11" fmla="*/ 2674488 w 2801341"/>
              <a:gd name="connsiteY11" fmla="*/ 153281 h 784904"/>
              <a:gd name="connsiteX12" fmla="*/ 2735272 w 2801341"/>
              <a:gd name="connsiteY12" fmla="*/ 221993 h 784904"/>
              <a:gd name="connsiteX13" fmla="*/ 2774913 w 2801341"/>
              <a:gd name="connsiteY13" fmla="*/ 269563 h 784904"/>
              <a:gd name="connsiteX14" fmla="*/ 2790770 w 2801341"/>
              <a:gd name="connsiteY14" fmla="*/ 293348 h 784904"/>
              <a:gd name="connsiteX15" fmla="*/ 2801341 w 2801341"/>
              <a:gd name="connsiteY15" fmla="*/ 322418 h 784904"/>
              <a:gd name="connsiteX16" fmla="*/ 2798698 w 2801341"/>
              <a:gd name="connsiteY16" fmla="*/ 346203 h 784904"/>
              <a:gd name="connsiteX17" fmla="*/ 2785485 w 2801341"/>
              <a:gd name="connsiteY17" fmla="*/ 380559 h 784904"/>
              <a:gd name="connsiteX18" fmla="*/ 2759057 w 2801341"/>
              <a:gd name="connsiteY18" fmla="*/ 420201 h 784904"/>
              <a:gd name="connsiteX19" fmla="*/ 2743200 w 2801341"/>
              <a:gd name="connsiteY19" fmla="*/ 441343 h 784904"/>
              <a:gd name="connsiteX20" fmla="*/ 2724701 w 2801341"/>
              <a:gd name="connsiteY20" fmla="*/ 457200 h 784904"/>
              <a:gd name="connsiteX21" fmla="*/ 2711487 w 2801341"/>
              <a:gd name="connsiteY21" fmla="*/ 491556 h 784904"/>
              <a:gd name="connsiteX22" fmla="*/ 2666560 w 2801341"/>
              <a:gd name="connsiteY22" fmla="*/ 647480 h 784904"/>
              <a:gd name="connsiteX23" fmla="*/ 2632204 w 2801341"/>
              <a:gd name="connsiteY23" fmla="*/ 784904 h 784904"/>
              <a:gd name="connsiteX24" fmla="*/ 2354712 w 2801341"/>
              <a:gd name="connsiteY24" fmla="*/ 393773 h 784904"/>
              <a:gd name="connsiteX25" fmla="*/ 2362641 w 2801341"/>
              <a:gd name="connsiteY25" fmla="*/ 335632 h 784904"/>
              <a:gd name="connsiteX26" fmla="*/ 2362641 w 2801341"/>
              <a:gd name="connsiteY26" fmla="*/ 295991 h 784904"/>
              <a:gd name="connsiteX27" fmla="*/ 2352070 w 2801341"/>
              <a:gd name="connsiteY27" fmla="*/ 266920 h 784904"/>
              <a:gd name="connsiteX28" fmla="*/ 2330927 w 2801341"/>
              <a:gd name="connsiteY28" fmla="*/ 245778 h 784904"/>
              <a:gd name="connsiteX29" fmla="*/ 2299214 w 2801341"/>
              <a:gd name="connsiteY29" fmla="*/ 229921 h 784904"/>
              <a:gd name="connsiteX30" fmla="*/ 2275429 w 2801341"/>
              <a:gd name="connsiteY30" fmla="*/ 221993 h 784904"/>
              <a:gd name="connsiteX31" fmla="*/ 2204074 w 2801341"/>
              <a:gd name="connsiteY31" fmla="*/ 227279 h 784904"/>
              <a:gd name="connsiteX32" fmla="*/ 1654377 w 2801341"/>
              <a:gd name="connsiteY32" fmla="*/ 288062 h 784904"/>
              <a:gd name="connsiteX33" fmla="*/ 1236819 w 2801341"/>
              <a:gd name="connsiteY33" fmla="*/ 340918 h 784904"/>
              <a:gd name="connsiteX34" fmla="*/ 795475 w 2801341"/>
              <a:gd name="connsiteY34" fmla="*/ 396416 h 784904"/>
              <a:gd name="connsiteX35" fmla="*/ 380560 w 2801341"/>
              <a:gd name="connsiteY35" fmla="*/ 446629 h 784904"/>
              <a:gd name="connsiteX36" fmla="*/ 39642 w 2801341"/>
              <a:gd name="connsiteY36" fmla="*/ 491556 h 784904"/>
              <a:gd name="connsiteX37" fmla="*/ 34356 w 2801341"/>
              <a:gd name="connsiteY37" fmla="*/ 486270 h 784904"/>
              <a:gd name="connsiteX38" fmla="*/ 15857 w 2801341"/>
              <a:gd name="connsiteY38" fmla="*/ 412273 h 784904"/>
              <a:gd name="connsiteX39" fmla="*/ 0 w 2801341"/>
              <a:gd name="connsiteY39" fmla="*/ 327704 h 784904"/>
              <a:gd name="connsiteX40" fmla="*/ 0 w 2801341"/>
              <a:gd name="connsiteY40" fmla="*/ 282777 h 784904"/>
              <a:gd name="connsiteX41" fmla="*/ 21142 w 2801341"/>
              <a:gd name="connsiteY41" fmla="*/ 290705 h 784904"/>
              <a:gd name="connsiteX42" fmla="*/ 76641 w 2801341"/>
              <a:gd name="connsiteY42" fmla="*/ 288062 h 784904"/>
              <a:gd name="connsiteX43" fmla="*/ 354132 w 2801341"/>
              <a:gd name="connsiteY43" fmla="*/ 272206 h 784904"/>
              <a:gd name="connsiteX44" fmla="*/ 591982 w 2801341"/>
              <a:gd name="connsiteY44" fmla="*/ 253706 h 784904"/>
              <a:gd name="connsiteX45" fmla="*/ 866830 w 2801341"/>
              <a:gd name="connsiteY45" fmla="*/ 224636 h 784904"/>
              <a:gd name="connsiteX46" fmla="*/ 1133750 w 2801341"/>
              <a:gd name="connsiteY46" fmla="*/ 195565 h 784904"/>
              <a:gd name="connsiteX47" fmla="*/ 1276460 w 2801341"/>
              <a:gd name="connsiteY47" fmla="*/ 177066 h 784904"/>
              <a:gd name="connsiteX48" fmla="*/ 1527524 w 2801341"/>
              <a:gd name="connsiteY48" fmla="*/ 140067 h 784904"/>
              <a:gd name="connsiteX0" fmla="*/ 1527524 w 2801341"/>
              <a:gd name="connsiteY0" fmla="*/ 140067 h 784904"/>
              <a:gd name="connsiteX1" fmla="*/ 2098363 w 2801341"/>
              <a:gd name="connsiteY1" fmla="*/ 50213 h 784904"/>
              <a:gd name="connsiteX2" fmla="*/ 2341498 w 2801341"/>
              <a:gd name="connsiteY2" fmla="*/ 10571 h 784904"/>
              <a:gd name="connsiteX3" fmla="*/ 2386426 w 2801341"/>
              <a:gd name="connsiteY3" fmla="*/ 2643 h 784904"/>
              <a:gd name="connsiteX4" fmla="*/ 2412853 w 2801341"/>
              <a:gd name="connsiteY4" fmla="*/ 0 h 784904"/>
              <a:gd name="connsiteX5" fmla="*/ 2447209 w 2801341"/>
              <a:gd name="connsiteY5" fmla="*/ 2643 h 784904"/>
              <a:gd name="connsiteX6" fmla="*/ 2484208 w 2801341"/>
              <a:gd name="connsiteY6" fmla="*/ 15857 h 784904"/>
              <a:gd name="connsiteX7" fmla="*/ 2521207 w 2801341"/>
              <a:gd name="connsiteY7" fmla="*/ 31713 h 784904"/>
              <a:gd name="connsiteX8" fmla="*/ 2558206 w 2801341"/>
              <a:gd name="connsiteY8" fmla="*/ 52855 h 784904"/>
              <a:gd name="connsiteX9" fmla="*/ 2587276 w 2801341"/>
              <a:gd name="connsiteY9" fmla="*/ 76640 h 784904"/>
              <a:gd name="connsiteX10" fmla="*/ 2624275 w 2801341"/>
              <a:gd name="connsiteY10" fmla="*/ 105711 h 784904"/>
              <a:gd name="connsiteX11" fmla="*/ 2674488 w 2801341"/>
              <a:gd name="connsiteY11" fmla="*/ 153281 h 784904"/>
              <a:gd name="connsiteX12" fmla="*/ 2735272 w 2801341"/>
              <a:gd name="connsiteY12" fmla="*/ 221993 h 784904"/>
              <a:gd name="connsiteX13" fmla="*/ 2774913 w 2801341"/>
              <a:gd name="connsiteY13" fmla="*/ 269563 h 784904"/>
              <a:gd name="connsiteX14" fmla="*/ 2790770 w 2801341"/>
              <a:gd name="connsiteY14" fmla="*/ 293348 h 784904"/>
              <a:gd name="connsiteX15" fmla="*/ 2801341 w 2801341"/>
              <a:gd name="connsiteY15" fmla="*/ 322418 h 784904"/>
              <a:gd name="connsiteX16" fmla="*/ 2798698 w 2801341"/>
              <a:gd name="connsiteY16" fmla="*/ 346203 h 784904"/>
              <a:gd name="connsiteX17" fmla="*/ 2785485 w 2801341"/>
              <a:gd name="connsiteY17" fmla="*/ 380559 h 784904"/>
              <a:gd name="connsiteX18" fmla="*/ 2759057 w 2801341"/>
              <a:gd name="connsiteY18" fmla="*/ 420201 h 784904"/>
              <a:gd name="connsiteX19" fmla="*/ 2743200 w 2801341"/>
              <a:gd name="connsiteY19" fmla="*/ 441343 h 784904"/>
              <a:gd name="connsiteX20" fmla="*/ 2724701 w 2801341"/>
              <a:gd name="connsiteY20" fmla="*/ 457200 h 784904"/>
              <a:gd name="connsiteX21" fmla="*/ 2711487 w 2801341"/>
              <a:gd name="connsiteY21" fmla="*/ 491556 h 784904"/>
              <a:gd name="connsiteX22" fmla="*/ 2666560 w 2801341"/>
              <a:gd name="connsiteY22" fmla="*/ 647480 h 784904"/>
              <a:gd name="connsiteX23" fmla="*/ 2632204 w 2801341"/>
              <a:gd name="connsiteY23" fmla="*/ 784904 h 784904"/>
              <a:gd name="connsiteX24" fmla="*/ 2362641 w 2801341"/>
              <a:gd name="connsiteY24" fmla="*/ 335632 h 784904"/>
              <a:gd name="connsiteX25" fmla="*/ 2362641 w 2801341"/>
              <a:gd name="connsiteY25" fmla="*/ 295991 h 784904"/>
              <a:gd name="connsiteX26" fmla="*/ 2352070 w 2801341"/>
              <a:gd name="connsiteY26" fmla="*/ 266920 h 784904"/>
              <a:gd name="connsiteX27" fmla="*/ 2330927 w 2801341"/>
              <a:gd name="connsiteY27" fmla="*/ 245778 h 784904"/>
              <a:gd name="connsiteX28" fmla="*/ 2299214 w 2801341"/>
              <a:gd name="connsiteY28" fmla="*/ 229921 h 784904"/>
              <a:gd name="connsiteX29" fmla="*/ 2275429 w 2801341"/>
              <a:gd name="connsiteY29" fmla="*/ 221993 h 784904"/>
              <a:gd name="connsiteX30" fmla="*/ 2204074 w 2801341"/>
              <a:gd name="connsiteY30" fmla="*/ 227279 h 784904"/>
              <a:gd name="connsiteX31" fmla="*/ 1654377 w 2801341"/>
              <a:gd name="connsiteY31" fmla="*/ 288062 h 784904"/>
              <a:gd name="connsiteX32" fmla="*/ 1236819 w 2801341"/>
              <a:gd name="connsiteY32" fmla="*/ 340918 h 784904"/>
              <a:gd name="connsiteX33" fmla="*/ 795475 w 2801341"/>
              <a:gd name="connsiteY33" fmla="*/ 396416 h 784904"/>
              <a:gd name="connsiteX34" fmla="*/ 380560 w 2801341"/>
              <a:gd name="connsiteY34" fmla="*/ 446629 h 784904"/>
              <a:gd name="connsiteX35" fmla="*/ 39642 w 2801341"/>
              <a:gd name="connsiteY35" fmla="*/ 491556 h 784904"/>
              <a:gd name="connsiteX36" fmla="*/ 34356 w 2801341"/>
              <a:gd name="connsiteY36" fmla="*/ 486270 h 784904"/>
              <a:gd name="connsiteX37" fmla="*/ 15857 w 2801341"/>
              <a:gd name="connsiteY37" fmla="*/ 412273 h 784904"/>
              <a:gd name="connsiteX38" fmla="*/ 0 w 2801341"/>
              <a:gd name="connsiteY38" fmla="*/ 327704 h 784904"/>
              <a:gd name="connsiteX39" fmla="*/ 0 w 2801341"/>
              <a:gd name="connsiteY39" fmla="*/ 282777 h 784904"/>
              <a:gd name="connsiteX40" fmla="*/ 21142 w 2801341"/>
              <a:gd name="connsiteY40" fmla="*/ 290705 h 784904"/>
              <a:gd name="connsiteX41" fmla="*/ 76641 w 2801341"/>
              <a:gd name="connsiteY41" fmla="*/ 288062 h 784904"/>
              <a:gd name="connsiteX42" fmla="*/ 354132 w 2801341"/>
              <a:gd name="connsiteY42" fmla="*/ 272206 h 784904"/>
              <a:gd name="connsiteX43" fmla="*/ 591982 w 2801341"/>
              <a:gd name="connsiteY43" fmla="*/ 253706 h 784904"/>
              <a:gd name="connsiteX44" fmla="*/ 866830 w 2801341"/>
              <a:gd name="connsiteY44" fmla="*/ 224636 h 784904"/>
              <a:gd name="connsiteX45" fmla="*/ 1133750 w 2801341"/>
              <a:gd name="connsiteY45" fmla="*/ 195565 h 784904"/>
              <a:gd name="connsiteX46" fmla="*/ 1276460 w 2801341"/>
              <a:gd name="connsiteY46" fmla="*/ 177066 h 784904"/>
              <a:gd name="connsiteX47" fmla="*/ 1527524 w 2801341"/>
              <a:gd name="connsiteY47" fmla="*/ 140067 h 784904"/>
              <a:gd name="connsiteX0" fmla="*/ 1527524 w 2801341"/>
              <a:gd name="connsiteY0" fmla="*/ 140067 h 784904"/>
              <a:gd name="connsiteX1" fmla="*/ 2098363 w 2801341"/>
              <a:gd name="connsiteY1" fmla="*/ 50213 h 784904"/>
              <a:gd name="connsiteX2" fmla="*/ 2341498 w 2801341"/>
              <a:gd name="connsiteY2" fmla="*/ 10571 h 784904"/>
              <a:gd name="connsiteX3" fmla="*/ 2386426 w 2801341"/>
              <a:gd name="connsiteY3" fmla="*/ 2643 h 784904"/>
              <a:gd name="connsiteX4" fmla="*/ 2412853 w 2801341"/>
              <a:gd name="connsiteY4" fmla="*/ 0 h 784904"/>
              <a:gd name="connsiteX5" fmla="*/ 2447209 w 2801341"/>
              <a:gd name="connsiteY5" fmla="*/ 2643 h 784904"/>
              <a:gd name="connsiteX6" fmla="*/ 2484208 w 2801341"/>
              <a:gd name="connsiteY6" fmla="*/ 15857 h 784904"/>
              <a:gd name="connsiteX7" fmla="*/ 2521207 w 2801341"/>
              <a:gd name="connsiteY7" fmla="*/ 31713 h 784904"/>
              <a:gd name="connsiteX8" fmla="*/ 2558206 w 2801341"/>
              <a:gd name="connsiteY8" fmla="*/ 52855 h 784904"/>
              <a:gd name="connsiteX9" fmla="*/ 2587276 w 2801341"/>
              <a:gd name="connsiteY9" fmla="*/ 76640 h 784904"/>
              <a:gd name="connsiteX10" fmla="*/ 2624275 w 2801341"/>
              <a:gd name="connsiteY10" fmla="*/ 105711 h 784904"/>
              <a:gd name="connsiteX11" fmla="*/ 2674488 w 2801341"/>
              <a:gd name="connsiteY11" fmla="*/ 153281 h 784904"/>
              <a:gd name="connsiteX12" fmla="*/ 2735272 w 2801341"/>
              <a:gd name="connsiteY12" fmla="*/ 221993 h 784904"/>
              <a:gd name="connsiteX13" fmla="*/ 2774913 w 2801341"/>
              <a:gd name="connsiteY13" fmla="*/ 269563 h 784904"/>
              <a:gd name="connsiteX14" fmla="*/ 2790770 w 2801341"/>
              <a:gd name="connsiteY14" fmla="*/ 293348 h 784904"/>
              <a:gd name="connsiteX15" fmla="*/ 2801341 w 2801341"/>
              <a:gd name="connsiteY15" fmla="*/ 322418 h 784904"/>
              <a:gd name="connsiteX16" fmla="*/ 2798698 w 2801341"/>
              <a:gd name="connsiteY16" fmla="*/ 346203 h 784904"/>
              <a:gd name="connsiteX17" fmla="*/ 2785485 w 2801341"/>
              <a:gd name="connsiteY17" fmla="*/ 380559 h 784904"/>
              <a:gd name="connsiteX18" fmla="*/ 2759057 w 2801341"/>
              <a:gd name="connsiteY18" fmla="*/ 420201 h 784904"/>
              <a:gd name="connsiteX19" fmla="*/ 2743200 w 2801341"/>
              <a:gd name="connsiteY19" fmla="*/ 441343 h 784904"/>
              <a:gd name="connsiteX20" fmla="*/ 2724701 w 2801341"/>
              <a:gd name="connsiteY20" fmla="*/ 457200 h 784904"/>
              <a:gd name="connsiteX21" fmla="*/ 2711487 w 2801341"/>
              <a:gd name="connsiteY21" fmla="*/ 491556 h 784904"/>
              <a:gd name="connsiteX22" fmla="*/ 2666560 w 2801341"/>
              <a:gd name="connsiteY22" fmla="*/ 647480 h 784904"/>
              <a:gd name="connsiteX23" fmla="*/ 2632204 w 2801341"/>
              <a:gd name="connsiteY23" fmla="*/ 784904 h 784904"/>
              <a:gd name="connsiteX24" fmla="*/ 2362641 w 2801341"/>
              <a:gd name="connsiteY24" fmla="*/ 295991 h 784904"/>
              <a:gd name="connsiteX25" fmla="*/ 2352070 w 2801341"/>
              <a:gd name="connsiteY25" fmla="*/ 266920 h 784904"/>
              <a:gd name="connsiteX26" fmla="*/ 2330927 w 2801341"/>
              <a:gd name="connsiteY26" fmla="*/ 245778 h 784904"/>
              <a:gd name="connsiteX27" fmla="*/ 2299214 w 2801341"/>
              <a:gd name="connsiteY27" fmla="*/ 229921 h 784904"/>
              <a:gd name="connsiteX28" fmla="*/ 2275429 w 2801341"/>
              <a:gd name="connsiteY28" fmla="*/ 221993 h 784904"/>
              <a:gd name="connsiteX29" fmla="*/ 2204074 w 2801341"/>
              <a:gd name="connsiteY29" fmla="*/ 227279 h 784904"/>
              <a:gd name="connsiteX30" fmla="*/ 1654377 w 2801341"/>
              <a:gd name="connsiteY30" fmla="*/ 288062 h 784904"/>
              <a:gd name="connsiteX31" fmla="*/ 1236819 w 2801341"/>
              <a:gd name="connsiteY31" fmla="*/ 340918 h 784904"/>
              <a:gd name="connsiteX32" fmla="*/ 795475 w 2801341"/>
              <a:gd name="connsiteY32" fmla="*/ 396416 h 784904"/>
              <a:gd name="connsiteX33" fmla="*/ 380560 w 2801341"/>
              <a:gd name="connsiteY33" fmla="*/ 446629 h 784904"/>
              <a:gd name="connsiteX34" fmla="*/ 39642 w 2801341"/>
              <a:gd name="connsiteY34" fmla="*/ 491556 h 784904"/>
              <a:gd name="connsiteX35" fmla="*/ 34356 w 2801341"/>
              <a:gd name="connsiteY35" fmla="*/ 486270 h 784904"/>
              <a:gd name="connsiteX36" fmla="*/ 15857 w 2801341"/>
              <a:gd name="connsiteY36" fmla="*/ 412273 h 784904"/>
              <a:gd name="connsiteX37" fmla="*/ 0 w 2801341"/>
              <a:gd name="connsiteY37" fmla="*/ 327704 h 784904"/>
              <a:gd name="connsiteX38" fmla="*/ 0 w 2801341"/>
              <a:gd name="connsiteY38" fmla="*/ 282777 h 784904"/>
              <a:gd name="connsiteX39" fmla="*/ 21142 w 2801341"/>
              <a:gd name="connsiteY39" fmla="*/ 290705 h 784904"/>
              <a:gd name="connsiteX40" fmla="*/ 76641 w 2801341"/>
              <a:gd name="connsiteY40" fmla="*/ 288062 h 784904"/>
              <a:gd name="connsiteX41" fmla="*/ 354132 w 2801341"/>
              <a:gd name="connsiteY41" fmla="*/ 272206 h 784904"/>
              <a:gd name="connsiteX42" fmla="*/ 591982 w 2801341"/>
              <a:gd name="connsiteY42" fmla="*/ 253706 h 784904"/>
              <a:gd name="connsiteX43" fmla="*/ 866830 w 2801341"/>
              <a:gd name="connsiteY43" fmla="*/ 224636 h 784904"/>
              <a:gd name="connsiteX44" fmla="*/ 1133750 w 2801341"/>
              <a:gd name="connsiteY44" fmla="*/ 195565 h 784904"/>
              <a:gd name="connsiteX45" fmla="*/ 1276460 w 2801341"/>
              <a:gd name="connsiteY45" fmla="*/ 177066 h 784904"/>
              <a:gd name="connsiteX46" fmla="*/ 1527524 w 2801341"/>
              <a:gd name="connsiteY46" fmla="*/ 140067 h 784904"/>
              <a:gd name="connsiteX0" fmla="*/ 1527524 w 2801341"/>
              <a:gd name="connsiteY0" fmla="*/ 140067 h 647480"/>
              <a:gd name="connsiteX1" fmla="*/ 2098363 w 2801341"/>
              <a:gd name="connsiteY1" fmla="*/ 50213 h 647480"/>
              <a:gd name="connsiteX2" fmla="*/ 2341498 w 2801341"/>
              <a:gd name="connsiteY2" fmla="*/ 10571 h 647480"/>
              <a:gd name="connsiteX3" fmla="*/ 2386426 w 2801341"/>
              <a:gd name="connsiteY3" fmla="*/ 2643 h 647480"/>
              <a:gd name="connsiteX4" fmla="*/ 2412853 w 2801341"/>
              <a:gd name="connsiteY4" fmla="*/ 0 h 647480"/>
              <a:gd name="connsiteX5" fmla="*/ 2447209 w 2801341"/>
              <a:gd name="connsiteY5" fmla="*/ 2643 h 647480"/>
              <a:gd name="connsiteX6" fmla="*/ 2484208 w 2801341"/>
              <a:gd name="connsiteY6" fmla="*/ 15857 h 647480"/>
              <a:gd name="connsiteX7" fmla="*/ 2521207 w 2801341"/>
              <a:gd name="connsiteY7" fmla="*/ 31713 h 647480"/>
              <a:gd name="connsiteX8" fmla="*/ 2558206 w 2801341"/>
              <a:gd name="connsiteY8" fmla="*/ 52855 h 647480"/>
              <a:gd name="connsiteX9" fmla="*/ 2587276 w 2801341"/>
              <a:gd name="connsiteY9" fmla="*/ 76640 h 647480"/>
              <a:gd name="connsiteX10" fmla="*/ 2624275 w 2801341"/>
              <a:gd name="connsiteY10" fmla="*/ 105711 h 647480"/>
              <a:gd name="connsiteX11" fmla="*/ 2674488 w 2801341"/>
              <a:gd name="connsiteY11" fmla="*/ 153281 h 647480"/>
              <a:gd name="connsiteX12" fmla="*/ 2735272 w 2801341"/>
              <a:gd name="connsiteY12" fmla="*/ 221993 h 647480"/>
              <a:gd name="connsiteX13" fmla="*/ 2774913 w 2801341"/>
              <a:gd name="connsiteY13" fmla="*/ 269563 h 647480"/>
              <a:gd name="connsiteX14" fmla="*/ 2790770 w 2801341"/>
              <a:gd name="connsiteY14" fmla="*/ 293348 h 647480"/>
              <a:gd name="connsiteX15" fmla="*/ 2801341 w 2801341"/>
              <a:gd name="connsiteY15" fmla="*/ 322418 h 647480"/>
              <a:gd name="connsiteX16" fmla="*/ 2798698 w 2801341"/>
              <a:gd name="connsiteY16" fmla="*/ 346203 h 647480"/>
              <a:gd name="connsiteX17" fmla="*/ 2785485 w 2801341"/>
              <a:gd name="connsiteY17" fmla="*/ 380559 h 647480"/>
              <a:gd name="connsiteX18" fmla="*/ 2759057 w 2801341"/>
              <a:gd name="connsiteY18" fmla="*/ 420201 h 647480"/>
              <a:gd name="connsiteX19" fmla="*/ 2743200 w 2801341"/>
              <a:gd name="connsiteY19" fmla="*/ 441343 h 647480"/>
              <a:gd name="connsiteX20" fmla="*/ 2724701 w 2801341"/>
              <a:gd name="connsiteY20" fmla="*/ 457200 h 647480"/>
              <a:gd name="connsiteX21" fmla="*/ 2711487 w 2801341"/>
              <a:gd name="connsiteY21" fmla="*/ 491556 h 647480"/>
              <a:gd name="connsiteX22" fmla="*/ 2666560 w 2801341"/>
              <a:gd name="connsiteY22" fmla="*/ 647480 h 647480"/>
              <a:gd name="connsiteX23" fmla="*/ 2362641 w 2801341"/>
              <a:gd name="connsiteY23" fmla="*/ 295991 h 647480"/>
              <a:gd name="connsiteX24" fmla="*/ 2352070 w 2801341"/>
              <a:gd name="connsiteY24" fmla="*/ 266920 h 647480"/>
              <a:gd name="connsiteX25" fmla="*/ 2330927 w 2801341"/>
              <a:gd name="connsiteY25" fmla="*/ 245778 h 647480"/>
              <a:gd name="connsiteX26" fmla="*/ 2299214 w 2801341"/>
              <a:gd name="connsiteY26" fmla="*/ 229921 h 647480"/>
              <a:gd name="connsiteX27" fmla="*/ 2275429 w 2801341"/>
              <a:gd name="connsiteY27" fmla="*/ 221993 h 647480"/>
              <a:gd name="connsiteX28" fmla="*/ 2204074 w 2801341"/>
              <a:gd name="connsiteY28" fmla="*/ 227279 h 647480"/>
              <a:gd name="connsiteX29" fmla="*/ 1654377 w 2801341"/>
              <a:gd name="connsiteY29" fmla="*/ 288062 h 647480"/>
              <a:gd name="connsiteX30" fmla="*/ 1236819 w 2801341"/>
              <a:gd name="connsiteY30" fmla="*/ 340918 h 647480"/>
              <a:gd name="connsiteX31" fmla="*/ 795475 w 2801341"/>
              <a:gd name="connsiteY31" fmla="*/ 396416 h 647480"/>
              <a:gd name="connsiteX32" fmla="*/ 380560 w 2801341"/>
              <a:gd name="connsiteY32" fmla="*/ 446629 h 647480"/>
              <a:gd name="connsiteX33" fmla="*/ 39642 w 2801341"/>
              <a:gd name="connsiteY33" fmla="*/ 491556 h 647480"/>
              <a:gd name="connsiteX34" fmla="*/ 34356 w 2801341"/>
              <a:gd name="connsiteY34" fmla="*/ 486270 h 647480"/>
              <a:gd name="connsiteX35" fmla="*/ 15857 w 2801341"/>
              <a:gd name="connsiteY35" fmla="*/ 412273 h 647480"/>
              <a:gd name="connsiteX36" fmla="*/ 0 w 2801341"/>
              <a:gd name="connsiteY36" fmla="*/ 327704 h 647480"/>
              <a:gd name="connsiteX37" fmla="*/ 0 w 2801341"/>
              <a:gd name="connsiteY37" fmla="*/ 282777 h 647480"/>
              <a:gd name="connsiteX38" fmla="*/ 21142 w 2801341"/>
              <a:gd name="connsiteY38" fmla="*/ 290705 h 647480"/>
              <a:gd name="connsiteX39" fmla="*/ 76641 w 2801341"/>
              <a:gd name="connsiteY39" fmla="*/ 288062 h 647480"/>
              <a:gd name="connsiteX40" fmla="*/ 354132 w 2801341"/>
              <a:gd name="connsiteY40" fmla="*/ 272206 h 647480"/>
              <a:gd name="connsiteX41" fmla="*/ 591982 w 2801341"/>
              <a:gd name="connsiteY41" fmla="*/ 253706 h 647480"/>
              <a:gd name="connsiteX42" fmla="*/ 866830 w 2801341"/>
              <a:gd name="connsiteY42" fmla="*/ 224636 h 647480"/>
              <a:gd name="connsiteX43" fmla="*/ 1133750 w 2801341"/>
              <a:gd name="connsiteY43" fmla="*/ 195565 h 647480"/>
              <a:gd name="connsiteX44" fmla="*/ 1276460 w 2801341"/>
              <a:gd name="connsiteY44" fmla="*/ 177066 h 647480"/>
              <a:gd name="connsiteX45" fmla="*/ 1527524 w 2801341"/>
              <a:gd name="connsiteY45" fmla="*/ 140067 h 647480"/>
              <a:gd name="connsiteX0" fmla="*/ 1527524 w 2801341"/>
              <a:gd name="connsiteY0" fmla="*/ 140067 h 491556"/>
              <a:gd name="connsiteX1" fmla="*/ 2098363 w 2801341"/>
              <a:gd name="connsiteY1" fmla="*/ 50213 h 491556"/>
              <a:gd name="connsiteX2" fmla="*/ 2341498 w 2801341"/>
              <a:gd name="connsiteY2" fmla="*/ 10571 h 491556"/>
              <a:gd name="connsiteX3" fmla="*/ 2386426 w 2801341"/>
              <a:gd name="connsiteY3" fmla="*/ 2643 h 491556"/>
              <a:gd name="connsiteX4" fmla="*/ 2412853 w 2801341"/>
              <a:gd name="connsiteY4" fmla="*/ 0 h 491556"/>
              <a:gd name="connsiteX5" fmla="*/ 2447209 w 2801341"/>
              <a:gd name="connsiteY5" fmla="*/ 2643 h 491556"/>
              <a:gd name="connsiteX6" fmla="*/ 2484208 w 2801341"/>
              <a:gd name="connsiteY6" fmla="*/ 15857 h 491556"/>
              <a:gd name="connsiteX7" fmla="*/ 2521207 w 2801341"/>
              <a:gd name="connsiteY7" fmla="*/ 31713 h 491556"/>
              <a:gd name="connsiteX8" fmla="*/ 2558206 w 2801341"/>
              <a:gd name="connsiteY8" fmla="*/ 52855 h 491556"/>
              <a:gd name="connsiteX9" fmla="*/ 2587276 w 2801341"/>
              <a:gd name="connsiteY9" fmla="*/ 76640 h 491556"/>
              <a:gd name="connsiteX10" fmla="*/ 2624275 w 2801341"/>
              <a:gd name="connsiteY10" fmla="*/ 105711 h 491556"/>
              <a:gd name="connsiteX11" fmla="*/ 2674488 w 2801341"/>
              <a:gd name="connsiteY11" fmla="*/ 153281 h 491556"/>
              <a:gd name="connsiteX12" fmla="*/ 2735272 w 2801341"/>
              <a:gd name="connsiteY12" fmla="*/ 221993 h 491556"/>
              <a:gd name="connsiteX13" fmla="*/ 2774913 w 2801341"/>
              <a:gd name="connsiteY13" fmla="*/ 269563 h 491556"/>
              <a:gd name="connsiteX14" fmla="*/ 2790770 w 2801341"/>
              <a:gd name="connsiteY14" fmla="*/ 293348 h 491556"/>
              <a:gd name="connsiteX15" fmla="*/ 2801341 w 2801341"/>
              <a:gd name="connsiteY15" fmla="*/ 322418 h 491556"/>
              <a:gd name="connsiteX16" fmla="*/ 2798698 w 2801341"/>
              <a:gd name="connsiteY16" fmla="*/ 346203 h 491556"/>
              <a:gd name="connsiteX17" fmla="*/ 2785485 w 2801341"/>
              <a:gd name="connsiteY17" fmla="*/ 380559 h 491556"/>
              <a:gd name="connsiteX18" fmla="*/ 2759057 w 2801341"/>
              <a:gd name="connsiteY18" fmla="*/ 420201 h 491556"/>
              <a:gd name="connsiteX19" fmla="*/ 2743200 w 2801341"/>
              <a:gd name="connsiteY19" fmla="*/ 441343 h 491556"/>
              <a:gd name="connsiteX20" fmla="*/ 2724701 w 2801341"/>
              <a:gd name="connsiteY20" fmla="*/ 457200 h 491556"/>
              <a:gd name="connsiteX21" fmla="*/ 2711487 w 2801341"/>
              <a:gd name="connsiteY21" fmla="*/ 491556 h 491556"/>
              <a:gd name="connsiteX22" fmla="*/ 2362641 w 2801341"/>
              <a:gd name="connsiteY22" fmla="*/ 295991 h 491556"/>
              <a:gd name="connsiteX23" fmla="*/ 2352070 w 2801341"/>
              <a:gd name="connsiteY23" fmla="*/ 266920 h 491556"/>
              <a:gd name="connsiteX24" fmla="*/ 2330927 w 2801341"/>
              <a:gd name="connsiteY24" fmla="*/ 245778 h 491556"/>
              <a:gd name="connsiteX25" fmla="*/ 2299214 w 2801341"/>
              <a:gd name="connsiteY25" fmla="*/ 229921 h 491556"/>
              <a:gd name="connsiteX26" fmla="*/ 2275429 w 2801341"/>
              <a:gd name="connsiteY26" fmla="*/ 221993 h 491556"/>
              <a:gd name="connsiteX27" fmla="*/ 2204074 w 2801341"/>
              <a:gd name="connsiteY27" fmla="*/ 227279 h 491556"/>
              <a:gd name="connsiteX28" fmla="*/ 1654377 w 2801341"/>
              <a:gd name="connsiteY28" fmla="*/ 288062 h 491556"/>
              <a:gd name="connsiteX29" fmla="*/ 1236819 w 2801341"/>
              <a:gd name="connsiteY29" fmla="*/ 340918 h 491556"/>
              <a:gd name="connsiteX30" fmla="*/ 795475 w 2801341"/>
              <a:gd name="connsiteY30" fmla="*/ 396416 h 491556"/>
              <a:gd name="connsiteX31" fmla="*/ 380560 w 2801341"/>
              <a:gd name="connsiteY31" fmla="*/ 446629 h 491556"/>
              <a:gd name="connsiteX32" fmla="*/ 39642 w 2801341"/>
              <a:gd name="connsiteY32" fmla="*/ 491556 h 491556"/>
              <a:gd name="connsiteX33" fmla="*/ 34356 w 2801341"/>
              <a:gd name="connsiteY33" fmla="*/ 486270 h 491556"/>
              <a:gd name="connsiteX34" fmla="*/ 15857 w 2801341"/>
              <a:gd name="connsiteY34" fmla="*/ 412273 h 491556"/>
              <a:gd name="connsiteX35" fmla="*/ 0 w 2801341"/>
              <a:gd name="connsiteY35" fmla="*/ 327704 h 491556"/>
              <a:gd name="connsiteX36" fmla="*/ 0 w 2801341"/>
              <a:gd name="connsiteY36" fmla="*/ 282777 h 491556"/>
              <a:gd name="connsiteX37" fmla="*/ 21142 w 2801341"/>
              <a:gd name="connsiteY37" fmla="*/ 290705 h 491556"/>
              <a:gd name="connsiteX38" fmla="*/ 76641 w 2801341"/>
              <a:gd name="connsiteY38" fmla="*/ 288062 h 491556"/>
              <a:gd name="connsiteX39" fmla="*/ 354132 w 2801341"/>
              <a:gd name="connsiteY39" fmla="*/ 272206 h 491556"/>
              <a:gd name="connsiteX40" fmla="*/ 591982 w 2801341"/>
              <a:gd name="connsiteY40" fmla="*/ 253706 h 491556"/>
              <a:gd name="connsiteX41" fmla="*/ 866830 w 2801341"/>
              <a:gd name="connsiteY41" fmla="*/ 224636 h 491556"/>
              <a:gd name="connsiteX42" fmla="*/ 1133750 w 2801341"/>
              <a:gd name="connsiteY42" fmla="*/ 195565 h 491556"/>
              <a:gd name="connsiteX43" fmla="*/ 1276460 w 2801341"/>
              <a:gd name="connsiteY43" fmla="*/ 177066 h 491556"/>
              <a:gd name="connsiteX44" fmla="*/ 1527524 w 2801341"/>
              <a:gd name="connsiteY44" fmla="*/ 140067 h 491556"/>
              <a:gd name="connsiteX0" fmla="*/ 1527524 w 2801341"/>
              <a:gd name="connsiteY0" fmla="*/ 140067 h 491556"/>
              <a:gd name="connsiteX1" fmla="*/ 2098363 w 2801341"/>
              <a:gd name="connsiteY1" fmla="*/ 50213 h 491556"/>
              <a:gd name="connsiteX2" fmla="*/ 2341498 w 2801341"/>
              <a:gd name="connsiteY2" fmla="*/ 10571 h 491556"/>
              <a:gd name="connsiteX3" fmla="*/ 2386426 w 2801341"/>
              <a:gd name="connsiteY3" fmla="*/ 2643 h 491556"/>
              <a:gd name="connsiteX4" fmla="*/ 2412853 w 2801341"/>
              <a:gd name="connsiteY4" fmla="*/ 0 h 491556"/>
              <a:gd name="connsiteX5" fmla="*/ 2447209 w 2801341"/>
              <a:gd name="connsiteY5" fmla="*/ 2643 h 491556"/>
              <a:gd name="connsiteX6" fmla="*/ 2484208 w 2801341"/>
              <a:gd name="connsiteY6" fmla="*/ 15857 h 491556"/>
              <a:gd name="connsiteX7" fmla="*/ 2521207 w 2801341"/>
              <a:gd name="connsiteY7" fmla="*/ 31713 h 491556"/>
              <a:gd name="connsiteX8" fmla="*/ 2558206 w 2801341"/>
              <a:gd name="connsiteY8" fmla="*/ 52855 h 491556"/>
              <a:gd name="connsiteX9" fmla="*/ 2587276 w 2801341"/>
              <a:gd name="connsiteY9" fmla="*/ 76640 h 491556"/>
              <a:gd name="connsiteX10" fmla="*/ 2624275 w 2801341"/>
              <a:gd name="connsiteY10" fmla="*/ 105711 h 491556"/>
              <a:gd name="connsiteX11" fmla="*/ 2674488 w 2801341"/>
              <a:gd name="connsiteY11" fmla="*/ 153281 h 491556"/>
              <a:gd name="connsiteX12" fmla="*/ 2735272 w 2801341"/>
              <a:gd name="connsiteY12" fmla="*/ 221993 h 491556"/>
              <a:gd name="connsiteX13" fmla="*/ 2774913 w 2801341"/>
              <a:gd name="connsiteY13" fmla="*/ 269563 h 491556"/>
              <a:gd name="connsiteX14" fmla="*/ 2790770 w 2801341"/>
              <a:gd name="connsiteY14" fmla="*/ 293348 h 491556"/>
              <a:gd name="connsiteX15" fmla="*/ 2801341 w 2801341"/>
              <a:gd name="connsiteY15" fmla="*/ 322418 h 491556"/>
              <a:gd name="connsiteX16" fmla="*/ 2798698 w 2801341"/>
              <a:gd name="connsiteY16" fmla="*/ 346203 h 491556"/>
              <a:gd name="connsiteX17" fmla="*/ 2785485 w 2801341"/>
              <a:gd name="connsiteY17" fmla="*/ 380559 h 491556"/>
              <a:gd name="connsiteX18" fmla="*/ 2759057 w 2801341"/>
              <a:gd name="connsiteY18" fmla="*/ 420201 h 491556"/>
              <a:gd name="connsiteX19" fmla="*/ 2743200 w 2801341"/>
              <a:gd name="connsiteY19" fmla="*/ 441343 h 491556"/>
              <a:gd name="connsiteX20" fmla="*/ 2724701 w 2801341"/>
              <a:gd name="connsiteY20" fmla="*/ 457200 h 491556"/>
              <a:gd name="connsiteX21" fmla="*/ 2362641 w 2801341"/>
              <a:gd name="connsiteY21" fmla="*/ 295991 h 491556"/>
              <a:gd name="connsiteX22" fmla="*/ 2352070 w 2801341"/>
              <a:gd name="connsiteY22" fmla="*/ 266920 h 491556"/>
              <a:gd name="connsiteX23" fmla="*/ 2330927 w 2801341"/>
              <a:gd name="connsiteY23" fmla="*/ 245778 h 491556"/>
              <a:gd name="connsiteX24" fmla="*/ 2299214 w 2801341"/>
              <a:gd name="connsiteY24" fmla="*/ 229921 h 491556"/>
              <a:gd name="connsiteX25" fmla="*/ 2275429 w 2801341"/>
              <a:gd name="connsiteY25" fmla="*/ 221993 h 491556"/>
              <a:gd name="connsiteX26" fmla="*/ 2204074 w 2801341"/>
              <a:gd name="connsiteY26" fmla="*/ 227279 h 491556"/>
              <a:gd name="connsiteX27" fmla="*/ 1654377 w 2801341"/>
              <a:gd name="connsiteY27" fmla="*/ 288062 h 491556"/>
              <a:gd name="connsiteX28" fmla="*/ 1236819 w 2801341"/>
              <a:gd name="connsiteY28" fmla="*/ 340918 h 491556"/>
              <a:gd name="connsiteX29" fmla="*/ 795475 w 2801341"/>
              <a:gd name="connsiteY29" fmla="*/ 396416 h 491556"/>
              <a:gd name="connsiteX30" fmla="*/ 380560 w 2801341"/>
              <a:gd name="connsiteY30" fmla="*/ 446629 h 491556"/>
              <a:gd name="connsiteX31" fmla="*/ 39642 w 2801341"/>
              <a:gd name="connsiteY31" fmla="*/ 491556 h 491556"/>
              <a:gd name="connsiteX32" fmla="*/ 34356 w 2801341"/>
              <a:gd name="connsiteY32" fmla="*/ 486270 h 491556"/>
              <a:gd name="connsiteX33" fmla="*/ 15857 w 2801341"/>
              <a:gd name="connsiteY33" fmla="*/ 412273 h 491556"/>
              <a:gd name="connsiteX34" fmla="*/ 0 w 2801341"/>
              <a:gd name="connsiteY34" fmla="*/ 327704 h 491556"/>
              <a:gd name="connsiteX35" fmla="*/ 0 w 2801341"/>
              <a:gd name="connsiteY35" fmla="*/ 282777 h 491556"/>
              <a:gd name="connsiteX36" fmla="*/ 21142 w 2801341"/>
              <a:gd name="connsiteY36" fmla="*/ 290705 h 491556"/>
              <a:gd name="connsiteX37" fmla="*/ 76641 w 2801341"/>
              <a:gd name="connsiteY37" fmla="*/ 288062 h 491556"/>
              <a:gd name="connsiteX38" fmla="*/ 354132 w 2801341"/>
              <a:gd name="connsiteY38" fmla="*/ 272206 h 491556"/>
              <a:gd name="connsiteX39" fmla="*/ 591982 w 2801341"/>
              <a:gd name="connsiteY39" fmla="*/ 253706 h 491556"/>
              <a:gd name="connsiteX40" fmla="*/ 866830 w 2801341"/>
              <a:gd name="connsiteY40" fmla="*/ 224636 h 491556"/>
              <a:gd name="connsiteX41" fmla="*/ 1133750 w 2801341"/>
              <a:gd name="connsiteY41" fmla="*/ 195565 h 491556"/>
              <a:gd name="connsiteX42" fmla="*/ 1276460 w 2801341"/>
              <a:gd name="connsiteY42" fmla="*/ 177066 h 491556"/>
              <a:gd name="connsiteX43" fmla="*/ 1527524 w 2801341"/>
              <a:gd name="connsiteY43" fmla="*/ 140067 h 491556"/>
              <a:gd name="connsiteX0" fmla="*/ 1527524 w 2801341"/>
              <a:gd name="connsiteY0" fmla="*/ 140067 h 491556"/>
              <a:gd name="connsiteX1" fmla="*/ 2098363 w 2801341"/>
              <a:gd name="connsiteY1" fmla="*/ 50213 h 491556"/>
              <a:gd name="connsiteX2" fmla="*/ 2341498 w 2801341"/>
              <a:gd name="connsiteY2" fmla="*/ 10571 h 491556"/>
              <a:gd name="connsiteX3" fmla="*/ 2386426 w 2801341"/>
              <a:gd name="connsiteY3" fmla="*/ 2643 h 491556"/>
              <a:gd name="connsiteX4" fmla="*/ 2412853 w 2801341"/>
              <a:gd name="connsiteY4" fmla="*/ 0 h 491556"/>
              <a:gd name="connsiteX5" fmla="*/ 2447209 w 2801341"/>
              <a:gd name="connsiteY5" fmla="*/ 2643 h 491556"/>
              <a:gd name="connsiteX6" fmla="*/ 2484208 w 2801341"/>
              <a:gd name="connsiteY6" fmla="*/ 15857 h 491556"/>
              <a:gd name="connsiteX7" fmla="*/ 2521207 w 2801341"/>
              <a:gd name="connsiteY7" fmla="*/ 31713 h 491556"/>
              <a:gd name="connsiteX8" fmla="*/ 2558206 w 2801341"/>
              <a:gd name="connsiteY8" fmla="*/ 52855 h 491556"/>
              <a:gd name="connsiteX9" fmla="*/ 2587276 w 2801341"/>
              <a:gd name="connsiteY9" fmla="*/ 76640 h 491556"/>
              <a:gd name="connsiteX10" fmla="*/ 2624275 w 2801341"/>
              <a:gd name="connsiteY10" fmla="*/ 105711 h 491556"/>
              <a:gd name="connsiteX11" fmla="*/ 2674488 w 2801341"/>
              <a:gd name="connsiteY11" fmla="*/ 153281 h 491556"/>
              <a:gd name="connsiteX12" fmla="*/ 2735272 w 2801341"/>
              <a:gd name="connsiteY12" fmla="*/ 221993 h 491556"/>
              <a:gd name="connsiteX13" fmla="*/ 2774913 w 2801341"/>
              <a:gd name="connsiteY13" fmla="*/ 269563 h 491556"/>
              <a:gd name="connsiteX14" fmla="*/ 2790770 w 2801341"/>
              <a:gd name="connsiteY14" fmla="*/ 293348 h 491556"/>
              <a:gd name="connsiteX15" fmla="*/ 2801341 w 2801341"/>
              <a:gd name="connsiteY15" fmla="*/ 322418 h 491556"/>
              <a:gd name="connsiteX16" fmla="*/ 2798698 w 2801341"/>
              <a:gd name="connsiteY16" fmla="*/ 346203 h 491556"/>
              <a:gd name="connsiteX17" fmla="*/ 2785485 w 2801341"/>
              <a:gd name="connsiteY17" fmla="*/ 380559 h 491556"/>
              <a:gd name="connsiteX18" fmla="*/ 2759057 w 2801341"/>
              <a:gd name="connsiteY18" fmla="*/ 420201 h 491556"/>
              <a:gd name="connsiteX19" fmla="*/ 2743200 w 2801341"/>
              <a:gd name="connsiteY19" fmla="*/ 441343 h 491556"/>
              <a:gd name="connsiteX20" fmla="*/ 2362641 w 2801341"/>
              <a:gd name="connsiteY20" fmla="*/ 295991 h 491556"/>
              <a:gd name="connsiteX21" fmla="*/ 2352070 w 2801341"/>
              <a:gd name="connsiteY21" fmla="*/ 266920 h 491556"/>
              <a:gd name="connsiteX22" fmla="*/ 2330927 w 2801341"/>
              <a:gd name="connsiteY22" fmla="*/ 245778 h 491556"/>
              <a:gd name="connsiteX23" fmla="*/ 2299214 w 2801341"/>
              <a:gd name="connsiteY23" fmla="*/ 229921 h 491556"/>
              <a:gd name="connsiteX24" fmla="*/ 2275429 w 2801341"/>
              <a:gd name="connsiteY24" fmla="*/ 221993 h 491556"/>
              <a:gd name="connsiteX25" fmla="*/ 2204074 w 2801341"/>
              <a:gd name="connsiteY25" fmla="*/ 227279 h 491556"/>
              <a:gd name="connsiteX26" fmla="*/ 1654377 w 2801341"/>
              <a:gd name="connsiteY26" fmla="*/ 288062 h 491556"/>
              <a:gd name="connsiteX27" fmla="*/ 1236819 w 2801341"/>
              <a:gd name="connsiteY27" fmla="*/ 340918 h 491556"/>
              <a:gd name="connsiteX28" fmla="*/ 795475 w 2801341"/>
              <a:gd name="connsiteY28" fmla="*/ 396416 h 491556"/>
              <a:gd name="connsiteX29" fmla="*/ 380560 w 2801341"/>
              <a:gd name="connsiteY29" fmla="*/ 446629 h 491556"/>
              <a:gd name="connsiteX30" fmla="*/ 39642 w 2801341"/>
              <a:gd name="connsiteY30" fmla="*/ 491556 h 491556"/>
              <a:gd name="connsiteX31" fmla="*/ 34356 w 2801341"/>
              <a:gd name="connsiteY31" fmla="*/ 486270 h 491556"/>
              <a:gd name="connsiteX32" fmla="*/ 15857 w 2801341"/>
              <a:gd name="connsiteY32" fmla="*/ 412273 h 491556"/>
              <a:gd name="connsiteX33" fmla="*/ 0 w 2801341"/>
              <a:gd name="connsiteY33" fmla="*/ 327704 h 491556"/>
              <a:gd name="connsiteX34" fmla="*/ 0 w 2801341"/>
              <a:gd name="connsiteY34" fmla="*/ 282777 h 491556"/>
              <a:gd name="connsiteX35" fmla="*/ 21142 w 2801341"/>
              <a:gd name="connsiteY35" fmla="*/ 290705 h 491556"/>
              <a:gd name="connsiteX36" fmla="*/ 76641 w 2801341"/>
              <a:gd name="connsiteY36" fmla="*/ 288062 h 491556"/>
              <a:gd name="connsiteX37" fmla="*/ 354132 w 2801341"/>
              <a:gd name="connsiteY37" fmla="*/ 272206 h 491556"/>
              <a:gd name="connsiteX38" fmla="*/ 591982 w 2801341"/>
              <a:gd name="connsiteY38" fmla="*/ 253706 h 491556"/>
              <a:gd name="connsiteX39" fmla="*/ 866830 w 2801341"/>
              <a:gd name="connsiteY39" fmla="*/ 224636 h 491556"/>
              <a:gd name="connsiteX40" fmla="*/ 1133750 w 2801341"/>
              <a:gd name="connsiteY40" fmla="*/ 195565 h 491556"/>
              <a:gd name="connsiteX41" fmla="*/ 1276460 w 2801341"/>
              <a:gd name="connsiteY41" fmla="*/ 177066 h 491556"/>
              <a:gd name="connsiteX42" fmla="*/ 1527524 w 2801341"/>
              <a:gd name="connsiteY42" fmla="*/ 140067 h 491556"/>
              <a:gd name="connsiteX0" fmla="*/ 1527524 w 2801341"/>
              <a:gd name="connsiteY0" fmla="*/ 140067 h 491556"/>
              <a:gd name="connsiteX1" fmla="*/ 2098363 w 2801341"/>
              <a:gd name="connsiteY1" fmla="*/ 50213 h 491556"/>
              <a:gd name="connsiteX2" fmla="*/ 2341498 w 2801341"/>
              <a:gd name="connsiteY2" fmla="*/ 10571 h 491556"/>
              <a:gd name="connsiteX3" fmla="*/ 2386426 w 2801341"/>
              <a:gd name="connsiteY3" fmla="*/ 2643 h 491556"/>
              <a:gd name="connsiteX4" fmla="*/ 2412853 w 2801341"/>
              <a:gd name="connsiteY4" fmla="*/ 0 h 491556"/>
              <a:gd name="connsiteX5" fmla="*/ 2447209 w 2801341"/>
              <a:gd name="connsiteY5" fmla="*/ 2643 h 491556"/>
              <a:gd name="connsiteX6" fmla="*/ 2484208 w 2801341"/>
              <a:gd name="connsiteY6" fmla="*/ 15857 h 491556"/>
              <a:gd name="connsiteX7" fmla="*/ 2521207 w 2801341"/>
              <a:gd name="connsiteY7" fmla="*/ 31713 h 491556"/>
              <a:gd name="connsiteX8" fmla="*/ 2558206 w 2801341"/>
              <a:gd name="connsiteY8" fmla="*/ 52855 h 491556"/>
              <a:gd name="connsiteX9" fmla="*/ 2587276 w 2801341"/>
              <a:gd name="connsiteY9" fmla="*/ 76640 h 491556"/>
              <a:gd name="connsiteX10" fmla="*/ 2624275 w 2801341"/>
              <a:gd name="connsiteY10" fmla="*/ 105711 h 491556"/>
              <a:gd name="connsiteX11" fmla="*/ 2674488 w 2801341"/>
              <a:gd name="connsiteY11" fmla="*/ 153281 h 491556"/>
              <a:gd name="connsiteX12" fmla="*/ 2735272 w 2801341"/>
              <a:gd name="connsiteY12" fmla="*/ 221993 h 491556"/>
              <a:gd name="connsiteX13" fmla="*/ 2774913 w 2801341"/>
              <a:gd name="connsiteY13" fmla="*/ 269563 h 491556"/>
              <a:gd name="connsiteX14" fmla="*/ 2790770 w 2801341"/>
              <a:gd name="connsiteY14" fmla="*/ 293348 h 491556"/>
              <a:gd name="connsiteX15" fmla="*/ 2801341 w 2801341"/>
              <a:gd name="connsiteY15" fmla="*/ 322418 h 491556"/>
              <a:gd name="connsiteX16" fmla="*/ 2798698 w 2801341"/>
              <a:gd name="connsiteY16" fmla="*/ 346203 h 491556"/>
              <a:gd name="connsiteX17" fmla="*/ 2785485 w 2801341"/>
              <a:gd name="connsiteY17" fmla="*/ 380559 h 491556"/>
              <a:gd name="connsiteX18" fmla="*/ 2759057 w 2801341"/>
              <a:gd name="connsiteY18" fmla="*/ 420201 h 491556"/>
              <a:gd name="connsiteX19" fmla="*/ 2362641 w 2801341"/>
              <a:gd name="connsiteY19" fmla="*/ 295991 h 491556"/>
              <a:gd name="connsiteX20" fmla="*/ 2352070 w 2801341"/>
              <a:gd name="connsiteY20" fmla="*/ 266920 h 491556"/>
              <a:gd name="connsiteX21" fmla="*/ 2330927 w 2801341"/>
              <a:gd name="connsiteY21" fmla="*/ 245778 h 491556"/>
              <a:gd name="connsiteX22" fmla="*/ 2299214 w 2801341"/>
              <a:gd name="connsiteY22" fmla="*/ 229921 h 491556"/>
              <a:gd name="connsiteX23" fmla="*/ 2275429 w 2801341"/>
              <a:gd name="connsiteY23" fmla="*/ 221993 h 491556"/>
              <a:gd name="connsiteX24" fmla="*/ 2204074 w 2801341"/>
              <a:gd name="connsiteY24" fmla="*/ 227279 h 491556"/>
              <a:gd name="connsiteX25" fmla="*/ 1654377 w 2801341"/>
              <a:gd name="connsiteY25" fmla="*/ 288062 h 491556"/>
              <a:gd name="connsiteX26" fmla="*/ 1236819 w 2801341"/>
              <a:gd name="connsiteY26" fmla="*/ 340918 h 491556"/>
              <a:gd name="connsiteX27" fmla="*/ 795475 w 2801341"/>
              <a:gd name="connsiteY27" fmla="*/ 396416 h 491556"/>
              <a:gd name="connsiteX28" fmla="*/ 380560 w 2801341"/>
              <a:gd name="connsiteY28" fmla="*/ 446629 h 491556"/>
              <a:gd name="connsiteX29" fmla="*/ 39642 w 2801341"/>
              <a:gd name="connsiteY29" fmla="*/ 491556 h 491556"/>
              <a:gd name="connsiteX30" fmla="*/ 34356 w 2801341"/>
              <a:gd name="connsiteY30" fmla="*/ 486270 h 491556"/>
              <a:gd name="connsiteX31" fmla="*/ 15857 w 2801341"/>
              <a:gd name="connsiteY31" fmla="*/ 412273 h 491556"/>
              <a:gd name="connsiteX32" fmla="*/ 0 w 2801341"/>
              <a:gd name="connsiteY32" fmla="*/ 327704 h 491556"/>
              <a:gd name="connsiteX33" fmla="*/ 0 w 2801341"/>
              <a:gd name="connsiteY33" fmla="*/ 282777 h 491556"/>
              <a:gd name="connsiteX34" fmla="*/ 21142 w 2801341"/>
              <a:gd name="connsiteY34" fmla="*/ 290705 h 491556"/>
              <a:gd name="connsiteX35" fmla="*/ 76641 w 2801341"/>
              <a:gd name="connsiteY35" fmla="*/ 288062 h 491556"/>
              <a:gd name="connsiteX36" fmla="*/ 354132 w 2801341"/>
              <a:gd name="connsiteY36" fmla="*/ 272206 h 491556"/>
              <a:gd name="connsiteX37" fmla="*/ 591982 w 2801341"/>
              <a:gd name="connsiteY37" fmla="*/ 253706 h 491556"/>
              <a:gd name="connsiteX38" fmla="*/ 866830 w 2801341"/>
              <a:gd name="connsiteY38" fmla="*/ 224636 h 491556"/>
              <a:gd name="connsiteX39" fmla="*/ 1133750 w 2801341"/>
              <a:gd name="connsiteY39" fmla="*/ 195565 h 491556"/>
              <a:gd name="connsiteX40" fmla="*/ 1276460 w 2801341"/>
              <a:gd name="connsiteY40" fmla="*/ 177066 h 491556"/>
              <a:gd name="connsiteX41" fmla="*/ 1527524 w 2801341"/>
              <a:gd name="connsiteY41" fmla="*/ 140067 h 491556"/>
              <a:gd name="connsiteX0" fmla="*/ 1527524 w 2801341"/>
              <a:gd name="connsiteY0" fmla="*/ 140067 h 491556"/>
              <a:gd name="connsiteX1" fmla="*/ 2098363 w 2801341"/>
              <a:gd name="connsiteY1" fmla="*/ 50213 h 491556"/>
              <a:gd name="connsiteX2" fmla="*/ 2341498 w 2801341"/>
              <a:gd name="connsiteY2" fmla="*/ 10571 h 491556"/>
              <a:gd name="connsiteX3" fmla="*/ 2386426 w 2801341"/>
              <a:gd name="connsiteY3" fmla="*/ 2643 h 491556"/>
              <a:gd name="connsiteX4" fmla="*/ 2412853 w 2801341"/>
              <a:gd name="connsiteY4" fmla="*/ 0 h 491556"/>
              <a:gd name="connsiteX5" fmla="*/ 2447209 w 2801341"/>
              <a:gd name="connsiteY5" fmla="*/ 2643 h 491556"/>
              <a:gd name="connsiteX6" fmla="*/ 2484208 w 2801341"/>
              <a:gd name="connsiteY6" fmla="*/ 15857 h 491556"/>
              <a:gd name="connsiteX7" fmla="*/ 2521207 w 2801341"/>
              <a:gd name="connsiteY7" fmla="*/ 31713 h 491556"/>
              <a:gd name="connsiteX8" fmla="*/ 2558206 w 2801341"/>
              <a:gd name="connsiteY8" fmla="*/ 52855 h 491556"/>
              <a:gd name="connsiteX9" fmla="*/ 2587276 w 2801341"/>
              <a:gd name="connsiteY9" fmla="*/ 76640 h 491556"/>
              <a:gd name="connsiteX10" fmla="*/ 2624275 w 2801341"/>
              <a:gd name="connsiteY10" fmla="*/ 105711 h 491556"/>
              <a:gd name="connsiteX11" fmla="*/ 2674488 w 2801341"/>
              <a:gd name="connsiteY11" fmla="*/ 153281 h 491556"/>
              <a:gd name="connsiteX12" fmla="*/ 2735272 w 2801341"/>
              <a:gd name="connsiteY12" fmla="*/ 221993 h 491556"/>
              <a:gd name="connsiteX13" fmla="*/ 2774913 w 2801341"/>
              <a:gd name="connsiteY13" fmla="*/ 269563 h 491556"/>
              <a:gd name="connsiteX14" fmla="*/ 2790770 w 2801341"/>
              <a:gd name="connsiteY14" fmla="*/ 293348 h 491556"/>
              <a:gd name="connsiteX15" fmla="*/ 2801341 w 2801341"/>
              <a:gd name="connsiteY15" fmla="*/ 322418 h 491556"/>
              <a:gd name="connsiteX16" fmla="*/ 2798698 w 2801341"/>
              <a:gd name="connsiteY16" fmla="*/ 346203 h 491556"/>
              <a:gd name="connsiteX17" fmla="*/ 2785485 w 2801341"/>
              <a:gd name="connsiteY17" fmla="*/ 380559 h 491556"/>
              <a:gd name="connsiteX18" fmla="*/ 2362641 w 2801341"/>
              <a:gd name="connsiteY18" fmla="*/ 295991 h 491556"/>
              <a:gd name="connsiteX19" fmla="*/ 2352070 w 2801341"/>
              <a:gd name="connsiteY19" fmla="*/ 266920 h 491556"/>
              <a:gd name="connsiteX20" fmla="*/ 2330927 w 2801341"/>
              <a:gd name="connsiteY20" fmla="*/ 245778 h 491556"/>
              <a:gd name="connsiteX21" fmla="*/ 2299214 w 2801341"/>
              <a:gd name="connsiteY21" fmla="*/ 229921 h 491556"/>
              <a:gd name="connsiteX22" fmla="*/ 2275429 w 2801341"/>
              <a:gd name="connsiteY22" fmla="*/ 221993 h 491556"/>
              <a:gd name="connsiteX23" fmla="*/ 2204074 w 2801341"/>
              <a:gd name="connsiteY23" fmla="*/ 227279 h 491556"/>
              <a:gd name="connsiteX24" fmla="*/ 1654377 w 2801341"/>
              <a:gd name="connsiteY24" fmla="*/ 288062 h 491556"/>
              <a:gd name="connsiteX25" fmla="*/ 1236819 w 2801341"/>
              <a:gd name="connsiteY25" fmla="*/ 340918 h 491556"/>
              <a:gd name="connsiteX26" fmla="*/ 795475 w 2801341"/>
              <a:gd name="connsiteY26" fmla="*/ 396416 h 491556"/>
              <a:gd name="connsiteX27" fmla="*/ 380560 w 2801341"/>
              <a:gd name="connsiteY27" fmla="*/ 446629 h 491556"/>
              <a:gd name="connsiteX28" fmla="*/ 39642 w 2801341"/>
              <a:gd name="connsiteY28" fmla="*/ 491556 h 491556"/>
              <a:gd name="connsiteX29" fmla="*/ 34356 w 2801341"/>
              <a:gd name="connsiteY29" fmla="*/ 486270 h 491556"/>
              <a:gd name="connsiteX30" fmla="*/ 15857 w 2801341"/>
              <a:gd name="connsiteY30" fmla="*/ 412273 h 491556"/>
              <a:gd name="connsiteX31" fmla="*/ 0 w 2801341"/>
              <a:gd name="connsiteY31" fmla="*/ 327704 h 491556"/>
              <a:gd name="connsiteX32" fmla="*/ 0 w 2801341"/>
              <a:gd name="connsiteY32" fmla="*/ 282777 h 491556"/>
              <a:gd name="connsiteX33" fmla="*/ 21142 w 2801341"/>
              <a:gd name="connsiteY33" fmla="*/ 290705 h 491556"/>
              <a:gd name="connsiteX34" fmla="*/ 76641 w 2801341"/>
              <a:gd name="connsiteY34" fmla="*/ 288062 h 491556"/>
              <a:gd name="connsiteX35" fmla="*/ 354132 w 2801341"/>
              <a:gd name="connsiteY35" fmla="*/ 272206 h 491556"/>
              <a:gd name="connsiteX36" fmla="*/ 591982 w 2801341"/>
              <a:gd name="connsiteY36" fmla="*/ 253706 h 491556"/>
              <a:gd name="connsiteX37" fmla="*/ 866830 w 2801341"/>
              <a:gd name="connsiteY37" fmla="*/ 224636 h 491556"/>
              <a:gd name="connsiteX38" fmla="*/ 1133750 w 2801341"/>
              <a:gd name="connsiteY38" fmla="*/ 195565 h 491556"/>
              <a:gd name="connsiteX39" fmla="*/ 1276460 w 2801341"/>
              <a:gd name="connsiteY39" fmla="*/ 177066 h 491556"/>
              <a:gd name="connsiteX40" fmla="*/ 1527524 w 2801341"/>
              <a:gd name="connsiteY40" fmla="*/ 140067 h 49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01341" h="491556">
                <a:moveTo>
                  <a:pt x="1527524" y="140067"/>
                </a:moveTo>
                <a:lnTo>
                  <a:pt x="2098363" y="50213"/>
                </a:lnTo>
                <a:lnTo>
                  <a:pt x="2341498" y="10571"/>
                </a:lnTo>
                <a:lnTo>
                  <a:pt x="2386426" y="2643"/>
                </a:lnTo>
                <a:lnTo>
                  <a:pt x="2412853" y="0"/>
                </a:lnTo>
                <a:lnTo>
                  <a:pt x="2447209" y="2643"/>
                </a:lnTo>
                <a:lnTo>
                  <a:pt x="2484208" y="15857"/>
                </a:lnTo>
                <a:lnTo>
                  <a:pt x="2521207" y="31713"/>
                </a:lnTo>
                <a:lnTo>
                  <a:pt x="2558206" y="52855"/>
                </a:lnTo>
                <a:lnTo>
                  <a:pt x="2587276" y="76640"/>
                </a:lnTo>
                <a:lnTo>
                  <a:pt x="2624275" y="105711"/>
                </a:lnTo>
                <a:lnTo>
                  <a:pt x="2674488" y="153281"/>
                </a:lnTo>
                <a:lnTo>
                  <a:pt x="2735272" y="221993"/>
                </a:lnTo>
                <a:lnTo>
                  <a:pt x="2774913" y="269563"/>
                </a:lnTo>
                <a:lnTo>
                  <a:pt x="2790770" y="293348"/>
                </a:lnTo>
                <a:lnTo>
                  <a:pt x="2801341" y="322418"/>
                </a:lnTo>
                <a:lnTo>
                  <a:pt x="2798698" y="346203"/>
                </a:lnTo>
                <a:lnTo>
                  <a:pt x="2785485" y="380559"/>
                </a:lnTo>
                <a:lnTo>
                  <a:pt x="2362641" y="295991"/>
                </a:lnTo>
                <a:lnTo>
                  <a:pt x="2352070" y="266920"/>
                </a:lnTo>
                <a:lnTo>
                  <a:pt x="2330927" y="245778"/>
                </a:lnTo>
                <a:lnTo>
                  <a:pt x="2299214" y="229921"/>
                </a:lnTo>
                <a:lnTo>
                  <a:pt x="2275429" y="221993"/>
                </a:lnTo>
                <a:lnTo>
                  <a:pt x="2204074" y="227279"/>
                </a:lnTo>
                <a:lnTo>
                  <a:pt x="1654377" y="288062"/>
                </a:lnTo>
                <a:lnTo>
                  <a:pt x="1236819" y="340918"/>
                </a:lnTo>
                <a:lnTo>
                  <a:pt x="795475" y="396416"/>
                </a:lnTo>
                <a:lnTo>
                  <a:pt x="380560" y="446629"/>
                </a:lnTo>
                <a:lnTo>
                  <a:pt x="39642" y="491556"/>
                </a:lnTo>
                <a:lnTo>
                  <a:pt x="34356" y="486270"/>
                </a:lnTo>
                <a:lnTo>
                  <a:pt x="15857" y="412273"/>
                </a:lnTo>
                <a:lnTo>
                  <a:pt x="0" y="327704"/>
                </a:lnTo>
                <a:lnTo>
                  <a:pt x="0" y="282777"/>
                </a:lnTo>
                <a:lnTo>
                  <a:pt x="21142" y="290705"/>
                </a:lnTo>
                <a:lnTo>
                  <a:pt x="76641" y="288062"/>
                </a:lnTo>
                <a:lnTo>
                  <a:pt x="354132" y="272206"/>
                </a:lnTo>
                <a:lnTo>
                  <a:pt x="591982" y="253706"/>
                </a:lnTo>
                <a:lnTo>
                  <a:pt x="866830" y="224636"/>
                </a:lnTo>
                <a:lnTo>
                  <a:pt x="1133750" y="195565"/>
                </a:lnTo>
                <a:lnTo>
                  <a:pt x="1276460" y="177066"/>
                </a:lnTo>
                <a:lnTo>
                  <a:pt x="1527524" y="14006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ED2FC54-C21E-4286-ACAC-5E878F4A50EF}"/>
              </a:ext>
            </a:extLst>
          </p:cNvPr>
          <p:cNvSpPr/>
          <p:nvPr/>
        </p:nvSpPr>
        <p:spPr>
          <a:xfrm>
            <a:off x="7410451" y="3998913"/>
            <a:ext cx="576263" cy="1274762"/>
          </a:xfrm>
          <a:custGeom>
            <a:avLst/>
            <a:gdLst>
              <a:gd name="connsiteX0" fmla="*/ 1527524 w 2801341"/>
              <a:gd name="connsiteY0" fmla="*/ 140067 h 1540737"/>
              <a:gd name="connsiteX1" fmla="*/ 2098363 w 2801341"/>
              <a:gd name="connsiteY1" fmla="*/ 50213 h 1540737"/>
              <a:gd name="connsiteX2" fmla="*/ 2341498 w 2801341"/>
              <a:gd name="connsiteY2" fmla="*/ 10571 h 1540737"/>
              <a:gd name="connsiteX3" fmla="*/ 2386426 w 2801341"/>
              <a:gd name="connsiteY3" fmla="*/ 2643 h 1540737"/>
              <a:gd name="connsiteX4" fmla="*/ 2412853 w 2801341"/>
              <a:gd name="connsiteY4" fmla="*/ 0 h 1540737"/>
              <a:gd name="connsiteX5" fmla="*/ 2447209 w 2801341"/>
              <a:gd name="connsiteY5" fmla="*/ 2643 h 1540737"/>
              <a:gd name="connsiteX6" fmla="*/ 2484208 w 2801341"/>
              <a:gd name="connsiteY6" fmla="*/ 15857 h 1540737"/>
              <a:gd name="connsiteX7" fmla="*/ 2521207 w 2801341"/>
              <a:gd name="connsiteY7" fmla="*/ 31713 h 1540737"/>
              <a:gd name="connsiteX8" fmla="*/ 2558206 w 2801341"/>
              <a:gd name="connsiteY8" fmla="*/ 52855 h 1540737"/>
              <a:gd name="connsiteX9" fmla="*/ 2587276 w 2801341"/>
              <a:gd name="connsiteY9" fmla="*/ 76640 h 1540737"/>
              <a:gd name="connsiteX10" fmla="*/ 2624275 w 2801341"/>
              <a:gd name="connsiteY10" fmla="*/ 105711 h 1540737"/>
              <a:gd name="connsiteX11" fmla="*/ 2674488 w 2801341"/>
              <a:gd name="connsiteY11" fmla="*/ 153281 h 1540737"/>
              <a:gd name="connsiteX12" fmla="*/ 2735272 w 2801341"/>
              <a:gd name="connsiteY12" fmla="*/ 221993 h 1540737"/>
              <a:gd name="connsiteX13" fmla="*/ 2774913 w 2801341"/>
              <a:gd name="connsiteY13" fmla="*/ 269563 h 1540737"/>
              <a:gd name="connsiteX14" fmla="*/ 2790770 w 2801341"/>
              <a:gd name="connsiteY14" fmla="*/ 293348 h 1540737"/>
              <a:gd name="connsiteX15" fmla="*/ 2801341 w 2801341"/>
              <a:gd name="connsiteY15" fmla="*/ 322418 h 1540737"/>
              <a:gd name="connsiteX16" fmla="*/ 2798698 w 2801341"/>
              <a:gd name="connsiteY16" fmla="*/ 346203 h 1540737"/>
              <a:gd name="connsiteX17" fmla="*/ 2785485 w 2801341"/>
              <a:gd name="connsiteY17" fmla="*/ 380559 h 1540737"/>
              <a:gd name="connsiteX18" fmla="*/ 2759057 w 2801341"/>
              <a:gd name="connsiteY18" fmla="*/ 420201 h 1540737"/>
              <a:gd name="connsiteX19" fmla="*/ 2743200 w 2801341"/>
              <a:gd name="connsiteY19" fmla="*/ 441343 h 1540737"/>
              <a:gd name="connsiteX20" fmla="*/ 2724701 w 2801341"/>
              <a:gd name="connsiteY20" fmla="*/ 457200 h 1540737"/>
              <a:gd name="connsiteX21" fmla="*/ 2711487 w 2801341"/>
              <a:gd name="connsiteY21" fmla="*/ 491556 h 1540737"/>
              <a:gd name="connsiteX22" fmla="*/ 2666560 w 2801341"/>
              <a:gd name="connsiteY22" fmla="*/ 647480 h 1540737"/>
              <a:gd name="connsiteX23" fmla="*/ 2632204 w 2801341"/>
              <a:gd name="connsiteY23" fmla="*/ 784904 h 1540737"/>
              <a:gd name="connsiteX24" fmla="*/ 2581991 w 2801341"/>
              <a:gd name="connsiteY24" fmla="*/ 1012183 h 1540737"/>
              <a:gd name="connsiteX25" fmla="*/ 2558206 w 2801341"/>
              <a:gd name="connsiteY25" fmla="*/ 1117894 h 1540737"/>
              <a:gd name="connsiteX26" fmla="*/ 2521207 w 2801341"/>
              <a:gd name="connsiteY26" fmla="*/ 1308173 h 1540737"/>
              <a:gd name="connsiteX27" fmla="*/ 2481566 w 2801341"/>
              <a:gd name="connsiteY27" fmla="*/ 1503739 h 1540737"/>
              <a:gd name="connsiteX28" fmla="*/ 2476280 w 2801341"/>
              <a:gd name="connsiteY28" fmla="*/ 1535452 h 1540737"/>
              <a:gd name="connsiteX29" fmla="*/ 2476280 w 2801341"/>
              <a:gd name="connsiteY29" fmla="*/ 1540737 h 1540737"/>
              <a:gd name="connsiteX30" fmla="*/ 2222574 w 2801341"/>
              <a:gd name="connsiteY30" fmla="*/ 1490525 h 1540737"/>
              <a:gd name="connsiteX31" fmla="*/ 2233145 w 2801341"/>
              <a:gd name="connsiteY31" fmla="*/ 1427098 h 1540737"/>
              <a:gd name="connsiteX32" fmla="*/ 2286000 w 2801341"/>
              <a:gd name="connsiteY32" fmla="*/ 943470 h 1540737"/>
              <a:gd name="connsiteX33" fmla="*/ 2354712 w 2801341"/>
              <a:gd name="connsiteY33" fmla="*/ 393773 h 1540737"/>
              <a:gd name="connsiteX34" fmla="*/ 2362641 w 2801341"/>
              <a:gd name="connsiteY34" fmla="*/ 335632 h 1540737"/>
              <a:gd name="connsiteX35" fmla="*/ 2362641 w 2801341"/>
              <a:gd name="connsiteY35" fmla="*/ 295991 h 1540737"/>
              <a:gd name="connsiteX36" fmla="*/ 2352070 w 2801341"/>
              <a:gd name="connsiteY36" fmla="*/ 266920 h 1540737"/>
              <a:gd name="connsiteX37" fmla="*/ 2330927 w 2801341"/>
              <a:gd name="connsiteY37" fmla="*/ 245778 h 1540737"/>
              <a:gd name="connsiteX38" fmla="*/ 2299214 w 2801341"/>
              <a:gd name="connsiteY38" fmla="*/ 229921 h 1540737"/>
              <a:gd name="connsiteX39" fmla="*/ 2275429 w 2801341"/>
              <a:gd name="connsiteY39" fmla="*/ 221993 h 1540737"/>
              <a:gd name="connsiteX40" fmla="*/ 2204074 w 2801341"/>
              <a:gd name="connsiteY40" fmla="*/ 227279 h 1540737"/>
              <a:gd name="connsiteX41" fmla="*/ 1654377 w 2801341"/>
              <a:gd name="connsiteY41" fmla="*/ 288062 h 1540737"/>
              <a:gd name="connsiteX42" fmla="*/ 1236819 w 2801341"/>
              <a:gd name="connsiteY42" fmla="*/ 340918 h 1540737"/>
              <a:gd name="connsiteX43" fmla="*/ 795475 w 2801341"/>
              <a:gd name="connsiteY43" fmla="*/ 396416 h 1540737"/>
              <a:gd name="connsiteX44" fmla="*/ 380560 w 2801341"/>
              <a:gd name="connsiteY44" fmla="*/ 446629 h 1540737"/>
              <a:gd name="connsiteX45" fmla="*/ 39642 w 2801341"/>
              <a:gd name="connsiteY45" fmla="*/ 491556 h 1540737"/>
              <a:gd name="connsiteX46" fmla="*/ 34356 w 2801341"/>
              <a:gd name="connsiteY46" fmla="*/ 486270 h 1540737"/>
              <a:gd name="connsiteX47" fmla="*/ 15857 w 2801341"/>
              <a:gd name="connsiteY47" fmla="*/ 412273 h 1540737"/>
              <a:gd name="connsiteX48" fmla="*/ 0 w 2801341"/>
              <a:gd name="connsiteY48" fmla="*/ 327704 h 1540737"/>
              <a:gd name="connsiteX49" fmla="*/ 0 w 2801341"/>
              <a:gd name="connsiteY49" fmla="*/ 282777 h 1540737"/>
              <a:gd name="connsiteX50" fmla="*/ 21142 w 2801341"/>
              <a:gd name="connsiteY50" fmla="*/ 290705 h 1540737"/>
              <a:gd name="connsiteX51" fmla="*/ 76641 w 2801341"/>
              <a:gd name="connsiteY51" fmla="*/ 288062 h 1540737"/>
              <a:gd name="connsiteX52" fmla="*/ 354132 w 2801341"/>
              <a:gd name="connsiteY52" fmla="*/ 272206 h 1540737"/>
              <a:gd name="connsiteX53" fmla="*/ 591982 w 2801341"/>
              <a:gd name="connsiteY53" fmla="*/ 253706 h 1540737"/>
              <a:gd name="connsiteX54" fmla="*/ 866830 w 2801341"/>
              <a:gd name="connsiteY54" fmla="*/ 224636 h 1540737"/>
              <a:gd name="connsiteX55" fmla="*/ 1133750 w 2801341"/>
              <a:gd name="connsiteY55" fmla="*/ 195565 h 1540737"/>
              <a:gd name="connsiteX56" fmla="*/ 1276460 w 2801341"/>
              <a:gd name="connsiteY56" fmla="*/ 177066 h 1540737"/>
              <a:gd name="connsiteX57" fmla="*/ 1527524 w 2801341"/>
              <a:gd name="connsiteY57" fmla="*/ 140067 h 1540737"/>
              <a:gd name="connsiteX0" fmla="*/ 1527524 w 2801341"/>
              <a:gd name="connsiteY0" fmla="*/ 140067 h 1540737"/>
              <a:gd name="connsiteX1" fmla="*/ 2098363 w 2801341"/>
              <a:gd name="connsiteY1" fmla="*/ 50213 h 1540737"/>
              <a:gd name="connsiteX2" fmla="*/ 2341498 w 2801341"/>
              <a:gd name="connsiteY2" fmla="*/ 10571 h 1540737"/>
              <a:gd name="connsiteX3" fmla="*/ 2386426 w 2801341"/>
              <a:gd name="connsiteY3" fmla="*/ 2643 h 1540737"/>
              <a:gd name="connsiteX4" fmla="*/ 2412853 w 2801341"/>
              <a:gd name="connsiteY4" fmla="*/ 0 h 1540737"/>
              <a:gd name="connsiteX5" fmla="*/ 2447209 w 2801341"/>
              <a:gd name="connsiteY5" fmla="*/ 2643 h 1540737"/>
              <a:gd name="connsiteX6" fmla="*/ 2484208 w 2801341"/>
              <a:gd name="connsiteY6" fmla="*/ 15857 h 1540737"/>
              <a:gd name="connsiteX7" fmla="*/ 2521207 w 2801341"/>
              <a:gd name="connsiteY7" fmla="*/ 31713 h 1540737"/>
              <a:gd name="connsiteX8" fmla="*/ 2558206 w 2801341"/>
              <a:gd name="connsiteY8" fmla="*/ 52855 h 1540737"/>
              <a:gd name="connsiteX9" fmla="*/ 2587276 w 2801341"/>
              <a:gd name="connsiteY9" fmla="*/ 76640 h 1540737"/>
              <a:gd name="connsiteX10" fmla="*/ 2624275 w 2801341"/>
              <a:gd name="connsiteY10" fmla="*/ 105711 h 1540737"/>
              <a:gd name="connsiteX11" fmla="*/ 2674488 w 2801341"/>
              <a:gd name="connsiteY11" fmla="*/ 153281 h 1540737"/>
              <a:gd name="connsiteX12" fmla="*/ 2735272 w 2801341"/>
              <a:gd name="connsiteY12" fmla="*/ 221993 h 1540737"/>
              <a:gd name="connsiteX13" fmla="*/ 2774913 w 2801341"/>
              <a:gd name="connsiteY13" fmla="*/ 269563 h 1540737"/>
              <a:gd name="connsiteX14" fmla="*/ 2790770 w 2801341"/>
              <a:gd name="connsiteY14" fmla="*/ 293348 h 1540737"/>
              <a:gd name="connsiteX15" fmla="*/ 2801341 w 2801341"/>
              <a:gd name="connsiteY15" fmla="*/ 322418 h 1540737"/>
              <a:gd name="connsiteX16" fmla="*/ 2798698 w 2801341"/>
              <a:gd name="connsiteY16" fmla="*/ 346203 h 1540737"/>
              <a:gd name="connsiteX17" fmla="*/ 2785485 w 2801341"/>
              <a:gd name="connsiteY17" fmla="*/ 380559 h 1540737"/>
              <a:gd name="connsiteX18" fmla="*/ 2759057 w 2801341"/>
              <a:gd name="connsiteY18" fmla="*/ 420201 h 1540737"/>
              <a:gd name="connsiteX19" fmla="*/ 2743200 w 2801341"/>
              <a:gd name="connsiteY19" fmla="*/ 441343 h 1540737"/>
              <a:gd name="connsiteX20" fmla="*/ 2724701 w 2801341"/>
              <a:gd name="connsiteY20" fmla="*/ 457200 h 1540737"/>
              <a:gd name="connsiteX21" fmla="*/ 2711487 w 2801341"/>
              <a:gd name="connsiteY21" fmla="*/ 491556 h 1540737"/>
              <a:gd name="connsiteX22" fmla="*/ 2666560 w 2801341"/>
              <a:gd name="connsiteY22" fmla="*/ 647480 h 1540737"/>
              <a:gd name="connsiteX23" fmla="*/ 2632204 w 2801341"/>
              <a:gd name="connsiteY23" fmla="*/ 784904 h 1540737"/>
              <a:gd name="connsiteX24" fmla="*/ 2581991 w 2801341"/>
              <a:gd name="connsiteY24" fmla="*/ 1012183 h 1540737"/>
              <a:gd name="connsiteX25" fmla="*/ 2558206 w 2801341"/>
              <a:gd name="connsiteY25" fmla="*/ 1117894 h 1540737"/>
              <a:gd name="connsiteX26" fmla="*/ 2521207 w 2801341"/>
              <a:gd name="connsiteY26" fmla="*/ 1308173 h 1540737"/>
              <a:gd name="connsiteX27" fmla="*/ 2481566 w 2801341"/>
              <a:gd name="connsiteY27" fmla="*/ 1503739 h 1540737"/>
              <a:gd name="connsiteX28" fmla="*/ 2476280 w 2801341"/>
              <a:gd name="connsiteY28" fmla="*/ 1535452 h 1540737"/>
              <a:gd name="connsiteX29" fmla="*/ 2476280 w 2801341"/>
              <a:gd name="connsiteY29" fmla="*/ 1540737 h 1540737"/>
              <a:gd name="connsiteX30" fmla="*/ 2222574 w 2801341"/>
              <a:gd name="connsiteY30" fmla="*/ 1490525 h 1540737"/>
              <a:gd name="connsiteX31" fmla="*/ 2233145 w 2801341"/>
              <a:gd name="connsiteY31" fmla="*/ 1427098 h 1540737"/>
              <a:gd name="connsiteX32" fmla="*/ 2286000 w 2801341"/>
              <a:gd name="connsiteY32" fmla="*/ 943470 h 1540737"/>
              <a:gd name="connsiteX33" fmla="*/ 2354712 w 2801341"/>
              <a:gd name="connsiteY33" fmla="*/ 393773 h 1540737"/>
              <a:gd name="connsiteX34" fmla="*/ 2362641 w 2801341"/>
              <a:gd name="connsiteY34" fmla="*/ 335632 h 1540737"/>
              <a:gd name="connsiteX35" fmla="*/ 2362641 w 2801341"/>
              <a:gd name="connsiteY35" fmla="*/ 295991 h 1540737"/>
              <a:gd name="connsiteX36" fmla="*/ 2352070 w 2801341"/>
              <a:gd name="connsiteY36" fmla="*/ 266920 h 1540737"/>
              <a:gd name="connsiteX37" fmla="*/ 2330927 w 2801341"/>
              <a:gd name="connsiteY37" fmla="*/ 245778 h 1540737"/>
              <a:gd name="connsiteX38" fmla="*/ 2299214 w 2801341"/>
              <a:gd name="connsiteY38" fmla="*/ 229921 h 1540737"/>
              <a:gd name="connsiteX39" fmla="*/ 2275429 w 2801341"/>
              <a:gd name="connsiteY39" fmla="*/ 221993 h 1540737"/>
              <a:gd name="connsiteX40" fmla="*/ 2204074 w 2801341"/>
              <a:gd name="connsiteY40" fmla="*/ 227279 h 1540737"/>
              <a:gd name="connsiteX41" fmla="*/ 1654377 w 2801341"/>
              <a:gd name="connsiteY41" fmla="*/ 288062 h 1540737"/>
              <a:gd name="connsiteX42" fmla="*/ 1236819 w 2801341"/>
              <a:gd name="connsiteY42" fmla="*/ 340918 h 1540737"/>
              <a:gd name="connsiteX43" fmla="*/ 795475 w 2801341"/>
              <a:gd name="connsiteY43" fmla="*/ 396416 h 1540737"/>
              <a:gd name="connsiteX44" fmla="*/ 380560 w 2801341"/>
              <a:gd name="connsiteY44" fmla="*/ 446629 h 1540737"/>
              <a:gd name="connsiteX45" fmla="*/ 39642 w 2801341"/>
              <a:gd name="connsiteY45" fmla="*/ 491556 h 1540737"/>
              <a:gd name="connsiteX46" fmla="*/ 15857 w 2801341"/>
              <a:gd name="connsiteY46" fmla="*/ 412273 h 1540737"/>
              <a:gd name="connsiteX47" fmla="*/ 0 w 2801341"/>
              <a:gd name="connsiteY47" fmla="*/ 327704 h 1540737"/>
              <a:gd name="connsiteX48" fmla="*/ 0 w 2801341"/>
              <a:gd name="connsiteY48" fmla="*/ 282777 h 1540737"/>
              <a:gd name="connsiteX49" fmla="*/ 21142 w 2801341"/>
              <a:gd name="connsiteY49" fmla="*/ 290705 h 1540737"/>
              <a:gd name="connsiteX50" fmla="*/ 76641 w 2801341"/>
              <a:gd name="connsiteY50" fmla="*/ 288062 h 1540737"/>
              <a:gd name="connsiteX51" fmla="*/ 354132 w 2801341"/>
              <a:gd name="connsiteY51" fmla="*/ 272206 h 1540737"/>
              <a:gd name="connsiteX52" fmla="*/ 591982 w 2801341"/>
              <a:gd name="connsiteY52" fmla="*/ 253706 h 1540737"/>
              <a:gd name="connsiteX53" fmla="*/ 866830 w 2801341"/>
              <a:gd name="connsiteY53" fmla="*/ 224636 h 1540737"/>
              <a:gd name="connsiteX54" fmla="*/ 1133750 w 2801341"/>
              <a:gd name="connsiteY54" fmla="*/ 195565 h 1540737"/>
              <a:gd name="connsiteX55" fmla="*/ 1276460 w 2801341"/>
              <a:gd name="connsiteY55" fmla="*/ 177066 h 1540737"/>
              <a:gd name="connsiteX56" fmla="*/ 1527524 w 2801341"/>
              <a:gd name="connsiteY56" fmla="*/ 140067 h 1540737"/>
              <a:gd name="connsiteX0" fmla="*/ 1527524 w 2801341"/>
              <a:gd name="connsiteY0" fmla="*/ 140067 h 1540737"/>
              <a:gd name="connsiteX1" fmla="*/ 2098363 w 2801341"/>
              <a:gd name="connsiteY1" fmla="*/ 50213 h 1540737"/>
              <a:gd name="connsiteX2" fmla="*/ 2341498 w 2801341"/>
              <a:gd name="connsiteY2" fmla="*/ 10571 h 1540737"/>
              <a:gd name="connsiteX3" fmla="*/ 2386426 w 2801341"/>
              <a:gd name="connsiteY3" fmla="*/ 2643 h 1540737"/>
              <a:gd name="connsiteX4" fmla="*/ 2412853 w 2801341"/>
              <a:gd name="connsiteY4" fmla="*/ 0 h 1540737"/>
              <a:gd name="connsiteX5" fmla="*/ 2447209 w 2801341"/>
              <a:gd name="connsiteY5" fmla="*/ 2643 h 1540737"/>
              <a:gd name="connsiteX6" fmla="*/ 2484208 w 2801341"/>
              <a:gd name="connsiteY6" fmla="*/ 15857 h 1540737"/>
              <a:gd name="connsiteX7" fmla="*/ 2521207 w 2801341"/>
              <a:gd name="connsiteY7" fmla="*/ 31713 h 1540737"/>
              <a:gd name="connsiteX8" fmla="*/ 2558206 w 2801341"/>
              <a:gd name="connsiteY8" fmla="*/ 52855 h 1540737"/>
              <a:gd name="connsiteX9" fmla="*/ 2587276 w 2801341"/>
              <a:gd name="connsiteY9" fmla="*/ 76640 h 1540737"/>
              <a:gd name="connsiteX10" fmla="*/ 2624275 w 2801341"/>
              <a:gd name="connsiteY10" fmla="*/ 105711 h 1540737"/>
              <a:gd name="connsiteX11" fmla="*/ 2674488 w 2801341"/>
              <a:gd name="connsiteY11" fmla="*/ 153281 h 1540737"/>
              <a:gd name="connsiteX12" fmla="*/ 2735272 w 2801341"/>
              <a:gd name="connsiteY12" fmla="*/ 221993 h 1540737"/>
              <a:gd name="connsiteX13" fmla="*/ 2774913 w 2801341"/>
              <a:gd name="connsiteY13" fmla="*/ 269563 h 1540737"/>
              <a:gd name="connsiteX14" fmla="*/ 2790770 w 2801341"/>
              <a:gd name="connsiteY14" fmla="*/ 293348 h 1540737"/>
              <a:gd name="connsiteX15" fmla="*/ 2801341 w 2801341"/>
              <a:gd name="connsiteY15" fmla="*/ 322418 h 1540737"/>
              <a:gd name="connsiteX16" fmla="*/ 2798698 w 2801341"/>
              <a:gd name="connsiteY16" fmla="*/ 346203 h 1540737"/>
              <a:gd name="connsiteX17" fmla="*/ 2785485 w 2801341"/>
              <a:gd name="connsiteY17" fmla="*/ 380559 h 1540737"/>
              <a:gd name="connsiteX18" fmla="*/ 2759057 w 2801341"/>
              <a:gd name="connsiteY18" fmla="*/ 420201 h 1540737"/>
              <a:gd name="connsiteX19" fmla="*/ 2743200 w 2801341"/>
              <a:gd name="connsiteY19" fmla="*/ 441343 h 1540737"/>
              <a:gd name="connsiteX20" fmla="*/ 2724701 w 2801341"/>
              <a:gd name="connsiteY20" fmla="*/ 457200 h 1540737"/>
              <a:gd name="connsiteX21" fmla="*/ 2711487 w 2801341"/>
              <a:gd name="connsiteY21" fmla="*/ 491556 h 1540737"/>
              <a:gd name="connsiteX22" fmla="*/ 2666560 w 2801341"/>
              <a:gd name="connsiteY22" fmla="*/ 647480 h 1540737"/>
              <a:gd name="connsiteX23" fmla="*/ 2632204 w 2801341"/>
              <a:gd name="connsiteY23" fmla="*/ 784904 h 1540737"/>
              <a:gd name="connsiteX24" fmla="*/ 2581991 w 2801341"/>
              <a:gd name="connsiteY24" fmla="*/ 1012183 h 1540737"/>
              <a:gd name="connsiteX25" fmla="*/ 2558206 w 2801341"/>
              <a:gd name="connsiteY25" fmla="*/ 1117894 h 1540737"/>
              <a:gd name="connsiteX26" fmla="*/ 2521207 w 2801341"/>
              <a:gd name="connsiteY26" fmla="*/ 1308173 h 1540737"/>
              <a:gd name="connsiteX27" fmla="*/ 2481566 w 2801341"/>
              <a:gd name="connsiteY27" fmla="*/ 1503739 h 1540737"/>
              <a:gd name="connsiteX28" fmla="*/ 2476280 w 2801341"/>
              <a:gd name="connsiteY28" fmla="*/ 1535452 h 1540737"/>
              <a:gd name="connsiteX29" fmla="*/ 2476280 w 2801341"/>
              <a:gd name="connsiteY29" fmla="*/ 1540737 h 1540737"/>
              <a:gd name="connsiteX30" fmla="*/ 2222574 w 2801341"/>
              <a:gd name="connsiteY30" fmla="*/ 1490525 h 1540737"/>
              <a:gd name="connsiteX31" fmla="*/ 2233145 w 2801341"/>
              <a:gd name="connsiteY31" fmla="*/ 1427098 h 1540737"/>
              <a:gd name="connsiteX32" fmla="*/ 2286000 w 2801341"/>
              <a:gd name="connsiteY32" fmla="*/ 943470 h 1540737"/>
              <a:gd name="connsiteX33" fmla="*/ 2354712 w 2801341"/>
              <a:gd name="connsiteY33" fmla="*/ 393773 h 1540737"/>
              <a:gd name="connsiteX34" fmla="*/ 2362641 w 2801341"/>
              <a:gd name="connsiteY34" fmla="*/ 335632 h 1540737"/>
              <a:gd name="connsiteX35" fmla="*/ 2362641 w 2801341"/>
              <a:gd name="connsiteY35" fmla="*/ 295991 h 1540737"/>
              <a:gd name="connsiteX36" fmla="*/ 2352070 w 2801341"/>
              <a:gd name="connsiteY36" fmla="*/ 266920 h 1540737"/>
              <a:gd name="connsiteX37" fmla="*/ 2330927 w 2801341"/>
              <a:gd name="connsiteY37" fmla="*/ 245778 h 1540737"/>
              <a:gd name="connsiteX38" fmla="*/ 2299214 w 2801341"/>
              <a:gd name="connsiteY38" fmla="*/ 229921 h 1540737"/>
              <a:gd name="connsiteX39" fmla="*/ 2275429 w 2801341"/>
              <a:gd name="connsiteY39" fmla="*/ 221993 h 1540737"/>
              <a:gd name="connsiteX40" fmla="*/ 2204074 w 2801341"/>
              <a:gd name="connsiteY40" fmla="*/ 227279 h 1540737"/>
              <a:gd name="connsiteX41" fmla="*/ 1654377 w 2801341"/>
              <a:gd name="connsiteY41" fmla="*/ 288062 h 1540737"/>
              <a:gd name="connsiteX42" fmla="*/ 1236819 w 2801341"/>
              <a:gd name="connsiteY42" fmla="*/ 340918 h 1540737"/>
              <a:gd name="connsiteX43" fmla="*/ 795475 w 2801341"/>
              <a:gd name="connsiteY43" fmla="*/ 396416 h 1540737"/>
              <a:gd name="connsiteX44" fmla="*/ 380560 w 2801341"/>
              <a:gd name="connsiteY44" fmla="*/ 446629 h 1540737"/>
              <a:gd name="connsiteX45" fmla="*/ 39642 w 2801341"/>
              <a:gd name="connsiteY45" fmla="*/ 491556 h 1540737"/>
              <a:gd name="connsiteX46" fmla="*/ 0 w 2801341"/>
              <a:gd name="connsiteY46" fmla="*/ 327704 h 1540737"/>
              <a:gd name="connsiteX47" fmla="*/ 0 w 2801341"/>
              <a:gd name="connsiteY47" fmla="*/ 282777 h 1540737"/>
              <a:gd name="connsiteX48" fmla="*/ 21142 w 2801341"/>
              <a:gd name="connsiteY48" fmla="*/ 290705 h 1540737"/>
              <a:gd name="connsiteX49" fmla="*/ 76641 w 2801341"/>
              <a:gd name="connsiteY49" fmla="*/ 288062 h 1540737"/>
              <a:gd name="connsiteX50" fmla="*/ 354132 w 2801341"/>
              <a:gd name="connsiteY50" fmla="*/ 272206 h 1540737"/>
              <a:gd name="connsiteX51" fmla="*/ 591982 w 2801341"/>
              <a:gd name="connsiteY51" fmla="*/ 253706 h 1540737"/>
              <a:gd name="connsiteX52" fmla="*/ 866830 w 2801341"/>
              <a:gd name="connsiteY52" fmla="*/ 224636 h 1540737"/>
              <a:gd name="connsiteX53" fmla="*/ 1133750 w 2801341"/>
              <a:gd name="connsiteY53" fmla="*/ 195565 h 1540737"/>
              <a:gd name="connsiteX54" fmla="*/ 1276460 w 2801341"/>
              <a:gd name="connsiteY54" fmla="*/ 177066 h 1540737"/>
              <a:gd name="connsiteX55" fmla="*/ 1527524 w 2801341"/>
              <a:gd name="connsiteY55" fmla="*/ 140067 h 1540737"/>
              <a:gd name="connsiteX0" fmla="*/ 1527524 w 2801341"/>
              <a:gd name="connsiteY0" fmla="*/ 140067 h 1540737"/>
              <a:gd name="connsiteX1" fmla="*/ 2098363 w 2801341"/>
              <a:gd name="connsiteY1" fmla="*/ 50213 h 1540737"/>
              <a:gd name="connsiteX2" fmla="*/ 2341498 w 2801341"/>
              <a:gd name="connsiteY2" fmla="*/ 10571 h 1540737"/>
              <a:gd name="connsiteX3" fmla="*/ 2386426 w 2801341"/>
              <a:gd name="connsiteY3" fmla="*/ 2643 h 1540737"/>
              <a:gd name="connsiteX4" fmla="*/ 2412853 w 2801341"/>
              <a:gd name="connsiteY4" fmla="*/ 0 h 1540737"/>
              <a:gd name="connsiteX5" fmla="*/ 2447209 w 2801341"/>
              <a:gd name="connsiteY5" fmla="*/ 2643 h 1540737"/>
              <a:gd name="connsiteX6" fmla="*/ 2484208 w 2801341"/>
              <a:gd name="connsiteY6" fmla="*/ 15857 h 1540737"/>
              <a:gd name="connsiteX7" fmla="*/ 2521207 w 2801341"/>
              <a:gd name="connsiteY7" fmla="*/ 31713 h 1540737"/>
              <a:gd name="connsiteX8" fmla="*/ 2558206 w 2801341"/>
              <a:gd name="connsiteY8" fmla="*/ 52855 h 1540737"/>
              <a:gd name="connsiteX9" fmla="*/ 2587276 w 2801341"/>
              <a:gd name="connsiteY9" fmla="*/ 76640 h 1540737"/>
              <a:gd name="connsiteX10" fmla="*/ 2624275 w 2801341"/>
              <a:gd name="connsiteY10" fmla="*/ 105711 h 1540737"/>
              <a:gd name="connsiteX11" fmla="*/ 2674488 w 2801341"/>
              <a:gd name="connsiteY11" fmla="*/ 153281 h 1540737"/>
              <a:gd name="connsiteX12" fmla="*/ 2735272 w 2801341"/>
              <a:gd name="connsiteY12" fmla="*/ 221993 h 1540737"/>
              <a:gd name="connsiteX13" fmla="*/ 2774913 w 2801341"/>
              <a:gd name="connsiteY13" fmla="*/ 269563 h 1540737"/>
              <a:gd name="connsiteX14" fmla="*/ 2790770 w 2801341"/>
              <a:gd name="connsiteY14" fmla="*/ 293348 h 1540737"/>
              <a:gd name="connsiteX15" fmla="*/ 2801341 w 2801341"/>
              <a:gd name="connsiteY15" fmla="*/ 322418 h 1540737"/>
              <a:gd name="connsiteX16" fmla="*/ 2798698 w 2801341"/>
              <a:gd name="connsiteY16" fmla="*/ 346203 h 1540737"/>
              <a:gd name="connsiteX17" fmla="*/ 2785485 w 2801341"/>
              <a:gd name="connsiteY17" fmla="*/ 380559 h 1540737"/>
              <a:gd name="connsiteX18" fmla="*/ 2759057 w 2801341"/>
              <a:gd name="connsiteY18" fmla="*/ 420201 h 1540737"/>
              <a:gd name="connsiteX19" fmla="*/ 2743200 w 2801341"/>
              <a:gd name="connsiteY19" fmla="*/ 441343 h 1540737"/>
              <a:gd name="connsiteX20" fmla="*/ 2724701 w 2801341"/>
              <a:gd name="connsiteY20" fmla="*/ 457200 h 1540737"/>
              <a:gd name="connsiteX21" fmla="*/ 2711487 w 2801341"/>
              <a:gd name="connsiteY21" fmla="*/ 491556 h 1540737"/>
              <a:gd name="connsiteX22" fmla="*/ 2666560 w 2801341"/>
              <a:gd name="connsiteY22" fmla="*/ 647480 h 1540737"/>
              <a:gd name="connsiteX23" fmla="*/ 2632204 w 2801341"/>
              <a:gd name="connsiteY23" fmla="*/ 784904 h 1540737"/>
              <a:gd name="connsiteX24" fmla="*/ 2581991 w 2801341"/>
              <a:gd name="connsiteY24" fmla="*/ 1012183 h 1540737"/>
              <a:gd name="connsiteX25" fmla="*/ 2558206 w 2801341"/>
              <a:gd name="connsiteY25" fmla="*/ 1117894 h 1540737"/>
              <a:gd name="connsiteX26" fmla="*/ 2521207 w 2801341"/>
              <a:gd name="connsiteY26" fmla="*/ 1308173 h 1540737"/>
              <a:gd name="connsiteX27" fmla="*/ 2481566 w 2801341"/>
              <a:gd name="connsiteY27" fmla="*/ 1503739 h 1540737"/>
              <a:gd name="connsiteX28" fmla="*/ 2476280 w 2801341"/>
              <a:gd name="connsiteY28" fmla="*/ 1535452 h 1540737"/>
              <a:gd name="connsiteX29" fmla="*/ 2476280 w 2801341"/>
              <a:gd name="connsiteY29" fmla="*/ 1540737 h 1540737"/>
              <a:gd name="connsiteX30" fmla="*/ 2222574 w 2801341"/>
              <a:gd name="connsiteY30" fmla="*/ 1490525 h 1540737"/>
              <a:gd name="connsiteX31" fmla="*/ 2233145 w 2801341"/>
              <a:gd name="connsiteY31" fmla="*/ 1427098 h 1540737"/>
              <a:gd name="connsiteX32" fmla="*/ 2286000 w 2801341"/>
              <a:gd name="connsiteY32" fmla="*/ 943470 h 1540737"/>
              <a:gd name="connsiteX33" fmla="*/ 2354712 w 2801341"/>
              <a:gd name="connsiteY33" fmla="*/ 393773 h 1540737"/>
              <a:gd name="connsiteX34" fmla="*/ 2362641 w 2801341"/>
              <a:gd name="connsiteY34" fmla="*/ 335632 h 1540737"/>
              <a:gd name="connsiteX35" fmla="*/ 2362641 w 2801341"/>
              <a:gd name="connsiteY35" fmla="*/ 295991 h 1540737"/>
              <a:gd name="connsiteX36" fmla="*/ 2352070 w 2801341"/>
              <a:gd name="connsiteY36" fmla="*/ 266920 h 1540737"/>
              <a:gd name="connsiteX37" fmla="*/ 2330927 w 2801341"/>
              <a:gd name="connsiteY37" fmla="*/ 245778 h 1540737"/>
              <a:gd name="connsiteX38" fmla="*/ 2299214 w 2801341"/>
              <a:gd name="connsiteY38" fmla="*/ 229921 h 1540737"/>
              <a:gd name="connsiteX39" fmla="*/ 2275429 w 2801341"/>
              <a:gd name="connsiteY39" fmla="*/ 221993 h 1540737"/>
              <a:gd name="connsiteX40" fmla="*/ 2204074 w 2801341"/>
              <a:gd name="connsiteY40" fmla="*/ 227279 h 1540737"/>
              <a:gd name="connsiteX41" fmla="*/ 1654377 w 2801341"/>
              <a:gd name="connsiteY41" fmla="*/ 288062 h 1540737"/>
              <a:gd name="connsiteX42" fmla="*/ 1236819 w 2801341"/>
              <a:gd name="connsiteY42" fmla="*/ 340918 h 1540737"/>
              <a:gd name="connsiteX43" fmla="*/ 795475 w 2801341"/>
              <a:gd name="connsiteY43" fmla="*/ 396416 h 1540737"/>
              <a:gd name="connsiteX44" fmla="*/ 380560 w 2801341"/>
              <a:gd name="connsiteY44" fmla="*/ 446629 h 1540737"/>
              <a:gd name="connsiteX45" fmla="*/ 39642 w 2801341"/>
              <a:gd name="connsiteY45" fmla="*/ 491556 h 1540737"/>
              <a:gd name="connsiteX46" fmla="*/ 0 w 2801341"/>
              <a:gd name="connsiteY46" fmla="*/ 282777 h 1540737"/>
              <a:gd name="connsiteX47" fmla="*/ 21142 w 2801341"/>
              <a:gd name="connsiteY47" fmla="*/ 290705 h 1540737"/>
              <a:gd name="connsiteX48" fmla="*/ 76641 w 2801341"/>
              <a:gd name="connsiteY48" fmla="*/ 288062 h 1540737"/>
              <a:gd name="connsiteX49" fmla="*/ 354132 w 2801341"/>
              <a:gd name="connsiteY49" fmla="*/ 272206 h 1540737"/>
              <a:gd name="connsiteX50" fmla="*/ 591982 w 2801341"/>
              <a:gd name="connsiteY50" fmla="*/ 253706 h 1540737"/>
              <a:gd name="connsiteX51" fmla="*/ 866830 w 2801341"/>
              <a:gd name="connsiteY51" fmla="*/ 224636 h 1540737"/>
              <a:gd name="connsiteX52" fmla="*/ 1133750 w 2801341"/>
              <a:gd name="connsiteY52" fmla="*/ 195565 h 1540737"/>
              <a:gd name="connsiteX53" fmla="*/ 1276460 w 2801341"/>
              <a:gd name="connsiteY53" fmla="*/ 177066 h 1540737"/>
              <a:gd name="connsiteX54" fmla="*/ 1527524 w 2801341"/>
              <a:gd name="connsiteY54" fmla="*/ 140067 h 1540737"/>
              <a:gd name="connsiteX0" fmla="*/ 1527524 w 2801341"/>
              <a:gd name="connsiteY0" fmla="*/ 140067 h 1540737"/>
              <a:gd name="connsiteX1" fmla="*/ 2098363 w 2801341"/>
              <a:gd name="connsiteY1" fmla="*/ 50213 h 1540737"/>
              <a:gd name="connsiteX2" fmla="*/ 2341498 w 2801341"/>
              <a:gd name="connsiteY2" fmla="*/ 10571 h 1540737"/>
              <a:gd name="connsiteX3" fmla="*/ 2386426 w 2801341"/>
              <a:gd name="connsiteY3" fmla="*/ 2643 h 1540737"/>
              <a:gd name="connsiteX4" fmla="*/ 2412853 w 2801341"/>
              <a:gd name="connsiteY4" fmla="*/ 0 h 1540737"/>
              <a:gd name="connsiteX5" fmla="*/ 2447209 w 2801341"/>
              <a:gd name="connsiteY5" fmla="*/ 2643 h 1540737"/>
              <a:gd name="connsiteX6" fmla="*/ 2484208 w 2801341"/>
              <a:gd name="connsiteY6" fmla="*/ 15857 h 1540737"/>
              <a:gd name="connsiteX7" fmla="*/ 2521207 w 2801341"/>
              <a:gd name="connsiteY7" fmla="*/ 31713 h 1540737"/>
              <a:gd name="connsiteX8" fmla="*/ 2558206 w 2801341"/>
              <a:gd name="connsiteY8" fmla="*/ 52855 h 1540737"/>
              <a:gd name="connsiteX9" fmla="*/ 2587276 w 2801341"/>
              <a:gd name="connsiteY9" fmla="*/ 76640 h 1540737"/>
              <a:gd name="connsiteX10" fmla="*/ 2624275 w 2801341"/>
              <a:gd name="connsiteY10" fmla="*/ 105711 h 1540737"/>
              <a:gd name="connsiteX11" fmla="*/ 2674488 w 2801341"/>
              <a:gd name="connsiteY11" fmla="*/ 153281 h 1540737"/>
              <a:gd name="connsiteX12" fmla="*/ 2735272 w 2801341"/>
              <a:gd name="connsiteY12" fmla="*/ 221993 h 1540737"/>
              <a:gd name="connsiteX13" fmla="*/ 2774913 w 2801341"/>
              <a:gd name="connsiteY13" fmla="*/ 269563 h 1540737"/>
              <a:gd name="connsiteX14" fmla="*/ 2790770 w 2801341"/>
              <a:gd name="connsiteY14" fmla="*/ 293348 h 1540737"/>
              <a:gd name="connsiteX15" fmla="*/ 2801341 w 2801341"/>
              <a:gd name="connsiteY15" fmla="*/ 322418 h 1540737"/>
              <a:gd name="connsiteX16" fmla="*/ 2798698 w 2801341"/>
              <a:gd name="connsiteY16" fmla="*/ 346203 h 1540737"/>
              <a:gd name="connsiteX17" fmla="*/ 2785485 w 2801341"/>
              <a:gd name="connsiteY17" fmla="*/ 380559 h 1540737"/>
              <a:gd name="connsiteX18" fmla="*/ 2759057 w 2801341"/>
              <a:gd name="connsiteY18" fmla="*/ 420201 h 1540737"/>
              <a:gd name="connsiteX19" fmla="*/ 2743200 w 2801341"/>
              <a:gd name="connsiteY19" fmla="*/ 441343 h 1540737"/>
              <a:gd name="connsiteX20" fmla="*/ 2724701 w 2801341"/>
              <a:gd name="connsiteY20" fmla="*/ 457200 h 1540737"/>
              <a:gd name="connsiteX21" fmla="*/ 2711487 w 2801341"/>
              <a:gd name="connsiteY21" fmla="*/ 491556 h 1540737"/>
              <a:gd name="connsiteX22" fmla="*/ 2666560 w 2801341"/>
              <a:gd name="connsiteY22" fmla="*/ 647480 h 1540737"/>
              <a:gd name="connsiteX23" fmla="*/ 2632204 w 2801341"/>
              <a:gd name="connsiteY23" fmla="*/ 784904 h 1540737"/>
              <a:gd name="connsiteX24" fmla="*/ 2581991 w 2801341"/>
              <a:gd name="connsiteY24" fmla="*/ 1012183 h 1540737"/>
              <a:gd name="connsiteX25" fmla="*/ 2558206 w 2801341"/>
              <a:gd name="connsiteY25" fmla="*/ 1117894 h 1540737"/>
              <a:gd name="connsiteX26" fmla="*/ 2521207 w 2801341"/>
              <a:gd name="connsiteY26" fmla="*/ 1308173 h 1540737"/>
              <a:gd name="connsiteX27" fmla="*/ 2481566 w 2801341"/>
              <a:gd name="connsiteY27" fmla="*/ 1503739 h 1540737"/>
              <a:gd name="connsiteX28" fmla="*/ 2476280 w 2801341"/>
              <a:gd name="connsiteY28" fmla="*/ 1535452 h 1540737"/>
              <a:gd name="connsiteX29" fmla="*/ 2476280 w 2801341"/>
              <a:gd name="connsiteY29" fmla="*/ 1540737 h 1540737"/>
              <a:gd name="connsiteX30" fmla="*/ 2222574 w 2801341"/>
              <a:gd name="connsiteY30" fmla="*/ 1490525 h 1540737"/>
              <a:gd name="connsiteX31" fmla="*/ 2233145 w 2801341"/>
              <a:gd name="connsiteY31" fmla="*/ 1427098 h 1540737"/>
              <a:gd name="connsiteX32" fmla="*/ 2286000 w 2801341"/>
              <a:gd name="connsiteY32" fmla="*/ 943470 h 1540737"/>
              <a:gd name="connsiteX33" fmla="*/ 2354712 w 2801341"/>
              <a:gd name="connsiteY33" fmla="*/ 393773 h 1540737"/>
              <a:gd name="connsiteX34" fmla="*/ 2362641 w 2801341"/>
              <a:gd name="connsiteY34" fmla="*/ 335632 h 1540737"/>
              <a:gd name="connsiteX35" fmla="*/ 2362641 w 2801341"/>
              <a:gd name="connsiteY35" fmla="*/ 295991 h 1540737"/>
              <a:gd name="connsiteX36" fmla="*/ 2352070 w 2801341"/>
              <a:gd name="connsiteY36" fmla="*/ 266920 h 1540737"/>
              <a:gd name="connsiteX37" fmla="*/ 2330927 w 2801341"/>
              <a:gd name="connsiteY37" fmla="*/ 245778 h 1540737"/>
              <a:gd name="connsiteX38" fmla="*/ 2299214 w 2801341"/>
              <a:gd name="connsiteY38" fmla="*/ 229921 h 1540737"/>
              <a:gd name="connsiteX39" fmla="*/ 2275429 w 2801341"/>
              <a:gd name="connsiteY39" fmla="*/ 221993 h 1540737"/>
              <a:gd name="connsiteX40" fmla="*/ 2204074 w 2801341"/>
              <a:gd name="connsiteY40" fmla="*/ 227279 h 1540737"/>
              <a:gd name="connsiteX41" fmla="*/ 1654377 w 2801341"/>
              <a:gd name="connsiteY41" fmla="*/ 288062 h 1540737"/>
              <a:gd name="connsiteX42" fmla="*/ 1236819 w 2801341"/>
              <a:gd name="connsiteY42" fmla="*/ 340918 h 1540737"/>
              <a:gd name="connsiteX43" fmla="*/ 795475 w 2801341"/>
              <a:gd name="connsiteY43" fmla="*/ 396416 h 1540737"/>
              <a:gd name="connsiteX44" fmla="*/ 380560 w 2801341"/>
              <a:gd name="connsiteY44" fmla="*/ 446629 h 1540737"/>
              <a:gd name="connsiteX45" fmla="*/ 39642 w 2801341"/>
              <a:gd name="connsiteY45" fmla="*/ 491556 h 1540737"/>
              <a:gd name="connsiteX46" fmla="*/ 0 w 2801341"/>
              <a:gd name="connsiteY46" fmla="*/ 282777 h 1540737"/>
              <a:gd name="connsiteX47" fmla="*/ 76641 w 2801341"/>
              <a:gd name="connsiteY47" fmla="*/ 288062 h 1540737"/>
              <a:gd name="connsiteX48" fmla="*/ 354132 w 2801341"/>
              <a:gd name="connsiteY48" fmla="*/ 272206 h 1540737"/>
              <a:gd name="connsiteX49" fmla="*/ 591982 w 2801341"/>
              <a:gd name="connsiteY49" fmla="*/ 253706 h 1540737"/>
              <a:gd name="connsiteX50" fmla="*/ 866830 w 2801341"/>
              <a:gd name="connsiteY50" fmla="*/ 224636 h 1540737"/>
              <a:gd name="connsiteX51" fmla="*/ 1133750 w 2801341"/>
              <a:gd name="connsiteY51" fmla="*/ 195565 h 1540737"/>
              <a:gd name="connsiteX52" fmla="*/ 1276460 w 2801341"/>
              <a:gd name="connsiteY52" fmla="*/ 177066 h 1540737"/>
              <a:gd name="connsiteX53" fmla="*/ 1527524 w 2801341"/>
              <a:gd name="connsiteY53" fmla="*/ 140067 h 1540737"/>
              <a:gd name="connsiteX0" fmla="*/ 1487882 w 2761699"/>
              <a:gd name="connsiteY0" fmla="*/ 140067 h 1540737"/>
              <a:gd name="connsiteX1" fmla="*/ 2058721 w 2761699"/>
              <a:gd name="connsiteY1" fmla="*/ 50213 h 1540737"/>
              <a:gd name="connsiteX2" fmla="*/ 2301856 w 2761699"/>
              <a:gd name="connsiteY2" fmla="*/ 10571 h 1540737"/>
              <a:gd name="connsiteX3" fmla="*/ 2346784 w 2761699"/>
              <a:gd name="connsiteY3" fmla="*/ 2643 h 1540737"/>
              <a:gd name="connsiteX4" fmla="*/ 2373211 w 2761699"/>
              <a:gd name="connsiteY4" fmla="*/ 0 h 1540737"/>
              <a:gd name="connsiteX5" fmla="*/ 2407567 w 2761699"/>
              <a:gd name="connsiteY5" fmla="*/ 2643 h 1540737"/>
              <a:gd name="connsiteX6" fmla="*/ 2444566 w 2761699"/>
              <a:gd name="connsiteY6" fmla="*/ 15857 h 1540737"/>
              <a:gd name="connsiteX7" fmla="*/ 2481565 w 2761699"/>
              <a:gd name="connsiteY7" fmla="*/ 31713 h 1540737"/>
              <a:gd name="connsiteX8" fmla="*/ 2518564 w 2761699"/>
              <a:gd name="connsiteY8" fmla="*/ 52855 h 1540737"/>
              <a:gd name="connsiteX9" fmla="*/ 2547634 w 2761699"/>
              <a:gd name="connsiteY9" fmla="*/ 76640 h 1540737"/>
              <a:gd name="connsiteX10" fmla="*/ 2584633 w 2761699"/>
              <a:gd name="connsiteY10" fmla="*/ 105711 h 1540737"/>
              <a:gd name="connsiteX11" fmla="*/ 2634846 w 2761699"/>
              <a:gd name="connsiteY11" fmla="*/ 153281 h 1540737"/>
              <a:gd name="connsiteX12" fmla="*/ 2695630 w 2761699"/>
              <a:gd name="connsiteY12" fmla="*/ 221993 h 1540737"/>
              <a:gd name="connsiteX13" fmla="*/ 2735271 w 2761699"/>
              <a:gd name="connsiteY13" fmla="*/ 269563 h 1540737"/>
              <a:gd name="connsiteX14" fmla="*/ 2751128 w 2761699"/>
              <a:gd name="connsiteY14" fmla="*/ 293348 h 1540737"/>
              <a:gd name="connsiteX15" fmla="*/ 2761699 w 2761699"/>
              <a:gd name="connsiteY15" fmla="*/ 322418 h 1540737"/>
              <a:gd name="connsiteX16" fmla="*/ 2759056 w 2761699"/>
              <a:gd name="connsiteY16" fmla="*/ 346203 h 1540737"/>
              <a:gd name="connsiteX17" fmla="*/ 2745843 w 2761699"/>
              <a:gd name="connsiteY17" fmla="*/ 380559 h 1540737"/>
              <a:gd name="connsiteX18" fmla="*/ 2719415 w 2761699"/>
              <a:gd name="connsiteY18" fmla="*/ 420201 h 1540737"/>
              <a:gd name="connsiteX19" fmla="*/ 2703558 w 2761699"/>
              <a:gd name="connsiteY19" fmla="*/ 441343 h 1540737"/>
              <a:gd name="connsiteX20" fmla="*/ 2685059 w 2761699"/>
              <a:gd name="connsiteY20" fmla="*/ 457200 h 1540737"/>
              <a:gd name="connsiteX21" fmla="*/ 2671845 w 2761699"/>
              <a:gd name="connsiteY21" fmla="*/ 491556 h 1540737"/>
              <a:gd name="connsiteX22" fmla="*/ 2626918 w 2761699"/>
              <a:gd name="connsiteY22" fmla="*/ 647480 h 1540737"/>
              <a:gd name="connsiteX23" fmla="*/ 2592562 w 2761699"/>
              <a:gd name="connsiteY23" fmla="*/ 784904 h 1540737"/>
              <a:gd name="connsiteX24" fmla="*/ 2542349 w 2761699"/>
              <a:gd name="connsiteY24" fmla="*/ 1012183 h 1540737"/>
              <a:gd name="connsiteX25" fmla="*/ 2518564 w 2761699"/>
              <a:gd name="connsiteY25" fmla="*/ 1117894 h 1540737"/>
              <a:gd name="connsiteX26" fmla="*/ 2481565 w 2761699"/>
              <a:gd name="connsiteY26" fmla="*/ 1308173 h 1540737"/>
              <a:gd name="connsiteX27" fmla="*/ 2441924 w 2761699"/>
              <a:gd name="connsiteY27" fmla="*/ 1503739 h 1540737"/>
              <a:gd name="connsiteX28" fmla="*/ 2436638 w 2761699"/>
              <a:gd name="connsiteY28" fmla="*/ 1535452 h 1540737"/>
              <a:gd name="connsiteX29" fmla="*/ 2436638 w 2761699"/>
              <a:gd name="connsiteY29" fmla="*/ 1540737 h 1540737"/>
              <a:gd name="connsiteX30" fmla="*/ 2182932 w 2761699"/>
              <a:gd name="connsiteY30" fmla="*/ 1490525 h 1540737"/>
              <a:gd name="connsiteX31" fmla="*/ 2193503 w 2761699"/>
              <a:gd name="connsiteY31" fmla="*/ 1427098 h 1540737"/>
              <a:gd name="connsiteX32" fmla="*/ 2246358 w 2761699"/>
              <a:gd name="connsiteY32" fmla="*/ 943470 h 1540737"/>
              <a:gd name="connsiteX33" fmla="*/ 2315070 w 2761699"/>
              <a:gd name="connsiteY33" fmla="*/ 393773 h 1540737"/>
              <a:gd name="connsiteX34" fmla="*/ 2322999 w 2761699"/>
              <a:gd name="connsiteY34" fmla="*/ 335632 h 1540737"/>
              <a:gd name="connsiteX35" fmla="*/ 2322999 w 2761699"/>
              <a:gd name="connsiteY35" fmla="*/ 295991 h 1540737"/>
              <a:gd name="connsiteX36" fmla="*/ 2312428 w 2761699"/>
              <a:gd name="connsiteY36" fmla="*/ 266920 h 1540737"/>
              <a:gd name="connsiteX37" fmla="*/ 2291285 w 2761699"/>
              <a:gd name="connsiteY37" fmla="*/ 245778 h 1540737"/>
              <a:gd name="connsiteX38" fmla="*/ 2259572 w 2761699"/>
              <a:gd name="connsiteY38" fmla="*/ 229921 h 1540737"/>
              <a:gd name="connsiteX39" fmla="*/ 2235787 w 2761699"/>
              <a:gd name="connsiteY39" fmla="*/ 221993 h 1540737"/>
              <a:gd name="connsiteX40" fmla="*/ 2164432 w 2761699"/>
              <a:gd name="connsiteY40" fmla="*/ 227279 h 1540737"/>
              <a:gd name="connsiteX41" fmla="*/ 1614735 w 2761699"/>
              <a:gd name="connsiteY41" fmla="*/ 288062 h 1540737"/>
              <a:gd name="connsiteX42" fmla="*/ 1197177 w 2761699"/>
              <a:gd name="connsiteY42" fmla="*/ 340918 h 1540737"/>
              <a:gd name="connsiteX43" fmla="*/ 755833 w 2761699"/>
              <a:gd name="connsiteY43" fmla="*/ 396416 h 1540737"/>
              <a:gd name="connsiteX44" fmla="*/ 340918 w 2761699"/>
              <a:gd name="connsiteY44" fmla="*/ 446629 h 1540737"/>
              <a:gd name="connsiteX45" fmla="*/ 0 w 2761699"/>
              <a:gd name="connsiteY45" fmla="*/ 491556 h 1540737"/>
              <a:gd name="connsiteX46" fmla="*/ 36999 w 2761699"/>
              <a:gd name="connsiteY46" fmla="*/ 288062 h 1540737"/>
              <a:gd name="connsiteX47" fmla="*/ 314490 w 2761699"/>
              <a:gd name="connsiteY47" fmla="*/ 272206 h 1540737"/>
              <a:gd name="connsiteX48" fmla="*/ 552340 w 2761699"/>
              <a:gd name="connsiteY48" fmla="*/ 253706 h 1540737"/>
              <a:gd name="connsiteX49" fmla="*/ 827188 w 2761699"/>
              <a:gd name="connsiteY49" fmla="*/ 224636 h 1540737"/>
              <a:gd name="connsiteX50" fmla="*/ 1094108 w 2761699"/>
              <a:gd name="connsiteY50" fmla="*/ 195565 h 1540737"/>
              <a:gd name="connsiteX51" fmla="*/ 1236818 w 2761699"/>
              <a:gd name="connsiteY51" fmla="*/ 177066 h 1540737"/>
              <a:gd name="connsiteX52" fmla="*/ 1487882 w 2761699"/>
              <a:gd name="connsiteY52" fmla="*/ 140067 h 1540737"/>
              <a:gd name="connsiteX0" fmla="*/ 1450883 w 2724700"/>
              <a:gd name="connsiteY0" fmla="*/ 140067 h 1540737"/>
              <a:gd name="connsiteX1" fmla="*/ 2021722 w 2724700"/>
              <a:gd name="connsiteY1" fmla="*/ 50213 h 1540737"/>
              <a:gd name="connsiteX2" fmla="*/ 2264857 w 2724700"/>
              <a:gd name="connsiteY2" fmla="*/ 10571 h 1540737"/>
              <a:gd name="connsiteX3" fmla="*/ 2309785 w 2724700"/>
              <a:gd name="connsiteY3" fmla="*/ 2643 h 1540737"/>
              <a:gd name="connsiteX4" fmla="*/ 2336212 w 2724700"/>
              <a:gd name="connsiteY4" fmla="*/ 0 h 1540737"/>
              <a:gd name="connsiteX5" fmla="*/ 2370568 w 2724700"/>
              <a:gd name="connsiteY5" fmla="*/ 2643 h 1540737"/>
              <a:gd name="connsiteX6" fmla="*/ 2407567 w 2724700"/>
              <a:gd name="connsiteY6" fmla="*/ 15857 h 1540737"/>
              <a:gd name="connsiteX7" fmla="*/ 2444566 w 2724700"/>
              <a:gd name="connsiteY7" fmla="*/ 31713 h 1540737"/>
              <a:gd name="connsiteX8" fmla="*/ 2481565 w 2724700"/>
              <a:gd name="connsiteY8" fmla="*/ 52855 h 1540737"/>
              <a:gd name="connsiteX9" fmla="*/ 2510635 w 2724700"/>
              <a:gd name="connsiteY9" fmla="*/ 76640 h 1540737"/>
              <a:gd name="connsiteX10" fmla="*/ 2547634 w 2724700"/>
              <a:gd name="connsiteY10" fmla="*/ 105711 h 1540737"/>
              <a:gd name="connsiteX11" fmla="*/ 2597847 w 2724700"/>
              <a:gd name="connsiteY11" fmla="*/ 153281 h 1540737"/>
              <a:gd name="connsiteX12" fmla="*/ 2658631 w 2724700"/>
              <a:gd name="connsiteY12" fmla="*/ 221993 h 1540737"/>
              <a:gd name="connsiteX13" fmla="*/ 2698272 w 2724700"/>
              <a:gd name="connsiteY13" fmla="*/ 269563 h 1540737"/>
              <a:gd name="connsiteX14" fmla="*/ 2714129 w 2724700"/>
              <a:gd name="connsiteY14" fmla="*/ 293348 h 1540737"/>
              <a:gd name="connsiteX15" fmla="*/ 2724700 w 2724700"/>
              <a:gd name="connsiteY15" fmla="*/ 322418 h 1540737"/>
              <a:gd name="connsiteX16" fmla="*/ 2722057 w 2724700"/>
              <a:gd name="connsiteY16" fmla="*/ 346203 h 1540737"/>
              <a:gd name="connsiteX17" fmla="*/ 2708844 w 2724700"/>
              <a:gd name="connsiteY17" fmla="*/ 380559 h 1540737"/>
              <a:gd name="connsiteX18" fmla="*/ 2682416 w 2724700"/>
              <a:gd name="connsiteY18" fmla="*/ 420201 h 1540737"/>
              <a:gd name="connsiteX19" fmla="*/ 2666559 w 2724700"/>
              <a:gd name="connsiteY19" fmla="*/ 441343 h 1540737"/>
              <a:gd name="connsiteX20" fmla="*/ 2648060 w 2724700"/>
              <a:gd name="connsiteY20" fmla="*/ 457200 h 1540737"/>
              <a:gd name="connsiteX21" fmla="*/ 2634846 w 2724700"/>
              <a:gd name="connsiteY21" fmla="*/ 491556 h 1540737"/>
              <a:gd name="connsiteX22" fmla="*/ 2589919 w 2724700"/>
              <a:gd name="connsiteY22" fmla="*/ 647480 h 1540737"/>
              <a:gd name="connsiteX23" fmla="*/ 2555563 w 2724700"/>
              <a:gd name="connsiteY23" fmla="*/ 784904 h 1540737"/>
              <a:gd name="connsiteX24" fmla="*/ 2505350 w 2724700"/>
              <a:gd name="connsiteY24" fmla="*/ 1012183 h 1540737"/>
              <a:gd name="connsiteX25" fmla="*/ 2481565 w 2724700"/>
              <a:gd name="connsiteY25" fmla="*/ 1117894 h 1540737"/>
              <a:gd name="connsiteX26" fmla="*/ 2444566 w 2724700"/>
              <a:gd name="connsiteY26" fmla="*/ 1308173 h 1540737"/>
              <a:gd name="connsiteX27" fmla="*/ 2404925 w 2724700"/>
              <a:gd name="connsiteY27" fmla="*/ 1503739 h 1540737"/>
              <a:gd name="connsiteX28" fmla="*/ 2399639 w 2724700"/>
              <a:gd name="connsiteY28" fmla="*/ 1535452 h 1540737"/>
              <a:gd name="connsiteX29" fmla="*/ 2399639 w 2724700"/>
              <a:gd name="connsiteY29" fmla="*/ 1540737 h 1540737"/>
              <a:gd name="connsiteX30" fmla="*/ 2145933 w 2724700"/>
              <a:gd name="connsiteY30" fmla="*/ 1490525 h 1540737"/>
              <a:gd name="connsiteX31" fmla="*/ 2156504 w 2724700"/>
              <a:gd name="connsiteY31" fmla="*/ 1427098 h 1540737"/>
              <a:gd name="connsiteX32" fmla="*/ 2209359 w 2724700"/>
              <a:gd name="connsiteY32" fmla="*/ 943470 h 1540737"/>
              <a:gd name="connsiteX33" fmla="*/ 2278071 w 2724700"/>
              <a:gd name="connsiteY33" fmla="*/ 393773 h 1540737"/>
              <a:gd name="connsiteX34" fmla="*/ 2286000 w 2724700"/>
              <a:gd name="connsiteY34" fmla="*/ 335632 h 1540737"/>
              <a:gd name="connsiteX35" fmla="*/ 2286000 w 2724700"/>
              <a:gd name="connsiteY35" fmla="*/ 295991 h 1540737"/>
              <a:gd name="connsiteX36" fmla="*/ 2275429 w 2724700"/>
              <a:gd name="connsiteY36" fmla="*/ 266920 h 1540737"/>
              <a:gd name="connsiteX37" fmla="*/ 2254286 w 2724700"/>
              <a:gd name="connsiteY37" fmla="*/ 245778 h 1540737"/>
              <a:gd name="connsiteX38" fmla="*/ 2222573 w 2724700"/>
              <a:gd name="connsiteY38" fmla="*/ 229921 h 1540737"/>
              <a:gd name="connsiteX39" fmla="*/ 2198788 w 2724700"/>
              <a:gd name="connsiteY39" fmla="*/ 221993 h 1540737"/>
              <a:gd name="connsiteX40" fmla="*/ 2127433 w 2724700"/>
              <a:gd name="connsiteY40" fmla="*/ 227279 h 1540737"/>
              <a:gd name="connsiteX41" fmla="*/ 1577736 w 2724700"/>
              <a:gd name="connsiteY41" fmla="*/ 288062 h 1540737"/>
              <a:gd name="connsiteX42" fmla="*/ 1160178 w 2724700"/>
              <a:gd name="connsiteY42" fmla="*/ 340918 h 1540737"/>
              <a:gd name="connsiteX43" fmla="*/ 718834 w 2724700"/>
              <a:gd name="connsiteY43" fmla="*/ 396416 h 1540737"/>
              <a:gd name="connsiteX44" fmla="*/ 303919 w 2724700"/>
              <a:gd name="connsiteY44" fmla="*/ 446629 h 1540737"/>
              <a:gd name="connsiteX45" fmla="*/ 0 w 2724700"/>
              <a:gd name="connsiteY45" fmla="*/ 288062 h 1540737"/>
              <a:gd name="connsiteX46" fmla="*/ 277491 w 2724700"/>
              <a:gd name="connsiteY46" fmla="*/ 272206 h 1540737"/>
              <a:gd name="connsiteX47" fmla="*/ 515341 w 2724700"/>
              <a:gd name="connsiteY47" fmla="*/ 253706 h 1540737"/>
              <a:gd name="connsiteX48" fmla="*/ 790189 w 2724700"/>
              <a:gd name="connsiteY48" fmla="*/ 224636 h 1540737"/>
              <a:gd name="connsiteX49" fmla="*/ 1057109 w 2724700"/>
              <a:gd name="connsiteY49" fmla="*/ 195565 h 1540737"/>
              <a:gd name="connsiteX50" fmla="*/ 1199819 w 2724700"/>
              <a:gd name="connsiteY50" fmla="*/ 177066 h 1540737"/>
              <a:gd name="connsiteX51" fmla="*/ 1450883 w 2724700"/>
              <a:gd name="connsiteY51" fmla="*/ 140067 h 1540737"/>
              <a:gd name="connsiteX0" fmla="*/ 1173392 w 2447209"/>
              <a:gd name="connsiteY0" fmla="*/ 140067 h 1540737"/>
              <a:gd name="connsiteX1" fmla="*/ 1744231 w 2447209"/>
              <a:gd name="connsiteY1" fmla="*/ 50213 h 1540737"/>
              <a:gd name="connsiteX2" fmla="*/ 1987366 w 2447209"/>
              <a:gd name="connsiteY2" fmla="*/ 10571 h 1540737"/>
              <a:gd name="connsiteX3" fmla="*/ 2032294 w 2447209"/>
              <a:gd name="connsiteY3" fmla="*/ 2643 h 1540737"/>
              <a:gd name="connsiteX4" fmla="*/ 2058721 w 2447209"/>
              <a:gd name="connsiteY4" fmla="*/ 0 h 1540737"/>
              <a:gd name="connsiteX5" fmla="*/ 2093077 w 2447209"/>
              <a:gd name="connsiteY5" fmla="*/ 2643 h 1540737"/>
              <a:gd name="connsiteX6" fmla="*/ 2130076 w 2447209"/>
              <a:gd name="connsiteY6" fmla="*/ 15857 h 1540737"/>
              <a:gd name="connsiteX7" fmla="*/ 2167075 w 2447209"/>
              <a:gd name="connsiteY7" fmla="*/ 31713 h 1540737"/>
              <a:gd name="connsiteX8" fmla="*/ 2204074 w 2447209"/>
              <a:gd name="connsiteY8" fmla="*/ 52855 h 1540737"/>
              <a:gd name="connsiteX9" fmla="*/ 2233144 w 2447209"/>
              <a:gd name="connsiteY9" fmla="*/ 76640 h 1540737"/>
              <a:gd name="connsiteX10" fmla="*/ 2270143 w 2447209"/>
              <a:gd name="connsiteY10" fmla="*/ 105711 h 1540737"/>
              <a:gd name="connsiteX11" fmla="*/ 2320356 w 2447209"/>
              <a:gd name="connsiteY11" fmla="*/ 153281 h 1540737"/>
              <a:gd name="connsiteX12" fmla="*/ 2381140 w 2447209"/>
              <a:gd name="connsiteY12" fmla="*/ 221993 h 1540737"/>
              <a:gd name="connsiteX13" fmla="*/ 2420781 w 2447209"/>
              <a:gd name="connsiteY13" fmla="*/ 269563 h 1540737"/>
              <a:gd name="connsiteX14" fmla="*/ 2436638 w 2447209"/>
              <a:gd name="connsiteY14" fmla="*/ 293348 h 1540737"/>
              <a:gd name="connsiteX15" fmla="*/ 2447209 w 2447209"/>
              <a:gd name="connsiteY15" fmla="*/ 322418 h 1540737"/>
              <a:gd name="connsiteX16" fmla="*/ 2444566 w 2447209"/>
              <a:gd name="connsiteY16" fmla="*/ 346203 h 1540737"/>
              <a:gd name="connsiteX17" fmla="*/ 2431353 w 2447209"/>
              <a:gd name="connsiteY17" fmla="*/ 380559 h 1540737"/>
              <a:gd name="connsiteX18" fmla="*/ 2404925 w 2447209"/>
              <a:gd name="connsiteY18" fmla="*/ 420201 h 1540737"/>
              <a:gd name="connsiteX19" fmla="*/ 2389068 w 2447209"/>
              <a:gd name="connsiteY19" fmla="*/ 441343 h 1540737"/>
              <a:gd name="connsiteX20" fmla="*/ 2370569 w 2447209"/>
              <a:gd name="connsiteY20" fmla="*/ 457200 h 1540737"/>
              <a:gd name="connsiteX21" fmla="*/ 2357355 w 2447209"/>
              <a:gd name="connsiteY21" fmla="*/ 491556 h 1540737"/>
              <a:gd name="connsiteX22" fmla="*/ 2312428 w 2447209"/>
              <a:gd name="connsiteY22" fmla="*/ 647480 h 1540737"/>
              <a:gd name="connsiteX23" fmla="*/ 2278072 w 2447209"/>
              <a:gd name="connsiteY23" fmla="*/ 784904 h 1540737"/>
              <a:gd name="connsiteX24" fmla="*/ 2227859 w 2447209"/>
              <a:gd name="connsiteY24" fmla="*/ 1012183 h 1540737"/>
              <a:gd name="connsiteX25" fmla="*/ 2204074 w 2447209"/>
              <a:gd name="connsiteY25" fmla="*/ 1117894 h 1540737"/>
              <a:gd name="connsiteX26" fmla="*/ 2167075 w 2447209"/>
              <a:gd name="connsiteY26" fmla="*/ 1308173 h 1540737"/>
              <a:gd name="connsiteX27" fmla="*/ 2127434 w 2447209"/>
              <a:gd name="connsiteY27" fmla="*/ 1503739 h 1540737"/>
              <a:gd name="connsiteX28" fmla="*/ 2122148 w 2447209"/>
              <a:gd name="connsiteY28" fmla="*/ 1535452 h 1540737"/>
              <a:gd name="connsiteX29" fmla="*/ 2122148 w 2447209"/>
              <a:gd name="connsiteY29" fmla="*/ 1540737 h 1540737"/>
              <a:gd name="connsiteX30" fmla="*/ 1868442 w 2447209"/>
              <a:gd name="connsiteY30" fmla="*/ 1490525 h 1540737"/>
              <a:gd name="connsiteX31" fmla="*/ 1879013 w 2447209"/>
              <a:gd name="connsiteY31" fmla="*/ 1427098 h 1540737"/>
              <a:gd name="connsiteX32" fmla="*/ 1931868 w 2447209"/>
              <a:gd name="connsiteY32" fmla="*/ 943470 h 1540737"/>
              <a:gd name="connsiteX33" fmla="*/ 2000580 w 2447209"/>
              <a:gd name="connsiteY33" fmla="*/ 393773 h 1540737"/>
              <a:gd name="connsiteX34" fmla="*/ 2008509 w 2447209"/>
              <a:gd name="connsiteY34" fmla="*/ 335632 h 1540737"/>
              <a:gd name="connsiteX35" fmla="*/ 2008509 w 2447209"/>
              <a:gd name="connsiteY35" fmla="*/ 295991 h 1540737"/>
              <a:gd name="connsiteX36" fmla="*/ 1997938 w 2447209"/>
              <a:gd name="connsiteY36" fmla="*/ 266920 h 1540737"/>
              <a:gd name="connsiteX37" fmla="*/ 1976795 w 2447209"/>
              <a:gd name="connsiteY37" fmla="*/ 245778 h 1540737"/>
              <a:gd name="connsiteX38" fmla="*/ 1945082 w 2447209"/>
              <a:gd name="connsiteY38" fmla="*/ 229921 h 1540737"/>
              <a:gd name="connsiteX39" fmla="*/ 1921297 w 2447209"/>
              <a:gd name="connsiteY39" fmla="*/ 221993 h 1540737"/>
              <a:gd name="connsiteX40" fmla="*/ 1849942 w 2447209"/>
              <a:gd name="connsiteY40" fmla="*/ 227279 h 1540737"/>
              <a:gd name="connsiteX41" fmla="*/ 1300245 w 2447209"/>
              <a:gd name="connsiteY41" fmla="*/ 288062 h 1540737"/>
              <a:gd name="connsiteX42" fmla="*/ 882687 w 2447209"/>
              <a:gd name="connsiteY42" fmla="*/ 340918 h 1540737"/>
              <a:gd name="connsiteX43" fmla="*/ 441343 w 2447209"/>
              <a:gd name="connsiteY43" fmla="*/ 396416 h 1540737"/>
              <a:gd name="connsiteX44" fmla="*/ 26428 w 2447209"/>
              <a:gd name="connsiteY44" fmla="*/ 446629 h 1540737"/>
              <a:gd name="connsiteX45" fmla="*/ 0 w 2447209"/>
              <a:gd name="connsiteY45" fmla="*/ 272206 h 1540737"/>
              <a:gd name="connsiteX46" fmla="*/ 237850 w 2447209"/>
              <a:gd name="connsiteY46" fmla="*/ 253706 h 1540737"/>
              <a:gd name="connsiteX47" fmla="*/ 512698 w 2447209"/>
              <a:gd name="connsiteY47" fmla="*/ 224636 h 1540737"/>
              <a:gd name="connsiteX48" fmla="*/ 779618 w 2447209"/>
              <a:gd name="connsiteY48" fmla="*/ 195565 h 1540737"/>
              <a:gd name="connsiteX49" fmla="*/ 922328 w 2447209"/>
              <a:gd name="connsiteY49" fmla="*/ 177066 h 1540737"/>
              <a:gd name="connsiteX50" fmla="*/ 1173392 w 2447209"/>
              <a:gd name="connsiteY50" fmla="*/ 140067 h 1540737"/>
              <a:gd name="connsiteX0" fmla="*/ 1173392 w 2447209"/>
              <a:gd name="connsiteY0" fmla="*/ 140067 h 1540737"/>
              <a:gd name="connsiteX1" fmla="*/ 1744231 w 2447209"/>
              <a:gd name="connsiteY1" fmla="*/ 50213 h 1540737"/>
              <a:gd name="connsiteX2" fmla="*/ 1987366 w 2447209"/>
              <a:gd name="connsiteY2" fmla="*/ 10571 h 1540737"/>
              <a:gd name="connsiteX3" fmla="*/ 2032294 w 2447209"/>
              <a:gd name="connsiteY3" fmla="*/ 2643 h 1540737"/>
              <a:gd name="connsiteX4" fmla="*/ 2058721 w 2447209"/>
              <a:gd name="connsiteY4" fmla="*/ 0 h 1540737"/>
              <a:gd name="connsiteX5" fmla="*/ 2093077 w 2447209"/>
              <a:gd name="connsiteY5" fmla="*/ 2643 h 1540737"/>
              <a:gd name="connsiteX6" fmla="*/ 2130076 w 2447209"/>
              <a:gd name="connsiteY6" fmla="*/ 15857 h 1540737"/>
              <a:gd name="connsiteX7" fmla="*/ 2167075 w 2447209"/>
              <a:gd name="connsiteY7" fmla="*/ 31713 h 1540737"/>
              <a:gd name="connsiteX8" fmla="*/ 2204074 w 2447209"/>
              <a:gd name="connsiteY8" fmla="*/ 52855 h 1540737"/>
              <a:gd name="connsiteX9" fmla="*/ 2233144 w 2447209"/>
              <a:gd name="connsiteY9" fmla="*/ 76640 h 1540737"/>
              <a:gd name="connsiteX10" fmla="*/ 2270143 w 2447209"/>
              <a:gd name="connsiteY10" fmla="*/ 105711 h 1540737"/>
              <a:gd name="connsiteX11" fmla="*/ 2320356 w 2447209"/>
              <a:gd name="connsiteY11" fmla="*/ 153281 h 1540737"/>
              <a:gd name="connsiteX12" fmla="*/ 2381140 w 2447209"/>
              <a:gd name="connsiteY12" fmla="*/ 221993 h 1540737"/>
              <a:gd name="connsiteX13" fmla="*/ 2420781 w 2447209"/>
              <a:gd name="connsiteY13" fmla="*/ 269563 h 1540737"/>
              <a:gd name="connsiteX14" fmla="*/ 2436638 w 2447209"/>
              <a:gd name="connsiteY14" fmla="*/ 293348 h 1540737"/>
              <a:gd name="connsiteX15" fmla="*/ 2447209 w 2447209"/>
              <a:gd name="connsiteY15" fmla="*/ 322418 h 1540737"/>
              <a:gd name="connsiteX16" fmla="*/ 2444566 w 2447209"/>
              <a:gd name="connsiteY16" fmla="*/ 346203 h 1540737"/>
              <a:gd name="connsiteX17" fmla="*/ 2431353 w 2447209"/>
              <a:gd name="connsiteY17" fmla="*/ 380559 h 1540737"/>
              <a:gd name="connsiteX18" fmla="*/ 2404925 w 2447209"/>
              <a:gd name="connsiteY18" fmla="*/ 420201 h 1540737"/>
              <a:gd name="connsiteX19" fmla="*/ 2389068 w 2447209"/>
              <a:gd name="connsiteY19" fmla="*/ 441343 h 1540737"/>
              <a:gd name="connsiteX20" fmla="*/ 2370569 w 2447209"/>
              <a:gd name="connsiteY20" fmla="*/ 457200 h 1540737"/>
              <a:gd name="connsiteX21" fmla="*/ 2357355 w 2447209"/>
              <a:gd name="connsiteY21" fmla="*/ 491556 h 1540737"/>
              <a:gd name="connsiteX22" fmla="*/ 2312428 w 2447209"/>
              <a:gd name="connsiteY22" fmla="*/ 647480 h 1540737"/>
              <a:gd name="connsiteX23" fmla="*/ 2278072 w 2447209"/>
              <a:gd name="connsiteY23" fmla="*/ 784904 h 1540737"/>
              <a:gd name="connsiteX24" fmla="*/ 2227859 w 2447209"/>
              <a:gd name="connsiteY24" fmla="*/ 1012183 h 1540737"/>
              <a:gd name="connsiteX25" fmla="*/ 2204074 w 2447209"/>
              <a:gd name="connsiteY25" fmla="*/ 1117894 h 1540737"/>
              <a:gd name="connsiteX26" fmla="*/ 2167075 w 2447209"/>
              <a:gd name="connsiteY26" fmla="*/ 1308173 h 1540737"/>
              <a:gd name="connsiteX27" fmla="*/ 2127434 w 2447209"/>
              <a:gd name="connsiteY27" fmla="*/ 1503739 h 1540737"/>
              <a:gd name="connsiteX28" fmla="*/ 2122148 w 2447209"/>
              <a:gd name="connsiteY28" fmla="*/ 1535452 h 1540737"/>
              <a:gd name="connsiteX29" fmla="*/ 2122148 w 2447209"/>
              <a:gd name="connsiteY29" fmla="*/ 1540737 h 1540737"/>
              <a:gd name="connsiteX30" fmla="*/ 1868442 w 2447209"/>
              <a:gd name="connsiteY30" fmla="*/ 1490525 h 1540737"/>
              <a:gd name="connsiteX31" fmla="*/ 1879013 w 2447209"/>
              <a:gd name="connsiteY31" fmla="*/ 1427098 h 1540737"/>
              <a:gd name="connsiteX32" fmla="*/ 1931868 w 2447209"/>
              <a:gd name="connsiteY32" fmla="*/ 943470 h 1540737"/>
              <a:gd name="connsiteX33" fmla="*/ 2000580 w 2447209"/>
              <a:gd name="connsiteY33" fmla="*/ 393773 h 1540737"/>
              <a:gd name="connsiteX34" fmla="*/ 2008509 w 2447209"/>
              <a:gd name="connsiteY34" fmla="*/ 335632 h 1540737"/>
              <a:gd name="connsiteX35" fmla="*/ 2008509 w 2447209"/>
              <a:gd name="connsiteY35" fmla="*/ 295991 h 1540737"/>
              <a:gd name="connsiteX36" fmla="*/ 1997938 w 2447209"/>
              <a:gd name="connsiteY36" fmla="*/ 266920 h 1540737"/>
              <a:gd name="connsiteX37" fmla="*/ 1976795 w 2447209"/>
              <a:gd name="connsiteY37" fmla="*/ 245778 h 1540737"/>
              <a:gd name="connsiteX38" fmla="*/ 1945082 w 2447209"/>
              <a:gd name="connsiteY38" fmla="*/ 229921 h 1540737"/>
              <a:gd name="connsiteX39" fmla="*/ 1921297 w 2447209"/>
              <a:gd name="connsiteY39" fmla="*/ 221993 h 1540737"/>
              <a:gd name="connsiteX40" fmla="*/ 1849942 w 2447209"/>
              <a:gd name="connsiteY40" fmla="*/ 227279 h 1540737"/>
              <a:gd name="connsiteX41" fmla="*/ 1300245 w 2447209"/>
              <a:gd name="connsiteY41" fmla="*/ 288062 h 1540737"/>
              <a:gd name="connsiteX42" fmla="*/ 882687 w 2447209"/>
              <a:gd name="connsiteY42" fmla="*/ 340918 h 1540737"/>
              <a:gd name="connsiteX43" fmla="*/ 441343 w 2447209"/>
              <a:gd name="connsiteY43" fmla="*/ 396416 h 1540737"/>
              <a:gd name="connsiteX44" fmla="*/ 0 w 2447209"/>
              <a:gd name="connsiteY44" fmla="*/ 272206 h 1540737"/>
              <a:gd name="connsiteX45" fmla="*/ 237850 w 2447209"/>
              <a:gd name="connsiteY45" fmla="*/ 253706 h 1540737"/>
              <a:gd name="connsiteX46" fmla="*/ 512698 w 2447209"/>
              <a:gd name="connsiteY46" fmla="*/ 224636 h 1540737"/>
              <a:gd name="connsiteX47" fmla="*/ 779618 w 2447209"/>
              <a:gd name="connsiteY47" fmla="*/ 195565 h 1540737"/>
              <a:gd name="connsiteX48" fmla="*/ 922328 w 2447209"/>
              <a:gd name="connsiteY48" fmla="*/ 177066 h 1540737"/>
              <a:gd name="connsiteX49" fmla="*/ 1173392 w 2447209"/>
              <a:gd name="connsiteY49" fmla="*/ 140067 h 1540737"/>
              <a:gd name="connsiteX0" fmla="*/ 935542 w 2209359"/>
              <a:gd name="connsiteY0" fmla="*/ 140067 h 1540737"/>
              <a:gd name="connsiteX1" fmla="*/ 1506381 w 2209359"/>
              <a:gd name="connsiteY1" fmla="*/ 50213 h 1540737"/>
              <a:gd name="connsiteX2" fmla="*/ 1749516 w 2209359"/>
              <a:gd name="connsiteY2" fmla="*/ 10571 h 1540737"/>
              <a:gd name="connsiteX3" fmla="*/ 1794444 w 2209359"/>
              <a:gd name="connsiteY3" fmla="*/ 2643 h 1540737"/>
              <a:gd name="connsiteX4" fmla="*/ 1820871 w 2209359"/>
              <a:gd name="connsiteY4" fmla="*/ 0 h 1540737"/>
              <a:gd name="connsiteX5" fmla="*/ 1855227 w 2209359"/>
              <a:gd name="connsiteY5" fmla="*/ 2643 h 1540737"/>
              <a:gd name="connsiteX6" fmla="*/ 1892226 w 2209359"/>
              <a:gd name="connsiteY6" fmla="*/ 15857 h 1540737"/>
              <a:gd name="connsiteX7" fmla="*/ 1929225 w 2209359"/>
              <a:gd name="connsiteY7" fmla="*/ 31713 h 1540737"/>
              <a:gd name="connsiteX8" fmla="*/ 1966224 w 2209359"/>
              <a:gd name="connsiteY8" fmla="*/ 52855 h 1540737"/>
              <a:gd name="connsiteX9" fmla="*/ 1995294 w 2209359"/>
              <a:gd name="connsiteY9" fmla="*/ 76640 h 1540737"/>
              <a:gd name="connsiteX10" fmla="*/ 2032293 w 2209359"/>
              <a:gd name="connsiteY10" fmla="*/ 105711 h 1540737"/>
              <a:gd name="connsiteX11" fmla="*/ 2082506 w 2209359"/>
              <a:gd name="connsiteY11" fmla="*/ 153281 h 1540737"/>
              <a:gd name="connsiteX12" fmla="*/ 2143290 w 2209359"/>
              <a:gd name="connsiteY12" fmla="*/ 221993 h 1540737"/>
              <a:gd name="connsiteX13" fmla="*/ 2182931 w 2209359"/>
              <a:gd name="connsiteY13" fmla="*/ 269563 h 1540737"/>
              <a:gd name="connsiteX14" fmla="*/ 2198788 w 2209359"/>
              <a:gd name="connsiteY14" fmla="*/ 293348 h 1540737"/>
              <a:gd name="connsiteX15" fmla="*/ 2209359 w 2209359"/>
              <a:gd name="connsiteY15" fmla="*/ 322418 h 1540737"/>
              <a:gd name="connsiteX16" fmla="*/ 2206716 w 2209359"/>
              <a:gd name="connsiteY16" fmla="*/ 346203 h 1540737"/>
              <a:gd name="connsiteX17" fmla="*/ 2193503 w 2209359"/>
              <a:gd name="connsiteY17" fmla="*/ 380559 h 1540737"/>
              <a:gd name="connsiteX18" fmla="*/ 2167075 w 2209359"/>
              <a:gd name="connsiteY18" fmla="*/ 420201 h 1540737"/>
              <a:gd name="connsiteX19" fmla="*/ 2151218 w 2209359"/>
              <a:gd name="connsiteY19" fmla="*/ 441343 h 1540737"/>
              <a:gd name="connsiteX20" fmla="*/ 2132719 w 2209359"/>
              <a:gd name="connsiteY20" fmla="*/ 457200 h 1540737"/>
              <a:gd name="connsiteX21" fmla="*/ 2119505 w 2209359"/>
              <a:gd name="connsiteY21" fmla="*/ 491556 h 1540737"/>
              <a:gd name="connsiteX22" fmla="*/ 2074578 w 2209359"/>
              <a:gd name="connsiteY22" fmla="*/ 647480 h 1540737"/>
              <a:gd name="connsiteX23" fmla="*/ 2040222 w 2209359"/>
              <a:gd name="connsiteY23" fmla="*/ 784904 h 1540737"/>
              <a:gd name="connsiteX24" fmla="*/ 1990009 w 2209359"/>
              <a:gd name="connsiteY24" fmla="*/ 1012183 h 1540737"/>
              <a:gd name="connsiteX25" fmla="*/ 1966224 w 2209359"/>
              <a:gd name="connsiteY25" fmla="*/ 1117894 h 1540737"/>
              <a:gd name="connsiteX26" fmla="*/ 1929225 w 2209359"/>
              <a:gd name="connsiteY26" fmla="*/ 1308173 h 1540737"/>
              <a:gd name="connsiteX27" fmla="*/ 1889584 w 2209359"/>
              <a:gd name="connsiteY27" fmla="*/ 1503739 h 1540737"/>
              <a:gd name="connsiteX28" fmla="*/ 1884298 w 2209359"/>
              <a:gd name="connsiteY28" fmla="*/ 1535452 h 1540737"/>
              <a:gd name="connsiteX29" fmla="*/ 1884298 w 2209359"/>
              <a:gd name="connsiteY29" fmla="*/ 1540737 h 1540737"/>
              <a:gd name="connsiteX30" fmla="*/ 1630592 w 2209359"/>
              <a:gd name="connsiteY30" fmla="*/ 1490525 h 1540737"/>
              <a:gd name="connsiteX31" fmla="*/ 1641163 w 2209359"/>
              <a:gd name="connsiteY31" fmla="*/ 1427098 h 1540737"/>
              <a:gd name="connsiteX32" fmla="*/ 1694018 w 2209359"/>
              <a:gd name="connsiteY32" fmla="*/ 943470 h 1540737"/>
              <a:gd name="connsiteX33" fmla="*/ 1762730 w 2209359"/>
              <a:gd name="connsiteY33" fmla="*/ 393773 h 1540737"/>
              <a:gd name="connsiteX34" fmla="*/ 1770659 w 2209359"/>
              <a:gd name="connsiteY34" fmla="*/ 335632 h 1540737"/>
              <a:gd name="connsiteX35" fmla="*/ 1770659 w 2209359"/>
              <a:gd name="connsiteY35" fmla="*/ 295991 h 1540737"/>
              <a:gd name="connsiteX36" fmla="*/ 1760088 w 2209359"/>
              <a:gd name="connsiteY36" fmla="*/ 266920 h 1540737"/>
              <a:gd name="connsiteX37" fmla="*/ 1738945 w 2209359"/>
              <a:gd name="connsiteY37" fmla="*/ 245778 h 1540737"/>
              <a:gd name="connsiteX38" fmla="*/ 1707232 w 2209359"/>
              <a:gd name="connsiteY38" fmla="*/ 229921 h 1540737"/>
              <a:gd name="connsiteX39" fmla="*/ 1683447 w 2209359"/>
              <a:gd name="connsiteY39" fmla="*/ 221993 h 1540737"/>
              <a:gd name="connsiteX40" fmla="*/ 1612092 w 2209359"/>
              <a:gd name="connsiteY40" fmla="*/ 227279 h 1540737"/>
              <a:gd name="connsiteX41" fmla="*/ 1062395 w 2209359"/>
              <a:gd name="connsiteY41" fmla="*/ 288062 h 1540737"/>
              <a:gd name="connsiteX42" fmla="*/ 644837 w 2209359"/>
              <a:gd name="connsiteY42" fmla="*/ 340918 h 1540737"/>
              <a:gd name="connsiteX43" fmla="*/ 203493 w 2209359"/>
              <a:gd name="connsiteY43" fmla="*/ 396416 h 1540737"/>
              <a:gd name="connsiteX44" fmla="*/ 0 w 2209359"/>
              <a:gd name="connsiteY44" fmla="*/ 253706 h 1540737"/>
              <a:gd name="connsiteX45" fmla="*/ 274848 w 2209359"/>
              <a:gd name="connsiteY45" fmla="*/ 224636 h 1540737"/>
              <a:gd name="connsiteX46" fmla="*/ 541768 w 2209359"/>
              <a:gd name="connsiteY46" fmla="*/ 195565 h 1540737"/>
              <a:gd name="connsiteX47" fmla="*/ 684478 w 2209359"/>
              <a:gd name="connsiteY47" fmla="*/ 177066 h 1540737"/>
              <a:gd name="connsiteX48" fmla="*/ 935542 w 2209359"/>
              <a:gd name="connsiteY48" fmla="*/ 140067 h 1540737"/>
              <a:gd name="connsiteX0" fmla="*/ 732049 w 2005866"/>
              <a:gd name="connsiteY0" fmla="*/ 140067 h 1540737"/>
              <a:gd name="connsiteX1" fmla="*/ 1302888 w 2005866"/>
              <a:gd name="connsiteY1" fmla="*/ 50213 h 1540737"/>
              <a:gd name="connsiteX2" fmla="*/ 1546023 w 2005866"/>
              <a:gd name="connsiteY2" fmla="*/ 10571 h 1540737"/>
              <a:gd name="connsiteX3" fmla="*/ 1590951 w 2005866"/>
              <a:gd name="connsiteY3" fmla="*/ 2643 h 1540737"/>
              <a:gd name="connsiteX4" fmla="*/ 1617378 w 2005866"/>
              <a:gd name="connsiteY4" fmla="*/ 0 h 1540737"/>
              <a:gd name="connsiteX5" fmla="*/ 1651734 w 2005866"/>
              <a:gd name="connsiteY5" fmla="*/ 2643 h 1540737"/>
              <a:gd name="connsiteX6" fmla="*/ 1688733 w 2005866"/>
              <a:gd name="connsiteY6" fmla="*/ 15857 h 1540737"/>
              <a:gd name="connsiteX7" fmla="*/ 1725732 w 2005866"/>
              <a:gd name="connsiteY7" fmla="*/ 31713 h 1540737"/>
              <a:gd name="connsiteX8" fmla="*/ 1762731 w 2005866"/>
              <a:gd name="connsiteY8" fmla="*/ 52855 h 1540737"/>
              <a:gd name="connsiteX9" fmla="*/ 1791801 w 2005866"/>
              <a:gd name="connsiteY9" fmla="*/ 76640 h 1540737"/>
              <a:gd name="connsiteX10" fmla="*/ 1828800 w 2005866"/>
              <a:gd name="connsiteY10" fmla="*/ 105711 h 1540737"/>
              <a:gd name="connsiteX11" fmla="*/ 1879013 w 2005866"/>
              <a:gd name="connsiteY11" fmla="*/ 153281 h 1540737"/>
              <a:gd name="connsiteX12" fmla="*/ 1939797 w 2005866"/>
              <a:gd name="connsiteY12" fmla="*/ 221993 h 1540737"/>
              <a:gd name="connsiteX13" fmla="*/ 1979438 w 2005866"/>
              <a:gd name="connsiteY13" fmla="*/ 269563 h 1540737"/>
              <a:gd name="connsiteX14" fmla="*/ 1995295 w 2005866"/>
              <a:gd name="connsiteY14" fmla="*/ 293348 h 1540737"/>
              <a:gd name="connsiteX15" fmla="*/ 2005866 w 2005866"/>
              <a:gd name="connsiteY15" fmla="*/ 322418 h 1540737"/>
              <a:gd name="connsiteX16" fmla="*/ 2003223 w 2005866"/>
              <a:gd name="connsiteY16" fmla="*/ 346203 h 1540737"/>
              <a:gd name="connsiteX17" fmla="*/ 1990010 w 2005866"/>
              <a:gd name="connsiteY17" fmla="*/ 380559 h 1540737"/>
              <a:gd name="connsiteX18" fmla="*/ 1963582 w 2005866"/>
              <a:gd name="connsiteY18" fmla="*/ 420201 h 1540737"/>
              <a:gd name="connsiteX19" fmla="*/ 1947725 w 2005866"/>
              <a:gd name="connsiteY19" fmla="*/ 441343 h 1540737"/>
              <a:gd name="connsiteX20" fmla="*/ 1929226 w 2005866"/>
              <a:gd name="connsiteY20" fmla="*/ 457200 h 1540737"/>
              <a:gd name="connsiteX21" fmla="*/ 1916012 w 2005866"/>
              <a:gd name="connsiteY21" fmla="*/ 491556 h 1540737"/>
              <a:gd name="connsiteX22" fmla="*/ 1871085 w 2005866"/>
              <a:gd name="connsiteY22" fmla="*/ 647480 h 1540737"/>
              <a:gd name="connsiteX23" fmla="*/ 1836729 w 2005866"/>
              <a:gd name="connsiteY23" fmla="*/ 784904 h 1540737"/>
              <a:gd name="connsiteX24" fmla="*/ 1786516 w 2005866"/>
              <a:gd name="connsiteY24" fmla="*/ 1012183 h 1540737"/>
              <a:gd name="connsiteX25" fmla="*/ 1762731 w 2005866"/>
              <a:gd name="connsiteY25" fmla="*/ 1117894 h 1540737"/>
              <a:gd name="connsiteX26" fmla="*/ 1725732 w 2005866"/>
              <a:gd name="connsiteY26" fmla="*/ 1308173 h 1540737"/>
              <a:gd name="connsiteX27" fmla="*/ 1686091 w 2005866"/>
              <a:gd name="connsiteY27" fmla="*/ 1503739 h 1540737"/>
              <a:gd name="connsiteX28" fmla="*/ 1680805 w 2005866"/>
              <a:gd name="connsiteY28" fmla="*/ 1535452 h 1540737"/>
              <a:gd name="connsiteX29" fmla="*/ 1680805 w 2005866"/>
              <a:gd name="connsiteY29" fmla="*/ 1540737 h 1540737"/>
              <a:gd name="connsiteX30" fmla="*/ 1427099 w 2005866"/>
              <a:gd name="connsiteY30" fmla="*/ 1490525 h 1540737"/>
              <a:gd name="connsiteX31" fmla="*/ 1437670 w 2005866"/>
              <a:gd name="connsiteY31" fmla="*/ 1427098 h 1540737"/>
              <a:gd name="connsiteX32" fmla="*/ 1490525 w 2005866"/>
              <a:gd name="connsiteY32" fmla="*/ 943470 h 1540737"/>
              <a:gd name="connsiteX33" fmla="*/ 1559237 w 2005866"/>
              <a:gd name="connsiteY33" fmla="*/ 393773 h 1540737"/>
              <a:gd name="connsiteX34" fmla="*/ 1567166 w 2005866"/>
              <a:gd name="connsiteY34" fmla="*/ 335632 h 1540737"/>
              <a:gd name="connsiteX35" fmla="*/ 1567166 w 2005866"/>
              <a:gd name="connsiteY35" fmla="*/ 295991 h 1540737"/>
              <a:gd name="connsiteX36" fmla="*/ 1556595 w 2005866"/>
              <a:gd name="connsiteY36" fmla="*/ 266920 h 1540737"/>
              <a:gd name="connsiteX37" fmla="*/ 1535452 w 2005866"/>
              <a:gd name="connsiteY37" fmla="*/ 245778 h 1540737"/>
              <a:gd name="connsiteX38" fmla="*/ 1503739 w 2005866"/>
              <a:gd name="connsiteY38" fmla="*/ 229921 h 1540737"/>
              <a:gd name="connsiteX39" fmla="*/ 1479954 w 2005866"/>
              <a:gd name="connsiteY39" fmla="*/ 221993 h 1540737"/>
              <a:gd name="connsiteX40" fmla="*/ 1408599 w 2005866"/>
              <a:gd name="connsiteY40" fmla="*/ 227279 h 1540737"/>
              <a:gd name="connsiteX41" fmla="*/ 858902 w 2005866"/>
              <a:gd name="connsiteY41" fmla="*/ 288062 h 1540737"/>
              <a:gd name="connsiteX42" fmla="*/ 441344 w 2005866"/>
              <a:gd name="connsiteY42" fmla="*/ 340918 h 1540737"/>
              <a:gd name="connsiteX43" fmla="*/ 0 w 2005866"/>
              <a:gd name="connsiteY43" fmla="*/ 396416 h 1540737"/>
              <a:gd name="connsiteX44" fmla="*/ 71355 w 2005866"/>
              <a:gd name="connsiteY44" fmla="*/ 224636 h 1540737"/>
              <a:gd name="connsiteX45" fmla="*/ 338275 w 2005866"/>
              <a:gd name="connsiteY45" fmla="*/ 195565 h 1540737"/>
              <a:gd name="connsiteX46" fmla="*/ 480985 w 2005866"/>
              <a:gd name="connsiteY46" fmla="*/ 177066 h 1540737"/>
              <a:gd name="connsiteX47" fmla="*/ 732049 w 2005866"/>
              <a:gd name="connsiteY47" fmla="*/ 140067 h 1540737"/>
              <a:gd name="connsiteX0" fmla="*/ 732049 w 2005866"/>
              <a:gd name="connsiteY0" fmla="*/ 140067 h 1540737"/>
              <a:gd name="connsiteX1" fmla="*/ 1302888 w 2005866"/>
              <a:gd name="connsiteY1" fmla="*/ 50213 h 1540737"/>
              <a:gd name="connsiteX2" fmla="*/ 1546023 w 2005866"/>
              <a:gd name="connsiteY2" fmla="*/ 10571 h 1540737"/>
              <a:gd name="connsiteX3" fmla="*/ 1590951 w 2005866"/>
              <a:gd name="connsiteY3" fmla="*/ 2643 h 1540737"/>
              <a:gd name="connsiteX4" fmla="*/ 1617378 w 2005866"/>
              <a:gd name="connsiteY4" fmla="*/ 0 h 1540737"/>
              <a:gd name="connsiteX5" fmla="*/ 1651734 w 2005866"/>
              <a:gd name="connsiteY5" fmla="*/ 2643 h 1540737"/>
              <a:gd name="connsiteX6" fmla="*/ 1688733 w 2005866"/>
              <a:gd name="connsiteY6" fmla="*/ 15857 h 1540737"/>
              <a:gd name="connsiteX7" fmla="*/ 1725732 w 2005866"/>
              <a:gd name="connsiteY7" fmla="*/ 31713 h 1540737"/>
              <a:gd name="connsiteX8" fmla="*/ 1762731 w 2005866"/>
              <a:gd name="connsiteY8" fmla="*/ 52855 h 1540737"/>
              <a:gd name="connsiteX9" fmla="*/ 1791801 w 2005866"/>
              <a:gd name="connsiteY9" fmla="*/ 76640 h 1540737"/>
              <a:gd name="connsiteX10" fmla="*/ 1828800 w 2005866"/>
              <a:gd name="connsiteY10" fmla="*/ 105711 h 1540737"/>
              <a:gd name="connsiteX11" fmla="*/ 1879013 w 2005866"/>
              <a:gd name="connsiteY11" fmla="*/ 153281 h 1540737"/>
              <a:gd name="connsiteX12" fmla="*/ 1939797 w 2005866"/>
              <a:gd name="connsiteY12" fmla="*/ 221993 h 1540737"/>
              <a:gd name="connsiteX13" fmla="*/ 1979438 w 2005866"/>
              <a:gd name="connsiteY13" fmla="*/ 269563 h 1540737"/>
              <a:gd name="connsiteX14" fmla="*/ 1995295 w 2005866"/>
              <a:gd name="connsiteY14" fmla="*/ 293348 h 1540737"/>
              <a:gd name="connsiteX15" fmla="*/ 2005866 w 2005866"/>
              <a:gd name="connsiteY15" fmla="*/ 322418 h 1540737"/>
              <a:gd name="connsiteX16" fmla="*/ 2003223 w 2005866"/>
              <a:gd name="connsiteY16" fmla="*/ 346203 h 1540737"/>
              <a:gd name="connsiteX17" fmla="*/ 1990010 w 2005866"/>
              <a:gd name="connsiteY17" fmla="*/ 380559 h 1540737"/>
              <a:gd name="connsiteX18" fmla="*/ 1963582 w 2005866"/>
              <a:gd name="connsiteY18" fmla="*/ 420201 h 1540737"/>
              <a:gd name="connsiteX19" fmla="*/ 1947725 w 2005866"/>
              <a:gd name="connsiteY19" fmla="*/ 441343 h 1540737"/>
              <a:gd name="connsiteX20" fmla="*/ 1929226 w 2005866"/>
              <a:gd name="connsiteY20" fmla="*/ 457200 h 1540737"/>
              <a:gd name="connsiteX21" fmla="*/ 1916012 w 2005866"/>
              <a:gd name="connsiteY21" fmla="*/ 491556 h 1540737"/>
              <a:gd name="connsiteX22" fmla="*/ 1871085 w 2005866"/>
              <a:gd name="connsiteY22" fmla="*/ 647480 h 1540737"/>
              <a:gd name="connsiteX23" fmla="*/ 1836729 w 2005866"/>
              <a:gd name="connsiteY23" fmla="*/ 784904 h 1540737"/>
              <a:gd name="connsiteX24" fmla="*/ 1786516 w 2005866"/>
              <a:gd name="connsiteY24" fmla="*/ 1012183 h 1540737"/>
              <a:gd name="connsiteX25" fmla="*/ 1762731 w 2005866"/>
              <a:gd name="connsiteY25" fmla="*/ 1117894 h 1540737"/>
              <a:gd name="connsiteX26" fmla="*/ 1725732 w 2005866"/>
              <a:gd name="connsiteY26" fmla="*/ 1308173 h 1540737"/>
              <a:gd name="connsiteX27" fmla="*/ 1686091 w 2005866"/>
              <a:gd name="connsiteY27" fmla="*/ 1503739 h 1540737"/>
              <a:gd name="connsiteX28" fmla="*/ 1680805 w 2005866"/>
              <a:gd name="connsiteY28" fmla="*/ 1535452 h 1540737"/>
              <a:gd name="connsiteX29" fmla="*/ 1680805 w 2005866"/>
              <a:gd name="connsiteY29" fmla="*/ 1540737 h 1540737"/>
              <a:gd name="connsiteX30" fmla="*/ 1427099 w 2005866"/>
              <a:gd name="connsiteY30" fmla="*/ 1490525 h 1540737"/>
              <a:gd name="connsiteX31" fmla="*/ 1437670 w 2005866"/>
              <a:gd name="connsiteY31" fmla="*/ 1427098 h 1540737"/>
              <a:gd name="connsiteX32" fmla="*/ 1490525 w 2005866"/>
              <a:gd name="connsiteY32" fmla="*/ 943470 h 1540737"/>
              <a:gd name="connsiteX33" fmla="*/ 1559237 w 2005866"/>
              <a:gd name="connsiteY33" fmla="*/ 393773 h 1540737"/>
              <a:gd name="connsiteX34" fmla="*/ 1567166 w 2005866"/>
              <a:gd name="connsiteY34" fmla="*/ 335632 h 1540737"/>
              <a:gd name="connsiteX35" fmla="*/ 1567166 w 2005866"/>
              <a:gd name="connsiteY35" fmla="*/ 295991 h 1540737"/>
              <a:gd name="connsiteX36" fmla="*/ 1556595 w 2005866"/>
              <a:gd name="connsiteY36" fmla="*/ 266920 h 1540737"/>
              <a:gd name="connsiteX37" fmla="*/ 1535452 w 2005866"/>
              <a:gd name="connsiteY37" fmla="*/ 245778 h 1540737"/>
              <a:gd name="connsiteX38" fmla="*/ 1503739 w 2005866"/>
              <a:gd name="connsiteY38" fmla="*/ 229921 h 1540737"/>
              <a:gd name="connsiteX39" fmla="*/ 1479954 w 2005866"/>
              <a:gd name="connsiteY39" fmla="*/ 221993 h 1540737"/>
              <a:gd name="connsiteX40" fmla="*/ 1408599 w 2005866"/>
              <a:gd name="connsiteY40" fmla="*/ 227279 h 1540737"/>
              <a:gd name="connsiteX41" fmla="*/ 858902 w 2005866"/>
              <a:gd name="connsiteY41" fmla="*/ 288062 h 1540737"/>
              <a:gd name="connsiteX42" fmla="*/ 441344 w 2005866"/>
              <a:gd name="connsiteY42" fmla="*/ 340918 h 1540737"/>
              <a:gd name="connsiteX43" fmla="*/ 0 w 2005866"/>
              <a:gd name="connsiteY43" fmla="*/ 396416 h 1540737"/>
              <a:gd name="connsiteX44" fmla="*/ 338275 w 2005866"/>
              <a:gd name="connsiteY44" fmla="*/ 195565 h 1540737"/>
              <a:gd name="connsiteX45" fmla="*/ 480985 w 2005866"/>
              <a:gd name="connsiteY45" fmla="*/ 177066 h 1540737"/>
              <a:gd name="connsiteX46" fmla="*/ 732049 w 2005866"/>
              <a:gd name="connsiteY46" fmla="*/ 140067 h 1540737"/>
              <a:gd name="connsiteX0" fmla="*/ 393774 w 1667591"/>
              <a:gd name="connsiteY0" fmla="*/ 140067 h 1540737"/>
              <a:gd name="connsiteX1" fmla="*/ 964613 w 1667591"/>
              <a:gd name="connsiteY1" fmla="*/ 50213 h 1540737"/>
              <a:gd name="connsiteX2" fmla="*/ 1207748 w 1667591"/>
              <a:gd name="connsiteY2" fmla="*/ 10571 h 1540737"/>
              <a:gd name="connsiteX3" fmla="*/ 1252676 w 1667591"/>
              <a:gd name="connsiteY3" fmla="*/ 2643 h 1540737"/>
              <a:gd name="connsiteX4" fmla="*/ 1279103 w 1667591"/>
              <a:gd name="connsiteY4" fmla="*/ 0 h 1540737"/>
              <a:gd name="connsiteX5" fmla="*/ 1313459 w 1667591"/>
              <a:gd name="connsiteY5" fmla="*/ 2643 h 1540737"/>
              <a:gd name="connsiteX6" fmla="*/ 1350458 w 1667591"/>
              <a:gd name="connsiteY6" fmla="*/ 15857 h 1540737"/>
              <a:gd name="connsiteX7" fmla="*/ 1387457 w 1667591"/>
              <a:gd name="connsiteY7" fmla="*/ 31713 h 1540737"/>
              <a:gd name="connsiteX8" fmla="*/ 1424456 w 1667591"/>
              <a:gd name="connsiteY8" fmla="*/ 52855 h 1540737"/>
              <a:gd name="connsiteX9" fmla="*/ 1453526 w 1667591"/>
              <a:gd name="connsiteY9" fmla="*/ 76640 h 1540737"/>
              <a:gd name="connsiteX10" fmla="*/ 1490525 w 1667591"/>
              <a:gd name="connsiteY10" fmla="*/ 105711 h 1540737"/>
              <a:gd name="connsiteX11" fmla="*/ 1540738 w 1667591"/>
              <a:gd name="connsiteY11" fmla="*/ 153281 h 1540737"/>
              <a:gd name="connsiteX12" fmla="*/ 1601522 w 1667591"/>
              <a:gd name="connsiteY12" fmla="*/ 221993 h 1540737"/>
              <a:gd name="connsiteX13" fmla="*/ 1641163 w 1667591"/>
              <a:gd name="connsiteY13" fmla="*/ 269563 h 1540737"/>
              <a:gd name="connsiteX14" fmla="*/ 1657020 w 1667591"/>
              <a:gd name="connsiteY14" fmla="*/ 293348 h 1540737"/>
              <a:gd name="connsiteX15" fmla="*/ 1667591 w 1667591"/>
              <a:gd name="connsiteY15" fmla="*/ 322418 h 1540737"/>
              <a:gd name="connsiteX16" fmla="*/ 1664948 w 1667591"/>
              <a:gd name="connsiteY16" fmla="*/ 346203 h 1540737"/>
              <a:gd name="connsiteX17" fmla="*/ 1651735 w 1667591"/>
              <a:gd name="connsiteY17" fmla="*/ 380559 h 1540737"/>
              <a:gd name="connsiteX18" fmla="*/ 1625307 w 1667591"/>
              <a:gd name="connsiteY18" fmla="*/ 420201 h 1540737"/>
              <a:gd name="connsiteX19" fmla="*/ 1609450 w 1667591"/>
              <a:gd name="connsiteY19" fmla="*/ 441343 h 1540737"/>
              <a:gd name="connsiteX20" fmla="*/ 1590951 w 1667591"/>
              <a:gd name="connsiteY20" fmla="*/ 457200 h 1540737"/>
              <a:gd name="connsiteX21" fmla="*/ 1577737 w 1667591"/>
              <a:gd name="connsiteY21" fmla="*/ 491556 h 1540737"/>
              <a:gd name="connsiteX22" fmla="*/ 1532810 w 1667591"/>
              <a:gd name="connsiteY22" fmla="*/ 647480 h 1540737"/>
              <a:gd name="connsiteX23" fmla="*/ 1498454 w 1667591"/>
              <a:gd name="connsiteY23" fmla="*/ 784904 h 1540737"/>
              <a:gd name="connsiteX24" fmla="*/ 1448241 w 1667591"/>
              <a:gd name="connsiteY24" fmla="*/ 1012183 h 1540737"/>
              <a:gd name="connsiteX25" fmla="*/ 1424456 w 1667591"/>
              <a:gd name="connsiteY25" fmla="*/ 1117894 h 1540737"/>
              <a:gd name="connsiteX26" fmla="*/ 1387457 w 1667591"/>
              <a:gd name="connsiteY26" fmla="*/ 1308173 h 1540737"/>
              <a:gd name="connsiteX27" fmla="*/ 1347816 w 1667591"/>
              <a:gd name="connsiteY27" fmla="*/ 1503739 h 1540737"/>
              <a:gd name="connsiteX28" fmla="*/ 1342530 w 1667591"/>
              <a:gd name="connsiteY28" fmla="*/ 1535452 h 1540737"/>
              <a:gd name="connsiteX29" fmla="*/ 1342530 w 1667591"/>
              <a:gd name="connsiteY29" fmla="*/ 1540737 h 1540737"/>
              <a:gd name="connsiteX30" fmla="*/ 1088824 w 1667591"/>
              <a:gd name="connsiteY30" fmla="*/ 1490525 h 1540737"/>
              <a:gd name="connsiteX31" fmla="*/ 1099395 w 1667591"/>
              <a:gd name="connsiteY31" fmla="*/ 1427098 h 1540737"/>
              <a:gd name="connsiteX32" fmla="*/ 1152250 w 1667591"/>
              <a:gd name="connsiteY32" fmla="*/ 943470 h 1540737"/>
              <a:gd name="connsiteX33" fmla="*/ 1220962 w 1667591"/>
              <a:gd name="connsiteY33" fmla="*/ 393773 h 1540737"/>
              <a:gd name="connsiteX34" fmla="*/ 1228891 w 1667591"/>
              <a:gd name="connsiteY34" fmla="*/ 335632 h 1540737"/>
              <a:gd name="connsiteX35" fmla="*/ 1228891 w 1667591"/>
              <a:gd name="connsiteY35" fmla="*/ 295991 h 1540737"/>
              <a:gd name="connsiteX36" fmla="*/ 1218320 w 1667591"/>
              <a:gd name="connsiteY36" fmla="*/ 266920 h 1540737"/>
              <a:gd name="connsiteX37" fmla="*/ 1197177 w 1667591"/>
              <a:gd name="connsiteY37" fmla="*/ 245778 h 1540737"/>
              <a:gd name="connsiteX38" fmla="*/ 1165464 w 1667591"/>
              <a:gd name="connsiteY38" fmla="*/ 229921 h 1540737"/>
              <a:gd name="connsiteX39" fmla="*/ 1141679 w 1667591"/>
              <a:gd name="connsiteY39" fmla="*/ 221993 h 1540737"/>
              <a:gd name="connsiteX40" fmla="*/ 1070324 w 1667591"/>
              <a:gd name="connsiteY40" fmla="*/ 227279 h 1540737"/>
              <a:gd name="connsiteX41" fmla="*/ 520627 w 1667591"/>
              <a:gd name="connsiteY41" fmla="*/ 288062 h 1540737"/>
              <a:gd name="connsiteX42" fmla="*/ 103069 w 1667591"/>
              <a:gd name="connsiteY42" fmla="*/ 340918 h 1540737"/>
              <a:gd name="connsiteX43" fmla="*/ 0 w 1667591"/>
              <a:gd name="connsiteY43" fmla="*/ 195565 h 1540737"/>
              <a:gd name="connsiteX44" fmla="*/ 142710 w 1667591"/>
              <a:gd name="connsiteY44" fmla="*/ 177066 h 1540737"/>
              <a:gd name="connsiteX45" fmla="*/ 393774 w 1667591"/>
              <a:gd name="connsiteY45" fmla="*/ 140067 h 1540737"/>
              <a:gd name="connsiteX0" fmla="*/ 290705 w 1564522"/>
              <a:gd name="connsiteY0" fmla="*/ 140067 h 1540737"/>
              <a:gd name="connsiteX1" fmla="*/ 861544 w 1564522"/>
              <a:gd name="connsiteY1" fmla="*/ 50213 h 1540737"/>
              <a:gd name="connsiteX2" fmla="*/ 1104679 w 1564522"/>
              <a:gd name="connsiteY2" fmla="*/ 10571 h 1540737"/>
              <a:gd name="connsiteX3" fmla="*/ 1149607 w 1564522"/>
              <a:gd name="connsiteY3" fmla="*/ 2643 h 1540737"/>
              <a:gd name="connsiteX4" fmla="*/ 1176034 w 1564522"/>
              <a:gd name="connsiteY4" fmla="*/ 0 h 1540737"/>
              <a:gd name="connsiteX5" fmla="*/ 1210390 w 1564522"/>
              <a:gd name="connsiteY5" fmla="*/ 2643 h 1540737"/>
              <a:gd name="connsiteX6" fmla="*/ 1247389 w 1564522"/>
              <a:gd name="connsiteY6" fmla="*/ 15857 h 1540737"/>
              <a:gd name="connsiteX7" fmla="*/ 1284388 w 1564522"/>
              <a:gd name="connsiteY7" fmla="*/ 31713 h 1540737"/>
              <a:gd name="connsiteX8" fmla="*/ 1321387 w 1564522"/>
              <a:gd name="connsiteY8" fmla="*/ 52855 h 1540737"/>
              <a:gd name="connsiteX9" fmla="*/ 1350457 w 1564522"/>
              <a:gd name="connsiteY9" fmla="*/ 76640 h 1540737"/>
              <a:gd name="connsiteX10" fmla="*/ 1387456 w 1564522"/>
              <a:gd name="connsiteY10" fmla="*/ 105711 h 1540737"/>
              <a:gd name="connsiteX11" fmla="*/ 1437669 w 1564522"/>
              <a:gd name="connsiteY11" fmla="*/ 153281 h 1540737"/>
              <a:gd name="connsiteX12" fmla="*/ 1498453 w 1564522"/>
              <a:gd name="connsiteY12" fmla="*/ 221993 h 1540737"/>
              <a:gd name="connsiteX13" fmla="*/ 1538094 w 1564522"/>
              <a:gd name="connsiteY13" fmla="*/ 269563 h 1540737"/>
              <a:gd name="connsiteX14" fmla="*/ 1553951 w 1564522"/>
              <a:gd name="connsiteY14" fmla="*/ 293348 h 1540737"/>
              <a:gd name="connsiteX15" fmla="*/ 1564522 w 1564522"/>
              <a:gd name="connsiteY15" fmla="*/ 322418 h 1540737"/>
              <a:gd name="connsiteX16" fmla="*/ 1561879 w 1564522"/>
              <a:gd name="connsiteY16" fmla="*/ 346203 h 1540737"/>
              <a:gd name="connsiteX17" fmla="*/ 1548666 w 1564522"/>
              <a:gd name="connsiteY17" fmla="*/ 380559 h 1540737"/>
              <a:gd name="connsiteX18" fmla="*/ 1522238 w 1564522"/>
              <a:gd name="connsiteY18" fmla="*/ 420201 h 1540737"/>
              <a:gd name="connsiteX19" fmla="*/ 1506381 w 1564522"/>
              <a:gd name="connsiteY19" fmla="*/ 441343 h 1540737"/>
              <a:gd name="connsiteX20" fmla="*/ 1487882 w 1564522"/>
              <a:gd name="connsiteY20" fmla="*/ 457200 h 1540737"/>
              <a:gd name="connsiteX21" fmla="*/ 1474668 w 1564522"/>
              <a:gd name="connsiteY21" fmla="*/ 491556 h 1540737"/>
              <a:gd name="connsiteX22" fmla="*/ 1429741 w 1564522"/>
              <a:gd name="connsiteY22" fmla="*/ 647480 h 1540737"/>
              <a:gd name="connsiteX23" fmla="*/ 1395385 w 1564522"/>
              <a:gd name="connsiteY23" fmla="*/ 784904 h 1540737"/>
              <a:gd name="connsiteX24" fmla="*/ 1345172 w 1564522"/>
              <a:gd name="connsiteY24" fmla="*/ 1012183 h 1540737"/>
              <a:gd name="connsiteX25" fmla="*/ 1321387 w 1564522"/>
              <a:gd name="connsiteY25" fmla="*/ 1117894 h 1540737"/>
              <a:gd name="connsiteX26" fmla="*/ 1284388 w 1564522"/>
              <a:gd name="connsiteY26" fmla="*/ 1308173 h 1540737"/>
              <a:gd name="connsiteX27" fmla="*/ 1244747 w 1564522"/>
              <a:gd name="connsiteY27" fmla="*/ 1503739 h 1540737"/>
              <a:gd name="connsiteX28" fmla="*/ 1239461 w 1564522"/>
              <a:gd name="connsiteY28" fmla="*/ 1535452 h 1540737"/>
              <a:gd name="connsiteX29" fmla="*/ 1239461 w 1564522"/>
              <a:gd name="connsiteY29" fmla="*/ 1540737 h 1540737"/>
              <a:gd name="connsiteX30" fmla="*/ 985755 w 1564522"/>
              <a:gd name="connsiteY30" fmla="*/ 1490525 h 1540737"/>
              <a:gd name="connsiteX31" fmla="*/ 996326 w 1564522"/>
              <a:gd name="connsiteY31" fmla="*/ 1427098 h 1540737"/>
              <a:gd name="connsiteX32" fmla="*/ 1049181 w 1564522"/>
              <a:gd name="connsiteY32" fmla="*/ 943470 h 1540737"/>
              <a:gd name="connsiteX33" fmla="*/ 1117893 w 1564522"/>
              <a:gd name="connsiteY33" fmla="*/ 393773 h 1540737"/>
              <a:gd name="connsiteX34" fmla="*/ 1125822 w 1564522"/>
              <a:gd name="connsiteY34" fmla="*/ 335632 h 1540737"/>
              <a:gd name="connsiteX35" fmla="*/ 1125822 w 1564522"/>
              <a:gd name="connsiteY35" fmla="*/ 295991 h 1540737"/>
              <a:gd name="connsiteX36" fmla="*/ 1115251 w 1564522"/>
              <a:gd name="connsiteY36" fmla="*/ 266920 h 1540737"/>
              <a:gd name="connsiteX37" fmla="*/ 1094108 w 1564522"/>
              <a:gd name="connsiteY37" fmla="*/ 245778 h 1540737"/>
              <a:gd name="connsiteX38" fmla="*/ 1062395 w 1564522"/>
              <a:gd name="connsiteY38" fmla="*/ 229921 h 1540737"/>
              <a:gd name="connsiteX39" fmla="*/ 1038610 w 1564522"/>
              <a:gd name="connsiteY39" fmla="*/ 221993 h 1540737"/>
              <a:gd name="connsiteX40" fmla="*/ 967255 w 1564522"/>
              <a:gd name="connsiteY40" fmla="*/ 227279 h 1540737"/>
              <a:gd name="connsiteX41" fmla="*/ 417558 w 1564522"/>
              <a:gd name="connsiteY41" fmla="*/ 288062 h 1540737"/>
              <a:gd name="connsiteX42" fmla="*/ 0 w 1564522"/>
              <a:gd name="connsiteY42" fmla="*/ 340918 h 1540737"/>
              <a:gd name="connsiteX43" fmla="*/ 39641 w 1564522"/>
              <a:gd name="connsiteY43" fmla="*/ 177066 h 1540737"/>
              <a:gd name="connsiteX44" fmla="*/ 290705 w 1564522"/>
              <a:gd name="connsiteY44" fmla="*/ 140067 h 1540737"/>
              <a:gd name="connsiteX0" fmla="*/ 290705 w 1564522"/>
              <a:gd name="connsiteY0" fmla="*/ 140067 h 1540737"/>
              <a:gd name="connsiteX1" fmla="*/ 861544 w 1564522"/>
              <a:gd name="connsiteY1" fmla="*/ 50213 h 1540737"/>
              <a:gd name="connsiteX2" fmla="*/ 1104679 w 1564522"/>
              <a:gd name="connsiteY2" fmla="*/ 10571 h 1540737"/>
              <a:gd name="connsiteX3" fmla="*/ 1149607 w 1564522"/>
              <a:gd name="connsiteY3" fmla="*/ 2643 h 1540737"/>
              <a:gd name="connsiteX4" fmla="*/ 1176034 w 1564522"/>
              <a:gd name="connsiteY4" fmla="*/ 0 h 1540737"/>
              <a:gd name="connsiteX5" fmla="*/ 1210390 w 1564522"/>
              <a:gd name="connsiteY5" fmla="*/ 2643 h 1540737"/>
              <a:gd name="connsiteX6" fmla="*/ 1247389 w 1564522"/>
              <a:gd name="connsiteY6" fmla="*/ 15857 h 1540737"/>
              <a:gd name="connsiteX7" fmla="*/ 1284388 w 1564522"/>
              <a:gd name="connsiteY7" fmla="*/ 31713 h 1540737"/>
              <a:gd name="connsiteX8" fmla="*/ 1321387 w 1564522"/>
              <a:gd name="connsiteY8" fmla="*/ 52855 h 1540737"/>
              <a:gd name="connsiteX9" fmla="*/ 1350457 w 1564522"/>
              <a:gd name="connsiteY9" fmla="*/ 76640 h 1540737"/>
              <a:gd name="connsiteX10" fmla="*/ 1387456 w 1564522"/>
              <a:gd name="connsiteY10" fmla="*/ 105711 h 1540737"/>
              <a:gd name="connsiteX11" fmla="*/ 1437669 w 1564522"/>
              <a:gd name="connsiteY11" fmla="*/ 153281 h 1540737"/>
              <a:gd name="connsiteX12" fmla="*/ 1498453 w 1564522"/>
              <a:gd name="connsiteY12" fmla="*/ 221993 h 1540737"/>
              <a:gd name="connsiteX13" fmla="*/ 1538094 w 1564522"/>
              <a:gd name="connsiteY13" fmla="*/ 269563 h 1540737"/>
              <a:gd name="connsiteX14" fmla="*/ 1553951 w 1564522"/>
              <a:gd name="connsiteY14" fmla="*/ 293348 h 1540737"/>
              <a:gd name="connsiteX15" fmla="*/ 1564522 w 1564522"/>
              <a:gd name="connsiteY15" fmla="*/ 322418 h 1540737"/>
              <a:gd name="connsiteX16" fmla="*/ 1561879 w 1564522"/>
              <a:gd name="connsiteY16" fmla="*/ 346203 h 1540737"/>
              <a:gd name="connsiteX17" fmla="*/ 1548666 w 1564522"/>
              <a:gd name="connsiteY17" fmla="*/ 380559 h 1540737"/>
              <a:gd name="connsiteX18" fmla="*/ 1522238 w 1564522"/>
              <a:gd name="connsiteY18" fmla="*/ 420201 h 1540737"/>
              <a:gd name="connsiteX19" fmla="*/ 1506381 w 1564522"/>
              <a:gd name="connsiteY19" fmla="*/ 441343 h 1540737"/>
              <a:gd name="connsiteX20" fmla="*/ 1487882 w 1564522"/>
              <a:gd name="connsiteY20" fmla="*/ 457200 h 1540737"/>
              <a:gd name="connsiteX21" fmla="*/ 1474668 w 1564522"/>
              <a:gd name="connsiteY21" fmla="*/ 491556 h 1540737"/>
              <a:gd name="connsiteX22" fmla="*/ 1429741 w 1564522"/>
              <a:gd name="connsiteY22" fmla="*/ 647480 h 1540737"/>
              <a:gd name="connsiteX23" fmla="*/ 1395385 w 1564522"/>
              <a:gd name="connsiteY23" fmla="*/ 784904 h 1540737"/>
              <a:gd name="connsiteX24" fmla="*/ 1345172 w 1564522"/>
              <a:gd name="connsiteY24" fmla="*/ 1012183 h 1540737"/>
              <a:gd name="connsiteX25" fmla="*/ 1321387 w 1564522"/>
              <a:gd name="connsiteY25" fmla="*/ 1117894 h 1540737"/>
              <a:gd name="connsiteX26" fmla="*/ 1284388 w 1564522"/>
              <a:gd name="connsiteY26" fmla="*/ 1308173 h 1540737"/>
              <a:gd name="connsiteX27" fmla="*/ 1244747 w 1564522"/>
              <a:gd name="connsiteY27" fmla="*/ 1503739 h 1540737"/>
              <a:gd name="connsiteX28" fmla="*/ 1239461 w 1564522"/>
              <a:gd name="connsiteY28" fmla="*/ 1535452 h 1540737"/>
              <a:gd name="connsiteX29" fmla="*/ 1239461 w 1564522"/>
              <a:gd name="connsiteY29" fmla="*/ 1540737 h 1540737"/>
              <a:gd name="connsiteX30" fmla="*/ 985755 w 1564522"/>
              <a:gd name="connsiteY30" fmla="*/ 1490525 h 1540737"/>
              <a:gd name="connsiteX31" fmla="*/ 996326 w 1564522"/>
              <a:gd name="connsiteY31" fmla="*/ 1427098 h 1540737"/>
              <a:gd name="connsiteX32" fmla="*/ 1049181 w 1564522"/>
              <a:gd name="connsiteY32" fmla="*/ 943470 h 1540737"/>
              <a:gd name="connsiteX33" fmla="*/ 1117893 w 1564522"/>
              <a:gd name="connsiteY33" fmla="*/ 393773 h 1540737"/>
              <a:gd name="connsiteX34" fmla="*/ 1125822 w 1564522"/>
              <a:gd name="connsiteY34" fmla="*/ 335632 h 1540737"/>
              <a:gd name="connsiteX35" fmla="*/ 1125822 w 1564522"/>
              <a:gd name="connsiteY35" fmla="*/ 295991 h 1540737"/>
              <a:gd name="connsiteX36" fmla="*/ 1115251 w 1564522"/>
              <a:gd name="connsiteY36" fmla="*/ 266920 h 1540737"/>
              <a:gd name="connsiteX37" fmla="*/ 1094108 w 1564522"/>
              <a:gd name="connsiteY37" fmla="*/ 245778 h 1540737"/>
              <a:gd name="connsiteX38" fmla="*/ 1062395 w 1564522"/>
              <a:gd name="connsiteY38" fmla="*/ 229921 h 1540737"/>
              <a:gd name="connsiteX39" fmla="*/ 1038610 w 1564522"/>
              <a:gd name="connsiteY39" fmla="*/ 221993 h 1540737"/>
              <a:gd name="connsiteX40" fmla="*/ 967255 w 1564522"/>
              <a:gd name="connsiteY40" fmla="*/ 227279 h 1540737"/>
              <a:gd name="connsiteX41" fmla="*/ 417558 w 1564522"/>
              <a:gd name="connsiteY41" fmla="*/ 288062 h 1540737"/>
              <a:gd name="connsiteX42" fmla="*/ 0 w 1564522"/>
              <a:gd name="connsiteY42" fmla="*/ 340918 h 1540737"/>
              <a:gd name="connsiteX43" fmla="*/ 290705 w 1564522"/>
              <a:gd name="connsiteY43" fmla="*/ 140067 h 1540737"/>
              <a:gd name="connsiteX0" fmla="*/ 0 w 1273817"/>
              <a:gd name="connsiteY0" fmla="*/ 140067 h 1540737"/>
              <a:gd name="connsiteX1" fmla="*/ 570839 w 1273817"/>
              <a:gd name="connsiteY1" fmla="*/ 50213 h 1540737"/>
              <a:gd name="connsiteX2" fmla="*/ 813974 w 1273817"/>
              <a:gd name="connsiteY2" fmla="*/ 10571 h 1540737"/>
              <a:gd name="connsiteX3" fmla="*/ 858902 w 1273817"/>
              <a:gd name="connsiteY3" fmla="*/ 2643 h 1540737"/>
              <a:gd name="connsiteX4" fmla="*/ 885329 w 1273817"/>
              <a:gd name="connsiteY4" fmla="*/ 0 h 1540737"/>
              <a:gd name="connsiteX5" fmla="*/ 919685 w 1273817"/>
              <a:gd name="connsiteY5" fmla="*/ 2643 h 1540737"/>
              <a:gd name="connsiteX6" fmla="*/ 956684 w 1273817"/>
              <a:gd name="connsiteY6" fmla="*/ 15857 h 1540737"/>
              <a:gd name="connsiteX7" fmla="*/ 993683 w 1273817"/>
              <a:gd name="connsiteY7" fmla="*/ 31713 h 1540737"/>
              <a:gd name="connsiteX8" fmla="*/ 1030682 w 1273817"/>
              <a:gd name="connsiteY8" fmla="*/ 52855 h 1540737"/>
              <a:gd name="connsiteX9" fmla="*/ 1059752 w 1273817"/>
              <a:gd name="connsiteY9" fmla="*/ 76640 h 1540737"/>
              <a:gd name="connsiteX10" fmla="*/ 1096751 w 1273817"/>
              <a:gd name="connsiteY10" fmla="*/ 105711 h 1540737"/>
              <a:gd name="connsiteX11" fmla="*/ 1146964 w 1273817"/>
              <a:gd name="connsiteY11" fmla="*/ 153281 h 1540737"/>
              <a:gd name="connsiteX12" fmla="*/ 1207748 w 1273817"/>
              <a:gd name="connsiteY12" fmla="*/ 221993 h 1540737"/>
              <a:gd name="connsiteX13" fmla="*/ 1247389 w 1273817"/>
              <a:gd name="connsiteY13" fmla="*/ 269563 h 1540737"/>
              <a:gd name="connsiteX14" fmla="*/ 1263246 w 1273817"/>
              <a:gd name="connsiteY14" fmla="*/ 293348 h 1540737"/>
              <a:gd name="connsiteX15" fmla="*/ 1273817 w 1273817"/>
              <a:gd name="connsiteY15" fmla="*/ 322418 h 1540737"/>
              <a:gd name="connsiteX16" fmla="*/ 1271174 w 1273817"/>
              <a:gd name="connsiteY16" fmla="*/ 346203 h 1540737"/>
              <a:gd name="connsiteX17" fmla="*/ 1257961 w 1273817"/>
              <a:gd name="connsiteY17" fmla="*/ 380559 h 1540737"/>
              <a:gd name="connsiteX18" fmla="*/ 1231533 w 1273817"/>
              <a:gd name="connsiteY18" fmla="*/ 420201 h 1540737"/>
              <a:gd name="connsiteX19" fmla="*/ 1215676 w 1273817"/>
              <a:gd name="connsiteY19" fmla="*/ 441343 h 1540737"/>
              <a:gd name="connsiteX20" fmla="*/ 1197177 w 1273817"/>
              <a:gd name="connsiteY20" fmla="*/ 457200 h 1540737"/>
              <a:gd name="connsiteX21" fmla="*/ 1183963 w 1273817"/>
              <a:gd name="connsiteY21" fmla="*/ 491556 h 1540737"/>
              <a:gd name="connsiteX22" fmla="*/ 1139036 w 1273817"/>
              <a:gd name="connsiteY22" fmla="*/ 647480 h 1540737"/>
              <a:gd name="connsiteX23" fmla="*/ 1104680 w 1273817"/>
              <a:gd name="connsiteY23" fmla="*/ 784904 h 1540737"/>
              <a:gd name="connsiteX24" fmla="*/ 1054467 w 1273817"/>
              <a:gd name="connsiteY24" fmla="*/ 1012183 h 1540737"/>
              <a:gd name="connsiteX25" fmla="*/ 1030682 w 1273817"/>
              <a:gd name="connsiteY25" fmla="*/ 1117894 h 1540737"/>
              <a:gd name="connsiteX26" fmla="*/ 993683 w 1273817"/>
              <a:gd name="connsiteY26" fmla="*/ 1308173 h 1540737"/>
              <a:gd name="connsiteX27" fmla="*/ 954042 w 1273817"/>
              <a:gd name="connsiteY27" fmla="*/ 1503739 h 1540737"/>
              <a:gd name="connsiteX28" fmla="*/ 948756 w 1273817"/>
              <a:gd name="connsiteY28" fmla="*/ 1535452 h 1540737"/>
              <a:gd name="connsiteX29" fmla="*/ 948756 w 1273817"/>
              <a:gd name="connsiteY29" fmla="*/ 1540737 h 1540737"/>
              <a:gd name="connsiteX30" fmla="*/ 695050 w 1273817"/>
              <a:gd name="connsiteY30" fmla="*/ 1490525 h 1540737"/>
              <a:gd name="connsiteX31" fmla="*/ 705621 w 1273817"/>
              <a:gd name="connsiteY31" fmla="*/ 1427098 h 1540737"/>
              <a:gd name="connsiteX32" fmla="*/ 758476 w 1273817"/>
              <a:gd name="connsiteY32" fmla="*/ 943470 h 1540737"/>
              <a:gd name="connsiteX33" fmla="*/ 827188 w 1273817"/>
              <a:gd name="connsiteY33" fmla="*/ 393773 h 1540737"/>
              <a:gd name="connsiteX34" fmla="*/ 835117 w 1273817"/>
              <a:gd name="connsiteY34" fmla="*/ 335632 h 1540737"/>
              <a:gd name="connsiteX35" fmla="*/ 835117 w 1273817"/>
              <a:gd name="connsiteY35" fmla="*/ 295991 h 1540737"/>
              <a:gd name="connsiteX36" fmla="*/ 824546 w 1273817"/>
              <a:gd name="connsiteY36" fmla="*/ 266920 h 1540737"/>
              <a:gd name="connsiteX37" fmla="*/ 803403 w 1273817"/>
              <a:gd name="connsiteY37" fmla="*/ 245778 h 1540737"/>
              <a:gd name="connsiteX38" fmla="*/ 771690 w 1273817"/>
              <a:gd name="connsiteY38" fmla="*/ 229921 h 1540737"/>
              <a:gd name="connsiteX39" fmla="*/ 747905 w 1273817"/>
              <a:gd name="connsiteY39" fmla="*/ 221993 h 1540737"/>
              <a:gd name="connsiteX40" fmla="*/ 676550 w 1273817"/>
              <a:gd name="connsiteY40" fmla="*/ 227279 h 1540737"/>
              <a:gd name="connsiteX41" fmla="*/ 126853 w 1273817"/>
              <a:gd name="connsiteY41" fmla="*/ 288062 h 1540737"/>
              <a:gd name="connsiteX42" fmla="*/ 0 w 1273817"/>
              <a:gd name="connsiteY42" fmla="*/ 140067 h 1540737"/>
              <a:gd name="connsiteX0" fmla="*/ 0 w 1146964"/>
              <a:gd name="connsiteY0" fmla="*/ 288062 h 1540737"/>
              <a:gd name="connsiteX1" fmla="*/ 443986 w 1146964"/>
              <a:gd name="connsiteY1" fmla="*/ 50213 h 1540737"/>
              <a:gd name="connsiteX2" fmla="*/ 687121 w 1146964"/>
              <a:gd name="connsiteY2" fmla="*/ 10571 h 1540737"/>
              <a:gd name="connsiteX3" fmla="*/ 732049 w 1146964"/>
              <a:gd name="connsiteY3" fmla="*/ 2643 h 1540737"/>
              <a:gd name="connsiteX4" fmla="*/ 758476 w 1146964"/>
              <a:gd name="connsiteY4" fmla="*/ 0 h 1540737"/>
              <a:gd name="connsiteX5" fmla="*/ 792832 w 1146964"/>
              <a:gd name="connsiteY5" fmla="*/ 2643 h 1540737"/>
              <a:gd name="connsiteX6" fmla="*/ 829831 w 1146964"/>
              <a:gd name="connsiteY6" fmla="*/ 15857 h 1540737"/>
              <a:gd name="connsiteX7" fmla="*/ 866830 w 1146964"/>
              <a:gd name="connsiteY7" fmla="*/ 31713 h 1540737"/>
              <a:gd name="connsiteX8" fmla="*/ 903829 w 1146964"/>
              <a:gd name="connsiteY8" fmla="*/ 52855 h 1540737"/>
              <a:gd name="connsiteX9" fmla="*/ 932899 w 1146964"/>
              <a:gd name="connsiteY9" fmla="*/ 76640 h 1540737"/>
              <a:gd name="connsiteX10" fmla="*/ 969898 w 1146964"/>
              <a:gd name="connsiteY10" fmla="*/ 105711 h 1540737"/>
              <a:gd name="connsiteX11" fmla="*/ 1020111 w 1146964"/>
              <a:gd name="connsiteY11" fmla="*/ 153281 h 1540737"/>
              <a:gd name="connsiteX12" fmla="*/ 1080895 w 1146964"/>
              <a:gd name="connsiteY12" fmla="*/ 221993 h 1540737"/>
              <a:gd name="connsiteX13" fmla="*/ 1120536 w 1146964"/>
              <a:gd name="connsiteY13" fmla="*/ 269563 h 1540737"/>
              <a:gd name="connsiteX14" fmla="*/ 1136393 w 1146964"/>
              <a:gd name="connsiteY14" fmla="*/ 293348 h 1540737"/>
              <a:gd name="connsiteX15" fmla="*/ 1146964 w 1146964"/>
              <a:gd name="connsiteY15" fmla="*/ 322418 h 1540737"/>
              <a:gd name="connsiteX16" fmla="*/ 1144321 w 1146964"/>
              <a:gd name="connsiteY16" fmla="*/ 346203 h 1540737"/>
              <a:gd name="connsiteX17" fmla="*/ 1131108 w 1146964"/>
              <a:gd name="connsiteY17" fmla="*/ 380559 h 1540737"/>
              <a:gd name="connsiteX18" fmla="*/ 1104680 w 1146964"/>
              <a:gd name="connsiteY18" fmla="*/ 420201 h 1540737"/>
              <a:gd name="connsiteX19" fmla="*/ 1088823 w 1146964"/>
              <a:gd name="connsiteY19" fmla="*/ 441343 h 1540737"/>
              <a:gd name="connsiteX20" fmla="*/ 1070324 w 1146964"/>
              <a:gd name="connsiteY20" fmla="*/ 457200 h 1540737"/>
              <a:gd name="connsiteX21" fmla="*/ 1057110 w 1146964"/>
              <a:gd name="connsiteY21" fmla="*/ 491556 h 1540737"/>
              <a:gd name="connsiteX22" fmla="*/ 1012183 w 1146964"/>
              <a:gd name="connsiteY22" fmla="*/ 647480 h 1540737"/>
              <a:gd name="connsiteX23" fmla="*/ 977827 w 1146964"/>
              <a:gd name="connsiteY23" fmla="*/ 784904 h 1540737"/>
              <a:gd name="connsiteX24" fmla="*/ 927614 w 1146964"/>
              <a:gd name="connsiteY24" fmla="*/ 1012183 h 1540737"/>
              <a:gd name="connsiteX25" fmla="*/ 903829 w 1146964"/>
              <a:gd name="connsiteY25" fmla="*/ 1117894 h 1540737"/>
              <a:gd name="connsiteX26" fmla="*/ 866830 w 1146964"/>
              <a:gd name="connsiteY26" fmla="*/ 1308173 h 1540737"/>
              <a:gd name="connsiteX27" fmla="*/ 827189 w 1146964"/>
              <a:gd name="connsiteY27" fmla="*/ 1503739 h 1540737"/>
              <a:gd name="connsiteX28" fmla="*/ 821903 w 1146964"/>
              <a:gd name="connsiteY28" fmla="*/ 1535452 h 1540737"/>
              <a:gd name="connsiteX29" fmla="*/ 821903 w 1146964"/>
              <a:gd name="connsiteY29" fmla="*/ 1540737 h 1540737"/>
              <a:gd name="connsiteX30" fmla="*/ 568197 w 1146964"/>
              <a:gd name="connsiteY30" fmla="*/ 1490525 h 1540737"/>
              <a:gd name="connsiteX31" fmla="*/ 578768 w 1146964"/>
              <a:gd name="connsiteY31" fmla="*/ 1427098 h 1540737"/>
              <a:gd name="connsiteX32" fmla="*/ 631623 w 1146964"/>
              <a:gd name="connsiteY32" fmla="*/ 943470 h 1540737"/>
              <a:gd name="connsiteX33" fmla="*/ 700335 w 1146964"/>
              <a:gd name="connsiteY33" fmla="*/ 393773 h 1540737"/>
              <a:gd name="connsiteX34" fmla="*/ 708264 w 1146964"/>
              <a:gd name="connsiteY34" fmla="*/ 335632 h 1540737"/>
              <a:gd name="connsiteX35" fmla="*/ 708264 w 1146964"/>
              <a:gd name="connsiteY35" fmla="*/ 295991 h 1540737"/>
              <a:gd name="connsiteX36" fmla="*/ 697693 w 1146964"/>
              <a:gd name="connsiteY36" fmla="*/ 266920 h 1540737"/>
              <a:gd name="connsiteX37" fmla="*/ 676550 w 1146964"/>
              <a:gd name="connsiteY37" fmla="*/ 245778 h 1540737"/>
              <a:gd name="connsiteX38" fmla="*/ 644837 w 1146964"/>
              <a:gd name="connsiteY38" fmla="*/ 229921 h 1540737"/>
              <a:gd name="connsiteX39" fmla="*/ 621052 w 1146964"/>
              <a:gd name="connsiteY39" fmla="*/ 221993 h 1540737"/>
              <a:gd name="connsiteX40" fmla="*/ 549697 w 1146964"/>
              <a:gd name="connsiteY40" fmla="*/ 227279 h 1540737"/>
              <a:gd name="connsiteX41" fmla="*/ 0 w 1146964"/>
              <a:gd name="connsiteY41" fmla="*/ 288062 h 1540737"/>
              <a:gd name="connsiteX0" fmla="*/ 105711 w 702978"/>
              <a:gd name="connsiteY0" fmla="*/ 227279 h 1540737"/>
              <a:gd name="connsiteX1" fmla="*/ 0 w 702978"/>
              <a:gd name="connsiteY1" fmla="*/ 50213 h 1540737"/>
              <a:gd name="connsiteX2" fmla="*/ 243135 w 702978"/>
              <a:gd name="connsiteY2" fmla="*/ 10571 h 1540737"/>
              <a:gd name="connsiteX3" fmla="*/ 288063 w 702978"/>
              <a:gd name="connsiteY3" fmla="*/ 2643 h 1540737"/>
              <a:gd name="connsiteX4" fmla="*/ 314490 w 702978"/>
              <a:gd name="connsiteY4" fmla="*/ 0 h 1540737"/>
              <a:gd name="connsiteX5" fmla="*/ 348846 w 702978"/>
              <a:gd name="connsiteY5" fmla="*/ 2643 h 1540737"/>
              <a:gd name="connsiteX6" fmla="*/ 385845 w 702978"/>
              <a:gd name="connsiteY6" fmla="*/ 15857 h 1540737"/>
              <a:gd name="connsiteX7" fmla="*/ 422844 w 702978"/>
              <a:gd name="connsiteY7" fmla="*/ 31713 h 1540737"/>
              <a:gd name="connsiteX8" fmla="*/ 459843 w 702978"/>
              <a:gd name="connsiteY8" fmla="*/ 52855 h 1540737"/>
              <a:gd name="connsiteX9" fmla="*/ 488913 w 702978"/>
              <a:gd name="connsiteY9" fmla="*/ 76640 h 1540737"/>
              <a:gd name="connsiteX10" fmla="*/ 525912 w 702978"/>
              <a:gd name="connsiteY10" fmla="*/ 105711 h 1540737"/>
              <a:gd name="connsiteX11" fmla="*/ 576125 w 702978"/>
              <a:gd name="connsiteY11" fmla="*/ 153281 h 1540737"/>
              <a:gd name="connsiteX12" fmla="*/ 636909 w 702978"/>
              <a:gd name="connsiteY12" fmla="*/ 221993 h 1540737"/>
              <a:gd name="connsiteX13" fmla="*/ 676550 w 702978"/>
              <a:gd name="connsiteY13" fmla="*/ 269563 h 1540737"/>
              <a:gd name="connsiteX14" fmla="*/ 692407 w 702978"/>
              <a:gd name="connsiteY14" fmla="*/ 293348 h 1540737"/>
              <a:gd name="connsiteX15" fmla="*/ 702978 w 702978"/>
              <a:gd name="connsiteY15" fmla="*/ 322418 h 1540737"/>
              <a:gd name="connsiteX16" fmla="*/ 700335 w 702978"/>
              <a:gd name="connsiteY16" fmla="*/ 346203 h 1540737"/>
              <a:gd name="connsiteX17" fmla="*/ 687122 w 702978"/>
              <a:gd name="connsiteY17" fmla="*/ 380559 h 1540737"/>
              <a:gd name="connsiteX18" fmla="*/ 660694 w 702978"/>
              <a:gd name="connsiteY18" fmla="*/ 420201 h 1540737"/>
              <a:gd name="connsiteX19" fmla="*/ 644837 w 702978"/>
              <a:gd name="connsiteY19" fmla="*/ 441343 h 1540737"/>
              <a:gd name="connsiteX20" fmla="*/ 626338 w 702978"/>
              <a:gd name="connsiteY20" fmla="*/ 457200 h 1540737"/>
              <a:gd name="connsiteX21" fmla="*/ 613124 w 702978"/>
              <a:gd name="connsiteY21" fmla="*/ 491556 h 1540737"/>
              <a:gd name="connsiteX22" fmla="*/ 568197 w 702978"/>
              <a:gd name="connsiteY22" fmla="*/ 647480 h 1540737"/>
              <a:gd name="connsiteX23" fmla="*/ 533841 w 702978"/>
              <a:gd name="connsiteY23" fmla="*/ 784904 h 1540737"/>
              <a:gd name="connsiteX24" fmla="*/ 483628 w 702978"/>
              <a:gd name="connsiteY24" fmla="*/ 1012183 h 1540737"/>
              <a:gd name="connsiteX25" fmla="*/ 459843 w 702978"/>
              <a:gd name="connsiteY25" fmla="*/ 1117894 h 1540737"/>
              <a:gd name="connsiteX26" fmla="*/ 422844 w 702978"/>
              <a:gd name="connsiteY26" fmla="*/ 1308173 h 1540737"/>
              <a:gd name="connsiteX27" fmla="*/ 383203 w 702978"/>
              <a:gd name="connsiteY27" fmla="*/ 1503739 h 1540737"/>
              <a:gd name="connsiteX28" fmla="*/ 377917 w 702978"/>
              <a:gd name="connsiteY28" fmla="*/ 1535452 h 1540737"/>
              <a:gd name="connsiteX29" fmla="*/ 377917 w 702978"/>
              <a:gd name="connsiteY29" fmla="*/ 1540737 h 1540737"/>
              <a:gd name="connsiteX30" fmla="*/ 124211 w 702978"/>
              <a:gd name="connsiteY30" fmla="*/ 1490525 h 1540737"/>
              <a:gd name="connsiteX31" fmla="*/ 134782 w 702978"/>
              <a:gd name="connsiteY31" fmla="*/ 1427098 h 1540737"/>
              <a:gd name="connsiteX32" fmla="*/ 187637 w 702978"/>
              <a:gd name="connsiteY32" fmla="*/ 943470 h 1540737"/>
              <a:gd name="connsiteX33" fmla="*/ 256349 w 702978"/>
              <a:gd name="connsiteY33" fmla="*/ 393773 h 1540737"/>
              <a:gd name="connsiteX34" fmla="*/ 264278 w 702978"/>
              <a:gd name="connsiteY34" fmla="*/ 335632 h 1540737"/>
              <a:gd name="connsiteX35" fmla="*/ 264278 w 702978"/>
              <a:gd name="connsiteY35" fmla="*/ 295991 h 1540737"/>
              <a:gd name="connsiteX36" fmla="*/ 253707 w 702978"/>
              <a:gd name="connsiteY36" fmla="*/ 266920 h 1540737"/>
              <a:gd name="connsiteX37" fmla="*/ 232564 w 702978"/>
              <a:gd name="connsiteY37" fmla="*/ 245778 h 1540737"/>
              <a:gd name="connsiteX38" fmla="*/ 200851 w 702978"/>
              <a:gd name="connsiteY38" fmla="*/ 229921 h 1540737"/>
              <a:gd name="connsiteX39" fmla="*/ 177066 w 702978"/>
              <a:gd name="connsiteY39" fmla="*/ 221993 h 1540737"/>
              <a:gd name="connsiteX40" fmla="*/ 105711 w 702978"/>
              <a:gd name="connsiteY40" fmla="*/ 227279 h 1540737"/>
              <a:gd name="connsiteX0" fmla="*/ 177066 w 702978"/>
              <a:gd name="connsiteY0" fmla="*/ 221993 h 1540737"/>
              <a:gd name="connsiteX1" fmla="*/ 0 w 702978"/>
              <a:gd name="connsiteY1" fmla="*/ 50213 h 1540737"/>
              <a:gd name="connsiteX2" fmla="*/ 243135 w 702978"/>
              <a:gd name="connsiteY2" fmla="*/ 10571 h 1540737"/>
              <a:gd name="connsiteX3" fmla="*/ 288063 w 702978"/>
              <a:gd name="connsiteY3" fmla="*/ 2643 h 1540737"/>
              <a:gd name="connsiteX4" fmla="*/ 314490 w 702978"/>
              <a:gd name="connsiteY4" fmla="*/ 0 h 1540737"/>
              <a:gd name="connsiteX5" fmla="*/ 348846 w 702978"/>
              <a:gd name="connsiteY5" fmla="*/ 2643 h 1540737"/>
              <a:gd name="connsiteX6" fmla="*/ 385845 w 702978"/>
              <a:gd name="connsiteY6" fmla="*/ 15857 h 1540737"/>
              <a:gd name="connsiteX7" fmla="*/ 422844 w 702978"/>
              <a:gd name="connsiteY7" fmla="*/ 31713 h 1540737"/>
              <a:gd name="connsiteX8" fmla="*/ 459843 w 702978"/>
              <a:gd name="connsiteY8" fmla="*/ 52855 h 1540737"/>
              <a:gd name="connsiteX9" fmla="*/ 488913 w 702978"/>
              <a:gd name="connsiteY9" fmla="*/ 76640 h 1540737"/>
              <a:gd name="connsiteX10" fmla="*/ 525912 w 702978"/>
              <a:gd name="connsiteY10" fmla="*/ 105711 h 1540737"/>
              <a:gd name="connsiteX11" fmla="*/ 576125 w 702978"/>
              <a:gd name="connsiteY11" fmla="*/ 153281 h 1540737"/>
              <a:gd name="connsiteX12" fmla="*/ 636909 w 702978"/>
              <a:gd name="connsiteY12" fmla="*/ 221993 h 1540737"/>
              <a:gd name="connsiteX13" fmla="*/ 676550 w 702978"/>
              <a:gd name="connsiteY13" fmla="*/ 269563 h 1540737"/>
              <a:gd name="connsiteX14" fmla="*/ 692407 w 702978"/>
              <a:gd name="connsiteY14" fmla="*/ 293348 h 1540737"/>
              <a:gd name="connsiteX15" fmla="*/ 702978 w 702978"/>
              <a:gd name="connsiteY15" fmla="*/ 322418 h 1540737"/>
              <a:gd name="connsiteX16" fmla="*/ 700335 w 702978"/>
              <a:gd name="connsiteY16" fmla="*/ 346203 h 1540737"/>
              <a:gd name="connsiteX17" fmla="*/ 687122 w 702978"/>
              <a:gd name="connsiteY17" fmla="*/ 380559 h 1540737"/>
              <a:gd name="connsiteX18" fmla="*/ 660694 w 702978"/>
              <a:gd name="connsiteY18" fmla="*/ 420201 h 1540737"/>
              <a:gd name="connsiteX19" fmla="*/ 644837 w 702978"/>
              <a:gd name="connsiteY19" fmla="*/ 441343 h 1540737"/>
              <a:gd name="connsiteX20" fmla="*/ 626338 w 702978"/>
              <a:gd name="connsiteY20" fmla="*/ 457200 h 1540737"/>
              <a:gd name="connsiteX21" fmla="*/ 613124 w 702978"/>
              <a:gd name="connsiteY21" fmla="*/ 491556 h 1540737"/>
              <a:gd name="connsiteX22" fmla="*/ 568197 w 702978"/>
              <a:gd name="connsiteY22" fmla="*/ 647480 h 1540737"/>
              <a:gd name="connsiteX23" fmla="*/ 533841 w 702978"/>
              <a:gd name="connsiteY23" fmla="*/ 784904 h 1540737"/>
              <a:gd name="connsiteX24" fmla="*/ 483628 w 702978"/>
              <a:gd name="connsiteY24" fmla="*/ 1012183 h 1540737"/>
              <a:gd name="connsiteX25" fmla="*/ 459843 w 702978"/>
              <a:gd name="connsiteY25" fmla="*/ 1117894 h 1540737"/>
              <a:gd name="connsiteX26" fmla="*/ 422844 w 702978"/>
              <a:gd name="connsiteY26" fmla="*/ 1308173 h 1540737"/>
              <a:gd name="connsiteX27" fmla="*/ 383203 w 702978"/>
              <a:gd name="connsiteY27" fmla="*/ 1503739 h 1540737"/>
              <a:gd name="connsiteX28" fmla="*/ 377917 w 702978"/>
              <a:gd name="connsiteY28" fmla="*/ 1535452 h 1540737"/>
              <a:gd name="connsiteX29" fmla="*/ 377917 w 702978"/>
              <a:gd name="connsiteY29" fmla="*/ 1540737 h 1540737"/>
              <a:gd name="connsiteX30" fmla="*/ 124211 w 702978"/>
              <a:gd name="connsiteY30" fmla="*/ 1490525 h 1540737"/>
              <a:gd name="connsiteX31" fmla="*/ 134782 w 702978"/>
              <a:gd name="connsiteY31" fmla="*/ 1427098 h 1540737"/>
              <a:gd name="connsiteX32" fmla="*/ 187637 w 702978"/>
              <a:gd name="connsiteY32" fmla="*/ 943470 h 1540737"/>
              <a:gd name="connsiteX33" fmla="*/ 256349 w 702978"/>
              <a:gd name="connsiteY33" fmla="*/ 393773 h 1540737"/>
              <a:gd name="connsiteX34" fmla="*/ 264278 w 702978"/>
              <a:gd name="connsiteY34" fmla="*/ 335632 h 1540737"/>
              <a:gd name="connsiteX35" fmla="*/ 264278 w 702978"/>
              <a:gd name="connsiteY35" fmla="*/ 295991 h 1540737"/>
              <a:gd name="connsiteX36" fmla="*/ 253707 w 702978"/>
              <a:gd name="connsiteY36" fmla="*/ 266920 h 1540737"/>
              <a:gd name="connsiteX37" fmla="*/ 232564 w 702978"/>
              <a:gd name="connsiteY37" fmla="*/ 245778 h 1540737"/>
              <a:gd name="connsiteX38" fmla="*/ 200851 w 702978"/>
              <a:gd name="connsiteY38" fmla="*/ 229921 h 1540737"/>
              <a:gd name="connsiteX39" fmla="*/ 177066 w 702978"/>
              <a:gd name="connsiteY39" fmla="*/ 221993 h 1540737"/>
              <a:gd name="connsiteX0" fmla="*/ 52855 w 578767"/>
              <a:gd name="connsiteY0" fmla="*/ 221993 h 1540737"/>
              <a:gd name="connsiteX1" fmla="*/ 118924 w 578767"/>
              <a:gd name="connsiteY1" fmla="*/ 10571 h 1540737"/>
              <a:gd name="connsiteX2" fmla="*/ 163852 w 578767"/>
              <a:gd name="connsiteY2" fmla="*/ 2643 h 1540737"/>
              <a:gd name="connsiteX3" fmla="*/ 190279 w 578767"/>
              <a:gd name="connsiteY3" fmla="*/ 0 h 1540737"/>
              <a:gd name="connsiteX4" fmla="*/ 224635 w 578767"/>
              <a:gd name="connsiteY4" fmla="*/ 2643 h 1540737"/>
              <a:gd name="connsiteX5" fmla="*/ 261634 w 578767"/>
              <a:gd name="connsiteY5" fmla="*/ 15857 h 1540737"/>
              <a:gd name="connsiteX6" fmla="*/ 298633 w 578767"/>
              <a:gd name="connsiteY6" fmla="*/ 31713 h 1540737"/>
              <a:gd name="connsiteX7" fmla="*/ 335632 w 578767"/>
              <a:gd name="connsiteY7" fmla="*/ 52855 h 1540737"/>
              <a:gd name="connsiteX8" fmla="*/ 364702 w 578767"/>
              <a:gd name="connsiteY8" fmla="*/ 76640 h 1540737"/>
              <a:gd name="connsiteX9" fmla="*/ 401701 w 578767"/>
              <a:gd name="connsiteY9" fmla="*/ 105711 h 1540737"/>
              <a:gd name="connsiteX10" fmla="*/ 451914 w 578767"/>
              <a:gd name="connsiteY10" fmla="*/ 153281 h 1540737"/>
              <a:gd name="connsiteX11" fmla="*/ 512698 w 578767"/>
              <a:gd name="connsiteY11" fmla="*/ 221993 h 1540737"/>
              <a:gd name="connsiteX12" fmla="*/ 552339 w 578767"/>
              <a:gd name="connsiteY12" fmla="*/ 269563 h 1540737"/>
              <a:gd name="connsiteX13" fmla="*/ 568196 w 578767"/>
              <a:gd name="connsiteY13" fmla="*/ 293348 h 1540737"/>
              <a:gd name="connsiteX14" fmla="*/ 578767 w 578767"/>
              <a:gd name="connsiteY14" fmla="*/ 322418 h 1540737"/>
              <a:gd name="connsiteX15" fmla="*/ 576124 w 578767"/>
              <a:gd name="connsiteY15" fmla="*/ 346203 h 1540737"/>
              <a:gd name="connsiteX16" fmla="*/ 562911 w 578767"/>
              <a:gd name="connsiteY16" fmla="*/ 380559 h 1540737"/>
              <a:gd name="connsiteX17" fmla="*/ 536483 w 578767"/>
              <a:gd name="connsiteY17" fmla="*/ 420201 h 1540737"/>
              <a:gd name="connsiteX18" fmla="*/ 520626 w 578767"/>
              <a:gd name="connsiteY18" fmla="*/ 441343 h 1540737"/>
              <a:gd name="connsiteX19" fmla="*/ 502127 w 578767"/>
              <a:gd name="connsiteY19" fmla="*/ 457200 h 1540737"/>
              <a:gd name="connsiteX20" fmla="*/ 488913 w 578767"/>
              <a:gd name="connsiteY20" fmla="*/ 491556 h 1540737"/>
              <a:gd name="connsiteX21" fmla="*/ 443986 w 578767"/>
              <a:gd name="connsiteY21" fmla="*/ 647480 h 1540737"/>
              <a:gd name="connsiteX22" fmla="*/ 409630 w 578767"/>
              <a:gd name="connsiteY22" fmla="*/ 784904 h 1540737"/>
              <a:gd name="connsiteX23" fmla="*/ 359417 w 578767"/>
              <a:gd name="connsiteY23" fmla="*/ 1012183 h 1540737"/>
              <a:gd name="connsiteX24" fmla="*/ 335632 w 578767"/>
              <a:gd name="connsiteY24" fmla="*/ 1117894 h 1540737"/>
              <a:gd name="connsiteX25" fmla="*/ 298633 w 578767"/>
              <a:gd name="connsiteY25" fmla="*/ 1308173 h 1540737"/>
              <a:gd name="connsiteX26" fmla="*/ 258992 w 578767"/>
              <a:gd name="connsiteY26" fmla="*/ 1503739 h 1540737"/>
              <a:gd name="connsiteX27" fmla="*/ 253706 w 578767"/>
              <a:gd name="connsiteY27" fmla="*/ 1535452 h 1540737"/>
              <a:gd name="connsiteX28" fmla="*/ 253706 w 578767"/>
              <a:gd name="connsiteY28" fmla="*/ 1540737 h 1540737"/>
              <a:gd name="connsiteX29" fmla="*/ 0 w 578767"/>
              <a:gd name="connsiteY29" fmla="*/ 1490525 h 1540737"/>
              <a:gd name="connsiteX30" fmla="*/ 10571 w 578767"/>
              <a:gd name="connsiteY30" fmla="*/ 1427098 h 1540737"/>
              <a:gd name="connsiteX31" fmla="*/ 63426 w 578767"/>
              <a:gd name="connsiteY31" fmla="*/ 943470 h 1540737"/>
              <a:gd name="connsiteX32" fmla="*/ 132138 w 578767"/>
              <a:gd name="connsiteY32" fmla="*/ 393773 h 1540737"/>
              <a:gd name="connsiteX33" fmla="*/ 140067 w 578767"/>
              <a:gd name="connsiteY33" fmla="*/ 335632 h 1540737"/>
              <a:gd name="connsiteX34" fmla="*/ 140067 w 578767"/>
              <a:gd name="connsiteY34" fmla="*/ 295991 h 1540737"/>
              <a:gd name="connsiteX35" fmla="*/ 129496 w 578767"/>
              <a:gd name="connsiteY35" fmla="*/ 266920 h 1540737"/>
              <a:gd name="connsiteX36" fmla="*/ 108353 w 578767"/>
              <a:gd name="connsiteY36" fmla="*/ 245778 h 1540737"/>
              <a:gd name="connsiteX37" fmla="*/ 76640 w 578767"/>
              <a:gd name="connsiteY37" fmla="*/ 229921 h 1540737"/>
              <a:gd name="connsiteX38" fmla="*/ 52855 w 578767"/>
              <a:gd name="connsiteY38" fmla="*/ 221993 h 1540737"/>
              <a:gd name="connsiteX0" fmla="*/ 52855 w 578767"/>
              <a:gd name="connsiteY0" fmla="*/ 221993 h 1540737"/>
              <a:gd name="connsiteX1" fmla="*/ 163852 w 578767"/>
              <a:gd name="connsiteY1" fmla="*/ 2643 h 1540737"/>
              <a:gd name="connsiteX2" fmla="*/ 190279 w 578767"/>
              <a:gd name="connsiteY2" fmla="*/ 0 h 1540737"/>
              <a:gd name="connsiteX3" fmla="*/ 224635 w 578767"/>
              <a:gd name="connsiteY3" fmla="*/ 2643 h 1540737"/>
              <a:gd name="connsiteX4" fmla="*/ 261634 w 578767"/>
              <a:gd name="connsiteY4" fmla="*/ 15857 h 1540737"/>
              <a:gd name="connsiteX5" fmla="*/ 298633 w 578767"/>
              <a:gd name="connsiteY5" fmla="*/ 31713 h 1540737"/>
              <a:gd name="connsiteX6" fmla="*/ 335632 w 578767"/>
              <a:gd name="connsiteY6" fmla="*/ 52855 h 1540737"/>
              <a:gd name="connsiteX7" fmla="*/ 364702 w 578767"/>
              <a:gd name="connsiteY7" fmla="*/ 76640 h 1540737"/>
              <a:gd name="connsiteX8" fmla="*/ 401701 w 578767"/>
              <a:gd name="connsiteY8" fmla="*/ 105711 h 1540737"/>
              <a:gd name="connsiteX9" fmla="*/ 451914 w 578767"/>
              <a:gd name="connsiteY9" fmla="*/ 153281 h 1540737"/>
              <a:gd name="connsiteX10" fmla="*/ 512698 w 578767"/>
              <a:gd name="connsiteY10" fmla="*/ 221993 h 1540737"/>
              <a:gd name="connsiteX11" fmla="*/ 552339 w 578767"/>
              <a:gd name="connsiteY11" fmla="*/ 269563 h 1540737"/>
              <a:gd name="connsiteX12" fmla="*/ 568196 w 578767"/>
              <a:gd name="connsiteY12" fmla="*/ 293348 h 1540737"/>
              <a:gd name="connsiteX13" fmla="*/ 578767 w 578767"/>
              <a:gd name="connsiteY13" fmla="*/ 322418 h 1540737"/>
              <a:gd name="connsiteX14" fmla="*/ 576124 w 578767"/>
              <a:gd name="connsiteY14" fmla="*/ 346203 h 1540737"/>
              <a:gd name="connsiteX15" fmla="*/ 562911 w 578767"/>
              <a:gd name="connsiteY15" fmla="*/ 380559 h 1540737"/>
              <a:gd name="connsiteX16" fmla="*/ 536483 w 578767"/>
              <a:gd name="connsiteY16" fmla="*/ 420201 h 1540737"/>
              <a:gd name="connsiteX17" fmla="*/ 520626 w 578767"/>
              <a:gd name="connsiteY17" fmla="*/ 441343 h 1540737"/>
              <a:gd name="connsiteX18" fmla="*/ 502127 w 578767"/>
              <a:gd name="connsiteY18" fmla="*/ 457200 h 1540737"/>
              <a:gd name="connsiteX19" fmla="*/ 488913 w 578767"/>
              <a:gd name="connsiteY19" fmla="*/ 491556 h 1540737"/>
              <a:gd name="connsiteX20" fmla="*/ 443986 w 578767"/>
              <a:gd name="connsiteY20" fmla="*/ 647480 h 1540737"/>
              <a:gd name="connsiteX21" fmla="*/ 409630 w 578767"/>
              <a:gd name="connsiteY21" fmla="*/ 784904 h 1540737"/>
              <a:gd name="connsiteX22" fmla="*/ 359417 w 578767"/>
              <a:gd name="connsiteY22" fmla="*/ 1012183 h 1540737"/>
              <a:gd name="connsiteX23" fmla="*/ 335632 w 578767"/>
              <a:gd name="connsiteY23" fmla="*/ 1117894 h 1540737"/>
              <a:gd name="connsiteX24" fmla="*/ 298633 w 578767"/>
              <a:gd name="connsiteY24" fmla="*/ 1308173 h 1540737"/>
              <a:gd name="connsiteX25" fmla="*/ 258992 w 578767"/>
              <a:gd name="connsiteY25" fmla="*/ 1503739 h 1540737"/>
              <a:gd name="connsiteX26" fmla="*/ 253706 w 578767"/>
              <a:gd name="connsiteY26" fmla="*/ 1535452 h 1540737"/>
              <a:gd name="connsiteX27" fmla="*/ 253706 w 578767"/>
              <a:gd name="connsiteY27" fmla="*/ 1540737 h 1540737"/>
              <a:gd name="connsiteX28" fmla="*/ 0 w 578767"/>
              <a:gd name="connsiteY28" fmla="*/ 1490525 h 1540737"/>
              <a:gd name="connsiteX29" fmla="*/ 10571 w 578767"/>
              <a:gd name="connsiteY29" fmla="*/ 1427098 h 1540737"/>
              <a:gd name="connsiteX30" fmla="*/ 63426 w 578767"/>
              <a:gd name="connsiteY30" fmla="*/ 943470 h 1540737"/>
              <a:gd name="connsiteX31" fmla="*/ 132138 w 578767"/>
              <a:gd name="connsiteY31" fmla="*/ 393773 h 1540737"/>
              <a:gd name="connsiteX32" fmla="*/ 140067 w 578767"/>
              <a:gd name="connsiteY32" fmla="*/ 335632 h 1540737"/>
              <a:gd name="connsiteX33" fmla="*/ 140067 w 578767"/>
              <a:gd name="connsiteY33" fmla="*/ 295991 h 1540737"/>
              <a:gd name="connsiteX34" fmla="*/ 129496 w 578767"/>
              <a:gd name="connsiteY34" fmla="*/ 266920 h 1540737"/>
              <a:gd name="connsiteX35" fmla="*/ 108353 w 578767"/>
              <a:gd name="connsiteY35" fmla="*/ 245778 h 1540737"/>
              <a:gd name="connsiteX36" fmla="*/ 76640 w 578767"/>
              <a:gd name="connsiteY36" fmla="*/ 229921 h 1540737"/>
              <a:gd name="connsiteX37" fmla="*/ 52855 w 578767"/>
              <a:gd name="connsiteY37" fmla="*/ 221993 h 1540737"/>
              <a:gd name="connsiteX0" fmla="*/ 52855 w 578767"/>
              <a:gd name="connsiteY0" fmla="*/ 219350 h 1538094"/>
              <a:gd name="connsiteX1" fmla="*/ 163852 w 578767"/>
              <a:gd name="connsiteY1" fmla="*/ 0 h 1538094"/>
              <a:gd name="connsiteX2" fmla="*/ 224635 w 578767"/>
              <a:gd name="connsiteY2" fmla="*/ 0 h 1538094"/>
              <a:gd name="connsiteX3" fmla="*/ 261634 w 578767"/>
              <a:gd name="connsiteY3" fmla="*/ 13214 h 1538094"/>
              <a:gd name="connsiteX4" fmla="*/ 298633 w 578767"/>
              <a:gd name="connsiteY4" fmla="*/ 29070 h 1538094"/>
              <a:gd name="connsiteX5" fmla="*/ 335632 w 578767"/>
              <a:gd name="connsiteY5" fmla="*/ 50212 h 1538094"/>
              <a:gd name="connsiteX6" fmla="*/ 364702 w 578767"/>
              <a:gd name="connsiteY6" fmla="*/ 73997 h 1538094"/>
              <a:gd name="connsiteX7" fmla="*/ 401701 w 578767"/>
              <a:gd name="connsiteY7" fmla="*/ 103068 h 1538094"/>
              <a:gd name="connsiteX8" fmla="*/ 451914 w 578767"/>
              <a:gd name="connsiteY8" fmla="*/ 150638 h 1538094"/>
              <a:gd name="connsiteX9" fmla="*/ 512698 w 578767"/>
              <a:gd name="connsiteY9" fmla="*/ 219350 h 1538094"/>
              <a:gd name="connsiteX10" fmla="*/ 552339 w 578767"/>
              <a:gd name="connsiteY10" fmla="*/ 266920 h 1538094"/>
              <a:gd name="connsiteX11" fmla="*/ 568196 w 578767"/>
              <a:gd name="connsiteY11" fmla="*/ 290705 h 1538094"/>
              <a:gd name="connsiteX12" fmla="*/ 578767 w 578767"/>
              <a:gd name="connsiteY12" fmla="*/ 319775 h 1538094"/>
              <a:gd name="connsiteX13" fmla="*/ 576124 w 578767"/>
              <a:gd name="connsiteY13" fmla="*/ 343560 h 1538094"/>
              <a:gd name="connsiteX14" fmla="*/ 562911 w 578767"/>
              <a:gd name="connsiteY14" fmla="*/ 377916 h 1538094"/>
              <a:gd name="connsiteX15" fmla="*/ 536483 w 578767"/>
              <a:gd name="connsiteY15" fmla="*/ 417558 h 1538094"/>
              <a:gd name="connsiteX16" fmla="*/ 520626 w 578767"/>
              <a:gd name="connsiteY16" fmla="*/ 438700 h 1538094"/>
              <a:gd name="connsiteX17" fmla="*/ 502127 w 578767"/>
              <a:gd name="connsiteY17" fmla="*/ 454557 h 1538094"/>
              <a:gd name="connsiteX18" fmla="*/ 488913 w 578767"/>
              <a:gd name="connsiteY18" fmla="*/ 488913 h 1538094"/>
              <a:gd name="connsiteX19" fmla="*/ 443986 w 578767"/>
              <a:gd name="connsiteY19" fmla="*/ 644837 h 1538094"/>
              <a:gd name="connsiteX20" fmla="*/ 409630 w 578767"/>
              <a:gd name="connsiteY20" fmla="*/ 782261 h 1538094"/>
              <a:gd name="connsiteX21" fmla="*/ 359417 w 578767"/>
              <a:gd name="connsiteY21" fmla="*/ 1009540 h 1538094"/>
              <a:gd name="connsiteX22" fmla="*/ 335632 w 578767"/>
              <a:gd name="connsiteY22" fmla="*/ 1115251 h 1538094"/>
              <a:gd name="connsiteX23" fmla="*/ 298633 w 578767"/>
              <a:gd name="connsiteY23" fmla="*/ 1305530 h 1538094"/>
              <a:gd name="connsiteX24" fmla="*/ 258992 w 578767"/>
              <a:gd name="connsiteY24" fmla="*/ 1501096 h 1538094"/>
              <a:gd name="connsiteX25" fmla="*/ 253706 w 578767"/>
              <a:gd name="connsiteY25" fmla="*/ 1532809 h 1538094"/>
              <a:gd name="connsiteX26" fmla="*/ 253706 w 578767"/>
              <a:gd name="connsiteY26" fmla="*/ 1538094 h 1538094"/>
              <a:gd name="connsiteX27" fmla="*/ 0 w 578767"/>
              <a:gd name="connsiteY27" fmla="*/ 1487882 h 1538094"/>
              <a:gd name="connsiteX28" fmla="*/ 10571 w 578767"/>
              <a:gd name="connsiteY28" fmla="*/ 1424455 h 1538094"/>
              <a:gd name="connsiteX29" fmla="*/ 63426 w 578767"/>
              <a:gd name="connsiteY29" fmla="*/ 940827 h 1538094"/>
              <a:gd name="connsiteX30" fmla="*/ 132138 w 578767"/>
              <a:gd name="connsiteY30" fmla="*/ 391130 h 1538094"/>
              <a:gd name="connsiteX31" fmla="*/ 140067 w 578767"/>
              <a:gd name="connsiteY31" fmla="*/ 332989 h 1538094"/>
              <a:gd name="connsiteX32" fmla="*/ 140067 w 578767"/>
              <a:gd name="connsiteY32" fmla="*/ 293348 h 1538094"/>
              <a:gd name="connsiteX33" fmla="*/ 129496 w 578767"/>
              <a:gd name="connsiteY33" fmla="*/ 264277 h 1538094"/>
              <a:gd name="connsiteX34" fmla="*/ 108353 w 578767"/>
              <a:gd name="connsiteY34" fmla="*/ 243135 h 1538094"/>
              <a:gd name="connsiteX35" fmla="*/ 76640 w 578767"/>
              <a:gd name="connsiteY35" fmla="*/ 227278 h 1538094"/>
              <a:gd name="connsiteX36" fmla="*/ 52855 w 578767"/>
              <a:gd name="connsiteY36" fmla="*/ 219350 h 1538094"/>
              <a:gd name="connsiteX0" fmla="*/ 52855 w 578767"/>
              <a:gd name="connsiteY0" fmla="*/ 219350 h 1538094"/>
              <a:gd name="connsiteX1" fmla="*/ 224635 w 578767"/>
              <a:gd name="connsiteY1" fmla="*/ 0 h 1538094"/>
              <a:gd name="connsiteX2" fmla="*/ 261634 w 578767"/>
              <a:gd name="connsiteY2" fmla="*/ 13214 h 1538094"/>
              <a:gd name="connsiteX3" fmla="*/ 298633 w 578767"/>
              <a:gd name="connsiteY3" fmla="*/ 29070 h 1538094"/>
              <a:gd name="connsiteX4" fmla="*/ 335632 w 578767"/>
              <a:gd name="connsiteY4" fmla="*/ 50212 h 1538094"/>
              <a:gd name="connsiteX5" fmla="*/ 364702 w 578767"/>
              <a:gd name="connsiteY5" fmla="*/ 73997 h 1538094"/>
              <a:gd name="connsiteX6" fmla="*/ 401701 w 578767"/>
              <a:gd name="connsiteY6" fmla="*/ 103068 h 1538094"/>
              <a:gd name="connsiteX7" fmla="*/ 451914 w 578767"/>
              <a:gd name="connsiteY7" fmla="*/ 150638 h 1538094"/>
              <a:gd name="connsiteX8" fmla="*/ 512698 w 578767"/>
              <a:gd name="connsiteY8" fmla="*/ 219350 h 1538094"/>
              <a:gd name="connsiteX9" fmla="*/ 552339 w 578767"/>
              <a:gd name="connsiteY9" fmla="*/ 266920 h 1538094"/>
              <a:gd name="connsiteX10" fmla="*/ 568196 w 578767"/>
              <a:gd name="connsiteY10" fmla="*/ 290705 h 1538094"/>
              <a:gd name="connsiteX11" fmla="*/ 578767 w 578767"/>
              <a:gd name="connsiteY11" fmla="*/ 319775 h 1538094"/>
              <a:gd name="connsiteX12" fmla="*/ 576124 w 578767"/>
              <a:gd name="connsiteY12" fmla="*/ 343560 h 1538094"/>
              <a:gd name="connsiteX13" fmla="*/ 562911 w 578767"/>
              <a:gd name="connsiteY13" fmla="*/ 377916 h 1538094"/>
              <a:gd name="connsiteX14" fmla="*/ 536483 w 578767"/>
              <a:gd name="connsiteY14" fmla="*/ 417558 h 1538094"/>
              <a:gd name="connsiteX15" fmla="*/ 520626 w 578767"/>
              <a:gd name="connsiteY15" fmla="*/ 438700 h 1538094"/>
              <a:gd name="connsiteX16" fmla="*/ 502127 w 578767"/>
              <a:gd name="connsiteY16" fmla="*/ 454557 h 1538094"/>
              <a:gd name="connsiteX17" fmla="*/ 488913 w 578767"/>
              <a:gd name="connsiteY17" fmla="*/ 488913 h 1538094"/>
              <a:gd name="connsiteX18" fmla="*/ 443986 w 578767"/>
              <a:gd name="connsiteY18" fmla="*/ 644837 h 1538094"/>
              <a:gd name="connsiteX19" fmla="*/ 409630 w 578767"/>
              <a:gd name="connsiteY19" fmla="*/ 782261 h 1538094"/>
              <a:gd name="connsiteX20" fmla="*/ 359417 w 578767"/>
              <a:gd name="connsiteY20" fmla="*/ 1009540 h 1538094"/>
              <a:gd name="connsiteX21" fmla="*/ 335632 w 578767"/>
              <a:gd name="connsiteY21" fmla="*/ 1115251 h 1538094"/>
              <a:gd name="connsiteX22" fmla="*/ 298633 w 578767"/>
              <a:gd name="connsiteY22" fmla="*/ 1305530 h 1538094"/>
              <a:gd name="connsiteX23" fmla="*/ 258992 w 578767"/>
              <a:gd name="connsiteY23" fmla="*/ 1501096 h 1538094"/>
              <a:gd name="connsiteX24" fmla="*/ 253706 w 578767"/>
              <a:gd name="connsiteY24" fmla="*/ 1532809 h 1538094"/>
              <a:gd name="connsiteX25" fmla="*/ 253706 w 578767"/>
              <a:gd name="connsiteY25" fmla="*/ 1538094 h 1538094"/>
              <a:gd name="connsiteX26" fmla="*/ 0 w 578767"/>
              <a:gd name="connsiteY26" fmla="*/ 1487882 h 1538094"/>
              <a:gd name="connsiteX27" fmla="*/ 10571 w 578767"/>
              <a:gd name="connsiteY27" fmla="*/ 1424455 h 1538094"/>
              <a:gd name="connsiteX28" fmla="*/ 63426 w 578767"/>
              <a:gd name="connsiteY28" fmla="*/ 940827 h 1538094"/>
              <a:gd name="connsiteX29" fmla="*/ 132138 w 578767"/>
              <a:gd name="connsiteY29" fmla="*/ 391130 h 1538094"/>
              <a:gd name="connsiteX30" fmla="*/ 140067 w 578767"/>
              <a:gd name="connsiteY30" fmla="*/ 332989 h 1538094"/>
              <a:gd name="connsiteX31" fmla="*/ 140067 w 578767"/>
              <a:gd name="connsiteY31" fmla="*/ 293348 h 1538094"/>
              <a:gd name="connsiteX32" fmla="*/ 129496 w 578767"/>
              <a:gd name="connsiteY32" fmla="*/ 264277 h 1538094"/>
              <a:gd name="connsiteX33" fmla="*/ 108353 w 578767"/>
              <a:gd name="connsiteY33" fmla="*/ 243135 h 1538094"/>
              <a:gd name="connsiteX34" fmla="*/ 76640 w 578767"/>
              <a:gd name="connsiteY34" fmla="*/ 227278 h 1538094"/>
              <a:gd name="connsiteX35" fmla="*/ 52855 w 578767"/>
              <a:gd name="connsiteY35" fmla="*/ 219350 h 1538094"/>
              <a:gd name="connsiteX0" fmla="*/ 52855 w 578767"/>
              <a:gd name="connsiteY0" fmla="*/ 206136 h 1524880"/>
              <a:gd name="connsiteX1" fmla="*/ 261634 w 578767"/>
              <a:gd name="connsiteY1" fmla="*/ 0 h 1524880"/>
              <a:gd name="connsiteX2" fmla="*/ 298633 w 578767"/>
              <a:gd name="connsiteY2" fmla="*/ 15856 h 1524880"/>
              <a:gd name="connsiteX3" fmla="*/ 335632 w 578767"/>
              <a:gd name="connsiteY3" fmla="*/ 36998 h 1524880"/>
              <a:gd name="connsiteX4" fmla="*/ 364702 w 578767"/>
              <a:gd name="connsiteY4" fmla="*/ 60783 h 1524880"/>
              <a:gd name="connsiteX5" fmla="*/ 401701 w 578767"/>
              <a:gd name="connsiteY5" fmla="*/ 89854 h 1524880"/>
              <a:gd name="connsiteX6" fmla="*/ 451914 w 578767"/>
              <a:gd name="connsiteY6" fmla="*/ 137424 h 1524880"/>
              <a:gd name="connsiteX7" fmla="*/ 512698 w 578767"/>
              <a:gd name="connsiteY7" fmla="*/ 206136 h 1524880"/>
              <a:gd name="connsiteX8" fmla="*/ 552339 w 578767"/>
              <a:gd name="connsiteY8" fmla="*/ 253706 h 1524880"/>
              <a:gd name="connsiteX9" fmla="*/ 568196 w 578767"/>
              <a:gd name="connsiteY9" fmla="*/ 277491 h 1524880"/>
              <a:gd name="connsiteX10" fmla="*/ 578767 w 578767"/>
              <a:gd name="connsiteY10" fmla="*/ 306561 h 1524880"/>
              <a:gd name="connsiteX11" fmla="*/ 576124 w 578767"/>
              <a:gd name="connsiteY11" fmla="*/ 330346 h 1524880"/>
              <a:gd name="connsiteX12" fmla="*/ 562911 w 578767"/>
              <a:gd name="connsiteY12" fmla="*/ 364702 h 1524880"/>
              <a:gd name="connsiteX13" fmla="*/ 536483 w 578767"/>
              <a:gd name="connsiteY13" fmla="*/ 404344 h 1524880"/>
              <a:gd name="connsiteX14" fmla="*/ 520626 w 578767"/>
              <a:gd name="connsiteY14" fmla="*/ 425486 h 1524880"/>
              <a:gd name="connsiteX15" fmla="*/ 502127 w 578767"/>
              <a:gd name="connsiteY15" fmla="*/ 441343 h 1524880"/>
              <a:gd name="connsiteX16" fmla="*/ 488913 w 578767"/>
              <a:gd name="connsiteY16" fmla="*/ 475699 h 1524880"/>
              <a:gd name="connsiteX17" fmla="*/ 443986 w 578767"/>
              <a:gd name="connsiteY17" fmla="*/ 631623 h 1524880"/>
              <a:gd name="connsiteX18" fmla="*/ 409630 w 578767"/>
              <a:gd name="connsiteY18" fmla="*/ 769047 h 1524880"/>
              <a:gd name="connsiteX19" fmla="*/ 359417 w 578767"/>
              <a:gd name="connsiteY19" fmla="*/ 996326 h 1524880"/>
              <a:gd name="connsiteX20" fmla="*/ 335632 w 578767"/>
              <a:gd name="connsiteY20" fmla="*/ 1102037 h 1524880"/>
              <a:gd name="connsiteX21" fmla="*/ 298633 w 578767"/>
              <a:gd name="connsiteY21" fmla="*/ 1292316 h 1524880"/>
              <a:gd name="connsiteX22" fmla="*/ 258992 w 578767"/>
              <a:gd name="connsiteY22" fmla="*/ 1487882 h 1524880"/>
              <a:gd name="connsiteX23" fmla="*/ 253706 w 578767"/>
              <a:gd name="connsiteY23" fmla="*/ 1519595 h 1524880"/>
              <a:gd name="connsiteX24" fmla="*/ 253706 w 578767"/>
              <a:gd name="connsiteY24" fmla="*/ 1524880 h 1524880"/>
              <a:gd name="connsiteX25" fmla="*/ 0 w 578767"/>
              <a:gd name="connsiteY25" fmla="*/ 1474668 h 1524880"/>
              <a:gd name="connsiteX26" fmla="*/ 10571 w 578767"/>
              <a:gd name="connsiteY26" fmla="*/ 1411241 h 1524880"/>
              <a:gd name="connsiteX27" fmla="*/ 63426 w 578767"/>
              <a:gd name="connsiteY27" fmla="*/ 927613 h 1524880"/>
              <a:gd name="connsiteX28" fmla="*/ 132138 w 578767"/>
              <a:gd name="connsiteY28" fmla="*/ 377916 h 1524880"/>
              <a:gd name="connsiteX29" fmla="*/ 140067 w 578767"/>
              <a:gd name="connsiteY29" fmla="*/ 319775 h 1524880"/>
              <a:gd name="connsiteX30" fmla="*/ 140067 w 578767"/>
              <a:gd name="connsiteY30" fmla="*/ 280134 h 1524880"/>
              <a:gd name="connsiteX31" fmla="*/ 129496 w 578767"/>
              <a:gd name="connsiteY31" fmla="*/ 251063 h 1524880"/>
              <a:gd name="connsiteX32" fmla="*/ 108353 w 578767"/>
              <a:gd name="connsiteY32" fmla="*/ 229921 h 1524880"/>
              <a:gd name="connsiteX33" fmla="*/ 76640 w 578767"/>
              <a:gd name="connsiteY33" fmla="*/ 214064 h 1524880"/>
              <a:gd name="connsiteX34" fmla="*/ 52855 w 578767"/>
              <a:gd name="connsiteY34" fmla="*/ 206136 h 1524880"/>
              <a:gd name="connsiteX0" fmla="*/ 52855 w 578767"/>
              <a:gd name="connsiteY0" fmla="*/ 190280 h 1509024"/>
              <a:gd name="connsiteX1" fmla="*/ 298633 w 578767"/>
              <a:gd name="connsiteY1" fmla="*/ 0 h 1509024"/>
              <a:gd name="connsiteX2" fmla="*/ 335632 w 578767"/>
              <a:gd name="connsiteY2" fmla="*/ 21142 h 1509024"/>
              <a:gd name="connsiteX3" fmla="*/ 364702 w 578767"/>
              <a:gd name="connsiteY3" fmla="*/ 44927 h 1509024"/>
              <a:gd name="connsiteX4" fmla="*/ 401701 w 578767"/>
              <a:gd name="connsiteY4" fmla="*/ 73998 h 1509024"/>
              <a:gd name="connsiteX5" fmla="*/ 451914 w 578767"/>
              <a:gd name="connsiteY5" fmla="*/ 121568 h 1509024"/>
              <a:gd name="connsiteX6" fmla="*/ 512698 w 578767"/>
              <a:gd name="connsiteY6" fmla="*/ 190280 h 1509024"/>
              <a:gd name="connsiteX7" fmla="*/ 552339 w 578767"/>
              <a:gd name="connsiteY7" fmla="*/ 237850 h 1509024"/>
              <a:gd name="connsiteX8" fmla="*/ 568196 w 578767"/>
              <a:gd name="connsiteY8" fmla="*/ 261635 h 1509024"/>
              <a:gd name="connsiteX9" fmla="*/ 578767 w 578767"/>
              <a:gd name="connsiteY9" fmla="*/ 290705 h 1509024"/>
              <a:gd name="connsiteX10" fmla="*/ 576124 w 578767"/>
              <a:gd name="connsiteY10" fmla="*/ 314490 h 1509024"/>
              <a:gd name="connsiteX11" fmla="*/ 562911 w 578767"/>
              <a:gd name="connsiteY11" fmla="*/ 348846 h 1509024"/>
              <a:gd name="connsiteX12" fmla="*/ 536483 w 578767"/>
              <a:gd name="connsiteY12" fmla="*/ 388488 h 1509024"/>
              <a:gd name="connsiteX13" fmla="*/ 520626 w 578767"/>
              <a:gd name="connsiteY13" fmla="*/ 409630 h 1509024"/>
              <a:gd name="connsiteX14" fmla="*/ 502127 w 578767"/>
              <a:gd name="connsiteY14" fmla="*/ 425487 h 1509024"/>
              <a:gd name="connsiteX15" fmla="*/ 488913 w 578767"/>
              <a:gd name="connsiteY15" fmla="*/ 459843 h 1509024"/>
              <a:gd name="connsiteX16" fmla="*/ 443986 w 578767"/>
              <a:gd name="connsiteY16" fmla="*/ 615767 h 1509024"/>
              <a:gd name="connsiteX17" fmla="*/ 409630 w 578767"/>
              <a:gd name="connsiteY17" fmla="*/ 753191 h 1509024"/>
              <a:gd name="connsiteX18" fmla="*/ 359417 w 578767"/>
              <a:gd name="connsiteY18" fmla="*/ 980470 h 1509024"/>
              <a:gd name="connsiteX19" fmla="*/ 335632 w 578767"/>
              <a:gd name="connsiteY19" fmla="*/ 1086181 h 1509024"/>
              <a:gd name="connsiteX20" fmla="*/ 298633 w 578767"/>
              <a:gd name="connsiteY20" fmla="*/ 1276460 h 1509024"/>
              <a:gd name="connsiteX21" fmla="*/ 258992 w 578767"/>
              <a:gd name="connsiteY21" fmla="*/ 1472026 h 1509024"/>
              <a:gd name="connsiteX22" fmla="*/ 253706 w 578767"/>
              <a:gd name="connsiteY22" fmla="*/ 1503739 h 1509024"/>
              <a:gd name="connsiteX23" fmla="*/ 253706 w 578767"/>
              <a:gd name="connsiteY23" fmla="*/ 1509024 h 1509024"/>
              <a:gd name="connsiteX24" fmla="*/ 0 w 578767"/>
              <a:gd name="connsiteY24" fmla="*/ 1458812 h 1509024"/>
              <a:gd name="connsiteX25" fmla="*/ 10571 w 578767"/>
              <a:gd name="connsiteY25" fmla="*/ 1395385 h 1509024"/>
              <a:gd name="connsiteX26" fmla="*/ 63426 w 578767"/>
              <a:gd name="connsiteY26" fmla="*/ 911757 h 1509024"/>
              <a:gd name="connsiteX27" fmla="*/ 132138 w 578767"/>
              <a:gd name="connsiteY27" fmla="*/ 362060 h 1509024"/>
              <a:gd name="connsiteX28" fmla="*/ 140067 w 578767"/>
              <a:gd name="connsiteY28" fmla="*/ 303919 h 1509024"/>
              <a:gd name="connsiteX29" fmla="*/ 140067 w 578767"/>
              <a:gd name="connsiteY29" fmla="*/ 264278 h 1509024"/>
              <a:gd name="connsiteX30" fmla="*/ 129496 w 578767"/>
              <a:gd name="connsiteY30" fmla="*/ 235207 h 1509024"/>
              <a:gd name="connsiteX31" fmla="*/ 108353 w 578767"/>
              <a:gd name="connsiteY31" fmla="*/ 214065 h 1509024"/>
              <a:gd name="connsiteX32" fmla="*/ 76640 w 578767"/>
              <a:gd name="connsiteY32" fmla="*/ 198208 h 1509024"/>
              <a:gd name="connsiteX33" fmla="*/ 52855 w 578767"/>
              <a:gd name="connsiteY33" fmla="*/ 190280 h 1509024"/>
              <a:gd name="connsiteX0" fmla="*/ 52855 w 578767"/>
              <a:gd name="connsiteY0" fmla="*/ 169138 h 1487882"/>
              <a:gd name="connsiteX1" fmla="*/ 335632 w 578767"/>
              <a:gd name="connsiteY1" fmla="*/ 0 h 1487882"/>
              <a:gd name="connsiteX2" fmla="*/ 364702 w 578767"/>
              <a:gd name="connsiteY2" fmla="*/ 23785 h 1487882"/>
              <a:gd name="connsiteX3" fmla="*/ 401701 w 578767"/>
              <a:gd name="connsiteY3" fmla="*/ 52856 h 1487882"/>
              <a:gd name="connsiteX4" fmla="*/ 451914 w 578767"/>
              <a:gd name="connsiteY4" fmla="*/ 100426 h 1487882"/>
              <a:gd name="connsiteX5" fmla="*/ 512698 w 578767"/>
              <a:gd name="connsiteY5" fmla="*/ 169138 h 1487882"/>
              <a:gd name="connsiteX6" fmla="*/ 552339 w 578767"/>
              <a:gd name="connsiteY6" fmla="*/ 216708 h 1487882"/>
              <a:gd name="connsiteX7" fmla="*/ 568196 w 578767"/>
              <a:gd name="connsiteY7" fmla="*/ 240493 h 1487882"/>
              <a:gd name="connsiteX8" fmla="*/ 578767 w 578767"/>
              <a:gd name="connsiteY8" fmla="*/ 269563 h 1487882"/>
              <a:gd name="connsiteX9" fmla="*/ 576124 w 578767"/>
              <a:gd name="connsiteY9" fmla="*/ 293348 h 1487882"/>
              <a:gd name="connsiteX10" fmla="*/ 562911 w 578767"/>
              <a:gd name="connsiteY10" fmla="*/ 327704 h 1487882"/>
              <a:gd name="connsiteX11" fmla="*/ 536483 w 578767"/>
              <a:gd name="connsiteY11" fmla="*/ 367346 h 1487882"/>
              <a:gd name="connsiteX12" fmla="*/ 520626 w 578767"/>
              <a:gd name="connsiteY12" fmla="*/ 388488 h 1487882"/>
              <a:gd name="connsiteX13" fmla="*/ 502127 w 578767"/>
              <a:gd name="connsiteY13" fmla="*/ 404345 h 1487882"/>
              <a:gd name="connsiteX14" fmla="*/ 488913 w 578767"/>
              <a:gd name="connsiteY14" fmla="*/ 438701 h 1487882"/>
              <a:gd name="connsiteX15" fmla="*/ 443986 w 578767"/>
              <a:gd name="connsiteY15" fmla="*/ 594625 h 1487882"/>
              <a:gd name="connsiteX16" fmla="*/ 409630 w 578767"/>
              <a:gd name="connsiteY16" fmla="*/ 732049 h 1487882"/>
              <a:gd name="connsiteX17" fmla="*/ 359417 w 578767"/>
              <a:gd name="connsiteY17" fmla="*/ 959328 h 1487882"/>
              <a:gd name="connsiteX18" fmla="*/ 335632 w 578767"/>
              <a:gd name="connsiteY18" fmla="*/ 1065039 h 1487882"/>
              <a:gd name="connsiteX19" fmla="*/ 298633 w 578767"/>
              <a:gd name="connsiteY19" fmla="*/ 1255318 h 1487882"/>
              <a:gd name="connsiteX20" fmla="*/ 258992 w 578767"/>
              <a:gd name="connsiteY20" fmla="*/ 1450884 h 1487882"/>
              <a:gd name="connsiteX21" fmla="*/ 253706 w 578767"/>
              <a:gd name="connsiteY21" fmla="*/ 1482597 h 1487882"/>
              <a:gd name="connsiteX22" fmla="*/ 253706 w 578767"/>
              <a:gd name="connsiteY22" fmla="*/ 1487882 h 1487882"/>
              <a:gd name="connsiteX23" fmla="*/ 0 w 578767"/>
              <a:gd name="connsiteY23" fmla="*/ 1437670 h 1487882"/>
              <a:gd name="connsiteX24" fmla="*/ 10571 w 578767"/>
              <a:gd name="connsiteY24" fmla="*/ 1374243 h 1487882"/>
              <a:gd name="connsiteX25" fmla="*/ 63426 w 578767"/>
              <a:gd name="connsiteY25" fmla="*/ 890615 h 1487882"/>
              <a:gd name="connsiteX26" fmla="*/ 132138 w 578767"/>
              <a:gd name="connsiteY26" fmla="*/ 340918 h 1487882"/>
              <a:gd name="connsiteX27" fmla="*/ 140067 w 578767"/>
              <a:gd name="connsiteY27" fmla="*/ 282777 h 1487882"/>
              <a:gd name="connsiteX28" fmla="*/ 140067 w 578767"/>
              <a:gd name="connsiteY28" fmla="*/ 243136 h 1487882"/>
              <a:gd name="connsiteX29" fmla="*/ 129496 w 578767"/>
              <a:gd name="connsiteY29" fmla="*/ 214065 h 1487882"/>
              <a:gd name="connsiteX30" fmla="*/ 108353 w 578767"/>
              <a:gd name="connsiteY30" fmla="*/ 192923 h 1487882"/>
              <a:gd name="connsiteX31" fmla="*/ 76640 w 578767"/>
              <a:gd name="connsiteY31" fmla="*/ 177066 h 1487882"/>
              <a:gd name="connsiteX32" fmla="*/ 52855 w 578767"/>
              <a:gd name="connsiteY32" fmla="*/ 169138 h 1487882"/>
              <a:gd name="connsiteX0" fmla="*/ 52855 w 578767"/>
              <a:gd name="connsiteY0" fmla="*/ 145353 h 1464097"/>
              <a:gd name="connsiteX1" fmla="*/ 364702 w 578767"/>
              <a:gd name="connsiteY1" fmla="*/ 0 h 1464097"/>
              <a:gd name="connsiteX2" fmla="*/ 401701 w 578767"/>
              <a:gd name="connsiteY2" fmla="*/ 29071 h 1464097"/>
              <a:gd name="connsiteX3" fmla="*/ 451914 w 578767"/>
              <a:gd name="connsiteY3" fmla="*/ 76641 h 1464097"/>
              <a:gd name="connsiteX4" fmla="*/ 512698 w 578767"/>
              <a:gd name="connsiteY4" fmla="*/ 145353 h 1464097"/>
              <a:gd name="connsiteX5" fmla="*/ 552339 w 578767"/>
              <a:gd name="connsiteY5" fmla="*/ 192923 h 1464097"/>
              <a:gd name="connsiteX6" fmla="*/ 568196 w 578767"/>
              <a:gd name="connsiteY6" fmla="*/ 216708 h 1464097"/>
              <a:gd name="connsiteX7" fmla="*/ 578767 w 578767"/>
              <a:gd name="connsiteY7" fmla="*/ 245778 h 1464097"/>
              <a:gd name="connsiteX8" fmla="*/ 576124 w 578767"/>
              <a:gd name="connsiteY8" fmla="*/ 269563 h 1464097"/>
              <a:gd name="connsiteX9" fmla="*/ 562911 w 578767"/>
              <a:gd name="connsiteY9" fmla="*/ 303919 h 1464097"/>
              <a:gd name="connsiteX10" fmla="*/ 536483 w 578767"/>
              <a:gd name="connsiteY10" fmla="*/ 343561 h 1464097"/>
              <a:gd name="connsiteX11" fmla="*/ 520626 w 578767"/>
              <a:gd name="connsiteY11" fmla="*/ 364703 h 1464097"/>
              <a:gd name="connsiteX12" fmla="*/ 502127 w 578767"/>
              <a:gd name="connsiteY12" fmla="*/ 380560 h 1464097"/>
              <a:gd name="connsiteX13" fmla="*/ 488913 w 578767"/>
              <a:gd name="connsiteY13" fmla="*/ 414916 h 1464097"/>
              <a:gd name="connsiteX14" fmla="*/ 443986 w 578767"/>
              <a:gd name="connsiteY14" fmla="*/ 570840 h 1464097"/>
              <a:gd name="connsiteX15" fmla="*/ 409630 w 578767"/>
              <a:gd name="connsiteY15" fmla="*/ 708264 h 1464097"/>
              <a:gd name="connsiteX16" fmla="*/ 359417 w 578767"/>
              <a:gd name="connsiteY16" fmla="*/ 935543 h 1464097"/>
              <a:gd name="connsiteX17" fmla="*/ 335632 w 578767"/>
              <a:gd name="connsiteY17" fmla="*/ 1041254 h 1464097"/>
              <a:gd name="connsiteX18" fmla="*/ 298633 w 578767"/>
              <a:gd name="connsiteY18" fmla="*/ 1231533 h 1464097"/>
              <a:gd name="connsiteX19" fmla="*/ 258992 w 578767"/>
              <a:gd name="connsiteY19" fmla="*/ 1427099 h 1464097"/>
              <a:gd name="connsiteX20" fmla="*/ 253706 w 578767"/>
              <a:gd name="connsiteY20" fmla="*/ 1458812 h 1464097"/>
              <a:gd name="connsiteX21" fmla="*/ 253706 w 578767"/>
              <a:gd name="connsiteY21" fmla="*/ 1464097 h 1464097"/>
              <a:gd name="connsiteX22" fmla="*/ 0 w 578767"/>
              <a:gd name="connsiteY22" fmla="*/ 1413885 h 1464097"/>
              <a:gd name="connsiteX23" fmla="*/ 10571 w 578767"/>
              <a:gd name="connsiteY23" fmla="*/ 1350458 h 1464097"/>
              <a:gd name="connsiteX24" fmla="*/ 63426 w 578767"/>
              <a:gd name="connsiteY24" fmla="*/ 866830 h 1464097"/>
              <a:gd name="connsiteX25" fmla="*/ 132138 w 578767"/>
              <a:gd name="connsiteY25" fmla="*/ 317133 h 1464097"/>
              <a:gd name="connsiteX26" fmla="*/ 140067 w 578767"/>
              <a:gd name="connsiteY26" fmla="*/ 258992 h 1464097"/>
              <a:gd name="connsiteX27" fmla="*/ 140067 w 578767"/>
              <a:gd name="connsiteY27" fmla="*/ 219351 h 1464097"/>
              <a:gd name="connsiteX28" fmla="*/ 129496 w 578767"/>
              <a:gd name="connsiteY28" fmla="*/ 190280 h 1464097"/>
              <a:gd name="connsiteX29" fmla="*/ 108353 w 578767"/>
              <a:gd name="connsiteY29" fmla="*/ 169138 h 1464097"/>
              <a:gd name="connsiteX30" fmla="*/ 76640 w 578767"/>
              <a:gd name="connsiteY30" fmla="*/ 153281 h 1464097"/>
              <a:gd name="connsiteX31" fmla="*/ 52855 w 578767"/>
              <a:gd name="connsiteY31" fmla="*/ 145353 h 1464097"/>
              <a:gd name="connsiteX0" fmla="*/ 52855 w 578767"/>
              <a:gd name="connsiteY0" fmla="*/ 116282 h 1435026"/>
              <a:gd name="connsiteX1" fmla="*/ 401701 w 578767"/>
              <a:gd name="connsiteY1" fmla="*/ 0 h 1435026"/>
              <a:gd name="connsiteX2" fmla="*/ 451914 w 578767"/>
              <a:gd name="connsiteY2" fmla="*/ 47570 h 1435026"/>
              <a:gd name="connsiteX3" fmla="*/ 512698 w 578767"/>
              <a:gd name="connsiteY3" fmla="*/ 116282 h 1435026"/>
              <a:gd name="connsiteX4" fmla="*/ 552339 w 578767"/>
              <a:gd name="connsiteY4" fmla="*/ 163852 h 1435026"/>
              <a:gd name="connsiteX5" fmla="*/ 568196 w 578767"/>
              <a:gd name="connsiteY5" fmla="*/ 187637 h 1435026"/>
              <a:gd name="connsiteX6" fmla="*/ 578767 w 578767"/>
              <a:gd name="connsiteY6" fmla="*/ 216707 h 1435026"/>
              <a:gd name="connsiteX7" fmla="*/ 576124 w 578767"/>
              <a:gd name="connsiteY7" fmla="*/ 240492 h 1435026"/>
              <a:gd name="connsiteX8" fmla="*/ 562911 w 578767"/>
              <a:gd name="connsiteY8" fmla="*/ 274848 h 1435026"/>
              <a:gd name="connsiteX9" fmla="*/ 536483 w 578767"/>
              <a:gd name="connsiteY9" fmla="*/ 314490 h 1435026"/>
              <a:gd name="connsiteX10" fmla="*/ 520626 w 578767"/>
              <a:gd name="connsiteY10" fmla="*/ 335632 h 1435026"/>
              <a:gd name="connsiteX11" fmla="*/ 502127 w 578767"/>
              <a:gd name="connsiteY11" fmla="*/ 351489 h 1435026"/>
              <a:gd name="connsiteX12" fmla="*/ 488913 w 578767"/>
              <a:gd name="connsiteY12" fmla="*/ 385845 h 1435026"/>
              <a:gd name="connsiteX13" fmla="*/ 443986 w 578767"/>
              <a:gd name="connsiteY13" fmla="*/ 541769 h 1435026"/>
              <a:gd name="connsiteX14" fmla="*/ 409630 w 578767"/>
              <a:gd name="connsiteY14" fmla="*/ 679193 h 1435026"/>
              <a:gd name="connsiteX15" fmla="*/ 359417 w 578767"/>
              <a:gd name="connsiteY15" fmla="*/ 906472 h 1435026"/>
              <a:gd name="connsiteX16" fmla="*/ 335632 w 578767"/>
              <a:gd name="connsiteY16" fmla="*/ 1012183 h 1435026"/>
              <a:gd name="connsiteX17" fmla="*/ 298633 w 578767"/>
              <a:gd name="connsiteY17" fmla="*/ 1202462 h 1435026"/>
              <a:gd name="connsiteX18" fmla="*/ 258992 w 578767"/>
              <a:gd name="connsiteY18" fmla="*/ 1398028 h 1435026"/>
              <a:gd name="connsiteX19" fmla="*/ 253706 w 578767"/>
              <a:gd name="connsiteY19" fmla="*/ 1429741 h 1435026"/>
              <a:gd name="connsiteX20" fmla="*/ 253706 w 578767"/>
              <a:gd name="connsiteY20" fmla="*/ 1435026 h 1435026"/>
              <a:gd name="connsiteX21" fmla="*/ 0 w 578767"/>
              <a:gd name="connsiteY21" fmla="*/ 1384814 h 1435026"/>
              <a:gd name="connsiteX22" fmla="*/ 10571 w 578767"/>
              <a:gd name="connsiteY22" fmla="*/ 1321387 h 1435026"/>
              <a:gd name="connsiteX23" fmla="*/ 63426 w 578767"/>
              <a:gd name="connsiteY23" fmla="*/ 837759 h 1435026"/>
              <a:gd name="connsiteX24" fmla="*/ 132138 w 578767"/>
              <a:gd name="connsiteY24" fmla="*/ 288062 h 1435026"/>
              <a:gd name="connsiteX25" fmla="*/ 140067 w 578767"/>
              <a:gd name="connsiteY25" fmla="*/ 229921 h 1435026"/>
              <a:gd name="connsiteX26" fmla="*/ 140067 w 578767"/>
              <a:gd name="connsiteY26" fmla="*/ 190280 h 1435026"/>
              <a:gd name="connsiteX27" fmla="*/ 129496 w 578767"/>
              <a:gd name="connsiteY27" fmla="*/ 161209 h 1435026"/>
              <a:gd name="connsiteX28" fmla="*/ 108353 w 578767"/>
              <a:gd name="connsiteY28" fmla="*/ 140067 h 1435026"/>
              <a:gd name="connsiteX29" fmla="*/ 76640 w 578767"/>
              <a:gd name="connsiteY29" fmla="*/ 124210 h 1435026"/>
              <a:gd name="connsiteX30" fmla="*/ 52855 w 578767"/>
              <a:gd name="connsiteY30" fmla="*/ 116282 h 1435026"/>
              <a:gd name="connsiteX0" fmla="*/ 52855 w 578767"/>
              <a:gd name="connsiteY0" fmla="*/ 68712 h 1387456"/>
              <a:gd name="connsiteX1" fmla="*/ 451914 w 578767"/>
              <a:gd name="connsiteY1" fmla="*/ 0 h 1387456"/>
              <a:gd name="connsiteX2" fmla="*/ 512698 w 578767"/>
              <a:gd name="connsiteY2" fmla="*/ 68712 h 1387456"/>
              <a:gd name="connsiteX3" fmla="*/ 552339 w 578767"/>
              <a:gd name="connsiteY3" fmla="*/ 116282 h 1387456"/>
              <a:gd name="connsiteX4" fmla="*/ 568196 w 578767"/>
              <a:gd name="connsiteY4" fmla="*/ 140067 h 1387456"/>
              <a:gd name="connsiteX5" fmla="*/ 578767 w 578767"/>
              <a:gd name="connsiteY5" fmla="*/ 169137 h 1387456"/>
              <a:gd name="connsiteX6" fmla="*/ 576124 w 578767"/>
              <a:gd name="connsiteY6" fmla="*/ 192922 h 1387456"/>
              <a:gd name="connsiteX7" fmla="*/ 562911 w 578767"/>
              <a:gd name="connsiteY7" fmla="*/ 227278 h 1387456"/>
              <a:gd name="connsiteX8" fmla="*/ 536483 w 578767"/>
              <a:gd name="connsiteY8" fmla="*/ 266920 h 1387456"/>
              <a:gd name="connsiteX9" fmla="*/ 520626 w 578767"/>
              <a:gd name="connsiteY9" fmla="*/ 288062 h 1387456"/>
              <a:gd name="connsiteX10" fmla="*/ 502127 w 578767"/>
              <a:gd name="connsiteY10" fmla="*/ 303919 h 1387456"/>
              <a:gd name="connsiteX11" fmla="*/ 488913 w 578767"/>
              <a:gd name="connsiteY11" fmla="*/ 338275 h 1387456"/>
              <a:gd name="connsiteX12" fmla="*/ 443986 w 578767"/>
              <a:gd name="connsiteY12" fmla="*/ 494199 h 1387456"/>
              <a:gd name="connsiteX13" fmla="*/ 409630 w 578767"/>
              <a:gd name="connsiteY13" fmla="*/ 631623 h 1387456"/>
              <a:gd name="connsiteX14" fmla="*/ 359417 w 578767"/>
              <a:gd name="connsiteY14" fmla="*/ 858902 h 1387456"/>
              <a:gd name="connsiteX15" fmla="*/ 335632 w 578767"/>
              <a:gd name="connsiteY15" fmla="*/ 964613 h 1387456"/>
              <a:gd name="connsiteX16" fmla="*/ 298633 w 578767"/>
              <a:gd name="connsiteY16" fmla="*/ 1154892 h 1387456"/>
              <a:gd name="connsiteX17" fmla="*/ 258992 w 578767"/>
              <a:gd name="connsiteY17" fmla="*/ 1350458 h 1387456"/>
              <a:gd name="connsiteX18" fmla="*/ 253706 w 578767"/>
              <a:gd name="connsiteY18" fmla="*/ 1382171 h 1387456"/>
              <a:gd name="connsiteX19" fmla="*/ 253706 w 578767"/>
              <a:gd name="connsiteY19" fmla="*/ 1387456 h 1387456"/>
              <a:gd name="connsiteX20" fmla="*/ 0 w 578767"/>
              <a:gd name="connsiteY20" fmla="*/ 1337244 h 1387456"/>
              <a:gd name="connsiteX21" fmla="*/ 10571 w 578767"/>
              <a:gd name="connsiteY21" fmla="*/ 1273817 h 1387456"/>
              <a:gd name="connsiteX22" fmla="*/ 63426 w 578767"/>
              <a:gd name="connsiteY22" fmla="*/ 790189 h 1387456"/>
              <a:gd name="connsiteX23" fmla="*/ 132138 w 578767"/>
              <a:gd name="connsiteY23" fmla="*/ 240492 h 1387456"/>
              <a:gd name="connsiteX24" fmla="*/ 140067 w 578767"/>
              <a:gd name="connsiteY24" fmla="*/ 182351 h 1387456"/>
              <a:gd name="connsiteX25" fmla="*/ 140067 w 578767"/>
              <a:gd name="connsiteY25" fmla="*/ 142710 h 1387456"/>
              <a:gd name="connsiteX26" fmla="*/ 129496 w 578767"/>
              <a:gd name="connsiteY26" fmla="*/ 113639 h 1387456"/>
              <a:gd name="connsiteX27" fmla="*/ 108353 w 578767"/>
              <a:gd name="connsiteY27" fmla="*/ 92497 h 1387456"/>
              <a:gd name="connsiteX28" fmla="*/ 76640 w 578767"/>
              <a:gd name="connsiteY28" fmla="*/ 76640 h 1387456"/>
              <a:gd name="connsiteX29" fmla="*/ 52855 w 578767"/>
              <a:gd name="connsiteY29" fmla="*/ 68712 h 1387456"/>
              <a:gd name="connsiteX0" fmla="*/ 52855 w 578767"/>
              <a:gd name="connsiteY0" fmla="*/ 0 h 1318744"/>
              <a:gd name="connsiteX1" fmla="*/ 512698 w 578767"/>
              <a:gd name="connsiteY1" fmla="*/ 0 h 1318744"/>
              <a:gd name="connsiteX2" fmla="*/ 552339 w 578767"/>
              <a:gd name="connsiteY2" fmla="*/ 47570 h 1318744"/>
              <a:gd name="connsiteX3" fmla="*/ 568196 w 578767"/>
              <a:gd name="connsiteY3" fmla="*/ 71355 h 1318744"/>
              <a:gd name="connsiteX4" fmla="*/ 578767 w 578767"/>
              <a:gd name="connsiteY4" fmla="*/ 100425 h 1318744"/>
              <a:gd name="connsiteX5" fmla="*/ 576124 w 578767"/>
              <a:gd name="connsiteY5" fmla="*/ 124210 h 1318744"/>
              <a:gd name="connsiteX6" fmla="*/ 562911 w 578767"/>
              <a:gd name="connsiteY6" fmla="*/ 158566 h 1318744"/>
              <a:gd name="connsiteX7" fmla="*/ 536483 w 578767"/>
              <a:gd name="connsiteY7" fmla="*/ 198208 h 1318744"/>
              <a:gd name="connsiteX8" fmla="*/ 520626 w 578767"/>
              <a:gd name="connsiteY8" fmla="*/ 219350 h 1318744"/>
              <a:gd name="connsiteX9" fmla="*/ 502127 w 578767"/>
              <a:gd name="connsiteY9" fmla="*/ 235207 h 1318744"/>
              <a:gd name="connsiteX10" fmla="*/ 488913 w 578767"/>
              <a:gd name="connsiteY10" fmla="*/ 269563 h 1318744"/>
              <a:gd name="connsiteX11" fmla="*/ 443986 w 578767"/>
              <a:gd name="connsiteY11" fmla="*/ 425487 h 1318744"/>
              <a:gd name="connsiteX12" fmla="*/ 409630 w 578767"/>
              <a:gd name="connsiteY12" fmla="*/ 562911 h 1318744"/>
              <a:gd name="connsiteX13" fmla="*/ 359417 w 578767"/>
              <a:gd name="connsiteY13" fmla="*/ 790190 h 1318744"/>
              <a:gd name="connsiteX14" fmla="*/ 335632 w 578767"/>
              <a:gd name="connsiteY14" fmla="*/ 895901 h 1318744"/>
              <a:gd name="connsiteX15" fmla="*/ 298633 w 578767"/>
              <a:gd name="connsiteY15" fmla="*/ 1086180 h 1318744"/>
              <a:gd name="connsiteX16" fmla="*/ 258992 w 578767"/>
              <a:gd name="connsiteY16" fmla="*/ 1281746 h 1318744"/>
              <a:gd name="connsiteX17" fmla="*/ 253706 w 578767"/>
              <a:gd name="connsiteY17" fmla="*/ 1313459 h 1318744"/>
              <a:gd name="connsiteX18" fmla="*/ 253706 w 578767"/>
              <a:gd name="connsiteY18" fmla="*/ 1318744 h 1318744"/>
              <a:gd name="connsiteX19" fmla="*/ 0 w 578767"/>
              <a:gd name="connsiteY19" fmla="*/ 1268532 h 1318744"/>
              <a:gd name="connsiteX20" fmla="*/ 10571 w 578767"/>
              <a:gd name="connsiteY20" fmla="*/ 1205105 h 1318744"/>
              <a:gd name="connsiteX21" fmla="*/ 63426 w 578767"/>
              <a:gd name="connsiteY21" fmla="*/ 721477 h 1318744"/>
              <a:gd name="connsiteX22" fmla="*/ 132138 w 578767"/>
              <a:gd name="connsiteY22" fmla="*/ 171780 h 1318744"/>
              <a:gd name="connsiteX23" fmla="*/ 140067 w 578767"/>
              <a:gd name="connsiteY23" fmla="*/ 113639 h 1318744"/>
              <a:gd name="connsiteX24" fmla="*/ 140067 w 578767"/>
              <a:gd name="connsiteY24" fmla="*/ 73998 h 1318744"/>
              <a:gd name="connsiteX25" fmla="*/ 129496 w 578767"/>
              <a:gd name="connsiteY25" fmla="*/ 44927 h 1318744"/>
              <a:gd name="connsiteX26" fmla="*/ 108353 w 578767"/>
              <a:gd name="connsiteY26" fmla="*/ 23785 h 1318744"/>
              <a:gd name="connsiteX27" fmla="*/ 76640 w 578767"/>
              <a:gd name="connsiteY27" fmla="*/ 7928 h 1318744"/>
              <a:gd name="connsiteX28" fmla="*/ 52855 w 578767"/>
              <a:gd name="connsiteY28" fmla="*/ 0 h 1318744"/>
              <a:gd name="connsiteX0" fmla="*/ 52855 w 578767"/>
              <a:gd name="connsiteY0" fmla="*/ 0 h 1318744"/>
              <a:gd name="connsiteX1" fmla="*/ 552339 w 578767"/>
              <a:gd name="connsiteY1" fmla="*/ 47570 h 1318744"/>
              <a:gd name="connsiteX2" fmla="*/ 568196 w 578767"/>
              <a:gd name="connsiteY2" fmla="*/ 71355 h 1318744"/>
              <a:gd name="connsiteX3" fmla="*/ 578767 w 578767"/>
              <a:gd name="connsiteY3" fmla="*/ 100425 h 1318744"/>
              <a:gd name="connsiteX4" fmla="*/ 576124 w 578767"/>
              <a:gd name="connsiteY4" fmla="*/ 124210 h 1318744"/>
              <a:gd name="connsiteX5" fmla="*/ 562911 w 578767"/>
              <a:gd name="connsiteY5" fmla="*/ 158566 h 1318744"/>
              <a:gd name="connsiteX6" fmla="*/ 536483 w 578767"/>
              <a:gd name="connsiteY6" fmla="*/ 198208 h 1318744"/>
              <a:gd name="connsiteX7" fmla="*/ 520626 w 578767"/>
              <a:gd name="connsiteY7" fmla="*/ 219350 h 1318744"/>
              <a:gd name="connsiteX8" fmla="*/ 502127 w 578767"/>
              <a:gd name="connsiteY8" fmla="*/ 235207 h 1318744"/>
              <a:gd name="connsiteX9" fmla="*/ 488913 w 578767"/>
              <a:gd name="connsiteY9" fmla="*/ 269563 h 1318744"/>
              <a:gd name="connsiteX10" fmla="*/ 443986 w 578767"/>
              <a:gd name="connsiteY10" fmla="*/ 425487 h 1318744"/>
              <a:gd name="connsiteX11" fmla="*/ 409630 w 578767"/>
              <a:gd name="connsiteY11" fmla="*/ 562911 h 1318744"/>
              <a:gd name="connsiteX12" fmla="*/ 359417 w 578767"/>
              <a:gd name="connsiteY12" fmla="*/ 790190 h 1318744"/>
              <a:gd name="connsiteX13" fmla="*/ 335632 w 578767"/>
              <a:gd name="connsiteY13" fmla="*/ 895901 h 1318744"/>
              <a:gd name="connsiteX14" fmla="*/ 298633 w 578767"/>
              <a:gd name="connsiteY14" fmla="*/ 1086180 h 1318744"/>
              <a:gd name="connsiteX15" fmla="*/ 258992 w 578767"/>
              <a:gd name="connsiteY15" fmla="*/ 1281746 h 1318744"/>
              <a:gd name="connsiteX16" fmla="*/ 253706 w 578767"/>
              <a:gd name="connsiteY16" fmla="*/ 1313459 h 1318744"/>
              <a:gd name="connsiteX17" fmla="*/ 253706 w 578767"/>
              <a:gd name="connsiteY17" fmla="*/ 1318744 h 1318744"/>
              <a:gd name="connsiteX18" fmla="*/ 0 w 578767"/>
              <a:gd name="connsiteY18" fmla="*/ 1268532 h 1318744"/>
              <a:gd name="connsiteX19" fmla="*/ 10571 w 578767"/>
              <a:gd name="connsiteY19" fmla="*/ 1205105 h 1318744"/>
              <a:gd name="connsiteX20" fmla="*/ 63426 w 578767"/>
              <a:gd name="connsiteY20" fmla="*/ 721477 h 1318744"/>
              <a:gd name="connsiteX21" fmla="*/ 132138 w 578767"/>
              <a:gd name="connsiteY21" fmla="*/ 171780 h 1318744"/>
              <a:gd name="connsiteX22" fmla="*/ 140067 w 578767"/>
              <a:gd name="connsiteY22" fmla="*/ 113639 h 1318744"/>
              <a:gd name="connsiteX23" fmla="*/ 140067 w 578767"/>
              <a:gd name="connsiteY23" fmla="*/ 73998 h 1318744"/>
              <a:gd name="connsiteX24" fmla="*/ 129496 w 578767"/>
              <a:gd name="connsiteY24" fmla="*/ 44927 h 1318744"/>
              <a:gd name="connsiteX25" fmla="*/ 108353 w 578767"/>
              <a:gd name="connsiteY25" fmla="*/ 23785 h 1318744"/>
              <a:gd name="connsiteX26" fmla="*/ 76640 w 578767"/>
              <a:gd name="connsiteY26" fmla="*/ 7928 h 1318744"/>
              <a:gd name="connsiteX27" fmla="*/ 52855 w 578767"/>
              <a:gd name="connsiteY27" fmla="*/ 0 h 1318744"/>
              <a:gd name="connsiteX0" fmla="*/ 52855 w 578767"/>
              <a:gd name="connsiteY0" fmla="*/ 0 h 1318744"/>
              <a:gd name="connsiteX1" fmla="*/ 568196 w 578767"/>
              <a:gd name="connsiteY1" fmla="*/ 71355 h 1318744"/>
              <a:gd name="connsiteX2" fmla="*/ 578767 w 578767"/>
              <a:gd name="connsiteY2" fmla="*/ 100425 h 1318744"/>
              <a:gd name="connsiteX3" fmla="*/ 576124 w 578767"/>
              <a:gd name="connsiteY3" fmla="*/ 124210 h 1318744"/>
              <a:gd name="connsiteX4" fmla="*/ 562911 w 578767"/>
              <a:gd name="connsiteY4" fmla="*/ 158566 h 1318744"/>
              <a:gd name="connsiteX5" fmla="*/ 536483 w 578767"/>
              <a:gd name="connsiteY5" fmla="*/ 198208 h 1318744"/>
              <a:gd name="connsiteX6" fmla="*/ 520626 w 578767"/>
              <a:gd name="connsiteY6" fmla="*/ 219350 h 1318744"/>
              <a:gd name="connsiteX7" fmla="*/ 502127 w 578767"/>
              <a:gd name="connsiteY7" fmla="*/ 235207 h 1318744"/>
              <a:gd name="connsiteX8" fmla="*/ 488913 w 578767"/>
              <a:gd name="connsiteY8" fmla="*/ 269563 h 1318744"/>
              <a:gd name="connsiteX9" fmla="*/ 443986 w 578767"/>
              <a:gd name="connsiteY9" fmla="*/ 425487 h 1318744"/>
              <a:gd name="connsiteX10" fmla="*/ 409630 w 578767"/>
              <a:gd name="connsiteY10" fmla="*/ 562911 h 1318744"/>
              <a:gd name="connsiteX11" fmla="*/ 359417 w 578767"/>
              <a:gd name="connsiteY11" fmla="*/ 790190 h 1318744"/>
              <a:gd name="connsiteX12" fmla="*/ 335632 w 578767"/>
              <a:gd name="connsiteY12" fmla="*/ 895901 h 1318744"/>
              <a:gd name="connsiteX13" fmla="*/ 298633 w 578767"/>
              <a:gd name="connsiteY13" fmla="*/ 1086180 h 1318744"/>
              <a:gd name="connsiteX14" fmla="*/ 258992 w 578767"/>
              <a:gd name="connsiteY14" fmla="*/ 1281746 h 1318744"/>
              <a:gd name="connsiteX15" fmla="*/ 253706 w 578767"/>
              <a:gd name="connsiteY15" fmla="*/ 1313459 h 1318744"/>
              <a:gd name="connsiteX16" fmla="*/ 253706 w 578767"/>
              <a:gd name="connsiteY16" fmla="*/ 1318744 h 1318744"/>
              <a:gd name="connsiteX17" fmla="*/ 0 w 578767"/>
              <a:gd name="connsiteY17" fmla="*/ 1268532 h 1318744"/>
              <a:gd name="connsiteX18" fmla="*/ 10571 w 578767"/>
              <a:gd name="connsiteY18" fmla="*/ 1205105 h 1318744"/>
              <a:gd name="connsiteX19" fmla="*/ 63426 w 578767"/>
              <a:gd name="connsiteY19" fmla="*/ 721477 h 1318744"/>
              <a:gd name="connsiteX20" fmla="*/ 132138 w 578767"/>
              <a:gd name="connsiteY20" fmla="*/ 171780 h 1318744"/>
              <a:gd name="connsiteX21" fmla="*/ 140067 w 578767"/>
              <a:gd name="connsiteY21" fmla="*/ 113639 h 1318744"/>
              <a:gd name="connsiteX22" fmla="*/ 140067 w 578767"/>
              <a:gd name="connsiteY22" fmla="*/ 73998 h 1318744"/>
              <a:gd name="connsiteX23" fmla="*/ 129496 w 578767"/>
              <a:gd name="connsiteY23" fmla="*/ 44927 h 1318744"/>
              <a:gd name="connsiteX24" fmla="*/ 108353 w 578767"/>
              <a:gd name="connsiteY24" fmla="*/ 23785 h 1318744"/>
              <a:gd name="connsiteX25" fmla="*/ 76640 w 578767"/>
              <a:gd name="connsiteY25" fmla="*/ 7928 h 1318744"/>
              <a:gd name="connsiteX26" fmla="*/ 52855 w 578767"/>
              <a:gd name="connsiteY26" fmla="*/ 0 h 1318744"/>
              <a:gd name="connsiteX0" fmla="*/ 52855 w 578767"/>
              <a:gd name="connsiteY0" fmla="*/ 0 h 1318744"/>
              <a:gd name="connsiteX1" fmla="*/ 578767 w 578767"/>
              <a:gd name="connsiteY1" fmla="*/ 100425 h 1318744"/>
              <a:gd name="connsiteX2" fmla="*/ 576124 w 578767"/>
              <a:gd name="connsiteY2" fmla="*/ 124210 h 1318744"/>
              <a:gd name="connsiteX3" fmla="*/ 562911 w 578767"/>
              <a:gd name="connsiteY3" fmla="*/ 158566 h 1318744"/>
              <a:gd name="connsiteX4" fmla="*/ 536483 w 578767"/>
              <a:gd name="connsiteY4" fmla="*/ 198208 h 1318744"/>
              <a:gd name="connsiteX5" fmla="*/ 520626 w 578767"/>
              <a:gd name="connsiteY5" fmla="*/ 219350 h 1318744"/>
              <a:gd name="connsiteX6" fmla="*/ 502127 w 578767"/>
              <a:gd name="connsiteY6" fmla="*/ 235207 h 1318744"/>
              <a:gd name="connsiteX7" fmla="*/ 488913 w 578767"/>
              <a:gd name="connsiteY7" fmla="*/ 269563 h 1318744"/>
              <a:gd name="connsiteX8" fmla="*/ 443986 w 578767"/>
              <a:gd name="connsiteY8" fmla="*/ 425487 h 1318744"/>
              <a:gd name="connsiteX9" fmla="*/ 409630 w 578767"/>
              <a:gd name="connsiteY9" fmla="*/ 562911 h 1318744"/>
              <a:gd name="connsiteX10" fmla="*/ 359417 w 578767"/>
              <a:gd name="connsiteY10" fmla="*/ 790190 h 1318744"/>
              <a:gd name="connsiteX11" fmla="*/ 335632 w 578767"/>
              <a:gd name="connsiteY11" fmla="*/ 895901 h 1318744"/>
              <a:gd name="connsiteX12" fmla="*/ 298633 w 578767"/>
              <a:gd name="connsiteY12" fmla="*/ 1086180 h 1318744"/>
              <a:gd name="connsiteX13" fmla="*/ 258992 w 578767"/>
              <a:gd name="connsiteY13" fmla="*/ 1281746 h 1318744"/>
              <a:gd name="connsiteX14" fmla="*/ 253706 w 578767"/>
              <a:gd name="connsiteY14" fmla="*/ 1313459 h 1318744"/>
              <a:gd name="connsiteX15" fmla="*/ 253706 w 578767"/>
              <a:gd name="connsiteY15" fmla="*/ 1318744 h 1318744"/>
              <a:gd name="connsiteX16" fmla="*/ 0 w 578767"/>
              <a:gd name="connsiteY16" fmla="*/ 1268532 h 1318744"/>
              <a:gd name="connsiteX17" fmla="*/ 10571 w 578767"/>
              <a:gd name="connsiteY17" fmla="*/ 1205105 h 1318744"/>
              <a:gd name="connsiteX18" fmla="*/ 63426 w 578767"/>
              <a:gd name="connsiteY18" fmla="*/ 721477 h 1318744"/>
              <a:gd name="connsiteX19" fmla="*/ 132138 w 578767"/>
              <a:gd name="connsiteY19" fmla="*/ 171780 h 1318744"/>
              <a:gd name="connsiteX20" fmla="*/ 140067 w 578767"/>
              <a:gd name="connsiteY20" fmla="*/ 113639 h 1318744"/>
              <a:gd name="connsiteX21" fmla="*/ 140067 w 578767"/>
              <a:gd name="connsiteY21" fmla="*/ 73998 h 1318744"/>
              <a:gd name="connsiteX22" fmla="*/ 129496 w 578767"/>
              <a:gd name="connsiteY22" fmla="*/ 44927 h 1318744"/>
              <a:gd name="connsiteX23" fmla="*/ 108353 w 578767"/>
              <a:gd name="connsiteY23" fmla="*/ 23785 h 1318744"/>
              <a:gd name="connsiteX24" fmla="*/ 76640 w 578767"/>
              <a:gd name="connsiteY24" fmla="*/ 7928 h 1318744"/>
              <a:gd name="connsiteX25" fmla="*/ 52855 w 578767"/>
              <a:gd name="connsiteY25" fmla="*/ 0 h 1318744"/>
              <a:gd name="connsiteX0" fmla="*/ 52855 w 576124"/>
              <a:gd name="connsiteY0" fmla="*/ 0 h 1318744"/>
              <a:gd name="connsiteX1" fmla="*/ 576124 w 576124"/>
              <a:gd name="connsiteY1" fmla="*/ 124210 h 1318744"/>
              <a:gd name="connsiteX2" fmla="*/ 562911 w 576124"/>
              <a:gd name="connsiteY2" fmla="*/ 158566 h 1318744"/>
              <a:gd name="connsiteX3" fmla="*/ 536483 w 576124"/>
              <a:gd name="connsiteY3" fmla="*/ 198208 h 1318744"/>
              <a:gd name="connsiteX4" fmla="*/ 520626 w 576124"/>
              <a:gd name="connsiteY4" fmla="*/ 219350 h 1318744"/>
              <a:gd name="connsiteX5" fmla="*/ 502127 w 576124"/>
              <a:gd name="connsiteY5" fmla="*/ 235207 h 1318744"/>
              <a:gd name="connsiteX6" fmla="*/ 488913 w 576124"/>
              <a:gd name="connsiteY6" fmla="*/ 269563 h 1318744"/>
              <a:gd name="connsiteX7" fmla="*/ 443986 w 576124"/>
              <a:gd name="connsiteY7" fmla="*/ 425487 h 1318744"/>
              <a:gd name="connsiteX8" fmla="*/ 409630 w 576124"/>
              <a:gd name="connsiteY8" fmla="*/ 562911 h 1318744"/>
              <a:gd name="connsiteX9" fmla="*/ 359417 w 576124"/>
              <a:gd name="connsiteY9" fmla="*/ 790190 h 1318744"/>
              <a:gd name="connsiteX10" fmla="*/ 335632 w 576124"/>
              <a:gd name="connsiteY10" fmla="*/ 895901 h 1318744"/>
              <a:gd name="connsiteX11" fmla="*/ 298633 w 576124"/>
              <a:gd name="connsiteY11" fmla="*/ 1086180 h 1318744"/>
              <a:gd name="connsiteX12" fmla="*/ 258992 w 576124"/>
              <a:gd name="connsiteY12" fmla="*/ 1281746 h 1318744"/>
              <a:gd name="connsiteX13" fmla="*/ 253706 w 576124"/>
              <a:gd name="connsiteY13" fmla="*/ 1313459 h 1318744"/>
              <a:gd name="connsiteX14" fmla="*/ 253706 w 576124"/>
              <a:gd name="connsiteY14" fmla="*/ 1318744 h 1318744"/>
              <a:gd name="connsiteX15" fmla="*/ 0 w 576124"/>
              <a:gd name="connsiteY15" fmla="*/ 1268532 h 1318744"/>
              <a:gd name="connsiteX16" fmla="*/ 10571 w 576124"/>
              <a:gd name="connsiteY16" fmla="*/ 1205105 h 1318744"/>
              <a:gd name="connsiteX17" fmla="*/ 63426 w 576124"/>
              <a:gd name="connsiteY17" fmla="*/ 721477 h 1318744"/>
              <a:gd name="connsiteX18" fmla="*/ 132138 w 576124"/>
              <a:gd name="connsiteY18" fmla="*/ 171780 h 1318744"/>
              <a:gd name="connsiteX19" fmla="*/ 140067 w 576124"/>
              <a:gd name="connsiteY19" fmla="*/ 113639 h 1318744"/>
              <a:gd name="connsiteX20" fmla="*/ 140067 w 576124"/>
              <a:gd name="connsiteY20" fmla="*/ 73998 h 1318744"/>
              <a:gd name="connsiteX21" fmla="*/ 129496 w 576124"/>
              <a:gd name="connsiteY21" fmla="*/ 44927 h 1318744"/>
              <a:gd name="connsiteX22" fmla="*/ 108353 w 576124"/>
              <a:gd name="connsiteY22" fmla="*/ 23785 h 1318744"/>
              <a:gd name="connsiteX23" fmla="*/ 76640 w 576124"/>
              <a:gd name="connsiteY23" fmla="*/ 7928 h 1318744"/>
              <a:gd name="connsiteX24" fmla="*/ 52855 w 576124"/>
              <a:gd name="connsiteY24" fmla="*/ 0 h 1318744"/>
              <a:gd name="connsiteX0" fmla="*/ 76640 w 576124"/>
              <a:gd name="connsiteY0" fmla="*/ 0 h 1310816"/>
              <a:gd name="connsiteX1" fmla="*/ 576124 w 576124"/>
              <a:gd name="connsiteY1" fmla="*/ 116282 h 1310816"/>
              <a:gd name="connsiteX2" fmla="*/ 562911 w 576124"/>
              <a:gd name="connsiteY2" fmla="*/ 150638 h 1310816"/>
              <a:gd name="connsiteX3" fmla="*/ 536483 w 576124"/>
              <a:gd name="connsiteY3" fmla="*/ 190280 h 1310816"/>
              <a:gd name="connsiteX4" fmla="*/ 520626 w 576124"/>
              <a:gd name="connsiteY4" fmla="*/ 211422 h 1310816"/>
              <a:gd name="connsiteX5" fmla="*/ 502127 w 576124"/>
              <a:gd name="connsiteY5" fmla="*/ 227279 h 1310816"/>
              <a:gd name="connsiteX6" fmla="*/ 488913 w 576124"/>
              <a:gd name="connsiteY6" fmla="*/ 261635 h 1310816"/>
              <a:gd name="connsiteX7" fmla="*/ 443986 w 576124"/>
              <a:gd name="connsiteY7" fmla="*/ 417559 h 1310816"/>
              <a:gd name="connsiteX8" fmla="*/ 409630 w 576124"/>
              <a:gd name="connsiteY8" fmla="*/ 554983 h 1310816"/>
              <a:gd name="connsiteX9" fmla="*/ 359417 w 576124"/>
              <a:gd name="connsiteY9" fmla="*/ 782262 h 1310816"/>
              <a:gd name="connsiteX10" fmla="*/ 335632 w 576124"/>
              <a:gd name="connsiteY10" fmla="*/ 887973 h 1310816"/>
              <a:gd name="connsiteX11" fmla="*/ 298633 w 576124"/>
              <a:gd name="connsiteY11" fmla="*/ 1078252 h 1310816"/>
              <a:gd name="connsiteX12" fmla="*/ 258992 w 576124"/>
              <a:gd name="connsiteY12" fmla="*/ 1273818 h 1310816"/>
              <a:gd name="connsiteX13" fmla="*/ 253706 w 576124"/>
              <a:gd name="connsiteY13" fmla="*/ 1305531 h 1310816"/>
              <a:gd name="connsiteX14" fmla="*/ 253706 w 576124"/>
              <a:gd name="connsiteY14" fmla="*/ 1310816 h 1310816"/>
              <a:gd name="connsiteX15" fmla="*/ 0 w 576124"/>
              <a:gd name="connsiteY15" fmla="*/ 1260604 h 1310816"/>
              <a:gd name="connsiteX16" fmla="*/ 10571 w 576124"/>
              <a:gd name="connsiteY16" fmla="*/ 1197177 h 1310816"/>
              <a:gd name="connsiteX17" fmla="*/ 63426 w 576124"/>
              <a:gd name="connsiteY17" fmla="*/ 713549 h 1310816"/>
              <a:gd name="connsiteX18" fmla="*/ 132138 w 576124"/>
              <a:gd name="connsiteY18" fmla="*/ 163852 h 1310816"/>
              <a:gd name="connsiteX19" fmla="*/ 140067 w 576124"/>
              <a:gd name="connsiteY19" fmla="*/ 105711 h 1310816"/>
              <a:gd name="connsiteX20" fmla="*/ 140067 w 576124"/>
              <a:gd name="connsiteY20" fmla="*/ 66070 h 1310816"/>
              <a:gd name="connsiteX21" fmla="*/ 129496 w 576124"/>
              <a:gd name="connsiteY21" fmla="*/ 36999 h 1310816"/>
              <a:gd name="connsiteX22" fmla="*/ 108353 w 576124"/>
              <a:gd name="connsiteY22" fmla="*/ 15857 h 1310816"/>
              <a:gd name="connsiteX23" fmla="*/ 76640 w 576124"/>
              <a:gd name="connsiteY23" fmla="*/ 0 h 1310816"/>
              <a:gd name="connsiteX0" fmla="*/ 108353 w 576124"/>
              <a:gd name="connsiteY0" fmla="*/ 0 h 1294959"/>
              <a:gd name="connsiteX1" fmla="*/ 576124 w 576124"/>
              <a:gd name="connsiteY1" fmla="*/ 100425 h 1294959"/>
              <a:gd name="connsiteX2" fmla="*/ 562911 w 576124"/>
              <a:gd name="connsiteY2" fmla="*/ 134781 h 1294959"/>
              <a:gd name="connsiteX3" fmla="*/ 536483 w 576124"/>
              <a:gd name="connsiteY3" fmla="*/ 174423 h 1294959"/>
              <a:gd name="connsiteX4" fmla="*/ 520626 w 576124"/>
              <a:gd name="connsiteY4" fmla="*/ 195565 h 1294959"/>
              <a:gd name="connsiteX5" fmla="*/ 502127 w 576124"/>
              <a:gd name="connsiteY5" fmla="*/ 211422 h 1294959"/>
              <a:gd name="connsiteX6" fmla="*/ 488913 w 576124"/>
              <a:gd name="connsiteY6" fmla="*/ 245778 h 1294959"/>
              <a:gd name="connsiteX7" fmla="*/ 443986 w 576124"/>
              <a:gd name="connsiteY7" fmla="*/ 401702 h 1294959"/>
              <a:gd name="connsiteX8" fmla="*/ 409630 w 576124"/>
              <a:gd name="connsiteY8" fmla="*/ 539126 h 1294959"/>
              <a:gd name="connsiteX9" fmla="*/ 359417 w 576124"/>
              <a:gd name="connsiteY9" fmla="*/ 766405 h 1294959"/>
              <a:gd name="connsiteX10" fmla="*/ 335632 w 576124"/>
              <a:gd name="connsiteY10" fmla="*/ 872116 h 1294959"/>
              <a:gd name="connsiteX11" fmla="*/ 298633 w 576124"/>
              <a:gd name="connsiteY11" fmla="*/ 1062395 h 1294959"/>
              <a:gd name="connsiteX12" fmla="*/ 258992 w 576124"/>
              <a:gd name="connsiteY12" fmla="*/ 1257961 h 1294959"/>
              <a:gd name="connsiteX13" fmla="*/ 253706 w 576124"/>
              <a:gd name="connsiteY13" fmla="*/ 1289674 h 1294959"/>
              <a:gd name="connsiteX14" fmla="*/ 253706 w 576124"/>
              <a:gd name="connsiteY14" fmla="*/ 1294959 h 1294959"/>
              <a:gd name="connsiteX15" fmla="*/ 0 w 576124"/>
              <a:gd name="connsiteY15" fmla="*/ 1244747 h 1294959"/>
              <a:gd name="connsiteX16" fmla="*/ 10571 w 576124"/>
              <a:gd name="connsiteY16" fmla="*/ 1181320 h 1294959"/>
              <a:gd name="connsiteX17" fmla="*/ 63426 w 576124"/>
              <a:gd name="connsiteY17" fmla="*/ 697692 h 1294959"/>
              <a:gd name="connsiteX18" fmla="*/ 132138 w 576124"/>
              <a:gd name="connsiteY18" fmla="*/ 147995 h 1294959"/>
              <a:gd name="connsiteX19" fmla="*/ 140067 w 576124"/>
              <a:gd name="connsiteY19" fmla="*/ 89854 h 1294959"/>
              <a:gd name="connsiteX20" fmla="*/ 140067 w 576124"/>
              <a:gd name="connsiteY20" fmla="*/ 50213 h 1294959"/>
              <a:gd name="connsiteX21" fmla="*/ 129496 w 576124"/>
              <a:gd name="connsiteY21" fmla="*/ 21142 h 1294959"/>
              <a:gd name="connsiteX22" fmla="*/ 108353 w 576124"/>
              <a:gd name="connsiteY22" fmla="*/ 0 h 1294959"/>
              <a:gd name="connsiteX0" fmla="*/ 129496 w 576124"/>
              <a:gd name="connsiteY0" fmla="*/ 0 h 1273817"/>
              <a:gd name="connsiteX1" fmla="*/ 576124 w 576124"/>
              <a:gd name="connsiteY1" fmla="*/ 79283 h 1273817"/>
              <a:gd name="connsiteX2" fmla="*/ 562911 w 576124"/>
              <a:gd name="connsiteY2" fmla="*/ 113639 h 1273817"/>
              <a:gd name="connsiteX3" fmla="*/ 536483 w 576124"/>
              <a:gd name="connsiteY3" fmla="*/ 153281 h 1273817"/>
              <a:gd name="connsiteX4" fmla="*/ 520626 w 576124"/>
              <a:gd name="connsiteY4" fmla="*/ 174423 h 1273817"/>
              <a:gd name="connsiteX5" fmla="*/ 502127 w 576124"/>
              <a:gd name="connsiteY5" fmla="*/ 190280 h 1273817"/>
              <a:gd name="connsiteX6" fmla="*/ 488913 w 576124"/>
              <a:gd name="connsiteY6" fmla="*/ 224636 h 1273817"/>
              <a:gd name="connsiteX7" fmla="*/ 443986 w 576124"/>
              <a:gd name="connsiteY7" fmla="*/ 380560 h 1273817"/>
              <a:gd name="connsiteX8" fmla="*/ 409630 w 576124"/>
              <a:gd name="connsiteY8" fmla="*/ 517984 h 1273817"/>
              <a:gd name="connsiteX9" fmla="*/ 359417 w 576124"/>
              <a:gd name="connsiteY9" fmla="*/ 745263 h 1273817"/>
              <a:gd name="connsiteX10" fmla="*/ 335632 w 576124"/>
              <a:gd name="connsiteY10" fmla="*/ 850974 h 1273817"/>
              <a:gd name="connsiteX11" fmla="*/ 298633 w 576124"/>
              <a:gd name="connsiteY11" fmla="*/ 1041253 h 1273817"/>
              <a:gd name="connsiteX12" fmla="*/ 258992 w 576124"/>
              <a:gd name="connsiteY12" fmla="*/ 1236819 h 1273817"/>
              <a:gd name="connsiteX13" fmla="*/ 253706 w 576124"/>
              <a:gd name="connsiteY13" fmla="*/ 1268532 h 1273817"/>
              <a:gd name="connsiteX14" fmla="*/ 253706 w 576124"/>
              <a:gd name="connsiteY14" fmla="*/ 1273817 h 1273817"/>
              <a:gd name="connsiteX15" fmla="*/ 0 w 576124"/>
              <a:gd name="connsiteY15" fmla="*/ 1223605 h 1273817"/>
              <a:gd name="connsiteX16" fmla="*/ 10571 w 576124"/>
              <a:gd name="connsiteY16" fmla="*/ 1160178 h 1273817"/>
              <a:gd name="connsiteX17" fmla="*/ 63426 w 576124"/>
              <a:gd name="connsiteY17" fmla="*/ 676550 h 1273817"/>
              <a:gd name="connsiteX18" fmla="*/ 132138 w 576124"/>
              <a:gd name="connsiteY18" fmla="*/ 126853 h 1273817"/>
              <a:gd name="connsiteX19" fmla="*/ 140067 w 576124"/>
              <a:gd name="connsiteY19" fmla="*/ 68712 h 1273817"/>
              <a:gd name="connsiteX20" fmla="*/ 140067 w 576124"/>
              <a:gd name="connsiteY20" fmla="*/ 29071 h 1273817"/>
              <a:gd name="connsiteX21" fmla="*/ 129496 w 576124"/>
              <a:gd name="connsiteY21" fmla="*/ 0 h 127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124" h="1273817">
                <a:moveTo>
                  <a:pt x="129496" y="0"/>
                </a:moveTo>
                <a:lnTo>
                  <a:pt x="576124" y="79283"/>
                </a:lnTo>
                <a:lnTo>
                  <a:pt x="562911" y="113639"/>
                </a:lnTo>
                <a:lnTo>
                  <a:pt x="536483" y="153281"/>
                </a:lnTo>
                <a:lnTo>
                  <a:pt x="520626" y="174423"/>
                </a:lnTo>
                <a:lnTo>
                  <a:pt x="502127" y="190280"/>
                </a:lnTo>
                <a:lnTo>
                  <a:pt x="488913" y="224636"/>
                </a:lnTo>
                <a:lnTo>
                  <a:pt x="443986" y="380560"/>
                </a:lnTo>
                <a:lnTo>
                  <a:pt x="409630" y="517984"/>
                </a:lnTo>
                <a:lnTo>
                  <a:pt x="359417" y="745263"/>
                </a:lnTo>
                <a:lnTo>
                  <a:pt x="335632" y="850974"/>
                </a:lnTo>
                <a:lnTo>
                  <a:pt x="298633" y="1041253"/>
                </a:lnTo>
                <a:lnTo>
                  <a:pt x="258992" y="1236819"/>
                </a:lnTo>
                <a:lnTo>
                  <a:pt x="253706" y="1268532"/>
                </a:lnTo>
                <a:lnTo>
                  <a:pt x="253706" y="1273817"/>
                </a:lnTo>
                <a:lnTo>
                  <a:pt x="0" y="1223605"/>
                </a:lnTo>
                <a:lnTo>
                  <a:pt x="10571" y="1160178"/>
                </a:lnTo>
                <a:lnTo>
                  <a:pt x="63426" y="676550"/>
                </a:lnTo>
                <a:lnTo>
                  <a:pt x="132138" y="126853"/>
                </a:lnTo>
                <a:lnTo>
                  <a:pt x="140067" y="68712"/>
                </a:lnTo>
                <a:lnTo>
                  <a:pt x="140067" y="29071"/>
                </a:lnTo>
                <a:lnTo>
                  <a:pt x="129496" y="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2B1D854-3D76-4D83-AF8E-14464EE0A5E5}"/>
              </a:ext>
            </a:extLst>
          </p:cNvPr>
          <p:cNvSpPr/>
          <p:nvPr/>
        </p:nvSpPr>
        <p:spPr>
          <a:xfrm rot="19800000">
            <a:off x="5484814" y="4776789"/>
            <a:ext cx="2122487" cy="1265237"/>
          </a:xfrm>
          <a:custGeom>
            <a:avLst/>
            <a:gdLst>
              <a:gd name="connsiteX0" fmla="*/ 592931 w 2121694"/>
              <a:gd name="connsiteY0" fmla="*/ 273844 h 1259681"/>
              <a:gd name="connsiteX1" fmla="*/ 1123950 w 2121694"/>
              <a:gd name="connsiteY1" fmla="*/ 540544 h 1259681"/>
              <a:gd name="connsiteX2" fmla="*/ 1581150 w 2121694"/>
              <a:gd name="connsiteY2" fmla="*/ 757237 h 1259681"/>
              <a:gd name="connsiteX3" fmla="*/ 1843087 w 2121694"/>
              <a:gd name="connsiteY3" fmla="*/ 873919 h 1259681"/>
              <a:gd name="connsiteX4" fmla="*/ 1893094 w 2121694"/>
              <a:gd name="connsiteY4" fmla="*/ 895350 h 1259681"/>
              <a:gd name="connsiteX5" fmla="*/ 1909762 w 2121694"/>
              <a:gd name="connsiteY5" fmla="*/ 895350 h 1259681"/>
              <a:gd name="connsiteX6" fmla="*/ 1924050 w 2121694"/>
              <a:gd name="connsiteY6" fmla="*/ 878681 h 1259681"/>
              <a:gd name="connsiteX7" fmla="*/ 2109787 w 2121694"/>
              <a:gd name="connsiteY7" fmla="*/ 1045369 h 1259681"/>
              <a:gd name="connsiteX8" fmla="*/ 2097881 w 2121694"/>
              <a:gd name="connsiteY8" fmla="*/ 1064419 h 1259681"/>
              <a:gd name="connsiteX9" fmla="*/ 2100262 w 2121694"/>
              <a:gd name="connsiteY9" fmla="*/ 1083469 h 1259681"/>
              <a:gd name="connsiteX10" fmla="*/ 2109787 w 2121694"/>
              <a:gd name="connsiteY10" fmla="*/ 1126331 h 1259681"/>
              <a:gd name="connsiteX11" fmla="*/ 2119312 w 2121694"/>
              <a:gd name="connsiteY11" fmla="*/ 1162050 h 1259681"/>
              <a:gd name="connsiteX12" fmla="*/ 2121694 w 2121694"/>
              <a:gd name="connsiteY12" fmla="*/ 1188244 h 1259681"/>
              <a:gd name="connsiteX13" fmla="*/ 2119312 w 2121694"/>
              <a:gd name="connsiteY13" fmla="*/ 1216819 h 1259681"/>
              <a:gd name="connsiteX14" fmla="*/ 2107406 w 2121694"/>
              <a:gd name="connsiteY14" fmla="*/ 1243012 h 1259681"/>
              <a:gd name="connsiteX15" fmla="*/ 2085975 w 2121694"/>
              <a:gd name="connsiteY15" fmla="*/ 1259681 h 1259681"/>
              <a:gd name="connsiteX16" fmla="*/ 2057400 w 2121694"/>
              <a:gd name="connsiteY16" fmla="*/ 1259681 h 1259681"/>
              <a:gd name="connsiteX17" fmla="*/ 2026444 w 2121694"/>
              <a:gd name="connsiteY17" fmla="*/ 1252537 h 1259681"/>
              <a:gd name="connsiteX18" fmla="*/ 1993106 w 2121694"/>
              <a:gd name="connsiteY18" fmla="*/ 1235869 h 1259681"/>
              <a:gd name="connsiteX19" fmla="*/ 1835944 w 2121694"/>
              <a:gd name="connsiteY19" fmla="*/ 1128712 h 1259681"/>
              <a:gd name="connsiteX20" fmla="*/ 1654969 w 2121694"/>
              <a:gd name="connsiteY20" fmla="*/ 1019175 h 1259681"/>
              <a:gd name="connsiteX21" fmla="*/ 1331119 w 2121694"/>
              <a:gd name="connsiteY21" fmla="*/ 838200 h 1259681"/>
              <a:gd name="connsiteX22" fmla="*/ 683419 w 2121694"/>
              <a:gd name="connsiteY22" fmla="*/ 500062 h 1259681"/>
              <a:gd name="connsiteX23" fmla="*/ 145256 w 2121694"/>
              <a:gd name="connsiteY23" fmla="*/ 235744 h 1259681"/>
              <a:gd name="connsiteX24" fmla="*/ 9525 w 2121694"/>
              <a:gd name="connsiteY24" fmla="*/ 169069 h 1259681"/>
              <a:gd name="connsiteX25" fmla="*/ 0 w 2121694"/>
              <a:gd name="connsiteY25" fmla="*/ 159544 h 1259681"/>
              <a:gd name="connsiteX26" fmla="*/ 69056 w 2121694"/>
              <a:gd name="connsiteY26" fmla="*/ 7144 h 1259681"/>
              <a:gd name="connsiteX27" fmla="*/ 80962 w 2121694"/>
              <a:gd name="connsiteY27" fmla="*/ 0 h 1259681"/>
              <a:gd name="connsiteX28" fmla="*/ 164306 w 2121694"/>
              <a:gd name="connsiteY28" fmla="*/ 45244 h 1259681"/>
              <a:gd name="connsiteX29" fmla="*/ 100012 w 2121694"/>
              <a:gd name="connsiteY29" fmla="*/ 11906 h 1259681"/>
              <a:gd name="connsiteX30" fmla="*/ 271462 w 2121694"/>
              <a:gd name="connsiteY30" fmla="*/ 104775 h 1259681"/>
              <a:gd name="connsiteX31" fmla="*/ 466725 w 2121694"/>
              <a:gd name="connsiteY31" fmla="*/ 207169 h 1259681"/>
              <a:gd name="connsiteX32" fmla="*/ 592931 w 2121694"/>
              <a:gd name="connsiteY32" fmla="*/ 273844 h 1259681"/>
              <a:gd name="connsiteX0" fmla="*/ 592931 w 2121694"/>
              <a:gd name="connsiteY0" fmla="*/ 279400 h 1265237"/>
              <a:gd name="connsiteX1" fmla="*/ 1123950 w 2121694"/>
              <a:gd name="connsiteY1" fmla="*/ 546100 h 1265237"/>
              <a:gd name="connsiteX2" fmla="*/ 1581150 w 2121694"/>
              <a:gd name="connsiteY2" fmla="*/ 762793 h 1265237"/>
              <a:gd name="connsiteX3" fmla="*/ 1843087 w 2121694"/>
              <a:gd name="connsiteY3" fmla="*/ 879475 h 1265237"/>
              <a:gd name="connsiteX4" fmla="*/ 1893094 w 2121694"/>
              <a:gd name="connsiteY4" fmla="*/ 900906 h 1265237"/>
              <a:gd name="connsiteX5" fmla="*/ 1909762 w 2121694"/>
              <a:gd name="connsiteY5" fmla="*/ 900906 h 1265237"/>
              <a:gd name="connsiteX6" fmla="*/ 1924050 w 2121694"/>
              <a:gd name="connsiteY6" fmla="*/ 884237 h 1265237"/>
              <a:gd name="connsiteX7" fmla="*/ 2109787 w 2121694"/>
              <a:gd name="connsiteY7" fmla="*/ 1050925 h 1265237"/>
              <a:gd name="connsiteX8" fmla="*/ 2097881 w 2121694"/>
              <a:gd name="connsiteY8" fmla="*/ 1069975 h 1265237"/>
              <a:gd name="connsiteX9" fmla="*/ 2100262 w 2121694"/>
              <a:gd name="connsiteY9" fmla="*/ 1089025 h 1265237"/>
              <a:gd name="connsiteX10" fmla="*/ 2109787 w 2121694"/>
              <a:gd name="connsiteY10" fmla="*/ 1131887 h 1265237"/>
              <a:gd name="connsiteX11" fmla="*/ 2119312 w 2121694"/>
              <a:gd name="connsiteY11" fmla="*/ 1167606 h 1265237"/>
              <a:gd name="connsiteX12" fmla="*/ 2121694 w 2121694"/>
              <a:gd name="connsiteY12" fmla="*/ 1193800 h 1265237"/>
              <a:gd name="connsiteX13" fmla="*/ 2119312 w 2121694"/>
              <a:gd name="connsiteY13" fmla="*/ 1222375 h 1265237"/>
              <a:gd name="connsiteX14" fmla="*/ 2107406 w 2121694"/>
              <a:gd name="connsiteY14" fmla="*/ 1248568 h 1265237"/>
              <a:gd name="connsiteX15" fmla="*/ 2085975 w 2121694"/>
              <a:gd name="connsiteY15" fmla="*/ 1265237 h 1265237"/>
              <a:gd name="connsiteX16" fmla="*/ 2057400 w 2121694"/>
              <a:gd name="connsiteY16" fmla="*/ 1265237 h 1265237"/>
              <a:gd name="connsiteX17" fmla="*/ 2026444 w 2121694"/>
              <a:gd name="connsiteY17" fmla="*/ 1258093 h 1265237"/>
              <a:gd name="connsiteX18" fmla="*/ 1993106 w 2121694"/>
              <a:gd name="connsiteY18" fmla="*/ 1241425 h 1265237"/>
              <a:gd name="connsiteX19" fmla="*/ 1835944 w 2121694"/>
              <a:gd name="connsiteY19" fmla="*/ 1134268 h 1265237"/>
              <a:gd name="connsiteX20" fmla="*/ 1654969 w 2121694"/>
              <a:gd name="connsiteY20" fmla="*/ 1024731 h 1265237"/>
              <a:gd name="connsiteX21" fmla="*/ 1331119 w 2121694"/>
              <a:gd name="connsiteY21" fmla="*/ 843756 h 1265237"/>
              <a:gd name="connsiteX22" fmla="*/ 683419 w 2121694"/>
              <a:gd name="connsiteY22" fmla="*/ 505618 h 1265237"/>
              <a:gd name="connsiteX23" fmla="*/ 145256 w 2121694"/>
              <a:gd name="connsiteY23" fmla="*/ 241300 h 1265237"/>
              <a:gd name="connsiteX24" fmla="*/ 9525 w 2121694"/>
              <a:gd name="connsiteY24" fmla="*/ 174625 h 1265237"/>
              <a:gd name="connsiteX25" fmla="*/ 0 w 2121694"/>
              <a:gd name="connsiteY25" fmla="*/ 165100 h 1265237"/>
              <a:gd name="connsiteX26" fmla="*/ 69056 w 2121694"/>
              <a:gd name="connsiteY26" fmla="*/ 12700 h 1265237"/>
              <a:gd name="connsiteX27" fmla="*/ 80962 w 2121694"/>
              <a:gd name="connsiteY27" fmla="*/ 5556 h 1265237"/>
              <a:gd name="connsiteX28" fmla="*/ 100012 w 2121694"/>
              <a:gd name="connsiteY28" fmla="*/ 17462 h 1265237"/>
              <a:gd name="connsiteX29" fmla="*/ 271462 w 2121694"/>
              <a:gd name="connsiteY29" fmla="*/ 110331 h 1265237"/>
              <a:gd name="connsiteX30" fmla="*/ 466725 w 2121694"/>
              <a:gd name="connsiteY30" fmla="*/ 212725 h 1265237"/>
              <a:gd name="connsiteX31" fmla="*/ 592931 w 2121694"/>
              <a:gd name="connsiteY31" fmla="*/ 279400 h 126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21694" h="1265237">
                <a:moveTo>
                  <a:pt x="592931" y="279400"/>
                </a:moveTo>
                <a:lnTo>
                  <a:pt x="1123950" y="546100"/>
                </a:lnTo>
                <a:lnTo>
                  <a:pt x="1581150" y="762793"/>
                </a:lnTo>
                <a:lnTo>
                  <a:pt x="1843087" y="879475"/>
                </a:lnTo>
                <a:lnTo>
                  <a:pt x="1893094" y="900906"/>
                </a:lnTo>
                <a:lnTo>
                  <a:pt x="1909762" y="900906"/>
                </a:lnTo>
                <a:lnTo>
                  <a:pt x="1924050" y="884237"/>
                </a:lnTo>
                <a:lnTo>
                  <a:pt x="2109787" y="1050925"/>
                </a:lnTo>
                <a:lnTo>
                  <a:pt x="2097881" y="1069975"/>
                </a:lnTo>
                <a:lnTo>
                  <a:pt x="2100262" y="1089025"/>
                </a:lnTo>
                <a:lnTo>
                  <a:pt x="2109787" y="1131887"/>
                </a:lnTo>
                <a:lnTo>
                  <a:pt x="2119312" y="1167606"/>
                </a:lnTo>
                <a:lnTo>
                  <a:pt x="2121694" y="1193800"/>
                </a:lnTo>
                <a:lnTo>
                  <a:pt x="2119312" y="1222375"/>
                </a:lnTo>
                <a:lnTo>
                  <a:pt x="2107406" y="1248568"/>
                </a:lnTo>
                <a:lnTo>
                  <a:pt x="2085975" y="1265237"/>
                </a:lnTo>
                <a:lnTo>
                  <a:pt x="2057400" y="1265237"/>
                </a:lnTo>
                <a:lnTo>
                  <a:pt x="2026444" y="1258093"/>
                </a:lnTo>
                <a:lnTo>
                  <a:pt x="1993106" y="1241425"/>
                </a:lnTo>
                <a:lnTo>
                  <a:pt x="1835944" y="1134268"/>
                </a:lnTo>
                <a:lnTo>
                  <a:pt x="1654969" y="1024731"/>
                </a:lnTo>
                <a:lnTo>
                  <a:pt x="1331119" y="843756"/>
                </a:lnTo>
                <a:lnTo>
                  <a:pt x="683419" y="505618"/>
                </a:lnTo>
                <a:lnTo>
                  <a:pt x="145256" y="241300"/>
                </a:lnTo>
                <a:lnTo>
                  <a:pt x="9525" y="174625"/>
                </a:lnTo>
                <a:lnTo>
                  <a:pt x="0" y="165100"/>
                </a:lnTo>
                <a:lnTo>
                  <a:pt x="69056" y="12700"/>
                </a:lnTo>
                <a:lnTo>
                  <a:pt x="80962" y="5556"/>
                </a:lnTo>
                <a:cubicBezTo>
                  <a:pt x="86121" y="6350"/>
                  <a:pt x="68262" y="0"/>
                  <a:pt x="100012" y="17462"/>
                </a:cubicBezTo>
                <a:lnTo>
                  <a:pt x="271462" y="110331"/>
                </a:lnTo>
                <a:lnTo>
                  <a:pt x="466725" y="212725"/>
                </a:lnTo>
                <a:lnTo>
                  <a:pt x="592931" y="279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A1E2566-2FDC-40EF-B00E-4AED0F291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4" y="1822450"/>
            <a:ext cx="43656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8533B64-B5CA-4BEC-9BE5-89A0B6305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4" y="1743075"/>
            <a:ext cx="43656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F6A01A2-45F1-4B17-91B4-A0373596D8F3}"/>
              </a:ext>
            </a:extLst>
          </p:cNvPr>
          <p:cNvSpPr/>
          <p:nvPr/>
        </p:nvSpPr>
        <p:spPr>
          <a:xfrm>
            <a:off x="4648200" y="1798638"/>
            <a:ext cx="2719388" cy="582612"/>
          </a:xfrm>
          <a:custGeom>
            <a:avLst/>
            <a:gdLst>
              <a:gd name="connsiteX0" fmla="*/ 890588 w 2719388"/>
              <a:gd name="connsiteY0" fmla="*/ 285750 h 583406"/>
              <a:gd name="connsiteX1" fmla="*/ 1207294 w 2719388"/>
              <a:gd name="connsiteY1" fmla="*/ 233362 h 583406"/>
              <a:gd name="connsiteX2" fmla="*/ 1535906 w 2719388"/>
              <a:gd name="connsiteY2" fmla="*/ 171450 h 583406"/>
              <a:gd name="connsiteX3" fmla="*/ 2093119 w 2719388"/>
              <a:gd name="connsiteY3" fmla="*/ 76200 h 583406"/>
              <a:gd name="connsiteX4" fmla="*/ 2185988 w 2719388"/>
              <a:gd name="connsiteY4" fmla="*/ 57150 h 583406"/>
              <a:gd name="connsiteX5" fmla="*/ 2238375 w 2719388"/>
              <a:gd name="connsiteY5" fmla="*/ 47625 h 583406"/>
              <a:gd name="connsiteX6" fmla="*/ 2278856 w 2719388"/>
              <a:gd name="connsiteY6" fmla="*/ 33337 h 583406"/>
              <a:gd name="connsiteX7" fmla="*/ 2321719 w 2719388"/>
              <a:gd name="connsiteY7" fmla="*/ 7144 h 583406"/>
              <a:gd name="connsiteX8" fmla="*/ 2336006 w 2719388"/>
              <a:gd name="connsiteY8" fmla="*/ 2381 h 583406"/>
              <a:gd name="connsiteX9" fmla="*/ 2357438 w 2719388"/>
              <a:gd name="connsiteY9" fmla="*/ 0 h 583406"/>
              <a:gd name="connsiteX10" fmla="*/ 2400300 w 2719388"/>
              <a:gd name="connsiteY10" fmla="*/ 11906 h 583406"/>
              <a:gd name="connsiteX11" fmla="*/ 2462213 w 2719388"/>
              <a:gd name="connsiteY11" fmla="*/ 33337 h 583406"/>
              <a:gd name="connsiteX12" fmla="*/ 2526506 w 2719388"/>
              <a:gd name="connsiteY12" fmla="*/ 59531 h 583406"/>
              <a:gd name="connsiteX13" fmla="*/ 2586038 w 2719388"/>
              <a:gd name="connsiteY13" fmla="*/ 90487 h 583406"/>
              <a:gd name="connsiteX14" fmla="*/ 2645569 w 2719388"/>
              <a:gd name="connsiteY14" fmla="*/ 121444 h 583406"/>
              <a:gd name="connsiteX15" fmla="*/ 2671763 w 2719388"/>
              <a:gd name="connsiteY15" fmla="*/ 138112 h 583406"/>
              <a:gd name="connsiteX16" fmla="*/ 2690813 w 2719388"/>
              <a:gd name="connsiteY16" fmla="*/ 159544 h 583406"/>
              <a:gd name="connsiteX17" fmla="*/ 2705100 w 2719388"/>
              <a:gd name="connsiteY17" fmla="*/ 185737 h 583406"/>
              <a:gd name="connsiteX18" fmla="*/ 2714625 w 2719388"/>
              <a:gd name="connsiteY18" fmla="*/ 209550 h 583406"/>
              <a:gd name="connsiteX19" fmla="*/ 2719388 w 2719388"/>
              <a:gd name="connsiteY19" fmla="*/ 230981 h 583406"/>
              <a:gd name="connsiteX20" fmla="*/ 2714625 w 2719388"/>
              <a:gd name="connsiteY20" fmla="*/ 250031 h 583406"/>
              <a:gd name="connsiteX21" fmla="*/ 2697956 w 2719388"/>
              <a:gd name="connsiteY21" fmla="*/ 273844 h 583406"/>
              <a:gd name="connsiteX22" fmla="*/ 2669381 w 2719388"/>
              <a:gd name="connsiteY22" fmla="*/ 285750 h 583406"/>
              <a:gd name="connsiteX23" fmla="*/ 2650331 w 2719388"/>
              <a:gd name="connsiteY23" fmla="*/ 290512 h 583406"/>
              <a:gd name="connsiteX24" fmla="*/ 2590800 w 2719388"/>
              <a:gd name="connsiteY24" fmla="*/ 290512 h 583406"/>
              <a:gd name="connsiteX25" fmla="*/ 2309813 w 2719388"/>
              <a:gd name="connsiteY25" fmla="*/ 292894 h 583406"/>
              <a:gd name="connsiteX26" fmla="*/ 2235994 w 2719388"/>
              <a:gd name="connsiteY26" fmla="*/ 290512 h 583406"/>
              <a:gd name="connsiteX27" fmla="*/ 2193131 w 2719388"/>
              <a:gd name="connsiteY27" fmla="*/ 297656 h 583406"/>
              <a:gd name="connsiteX28" fmla="*/ 1864519 w 2719388"/>
              <a:gd name="connsiteY28" fmla="*/ 340519 h 583406"/>
              <a:gd name="connsiteX29" fmla="*/ 1524000 w 2719388"/>
              <a:gd name="connsiteY29" fmla="*/ 378619 h 583406"/>
              <a:gd name="connsiteX30" fmla="*/ 1485900 w 2719388"/>
              <a:gd name="connsiteY30" fmla="*/ 385762 h 583406"/>
              <a:gd name="connsiteX31" fmla="*/ 1214438 w 2719388"/>
              <a:gd name="connsiteY31" fmla="*/ 428625 h 583406"/>
              <a:gd name="connsiteX32" fmla="*/ 840581 w 2719388"/>
              <a:gd name="connsiteY32" fmla="*/ 495300 h 583406"/>
              <a:gd name="connsiteX33" fmla="*/ 609600 w 2719388"/>
              <a:gd name="connsiteY33" fmla="*/ 538162 h 583406"/>
              <a:gd name="connsiteX34" fmla="*/ 552450 w 2719388"/>
              <a:gd name="connsiteY34" fmla="*/ 552450 h 583406"/>
              <a:gd name="connsiteX35" fmla="*/ 495300 w 2719388"/>
              <a:gd name="connsiteY35" fmla="*/ 569119 h 583406"/>
              <a:gd name="connsiteX36" fmla="*/ 452438 w 2719388"/>
              <a:gd name="connsiteY36" fmla="*/ 578644 h 583406"/>
              <a:gd name="connsiteX37" fmla="*/ 433388 w 2719388"/>
              <a:gd name="connsiteY37" fmla="*/ 583406 h 583406"/>
              <a:gd name="connsiteX38" fmla="*/ 409575 w 2719388"/>
              <a:gd name="connsiteY38" fmla="*/ 583406 h 583406"/>
              <a:gd name="connsiteX39" fmla="*/ 335756 w 2719388"/>
              <a:gd name="connsiteY39" fmla="*/ 569119 h 583406"/>
              <a:gd name="connsiteX40" fmla="*/ 261938 w 2719388"/>
              <a:gd name="connsiteY40" fmla="*/ 540544 h 583406"/>
              <a:gd name="connsiteX41" fmla="*/ 219075 w 2719388"/>
              <a:gd name="connsiteY41" fmla="*/ 504825 h 583406"/>
              <a:gd name="connsiteX42" fmla="*/ 111919 w 2719388"/>
              <a:gd name="connsiteY42" fmla="*/ 385762 h 583406"/>
              <a:gd name="connsiteX43" fmla="*/ 38100 w 2719388"/>
              <a:gd name="connsiteY43" fmla="*/ 290512 h 583406"/>
              <a:gd name="connsiteX44" fmla="*/ 11906 w 2719388"/>
              <a:gd name="connsiteY44" fmla="*/ 254794 h 583406"/>
              <a:gd name="connsiteX45" fmla="*/ 0 w 2719388"/>
              <a:gd name="connsiteY45" fmla="*/ 221456 h 583406"/>
              <a:gd name="connsiteX46" fmla="*/ 0 w 2719388"/>
              <a:gd name="connsiteY46" fmla="*/ 202406 h 583406"/>
              <a:gd name="connsiteX47" fmla="*/ 9525 w 2719388"/>
              <a:gd name="connsiteY47" fmla="*/ 192881 h 583406"/>
              <a:gd name="connsiteX48" fmla="*/ 28575 w 2719388"/>
              <a:gd name="connsiteY48" fmla="*/ 190500 h 583406"/>
              <a:gd name="connsiteX49" fmla="*/ 52388 w 2719388"/>
              <a:gd name="connsiteY49" fmla="*/ 202406 h 583406"/>
              <a:gd name="connsiteX50" fmla="*/ 80963 w 2719388"/>
              <a:gd name="connsiteY50" fmla="*/ 223837 h 583406"/>
              <a:gd name="connsiteX51" fmla="*/ 133350 w 2719388"/>
              <a:gd name="connsiteY51" fmla="*/ 261937 h 583406"/>
              <a:gd name="connsiteX52" fmla="*/ 190500 w 2719388"/>
              <a:gd name="connsiteY52" fmla="*/ 292894 h 583406"/>
              <a:gd name="connsiteX53" fmla="*/ 247650 w 2719388"/>
              <a:gd name="connsiteY53" fmla="*/ 316706 h 583406"/>
              <a:gd name="connsiteX54" fmla="*/ 309563 w 2719388"/>
              <a:gd name="connsiteY54" fmla="*/ 330994 h 583406"/>
              <a:gd name="connsiteX55" fmla="*/ 373856 w 2719388"/>
              <a:gd name="connsiteY55" fmla="*/ 338137 h 583406"/>
              <a:gd name="connsiteX56" fmla="*/ 428625 w 2719388"/>
              <a:gd name="connsiteY56" fmla="*/ 340519 h 583406"/>
              <a:gd name="connsiteX57" fmla="*/ 495300 w 2719388"/>
              <a:gd name="connsiteY57" fmla="*/ 338137 h 583406"/>
              <a:gd name="connsiteX58" fmla="*/ 542925 w 2719388"/>
              <a:gd name="connsiteY58" fmla="*/ 340519 h 583406"/>
              <a:gd name="connsiteX59" fmla="*/ 592931 w 2719388"/>
              <a:gd name="connsiteY59" fmla="*/ 333375 h 583406"/>
              <a:gd name="connsiteX60" fmla="*/ 733425 w 2719388"/>
              <a:gd name="connsiteY60" fmla="*/ 309562 h 583406"/>
              <a:gd name="connsiteX61" fmla="*/ 890588 w 2719388"/>
              <a:gd name="connsiteY61" fmla="*/ 285750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719388" h="583406">
                <a:moveTo>
                  <a:pt x="890588" y="285750"/>
                </a:moveTo>
                <a:lnTo>
                  <a:pt x="1207294" y="233362"/>
                </a:lnTo>
                <a:lnTo>
                  <a:pt x="1535906" y="171450"/>
                </a:lnTo>
                <a:lnTo>
                  <a:pt x="2093119" y="76200"/>
                </a:lnTo>
                <a:lnTo>
                  <a:pt x="2185988" y="57150"/>
                </a:lnTo>
                <a:lnTo>
                  <a:pt x="2238375" y="47625"/>
                </a:lnTo>
                <a:lnTo>
                  <a:pt x="2278856" y="33337"/>
                </a:lnTo>
                <a:lnTo>
                  <a:pt x="2321719" y="7144"/>
                </a:lnTo>
                <a:lnTo>
                  <a:pt x="2336006" y="2381"/>
                </a:lnTo>
                <a:lnTo>
                  <a:pt x="2357438" y="0"/>
                </a:lnTo>
                <a:lnTo>
                  <a:pt x="2400300" y="11906"/>
                </a:lnTo>
                <a:lnTo>
                  <a:pt x="2462213" y="33337"/>
                </a:lnTo>
                <a:lnTo>
                  <a:pt x="2526506" y="59531"/>
                </a:lnTo>
                <a:lnTo>
                  <a:pt x="2586038" y="90487"/>
                </a:lnTo>
                <a:lnTo>
                  <a:pt x="2645569" y="121444"/>
                </a:lnTo>
                <a:lnTo>
                  <a:pt x="2671763" y="138112"/>
                </a:lnTo>
                <a:lnTo>
                  <a:pt x="2690813" y="159544"/>
                </a:lnTo>
                <a:lnTo>
                  <a:pt x="2705100" y="185737"/>
                </a:lnTo>
                <a:lnTo>
                  <a:pt x="2714625" y="209550"/>
                </a:lnTo>
                <a:lnTo>
                  <a:pt x="2719388" y="230981"/>
                </a:lnTo>
                <a:lnTo>
                  <a:pt x="2714625" y="250031"/>
                </a:lnTo>
                <a:lnTo>
                  <a:pt x="2697956" y="273844"/>
                </a:lnTo>
                <a:lnTo>
                  <a:pt x="2669381" y="285750"/>
                </a:lnTo>
                <a:lnTo>
                  <a:pt x="2650331" y="290512"/>
                </a:lnTo>
                <a:lnTo>
                  <a:pt x="2590800" y="290512"/>
                </a:lnTo>
                <a:lnTo>
                  <a:pt x="2309813" y="292894"/>
                </a:lnTo>
                <a:lnTo>
                  <a:pt x="2235994" y="290512"/>
                </a:lnTo>
                <a:lnTo>
                  <a:pt x="2193131" y="297656"/>
                </a:lnTo>
                <a:lnTo>
                  <a:pt x="1864519" y="340519"/>
                </a:lnTo>
                <a:lnTo>
                  <a:pt x="1524000" y="378619"/>
                </a:lnTo>
                <a:lnTo>
                  <a:pt x="1485900" y="385762"/>
                </a:lnTo>
                <a:lnTo>
                  <a:pt x="1214438" y="428625"/>
                </a:lnTo>
                <a:lnTo>
                  <a:pt x="840581" y="495300"/>
                </a:lnTo>
                <a:lnTo>
                  <a:pt x="609600" y="538162"/>
                </a:lnTo>
                <a:lnTo>
                  <a:pt x="552450" y="552450"/>
                </a:lnTo>
                <a:lnTo>
                  <a:pt x="495300" y="569119"/>
                </a:lnTo>
                <a:lnTo>
                  <a:pt x="452438" y="578644"/>
                </a:lnTo>
                <a:lnTo>
                  <a:pt x="433388" y="583406"/>
                </a:lnTo>
                <a:lnTo>
                  <a:pt x="409575" y="583406"/>
                </a:lnTo>
                <a:lnTo>
                  <a:pt x="335756" y="569119"/>
                </a:lnTo>
                <a:lnTo>
                  <a:pt x="261938" y="540544"/>
                </a:lnTo>
                <a:lnTo>
                  <a:pt x="219075" y="504825"/>
                </a:lnTo>
                <a:lnTo>
                  <a:pt x="111919" y="385762"/>
                </a:lnTo>
                <a:lnTo>
                  <a:pt x="38100" y="290512"/>
                </a:lnTo>
                <a:lnTo>
                  <a:pt x="11906" y="254794"/>
                </a:lnTo>
                <a:lnTo>
                  <a:pt x="0" y="221456"/>
                </a:lnTo>
                <a:lnTo>
                  <a:pt x="0" y="202406"/>
                </a:lnTo>
                <a:lnTo>
                  <a:pt x="9525" y="192881"/>
                </a:lnTo>
                <a:lnTo>
                  <a:pt x="28575" y="190500"/>
                </a:lnTo>
                <a:lnTo>
                  <a:pt x="52388" y="202406"/>
                </a:lnTo>
                <a:lnTo>
                  <a:pt x="80963" y="223837"/>
                </a:lnTo>
                <a:lnTo>
                  <a:pt x="133350" y="261937"/>
                </a:lnTo>
                <a:lnTo>
                  <a:pt x="190500" y="292894"/>
                </a:lnTo>
                <a:lnTo>
                  <a:pt x="247650" y="316706"/>
                </a:lnTo>
                <a:lnTo>
                  <a:pt x="309563" y="330994"/>
                </a:lnTo>
                <a:lnTo>
                  <a:pt x="373856" y="338137"/>
                </a:lnTo>
                <a:lnTo>
                  <a:pt x="428625" y="340519"/>
                </a:lnTo>
                <a:lnTo>
                  <a:pt x="495300" y="338137"/>
                </a:lnTo>
                <a:lnTo>
                  <a:pt x="542925" y="340519"/>
                </a:lnTo>
                <a:lnTo>
                  <a:pt x="592931" y="333375"/>
                </a:lnTo>
                <a:lnTo>
                  <a:pt x="733425" y="309562"/>
                </a:lnTo>
                <a:lnTo>
                  <a:pt x="890588" y="285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2A92FD2F-1196-4B7D-8D10-D1E75AEFE33F}"/>
              </a:ext>
            </a:extLst>
          </p:cNvPr>
          <p:cNvSpPr/>
          <p:nvPr/>
        </p:nvSpPr>
        <p:spPr>
          <a:xfrm rot="18000000">
            <a:off x="4020345" y="4150520"/>
            <a:ext cx="2109787" cy="1476375"/>
          </a:xfrm>
          <a:custGeom>
            <a:avLst/>
            <a:gdLst>
              <a:gd name="connsiteX0" fmla="*/ 1235868 w 2109787"/>
              <a:gd name="connsiteY0" fmla="*/ 607219 h 1476375"/>
              <a:gd name="connsiteX1" fmla="*/ 1740693 w 2109787"/>
              <a:gd name="connsiteY1" fmla="*/ 342900 h 1476375"/>
              <a:gd name="connsiteX2" fmla="*/ 1826418 w 2109787"/>
              <a:gd name="connsiteY2" fmla="*/ 300038 h 1476375"/>
              <a:gd name="connsiteX3" fmla="*/ 1871662 w 2109787"/>
              <a:gd name="connsiteY3" fmla="*/ 276225 h 1476375"/>
              <a:gd name="connsiteX4" fmla="*/ 1909762 w 2109787"/>
              <a:gd name="connsiteY4" fmla="*/ 250031 h 1476375"/>
              <a:gd name="connsiteX5" fmla="*/ 1940718 w 2109787"/>
              <a:gd name="connsiteY5" fmla="*/ 214313 h 1476375"/>
              <a:gd name="connsiteX6" fmla="*/ 1974056 w 2109787"/>
              <a:gd name="connsiteY6" fmla="*/ 164306 h 1476375"/>
              <a:gd name="connsiteX7" fmla="*/ 2002631 w 2109787"/>
              <a:gd name="connsiteY7" fmla="*/ 109538 h 1476375"/>
              <a:gd name="connsiteX8" fmla="*/ 2021681 w 2109787"/>
              <a:gd name="connsiteY8" fmla="*/ 42863 h 1476375"/>
              <a:gd name="connsiteX9" fmla="*/ 2028825 w 2109787"/>
              <a:gd name="connsiteY9" fmla="*/ 23813 h 1476375"/>
              <a:gd name="connsiteX10" fmla="*/ 2043112 w 2109787"/>
              <a:gd name="connsiteY10" fmla="*/ 9525 h 1476375"/>
              <a:gd name="connsiteX11" fmla="*/ 2057400 w 2109787"/>
              <a:gd name="connsiteY11" fmla="*/ 0 h 1476375"/>
              <a:gd name="connsiteX12" fmla="*/ 2069306 w 2109787"/>
              <a:gd name="connsiteY12" fmla="*/ 2381 h 1476375"/>
              <a:gd name="connsiteX13" fmla="*/ 2076450 w 2109787"/>
              <a:gd name="connsiteY13" fmla="*/ 11906 h 1476375"/>
              <a:gd name="connsiteX14" fmla="*/ 2083593 w 2109787"/>
              <a:gd name="connsiteY14" fmla="*/ 42863 h 1476375"/>
              <a:gd name="connsiteX15" fmla="*/ 2090737 w 2109787"/>
              <a:gd name="connsiteY15" fmla="*/ 90488 h 1476375"/>
              <a:gd name="connsiteX16" fmla="*/ 2100262 w 2109787"/>
              <a:gd name="connsiteY16" fmla="*/ 138113 h 1476375"/>
              <a:gd name="connsiteX17" fmla="*/ 2102643 w 2109787"/>
              <a:gd name="connsiteY17" fmla="*/ 180975 h 1476375"/>
              <a:gd name="connsiteX18" fmla="*/ 2105025 w 2109787"/>
              <a:gd name="connsiteY18" fmla="*/ 228600 h 1476375"/>
              <a:gd name="connsiteX19" fmla="*/ 2109787 w 2109787"/>
              <a:gd name="connsiteY19" fmla="*/ 280988 h 1476375"/>
              <a:gd name="connsiteX20" fmla="*/ 2105025 w 2109787"/>
              <a:gd name="connsiteY20" fmla="*/ 316706 h 1476375"/>
              <a:gd name="connsiteX21" fmla="*/ 2105025 w 2109787"/>
              <a:gd name="connsiteY21" fmla="*/ 345281 h 1476375"/>
              <a:gd name="connsiteX22" fmla="*/ 2097881 w 2109787"/>
              <a:gd name="connsiteY22" fmla="*/ 359569 h 1476375"/>
              <a:gd name="connsiteX23" fmla="*/ 2069306 w 2109787"/>
              <a:gd name="connsiteY23" fmla="*/ 388144 h 1476375"/>
              <a:gd name="connsiteX24" fmla="*/ 1978818 w 2109787"/>
              <a:gd name="connsiteY24" fmla="*/ 450056 h 1476375"/>
              <a:gd name="connsiteX25" fmla="*/ 1864518 w 2109787"/>
              <a:gd name="connsiteY25" fmla="*/ 516731 h 1476375"/>
              <a:gd name="connsiteX26" fmla="*/ 1650206 w 2109787"/>
              <a:gd name="connsiteY26" fmla="*/ 638175 h 1476375"/>
              <a:gd name="connsiteX27" fmla="*/ 1419225 w 2109787"/>
              <a:gd name="connsiteY27" fmla="*/ 771525 h 1476375"/>
              <a:gd name="connsiteX28" fmla="*/ 1178718 w 2109787"/>
              <a:gd name="connsiteY28" fmla="*/ 909638 h 1476375"/>
              <a:gd name="connsiteX29" fmla="*/ 981075 w 2109787"/>
              <a:gd name="connsiteY29" fmla="*/ 1021556 h 1476375"/>
              <a:gd name="connsiteX30" fmla="*/ 257175 w 2109787"/>
              <a:gd name="connsiteY30" fmla="*/ 1397794 h 1476375"/>
              <a:gd name="connsiteX31" fmla="*/ 190500 w 2109787"/>
              <a:gd name="connsiteY31" fmla="*/ 1431131 h 1476375"/>
              <a:gd name="connsiteX32" fmla="*/ 147637 w 2109787"/>
              <a:gd name="connsiteY32" fmla="*/ 1454944 h 1476375"/>
              <a:gd name="connsiteX33" fmla="*/ 121443 w 2109787"/>
              <a:gd name="connsiteY33" fmla="*/ 1464469 h 1476375"/>
              <a:gd name="connsiteX34" fmla="*/ 90487 w 2109787"/>
              <a:gd name="connsiteY34" fmla="*/ 1471613 h 1476375"/>
              <a:gd name="connsiteX35" fmla="*/ 47625 w 2109787"/>
              <a:gd name="connsiteY35" fmla="*/ 1476375 h 1476375"/>
              <a:gd name="connsiteX36" fmla="*/ 28575 w 2109787"/>
              <a:gd name="connsiteY36" fmla="*/ 1471613 h 1476375"/>
              <a:gd name="connsiteX37" fmla="*/ 9525 w 2109787"/>
              <a:gd name="connsiteY37" fmla="*/ 1457325 h 1476375"/>
              <a:gd name="connsiteX38" fmla="*/ 0 w 2109787"/>
              <a:gd name="connsiteY38" fmla="*/ 1426369 h 1476375"/>
              <a:gd name="connsiteX39" fmla="*/ 7143 w 2109787"/>
              <a:gd name="connsiteY39" fmla="*/ 1383506 h 1476375"/>
              <a:gd name="connsiteX40" fmla="*/ 30956 w 2109787"/>
              <a:gd name="connsiteY40" fmla="*/ 1328738 h 1476375"/>
              <a:gd name="connsiteX41" fmla="*/ 80962 w 2109787"/>
              <a:gd name="connsiteY41" fmla="*/ 1240631 h 1476375"/>
              <a:gd name="connsiteX42" fmla="*/ 123825 w 2109787"/>
              <a:gd name="connsiteY42" fmla="*/ 1193006 h 1476375"/>
              <a:gd name="connsiteX43" fmla="*/ 169068 w 2109787"/>
              <a:gd name="connsiteY43" fmla="*/ 1147763 h 1476375"/>
              <a:gd name="connsiteX44" fmla="*/ 219075 w 2109787"/>
              <a:gd name="connsiteY44" fmla="*/ 1107281 h 1476375"/>
              <a:gd name="connsiteX45" fmla="*/ 269081 w 2109787"/>
              <a:gd name="connsiteY45" fmla="*/ 1073944 h 1476375"/>
              <a:gd name="connsiteX46" fmla="*/ 369093 w 2109787"/>
              <a:gd name="connsiteY46" fmla="*/ 1033463 h 1476375"/>
              <a:gd name="connsiteX47" fmla="*/ 511968 w 2109787"/>
              <a:gd name="connsiteY47" fmla="*/ 973931 h 1476375"/>
              <a:gd name="connsiteX48" fmla="*/ 588168 w 2109787"/>
              <a:gd name="connsiteY48" fmla="*/ 940594 h 1476375"/>
              <a:gd name="connsiteX49" fmla="*/ 669131 w 2109787"/>
              <a:gd name="connsiteY49" fmla="*/ 897731 h 1476375"/>
              <a:gd name="connsiteX50" fmla="*/ 928687 w 2109787"/>
              <a:gd name="connsiteY50" fmla="*/ 764381 h 1476375"/>
              <a:gd name="connsiteX51" fmla="*/ 1235868 w 2109787"/>
              <a:gd name="connsiteY51" fmla="*/ 607219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109787" h="1476375">
                <a:moveTo>
                  <a:pt x="1235868" y="607219"/>
                </a:moveTo>
                <a:lnTo>
                  <a:pt x="1740693" y="342900"/>
                </a:lnTo>
                <a:lnTo>
                  <a:pt x="1826418" y="300038"/>
                </a:lnTo>
                <a:lnTo>
                  <a:pt x="1871662" y="276225"/>
                </a:lnTo>
                <a:lnTo>
                  <a:pt x="1909762" y="250031"/>
                </a:lnTo>
                <a:lnTo>
                  <a:pt x="1940718" y="214313"/>
                </a:lnTo>
                <a:lnTo>
                  <a:pt x="1974056" y="164306"/>
                </a:lnTo>
                <a:lnTo>
                  <a:pt x="2002631" y="109538"/>
                </a:lnTo>
                <a:lnTo>
                  <a:pt x="2021681" y="42863"/>
                </a:lnTo>
                <a:lnTo>
                  <a:pt x="2028825" y="23813"/>
                </a:lnTo>
                <a:lnTo>
                  <a:pt x="2043112" y="9525"/>
                </a:lnTo>
                <a:lnTo>
                  <a:pt x="2057400" y="0"/>
                </a:lnTo>
                <a:lnTo>
                  <a:pt x="2069306" y="2381"/>
                </a:lnTo>
                <a:lnTo>
                  <a:pt x="2076450" y="11906"/>
                </a:lnTo>
                <a:lnTo>
                  <a:pt x="2083593" y="42863"/>
                </a:lnTo>
                <a:lnTo>
                  <a:pt x="2090737" y="90488"/>
                </a:lnTo>
                <a:lnTo>
                  <a:pt x="2100262" y="138113"/>
                </a:lnTo>
                <a:lnTo>
                  <a:pt x="2102643" y="180975"/>
                </a:lnTo>
                <a:lnTo>
                  <a:pt x="2105025" y="228600"/>
                </a:lnTo>
                <a:lnTo>
                  <a:pt x="2109787" y="280988"/>
                </a:lnTo>
                <a:lnTo>
                  <a:pt x="2105025" y="316706"/>
                </a:lnTo>
                <a:lnTo>
                  <a:pt x="2105025" y="345281"/>
                </a:lnTo>
                <a:lnTo>
                  <a:pt x="2097881" y="359569"/>
                </a:lnTo>
                <a:lnTo>
                  <a:pt x="2069306" y="388144"/>
                </a:lnTo>
                <a:lnTo>
                  <a:pt x="1978818" y="450056"/>
                </a:lnTo>
                <a:lnTo>
                  <a:pt x="1864518" y="516731"/>
                </a:lnTo>
                <a:lnTo>
                  <a:pt x="1650206" y="638175"/>
                </a:lnTo>
                <a:lnTo>
                  <a:pt x="1419225" y="771525"/>
                </a:lnTo>
                <a:lnTo>
                  <a:pt x="1178718" y="909638"/>
                </a:lnTo>
                <a:lnTo>
                  <a:pt x="981075" y="1021556"/>
                </a:lnTo>
                <a:lnTo>
                  <a:pt x="257175" y="1397794"/>
                </a:lnTo>
                <a:lnTo>
                  <a:pt x="190500" y="1431131"/>
                </a:lnTo>
                <a:lnTo>
                  <a:pt x="147637" y="1454944"/>
                </a:lnTo>
                <a:lnTo>
                  <a:pt x="121443" y="1464469"/>
                </a:lnTo>
                <a:lnTo>
                  <a:pt x="90487" y="1471613"/>
                </a:lnTo>
                <a:lnTo>
                  <a:pt x="47625" y="1476375"/>
                </a:lnTo>
                <a:lnTo>
                  <a:pt x="28575" y="1471613"/>
                </a:lnTo>
                <a:lnTo>
                  <a:pt x="9525" y="1457325"/>
                </a:lnTo>
                <a:lnTo>
                  <a:pt x="0" y="1426369"/>
                </a:lnTo>
                <a:lnTo>
                  <a:pt x="7143" y="1383506"/>
                </a:lnTo>
                <a:lnTo>
                  <a:pt x="30956" y="1328738"/>
                </a:lnTo>
                <a:lnTo>
                  <a:pt x="80962" y="1240631"/>
                </a:lnTo>
                <a:lnTo>
                  <a:pt x="123825" y="1193006"/>
                </a:lnTo>
                <a:lnTo>
                  <a:pt x="169068" y="1147763"/>
                </a:lnTo>
                <a:lnTo>
                  <a:pt x="219075" y="1107281"/>
                </a:lnTo>
                <a:lnTo>
                  <a:pt x="269081" y="1073944"/>
                </a:lnTo>
                <a:lnTo>
                  <a:pt x="369093" y="1033463"/>
                </a:lnTo>
                <a:lnTo>
                  <a:pt x="511968" y="973931"/>
                </a:lnTo>
                <a:lnTo>
                  <a:pt x="588168" y="940594"/>
                </a:lnTo>
                <a:lnTo>
                  <a:pt x="669131" y="897731"/>
                </a:lnTo>
                <a:lnTo>
                  <a:pt x="928687" y="764381"/>
                </a:lnTo>
                <a:lnTo>
                  <a:pt x="1235868" y="6072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4E2333E-76C0-494A-A4F8-7A3EE471A018}"/>
              </a:ext>
            </a:extLst>
          </p:cNvPr>
          <p:cNvSpPr/>
          <p:nvPr/>
        </p:nvSpPr>
        <p:spPr>
          <a:xfrm rot="16200000">
            <a:off x="5026819" y="1945481"/>
            <a:ext cx="1746250" cy="566738"/>
          </a:xfrm>
          <a:custGeom>
            <a:avLst/>
            <a:gdLst>
              <a:gd name="connsiteX0" fmla="*/ 742950 w 1745456"/>
              <a:gd name="connsiteY0" fmla="*/ 269082 h 566738"/>
              <a:gd name="connsiteX1" fmla="*/ 833437 w 1745456"/>
              <a:gd name="connsiteY1" fmla="*/ 271463 h 566738"/>
              <a:gd name="connsiteX2" fmla="*/ 1095375 w 1745456"/>
              <a:gd name="connsiteY2" fmla="*/ 271463 h 566738"/>
              <a:gd name="connsiteX3" fmla="*/ 1250156 w 1745456"/>
              <a:gd name="connsiteY3" fmla="*/ 269082 h 566738"/>
              <a:gd name="connsiteX4" fmla="*/ 1345406 w 1745456"/>
              <a:gd name="connsiteY4" fmla="*/ 261938 h 566738"/>
              <a:gd name="connsiteX5" fmla="*/ 1412081 w 1745456"/>
              <a:gd name="connsiteY5" fmla="*/ 252413 h 566738"/>
              <a:gd name="connsiteX6" fmla="*/ 1464468 w 1745456"/>
              <a:gd name="connsiteY6" fmla="*/ 242888 h 566738"/>
              <a:gd name="connsiteX7" fmla="*/ 1509712 w 1745456"/>
              <a:gd name="connsiteY7" fmla="*/ 223838 h 566738"/>
              <a:gd name="connsiteX8" fmla="*/ 1547812 w 1745456"/>
              <a:gd name="connsiteY8" fmla="*/ 197644 h 566738"/>
              <a:gd name="connsiteX9" fmla="*/ 1583531 w 1745456"/>
              <a:gd name="connsiteY9" fmla="*/ 161925 h 566738"/>
              <a:gd name="connsiteX10" fmla="*/ 1621631 w 1745456"/>
              <a:gd name="connsiteY10" fmla="*/ 116682 h 566738"/>
              <a:gd name="connsiteX11" fmla="*/ 1659731 w 1745456"/>
              <a:gd name="connsiteY11" fmla="*/ 57150 h 566738"/>
              <a:gd name="connsiteX12" fmla="*/ 1681162 w 1745456"/>
              <a:gd name="connsiteY12" fmla="*/ 26194 h 566738"/>
              <a:gd name="connsiteX13" fmla="*/ 1700212 w 1745456"/>
              <a:gd name="connsiteY13" fmla="*/ 9525 h 566738"/>
              <a:gd name="connsiteX14" fmla="*/ 1716881 w 1745456"/>
              <a:gd name="connsiteY14" fmla="*/ 0 h 566738"/>
              <a:gd name="connsiteX15" fmla="*/ 1726406 w 1745456"/>
              <a:gd name="connsiteY15" fmla="*/ 0 h 566738"/>
              <a:gd name="connsiteX16" fmla="*/ 1733550 w 1745456"/>
              <a:gd name="connsiteY16" fmla="*/ 4763 h 566738"/>
              <a:gd name="connsiteX17" fmla="*/ 1745456 w 1745456"/>
              <a:gd name="connsiteY17" fmla="*/ 21432 h 566738"/>
              <a:gd name="connsiteX18" fmla="*/ 1745456 w 1745456"/>
              <a:gd name="connsiteY18" fmla="*/ 50007 h 566738"/>
              <a:gd name="connsiteX19" fmla="*/ 1728787 w 1745456"/>
              <a:gd name="connsiteY19" fmla="*/ 126207 h 566738"/>
              <a:gd name="connsiteX20" fmla="*/ 1688306 w 1745456"/>
              <a:gd name="connsiteY20" fmla="*/ 276225 h 566738"/>
              <a:gd name="connsiteX21" fmla="*/ 1640681 w 1745456"/>
              <a:gd name="connsiteY21" fmla="*/ 404813 h 566738"/>
              <a:gd name="connsiteX22" fmla="*/ 1609725 w 1745456"/>
              <a:gd name="connsiteY22" fmla="*/ 476250 h 566738"/>
              <a:gd name="connsiteX23" fmla="*/ 1588293 w 1745456"/>
              <a:gd name="connsiteY23" fmla="*/ 509588 h 566738"/>
              <a:gd name="connsiteX24" fmla="*/ 1562100 w 1745456"/>
              <a:gd name="connsiteY24" fmla="*/ 535782 h 566738"/>
              <a:gd name="connsiteX25" fmla="*/ 1543050 w 1745456"/>
              <a:gd name="connsiteY25" fmla="*/ 547688 h 566738"/>
              <a:gd name="connsiteX26" fmla="*/ 1524000 w 1745456"/>
              <a:gd name="connsiteY26" fmla="*/ 557213 h 566738"/>
              <a:gd name="connsiteX27" fmla="*/ 1504950 w 1745456"/>
              <a:gd name="connsiteY27" fmla="*/ 564357 h 566738"/>
              <a:gd name="connsiteX28" fmla="*/ 1490662 w 1745456"/>
              <a:gd name="connsiteY28" fmla="*/ 566738 h 566738"/>
              <a:gd name="connsiteX29" fmla="*/ 1481137 w 1745456"/>
              <a:gd name="connsiteY29" fmla="*/ 566738 h 566738"/>
              <a:gd name="connsiteX30" fmla="*/ 1466850 w 1745456"/>
              <a:gd name="connsiteY30" fmla="*/ 561975 h 566738"/>
              <a:gd name="connsiteX31" fmla="*/ 1440656 w 1745456"/>
              <a:gd name="connsiteY31" fmla="*/ 552450 h 566738"/>
              <a:gd name="connsiteX32" fmla="*/ 1409700 w 1745456"/>
              <a:gd name="connsiteY32" fmla="*/ 540544 h 566738"/>
              <a:gd name="connsiteX33" fmla="*/ 1369218 w 1745456"/>
              <a:gd name="connsiteY33" fmla="*/ 528638 h 566738"/>
              <a:gd name="connsiteX34" fmla="*/ 1333500 w 1745456"/>
              <a:gd name="connsiteY34" fmla="*/ 519113 h 566738"/>
              <a:gd name="connsiteX35" fmla="*/ 1285875 w 1745456"/>
              <a:gd name="connsiteY35" fmla="*/ 516732 h 566738"/>
              <a:gd name="connsiteX36" fmla="*/ 1150143 w 1745456"/>
              <a:gd name="connsiteY36" fmla="*/ 519113 h 566738"/>
              <a:gd name="connsiteX37" fmla="*/ 897731 w 1745456"/>
              <a:gd name="connsiteY37" fmla="*/ 514350 h 566738"/>
              <a:gd name="connsiteX38" fmla="*/ 664368 w 1745456"/>
              <a:gd name="connsiteY38" fmla="*/ 514350 h 566738"/>
              <a:gd name="connsiteX39" fmla="*/ 588168 w 1745456"/>
              <a:gd name="connsiteY39" fmla="*/ 516732 h 566738"/>
              <a:gd name="connsiteX40" fmla="*/ 378618 w 1745456"/>
              <a:gd name="connsiteY40" fmla="*/ 516732 h 566738"/>
              <a:gd name="connsiteX41" fmla="*/ 114300 w 1745456"/>
              <a:gd name="connsiteY41" fmla="*/ 516732 h 566738"/>
              <a:gd name="connsiteX42" fmla="*/ 26193 w 1745456"/>
              <a:gd name="connsiteY42" fmla="*/ 516732 h 566738"/>
              <a:gd name="connsiteX43" fmla="*/ 16668 w 1745456"/>
              <a:gd name="connsiteY43" fmla="*/ 504825 h 566738"/>
              <a:gd name="connsiteX44" fmla="*/ 0 w 1745456"/>
              <a:gd name="connsiteY44" fmla="*/ 278607 h 566738"/>
              <a:gd name="connsiteX45" fmla="*/ 7143 w 1745456"/>
              <a:gd name="connsiteY45" fmla="*/ 269082 h 566738"/>
              <a:gd name="connsiteX46" fmla="*/ 90487 w 1745456"/>
              <a:gd name="connsiteY46" fmla="*/ 271463 h 566738"/>
              <a:gd name="connsiteX47" fmla="*/ 297656 w 1745456"/>
              <a:gd name="connsiteY47" fmla="*/ 269082 h 566738"/>
              <a:gd name="connsiteX48" fmla="*/ 573881 w 1745456"/>
              <a:gd name="connsiteY48" fmla="*/ 266700 h 566738"/>
              <a:gd name="connsiteX49" fmla="*/ 742950 w 1745456"/>
              <a:gd name="connsiteY49" fmla="*/ 269082 h 5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45456" h="566738">
                <a:moveTo>
                  <a:pt x="742950" y="269082"/>
                </a:moveTo>
                <a:lnTo>
                  <a:pt x="833437" y="271463"/>
                </a:lnTo>
                <a:lnTo>
                  <a:pt x="1095375" y="271463"/>
                </a:lnTo>
                <a:lnTo>
                  <a:pt x="1250156" y="269082"/>
                </a:lnTo>
                <a:lnTo>
                  <a:pt x="1345406" y="261938"/>
                </a:lnTo>
                <a:lnTo>
                  <a:pt x="1412081" y="252413"/>
                </a:lnTo>
                <a:lnTo>
                  <a:pt x="1464468" y="242888"/>
                </a:lnTo>
                <a:lnTo>
                  <a:pt x="1509712" y="223838"/>
                </a:lnTo>
                <a:lnTo>
                  <a:pt x="1547812" y="197644"/>
                </a:lnTo>
                <a:lnTo>
                  <a:pt x="1583531" y="161925"/>
                </a:lnTo>
                <a:lnTo>
                  <a:pt x="1621631" y="116682"/>
                </a:lnTo>
                <a:lnTo>
                  <a:pt x="1659731" y="57150"/>
                </a:lnTo>
                <a:lnTo>
                  <a:pt x="1681162" y="26194"/>
                </a:lnTo>
                <a:lnTo>
                  <a:pt x="1700212" y="9525"/>
                </a:lnTo>
                <a:lnTo>
                  <a:pt x="1716881" y="0"/>
                </a:lnTo>
                <a:lnTo>
                  <a:pt x="1726406" y="0"/>
                </a:lnTo>
                <a:lnTo>
                  <a:pt x="1733550" y="4763"/>
                </a:lnTo>
                <a:lnTo>
                  <a:pt x="1745456" y="21432"/>
                </a:lnTo>
                <a:lnTo>
                  <a:pt x="1745456" y="50007"/>
                </a:lnTo>
                <a:lnTo>
                  <a:pt x="1728787" y="126207"/>
                </a:lnTo>
                <a:lnTo>
                  <a:pt x="1688306" y="276225"/>
                </a:lnTo>
                <a:lnTo>
                  <a:pt x="1640681" y="404813"/>
                </a:lnTo>
                <a:lnTo>
                  <a:pt x="1609725" y="476250"/>
                </a:lnTo>
                <a:lnTo>
                  <a:pt x="1588293" y="509588"/>
                </a:lnTo>
                <a:lnTo>
                  <a:pt x="1562100" y="535782"/>
                </a:lnTo>
                <a:lnTo>
                  <a:pt x="1543050" y="547688"/>
                </a:lnTo>
                <a:lnTo>
                  <a:pt x="1524000" y="557213"/>
                </a:lnTo>
                <a:lnTo>
                  <a:pt x="1504950" y="564357"/>
                </a:lnTo>
                <a:lnTo>
                  <a:pt x="1490662" y="566738"/>
                </a:lnTo>
                <a:lnTo>
                  <a:pt x="1481137" y="566738"/>
                </a:lnTo>
                <a:lnTo>
                  <a:pt x="1466850" y="561975"/>
                </a:lnTo>
                <a:lnTo>
                  <a:pt x="1440656" y="552450"/>
                </a:lnTo>
                <a:lnTo>
                  <a:pt x="1409700" y="540544"/>
                </a:lnTo>
                <a:lnTo>
                  <a:pt x="1369218" y="528638"/>
                </a:lnTo>
                <a:lnTo>
                  <a:pt x="1333500" y="519113"/>
                </a:lnTo>
                <a:lnTo>
                  <a:pt x="1285875" y="516732"/>
                </a:lnTo>
                <a:lnTo>
                  <a:pt x="1150143" y="519113"/>
                </a:lnTo>
                <a:lnTo>
                  <a:pt x="897731" y="514350"/>
                </a:lnTo>
                <a:lnTo>
                  <a:pt x="664368" y="514350"/>
                </a:lnTo>
                <a:lnTo>
                  <a:pt x="588168" y="516732"/>
                </a:lnTo>
                <a:lnTo>
                  <a:pt x="378618" y="516732"/>
                </a:lnTo>
                <a:lnTo>
                  <a:pt x="114300" y="516732"/>
                </a:lnTo>
                <a:lnTo>
                  <a:pt x="26193" y="516732"/>
                </a:lnTo>
                <a:lnTo>
                  <a:pt x="16668" y="504825"/>
                </a:lnTo>
                <a:lnTo>
                  <a:pt x="0" y="278607"/>
                </a:lnTo>
                <a:lnTo>
                  <a:pt x="7143" y="269082"/>
                </a:lnTo>
                <a:lnTo>
                  <a:pt x="90487" y="271463"/>
                </a:lnTo>
                <a:lnTo>
                  <a:pt x="297656" y="269082"/>
                </a:lnTo>
                <a:lnTo>
                  <a:pt x="573881" y="266700"/>
                </a:lnTo>
                <a:lnTo>
                  <a:pt x="742950" y="2690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16F50039-9578-45D4-B0CB-D8AB9EE98F98}"/>
              </a:ext>
            </a:extLst>
          </p:cNvPr>
          <p:cNvSpPr/>
          <p:nvPr/>
        </p:nvSpPr>
        <p:spPr>
          <a:xfrm>
            <a:off x="4641851" y="2379664"/>
            <a:ext cx="2568575" cy="536575"/>
          </a:xfrm>
          <a:custGeom>
            <a:avLst/>
            <a:gdLst>
              <a:gd name="connsiteX0" fmla="*/ 888207 w 2569369"/>
              <a:gd name="connsiteY0" fmla="*/ 233362 h 538162"/>
              <a:gd name="connsiteX1" fmla="*/ 1166813 w 2569369"/>
              <a:gd name="connsiteY1" fmla="*/ 190500 h 538162"/>
              <a:gd name="connsiteX2" fmla="*/ 1343025 w 2569369"/>
              <a:gd name="connsiteY2" fmla="*/ 161925 h 538162"/>
              <a:gd name="connsiteX3" fmla="*/ 1519238 w 2569369"/>
              <a:gd name="connsiteY3" fmla="*/ 133350 h 538162"/>
              <a:gd name="connsiteX4" fmla="*/ 1931194 w 2569369"/>
              <a:gd name="connsiteY4" fmla="*/ 78581 h 538162"/>
              <a:gd name="connsiteX5" fmla="*/ 1997869 w 2569369"/>
              <a:gd name="connsiteY5" fmla="*/ 73819 h 538162"/>
              <a:gd name="connsiteX6" fmla="*/ 2026444 w 2569369"/>
              <a:gd name="connsiteY6" fmla="*/ 69056 h 538162"/>
              <a:gd name="connsiteX7" fmla="*/ 2078832 w 2569369"/>
              <a:gd name="connsiteY7" fmla="*/ 40481 h 538162"/>
              <a:gd name="connsiteX8" fmla="*/ 2152650 w 2569369"/>
              <a:gd name="connsiteY8" fmla="*/ 11906 h 538162"/>
              <a:gd name="connsiteX9" fmla="*/ 2202657 w 2569369"/>
              <a:gd name="connsiteY9" fmla="*/ 0 h 538162"/>
              <a:gd name="connsiteX10" fmla="*/ 2238375 w 2569369"/>
              <a:gd name="connsiteY10" fmla="*/ 7144 h 538162"/>
              <a:gd name="connsiteX11" fmla="*/ 2309813 w 2569369"/>
              <a:gd name="connsiteY11" fmla="*/ 21431 h 538162"/>
              <a:gd name="connsiteX12" fmla="*/ 2378869 w 2569369"/>
              <a:gd name="connsiteY12" fmla="*/ 42862 h 538162"/>
              <a:gd name="connsiteX13" fmla="*/ 2447925 w 2569369"/>
              <a:gd name="connsiteY13" fmla="*/ 76200 h 538162"/>
              <a:gd name="connsiteX14" fmla="*/ 2500313 w 2569369"/>
              <a:gd name="connsiteY14" fmla="*/ 107156 h 538162"/>
              <a:gd name="connsiteX15" fmla="*/ 2536032 w 2569369"/>
              <a:gd name="connsiteY15" fmla="*/ 128587 h 538162"/>
              <a:gd name="connsiteX16" fmla="*/ 2557463 w 2569369"/>
              <a:gd name="connsiteY16" fmla="*/ 152400 h 538162"/>
              <a:gd name="connsiteX17" fmla="*/ 2566988 w 2569369"/>
              <a:gd name="connsiteY17" fmla="*/ 169069 h 538162"/>
              <a:gd name="connsiteX18" fmla="*/ 2569369 w 2569369"/>
              <a:gd name="connsiteY18" fmla="*/ 192881 h 538162"/>
              <a:gd name="connsiteX19" fmla="*/ 2557463 w 2569369"/>
              <a:gd name="connsiteY19" fmla="*/ 216694 h 538162"/>
              <a:gd name="connsiteX20" fmla="*/ 2538413 w 2569369"/>
              <a:gd name="connsiteY20" fmla="*/ 235744 h 538162"/>
              <a:gd name="connsiteX21" fmla="*/ 2509838 w 2569369"/>
              <a:gd name="connsiteY21" fmla="*/ 250031 h 538162"/>
              <a:gd name="connsiteX22" fmla="*/ 2464594 w 2569369"/>
              <a:gd name="connsiteY22" fmla="*/ 257175 h 538162"/>
              <a:gd name="connsiteX23" fmla="*/ 2366963 w 2569369"/>
              <a:gd name="connsiteY23" fmla="*/ 264319 h 538162"/>
              <a:gd name="connsiteX24" fmla="*/ 2159794 w 2569369"/>
              <a:gd name="connsiteY24" fmla="*/ 269081 h 538162"/>
              <a:gd name="connsiteX25" fmla="*/ 2043113 w 2569369"/>
              <a:gd name="connsiteY25" fmla="*/ 271462 h 538162"/>
              <a:gd name="connsiteX26" fmla="*/ 1850232 w 2569369"/>
              <a:gd name="connsiteY26" fmla="*/ 278606 h 538162"/>
              <a:gd name="connsiteX27" fmla="*/ 1697832 w 2569369"/>
              <a:gd name="connsiteY27" fmla="*/ 290512 h 538162"/>
              <a:gd name="connsiteX28" fmla="*/ 1552575 w 2569369"/>
              <a:gd name="connsiteY28" fmla="*/ 307181 h 538162"/>
              <a:gd name="connsiteX29" fmla="*/ 1497807 w 2569369"/>
              <a:gd name="connsiteY29" fmla="*/ 314325 h 538162"/>
              <a:gd name="connsiteX30" fmla="*/ 1238250 w 2569369"/>
              <a:gd name="connsiteY30" fmla="*/ 361950 h 538162"/>
              <a:gd name="connsiteX31" fmla="*/ 1059657 w 2569369"/>
              <a:gd name="connsiteY31" fmla="*/ 390525 h 538162"/>
              <a:gd name="connsiteX32" fmla="*/ 833438 w 2569369"/>
              <a:gd name="connsiteY32" fmla="*/ 431006 h 538162"/>
              <a:gd name="connsiteX33" fmla="*/ 678657 w 2569369"/>
              <a:gd name="connsiteY33" fmla="*/ 469106 h 538162"/>
              <a:gd name="connsiteX34" fmla="*/ 523875 w 2569369"/>
              <a:gd name="connsiteY34" fmla="*/ 507206 h 538162"/>
              <a:gd name="connsiteX35" fmla="*/ 416719 w 2569369"/>
              <a:gd name="connsiteY35" fmla="*/ 533400 h 538162"/>
              <a:gd name="connsiteX36" fmla="*/ 400050 w 2569369"/>
              <a:gd name="connsiteY36" fmla="*/ 538162 h 538162"/>
              <a:gd name="connsiteX37" fmla="*/ 378619 w 2569369"/>
              <a:gd name="connsiteY37" fmla="*/ 535781 h 538162"/>
              <a:gd name="connsiteX38" fmla="*/ 340519 w 2569369"/>
              <a:gd name="connsiteY38" fmla="*/ 535781 h 538162"/>
              <a:gd name="connsiteX39" fmla="*/ 302419 w 2569369"/>
              <a:gd name="connsiteY39" fmla="*/ 526256 h 538162"/>
              <a:gd name="connsiteX40" fmla="*/ 250032 w 2569369"/>
              <a:gd name="connsiteY40" fmla="*/ 507206 h 538162"/>
              <a:gd name="connsiteX41" fmla="*/ 207169 w 2569369"/>
              <a:gd name="connsiteY41" fmla="*/ 478631 h 538162"/>
              <a:gd name="connsiteX42" fmla="*/ 142875 w 2569369"/>
              <a:gd name="connsiteY42" fmla="*/ 411956 h 538162"/>
              <a:gd name="connsiteX43" fmla="*/ 57150 w 2569369"/>
              <a:gd name="connsiteY43" fmla="*/ 288131 h 538162"/>
              <a:gd name="connsiteX44" fmla="*/ 14288 w 2569369"/>
              <a:gd name="connsiteY44" fmla="*/ 216694 h 538162"/>
              <a:gd name="connsiteX45" fmla="*/ 0 w 2569369"/>
              <a:gd name="connsiteY45" fmla="*/ 190500 h 538162"/>
              <a:gd name="connsiteX46" fmla="*/ 2382 w 2569369"/>
              <a:gd name="connsiteY46" fmla="*/ 171450 h 538162"/>
              <a:gd name="connsiteX47" fmla="*/ 11907 w 2569369"/>
              <a:gd name="connsiteY47" fmla="*/ 161925 h 538162"/>
              <a:gd name="connsiteX48" fmla="*/ 30957 w 2569369"/>
              <a:gd name="connsiteY48" fmla="*/ 166687 h 538162"/>
              <a:gd name="connsiteX49" fmla="*/ 54769 w 2569369"/>
              <a:gd name="connsiteY49" fmla="*/ 176212 h 538162"/>
              <a:gd name="connsiteX50" fmla="*/ 80963 w 2569369"/>
              <a:gd name="connsiteY50" fmla="*/ 195262 h 538162"/>
              <a:gd name="connsiteX51" fmla="*/ 114300 w 2569369"/>
              <a:gd name="connsiteY51" fmla="*/ 226219 h 538162"/>
              <a:gd name="connsiteX52" fmla="*/ 154782 w 2569369"/>
              <a:gd name="connsiteY52" fmla="*/ 254794 h 538162"/>
              <a:gd name="connsiteX53" fmla="*/ 214313 w 2569369"/>
              <a:gd name="connsiteY53" fmla="*/ 285750 h 538162"/>
              <a:gd name="connsiteX54" fmla="*/ 290513 w 2569369"/>
              <a:gd name="connsiteY54" fmla="*/ 309562 h 538162"/>
              <a:gd name="connsiteX55" fmla="*/ 338138 w 2569369"/>
              <a:gd name="connsiteY55" fmla="*/ 316706 h 538162"/>
              <a:gd name="connsiteX56" fmla="*/ 378619 w 2569369"/>
              <a:gd name="connsiteY56" fmla="*/ 316706 h 538162"/>
              <a:gd name="connsiteX57" fmla="*/ 509588 w 2569369"/>
              <a:gd name="connsiteY57" fmla="*/ 297656 h 538162"/>
              <a:gd name="connsiteX58" fmla="*/ 728663 w 2569369"/>
              <a:gd name="connsiteY58" fmla="*/ 259556 h 538162"/>
              <a:gd name="connsiteX59" fmla="*/ 888207 w 2569369"/>
              <a:gd name="connsiteY59" fmla="*/ 233362 h 5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69369" h="538162">
                <a:moveTo>
                  <a:pt x="888207" y="233362"/>
                </a:moveTo>
                <a:lnTo>
                  <a:pt x="1166813" y="190500"/>
                </a:lnTo>
                <a:lnTo>
                  <a:pt x="1343025" y="161925"/>
                </a:lnTo>
                <a:lnTo>
                  <a:pt x="1519238" y="133350"/>
                </a:lnTo>
                <a:lnTo>
                  <a:pt x="1931194" y="78581"/>
                </a:lnTo>
                <a:lnTo>
                  <a:pt x="1997869" y="73819"/>
                </a:lnTo>
                <a:lnTo>
                  <a:pt x="2026444" y="69056"/>
                </a:lnTo>
                <a:lnTo>
                  <a:pt x="2078832" y="40481"/>
                </a:lnTo>
                <a:lnTo>
                  <a:pt x="2152650" y="11906"/>
                </a:lnTo>
                <a:lnTo>
                  <a:pt x="2202657" y="0"/>
                </a:lnTo>
                <a:lnTo>
                  <a:pt x="2238375" y="7144"/>
                </a:lnTo>
                <a:lnTo>
                  <a:pt x="2309813" y="21431"/>
                </a:lnTo>
                <a:lnTo>
                  <a:pt x="2378869" y="42862"/>
                </a:lnTo>
                <a:lnTo>
                  <a:pt x="2447925" y="76200"/>
                </a:lnTo>
                <a:lnTo>
                  <a:pt x="2500313" y="107156"/>
                </a:lnTo>
                <a:lnTo>
                  <a:pt x="2536032" y="128587"/>
                </a:lnTo>
                <a:lnTo>
                  <a:pt x="2557463" y="152400"/>
                </a:lnTo>
                <a:lnTo>
                  <a:pt x="2566988" y="169069"/>
                </a:lnTo>
                <a:lnTo>
                  <a:pt x="2569369" y="192881"/>
                </a:lnTo>
                <a:lnTo>
                  <a:pt x="2557463" y="216694"/>
                </a:lnTo>
                <a:lnTo>
                  <a:pt x="2538413" y="235744"/>
                </a:lnTo>
                <a:lnTo>
                  <a:pt x="2509838" y="250031"/>
                </a:lnTo>
                <a:lnTo>
                  <a:pt x="2464594" y="257175"/>
                </a:lnTo>
                <a:lnTo>
                  <a:pt x="2366963" y="264319"/>
                </a:lnTo>
                <a:lnTo>
                  <a:pt x="2159794" y="269081"/>
                </a:lnTo>
                <a:lnTo>
                  <a:pt x="2043113" y="271462"/>
                </a:lnTo>
                <a:lnTo>
                  <a:pt x="1850232" y="278606"/>
                </a:lnTo>
                <a:lnTo>
                  <a:pt x="1697832" y="290512"/>
                </a:lnTo>
                <a:lnTo>
                  <a:pt x="1552575" y="307181"/>
                </a:lnTo>
                <a:lnTo>
                  <a:pt x="1497807" y="314325"/>
                </a:lnTo>
                <a:lnTo>
                  <a:pt x="1238250" y="361950"/>
                </a:lnTo>
                <a:lnTo>
                  <a:pt x="1059657" y="390525"/>
                </a:lnTo>
                <a:lnTo>
                  <a:pt x="833438" y="431006"/>
                </a:lnTo>
                <a:lnTo>
                  <a:pt x="678657" y="469106"/>
                </a:lnTo>
                <a:lnTo>
                  <a:pt x="523875" y="507206"/>
                </a:lnTo>
                <a:lnTo>
                  <a:pt x="416719" y="533400"/>
                </a:lnTo>
                <a:lnTo>
                  <a:pt x="400050" y="538162"/>
                </a:lnTo>
                <a:lnTo>
                  <a:pt x="378619" y="535781"/>
                </a:lnTo>
                <a:lnTo>
                  <a:pt x="340519" y="535781"/>
                </a:lnTo>
                <a:lnTo>
                  <a:pt x="302419" y="526256"/>
                </a:lnTo>
                <a:lnTo>
                  <a:pt x="250032" y="507206"/>
                </a:lnTo>
                <a:lnTo>
                  <a:pt x="207169" y="478631"/>
                </a:lnTo>
                <a:lnTo>
                  <a:pt x="142875" y="411956"/>
                </a:lnTo>
                <a:lnTo>
                  <a:pt x="57150" y="288131"/>
                </a:lnTo>
                <a:lnTo>
                  <a:pt x="14288" y="216694"/>
                </a:lnTo>
                <a:lnTo>
                  <a:pt x="0" y="190500"/>
                </a:lnTo>
                <a:lnTo>
                  <a:pt x="2382" y="171450"/>
                </a:lnTo>
                <a:lnTo>
                  <a:pt x="11907" y="161925"/>
                </a:lnTo>
                <a:lnTo>
                  <a:pt x="30957" y="166687"/>
                </a:lnTo>
                <a:lnTo>
                  <a:pt x="54769" y="176212"/>
                </a:lnTo>
                <a:lnTo>
                  <a:pt x="80963" y="195262"/>
                </a:lnTo>
                <a:lnTo>
                  <a:pt x="114300" y="226219"/>
                </a:lnTo>
                <a:lnTo>
                  <a:pt x="154782" y="254794"/>
                </a:lnTo>
                <a:lnTo>
                  <a:pt x="214313" y="285750"/>
                </a:lnTo>
                <a:lnTo>
                  <a:pt x="290513" y="309562"/>
                </a:lnTo>
                <a:lnTo>
                  <a:pt x="338138" y="316706"/>
                </a:lnTo>
                <a:lnTo>
                  <a:pt x="378619" y="316706"/>
                </a:lnTo>
                <a:lnTo>
                  <a:pt x="509588" y="297656"/>
                </a:lnTo>
                <a:lnTo>
                  <a:pt x="728663" y="259556"/>
                </a:lnTo>
                <a:lnTo>
                  <a:pt x="888207" y="2333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19793B1-28A0-4B61-ABBA-A69E60F4DB38}"/>
              </a:ext>
            </a:extLst>
          </p:cNvPr>
          <p:cNvSpPr/>
          <p:nvPr/>
        </p:nvSpPr>
        <p:spPr>
          <a:xfrm rot="19800000">
            <a:off x="3917950" y="2066925"/>
            <a:ext cx="4116388" cy="2266950"/>
          </a:xfrm>
          <a:custGeom>
            <a:avLst/>
            <a:gdLst>
              <a:gd name="connsiteX0" fmla="*/ 1191922 w 4116579"/>
              <a:gd name="connsiteY0" fmla="*/ 629762 h 2266431"/>
              <a:gd name="connsiteX1" fmla="*/ 1903518 w 4116579"/>
              <a:gd name="connsiteY1" fmla="*/ 921516 h 2266431"/>
              <a:gd name="connsiteX2" fmla="*/ 2049395 w 4116579"/>
              <a:gd name="connsiteY2" fmla="*/ 978443 h 2266431"/>
              <a:gd name="connsiteX3" fmla="*/ 2316243 w 4116579"/>
              <a:gd name="connsiteY3" fmla="*/ 1106530 h 2266431"/>
              <a:gd name="connsiteX4" fmla="*/ 2835708 w 4116579"/>
              <a:gd name="connsiteY4" fmla="*/ 1352031 h 2266431"/>
              <a:gd name="connsiteX5" fmla="*/ 3116788 w 4116579"/>
              <a:gd name="connsiteY5" fmla="*/ 1483676 h 2266431"/>
              <a:gd name="connsiteX6" fmla="*/ 3394310 w 4116579"/>
              <a:gd name="connsiteY6" fmla="*/ 1618879 h 2266431"/>
              <a:gd name="connsiteX7" fmla="*/ 3529513 w 4116579"/>
              <a:gd name="connsiteY7" fmla="*/ 1686481 h 2266431"/>
              <a:gd name="connsiteX8" fmla="*/ 3568651 w 4116579"/>
              <a:gd name="connsiteY8" fmla="*/ 1704270 h 2266431"/>
              <a:gd name="connsiteX9" fmla="*/ 3678948 w 4116579"/>
              <a:gd name="connsiteY9" fmla="*/ 1722060 h 2266431"/>
              <a:gd name="connsiteX10" fmla="*/ 3739434 w 4116579"/>
              <a:gd name="connsiteY10" fmla="*/ 1732734 h 2266431"/>
              <a:gd name="connsiteX11" fmla="*/ 3771455 w 4116579"/>
              <a:gd name="connsiteY11" fmla="*/ 1743408 h 2266431"/>
              <a:gd name="connsiteX12" fmla="*/ 3821267 w 4116579"/>
              <a:gd name="connsiteY12" fmla="*/ 1786104 h 2266431"/>
              <a:gd name="connsiteX13" fmla="*/ 3903101 w 4116579"/>
              <a:gd name="connsiteY13" fmla="*/ 1860821 h 2266431"/>
              <a:gd name="connsiteX14" fmla="*/ 3956470 w 4116579"/>
              <a:gd name="connsiteY14" fmla="*/ 1921307 h 2266431"/>
              <a:gd name="connsiteX15" fmla="*/ 4009840 w 4116579"/>
              <a:gd name="connsiteY15" fmla="*/ 1992467 h 2266431"/>
              <a:gd name="connsiteX16" fmla="*/ 4066767 w 4116579"/>
              <a:gd name="connsiteY16" fmla="*/ 2074300 h 2266431"/>
              <a:gd name="connsiteX17" fmla="*/ 4105905 w 4116579"/>
              <a:gd name="connsiteY17" fmla="*/ 2149018 h 2266431"/>
              <a:gd name="connsiteX18" fmla="*/ 4113021 w 4116579"/>
              <a:gd name="connsiteY18" fmla="*/ 2177481 h 2266431"/>
              <a:gd name="connsiteX19" fmla="*/ 4116579 w 4116579"/>
              <a:gd name="connsiteY19" fmla="*/ 2191713 h 2266431"/>
              <a:gd name="connsiteX20" fmla="*/ 4105905 w 4116579"/>
              <a:gd name="connsiteY20" fmla="*/ 2223735 h 2266431"/>
              <a:gd name="connsiteX21" fmla="*/ 4098789 w 4116579"/>
              <a:gd name="connsiteY21" fmla="*/ 2245083 h 2266431"/>
              <a:gd name="connsiteX22" fmla="*/ 4070325 w 4116579"/>
              <a:gd name="connsiteY22" fmla="*/ 2262873 h 2266431"/>
              <a:gd name="connsiteX23" fmla="*/ 4052536 w 4116579"/>
              <a:gd name="connsiteY23" fmla="*/ 2266431 h 2266431"/>
              <a:gd name="connsiteX24" fmla="*/ 4031188 w 4116579"/>
              <a:gd name="connsiteY24" fmla="*/ 2262873 h 2266431"/>
              <a:gd name="connsiteX25" fmla="*/ 3984934 w 4116579"/>
              <a:gd name="connsiteY25" fmla="*/ 2248641 h 2266431"/>
              <a:gd name="connsiteX26" fmla="*/ 3906659 w 4116579"/>
              <a:gd name="connsiteY26" fmla="*/ 2195271 h 2266431"/>
              <a:gd name="connsiteX27" fmla="*/ 3618462 w 4116579"/>
              <a:gd name="connsiteY27" fmla="*/ 2010256 h 2266431"/>
              <a:gd name="connsiteX28" fmla="*/ 3426332 w 4116579"/>
              <a:gd name="connsiteY28" fmla="*/ 1882169 h 2266431"/>
              <a:gd name="connsiteX29" fmla="*/ 3337382 w 4116579"/>
              <a:gd name="connsiteY29" fmla="*/ 1825242 h 2266431"/>
              <a:gd name="connsiteX30" fmla="*/ 3038512 w 4116579"/>
              <a:gd name="connsiteY30" fmla="*/ 1665133 h 2266431"/>
              <a:gd name="connsiteX31" fmla="*/ 2785896 w 4116579"/>
              <a:gd name="connsiteY31" fmla="*/ 1529930 h 2266431"/>
              <a:gd name="connsiteX32" fmla="*/ 2351823 w 4116579"/>
              <a:gd name="connsiteY32" fmla="*/ 1312893 h 2266431"/>
              <a:gd name="connsiteX33" fmla="*/ 2099206 w 4116579"/>
              <a:gd name="connsiteY33" fmla="*/ 1199038 h 2266431"/>
              <a:gd name="connsiteX34" fmla="*/ 1761199 w 4116579"/>
              <a:gd name="connsiteY34" fmla="*/ 1056719 h 2266431"/>
              <a:gd name="connsiteX35" fmla="*/ 1494350 w 4116579"/>
              <a:gd name="connsiteY35" fmla="*/ 960653 h 2266431"/>
              <a:gd name="connsiteX36" fmla="*/ 1234618 w 4116579"/>
              <a:gd name="connsiteY36" fmla="*/ 871704 h 2266431"/>
              <a:gd name="connsiteX37" fmla="*/ 957096 w 4116579"/>
              <a:gd name="connsiteY37" fmla="*/ 779197 h 2266431"/>
              <a:gd name="connsiteX38" fmla="*/ 764965 w 4116579"/>
              <a:gd name="connsiteY38" fmla="*/ 718711 h 2266431"/>
              <a:gd name="connsiteX39" fmla="*/ 633320 w 4116579"/>
              <a:gd name="connsiteY39" fmla="*/ 679573 h 2266431"/>
              <a:gd name="connsiteX40" fmla="*/ 526581 w 4116579"/>
              <a:gd name="connsiteY40" fmla="*/ 651109 h 2266431"/>
              <a:gd name="connsiteX41" fmla="*/ 366472 w 4116579"/>
              <a:gd name="connsiteY41" fmla="*/ 615530 h 2266431"/>
              <a:gd name="connsiteX42" fmla="*/ 234827 w 4116579"/>
              <a:gd name="connsiteY42" fmla="*/ 587066 h 2266431"/>
              <a:gd name="connsiteX43" fmla="*/ 195689 w 4116579"/>
              <a:gd name="connsiteY43" fmla="*/ 576392 h 2266431"/>
              <a:gd name="connsiteX44" fmla="*/ 185015 w 4116579"/>
              <a:gd name="connsiteY44" fmla="*/ 562160 h 2266431"/>
              <a:gd name="connsiteX45" fmla="*/ 138761 w 4116579"/>
              <a:gd name="connsiteY45" fmla="*/ 462537 h 2266431"/>
              <a:gd name="connsiteX46" fmla="*/ 67602 w 4116579"/>
              <a:gd name="connsiteY46" fmla="*/ 288196 h 2266431"/>
              <a:gd name="connsiteX47" fmla="*/ 17790 w 4116579"/>
              <a:gd name="connsiteY47" fmla="*/ 120971 h 2266431"/>
              <a:gd name="connsiteX48" fmla="*/ 3558 w 4116579"/>
              <a:gd name="connsiteY48" fmla="*/ 60485 h 2266431"/>
              <a:gd name="connsiteX49" fmla="*/ 0 w 4116579"/>
              <a:gd name="connsiteY49" fmla="*/ 28463 h 2266431"/>
              <a:gd name="connsiteX50" fmla="*/ 10674 w 4116579"/>
              <a:gd name="connsiteY50" fmla="*/ 14232 h 2266431"/>
              <a:gd name="connsiteX51" fmla="*/ 24906 w 4116579"/>
              <a:gd name="connsiteY51" fmla="*/ 0 h 2266431"/>
              <a:gd name="connsiteX52" fmla="*/ 39138 w 4116579"/>
              <a:gd name="connsiteY52" fmla="*/ 10674 h 2266431"/>
              <a:gd name="connsiteX53" fmla="*/ 56928 w 4116579"/>
              <a:gd name="connsiteY53" fmla="*/ 35579 h 2266431"/>
              <a:gd name="connsiteX54" fmla="*/ 96066 w 4116579"/>
              <a:gd name="connsiteY54" fmla="*/ 88949 h 2266431"/>
              <a:gd name="connsiteX55" fmla="*/ 138761 w 4116579"/>
              <a:gd name="connsiteY55" fmla="*/ 142319 h 2266431"/>
              <a:gd name="connsiteX56" fmla="*/ 217037 w 4116579"/>
              <a:gd name="connsiteY56" fmla="*/ 213478 h 2266431"/>
              <a:gd name="connsiteX57" fmla="*/ 281080 w 4116579"/>
              <a:gd name="connsiteY57" fmla="*/ 266848 h 2266431"/>
              <a:gd name="connsiteX58" fmla="*/ 338008 w 4116579"/>
              <a:gd name="connsiteY58" fmla="*/ 302428 h 2266431"/>
              <a:gd name="connsiteX59" fmla="*/ 409167 w 4116579"/>
              <a:gd name="connsiteY59" fmla="*/ 330891 h 2266431"/>
              <a:gd name="connsiteX60" fmla="*/ 658226 w 4116579"/>
              <a:gd name="connsiteY60" fmla="*/ 419841 h 2266431"/>
              <a:gd name="connsiteX61" fmla="*/ 885936 w 4116579"/>
              <a:gd name="connsiteY61" fmla="*/ 505232 h 2266431"/>
              <a:gd name="connsiteX62" fmla="*/ 1095857 w 4116579"/>
              <a:gd name="connsiteY62" fmla="*/ 594182 h 2266431"/>
              <a:gd name="connsiteX63" fmla="*/ 1191922 w 4116579"/>
              <a:gd name="connsiteY63" fmla="*/ 629762 h 226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116579" h="2266431">
                <a:moveTo>
                  <a:pt x="1191922" y="629762"/>
                </a:moveTo>
                <a:lnTo>
                  <a:pt x="1903518" y="921516"/>
                </a:lnTo>
                <a:lnTo>
                  <a:pt x="2049395" y="978443"/>
                </a:lnTo>
                <a:lnTo>
                  <a:pt x="2316243" y="1106530"/>
                </a:lnTo>
                <a:lnTo>
                  <a:pt x="2835708" y="1352031"/>
                </a:lnTo>
                <a:lnTo>
                  <a:pt x="3116788" y="1483676"/>
                </a:lnTo>
                <a:lnTo>
                  <a:pt x="3394310" y="1618879"/>
                </a:lnTo>
                <a:lnTo>
                  <a:pt x="3529513" y="1686481"/>
                </a:lnTo>
                <a:lnTo>
                  <a:pt x="3568651" y="1704270"/>
                </a:lnTo>
                <a:lnTo>
                  <a:pt x="3678948" y="1722060"/>
                </a:lnTo>
                <a:lnTo>
                  <a:pt x="3739434" y="1732734"/>
                </a:lnTo>
                <a:lnTo>
                  <a:pt x="3771455" y="1743408"/>
                </a:lnTo>
                <a:lnTo>
                  <a:pt x="3821267" y="1786104"/>
                </a:lnTo>
                <a:lnTo>
                  <a:pt x="3903101" y="1860821"/>
                </a:lnTo>
                <a:lnTo>
                  <a:pt x="3956470" y="1921307"/>
                </a:lnTo>
                <a:lnTo>
                  <a:pt x="4009840" y="1992467"/>
                </a:lnTo>
                <a:lnTo>
                  <a:pt x="4066767" y="2074300"/>
                </a:lnTo>
                <a:lnTo>
                  <a:pt x="4105905" y="2149018"/>
                </a:lnTo>
                <a:cubicBezTo>
                  <a:pt x="4113347" y="2175063"/>
                  <a:pt x="4113021" y="2165289"/>
                  <a:pt x="4113021" y="2177481"/>
                </a:cubicBezTo>
                <a:lnTo>
                  <a:pt x="4116579" y="2191713"/>
                </a:lnTo>
                <a:lnTo>
                  <a:pt x="4105905" y="2223735"/>
                </a:lnTo>
                <a:lnTo>
                  <a:pt x="4098789" y="2245083"/>
                </a:lnTo>
                <a:lnTo>
                  <a:pt x="4070325" y="2262873"/>
                </a:lnTo>
                <a:lnTo>
                  <a:pt x="4052536" y="2266431"/>
                </a:lnTo>
                <a:lnTo>
                  <a:pt x="4031188" y="2262873"/>
                </a:lnTo>
                <a:lnTo>
                  <a:pt x="3984934" y="2248641"/>
                </a:lnTo>
                <a:lnTo>
                  <a:pt x="3906659" y="2195271"/>
                </a:lnTo>
                <a:lnTo>
                  <a:pt x="3618462" y="2010256"/>
                </a:lnTo>
                <a:lnTo>
                  <a:pt x="3426332" y="1882169"/>
                </a:lnTo>
                <a:lnTo>
                  <a:pt x="3337382" y="1825242"/>
                </a:lnTo>
                <a:lnTo>
                  <a:pt x="3038512" y="1665133"/>
                </a:lnTo>
                <a:lnTo>
                  <a:pt x="2785896" y="1529930"/>
                </a:lnTo>
                <a:lnTo>
                  <a:pt x="2351823" y="1312893"/>
                </a:lnTo>
                <a:lnTo>
                  <a:pt x="2099206" y="1199038"/>
                </a:lnTo>
                <a:lnTo>
                  <a:pt x="1761199" y="1056719"/>
                </a:lnTo>
                <a:lnTo>
                  <a:pt x="1494350" y="960653"/>
                </a:lnTo>
                <a:lnTo>
                  <a:pt x="1234618" y="871704"/>
                </a:lnTo>
                <a:lnTo>
                  <a:pt x="957096" y="779197"/>
                </a:lnTo>
                <a:lnTo>
                  <a:pt x="764965" y="718711"/>
                </a:lnTo>
                <a:lnTo>
                  <a:pt x="633320" y="679573"/>
                </a:lnTo>
                <a:lnTo>
                  <a:pt x="526581" y="651109"/>
                </a:lnTo>
                <a:lnTo>
                  <a:pt x="366472" y="615530"/>
                </a:lnTo>
                <a:lnTo>
                  <a:pt x="234827" y="587066"/>
                </a:lnTo>
                <a:lnTo>
                  <a:pt x="195689" y="576392"/>
                </a:lnTo>
                <a:lnTo>
                  <a:pt x="185015" y="562160"/>
                </a:lnTo>
                <a:lnTo>
                  <a:pt x="138761" y="462537"/>
                </a:lnTo>
                <a:lnTo>
                  <a:pt x="67602" y="288196"/>
                </a:lnTo>
                <a:lnTo>
                  <a:pt x="17790" y="120971"/>
                </a:lnTo>
                <a:lnTo>
                  <a:pt x="3558" y="60485"/>
                </a:lnTo>
                <a:lnTo>
                  <a:pt x="0" y="28463"/>
                </a:lnTo>
                <a:lnTo>
                  <a:pt x="10674" y="14232"/>
                </a:lnTo>
                <a:lnTo>
                  <a:pt x="24906" y="0"/>
                </a:lnTo>
                <a:lnTo>
                  <a:pt x="39138" y="10674"/>
                </a:lnTo>
                <a:lnTo>
                  <a:pt x="56928" y="35579"/>
                </a:lnTo>
                <a:lnTo>
                  <a:pt x="96066" y="88949"/>
                </a:lnTo>
                <a:lnTo>
                  <a:pt x="138761" y="142319"/>
                </a:lnTo>
                <a:lnTo>
                  <a:pt x="217037" y="213478"/>
                </a:lnTo>
                <a:lnTo>
                  <a:pt x="281080" y="266848"/>
                </a:lnTo>
                <a:lnTo>
                  <a:pt x="338008" y="302428"/>
                </a:lnTo>
                <a:lnTo>
                  <a:pt x="409167" y="330891"/>
                </a:lnTo>
                <a:lnTo>
                  <a:pt x="658226" y="419841"/>
                </a:lnTo>
                <a:lnTo>
                  <a:pt x="885936" y="505232"/>
                </a:lnTo>
                <a:lnTo>
                  <a:pt x="1095857" y="594182"/>
                </a:lnTo>
                <a:lnTo>
                  <a:pt x="1191922" y="6297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538A14C-4B12-495C-9EAD-337D4EACDFC5}"/>
              </a:ext>
            </a:extLst>
          </p:cNvPr>
          <p:cNvSpPr/>
          <p:nvPr/>
        </p:nvSpPr>
        <p:spPr>
          <a:xfrm rot="16200000">
            <a:off x="4780757" y="3933032"/>
            <a:ext cx="2733675" cy="1830388"/>
          </a:xfrm>
          <a:custGeom>
            <a:avLst/>
            <a:gdLst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12302 w 2734265"/>
              <a:gd name="connsiteY77" fmla="*/ 872701 h 1831779"/>
              <a:gd name="connsiteX78" fmla="*/ 527195 w 2734265"/>
              <a:gd name="connsiteY78" fmla="*/ 836959 h 1831779"/>
              <a:gd name="connsiteX79" fmla="*/ 527195 w 2734265"/>
              <a:gd name="connsiteY79" fmla="*/ 836959 h 1831779"/>
              <a:gd name="connsiteX80" fmla="*/ 551023 w 2734265"/>
              <a:gd name="connsiteY80" fmla="*/ 825045 h 1831779"/>
              <a:gd name="connsiteX81" fmla="*/ 556980 w 2734265"/>
              <a:gd name="connsiteY81" fmla="*/ 828024 h 1831779"/>
              <a:gd name="connsiteX82" fmla="*/ 565915 w 2734265"/>
              <a:gd name="connsiteY82" fmla="*/ 833981 h 1831779"/>
              <a:gd name="connsiteX83" fmla="*/ 571872 w 2734265"/>
              <a:gd name="connsiteY83" fmla="*/ 845895 h 1831779"/>
              <a:gd name="connsiteX84" fmla="*/ 568894 w 2734265"/>
              <a:gd name="connsiteY84" fmla="*/ 878658 h 1831779"/>
              <a:gd name="connsiteX85" fmla="*/ 524216 w 2734265"/>
              <a:gd name="connsiteY85" fmla="*/ 1224165 h 1831779"/>
              <a:gd name="connsiteX86" fmla="*/ 509324 w 2734265"/>
              <a:gd name="connsiteY86" fmla="*/ 1316498 h 1831779"/>
              <a:gd name="connsiteX87" fmla="*/ 509324 w 2734265"/>
              <a:gd name="connsiteY87" fmla="*/ 1379047 h 1831779"/>
              <a:gd name="connsiteX88" fmla="*/ 515281 w 2734265"/>
              <a:gd name="connsiteY88" fmla="*/ 1441595 h 1831779"/>
              <a:gd name="connsiteX89" fmla="*/ 527195 w 2734265"/>
              <a:gd name="connsiteY89" fmla="*/ 1477337 h 1831779"/>
              <a:gd name="connsiteX90" fmla="*/ 542087 w 2734265"/>
              <a:gd name="connsiteY90" fmla="*/ 1501165 h 1831779"/>
              <a:gd name="connsiteX91" fmla="*/ 568894 w 2734265"/>
              <a:gd name="connsiteY91" fmla="*/ 1510101 h 1831779"/>
              <a:gd name="connsiteX92" fmla="*/ 649313 w 2734265"/>
              <a:gd name="connsiteY92" fmla="*/ 1527972 h 1831779"/>
              <a:gd name="connsiteX93" fmla="*/ 711862 w 2734265"/>
              <a:gd name="connsiteY93" fmla="*/ 1524993 h 1831779"/>
              <a:gd name="connsiteX94" fmla="*/ 982906 w 2734265"/>
              <a:gd name="connsiteY94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12302 w 2734265"/>
              <a:gd name="connsiteY77" fmla="*/ 872701 h 1831779"/>
              <a:gd name="connsiteX78" fmla="*/ 527195 w 2734265"/>
              <a:gd name="connsiteY78" fmla="*/ 836959 h 1831779"/>
              <a:gd name="connsiteX79" fmla="*/ 527195 w 2734265"/>
              <a:gd name="connsiteY79" fmla="*/ 836959 h 1831779"/>
              <a:gd name="connsiteX80" fmla="*/ 551023 w 2734265"/>
              <a:gd name="connsiteY80" fmla="*/ 825045 h 1831779"/>
              <a:gd name="connsiteX81" fmla="*/ 556980 w 2734265"/>
              <a:gd name="connsiteY81" fmla="*/ 828024 h 1831779"/>
              <a:gd name="connsiteX82" fmla="*/ 571872 w 2734265"/>
              <a:gd name="connsiteY82" fmla="*/ 845895 h 1831779"/>
              <a:gd name="connsiteX83" fmla="*/ 568894 w 2734265"/>
              <a:gd name="connsiteY83" fmla="*/ 878658 h 1831779"/>
              <a:gd name="connsiteX84" fmla="*/ 524216 w 2734265"/>
              <a:gd name="connsiteY84" fmla="*/ 1224165 h 1831779"/>
              <a:gd name="connsiteX85" fmla="*/ 509324 w 2734265"/>
              <a:gd name="connsiteY85" fmla="*/ 1316498 h 1831779"/>
              <a:gd name="connsiteX86" fmla="*/ 509324 w 2734265"/>
              <a:gd name="connsiteY86" fmla="*/ 1379047 h 1831779"/>
              <a:gd name="connsiteX87" fmla="*/ 515281 w 2734265"/>
              <a:gd name="connsiteY87" fmla="*/ 1441595 h 1831779"/>
              <a:gd name="connsiteX88" fmla="*/ 527195 w 2734265"/>
              <a:gd name="connsiteY88" fmla="*/ 1477337 h 1831779"/>
              <a:gd name="connsiteX89" fmla="*/ 542087 w 2734265"/>
              <a:gd name="connsiteY89" fmla="*/ 1501165 h 1831779"/>
              <a:gd name="connsiteX90" fmla="*/ 568894 w 2734265"/>
              <a:gd name="connsiteY90" fmla="*/ 1510101 h 1831779"/>
              <a:gd name="connsiteX91" fmla="*/ 649313 w 2734265"/>
              <a:gd name="connsiteY91" fmla="*/ 1527972 h 1831779"/>
              <a:gd name="connsiteX92" fmla="*/ 711862 w 2734265"/>
              <a:gd name="connsiteY92" fmla="*/ 1524993 h 1831779"/>
              <a:gd name="connsiteX93" fmla="*/ 982906 w 2734265"/>
              <a:gd name="connsiteY93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12302 w 2734265"/>
              <a:gd name="connsiteY77" fmla="*/ 872701 h 1831779"/>
              <a:gd name="connsiteX78" fmla="*/ 527195 w 2734265"/>
              <a:gd name="connsiteY78" fmla="*/ 836959 h 1831779"/>
              <a:gd name="connsiteX79" fmla="*/ 527195 w 2734265"/>
              <a:gd name="connsiteY79" fmla="*/ 836959 h 1831779"/>
              <a:gd name="connsiteX80" fmla="*/ 551023 w 2734265"/>
              <a:gd name="connsiteY80" fmla="*/ 825045 h 1831779"/>
              <a:gd name="connsiteX81" fmla="*/ 556980 w 2734265"/>
              <a:gd name="connsiteY81" fmla="*/ 828024 h 1831779"/>
              <a:gd name="connsiteX82" fmla="*/ 568894 w 2734265"/>
              <a:gd name="connsiteY82" fmla="*/ 878658 h 1831779"/>
              <a:gd name="connsiteX83" fmla="*/ 524216 w 2734265"/>
              <a:gd name="connsiteY83" fmla="*/ 1224165 h 1831779"/>
              <a:gd name="connsiteX84" fmla="*/ 509324 w 2734265"/>
              <a:gd name="connsiteY84" fmla="*/ 1316498 h 1831779"/>
              <a:gd name="connsiteX85" fmla="*/ 509324 w 2734265"/>
              <a:gd name="connsiteY85" fmla="*/ 1379047 h 1831779"/>
              <a:gd name="connsiteX86" fmla="*/ 515281 w 2734265"/>
              <a:gd name="connsiteY86" fmla="*/ 1441595 h 1831779"/>
              <a:gd name="connsiteX87" fmla="*/ 527195 w 2734265"/>
              <a:gd name="connsiteY87" fmla="*/ 1477337 h 1831779"/>
              <a:gd name="connsiteX88" fmla="*/ 542087 w 2734265"/>
              <a:gd name="connsiteY88" fmla="*/ 1501165 h 1831779"/>
              <a:gd name="connsiteX89" fmla="*/ 568894 w 2734265"/>
              <a:gd name="connsiteY89" fmla="*/ 1510101 h 1831779"/>
              <a:gd name="connsiteX90" fmla="*/ 649313 w 2734265"/>
              <a:gd name="connsiteY90" fmla="*/ 1527972 h 1831779"/>
              <a:gd name="connsiteX91" fmla="*/ 711862 w 2734265"/>
              <a:gd name="connsiteY91" fmla="*/ 1524993 h 1831779"/>
              <a:gd name="connsiteX92" fmla="*/ 982906 w 2734265"/>
              <a:gd name="connsiteY92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12302 w 2734265"/>
              <a:gd name="connsiteY77" fmla="*/ 872701 h 1831779"/>
              <a:gd name="connsiteX78" fmla="*/ 527195 w 2734265"/>
              <a:gd name="connsiteY78" fmla="*/ 836959 h 1831779"/>
              <a:gd name="connsiteX79" fmla="*/ 527195 w 2734265"/>
              <a:gd name="connsiteY79" fmla="*/ 836959 h 1831779"/>
              <a:gd name="connsiteX80" fmla="*/ 551023 w 2734265"/>
              <a:gd name="connsiteY80" fmla="*/ 825045 h 1831779"/>
              <a:gd name="connsiteX81" fmla="*/ 568894 w 2734265"/>
              <a:gd name="connsiteY81" fmla="*/ 878658 h 1831779"/>
              <a:gd name="connsiteX82" fmla="*/ 524216 w 2734265"/>
              <a:gd name="connsiteY82" fmla="*/ 1224165 h 1831779"/>
              <a:gd name="connsiteX83" fmla="*/ 509324 w 2734265"/>
              <a:gd name="connsiteY83" fmla="*/ 1316498 h 1831779"/>
              <a:gd name="connsiteX84" fmla="*/ 509324 w 2734265"/>
              <a:gd name="connsiteY84" fmla="*/ 1379047 h 1831779"/>
              <a:gd name="connsiteX85" fmla="*/ 515281 w 2734265"/>
              <a:gd name="connsiteY85" fmla="*/ 1441595 h 1831779"/>
              <a:gd name="connsiteX86" fmla="*/ 527195 w 2734265"/>
              <a:gd name="connsiteY86" fmla="*/ 1477337 h 1831779"/>
              <a:gd name="connsiteX87" fmla="*/ 542087 w 2734265"/>
              <a:gd name="connsiteY87" fmla="*/ 1501165 h 1831779"/>
              <a:gd name="connsiteX88" fmla="*/ 568894 w 2734265"/>
              <a:gd name="connsiteY88" fmla="*/ 1510101 h 1831779"/>
              <a:gd name="connsiteX89" fmla="*/ 649313 w 2734265"/>
              <a:gd name="connsiteY89" fmla="*/ 1527972 h 1831779"/>
              <a:gd name="connsiteX90" fmla="*/ 711862 w 2734265"/>
              <a:gd name="connsiteY90" fmla="*/ 1524993 h 1831779"/>
              <a:gd name="connsiteX91" fmla="*/ 982906 w 2734265"/>
              <a:gd name="connsiteY91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12302 w 2734265"/>
              <a:gd name="connsiteY77" fmla="*/ 872701 h 1831779"/>
              <a:gd name="connsiteX78" fmla="*/ 527195 w 2734265"/>
              <a:gd name="connsiteY78" fmla="*/ 836959 h 1831779"/>
              <a:gd name="connsiteX79" fmla="*/ 527195 w 2734265"/>
              <a:gd name="connsiteY79" fmla="*/ 836959 h 1831779"/>
              <a:gd name="connsiteX80" fmla="*/ 568894 w 2734265"/>
              <a:gd name="connsiteY80" fmla="*/ 878658 h 1831779"/>
              <a:gd name="connsiteX81" fmla="*/ 524216 w 2734265"/>
              <a:gd name="connsiteY81" fmla="*/ 1224165 h 1831779"/>
              <a:gd name="connsiteX82" fmla="*/ 509324 w 2734265"/>
              <a:gd name="connsiteY82" fmla="*/ 1316498 h 1831779"/>
              <a:gd name="connsiteX83" fmla="*/ 509324 w 2734265"/>
              <a:gd name="connsiteY83" fmla="*/ 1379047 h 1831779"/>
              <a:gd name="connsiteX84" fmla="*/ 515281 w 2734265"/>
              <a:gd name="connsiteY84" fmla="*/ 1441595 h 1831779"/>
              <a:gd name="connsiteX85" fmla="*/ 527195 w 2734265"/>
              <a:gd name="connsiteY85" fmla="*/ 1477337 h 1831779"/>
              <a:gd name="connsiteX86" fmla="*/ 542087 w 2734265"/>
              <a:gd name="connsiteY86" fmla="*/ 1501165 h 1831779"/>
              <a:gd name="connsiteX87" fmla="*/ 568894 w 2734265"/>
              <a:gd name="connsiteY87" fmla="*/ 1510101 h 1831779"/>
              <a:gd name="connsiteX88" fmla="*/ 649313 w 2734265"/>
              <a:gd name="connsiteY88" fmla="*/ 1527972 h 1831779"/>
              <a:gd name="connsiteX89" fmla="*/ 711862 w 2734265"/>
              <a:gd name="connsiteY89" fmla="*/ 1524993 h 1831779"/>
              <a:gd name="connsiteX90" fmla="*/ 982906 w 2734265"/>
              <a:gd name="connsiteY90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12302 w 2734265"/>
              <a:gd name="connsiteY77" fmla="*/ 872701 h 1831779"/>
              <a:gd name="connsiteX78" fmla="*/ 527195 w 2734265"/>
              <a:gd name="connsiteY78" fmla="*/ 836959 h 1831779"/>
              <a:gd name="connsiteX79" fmla="*/ 568894 w 2734265"/>
              <a:gd name="connsiteY79" fmla="*/ 878658 h 1831779"/>
              <a:gd name="connsiteX80" fmla="*/ 524216 w 2734265"/>
              <a:gd name="connsiteY80" fmla="*/ 1224165 h 1831779"/>
              <a:gd name="connsiteX81" fmla="*/ 509324 w 2734265"/>
              <a:gd name="connsiteY81" fmla="*/ 1316498 h 1831779"/>
              <a:gd name="connsiteX82" fmla="*/ 509324 w 2734265"/>
              <a:gd name="connsiteY82" fmla="*/ 1379047 h 1831779"/>
              <a:gd name="connsiteX83" fmla="*/ 515281 w 2734265"/>
              <a:gd name="connsiteY83" fmla="*/ 1441595 h 1831779"/>
              <a:gd name="connsiteX84" fmla="*/ 527195 w 2734265"/>
              <a:gd name="connsiteY84" fmla="*/ 1477337 h 1831779"/>
              <a:gd name="connsiteX85" fmla="*/ 542087 w 2734265"/>
              <a:gd name="connsiteY85" fmla="*/ 1501165 h 1831779"/>
              <a:gd name="connsiteX86" fmla="*/ 568894 w 2734265"/>
              <a:gd name="connsiteY86" fmla="*/ 1510101 h 1831779"/>
              <a:gd name="connsiteX87" fmla="*/ 649313 w 2734265"/>
              <a:gd name="connsiteY87" fmla="*/ 1527972 h 1831779"/>
              <a:gd name="connsiteX88" fmla="*/ 711862 w 2734265"/>
              <a:gd name="connsiteY88" fmla="*/ 1524993 h 1831779"/>
              <a:gd name="connsiteX89" fmla="*/ 982906 w 2734265"/>
              <a:gd name="connsiteY89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12302 w 2734265"/>
              <a:gd name="connsiteY77" fmla="*/ 872701 h 1831779"/>
              <a:gd name="connsiteX78" fmla="*/ 568894 w 2734265"/>
              <a:gd name="connsiteY78" fmla="*/ 878658 h 1831779"/>
              <a:gd name="connsiteX79" fmla="*/ 524216 w 2734265"/>
              <a:gd name="connsiteY79" fmla="*/ 1224165 h 1831779"/>
              <a:gd name="connsiteX80" fmla="*/ 509324 w 2734265"/>
              <a:gd name="connsiteY80" fmla="*/ 1316498 h 1831779"/>
              <a:gd name="connsiteX81" fmla="*/ 509324 w 2734265"/>
              <a:gd name="connsiteY81" fmla="*/ 1379047 h 1831779"/>
              <a:gd name="connsiteX82" fmla="*/ 515281 w 2734265"/>
              <a:gd name="connsiteY82" fmla="*/ 1441595 h 1831779"/>
              <a:gd name="connsiteX83" fmla="*/ 527195 w 2734265"/>
              <a:gd name="connsiteY83" fmla="*/ 1477337 h 1831779"/>
              <a:gd name="connsiteX84" fmla="*/ 542087 w 2734265"/>
              <a:gd name="connsiteY84" fmla="*/ 1501165 h 1831779"/>
              <a:gd name="connsiteX85" fmla="*/ 568894 w 2734265"/>
              <a:gd name="connsiteY85" fmla="*/ 1510101 h 1831779"/>
              <a:gd name="connsiteX86" fmla="*/ 649313 w 2734265"/>
              <a:gd name="connsiteY86" fmla="*/ 1527972 h 1831779"/>
              <a:gd name="connsiteX87" fmla="*/ 711862 w 2734265"/>
              <a:gd name="connsiteY87" fmla="*/ 1524993 h 1831779"/>
              <a:gd name="connsiteX88" fmla="*/ 982906 w 2734265"/>
              <a:gd name="connsiteY88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68894 w 2734265"/>
              <a:gd name="connsiteY77" fmla="*/ 878658 h 1831779"/>
              <a:gd name="connsiteX78" fmla="*/ 524216 w 2734265"/>
              <a:gd name="connsiteY78" fmla="*/ 1224165 h 1831779"/>
              <a:gd name="connsiteX79" fmla="*/ 509324 w 2734265"/>
              <a:gd name="connsiteY79" fmla="*/ 1316498 h 1831779"/>
              <a:gd name="connsiteX80" fmla="*/ 509324 w 2734265"/>
              <a:gd name="connsiteY80" fmla="*/ 1379047 h 1831779"/>
              <a:gd name="connsiteX81" fmla="*/ 515281 w 2734265"/>
              <a:gd name="connsiteY81" fmla="*/ 1441595 h 1831779"/>
              <a:gd name="connsiteX82" fmla="*/ 527195 w 2734265"/>
              <a:gd name="connsiteY82" fmla="*/ 1477337 h 1831779"/>
              <a:gd name="connsiteX83" fmla="*/ 542087 w 2734265"/>
              <a:gd name="connsiteY83" fmla="*/ 1501165 h 1831779"/>
              <a:gd name="connsiteX84" fmla="*/ 568894 w 2734265"/>
              <a:gd name="connsiteY84" fmla="*/ 1510101 h 1831779"/>
              <a:gd name="connsiteX85" fmla="*/ 649313 w 2734265"/>
              <a:gd name="connsiteY85" fmla="*/ 1527972 h 1831779"/>
              <a:gd name="connsiteX86" fmla="*/ 711862 w 2734265"/>
              <a:gd name="connsiteY86" fmla="*/ 1524993 h 1831779"/>
              <a:gd name="connsiteX87" fmla="*/ 982906 w 2734265"/>
              <a:gd name="connsiteY87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24216 w 2734265"/>
              <a:gd name="connsiteY77" fmla="*/ 1224165 h 1831779"/>
              <a:gd name="connsiteX78" fmla="*/ 509324 w 2734265"/>
              <a:gd name="connsiteY78" fmla="*/ 1316498 h 1831779"/>
              <a:gd name="connsiteX79" fmla="*/ 509324 w 2734265"/>
              <a:gd name="connsiteY79" fmla="*/ 1379047 h 1831779"/>
              <a:gd name="connsiteX80" fmla="*/ 515281 w 2734265"/>
              <a:gd name="connsiteY80" fmla="*/ 1441595 h 1831779"/>
              <a:gd name="connsiteX81" fmla="*/ 527195 w 2734265"/>
              <a:gd name="connsiteY81" fmla="*/ 1477337 h 1831779"/>
              <a:gd name="connsiteX82" fmla="*/ 542087 w 2734265"/>
              <a:gd name="connsiteY82" fmla="*/ 1501165 h 1831779"/>
              <a:gd name="connsiteX83" fmla="*/ 568894 w 2734265"/>
              <a:gd name="connsiteY83" fmla="*/ 1510101 h 1831779"/>
              <a:gd name="connsiteX84" fmla="*/ 649313 w 2734265"/>
              <a:gd name="connsiteY84" fmla="*/ 1527972 h 1831779"/>
              <a:gd name="connsiteX85" fmla="*/ 711862 w 2734265"/>
              <a:gd name="connsiteY85" fmla="*/ 1524993 h 1831779"/>
              <a:gd name="connsiteX86" fmla="*/ 982906 w 2734265"/>
              <a:gd name="connsiteY86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09324 w 2734265"/>
              <a:gd name="connsiteY77" fmla="*/ 1316498 h 1831779"/>
              <a:gd name="connsiteX78" fmla="*/ 509324 w 2734265"/>
              <a:gd name="connsiteY78" fmla="*/ 1379047 h 1831779"/>
              <a:gd name="connsiteX79" fmla="*/ 515281 w 2734265"/>
              <a:gd name="connsiteY79" fmla="*/ 1441595 h 1831779"/>
              <a:gd name="connsiteX80" fmla="*/ 527195 w 2734265"/>
              <a:gd name="connsiteY80" fmla="*/ 1477337 h 1831779"/>
              <a:gd name="connsiteX81" fmla="*/ 542087 w 2734265"/>
              <a:gd name="connsiteY81" fmla="*/ 1501165 h 1831779"/>
              <a:gd name="connsiteX82" fmla="*/ 568894 w 2734265"/>
              <a:gd name="connsiteY82" fmla="*/ 1510101 h 1831779"/>
              <a:gd name="connsiteX83" fmla="*/ 649313 w 2734265"/>
              <a:gd name="connsiteY83" fmla="*/ 1527972 h 1831779"/>
              <a:gd name="connsiteX84" fmla="*/ 711862 w 2734265"/>
              <a:gd name="connsiteY84" fmla="*/ 1524993 h 1831779"/>
              <a:gd name="connsiteX85" fmla="*/ 982906 w 2734265"/>
              <a:gd name="connsiteY85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509324 w 2734265"/>
              <a:gd name="connsiteY76" fmla="*/ 1316498 h 1831779"/>
              <a:gd name="connsiteX77" fmla="*/ 509324 w 2734265"/>
              <a:gd name="connsiteY77" fmla="*/ 1379047 h 1831779"/>
              <a:gd name="connsiteX78" fmla="*/ 515281 w 2734265"/>
              <a:gd name="connsiteY78" fmla="*/ 1441595 h 1831779"/>
              <a:gd name="connsiteX79" fmla="*/ 527195 w 2734265"/>
              <a:gd name="connsiteY79" fmla="*/ 1477337 h 1831779"/>
              <a:gd name="connsiteX80" fmla="*/ 542087 w 2734265"/>
              <a:gd name="connsiteY80" fmla="*/ 1501165 h 1831779"/>
              <a:gd name="connsiteX81" fmla="*/ 568894 w 2734265"/>
              <a:gd name="connsiteY81" fmla="*/ 1510101 h 1831779"/>
              <a:gd name="connsiteX82" fmla="*/ 649313 w 2734265"/>
              <a:gd name="connsiteY82" fmla="*/ 1527972 h 1831779"/>
              <a:gd name="connsiteX83" fmla="*/ 711862 w 2734265"/>
              <a:gd name="connsiteY83" fmla="*/ 1524993 h 1831779"/>
              <a:gd name="connsiteX84" fmla="*/ 982906 w 2734265"/>
              <a:gd name="connsiteY84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509324 w 2734265"/>
              <a:gd name="connsiteY75" fmla="*/ 1316498 h 1831779"/>
              <a:gd name="connsiteX76" fmla="*/ 509324 w 2734265"/>
              <a:gd name="connsiteY76" fmla="*/ 1379047 h 1831779"/>
              <a:gd name="connsiteX77" fmla="*/ 515281 w 2734265"/>
              <a:gd name="connsiteY77" fmla="*/ 1441595 h 1831779"/>
              <a:gd name="connsiteX78" fmla="*/ 527195 w 2734265"/>
              <a:gd name="connsiteY78" fmla="*/ 1477337 h 1831779"/>
              <a:gd name="connsiteX79" fmla="*/ 542087 w 2734265"/>
              <a:gd name="connsiteY79" fmla="*/ 1501165 h 1831779"/>
              <a:gd name="connsiteX80" fmla="*/ 568894 w 2734265"/>
              <a:gd name="connsiteY80" fmla="*/ 1510101 h 1831779"/>
              <a:gd name="connsiteX81" fmla="*/ 649313 w 2734265"/>
              <a:gd name="connsiteY81" fmla="*/ 1527972 h 1831779"/>
              <a:gd name="connsiteX82" fmla="*/ 711862 w 2734265"/>
              <a:gd name="connsiteY82" fmla="*/ 1524993 h 1831779"/>
              <a:gd name="connsiteX83" fmla="*/ 982906 w 2734265"/>
              <a:gd name="connsiteY83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509324 w 2734265"/>
              <a:gd name="connsiteY74" fmla="*/ 1316498 h 1831779"/>
              <a:gd name="connsiteX75" fmla="*/ 509324 w 2734265"/>
              <a:gd name="connsiteY75" fmla="*/ 1379047 h 1831779"/>
              <a:gd name="connsiteX76" fmla="*/ 515281 w 2734265"/>
              <a:gd name="connsiteY76" fmla="*/ 1441595 h 1831779"/>
              <a:gd name="connsiteX77" fmla="*/ 527195 w 2734265"/>
              <a:gd name="connsiteY77" fmla="*/ 1477337 h 1831779"/>
              <a:gd name="connsiteX78" fmla="*/ 542087 w 2734265"/>
              <a:gd name="connsiteY78" fmla="*/ 1501165 h 1831779"/>
              <a:gd name="connsiteX79" fmla="*/ 568894 w 2734265"/>
              <a:gd name="connsiteY79" fmla="*/ 1510101 h 1831779"/>
              <a:gd name="connsiteX80" fmla="*/ 649313 w 2734265"/>
              <a:gd name="connsiteY80" fmla="*/ 1527972 h 1831779"/>
              <a:gd name="connsiteX81" fmla="*/ 711862 w 2734265"/>
              <a:gd name="connsiteY81" fmla="*/ 1524993 h 1831779"/>
              <a:gd name="connsiteX82" fmla="*/ 982906 w 2734265"/>
              <a:gd name="connsiteY82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509324 w 2734265"/>
              <a:gd name="connsiteY73" fmla="*/ 1316498 h 1831779"/>
              <a:gd name="connsiteX74" fmla="*/ 509324 w 2734265"/>
              <a:gd name="connsiteY74" fmla="*/ 1379047 h 1831779"/>
              <a:gd name="connsiteX75" fmla="*/ 515281 w 2734265"/>
              <a:gd name="connsiteY75" fmla="*/ 1441595 h 1831779"/>
              <a:gd name="connsiteX76" fmla="*/ 527195 w 2734265"/>
              <a:gd name="connsiteY76" fmla="*/ 1477337 h 1831779"/>
              <a:gd name="connsiteX77" fmla="*/ 542087 w 2734265"/>
              <a:gd name="connsiteY77" fmla="*/ 1501165 h 1831779"/>
              <a:gd name="connsiteX78" fmla="*/ 568894 w 2734265"/>
              <a:gd name="connsiteY78" fmla="*/ 1510101 h 1831779"/>
              <a:gd name="connsiteX79" fmla="*/ 649313 w 2734265"/>
              <a:gd name="connsiteY79" fmla="*/ 1527972 h 1831779"/>
              <a:gd name="connsiteX80" fmla="*/ 711862 w 2734265"/>
              <a:gd name="connsiteY80" fmla="*/ 1524993 h 1831779"/>
              <a:gd name="connsiteX81" fmla="*/ 982906 w 2734265"/>
              <a:gd name="connsiteY81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509324 w 2734265"/>
              <a:gd name="connsiteY72" fmla="*/ 1316498 h 1831779"/>
              <a:gd name="connsiteX73" fmla="*/ 509324 w 2734265"/>
              <a:gd name="connsiteY73" fmla="*/ 1379047 h 1831779"/>
              <a:gd name="connsiteX74" fmla="*/ 515281 w 2734265"/>
              <a:gd name="connsiteY74" fmla="*/ 1441595 h 1831779"/>
              <a:gd name="connsiteX75" fmla="*/ 527195 w 2734265"/>
              <a:gd name="connsiteY75" fmla="*/ 1477337 h 1831779"/>
              <a:gd name="connsiteX76" fmla="*/ 542087 w 2734265"/>
              <a:gd name="connsiteY76" fmla="*/ 1501165 h 1831779"/>
              <a:gd name="connsiteX77" fmla="*/ 568894 w 2734265"/>
              <a:gd name="connsiteY77" fmla="*/ 1510101 h 1831779"/>
              <a:gd name="connsiteX78" fmla="*/ 649313 w 2734265"/>
              <a:gd name="connsiteY78" fmla="*/ 1527972 h 1831779"/>
              <a:gd name="connsiteX79" fmla="*/ 711862 w 2734265"/>
              <a:gd name="connsiteY79" fmla="*/ 1524993 h 1831779"/>
              <a:gd name="connsiteX80" fmla="*/ 982906 w 2734265"/>
              <a:gd name="connsiteY80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509324 w 2734265"/>
              <a:gd name="connsiteY71" fmla="*/ 1316498 h 1831779"/>
              <a:gd name="connsiteX72" fmla="*/ 509324 w 2734265"/>
              <a:gd name="connsiteY72" fmla="*/ 1379047 h 1831779"/>
              <a:gd name="connsiteX73" fmla="*/ 515281 w 2734265"/>
              <a:gd name="connsiteY73" fmla="*/ 1441595 h 1831779"/>
              <a:gd name="connsiteX74" fmla="*/ 527195 w 2734265"/>
              <a:gd name="connsiteY74" fmla="*/ 1477337 h 1831779"/>
              <a:gd name="connsiteX75" fmla="*/ 542087 w 2734265"/>
              <a:gd name="connsiteY75" fmla="*/ 1501165 h 1831779"/>
              <a:gd name="connsiteX76" fmla="*/ 568894 w 2734265"/>
              <a:gd name="connsiteY76" fmla="*/ 1510101 h 1831779"/>
              <a:gd name="connsiteX77" fmla="*/ 649313 w 2734265"/>
              <a:gd name="connsiteY77" fmla="*/ 1527972 h 1831779"/>
              <a:gd name="connsiteX78" fmla="*/ 711862 w 2734265"/>
              <a:gd name="connsiteY78" fmla="*/ 1524993 h 1831779"/>
              <a:gd name="connsiteX79" fmla="*/ 982906 w 2734265"/>
              <a:gd name="connsiteY79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509324 w 2734265"/>
              <a:gd name="connsiteY70" fmla="*/ 1316498 h 1831779"/>
              <a:gd name="connsiteX71" fmla="*/ 509324 w 2734265"/>
              <a:gd name="connsiteY71" fmla="*/ 1379047 h 1831779"/>
              <a:gd name="connsiteX72" fmla="*/ 515281 w 2734265"/>
              <a:gd name="connsiteY72" fmla="*/ 1441595 h 1831779"/>
              <a:gd name="connsiteX73" fmla="*/ 527195 w 2734265"/>
              <a:gd name="connsiteY73" fmla="*/ 1477337 h 1831779"/>
              <a:gd name="connsiteX74" fmla="*/ 542087 w 2734265"/>
              <a:gd name="connsiteY74" fmla="*/ 1501165 h 1831779"/>
              <a:gd name="connsiteX75" fmla="*/ 568894 w 2734265"/>
              <a:gd name="connsiteY75" fmla="*/ 1510101 h 1831779"/>
              <a:gd name="connsiteX76" fmla="*/ 649313 w 2734265"/>
              <a:gd name="connsiteY76" fmla="*/ 1527972 h 1831779"/>
              <a:gd name="connsiteX77" fmla="*/ 711862 w 2734265"/>
              <a:gd name="connsiteY77" fmla="*/ 1524993 h 1831779"/>
              <a:gd name="connsiteX78" fmla="*/ 982906 w 2734265"/>
              <a:gd name="connsiteY78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509324 w 2734265"/>
              <a:gd name="connsiteY70" fmla="*/ 1379047 h 1831779"/>
              <a:gd name="connsiteX71" fmla="*/ 515281 w 2734265"/>
              <a:gd name="connsiteY71" fmla="*/ 1441595 h 1831779"/>
              <a:gd name="connsiteX72" fmla="*/ 527195 w 2734265"/>
              <a:gd name="connsiteY72" fmla="*/ 1477337 h 1831779"/>
              <a:gd name="connsiteX73" fmla="*/ 542087 w 2734265"/>
              <a:gd name="connsiteY73" fmla="*/ 1501165 h 1831779"/>
              <a:gd name="connsiteX74" fmla="*/ 568894 w 2734265"/>
              <a:gd name="connsiteY74" fmla="*/ 1510101 h 1831779"/>
              <a:gd name="connsiteX75" fmla="*/ 649313 w 2734265"/>
              <a:gd name="connsiteY75" fmla="*/ 1527972 h 1831779"/>
              <a:gd name="connsiteX76" fmla="*/ 711862 w 2734265"/>
              <a:gd name="connsiteY76" fmla="*/ 1524993 h 1831779"/>
              <a:gd name="connsiteX77" fmla="*/ 982906 w 2734265"/>
              <a:gd name="connsiteY77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515281 w 2734265"/>
              <a:gd name="connsiteY70" fmla="*/ 1441595 h 1831779"/>
              <a:gd name="connsiteX71" fmla="*/ 527195 w 2734265"/>
              <a:gd name="connsiteY71" fmla="*/ 1477337 h 1831779"/>
              <a:gd name="connsiteX72" fmla="*/ 542087 w 2734265"/>
              <a:gd name="connsiteY72" fmla="*/ 1501165 h 1831779"/>
              <a:gd name="connsiteX73" fmla="*/ 568894 w 2734265"/>
              <a:gd name="connsiteY73" fmla="*/ 1510101 h 1831779"/>
              <a:gd name="connsiteX74" fmla="*/ 649313 w 2734265"/>
              <a:gd name="connsiteY74" fmla="*/ 1527972 h 1831779"/>
              <a:gd name="connsiteX75" fmla="*/ 711862 w 2734265"/>
              <a:gd name="connsiteY75" fmla="*/ 1524993 h 1831779"/>
              <a:gd name="connsiteX76" fmla="*/ 982906 w 2734265"/>
              <a:gd name="connsiteY76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527195 w 2734265"/>
              <a:gd name="connsiteY70" fmla="*/ 1477337 h 1831779"/>
              <a:gd name="connsiteX71" fmla="*/ 542087 w 2734265"/>
              <a:gd name="connsiteY71" fmla="*/ 1501165 h 1831779"/>
              <a:gd name="connsiteX72" fmla="*/ 568894 w 2734265"/>
              <a:gd name="connsiteY72" fmla="*/ 1510101 h 1831779"/>
              <a:gd name="connsiteX73" fmla="*/ 649313 w 2734265"/>
              <a:gd name="connsiteY73" fmla="*/ 1527972 h 1831779"/>
              <a:gd name="connsiteX74" fmla="*/ 711862 w 2734265"/>
              <a:gd name="connsiteY74" fmla="*/ 1524993 h 1831779"/>
              <a:gd name="connsiteX75" fmla="*/ 982906 w 2734265"/>
              <a:gd name="connsiteY75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41007 w 2734265"/>
              <a:gd name="connsiteY69" fmla="*/ 1433715 h 1831779"/>
              <a:gd name="connsiteX70" fmla="*/ 62549 w 2734265"/>
              <a:gd name="connsiteY70" fmla="*/ 1420746 h 1831779"/>
              <a:gd name="connsiteX71" fmla="*/ 527195 w 2734265"/>
              <a:gd name="connsiteY71" fmla="*/ 1477337 h 1831779"/>
              <a:gd name="connsiteX72" fmla="*/ 542087 w 2734265"/>
              <a:gd name="connsiteY72" fmla="*/ 1501165 h 1831779"/>
              <a:gd name="connsiteX73" fmla="*/ 568894 w 2734265"/>
              <a:gd name="connsiteY73" fmla="*/ 1510101 h 1831779"/>
              <a:gd name="connsiteX74" fmla="*/ 649313 w 2734265"/>
              <a:gd name="connsiteY74" fmla="*/ 1527972 h 1831779"/>
              <a:gd name="connsiteX75" fmla="*/ 711862 w 2734265"/>
              <a:gd name="connsiteY75" fmla="*/ 1524993 h 1831779"/>
              <a:gd name="connsiteX76" fmla="*/ 982906 w 2734265"/>
              <a:gd name="connsiteY76" fmla="*/ 1527972 h 183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734265" h="1831779">
                <a:moveTo>
                  <a:pt x="982906" y="1527972"/>
                </a:moveTo>
                <a:lnTo>
                  <a:pt x="1224164" y="1524993"/>
                </a:lnTo>
                <a:lnTo>
                  <a:pt x="1492229" y="1527972"/>
                </a:lnTo>
                <a:lnTo>
                  <a:pt x="1736467" y="1527972"/>
                </a:lnTo>
                <a:lnTo>
                  <a:pt x="2052188" y="1524993"/>
                </a:lnTo>
                <a:lnTo>
                  <a:pt x="2326210" y="1524993"/>
                </a:lnTo>
                <a:lnTo>
                  <a:pt x="2382801" y="1524993"/>
                </a:lnTo>
                <a:lnTo>
                  <a:pt x="2424500" y="1522015"/>
                </a:lnTo>
                <a:lnTo>
                  <a:pt x="2451307" y="1510101"/>
                </a:lnTo>
                <a:lnTo>
                  <a:pt x="2472156" y="1492230"/>
                </a:lnTo>
                <a:lnTo>
                  <a:pt x="2484071" y="1468402"/>
                </a:lnTo>
                <a:lnTo>
                  <a:pt x="2493006" y="1444574"/>
                </a:lnTo>
                <a:cubicBezTo>
                  <a:pt x="2496051" y="1398906"/>
                  <a:pt x="2495985" y="1414822"/>
                  <a:pt x="2495985" y="1396918"/>
                </a:cubicBezTo>
                <a:lnTo>
                  <a:pt x="2475135" y="1301606"/>
                </a:lnTo>
                <a:lnTo>
                  <a:pt x="2415565" y="953121"/>
                </a:lnTo>
                <a:lnTo>
                  <a:pt x="2367909" y="682077"/>
                </a:lnTo>
                <a:lnTo>
                  <a:pt x="2320253" y="384227"/>
                </a:lnTo>
                <a:lnTo>
                  <a:pt x="2278554" y="95312"/>
                </a:lnTo>
                <a:lnTo>
                  <a:pt x="2272597" y="32764"/>
                </a:lnTo>
                <a:lnTo>
                  <a:pt x="2275575" y="17871"/>
                </a:lnTo>
                <a:lnTo>
                  <a:pt x="2326210" y="5957"/>
                </a:lnTo>
                <a:lnTo>
                  <a:pt x="2361952" y="0"/>
                </a:lnTo>
                <a:lnTo>
                  <a:pt x="2409608" y="2979"/>
                </a:lnTo>
                <a:lnTo>
                  <a:pt x="2427479" y="17871"/>
                </a:lnTo>
                <a:lnTo>
                  <a:pt x="2430457" y="98291"/>
                </a:lnTo>
                <a:lnTo>
                  <a:pt x="2436414" y="184667"/>
                </a:lnTo>
                <a:lnTo>
                  <a:pt x="2448328" y="282958"/>
                </a:lnTo>
                <a:lnTo>
                  <a:pt x="2466199" y="384227"/>
                </a:lnTo>
                <a:lnTo>
                  <a:pt x="2498963" y="539109"/>
                </a:lnTo>
                <a:lnTo>
                  <a:pt x="2537684" y="699948"/>
                </a:lnTo>
                <a:lnTo>
                  <a:pt x="2576404" y="869723"/>
                </a:lnTo>
                <a:lnTo>
                  <a:pt x="2615125" y="1036519"/>
                </a:lnTo>
                <a:lnTo>
                  <a:pt x="2656824" y="1236079"/>
                </a:lnTo>
                <a:lnTo>
                  <a:pt x="2689587" y="1385004"/>
                </a:lnTo>
                <a:lnTo>
                  <a:pt x="2695544" y="1417767"/>
                </a:lnTo>
                <a:lnTo>
                  <a:pt x="2710437" y="1450531"/>
                </a:lnTo>
                <a:lnTo>
                  <a:pt x="2725329" y="1492230"/>
                </a:lnTo>
                <a:lnTo>
                  <a:pt x="2734265" y="1530950"/>
                </a:lnTo>
                <a:lnTo>
                  <a:pt x="2734265" y="1563714"/>
                </a:lnTo>
                <a:lnTo>
                  <a:pt x="2722351" y="1590520"/>
                </a:lnTo>
                <a:lnTo>
                  <a:pt x="2630017" y="1697746"/>
                </a:lnTo>
                <a:lnTo>
                  <a:pt x="2525770" y="1807951"/>
                </a:lnTo>
                <a:lnTo>
                  <a:pt x="2504920" y="1822843"/>
                </a:lnTo>
                <a:lnTo>
                  <a:pt x="2490028" y="1828800"/>
                </a:lnTo>
                <a:lnTo>
                  <a:pt x="2478113" y="1828800"/>
                </a:lnTo>
                <a:lnTo>
                  <a:pt x="2466199" y="1831779"/>
                </a:lnTo>
                <a:lnTo>
                  <a:pt x="2454285" y="1828800"/>
                </a:lnTo>
                <a:lnTo>
                  <a:pt x="2418543" y="1816886"/>
                </a:lnTo>
                <a:lnTo>
                  <a:pt x="2388758" y="1801994"/>
                </a:lnTo>
                <a:lnTo>
                  <a:pt x="2353016" y="1781144"/>
                </a:lnTo>
                <a:lnTo>
                  <a:pt x="2338124" y="1772209"/>
                </a:lnTo>
                <a:lnTo>
                  <a:pt x="2260683" y="1775187"/>
                </a:lnTo>
                <a:lnTo>
                  <a:pt x="1828800" y="1772209"/>
                </a:lnTo>
                <a:lnTo>
                  <a:pt x="1453509" y="1772209"/>
                </a:lnTo>
                <a:lnTo>
                  <a:pt x="1250971" y="1772209"/>
                </a:lnTo>
                <a:lnTo>
                  <a:pt x="1191401" y="1775187"/>
                </a:lnTo>
                <a:lnTo>
                  <a:pt x="991841" y="1790080"/>
                </a:lnTo>
                <a:lnTo>
                  <a:pt x="708884" y="1807951"/>
                </a:lnTo>
                <a:lnTo>
                  <a:pt x="574851" y="1813908"/>
                </a:lnTo>
                <a:lnTo>
                  <a:pt x="527195" y="1816886"/>
                </a:lnTo>
                <a:lnTo>
                  <a:pt x="473582" y="1807951"/>
                </a:lnTo>
                <a:lnTo>
                  <a:pt x="375291" y="1778166"/>
                </a:lnTo>
                <a:lnTo>
                  <a:pt x="274022" y="1724553"/>
                </a:lnTo>
                <a:lnTo>
                  <a:pt x="107226" y="1620305"/>
                </a:lnTo>
                <a:lnTo>
                  <a:pt x="50635" y="1572649"/>
                </a:lnTo>
                <a:lnTo>
                  <a:pt x="17871" y="1530950"/>
                </a:lnTo>
                <a:lnTo>
                  <a:pt x="0" y="1483294"/>
                </a:lnTo>
                <a:lnTo>
                  <a:pt x="2979" y="1471380"/>
                </a:lnTo>
                <a:lnTo>
                  <a:pt x="17871" y="1447552"/>
                </a:lnTo>
                <a:lnTo>
                  <a:pt x="41007" y="1433715"/>
                </a:lnTo>
                <a:lnTo>
                  <a:pt x="62549" y="1420746"/>
                </a:lnTo>
                <a:lnTo>
                  <a:pt x="527195" y="1477337"/>
                </a:lnTo>
                <a:lnTo>
                  <a:pt x="542087" y="1501165"/>
                </a:lnTo>
                <a:lnTo>
                  <a:pt x="568894" y="1510101"/>
                </a:lnTo>
                <a:lnTo>
                  <a:pt x="649313" y="1527972"/>
                </a:lnTo>
                <a:lnTo>
                  <a:pt x="711862" y="1524993"/>
                </a:lnTo>
                <a:lnTo>
                  <a:pt x="982906" y="15279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D1497654-F076-4804-9BC0-1CD0C565B7A0}"/>
              </a:ext>
            </a:extLst>
          </p:cNvPr>
          <p:cNvSpPr/>
          <p:nvPr/>
        </p:nvSpPr>
        <p:spPr>
          <a:xfrm rot="16200000">
            <a:off x="6119019" y="5584032"/>
            <a:ext cx="554038" cy="676275"/>
          </a:xfrm>
          <a:custGeom>
            <a:avLst/>
            <a:gdLst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275575 w 2734265"/>
              <a:gd name="connsiteY19" fmla="*/ 17871 h 1831779"/>
              <a:gd name="connsiteX20" fmla="*/ 2326210 w 2734265"/>
              <a:gd name="connsiteY20" fmla="*/ 5957 h 1831779"/>
              <a:gd name="connsiteX21" fmla="*/ 2361952 w 2734265"/>
              <a:gd name="connsiteY21" fmla="*/ 0 h 1831779"/>
              <a:gd name="connsiteX22" fmla="*/ 2409608 w 2734265"/>
              <a:gd name="connsiteY22" fmla="*/ 2979 h 1831779"/>
              <a:gd name="connsiteX23" fmla="*/ 2427479 w 2734265"/>
              <a:gd name="connsiteY23" fmla="*/ 17871 h 1831779"/>
              <a:gd name="connsiteX24" fmla="*/ 2430457 w 2734265"/>
              <a:gd name="connsiteY24" fmla="*/ 98291 h 1831779"/>
              <a:gd name="connsiteX25" fmla="*/ 2436414 w 2734265"/>
              <a:gd name="connsiteY25" fmla="*/ 184667 h 1831779"/>
              <a:gd name="connsiteX26" fmla="*/ 2448328 w 2734265"/>
              <a:gd name="connsiteY26" fmla="*/ 282958 h 1831779"/>
              <a:gd name="connsiteX27" fmla="*/ 2466199 w 2734265"/>
              <a:gd name="connsiteY27" fmla="*/ 384227 h 1831779"/>
              <a:gd name="connsiteX28" fmla="*/ 2498963 w 2734265"/>
              <a:gd name="connsiteY28" fmla="*/ 539109 h 1831779"/>
              <a:gd name="connsiteX29" fmla="*/ 2537684 w 2734265"/>
              <a:gd name="connsiteY29" fmla="*/ 699948 h 1831779"/>
              <a:gd name="connsiteX30" fmla="*/ 2576404 w 2734265"/>
              <a:gd name="connsiteY30" fmla="*/ 869723 h 1831779"/>
              <a:gd name="connsiteX31" fmla="*/ 2615125 w 2734265"/>
              <a:gd name="connsiteY31" fmla="*/ 1036519 h 1831779"/>
              <a:gd name="connsiteX32" fmla="*/ 2656824 w 2734265"/>
              <a:gd name="connsiteY32" fmla="*/ 1236079 h 1831779"/>
              <a:gd name="connsiteX33" fmla="*/ 2689587 w 2734265"/>
              <a:gd name="connsiteY33" fmla="*/ 1385004 h 1831779"/>
              <a:gd name="connsiteX34" fmla="*/ 2695544 w 2734265"/>
              <a:gd name="connsiteY34" fmla="*/ 1417767 h 1831779"/>
              <a:gd name="connsiteX35" fmla="*/ 2710437 w 2734265"/>
              <a:gd name="connsiteY35" fmla="*/ 1450531 h 1831779"/>
              <a:gd name="connsiteX36" fmla="*/ 2725329 w 2734265"/>
              <a:gd name="connsiteY36" fmla="*/ 1492230 h 1831779"/>
              <a:gd name="connsiteX37" fmla="*/ 2734265 w 2734265"/>
              <a:gd name="connsiteY37" fmla="*/ 1530950 h 1831779"/>
              <a:gd name="connsiteX38" fmla="*/ 2734265 w 2734265"/>
              <a:gd name="connsiteY38" fmla="*/ 1563714 h 1831779"/>
              <a:gd name="connsiteX39" fmla="*/ 2722351 w 2734265"/>
              <a:gd name="connsiteY39" fmla="*/ 1590520 h 1831779"/>
              <a:gd name="connsiteX40" fmla="*/ 2630017 w 2734265"/>
              <a:gd name="connsiteY40" fmla="*/ 1697746 h 1831779"/>
              <a:gd name="connsiteX41" fmla="*/ 2525770 w 2734265"/>
              <a:gd name="connsiteY41" fmla="*/ 1807951 h 1831779"/>
              <a:gd name="connsiteX42" fmla="*/ 2504920 w 2734265"/>
              <a:gd name="connsiteY42" fmla="*/ 1822843 h 1831779"/>
              <a:gd name="connsiteX43" fmla="*/ 2490028 w 2734265"/>
              <a:gd name="connsiteY43" fmla="*/ 1828800 h 1831779"/>
              <a:gd name="connsiteX44" fmla="*/ 2478113 w 2734265"/>
              <a:gd name="connsiteY44" fmla="*/ 1828800 h 1831779"/>
              <a:gd name="connsiteX45" fmla="*/ 2466199 w 2734265"/>
              <a:gd name="connsiteY45" fmla="*/ 1831779 h 1831779"/>
              <a:gd name="connsiteX46" fmla="*/ 2454285 w 2734265"/>
              <a:gd name="connsiteY46" fmla="*/ 1828800 h 1831779"/>
              <a:gd name="connsiteX47" fmla="*/ 2418543 w 2734265"/>
              <a:gd name="connsiteY47" fmla="*/ 1816886 h 1831779"/>
              <a:gd name="connsiteX48" fmla="*/ 2388758 w 2734265"/>
              <a:gd name="connsiteY48" fmla="*/ 1801994 h 1831779"/>
              <a:gd name="connsiteX49" fmla="*/ 2353016 w 2734265"/>
              <a:gd name="connsiteY49" fmla="*/ 1781144 h 1831779"/>
              <a:gd name="connsiteX50" fmla="*/ 2338124 w 2734265"/>
              <a:gd name="connsiteY50" fmla="*/ 1772209 h 1831779"/>
              <a:gd name="connsiteX51" fmla="*/ 2260683 w 2734265"/>
              <a:gd name="connsiteY51" fmla="*/ 1775187 h 1831779"/>
              <a:gd name="connsiteX52" fmla="*/ 1828800 w 2734265"/>
              <a:gd name="connsiteY52" fmla="*/ 1772209 h 1831779"/>
              <a:gd name="connsiteX53" fmla="*/ 1453509 w 2734265"/>
              <a:gd name="connsiteY53" fmla="*/ 1772209 h 1831779"/>
              <a:gd name="connsiteX54" fmla="*/ 1250971 w 2734265"/>
              <a:gd name="connsiteY54" fmla="*/ 1772209 h 1831779"/>
              <a:gd name="connsiteX55" fmla="*/ 1191401 w 2734265"/>
              <a:gd name="connsiteY55" fmla="*/ 1775187 h 1831779"/>
              <a:gd name="connsiteX56" fmla="*/ 991841 w 2734265"/>
              <a:gd name="connsiteY56" fmla="*/ 1790080 h 1831779"/>
              <a:gd name="connsiteX57" fmla="*/ 708884 w 2734265"/>
              <a:gd name="connsiteY57" fmla="*/ 1807951 h 1831779"/>
              <a:gd name="connsiteX58" fmla="*/ 574851 w 2734265"/>
              <a:gd name="connsiteY58" fmla="*/ 1813908 h 1831779"/>
              <a:gd name="connsiteX59" fmla="*/ 527195 w 2734265"/>
              <a:gd name="connsiteY59" fmla="*/ 1816886 h 1831779"/>
              <a:gd name="connsiteX60" fmla="*/ 473582 w 2734265"/>
              <a:gd name="connsiteY60" fmla="*/ 1807951 h 1831779"/>
              <a:gd name="connsiteX61" fmla="*/ 375291 w 2734265"/>
              <a:gd name="connsiteY61" fmla="*/ 1778166 h 1831779"/>
              <a:gd name="connsiteX62" fmla="*/ 274022 w 2734265"/>
              <a:gd name="connsiteY62" fmla="*/ 1724553 h 1831779"/>
              <a:gd name="connsiteX63" fmla="*/ 107226 w 2734265"/>
              <a:gd name="connsiteY63" fmla="*/ 1620305 h 1831779"/>
              <a:gd name="connsiteX64" fmla="*/ 50635 w 2734265"/>
              <a:gd name="connsiteY64" fmla="*/ 1572649 h 1831779"/>
              <a:gd name="connsiteX65" fmla="*/ 17871 w 2734265"/>
              <a:gd name="connsiteY65" fmla="*/ 1530950 h 1831779"/>
              <a:gd name="connsiteX66" fmla="*/ 0 w 2734265"/>
              <a:gd name="connsiteY66" fmla="*/ 1483294 h 1831779"/>
              <a:gd name="connsiteX67" fmla="*/ 2979 w 2734265"/>
              <a:gd name="connsiteY67" fmla="*/ 1471380 h 1831779"/>
              <a:gd name="connsiteX68" fmla="*/ 17871 w 2734265"/>
              <a:gd name="connsiteY68" fmla="*/ 1447552 h 1831779"/>
              <a:gd name="connsiteX69" fmla="*/ 62549 w 2734265"/>
              <a:gd name="connsiteY69" fmla="*/ 1420746 h 1831779"/>
              <a:gd name="connsiteX70" fmla="*/ 154882 w 2734265"/>
              <a:gd name="connsiteY70" fmla="*/ 1361176 h 1831779"/>
              <a:gd name="connsiteX71" fmla="*/ 211474 w 2734265"/>
              <a:gd name="connsiteY71" fmla="*/ 1310541 h 1831779"/>
              <a:gd name="connsiteX72" fmla="*/ 262108 w 2734265"/>
              <a:gd name="connsiteY72" fmla="*/ 1259907 h 1831779"/>
              <a:gd name="connsiteX73" fmla="*/ 318700 w 2734265"/>
              <a:gd name="connsiteY73" fmla="*/ 1191401 h 1831779"/>
              <a:gd name="connsiteX74" fmla="*/ 369334 w 2734265"/>
              <a:gd name="connsiteY74" fmla="*/ 1131831 h 1831779"/>
              <a:gd name="connsiteX75" fmla="*/ 411033 w 2734265"/>
              <a:gd name="connsiteY75" fmla="*/ 1066304 h 1831779"/>
              <a:gd name="connsiteX76" fmla="*/ 455711 w 2734265"/>
              <a:gd name="connsiteY76" fmla="*/ 988863 h 1831779"/>
              <a:gd name="connsiteX77" fmla="*/ 512302 w 2734265"/>
              <a:gd name="connsiteY77" fmla="*/ 872701 h 1831779"/>
              <a:gd name="connsiteX78" fmla="*/ 527195 w 2734265"/>
              <a:gd name="connsiteY78" fmla="*/ 836959 h 1831779"/>
              <a:gd name="connsiteX79" fmla="*/ 527195 w 2734265"/>
              <a:gd name="connsiteY79" fmla="*/ 836959 h 1831779"/>
              <a:gd name="connsiteX80" fmla="*/ 551023 w 2734265"/>
              <a:gd name="connsiteY80" fmla="*/ 825045 h 1831779"/>
              <a:gd name="connsiteX81" fmla="*/ 556980 w 2734265"/>
              <a:gd name="connsiteY81" fmla="*/ 828024 h 1831779"/>
              <a:gd name="connsiteX82" fmla="*/ 565915 w 2734265"/>
              <a:gd name="connsiteY82" fmla="*/ 833981 h 1831779"/>
              <a:gd name="connsiteX83" fmla="*/ 571872 w 2734265"/>
              <a:gd name="connsiteY83" fmla="*/ 845895 h 1831779"/>
              <a:gd name="connsiteX84" fmla="*/ 568894 w 2734265"/>
              <a:gd name="connsiteY84" fmla="*/ 878658 h 1831779"/>
              <a:gd name="connsiteX85" fmla="*/ 524216 w 2734265"/>
              <a:gd name="connsiteY85" fmla="*/ 1224165 h 1831779"/>
              <a:gd name="connsiteX86" fmla="*/ 509324 w 2734265"/>
              <a:gd name="connsiteY86" fmla="*/ 1316498 h 1831779"/>
              <a:gd name="connsiteX87" fmla="*/ 509324 w 2734265"/>
              <a:gd name="connsiteY87" fmla="*/ 1379047 h 1831779"/>
              <a:gd name="connsiteX88" fmla="*/ 515281 w 2734265"/>
              <a:gd name="connsiteY88" fmla="*/ 1441595 h 1831779"/>
              <a:gd name="connsiteX89" fmla="*/ 527195 w 2734265"/>
              <a:gd name="connsiteY89" fmla="*/ 1477337 h 1831779"/>
              <a:gd name="connsiteX90" fmla="*/ 542087 w 2734265"/>
              <a:gd name="connsiteY90" fmla="*/ 1501165 h 1831779"/>
              <a:gd name="connsiteX91" fmla="*/ 568894 w 2734265"/>
              <a:gd name="connsiteY91" fmla="*/ 1510101 h 1831779"/>
              <a:gd name="connsiteX92" fmla="*/ 649313 w 2734265"/>
              <a:gd name="connsiteY92" fmla="*/ 1527972 h 1831779"/>
              <a:gd name="connsiteX93" fmla="*/ 711862 w 2734265"/>
              <a:gd name="connsiteY93" fmla="*/ 1524993 h 1831779"/>
              <a:gd name="connsiteX94" fmla="*/ 982906 w 2734265"/>
              <a:gd name="connsiteY94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272597 w 2734265"/>
              <a:gd name="connsiteY18" fmla="*/ 32764 h 1831779"/>
              <a:gd name="connsiteX19" fmla="*/ 2326210 w 2734265"/>
              <a:gd name="connsiteY19" fmla="*/ 5957 h 1831779"/>
              <a:gd name="connsiteX20" fmla="*/ 2361952 w 2734265"/>
              <a:gd name="connsiteY20" fmla="*/ 0 h 1831779"/>
              <a:gd name="connsiteX21" fmla="*/ 2409608 w 2734265"/>
              <a:gd name="connsiteY21" fmla="*/ 2979 h 1831779"/>
              <a:gd name="connsiteX22" fmla="*/ 2427479 w 2734265"/>
              <a:gd name="connsiteY22" fmla="*/ 17871 h 1831779"/>
              <a:gd name="connsiteX23" fmla="*/ 2430457 w 2734265"/>
              <a:gd name="connsiteY23" fmla="*/ 98291 h 1831779"/>
              <a:gd name="connsiteX24" fmla="*/ 2436414 w 2734265"/>
              <a:gd name="connsiteY24" fmla="*/ 184667 h 1831779"/>
              <a:gd name="connsiteX25" fmla="*/ 2448328 w 2734265"/>
              <a:gd name="connsiteY25" fmla="*/ 282958 h 1831779"/>
              <a:gd name="connsiteX26" fmla="*/ 2466199 w 2734265"/>
              <a:gd name="connsiteY26" fmla="*/ 384227 h 1831779"/>
              <a:gd name="connsiteX27" fmla="*/ 2498963 w 2734265"/>
              <a:gd name="connsiteY27" fmla="*/ 539109 h 1831779"/>
              <a:gd name="connsiteX28" fmla="*/ 2537684 w 2734265"/>
              <a:gd name="connsiteY28" fmla="*/ 699948 h 1831779"/>
              <a:gd name="connsiteX29" fmla="*/ 2576404 w 2734265"/>
              <a:gd name="connsiteY29" fmla="*/ 869723 h 1831779"/>
              <a:gd name="connsiteX30" fmla="*/ 2615125 w 2734265"/>
              <a:gd name="connsiteY30" fmla="*/ 1036519 h 1831779"/>
              <a:gd name="connsiteX31" fmla="*/ 2656824 w 2734265"/>
              <a:gd name="connsiteY31" fmla="*/ 1236079 h 1831779"/>
              <a:gd name="connsiteX32" fmla="*/ 2689587 w 2734265"/>
              <a:gd name="connsiteY32" fmla="*/ 1385004 h 1831779"/>
              <a:gd name="connsiteX33" fmla="*/ 2695544 w 2734265"/>
              <a:gd name="connsiteY33" fmla="*/ 1417767 h 1831779"/>
              <a:gd name="connsiteX34" fmla="*/ 2710437 w 2734265"/>
              <a:gd name="connsiteY34" fmla="*/ 1450531 h 1831779"/>
              <a:gd name="connsiteX35" fmla="*/ 2725329 w 2734265"/>
              <a:gd name="connsiteY35" fmla="*/ 1492230 h 1831779"/>
              <a:gd name="connsiteX36" fmla="*/ 2734265 w 2734265"/>
              <a:gd name="connsiteY36" fmla="*/ 1530950 h 1831779"/>
              <a:gd name="connsiteX37" fmla="*/ 2734265 w 2734265"/>
              <a:gd name="connsiteY37" fmla="*/ 1563714 h 1831779"/>
              <a:gd name="connsiteX38" fmla="*/ 2722351 w 2734265"/>
              <a:gd name="connsiteY38" fmla="*/ 1590520 h 1831779"/>
              <a:gd name="connsiteX39" fmla="*/ 2630017 w 2734265"/>
              <a:gd name="connsiteY39" fmla="*/ 1697746 h 1831779"/>
              <a:gd name="connsiteX40" fmla="*/ 2525770 w 2734265"/>
              <a:gd name="connsiteY40" fmla="*/ 1807951 h 1831779"/>
              <a:gd name="connsiteX41" fmla="*/ 2504920 w 2734265"/>
              <a:gd name="connsiteY41" fmla="*/ 1822843 h 1831779"/>
              <a:gd name="connsiteX42" fmla="*/ 2490028 w 2734265"/>
              <a:gd name="connsiteY42" fmla="*/ 1828800 h 1831779"/>
              <a:gd name="connsiteX43" fmla="*/ 2478113 w 2734265"/>
              <a:gd name="connsiteY43" fmla="*/ 1828800 h 1831779"/>
              <a:gd name="connsiteX44" fmla="*/ 2466199 w 2734265"/>
              <a:gd name="connsiteY44" fmla="*/ 1831779 h 1831779"/>
              <a:gd name="connsiteX45" fmla="*/ 2454285 w 2734265"/>
              <a:gd name="connsiteY45" fmla="*/ 1828800 h 1831779"/>
              <a:gd name="connsiteX46" fmla="*/ 2418543 w 2734265"/>
              <a:gd name="connsiteY46" fmla="*/ 1816886 h 1831779"/>
              <a:gd name="connsiteX47" fmla="*/ 2388758 w 2734265"/>
              <a:gd name="connsiteY47" fmla="*/ 1801994 h 1831779"/>
              <a:gd name="connsiteX48" fmla="*/ 2353016 w 2734265"/>
              <a:gd name="connsiteY48" fmla="*/ 1781144 h 1831779"/>
              <a:gd name="connsiteX49" fmla="*/ 2338124 w 2734265"/>
              <a:gd name="connsiteY49" fmla="*/ 1772209 h 1831779"/>
              <a:gd name="connsiteX50" fmla="*/ 2260683 w 2734265"/>
              <a:gd name="connsiteY50" fmla="*/ 1775187 h 1831779"/>
              <a:gd name="connsiteX51" fmla="*/ 1828800 w 2734265"/>
              <a:gd name="connsiteY51" fmla="*/ 1772209 h 1831779"/>
              <a:gd name="connsiteX52" fmla="*/ 1453509 w 2734265"/>
              <a:gd name="connsiteY52" fmla="*/ 1772209 h 1831779"/>
              <a:gd name="connsiteX53" fmla="*/ 1250971 w 2734265"/>
              <a:gd name="connsiteY53" fmla="*/ 1772209 h 1831779"/>
              <a:gd name="connsiteX54" fmla="*/ 1191401 w 2734265"/>
              <a:gd name="connsiteY54" fmla="*/ 1775187 h 1831779"/>
              <a:gd name="connsiteX55" fmla="*/ 991841 w 2734265"/>
              <a:gd name="connsiteY55" fmla="*/ 1790080 h 1831779"/>
              <a:gd name="connsiteX56" fmla="*/ 708884 w 2734265"/>
              <a:gd name="connsiteY56" fmla="*/ 1807951 h 1831779"/>
              <a:gd name="connsiteX57" fmla="*/ 574851 w 2734265"/>
              <a:gd name="connsiteY57" fmla="*/ 1813908 h 1831779"/>
              <a:gd name="connsiteX58" fmla="*/ 527195 w 2734265"/>
              <a:gd name="connsiteY58" fmla="*/ 1816886 h 1831779"/>
              <a:gd name="connsiteX59" fmla="*/ 473582 w 2734265"/>
              <a:gd name="connsiteY59" fmla="*/ 1807951 h 1831779"/>
              <a:gd name="connsiteX60" fmla="*/ 375291 w 2734265"/>
              <a:gd name="connsiteY60" fmla="*/ 1778166 h 1831779"/>
              <a:gd name="connsiteX61" fmla="*/ 274022 w 2734265"/>
              <a:gd name="connsiteY61" fmla="*/ 1724553 h 1831779"/>
              <a:gd name="connsiteX62" fmla="*/ 107226 w 2734265"/>
              <a:gd name="connsiteY62" fmla="*/ 1620305 h 1831779"/>
              <a:gd name="connsiteX63" fmla="*/ 50635 w 2734265"/>
              <a:gd name="connsiteY63" fmla="*/ 1572649 h 1831779"/>
              <a:gd name="connsiteX64" fmla="*/ 17871 w 2734265"/>
              <a:gd name="connsiteY64" fmla="*/ 1530950 h 1831779"/>
              <a:gd name="connsiteX65" fmla="*/ 0 w 2734265"/>
              <a:gd name="connsiteY65" fmla="*/ 1483294 h 1831779"/>
              <a:gd name="connsiteX66" fmla="*/ 2979 w 2734265"/>
              <a:gd name="connsiteY66" fmla="*/ 1471380 h 1831779"/>
              <a:gd name="connsiteX67" fmla="*/ 17871 w 2734265"/>
              <a:gd name="connsiteY67" fmla="*/ 1447552 h 1831779"/>
              <a:gd name="connsiteX68" fmla="*/ 62549 w 2734265"/>
              <a:gd name="connsiteY68" fmla="*/ 1420746 h 1831779"/>
              <a:gd name="connsiteX69" fmla="*/ 154882 w 2734265"/>
              <a:gd name="connsiteY69" fmla="*/ 1361176 h 1831779"/>
              <a:gd name="connsiteX70" fmla="*/ 211474 w 2734265"/>
              <a:gd name="connsiteY70" fmla="*/ 1310541 h 1831779"/>
              <a:gd name="connsiteX71" fmla="*/ 262108 w 2734265"/>
              <a:gd name="connsiteY71" fmla="*/ 1259907 h 1831779"/>
              <a:gd name="connsiteX72" fmla="*/ 318700 w 2734265"/>
              <a:gd name="connsiteY72" fmla="*/ 1191401 h 1831779"/>
              <a:gd name="connsiteX73" fmla="*/ 369334 w 2734265"/>
              <a:gd name="connsiteY73" fmla="*/ 1131831 h 1831779"/>
              <a:gd name="connsiteX74" fmla="*/ 411033 w 2734265"/>
              <a:gd name="connsiteY74" fmla="*/ 1066304 h 1831779"/>
              <a:gd name="connsiteX75" fmla="*/ 455711 w 2734265"/>
              <a:gd name="connsiteY75" fmla="*/ 988863 h 1831779"/>
              <a:gd name="connsiteX76" fmla="*/ 512302 w 2734265"/>
              <a:gd name="connsiteY76" fmla="*/ 872701 h 1831779"/>
              <a:gd name="connsiteX77" fmla="*/ 527195 w 2734265"/>
              <a:gd name="connsiteY77" fmla="*/ 836959 h 1831779"/>
              <a:gd name="connsiteX78" fmla="*/ 527195 w 2734265"/>
              <a:gd name="connsiteY78" fmla="*/ 836959 h 1831779"/>
              <a:gd name="connsiteX79" fmla="*/ 551023 w 2734265"/>
              <a:gd name="connsiteY79" fmla="*/ 825045 h 1831779"/>
              <a:gd name="connsiteX80" fmla="*/ 556980 w 2734265"/>
              <a:gd name="connsiteY80" fmla="*/ 828024 h 1831779"/>
              <a:gd name="connsiteX81" fmla="*/ 565915 w 2734265"/>
              <a:gd name="connsiteY81" fmla="*/ 833981 h 1831779"/>
              <a:gd name="connsiteX82" fmla="*/ 571872 w 2734265"/>
              <a:gd name="connsiteY82" fmla="*/ 845895 h 1831779"/>
              <a:gd name="connsiteX83" fmla="*/ 568894 w 2734265"/>
              <a:gd name="connsiteY83" fmla="*/ 878658 h 1831779"/>
              <a:gd name="connsiteX84" fmla="*/ 524216 w 2734265"/>
              <a:gd name="connsiteY84" fmla="*/ 1224165 h 1831779"/>
              <a:gd name="connsiteX85" fmla="*/ 509324 w 2734265"/>
              <a:gd name="connsiteY85" fmla="*/ 1316498 h 1831779"/>
              <a:gd name="connsiteX86" fmla="*/ 509324 w 2734265"/>
              <a:gd name="connsiteY86" fmla="*/ 1379047 h 1831779"/>
              <a:gd name="connsiteX87" fmla="*/ 515281 w 2734265"/>
              <a:gd name="connsiteY87" fmla="*/ 1441595 h 1831779"/>
              <a:gd name="connsiteX88" fmla="*/ 527195 w 2734265"/>
              <a:gd name="connsiteY88" fmla="*/ 1477337 h 1831779"/>
              <a:gd name="connsiteX89" fmla="*/ 542087 w 2734265"/>
              <a:gd name="connsiteY89" fmla="*/ 1501165 h 1831779"/>
              <a:gd name="connsiteX90" fmla="*/ 568894 w 2734265"/>
              <a:gd name="connsiteY90" fmla="*/ 1510101 h 1831779"/>
              <a:gd name="connsiteX91" fmla="*/ 649313 w 2734265"/>
              <a:gd name="connsiteY91" fmla="*/ 1527972 h 1831779"/>
              <a:gd name="connsiteX92" fmla="*/ 711862 w 2734265"/>
              <a:gd name="connsiteY92" fmla="*/ 1524993 h 1831779"/>
              <a:gd name="connsiteX93" fmla="*/ 982906 w 2734265"/>
              <a:gd name="connsiteY93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326210 w 2734265"/>
              <a:gd name="connsiteY18" fmla="*/ 5957 h 1831779"/>
              <a:gd name="connsiteX19" fmla="*/ 2361952 w 2734265"/>
              <a:gd name="connsiteY19" fmla="*/ 0 h 1831779"/>
              <a:gd name="connsiteX20" fmla="*/ 2409608 w 2734265"/>
              <a:gd name="connsiteY20" fmla="*/ 2979 h 1831779"/>
              <a:gd name="connsiteX21" fmla="*/ 2427479 w 2734265"/>
              <a:gd name="connsiteY21" fmla="*/ 17871 h 1831779"/>
              <a:gd name="connsiteX22" fmla="*/ 2430457 w 2734265"/>
              <a:gd name="connsiteY22" fmla="*/ 98291 h 1831779"/>
              <a:gd name="connsiteX23" fmla="*/ 2436414 w 2734265"/>
              <a:gd name="connsiteY23" fmla="*/ 184667 h 1831779"/>
              <a:gd name="connsiteX24" fmla="*/ 2448328 w 2734265"/>
              <a:gd name="connsiteY24" fmla="*/ 282958 h 1831779"/>
              <a:gd name="connsiteX25" fmla="*/ 2466199 w 2734265"/>
              <a:gd name="connsiteY25" fmla="*/ 384227 h 1831779"/>
              <a:gd name="connsiteX26" fmla="*/ 2498963 w 2734265"/>
              <a:gd name="connsiteY26" fmla="*/ 539109 h 1831779"/>
              <a:gd name="connsiteX27" fmla="*/ 2537684 w 2734265"/>
              <a:gd name="connsiteY27" fmla="*/ 699948 h 1831779"/>
              <a:gd name="connsiteX28" fmla="*/ 2576404 w 2734265"/>
              <a:gd name="connsiteY28" fmla="*/ 869723 h 1831779"/>
              <a:gd name="connsiteX29" fmla="*/ 2615125 w 2734265"/>
              <a:gd name="connsiteY29" fmla="*/ 1036519 h 1831779"/>
              <a:gd name="connsiteX30" fmla="*/ 2656824 w 2734265"/>
              <a:gd name="connsiteY30" fmla="*/ 1236079 h 1831779"/>
              <a:gd name="connsiteX31" fmla="*/ 2689587 w 2734265"/>
              <a:gd name="connsiteY31" fmla="*/ 1385004 h 1831779"/>
              <a:gd name="connsiteX32" fmla="*/ 2695544 w 2734265"/>
              <a:gd name="connsiteY32" fmla="*/ 1417767 h 1831779"/>
              <a:gd name="connsiteX33" fmla="*/ 2710437 w 2734265"/>
              <a:gd name="connsiteY33" fmla="*/ 1450531 h 1831779"/>
              <a:gd name="connsiteX34" fmla="*/ 2725329 w 2734265"/>
              <a:gd name="connsiteY34" fmla="*/ 1492230 h 1831779"/>
              <a:gd name="connsiteX35" fmla="*/ 2734265 w 2734265"/>
              <a:gd name="connsiteY35" fmla="*/ 1530950 h 1831779"/>
              <a:gd name="connsiteX36" fmla="*/ 2734265 w 2734265"/>
              <a:gd name="connsiteY36" fmla="*/ 1563714 h 1831779"/>
              <a:gd name="connsiteX37" fmla="*/ 2722351 w 2734265"/>
              <a:gd name="connsiteY37" fmla="*/ 1590520 h 1831779"/>
              <a:gd name="connsiteX38" fmla="*/ 2630017 w 2734265"/>
              <a:gd name="connsiteY38" fmla="*/ 1697746 h 1831779"/>
              <a:gd name="connsiteX39" fmla="*/ 2525770 w 2734265"/>
              <a:gd name="connsiteY39" fmla="*/ 1807951 h 1831779"/>
              <a:gd name="connsiteX40" fmla="*/ 2504920 w 2734265"/>
              <a:gd name="connsiteY40" fmla="*/ 1822843 h 1831779"/>
              <a:gd name="connsiteX41" fmla="*/ 2490028 w 2734265"/>
              <a:gd name="connsiteY41" fmla="*/ 1828800 h 1831779"/>
              <a:gd name="connsiteX42" fmla="*/ 2478113 w 2734265"/>
              <a:gd name="connsiteY42" fmla="*/ 1828800 h 1831779"/>
              <a:gd name="connsiteX43" fmla="*/ 2466199 w 2734265"/>
              <a:gd name="connsiteY43" fmla="*/ 1831779 h 1831779"/>
              <a:gd name="connsiteX44" fmla="*/ 2454285 w 2734265"/>
              <a:gd name="connsiteY44" fmla="*/ 1828800 h 1831779"/>
              <a:gd name="connsiteX45" fmla="*/ 2418543 w 2734265"/>
              <a:gd name="connsiteY45" fmla="*/ 1816886 h 1831779"/>
              <a:gd name="connsiteX46" fmla="*/ 2388758 w 2734265"/>
              <a:gd name="connsiteY46" fmla="*/ 1801994 h 1831779"/>
              <a:gd name="connsiteX47" fmla="*/ 2353016 w 2734265"/>
              <a:gd name="connsiteY47" fmla="*/ 1781144 h 1831779"/>
              <a:gd name="connsiteX48" fmla="*/ 2338124 w 2734265"/>
              <a:gd name="connsiteY48" fmla="*/ 1772209 h 1831779"/>
              <a:gd name="connsiteX49" fmla="*/ 2260683 w 2734265"/>
              <a:gd name="connsiteY49" fmla="*/ 1775187 h 1831779"/>
              <a:gd name="connsiteX50" fmla="*/ 1828800 w 2734265"/>
              <a:gd name="connsiteY50" fmla="*/ 1772209 h 1831779"/>
              <a:gd name="connsiteX51" fmla="*/ 1453509 w 2734265"/>
              <a:gd name="connsiteY51" fmla="*/ 1772209 h 1831779"/>
              <a:gd name="connsiteX52" fmla="*/ 1250971 w 2734265"/>
              <a:gd name="connsiteY52" fmla="*/ 1772209 h 1831779"/>
              <a:gd name="connsiteX53" fmla="*/ 1191401 w 2734265"/>
              <a:gd name="connsiteY53" fmla="*/ 1775187 h 1831779"/>
              <a:gd name="connsiteX54" fmla="*/ 991841 w 2734265"/>
              <a:gd name="connsiteY54" fmla="*/ 1790080 h 1831779"/>
              <a:gd name="connsiteX55" fmla="*/ 708884 w 2734265"/>
              <a:gd name="connsiteY55" fmla="*/ 1807951 h 1831779"/>
              <a:gd name="connsiteX56" fmla="*/ 574851 w 2734265"/>
              <a:gd name="connsiteY56" fmla="*/ 1813908 h 1831779"/>
              <a:gd name="connsiteX57" fmla="*/ 527195 w 2734265"/>
              <a:gd name="connsiteY57" fmla="*/ 1816886 h 1831779"/>
              <a:gd name="connsiteX58" fmla="*/ 473582 w 2734265"/>
              <a:gd name="connsiteY58" fmla="*/ 1807951 h 1831779"/>
              <a:gd name="connsiteX59" fmla="*/ 375291 w 2734265"/>
              <a:gd name="connsiteY59" fmla="*/ 1778166 h 1831779"/>
              <a:gd name="connsiteX60" fmla="*/ 274022 w 2734265"/>
              <a:gd name="connsiteY60" fmla="*/ 1724553 h 1831779"/>
              <a:gd name="connsiteX61" fmla="*/ 107226 w 2734265"/>
              <a:gd name="connsiteY61" fmla="*/ 1620305 h 1831779"/>
              <a:gd name="connsiteX62" fmla="*/ 50635 w 2734265"/>
              <a:gd name="connsiteY62" fmla="*/ 1572649 h 1831779"/>
              <a:gd name="connsiteX63" fmla="*/ 17871 w 2734265"/>
              <a:gd name="connsiteY63" fmla="*/ 1530950 h 1831779"/>
              <a:gd name="connsiteX64" fmla="*/ 0 w 2734265"/>
              <a:gd name="connsiteY64" fmla="*/ 1483294 h 1831779"/>
              <a:gd name="connsiteX65" fmla="*/ 2979 w 2734265"/>
              <a:gd name="connsiteY65" fmla="*/ 1471380 h 1831779"/>
              <a:gd name="connsiteX66" fmla="*/ 17871 w 2734265"/>
              <a:gd name="connsiteY66" fmla="*/ 1447552 h 1831779"/>
              <a:gd name="connsiteX67" fmla="*/ 62549 w 2734265"/>
              <a:gd name="connsiteY67" fmla="*/ 1420746 h 1831779"/>
              <a:gd name="connsiteX68" fmla="*/ 154882 w 2734265"/>
              <a:gd name="connsiteY68" fmla="*/ 1361176 h 1831779"/>
              <a:gd name="connsiteX69" fmla="*/ 211474 w 2734265"/>
              <a:gd name="connsiteY69" fmla="*/ 1310541 h 1831779"/>
              <a:gd name="connsiteX70" fmla="*/ 262108 w 2734265"/>
              <a:gd name="connsiteY70" fmla="*/ 1259907 h 1831779"/>
              <a:gd name="connsiteX71" fmla="*/ 318700 w 2734265"/>
              <a:gd name="connsiteY71" fmla="*/ 1191401 h 1831779"/>
              <a:gd name="connsiteX72" fmla="*/ 369334 w 2734265"/>
              <a:gd name="connsiteY72" fmla="*/ 1131831 h 1831779"/>
              <a:gd name="connsiteX73" fmla="*/ 411033 w 2734265"/>
              <a:gd name="connsiteY73" fmla="*/ 1066304 h 1831779"/>
              <a:gd name="connsiteX74" fmla="*/ 455711 w 2734265"/>
              <a:gd name="connsiteY74" fmla="*/ 988863 h 1831779"/>
              <a:gd name="connsiteX75" fmla="*/ 512302 w 2734265"/>
              <a:gd name="connsiteY75" fmla="*/ 872701 h 1831779"/>
              <a:gd name="connsiteX76" fmla="*/ 527195 w 2734265"/>
              <a:gd name="connsiteY76" fmla="*/ 836959 h 1831779"/>
              <a:gd name="connsiteX77" fmla="*/ 527195 w 2734265"/>
              <a:gd name="connsiteY77" fmla="*/ 836959 h 1831779"/>
              <a:gd name="connsiteX78" fmla="*/ 551023 w 2734265"/>
              <a:gd name="connsiteY78" fmla="*/ 825045 h 1831779"/>
              <a:gd name="connsiteX79" fmla="*/ 556980 w 2734265"/>
              <a:gd name="connsiteY79" fmla="*/ 828024 h 1831779"/>
              <a:gd name="connsiteX80" fmla="*/ 565915 w 2734265"/>
              <a:gd name="connsiteY80" fmla="*/ 833981 h 1831779"/>
              <a:gd name="connsiteX81" fmla="*/ 571872 w 2734265"/>
              <a:gd name="connsiteY81" fmla="*/ 845895 h 1831779"/>
              <a:gd name="connsiteX82" fmla="*/ 568894 w 2734265"/>
              <a:gd name="connsiteY82" fmla="*/ 878658 h 1831779"/>
              <a:gd name="connsiteX83" fmla="*/ 524216 w 2734265"/>
              <a:gd name="connsiteY83" fmla="*/ 1224165 h 1831779"/>
              <a:gd name="connsiteX84" fmla="*/ 509324 w 2734265"/>
              <a:gd name="connsiteY84" fmla="*/ 1316498 h 1831779"/>
              <a:gd name="connsiteX85" fmla="*/ 509324 w 2734265"/>
              <a:gd name="connsiteY85" fmla="*/ 1379047 h 1831779"/>
              <a:gd name="connsiteX86" fmla="*/ 515281 w 2734265"/>
              <a:gd name="connsiteY86" fmla="*/ 1441595 h 1831779"/>
              <a:gd name="connsiteX87" fmla="*/ 527195 w 2734265"/>
              <a:gd name="connsiteY87" fmla="*/ 1477337 h 1831779"/>
              <a:gd name="connsiteX88" fmla="*/ 542087 w 2734265"/>
              <a:gd name="connsiteY88" fmla="*/ 1501165 h 1831779"/>
              <a:gd name="connsiteX89" fmla="*/ 568894 w 2734265"/>
              <a:gd name="connsiteY89" fmla="*/ 1510101 h 1831779"/>
              <a:gd name="connsiteX90" fmla="*/ 649313 w 2734265"/>
              <a:gd name="connsiteY90" fmla="*/ 1527972 h 1831779"/>
              <a:gd name="connsiteX91" fmla="*/ 711862 w 2734265"/>
              <a:gd name="connsiteY91" fmla="*/ 1524993 h 1831779"/>
              <a:gd name="connsiteX92" fmla="*/ 982906 w 2734265"/>
              <a:gd name="connsiteY92" fmla="*/ 1527972 h 1831779"/>
              <a:gd name="connsiteX0" fmla="*/ 982906 w 2734265"/>
              <a:gd name="connsiteY0" fmla="*/ 1527972 h 1831779"/>
              <a:gd name="connsiteX1" fmla="*/ 1224164 w 2734265"/>
              <a:gd name="connsiteY1" fmla="*/ 1524993 h 1831779"/>
              <a:gd name="connsiteX2" fmla="*/ 1492229 w 2734265"/>
              <a:gd name="connsiteY2" fmla="*/ 1527972 h 1831779"/>
              <a:gd name="connsiteX3" fmla="*/ 1736467 w 2734265"/>
              <a:gd name="connsiteY3" fmla="*/ 1527972 h 1831779"/>
              <a:gd name="connsiteX4" fmla="*/ 2052188 w 2734265"/>
              <a:gd name="connsiteY4" fmla="*/ 1524993 h 1831779"/>
              <a:gd name="connsiteX5" fmla="*/ 2326210 w 2734265"/>
              <a:gd name="connsiteY5" fmla="*/ 1524993 h 1831779"/>
              <a:gd name="connsiteX6" fmla="*/ 2382801 w 2734265"/>
              <a:gd name="connsiteY6" fmla="*/ 1524993 h 1831779"/>
              <a:gd name="connsiteX7" fmla="*/ 2424500 w 2734265"/>
              <a:gd name="connsiteY7" fmla="*/ 1522015 h 1831779"/>
              <a:gd name="connsiteX8" fmla="*/ 2451307 w 2734265"/>
              <a:gd name="connsiteY8" fmla="*/ 1510101 h 1831779"/>
              <a:gd name="connsiteX9" fmla="*/ 2472156 w 2734265"/>
              <a:gd name="connsiteY9" fmla="*/ 1492230 h 1831779"/>
              <a:gd name="connsiteX10" fmla="*/ 2484071 w 2734265"/>
              <a:gd name="connsiteY10" fmla="*/ 1468402 h 1831779"/>
              <a:gd name="connsiteX11" fmla="*/ 2493006 w 2734265"/>
              <a:gd name="connsiteY11" fmla="*/ 1444574 h 1831779"/>
              <a:gd name="connsiteX12" fmla="*/ 2495985 w 2734265"/>
              <a:gd name="connsiteY12" fmla="*/ 1396918 h 1831779"/>
              <a:gd name="connsiteX13" fmla="*/ 2475135 w 2734265"/>
              <a:gd name="connsiteY13" fmla="*/ 1301606 h 1831779"/>
              <a:gd name="connsiteX14" fmla="*/ 2415565 w 2734265"/>
              <a:gd name="connsiteY14" fmla="*/ 953121 h 1831779"/>
              <a:gd name="connsiteX15" fmla="*/ 2367909 w 2734265"/>
              <a:gd name="connsiteY15" fmla="*/ 682077 h 1831779"/>
              <a:gd name="connsiteX16" fmla="*/ 2320253 w 2734265"/>
              <a:gd name="connsiteY16" fmla="*/ 384227 h 1831779"/>
              <a:gd name="connsiteX17" fmla="*/ 2278554 w 2734265"/>
              <a:gd name="connsiteY17" fmla="*/ 95312 h 1831779"/>
              <a:gd name="connsiteX18" fmla="*/ 2361952 w 2734265"/>
              <a:gd name="connsiteY18" fmla="*/ 0 h 1831779"/>
              <a:gd name="connsiteX19" fmla="*/ 2409608 w 2734265"/>
              <a:gd name="connsiteY19" fmla="*/ 2979 h 1831779"/>
              <a:gd name="connsiteX20" fmla="*/ 2427479 w 2734265"/>
              <a:gd name="connsiteY20" fmla="*/ 17871 h 1831779"/>
              <a:gd name="connsiteX21" fmla="*/ 2430457 w 2734265"/>
              <a:gd name="connsiteY21" fmla="*/ 98291 h 1831779"/>
              <a:gd name="connsiteX22" fmla="*/ 2436414 w 2734265"/>
              <a:gd name="connsiteY22" fmla="*/ 184667 h 1831779"/>
              <a:gd name="connsiteX23" fmla="*/ 2448328 w 2734265"/>
              <a:gd name="connsiteY23" fmla="*/ 282958 h 1831779"/>
              <a:gd name="connsiteX24" fmla="*/ 2466199 w 2734265"/>
              <a:gd name="connsiteY24" fmla="*/ 384227 h 1831779"/>
              <a:gd name="connsiteX25" fmla="*/ 2498963 w 2734265"/>
              <a:gd name="connsiteY25" fmla="*/ 539109 h 1831779"/>
              <a:gd name="connsiteX26" fmla="*/ 2537684 w 2734265"/>
              <a:gd name="connsiteY26" fmla="*/ 699948 h 1831779"/>
              <a:gd name="connsiteX27" fmla="*/ 2576404 w 2734265"/>
              <a:gd name="connsiteY27" fmla="*/ 869723 h 1831779"/>
              <a:gd name="connsiteX28" fmla="*/ 2615125 w 2734265"/>
              <a:gd name="connsiteY28" fmla="*/ 1036519 h 1831779"/>
              <a:gd name="connsiteX29" fmla="*/ 2656824 w 2734265"/>
              <a:gd name="connsiteY29" fmla="*/ 1236079 h 1831779"/>
              <a:gd name="connsiteX30" fmla="*/ 2689587 w 2734265"/>
              <a:gd name="connsiteY30" fmla="*/ 1385004 h 1831779"/>
              <a:gd name="connsiteX31" fmla="*/ 2695544 w 2734265"/>
              <a:gd name="connsiteY31" fmla="*/ 1417767 h 1831779"/>
              <a:gd name="connsiteX32" fmla="*/ 2710437 w 2734265"/>
              <a:gd name="connsiteY32" fmla="*/ 1450531 h 1831779"/>
              <a:gd name="connsiteX33" fmla="*/ 2725329 w 2734265"/>
              <a:gd name="connsiteY33" fmla="*/ 1492230 h 1831779"/>
              <a:gd name="connsiteX34" fmla="*/ 2734265 w 2734265"/>
              <a:gd name="connsiteY34" fmla="*/ 1530950 h 1831779"/>
              <a:gd name="connsiteX35" fmla="*/ 2734265 w 2734265"/>
              <a:gd name="connsiteY35" fmla="*/ 1563714 h 1831779"/>
              <a:gd name="connsiteX36" fmla="*/ 2722351 w 2734265"/>
              <a:gd name="connsiteY36" fmla="*/ 1590520 h 1831779"/>
              <a:gd name="connsiteX37" fmla="*/ 2630017 w 2734265"/>
              <a:gd name="connsiteY37" fmla="*/ 1697746 h 1831779"/>
              <a:gd name="connsiteX38" fmla="*/ 2525770 w 2734265"/>
              <a:gd name="connsiteY38" fmla="*/ 1807951 h 1831779"/>
              <a:gd name="connsiteX39" fmla="*/ 2504920 w 2734265"/>
              <a:gd name="connsiteY39" fmla="*/ 1822843 h 1831779"/>
              <a:gd name="connsiteX40" fmla="*/ 2490028 w 2734265"/>
              <a:gd name="connsiteY40" fmla="*/ 1828800 h 1831779"/>
              <a:gd name="connsiteX41" fmla="*/ 2478113 w 2734265"/>
              <a:gd name="connsiteY41" fmla="*/ 1828800 h 1831779"/>
              <a:gd name="connsiteX42" fmla="*/ 2466199 w 2734265"/>
              <a:gd name="connsiteY42" fmla="*/ 1831779 h 1831779"/>
              <a:gd name="connsiteX43" fmla="*/ 2454285 w 2734265"/>
              <a:gd name="connsiteY43" fmla="*/ 1828800 h 1831779"/>
              <a:gd name="connsiteX44" fmla="*/ 2418543 w 2734265"/>
              <a:gd name="connsiteY44" fmla="*/ 1816886 h 1831779"/>
              <a:gd name="connsiteX45" fmla="*/ 2388758 w 2734265"/>
              <a:gd name="connsiteY45" fmla="*/ 1801994 h 1831779"/>
              <a:gd name="connsiteX46" fmla="*/ 2353016 w 2734265"/>
              <a:gd name="connsiteY46" fmla="*/ 1781144 h 1831779"/>
              <a:gd name="connsiteX47" fmla="*/ 2338124 w 2734265"/>
              <a:gd name="connsiteY47" fmla="*/ 1772209 h 1831779"/>
              <a:gd name="connsiteX48" fmla="*/ 2260683 w 2734265"/>
              <a:gd name="connsiteY48" fmla="*/ 1775187 h 1831779"/>
              <a:gd name="connsiteX49" fmla="*/ 1828800 w 2734265"/>
              <a:gd name="connsiteY49" fmla="*/ 1772209 h 1831779"/>
              <a:gd name="connsiteX50" fmla="*/ 1453509 w 2734265"/>
              <a:gd name="connsiteY50" fmla="*/ 1772209 h 1831779"/>
              <a:gd name="connsiteX51" fmla="*/ 1250971 w 2734265"/>
              <a:gd name="connsiteY51" fmla="*/ 1772209 h 1831779"/>
              <a:gd name="connsiteX52" fmla="*/ 1191401 w 2734265"/>
              <a:gd name="connsiteY52" fmla="*/ 1775187 h 1831779"/>
              <a:gd name="connsiteX53" fmla="*/ 991841 w 2734265"/>
              <a:gd name="connsiteY53" fmla="*/ 1790080 h 1831779"/>
              <a:gd name="connsiteX54" fmla="*/ 708884 w 2734265"/>
              <a:gd name="connsiteY54" fmla="*/ 1807951 h 1831779"/>
              <a:gd name="connsiteX55" fmla="*/ 574851 w 2734265"/>
              <a:gd name="connsiteY55" fmla="*/ 1813908 h 1831779"/>
              <a:gd name="connsiteX56" fmla="*/ 527195 w 2734265"/>
              <a:gd name="connsiteY56" fmla="*/ 1816886 h 1831779"/>
              <a:gd name="connsiteX57" fmla="*/ 473582 w 2734265"/>
              <a:gd name="connsiteY57" fmla="*/ 1807951 h 1831779"/>
              <a:gd name="connsiteX58" fmla="*/ 375291 w 2734265"/>
              <a:gd name="connsiteY58" fmla="*/ 1778166 h 1831779"/>
              <a:gd name="connsiteX59" fmla="*/ 274022 w 2734265"/>
              <a:gd name="connsiteY59" fmla="*/ 1724553 h 1831779"/>
              <a:gd name="connsiteX60" fmla="*/ 107226 w 2734265"/>
              <a:gd name="connsiteY60" fmla="*/ 1620305 h 1831779"/>
              <a:gd name="connsiteX61" fmla="*/ 50635 w 2734265"/>
              <a:gd name="connsiteY61" fmla="*/ 1572649 h 1831779"/>
              <a:gd name="connsiteX62" fmla="*/ 17871 w 2734265"/>
              <a:gd name="connsiteY62" fmla="*/ 1530950 h 1831779"/>
              <a:gd name="connsiteX63" fmla="*/ 0 w 2734265"/>
              <a:gd name="connsiteY63" fmla="*/ 1483294 h 1831779"/>
              <a:gd name="connsiteX64" fmla="*/ 2979 w 2734265"/>
              <a:gd name="connsiteY64" fmla="*/ 1471380 h 1831779"/>
              <a:gd name="connsiteX65" fmla="*/ 17871 w 2734265"/>
              <a:gd name="connsiteY65" fmla="*/ 1447552 h 1831779"/>
              <a:gd name="connsiteX66" fmla="*/ 62549 w 2734265"/>
              <a:gd name="connsiteY66" fmla="*/ 1420746 h 1831779"/>
              <a:gd name="connsiteX67" fmla="*/ 154882 w 2734265"/>
              <a:gd name="connsiteY67" fmla="*/ 1361176 h 1831779"/>
              <a:gd name="connsiteX68" fmla="*/ 211474 w 2734265"/>
              <a:gd name="connsiteY68" fmla="*/ 1310541 h 1831779"/>
              <a:gd name="connsiteX69" fmla="*/ 262108 w 2734265"/>
              <a:gd name="connsiteY69" fmla="*/ 1259907 h 1831779"/>
              <a:gd name="connsiteX70" fmla="*/ 318700 w 2734265"/>
              <a:gd name="connsiteY70" fmla="*/ 1191401 h 1831779"/>
              <a:gd name="connsiteX71" fmla="*/ 369334 w 2734265"/>
              <a:gd name="connsiteY71" fmla="*/ 1131831 h 1831779"/>
              <a:gd name="connsiteX72" fmla="*/ 411033 w 2734265"/>
              <a:gd name="connsiteY72" fmla="*/ 1066304 h 1831779"/>
              <a:gd name="connsiteX73" fmla="*/ 455711 w 2734265"/>
              <a:gd name="connsiteY73" fmla="*/ 988863 h 1831779"/>
              <a:gd name="connsiteX74" fmla="*/ 512302 w 2734265"/>
              <a:gd name="connsiteY74" fmla="*/ 872701 h 1831779"/>
              <a:gd name="connsiteX75" fmla="*/ 527195 w 2734265"/>
              <a:gd name="connsiteY75" fmla="*/ 836959 h 1831779"/>
              <a:gd name="connsiteX76" fmla="*/ 527195 w 2734265"/>
              <a:gd name="connsiteY76" fmla="*/ 836959 h 1831779"/>
              <a:gd name="connsiteX77" fmla="*/ 551023 w 2734265"/>
              <a:gd name="connsiteY77" fmla="*/ 825045 h 1831779"/>
              <a:gd name="connsiteX78" fmla="*/ 556980 w 2734265"/>
              <a:gd name="connsiteY78" fmla="*/ 828024 h 1831779"/>
              <a:gd name="connsiteX79" fmla="*/ 565915 w 2734265"/>
              <a:gd name="connsiteY79" fmla="*/ 833981 h 1831779"/>
              <a:gd name="connsiteX80" fmla="*/ 571872 w 2734265"/>
              <a:gd name="connsiteY80" fmla="*/ 845895 h 1831779"/>
              <a:gd name="connsiteX81" fmla="*/ 568894 w 2734265"/>
              <a:gd name="connsiteY81" fmla="*/ 878658 h 1831779"/>
              <a:gd name="connsiteX82" fmla="*/ 524216 w 2734265"/>
              <a:gd name="connsiteY82" fmla="*/ 1224165 h 1831779"/>
              <a:gd name="connsiteX83" fmla="*/ 509324 w 2734265"/>
              <a:gd name="connsiteY83" fmla="*/ 1316498 h 1831779"/>
              <a:gd name="connsiteX84" fmla="*/ 509324 w 2734265"/>
              <a:gd name="connsiteY84" fmla="*/ 1379047 h 1831779"/>
              <a:gd name="connsiteX85" fmla="*/ 515281 w 2734265"/>
              <a:gd name="connsiteY85" fmla="*/ 1441595 h 1831779"/>
              <a:gd name="connsiteX86" fmla="*/ 527195 w 2734265"/>
              <a:gd name="connsiteY86" fmla="*/ 1477337 h 1831779"/>
              <a:gd name="connsiteX87" fmla="*/ 542087 w 2734265"/>
              <a:gd name="connsiteY87" fmla="*/ 1501165 h 1831779"/>
              <a:gd name="connsiteX88" fmla="*/ 568894 w 2734265"/>
              <a:gd name="connsiteY88" fmla="*/ 1510101 h 1831779"/>
              <a:gd name="connsiteX89" fmla="*/ 649313 w 2734265"/>
              <a:gd name="connsiteY89" fmla="*/ 1527972 h 1831779"/>
              <a:gd name="connsiteX90" fmla="*/ 711862 w 2734265"/>
              <a:gd name="connsiteY90" fmla="*/ 1524993 h 1831779"/>
              <a:gd name="connsiteX91" fmla="*/ 982906 w 2734265"/>
              <a:gd name="connsiteY91" fmla="*/ 1527972 h 1831779"/>
              <a:gd name="connsiteX0" fmla="*/ 982906 w 2734265"/>
              <a:gd name="connsiteY0" fmla="*/ 1524993 h 1828800"/>
              <a:gd name="connsiteX1" fmla="*/ 1224164 w 2734265"/>
              <a:gd name="connsiteY1" fmla="*/ 1522014 h 1828800"/>
              <a:gd name="connsiteX2" fmla="*/ 1492229 w 2734265"/>
              <a:gd name="connsiteY2" fmla="*/ 1524993 h 1828800"/>
              <a:gd name="connsiteX3" fmla="*/ 1736467 w 2734265"/>
              <a:gd name="connsiteY3" fmla="*/ 1524993 h 1828800"/>
              <a:gd name="connsiteX4" fmla="*/ 2052188 w 2734265"/>
              <a:gd name="connsiteY4" fmla="*/ 1522014 h 1828800"/>
              <a:gd name="connsiteX5" fmla="*/ 2326210 w 2734265"/>
              <a:gd name="connsiteY5" fmla="*/ 1522014 h 1828800"/>
              <a:gd name="connsiteX6" fmla="*/ 2382801 w 2734265"/>
              <a:gd name="connsiteY6" fmla="*/ 1522014 h 1828800"/>
              <a:gd name="connsiteX7" fmla="*/ 2424500 w 2734265"/>
              <a:gd name="connsiteY7" fmla="*/ 1519036 h 1828800"/>
              <a:gd name="connsiteX8" fmla="*/ 2451307 w 2734265"/>
              <a:gd name="connsiteY8" fmla="*/ 1507122 h 1828800"/>
              <a:gd name="connsiteX9" fmla="*/ 2472156 w 2734265"/>
              <a:gd name="connsiteY9" fmla="*/ 1489251 h 1828800"/>
              <a:gd name="connsiteX10" fmla="*/ 2484071 w 2734265"/>
              <a:gd name="connsiteY10" fmla="*/ 1465423 h 1828800"/>
              <a:gd name="connsiteX11" fmla="*/ 2493006 w 2734265"/>
              <a:gd name="connsiteY11" fmla="*/ 1441595 h 1828800"/>
              <a:gd name="connsiteX12" fmla="*/ 2495985 w 2734265"/>
              <a:gd name="connsiteY12" fmla="*/ 1393939 h 1828800"/>
              <a:gd name="connsiteX13" fmla="*/ 2475135 w 2734265"/>
              <a:gd name="connsiteY13" fmla="*/ 1298627 h 1828800"/>
              <a:gd name="connsiteX14" fmla="*/ 2415565 w 2734265"/>
              <a:gd name="connsiteY14" fmla="*/ 950142 h 1828800"/>
              <a:gd name="connsiteX15" fmla="*/ 2367909 w 2734265"/>
              <a:gd name="connsiteY15" fmla="*/ 679098 h 1828800"/>
              <a:gd name="connsiteX16" fmla="*/ 2320253 w 2734265"/>
              <a:gd name="connsiteY16" fmla="*/ 381248 h 1828800"/>
              <a:gd name="connsiteX17" fmla="*/ 2278554 w 2734265"/>
              <a:gd name="connsiteY17" fmla="*/ 92333 h 1828800"/>
              <a:gd name="connsiteX18" fmla="*/ 2409608 w 2734265"/>
              <a:gd name="connsiteY18" fmla="*/ 0 h 1828800"/>
              <a:gd name="connsiteX19" fmla="*/ 2427479 w 2734265"/>
              <a:gd name="connsiteY19" fmla="*/ 14892 h 1828800"/>
              <a:gd name="connsiteX20" fmla="*/ 2430457 w 2734265"/>
              <a:gd name="connsiteY20" fmla="*/ 95312 h 1828800"/>
              <a:gd name="connsiteX21" fmla="*/ 2436414 w 2734265"/>
              <a:gd name="connsiteY21" fmla="*/ 181688 h 1828800"/>
              <a:gd name="connsiteX22" fmla="*/ 2448328 w 2734265"/>
              <a:gd name="connsiteY22" fmla="*/ 279979 h 1828800"/>
              <a:gd name="connsiteX23" fmla="*/ 2466199 w 2734265"/>
              <a:gd name="connsiteY23" fmla="*/ 381248 h 1828800"/>
              <a:gd name="connsiteX24" fmla="*/ 2498963 w 2734265"/>
              <a:gd name="connsiteY24" fmla="*/ 536130 h 1828800"/>
              <a:gd name="connsiteX25" fmla="*/ 2537684 w 2734265"/>
              <a:gd name="connsiteY25" fmla="*/ 696969 h 1828800"/>
              <a:gd name="connsiteX26" fmla="*/ 2576404 w 2734265"/>
              <a:gd name="connsiteY26" fmla="*/ 866744 h 1828800"/>
              <a:gd name="connsiteX27" fmla="*/ 2615125 w 2734265"/>
              <a:gd name="connsiteY27" fmla="*/ 1033540 h 1828800"/>
              <a:gd name="connsiteX28" fmla="*/ 2656824 w 2734265"/>
              <a:gd name="connsiteY28" fmla="*/ 1233100 h 1828800"/>
              <a:gd name="connsiteX29" fmla="*/ 2689587 w 2734265"/>
              <a:gd name="connsiteY29" fmla="*/ 1382025 h 1828800"/>
              <a:gd name="connsiteX30" fmla="*/ 2695544 w 2734265"/>
              <a:gd name="connsiteY30" fmla="*/ 1414788 h 1828800"/>
              <a:gd name="connsiteX31" fmla="*/ 2710437 w 2734265"/>
              <a:gd name="connsiteY31" fmla="*/ 1447552 h 1828800"/>
              <a:gd name="connsiteX32" fmla="*/ 2725329 w 2734265"/>
              <a:gd name="connsiteY32" fmla="*/ 1489251 h 1828800"/>
              <a:gd name="connsiteX33" fmla="*/ 2734265 w 2734265"/>
              <a:gd name="connsiteY33" fmla="*/ 1527971 h 1828800"/>
              <a:gd name="connsiteX34" fmla="*/ 2734265 w 2734265"/>
              <a:gd name="connsiteY34" fmla="*/ 1560735 h 1828800"/>
              <a:gd name="connsiteX35" fmla="*/ 2722351 w 2734265"/>
              <a:gd name="connsiteY35" fmla="*/ 1587541 h 1828800"/>
              <a:gd name="connsiteX36" fmla="*/ 2630017 w 2734265"/>
              <a:gd name="connsiteY36" fmla="*/ 1694767 h 1828800"/>
              <a:gd name="connsiteX37" fmla="*/ 2525770 w 2734265"/>
              <a:gd name="connsiteY37" fmla="*/ 1804972 h 1828800"/>
              <a:gd name="connsiteX38" fmla="*/ 2504920 w 2734265"/>
              <a:gd name="connsiteY38" fmla="*/ 1819864 h 1828800"/>
              <a:gd name="connsiteX39" fmla="*/ 2490028 w 2734265"/>
              <a:gd name="connsiteY39" fmla="*/ 1825821 h 1828800"/>
              <a:gd name="connsiteX40" fmla="*/ 2478113 w 2734265"/>
              <a:gd name="connsiteY40" fmla="*/ 1825821 h 1828800"/>
              <a:gd name="connsiteX41" fmla="*/ 2466199 w 2734265"/>
              <a:gd name="connsiteY41" fmla="*/ 1828800 h 1828800"/>
              <a:gd name="connsiteX42" fmla="*/ 2454285 w 2734265"/>
              <a:gd name="connsiteY42" fmla="*/ 1825821 h 1828800"/>
              <a:gd name="connsiteX43" fmla="*/ 2418543 w 2734265"/>
              <a:gd name="connsiteY43" fmla="*/ 1813907 h 1828800"/>
              <a:gd name="connsiteX44" fmla="*/ 2388758 w 2734265"/>
              <a:gd name="connsiteY44" fmla="*/ 1799015 h 1828800"/>
              <a:gd name="connsiteX45" fmla="*/ 2353016 w 2734265"/>
              <a:gd name="connsiteY45" fmla="*/ 1778165 h 1828800"/>
              <a:gd name="connsiteX46" fmla="*/ 2338124 w 2734265"/>
              <a:gd name="connsiteY46" fmla="*/ 1769230 h 1828800"/>
              <a:gd name="connsiteX47" fmla="*/ 2260683 w 2734265"/>
              <a:gd name="connsiteY47" fmla="*/ 1772208 h 1828800"/>
              <a:gd name="connsiteX48" fmla="*/ 1828800 w 2734265"/>
              <a:gd name="connsiteY48" fmla="*/ 1769230 h 1828800"/>
              <a:gd name="connsiteX49" fmla="*/ 1453509 w 2734265"/>
              <a:gd name="connsiteY49" fmla="*/ 1769230 h 1828800"/>
              <a:gd name="connsiteX50" fmla="*/ 1250971 w 2734265"/>
              <a:gd name="connsiteY50" fmla="*/ 1769230 h 1828800"/>
              <a:gd name="connsiteX51" fmla="*/ 1191401 w 2734265"/>
              <a:gd name="connsiteY51" fmla="*/ 1772208 h 1828800"/>
              <a:gd name="connsiteX52" fmla="*/ 991841 w 2734265"/>
              <a:gd name="connsiteY52" fmla="*/ 1787101 h 1828800"/>
              <a:gd name="connsiteX53" fmla="*/ 708884 w 2734265"/>
              <a:gd name="connsiteY53" fmla="*/ 1804972 h 1828800"/>
              <a:gd name="connsiteX54" fmla="*/ 574851 w 2734265"/>
              <a:gd name="connsiteY54" fmla="*/ 1810929 h 1828800"/>
              <a:gd name="connsiteX55" fmla="*/ 527195 w 2734265"/>
              <a:gd name="connsiteY55" fmla="*/ 1813907 h 1828800"/>
              <a:gd name="connsiteX56" fmla="*/ 473582 w 2734265"/>
              <a:gd name="connsiteY56" fmla="*/ 1804972 h 1828800"/>
              <a:gd name="connsiteX57" fmla="*/ 375291 w 2734265"/>
              <a:gd name="connsiteY57" fmla="*/ 1775187 h 1828800"/>
              <a:gd name="connsiteX58" fmla="*/ 274022 w 2734265"/>
              <a:gd name="connsiteY58" fmla="*/ 1721574 h 1828800"/>
              <a:gd name="connsiteX59" fmla="*/ 107226 w 2734265"/>
              <a:gd name="connsiteY59" fmla="*/ 1617326 h 1828800"/>
              <a:gd name="connsiteX60" fmla="*/ 50635 w 2734265"/>
              <a:gd name="connsiteY60" fmla="*/ 1569670 h 1828800"/>
              <a:gd name="connsiteX61" fmla="*/ 17871 w 2734265"/>
              <a:gd name="connsiteY61" fmla="*/ 1527971 h 1828800"/>
              <a:gd name="connsiteX62" fmla="*/ 0 w 2734265"/>
              <a:gd name="connsiteY62" fmla="*/ 1480315 h 1828800"/>
              <a:gd name="connsiteX63" fmla="*/ 2979 w 2734265"/>
              <a:gd name="connsiteY63" fmla="*/ 1468401 h 1828800"/>
              <a:gd name="connsiteX64" fmla="*/ 17871 w 2734265"/>
              <a:gd name="connsiteY64" fmla="*/ 1444573 h 1828800"/>
              <a:gd name="connsiteX65" fmla="*/ 62549 w 2734265"/>
              <a:gd name="connsiteY65" fmla="*/ 1417767 h 1828800"/>
              <a:gd name="connsiteX66" fmla="*/ 154882 w 2734265"/>
              <a:gd name="connsiteY66" fmla="*/ 1358197 h 1828800"/>
              <a:gd name="connsiteX67" fmla="*/ 211474 w 2734265"/>
              <a:gd name="connsiteY67" fmla="*/ 1307562 h 1828800"/>
              <a:gd name="connsiteX68" fmla="*/ 262108 w 2734265"/>
              <a:gd name="connsiteY68" fmla="*/ 1256928 h 1828800"/>
              <a:gd name="connsiteX69" fmla="*/ 318700 w 2734265"/>
              <a:gd name="connsiteY69" fmla="*/ 1188422 h 1828800"/>
              <a:gd name="connsiteX70" fmla="*/ 369334 w 2734265"/>
              <a:gd name="connsiteY70" fmla="*/ 1128852 h 1828800"/>
              <a:gd name="connsiteX71" fmla="*/ 411033 w 2734265"/>
              <a:gd name="connsiteY71" fmla="*/ 1063325 h 1828800"/>
              <a:gd name="connsiteX72" fmla="*/ 455711 w 2734265"/>
              <a:gd name="connsiteY72" fmla="*/ 985884 h 1828800"/>
              <a:gd name="connsiteX73" fmla="*/ 512302 w 2734265"/>
              <a:gd name="connsiteY73" fmla="*/ 869722 h 1828800"/>
              <a:gd name="connsiteX74" fmla="*/ 527195 w 2734265"/>
              <a:gd name="connsiteY74" fmla="*/ 833980 h 1828800"/>
              <a:gd name="connsiteX75" fmla="*/ 527195 w 2734265"/>
              <a:gd name="connsiteY75" fmla="*/ 833980 h 1828800"/>
              <a:gd name="connsiteX76" fmla="*/ 551023 w 2734265"/>
              <a:gd name="connsiteY76" fmla="*/ 822066 h 1828800"/>
              <a:gd name="connsiteX77" fmla="*/ 556980 w 2734265"/>
              <a:gd name="connsiteY77" fmla="*/ 825045 h 1828800"/>
              <a:gd name="connsiteX78" fmla="*/ 565915 w 2734265"/>
              <a:gd name="connsiteY78" fmla="*/ 831002 h 1828800"/>
              <a:gd name="connsiteX79" fmla="*/ 571872 w 2734265"/>
              <a:gd name="connsiteY79" fmla="*/ 842916 h 1828800"/>
              <a:gd name="connsiteX80" fmla="*/ 568894 w 2734265"/>
              <a:gd name="connsiteY80" fmla="*/ 875679 h 1828800"/>
              <a:gd name="connsiteX81" fmla="*/ 524216 w 2734265"/>
              <a:gd name="connsiteY81" fmla="*/ 1221186 h 1828800"/>
              <a:gd name="connsiteX82" fmla="*/ 509324 w 2734265"/>
              <a:gd name="connsiteY82" fmla="*/ 1313519 h 1828800"/>
              <a:gd name="connsiteX83" fmla="*/ 509324 w 2734265"/>
              <a:gd name="connsiteY83" fmla="*/ 1376068 h 1828800"/>
              <a:gd name="connsiteX84" fmla="*/ 515281 w 2734265"/>
              <a:gd name="connsiteY84" fmla="*/ 1438616 h 1828800"/>
              <a:gd name="connsiteX85" fmla="*/ 527195 w 2734265"/>
              <a:gd name="connsiteY85" fmla="*/ 1474358 h 1828800"/>
              <a:gd name="connsiteX86" fmla="*/ 542087 w 2734265"/>
              <a:gd name="connsiteY86" fmla="*/ 1498186 h 1828800"/>
              <a:gd name="connsiteX87" fmla="*/ 568894 w 2734265"/>
              <a:gd name="connsiteY87" fmla="*/ 1507122 h 1828800"/>
              <a:gd name="connsiteX88" fmla="*/ 649313 w 2734265"/>
              <a:gd name="connsiteY88" fmla="*/ 1524993 h 1828800"/>
              <a:gd name="connsiteX89" fmla="*/ 711862 w 2734265"/>
              <a:gd name="connsiteY89" fmla="*/ 1522014 h 1828800"/>
              <a:gd name="connsiteX90" fmla="*/ 982906 w 2734265"/>
              <a:gd name="connsiteY90" fmla="*/ 1524993 h 1828800"/>
              <a:gd name="connsiteX0" fmla="*/ 982906 w 2734265"/>
              <a:gd name="connsiteY0" fmla="*/ 1510101 h 1813908"/>
              <a:gd name="connsiteX1" fmla="*/ 1224164 w 2734265"/>
              <a:gd name="connsiteY1" fmla="*/ 1507122 h 1813908"/>
              <a:gd name="connsiteX2" fmla="*/ 1492229 w 2734265"/>
              <a:gd name="connsiteY2" fmla="*/ 1510101 h 1813908"/>
              <a:gd name="connsiteX3" fmla="*/ 1736467 w 2734265"/>
              <a:gd name="connsiteY3" fmla="*/ 1510101 h 1813908"/>
              <a:gd name="connsiteX4" fmla="*/ 2052188 w 2734265"/>
              <a:gd name="connsiteY4" fmla="*/ 1507122 h 1813908"/>
              <a:gd name="connsiteX5" fmla="*/ 2326210 w 2734265"/>
              <a:gd name="connsiteY5" fmla="*/ 1507122 h 1813908"/>
              <a:gd name="connsiteX6" fmla="*/ 2382801 w 2734265"/>
              <a:gd name="connsiteY6" fmla="*/ 1507122 h 1813908"/>
              <a:gd name="connsiteX7" fmla="*/ 2424500 w 2734265"/>
              <a:gd name="connsiteY7" fmla="*/ 1504144 h 1813908"/>
              <a:gd name="connsiteX8" fmla="*/ 2451307 w 2734265"/>
              <a:gd name="connsiteY8" fmla="*/ 1492230 h 1813908"/>
              <a:gd name="connsiteX9" fmla="*/ 2472156 w 2734265"/>
              <a:gd name="connsiteY9" fmla="*/ 1474359 h 1813908"/>
              <a:gd name="connsiteX10" fmla="*/ 2484071 w 2734265"/>
              <a:gd name="connsiteY10" fmla="*/ 1450531 h 1813908"/>
              <a:gd name="connsiteX11" fmla="*/ 2493006 w 2734265"/>
              <a:gd name="connsiteY11" fmla="*/ 1426703 h 1813908"/>
              <a:gd name="connsiteX12" fmla="*/ 2495985 w 2734265"/>
              <a:gd name="connsiteY12" fmla="*/ 1379047 h 1813908"/>
              <a:gd name="connsiteX13" fmla="*/ 2475135 w 2734265"/>
              <a:gd name="connsiteY13" fmla="*/ 1283735 h 1813908"/>
              <a:gd name="connsiteX14" fmla="*/ 2415565 w 2734265"/>
              <a:gd name="connsiteY14" fmla="*/ 935250 h 1813908"/>
              <a:gd name="connsiteX15" fmla="*/ 2367909 w 2734265"/>
              <a:gd name="connsiteY15" fmla="*/ 664206 h 1813908"/>
              <a:gd name="connsiteX16" fmla="*/ 2320253 w 2734265"/>
              <a:gd name="connsiteY16" fmla="*/ 366356 h 1813908"/>
              <a:gd name="connsiteX17" fmla="*/ 2278554 w 2734265"/>
              <a:gd name="connsiteY17" fmla="*/ 77441 h 1813908"/>
              <a:gd name="connsiteX18" fmla="*/ 2427479 w 2734265"/>
              <a:gd name="connsiteY18" fmla="*/ 0 h 1813908"/>
              <a:gd name="connsiteX19" fmla="*/ 2430457 w 2734265"/>
              <a:gd name="connsiteY19" fmla="*/ 80420 h 1813908"/>
              <a:gd name="connsiteX20" fmla="*/ 2436414 w 2734265"/>
              <a:gd name="connsiteY20" fmla="*/ 166796 h 1813908"/>
              <a:gd name="connsiteX21" fmla="*/ 2448328 w 2734265"/>
              <a:gd name="connsiteY21" fmla="*/ 265087 h 1813908"/>
              <a:gd name="connsiteX22" fmla="*/ 2466199 w 2734265"/>
              <a:gd name="connsiteY22" fmla="*/ 366356 h 1813908"/>
              <a:gd name="connsiteX23" fmla="*/ 2498963 w 2734265"/>
              <a:gd name="connsiteY23" fmla="*/ 521238 h 1813908"/>
              <a:gd name="connsiteX24" fmla="*/ 2537684 w 2734265"/>
              <a:gd name="connsiteY24" fmla="*/ 682077 h 1813908"/>
              <a:gd name="connsiteX25" fmla="*/ 2576404 w 2734265"/>
              <a:gd name="connsiteY25" fmla="*/ 851852 h 1813908"/>
              <a:gd name="connsiteX26" fmla="*/ 2615125 w 2734265"/>
              <a:gd name="connsiteY26" fmla="*/ 1018648 h 1813908"/>
              <a:gd name="connsiteX27" fmla="*/ 2656824 w 2734265"/>
              <a:gd name="connsiteY27" fmla="*/ 1218208 h 1813908"/>
              <a:gd name="connsiteX28" fmla="*/ 2689587 w 2734265"/>
              <a:gd name="connsiteY28" fmla="*/ 1367133 h 1813908"/>
              <a:gd name="connsiteX29" fmla="*/ 2695544 w 2734265"/>
              <a:gd name="connsiteY29" fmla="*/ 1399896 h 1813908"/>
              <a:gd name="connsiteX30" fmla="*/ 2710437 w 2734265"/>
              <a:gd name="connsiteY30" fmla="*/ 1432660 h 1813908"/>
              <a:gd name="connsiteX31" fmla="*/ 2725329 w 2734265"/>
              <a:gd name="connsiteY31" fmla="*/ 1474359 h 1813908"/>
              <a:gd name="connsiteX32" fmla="*/ 2734265 w 2734265"/>
              <a:gd name="connsiteY32" fmla="*/ 1513079 h 1813908"/>
              <a:gd name="connsiteX33" fmla="*/ 2734265 w 2734265"/>
              <a:gd name="connsiteY33" fmla="*/ 1545843 h 1813908"/>
              <a:gd name="connsiteX34" fmla="*/ 2722351 w 2734265"/>
              <a:gd name="connsiteY34" fmla="*/ 1572649 h 1813908"/>
              <a:gd name="connsiteX35" fmla="*/ 2630017 w 2734265"/>
              <a:gd name="connsiteY35" fmla="*/ 1679875 h 1813908"/>
              <a:gd name="connsiteX36" fmla="*/ 2525770 w 2734265"/>
              <a:gd name="connsiteY36" fmla="*/ 1790080 h 1813908"/>
              <a:gd name="connsiteX37" fmla="*/ 2504920 w 2734265"/>
              <a:gd name="connsiteY37" fmla="*/ 1804972 h 1813908"/>
              <a:gd name="connsiteX38" fmla="*/ 2490028 w 2734265"/>
              <a:gd name="connsiteY38" fmla="*/ 1810929 h 1813908"/>
              <a:gd name="connsiteX39" fmla="*/ 2478113 w 2734265"/>
              <a:gd name="connsiteY39" fmla="*/ 1810929 h 1813908"/>
              <a:gd name="connsiteX40" fmla="*/ 2466199 w 2734265"/>
              <a:gd name="connsiteY40" fmla="*/ 1813908 h 1813908"/>
              <a:gd name="connsiteX41" fmla="*/ 2454285 w 2734265"/>
              <a:gd name="connsiteY41" fmla="*/ 1810929 h 1813908"/>
              <a:gd name="connsiteX42" fmla="*/ 2418543 w 2734265"/>
              <a:gd name="connsiteY42" fmla="*/ 1799015 h 1813908"/>
              <a:gd name="connsiteX43" fmla="*/ 2388758 w 2734265"/>
              <a:gd name="connsiteY43" fmla="*/ 1784123 h 1813908"/>
              <a:gd name="connsiteX44" fmla="*/ 2353016 w 2734265"/>
              <a:gd name="connsiteY44" fmla="*/ 1763273 h 1813908"/>
              <a:gd name="connsiteX45" fmla="*/ 2338124 w 2734265"/>
              <a:gd name="connsiteY45" fmla="*/ 1754338 h 1813908"/>
              <a:gd name="connsiteX46" fmla="*/ 2260683 w 2734265"/>
              <a:gd name="connsiteY46" fmla="*/ 1757316 h 1813908"/>
              <a:gd name="connsiteX47" fmla="*/ 1828800 w 2734265"/>
              <a:gd name="connsiteY47" fmla="*/ 1754338 h 1813908"/>
              <a:gd name="connsiteX48" fmla="*/ 1453509 w 2734265"/>
              <a:gd name="connsiteY48" fmla="*/ 1754338 h 1813908"/>
              <a:gd name="connsiteX49" fmla="*/ 1250971 w 2734265"/>
              <a:gd name="connsiteY49" fmla="*/ 1754338 h 1813908"/>
              <a:gd name="connsiteX50" fmla="*/ 1191401 w 2734265"/>
              <a:gd name="connsiteY50" fmla="*/ 1757316 h 1813908"/>
              <a:gd name="connsiteX51" fmla="*/ 991841 w 2734265"/>
              <a:gd name="connsiteY51" fmla="*/ 1772209 h 1813908"/>
              <a:gd name="connsiteX52" fmla="*/ 708884 w 2734265"/>
              <a:gd name="connsiteY52" fmla="*/ 1790080 h 1813908"/>
              <a:gd name="connsiteX53" fmla="*/ 574851 w 2734265"/>
              <a:gd name="connsiteY53" fmla="*/ 1796037 h 1813908"/>
              <a:gd name="connsiteX54" fmla="*/ 527195 w 2734265"/>
              <a:gd name="connsiteY54" fmla="*/ 1799015 h 1813908"/>
              <a:gd name="connsiteX55" fmla="*/ 473582 w 2734265"/>
              <a:gd name="connsiteY55" fmla="*/ 1790080 h 1813908"/>
              <a:gd name="connsiteX56" fmla="*/ 375291 w 2734265"/>
              <a:gd name="connsiteY56" fmla="*/ 1760295 h 1813908"/>
              <a:gd name="connsiteX57" fmla="*/ 274022 w 2734265"/>
              <a:gd name="connsiteY57" fmla="*/ 1706682 h 1813908"/>
              <a:gd name="connsiteX58" fmla="*/ 107226 w 2734265"/>
              <a:gd name="connsiteY58" fmla="*/ 1602434 h 1813908"/>
              <a:gd name="connsiteX59" fmla="*/ 50635 w 2734265"/>
              <a:gd name="connsiteY59" fmla="*/ 1554778 h 1813908"/>
              <a:gd name="connsiteX60" fmla="*/ 17871 w 2734265"/>
              <a:gd name="connsiteY60" fmla="*/ 1513079 h 1813908"/>
              <a:gd name="connsiteX61" fmla="*/ 0 w 2734265"/>
              <a:gd name="connsiteY61" fmla="*/ 1465423 h 1813908"/>
              <a:gd name="connsiteX62" fmla="*/ 2979 w 2734265"/>
              <a:gd name="connsiteY62" fmla="*/ 1453509 h 1813908"/>
              <a:gd name="connsiteX63" fmla="*/ 17871 w 2734265"/>
              <a:gd name="connsiteY63" fmla="*/ 1429681 h 1813908"/>
              <a:gd name="connsiteX64" fmla="*/ 62549 w 2734265"/>
              <a:gd name="connsiteY64" fmla="*/ 1402875 h 1813908"/>
              <a:gd name="connsiteX65" fmla="*/ 154882 w 2734265"/>
              <a:gd name="connsiteY65" fmla="*/ 1343305 h 1813908"/>
              <a:gd name="connsiteX66" fmla="*/ 211474 w 2734265"/>
              <a:gd name="connsiteY66" fmla="*/ 1292670 h 1813908"/>
              <a:gd name="connsiteX67" fmla="*/ 262108 w 2734265"/>
              <a:gd name="connsiteY67" fmla="*/ 1242036 h 1813908"/>
              <a:gd name="connsiteX68" fmla="*/ 318700 w 2734265"/>
              <a:gd name="connsiteY68" fmla="*/ 1173530 h 1813908"/>
              <a:gd name="connsiteX69" fmla="*/ 369334 w 2734265"/>
              <a:gd name="connsiteY69" fmla="*/ 1113960 h 1813908"/>
              <a:gd name="connsiteX70" fmla="*/ 411033 w 2734265"/>
              <a:gd name="connsiteY70" fmla="*/ 1048433 h 1813908"/>
              <a:gd name="connsiteX71" fmla="*/ 455711 w 2734265"/>
              <a:gd name="connsiteY71" fmla="*/ 970992 h 1813908"/>
              <a:gd name="connsiteX72" fmla="*/ 512302 w 2734265"/>
              <a:gd name="connsiteY72" fmla="*/ 854830 h 1813908"/>
              <a:gd name="connsiteX73" fmla="*/ 527195 w 2734265"/>
              <a:gd name="connsiteY73" fmla="*/ 819088 h 1813908"/>
              <a:gd name="connsiteX74" fmla="*/ 527195 w 2734265"/>
              <a:gd name="connsiteY74" fmla="*/ 819088 h 1813908"/>
              <a:gd name="connsiteX75" fmla="*/ 551023 w 2734265"/>
              <a:gd name="connsiteY75" fmla="*/ 807174 h 1813908"/>
              <a:gd name="connsiteX76" fmla="*/ 556980 w 2734265"/>
              <a:gd name="connsiteY76" fmla="*/ 810153 h 1813908"/>
              <a:gd name="connsiteX77" fmla="*/ 565915 w 2734265"/>
              <a:gd name="connsiteY77" fmla="*/ 816110 h 1813908"/>
              <a:gd name="connsiteX78" fmla="*/ 571872 w 2734265"/>
              <a:gd name="connsiteY78" fmla="*/ 828024 h 1813908"/>
              <a:gd name="connsiteX79" fmla="*/ 568894 w 2734265"/>
              <a:gd name="connsiteY79" fmla="*/ 860787 h 1813908"/>
              <a:gd name="connsiteX80" fmla="*/ 524216 w 2734265"/>
              <a:gd name="connsiteY80" fmla="*/ 1206294 h 1813908"/>
              <a:gd name="connsiteX81" fmla="*/ 509324 w 2734265"/>
              <a:gd name="connsiteY81" fmla="*/ 1298627 h 1813908"/>
              <a:gd name="connsiteX82" fmla="*/ 509324 w 2734265"/>
              <a:gd name="connsiteY82" fmla="*/ 1361176 h 1813908"/>
              <a:gd name="connsiteX83" fmla="*/ 515281 w 2734265"/>
              <a:gd name="connsiteY83" fmla="*/ 1423724 h 1813908"/>
              <a:gd name="connsiteX84" fmla="*/ 527195 w 2734265"/>
              <a:gd name="connsiteY84" fmla="*/ 1459466 h 1813908"/>
              <a:gd name="connsiteX85" fmla="*/ 542087 w 2734265"/>
              <a:gd name="connsiteY85" fmla="*/ 1483294 h 1813908"/>
              <a:gd name="connsiteX86" fmla="*/ 568894 w 2734265"/>
              <a:gd name="connsiteY86" fmla="*/ 1492230 h 1813908"/>
              <a:gd name="connsiteX87" fmla="*/ 649313 w 2734265"/>
              <a:gd name="connsiteY87" fmla="*/ 1510101 h 1813908"/>
              <a:gd name="connsiteX88" fmla="*/ 711862 w 2734265"/>
              <a:gd name="connsiteY88" fmla="*/ 1507122 h 1813908"/>
              <a:gd name="connsiteX89" fmla="*/ 982906 w 2734265"/>
              <a:gd name="connsiteY89" fmla="*/ 1510101 h 1813908"/>
              <a:gd name="connsiteX0" fmla="*/ 982906 w 2734265"/>
              <a:gd name="connsiteY0" fmla="*/ 1432660 h 1736467"/>
              <a:gd name="connsiteX1" fmla="*/ 1224164 w 2734265"/>
              <a:gd name="connsiteY1" fmla="*/ 1429681 h 1736467"/>
              <a:gd name="connsiteX2" fmla="*/ 1492229 w 2734265"/>
              <a:gd name="connsiteY2" fmla="*/ 1432660 h 1736467"/>
              <a:gd name="connsiteX3" fmla="*/ 1736467 w 2734265"/>
              <a:gd name="connsiteY3" fmla="*/ 1432660 h 1736467"/>
              <a:gd name="connsiteX4" fmla="*/ 2052188 w 2734265"/>
              <a:gd name="connsiteY4" fmla="*/ 1429681 h 1736467"/>
              <a:gd name="connsiteX5" fmla="*/ 2326210 w 2734265"/>
              <a:gd name="connsiteY5" fmla="*/ 1429681 h 1736467"/>
              <a:gd name="connsiteX6" fmla="*/ 2382801 w 2734265"/>
              <a:gd name="connsiteY6" fmla="*/ 1429681 h 1736467"/>
              <a:gd name="connsiteX7" fmla="*/ 2424500 w 2734265"/>
              <a:gd name="connsiteY7" fmla="*/ 1426703 h 1736467"/>
              <a:gd name="connsiteX8" fmla="*/ 2451307 w 2734265"/>
              <a:gd name="connsiteY8" fmla="*/ 1414789 h 1736467"/>
              <a:gd name="connsiteX9" fmla="*/ 2472156 w 2734265"/>
              <a:gd name="connsiteY9" fmla="*/ 1396918 h 1736467"/>
              <a:gd name="connsiteX10" fmla="*/ 2484071 w 2734265"/>
              <a:gd name="connsiteY10" fmla="*/ 1373090 h 1736467"/>
              <a:gd name="connsiteX11" fmla="*/ 2493006 w 2734265"/>
              <a:gd name="connsiteY11" fmla="*/ 1349262 h 1736467"/>
              <a:gd name="connsiteX12" fmla="*/ 2495985 w 2734265"/>
              <a:gd name="connsiteY12" fmla="*/ 1301606 h 1736467"/>
              <a:gd name="connsiteX13" fmla="*/ 2475135 w 2734265"/>
              <a:gd name="connsiteY13" fmla="*/ 1206294 h 1736467"/>
              <a:gd name="connsiteX14" fmla="*/ 2415565 w 2734265"/>
              <a:gd name="connsiteY14" fmla="*/ 857809 h 1736467"/>
              <a:gd name="connsiteX15" fmla="*/ 2367909 w 2734265"/>
              <a:gd name="connsiteY15" fmla="*/ 586765 h 1736467"/>
              <a:gd name="connsiteX16" fmla="*/ 2320253 w 2734265"/>
              <a:gd name="connsiteY16" fmla="*/ 288915 h 1736467"/>
              <a:gd name="connsiteX17" fmla="*/ 2278554 w 2734265"/>
              <a:gd name="connsiteY17" fmla="*/ 0 h 1736467"/>
              <a:gd name="connsiteX18" fmla="*/ 2430457 w 2734265"/>
              <a:gd name="connsiteY18" fmla="*/ 2979 h 1736467"/>
              <a:gd name="connsiteX19" fmla="*/ 2436414 w 2734265"/>
              <a:gd name="connsiteY19" fmla="*/ 89355 h 1736467"/>
              <a:gd name="connsiteX20" fmla="*/ 2448328 w 2734265"/>
              <a:gd name="connsiteY20" fmla="*/ 187646 h 1736467"/>
              <a:gd name="connsiteX21" fmla="*/ 2466199 w 2734265"/>
              <a:gd name="connsiteY21" fmla="*/ 288915 h 1736467"/>
              <a:gd name="connsiteX22" fmla="*/ 2498963 w 2734265"/>
              <a:gd name="connsiteY22" fmla="*/ 443797 h 1736467"/>
              <a:gd name="connsiteX23" fmla="*/ 2537684 w 2734265"/>
              <a:gd name="connsiteY23" fmla="*/ 604636 h 1736467"/>
              <a:gd name="connsiteX24" fmla="*/ 2576404 w 2734265"/>
              <a:gd name="connsiteY24" fmla="*/ 774411 h 1736467"/>
              <a:gd name="connsiteX25" fmla="*/ 2615125 w 2734265"/>
              <a:gd name="connsiteY25" fmla="*/ 941207 h 1736467"/>
              <a:gd name="connsiteX26" fmla="*/ 2656824 w 2734265"/>
              <a:gd name="connsiteY26" fmla="*/ 1140767 h 1736467"/>
              <a:gd name="connsiteX27" fmla="*/ 2689587 w 2734265"/>
              <a:gd name="connsiteY27" fmla="*/ 1289692 h 1736467"/>
              <a:gd name="connsiteX28" fmla="*/ 2695544 w 2734265"/>
              <a:gd name="connsiteY28" fmla="*/ 1322455 h 1736467"/>
              <a:gd name="connsiteX29" fmla="*/ 2710437 w 2734265"/>
              <a:gd name="connsiteY29" fmla="*/ 1355219 h 1736467"/>
              <a:gd name="connsiteX30" fmla="*/ 2725329 w 2734265"/>
              <a:gd name="connsiteY30" fmla="*/ 1396918 h 1736467"/>
              <a:gd name="connsiteX31" fmla="*/ 2734265 w 2734265"/>
              <a:gd name="connsiteY31" fmla="*/ 1435638 h 1736467"/>
              <a:gd name="connsiteX32" fmla="*/ 2734265 w 2734265"/>
              <a:gd name="connsiteY32" fmla="*/ 1468402 h 1736467"/>
              <a:gd name="connsiteX33" fmla="*/ 2722351 w 2734265"/>
              <a:gd name="connsiteY33" fmla="*/ 1495208 h 1736467"/>
              <a:gd name="connsiteX34" fmla="*/ 2630017 w 2734265"/>
              <a:gd name="connsiteY34" fmla="*/ 1602434 h 1736467"/>
              <a:gd name="connsiteX35" fmla="*/ 2525770 w 2734265"/>
              <a:gd name="connsiteY35" fmla="*/ 1712639 h 1736467"/>
              <a:gd name="connsiteX36" fmla="*/ 2504920 w 2734265"/>
              <a:gd name="connsiteY36" fmla="*/ 1727531 h 1736467"/>
              <a:gd name="connsiteX37" fmla="*/ 2490028 w 2734265"/>
              <a:gd name="connsiteY37" fmla="*/ 1733488 h 1736467"/>
              <a:gd name="connsiteX38" fmla="*/ 2478113 w 2734265"/>
              <a:gd name="connsiteY38" fmla="*/ 1733488 h 1736467"/>
              <a:gd name="connsiteX39" fmla="*/ 2466199 w 2734265"/>
              <a:gd name="connsiteY39" fmla="*/ 1736467 h 1736467"/>
              <a:gd name="connsiteX40" fmla="*/ 2454285 w 2734265"/>
              <a:gd name="connsiteY40" fmla="*/ 1733488 h 1736467"/>
              <a:gd name="connsiteX41" fmla="*/ 2418543 w 2734265"/>
              <a:gd name="connsiteY41" fmla="*/ 1721574 h 1736467"/>
              <a:gd name="connsiteX42" fmla="*/ 2388758 w 2734265"/>
              <a:gd name="connsiteY42" fmla="*/ 1706682 h 1736467"/>
              <a:gd name="connsiteX43" fmla="*/ 2353016 w 2734265"/>
              <a:gd name="connsiteY43" fmla="*/ 1685832 h 1736467"/>
              <a:gd name="connsiteX44" fmla="*/ 2338124 w 2734265"/>
              <a:gd name="connsiteY44" fmla="*/ 1676897 h 1736467"/>
              <a:gd name="connsiteX45" fmla="*/ 2260683 w 2734265"/>
              <a:gd name="connsiteY45" fmla="*/ 1679875 h 1736467"/>
              <a:gd name="connsiteX46" fmla="*/ 1828800 w 2734265"/>
              <a:gd name="connsiteY46" fmla="*/ 1676897 h 1736467"/>
              <a:gd name="connsiteX47" fmla="*/ 1453509 w 2734265"/>
              <a:gd name="connsiteY47" fmla="*/ 1676897 h 1736467"/>
              <a:gd name="connsiteX48" fmla="*/ 1250971 w 2734265"/>
              <a:gd name="connsiteY48" fmla="*/ 1676897 h 1736467"/>
              <a:gd name="connsiteX49" fmla="*/ 1191401 w 2734265"/>
              <a:gd name="connsiteY49" fmla="*/ 1679875 h 1736467"/>
              <a:gd name="connsiteX50" fmla="*/ 991841 w 2734265"/>
              <a:gd name="connsiteY50" fmla="*/ 1694768 h 1736467"/>
              <a:gd name="connsiteX51" fmla="*/ 708884 w 2734265"/>
              <a:gd name="connsiteY51" fmla="*/ 1712639 h 1736467"/>
              <a:gd name="connsiteX52" fmla="*/ 574851 w 2734265"/>
              <a:gd name="connsiteY52" fmla="*/ 1718596 h 1736467"/>
              <a:gd name="connsiteX53" fmla="*/ 527195 w 2734265"/>
              <a:gd name="connsiteY53" fmla="*/ 1721574 h 1736467"/>
              <a:gd name="connsiteX54" fmla="*/ 473582 w 2734265"/>
              <a:gd name="connsiteY54" fmla="*/ 1712639 h 1736467"/>
              <a:gd name="connsiteX55" fmla="*/ 375291 w 2734265"/>
              <a:gd name="connsiteY55" fmla="*/ 1682854 h 1736467"/>
              <a:gd name="connsiteX56" fmla="*/ 274022 w 2734265"/>
              <a:gd name="connsiteY56" fmla="*/ 1629241 h 1736467"/>
              <a:gd name="connsiteX57" fmla="*/ 107226 w 2734265"/>
              <a:gd name="connsiteY57" fmla="*/ 1524993 h 1736467"/>
              <a:gd name="connsiteX58" fmla="*/ 50635 w 2734265"/>
              <a:gd name="connsiteY58" fmla="*/ 1477337 h 1736467"/>
              <a:gd name="connsiteX59" fmla="*/ 17871 w 2734265"/>
              <a:gd name="connsiteY59" fmla="*/ 1435638 h 1736467"/>
              <a:gd name="connsiteX60" fmla="*/ 0 w 2734265"/>
              <a:gd name="connsiteY60" fmla="*/ 1387982 h 1736467"/>
              <a:gd name="connsiteX61" fmla="*/ 2979 w 2734265"/>
              <a:gd name="connsiteY61" fmla="*/ 1376068 h 1736467"/>
              <a:gd name="connsiteX62" fmla="*/ 17871 w 2734265"/>
              <a:gd name="connsiteY62" fmla="*/ 1352240 h 1736467"/>
              <a:gd name="connsiteX63" fmla="*/ 62549 w 2734265"/>
              <a:gd name="connsiteY63" fmla="*/ 1325434 h 1736467"/>
              <a:gd name="connsiteX64" fmla="*/ 154882 w 2734265"/>
              <a:gd name="connsiteY64" fmla="*/ 1265864 h 1736467"/>
              <a:gd name="connsiteX65" fmla="*/ 211474 w 2734265"/>
              <a:gd name="connsiteY65" fmla="*/ 1215229 h 1736467"/>
              <a:gd name="connsiteX66" fmla="*/ 262108 w 2734265"/>
              <a:gd name="connsiteY66" fmla="*/ 1164595 h 1736467"/>
              <a:gd name="connsiteX67" fmla="*/ 318700 w 2734265"/>
              <a:gd name="connsiteY67" fmla="*/ 1096089 h 1736467"/>
              <a:gd name="connsiteX68" fmla="*/ 369334 w 2734265"/>
              <a:gd name="connsiteY68" fmla="*/ 1036519 h 1736467"/>
              <a:gd name="connsiteX69" fmla="*/ 411033 w 2734265"/>
              <a:gd name="connsiteY69" fmla="*/ 970992 h 1736467"/>
              <a:gd name="connsiteX70" fmla="*/ 455711 w 2734265"/>
              <a:gd name="connsiteY70" fmla="*/ 893551 h 1736467"/>
              <a:gd name="connsiteX71" fmla="*/ 512302 w 2734265"/>
              <a:gd name="connsiteY71" fmla="*/ 777389 h 1736467"/>
              <a:gd name="connsiteX72" fmla="*/ 527195 w 2734265"/>
              <a:gd name="connsiteY72" fmla="*/ 741647 h 1736467"/>
              <a:gd name="connsiteX73" fmla="*/ 527195 w 2734265"/>
              <a:gd name="connsiteY73" fmla="*/ 741647 h 1736467"/>
              <a:gd name="connsiteX74" fmla="*/ 551023 w 2734265"/>
              <a:gd name="connsiteY74" fmla="*/ 729733 h 1736467"/>
              <a:gd name="connsiteX75" fmla="*/ 556980 w 2734265"/>
              <a:gd name="connsiteY75" fmla="*/ 732712 h 1736467"/>
              <a:gd name="connsiteX76" fmla="*/ 565915 w 2734265"/>
              <a:gd name="connsiteY76" fmla="*/ 738669 h 1736467"/>
              <a:gd name="connsiteX77" fmla="*/ 571872 w 2734265"/>
              <a:gd name="connsiteY77" fmla="*/ 750583 h 1736467"/>
              <a:gd name="connsiteX78" fmla="*/ 568894 w 2734265"/>
              <a:gd name="connsiteY78" fmla="*/ 783346 h 1736467"/>
              <a:gd name="connsiteX79" fmla="*/ 524216 w 2734265"/>
              <a:gd name="connsiteY79" fmla="*/ 1128853 h 1736467"/>
              <a:gd name="connsiteX80" fmla="*/ 509324 w 2734265"/>
              <a:gd name="connsiteY80" fmla="*/ 1221186 h 1736467"/>
              <a:gd name="connsiteX81" fmla="*/ 509324 w 2734265"/>
              <a:gd name="connsiteY81" fmla="*/ 1283735 h 1736467"/>
              <a:gd name="connsiteX82" fmla="*/ 515281 w 2734265"/>
              <a:gd name="connsiteY82" fmla="*/ 1346283 h 1736467"/>
              <a:gd name="connsiteX83" fmla="*/ 527195 w 2734265"/>
              <a:gd name="connsiteY83" fmla="*/ 1382025 h 1736467"/>
              <a:gd name="connsiteX84" fmla="*/ 542087 w 2734265"/>
              <a:gd name="connsiteY84" fmla="*/ 1405853 h 1736467"/>
              <a:gd name="connsiteX85" fmla="*/ 568894 w 2734265"/>
              <a:gd name="connsiteY85" fmla="*/ 1414789 h 1736467"/>
              <a:gd name="connsiteX86" fmla="*/ 649313 w 2734265"/>
              <a:gd name="connsiteY86" fmla="*/ 1432660 h 1736467"/>
              <a:gd name="connsiteX87" fmla="*/ 711862 w 2734265"/>
              <a:gd name="connsiteY87" fmla="*/ 1429681 h 1736467"/>
              <a:gd name="connsiteX88" fmla="*/ 982906 w 2734265"/>
              <a:gd name="connsiteY88" fmla="*/ 1432660 h 1736467"/>
              <a:gd name="connsiteX0" fmla="*/ 982906 w 2734265"/>
              <a:gd name="connsiteY0" fmla="*/ 1432660 h 1736467"/>
              <a:gd name="connsiteX1" fmla="*/ 1224164 w 2734265"/>
              <a:gd name="connsiteY1" fmla="*/ 1429681 h 1736467"/>
              <a:gd name="connsiteX2" fmla="*/ 1492229 w 2734265"/>
              <a:gd name="connsiteY2" fmla="*/ 1432660 h 1736467"/>
              <a:gd name="connsiteX3" fmla="*/ 1736467 w 2734265"/>
              <a:gd name="connsiteY3" fmla="*/ 1432660 h 1736467"/>
              <a:gd name="connsiteX4" fmla="*/ 2052188 w 2734265"/>
              <a:gd name="connsiteY4" fmla="*/ 1429681 h 1736467"/>
              <a:gd name="connsiteX5" fmla="*/ 2326210 w 2734265"/>
              <a:gd name="connsiteY5" fmla="*/ 1429681 h 1736467"/>
              <a:gd name="connsiteX6" fmla="*/ 2382801 w 2734265"/>
              <a:gd name="connsiteY6" fmla="*/ 1429681 h 1736467"/>
              <a:gd name="connsiteX7" fmla="*/ 2424500 w 2734265"/>
              <a:gd name="connsiteY7" fmla="*/ 1426703 h 1736467"/>
              <a:gd name="connsiteX8" fmla="*/ 2451307 w 2734265"/>
              <a:gd name="connsiteY8" fmla="*/ 1414789 h 1736467"/>
              <a:gd name="connsiteX9" fmla="*/ 2472156 w 2734265"/>
              <a:gd name="connsiteY9" fmla="*/ 1396918 h 1736467"/>
              <a:gd name="connsiteX10" fmla="*/ 2484071 w 2734265"/>
              <a:gd name="connsiteY10" fmla="*/ 1373090 h 1736467"/>
              <a:gd name="connsiteX11" fmla="*/ 2493006 w 2734265"/>
              <a:gd name="connsiteY11" fmla="*/ 1349262 h 1736467"/>
              <a:gd name="connsiteX12" fmla="*/ 2495985 w 2734265"/>
              <a:gd name="connsiteY12" fmla="*/ 1301606 h 1736467"/>
              <a:gd name="connsiteX13" fmla="*/ 2475135 w 2734265"/>
              <a:gd name="connsiteY13" fmla="*/ 1206294 h 1736467"/>
              <a:gd name="connsiteX14" fmla="*/ 2415565 w 2734265"/>
              <a:gd name="connsiteY14" fmla="*/ 857809 h 1736467"/>
              <a:gd name="connsiteX15" fmla="*/ 2367909 w 2734265"/>
              <a:gd name="connsiteY15" fmla="*/ 586765 h 1736467"/>
              <a:gd name="connsiteX16" fmla="*/ 2320253 w 2734265"/>
              <a:gd name="connsiteY16" fmla="*/ 288915 h 1736467"/>
              <a:gd name="connsiteX17" fmla="*/ 2278554 w 2734265"/>
              <a:gd name="connsiteY17" fmla="*/ 0 h 1736467"/>
              <a:gd name="connsiteX18" fmla="*/ 2436414 w 2734265"/>
              <a:gd name="connsiteY18" fmla="*/ 89355 h 1736467"/>
              <a:gd name="connsiteX19" fmla="*/ 2448328 w 2734265"/>
              <a:gd name="connsiteY19" fmla="*/ 187646 h 1736467"/>
              <a:gd name="connsiteX20" fmla="*/ 2466199 w 2734265"/>
              <a:gd name="connsiteY20" fmla="*/ 288915 h 1736467"/>
              <a:gd name="connsiteX21" fmla="*/ 2498963 w 2734265"/>
              <a:gd name="connsiteY21" fmla="*/ 443797 h 1736467"/>
              <a:gd name="connsiteX22" fmla="*/ 2537684 w 2734265"/>
              <a:gd name="connsiteY22" fmla="*/ 604636 h 1736467"/>
              <a:gd name="connsiteX23" fmla="*/ 2576404 w 2734265"/>
              <a:gd name="connsiteY23" fmla="*/ 774411 h 1736467"/>
              <a:gd name="connsiteX24" fmla="*/ 2615125 w 2734265"/>
              <a:gd name="connsiteY24" fmla="*/ 941207 h 1736467"/>
              <a:gd name="connsiteX25" fmla="*/ 2656824 w 2734265"/>
              <a:gd name="connsiteY25" fmla="*/ 1140767 h 1736467"/>
              <a:gd name="connsiteX26" fmla="*/ 2689587 w 2734265"/>
              <a:gd name="connsiteY26" fmla="*/ 1289692 h 1736467"/>
              <a:gd name="connsiteX27" fmla="*/ 2695544 w 2734265"/>
              <a:gd name="connsiteY27" fmla="*/ 1322455 h 1736467"/>
              <a:gd name="connsiteX28" fmla="*/ 2710437 w 2734265"/>
              <a:gd name="connsiteY28" fmla="*/ 1355219 h 1736467"/>
              <a:gd name="connsiteX29" fmla="*/ 2725329 w 2734265"/>
              <a:gd name="connsiteY29" fmla="*/ 1396918 h 1736467"/>
              <a:gd name="connsiteX30" fmla="*/ 2734265 w 2734265"/>
              <a:gd name="connsiteY30" fmla="*/ 1435638 h 1736467"/>
              <a:gd name="connsiteX31" fmla="*/ 2734265 w 2734265"/>
              <a:gd name="connsiteY31" fmla="*/ 1468402 h 1736467"/>
              <a:gd name="connsiteX32" fmla="*/ 2722351 w 2734265"/>
              <a:gd name="connsiteY32" fmla="*/ 1495208 h 1736467"/>
              <a:gd name="connsiteX33" fmla="*/ 2630017 w 2734265"/>
              <a:gd name="connsiteY33" fmla="*/ 1602434 h 1736467"/>
              <a:gd name="connsiteX34" fmla="*/ 2525770 w 2734265"/>
              <a:gd name="connsiteY34" fmla="*/ 1712639 h 1736467"/>
              <a:gd name="connsiteX35" fmla="*/ 2504920 w 2734265"/>
              <a:gd name="connsiteY35" fmla="*/ 1727531 h 1736467"/>
              <a:gd name="connsiteX36" fmla="*/ 2490028 w 2734265"/>
              <a:gd name="connsiteY36" fmla="*/ 1733488 h 1736467"/>
              <a:gd name="connsiteX37" fmla="*/ 2478113 w 2734265"/>
              <a:gd name="connsiteY37" fmla="*/ 1733488 h 1736467"/>
              <a:gd name="connsiteX38" fmla="*/ 2466199 w 2734265"/>
              <a:gd name="connsiteY38" fmla="*/ 1736467 h 1736467"/>
              <a:gd name="connsiteX39" fmla="*/ 2454285 w 2734265"/>
              <a:gd name="connsiteY39" fmla="*/ 1733488 h 1736467"/>
              <a:gd name="connsiteX40" fmla="*/ 2418543 w 2734265"/>
              <a:gd name="connsiteY40" fmla="*/ 1721574 h 1736467"/>
              <a:gd name="connsiteX41" fmla="*/ 2388758 w 2734265"/>
              <a:gd name="connsiteY41" fmla="*/ 1706682 h 1736467"/>
              <a:gd name="connsiteX42" fmla="*/ 2353016 w 2734265"/>
              <a:gd name="connsiteY42" fmla="*/ 1685832 h 1736467"/>
              <a:gd name="connsiteX43" fmla="*/ 2338124 w 2734265"/>
              <a:gd name="connsiteY43" fmla="*/ 1676897 h 1736467"/>
              <a:gd name="connsiteX44" fmla="*/ 2260683 w 2734265"/>
              <a:gd name="connsiteY44" fmla="*/ 1679875 h 1736467"/>
              <a:gd name="connsiteX45" fmla="*/ 1828800 w 2734265"/>
              <a:gd name="connsiteY45" fmla="*/ 1676897 h 1736467"/>
              <a:gd name="connsiteX46" fmla="*/ 1453509 w 2734265"/>
              <a:gd name="connsiteY46" fmla="*/ 1676897 h 1736467"/>
              <a:gd name="connsiteX47" fmla="*/ 1250971 w 2734265"/>
              <a:gd name="connsiteY47" fmla="*/ 1676897 h 1736467"/>
              <a:gd name="connsiteX48" fmla="*/ 1191401 w 2734265"/>
              <a:gd name="connsiteY48" fmla="*/ 1679875 h 1736467"/>
              <a:gd name="connsiteX49" fmla="*/ 991841 w 2734265"/>
              <a:gd name="connsiteY49" fmla="*/ 1694768 h 1736467"/>
              <a:gd name="connsiteX50" fmla="*/ 708884 w 2734265"/>
              <a:gd name="connsiteY50" fmla="*/ 1712639 h 1736467"/>
              <a:gd name="connsiteX51" fmla="*/ 574851 w 2734265"/>
              <a:gd name="connsiteY51" fmla="*/ 1718596 h 1736467"/>
              <a:gd name="connsiteX52" fmla="*/ 527195 w 2734265"/>
              <a:gd name="connsiteY52" fmla="*/ 1721574 h 1736467"/>
              <a:gd name="connsiteX53" fmla="*/ 473582 w 2734265"/>
              <a:gd name="connsiteY53" fmla="*/ 1712639 h 1736467"/>
              <a:gd name="connsiteX54" fmla="*/ 375291 w 2734265"/>
              <a:gd name="connsiteY54" fmla="*/ 1682854 h 1736467"/>
              <a:gd name="connsiteX55" fmla="*/ 274022 w 2734265"/>
              <a:gd name="connsiteY55" fmla="*/ 1629241 h 1736467"/>
              <a:gd name="connsiteX56" fmla="*/ 107226 w 2734265"/>
              <a:gd name="connsiteY56" fmla="*/ 1524993 h 1736467"/>
              <a:gd name="connsiteX57" fmla="*/ 50635 w 2734265"/>
              <a:gd name="connsiteY57" fmla="*/ 1477337 h 1736467"/>
              <a:gd name="connsiteX58" fmla="*/ 17871 w 2734265"/>
              <a:gd name="connsiteY58" fmla="*/ 1435638 h 1736467"/>
              <a:gd name="connsiteX59" fmla="*/ 0 w 2734265"/>
              <a:gd name="connsiteY59" fmla="*/ 1387982 h 1736467"/>
              <a:gd name="connsiteX60" fmla="*/ 2979 w 2734265"/>
              <a:gd name="connsiteY60" fmla="*/ 1376068 h 1736467"/>
              <a:gd name="connsiteX61" fmla="*/ 17871 w 2734265"/>
              <a:gd name="connsiteY61" fmla="*/ 1352240 h 1736467"/>
              <a:gd name="connsiteX62" fmla="*/ 62549 w 2734265"/>
              <a:gd name="connsiteY62" fmla="*/ 1325434 h 1736467"/>
              <a:gd name="connsiteX63" fmla="*/ 154882 w 2734265"/>
              <a:gd name="connsiteY63" fmla="*/ 1265864 h 1736467"/>
              <a:gd name="connsiteX64" fmla="*/ 211474 w 2734265"/>
              <a:gd name="connsiteY64" fmla="*/ 1215229 h 1736467"/>
              <a:gd name="connsiteX65" fmla="*/ 262108 w 2734265"/>
              <a:gd name="connsiteY65" fmla="*/ 1164595 h 1736467"/>
              <a:gd name="connsiteX66" fmla="*/ 318700 w 2734265"/>
              <a:gd name="connsiteY66" fmla="*/ 1096089 h 1736467"/>
              <a:gd name="connsiteX67" fmla="*/ 369334 w 2734265"/>
              <a:gd name="connsiteY67" fmla="*/ 1036519 h 1736467"/>
              <a:gd name="connsiteX68" fmla="*/ 411033 w 2734265"/>
              <a:gd name="connsiteY68" fmla="*/ 970992 h 1736467"/>
              <a:gd name="connsiteX69" fmla="*/ 455711 w 2734265"/>
              <a:gd name="connsiteY69" fmla="*/ 893551 h 1736467"/>
              <a:gd name="connsiteX70" fmla="*/ 512302 w 2734265"/>
              <a:gd name="connsiteY70" fmla="*/ 777389 h 1736467"/>
              <a:gd name="connsiteX71" fmla="*/ 527195 w 2734265"/>
              <a:gd name="connsiteY71" fmla="*/ 741647 h 1736467"/>
              <a:gd name="connsiteX72" fmla="*/ 527195 w 2734265"/>
              <a:gd name="connsiteY72" fmla="*/ 741647 h 1736467"/>
              <a:gd name="connsiteX73" fmla="*/ 551023 w 2734265"/>
              <a:gd name="connsiteY73" fmla="*/ 729733 h 1736467"/>
              <a:gd name="connsiteX74" fmla="*/ 556980 w 2734265"/>
              <a:gd name="connsiteY74" fmla="*/ 732712 h 1736467"/>
              <a:gd name="connsiteX75" fmla="*/ 565915 w 2734265"/>
              <a:gd name="connsiteY75" fmla="*/ 738669 h 1736467"/>
              <a:gd name="connsiteX76" fmla="*/ 571872 w 2734265"/>
              <a:gd name="connsiteY76" fmla="*/ 750583 h 1736467"/>
              <a:gd name="connsiteX77" fmla="*/ 568894 w 2734265"/>
              <a:gd name="connsiteY77" fmla="*/ 783346 h 1736467"/>
              <a:gd name="connsiteX78" fmla="*/ 524216 w 2734265"/>
              <a:gd name="connsiteY78" fmla="*/ 1128853 h 1736467"/>
              <a:gd name="connsiteX79" fmla="*/ 509324 w 2734265"/>
              <a:gd name="connsiteY79" fmla="*/ 1221186 h 1736467"/>
              <a:gd name="connsiteX80" fmla="*/ 509324 w 2734265"/>
              <a:gd name="connsiteY80" fmla="*/ 1283735 h 1736467"/>
              <a:gd name="connsiteX81" fmla="*/ 515281 w 2734265"/>
              <a:gd name="connsiteY81" fmla="*/ 1346283 h 1736467"/>
              <a:gd name="connsiteX82" fmla="*/ 527195 w 2734265"/>
              <a:gd name="connsiteY82" fmla="*/ 1382025 h 1736467"/>
              <a:gd name="connsiteX83" fmla="*/ 542087 w 2734265"/>
              <a:gd name="connsiteY83" fmla="*/ 1405853 h 1736467"/>
              <a:gd name="connsiteX84" fmla="*/ 568894 w 2734265"/>
              <a:gd name="connsiteY84" fmla="*/ 1414789 h 1736467"/>
              <a:gd name="connsiteX85" fmla="*/ 649313 w 2734265"/>
              <a:gd name="connsiteY85" fmla="*/ 1432660 h 1736467"/>
              <a:gd name="connsiteX86" fmla="*/ 711862 w 2734265"/>
              <a:gd name="connsiteY86" fmla="*/ 1429681 h 1736467"/>
              <a:gd name="connsiteX87" fmla="*/ 982906 w 2734265"/>
              <a:gd name="connsiteY87" fmla="*/ 1432660 h 1736467"/>
              <a:gd name="connsiteX0" fmla="*/ 982906 w 2734265"/>
              <a:gd name="connsiteY0" fmla="*/ 1432660 h 1736467"/>
              <a:gd name="connsiteX1" fmla="*/ 1224164 w 2734265"/>
              <a:gd name="connsiteY1" fmla="*/ 1429681 h 1736467"/>
              <a:gd name="connsiteX2" fmla="*/ 1492229 w 2734265"/>
              <a:gd name="connsiteY2" fmla="*/ 1432660 h 1736467"/>
              <a:gd name="connsiteX3" fmla="*/ 1736467 w 2734265"/>
              <a:gd name="connsiteY3" fmla="*/ 1432660 h 1736467"/>
              <a:gd name="connsiteX4" fmla="*/ 2052188 w 2734265"/>
              <a:gd name="connsiteY4" fmla="*/ 1429681 h 1736467"/>
              <a:gd name="connsiteX5" fmla="*/ 2326210 w 2734265"/>
              <a:gd name="connsiteY5" fmla="*/ 1429681 h 1736467"/>
              <a:gd name="connsiteX6" fmla="*/ 2382801 w 2734265"/>
              <a:gd name="connsiteY6" fmla="*/ 1429681 h 1736467"/>
              <a:gd name="connsiteX7" fmla="*/ 2424500 w 2734265"/>
              <a:gd name="connsiteY7" fmla="*/ 1426703 h 1736467"/>
              <a:gd name="connsiteX8" fmla="*/ 2451307 w 2734265"/>
              <a:gd name="connsiteY8" fmla="*/ 1414789 h 1736467"/>
              <a:gd name="connsiteX9" fmla="*/ 2472156 w 2734265"/>
              <a:gd name="connsiteY9" fmla="*/ 1396918 h 1736467"/>
              <a:gd name="connsiteX10" fmla="*/ 2484071 w 2734265"/>
              <a:gd name="connsiteY10" fmla="*/ 1373090 h 1736467"/>
              <a:gd name="connsiteX11" fmla="*/ 2493006 w 2734265"/>
              <a:gd name="connsiteY11" fmla="*/ 1349262 h 1736467"/>
              <a:gd name="connsiteX12" fmla="*/ 2495985 w 2734265"/>
              <a:gd name="connsiteY12" fmla="*/ 1301606 h 1736467"/>
              <a:gd name="connsiteX13" fmla="*/ 2475135 w 2734265"/>
              <a:gd name="connsiteY13" fmla="*/ 1206294 h 1736467"/>
              <a:gd name="connsiteX14" fmla="*/ 2415565 w 2734265"/>
              <a:gd name="connsiteY14" fmla="*/ 857809 h 1736467"/>
              <a:gd name="connsiteX15" fmla="*/ 2367909 w 2734265"/>
              <a:gd name="connsiteY15" fmla="*/ 586765 h 1736467"/>
              <a:gd name="connsiteX16" fmla="*/ 2320253 w 2734265"/>
              <a:gd name="connsiteY16" fmla="*/ 288915 h 1736467"/>
              <a:gd name="connsiteX17" fmla="*/ 2278554 w 2734265"/>
              <a:gd name="connsiteY17" fmla="*/ 0 h 1736467"/>
              <a:gd name="connsiteX18" fmla="*/ 2448328 w 2734265"/>
              <a:gd name="connsiteY18" fmla="*/ 187646 h 1736467"/>
              <a:gd name="connsiteX19" fmla="*/ 2466199 w 2734265"/>
              <a:gd name="connsiteY19" fmla="*/ 288915 h 1736467"/>
              <a:gd name="connsiteX20" fmla="*/ 2498963 w 2734265"/>
              <a:gd name="connsiteY20" fmla="*/ 443797 h 1736467"/>
              <a:gd name="connsiteX21" fmla="*/ 2537684 w 2734265"/>
              <a:gd name="connsiteY21" fmla="*/ 604636 h 1736467"/>
              <a:gd name="connsiteX22" fmla="*/ 2576404 w 2734265"/>
              <a:gd name="connsiteY22" fmla="*/ 774411 h 1736467"/>
              <a:gd name="connsiteX23" fmla="*/ 2615125 w 2734265"/>
              <a:gd name="connsiteY23" fmla="*/ 941207 h 1736467"/>
              <a:gd name="connsiteX24" fmla="*/ 2656824 w 2734265"/>
              <a:gd name="connsiteY24" fmla="*/ 1140767 h 1736467"/>
              <a:gd name="connsiteX25" fmla="*/ 2689587 w 2734265"/>
              <a:gd name="connsiteY25" fmla="*/ 1289692 h 1736467"/>
              <a:gd name="connsiteX26" fmla="*/ 2695544 w 2734265"/>
              <a:gd name="connsiteY26" fmla="*/ 1322455 h 1736467"/>
              <a:gd name="connsiteX27" fmla="*/ 2710437 w 2734265"/>
              <a:gd name="connsiteY27" fmla="*/ 1355219 h 1736467"/>
              <a:gd name="connsiteX28" fmla="*/ 2725329 w 2734265"/>
              <a:gd name="connsiteY28" fmla="*/ 1396918 h 1736467"/>
              <a:gd name="connsiteX29" fmla="*/ 2734265 w 2734265"/>
              <a:gd name="connsiteY29" fmla="*/ 1435638 h 1736467"/>
              <a:gd name="connsiteX30" fmla="*/ 2734265 w 2734265"/>
              <a:gd name="connsiteY30" fmla="*/ 1468402 h 1736467"/>
              <a:gd name="connsiteX31" fmla="*/ 2722351 w 2734265"/>
              <a:gd name="connsiteY31" fmla="*/ 1495208 h 1736467"/>
              <a:gd name="connsiteX32" fmla="*/ 2630017 w 2734265"/>
              <a:gd name="connsiteY32" fmla="*/ 1602434 h 1736467"/>
              <a:gd name="connsiteX33" fmla="*/ 2525770 w 2734265"/>
              <a:gd name="connsiteY33" fmla="*/ 1712639 h 1736467"/>
              <a:gd name="connsiteX34" fmla="*/ 2504920 w 2734265"/>
              <a:gd name="connsiteY34" fmla="*/ 1727531 h 1736467"/>
              <a:gd name="connsiteX35" fmla="*/ 2490028 w 2734265"/>
              <a:gd name="connsiteY35" fmla="*/ 1733488 h 1736467"/>
              <a:gd name="connsiteX36" fmla="*/ 2478113 w 2734265"/>
              <a:gd name="connsiteY36" fmla="*/ 1733488 h 1736467"/>
              <a:gd name="connsiteX37" fmla="*/ 2466199 w 2734265"/>
              <a:gd name="connsiteY37" fmla="*/ 1736467 h 1736467"/>
              <a:gd name="connsiteX38" fmla="*/ 2454285 w 2734265"/>
              <a:gd name="connsiteY38" fmla="*/ 1733488 h 1736467"/>
              <a:gd name="connsiteX39" fmla="*/ 2418543 w 2734265"/>
              <a:gd name="connsiteY39" fmla="*/ 1721574 h 1736467"/>
              <a:gd name="connsiteX40" fmla="*/ 2388758 w 2734265"/>
              <a:gd name="connsiteY40" fmla="*/ 1706682 h 1736467"/>
              <a:gd name="connsiteX41" fmla="*/ 2353016 w 2734265"/>
              <a:gd name="connsiteY41" fmla="*/ 1685832 h 1736467"/>
              <a:gd name="connsiteX42" fmla="*/ 2338124 w 2734265"/>
              <a:gd name="connsiteY42" fmla="*/ 1676897 h 1736467"/>
              <a:gd name="connsiteX43" fmla="*/ 2260683 w 2734265"/>
              <a:gd name="connsiteY43" fmla="*/ 1679875 h 1736467"/>
              <a:gd name="connsiteX44" fmla="*/ 1828800 w 2734265"/>
              <a:gd name="connsiteY44" fmla="*/ 1676897 h 1736467"/>
              <a:gd name="connsiteX45" fmla="*/ 1453509 w 2734265"/>
              <a:gd name="connsiteY45" fmla="*/ 1676897 h 1736467"/>
              <a:gd name="connsiteX46" fmla="*/ 1250971 w 2734265"/>
              <a:gd name="connsiteY46" fmla="*/ 1676897 h 1736467"/>
              <a:gd name="connsiteX47" fmla="*/ 1191401 w 2734265"/>
              <a:gd name="connsiteY47" fmla="*/ 1679875 h 1736467"/>
              <a:gd name="connsiteX48" fmla="*/ 991841 w 2734265"/>
              <a:gd name="connsiteY48" fmla="*/ 1694768 h 1736467"/>
              <a:gd name="connsiteX49" fmla="*/ 708884 w 2734265"/>
              <a:gd name="connsiteY49" fmla="*/ 1712639 h 1736467"/>
              <a:gd name="connsiteX50" fmla="*/ 574851 w 2734265"/>
              <a:gd name="connsiteY50" fmla="*/ 1718596 h 1736467"/>
              <a:gd name="connsiteX51" fmla="*/ 527195 w 2734265"/>
              <a:gd name="connsiteY51" fmla="*/ 1721574 h 1736467"/>
              <a:gd name="connsiteX52" fmla="*/ 473582 w 2734265"/>
              <a:gd name="connsiteY52" fmla="*/ 1712639 h 1736467"/>
              <a:gd name="connsiteX53" fmla="*/ 375291 w 2734265"/>
              <a:gd name="connsiteY53" fmla="*/ 1682854 h 1736467"/>
              <a:gd name="connsiteX54" fmla="*/ 274022 w 2734265"/>
              <a:gd name="connsiteY54" fmla="*/ 1629241 h 1736467"/>
              <a:gd name="connsiteX55" fmla="*/ 107226 w 2734265"/>
              <a:gd name="connsiteY55" fmla="*/ 1524993 h 1736467"/>
              <a:gd name="connsiteX56" fmla="*/ 50635 w 2734265"/>
              <a:gd name="connsiteY56" fmla="*/ 1477337 h 1736467"/>
              <a:gd name="connsiteX57" fmla="*/ 17871 w 2734265"/>
              <a:gd name="connsiteY57" fmla="*/ 1435638 h 1736467"/>
              <a:gd name="connsiteX58" fmla="*/ 0 w 2734265"/>
              <a:gd name="connsiteY58" fmla="*/ 1387982 h 1736467"/>
              <a:gd name="connsiteX59" fmla="*/ 2979 w 2734265"/>
              <a:gd name="connsiteY59" fmla="*/ 1376068 h 1736467"/>
              <a:gd name="connsiteX60" fmla="*/ 17871 w 2734265"/>
              <a:gd name="connsiteY60" fmla="*/ 1352240 h 1736467"/>
              <a:gd name="connsiteX61" fmla="*/ 62549 w 2734265"/>
              <a:gd name="connsiteY61" fmla="*/ 1325434 h 1736467"/>
              <a:gd name="connsiteX62" fmla="*/ 154882 w 2734265"/>
              <a:gd name="connsiteY62" fmla="*/ 1265864 h 1736467"/>
              <a:gd name="connsiteX63" fmla="*/ 211474 w 2734265"/>
              <a:gd name="connsiteY63" fmla="*/ 1215229 h 1736467"/>
              <a:gd name="connsiteX64" fmla="*/ 262108 w 2734265"/>
              <a:gd name="connsiteY64" fmla="*/ 1164595 h 1736467"/>
              <a:gd name="connsiteX65" fmla="*/ 318700 w 2734265"/>
              <a:gd name="connsiteY65" fmla="*/ 1096089 h 1736467"/>
              <a:gd name="connsiteX66" fmla="*/ 369334 w 2734265"/>
              <a:gd name="connsiteY66" fmla="*/ 1036519 h 1736467"/>
              <a:gd name="connsiteX67" fmla="*/ 411033 w 2734265"/>
              <a:gd name="connsiteY67" fmla="*/ 970992 h 1736467"/>
              <a:gd name="connsiteX68" fmla="*/ 455711 w 2734265"/>
              <a:gd name="connsiteY68" fmla="*/ 893551 h 1736467"/>
              <a:gd name="connsiteX69" fmla="*/ 512302 w 2734265"/>
              <a:gd name="connsiteY69" fmla="*/ 777389 h 1736467"/>
              <a:gd name="connsiteX70" fmla="*/ 527195 w 2734265"/>
              <a:gd name="connsiteY70" fmla="*/ 741647 h 1736467"/>
              <a:gd name="connsiteX71" fmla="*/ 527195 w 2734265"/>
              <a:gd name="connsiteY71" fmla="*/ 741647 h 1736467"/>
              <a:gd name="connsiteX72" fmla="*/ 551023 w 2734265"/>
              <a:gd name="connsiteY72" fmla="*/ 729733 h 1736467"/>
              <a:gd name="connsiteX73" fmla="*/ 556980 w 2734265"/>
              <a:gd name="connsiteY73" fmla="*/ 732712 h 1736467"/>
              <a:gd name="connsiteX74" fmla="*/ 565915 w 2734265"/>
              <a:gd name="connsiteY74" fmla="*/ 738669 h 1736467"/>
              <a:gd name="connsiteX75" fmla="*/ 571872 w 2734265"/>
              <a:gd name="connsiteY75" fmla="*/ 750583 h 1736467"/>
              <a:gd name="connsiteX76" fmla="*/ 568894 w 2734265"/>
              <a:gd name="connsiteY76" fmla="*/ 783346 h 1736467"/>
              <a:gd name="connsiteX77" fmla="*/ 524216 w 2734265"/>
              <a:gd name="connsiteY77" fmla="*/ 1128853 h 1736467"/>
              <a:gd name="connsiteX78" fmla="*/ 509324 w 2734265"/>
              <a:gd name="connsiteY78" fmla="*/ 1221186 h 1736467"/>
              <a:gd name="connsiteX79" fmla="*/ 509324 w 2734265"/>
              <a:gd name="connsiteY79" fmla="*/ 1283735 h 1736467"/>
              <a:gd name="connsiteX80" fmla="*/ 515281 w 2734265"/>
              <a:gd name="connsiteY80" fmla="*/ 1346283 h 1736467"/>
              <a:gd name="connsiteX81" fmla="*/ 527195 w 2734265"/>
              <a:gd name="connsiteY81" fmla="*/ 1382025 h 1736467"/>
              <a:gd name="connsiteX82" fmla="*/ 542087 w 2734265"/>
              <a:gd name="connsiteY82" fmla="*/ 1405853 h 1736467"/>
              <a:gd name="connsiteX83" fmla="*/ 568894 w 2734265"/>
              <a:gd name="connsiteY83" fmla="*/ 1414789 h 1736467"/>
              <a:gd name="connsiteX84" fmla="*/ 649313 w 2734265"/>
              <a:gd name="connsiteY84" fmla="*/ 1432660 h 1736467"/>
              <a:gd name="connsiteX85" fmla="*/ 711862 w 2734265"/>
              <a:gd name="connsiteY85" fmla="*/ 1429681 h 1736467"/>
              <a:gd name="connsiteX86" fmla="*/ 982906 w 2734265"/>
              <a:gd name="connsiteY86" fmla="*/ 1432660 h 1736467"/>
              <a:gd name="connsiteX0" fmla="*/ 982906 w 2734265"/>
              <a:gd name="connsiteY0" fmla="*/ 1245014 h 1548821"/>
              <a:gd name="connsiteX1" fmla="*/ 1224164 w 2734265"/>
              <a:gd name="connsiteY1" fmla="*/ 1242035 h 1548821"/>
              <a:gd name="connsiteX2" fmla="*/ 1492229 w 2734265"/>
              <a:gd name="connsiteY2" fmla="*/ 1245014 h 1548821"/>
              <a:gd name="connsiteX3" fmla="*/ 1736467 w 2734265"/>
              <a:gd name="connsiteY3" fmla="*/ 1245014 h 1548821"/>
              <a:gd name="connsiteX4" fmla="*/ 2052188 w 2734265"/>
              <a:gd name="connsiteY4" fmla="*/ 1242035 h 1548821"/>
              <a:gd name="connsiteX5" fmla="*/ 2326210 w 2734265"/>
              <a:gd name="connsiteY5" fmla="*/ 1242035 h 1548821"/>
              <a:gd name="connsiteX6" fmla="*/ 2382801 w 2734265"/>
              <a:gd name="connsiteY6" fmla="*/ 1242035 h 1548821"/>
              <a:gd name="connsiteX7" fmla="*/ 2424500 w 2734265"/>
              <a:gd name="connsiteY7" fmla="*/ 1239057 h 1548821"/>
              <a:gd name="connsiteX8" fmla="*/ 2451307 w 2734265"/>
              <a:gd name="connsiteY8" fmla="*/ 1227143 h 1548821"/>
              <a:gd name="connsiteX9" fmla="*/ 2472156 w 2734265"/>
              <a:gd name="connsiteY9" fmla="*/ 1209272 h 1548821"/>
              <a:gd name="connsiteX10" fmla="*/ 2484071 w 2734265"/>
              <a:gd name="connsiteY10" fmla="*/ 1185444 h 1548821"/>
              <a:gd name="connsiteX11" fmla="*/ 2493006 w 2734265"/>
              <a:gd name="connsiteY11" fmla="*/ 1161616 h 1548821"/>
              <a:gd name="connsiteX12" fmla="*/ 2495985 w 2734265"/>
              <a:gd name="connsiteY12" fmla="*/ 1113960 h 1548821"/>
              <a:gd name="connsiteX13" fmla="*/ 2475135 w 2734265"/>
              <a:gd name="connsiteY13" fmla="*/ 1018648 h 1548821"/>
              <a:gd name="connsiteX14" fmla="*/ 2415565 w 2734265"/>
              <a:gd name="connsiteY14" fmla="*/ 670163 h 1548821"/>
              <a:gd name="connsiteX15" fmla="*/ 2367909 w 2734265"/>
              <a:gd name="connsiteY15" fmla="*/ 399119 h 1548821"/>
              <a:gd name="connsiteX16" fmla="*/ 2320253 w 2734265"/>
              <a:gd name="connsiteY16" fmla="*/ 101269 h 1548821"/>
              <a:gd name="connsiteX17" fmla="*/ 2448328 w 2734265"/>
              <a:gd name="connsiteY17" fmla="*/ 0 h 1548821"/>
              <a:gd name="connsiteX18" fmla="*/ 2466199 w 2734265"/>
              <a:gd name="connsiteY18" fmla="*/ 101269 h 1548821"/>
              <a:gd name="connsiteX19" fmla="*/ 2498963 w 2734265"/>
              <a:gd name="connsiteY19" fmla="*/ 256151 h 1548821"/>
              <a:gd name="connsiteX20" fmla="*/ 2537684 w 2734265"/>
              <a:gd name="connsiteY20" fmla="*/ 416990 h 1548821"/>
              <a:gd name="connsiteX21" fmla="*/ 2576404 w 2734265"/>
              <a:gd name="connsiteY21" fmla="*/ 586765 h 1548821"/>
              <a:gd name="connsiteX22" fmla="*/ 2615125 w 2734265"/>
              <a:gd name="connsiteY22" fmla="*/ 753561 h 1548821"/>
              <a:gd name="connsiteX23" fmla="*/ 2656824 w 2734265"/>
              <a:gd name="connsiteY23" fmla="*/ 953121 h 1548821"/>
              <a:gd name="connsiteX24" fmla="*/ 2689587 w 2734265"/>
              <a:gd name="connsiteY24" fmla="*/ 1102046 h 1548821"/>
              <a:gd name="connsiteX25" fmla="*/ 2695544 w 2734265"/>
              <a:gd name="connsiteY25" fmla="*/ 1134809 h 1548821"/>
              <a:gd name="connsiteX26" fmla="*/ 2710437 w 2734265"/>
              <a:gd name="connsiteY26" fmla="*/ 1167573 h 1548821"/>
              <a:gd name="connsiteX27" fmla="*/ 2725329 w 2734265"/>
              <a:gd name="connsiteY27" fmla="*/ 1209272 h 1548821"/>
              <a:gd name="connsiteX28" fmla="*/ 2734265 w 2734265"/>
              <a:gd name="connsiteY28" fmla="*/ 1247992 h 1548821"/>
              <a:gd name="connsiteX29" fmla="*/ 2734265 w 2734265"/>
              <a:gd name="connsiteY29" fmla="*/ 1280756 h 1548821"/>
              <a:gd name="connsiteX30" fmla="*/ 2722351 w 2734265"/>
              <a:gd name="connsiteY30" fmla="*/ 1307562 h 1548821"/>
              <a:gd name="connsiteX31" fmla="*/ 2630017 w 2734265"/>
              <a:gd name="connsiteY31" fmla="*/ 1414788 h 1548821"/>
              <a:gd name="connsiteX32" fmla="*/ 2525770 w 2734265"/>
              <a:gd name="connsiteY32" fmla="*/ 1524993 h 1548821"/>
              <a:gd name="connsiteX33" fmla="*/ 2504920 w 2734265"/>
              <a:gd name="connsiteY33" fmla="*/ 1539885 h 1548821"/>
              <a:gd name="connsiteX34" fmla="*/ 2490028 w 2734265"/>
              <a:gd name="connsiteY34" fmla="*/ 1545842 h 1548821"/>
              <a:gd name="connsiteX35" fmla="*/ 2478113 w 2734265"/>
              <a:gd name="connsiteY35" fmla="*/ 1545842 h 1548821"/>
              <a:gd name="connsiteX36" fmla="*/ 2466199 w 2734265"/>
              <a:gd name="connsiteY36" fmla="*/ 1548821 h 1548821"/>
              <a:gd name="connsiteX37" fmla="*/ 2454285 w 2734265"/>
              <a:gd name="connsiteY37" fmla="*/ 1545842 h 1548821"/>
              <a:gd name="connsiteX38" fmla="*/ 2418543 w 2734265"/>
              <a:gd name="connsiteY38" fmla="*/ 1533928 h 1548821"/>
              <a:gd name="connsiteX39" fmla="*/ 2388758 w 2734265"/>
              <a:gd name="connsiteY39" fmla="*/ 1519036 h 1548821"/>
              <a:gd name="connsiteX40" fmla="*/ 2353016 w 2734265"/>
              <a:gd name="connsiteY40" fmla="*/ 1498186 h 1548821"/>
              <a:gd name="connsiteX41" fmla="*/ 2338124 w 2734265"/>
              <a:gd name="connsiteY41" fmla="*/ 1489251 h 1548821"/>
              <a:gd name="connsiteX42" fmla="*/ 2260683 w 2734265"/>
              <a:gd name="connsiteY42" fmla="*/ 1492229 h 1548821"/>
              <a:gd name="connsiteX43" fmla="*/ 1828800 w 2734265"/>
              <a:gd name="connsiteY43" fmla="*/ 1489251 h 1548821"/>
              <a:gd name="connsiteX44" fmla="*/ 1453509 w 2734265"/>
              <a:gd name="connsiteY44" fmla="*/ 1489251 h 1548821"/>
              <a:gd name="connsiteX45" fmla="*/ 1250971 w 2734265"/>
              <a:gd name="connsiteY45" fmla="*/ 1489251 h 1548821"/>
              <a:gd name="connsiteX46" fmla="*/ 1191401 w 2734265"/>
              <a:gd name="connsiteY46" fmla="*/ 1492229 h 1548821"/>
              <a:gd name="connsiteX47" fmla="*/ 991841 w 2734265"/>
              <a:gd name="connsiteY47" fmla="*/ 1507122 h 1548821"/>
              <a:gd name="connsiteX48" fmla="*/ 708884 w 2734265"/>
              <a:gd name="connsiteY48" fmla="*/ 1524993 h 1548821"/>
              <a:gd name="connsiteX49" fmla="*/ 574851 w 2734265"/>
              <a:gd name="connsiteY49" fmla="*/ 1530950 h 1548821"/>
              <a:gd name="connsiteX50" fmla="*/ 527195 w 2734265"/>
              <a:gd name="connsiteY50" fmla="*/ 1533928 h 1548821"/>
              <a:gd name="connsiteX51" fmla="*/ 473582 w 2734265"/>
              <a:gd name="connsiteY51" fmla="*/ 1524993 h 1548821"/>
              <a:gd name="connsiteX52" fmla="*/ 375291 w 2734265"/>
              <a:gd name="connsiteY52" fmla="*/ 1495208 h 1548821"/>
              <a:gd name="connsiteX53" fmla="*/ 274022 w 2734265"/>
              <a:gd name="connsiteY53" fmla="*/ 1441595 h 1548821"/>
              <a:gd name="connsiteX54" fmla="*/ 107226 w 2734265"/>
              <a:gd name="connsiteY54" fmla="*/ 1337347 h 1548821"/>
              <a:gd name="connsiteX55" fmla="*/ 50635 w 2734265"/>
              <a:gd name="connsiteY55" fmla="*/ 1289691 h 1548821"/>
              <a:gd name="connsiteX56" fmla="*/ 17871 w 2734265"/>
              <a:gd name="connsiteY56" fmla="*/ 1247992 h 1548821"/>
              <a:gd name="connsiteX57" fmla="*/ 0 w 2734265"/>
              <a:gd name="connsiteY57" fmla="*/ 1200336 h 1548821"/>
              <a:gd name="connsiteX58" fmla="*/ 2979 w 2734265"/>
              <a:gd name="connsiteY58" fmla="*/ 1188422 h 1548821"/>
              <a:gd name="connsiteX59" fmla="*/ 17871 w 2734265"/>
              <a:gd name="connsiteY59" fmla="*/ 1164594 h 1548821"/>
              <a:gd name="connsiteX60" fmla="*/ 62549 w 2734265"/>
              <a:gd name="connsiteY60" fmla="*/ 1137788 h 1548821"/>
              <a:gd name="connsiteX61" fmla="*/ 154882 w 2734265"/>
              <a:gd name="connsiteY61" fmla="*/ 1078218 h 1548821"/>
              <a:gd name="connsiteX62" fmla="*/ 211474 w 2734265"/>
              <a:gd name="connsiteY62" fmla="*/ 1027583 h 1548821"/>
              <a:gd name="connsiteX63" fmla="*/ 262108 w 2734265"/>
              <a:gd name="connsiteY63" fmla="*/ 976949 h 1548821"/>
              <a:gd name="connsiteX64" fmla="*/ 318700 w 2734265"/>
              <a:gd name="connsiteY64" fmla="*/ 908443 h 1548821"/>
              <a:gd name="connsiteX65" fmla="*/ 369334 w 2734265"/>
              <a:gd name="connsiteY65" fmla="*/ 848873 h 1548821"/>
              <a:gd name="connsiteX66" fmla="*/ 411033 w 2734265"/>
              <a:gd name="connsiteY66" fmla="*/ 783346 h 1548821"/>
              <a:gd name="connsiteX67" fmla="*/ 455711 w 2734265"/>
              <a:gd name="connsiteY67" fmla="*/ 705905 h 1548821"/>
              <a:gd name="connsiteX68" fmla="*/ 512302 w 2734265"/>
              <a:gd name="connsiteY68" fmla="*/ 589743 h 1548821"/>
              <a:gd name="connsiteX69" fmla="*/ 527195 w 2734265"/>
              <a:gd name="connsiteY69" fmla="*/ 554001 h 1548821"/>
              <a:gd name="connsiteX70" fmla="*/ 527195 w 2734265"/>
              <a:gd name="connsiteY70" fmla="*/ 554001 h 1548821"/>
              <a:gd name="connsiteX71" fmla="*/ 551023 w 2734265"/>
              <a:gd name="connsiteY71" fmla="*/ 542087 h 1548821"/>
              <a:gd name="connsiteX72" fmla="*/ 556980 w 2734265"/>
              <a:gd name="connsiteY72" fmla="*/ 545066 h 1548821"/>
              <a:gd name="connsiteX73" fmla="*/ 565915 w 2734265"/>
              <a:gd name="connsiteY73" fmla="*/ 551023 h 1548821"/>
              <a:gd name="connsiteX74" fmla="*/ 571872 w 2734265"/>
              <a:gd name="connsiteY74" fmla="*/ 562937 h 1548821"/>
              <a:gd name="connsiteX75" fmla="*/ 568894 w 2734265"/>
              <a:gd name="connsiteY75" fmla="*/ 595700 h 1548821"/>
              <a:gd name="connsiteX76" fmla="*/ 524216 w 2734265"/>
              <a:gd name="connsiteY76" fmla="*/ 941207 h 1548821"/>
              <a:gd name="connsiteX77" fmla="*/ 509324 w 2734265"/>
              <a:gd name="connsiteY77" fmla="*/ 1033540 h 1548821"/>
              <a:gd name="connsiteX78" fmla="*/ 509324 w 2734265"/>
              <a:gd name="connsiteY78" fmla="*/ 1096089 h 1548821"/>
              <a:gd name="connsiteX79" fmla="*/ 515281 w 2734265"/>
              <a:gd name="connsiteY79" fmla="*/ 1158637 h 1548821"/>
              <a:gd name="connsiteX80" fmla="*/ 527195 w 2734265"/>
              <a:gd name="connsiteY80" fmla="*/ 1194379 h 1548821"/>
              <a:gd name="connsiteX81" fmla="*/ 542087 w 2734265"/>
              <a:gd name="connsiteY81" fmla="*/ 1218207 h 1548821"/>
              <a:gd name="connsiteX82" fmla="*/ 568894 w 2734265"/>
              <a:gd name="connsiteY82" fmla="*/ 1227143 h 1548821"/>
              <a:gd name="connsiteX83" fmla="*/ 649313 w 2734265"/>
              <a:gd name="connsiteY83" fmla="*/ 1245014 h 1548821"/>
              <a:gd name="connsiteX84" fmla="*/ 711862 w 2734265"/>
              <a:gd name="connsiteY84" fmla="*/ 1242035 h 1548821"/>
              <a:gd name="connsiteX85" fmla="*/ 982906 w 2734265"/>
              <a:gd name="connsiteY85" fmla="*/ 1245014 h 1548821"/>
              <a:gd name="connsiteX0" fmla="*/ 982906 w 2734265"/>
              <a:gd name="connsiteY0" fmla="*/ 1143745 h 1447552"/>
              <a:gd name="connsiteX1" fmla="*/ 1224164 w 2734265"/>
              <a:gd name="connsiteY1" fmla="*/ 1140766 h 1447552"/>
              <a:gd name="connsiteX2" fmla="*/ 1492229 w 2734265"/>
              <a:gd name="connsiteY2" fmla="*/ 1143745 h 1447552"/>
              <a:gd name="connsiteX3" fmla="*/ 1736467 w 2734265"/>
              <a:gd name="connsiteY3" fmla="*/ 1143745 h 1447552"/>
              <a:gd name="connsiteX4" fmla="*/ 2052188 w 2734265"/>
              <a:gd name="connsiteY4" fmla="*/ 1140766 h 1447552"/>
              <a:gd name="connsiteX5" fmla="*/ 2326210 w 2734265"/>
              <a:gd name="connsiteY5" fmla="*/ 1140766 h 1447552"/>
              <a:gd name="connsiteX6" fmla="*/ 2382801 w 2734265"/>
              <a:gd name="connsiteY6" fmla="*/ 1140766 h 1447552"/>
              <a:gd name="connsiteX7" fmla="*/ 2424500 w 2734265"/>
              <a:gd name="connsiteY7" fmla="*/ 1137788 h 1447552"/>
              <a:gd name="connsiteX8" fmla="*/ 2451307 w 2734265"/>
              <a:gd name="connsiteY8" fmla="*/ 1125874 h 1447552"/>
              <a:gd name="connsiteX9" fmla="*/ 2472156 w 2734265"/>
              <a:gd name="connsiteY9" fmla="*/ 1108003 h 1447552"/>
              <a:gd name="connsiteX10" fmla="*/ 2484071 w 2734265"/>
              <a:gd name="connsiteY10" fmla="*/ 1084175 h 1447552"/>
              <a:gd name="connsiteX11" fmla="*/ 2493006 w 2734265"/>
              <a:gd name="connsiteY11" fmla="*/ 1060347 h 1447552"/>
              <a:gd name="connsiteX12" fmla="*/ 2495985 w 2734265"/>
              <a:gd name="connsiteY12" fmla="*/ 1012691 h 1447552"/>
              <a:gd name="connsiteX13" fmla="*/ 2475135 w 2734265"/>
              <a:gd name="connsiteY13" fmla="*/ 917379 h 1447552"/>
              <a:gd name="connsiteX14" fmla="*/ 2415565 w 2734265"/>
              <a:gd name="connsiteY14" fmla="*/ 568894 h 1447552"/>
              <a:gd name="connsiteX15" fmla="*/ 2367909 w 2734265"/>
              <a:gd name="connsiteY15" fmla="*/ 297850 h 1447552"/>
              <a:gd name="connsiteX16" fmla="*/ 2320253 w 2734265"/>
              <a:gd name="connsiteY16" fmla="*/ 0 h 1447552"/>
              <a:gd name="connsiteX17" fmla="*/ 2466199 w 2734265"/>
              <a:gd name="connsiteY17" fmla="*/ 0 h 1447552"/>
              <a:gd name="connsiteX18" fmla="*/ 2498963 w 2734265"/>
              <a:gd name="connsiteY18" fmla="*/ 154882 h 1447552"/>
              <a:gd name="connsiteX19" fmla="*/ 2537684 w 2734265"/>
              <a:gd name="connsiteY19" fmla="*/ 315721 h 1447552"/>
              <a:gd name="connsiteX20" fmla="*/ 2576404 w 2734265"/>
              <a:gd name="connsiteY20" fmla="*/ 485496 h 1447552"/>
              <a:gd name="connsiteX21" fmla="*/ 2615125 w 2734265"/>
              <a:gd name="connsiteY21" fmla="*/ 652292 h 1447552"/>
              <a:gd name="connsiteX22" fmla="*/ 2656824 w 2734265"/>
              <a:gd name="connsiteY22" fmla="*/ 851852 h 1447552"/>
              <a:gd name="connsiteX23" fmla="*/ 2689587 w 2734265"/>
              <a:gd name="connsiteY23" fmla="*/ 1000777 h 1447552"/>
              <a:gd name="connsiteX24" fmla="*/ 2695544 w 2734265"/>
              <a:gd name="connsiteY24" fmla="*/ 1033540 h 1447552"/>
              <a:gd name="connsiteX25" fmla="*/ 2710437 w 2734265"/>
              <a:gd name="connsiteY25" fmla="*/ 1066304 h 1447552"/>
              <a:gd name="connsiteX26" fmla="*/ 2725329 w 2734265"/>
              <a:gd name="connsiteY26" fmla="*/ 1108003 h 1447552"/>
              <a:gd name="connsiteX27" fmla="*/ 2734265 w 2734265"/>
              <a:gd name="connsiteY27" fmla="*/ 1146723 h 1447552"/>
              <a:gd name="connsiteX28" fmla="*/ 2734265 w 2734265"/>
              <a:gd name="connsiteY28" fmla="*/ 1179487 h 1447552"/>
              <a:gd name="connsiteX29" fmla="*/ 2722351 w 2734265"/>
              <a:gd name="connsiteY29" fmla="*/ 1206293 h 1447552"/>
              <a:gd name="connsiteX30" fmla="*/ 2630017 w 2734265"/>
              <a:gd name="connsiteY30" fmla="*/ 1313519 h 1447552"/>
              <a:gd name="connsiteX31" fmla="*/ 2525770 w 2734265"/>
              <a:gd name="connsiteY31" fmla="*/ 1423724 h 1447552"/>
              <a:gd name="connsiteX32" fmla="*/ 2504920 w 2734265"/>
              <a:gd name="connsiteY32" fmla="*/ 1438616 h 1447552"/>
              <a:gd name="connsiteX33" fmla="*/ 2490028 w 2734265"/>
              <a:gd name="connsiteY33" fmla="*/ 1444573 h 1447552"/>
              <a:gd name="connsiteX34" fmla="*/ 2478113 w 2734265"/>
              <a:gd name="connsiteY34" fmla="*/ 1444573 h 1447552"/>
              <a:gd name="connsiteX35" fmla="*/ 2466199 w 2734265"/>
              <a:gd name="connsiteY35" fmla="*/ 1447552 h 1447552"/>
              <a:gd name="connsiteX36" fmla="*/ 2454285 w 2734265"/>
              <a:gd name="connsiteY36" fmla="*/ 1444573 h 1447552"/>
              <a:gd name="connsiteX37" fmla="*/ 2418543 w 2734265"/>
              <a:gd name="connsiteY37" fmla="*/ 1432659 h 1447552"/>
              <a:gd name="connsiteX38" fmla="*/ 2388758 w 2734265"/>
              <a:gd name="connsiteY38" fmla="*/ 1417767 h 1447552"/>
              <a:gd name="connsiteX39" fmla="*/ 2353016 w 2734265"/>
              <a:gd name="connsiteY39" fmla="*/ 1396917 h 1447552"/>
              <a:gd name="connsiteX40" fmla="*/ 2338124 w 2734265"/>
              <a:gd name="connsiteY40" fmla="*/ 1387982 h 1447552"/>
              <a:gd name="connsiteX41" fmla="*/ 2260683 w 2734265"/>
              <a:gd name="connsiteY41" fmla="*/ 1390960 h 1447552"/>
              <a:gd name="connsiteX42" fmla="*/ 1828800 w 2734265"/>
              <a:gd name="connsiteY42" fmla="*/ 1387982 h 1447552"/>
              <a:gd name="connsiteX43" fmla="*/ 1453509 w 2734265"/>
              <a:gd name="connsiteY43" fmla="*/ 1387982 h 1447552"/>
              <a:gd name="connsiteX44" fmla="*/ 1250971 w 2734265"/>
              <a:gd name="connsiteY44" fmla="*/ 1387982 h 1447552"/>
              <a:gd name="connsiteX45" fmla="*/ 1191401 w 2734265"/>
              <a:gd name="connsiteY45" fmla="*/ 1390960 h 1447552"/>
              <a:gd name="connsiteX46" fmla="*/ 991841 w 2734265"/>
              <a:gd name="connsiteY46" fmla="*/ 1405853 h 1447552"/>
              <a:gd name="connsiteX47" fmla="*/ 708884 w 2734265"/>
              <a:gd name="connsiteY47" fmla="*/ 1423724 h 1447552"/>
              <a:gd name="connsiteX48" fmla="*/ 574851 w 2734265"/>
              <a:gd name="connsiteY48" fmla="*/ 1429681 h 1447552"/>
              <a:gd name="connsiteX49" fmla="*/ 527195 w 2734265"/>
              <a:gd name="connsiteY49" fmla="*/ 1432659 h 1447552"/>
              <a:gd name="connsiteX50" fmla="*/ 473582 w 2734265"/>
              <a:gd name="connsiteY50" fmla="*/ 1423724 h 1447552"/>
              <a:gd name="connsiteX51" fmla="*/ 375291 w 2734265"/>
              <a:gd name="connsiteY51" fmla="*/ 1393939 h 1447552"/>
              <a:gd name="connsiteX52" fmla="*/ 274022 w 2734265"/>
              <a:gd name="connsiteY52" fmla="*/ 1340326 h 1447552"/>
              <a:gd name="connsiteX53" fmla="*/ 107226 w 2734265"/>
              <a:gd name="connsiteY53" fmla="*/ 1236078 h 1447552"/>
              <a:gd name="connsiteX54" fmla="*/ 50635 w 2734265"/>
              <a:gd name="connsiteY54" fmla="*/ 1188422 h 1447552"/>
              <a:gd name="connsiteX55" fmla="*/ 17871 w 2734265"/>
              <a:gd name="connsiteY55" fmla="*/ 1146723 h 1447552"/>
              <a:gd name="connsiteX56" fmla="*/ 0 w 2734265"/>
              <a:gd name="connsiteY56" fmla="*/ 1099067 h 1447552"/>
              <a:gd name="connsiteX57" fmla="*/ 2979 w 2734265"/>
              <a:gd name="connsiteY57" fmla="*/ 1087153 h 1447552"/>
              <a:gd name="connsiteX58" fmla="*/ 17871 w 2734265"/>
              <a:gd name="connsiteY58" fmla="*/ 1063325 h 1447552"/>
              <a:gd name="connsiteX59" fmla="*/ 62549 w 2734265"/>
              <a:gd name="connsiteY59" fmla="*/ 1036519 h 1447552"/>
              <a:gd name="connsiteX60" fmla="*/ 154882 w 2734265"/>
              <a:gd name="connsiteY60" fmla="*/ 976949 h 1447552"/>
              <a:gd name="connsiteX61" fmla="*/ 211474 w 2734265"/>
              <a:gd name="connsiteY61" fmla="*/ 926314 h 1447552"/>
              <a:gd name="connsiteX62" fmla="*/ 262108 w 2734265"/>
              <a:gd name="connsiteY62" fmla="*/ 875680 h 1447552"/>
              <a:gd name="connsiteX63" fmla="*/ 318700 w 2734265"/>
              <a:gd name="connsiteY63" fmla="*/ 807174 h 1447552"/>
              <a:gd name="connsiteX64" fmla="*/ 369334 w 2734265"/>
              <a:gd name="connsiteY64" fmla="*/ 747604 h 1447552"/>
              <a:gd name="connsiteX65" fmla="*/ 411033 w 2734265"/>
              <a:gd name="connsiteY65" fmla="*/ 682077 h 1447552"/>
              <a:gd name="connsiteX66" fmla="*/ 455711 w 2734265"/>
              <a:gd name="connsiteY66" fmla="*/ 604636 h 1447552"/>
              <a:gd name="connsiteX67" fmla="*/ 512302 w 2734265"/>
              <a:gd name="connsiteY67" fmla="*/ 488474 h 1447552"/>
              <a:gd name="connsiteX68" fmla="*/ 527195 w 2734265"/>
              <a:gd name="connsiteY68" fmla="*/ 452732 h 1447552"/>
              <a:gd name="connsiteX69" fmla="*/ 527195 w 2734265"/>
              <a:gd name="connsiteY69" fmla="*/ 452732 h 1447552"/>
              <a:gd name="connsiteX70" fmla="*/ 551023 w 2734265"/>
              <a:gd name="connsiteY70" fmla="*/ 440818 h 1447552"/>
              <a:gd name="connsiteX71" fmla="*/ 556980 w 2734265"/>
              <a:gd name="connsiteY71" fmla="*/ 443797 h 1447552"/>
              <a:gd name="connsiteX72" fmla="*/ 565915 w 2734265"/>
              <a:gd name="connsiteY72" fmla="*/ 449754 h 1447552"/>
              <a:gd name="connsiteX73" fmla="*/ 571872 w 2734265"/>
              <a:gd name="connsiteY73" fmla="*/ 461668 h 1447552"/>
              <a:gd name="connsiteX74" fmla="*/ 568894 w 2734265"/>
              <a:gd name="connsiteY74" fmla="*/ 494431 h 1447552"/>
              <a:gd name="connsiteX75" fmla="*/ 524216 w 2734265"/>
              <a:gd name="connsiteY75" fmla="*/ 839938 h 1447552"/>
              <a:gd name="connsiteX76" fmla="*/ 509324 w 2734265"/>
              <a:gd name="connsiteY76" fmla="*/ 932271 h 1447552"/>
              <a:gd name="connsiteX77" fmla="*/ 509324 w 2734265"/>
              <a:gd name="connsiteY77" fmla="*/ 994820 h 1447552"/>
              <a:gd name="connsiteX78" fmla="*/ 515281 w 2734265"/>
              <a:gd name="connsiteY78" fmla="*/ 1057368 h 1447552"/>
              <a:gd name="connsiteX79" fmla="*/ 527195 w 2734265"/>
              <a:gd name="connsiteY79" fmla="*/ 1093110 h 1447552"/>
              <a:gd name="connsiteX80" fmla="*/ 542087 w 2734265"/>
              <a:gd name="connsiteY80" fmla="*/ 1116938 h 1447552"/>
              <a:gd name="connsiteX81" fmla="*/ 568894 w 2734265"/>
              <a:gd name="connsiteY81" fmla="*/ 1125874 h 1447552"/>
              <a:gd name="connsiteX82" fmla="*/ 649313 w 2734265"/>
              <a:gd name="connsiteY82" fmla="*/ 1143745 h 1447552"/>
              <a:gd name="connsiteX83" fmla="*/ 711862 w 2734265"/>
              <a:gd name="connsiteY83" fmla="*/ 1140766 h 1447552"/>
              <a:gd name="connsiteX84" fmla="*/ 982906 w 2734265"/>
              <a:gd name="connsiteY84" fmla="*/ 1143745 h 1447552"/>
              <a:gd name="connsiteX0" fmla="*/ 982906 w 2734265"/>
              <a:gd name="connsiteY0" fmla="*/ 1143745 h 1447552"/>
              <a:gd name="connsiteX1" fmla="*/ 1224164 w 2734265"/>
              <a:gd name="connsiteY1" fmla="*/ 1140766 h 1447552"/>
              <a:gd name="connsiteX2" fmla="*/ 1492229 w 2734265"/>
              <a:gd name="connsiteY2" fmla="*/ 1143745 h 1447552"/>
              <a:gd name="connsiteX3" fmla="*/ 1736467 w 2734265"/>
              <a:gd name="connsiteY3" fmla="*/ 1143745 h 1447552"/>
              <a:gd name="connsiteX4" fmla="*/ 2052188 w 2734265"/>
              <a:gd name="connsiteY4" fmla="*/ 1140766 h 1447552"/>
              <a:gd name="connsiteX5" fmla="*/ 2326210 w 2734265"/>
              <a:gd name="connsiteY5" fmla="*/ 1140766 h 1447552"/>
              <a:gd name="connsiteX6" fmla="*/ 2382801 w 2734265"/>
              <a:gd name="connsiteY6" fmla="*/ 1140766 h 1447552"/>
              <a:gd name="connsiteX7" fmla="*/ 2424500 w 2734265"/>
              <a:gd name="connsiteY7" fmla="*/ 1137788 h 1447552"/>
              <a:gd name="connsiteX8" fmla="*/ 2451307 w 2734265"/>
              <a:gd name="connsiteY8" fmla="*/ 1125874 h 1447552"/>
              <a:gd name="connsiteX9" fmla="*/ 2472156 w 2734265"/>
              <a:gd name="connsiteY9" fmla="*/ 1108003 h 1447552"/>
              <a:gd name="connsiteX10" fmla="*/ 2484071 w 2734265"/>
              <a:gd name="connsiteY10" fmla="*/ 1084175 h 1447552"/>
              <a:gd name="connsiteX11" fmla="*/ 2493006 w 2734265"/>
              <a:gd name="connsiteY11" fmla="*/ 1060347 h 1447552"/>
              <a:gd name="connsiteX12" fmla="*/ 2495985 w 2734265"/>
              <a:gd name="connsiteY12" fmla="*/ 1012691 h 1447552"/>
              <a:gd name="connsiteX13" fmla="*/ 2475135 w 2734265"/>
              <a:gd name="connsiteY13" fmla="*/ 917379 h 1447552"/>
              <a:gd name="connsiteX14" fmla="*/ 2415565 w 2734265"/>
              <a:gd name="connsiteY14" fmla="*/ 568894 h 1447552"/>
              <a:gd name="connsiteX15" fmla="*/ 2367909 w 2734265"/>
              <a:gd name="connsiteY15" fmla="*/ 297850 h 1447552"/>
              <a:gd name="connsiteX16" fmla="*/ 2320253 w 2734265"/>
              <a:gd name="connsiteY16" fmla="*/ 0 h 1447552"/>
              <a:gd name="connsiteX17" fmla="*/ 2498963 w 2734265"/>
              <a:gd name="connsiteY17" fmla="*/ 154882 h 1447552"/>
              <a:gd name="connsiteX18" fmla="*/ 2537684 w 2734265"/>
              <a:gd name="connsiteY18" fmla="*/ 315721 h 1447552"/>
              <a:gd name="connsiteX19" fmla="*/ 2576404 w 2734265"/>
              <a:gd name="connsiteY19" fmla="*/ 485496 h 1447552"/>
              <a:gd name="connsiteX20" fmla="*/ 2615125 w 2734265"/>
              <a:gd name="connsiteY20" fmla="*/ 652292 h 1447552"/>
              <a:gd name="connsiteX21" fmla="*/ 2656824 w 2734265"/>
              <a:gd name="connsiteY21" fmla="*/ 851852 h 1447552"/>
              <a:gd name="connsiteX22" fmla="*/ 2689587 w 2734265"/>
              <a:gd name="connsiteY22" fmla="*/ 1000777 h 1447552"/>
              <a:gd name="connsiteX23" fmla="*/ 2695544 w 2734265"/>
              <a:gd name="connsiteY23" fmla="*/ 1033540 h 1447552"/>
              <a:gd name="connsiteX24" fmla="*/ 2710437 w 2734265"/>
              <a:gd name="connsiteY24" fmla="*/ 1066304 h 1447552"/>
              <a:gd name="connsiteX25" fmla="*/ 2725329 w 2734265"/>
              <a:gd name="connsiteY25" fmla="*/ 1108003 h 1447552"/>
              <a:gd name="connsiteX26" fmla="*/ 2734265 w 2734265"/>
              <a:gd name="connsiteY26" fmla="*/ 1146723 h 1447552"/>
              <a:gd name="connsiteX27" fmla="*/ 2734265 w 2734265"/>
              <a:gd name="connsiteY27" fmla="*/ 1179487 h 1447552"/>
              <a:gd name="connsiteX28" fmla="*/ 2722351 w 2734265"/>
              <a:gd name="connsiteY28" fmla="*/ 1206293 h 1447552"/>
              <a:gd name="connsiteX29" fmla="*/ 2630017 w 2734265"/>
              <a:gd name="connsiteY29" fmla="*/ 1313519 h 1447552"/>
              <a:gd name="connsiteX30" fmla="*/ 2525770 w 2734265"/>
              <a:gd name="connsiteY30" fmla="*/ 1423724 h 1447552"/>
              <a:gd name="connsiteX31" fmla="*/ 2504920 w 2734265"/>
              <a:gd name="connsiteY31" fmla="*/ 1438616 h 1447552"/>
              <a:gd name="connsiteX32" fmla="*/ 2490028 w 2734265"/>
              <a:gd name="connsiteY32" fmla="*/ 1444573 h 1447552"/>
              <a:gd name="connsiteX33" fmla="*/ 2478113 w 2734265"/>
              <a:gd name="connsiteY33" fmla="*/ 1444573 h 1447552"/>
              <a:gd name="connsiteX34" fmla="*/ 2466199 w 2734265"/>
              <a:gd name="connsiteY34" fmla="*/ 1447552 h 1447552"/>
              <a:gd name="connsiteX35" fmla="*/ 2454285 w 2734265"/>
              <a:gd name="connsiteY35" fmla="*/ 1444573 h 1447552"/>
              <a:gd name="connsiteX36" fmla="*/ 2418543 w 2734265"/>
              <a:gd name="connsiteY36" fmla="*/ 1432659 h 1447552"/>
              <a:gd name="connsiteX37" fmla="*/ 2388758 w 2734265"/>
              <a:gd name="connsiteY37" fmla="*/ 1417767 h 1447552"/>
              <a:gd name="connsiteX38" fmla="*/ 2353016 w 2734265"/>
              <a:gd name="connsiteY38" fmla="*/ 1396917 h 1447552"/>
              <a:gd name="connsiteX39" fmla="*/ 2338124 w 2734265"/>
              <a:gd name="connsiteY39" fmla="*/ 1387982 h 1447552"/>
              <a:gd name="connsiteX40" fmla="*/ 2260683 w 2734265"/>
              <a:gd name="connsiteY40" fmla="*/ 1390960 h 1447552"/>
              <a:gd name="connsiteX41" fmla="*/ 1828800 w 2734265"/>
              <a:gd name="connsiteY41" fmla="*/ 1387982 h 1447552"/>
              <a:gd name="connsiteX42" fmla="*/ 1453509 w 2734265"/>
              <a:gd name="connsiteY42" fmla="*/ 1387982 h 1447552"/>
              <a:gd name="connsiteX43" fmla="*/ 1250971 w 2734265"/>
              <a:gd name="connsiteY43" fmla="*/ 1387982 h 1447552"/>
              <a:gd name="connsiteX44" fmla="*/ 1191401 w 2734265"/>
              <a:gd name="connsiteY44" fmla="*/ 1390960 h 1447552"/>
              <a:gd name="connsiteX45" fmla="*/ 991841 w 2734265"/>
              <a:gd name="connsiteY45" fmla="*/ 1405853 h 1447552"/>
              <a:gd name="connsiteX46" fmla="*/ 708884 w 2734265"/>
              <a:gd name="connsiteY46" fmla="*/ 1423724 h 1447552"/>
              <a:gd name="connsiteX47" fmla="*/ 574851 w 2734265"/>
              <a:gd name="connsiteY47" fmla="*/ 1429681 h 1447552"/>
              <a:gd name="connsiteX48" fmla="*/ 527195 w 2734265"/>
              <a:gd name="connsiteY48" fmla="*/ 1432659 h 1447552"/>
              <a:gd name="connsiteX49" fmla="*/ 473582 w 2734265"/>
              <a:gd name="connsiteY49" fmla="*/ 1423724 h 1447552"/>
              <a:gd name="connsiteX50" fmla="*/ 375291 w 2734265"/>
              <a:gd name="connsiteY50" fmla="*/ 1393939 h 1447552"/>
              <a:gd name="connsiteX51" fmla="*/ 274022 w 2734265"/>
              <a:gd name="connsiteY51" fmla="*/ 1340326 h 1447552"/>
              <a:gd name="connsiteX52" fmla="*/ 107226 w 2734265"/>
              <a:gd name="connsiteY52" fmla="*/ 1236078 h 1447552"/>
              <a:gd name="connsiteX53" fmla="*/ 50635 w 2734265"/>
              <a:gd name="connsiteY53" fmla="*/ 1188422 h 1447552"/>
              <a:gd name="connsiteX54" fmla="*/ 17871 w 2734265"/>
              <a:gd name="connsiteY54" fmla="*/ 1146723 h 1447552"/>
              <a:gd name="connsiteX55" fmla="*/ 0 w 2734265"/>
              <a:gd name="connsiteY55" fmla="*/ 1099067 h 1447552"/>
              <a:gd name="connsiteX56" fmla="*/ 2979 w 2734265"/>
              <a:gd name="connsiteY56" fmla="*/ 1087153 h 1447552"/>
              <a:gd name="connsiteX57" fmla="*/ 17871 w 2734265"/>
              <a:gd name="connsiteY57" fmla="*/ 1063325 h 1447552"/>
              <a:gd name="connsiteX58" fmla="*/ 62549 w 2734265"/>
              <a:gd name="connsiteY58" fmla="*/ 1036519 h 1447552"/>
              <a:gd name="connsiteX59" fmla="*/ 154882 w 2734265"/>
              <a:gd name="connsiteY59" fmla="*/ 976949 h 1447552"/>
              <a:gd name="connsiteX60" fmla="*/ 211474 w 2734265"/>
              <a:gd name="connsiteY60" fmla="*/ 926314 h 1447552"/>
              <a:gd name="connsiteX61" fmla="*/ 262108 w 2734265"/>
              <a:gd name="connsiteY61" fmla="*/ 875680 h 1447552"/>
              <a:gd name="connsiteX62" fmla="*/ 318700 w 2734265"/>
              <a:gd name="connsiteY62" fmla="*/ 807174 h 1447552"/>
              <a:gd name="connsiteX63" fmla="*/ 369334 w 2734265"/>
              <a:gd name="connsiteY63" fmla="*/ 747604 h 1447552"/>
              <a:gd name="connsiteX64" fmla="*/ 411033 w 2734265"/>
              <a:gd name="connsiteY64" fmla="*/ 682077 h 1447552"/>
              <a:gd name="connsiteX65" fmla="*/ 455711 w 2734265"/>
              <a:gd name="connsiteY65" fmla="*/ 604636 h 1447552"/>
              <a:gd name="connsiteX66" fmla="*/ 512302 w 2734265"/>
              <a:gd name="connsiteY66" fmla="*/ 488474 h 1447552"/>
              <a:gd name="connsiteX67" fmla="*/ 527195 w 2734265"/>
              <a:gd name="connsiteY67" fmla="*/ 452732 h 1447552"/>
              <a:gd name="connsiteX68" fmla="*/ 527195 w 2734265"/>
              <a:gd name="connsiteY68" fmla="*/ 452732 h 1447552"/>
              <a:gd name="connsiteX69" fmla="*/ 551023 w 2734265"/>
              <a:gd name="connsiteY69" fmla="*/ 440818 h 1447552"/>
              <a:gd name="connsiteX70" fmla="*/ 556980 w 2734265"/>
              <a:gd name="connsiteY70" fmla="*/ 443797 h 1447552"/>
              <a:gd name="connsiteX71" fmla="*/ 565915 w 2734265"/>
              <a:gd name="connsiteY71" fmla="*/ 449754 h 1447552"/>
              <a:gd name="connsiteX72" fmla="*/ 571872 w 2734265"/>
              <a:gd name="connsiteY72" fmla="*/ 461668 h 1447552"/>
              <a:gd name="connsiteX73" fmla="*/ 568894 w 2734265"/>
              <a:gd name="connsiteY73" fmla="*/ 494431 h 1447552"/>
              <a:gd name="connsiteX74" fmla="*/ 524216 w 2734265"/>
              <a:gd name="connsiteY74" fmla="*/ 839938 h 1447552"/>
              <a:gd name="connsiteX75" fmla="*/ 509324 w 2734265"/>
              <a:gd name="connsiteY75" fmla="*/ 932271 h 1447552"/>
              <a:gd name="connsiteX76" fmla="*/ 509324 w 2734265"/>
              <a:gd name="connsiteY76" fmla="*/ 994820 h 1447552"/>
              <a:gd name="connsiteX77" fmla="*/ 515281 w 2734265"/>
              <a:gd name="connsiteY77" fmla="*/ 1057368 h 1447552"/>
              <a:gd name="connsiteX78" fmla="*/ 527195 w 2734265"/>
              <a:gd name="connsiteY78" fmla="*/ 1093110 h 1447552"/>
              <a:gd name="connsiteX79" fmla="*/ 542087 w 2734265"/>
              <a:gd name="connsiteY79" fmla="*/ 1116938 h 1447552"/>
              <a:gd name="connsiteX80" fmla="*/ 568894 w 2734265"/>
              <a:gd name="connsiteY80" fmla="*/ 1125874 h 1447552"/>
              <a:gd name="connsiteX81" fmla="*/ 649313 w 2734265"/>
              <a:gd name="connsiteY81" fmla="*/ 1143745 h 1447552"/>
              <a:gd name="connsiteX82" fmla="*/ 711862 w 2734265"/>
              <a:gd name="connsiteY82" fmla="*/ 1140766 h 1447552"/>
              <a:gd name="connsiteX83" fmla="*/ 982906 w 2734265"/>
              <a:gd name="connsiteY83" fmla="*/ 1143745 h 1447552"/>
              <a:gd name="connsiteX0" fmla="*/ 982906 w 2734265"/>
              <a:gd name="connsiteY0" fmla="*/ 988863 h 1292670"/>
              <a:gd name="connsiteX1" fmla="*/ 1224164 w 2734265"/>
              <a:gd name="connsiteY1" fmla="*/ 985884 h 1292670"/>
              <a:gd name="connsiteX2" fmla="*/ 1492229 w 2734265"/>
              <a:gd name="connsiteY2" fmla="*/ 988863 h 1292670"/>
              <a:gd name="connsiteX3" fmla="*/ 1736467 w 2734265"/>
              <a:gd name="connsiteY3" fmla="*/ 988863 h 1292670"/>
              <a:gd name="connsiteX4" fmla="*/ 2052188 w 2734265"/>
              <a:gd name="connsiteY4" fmla="*/ 985884 h 1292670"/>
              <a:gd name="connsiteX5" fmla="*/ 2326210 w 2734265"/>
              <a:gd name="connsiteY5" fmla="*/ 985884 h 1292670"/>
              <a:gd name="connsiteX6" fmla="*/ 2382801 w 2734265"/>
              <a:gd name="connsiteY6" fmla="*/ 985884 h 1292670"/>
              <a:gd name="connsiteX7" fmla="*/ 2424500 w 2734265"/>
              <a:gd name="connsiteY7" fmla="*/ 982906 h 1292670"/>
              <a:gd name="connsiteX8" fmla="*/ 2451307 w 2734265"/>
              <a:gd name="connsiteY8" fmla="*/ 970992 h 1292670"/>
              <a:gd name="connsiteX9" fmla="*/ 2472156 w 2734265"/>
              <a:gd name="connsiteY9" fmla="*/ 953121 h 1292670"/>
              <a:gd name="connsiteX10" fmla="*/ 2484071 w 2734265"/>
              <a:gd name="connsiteY10" fmla="*/ 929293 h 1292670"/>
              <a:gd name="connsiteX11" fmla="*/ 2493006 w 2734265"/>
              <a:gd name="connsiteY11" fmla="*/ 905465 h 1292670"/>
              <a:gd name="connsiteX12" fmla="*/ 2495985 w 2734265"/>
              <a:gd name="connsiteY12" fmla="*/ 857809 h 1292670"/>
              <a:gd name="connsiteX13" fmla="*/ 2475135 w 2734265"/>
              <a:gd name="connsiteY13" fmla="*/ 762497 h 1292670"/>
              <a:gd name="connsiteX14" fmla="*/ 2415565 w 2734265"/>
              <a:gd name="connsiteY14" fmla="*/ 414012 h 1292670"/>
              <a:gd name="connsiteX15" fmla="*/ 2367909 w 2734265"/>
              <a:gd name="connsiteY15" fmla="*/ 142968 h 1292670"/>
              <a:gd name="connsiteX16" fmla="*/ 2498963 w 2734265"/>
              <a:gd name="connsiteY16" fmla="*/ 0 h 1292670"/>
              <a:gd name="connsiteX17" fmla="*/ 2537684 w 2734265"/>
              <a:gd name="connsiteY17" fmla="*/ 160839 h 1292670"/>
              <a:gd name="connsiteX18" fmla="*/ 2576404 w 2734265"/>
              <a:gd name="connsiteY18" fmla="*/ 330614 h 1292670"/>
              <a:gd name="connsiteX19" fmla="*/ 2615125 w 2734265"/>
              <a:gd name="connsiteY19" fmla="*/ 497410 h 1292670"/>
              <a:gd name="connsiteX20" fmla="*/ 2656824 w 2734265"/>
              <a:gd name="connsiteY20" fmla="*/ 696970 h 1292670"/>
              <a:gd name="connsiteX21" fmla="*/ 2689587 w 2734265"/>
              <a:gd name="connsiteY21" fmla="*/ 845895 h 1292670"/>
              <a:gd name="connsiteX22" fmla="*/ 2695544 w 2734265"/>
              <a:gd name="connsiteY22" fmla="*/ 878658 h 1292670"/>
              <a:gd name="connsiteX23" fmla="*/ 2710437 w 2734265"/>
              <a:gd name="connsiteY23" fmla="*/ 911422 h 1292670"/>
              <a:gd name="connsiteX24" fmla="*/ 2725329 w 2734265"/>
              <a:gd name="connsiteY24" fmla="*/ 953121 h 1292670"/>
              <a:gd name="connsiteX25" fmla="*/ 2734265 w 2734265"/>
              <a:gd name="connsiteY25" fmla="*/ 991841 h 1292670"/>
              <a:gd name="connsiteX26" fmla="*/ 2734265 w 2734265"/>
              <a:gd name="connsiteY26" fmla="*/ 1024605 h 1292670"/>
              <a:gd name="connsiteX27" fmla="*/ 2722351 w 2734265"/>
              <a:gd name="connsiteY27" fmla="*/ 1051411 h 1292670"/>
              <a:gd name="connsiteX28" fmla="*/ 2630017 w 2734265"/>
              <a:gd name="connsiteY28" fmla="*/ 1158637 h 1292670"/>
              <a:gd name="connsiteX29" fmla="*/ 2525770 w 2734265"/>
              <a:gd name="connsiteY29" fmla="*/ 1268842 h 1292670"/>
              <a:gd name="connsiteX30" fmla="*/ 2504920 w 2734265"/>
              <a:gd name="connsiteY30" fmla="*/ 1283734 h 1292670"/>
              <a:gd name="connsiteX31" fmla="*/ 2490028 w 2734265"/>
              <a:gd name="connsiteY31" fmla="*/ 1289691 h 1292670"/>
              <a:gd name="connsiteX32" fmla="*/ 2478113 w 2734265"/>
              <a:gd name="connsiteY32" fmla="*/ 1289691 h 1292670"/>
              <a:gd name="connsiteX33" fmla="*/ 2466199 w 2734265"/>
              <a:gd name="connsiteY33" fmla="*/ 1292670 h 1292670"/>
              <a:gd name="connsiteX34" fmla="*/ 2454285 w 2734265"/>
              <a:gd name="connsiteY34" fmla="*/ 1289691 h 1292670"/>
              <a:gd name="connsiteX35" fmla="*/ 2418543 w 2734265"/>
              <a:gd name="connsiteY35" fmla="*/ 1277777 h 1292670"/>
              <a:gd name="connsiteX36" fmla="*/ 2388758 w 2734265"/>
              <a:gd name="connsiteY36" fmla="*/ 1262885 h 1292670"/>
              <a:gd name="connsiteX37" fmla="*/ 2353016 w 2734265"/>
              <a:gd name="connsiteY37" fmla="*/ 1242035 h 1292670"/>
              <a:gd name="connsiteX38" fmla="*/ 2338124 w 2734265"/>
              <a:gd name="connsiteY38" fmla="*/ 1233100 h 1292670"/>
              <a:gd name="connsiteX39" fmla="*/ 2260683 w 2734265"/>
              <a:gd name="connsiteY39" fmla="*/ 1236078 h 1292670"/>
              <a:gd name="connsiteX40" fmla="*/ 1828800 w 2734265"/>
              <a:gd name="connsiteY40" fmla="*/ 1233100 h 1292670"/>
              <a:gd name="connsiteX41" fmla="*/ 1453509 w 2734265"/>
              <a:gd name="connsiteY41" fmla="*/ 1233100 h 1292670"/>
              <a:gd name="connsiteX42" fmla="*/ 1250971 w 2734265"/>
              <a:gd name="connsiteY42" fmla="*/ 1233100 h 1292670"/>
              <a:gd name="connsiteX43" fmla="*/ 1191401 w 2734265"/>
              <a:gd name="connsiteY43" fmla="*/ 1236078 h 1292670"/>
              <a:gd name="connsiteX44" fmla="*/ 991841 w 2734265"/>
              <a:gd name="connsiteY44" fmla="*/ 1250971 h 1292670"/>
              <a:gd name="connsiteX45" fmla="*/ 708884 w 2734265"/>
              <a:gd name="connsiteY45" fmla="*/ 1268842 h 1292670"/>
              <a:gd name="connsiteX46" fmla="*/ 574851 w 2734265"/>
              <a:gd name="connsiteY46" fmla="*/ 1274799 h 1292670"/>
              <a:gd name="connsiteX47" fmla="*/ 527195 w 2734265"/>
              <a:gd name="connsiteY47" fmla="*/ 1277777 h 1292670"/>
              <a:gd name="connsiteX48" fmla="*/ 473582 w 2734265"/>
              <a:gd name="connsiteY48" fmla="*/ 1268842 h 1292670"/>
              <a:gd name="connsiteX49" fmla="*/ 375291 w 2734265"/>
              <a:gd name="connsiteY49" fmla="*/ 1239057 h 1292670"/>
              <a:gd name="connsiteX50" fmla="*/ 274022 w 2734265"/>
              <a:gd name="connsiteY50" fmla="*/ 1185444 h 1292670"/>
              <a:gd name="connsiteX51" fmla="*/ 107226 w 2734265"/>
              <a:gd name="connsiteY51" fmla="*/ 1081196 h 1292670"/>
              <a:gd name="connsiteX52" fmla="*/ 50635 w 2734265"/>
              <a:gd name="connsiteY52" fmla="*/ 1033540 h 1292670"/>
              <a:gd name="connsiteX53" fmla="*/ 17871 w 2734265"/>
              <a:gd name="connsiteY53" fmla="*/ 991841 h 1292670"/>
              <a:gd name="connsiteX54" fmla="*/ 0 w 2734265"/>
              <a:gd name="connsiteY54" fmla="*/ 944185 h 1292670"/>
              <a:gd name="connsiteX55" fmla="*/ 2979 w 2734265"/>
              <a:gd name="connsiteY55" fmla="*/ 932271 h 1292670"/>
              <a:gd name="connsiteX56" fmla="*/ 17871 w 2734265"/>
              <a:gd name="connsiteY56" fmla="*/ 908443 h 1292670"/>
              <a:gd name="connsiteX57" fmla="*/ 62549 w 2734265"/>
              <a:gd name="connsiteY57" fmla="*/ 881637 h 1292670"/>
              <a:gd name="connsiteX58" fmla="*/ 154882 w 2734265"/>
              <a:gd name="connsiteY58" fmla="*/ 822067 h 1292670"/>
              <a:gd name="connsiteX59" fmla="*/ 211474 w 2734265"/>
              <a:gd name="connsiteY59" fmla="*/ 771432 h 1292670"/>
              <a:gd name="connsiteX60" fmla="*/ 262108 w 2734265"/>
              <a:gd name="connsiteY60" fmla="*/ 720798 h 1292670"/>
              <a:gd name="connsiteX61" fmla="*/ 318700 w 2734265"/>
              <a:gd name="connsiteY61" fmla="*/ 652292 h 1292670"/>
              <a:gd name="connsiteX62" fmla="*/ 369334 w 2734265"/>
              <a:gd name="connsiteY62" fmla="*/ 592722 h 1292670"/>
              <a:gd name="connsiteX63" fmla="*/ 411033 w 2734265"/>
              <a:gd name="connsiteY63" fmla="*/ 527195 h 1292670"/>
              <a:gd name="connsiteX64" fmla="*/ 455711 w 2734265"/>
              <a:gd name="connsiteY64" fmla="*/ 449754 h 1292670"/>
              <a:gd name="connsiteX65" fmla="*/ 512302 w 2734265"/>
              <a:gd name="connsiteY65" fmla="*/ 333592 h 1292670"/>
              <a:gd name="connsiteX66" fmla="*/ 527195 w 2734265"/>
              <a:gd name="connsiteY66" fmla="*/ 297850 h 1292670"/>
              <a:gd name="connsiteX67" fmla="*/ 527195 w 2734265"/>
              <a:gd name="connsiteY67" fmla="*/ 297850 h 1292670"/>
              <a:gd name="connsiteX68" fmla="*/ 551023 w 2734265"/>
              <a:gd name="connsiteY68" fmla="*/ 285936 h 1292670"/>
              <a:gd name="connsiteX69" fmla="*/ 556980 w 2734265"/>
              <a:gd name="connsiteY69" fmla="*/ 288915 h 1292670"/>
              <a:gd name="connsiteX70" fmla="*/ 565915 w 2734265"/>
              <a:gd name="connsiteY70" fmla="*/ 294872 h 1292670"/>
              <a:gd name="connsiteX71" fmla="*/ 571872 w 2734265"/>
              <a:gd name="connsiteY71" fmla="*/ 306786 h 1292670"/>
              <a:gd name="connsiteX72" fmla="*/ 568894 w 2734265"/>
              <a:gd name="connsiteY72" fmla="*/ 339549 h 1292670"/>
              <a:gd name="connsiteX73" fmla="*/ 524216 w 2734265"/>
              <a:gd name="connsiteY73" fmla="*/ 685056 h 1292670"/>
              <a:gd name="connsiteX74" fmla="*/ 509324 w 2734265"/>
              <a:gd name="connsiteY74" fmla="*/ 777389 h 1292670"/>
              <a:gd name="connsiteX75" fmla="*/ 509324 w 2734265"/>
              <a:gd name="connsiteY75" fmla="*/ 839938 h 1292670"/>
              <a:gd name="connsiteX76" fmla="*/ 515281 w 2734265"/>
              <a:gd name="connsiteY76" fmla="*/ 902486 h 1292670"/>
              <a:gd name="connsiteX77" fmla="*/ 527195 w 2734265"/>
              <a:gd name="connsiteY77" fmla="*/ 938228 h 1292670"/>
              <a:gd name="connsiteX78" fmla="*/ 542087 w 2734265"/>
              <a:gd name="connsiteY78" fmla="*/ 962056 h 1292670"/>
              <a:gd name="connsiteX79" fmla="*/ 568894 w 2734265"/>
              <a:gd name="connsiteY79" fmla="*/ 970992 h 1292670"/>
              <a:gd name="connsiteX80" fmla="*/ 649313 w 2734265"/>
              <a:gd name="connsiteY80" fmla="*/ 988863 h 1292670"/>
              <a:gd name="connsiteX81" fmla="*/ 711862 w 2734265"/>
              <a:gd name="connsiteY81" fmla="*/ 985884 h 1292670"/>
              <a:gd name="connsiteX82" fmla="*/ 982906 w 2734265"/>
              <a:gd name="connsiteY82" fmla="*/ 988863 h 1292670"/>
              <a:gd name="connsiteX0" fmla="*/ 982906 w 2734265"/>
              <a:gd name="connsiteY0" fmla="*/ 845895 h 1149702"/>
              <a:gd name="connsiteX1" fmla="*/ 1224164 w 2734265"/>
              <a:gd name="connsiteY1" fmla="*/ 842916 h 1149702"/>
              <a:gd name="connsiteX2" fmla="*/ 1492229 w 2734265"/>
              <a:gd name="connsiteY2" fmla="*/ 845895 h 1149702"/>
              <a:gd name="connsiteX3" fmla="*/ 1736467 w 2734265"/>
              <a:gd name="connsiteY3" fmla="*/ 845895 h 1149702"/>
              <a:gd name="connsiteX4" fmla="*/ 2052188 w 2734265"/>
              <a:gd name="connsiteY4" fmla="*/ 842916 h 1149702"/>
              <a:gd name="connsiteX5" fmla="*/ 2326210 w 2734265"/>
              <a:gd name="connsiteY5" fmla="*/ 842916 h 1149702"/>
              <a:gd name="connsiteX6" fmla="*/ 2382801 w 2734265"/>
              <a:gd name="connsiteY6" fmla="*/ 842916 h 1149702"/>
              <a:gd name="connsiteX7" fmla="*/ 2424500 w 2734265"/>
              <a:gd name="connsiteY7" fmla="*/ 839938 h 1149702"/>
              <a:gd name="connsiteX8" fmla="*/ 2451307 w 2734265"/>
              <a:gd name="connsiteY8" fmla="*/ 828024 h 1149702"/>
              <a:gd name="connsiteX9" fmla="*/ 2472156 w 2734265"/>
              <a:gd name="connsiteY9" fmla="*/ 810153 h 1149702"/>
              <a:gd name="connsiteX10" fmla="*/ 2484071 w 2734265"/>
              <a:gd name="connsiteY10" fmla="*/ 786325 h 1149702"/>
              <a:gd name="connsiteX11" fmla="*/ 2493006 w 2734265"/>
              <a:gd name="connsiteY11" fmla="*/ 762497 h 1149702"/>
              <a:gd name="connsiteX12" fmla="*/ 2495985 w 2734265"/>
              <a:gd name="connsiteY12" fmla="*/ 714841 h 1149702"/>
              <a:gd name="connsiteX13" fmla="*/ 2475135 w 2734265"/>
              <a:gd name="connsiteY13" fmla="*/ 619529 h 1149702"/>
              <a:gd name="connsiteX14" fmla="*/ 2415565 w 2734265"/>
              <a:gd name="connsiteY14" fmla="*/ 271044 h 1149702"/>
              <a:gd name="connsiteX15" fmla="*/ 2367909 w 2734265"/>
              <a:gd name="connsiteY15" fmla="*/ 0 h 1149702"/>
              <a:gd name="connsiteX16" fmla="*/ 2537684 w 2734265"/>
              <a:gd name="connsiteY16" fmla="*/ 17871 h 1149702"/>
              <a:gd name="connsiteX17" fmla="*/ 2576404 w 2734265"/>
              <a:gd name="connsiteY17" fmla="*/ 187646 h 1149702"/>
              <a:gd name="connsiteX18" fmla="*/ 2615125 w 2734265"/>
              <a:gd name="connsiteY18" fmla="*/ 354442 h 1149702"/>
              <a:gd name="connsiteX19" fmla="*/ 2656824 w 2734265"/>
              <a:gd name="connsiteY19" fmla="*/ 554002 h 1149702"/>
              <a:gd name="connsiteX20" fmla="*/ 2689587 w 2734265"/>
              <a:gd name="connsiteY20" fmla="*/ 702927 h 1149702"/>
              <a:gd name="connsiteX21" fmla="*/ 2695544 w 2734265"/>
              <a:gd name="connsiteY21" fmla="*/ 735690 h 1149702"/>
              <a:gd name="connsiteX22" fmla="*/ 2710437 w 2734265"/>
              <a:gd name="connsiteY22" fmla="*/ 768454 h 1149702"/>
              <a:gd name="connsiteX23" fmla="*/ 2725329 w 2734265"/>
              <a:gd name="connsiteY23" fmla="*/ 810153 h 1149702"/>
              <a:gd name="connsiteX24" fmla="*/ 2734265 w 2734265"/>
              <a:gd name="connsiteY24" fmla="*/ 848873 h 1149702"/>
              <a:gd name="connsiteX25" fmla="*/ 2734265 w 2734265"/>
              <a:gd name="connsiteY25" fmla="*/ 881637 h 1149702"/>
              <a:gd name="connsiteX26" fmla="*/ 2722351 w 2734265"/>
              <a:gd name="connsiteY26" fmla="*/ 908443 h 1149702"/>
              <a:gd name="connsiteX27" fmla="*/ 2630017 w 2734265"/>
              <a:gd name="connsiteY27" fmla="*/ 1015669 h 1149702"/>
              <a:gd name="connsiteX28" fmla="*/ 2525770 w 2734265"/>
              <a:gd name="connsiteY28" fmla="*/ 1125874 h 1149702"/>
              <a:gd name="connsiteX29" fmla="*/ 2504920 w 2734265"/>
              <a:gd name="connsiteY29" fmla="*/ 1140766 h 1149702"/>
              <a:gd name="connsiteX30" fmla="*/ 2490028 w 2734265"/>
              <a:gd name="connsiteY30" fmla="*/ 1146723 h 1149702"/>
              <a:gd name="connsiteX31" fmla="*/ 2478113 w 2734265"/>
              <a:gd name="connsiteY31" fmla="*/ 1146723 h 1149702"/>
              <a:gd name="connsiteX32" fmla="*/ 2466199 w 2734265"/>
              <a:gd name="connsiteY32" fmla="*/ 1149702 h 1149702"/>
              <a:gd name="connsiteX33" fmla="*/ 2454285 w 2734265"/>
              <a:gd name="connsiteY33" fmla="*/ 1146723 h 1149702"/>
              <a:gd name="connsiteX34" fmla="*/ 2418543 w 2734265"/>
              <a:gd name="connsiteY34" fmla="*/ 1134809 h 1149702"/>
              <a:gd name="connsiteX35" fmla="*/ 2388758 w 2734265"/>
              <a:gd name="connsiteY35" fmla="*/ 1119917 h 1149702"/>
              <a:gd name="connsiteX36" fmla="*/ 2353016 w 2734265"/>
              <a:gd name="connsiteY36" fmla="*/ 1099067 h 1149702"/>
              <a:gd name="connsiteX37" fmla="*/ 2338124 w 2734265"/>
              <a:gd name="connsiteY37" fmla="*/ 1090132 h 1149702"/>
              <a:gd name="connsiteX38" fmla="*/ 2260683 w 2734265"/>
              <a:gd name="connsiteY38" fmla="*/ 1093110 h 1149702"/>
              <a:gd name="connsiteX39" fmla="*/ 1828800 w 2734265"/>
              <a:gd name="connsiteY39" fmla="*/ 1090132 h 1149702"/>
              <a:gd name="connsiteX40" fmla="*/ 1453509 w 2734265"/>
              <a:gd name="connsiteY40" fmla="*/ 1090132 h 1149702"/>
              <a:gd name="connsiteX41" fmla="*/ 1250971 w 2734265"/>
              <a:gd name="connsiteY41" fmla="*/ 1090132 h 1149702"/>
              <a:gd name="connsiteX42" fmla="*/ 1191401 w 2734265"/>
              <a:gd name="connsiteY42" fmla="*/ 1093110 h 1149702"/>
              <a:gd name="connsiteX43" fmla="*/ 991841 w 2734265"/>
              <a:gd name="connsiteY43" fmla="*/ 1108003 h 1149702"/>
              <a:gd name="connsiteX44" fmla="*/ 708884 w 2734265"/>
              <a:gd name="connsiteY44" fmla="*/ 1125874 h 1149702"/>
              <a:gd name="connsiteX45" fmla="*/ 574851 w 2734265"/>
              <a:gd name="connsiteY45" fmla="*/ 1131831 h 1149702"/>
              <a:gd name="connsiteX46" fmla="*/ 527195 w 2734265"/>
              <a:gd name="connsiteY46" fmla="*/ 1134809 h 1149702"/>
              <a:gd name="connsiteX47" fmla="*/ 473582 w 2734265"/>
              <a:gd name="connsiteY47" fmla="*/ 1125874 h 1149702"/>
              <a:gd name="connsiteX48" fmla="*/ 375291 w 2734265"/>
              <a:gd name="connsiteY48" fmla="*/ 1096089 h 1149702"/>
              <a:gd name="connsiteX49" fmla="*/ 274022 w 2734265"/>
              <a:gd name="connsiteY49" fmla="*/ 1042476 h 1149702"/>
              <a:gd name="connsiteX50" fmla="*/ 107226 w 2734265"/>
              <a:gd name="connsiteY50" fmla="*/ 938228 h 1149702"/>
              <a:gd name="connsiteX51" fmla="*/ 50635 w 2734265"/>
              <a:gd name="connsiteY51" fmla="*/ 890572 h 1149702"/>
              <a:gd name="connsiteX52" fmla="*/ 17871 w 2734265"/>
              <a:gd name="connsiteY52" fmla="*/ 848873 h 1149702"/>
              <a:gd name="connsiteX53" fmla="*/ 0 w 2734265"/>
              <a:gd name="connsiteY53" fmla="*/ 801217 h 1149702"/>
              <a:gd name="connsiteX54" fmla="*/ 2979 w 2734265"/>
              <a:gd name="connsiteY54" fmla="*/ 789303 h 1149702"/>
              <a:gd name="connsiteX55" fmla="*/ 17871 w 2734265"/>
              <a:gd name="connsiteY55" fmla="*/ 765475 h 1149702"/>
              <a:gd name="connsiteX56" fmla="*/ 62549 w 2734265"/>
              <a:gd name="connsiteY56" fmla="*/ 738669 h 1149702"/>
              <a:gd name="connsiteX57" fmla="*/ 154882 w 2734265"/>
              <a:gd name="connsiteY57" fmla="*/ 679099 h 1149702"/>
              <a:gd name="connsiteX58" fmla="*/ 211474 w 2734265"/>
              <a:gd name="connsiteY58" fmla="*/ 628464 h 1149702"/>
              <a:gd name="connsiteX59" fmla="*/ 262108 w 2734265"/>
              <a:gd name="connsiteY59" fmla="*/ 577830 h 1149702"/>
              <a:gd name="connsiteX60" fmla="*/ 318700 w 2734265"/>
              <a:gd name="connsiteY60" fmla="*/ 509324 h 1149702"/>
              <a:gd name="connsiteX61" fmla="*/ 369334 w 2734265"/>
              <a:gd name="connsiteY61" fmla="*/ 449754 h 1149702"/>
              <a:gd name="connsiteX62" fmla="*/ 411033 w 2734265"/>
              <a:gd name="connsiteY62" fmla="*/ 384227 h 1149702"/>
              <a:gd name="connsiteX63" fmla="*/ 455711 w 2734265"/>
              <a:gd name="connsiteY63" fmla="*/ 306786 h 1149702"/>
              <a:gd name="connsiteX64" fmla="*/ 512302 w 2734265"/>
              <a:gd name="connsiteY64" fmla="*/ 190624 h 1149702"/>
              <a:gd name="connsiteX65" fmla="*/ 527195 w 2734265"/>
              <a:gd name="connsiteY65" fmla="*/ 154882 h 1149702"/>
              <a:gd name="connsiteX66" fmla="*/ 527195 w 2734265"/>
              <a:gd name="connsiteY66" fmla="*/ 154882 h 1149702"/>
              <a:gd name="connsiteX67" fmla="*/ 551023 w 2734265"/>
              <a:gd name="connsiteY67" fmla="*/ 142968 h 1149702"/>
              <a:gd name="connsiteX68" fmla="*/ 556980 w 2734265"/>
              <a:gd name="connsiteY68" fmla="*/ 145947 h 1149702"/>
              <a:gd name="connsiteX69" fmla="*/ 565915 w 2734265"/>
              <a:gd name="connsiteY69" fmla="*/ 151904 h 1149702"/>
              <a:gd name="connsiteX70" fmla="*/ 571872 w 2734265"/>
              <a:gd name="connsiteY70" fmla="*/ 163818 h 1149702"/>
              <a:gd name="connsiteX71" fmla="*/ 568894 w 2734265"/>
              <a:gd name="connsiteY71" fmla="*/ 196581 h 1149702"/>
              <a:gd name="connsiteX72" fmla="*/ 524216 w 2734265"/>
              <a:gd name="connsiteY72" fmla="*/ 542088 h 1149702"/>
              <a:gd name="connsiteX73" fmla="*/ 509324 w 2734265"/>
              <a:gd name="connsiteY73" fmla="*/ 634421 h 1149702"/>
              <a:gd name="connsiteX74" fmla="*/ 509324 w 2734265"/>
              <a:gd name="connsiteY74" fmla="*/ 696970 h 1149702"/>
              <a:gd name="connsiteX75" fmla="*/ 515281 w 2734265"/>
              <a:gd name="connsiteY75" fmla="*/ 759518 h 1149702"/>
              <a:gd name="connsiteX76" fmla="*/ 527195 w 2734265"/>
              <a:gd name="connsiteY76" fmla="*/ 795260 h 1149702"/>
              <a:gd name="connsiteX77" fmla="*/ 542087 w 2734265"/>
              <a:gd name="connsiteY77" fmla="*/ 819088 h 1149702"/>
              <a:gd name="connsiteX78" fmla="*/ 568894 w 2734265"/>
              <a:gd name="connsiteY78" fmla="*/ 828024 h 1149702"/>
              <a:gd name="connsiteX79" fmla="*/ 649313 w 2734265"/>
              <a:gd name="connsiteY79" fmla="*/ 845895 h 1149702"/>
              <a:gd name="connsiteX80" fmla="*/ 711862 w 2734265"/>
              <a:gd name="connsiteY80" fmla="*/ 842916 h 1149702"/>
              <a:gd name="connsiteX81" fmla="*/ 982906 w 2734265"/>
              <a:gd name="connsiteY81" fmla="*/ 845895 h 1149702"/>
              <a:gd name="connsiteX0" fmla="*/ 982906 w 2734265"/>
              <a:gd name="connsiteY0" fmla="*/ 845895 h 1149702"/>
              <a:gd name="connsiteX1" fmla="*/ 1224164 w 2734265"/>
              <a:gd name="connsiteY1" fmla="*/ 842916 h 1149702"/>
              <a:gd name="connsiteX2" fmla="*/ 1492229 w 2734265"/>
              <a:gd name="connsiteY2" fmla="*/ 845895 h 1149702"/>
              <a:gd name="connsiteX3" fmla="*/ 1736467 w 2734265"/>
              <a:gd name="connsiteY3" fmla="*/ 845895 h 1149702"/>
              <a:gd name="connsiteX4" fmla="*/ 2052188 w 2734265"/>
              <a:gd name="connsiteY4" fmla="*/ 842916 h 1149702"/>
              <a:gd name="connsiteX5" fmla="*/ 2326210 w 2734265"/>
              <a:gd name="connsiteY5" fmla="*/ 842916 h 1149702"/>
              <a:gd name="connsiteX6" fmla="*/ 2382801 w 2734265"/>
              <a:gd name="connsiteY6" fmla="*/ 842916 h 1149702"/>
              <a:gd name="connsiteX7" fmla="*/ 2424500 w 2734265"/>
              <a:gd name="connsiteY7" fmla="*/ 839938 h 1149702"/>
              <a:gd name="connsiteX8" fmla="*/ 2451307 w 2734265"/>
              <a:gd name="connsiteY8" fmla="*/ 828024 h 1149702"/>
              <a:gd name="connsiteX9" fmla="*/ 2472156 w 2734265"/>
              <a:gd name="connsiteY9" fmla="*/ 810153 h 1149702"/>
              <a:gd name="connsiteX10" fmla="*/ 2484071 w 2734265"/>
              <a:gd name="connsiteY10" fmla="*/ 786325 h 1149702"/>
              <a:gd name="connsiteX11" fmla="*/ 2493006 w 2734265"/>
              <a:gd name="connsiteY11" fmla="*/ 762497 h 1149702"/>
              <a:gd name="connsiteX12" fmla="*/ 2495985 w 2734265"/>
              <a:gd name="connsiteY12" fmla="*/ 714841 h 1149702"/>
              <a:gd name="connsiteX13" fmla="*/ 2475135 w 2734265"/>
              <a:gd name="connsiteY13" fmla="*/ 619529 h 1149702"/>
              <a:gd name="connsiteX14" fmla="*/ 2415565 w 2734265"/>
              <a:gd name="connsiteY14" fmla="*/ 271044 h 1149702"/>
              <a:gd name="connsiteX15" fmla="*/ 2367909 w 2734265"/>
              <a:gd name="connsiteY15" fmla="*/ 0 h 1149702"/>
              <a:gd name="connsiteX16" fmla="*/ 2576404 w 2734265"/>
              <a:gd name="connsiteY16" fmla="*/ 187646 h 1149702"/>
              <a:gd name="connsiteX17" fmla="*/ 2615125 w 2734265"/>
              <a:gd name="connsiteY17" fmla="*/ 354442 h 1149702"/>
              <a:gd name="connsiteX18" fmla="*/ 2656824 w 2734265"/>
              <a:gd name="connsiteY18" fmla="*/ 554002 h 1149702"/>
              <a:gd name="connsiteX19" fmla="*/ 2689587 w 2734265"/>
              <a:gd name="connsiteY19" fmla="*/ 702927 h 1149702"/>
              <a:gd name="connsiteX20" fmla="*/ 2695544 w 2734265"/>
              <a:gd name="connsiteY20" fmla="*/ 735690 h 1149702"/>
              <a:gd name="connsiteX21" fmla="*/ 2710437 w 2734265"/>
              <a:gd name="connsiteY21" fmla="*/ 768454 h 1149702"/>
              <a:gd name="connsiteX22" fmla="*/ 2725329 w 2734265"/>
              <a:gd name="connsiteY22" fmla="*/ 810153 h 1149702"/>
              <a:gd name="connsiteX23" fmla="*/ 2734265 w 2734265"/>
              <a:gd name="connsiteY23" fmla="*/ 848873 h 1149702"/>
              <a:gd name="connsiteX24" fmla="*/ 2734265 w 2734265"/>
              <a:gd name="connsiteY24" fmla="*/ 881637 h 1149702"/>
              <a:gd name="connsiteX25" fmla="*/ 2722351 w 2734265"/>
              <a:gd name="connsiteY25" fmla="*/ 908443 h 1149702"/>
              <a:gd name="connsiteX26" fmla="*/ 2630017 w 2734265"/>
              <a:gd name="connsiteY26" fmla="*/ 1015669 h 1149702"/>
              <a:gd name="connsiteX27" fmla="*/ 2525770 w 2734265"/>
              <a:gd name="connsiteY27" fmla="*/ 1125874 h 1149702"/>
              <a:gd name="connsiteX28" fmla="*/ 2504920 w 2734265"/>
              <a:gd name="connsiteY28" fmla="*/ 1140766 h 1149702"/>
              <a:gd name="connsiteX29" fmla="*/ 2490028 w 2734265"/>
              <a:gd name="connsiteY29" fmla="*/ 1146723 h 1149702"/>
              <a:gd name="connsiteX30" fmla="*/ 2478113 w 2734265"/>
              <a:gd name="connsiteY30" fmla="*/ 1146723 h 1149702"/>
              <a:gd name="connsiteX31" fmla="*/ 2466199 w 2734265"/>
              <a:gd name="connsiteY31" fmla="*/ 1149702 h 1149702"/>
              <a:gd name="connsiteX32" fmla="*/ 2454285 w 2734265"/>
              <a:gd name="connsiteY32" fmla="*/ 1146723 h 1149702"/>
              <a:gd name="connsiteX33" fmla="*/ 2418543 w 2734265"/>
              <a:gd name="connsiteY33" fmla="*/ 1134809 h 1149702"/>
              <a:gd name="connsiteX34" fmla="*/ 2388758 w 2734265"/>
              <a:gd name="connsiteY34" fmla="*/ 1119917 h 1149702"/>
              <a:gd name="connsiteX35" fmla="*/ 2353016 w 2734265"/>
              <a:gd name="connsiteY35" fmla="*/ 1099067 h 1149702"/>
              <a:gd name="connsiteX36" fmla="*/ 2338124 w 2734265"/>
              <a:gd name="connsiteY36" fmla="*/ 1090132 h 1149702"/>
              <a:gd name="connsiteX37" fmla="*/ 2260683 w 2734265"/>
              <a:gd name="connsiteY37" fmla="*/ 1093110 h 1149702"/>
              <a:gd name="connsiteX38" fmla="*/ 1828800 w 2734265"/>
              <a:gd name="connsiteY38" fmla="*/ 1090132 h 1149702"/>
              <a:gd name="connsiteX39" fmla="*/ 1453509 w 2734265"/>
              <a:gd name="connsiteY39" fmla="*/ 1090132 h 1149702"/>
              <a:gd name="connsiteX40" fmla="*/ 1250971 w 2734265"/>
              <a:gd name="connsiteY40" fmla="*/ 1090132 h 1149702"/>
              <a:gd name="connsiteX41" fmla="*/ 1191401 w 2734265"/>
              <a:gd name="connsiteY41" fmla="*/ 1093110 h 1149702"/>
              <a:gd name="connsiteX42" fmla="*/ 991841 w 2734265"/>
              <a:gd name="connsiteY42" fmla="*/ 1108003 h 1149702"/>
              <a:gd name="connsiteX43" fmla="*/ 708884 w 2734265"/>
              <a:gd name="connsiteY43" fmla="*/ 1125874 h 1149702"/>
              <a:gd name="connsiteX44" fmla="*/ 574851 w 2734265"/>
              <a:gd name="connsiteY44" fmla="*/ 1131831 h 1149702"/>
              <a:gd name="connsiteX45" fmla="*/ 527195 w 2734265"/>
              <a:gd name="connsiteY45" fmla="*/ 1134809 h 1149702"/>
              <a:gd name="connsiteX46" fmla="*/ 473582 w 2734265"/>
              <a:gd name="connsiteY46" fmla="*/ 1125874 h 1149702"/>
              <a:gd name="connsiteX47" fmla="*/ 375291 w 2734265"/>
              <a:gd name="connsiteY47" fmla="*/ 1096089 h 1149702"/>
              <a:gd name="connsiteX48" fmla="*/ 274022 w 2734265"/>
              <a:gd name="connsiteY48" fmla="*/ 1042476 h 1149702"/>
              <a:gd name="connsiteX49" fmla="*/ 107226 w 2734265"/>
              <a:gd name="connsiteY49" fmla="*/ 938228 h 1149702"/>
              <a:gd name="connsiteX50" fmla="*/ 50635 w 2734265"/>
              <a:gd name="connsiteY50" fmla="*/ 890572 h 1149702"/>
              <a:gd name="connsiteX51" fmla="*/ 17871 w 2734265"/>
              <a:gd name="connsiteY51" fmla="*/ 848873 h 1149702"/>
              <a:gd name="connsiteX52" fmla="*/ 0 w 2734265"/>
              <a:gd name="connsiteY52" fmla="*/ 801217 h 1149702"/>
              <a:gd name="connsiteX53" fmla="*/ 2979 w 2734265"/>
              <a:gd name="connsiteY53" fmla="*/ 789303 h 1149702"/>
              <a:gd name="connsiteX54" fmla="*/ 17871 w 2734265"/>
              <a:gd name="connsiteY54" fmla="*/ 765475 h 1149702"/>
              <a:gd name="connsiteX55" fmla="*/ 62549 w 2734265"/>
              <a:gd name="connsiteY55" fmla="*/ 738669 h 1149702"/>
              <a:gd name="connsiteX56" fmla="*/ 154882 w 2734265"/>
              <a:gd name="connsiteY56" fmla="*/ 679099 h 1149702"/>
              <a:gd name="connsiteX57" fmla="*/ 211474 w 2734265"/>
              <a:gd name="connsiteY57" fmla="*/ 628464 h 1149702"/>
              <a:gd name="connsiteX58" fmla="*/ 262108 w 2734265"/>
              <a:gd name="connsiteY58" fmla="*/ 577830 h 1149702"/>
              <a:gd name="connsiteX59" fmla="*/ 318700 w 2734265"/>
              <a:gd name="connsiteY59" fmla="*/ 509324 h 1149702"/>
              <a:gd name="connsiteX60" fmla="*/ 369334 w 2734265"/>
              <a:gd name="connsiteY60" fmla="*/ 449754 h 1149702"/>
              <a:gd name="connsiteX61" fmla="*/ 411033 w 2734265"/>
              <a:gd name="connsiteY61" fmla="*/ 384227 h 1149702"/>
              <a:gd name="connsiteX62" fmla="*/ 455711 w 2734265"/>
              <a:gd name="connsiteY62" fmla="*/ 306786 h 1149702"/>
              <a:gd name="connsiteX63" fmla="*/ 512302 w 2734265"/>
              <a:gd name="connsiteY63" fmla="*/ 190624 h 1149702"/>
              <a:gd name="connsiteX64" fmla="*/ 527195 w 2734265"/>
              <a:gd name="connsiteY64" fmla="*/ 154882 h 1149702"/>
              <a:gd name="connsiteX65" fmla="*/ 527195 w 2734265"/>
              <a:gd name="connsiteY65" fmla="*/ 154882 h 1149702"/>
              <a:gd name="connsiteX66" fmla="*/ 551023 w 2734265"/>
              <a:gd name="connsiteY66" fmla="*/ 142968 h 1149702"/>
              <a:gd name="connsiteX67" fmla="*/ 556980 w 2734265"/>
              <a:gd name="connsiteY67" fmla="*/ 145947 h 1149702"/>
              <a:gd name="connsiteX68" fmla="*/ 565915 w 2734265"/>
              <a:gd name="connsiteY68" fmla="*/ 151904 h 1149702"/>
              <a:gd name="connsiteX69" fmla="*/ 571872 w 2734265"/>
              <a:gd name="connsiteY69" fmla="*/ 163818 h 1149702"/>
              <a:gd name="connsiteX70" fmla="*/ 568894 w 2734265"/>
              <a:gd name="connsiteY70" fmla="*/ 196581 h 1149702"/>
              <a:gd name="connsiteX71" fmla="*/ 524216 w 2734265"/>
              <a:gd name="connsiteY71" fmla="*/ 542088 h 1149702"/>
              <a:gd name="connsiteX72" fmla="*/ 509324 w 2734265"/>
              <a:gd name="connsiteY72" fmla="*/ 634421 h 1149702"/>
              <a:gd name="connsiteX73" fmla="*/ 509324 w 2734265"/>
              <a:gd name="connsiteY73" fmla="*/ 696970 h 1149702"/>
              <a:gd name="connsiteX74" fmla="*/ 515281 w 2734265"/>
              <a:gd name="connsiteY74" fmla="*/ 759518 h 1149702"/>
              <a:gd name="connsiteX75" fmla="*/ 527195 w 2734265"/>
              <a:gd name="connsiteY75" fmla="*/ 795260 h 1149702"/>
              <a:gd name="connsiteX76" fmla="*/ 542087 w 2734265"/>
              <a:gd name="connsiteY76" fmla="*/ 819088 h 1149702"/>
              <a:gd name="connsiteX77" fmla="*/ 568894 w 2734265"/>
              <a:gd name="connsiteY77" fmla="*/ 828024 h 1149702"/>
              <a:gd name="connsiteX78" fmla="*/ 649313 w 2734265"/>
              <a:gd name="connsiteY78" fmla="*/ 845895 h 1149702"/>
              <a:gd name="connsiteX79" fmla="*/ 711862 w 2734265"/>
              <a:gd name="connsiteY79" fmla="*/ 842916 h 1149702"/>
              <a:gd name="connsiteX80" fmla="*/ 982906 w 2734265"/>
              <a:gd name="connsiteY80" fmla="*/ 845895 h 1149702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415565 w 2734265"/>
              <a:gd name="connsiteY14" fmla="*/ 128569 h 1007227"/>
              <a:gd name="connsiteX15" fmla="*/ 2576404 w 2734265"/>
              <a:gd name="connsiteY15" fmla="*/ 45171 h 1007227"/>
              <a:gd name="connsiteX16" fmla="*/ 2615125 w 2734265"/>
              <a:gd name="connsiteY16" fmla="*/ 211967 h 1007227"/>
              <a:gd name="connsiteX17" fmla="*/ 2656824 w 2734265"/>
              <a:gd name="connsiteY17" fmla="*/ 411527 h 1007227"/>
              <a:gd name="connsiteX18" fmla="*/ 2689587 w 2734265"/>
              <a:gd name="connsiteY18" fmla="*/ 560452 h 1007227"/>
              <a:gd name="connsiteX19" fmla="*/ 2695544 w 2734265"/>
              <a:gd name="connsiteY19" fmla="*/ 593215 h 1007227"/>
              <a:gd name="connsiteX20" fmla="*/ 2710437 w 2734265"/>
              <a:gd name="connsiteY20" fmla="*/ 625979 h 1007227"/>
              <a:gd name="connsiteX21" fmla="*/ 2725329 w 2734265"/>
              <a:gd name="connsiteY21" fmla="*/ 667678 h 1007227"/>
              <a:gd name="connsiteX22" fmla="*/ 2734265 w 2734265"/>
              <a:gd name="connsiteY22" fmla="*/ 706398 h 1007227"/>
              <a:gd name="connsiteX23" fmla="*/ 2734265 w 2734265"/>
              <a:gd name="connsiteY23" fmla="*/ 739162 h 1007227"/>
              <a:gd name="connsiteX24" fmla="*/ 2722351 w 2734265"/>
              <a:gd name="connsiteY24" fmla="*/ 765968 h 1007227"/>
              <a:gd name="connsiteX25" fmla="*/ 2630017 w 2734265"/>
              <a:gd name="connsiteY25" fmla="*/ 873194 h 1007227"/>
              <a:gd name="connsiteX26" fmla="*/ 2525770 w 2734265"/>
              <a:gd name="connsiteY26" fmla="*/ 983399 h 1007227"/>
              <a:gd name="connsiteX27" fmla="*/ 2504920 w 2734265"/>
              <a:gd name="connsiteY27" fmla="*/ 998291 h 1007227"/>
              <a:gd name="connsiteX28" fmla="*/ 2490028 w 2734265"/>
              <a:gd name="connsiteY28" fmla="*/ 1004248 h 1007227"/>
              <a:gd name="connsiteX29" fmla="*/ 2478113 w 2734265"/>
              <a:gd name="connsiteY29" fmla="*/ 1004248 h 1007227"/>
              <a:gd name="connsiteX30" fmla="*/ 2466199 w 2734265"/>
              <a:gd name="connsiteY30" fmla="*/ 1007227 h 1007227"/>
              <a:gd name="connsiteX31" fmla="*/ 2454285 w 2734265"/>
              <a:gd name="connsiteY31" fmla="*/ 1004248 h 1007227"/>
              <a:gd name="connsiteX32" fmla="*/ 2418543 w 2734265"/>
              <a:gd name="connsiteY32" fmla="*/ 992334 h 1007227"/>
              <a:gd name="connsiteX33" fmla="*/ 2388758 w 2734265"/>
              <a:gd name="connsiteY33" fmla="*/ 977442 h 1007227"/>
              <a:gd name="connsiteX34" fmla="*/ 2353016 w 2734265"/>
              <a:gd name="connsiteY34" fmla="*/ 956592 h 1007227"/>
              <a:gd name="connsiteX35" fmla="*/ 2338124 w 2734265"/>
              <a:gd name="connsiteY35" fmla="*/ 947657 h 1007227"/>
              <a:gd name="connsiteX36" fmla="*/ 2260683 w 2734265"/>
              <a:gd name="connsiteY36" fmla="*/ 950635 h 1007227"/>
              <a:gd name="connsiteX37" fmla="*/ 1828800 w 2734265"/>
              <a:gd name="connsiteY37" fmla="*/ 947657 h 1007227"/>
              <a:gd name="connsiteX38" fmla="*/ 1453509 w 2734265"/>
              <a:gd name="connsiteY38" fmla="*/ 947657 h 1007227"/>
              <a:gd name="connsiteX39" fmla="*/ 1250971 w 2734265"/>
              <a:gd name="connsiteY39" fmla="*/ 947657 h 1007227"/>
              <a:gd name="connsiteX40" fmla="*/ 1191401 w 2734265"/>
              <a:gd name="connsiteY40" fmla="*/ 950635 h 1007227"/>
              <a:gd name="connsiteX41" fmla="*/ 991841 w 2734265"/>
              <a:gd name="connsiteY41" fmla="*/ 965528 h 1007227"/>
              <a:gd name="connsiteX42" fmla="*/ 708884 w 2734265"/>
              <a:gd name="connsiteY42" fmla="*/ 983399 h 1007227"/>
              <a:gd name="connsiteX43" fmla="*/ 574851 w 2734265"/>
              <a:gd name="connsiteY43" fmla="*/ 989356 h 1007227"/>
              <a:gd name="connsiteX44" fmla="*/ 527195 w 2734265"/>
              <a:gd name="connsiteY44" fmla="*/ 992334 h 1007227"/>
              <a:gd name="connsiteX45" fmla="*/ 473582 w 2734265"/>
              <a:gd name="connsiteY45" fmla="*/ 983399 h 1007227"/>
              <a:gd name="connsiteX46" fmla="*/ 375291 w 2734265"/>
              <a:gd name="connsiteY46" fmla="*/ 953614 h 1007227"/>
              <a:gd name="connsiteX47" fmla="*/ 274022 w 2734265"/>
              <a:gd name="connsiteY47" fmla="*/ 900001 h 1007227"/>
              <a:gd name="connsiteX48" fmla="*/ 107226 w 2734265"/>
              <a:gd name="connsiteY48" fmla="*/ 795753 h 1007227"/>
              <a:gd name="connsiteX49" fmla="*/ 50635 w 2734265"/>
              <a:gd name="connsiteY49" fmla="*/ 748097 h 1007227"/>
              <a:gd name="connsiteX50" fmla="*/ 17871 w 2734265"/>
              <a:gd name="connsiteY50" fmla="*/ 706398 h 1007227"/>
              <a:gd name="connsiteX51" fmla="*/ 0 w 2734265"/>
              <a:gd name="connsiteY51" fmla="*/ 658742 h 1007227"/>
              <a:gd name="connsiteX52" fmla="*/ 2979 w 2734265"/>
              <a:gd name="connsiteY52" fmla="*/ 646828 h 1007227"/>
              <a:gd name="connsiteX53" fmla="*/ 17871 w 2734265"/>
              <a:gd name="connsiteY53" fmla="*/ 623000 h 1007227"/>
              <a:gd name="connsiteX54" fmla="*/ 62549 w 2734265"/>
              <a:gd name="connsiteY54" fmla="*/ 596194 h 1007227"/>
              <a:gd name="connsiteX55" fmla="*/ 154882 w 2734265"/>
              <a:gd name="connsiteY55" fmla="*/ 536624 h 1007227"/>
              <a:gd name="connsiteX56" fmla="*/ 211474 w 2734265"/>
              <a:gd name="connsiteY56" fmla="*/ 485989 h 1007227"/>
              <a:gd name="connsiteX57" fmla="*/ 262108 w 2734265"/>
              <a:gd name="connsiteY57" fmla="*/ 435355 h 1007227"/>
              <a:gd name="connsiteX58" fmla="*/ 318700 w 2734265"/>
              <a:gd name="connsiteY58" fmla="*/ 366849 h 1007227"/>
              <a:gd name="connsiteX59" fmla="*/ 369334 w 2734265"/>
              <a:gd name="connsiteY59" fmla="*/ 307279 h 1007227"/>
              <a:gd name="connsiteX60" fmla="*/ 411033 w 2734265"/>
              <a:gd name="connsiteY60" fmla="*/ 241752 h 1007227"/>
              <a:gd name="connsiteX61" fmla="*/ 455711 w 2734265"/>
              <a:gd name="connsiteY61" fmla="*/ 164311 h 1007227"/>
              <a:gd name="connsiteX62" fmla="*/ 512302 w 2734265"/>
              <a:gd name="connsiteY62" fmla="*/ 48149 h 1007227"/>
              <a:gd name="connsiteX63" fmla="*/ 527195 w 2734265"/>
              <a:gd name="connsiteY63" fmla="*/ 12407 h 1007227"/>
              <a:gd name="connsiteX64" fmla="*/ 527195 w 2734265"/>
              <a:gd name="connsiteY64" fmla="*/ 12407 h 1007227"/>
              <a:gd name="connsiteX65" fmla="*/ 551023 w 2734265"/>
              <a:gd name="connsiteY65" fmla="*/ 493 h 1007227"/>
              <a:gd name="connsiteX66" fmla="*/ 556980 w 2734265"/>
              <a:gd name="connsiteY66" fmla="*/ 3472 h 1007227"/>
              <a:gd name="connsiteX67" fmla="*/ 565915 w 2734265"/>
              <a:gd name="connsiteY67" fmla="*/ 9429 h 1007227"/>
              <a:gd name="connsiteX68" fmla="*/ 571872 w 2734265"/>
              <a:gd name="connsiteY68" fmla="*/ 21343 h 1007227"/>
              <a:gd name="connsiteX69" fmla="*/ 568894 w 2734265"/>
              <a:gd name="connsiteY69" fmla="*/ 54106 h 1007227"/>
              <a:gd name="connsiteX70" fmla="*/ 524216 w 2734265"/>
              <a:gd name="connsiteY70" fmla="*/ 399613 h 1007227"/>
              <a:gd name="connsiteX71" fmla="*/ 509324 w 2734265"/>
              <a:gd name="connsiteY71" fmla="*/ 491946 h 1007227"/>
              <a:gd name="connsiteX72" fmla="*/ 509324 w 2734265"/>
              <a:gd name="connsiteY72" fmla="*/ 554495 h 1007227"/>
              <a:gd name="connsiteX73" fmla="*/ 515281 w 2734265"/>
              <a:gd name="connsiteY73" fmla="*/ 617043 h 1007227"/>
              <a:gd name="connsiteX74" fmla="*/ 527195 w 2734265"/>
              <a:gd name="connsiteY74" fmla="*/ 652785 h 1007227"/>
              <a:gd name="connsiteX75" fmla="*/ 542087 w 2734265"/>
              <a:gd name="connsiteY75" fmla="*/ 676613 h 1007227"/>
              <a:gd name="connsiteX76" fmla="*/ 568894 w 2734265"/>
              <a:gd name="connsiteY76" fmla="*/ 685549 h 1007227"/>
              <a:gd name="connsiteX77" fmla="*/ 649313 w 2734265"/>
              <a:gd name="connsiteY77" fmla="*/ 703420 h 1007227"/>
              <a:gd name="connsiteX78" fmla="*/ 711862 w 2734265"/>
              <a:gd name="connsiteY78" fmla="*/ 700441 h 1007227"/>
              <a:gd name="connsiteX79" fmla="*/ 982906 w 2734265"/>
              <a:gd name="connsiteY79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576404 w 2734265"/>
              <a:gd name="connsiteY14" fmla="*/ 45171 h 1007227"/>
              <a:gd name="connsiteX15" fmla="*/ 2615125 w 2734265"/>
              <a:gd name="connsiteY15" fmla="*/ 211967 h 1007227"/>
              <a:gd name="connsiteX16" fmla="*/ 2656824 w 2734265"/>
              <a:gd name="connsiteY16" fmla="*/ 411527 h 1007227"/>
              <a:gd name="connsiteX17" fmla="*/ 2689587 w 2734265"/>
              <a:gd name="connsiteY17" fmla="*/ 560452 h 1007227"/>
              <a:gd name="connsiteX18" fmla="*/ 2695544 w 2734265"/>
              <a:gd name="connsiteY18" fmla="*/ 593215 h 1007227"/>
              <a:gd name="connsiteX19" fmla="*/ 2710437 w 2734265"/>
              <a:gd name="connsiteY19" fmla="*/ 625979 h 1007227"/>
              <a:gd name="connsiteX20" fmla="*/ 2725329 w 2734265"/>
              <a:gd name="connsiteY20" fmla="*/ 667678 h 1007227"/>
              <a:gd name="connsiteX21" fmla="*/ 2734265 w 2734265"/>
              <a:gd name="connsiteY21" fmla="*/ 706398 h 1007227"/>
              <a:gd name="connsiteX22" fmla="*/ 2734265 w 2734265"/>
              <a:gd name="connsiteY22" fmla="*/ 739162 h 1007227"/>
              <a:gd name="connsiteX23" fmla="*/ 2722351 w 2734265"/>
              <a:gd name="connsiteY23" fmla="*/ 765968 h 1007227"/>
              <a:gd name="connsiteX24" fmla="*/ 2630017 w 2734265"/>
              <a:gd name="connsiteY24" fmla="*/ 873194 h 1007227"/>
              <a:gd name="connsiteX25" fmla="*/ 2525770 w 2734265"/>
              <a:gd name="connsiteY25" fmla="*/ 983399 h 1007227"/>
              <a:gd name="connsiteX26" fmla="*/ 2504920 w 2734265"/>
              <a:gd name="connsiteY26" fmla="*/ 998291 h 1007227"/>
              <a:gd name="connsiteX27" fmla="*/ 2490028 w 2734265"/>
              <a:gd name="connsiteY27" fmla="*/ 1004248 h 1007227"/>
              <a:gd name="connsiteX28" fmla="*/ 2478113 w 2734265"/>
              <a:gd name="connsiteY28" fmla="*/ 1004248 h 1007227"/>
              <a:gd name="connsiteX29" fmla="*/ 2466199 w 2734265"/>
              <a:gd name="connsiteY29" fmla="*/ 1007227 h 1007227"/>
              <a:gd name="connsiteX30" fmla="*/ 2454285 w 2734265"/>
              <a:gd name="connsiteY30" fmla="*/ 1004248 h 1007227"/>
              <a:gd name="connsiteX31" fmla="*/ 2418543 w 2734265"/>
              <a:gd name="connsiteY31" fmla="*/ 992334 h 1007227"/>
              <a:gd name="connsiteX32" fmla="*/ 2388758 w 2734265"/>
              <a:gd name="connsiteY32" fmla="*/ 977442 h 1007227"/>
              <a:gd name="connsiteX33" fmla="*/ 2353016 w 2734265"/>
              <a:gd name="connsiteY33" fmla="*/ 956592 h 1007227"/>
              <a:gd name="connsiteX34" fmla="*/ 2338124 w 2734265"/>
              <a:gd name="connsiteY34" fmla="*/ 947657 h 1007227"/>
              <a:gd name="connsiteX35" fmla="*/ 2260683 w 2734265"/>
              <a:gd name="connsiteY35" fmla="*/ 950635 h 1007227"/>
              <a:gd name="connsiteX36" fmla="*/ 1828800 w 2734265"/>
              <a:gd name="connsiteY36" fmla="*/ 947657 h 1007227"/>
              <a:gd name="connsiteX37" fmla="*/ 1453509 w 2734265"/>
              <a:gd name="connsiteY37" fmla="*/ 947657 h 1007227"/>
              <a:gd name="connsiteX38" fmla="*/ 1250971 w 2734265"/>
              <a:gd name="connsiteY38" fmla="*/ 947657 h 1007227"/>
              <a:gd name="connsiteX39" fmla="*/ 1191401 w 2734265"/>
              <a:gd name="connsiteY39" fmla="*/ 950635 h 1007227"/>
              <a:gd name="connsiteX40" fmla="*/ 991841 w 2734265"/>
              <a:gd name="connsiteY40" fmla="*/ 965528 h 1007227"/>
              <a:gd name="connsiteX41" fmla="*/ 708884 w 2734265"/>
              <a:gd name="connsiteY41" fmla="*/ 983399 h 1007227"/>
              <a:gd name="connsiteX42" fmla="*/ 574851 w 2734265"/>
              <a:gd name="connsiteY42" fmla="*/ 989356 h 1007227"/>
              <a:gd name="connsiteX43" fmla="*/ 527195 w 2734265"/>
              <a:gd name="connsiteY43" fmla="*/ 992334 h 1007227"/>
              <a:gd name="connsiteX44" fmla="*/ 473582 w 2734265"/>
              <a:gd name="connsiteY44" fmla="*/ 983399 h 1007227"/>
              <a:gd name="connsiteX45" fmla="*/ 375291 w 2734265"/>
              <a:gd name="connsiteY45" fmla="*/ 953614 h 1007227"/>
              <a:gd name="connsiteX46" fmla="*/ 274022 w 2734265"/>
              <a:gd name="connsiteY46" fmla="*/ 900001 h 1007227"/>
              <a:gd name="connsiteX47" fmla="*/ 107226 w 2734265"/>
              <a:gd name="connsiteY47" fmla="*/ 795753 h 1007227"/>
              <a:gd name="connsiteX48" fmla="*/ 50635 w 2734265"/>
              <a:gd name="connsiteY48" fmla="*/ 748097 h 1007227"/>
              <a:gd name="connsiteX49" fmla="*/ 17871 w 2734265"/>
              <a:gd name="connsiteY49" fmla="*/ 706398 h 1007227"/>
              <a:gd name="connsiteX50" fmla="*/ 0 w 2734265"/>
              <a:gd name="connsiteY50" fmla="*/ 658742 h 1007227"/>
              <a:gd name="connsiteX51" fmla="*/ 2979 w 2734265"/>
              <a:gd name="connsiteY51" fmla="*/ 646828 h 1007227"/>
              <a:gd name="connsiteX52" fmla="*/ 17871 w 2734265"/>
              <a:gd name="connsiteY52" fmla="*/ 623000 h 1007227"/>
              <a:gd name="connsiteX53" fmla="*/ 62549 w 2734265"/>
              <a:gd name="connsiteY53" fmla="*/ 596194 h 1007227"/>
              <a:gd name="connsiteX54" fmla="*/ 154882 w 2734265"/>
              <a:gd name="connsiteY54" fmla="*/ 536624 h 1007227"/>
              <a:gd name="connsiteX55" fmla="*/ 211474 w 2734265"/>
              <a:gd name="connsiteY55" fmla="*/ 485989 h 1007227"/>
              <a:gd name="connsiteX56" fmla="*/ 262108 w 2734265"/>
              <a:gd name="connsiteY56" fmla="*/ 435355 h 1007227"/>
              <a:gd name="connsiteX57" fmla="*/ 318700 w 2734265"/>
              <a:gd name="connsiteY57" fmla="*/ 366849 h 1007227"/>
              <a:gd name="connsiteX58" fmla="*/ 369334 w 2734265"/>
              <a:gd name="connsiteY58" fmla="*/ 307279 h 1007227"/>
              <a:gd name="connsiteX59" fmla="*/ 411033 w 2734265"/>
              <a:gd name="connsiteY59" fmla="*/ 241752 h 1007227"/>
              <a:gd name="connsiteX60" fmla="*/ 455711 w 2734265"/>
              <a:gd name="connsiteY60" fmla="*/ 164311 h 1007227"/>
              <a:gd name="connsiteX61" fmla="*/ 512302 w 2734265"/>
              <a:gd name="connsiteY61" fmla="*/ 48149 h 1007227"/>
              <a:gd name="connsiteX62" fmla="*/ 527195 w 2734265"/>
              <a:gd name="connsiteY62" fmla="*/ 12407 h 1007227"/>
              <a:gd name="connsiteX63" fmla="*/ 527195 w 2734265"/>
              <a:gd name="connsiteY63" fmla="*/ 12407 h 1007227"/>
              <a:gd name="connsiteX64" fmla="*/ 551023 w 2734265"/>
              <a:gd name="connsiteY64" fmla="*/ 493 h 1007227"/>
              <a:gd name="connsiteX65" fmla="*/ 556980 w 2734265"/>
              <a:gd name="connsiteY65" fmla="*/ 3472 h 1007227"/>
              <a:gd name="connsiteX66" fmla="*/ 565915 w 2734265"/>
              <a:gd name="connsiteY66" fmla="*/ 9429 h 1007227"/>
              <a:gd name="connsiteX67" fmla="*/ 571872 w 2734265"/>
              <a:gd name="connsiteY67" fmla="*/ 21343 h 1007227"/>
              <a:gd name="connsiteX68" fmla="*/ 568894 w 2734265"/>
              <a:gd name="connsiteY68" fmla="*/ 54106 h 1007227"/>
              <a:gd name="connsiteX69" fmla="*/ 524216 w 2734265"/>
              <a:gd name="connsiteY69" fmla="*/ 399613 h 1007227"/>
              <a:gd name="connsiteX70" fmla="*/ 509324 w 2734265"/>
              <a:gd name="connsiteY70" fmla="*/ 491946 h 1007227"/>
              <a:gd name="connsiteX71" fmla="*/ 509324 w 2734265"/>
              <a:gd name="connsiteY71" fmla="*/ 554495 h 1007227"/>
              <a:gd name="connsiteX72" fmla="*/ 515281 w 2734265"/>
              <a:gd name="connsiteY72" fmla="*/ 617043 h 1007227"/>
              <a:gd name="connsiteX73" fmla="*/ 527195 w 2734265"/>
              <a:gd name="connsiteY73" fmla="*/ 652785 h 1007227"/>
              <a:gd name="connsiteX74" fmla="*/ 542087 w 2734265"/>
              <a:gd name="connsiteY74" fmla="*/ 676613 h 1007227"/>
              <a:gd name="connsiteX75" fmla="*/ 568894 w 2734265"/>
              <a:gd name="connsiteY75" fmla="*/ 685549 h 1007227"/>
              <a:gd name="connsiteX76" fmla="*/ 649313 w 2734265"/>
              <a:gd name="connsiteY76" fmla="*/ 703420 h 1007227"/>
              <a:gd name="connsiteX77" fmla="*/ 711862 w 2734265"/>
              <a:gd name="connsiteY77" fmla="*/ 700441 h 1007227"/>
              <a:gd name="connsiteX78" fmla="*/ 982906 w 2734265"/>
              <a:gd name="connsiteY78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615125 w 2734265"/>
              <a:gd name="connsiteY14" fmla="*/ 211967 h 1007227"/>
              <a:gd name="connsiteX15" fmla="*/ 2656824 w 2734265"/>
              <a:gd name="connsiteY15" fmla="*/ 411527 h 1007227"/>
              <a:gd name="connsiteX16" fmla="*/ 2689587 w 2734265"/>
              <a:gd name="connsiteY16" fmla="*/ 560452 h 1007227"/>
              <a:gd name="connsiteX17" fmla="*/ 2695544 w 2734265"/>
              <a:gd name="connsiteY17" fmla="*/ 593215 h 1007227"/>
              <a:gd name="connsiteX18" fmla="*/ 2710437 w 2734265"/>
              <a:gd name="connsiteY18" fmla="*/ 625979 h 1007227"/>
              <a:gd name="connsiteX19" fmla="*/ 2725329 w 2734265"/>
              <a:gd name="connsiteY19" fmla="*/ 667678 h 1007227"/>
              <a:gd name="connsiteX20" fmla="*/ 2734265 w 2734265"/>
              <a:gd name="connsiteY20" fmla="*/ 706398 h 1007227"/>
              <a:gd name="connsiteX21" fmla="*/ 2734265 w 2734265"/>
              <a:gd name="connsiteY21" fmla="*/ 739162 h 1007227"/>
              <a:gd name="connsiteX22" fmla="*/ 2722351 w 2734265"/>
              <a:gd name="connsiteY22" fmla="*/ 765968 h 1007227"/>
              <a:gd name="connsiteX23" fmla="*/ 2630017 w 2734265"/>
              <a:gd name="connsiteY23" fmla="*/ 873194 h 1007227"/>
              <a:gd name="connsiteX24" fmla="*/ 2525770 w 2734265"/>
              <a:gd name="connsiteY24" fmla="*/ 983399 h 1007227"/>
              <a:gd name="connsiteX25" fmla="*/ 2504920 w 2734265"/>
              <a:gd name="connsiteY25" fmla="*/ 998291 h 1007227"/>
              <a:gd name="connsiteX26" fmla="*/ 2490028 w 2734265"/>
              <a:gd name="connsiteY26" fmla="*/ 1004248 h 1007227"/>
              <a:gd name="connsiteX27" fmla="*/ 2478113 w 2734265"/>
              <a:gd name="connsiteY27" fmla="*/ 1004248 h 1007227"/>
              <a:gd name="connsiteX28" fmla="*/ 2466199 w 2734265"/>
              <a:gd name="connsiteY28" fmla="*/ 1007227 h 1007227"/>
              <a:gd name="connsiteX29" fmla="*/ 2454285 w 2734265"/>
              <a:gd name="connsiteY29" fmla="*/ 1004248 h 1007227"/>
              <a:gd name="connsiteX30" fmla="*/ 2418543 w 2734265"/>
              <a:gd name="connsiteY30" fmla="*/ 992334 h 1007227"/>
              <a:gd name="connsiteX31" fmla="*/ 2388758 w 2734265"/>
              <a:gd name="connsiteY31" fmla="*/ 977442 h 1007227"/>
              <a:gd name="connsiteX32" fmla="*/ 2353016 w 2734265"/>
              <a:gd name="connsiteY32" fmla="*/ 956592 h 1007227"/>
              <a:gd name="connsiteX33" fmla="*/ 2338124 w 2734265"/>
              <a:gd name="connsiteY33" fmla="*/ 947657 h 1007227"/>
              <a:gd name="connsiteX34" fmla="*/ 2260683 w 2734265"/>
              <a:gd name="connsiteY34" fmla="*/ 950635 h 1007227"/>
              <a:gd name="connsiteX35" fmla="*/ 1828800 w 2734265"/>
              <a:gd name="connsiteY35" fmla="*/ 947657 h 1007227"/>
              <a:gd name="connsiteX36" fmla="*/ 1453509 w 2734265"/>
              <a:gd name="connsiteY36" fmla="*/ 947657 h 1007227"/>
              <a:gd name="connsiteX37" fmla="*/ 1250971 w 2734265"/>
              <a:gd name="connsiteY37" fmla="*/ 947657 h 1007227"/>
              <a:gd name="connsiteX38" fmla="*/ 1191401 w 2734265"/>
              <a:gd name="connsiteY38" fmla="*/ 950635 h 1007227"/>
              <a:gd name="connsiteX39" fmla="*/ 991841 w 2734265"/>
              <a:gd name="connsiteY39" fmla="*/ 965528 h 1007227"/>
              <a:gd name="connsiteX40" fmla="*/ 708884 w 2734265"/>
              <a:gd name="connsiteY40" fmla="*/ 983399 h 1007227"/>
              <a:gd name="connsiteX41" fmla="*/ 574851 w 2734265"/>
              <a:gd name="connsiteY41" fmla="*/ 989356 h 1007227"/>
              <a:gd name="connsiteX42" fmla="*/ 527195 w 2734265"/>
              <a:gd name="connsiteY42" fmla="*/ 992334 h 1007227"/>
              <a:gd name="connsiteX43" fmla="*/ 473582 w 2734265"/>
              <a:gd name="connsiteY43" fmla="*/ 983399 h 1007227"/>
              <a:gd name="connsiteX44" fmla="*/ 375291 w 2734265"/>
              <a:gd name="connsiteY44" fmla="*/ 953614 h 1007227"/>
              <a:gd name="connsiteX45" fmla="*/ 274022 w 2734265"/>
              <a:gd name="connsiteY45" fmla="*/ 900001 h 1007227"/>
              <a:gd name="connsiteX46" fmla="*/ 107226 w 2734265"/>
              <a:gd name="connsiteY46" fmla="*/ 795753 h 1007227"/>
              <a:gd name="connsiteX47" fmla="*/ 50635 w 2734265"/>
              <a:gd name="connsiteY47" fmla="*/ 748097 h 1007227"/>
              <a:gd name="connsiteX48" fmla="*/ 17871 w 2734265"/>
              <a:gd name="connsiteY48" fmla="*/ 706398 h 1007227"/>
              <a:gd name="connsiteX49" fmla="*/ 0 w 2734265"/>
              <a:gd name="connsiteY49" fmla="*/ 658742 h 1007227"/>
              <a:gd name="connsiteX50" fmla="*/ 2979 w 2734265"/>
              <a:gd name="connsiteY50" fmla="*/ 646828 h 1007227"/>
              <a:gd name="connsiteX51" fmla="*/ 17871 w 2734265"/>
              <a:gd name="connsiteY51" fmla="*/ 623000 h 1007227"/>
              <a:gd name="connsiteX52" fmla="*/ 62549 w 2734265"/>
              <a:gd name="connsiteY52" fmla="*/ 596194 h 1007227"/>
              <a:gd name="connsiteX53" fmla="*/ 154882 w 2734265"/>
              <a:gd name="connsiteY53" fmla="*/ 536624 h 1007227"/>
              <a:gd name="connsiteX54" fmla="*/ 211474 w 2734265"/>
              <a:gd name="connsiteY54" fmla="*/ 485989 h 1007227"/>
              <a:gd name="connsiteX55" fmla="*/ 262108 w 2734265"/>
              <a:gd name="connsiteY55" fmla="*/ 435355 h 1007227"/>
              <a:gd name="connsiteX56" fmla="*/ 318700 w 2734265"/>
              <a:gd name="connsiteY56" fmla="*/ 366849 h 1007227"/>
              <a:gd name="connsiteX57" fmla="*/ 369334 w 2734265"/>
              <a:gd name="connsiteY57" fmla="*/ 307279 h 1007227"/>
              <a:gd name="connsiteX58" fmla="*/ 411033 w 2734265"/>
              <a:gd name="connsiteY58" fmla="*/ 241752 h 1007227"/>
              <a:gd name="connsiteX59" fmla="*/ 455711 w 2734265"/>
              <a:gd name="connsiteY59" fmla="*/ 164311 h 1007227"/>
              <a:gd name="connsiteX60" fmla="*/ 512302 w 2734265"/>
              <a:gd name="connsiteY60" fmla="*/ 48149 h 1007227"/>
              <a:gd name="connsiteX61" fmla="*/ 527195 w 2734265"/>
              <a:gd name="connsiteY61" fmla="*/ 12407 h 1007227"/>
              <a:gd name="connsiteX62" fmla="*/ 527195 w 2734265"/>
              <a:gd name="connsiteY62" fmla="*/ 12407 h 1007227"/>
              <a:gd name="connsiteX63" fmla="*/ 551023 w 2734265"/>
              <a:gd name="connsiteY63" fmla="*/ 493 h 1007227"/>
              <a:gd name="connsiteX64" fmla="*/ 556980 w 2734265"/>
              <a:gd name="connsiteY64" fmla="*/ 3472 h 1007227"/>
              <a:gd name="connsiteX65" fmla="*/ 565915 w 2734265"/>
              <a:gd name="connsiteY65" fmla="*/ 9429 h 1007227"/>
              <a:gd name="connsiteX66" fmla="*/ 571872 w 2734265"/>
              <a:gd name="connsiteY66" fmla="*/ 21343 h 1007227"/>
              <a:gd name="connsiteX67" fmla="*/ 568894 w 2734265"/>
              <a:gd name="connsiteY67" fmla="*/ 54106 h 1007227"/>
              <a:gd name="connsiteX68" fmla="*/ 524216 w 2734265"/>
              <a:gd name="connsiteY68" fmla="*/ 399613 h 1007227"/>
              <a:gd name="connsiteX69" fmla="*/ 509324 w 2734265"/>
              <a:gd name="connsiteY69" fmla="*/ 491946 h 1007227"/>
              <a:gd name="connsiteX70" fmla="*/ 509324 w 2734265"/>
              <a:gd name="connsiteY70" fmla="*/ 554495 h 1007227"/>
              <a:gd name="connsiteX71" fmla="*/ 515281 w 2734265"/>
              <a:gd name="connsiteY71" fmla="*/ 617043 h 1007227"/>
              <a:gd name="connsiteX72" fmla="*/ 527195 w 2734265"/>
              <a:gd name="connsiteY72" fmla="*/ 652785 h 1007227"/>
              <a:gd name="connsiteX73" fmla="*/ 542087 w 2734265"/>
              <a:gd name="connsiteY73" fmla="*/ 676613 h 1007227"/>
              <a:gd name="connsiteX74" fmla="*/ 568894 w 2734265"/>
              <a:gd name="connsiteY74" fmla="*/ 685549 h 1007227"/>
              <a:gd name="connsiteX75" fmla="*/ 649313 w 2734265"/>
              <a:gd name="connsiteY75" fmla="*/ 703420 h 1007227"/>
              <a:gd name="connsiteX76" fmla="*/ 711862 w 2734265"/>
              <a:gd name="connsiteY76" fmla="*/ 700441 h 1007227"/>
              <a:gd name="connsiteX77" fmla="*/ 982906 w 2734265"/>
              <a:gd name="connsiteY77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656824 w 2734265"/>
              <a:gd name="connsiteY14" fmla="*/ 411527 h 1007227"/>
              <a:gd name="connsiteX15" fmla="*/ 2689587 w 2734265"/>
              <a:gd name="connsiteY15" fmla="*/ 560452 h 1007227"/>
              <a:gd name="connsiteX16" fmla="*/ 2695544 w 2734265"/>
              <a:gd name="connsiteY16" fmla="*/ 593215 h 1007227"/>
              <a:gd name="connsiteX17" fmla="*/ 2710437 w 2734265"/>
              <a:gd name="connsiteY17" fmla="*/ 625979 h 1007227"/>
              <a:gd name="connsiteX18" fmla="*/ 2725329 w 2734265"/>
              <a:gd name="connsiteY18" fmla="*/ 667678 h 1007227"/>
              <a:gd name="connsiteX19" fmla="*/ 2734265 w 2734265"/>
              <a:gd name="connsiteY19" fmla="*/ 706398 h 1007227"/>
              <a:gd name="connsiteX20" fmla="*/ 2734265 w 2734265"/>
              <a:gd name="connsiteY20" fmla="*/ 739162 h 1007227"/>
              <a:gd name="connsiteX21" fmla="*/ 2722351 w 2734265"/>
              <a:gd name="connsiteY21" fmla="*/ 765968 h 1007227"/>
              <a:gd name="connsiteX22" fmla="*/ 2630017 w 2734265"/>
              <a:gd name="connsiteY22" fmla="*/ 873194 h 1007227"/>
              <a:gd name="connsiteX23" fmla="*/ 2525770 w 2734265"/>
              <a:gd name="connsiteY23" fmla="*/ 983399 h 1007227"/>
              <a:gd name="connsiteX24" fmla="*/ 2504920 w 2734265"/>
              <a:gd name="connsiteY24" fmla="*/ 998291 h 1007227"/>
              <a:gd name="connsiteX25" fmla="*/ 2490028 w 2734265"/>
              <a:gd name="connsiteY25" fmla="*/ 1004248 h 1007227"/>
              <a:gd name="connsiteX26" fmla="*/ 2478113 w 2734265"/>
              <a:gd name="connsiteY26" fmla="*/ 1004248 h 1007227"/>
              <a:gd name="connsiteX27" fmla="*/ 2466199 w 2734265"/>
              <a:gd name="connsiteY27" fmla="*/ 1007227 h 1007227"/>
              <a:gd name="connsiteX28" fmla="*/ 2454285 w 2734265"/>
              <a:gd name="connsiteY28" fmla="*/ 1004248 h 1007227"/>
              <a:gd name="connsiteX29" fmla="*/ 2418543 w 2734265"/>
              <a:gd name="connsiteY29" fmla="*/ 992334 h 1007227"/>
              <a:gd name="connsiteX30" fmla="*/ 2388758 w 2734265"/>
              <a:gd name="connsiteY30" fmla="*/ 977442 h 1007227"/>
              <a:gd name="connsiteX31" fmla="*/ 2353016 w 2734265"/>
              <a:gd name="connsiteY31" fmla="*/ 956592 h 1007227"/>
              <a:gd name="connsiteX32" fmla="*/ 2338124 w 2734265"/>
              <a:gd name="connsiteY32" fmla="*/ 947657 h 1007227"/>
              <a:gd name="connsiteX33" fmla="*/ 2260683 w 2734265"/>
              <a:gd name="connsiteY33" fmla="*/ 950635 h 1007227"/>
              <a:gd name="connsiteX34" fmla="*/ 1828800 w 2734265"/>
              <a:gd name="connsiteY34" fmla="*/ 947657 h 1007227"/>
              <a:gd name="connsiteX35" fmla="*/ 1453509 w 2734265"/>
              <a:gd name="connsiteY35" fmla="*/ 947657 h 1007227"/>
              <a:gd name="connsiteX36" fmla="*/ 1250971 w 2734265"/>
              <a:gd name="connsiteY36" fmla="*/ 947657 h 1007227"/>
              <a:gd name="connsiteX37" fmla="*/ 1191401 w 2734265"/>
              <a:gd name="connsiteY37" fmla="*/ 950635 h 1007227"/>
              <a:gd name="connsiteX38" fmla="*/ 991841 w 2734265"/>
              <a:gd name="connsiteY38" fmla="*/ 965528 h 1007227"/>
              <a:gd name="connsiteX39" fmla="*/ 708884 w 2734265"/>
              <a:gd name="connsiteY39" fmla="*/ 983399 h 1007227"/>
              <a:gd name="connsiteX40" fmla="*/ 574851 w 2734265"/>
              <a:gd name="connsiteY40" fmla="*/ 989356 h 1007227"/>
              <a:gd name="connsiteX41" fmla="*/ 527195 w 2734265"/>
              <a:gd name="connsiteY41" fmla="*/ 992334 h 1007227"/>
              <a:gd name="connsiteX42" fmla="*/ 473582 w 2734265"/>
              <a:gd name="connsiteY42" fmla="*/ 983399 h 1007227"/>
              <a:gd name="connsiteX43" fmla="*/ 375291 w 2734265"/>
              <a:gd name="connsiteY43" fmla="*/ 953614 h 1007227"/>
              <a:gd name="connsiteX44" fmla="*/ 274022 w 2734265"/>
              <a:gd name="connsiteY44" fmla="*/ 900001 h 1007227"/>
              <a:gd name="connsiteX45" fmla="*/ 107226 w 2734265"/>
              <a:gd name="connsiteY45" fmla="*/ 795753 h 1007227"/>
              <a:gd name="connsiteX46" fmla="*/ 50635 w 2734265"/>
              <a:gd name="connsiteY46" fmla="*/ 748097 h 1007227"/>
              <a:gd name="connsiteX47" fmla="*/ 17871 w 2734265"/>
              <a:gd name="connsiteY47" fmla="*/ 706398 h 1007227"/>
              <a:gd name="connsiteX48" fmla="*/ 0 w 2734265"/>
              <a:gd name="connsiteY48" fmla="*/ 658742 h 1007227"/>
              <a:gd name="connsiteX49" fmla="*/ 2979 w 2734265"/>
              <a:gd name="connsiteY49" fmla="*/ 646828 h 1007227"/>
              <a:gd name="connsiteX50" fmla="*/ 17871 w 2734265"/>
              <a:gd name="connsiteY50" fmla="*/ 623000 h 1007227"/>
              <a:gd name="connsiteX51" fmla="*/ 62549 w 2734265"/>
              <a:gd name="connsiteY51" fmla="*/ 596194 h 1007227"/>
              <a:gd name="connsiteX52" fmla="*/ 154882 w 2734265"/>
              <a:gd name="connsiteY52" fmla="*/ 536624 h 1007227"/>
              <a:gd name="connsiteX53" fmla="*/ 211474 w 2734265"/>
              <a:gd name="connsiteY53" fmla="*/ 485989 h 1007227"/>
              <a:gd name="connsiteX54" fmla="*/ 262108 w 2734265"/>
              <a:gd name="connsiteY54" fmla="*/ 435355 h 1007227"/>
              <a:gd name="connsiteX55" fmla="*/ 318700 w 2734265"/>
              <a:gd name="connsiteY55" fmla="*/ 366849 h 1007227"/>
              <a:gd name="connsiteX56" fmla="*/ 369334 w 2734265"/>
              <a:gd name="connsiteY56" fmla="*/ 307279 h 1007227"/>
              <a:gd name="connsiteX57" fmla="*/ 411033 w 2734265"/>
              <a:gd name="connsiteY57" fmla="*/ 241752 h 1007227"/>
              <a:gd name="connsiteX58" fmla="*/ 455711 w 2734265"/>
              <a:gd name="connsiteY58" fmla="*/ 164311 h 1007227"/>
              <a:gd name="connsiteX59" fmla="*/ 512302 w 2734265"/>
              <a:gd name="connsiteY59" fmla="*/ 48149 h 1007227"/>
              <a:gd name="connsiteX60" fmla="*/ 527195 w 2734265"/>
              <a:gd name="connsiteY60" fmla="*/ 12407 h 1007227"/>
              <a:gd name="connsiteX61" fmla="*/ 527195 w 2734265"/>
              <a:gd name="connsiteY61" fmla="*/ 12407 h 1007227"/>
              <a:gd name="connsiteX62" fmla="*/ 551023 w 2734265"/>
              <a:gd name="connsiteY62" fmla="*/ 493 h 1007227"/>
              <a:gd name="connsiteX63" fmla="*/ 556980 w 2734265"/>
              <a:gd name="connsiteY63" fmla="*/ 3472 h 1007227"/>
              <a:gd name="connsiteX64" fmla="*/ 565915 w 2734265"/>
              <a:gd name="connsiteY64" fmla="*/ 9429 h 1007227"/>
              <a:gd name="connsiteX65" fmla="*/ 571872 w 2734265"/>
              <a:gd name="connsiteY65" fmla="*/ 21343 h 1007227"/>
              <a:gd name="connsiteX66" fmla="*/ 568894 w 2734265"/>
              <a:gd name="connsiteY66" fmla="*/ 54106 h 1007227"/>
              <a:gd name="connsiteX67" fmla="*/ 524216 w 2734265"/>
              <a:gd name="connsiteY67" fmla="*/ 399613 h 1007227"/>
              <a:gd name="connsiteX68" fmla="*/ 509324 w 2734265"/>
              <a:gd name="connsiteY68" fmla="*/ 491946 h 1007227"/>
              <a:gd name="connsiteX69" fmla="*/ 509324 w 2734265"/>
              <a:gd name="connsiteY69" fmla="*/ 554495 h 1007227"/>
              <a:gd name="connsiteX70" fmla="*/ 515281 w 2734265"/>
              <a:gd name="connsiteY70" fmla="*/ 617043 h 1007227"/>
              <a:gd name="connsiteX71" fmla="*/ 527195 w 2734265"/>
              <a:gd name="connsiteY71" fmla="*/ 652785 h 1007227"/>
              <a:gd name="connsiteX72" fmla="*/ 542087 w 2734265"/>
              <a:gd name="connsiteY72" fmla="*/ 676613 h 1007227"/>
              <a:gd name="connsiteX73" fmla="*/ 568894 w 2734265"/>
              <a:gd name="connsiteY73" fmla="*/ 685549 h 1007227"/>
              <a:gd name="connsiteX74" fmla="*/ 649313 w 2734265"/>
              <a:gd name="connsiteY74" fmla="*/ 703420 h 1007227"/>
              <a:gd name="connsiteX75" fmla="*/ 711862 w 2734265"/>
              <a:gd name="connsiteY75" fmla="*/ 700441 h 1007227"/>
              <a:gd name="connsiteX76" fmla="*/ 982906 w 2734265"/>
              <a:gd name="connsiteY76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689587 w 2734265"/>
              <a:gd name="connsiteY14" fmla="*/ 560452 h 1007227"/>
              <a:gd name="connsiteX15" fmla="*/ 2695544 w 2734265"/>
              <a:gd name="connsiteY15" fmla="*/ 593215 h 1007227"/>
              <a:gd name="connsiteX16" fmla="*/ 2710437 w 2734265"/>
              <a:gd name="connsiteY16" fmla="*/ 625979 h 1007227"/>
              <a:gd name="connsiteX17" fmla="*/ 2725329 w 2734265"/>
              <a:gd name="connsiteY17" fmla="*/ 667678 h 1007227"/>
              <a:gd name="connsiteX18" fmla="*/ 2734265 w 2734265"/>
              <a:gd name="connsiteY18" fmla="*/ 706398 h 1007227"/>
              <a:gd name="connsiteX19" fmla="*/ 2734265 w 2734265"/>
              <a:gd name="connsiteY19" fmla="*/ 739162 h 1007227"/>
              <a:gd name="connsiteX20" fmla="*/ 2722351 w 2734265"/>
              <a:gd name="connsiteY20" fmla="*/ 765968 h 1007227"/>
              <a:gd name="connsiteX21" fmla="*/ 2630017 w 2734265"/>
              <a:gd name="connsiteY21" fmla="*/ 873194 h 1007227"/>
              <a:gd name="connsiteX22" fmla="*/ 2525770 w 2734265"/>
              <a:gd name="connsiteY22" fmla="*/ 983399 h 1007227"/>
              <a:gd name="connsiteX23" fmla="*/ 2504920 w 2734265"/>
              <a:gd name="connsiteY23" fmla="*/ 998291 h 1007227"/>
              <a:gd name="connsiteX24" fmla="*/ 2490028 w 2734265"/>
              <a:gd name="connsiteY24" fmla="*/ 1004248 h 1007227"/>
              <a:gd name="connsiteX25" fmla="*/ 2478113 w 2734265"/>
              <a:gd name="connsiteY25" fmla="*/ 1004248 h 1007227"/>
              <a:gd name="connsiteX26" fmla="*/ 2466199 w 2734265"/>
              <a:gd name="connsiteY26" fmla="*/ 1007227 h 1007227"/>
              <a:gd name="connsiteX27" fmla="*/ 2454285 w 2734265"/>
              <a:gd name="connsiteY27" fmla="*/ 1004248 h 1007227"/>
              <a:gd name="connsiteX28" fmla="*/ 2418543 w 2734265"/>
              <a:gd name="connsiteY28" fmla="*/ 992334 h 1007227"/>
              <a:gd name="connsiteX29" fmla="*/ 2388758 w 2734265"/>
              <a:gd name="connsiteY29" fmla="*/ 977442 h 1007227"/>
              <a:gd name="connsiteX30" fmla="*/ 2353016 w 2734265"/>
              <a:gd name="connsiteY30" fmla="*/ 956592 h 1007227"/>
              <a:gd name="connsiteX31" fmla="*/ 2338124 w 2734265"/>
              <a:gd name="connsiteY31" fmla="*/ 947657 h 1007227"/>
              <a:gd name="connsiteX32" fmla="*/ 2260683 w 2734265"/>
              <a:gd name="connsiteY32" fmla="*/ 950635 h 1007227"/>
              <a:gd name="connsiteX33" fmla="*/ 1828800 w 2734265"/>
              <a:gd name="connsiteY33" fmla="*/ 947657 h 1007227"/>
              <a:gd name="connsiteX34" fmla="*/ 1453509 w 2734265"/>
              <a:gd name="connsiteY34" fmla="*/ 947657 h 1007227"/>
              <a:gd name="connsiteX35" fmla="*/ 1250971 w 2734265"/>
              <a:gd name="connsiteY35" fmla="*/ 947657 h 1007227"/>
              <a:gd name="connsiteX36" fmla="*/ 1191401 w 2734265"/>
              <a:gd name="connsiteY36" fmla="*/ 950635 h 1007227"/>
              <a:gd name="connsiteX37" fmla="*/ 991841 w 2734265"/>
              <a:gd name="connsiteY37" fmla="*/ 965528 h 1007227"/>
              <a:gd name="connsiteX38" fmla="*/ 708884 w 2734265"/>
              <a:gd name="connsiteY38" fmla="*/ 983399 h 1007227"/>
              <a:gd name="connsiteX39" fmla="*/ 574851 w 2734265"/>
              <a:gd name="connsiteY39" fmla="*/ 989356 h 1007227"/>
              <a:gd name="connsiteX40" fmla="*/ 527195 w 2734265"/>
              <a:gd name="connsiteY40" fmla="*/ 992334 h 1007227"/>
              <a:gd name="connsiteX41" fmla="*/ 473582 w 2734265"/>
              <a:gd name="connsiteY41" fmla="*/ 983399 h 1007227"/>
              <a:gd name="connsiteX42" fmla="*/ 375291 w 2734265"/>
              <a:gd name="connsiteY42" fmla="*/ 953614 h 1007227"/>
              <a:gd name="connsiteX43" fmla="*/ 274022 w 2734265"/>
              <a:gd name="connsiteY43" fmla="*/ 900001 h 1007227"/>
              <a:gd name="connsiteX44" fmla="*/ 107226 w 2734265"/>
              <a:gd name="connsiteY44" fmla="*/ 795753 h 1007227"/>
              <a:gd name="connsiteX45" fmla="*/ 50635 w 2734265"/>
              <a:gd name="connsiteY45" fmla="*/ 748097 h 1007227"/>
              <a:gd name="connsiteX46" fmla="*/ 17871 w 2734265"/>
              <a:gd name="connsiteY46" fmla="*/ 706398 h 1007227"/>
              <a:gd name="connsiteX47" fmla="*/ 0 w 2734265"/>
              <a:gd name="connsiteY47" fmla="*/ 658742 h 1007227"/>
              <a:gd name="connsiteX48" fmla="*/ 2979 w 2734265"/>
              <a:gd name="connsiteY48" fmla="*/ 646828 h 1007227"/>
              <a:gd name="connsiteX49" fmla="*/ 17871 w 2734265"/>
              <a:gd name="connsiteY49" fmla="*/ 623000 h 1007227"/>
              <a:gd name="connsiteX50" fmla="*/ 62549 w 2734265"/>
              <a:gd name="connsiteY50" fmla="*/ 596194 h 1007227"/>
              <a:gd name="connsiteX51" fmla="*/ 154882 w 2734265"/>
              <a:gd name="connsiteY51" fmla="*/ 536624 h 1007227"/>
              <a:gd name="connsiteX52" fmla="*/ 211474 w 2734265"/>
              <a:gd name="connsiteY52" fmla="*/ 485989 h 1007227"/>
              <a:gd name="connsiteX53" fmla="*/ 262108 w 2734265"/>
              <a:gd name="connsiteY53" fmla="*/ 435355 h 1007227"/>
              <a:gd name="connsiteX54" fmla="*/ 318700 w 2734265"/>
              <a:gd name="connsiteY54" fmla="*/ 366849 h 1007227"/>
              <a:gd name="connsiteX55" fmla="*/ 369334 w 2734265"/>
              <a:gd name="connsiteY55" fmla="*/ 307279 h 1007227"/>
              <a:gd name="connsiteX56" fmla="*/ 411033 w 2734265"/>
              <a:gd name="connsiteY56" fmla="*/ 241752 h 1007227"/>
              <a:gd name="connsiteX57" fmla="*/ 455711 w 2734265"/>
              <a:gd name="connsiteY57" fmla="*/ 164311 h 1007227"/>
              <a:gd name="connsiteX58" fmla="*/ 512302 w 2734265"/>
              <a:gd name="connsiteY58" fmla="*/ 48149 h 1007227"/>
              <a:gd name="connsiteX59" fmla="*/ 527195 w 2734265"/>
              <a:gd name="connsiteY59" fmla="*/ 12407 h 1007227"/>
              <a:gd name="connsiteX60" fmla="*/ 527195 w 2734265"/>
              <a:gd name="connsiteY60" fmla="*/ 12407 h 1007227"/>
              <a:gd name="connsiteX61" fmla="*/ 551023 w 2734265"/>
              <a:gd name="connsiteY61" fmla="*/ 493 h 1007227"/>
              <a:gd name="connsiteX62" fmla="*/ 556980 w 2734265"/>
              <a:gd name="connsiteY62" fmla="*/ 3472 h 1007227"/>
              <a:gd name="connsiteX63" fmla="*/ 565915 w 2734265"/>
              <a:gd name="connsiteY63" fmla="*/ 9429 h 1007227"/>
              <a:gd name="connsiteX64" fmla="*/ 571872 w 2734265"/>
              <a:gd name="connsiteY64" fmla="*/ 21343 h 1007227"/>
              <a:gd name="connsiteX65" fmla="*/ 568894 w 2734265"/>
              <a:gd name="connsiteY65" fmla="*/ 54106 h 1007227"/>
              <a:gd name="connsiteX66" fmla="*/ 524216 w 2734265"/>
              <a:gd name="connsiteY66" fmla="*/ 399613 h 1007227"/>
              <a:gd name="connsiteX67" fmla="*/ 509324 w 2734265"/>
              <a:gd name="connsiteY67" fmla="*/ 491946 h 1007227"/>
              <a:gd name="connsiteX68" fmla="*/ 509324 w 2734265"/>
              <a:gd name="connsiteY68" fmla="*/ 554495 h 1007227"/>
              <a:gd name="connsiteX69" fmla="*/ 515281 w 2734265"/>
              <a:gd name="connsiteY69" fmla="*/ 617043 h 1007227"/>
              <a:gd name="connsiteX70" fmla="*/ 527195 w 2734265"/>
              <a:gd name="connsiteY70" fmla="*/ 652785 h 1007227"/>
              <a:gd name="connsiteX71" fmla="*/ 542087 w 2734265"/>
              <a:gd name="connsiteY71" fmla="*/ 676613 h 1007227"/>
              <a:gd name="connsiteX72" fmla="*/ 568894 w 2734265"/>
              <a:gd name="connsiteY72" fmla="*/ 685549 h 1007227"/>
              <a:gd name="connsiteX73" fmla="*/ 649313 w 2734265"/>
              <a:gd name="connsiteY73" fmla="*/ 703420 h 1007227"/>
              <a:gd name="connsiteX74" fmla="*/ 711862 w 2734265"/>
              <a:gd name="connsiteY74" fmla="*/ 700441 h 1007227"/>
              <a:gd name="connsiteX75" fmla="*/ 982906 w 2734265"/>
              <a:gd name="connsiteY75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695544 w 2734265"/>
              <a:gd name="connsiteY14" fmla="*/ 593215 h 1007227"/>
              <a:gd name="connsiteX15" fmla="*/ 2710437 w 2734265"/>
              <a:gd name="connsiteY15" fmla="*/ 625979 h 1007227"/>
              <a:gd name="connsiteX16" fmla="*/ 2725329 w 2734265"/>
              <a:gd name="connsiteY16" fmla="*/ 667678 h 1007227"/>
              <a:gd name="connsiteX17" fmla="*/ 2734265 w 2734265"/>
              <a:gd name="connsiteY17" fmla="*/ 706398 h 1007227"/>
              <a:gd name="connsiteX18" fmla="*/ 2734265 w 2734265"/>
              <a:gd name="connsiteY18" fmla="*/ 739162 h 1007227"/>
              <a:gd name="connsiteX19" fmla="*/ 2722351 w 2734265"/>
              <a:gd name="connsiteY19" fmla="*/ 765968 h 1007227"/>
              <a:gd name="connsiteX20" fmla="*/ 2630017 w 2734265"/>
              <a:gd name="connsiteY20" fmla="*/ 873194 h 1007227"/>
              <a:gd name="connsiteX21" fmla="*/ 2525770 w 2734265"/>
              <a:gd name="connsiteY21" fmla="*/ 983399 h 1007227"/>
              <a:gd name="connsiteX22" fmla="*/ 2504920 w 2734265"/>
              <a:gd name="connsiteY22" fmla="*/ 998291 h 1007227"/>
              <a:gd name="connsiteX23" fmla="*/ 2490028 w 2734265"/>
              <a:gd name="connsiteY23" fmla="*/ 1004248 h 1007227"/>
              <a:gd name="connsiteX24" fmla="*/ 2478113 w 2734265"/>
              <a:gd name="connsiteY24" fmla="*/ 1004248 h 1007227"/>
              <a:gd name="connsiteX25" fmla="*/ 2466199 w 2734265"/>
              <a:gd name="connsiteY25" fmla="*/ 1007227 h 1007227"/>
              <a:gd name="connsiteX26" fmla="*/ 2454285 w 2734265"/>
              <a:gd name="connsiteY26" fmla="*/ 1004248 h 1007227"/>
              <a:gd name="connsiteX27" fmla="*/ 2418543 w 2734265"/>
              <a:gd name="connsiteY27" fmla="*/ 992334 h 1007227"/>
              <a:gd name="connsiteX28" fmla="*/ 2388758 w 2734265"/>
              <a:gd name="connsiteY28" fmla="*/ 977442 h 1007227"/>
              <a:gd name="connsiteX29" fmla="*/ 2353016 w 2734265"/>
              <a:gd name="connsiteY29" fmla="*/ 956592 h 1007227"/>
              <a:gd name="connsiteX30" fmla="*/ 2338124 w 2734265"/>
              <a:gd name="connsiteY30" fmla="*/ 947657 h 1007227"/>
              <a:gd name="connsiteX31" fmla="*/ 2260683 w 2734265"/>
              <a:gd name="connsiteY31" fmla="*/ 950635 h 1007227"/>
              <a:gd name="connsiteX32" fmla="*/ 1828800 w 2734265"/>
              <a:gd name="connsiteY32" fmla="*/ 947657 h 1007227"/>
              <a:gd name="connsiteX33" fmla="*/ 1453509 w 2734265"/>
              <a:gd name="connsiteY33" fmla="*/ 947657 h 1007227"/>
              <a:gd name="connsiteX34" fmla="*/ 1250971 w 2734265"/>
              <a:gd name="connsiteY34" fmla="*/ 947657 h 1007227"/>
              <a:gd name="connsiteX35" fmla="*/ 1191401 w 2734265"/>
              <a:gd name="connsiteY35" fmla="*/ 950635 h 1007227"/>
              <a:gd name="connsiteX36" fmla="*/ 991841 w 2734265"/>
              <a:gd name="connsiteY36" fmla="*/ 965528 h 1007227"/>
              <a:gd name="connsiteX37" fmla="*/ 708884 w 2734265"/>
              <a:gd name="connsiteY37" fmla="*/ 983399 h 1007227"/>
              <a:gd name="connsiteX38" fmla="*/ 574851 w 2734265"/>
              <a:gd name="connsiteY38" fmla="*/ 989356 h 1007227"/>
              <a:gd name="connsiteX39" fmla="*/ 527195 w 2734265"/>
              <a:gd name="connsiteY39" fmla="*/ 992334 h 1007227"/>
              <a:gd name="connsiteX40" fmla="*/ 473582 w 2734265"/>
              <a:gd name="connsiteY40" fmla="*/ 983399 h 1007227"/>
              <a:gd name="connsiteX41" fmla="*/ 375291 w 2734265"/>
              <a:gd name="connsiteY41" fmla="*/ 953614 h 1007227"/>
              <a:gd name="connsiteX42" fmla="*/ 274022 w 2734265"/>
              <a:gd name="connsiteY42" fmla="*/ 900001 h 1007227"/>
              <a:gd name="connsiteX43" fmla="*/ 107226 w 2734265"/>
              <a:gd name="connsiteY43" fmla="*/ 795753 h 1007227"/>
              <a:gd name="connsiteX44" fmla="*/ 50635 w 2734265"/>
              <a:gd name="connsiteY44" fmla="*/ 748097 h 1007227"/>
              <a:gd name="connsiteX45" fmla="*/ 17871 w 2734265"/>
              <a:gd name="connsiteY45" fmla="*/ 706398 h 1007227"/>
              <a:gd name="connsiteX46" fmla="*/ 0 w 2734265"/>
              <a:gd name="connsiteY46" fmla="*/ 658742 h 1007227"/>
              <a:gd name="connsiteX47" fmla="*/ 2979 w 2734265"/>
              <a:gd name="connsiteY47" fmla="*/ 646828 h 1007227"/>
              <a:gd name="connsiteX48" fmla="*/ 17871 w 2734265"/>
              <a:gd name="connsiteY48" fmla="*/ 623000 h 1007227"/>
              <a:gd name="connsiteX49" fmla="*/ 62549 w 2734265"/>
              <a:gd name="connsiteY49" fmla="*/ 596194 h 1007227"/>
              <a:gd name="connsiteX50" fmla="*/ 154882 w 2734265"/>
              <a:gd name="connsiteY50" fmla="*/ 536624 h 1007227"/>
              <a:gd name="connsiteX51" fmla="*/ 211474 w 2734265"/>
              <a:gd name="connsiteY51" fmla="*/ 485989 h 1007227"/>
              <a:gd name="connsiteX52" fmla="*/ 262108 w 2734265"/>
              <a:gd name="connsiteY52" fmla="*/ 435355 h 1007227"/>
              <a:gd name="connsiteX53" fmla="*/ 318700 w 2734265"/>
              <a:gd name="connsiteY53" fmla="*/ 366849 h 1007227"/>
              <a:gd name="connsiteX54" fmla="*/ 369334 w 2734265"/>
              <a:gd name="connsiteY54" fmla="*/ 307279 h 1007227"/>
              <a:gd name="connsiteX55" fmla="*/ 411033 w 2734265"/>
              <a:gd name="connsiteY55" fmla="*/ 241752 h 1007227"/>
              <a:gd name="connsiteX56" fmla="*/ 455711 w 2734265"/>
              <a:gd name="connsiteY56" fmla="*/ 164311 h 1007227"/>
              <a:gd name="connsiteX57" fmla="*/ 512302 w 2734265"/>
              <a:gd name="connsiteY57" fmla="*/ 48149 h 1007227"/>
              <a:gd name="connsiteX58" fmla="*/ 527195 w 2734265"/>
              <a:gd name="connsiteY58" fmla="*/ 12407 h 1007227"/>
              <a:gd name="connsiteX59" fmla="*/ 527195 w 2734265"/>
              <a:gd name="connsiteY59" fmla="*/ 12407 h 1007227"/>
              <a:gd name="connsiteX60" fmla="*/ 551023 w 2734265"/>
              <a:gd name="connsiteY60" fmla="*/ 493 h 1007227"/>
              <a:gd name="connsiteX61" fmla="*/ 556980 w 2734265"/>
              <a:gd name="connsiteY61" fmla="*/ 3472 h 1007227"/>
              <a:gd name="connsiteX62" fmla="*/ 565915 w 2734265"/>
              <a:gd name="connsiteY62" fmla="*/ 9429 h 1007227"/>
              <a:gd name="connsiteX63" fmla="*/ 571872 w 2734265"/>
              <a:gd name="connsiteY63" fmla="*/ 21343 h 1007227"/>
              <a:gd name="connsiteX64" fmla="*/ 568894 w 2734265"/>
              <a:gd name="connsiteY64" fmla="*/ 54106 h 1007227"/>
              <a:gd name="connsiteX65" fmla="*/ 524216 w 2734265"/>
              <a:gd name="connsiteY65" fmla="*/ 399613 h 1007227"/>
              <a:gd name="connsiteX66" fmla="*/ 509324 w 2734265"/>
              <a:gd name="connsiteY66" fmla="*/ 491946 h 1007227"/>
              <a:gd name="connsiteX67" fmla="*/ 509324 w 2734265"/>
              <a:gd name="connsiteY67" fmla="*/ 554495 h 1007227"/>
              <a:gd name="connsiteX68" fmla="*/ 515281 w 2734265"/>
              <a:gd name="connsiteY68" fmla="*/ 617043 h 1007227"/>
              <a:gd name="connsiteX69" fmla="*/ 527195 w 2734265"/>
              <a:gd name="connsiteY69" fmla="*/ 652785 h 1007227"/>
              <a:gd name="connsiteX70" fmla="*/ 542087 w 2734265"/>
              <a:gd name="connsiteY70" fmla="*/ 676613 h 1007227"/>
              <a:gd name="connsiteX71" fmla="*/ 568894 w 2734265"/>
              <a:gd name="connsiteY71" fmla="*/ 685549 h 1007227"/>
              <a:gd name="connsiteX72" fmla="*/ 649313 w 2734265"/>
              <a:gd name="connsiteY72" fmla="*/ 703420 h 1007227"/>
              <a:gd name="connsiteX73" fmla="*/ 711862 w 2734265"/>
              <a:gd name="connsiteY73" fmla="*/ 700441 h 1007227"/>
              <a:gd name="connsiteX74" fmla="*/ 982906 w 2734265"/>
              <a:gd name="connsiteY74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710437 w 2734265"/>
              <a:gd name="connsiteY14" fmla="*/ 625979 h 1007227"/>
              <a:gd name="connsiteX15" fmla="*/ 2725329 w 2734265"/>
              <a:gd name="connsiteY15" fmla="*/ 667678 h 1007227"/>
              <a:gd name="connsiteX16" fmla="*/ 2734265 w 2734265"/>
              <a:gd name="connsiteY16" fmla="*/ 706398 h 1007227"/>
              <a:gd name="connsiteX17" fmla="*/ 2734265 w 2734265"/>
              <a:gd name="connsiteY17" fmla="*/ 739162 h 1007227"/>
              <a:gd name="connsiteX18" fmla="*/ 2722351 w 2734265"/>
              <a:gd name="connsiteY18" fmla="*/ 765968 h 1007227"/>
              <a:gd name="connsiteX19" fmla="*/ 2630017 w 2734265"/>
              <a:gd name="connsiteY19" fmla="*/ 873194 h 1007227"/>
              <a:gd name="connsiteX20" fmla="*/ 2525770 w 2734265"/>
              <a:gd name="connsiteY20" fmla="*/ 983399 h 1007227"/>
              <a:gd name="connsiteX21" fmla="*/ 2504920 w 2734265"/>
              <a:gd name="connsiteY21" fmla="*/ 998291 h 1007227"/>
              <a:gd name="connsiteX22" fmla="*/ 2490028 w 2734265"/>
              <a:gd name="connsiteY22" fmla="*/ 1004248 h 1007227"/>
              <a:gd name="connsiteX23" fmla="*/ 2478113 w 2734265"/>
              <a:gd name="connsiteY23" fmla="*/ 1004248 h 1007227"/>
              <a:gd name="connsiteX24" fmla="*/ 2466199 w 2734265"/>
              <a:gd name="connsiteY24" fmla="*/ 1007227 h 1007227"/>
              <a:gd name="connsiteX25" fmla="*/ 2454285 w 2734265"/>
              <a:gd name="connsiteY25" fmla="*/ 1004248 h 1007227"/>
              <a:gd name="connsiteX26" fmla="*/ 2418543 w 2734265"/>
              <a:gd name="connsiteY26" fmla="*/ 992334 h 1007227"/>
              <a:gd name="connsiteX27" fmla="*/ 2388758 w 2734265"/>
              <a:gd name="connsiteY27" fmla="*/ 977442 h 1007227"/>
              <a:gd name="connsiteX28" fmla="*/ 2353016 w 2734265"/>
              <a:gd name="connsiteY28" fmla="*/ 956592 h 1007227"/>
              <a:gd name="connsiteX29" fmla="*/ 2338124 w 2734265"/>
              <a:gd name="connsiteY29" fmla="*/ 947657 h 1007227"/>
              <a:gd name="connsiteX30" fmla="*/ 2260683 w 2734265"/>
              <a:gd name="connsiteY30" fmla="*/ 950635 h 1007227"/>
              <a:gd name="connsiteX31" fmla="*/ 1828800 w 2734265"/>
              <a:gd name="connsiteY31" fmla="*/ 947657 h 1007227"/>
              <a:gd name="connsiteX32" fmla="*/ 1453509 w 2734265"/>
              <a:gd name="connsiteY32" fmla="*/ 947657 h 1007227"/>
              <a:gd name="connsiteX33" fmla="*/ 1250971 w 2734265"/>
              <a:gd name="connsiteY33" fmla="*/ 947657 h 1007227"/>
              <a:gd name="connsiteX34" fmla="*/ 1191401 w 2734265"/>
              <a:gd name="connsiteY34" fmla="*/ 950635 h 1007227"/>
              <a:gd name="connsiteX35" fmla="*/ 991841 w 2734265"/>
              <a:gd name="connsiteY35" fmla="*/ 965528 h 1007227"/>
              <a:gd name="connsiteX36" fmla="*/ 708884 w 2734265"/>
              <a:gd name="connsiteY36" fmla="*/ 983399 h 1007227"/>
              <a:gd name="connsiteX37" fmla="*/ 574851 w 2734265"/>
              <a:gd name="connsiteY37" fmla="*/ 989356 h 1007227"/>
              <a:gd name="connsiteX38" fmla="*/ 527195 w 2734265"/>
              <a:gd name="connsiteY38" fmla="*/ 992334 h 1007227"/>
              <a:gd name="connsiteX39" fmla="*/ 473582 w 2734265"/>
              <a:gd name="connsiteY39" fmla="*/ 983399 h 1007227"/>
              <a:gd name="connsiteX40" fmla="*/ 375291 w 2734265"/>
              <a:gd name="connsiteY40" fmla="*/ 953614 h 1007227"/>
              <a:gd name="connsiteX41" fmla="*/ 274022 w 2734265"/>
              <a:gd name="connsiteY41" fmla="*/ 900001 h 1007227"/>
              <a:gd name="connsiteX42" fmla="*/ 107226 w 2734265"/>
              <a:gd name="connsiteY42" fmla="*/ 795753 h 1007227"/>
              <a:gd name="connsiteX43" fmla="*/ 50635 w 2734265"/>
              <a:gd name="connsiteY43" fmla="*/ 748097 h 1007227"/>
              <a:gd name="connsiteX44" fmla="*/ 17871 w 2734265"/>
              <a:gd name="connsiteY44" fmla="*/ 706398 h 1007227"/>
              <a:gd name="connsiteX45" fmla="*/ 0 w 2734265"/>
              <a:gd name="connsiteY45" fmla="*/ 658742 h 1007227"/>
              <a:gd name="connsiteX46" fmla="*/ 2979 w 2734265"/>
              <a:gd name="connsiteY46" fmla="*/ 646828 h 1007227"/>
              <a:gd name="connsiteX47" fmla="*/ 17871 w 2734265"/>
              <a:gd name="connsiteY47" fmla="*/ 623000 h 1007227"/>
              <a:gd name="connsiteX48" fmla="*/ 62549 w 2734265"/>
              <a:gd name="connsiteY48" fmla="*/ 596194 h 1007227"/>
              <a:gd name="connsiteX49" fmla="*/ 154882 w 2734265"/>
              <a:gd name="connsiteY49" fmla="*/ 536624 h 1007227"/>
              <a:gd name="connsiteX50" fmla="*/ 211474 w 2734265"/>
              <a:gd name="connsiteY50" fmla="*/ 485989 h 1007227"/>
              <a:gd name="connsiteX51" fmla="*/ 262108 w 2734265"/>
              <a:gd name="connsiteY51" fmla="*/ 435355 h 1007227"/>
              <a:gd name="connsiteX52" fmla="*/ 318700 w 2734265"/>
              <a:gd name="connsiteY52" fmla="*/ 366849 h 1007227"/>
              <a:gd name="connsiteX53" fmla="*/ 369334 w 2734265"/>
              <a:gd name="connsiteY53" fmla="*/ 307279 h 1007227"/>
              <a:gd name="connsiteX54" fmla="*/ 411033 w 2734265"/>
              <a:gd name="connsiteY54" fmla="*/ 241752 h 1007227"/>
              <a:gd name="connsiteX55" fmla="*/ 455711 w 2734265"/>
              <a:gd name="connsiteY55" fmla="*/ 164311 h 1007227"/>
              <a:gd name="connsiteX56" fmla="*/ 512302 w 2734265"/>
              <a:gd name="connsiteY56" fmla="*/ 48149 h 1007227"/>
              <a:gd name="connsiteX57" fmla="*/ 527195 w 2734265"/>
              <a:gd name="connsiteY57" fmla="*/ 12407 h 1007227"/>
              <a:gd name="connsiteX58" fmla="*/ 527195 w 2734265"/>
              <a:gd name="connsiteY58" fmla="*/ 12407 h 1007227"/>
              <a:gd name="connsiteX59" fmla="*/ 551023 w 2734265"/>
              <a:gd name="connsiteY59" fmla="*/ 493 h 1007227"/>
              <a:gd name="connsiteX60" fmla="*/ 556980 w 2734265"/>
              <a:gd name="connsiteY60" fmla="*/ 3472 h 1007227"/>
              <a:gd name="connsiteX61" fmla="*/ 565915 w 2734265"/>
              <a:gd name="connsiteY61" fmla="*/ 9429 h 1007227"/>
              <a:gd name="connsiteX62" fmla="*/ 571872 w 2734265"/>
              <a:gd name="connsiteY62" fmla="*/ 21343 h 1007227"/>
              <a:gd name="connsiteX63" fmla="*/ 568894 w 2734265"/>
              <a:gd name="connsiteY63" fmla="*/ 54106 h 1007227"/>
              <a:gd name="connsiteX64" fmla="*/ 524216 w 2734265"/>
              <a:gd name="connsiteY64" fmla="*/ 399613 h 1007227"/>
              <a:gd name="connsiteX65" fmla="*/ 509324 w 2734265"/>
              <a:gd name="connsiteY65" fmla="*/ 491946 h 1007227"/>
              <a:gd name="connsiteX66" fmla="*/ 509324 w 2734265"/>
              <a:gd name="connsiteY66" fmla="*/ 554495 h 1007227"/>
              <a:gd name="connsiteX67" fmla="*/ 515281 w 2734265"/>
              <a:gd name="connsiteY67" fmla="*/ 617043 h 1007227"/>
              <a:gd name="connsiteX68" fmla="*/ 527195 w 2734265"/>
              <a:gd name="connsiteY68" fmla="*/ 652785 h 1007227"/>
              <a:gd name="connsiteX69" fmla="*/ 542087 w 2734265"/>
              <a:gd name="connsiteY69" fmla="*/ 676613 h 1007227"/>
              <a:gd name="connsiteX70" fmla="*/ 568894 w 2734265"/>
              <a:gd name="connsiteY70" fmla="*/ 685549 h 1007227"/>
              <a:gd name="connsiteX71" fmla="*/ 649313 w 2734265"/>
              <a:gd name="connsiteY71" fmla="*/ 703420 h 1007227"/>
              <a:gd name="connsiteX72" fmla="*/ 711862 w 2734265"/>
              <a:gd name="connsiteY72" fmla="*/ 700441 h 1007227"/>
              <a:gd name="connsiteX73" fmla="*/ 982906 w 2734265"/>
              <a:gd name="connsiteY73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725329 w 2734265"/>
              <a:gd name="connsiteY14" fmla="*/ 667678 h 1007227"/>
              <a:gd name="connsiteX15" fmla="*/ 2734265 w 2734265"/>
              <a:gd name="connsiteY15" fmla="*/ 706398 h 1007227"/>
              <a:gd name="connsiteX16" fmla="*/ 2734265 w 2734265"/>
              <a:gd name="connsiteY16" fmla="*/ 739162 h 1007227"/>
              <a:gd name="connsiteX17" fmla="*/ 2722351 w 2734265"/>
              <a:gd name="connsiteY17" fmla="*/ 765968 h 1007227"/>
              <a:gd name="connsiteX18" fmla="*/ 2630017 w 2734265"/>
              <a:gd name="connsiteY18" fmla="*/ 873194 h 1007227"/>
              <a:gd name="connsiteX19" fmla="*/ 2525770 w 2734265"/>
              <a:gd name="connsiteY19" fmla="*/ 983399 h 1007227"/>
              <a:gd name="connsiteX20" fmla="*/ 2504920 w 2734265"/>
              <a:gd name="connsiteY20" fmla="*/ 998291 h 1007227"/>
              <a:gd name="connsiteX21" fmla="*/ 2490028 w 2734265"/>
              <a:gd name="connsiteY21" fmla="*/ 1004248 h 1007227"/>
              <a:gd name="connsiteX22" fmla="*/ 2478113 w 2734265"/>
              <a:gd name="connsiteY22" fmla="*/ 1004248 h 1007227"/>
              <a:gd name="connsiteX23" fmla="*/ 2466199 w 2734265"/>
              <a:gd name="connsiteY23" fmla="*/ 1007227 h 1007227"/>
              <a:gd name="connsiteX24" fmla="*/ 2454285 w 2734265"/>
              <a:gd name="connsiteY24" fmla="*/ 1004248 h 1007227"/>
              <a:gd name="connsiteX25" fmla="*/ 2418543 w 2734265"/>
              <a:gd name="connsiteY25" fmla="*/ 992334 h 1007227"/>
              <a:gd name="connsiteX26" fmla="*/ 2388758 w 2734265"/>
              <a:gd name="connsiteY26" fmla="*/ 977442 h 1007227"/>
              <a:gd name="connsiteX27" fmla="*/ 2353016 w 2734265"/>
              <a:gd name="connsiteY27" fmla="*/ 956592 h 1007227"/>
              <a:gd name="connsiteX28" fmla="*/ 2338124 w 2734265"/>
              <a:gd name="connsiteY28" fmla="*/ 947657 h 1007227"/>
              <a:gd name="connsiteX29" fmla="*/ 2260683 w 2734265"/>
              <a:gd name="connsiteY29" fmla="*/ 950635 h 1007227"/>
              <a:gd name="connsiteX30" fmla="*/ 1828800 w 2734265"/>
              <a:gd name="connsiteY30" fmla="*/ 947657 h 1007227"/>
              <a:gd name="connsiteX31" fmla="*/ 1453509 w 2734265"/>
              <a:gd name="connsiteY31" fmla="*/ 947657 h 1007227"/>
              <a:gd name="connsiteX32" fmla="*/ 1250971 w 2734265"/>
              <a:gd name="connsiteY32" fmla="*/ 947657 h 1007227"/>
              <a:gd name="connsiteX33" fmla="*/ 1191401 w 2734265"/>
              <a:gd name="connsiteY33" fmla="*/ 950635 h 1007227"/>
              <a:gd name="connsiteX34" fmla="*/ 991841 w 2734265"/>
              <a:gd name="connsiteY34" fmla="*/ 965528 h 1007227"/>
              <a:gd name="connsiteX35" fmla="*/ 708884 w 2734265"/>
              <a:gd name="connsiteY35" fmla="*/ 983399 h 1007227"/>
              <a:gd name="connsiteX36" fmla="*/ 574851 w 2734265"/>
              <a:gd name="connsiteY36" fmla="*/ 989356 h 1007227"/>
              <a:gd name="connsiteX37" fmla="*/ 527195 w 2734265"/>
              <a:gd name="connsiteY37" fmla="*/ 992334 h 1007227"/>
              <a:gd name="connsiteX38" fmla="*/ 473582 w 2734265"/>
              <a:gd name="connsiteY38" fmla="*/ 983399 h 1007227"/>
              <a:gd name="connsiteX39" fmla="*/ 375291 w 2734265"/>
              <a:gd name="connsiteY39" fmla="*/ 953614 h 1007227"/>
              <a:gd name="connsiteX40" fmla="*/ 274022 w 2734265"/>
              <a:gd name="connsiteY40" fmla="*/ 900001 h 1007227"/>
              <a:gd name="connsiteX41" fmla="*/ 107226 w 2734265"/>
              <a:gd name="connsiteY41" fmla="*/ 795753 h 1007227"/>
              <a:gd name="connsiteX42" fmla="*/ 50635 w 2734265"/>
              <a:gd name="connsiteY42" fmla="*/ 748097 h 1007227"/>
              <a:gd name="connsiteX43" fmla="*/ 17871 w 2734265"/>
              <a:gd name="connsiteY43" fmla="*/ 706398 h 1007227"/>
              <a:gd name="connsiteX44" fmla="*/ 0 w 2734265"/>
              <a:gd name="connsiteY44" fmla="*/ 658742 h 1007227"/>
              <a:gd name="connsiteX45" fmla="*/ 2979 w 2734265"/>
              <a:gd name="connsiteY45" fmla="*/ 646828 h 1007227"/>
              <a:gd name="connsiteX46" fmla="*/ 17871 w 2734265"/>
              <a:gd name="connsiteY46" fmla="*/ 623000 h 1007227"/>
              <a:gd name="connsiteX47" fmla="*/ 62549 w 2734265"/>
              <a:gd name="connsiteY47" fmla="*/ 596194 h 1007227"/>
              <a:gd name="connsiteX48" fmla="*/ 154882 w 2734265"/>
              <a:gd name="connsiteY48" fmla="*/ 536624 h 1007227"/>
              <a:gd name="connsiteX49" fmla="*/ 211474 w 2734265"/>
              <a:gd name="connsiteY49" fmla="*/ 485989 h 1007227"/>
              <a:gd name="connsiteX50" fmla="*/ 262108 w 2734265"/>
              <a:gd name="connsiteY50" fmla="*/ 435355 h 1007227"/>
              <a:gd name="connsiteX51" fmla="*/ 318700 w 2734265"/>
              <a:gd name="connsiteY51" fmla="*/ 366849 h 1007227"/>
              <a:gd name="connsiteX52" fmla="*/ 369334 w 2734265"/>
              <a:gd name="connsiteY52" fmla="*/ 307279 h 1007227"/>
              <a:gd name="connsiteX53" fmla="*/ 411033 w 2734265"/>
              <a:gd name="connsiteY53" fmla="*/ 241752 h 1007227"/>
              <a:gd name="connsiteX54" fmla="*/ 455711 w 2734265"/>
              <a:gd name="connsiteY54" fmla="*/ 164311 h 1007227"/>
              <a:gd name="connsiteX55" fmla="*/ 512302 w 2734265"/>
              <a:gd name="connsiteY55" fmla="*/ 48149 h 1007227"/>
              <a:gd name="connsiteX56" fmla="*/ 527195 w 2734265"/>
              <a:gd name="connsiteY56" fmla="*/ 12407 h 1007227"/>
              <a:gd name="connsiteX57" fmla="*/ 527195 w 2734265"/>
              <a:gd name="connsiteY57" fmla="*/ 12407 h 1007227"/>
              <a:gd name="connsiteX58" fmla="*/ 551023 w 2734265"/>
              <a:gd name="connsiteY58" fmla="*/ 493 h 1007227"/>
              <a:gd name="connsiteX59" fmla="*/ 556980 w 2734265"/>
              <a:gd name="connsiteY59" fmla="*/ 3472 h 1007227"/>
              <a:gd name="connsiteX60" fmla="*/ 565915 w 2734265"/>
              <a:gd name="connsiteY60" fmla="*/ 9429 h 1007227"/>
              <a:gd name="connsiteX61" fmla="*/ 571872 w 2734265"/>
              <a:gd name="connsiteY61" fmla="*/ 21343 h 1007227"/>
              <a:gd name="connsiteX62" fmla="*/ 568894 w 2734265"/>
              <a:gd name="connsiteY62" fmla="*/ 54106 h 1007227"/>
              <a:gd name="connsiteX63" fmla="*/ 524216 w 2734265"/>
              <a:gd name="connsiteY63" fmla="*/ 399613 h 1007227"/>
              <a:gd name="connsiteX64" fmla="*/ 509324 w 2734265"/>
              <a:gd name="connsiteY64" fmla="*/ 491946 h 1007227"/>
              <a:gd name="connsiteX65" fmla="*/ 509324 w 2734265"/>
              <a:gd name="connsiteY65" fmla="*/ 554495 h 1007227"/>
              <a:gd name="connsiteX66" fmla="*/ 515281 w 2734265"/>
              <a:gd name="connsiteY66" fmla="*/ 617043 h 1007227"/>
              <a:gd name="connsiteX67" fmla="*/ 527195 w 2734265"/>
              <a:gd name="connsiteY67" fmla="*/ 652785 h 1007227"/>
              <a:gd name="connsiteX68" fmla="*/ 542087 w 2734265"/>
              <a:gd name="connsiteY68" fmla="*/ 676613 h 1007227"/>
              <a:gd name="connsiteX69" fmla="*/ 568894 w 2734265"/>
              <a:gd name="connsiteY69" fmla="*/ 685549 h 1007227"/>
              <a:gd name="connsiteX70" fmla="*/ 649313 w 2734265"/>
              <a:gd name="connsiteY70" fmla="*/ 703420 h 1007227"/>
              <a:gd name="connsiteX71" fmla="*/ 711862 w 2734265"/>
              <a:gd name="connsiteY71" fmla="*/ 700441 h 1007227"/>
              <a:gd name="connsiteX72" fmla="*/ 982906 w 2734265"/>
              <a:gd name="connsiteY72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734265 w 2734265"/>
              <a:gd name="connsiteY14" fmla="*/ 706398 h 1007227"/>
              <a:gd name="connsiteX15" fmla="*/ 2734265 w 2734265"/>
              <a:gd name="connsiteY15" fmla="*/ 739162 h 1007227"/>
              <a:gd name="connsiteX16" fmla="*/ 2722351 w 2734265"/>
              <a:gd name="connsiteY16" fmla="*/ 765968 h 1007227"/>
              <a:gd name="connsiteX17" fmla="*/ 2630017 w 2734265"/>
              <a:gd name="connsiteY17" fmla="*/ 873194 h 1007227"/>
              <a:gd name="connsiteX18" fmla="*/ 2525770 w 2734265"/>
              <a:gd name="connsiteY18" fmla="*/ 983399 h 1007227"/>
              <a:gd name="connsiteX19" fmla="*/ 2504920 w 2734265"/>
              <a:gd name="connsiteY19" fmla="*/ 998291 h 1007227"/>
              <a:gd name="connsiteX20" fmla="*/ 2490028 w 2734265"/>
              <a:gd name="connsiteY20" fmla="*/ 1004248 h 1007227"/>
              <a:gd name="connsiteX21" fmla="*/ 2478113 w 2734265"/>
              <a:gd name="connsiteY21" fmla="*/ 1004248 h 1007227"/>
              <a:gd name="connsiteX22" fmla="*/ 2466199 w 2734265"/>
              <a:gd name="connsiteY22" fmla="*/ 1007227 h 1007227"/>
              <a:gd name="connsiteX23" fmla="*/ 2454285 w 2734265"/>
              <a:gd name="connsiteY23" fmla="*/ 1004248 h 1007227"/>
              <a:gd name="connsiteX24" fmla="*/ 2418543 w 2734265"/>
              <a:gd name="connsiteY24" fmla="*/ 992334 h 1007227"/>
              <a:gd name="connsiteX25" fmla="*/ 2388758 w 2734265"/>
              <a:gd name="connsiteY25" fmla="*/ 977442 h 1007227"/>
              <a:gd name="connsiteX26" fmla="*/ 2353016 w 2734265"/>
              <a:gd name="connsiteY26" fmla="*/ 956592 h 1007227"/>
              <a:gd name="connsiteX27" fmla="*/ 2338124 w 2734265"/>
              <a:gd name="connsiteY27" fmla="*/ 947657 h 1007227"/>
              <a:gd name="connsiteX28" fmla="*/ 2260683 w 2734265"/>
              <a:gd name="connsiteY28" fmla="*/ 950635 h 1007227"/>
              <a:gd name="connsiteX29" fmla="*/ 1828800 w 2734265"/>
              <a:gd name="connsiteY29" fmla="*/ 947657 h 1007227"/>
              <a:gd name="connsiteX30" fmla="*/ 1453509 w 2734265"/>
              <a:gd name="connsiteY30" fmla="*/ 947657 h 1007227"/>
              <a:gd name="connsiteX31" fmla="*/ 1250971 w 2734265"/>
              <a:gd name="connsiteY31" fmla="*/ 947657 h 1007227"/>
              <a:gd name="connsiteX32" fmla="*/ 1191401 w 2734265"/>
              <a:gd name="connsiteY32" fmla="*/ 950635 h 1007227"/>
              <a:gd name="connsiteX33" fmla="*/ 991841 w 2734265"/>
              <a:gd name="connsiteY33" fmla="*/ 965528 h 1007227"/>
              <a:gd name="connsiteX34" fmla="*/ 708884 w 2734265"/>
              <a:gd name="connsiteY34" fmla="*/ 983399 h 1007227"/>
              <a:gd name="connsiteX35" fmla="*/ 574851 w 2734265"/>
              <a:gd name="connsiteY35" fmla="*/ 989356 h 1007227"/>
              <a:gd name="connsiteX36" fmla="*/ 527195 w 2734265"/>
              <a:gd name="connsiteY36" fmla="*/ 992334 h 1007227"/>
              <a:gd name="connsiteX37" fmla="*/ 473582 w 2734265"/>
              <a:gd name="connsiteY37" fmla="*/ 983399 h 1007227"/>
              <a:gd name="connsiteX38" fmla="*/ 375291 w 2734265"/>
              <a:gd name="connsiteY38" fmla="*/ 953614 h 1007227"/>
              <a:gd name="connsiteX39" fmla="*/ 274022 w 2734265"/>
              <a:gd name="connsiteY39" fmla="*/ 900001 h 1007227"/>
              <a:gd name="connsiteX40" fmla="*/ 107226 w 2734265"/>
              <a:gd name="connsiteY40" fmla="*/ 795753 h 1007227"/>
              <a:gd name="connsiteX41" fmla="*/ 50635 w 2734265"/>
              <a:gd name="connsiteY41" fmla="*/ 748097 h 1007227"/>
              <a:gd name="connsiteX42" fmla="*/ 17871 w 2734265"/>
              <a:gd name="connsiteY42" fmla="*/ 706398 h 1007227"/>
              <a:gd name="connsiteX43" fmla="*/ 0 w 2734265"/>
              <a:gd name="connsiteY43" fmla="*/ 658742 h 1007227"/>
              <a:gd name="connsiteX44" fmla="*/ 2979 w 2734265"/>
              <a:gd name="connsiteY44" fmla="*/ 646828 h 1007227"/>
              <a:gd name="connsiteX45" fmla="*/ 17871 w 2734265"/>
              <a:gd name="connsiteY45" fmla="*/ 623000 h 1007227"/>
              <a:gd name="connsiteX46" fmla="*/ 62549 w 2734265"/>
              <a:gd name="connsiteY46" fmla="*/ 596194 h 1007227"/>
              <a:gd name="connsiteX47" fmla="*/ 154882 w 2734265"/>
              <a:gd name="connsiteY47" fmla="*/ 536624 h 1007227"/>
              <a:gd name="connsiteX48" fmla="*/ 211474 w 2734265"/>
              <a:gd name="connsiteY48" fmla="*/ 485989 h 1007227"/>
              <a:gd name="connsiteX49" fmla="*/ 262108 w 2734265"/>
              <a:gd name="connsiteY49" fmla="*/ 435355 h 1007227"/>
              <a:gd name="connsiteX50" fmla="*/ 318700 w 2734265"/>
              <a:gd name="connsiteY50" fmla="*/ 366849 h 1007227"/>
              <a:gd name="connsiteX51" fmla="*/ 369334 w 2734265"/>
              <a:gd name="connsiteY51" fmla="*/ 307279 h 1007227"/>
              <a:gd name="connsiteX52" fmla="*/ 411033 w 2734265"/>
              <a:gd name="connsiteY52" fmla="*/ 241752 h 1007227"/>
              <a:gd name="connsiteX53" fmla="*/ 455711 w 2734265"/>
              <a:gd name="connsiteY53" fmla="*/ 164311 h 1007227"/>
              <a:gd name="connsiteX54" fmla="*/ 512302 w 2734265"/>
              <a:gd name="connsiteY54" fmla="*/ 48149 h 1007227"/>
              <a:gd name="connsiteX55" fmla="*/ 527195 w 2734265"/>
              <a:gd name="connsiteY55" fmla="*/ 12407 h 1007227"/>
              <a:gd name="connsiteX56" fmla="*/ 527195 w 2734265"/>
              <a:gd name="connsiteY56" fmla="*/ 12407 h 1007227"/>
              <a:gd name="connsiteX57" fmla="*/ 551023 w 2734265"/>
              <a:gd name="connsiteY57" fmla="*/ 493 h 1007227"/>
              <a:gd name="connsiteX58" fmla="*/ 556980 w 2734265"/>
              <a:gd name="connsiteY58" fmla="*/ 3472 h 1007227"/>
              <a:gd name="connsiteX59" fmla="*/ 565915 w 2734265"/>
              <a:gd name="connsiteY59" fmla="*/ 9429 h 1007227"/>
              <a:gd name="connsiteX60" fmla="*/ 571872 w 2734265"/>
              <a:gd name="connsiteY60" fmla="*/ 21343 h 1007227"/>
              <a:gd name="connsiteX61" fmla="*/ 568894 w 2734265"/>
              <a:gd name="connsiteY61" fmla="*/ 54106 h 1007227"/>
              <a:gd name="connsiteX62" fmla="*/ 524216 w 2734265"/>
              <a:gd name="connsiteY62" fmla="*/ 399613 h 1007227"/>
              <a:gd name="connsiteX63" fmla="*/ 509324 w 2734265"/>
              <a:gd name="connsiteY63" fmla="*/ 491946 h 1007227"/>
              <a:gd name="connsiteX64" fmla="*/ 509324 w 2734265"/>
              <a:gd name="connsiteY64" fmla="*/ 554495 h 1007227"/>
              <a:gd name="connsiteX65" fmla="*/ 515281 w 2734265"/>
              <a:gd name="connsiteY65" fmla="*/ 617043 h 1007227"/>
              <a:gd name="connsiteX66" fmla="*/ 527195 w 2734265"/>
              <a:gd name="connsiteY66" fmla="*/ 652785 h 1007227"/>
              <a:gd name="connsiteX67" fmla="*/ 542087 w 2734265"/>
              <a:gd name="connsiteY67" fmla="*/ 676613 h 1007227"/>
              <a:gd name="connsiteX68" fmla="*/ 568894 w 2734265"/>
              <a:gd name="connsiteY68" fmla="*/ 685549 h 1007227"/>
              <a:gd name="connsiteX69" fmla="*/ 649313 w 2734265"/>
              <a:gd name="connsiteY69" fmla="*/ 703420 h 1007227"/>
              <a:gd name="connsiteX70" fmla="*/ 711862 w 2734265"/>
              <a:gd name="connsiteY70" fmla="*/ 700441 h 1007227"/>
              <a:gd name="connsiteX71" fmla="*/ 982906 w 2734265"/>
              <a:gd name="connsiteY71" fmla="*/ 703420 h 1007227"/>
              <a:gd name="connsiteX0" fmla="*/ 982906 w 2734265"/>
              <a:gd name="connsiteY0" fmla="*/ 703420 h 1007227"/>
              <a:gd name="connsiteX1" fmla="*/ 1224164 w 2734265"/>
              <a:gd name="connsiteY1" fmla="*/ 700441 h 1007227"/>
              <a:gd name="connsiteX2" fmla="*/ 1492229 w 2734265"/>
              <a:gd name="connsiteY2" fmla="*/ 703420 h 1007227"/>
              <a:gd name="connsiteX3" fmla="*/ 1736467 w 2734265"/>
              <a:gd name="connsiteY3" fmla="*/ 703420 h 1007227"/>
              <a:gd name="connsiteX4" fmla="*/ 2052188 w 2734265"/>
              <a:gd name="connsiteY4" fmla="*/ 700441 h 1007227"/>
              <a:gd name="connsiteX5" fmla="*/ 2326210 w 2734265"/>
              <a:gd name="connsiteY5" fmla="*/ 700441 h 1007227"/>
              <a:gd name="connsiteX6" fmla="*/ 2382801 w 2734265"/>
              <a:gd name="connsiteY6" fmla="*/ 700441 h 1007227"/>
              <a:gd name="connsiteX7" fmla="*/ 2424500 w 2734265"/>
              <a:gd name="connsiteY7" fmla="*/ 697463 h 1007227"/>
              <a:gd name="connsiteX8" fmla="*/ 2451307 w 2734265"/>
              <a:gd name="connsiteY8" fmla="*/ 685549 h 1007227"/>
              <a:gd name="connsiteX9" fmla="*/ 2472156 w 2734265"/>
              <a:gd name="connsiteY9" fmla="*/ 667678 h 1007227"/>
              <a:gd name="connsiteX10" fmla="*/ 2484071 w 2734265"/>
              <a:gd name="connsiteY10" fmla="*/ 643850 h 1007227"/>
              <a:gd name="connsiteX11" fmla="*/ 2493006 w 2734265"/>
              <a:gd name="connsiteY11" fmla="*/ 620022 h 1007227"/>
              <a:gd name="connsiteX12" fmla="*/ 2495985 w 2734265"/>
              <a:gd name="connsiteY12" fmla="*/ 572366 h 1007227"/>
              <a:gd name="connsiteX13" fmla="*/ 2475135 w 2734265"/>
              <a:gd name="connsiteY13" fmla="*/ 477054 h 1007227"/>
              <a:gd name="connsiteX14" fmla="*/ 2734265 w 2734265"/>
              <a:gd name="connsiteY14" fmla="*/ 739162 h 1007227"/>
              <a:gd name="connsiteX15" fmla="*/ 2722351 w 2734265"/>
              <a:gd name="connsiteY15" fmla="*/ 765968 h 1007227"/>
              <a:gd name="connsiteX16" fmla="*/ 2630017 w 2734265"/>
              <a:gd name="connsiteY16" fmla="*/ 873194 h 1007227"/>
              <a:gd name="connsiteX17" fmla="*/ 2525770 w 2734265"/>
              <a:gd name="connsiteY17" fmla="*/ 983399 h 1007227"/>
              <a:gd name="connsiteX18" fmla="*/ 2504920 w 2734265"/>
              <a:gd name="connsiteY18" fmla="*/ 998291 h 1007227"/>
              <a:gd name="connsiteX19" fmla="*/ 2490028 w 2734265"/>
              <a:gd name="connsiteY19" fmla="*/ 1004248 h 1007227"/>
              <a:gd name="connsiteX20" fmla="*/ 2478113 w 2734265"/>
              <a:gd name="connsiteY20" fmla="*/ 1004248 h 1007227"/>
              <a:gd name="connsiteX21" fmla="*/ 2466199 w 2734265"/>
              <a:gd name="connsiteY21" fmla="*/ 1007227 h 1007227"/>
              <a:gd name="connsiteX22" fmla="*/ 2454285 w 2734265"/>
              <a:gd name="connsiteY22" fmla="*/ 1004248 h 1007227"/>
              <a:gd name="connsiteX23" fmla="*/ 2418543 w 2734265"/>
              <a:gd name="connsiteY23" fmla="*/ 992334 h 1007227"/>
              <a:gd name="connsiteX24" fmla="*/ 2388758 w 2734265"/>
              <a:gd name="connsiteY24" fmla="*/ 977442 h 1007227"/>
              <a:gd name="connsiteX25" fmla="*/ 2353016 w 2734265"/>
              <a:gd name="connsiteY25" fmla="*/ 956592 h 1007227"/>
              <a:gd name="connsiteX26" fmla="*/ 2338124 w 2734265"/>
              <a:gd name="connsiteY26" fmla="*/ 947657 h 1007227"/>
              <a:gd name="connsiteX27" fmla="*/ 2260683 w 2734265"/>
              <a:gd name="connsiteY27" fmla="*/ 950635 h 1007227"/>
              <a:gd name="connsiteX28" fmla="*/ 1828800 w 2734265"/>
              <a:gd name="connsiteY28" fmla="*/ 947657 h 1007227"/>
              <a:gd name="connsiteX29" fmla="*/ 1453509 w 2734265"/>
              <a:gd name="connsiteY29" fmla="*/ 947657 h 1007227"/>
              <a:gd name="connsiteX30" fmla="*/ 1250971 w 2734265"/>
              <a:gd name="connsiteY30" fmla="*/ 947657 h 1007227"/>
              <a:gd name="connsiteX31" fmla="*/ 1191401 w 2734265"/>
              <a:gd name="connsiteY31" fmla="*/ 950635 h 1007227"/>
              <a:gd name="connsiteX32" fmla="*/ 991841 w 2734265"/>
              <a:gd name="connsiteY32" fmla="*/ 965528 h 1007227"/>
              <a:gd name="connsiteX33" fmla="*/ 708884 w 2734265"/>
              <a:gd name="connsiteY33" fmla="*/ 983399 h 1007227"/>
              <a:gd name="connsiteX34" fmla="*/ 574851 w 2734265"/>
              <a:gd name="connsiteY34" fmla="*/ 989356 h 1007227"/>
              <a:gd name="connsiteX35" fmla="*/ 527195 w 2734265"/>
              <a:gd name="connsiteY35" fmla="*/ 992334 h 1007227"/>
              <a:gd name="connsiteX36" fmla="*/ 473582 w 2734265"/>
              <a:gd name="connsiteY36" fmla="*/ 983399 h 1007227"/>
              <a:gd name="connsiteX37" fmla="*/ 375291 w 2734265"/>
              <a:gd name="connsiteY37" fmla="*/ 953614 h 1007227"/>
              <a:gd name="connsiteX38" fmla="*/ 274022 w 2734265"/>
              <a:gd name="connsiteY38" fmla="*/ 900001 h 1007227"/>
              <a:gd name="connsiteX39" fmla="*/ 107226 w 2734265"/>
              <a:gd name="connsiteY39" fmla="*/ 795753 h 1007227"/>
              <a:gd name="connsiteX40" fmla="*/ 50635 w 2734265"/>
              <a:gd name="connsiteY40" fmla="*/ 748097 h 1007227"/>
              <a:gd name="connsiteX41" fmla="*/ 17871 w 2734265"/>
              <a:gd name="connsiteY41" fmla="*/ 706398 h 1007227"/>
              <a:gd name="connsiteX42" fmla="*/ 0 w 2734265"/>
              <a:gd name="connsiteY42" fmla="*/ 658742 h 1007227"/>
              <a:gd name="connsiteX43" fmla="*/ 2979 w 2734265"/>
              <a:gd name="connsiteY43" fmla="*/ 646828 h 1007227"/>
              <a:gd name="connsiteX44" fmla="*/ 17871 w 2734265"/>
              <a:gd name="connsiteY44" fmla="*/ 623000 h 1007227"/>
              <a:gd name="connsiteX45" fmla="*/ 62549 w 2734265"/>
              <a:gd name="connsiteY45" fmla="*/ 596194 h 1007227"/>
              <a:gd name="connsiteX46" fmla="*/ 154882 w 2734265"/>
              <a:gd name="connsiteY46" fmla="*/ 536624 h 1007227"/>
              <a:gd name="connsiteX47" fmla="*/ 211474 w 2734265"/>
              <a:gd name="connsiteY47" fmla="*/ 485989 h 1007227"/>
              <a:gd name="connsiteX48" fmla="*/ 262108 w 2734265"/>
              <a:gd name="connsiteY48" fmla="*/ 435355 h 1007227"/>
              <a:gd name="connsiteX49" fmla="*/ 318700 w 2734265"/>
              <a:gd name="connsiteY49" fmla="*/ 366849 h 1007227"/>
              <a:gd name="connsiteX50" fmla="*/ 369334 w 2734265"/>
              <a:gd name="connsiteY50" fmla="*/ 307279 h 1007227"/>
              <a:gd name="connsiteX51" fmla="*/ 411033 w 2734265"/>
              <a:gd name="connsiteY51" fmla="*/ 241752 h 1007227"/>
              <a:gd name="connsiteX52" fmla="*/ 455711 w 2734265"/>
              <a:gd name="connsiteY52" fmla="*/ 164311 h 1007227"/>
              <a:gd name="connsiteX53" fmla="*/ 512302 w 2734265"/>
              <a:gd name="connsiteY53" fmla="*/ 48149 h 1007227"/>
              <a:gd name="connsiteX54" fmla="*/ 527195 w 2734265"/>
              <a:gd name="connsiteY54" fmla="*/ 12407 h 1007227"/>
              <a:gd name="connsiteX55" fmla="*/ 527195 w 2734265"/>
              <a:gd name="connsiteY55" fmla="*/ 12407 h 1007227"/>
              <a:gd name="connsiteX56" fmla="*/ 551023 w 2734265"/>
              <a:gd name="connsiteY56" fmla="*/ 493 h 1007227"/>
              <a:gd name="connsiteX57" fmla="*/ 556980 w 2734265"/>
              <a:gd name="connsiteY57" fmla="*/ 3472 h 1007227"/>
              <a:gd name="connsiteX58" fmla="*/ 565915 w 2734265"/>
              <a:gd name="connsiteY58" fmla="*/ 9429 h 1007227"/>
              <a:gd name="connsiteX59" fmla="*/ 571872 w 2734265"/>
              <a:gd name="connsiteY59" fmla="*/ 21343 h 1007227"/>
              <a:gd name="connsiteX60" fmla="*/ 568894 w 2734265"/>
              <a:gd name="connsiteY60" fmla="*/ 54106 h 1007227"/>
              <a:gd name="connsiteX61" fmla="*/ 524216 w 2734265"/>
              <a:gd name="connsiteY61" fmla="*/ 399613 h 1007227"/>
              <a:gd name="connsiteX62" fmla="*/ 509324 w 2734265"/>
              <a:gd name="connsiteY62" fmla="*/ 491946 h 1007227"/>
              <a:gd name="connsiteX63" fmla="*/ 509324 w 2734265"/>
              <a:gd name="connsiteY63" fmla="*/ 554495 h 1007227"/>
              <a:gd name="connsiteX64" fmla="*/ 515281 w 2734265"/>
              <a:gd name="connsiteY64" fmla="*/ 617043 h 1007227"/>
              <a:gd name="connsiteX65" fmla="*/ 527195 w 2734265"/>
              <a:gd name="connsiteY65" fmla="*/ 652785 h 1007227"/>
              <a:gd name="connsiteX66" fmla="*/ 542087 w 2734265"/>
              <a:gd name="connsiteY66" fmla="*/ 676613 h 1007227"/>
              <a:gd name="connsiteX67" fmla="*/ 568894 w 2734265"/>
              <a:gd name="connsiteY67" fmla="*/ 685549 h 1007227"/>
              <a:gd name="connsiteX68" fmla="*/ 649313 w 2734265"/>
              <a:gd name="connsiteY68" fmla="*/ 703420 h 1007227"/>
              <a:gd name="connsiteX69" fmla="*/ 711862 w 2734265"/>
              <a:gd name="connsiteY69" fmla="*/ 700441 h 1007227"/>
              <a:gd name="connsiteX70" fmla="*/ 982906 w 2734265"/>
              <a:gd name="connsiteY70" fmla="*/ 703420 h 1007227"/>
              <a:gd name="connsiteX0" fmla="*/ 982906 w 2722351"/>
              <a:gd name="connsiteY0" fmla="*/ 703420 h 1007227"/>
              <a:gd name="connsiteX1" fmla="*/ 1224164 w 2722351"/>
              <a:gd name="connsiteY1" fmla="*/ 700441 h 1007227"/>
              <a:gd name="connsiteX2" fmla="*/ 1492229 w 2722351"/>
              <a:gd name="connsiteY2" fmla="*/ 703420 h 1007227"/>
              <a:gd name="connsiteX3" fmla="*/ 1736467 w 2722351"/>
              <a:gd name="connsiteY3" fmla="*/ 703420 h 1007227"/>
              <a:gd name="connsiteX4" fmla="*/ 2052188 w 2722351"/>
              <a:gd name="connsiteY4" fmla="*/ 700441 h 1007227"/>
              <a:gd name="connsiteX5" fmla="*/ 2326210 w 2722351"/>
              <a:gd name="connsiteY5" fmla="*/ 700441 h 1007227"/>
              <a:gd name="connsiteX6" fmla="*/ 2382801 w 2722351"/>
              <a:gd name="connsiteY6" fmla="*/ 700441 h 1007227"/>
              <a:gd name="connsiteX7" fmla="*/ 2424500 w 2722351"/>
              <a:gd name="connsiteY7" fmla="*/ 697463 h 1007227"/>
              <a:gd name="connsiteX8" fmla="*/ 2451307 w 2722351"/>
              <a:gd name="connsiteY8" fmla="*/ 685549 h 1007227"/>
              <a:gd name="connsiteX9" fmla="*/ 2472156 w 2722351"/>
              <a:gd name="connsiteY9" fmla="*/ 667678 h 1007227"/>
              <a:gd name="connsiteX10" fmla="*/ 2484071 w 2722351"/>
              <a:gd name="connsiteY10" fmla="*/ 643850 h 1007227"/>
              <a:gd name="connsiteX11" fmla="*/ 2493006 w 2722351"/>
              <a:gd name="connsiteY11" fmla="*/ 620022 h 1007227"/>
              <a:gd name="connsiteX12" fmla="*/ 2495985 w 2722351"/>
              <a:gd name="connsiteY12" fmla="*/ 572366 h 1007227"/>
              <a:gd name="connsiteX13" fmla="*/ 2475135 w 2722351"/>
              <a:gd name="connsiteY13" fmla="*/ 477054 h 1007227"/>
              <a:gd name="connsiteX14" fmla="*/ 2722351 w 2722351"/>
              <a:gd name="connsiteY14" fmla="*/ 765968 h 1007227"/>
              <a:gd name="connsiteX15" fmla="*/ 2630017 w 2722351"/>
              <a:gd name="connsiteY15" fmla="*/ 873194 h 1007227"/>
              <a:gd name="connsiteX16" fmla="*/ 2525770 w 2722351"/>
              <a:gd name="connsiteY16" fmla="*/ 983399 h 1007227"/>
              <a:gd name="connsiteX17" fmla="*/ 2504920 w 2722351"/>
              <a:gd name="connsiteY17" fmla="*/ 998291 h 1007227"/>
              <a:gd name="connsiteX18" fmla="*/ 2490028 w 2722351"/>
              <a:gd name="connsiteY18" fmla="*/ 1004248 h 1007227"/>
              <a:gd name="connsiteX19" fmla="*/ 2478113 w 2722351"/>
              <a:gd name="connsiteY19" fmla="*/ 1004248 h 1007227"/>
              <a:gd name="connsiteX20" fmla="*/ 2466199 w 2722351"/>
              <a:gd name="connsiteY20" fmla="*/ 1007227 h 1007227"/>
              <a:gd name="connsiteX21" fmla="*/ 2454285 w 2722351"/>
              <a:gd name="connsiteY21" fmla="*/ 1004248 h 1007227"/>
              <a:gd name="connsiteX22" fmla="*/ 2418543 w 2722351"/>
              <a:gd name="connsiteY22" fmla="*/ 992334 h 1007227"/>
              <a:gd name="connsiteX23" fmla="*/ 2388758 w 2722351"/>
              <a:gd name="connsiteY23" fmla="*/ 977442 h 1007227"/>
              <a:gd name="connsiteX24" fmla="*/ 2353016 w 2722351"/>
              <a:gd name="connsiteY24" fmla="*/ 956592 h 1007227"/>
              <a:gd name="connsiteX25" fmla="*/ 2338124 w 2722351"/>
              <a:gd name="connsiteY25" fmla="*/ 947657 h 1007227"/>
              <a:gd name="connsiteX26" fmla="*/ 2260683 w 2722351"/>
              <a:gd name="connsiteY26" fmla="*/ 950635 h 1007227"/>
              <a:gd name="connsiteX27" fmla="*/ 1828800 w 2722351"/>
              <a:gd name="connsiteY27" fmla="*/ 947657 h 1007227"/>
              <a:gd name="connsiteX28" fmla="*/ 1453509 w 2722351"/>
              <a:gd name="connsiteY28" fmla="*/ 947657 h 1007227"/>
              <a:gd name="connsiteX29" fmla="*/ 1250971 w 2722351"/>
              <a:gd name="connsiteY29" fmla="*/ 947657 h 1007227"/>
              <a:gd name="connsiteX30" fmla="*/ 1191401 w 2722351"/>
              <a:gd name="connsiteY30" fmla="*/ 950635 h 1007227"/>
              <a:gd name="connsiteX31" fmla="*/ 991841 w 2722351"/>
              <a:gd name="connsiteY31" fmla="*/ 965528 h 1007227"/>
              <a:gd name="connsiteX32" fmla="*/ 708884 w 2722351"/>
              <a:gd name="connsiteY32" fmla="*/ 983399 h 1007227"/>
              <a:gd name="connsiteX33" fmla="*/ 574851 w 2722351"/>
              <a:gd name="connsiteY33" fmla="*/ 989356 h 1007227"/>
              <a:gd name="connsiteX34" fmla="*/ 527195 w 2722351"/>
              <a:gd name="connsiteY34" fmla="*/ 992334 h 1007227"/>
              <a:gd name="connsiteX35" fmla="*/ 473582 w 2722351"/>
              <a:gd name="connsiteY35" fmla="*/ 983399 h 1007227"/>
              <a:gd name="connsiteX36" fmla="*/ 375291 w 2722351"/>
              <a:gd name="connsiteY36" fmla="*/ 953614 h 1007227"/>
              <a:gd name="connsiteX37" fmla="*/ 274022 w 2722351"/>
              <a:gd name="connsiteY37" fmla="*/ 900001 h 1007227"/>
              <a:gd name="connsiteX38" fmla="*/ 107226 w 2722351"/>
              <a:gd name="connsiteY38" fmla="*/ 795753 h 1007227"/>
              <a:gd name="connsiteX39" fmla="*/ 50635 w 2722351"/>
              <a:gd name="connsiteY39" fmla="*/ 748097 h 1007227"/>
              <a:gd name="connsiteX40" fmla="*/ 17871 w 2722351"/>
              <a:gd name="connsiteY40" fmla="*/ 706398 h 1007227"/>
              <a:gd name="connsiteX41" fmla="*/ 0 w 2722351"/>
              <a:gd name="connsiteY41" fmla="*/ 658742 h 1007227"/>
              <a:gd name="connsiteX42" fmla="*/ 2979 w 2722351"/>
              <a:gd name="connsiteY42" fmla="*/ 646828 h 1007227"/>
              <a:gd name="connsiteX43" fmla="*/ 17871 w 2722351"/>
              <a:gd name="connsiteY43" fmla="*/ 623000 h 1007227"/>
              <a:gd name="connsiteX44" fmla="*/ 62549 w 2722351"/>
              <a:gd name="connsiteY44" fmla="*/ 596194 h 1007227"/>
              <a:gd name="connsiteX45" fmla="*/ 154882 w 2722351"/>
              <a:gd name="connsiteY45" fmla="*/ 536624 h 1007227"/>
              <a:gd name="connsiteX46" fmla="*/ 211474 w 2722351"/>
              <a:gd name="connsiteY46" fmla="*/ 485989 h 1007227"/>
              <a:gd name="connsiteX47" fmla="*/ 262108 w 2722351"/>
              <a:gd name="connsiteY47" fmla="*/ 435355 h 1007227"/>
              <a:gd name="connsiteX48" fmla="*/ 318700 w 2722351"/>
              <a:gd name="connsiteY48" fmla="*/ 366849 h 1007227"/>
              <a:gd name="connsiteX49" fmla="*/ 369334 w 2722351"/>
              <a:gd name="connsiteY49" fmla="*/ 307279 h 1007227"/>
              <a:gd name="connsiteX50" fmla="*/ 411033 w 2722351"/>
              <a:gd name="connsiteY50" fmla="*/ 241752 h 1007227"/>
              <a:gd name="connsiteX51" fmla="*/ 455711 w 2722351"/>
              <a:gd name="connsiteY51" fmla="*/ 164311 h 1007227"/>
              <a:gd name="connsiteX52" fmla="*/ 512302 w 2722351"/>
              <a:gd name="connsiteY52" fmla="*/ 48149 h 1007227"/>
              <a:gd name="connsiteX53" fmla="*/ 527195 w 2722351"/>
              <a:gd name="connsiteY53" fmla="*/ 12407 h 1007227"/>
              <a:gd name="connsiteX54" fmla="*/ 527195 w 2722351"/>
              <a:gd name="connsiteY54" fmla="*/ 12407 h 1007227"/>
              <a:gd name="connsiteX55" fmla="*/ 551023 w 2722351"/>
              <a:gd name="connsiteY55" fmla="*/ 493 h 1007227"/>
              <a:gd name="connsiteX56" fmla="*/ 556980 w 2722351"/>
              <a:gd name="connsiteY56" fmla="*/ 3472 h 1007227"/>
              <a:gd name="connsiteX57" fmla="*/ 565915 w 2722351"/>
              <a:gd name="connsiteY57" fmla="*/ 9429 h 1007227"/>
              <a:gd name="connsiteX58" fmla="*/ 571872 w 2722351"/>
              <a:gd name="connsiteY58" fmla="*/ 21343 h 1007227"/>
              <a:gd name="connsiteX59" fmla="*/ 568894 w 2722351"/>
              <a:gd name="connsiteY59" fmla="*/ 54106 h 1007227"/>
              <a:gd name="connsiteX60" fmla="*/ 524216 w 2722351"/>
              <a:gd name="connsiteY60" fmla="*/ 399613 h 1007227"/>
              <a:gd name="connsiteX61" fmla="*/ 509324 w 2722351"/>
              <a:gd name="connsiteY61" fmla="*/ 491946 h 1007227"/>
              <a:gd name="connsiteX62" fmla="*/ 509324 w 2722351"/>
              <a:gd name="connsiteY62" fmla="*/ 554495 h 1007227"/>
              <a:gd name="connsiteX63" fmla="*/ 515281 w 2722351"/>
              <a:gd name="connsiteY63" fmla="*/ 617043 h 1007227"/>
              <a:gd name="connsiteX64" fmla="*/ 527195 w 2722351"/>
              <a:gd name="connsiteY64" fmla="*/ 652785 h 1007227"/>
              <a:gd name="connsiteX65" fmla="*/ 542087 w 2722351"/>
              <a:gd name="connsiteY65" fmla="*/ 676613 h 1007227"/>
              <a:gd name="connsiteX66" fmla="*/ 568894 w 2722351"/>
              <a:gd name="connsiteY66" fmla="*/ 685549 h 1007227"/>
              <a:gd name="connsiteX67" fmla="*/ 649313 w 2722351"/>
              <a:gd name="connsiteY67" fmla="*/ 703420 h 1007227"/>
              <a:gd name="connsiteX68" fmla="*/ 711862 w 2722351"/>
              <a:gd name="connsiteY68" fmla="*/ 700441 h 1007227"/>
              <a:gd name="connsiteX69" fmla="*/ 982906 w 2722351"/>
              <a:gd name="connsiteY69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382801 w 2630017"/>
              <a:gd name="connsiteY6" fmla="*/ 700441 h 1007227"/>
              <a:gd name="connsiteX7" fmla="*/ 2424500 w 2630017"/>
              <a:gd name="connsiteY7" fmla="*/ 697463 h 1007227"/>
              <a:gd name="connsiteX8" fmla="*/ 2451307 w 2630017"/>
              <a:gd name="connsiteY8" fmla="*/ 685549 h 1007227"/>
              <a:gd name="connsiteX9" fmla="*/ 2472156 w 2630017"/>
              <a:gd name="connsiteY9" fmla="*/ 667678 h 1007227"/>
              <a:gd name="connsiteX10" fmla="*/ 2484071 w 2630017"/>
              <a:gd name="connsiteY10" fmla="*/ 643850 h 1007227"/>
              <a:gd name="connsiteX11" fmla="*/ 2493006 w 2630017"/>
              <a:gd name="connsiteY11" fmla="*/ 620022 h 1007227"/>
              <a:gd name="connsiteX12" fmla="*/ 2495985 w 2630017"/>
              <a:gd name="connsiteY12" fmla="*/ 572366 h 1007227"/>
              <a:gd name="connsiteX13" fmla="*/ 2475135 w 2630017"/>
              <a:gd name="connsiteY13" fmla="*/ 477054 h 1007227"/>
              <a:gd name="connsiteX14" fmla="*/ 2630017 w 2630017"/>
              <a:gd name="connsiteY14" fmla="*/ 873194 h 1007227"/>
              <a:gd name="connsiteX15" fmla="*/ 2525770 w 2630017"/>
              <a:gd name="connsiteY15" fmla="*/ 983399 h 1007227"/>
              <a:gd name="connsiteX16" fmla="*/ 2504920 w 2630017"/>
              <a:gd name="connsiteY16" fmla="*/ 998291 h 1007227"/>
              <a:gd name="connsiteX17" fmla="*/ 2490028 w 2630017"/>
              <a:gd name="connsiteY17" fmla="*/ 1004248 h 1007227"/>
              <a:gd name="connsiteX18" fmla="*/ 2478113 w 2630017"/>
              <a:gd name="connsiteY18" fmla="*/ 1004248 h 1007227"/>
              <a:gd name="connsiteX19" fmla="*/ 2466199 w 2630017"/>
              <a:gd name="connsiteY19" fmla="*/ 1007227 h 1007227"/>
              <a:gd name="connsiteX20" fmla="*/ 2454285 w 2630017"/>
              <a:gd name="connsiteY20" fmla="*/ 1004248 h 1007227"/>
              <a:gd name="connsiteX21" fmla="*/ 2418543 w 2630017"/>
              <a:gd name="connsiteY21" fmla="*/ 992334 h 1007227"/>
              <a:gd name="connsiteX22" fmla="*/ 2388758 w 2630017"/>
              <a:gd name="connsiteY22" fmla="*/ 977442 h 1007227"/>
              <a:gd name="connsiteX23" fmla="*/ 2353016 w 2630017"/>
              <a:gd name="connsiteY23" fmla="*/ 956592 h 1007227"/>
              <a:gd name="connsiteX24" fmla="*/ 2338124 w 2630017"/>
              <a:gd name="connsiteY24" fmla="*/ 947657 h 1007227"/>
              <a:gd name="connsiteX25" fmla="*/ 2260683 w 2630017"/>
              <a:gd name="connsiteY25" fmla="*/ 950635 h 1007227"/>
              <a:gd name="connsiteX26" fmla="*/ 1828800 w 2630017"/>
              <a:gd name="connsiteY26" fmla="*/ 947657 h 1007227"/>
              <a:gd name="connsiteX27" fmla="*/ 1453509 w 2630017"/>
              <a:gd name="connsiteY27" fmla="*/ 947657 h 1007227"/>
              <a:gd name="connsiteX28" fmla="*/ 1250971 w 2630017"/>
              <a:gd name="connsiteY28" fmla="*/ 947657 h 1007227"/>
              <a:gd name="connsiteX29" fmla="*/ 1191401 w 2630017"/>
              <a:gd name="connsiteY29" fmla="*/ 950635 h 1007227"/>
              <a:gd name="connsiteX30" fmla="*/ 991841 w 2630017"/>
              <a:gd name="connsiteY30" fmla="*/ 965528 h 1007227"/>
              <a:gd name="connsiteX31" fmla="*/ 708884 w 2630017"/>
              <a:gd name="connsiteY31" fmla="*/ 983399 h 1007227"/>
              <a:gd name="connsiteX32" fmla="*/ 574851 w 2630017"/>
              <a:gd name="connsiteY32" fmla="*/ 989356 h 1007227"/>
              <a:gd name="connsiteX33" fmla="*/ 527195 w 2630017"/>
              <a:gd name="connsiteY33" fmla="*/ 992334 h 1007227"/>
              <a:gd name="connsiteX34" fmla="*/ 473582 w 2630017"/>
              <a:gd name="connsiteY34" fmla="*/ 983399 h 1007227"/>
              <a:gd name="connsiteX35" fmla="*/ 375291 w 2630017"/>
              <a:gd name="connsiteY35" fmla="*/ 953614 h 1007227"/>
              <a:gd name="connsiteX36" fmla="*/ 274022 w 2630017"/>
              <a:gd name="connsiteY36" fmla="*/ 900001 h 1007227"/>
              <a:gd name="connsiteX37" fmla="*/ 107226 w 2630017"/>
              <a:gd name="connsiteY37" fmla="*/ 795753 h 1007227"/>
              <a:gd name="connsiteX38" fmla="*/ 50635 w 2630017"/>
              <a:gd name="connsiteY38" fmla="*/ 748097 h 1007227"/>
              <a:gd name="connsiteX39" fmla="*/ 17871 w 2630017"/>
              <a:gd name="connsiteY39" fmla="*/ 706398 h 1007227"/>
              <a:gd name="connsiteX40" fmla="*/ 0 w 2630017"/>
              <a:gd name="connsiteY40" fmla="*/ 658742 h 1007227"/>
              <a:gd name="connsiteX41" fmla="*/ 2979 w 2630017"/>
              <a:gd name="connsiteY41" fmla="*/ 646828 h 1007227"/>
              <a:gd name="connsiteX42" fmla="*/ 17871 w 2630017"/>
              <a:gd name="connsiteY42" fmla="*/ 623000 h 1007227"/>
              <a:gd name="connsiteX43" fmla="*/ 62549 w 2630017"/>
              <a:gd name="connsiteY43" fmla="*/ 596194 h 1007227"/>
              <a:gd name="connsiteX44" fmla="*/ 154882 w 2630017"/>
              <a:gd name="connsiteY44" fmla="*/ 536624 h 1007227"/>
              <a:gd name="connsiteX45" fmla="*/ 211474 w 2630017"/>
              <a:gd name="connsiteY45" fmla="*/ 485989 h 1007227"/>
              <a:gd name="connsiteX46" fmla="*/ 262108 w 2630017"/>
              <a:gd name="connsiteY46" fmla="*/ 435355 h 1007227"/>
              <a:gd name="connsiteX47" fmla="*/ 318700 w 2630017"/>
              <a:gd name="connsiteY47" fmla="*/ 366849 h 1007227"/>
              <a:gd name="connsiteX48" fmla="*/ 369334 w 2630017"/>
              <a:gd name="connsiteY48" fmla="*/ 307279 h 1007227"/>
              <a:gd name="connsiteX49" fmla="*/ 411033 w 2630017"/>
              <a:gd name="connsiteY49" fmla="*/ 241752 h 1007227"/>
              <a:gd name="connsiteX50" fmla="*/ 455711 w 2630017"/>
              <a:gd name="connsiteY50" fmla="*/ 164311 h 1007227"/>
              <a:gd name="connsiteX51" fmla="*/ 512302 w 2630017"/>
              <a:gd name="connsiteY51" fmla="*/ 48149 h 1007227"/>
              <a:gd name="connsiteX52" fmla="*/ 527195 w 2630017"/>
              <a:gd name="connsiteY52" fmla="*/ 12407 h 1007227"/>
              <a:gd name="connsiteX53" fmla="*/ 527195 w 2630017"/>
              <a:gd name="connsiteY53" fmla="*/ 12407 h 1007227"/>
              <a:gd name="connsiteX54" fmla="*/ 551023 w 2630017"/>
              <a:gd name="connsiteY54" fmla="*/ 493 h 1007227"/>
              <a:gd name="connsiteX55" fmla="*/ 556980 w 2630017"/>
              <a:gd name="connsiteY55" fmla="*/ 3472 h 1007227"/>
              <a:gd name="connsiteX56" fmla="*/ 565915 w 2630017"/>
              <a:gd name="connsiteY56" fmla="*/ 9429 h 1007227"/>
              <a:gd name="connsiteX57" fmla="*/ 571872 w 2630017"/>
              <a:gd name="connsiteY57" fmla="*/ 21343 h 1007227"/>
              <a:gd name="connsiteX58" fmla="*/ 568894 w 2630017"/>
              <a:gd name="connsiteY58" fmla="*/ 54106 h 1007227"/>
              <a:gd name="connsiteX59" fmla="*/ 524216 w 2630017"/>
              <a:gd name="connsiteY59" fmla="*/ 399613 h 1007227"/>
              <a:gd name="connsiteX60" fmla="*/ 509324 w 2630017"/>
              <a:gd name="connsiteY60" fmla="*/ 491946 h 1007227"/>
              <a:gd name="connsiteX61" fmla="*/ 509324 w 2630017"/>
              <a:gd name="connsiteY61" fmla="*/ 554495 h 1007227"/>
              <a:gd name="connsiteX62" fmla="*/ 515281 w 2630017"/>
              <a:gd name="connsiteY62" fmla="*/ 617043 h 1007227"/>
              <a:gd name="connsiteX63" fmla="*/ 527195 w 2630017"/>
              <a:gd name="connsiteY63" fmla="*/ 652785 h 1007227"/>
              <a:gd name="connsiteX64" fmla="*/ 542087 w 2630017"/>
              <a:gd name="connsiteY64" fmla="*/ 676613 h 1007227"/>
              <a:gd name="connsiteX65" fmla="*/ 568894 w 2630017"/>
              <a:gd name="connsiteY65" fmla="*/ 685549 h 1007227"/>
              <a:gd name="connsiteX66" fmla="*/ 649313 w 2630017"/>
              <a:gd name="connsiteY66" fmla="*/ 703420 h 1007227"/>
              <a:gd name="connsiteX67" fmla="*/ 711862 w 2630017"/>
              <a:gd name="connsiteY67" fmla="*/ 700441 h 1007227"/>
              <a:gd name="connsiteX68" fmla="*/ 982906 w 2630017"/>
              <a:gd name="connsiteY68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382801 w 2630017"/>
              <a:gd name="connsiteY6" fmla="*/ 700441 h 1007227"/>
              <a:gd name="connsiteX7" fmla="*/ 2424500 w 2630017"/>
              <a:gd name="connsiteY7" fmla="*/ 697463 h 1007227"/>
              <a:gd name="connsiteX8" fmla="*/ 2451307 w 2630017"/>
              <a:gd name="connsiteY8" fmla="*/ 685549 h 1007227"/>
              <a:gd name="connsiteX9" fmla="*/ 2472156 w 2630017"/>
              <a:gd name="connsiteY9" fmla="*/ 667678 h 1007227"/>
              <a:gd name="connsiteX10" fmla="*/ 2484071 w 2630017"/>
              <a:gd name="connsiteY10" fmla="*/ 643850 h 1007227"/>
              <a:gd name="connsiteX11" fmla="*/ 2493006 w 2630017"/>
              <a:gd name="connsiteY11" fmla="*/ 620022 h 1007227"/>
              <a:gd name="connsiteX12" fmla="*/ 2495985 w 2630017"/>
              <a:gd name="connsiteY12" fmla="*/ 572366 h 1007227"/>
              <a:gd name="connsiteX13" fmla="*/ 2630017 w 2630017"/>
              <a:gd name="connsiteY13" fmla="*/ 873194 h 1007227"/>
              <a:gd name="connsiteX14" fmla="*/ 2525770 w 2630017"/>
              <a:gd name="connsiteY14" fmla="*/ 983399 h 1007227"/>
              <a:gd name="connsiteX15" fmla="*/ 2504920 w 2630017"/>
              <a:gd name="connsiteY15" fmla="*/ 998291 h 1007227"/>
              <a:gd name="connsiteX16" fmla="*/ 2490028 w 2630017"/>
              <a:gd name="connsiteY16" fmla="*/ 1004248 h 1007227"/>
              <a:gd name="connsiteX17" fmla="*/ 2478113 w 2630017"/>
              <a:gd name="connsiteY17" fmla="*/ 1004248 h 1007227"/>
              <a:gd name="connsiteX18" fmla="*/ 2466199 w 2630017"/>
              <a:gd name="connsiteY18" fmla="*/ 1007227 h 1007227"/>
              <a:gd name="connsiteX19" fmla="*/ 2454285 w 2630017"/>
              <a:gd name="connsiteY19" fmla="*/ 1004248 h 1007227"/>
              <a:gd name="connsiteX20" fmla="*/ 2418543 w 2630017"/>
              <a:gd name="connsiteY20" fmla="*/ 992334 h 1007227"/>
              <a:gd name="connsiteX21" fmla="*/ 2388758 w 2630017"/>
              <a:gd name="connsiteY21" fmla="*/ 977442 h 1007227"/>
              <a:gd name="connsiteX22" fmla="*/ 2353016 w 2630017"/>
              <a:gd name="connsiteY22" fmla="*/ 956592 h 1007227"/>
              <a:gd name="connsiteX23" fmla="*/ 2338124 w 2630017"/>
              <a:gd name="connsiteY23" fmla="*/ 947657 h 1007227"/>
              <a:gd name="connsiteX24" fmla="*/ 2260683 w 2630017"/>
              <a:gd name="connsiteY24" fmla="*/ 950635 h 1007227"/>
              <a:gd name="connsiteX25" fmla="*/ 1828800 w 2630017"/>
              <a:gd name="connsiteY25" fmla="*/ 947657 h 1007227"/>
              <a:gd name="connsiteX26" fmla="*/ 1453509 w 2630017"/>
              <a:gd name="connsiteY26" fmla="*/ 947657 h 1007227"/>
              <a:gd name="connsiteX27" fmla="*/ 1250971 w 2630017"/>
              <a:gd name="connsiteY27" fmla="*/ 947657 h 1007227"/>
              <a:gd name="connsiteX28" fmla="*/ 1191401 w 2630017"/>
              <a:gd name="connsiteY28" fmla="*/ 950635 h 1007227"/>
              <a:gd name="connsiteX29" fmla="*/ 991841 w 2630017"/>
              <a:gd name="connsiteY29" fmla="*/ 965528 h 1007227"/>
              <a:gd name="connsiteX30" fmla="*/ 708884 w 2630017"/>
              <a:gd name="connsiteY30" fmla="*/ 983399 h 1007227"/>
              <a:gd name="connsiteX31" fmla="*/ 574851 w 2630017"/>
              <a:gd name="connsiteY31" fmla="*/ 989356 h 1007227"/>
              <a:gd name="connsiteX32" fmla="*/ 527195 w 2630017"/>
              <a:gd name="connsiteY32" fmla="*/ 992334 h 1007227"/>
              <a:gd name="connsiteX33" fmla="*/ 473582 w 2630017"/>
              <a:gd name="connsiteY33" fmla="*/ 983399 h 1007227"/>
              <a:gd name="connsiteX34" fmla="*/ 375291 w 2630017"/>
              <a:gd name="connsiteY34" fmla="*/ 953614 h 1007227"/>
              <a:gd name="connsiteX35" fmla="*/ 274022 w 2630017"/>
              <a:gd name="connsiteY35" fmla="*/ 900001 h 1007227"/>
              <a:gd name="connsiteX36" fmla="*/ 107226 w 2630017"/>
              <a:gd name="connsiteY36" fmla="*/ 795753 h 1007227"/>
              <a:gd name="connsiteX37" fmla="*/ 50635 w 2630017"/>
              <a:gd name="connsiteY37" fmla="*/ 748097 h 1007227"/>
              <a:gd name="connsiteX38" fmla="*/ 17871 w 2630017"/>
              <a:gd name="connsiteY38" fmla="*/ 706398 h 1007227"/>
              <a:gd name="connsiteX39" fmla="*/ 0 w 2630017"/>
              <a:gd name="connsiteY39" fmla="*/ 658742 h 1007227"/>
              <a:gd name="connsiteX40" fmla="*/ 2979 w 2630017"/>
              <a:gd name="connsiteY40" fmla="*/ 646828 h 1007227"/>
              <a:gd name="connsiteX41" fmla="*/ 17871 w 2630017"/>
              <a:gd name="connsiteY41" fmla="*/ 623000 h 1007227"/>
              <a:gd name="connsiteX42" fmla="*/ 62549 w 2630017"/>
              <a:gd name="connsiteY42" fmla="*/ 596194 h 1007227"/>
              <a:gd name="connsiteX43" fmla="*/ 154882 w 2630017"/>
              <a:gd name="connsiteY43" fmla="*/ 536624 h 1007227"/>
              <a:gd name="connsiteX44" fmla="*/ 211474 w 2630017"/>
              <a:gd name="connsiteY44" fmla="*/ 485989 h 1007227"/>
              <a:gd name="connsiteX45" fmla="*/ 262108 w 2630017"/>
              <a:gd name="connsiteY45" fmla="*/ 435355 h 1007227"/>
              <a:gd name="connsiteX46" fmla="*/ 318700 w 2630017"/>
              <a:gd name="connsiteY46" fmla="*/ 366849 h 1007227"/>
              <a:gd name="connsiteX47" fmla="*/ 369334 w 2630017"/>
              <a:gd name="connsiteY47" fmla="*/ 307279 h 1007227"/>
              <a:gd name="connsiteX48" fmla="*/ 411033 w 2630017"/>
              <a:gd name="connsiteY48" fmla="*/ 241752 h 1007227"/>
              <a:gd name="connsiteX49" fmla="*/ 455711 w 2630017"/>
              <a:gd name="connsiteY49" fmla="*/ 164311 h 1007227"/>
              <a:gd name="connsiteX50" fmla="*/ 512302 w 2630017"/>
              <a:gd name="connsiteY50" fmla="*/ 48149 h 1007227"/>
              <a:gd name="connsiteX51" fmla="*/ 527195 w 2630017"/>
              <a:gd name="connsiteY51" fmla="*/ 12407 h 1007227"/>
              <a:gd name="connsiteX52" fmla="*/ 527195 w 2630017"/>
              <a:gd name="connsiteY52" fmla="*/ 12407 h 1007227"/>
              <a:gd name="connsiteX53" fmla="*/ 551023 w 2630017"/>
              <a:gd name="connsiteY53" fmla="*/ 493 h 1007227"/>
              <a:gd name="connsiteX54" fmla="*/ 556980 w 2630017"/>
              <a:gd name="connsiteY54" fmla="*/ 3472 h 1007227"/>
              <a:gd name="connsiteX55" fmla="*/ 565915 w 2630017"/>
              <a:gd name="connsiteY55" fmla="*/ 9429 h 1007227"/>
              <a:gd name="connsiteX56" fmla="*/ 571872 w 2630017"/>
              <a:gd name="connsiteY56" fmla="*/ 21343 h 1007227"/>
              <a:gd name="connsiteX57" fmla="*/ 568894 w 2630017"/>
              <a:gd name="connsiteY57" fmla="*/ 54106 h 1007227"/>
              <a:gd name="connsiteX58" fmla="*/ 524216 w 2630017"/>
              <a:gd name="connsiteY58" fmla="*/ 399613 h 1007227"/>
              <a:gd name="connsiteX59" fmla="*/ 509324 w 2630017"/>
              <a:gd name="connsiteY59" fmla="*/ 491946 h 1007227"/>
              <a:gd name="connsiteX60" fmla="*/ 509324 w 2630017"/>
              <a:gd name="connsiteY60" fmla="*/ 554495 h 1007227"/>
              <a:gd name="connsiteX61" fmla="*/ 515281 w 2630017"/>
              <a:gd name="connsiteY61" fmla="*/ 617043 h 1007227"/>
              <a:gd name="connsiteX62" fmla="*/ 527195 w 2630017"/>
              <a:gd name="connsiteY62" fmla="*/ 652785 h 1007227"/>
              <a:gd name="connsiteX63" fmla="*/ 542087 w 2630017"/>
              <a:gd name="connsiteY63" fmla="*/ 676613 h 1007227"/>
              <a:gd name="connsiteX64" fmla="*/ 568894 w 2630017"/>
              <a:gd name="connsiteY64" fmla="*/ 685549 h 1007227"/>
              <a:gd name="connsiteX65" fmla="*/ 649313 w 2630017"/>
              <a:gd name="connsiteY65" fmla="*/ 703420 h 1007227"/>
              <a:gd name="connsiteX66" fmla="*/ 711862 w 2630017"/>
              <a:gd name="connsiteY66" fmla="*/ 700441 h 1007227"/>
              <a:gd name="connsiteX67" fmla="*/ 982906 w 2630017"/>
              <a:gd name="connsiteY67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382801 w 2630017"/>
              <a:gd name="connsiteY6" fmla="*/ 700441 h 1007227"/>
              <a:gd name="connsiteX7" fmla="*/ 2424500 w 2630017"/>
              <a:gd name="connsiteY7" fmla="*/ 697463 h 1007227"/>
              <a:gd name="connsiteX8" fmla="*/ 2451307 w 2630017"/>
              <a:gd name="connsiteY8" fmla="*/ 685549 h 1007227"/>
              <a:gd name="connsiteX9" fmla="*/ 2472156 w 2630017"/>
              <a:gd name="connsiteY9" fmla="*/ 667678 h 1007227"/>
              <a:gd name="connsiteX10" fmla="*/ 2484071 w 2630017"/>
              <a:gd name="connsiteY10" fmla="*/ 643850 h 1007227"/>
              <a:gd name="connsiteX11" fmla="*/ 2493006 w 2630017"/>
              <a:gd name="connsiteY11" fmla="*/ 620022 h 1007227"/>
              <a:gd name="connsiteX12" fmla="*/ 2630017 w 2630017"/>
              <a:gd name="connsiteY12" fmla="*/ 873194 h 1007227"/>
              <a:gd name="connsiteX13" fmla="*/ 2525770 w 2630017"/>
              <a:gd name="connsiteY13" fmla="*/ 983399 h 1007227"/>
              <a:gd name="connsiteX14" fmla="*/ 2504920 w 2630017"/>
              <a:gd name="connsiteY14" fmla="*/ 998291 h 1007227"/>
              <a:gd name="connsiteX15" fmla="*/ 2490028 w 2630017"/>
              <a:gd name="connsiteY15" fmla="*/ 1004248 h 1007227"/>
              <a:gd name="connsiteX16" fmla="*/ 2478113 w 2630017"/>
              <a:gd name="connsiteY16" fmla="*/ 1004248 h 1007227"/>
              <a:gd name="connsiteX17" fmla="*/ 2466199 w 2630017"/>
              <a:gd name="connsiteY17" fmla="*/ 1007227 h 1007227"/>
              <a:gd name="connsiteX18" fmla="*/ 2454285 w 2630017"/>
              <a:gd name="connsiteY18" fmla="*/ 1004248 h 1007227"/>
              <a:gd name="connsiteX19" fmla="*/ 2418543 w 2630017"/>
              <a:gd name="connsiteY19" fmla="*/ 992334 h 1007227"/>
              <a:gd name="connsiteX20" fmla="*/ 2388758 w 2630017"/>
              <a:gd name="connsiteY20" fmla="*/ 977442 h 1007227"/>
              <a:gd name="connsiteX21" fmla="*/ 2353016 w 2630017"/>
              <a:gd name="connsiteY21" fmla="*/ 956592 h 1007227"/>
              <a:gd name="connsiteX22" fmla="*/ 2338124 w 2630017"/>
              <a:gd name="connsiteY22" fmla="*/ 947657 h 1007227"/>
              <a:gd name="connsiteX23" fmla="*/ 2260683 w 2630017"/>
              <a:gd name="connsiteY23" fmla="*/ 950635 h 1007227"/>
              <a:gd name="connsiteX24" fmla="*/ 1828800 w 2630017"/>
              <a:gd name="connsiteY24" fmla="*/ 947657 h 1007227"/>
              <a:gd name="connsiteX25" fmla="*/ 1453509 w 2630017"/>
              <a:gd name="connsiteY25" fmla="*/ 947657 h 1007227"/>
              <a:gd name="connsiteX26" fmla="*/ 1250971 w 2630017"/>
              <a:gd name="connsiteY26" fmla="*/ 947657 h 1007227"/>
              <a:gd name="connsiteX27" fmla="*/ 1191401 w 2630017"/>
              <a:gd name="connsiteY27" fmla="*/ 950635 h 1007227"/>
              <a:gd name="connsiteX28" fmla="*/ 991841 w 2630017"/>
              <a:gd name="connsiteY28" fmla="*/ 965528 h 1007227"/>
              <a:gd name="connsiteX29" fmla="*/ 708884 w 2630017"/>
              <a:gd name="connsiteY29" fmla="*/ 983399 h 1007227"/>
              <a:gd name="connsiteX30" fmla="*/ 574851 w 2630017"/>
              <a:gd name="connsiteY30" fmla="*/ 989356 h 1007227"/>
              <a:gd name="connsiteX31" fmla="*/ 527195 w 2630017"/>
              <a:gd name="connsiteY31" fmla="*/ 992334 h 1007227"/>
              <a:gd name="connsiteX32" fmla="*/ 473582 w 2630017"/>
              <a:gd name="connsiteY32" fmla="*/ 983399 h 1007227"/>
              <a:gd name="connsiteX33" fmla="*/ 375291 w 2630017"/>
              <a:gd name="connsiteY33" fmla="*/ 953614 h 1007227"/>
              <a:gd name="connsiteX34" fmla="*/ 274022 w 2630017"/>
              <a:gd name="connsiteY34" fmla="*/ 900001 h 1007227"/>
              <a:gd name="connsiteX35" fmla="*/ 107226 w 2630017"/>
              <a:gd name="connsiteY35" fmla="*/ 795753 h 1007227"/>
              <a:gd name="connsiteX36" fmla="*/ 50635 w 2630017"/>
              <a:gd name="connsiteY36" fmla="*/ 748097 h 1007227"/>
              <a:gd name="connsiteX37" fmla="*/ 17871 w 2630017"/>
              <a:gd name="connsiteY37" fmla="*/ 706398 h 1007227"/>
              <a:gd name="connsiteX38" fmla="*/ 0 w 2630017"/>
              <a:gd name="connsiteY38" fmla="*/ 658742 h 1007227"/>
              <a:gd name="connsiteX39" fmla="*/ 2979 w 2630017"/>
              <a:gd name="connsiteY39" fmla="*/ 646828 h 1007227"/>
              <a:gd name="connsiteX40" fmla="*/ 17871 w 2630017"/>
              <a:gd name="connsiteY40" fmla="*/ 623000 h 1007227"/>
              <a:gd name="connsiteX41" fmla="*/ 62549 w 2630017"/>
              <a:gd name="connsiteY41" fmla="*/ 596194 h 1007227"/>
              <a:gd name="connsiteX42" fmla="*/ 154882 w 2630017"/>
              <a:gd name="connsiteY42" fmla="*/ 536624 h 1007227"/>
              <a:gd name="connsiteX43" fmla="*/ 211474 w 2630017"/>
              <a:gd name="connsiteY43" fmla="*/ 485989 h 1007227"/>
              <a:gd name="connsiteX44" fmla="*/ 262108 w 2630017"/>
              <a:gd name="connsiteY44" fmla="*/ 435355 h 1007227"/>
              <a:gd name="connsiteX45" fmla="*/ 318700 w 2630017"/>
              <a:gd name="connsiteY45" fmla="*/ 366849 h 1007227"/>
              <a:gd name="connsiteX46" fmla="*/ 369334 w 2630017"/>
              <a:gd name="connsiteY46" fmla="*/ 307279 h 1007227"/>
              <a:gd name="connsiteX47" fmla="*/ 411033 w 2630017"/>
              <a:gd name="connsiteY47" fmla="*/ 241752 h 1007227"/>
              <a:gd name="connsiteX48" fmla="*/ 455711 w 2630017"/>
              <a:gd name="connsiteY48" fmla="*/ 164311 h 1007227"/>
              <a:gd name="connsiteX49" fmla="*/ 512302 w 2630017"/>
              <a:gd name="connsiteY49" fmla="*/ 48149 h 1007227"/>
              <a:gd name="connsiteX50" fmla="*/ 527195 w 2630017"/>
              <a:gd name="connsiteY50" fmla="*/ 12407 h 1007227"/>
              <a:gd name="connsiteX51" fmla="*/ 527195 w 2630017"/>
              <a:gd name="connsiteY51" fmla="*/ 12407 h 1007227"/>
              <a:gd name="connsiteX52" fmla="*/ 551023 w 2630017"/>
              <a:gd name="connsiteY52" fmla="*/ 493 h 1007227"/>
              <a:gd name="connsiteX53" fmla="*/ 556980 w 2630017"/>
              <a:gd name="connsiteY53" fmla="*/ 3472 h 1007227"/>
              <a:gd name="connsiteX54" fmla="*/ 565915 w 2630017"/>
              <a:gd name="connsiteY54" fmla="*/ 9429 h 1007227"/>
              <a:gd name="connsiteX55" fmla="*/ 571872 w 2630017"/>
              <a:gd name="connsiteY55" fmla="*/ 21343 h 1007227"/>
              <a:gd name="connsiteX56" fmla="*/ 568894 w 2630017"/>
              <a:gd name="connsiteY56" fmla="*/ 54106 h 1007227"/>
              <a:gd name="connsiteX57" fmla="*/ 524216 w 2630017"/>
              <a:gd name="connsiteY57" fmla="*/ 399613 h 1007227"/>
              <a:gd name="connsiteX58" fmla="*/ 509324 w 2630017"/>
              <a:gd name="connsiteY58" fmla="*/ 491946 h 1007227"/>
              <a:gd name="connsiteX59" fmla="*/ 509324 w 2630017"/>
              <a:gd name="connsiteY59" fmla="*/ 554495 h 1007227"/>
              <a:gd name="connsiteX60" fmla="*/ 515281 w 2630017"/>
              <a:gd name="connsiteY60" fmla="*/ 617043 h 1007227"/>
              <a:gd name="connsiteX61" fmla="*/ 527195 w 2630017"/>
              <a:gd name="connsiteY61" fmla="*/ 652785 h 1007227"/>
              <a:gd name="connsiteX62" fmla="*/ 542087 w 2630017"/>
              <a:gd name="connsiteY62" fmla="*/ 676613 h 1007227"/>
              <a:gd name="connsiteX63" fmla="*/ 568894 w 2630017"/>
              <a:gd name="connsiteY63" fmla="*/ 685549 h 1007227"/>
              <a:gd name="connsiteX64" fmla="*/ 649313 w 2630017"/>
              <a:gd name="connsiteY64" fmla="*/ 703420 h 1007227"/>
              <a:gd name="connsiteX65" fmla="*/ 711862 w 2630017"/>
              <a:gd name="connsiteY65" fmla="*/ 700441 h 1007227"/>
              <a:gd name="connsiteX66" fmla="*/ 982906 w 2630017"/>
              <a:gd name="connsiteY66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382801 w 2630017"/>
              <a:gd name="connsiteY6" fmla="*/ 700441 h 1007227"/>
              <a:gd name="connsiteX7" fmla="*/ 2424500 w 2630017"/>
              <a:gd name="connsiteY7" fmla="*/ 697463 h 1007227"/>
              <a:gd name="connsiteX8" fmla="*/ 2451307 w 2630017"/>
              <a:gd name="connsiteY8" fmla="*/ 685549 h 1007227"/>
              <a:gd name="connsiteX9" fmla="*/ 2472156 w 2630017"/>
              <a:gd name="connsiteY9" fmla="*/ 667678 h 1007227"/>
              <a:gd name="connsiteX10" fmla="*/ 2484071 w 2630017"/>
              <a:gd name="connsiteY10" fmla="*/ 643850 h 1007227"/>
              <a:gd name="connsiteX11" fmla="*/ 2630017 w 2630017"/>
              <a:gd name="connsiteY11" fmla="*/ 873194 h 1007227"/>
              <a:gd name="connsiteX12" fmla="*/ 2525770 w 2630017"/>
              <a:gd name="connsiteY12" fmla="*/ 983399 h 1007227"/>
              <a:gd name="connsiteX13" fmla="*/ 2504920 w 2630017"/>
              <a:gd name="connsiteY13" fmla="*/ 998291 h 1007227"/>
              <a:gd name="connsiteX14" fmla="*/ 2490028 w 2630017"/>
              <a:gd name="connsiteY14" fmla="*/ 1004248 h 1007227"/>
              <a:gd name="connsiteX15" fmla="*/ 2478113 w 2630017"/>
              <a:gd name="connsiteY15" fmla="*/ 1004248 h 1007227"/>
              <a:gd name="connsiteX16" fmla="*/ 2466199 w 2630017"/>
              <a:gd name="connsiteY16" fmla="*/ 1007227 h 1007227"/>
              <a:gd name="connsiteX17" fmla="*/ 2454285 w 2630017"/>
              <a:gd name="connsiteY17" fmla="*/ 1004248 h 1007227"/>
              <a:gd name="connsiteX18" fmla="*/ 2418543 w 2630017"/>
              <a:gd name="connsiteY18" fmla="*/ 992334 h 1007227"/>
              <a:gd name="connsiteX19" fmla="*/ 2388758 w 2630017"/>
              <a:gd name="connsiteY19" fmla="*/ 977442 h 1007227"/>
              <a:gd name="connsiteX20" fmla="*/ 2353016 w 2630017"/>
              <a:gd name="connsiteY20" fmla="*/ 956592 h 1007227"/>
              <a:gd name="connsiteX21" fmla="*/ 2338124 w 2630017"/>
              <a:gd name="connsiteY21" fmla="*/ 947657 h 1007227"/>
              <a:gd name="connsiteX22" fmla="*/ 2260683 w 2630017"/>
              <a:gd name="connsiteY22" fmla="*/ 950635 h 1007227"/>
              <a:gd name="connsiteX23" fmla="*/ 1828800 w 2630017"/>
              <a:gd name="connsiteY23" fmla="*/ 947657 h 1007227"/>
              <a:gd name="connsiteX24" fmla="*/ 1453509 w 2630017"/>
              <a:gd name="connsiteY24" fmla="*/ 947657 h 1007227"/>
              <a:gd name="connsiteX25" fmla="*/ 1250971 w 2630017"/>
              <a:gd name="connsiteY25" fmla="*/ 947657 h 1007227"/>
              <a:gd name="connsiteX26" fmla="*/ 1191401 w 2630017"/>
              <a:gd name="connsiteY26" fmla="*/ 950635 h 1007227"/>
              <a:gd name="connsiteX27" fmla="*/ 991841 w 2630017"/>
              <a:gd name="connsiteY27" fmla="*/ 965528 h 1007227"/>
              <a:gd name="connsiteX28" fmla="*/ 708884 w 2630017"/>
              <a:gd name="connsiteY28" fmla="*/ 983399 h 1007227"/>
              <a:gd name="connsiteX29" fmla="*/ 574851 w 2630017"/>
              <a:gd name="connsiteY29" fmla="*/ 989356 h 1007227"/>
              <a:gd name="connsiteX30" fmla="*/ 527195 w 2630017"/>
              <a:gd name="connsiteY30" fmla="*/ 992334 h 1007227"/>
              <a:gd name="connsiteX31" fmla="*/ 473582 w 2630017"/>
              <a:gd name="connsiteY31" fmla="*/ 983399 h 1007227"/>
              <a:gd name="connsiteX32" fmla="*/ 375291 w 2630017"/>
              <a:gd name="connsiteY32" fmla="*/ 953614 h 1007227"/>
              <a:gd name="connsiteX33" fmla="*/ 274022 w 2630017"/>
              <a:gd name="connsiteY33" fmla="*/ 900001 h 1007227"/>
              <a:gd name="connsiteX34" fmla="*/ 107226 w 2630017"/>
              <a:gd name="connsiteY34" fmla="*/ 795753 h 1007227"/>
              <a:gd name="connsiteX35" fmla="*/ 50635 w 2630017"/>
              <a:gd name="connsiteY35" fmla="*/ 748097 h 1007227"/>
              <a:gd name="connsiteX36" fmla="*/ 17871 w 2630017"/>
              <a:gd name="connsiteY36" fmla="*/ 706398 h 1007227"/>
              <a:gd name="connsiteX37" fmla="*/ 0 w 2630017"/>
              <a:gd name="connsiteY37" fmla="*/ 658742 h 1007227"/>
              <a:gd name="connsiteX38" fmla="*/ 2979 w 2630017"/>
              <a:gd name="connsiteY38" fmla="*/ 646828 h 1007227"/>
              <a:gd name="connsiteX39" fmla="*/ 17871 w 2630017"/>
              <a:gd name="connsiteY39" fmla="*/ 623000 h 1007227"/>
              <a:gd name="connsiteX40" fmla="*/ 62549 w 2630017"/>
              <a:gd name="connsiteY40" fmla="*/ 596194 h 1007227"/>
              <a:gd name="connsiteX41" fmla="*/ 154882 w 2630017"/>
              <a:gd name="connsiteY41" fmla="*/ 536624 h 1007227"/>
              <a:gd name="connsiteX42" fmla="*/ 211474 w 2630017"/>
              <a:gd name="connsiteY42" fmla="*/ 485989 h 1007227"/>
              <a:gd name="connsiteX43" fmla="*/ 262108 w 2630017"/>
              <a:gd name="connsiteY43" fmla="*/ 435355 h 1007227"/>
              <a:gd name="connsiteX44" fmla="*/ 318700 w 2630017"/>
              <a:gd name="connsiteY44" fmla="*/ 366849 h 1007227"/>
              <a:gd name="connsiteX45" fmla="*/ 369334 w 2630017"/>
              <a:gd name="connsiteY45" fmla="*/ 307279 h 1007227"/>
              <a:gd name="connsiteX46" fmla="*/ 411033 w 2630017"/>
              <a:gd name="connsiteY46" fmla="*/ 241752 h 1007227"/>
              <a:gd name="connsiteX47" fmla="*/ 455711 w 2630017"/>
              <a:gd name="connsiteY47" fmla="*/ 164311 h 1007227"/>
              <a:gd name="connsiteX48" fmla="*/ 512302 w 2630017"/>
              <a:gd name="connsiteY48" fmla="*/ 48149 h 1007227"/>
              <a:gd name="connsiteX49" fmla="*/ 527195 w 2630017"/>
              <a:gd name="connsiteY49" fmla="*/ 12407 h 1007227"/>
              <a:gd name="connsiteX50" fmla="*/ 527195 w 2630017"/>
              <a:gd name="connsiteY50" fmla="*/ 12407 h 1007227"/>
              <a:gd name="connsiteX51" fmla="*/ 551023 w 2630017"/>
              <a:gd name="connsiteY51" fmla="*/ 493 h 1007227"/>
              <a:gd name="connsiteX52" fmla="*/ 556980 w 2630017"/>
              <a:gd name="connsiteY52" fmla="*/ 3472 h 1007227"/>
              <a:gd name="connsiteX53" fmla="*/ 565915 w 2630017"/>
              <a:gd name="connsiteY53" fmla="*/ 9429 h 1007227"/>
              <a:gd name="connsiteX54" fmla="*/ 571872 w 2630017"/>
              <a:gd name="connsiteY54" fmla="*/ 21343 h 1007227"/>
              <a:gd name="connsiteX55" fmla="*/ 568894 w 2630017"/>
              <a:gd name="connsiteY55" fmla="*/ 54106 h 1007227"/>
              <a:gd name="connsiteX56" fmla="*/ 524216 w 2630017"/>
              <a:gd name="connsiteY56" fmla="*/ 399613 h 1007227"/>
              <a:gd name="connsiteX57" fmla="*/ 509324 w 2630017"/>
              <a:gd name="connsiteY57" fmla="*/ 491946 h 1007227"/>
              <a:gd name="connsiteX58" fmla="*/ 509324 w 2630017"/>
              <a:gd name="connsiteY58" fmla="*/ 554495 h 1007227"/>
              <a:gd name="connsiteX59" fmla="*/ 515281 w 2630017"/>
              <a:gd name="connsiteY59" fmla="*/ 617043 h 1007227"/>
              <a:gd name="connsiteX60" fmla="*/ 527195 w 2630017"/>
              <a:gd name="connsiteY60" fmla="*/ 652785 h 1007227"/>
              <a:gd name="connsiteX61" fmla="*/ 542087 w 2630017"/>
              <a:gd name="connsiteY61" fmla="*/ 676613 h 1007227"/>
              <a:gd name="connsiteX62" fmla="*/ 568894 w 2630017"/>
              <a:gd name="connsiteY62" fmla="*/ 685549 h 1007227"/>
              <a:gd name="connsiteX63" fmla="*/ 649313 w 2630017"/>
              <a:gd name="connsiteY63" fmla="*/ 703420 h 1007227"/>
              <a:gd name="connsiteX64" fmla="*/ 711862 w 2630017"/>
              <a:gd name="connsiteY64" fmla="*/ 700441 h 1007227"/>
              <a:gd name="connsiteX65" fmla="*/ 982906 w 2630017"/>
              <a:gd name="connsiteY65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382801 w 2630017"/>
              <a:gd name="connsiteY6" fmla="*/ 700441 h 1007227"/>
              <a:gd name="connsiteX7" fmla="*/ 2424500 w 2630017"/>
              <a:gd name="connsiteY7" fmla="*/ 697463 h 1007227"/>
              <a:gd name="connsiteX8" fmla="*/ 2451307 w 2630017"/>
              <a:gd name="connsiteY8" fmla="*/ 685549 h 1007227"/>
              <a:gd name="connsiteX9" fmla="*/ 2472156 w 2630017"/>
              <a:gd name="connsiteY9" fmla="*/ 667678 h 1007227"/>
              <a:gd name="connsiteX10" fmla="*/ 2630017 w 2630017"/>
              <a:gd name="connsiteY10" fmla="*/ 873194 h 1007227"/>
              <a:gd name="connsiteX11" fmla="*/ 2525770 w 2630017"/>
              <a:gd name="connsiteY11" fmla="*/ 983399 h 1007227"/>
              <a:gd name="connsiteX12" fmla="*/ 2504920 w 2630017"/>
              <a:gd name="connsiteY12" fmla="*/ 998291 h 1007227"/>
              <a:gd name="connsiteX13" fmla="*/ 2490028 w 2630017"/>
              <a:gd name="connsiteY13" fmla="*/ 1004248 h 1007227"/>
              <a:gd name="connsiteX14" fmla="*/ 2478113 w 2630017"/>
              <a:gd name="connsiteY14" fmla="*/ 1004248 h 1007227"/>
              <a:gd name="connsiteX15" fmla="*/ 2466199 w 2630017"/>
              <a:gd name="connsiteY15" fmla="*/ 1007227 h 1007227"/>
              <a:gd name="connsiteX16" fmla="*/ 2454285 w 2630017"/>
              <a:gd name="connsiteY16" fmla="*/ 1004248 h 1007227"/>
              <a:gd name="connsiteX17" fmla="*/ 2418543 w 2630017"/>
              <a:gd name="connsiteY17" fmla="*/ 992334 h 1007227"/>
              <a:gd name="connsiteX18" fmla="*/ 2388758 w 2630017"/>
              <a:gd name="connsiteY18" fmla="*/ 977442 h 1007227"/>
              <a:gd name="connsiteX19" fmla="*/ 2353016 w 2630017"/>
              <a:gd name="connsiteY19" fmla="*/ 956592 h 1007227"/>
              <a:gd name="connsiteX20" fmla="*/ 2338124 w 2630017"/>
              <a:gd name="connsiteY20" fmla="*/ 947657 h 1007227"/>
              <a:gd name="connsiteX21" fmla="*/ 2260683 w 2630017"/>
              <a:gd name="connsiteY21" fmla="*/ 950635 h 1007227"/>
              <a:gd name="connsiteX22" fmla="*/ 1828800 w 2630017"/>
              <a:gd name="connsiteY22" fmla="*/ 947657 h 1007227"/>
              <a:gd name="connsiteX23" fmla="*/ 1453509 w 2630017"/>
              <a:gd name="connsiteY23" fmla="*/ 947657 h 1007227"/>
              <a:gd name="connsiteX24" fmla="*/ 1250971 w 2630017"/>
              <a:gd name="connsiteY24" fmla="*/ 947657 h 1007227"/>
              <a:gd name="connsiteX25" fmla="*/ 1191401 w 2630017"/>
              <a:gd name="connsiteY25" fmla="*/ 950635 h 1007227"/>
              <a:gd name="connsiteX26" fmla="*/ 991841 w 2630017"/>
              <a:gd name="connsiteY26" fmla="*/ 965528 h 1007227"/>
              <a:gd name="connsiteX27" fmla="*/ 708884 w 2630017"/>
              <a:gd name="connsiteY27" fmla="*/ 983399 h 1007227"/>
              <a:gd name="connsiteX28" fmla="*/ 574851 w 2630017"/>
              <a:gd name="connsiteY28" fmla="*/ 989356 h 1007227"/>
              <a:gd name="connsiteX29" fmla="*/ 527195 w 2630017"/>
              <a:gd name="connsiteY29" fmla="*/ 992334 h 1007227"/>
              <a:gd name="connsiteX30" fmla="*/ 473582 w 2630017"/>
              <a:gd name="connsiteY30" fmla="*/ 983399 h 1007227"/>
              <a:gd name="connsiteX31" fmla="*/ 375291 w 2630017"/>
              <a:gd name="connsiteY31" fmla="*/ 953614 h 1007227"/>
              <a:gd name="connsiteX32" fmla="*/ 274022 w 2630017"/>
              <a:gd name="connsiteY32" fmla="*/ 900001 h 1007227"/>
              <a:gd name="connsiteX33" fmla="*/ 107226 w 2630017"/>
              <a:gd name="connsiteY33" fmla="*/ 795753 h 1007227"/>
              <a:gd name="connsiteX34" fmla="*/ 50635 w 2630017"/>
              <a:gd name="connsiteY34" fmla="*/ 748097 h 1007227"/>
              <a:gd name="connsiteX35" fmla="*/ 17871 w 2630017"/>
              <a:gd name="connsiteY35" fmla="*/ 706398 h 1007227"/>
              <a:gd name="connsiteX36" fmla="*/ 0 w 2630017"/>
              <a:gd name="connsiteY36" fmla="*/ 658742 h 1007227"/>
              <a:gd name="connsiteX37" fmla="*/ 2979 w 2630017"/>
              <a:gd name="connsiteY37" fmla="*/ 646828 h 1007227"/>
              <a:gd name="connsiteX38" fmla="*/ 17871 w 2630017"/>
              <a:gd name="connsiteY38" fmla="*/ 623000 h 1007227"/>
              <a:gd name="connsiteX39" fmla="*/ 62549 w 2630017"/>
              <a:gd name="connsiteY39" fmla="*/ 596194 h 1007227"/>
              <a:gd name="connsiteX40" fmla="*/ 154882 w 2630017"/>
              <a:gd name="connsiteY40" fmla="*/ 536624 h 1007227"/>
              <a:gd name="connsiteX41" fmla="*/ 211474 w 2630017"/>
              <a:gd name="connsiteY41" fmla="*/ 485989 h 1007227"/>
              <a:gd name="connsiteX42" fmla="*/ 262108 w 2630017"/>
              <a:gd name="connsiteY42" fmla="*/ 435355 h 1007227"/>
              <a:gd name="connsiteX43" fmla="*/ 318700 w 2630017"/>
              <a:gd name="connsiteY43" fmla="*/ 366849 h 1007227"/>
              <a:gd name="connsiteX44" fmla="*/ 369334 w 2630017"/>
              <a:gd name="connsiteY44" fmla="*/ 307279 h 1007227"/>
              <a:gd name="connsiteX45" fmla="*/ 411033 w 2630017"/>
              <a:gd name="connsiteY45" fmla="*/ 241752 h 1007227"/>
              <a:gd name="connsiteX46" fmla="*/ 455711 w 2630017"/>
              <a:gd name="connsiteY46" fmla="*/ 164311 h 1007227"/>
              <a:gd name="connsiteX47" fmla="*/ 512302 w 2630017"/>
              <a:gd name="connsiteY47" fmla="*/ 48149 h 1007227"/>
              <a:gd name="connsiteX48" fmla="*/ 527195 w 2630017"/>
              <a:gd name="connsiteY48" fmla="*/ 12407 h 1007227"/>
              <a:gd name="connsiteX49" fmla="*/ 527195 w 2630017"/>
              <a:gd name="connsiteY49" fmla="*/ 12407 h 1007227"/>
              <a:gd name="connsiteX50" fmla="*/ 551023 w 2630017"/>
              <a:gd name="connsiteY50" fmla="*/ 493 h 1007227"/>
              <a:gd name="connsiteX51" fmla="*/ 556980 w 2630017"/>
              <a:gd name="connsiteY51" fmla="*/ 3472 h 1007227"/>
              <a:gd name="connsiteX52" fmla="*/ 565915 w 2630017"/>
              <a:gd name="connsiteY52" fmla="*/ 9429 h 1007227"/>
              <a:gd name="connsiteX53" fmla="*/ 571872 w 2630017"/>
              <a:gd name="connsiteY53" fmla="*/ 21343 h 1007227"/>
              <a:gd name="connsiteX54" fmla="*/ 568894 w 2630017"/>
              <a:gd name="connsiteY54" fmla="*/ 54106 h 1007227"/>
              <a:gd name="connsiteX55" fmla="*/ 524216 w 2630017"/>
              <a:gd name="connsiteY55" fmla="*/ 399613 h 1007227"/>
              <a:gd name="connsiteX56" fmla="*/ 509324 w 2630017"/>
              <a:gd name="connsiteY56" fmla="*/ 491946 h 1007227"/>
              <a:gd name="connsiteX57" fmla="*/ 509324 w 2630017"/>
              <a:gd name="connsiteY57" fmla="*/ 554495 h 1007227"/>
              <a:gd name="connsiteX58" fmla="*/ 515281 w 2630017"/>
              <a:gd name="connsiteY58" fmla="*/ 617043 h 1007227"/>
              <a:gd name="connsiteX59" fmla="*/ 527195 w 2630017"/>
              <a:gd name="connsiteY59" fmla="*/ 652785 h 1007227"/>
              <a:gd name="connsiteX60" fmla="*/ 542087 w 2630017"/>
              <a:gd name="connsiteY60" fmla="*/ 676613 h 1007227"/>
              <a:gd name="connsiteX61" fmla="*/ 568894 w 2630017"/>
              <a:gd name="connsiteY61" fmla="*/ 685549 h 1007227"/>
              <a:gd name="connsiteX62" fmla="*/ 649313 w 2630017"/>
              <a:gd name="connsiteY62" fmla="*/ 703420 h 1007227"/>
              <a:gd name="connsiteX63" fmla="*/ 711862 w 2630017"/>
              <a:gd name="connsiteY63" fmla="*/ 700441 h 1007227"/>
              <a:gd name="connsiteX64" fmla="*/ 982906 w 2630017"/>
              <a:gd name="connsiteY64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382801 w 2630017"/>
              <a:gd name="connsiteY6" fmla="*/ 700441 h 1007227"/>
              <a:gd name="connsiteX7" fmla="*/ 2424500 w 2630017"/>
              <a:gd name="connsiteY7" fmla="*/ 697463 h 1007227"/>
              <a:gd name="connsiteX8" fmla="*/ 2451307 w 2630017"/>
              <a:gd name="connsiteY8" fmla="*/ 685549 h 1007227"/>
              <a:gd name="connsiteX9" fmla="*/ 2630017 w 2630017"/>
              <a:gd name="connsiteY9" fmla="*/ 873194 h 1007227"/>
              <a:gd name="connsiteX10" fmla="*/ 2525770 w 2630017"/>
              <a:gd name="connsiteY10" fmla="*/ 983399 h 1007227"/>
              <a:gd name="connsiteX11" fmla="*/ 2504920 w 2630017"/>
              <a:gd name="connsiteY11" fmla="*/ 998291 h 1007227"/>
              <a:gd name="connsiteX12" fmla="*/ 2490028 w 2630017"/>
              <a:gd name="connsiteY12" fmla="*/ 1004248 h 1007227"/>
              <a:gd name="connsiteX13" fmla="*/ 2478113 w 2630017"/>
              <a:gd name="connsiteY13" fmla="*/ 1004248 h 1007227"/>
              <a:gd name="connsiteX14" fmla="*/ 2466199 w 2630017"/>
              <a:gd name="connsiteY14" fmla="*/ 1007227 h 1007227"/>
              <a:gd name="connsiteX15" fmla="*/ 2454285 w 2630017"/>
              <a:gd name="connsiteY15" fmla="*/ 1004248 h 1007227"/>
              <a:gd name="connsiteX16" fmla="*/ 2418543 w 2630017"/>
              <a:gd name="connsiteY16" fmla="*/ 992334 h 1007227"/>
              <a:gd name="connsiteX17" fmla="*/ 2388758 w 2630017"/>
              <a:gd name="connsiteY17" fmla="*/ 977442 h 1007227"/>
              <a:gd name="connsiteX18" fmla="*/ 2353016 w 2630017"/>
              <a:gd name="connsiteY18" fmla="*/ 956592 h 1007227"/>
              <a:gd name="connsiteX19" fmla="*/ 2338124 w 2630017"/>
              <a:gd name="connsiteY19" fmla="*/ 947657 h 1007227"/>
              <a:gd name="connsiteX20" fmla="*/ 2260683 w 2630017"/>
              <a:gd name="connsiteY20" fmla="*/ 950635 h 1007227"/>
              <a:gd name="connsiteX21" fmla="*/ 1828800 w 2630017"/>
              <a:gd name="connsiteY21" fmla="*/ 947657 h 1007227"/>
              <a:gd name="connsiteX22" fmla="*/ 1453509 w 2630017"/>
              <a:gd name="connsiteY22" fmla="*/ 947657 h 1007227"/>
              <a:gd name="connsiteX23" fmla="*/ 1250971 w 2630017"/>
              <a:gd name="connsiteY23" fmla="*/ 947657 h 1007227"/>
              <a:gd name="connsiteX24" fmla="*/ 1191401 w 2630017"/>
              <a:gd name="connsiteY24" fmla="*/ 950635 h 1007227"/>
              <a:gd name="connsiteX25" fmla="*/ 991841 w 2630017"/>
              <a:gd name="connsiteY25" fmla="*/ 965528 h 1007227"/>
              <a:gd name="connsiteX26" fmla="*/ 708884 w 2630017"/>
              <a:gd name="connsiteY26" fmla="*/ 983399 h 1007227"/>
              <a:gd name="connsiteX27" fmla="*/ 574851 w 2630017"/>
              <a:gd name="connsiteY27" fmla="*/ 989356 h 1007227"/>
              <a:gd name="connsiteX28" fmla="*/ 527195 w 2630017"/>
              <a:gd name="connsiteY28" fmla="*/ 992334 h 1007227"/>
              <a:gd name="connsiteX29" fmla="*/ 473582 w 2630017"/>
              <a:gd name="connsiteY29" fmla="*/ 983399 h 1007227"/>
              <a:gd name="connsiteX30" fmla="*/ 375291 w 2630017"/>
              <a:gd name="connsiteY30" fmla="*/ 953614 h 1007227"/>
              <a:gd name="connsiteX31" fmla="*/ 274022 w 2630017"/>
              <a:gd name="connsiteY31" fmla="*/ 900001 h 1007227"/>
              <a:gd name="connsiteX32" fmla="*/ 107226 w 2630017"/>
              <a:gd name="connsiteY32" fmla="*/ 795753 h 1007227"/>
              <a:gd name="connsiteX33" fmla="*/ 50635 w 2630017"/>
              <a:gd name="connsiteY33" fmla="*/ 748097 h 1007227"/>
              <a:gd name="connsiteX34" fmla="*/ 17871 w 2630017"/>
              <a:gd name="connsiteY34" fmla="*/ 706398 h 1007227"/>
              <a:gd name="connsiteX35" fmla="*/ 0 w 2630017"/>
              <a:gd name="connsiteY35" fmla="*/ 658742 h 1007227"/>
              <a:gd name="connsiteX36" fmla="*/ 2979 w 2630017"/>
              <a:gd name="connsiteY36" fmla="*/ 646828 h 1007227"/>
              <a:gd name="connsiteX37" fmla="*/ 17871 w 2630017"/>
              <a:gd name="connsiteY37" fmla="*/ 623000 h 1007227"/>
              <a:gd name="connsiteX38" fmla="*/ 62549 w 2630017"/>
              <a:gd name="connsiteY38" fmla="*/ 596194 h 1007227"/>
              <a:gd name="connsiteX39" fmla="*/ 154882 w 2630017"/>
              <a:gd name="connsiteY39" fmla="*/ 536624 h 1007227"/>
              <a:gd name="connsiteX40" fmla="*/ 211474 w 2630017"/>
              <a:gd name="connsiteY40" fmla="*/ 485989 h 1007227"/>
              <a:gd name="connsiteX41" fmla="*/ 262108 w 2630017"/>
              <a:gd name="connsiteY41" fmla="*/ 435355 h 1007227"/>
              <a:gd name="connsiteX42" fmla="*/ 318700 w 2630017"/>
              <a:gd name="connsiteY42" fmla="*/ 366849 h 1007227"/>
              <a:gd name="connsiteX43" fmla="*/ 369334 w 2630017"/>
              <a:gd name="connsiteY43" fmla="*/ 307279 h 1007227"/>
              <a:gd name="connsiteX44" fmla="*/ 411033 w 2630017"/>
              <a:gd name="connsiteY44" fmla="*/ 241752 h 1007227"/>
              <a:gd name="connsiteX45" fmla="*/ 455711 w 2630017"/>
              <a:gd name="connsiteY45" fmla="*/ 164311 h 1007227"/>
              <a:gd name="connsiteX46" fmla="*/ 512302 w 2630017"/>
              <a:gd name="connsiteY46" fmla="*/ 48149 h 1007227"/>
              <a:gd name="connsiteX47" fmla="*/ 527195 w 2630017"/>
              <a:gd name="connsiteY47" fmla="*/ 12407 h 1007227"/>
              <a:gd name="connsiteX48" fmla="*/ 527195 w 2630017"/>
              <a:gd name="connsiteY48" fmla="*/ 12407 h 1007227"/>
              <a:gd name="connsiteX49" fmla="*/ 551023 w 2630017"/>
              <a:gd name="connsiteY49" fmla="*/ 493 h 1007227"/>
              <a:gd name="connsiteX50" fmla="*/ 556980 w 2630017"/>
              <a:gd name="connsiteY50" fmla="*/ 3472 h 1007227"/>
              <a:gd name="connsiteX51" fmla="*/ 565915 w 2630017"/>
              <a:gd name="connsiteY51" fmla="*/ 9429 h 1007227"/>
              <a:gd name="connsiteX52" fmla="*/ 571872 w 2630017"/>
              <a:gd name="connsiteY52" fmla="*/ 21343 h 1007227"/>
              <a:gd name="connsiteX53" fmla="*/ 568894 w 2630017"/>
              <a:gd name="connsiteY53" fmla="*/ 54106 h 1007227"/>
              <a:gd name="connsiteX54" fmla="*/ 524216 w 2630017"/>
              <a:gd name="connsiteY54" fmla="*/ 399613 h 1007227"/>
              <a:gd name="connsiteX55" fmla="*/ 509324 w 2630017"/>
              <a:gd name="connsiteY55" fmla="*/ 491946 h 1007227"/>
              <a:gd name="connsiteX56" fmla="*/ 509324 w 2630017"/>
              <a:gd name="connsiteY56" fmla="*/ 554495 h 1007227"/>
              <a:gd name="connsiteX57" fmla="*/ 515281 w 2630017"/>
              <a:gd name="connsiteY57" fmla="*/ 617043 h 1007227"/>
              <a:gd name="connsiteX58" fmla="*/ 527195 w 2630017"/>
              <a:gd name="connsiteY58" fmla="*/ 652785 h 1007227"/>
              <a:gd name="connsiteX59" fmla="*/ 542087 w 2630017"/>
              <a:gd name="connsiteY59" fmla="*/ 676613 h 1007227"/>
              <a:gd name="connsiteX60" fmla="*/ 568894 w 2630017"/>
              <a:gd name="connsiteY60" fmla="*/ 685549 h 1007227"/>
              <a:gd name="connsiteX61" fmla="*/ 649313 w 2630017"/>
              <a:gd name="connsiteY61" fmla="*/ 703420 h 1007227"/>
              <a:gd name="connsiteX62" fmla="*/ 711862 w 2630017"/>
              <a:gd name="connsiteY62" fmla="*/ 700441 h 1007227"/>
              <a:gd name="connsiteX63" fmla="*/ 982906 w 2630017"/>
              <a:gd name="connsiteY63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382801 w 2630017"/>
              <a:gd name="connsiteY6" fmla="*/ 700441 h 1007227"/>
              <a:gd name="connsiteX7" fmla="*/ 2424500 w 2630017"/>
              <a:gd name="connsiteY7" fmla="*/ 697463 h 1007227"/>
              <a:gd name="connsiteX8" fmla="*/ 2630017 w 2630017"/>
              <a:gd name="connsiteY8" fmla="*/ 873194 h 1007227"/>
              <a:gd name="connsiteX9" fmla="*/ 2525770 w 2630017"/>
              <a:gd name="connsiteY9" fmla="*/ 983399 h 1007227"/>
              <a:gd name="connsiteX10" fmla="*/ 2504920 w 2630017"/>
              <a:gd name="connsiteY10" fmla="*/ 998291 h 1007227"/>
              <a:gd name="connsiteX11" fmla="*/ 2490028 w 2630017"/>
              <a:gd name="connsiteY11" fmla="*/ 1004248 h 1007227"/>
              <a:gd name="connsiteX12" fmla="*/ 2478113 w 2630017"/>
              <a:gd name="connsiteY12" fmla="*/ 1004248 h 1007227"/>
              <a:gd name="connsiteX13" fmla="*/ 2466199 w 2630017"/>
              <a:gd name="connsiteY13" fmla="*/ 1007227 h 1007227"/>
              <a:gd name="connsiteX14" fmla="*/ 2454285 w 2630017"/>
              <a:gd name="connsiteY14" fmla="*/ 1004248 h 1007227"/>
              <a:gd name="connsiteX15" fmla="*/ 2418543 w 2630017"/>
              <a:gd name="connsiteY15" fmla="*/ 992334 h 1007227"/>
              <a:gd name="connsiteX16" fmla="*/ 2388758 w 2630017"/>
              <a:gd name="connsiteY16" fmla="*/ 977442 h 1007227"/>
              <a:gd name="connsiteX17" fmla="*/ 2353016 w 2630017"/>
              <a:gd name="connsiteY17" fmla="*/ 956592 h 1007227"/>
              <a:gd name="connsiteX18" fmla="*/ 2338124 w 2630017"/>
              <a:gd name="connsiteY18" fmla="*/ 947657 h 1007227"/>
              <a:gd name="connsiteX19" fmla="*/ 2260683 w 2630017"/>
              <a:gd name="connsiteY19" fmla="*/ 950635 h 1007227"/>
              <a:gd name="connsiteX20" fmla="*/ 1828800 w 2630017"/>
              <a:gd name="connsiteY20" fmla="*/ 947657 h 1007227"/>
              <a:gd name="connsiteX21" fmla="*/ 1453509 w 2630017"/>
              <a:gd name="connsiteY21" fmla="*/ 947657 h 1007227"/>
              <a:gd name="connsiteX22" fmla="*/ 1250971 w 2630017"/>
              <a:gd name="connsiteY22" fmla="*/ 947657 h 1007227"/>
              <a:gd name="connsiteX23" fmla="*/ 1191401 w 2630017"/>
              <a:gd name="connsiteY23" fmla="*/ 950635 h 1007227"/>
              <a:gd name="connsiteX24" fmla="*/ 991841 w 2630017"/>
              <a:gd name="connsiteY24" fmla="*/ 965528 h 1007227"/>
              <a:gd name="connsiteX25" fmla="*/ 708884 w 2630017"/>
              <a:gd name="connsiteY25" fmla="*/ 983399 h 1007227"/>
              <a:gd name="connsiteX26" fmla="*/ 574851 w 2630017"/>
              <a:gd name="connsiteY26" fmla="*/ 989356 h 1007227"/>
              <a:gd name="connsiteX27" fmla="*/ 527195 w 2630017"/>
              <a:gd name="connsiteY27" fmla="*/ 992334 h 1007227"/>
              <a:gd name="connsiteX28" fmla="*/ 473582 w 2630017"/>
              <a:gd name="connsiteY28" fmla="*/ 983399 h 1007227"/>
              <a:gd name="connsiteX29" fmla="*/ 375291 w 2630017"/>
              <a:gd name="connsiteY29" fmla="*/ 953614 h 1007227"/>
              <a:gd name="connsiteX30" fmla="*/ 274022 w 2630017"/>
              <a:gd name="connsiteY30" fmla="*/ 900001 h 1007227"/>
              <a:gd name="connsiteX31" fmla="*/ 107226 w 2630017"/>
              <a:gd name="connsiteY31" fmla="*/ 795753 h 1007227"/>
              <a:gd name="connsiteX32" fmla="*/ 50635 w 2630017"/>
              <a:gd name="connsiteY32" fmla="*/ 748097 h 1007227"/>
              <a:gd name="connsiteX33" fmla="*/ 17871 w 2630017"/>
              <a:gd name="connsiteY33" fmla="*/ 706398 h 1007227"/>
              <a:gd name="connsiteX34" fmla="*/ 0 w 2630017"/>
              <a:gd name="connsiteY34" fmla="*/ 658742 h 1007227"/>
              <a:gd name="connsiteX35" fmla="*/ 2979 w 2630017"/>
              <a:gd name="connsiteY35" fmla="*/ 646828 h 1007227"/>
              <a:gd name="connsiteX36" fmla="*/ 17871 w 2630017"/>
              <a:gd name="connsiteY36" fmla="*/ 623000 h 1007227"/>
              <a:gd name="connsiteX37" fmla="*/ 62549 w 2630017"/>
              <a:gd name="connsiteY37" fmla="*/ 596194 h 1007227"/>
              <a:gd name="connsiteX38" fmla="*/ 154882 w 2630017"/>
              <a:gd name="connsiteY38" fmla="*/ 536624 h 1007227"/>
              <a:gd name="connsiteX39" fmla="*/ 211474 w 2630017"/>
              <a:gd name="connsiteY39" fmla="*/ 485989 h 1007227"/>
              <a:gd name="connsiteX40" fmla="*/ 262108 w 2630017"/>
              <a:gd name="connsiteY40" fmla="*/ 435355 h 1007227"/>
              <a:gd name="connsiteX41" fmla="*/ 318700 w 2630017"/>
              <a:gd name="connsiteY41" fmla="*/ 366849 h 1007227"/>
              <a:gd name="connsiteX42" fmla="*/ 369334 w 2630017"/>
              <a:gd name="connsiteY42" fmla="*/ 307279 h 1007227"/>
              <a:gd name="connsiteX43" fmla="*/ 411033 w 2630017"/>
              <a:gd name="connsiteY43" fmla="*/ 241752 h 1007227"/>
              <a:gd name="connsiteX44" fmla="*/ 455711 w 2630017"/>
              <a:gd name="connsiteY44" fmla="*/ 164311 h 1007227"/>
              <a:gd name="connsiteX45" fmla="*/ 512302 w 2630017"/>
              <a:gd name="connsiteY45" fmla="*/ 48149 h 1007227"/>
              <a:gd name="connsiteX46" fmla="*/ 527195 w 2630017"/>
              <a:gd name="connsiteY46" fmla="*/ 12407 h 1007227"/>
              <a:gd name="connsiteX47" fmla="*/ 527195 w 2630017"/>
              <a:gd name="connsiteY47" fmla="*/ 12407 h 1007227"/>
              <a:gd name="connsiteX48" fmla="*/ 551023 w 2630017"/>
              <a:gd name="connsiteY48" fmla="*/ 493 h 1007227"/>
              <a:gd name="connsiteX49" fmla="*/ 556980 w 2630017"/>
              <a:gd name="connsiteY49" fmla="*/ 3472 h 1007227"/>
              <a:gd name="connsiteX50" fmla="*/ 565915 w 2630017"/>
              <a:gd name="connsiteY50" fmla="*/ 9429 h 1007227"/>
              <a:gd name="connsiteX51" fmla="*/ 571872 w 2630017"/>
              <a:gd name="connsiteY51" fmla="*/ 21343 h 1007227"/>
              <a:gd name="connsiteX52" fmla="*/ 568894 w 2630017"/>
              <a:gd name="connsiteY52" fmla="*/ 54106 h 1007227"/>
              <a:gd name="connsiteX53" fmla="*/ 524216 w 2630017"/>
              <a:gd name="connsiteY53" fmla="*/ 399613 h 1007227"/>
              <a:gd name="connsiteX54" fmla="*/ 509324 w 2630017"/>
              <a:gd name="connsiteY54" fmla="*/ 491946 h 1007227"/>
              <a:gd name="connsiteX55" fmla="*/ 509324 w 2630017"/>
              <a:gd name="connsiteY55" fmla="*/ 554495 h 1007227"/>
              <a:gd name="connsiteX56" fmla="*/ 515281 w 2630017"/>
              <a:gd name="connsiteY56" fmla="*/ 617043 h 1007227"/>
              <a:gd name="connsiteX57" fmla="*/ 527195 w 2630017"/>
              <a:gd name="connsiteY57" fmla="*/ 652785 h 1007227"/>
              <a:gd name="connsiteX58" fmla="*/ 542087 w 2630017"/>
              <a:gd name="connsiteY58" fmla="*/ 676613 h 1007227"/>
              <a:gd name="connsiteX59" fmla="*/ 568894 w 2630017"/>
              <a:gd name="connsiteY59" fmla="*/ 685549 h 1007227"/>
              <a:gd name="connsiteX60" fmla="*/ 649313 w 2630017"/>
              <a:gd name="connsiteY60" fmla="*/ 703420 h 1007227"/>
              <a:gd name="connsiteX61" fmla="*/ 711862 w 2630017"/>
              <a:gd name="connsiteY61" fmla="*/ 700441 h 1007227"/>
              <a:gd name="connsiteX62" fmla="*/ 982906 w 2630017"/>
              <a:gd name="connsiteY62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382801 w 2630017"/>
              <a:gd name="connsiteY6" fmla="*/ 700441 h 1007227"/>
              <a:gd name="connsiteX7" fmla="*/ 2630017 w 2630017"/>
              <a:gd name="connsiteY7" fmla="*/ 873194 h 1007227"/>
              <a:gd name="connsiteX8" fmla="*/ 2525770 w 2630017"/>
              <a:gd name="connsiteY8" fmla="*/ 983399 h 1007227"/>
              <a:gd name="connsiteX9" fmla="*/ 2504920 w 2630017"/>
              <a:gd name="connsiteY9" fmla="*/ 998291 h 1007227"/>
              <a:gd name="connsiteX10" fmla="*/ 2490028 w 2630017"/>
              <a:gd name="connsiteY10" fmla="*/ 1004248 h 1007227"/>
              <a:gd name="connsiteX11" fmla="*/ 2478113 w 2630017"/>
              <a:gd name="connsiteY11" fmla="*/ 1004248 h 1007227"/>
              <a:gd name="connsiteX12" fmla="*/ 2466199 w 2630017"/>
              <a:gd name="connsiteY12" fmla="*/ 1007227 h 1007227"/>
              <a:gd name="connsiteX13" fmla="*/ 2454285 w 2630017"/>
              <a:gd name="connsiteY13" fmla="*/ 1004248 h 1007227"/>
              <a:gd name="connsiteX14" fmla="*/ 2418543 w 2630017"/>
              <a:gd name="connsiteY14" fmla="*/ 992334 h 1007227"/>
              <a:gd name="connsiteX15" fmla="*/ 2388758 w 2630017"/>
              <a:gd name="connsiteY15" fmla="*/ 977442 h 1007227"/>
              <a:gd name="connsiteX16" fmla="*/ 2353016 w 2630017"/>
              <a:gd name="connsiteY16" fmla="*/ 956592 h 1007227"/>
              <a:gd name="connsiteX17" fmla="*/ 2338124 w 2630017"/>
              <a:gd name="connsiteY17" fmla="*/ 947657 h 1007227"/>
              <a:gd name="connsiteX18" fmla="*/ 2260683 w 2630017"/>
              <a:gd name="connsiteY18" fmla="*/ 950635 h 1007227"/>
              <a:gd name="connsiteX19" fmla="*/ 1828800 w 2630017"/>
              <a:gd name="connsiteY19" fmla="*/ 947657 h 1007227"/>
              <a:gd name="connsiteX20" fmla="*/ 1453509 w 2630017"/>
              <a:gd name="connsiteY20" fmla="*/ 947657 h 1007227"/>
              <a:gd name="connsiteX21" fmla="*/ 1250971 w 2630017"/>
              <a:gd name="connsiteY21" fmla="*/ 947657 h 1007227"/>
              <a:gd name="connsiteX22" fmla="*/ 1191401 w 2630017"/>
              <a:gd name="connsiteY22" fmla="*/ 950635 h 1007227"/>
              <a:gd name="connsiteX23" fmla="*/ 991841 w 2630017"/>
              <a:gd name="connsiteY23" fmla="*/ 965528 h 1007227"/>
              <a:gd name="connsiteX24" fmla="*/ 708884 w 2630017"/>
              <a:gd name="connsiteY24" fmla="*/ 983399 h 1007227"/>
              <a:gd name="connsiteX25" fmla="*/ 574851 w 2630017"/>
              <a:gd name="connsiteY25" fmla="*/ 989356 h 1007227"/>
              <a:gd name="connsiteX26" fmla="*/ 527195 w 2630017"/>
              <a:gd name="connsiteY26" fmla="*/ 992334 h 1007227"/>
              <a:gd name="connsiteX27" fmla="*/ 473582 w 2630017"/>
              <a:gd name="connsiteY27" fmla="*/ 983399 h 1007227"/>
              <a:gd name="connsiteX28" fmla="*/ 375291 w 2630017"/>
              <a:gd name="connsiteY28" fmla="*/ 953614 h 1007227"/>
              <a:gd name="connsiteX29" fmla="*/ 274022 w 2630017"/>
              <a:gd name="connsiteY29" fmla="*/ 900001 h 1007227"/>
              <a:gd name="connsiteX30" fmla="*/ 107226 w 2630017"/>
              <a:gd name="connsiteY30" fmla="*/ 795753 h 1007227"/>
              <a:gd name="connsiteX31" fmla="*/ 50635 w 2630017"/>
              <a:gd name="connsiteY31" fmla="*/ 748097 h 1007227"/>
              <a:gd name="connsiteX32" fmla="*/ 17871 w 2630017"/>
              <a:gd name="connsiteY32" fmla="*/ 706398 h 1007227"/>
              <a:gd name="connsiteX33" fmla="*/ 0 w 2630017"/>
              <a:gd name="connsiteY33" fmla="*/ 658742 h 1007227"/>
              <a:gd name="connsiteX34" fmla="*/ 2979 w 2630017"/>
              <a:gd name="connsiteY34" fmla="*/ 646828 h 1007227"/>
              <a:gd name="connsiteX35" fmla="*/ 17871 w 2630017"/>
              <a:gd name="connsiteY35" fmla="*/ 623000 h 1007227"/>
              <a:gd name="connsiteX36" fmla="*/ 62549 w 2630017"/>
              <a:gd name="connsiteY36" fmla="*/ 596194 h 1007227"/>
              <a:gd name="connsiteX37" fmla="*/ 154882 w 2630017"/>
              <a:gd name="connsiteY37" fmla="*/ 536624 h 1007227"/>
              <a:gd name="connsiteX38" fmla="*/ 211474 w 2630017"/>
              <a:gd name="connsiteY38" fmla="*/ 485989 h 1007227"/>
              <a:gd name="connsiteX39" fmla="*/ 262108 w 2630017"/>
              <a:gd name="connsiteY39" fmla="*/ 435355 h 1007227"/>
              <a:gd name="connsiteX40" fmla="*/ 318700 w 2630017"/>
              <a:gd name="connsiteY40" fmla="*/ 366849 h 1007227"/>
              <a:gd name="connsiteX41" fmla="*/ 369334 w 2630017"/>
              <a:gd name="connsiteY41" fmla="*/ 307279 h 1007227"/>
              <a:gd name="connsiteX42" fmla="*/ 411033 w 2630017"/>
              <a:gd name="connsiteY42" fmla="*/ 241752 h 1007227"/>
              <a:gd name="connsiteX43" fmla="*/ 455711 w 2630017"/>
              <a:gd name="connsiteY43" fmla="*/ 164311 h 1007227"/>
              <a:gd name="connsiteX44" fmla="*/ 512302 w 2630017"/>
              <a:gd name="connsiteY44" fmla="*/ 48149 h 1007227"/>
              <a:gd name="connsiteX45" fmla="*/ 527195 w 2630017"/>
              <a:gd name="connsiteY45" fmla="*/ 12407 h 1007227"/>
              <a:gd name="connsiteX46" fmla="*/ 527195 w 2630017"/>
              <a:gd name="connsiteY46" fmla="*/ 12407 h 1007227"/>
              <a:gd name="connsiteX47" fmla="*/ 551023 w 2630017"/>
              <a:gd name="connsiteY47" fmla="*/ 493 h 1007227"/>
              <a:gd name="connsiteX48" fmla="*/ 556980 w 2630017"/>
              <a:gd name="connsiteY48" fmla="*/ 3472 h 1007227"/>
              <a:gd name="connsiteX49" fmla="*/ 565915 w 2630017"/>
              <a:gd name="connsiteY49" fmla="*/ 9429 h 1007227"/>
              <a:gd name="connsiteX50" fmla="*/ 571872 w 2630017"/>
              <a:gd name="connsiteY50" fmla="*/ 21343 h 1007227"/>
              <a:gd name="connsiteX51" fmla="*/ 568894 w 2630017"/>
              <a:gd name="connsiteY51" fmla="*/ 54106 h 1007227"/>
              <a:gd name="connsiteX52" fmla="*/ 524216 w 2630017"/>
              <a:gd name="connsiteY52" fmla="*/ 399613 h 1007227"/>
              <a:gd name="connsiteX53" fmla="*/ 509324 w 2630017"/>
              <a:gd name="connsiteY53" fmla="*/ 491946 h 1007227"/>
              <a:gd name="connsiteX54" fmla="*/ 509324 w 2630017"/>
              <a:gd name="connsiteY54" fmla="*/ 554495 h 1007227"/>
              <a:gd name="connsiteX55" fmla="*/ 515281 w 2630017"/>
              <a:gd name="connsiteY55" fmla="*/ 617043 h 1007227"/>
              <a:gd name="connsiteX56" fmla="*/ 527195 w 2630017"/>
              <a:gd name="connsiteY56" fmla="*/ 652785 h 1007227"/>
              <a:gd name="connsiteX57" fmla="*/ 542087 w 2630017"/>
              <a:gd name="connsiteY57" fmla="*/ 676613 h 1007227"/>
              <a:gd name="connsiteX58" fmla="*/ 568894 w 2630017"/>
              <a:gd name="connsiteY58" fmla="*/ 685549 h 1007227"/>
              <a:gd name="connsiteX59" fmla="*/ 649313 w 2630017"/>
              <a:gd name="connsiteY59" fmla="*/ 703420 h 1007227"/>
              <a:gd name="connsiteX60" fmla="*/ 711862 w 2630017"/>
              <a:gd name="connsiteY60" fmla="*/ 700441 h 1007227"/>
              <a:gd name="connsiteX61" fmla="*/ 982906 w 2630017"/>
              <a:gd name="connsiteY61" fmla="*/ 703420 h 1007227"/>
              <a:gd name="connsiteX0" fmla="*/ 982906 w 2630017"/>
              <a:gd name="connsiteY0" fmla="*/ 703420 h 1007227"/>
              <a:gd name="connsiteX1" fmla="*/ 1224164 w 2630017"/>
              <a:gd name="connsiteY1" fmla="*/ 700441 h 1007227"/>
              <a:gd name="connsiteX2" fmla="*/ 1492229 w 2630017"/>
              <a:gd name="connsiteY2" fmla="*/ 703420 h 1007227"/>
              <a:gd name="connsiteX3" fmla="*/ 1736467 w 2630017"/>
              <a:gd name="connsiteY3" fmla="*/ 703420 h 1007227"/>
              <a:gd name="connsiteX4" fmla="*/ 2052188 w 2630017"/>
              <a:gd name="connsiteY4" fmla="*/ 700441 h 1007227"/>
              <a:gd name="connsiteX5" fmla="*/ 2326210 w 2630017"/>
              <a:gd name="connsiteY5" fmla="*/ 700441 h 1007227"/>
              <a:gd name="connsiteX6" fmla="*/ 2630017 w 2630017"/>
              <a:gd name="connsiteY6" fmla="*/ 873194 h 1007227"/>
              <a:gd name="connsiteX7" fmla="*/ 2525770 w 2630017"/>
              <a:gd name="connsiteY7" fmla="*/ 983399 h 1007227"/>
              <a:gd name="connsiteX8" fmla="*/ 2504920 w 2630017"/>
              <a:gd name="connsiteY8" fmla="*/ 998291 h 1007227"/>
              <a:gd name="connsiteX9" fmla="*/ 2490028 w 2630017"/>
              <a:gd name="connsiteY9" fmla="*/ 1004248 h 1007227"/>
              <a:gd name="connsiteX10" fmla="*/ 2478113 w 2630017"/>
              <a:gd name="connsiteY10" fmla="*/ 1004248 h 1007227"/>
              <a:gd name="connsiteX11" fmla="*/ 2466199 w 2630017"/>
              <a:gd name="connsiteY11" fmla="*/ 1007227 h 1007227"/>
              <a:gd name="connsiteX12" fmla="*/ 2454285 w 2630017"/>
              <a:gd name="connsiteY12" fmla="*/ 1004248 h 1007227"/>
              <a:gd name="connsiteX13" fmla="*/ 2418543 w 2630017"/>
              <a:gd name="connsiteY13" fmla="*/ 992334 h 1007227"/>
              <a:gd name="connsiteX14" fmla="*/ 2388758 w 2630017"/>
              <a:gd name="connsiteY14" fmla="*/ 977442 h 1007227"/>
              <a:gd name="connsiteX15" fmla="*/ 2353016 w 2630017"/>
              <a:gd name="connsiteY15" fmla="*/ 956592 h 1007227"/>
              <a:gd name="connsiteX16" fmla="*/ 2338124 w 2630017"/>
              <a:gd name="connsiteY16" fmla="*/ 947657 h 1007227"/>
              <a:gd name="connsiteX17" fmla="*/ 2260683 w 2630017"/>
              <a:gd name="connsiteY17" fmla="*/ 950635 h 1007227"/>
              <a:gd name="connsiteX18" fmla="*/ 1828800 w 2630017"/>
              <a:gd name="connsiteY18" fmla="*/ 947657 h 1007227"/>
              <a:gd name="connsiteX19" fmla="*/ 1453509 w 2630017"/>
              <a:gd name="connsiteY19" fmla="*/ 947657 h 1007227"/>
              <a:gd name="connsiteX20" fmla="*/ 1250971 w 2630017"/>
              <a:gd name="connsiteY20" fmla="*/ 947657 h 1007227"/>
              <a:gd name="connsiteX21" fmla="*/ 1191401 w 2630017"/>
              <a:gd name="connsiteY21" fmla="*/ 950635 h 1007227"/>
              <a:gd name="connsiteX22" fmla="*/ 991841 w 2630017"/>
              <a:gd name="connsiteY22" fmla="*/ 965528 h 1007227"/>
              <a:gd name="connsiteX23" fmla="*/ 708884 w 2630017"/>
              <a:gd name="connsiteY23" fmla="*/ 983399 h 1007227"/>
              <a:gd name="connsiteX24" fmla="*/ 574851 w 2630017"/>
              <a:gd name="connsiteY24" fmla="*/ 989356 h 1007227"/>
              <a:gd name="connsiteX25" fmla="*/ 527195 w 2630017"/>
              <a:gd name="connsiteY25" fmla="*/ 992334 h 1007227"/>
              <a:gd name="connsiteX26" fmla="*/ 473582 w 2630017"/>
              <a:gd name="connsiteY26" fmla="*/ 983399 h 1007227"/>
              <a:gd name="connsiteX27" fmla="*/ 375291 w 2630017"/>
              <a:gd name="connsiteY27" fmla="*/ 953614 h 1007227"/>
              <a:gd name="connsiteX28" fmla="*/ 274022 w 2630017"/>
              <a:gd name="connsiteY28" fmla="*/ 900001 h 1007227"/>
              <a:gd name="connsiteX29" fmla="*/ 107226 w 2630017"/>
              <a:gd name="connsiteY29" fmla="*/ 795753 h 1007227"/>
              <a:gd name="connsiteX30" fmla="*/ 50635 w 2630017"/>
              <a:gd name="connsiteY30" fmla="*/ 748097 h 1007227"/>
              <a:gd name="connsiteX31" fmla="*/ 17871 w 2630017"/>
              <a:gd name="connsiteY31" fmla="*/ 706398 h 1007227"/>
              <a:gd name="connsiteX32" fmla="*/ 0 w 2630017"/>
              <a:gd name="connsiteY32" fmla="*/ 658742 h 1007227"/>
              <a:gd name="connsiteX33" fmla="*/ 2979 w 2630017"/>
              <a:gd name="connsiteY33" fmla="*/ 646828 h 1007227"/>
              <a:gd name="connsiteX34" fmla="*/ 17871 w 2630017"/>
              <a:gd name="connsiteY34" fmla="*/ 623000 h 1007227"/>
              <a:gd name="connsiteX35" fmla="*/ 62549 w 2630017"/>
              <a:gd name="connsiteY35" fmla="*/ 596194 h 1007227"/>
              <a:gd name="connsiteX36" fmla="*/ 154882 w 2630017"/>
              <a:gd name="connsiteY36" fmla="*/ 536624 h 1007227"/>
              <a:gd name="connsiteX37" fmla="*/ 211474 w 2630017"/>
              <a:gd name="connsiteY37" fmla="*/ 485989 h 1007227"/>
              <a:gd name="connsiteX38" fmla="*/ 262108 w 2630017"/>
              <a:gd name="connsiteY38" fmla="*/ 435355 h 1007227"/>
              <a:gd name="connsiteX39" fmla="*/ 318700 w 2630017"/>
              <a:gd name="connsiteY39" fmla="*/ 366849 h 1007227"/>
              <a:gd name="connsiteX40" fmla="*/ 369334 w 2630017"/>
              <a:gd name="connsiteY40" fmla="*/ 307279 h 1007227"/>
              <a:gd name="connsiteX41" fmla="*/ 411033 w 2630017"/>
              <a:gd name="connsiteY41" fmla="*/ 241752 h 1007227"/>
              <a:gd name="connsiteX42" fmla="*/ 455711 w 2630017"/>
              <a:gd name="connsiteY42" fmla="*/ 164311 h 1007227"/>
              <a:gd name="connsiteX43" fmla="*/ 512302 w 2630017"/>
              <a:gd name="connsiteY43" fmla="*/ 48149 h 1007227"/>
              <a:gd name="connsiteX44" fmla="*/ 527195 w 2630017"/>
              <a:gd name="connsiteY44" fmla="*/ 12407 h 1007227"/>
              <a:gd name="connsiteX45" fmla="*/ 527195 w 2630017"/>
              <a:gd name="connsiteY45" fmla="*/ 12407 h 1007227"/>
              <a:gd name="connsiteX46" fmla="*/ 551023 w 2630017"/>
              <a:gd name="connsiteY46" fmla="*/ 493 h 1007227"/>
              <a:gd name="connsiteX47" fmla="*/ 556980 w 2630017"/>
              <a:gd name="connsiteY47" fmla="*/ 3472 h 1007227"/>
              <a:gd name="connsiteX48" fmla="*/ 565915 w 2630017"/>
              <a:gd name="connsiteY48" fmla="*/ 9429 h 1007227"/>
              <a:gd name="connsiteX49" fmla="*/ 571872 w 2630017"/>
              <a:gd name="connsiteY49" fmla="*/ 21343 h 1007227"/>
              <a:gd name="connsiteX50" fmla="*/ 568894 w 2630017"/>
              <a:gd name="connsiteY50" fmla="*/ 54106 h 1007227"/>
              <a:gd name="connsiteX51" fmla="*/ 524216 w 2630017"/>
              <a:gd name="connsiteY51" fmla="*/ 399613 h 1007227"/>
              <a:gd name="connsiteX52" fmla="*/ 509324 w 2630017"/>
              <a:gd name="connsiteY52" fmla="*/ 491946 h 1007227"/>
              <a:gd name="connsiteX53" fmla="*/ 509324 w 2630017"/>
              <a:gd name="connsiteY53" fmla="*/ 554495 h 1007227"/>
              <a:gd name="connsiteX54" fmla="*/ 515281 w 2630017"/>
              <a:gd name="connsiteY54" fmla="*/ 617043 h 1007227"/>
              <a:gd name="connsiteX55" fmla="*/ 527195 w 2630017"/>
              <a:gd name="connsiteY55" fmla="*/ 652785 h 1007227"/>
              <a:gd name="connsiteX56" fmla="*/ 542087 w 2630017"/>
              <a:gd name="connsiteY56" fmla="*/ 676613 h 1007227"/>
              <a:gd name="connsiteX57" fmla="*/ 568894 w 2630017"/>
              <a:gd name="connsiteY57" fmla="*/ 685549 h 1007227"/>
              <a:gd name="connsiteX58" fmla="*/ 649313 w 2630017"/>
              <a:gd name="connsiteY58" fmla="*/ 703420 h 1007227"/>
              <a:gd name="connsiteX59" fmla="*/ 711862 w 2630017"/>
              <a:gd name="connsiteY59" fmla="*/ 700441 h 1007227"/>
              <a:gd name="connsiteX60" fmla="*/ 982906 w 2630017"/>
              <a:gd name="connsiteY60" fmla="*/ 703420 h 1007227"/>
              <a:gd name="connsiteX0" fmla="*/ 982906 w 2525770"/>
              <a:gd name="connsiteY0" fmla="*/ 703420 h 1007227"/>
              <a:gd name="connsiteX1" fmla="*/ 1224164 w 2525770"/>
              <a:gd name="connsiteY1" fmla="*/ 700441 h 1007227"/>
              <a:gd name="connsiteX2" fmla="*/ 1492229 w 2525770"/>
              <a:gd name="connsiteY2" fmla="*/ 703420 h 1007227"/>
              <a:gd name="connsiteX3" fmla="*/ 1736467 w 2525770"/>
              <a:gd name="connsiteY3" fmla="*/ 703420 h 1007227"/>
              <a:gd name="connsiteX4" fmla="*/ 2052188 w 2525770"/>
              <a:gd name="connsiteY4" fmla="*/ 700441 h 1007227"/>
              <a:gd name="connsiteX5" fmla="*/ 2326210 w 2525770"/>
              <a:gd name="connsiteY5" fmla="*/ 700441 h 1007227"/>
              <a:gd name="connsiteX6" fmla="*/ 2525770 w 2525770"/>
              <a:gd name="connsiteY6" fmla="*/ 983399 h 1007227"/>
              <a:gd name="connsiteX7" fmla="*/ 2504920 w 2525770"/>
              <a:gd name="connsiteY7" fmla="*/ 998291 h 1007227"/>
              <a:gd name="connsiteX8" fmla="*/ 2490028 w 2525770"/>
              <a:gd name="connsiteY8" fmla="*/ 1004248 h 1007227"/>
              <a:gd name="connsiteX9" fmla="*/ 2478113 w 2525770"/>
              <a:gd name="connsiteY9" fmla="*/ 1004248 h 1007227"/>
              <a:gd name="connsiteX10" fmla="*/ 2466199 w 2525770"/>
              <a:gd name="connsiteY10" fmla="*/ 1007227 h 1007227"/>
              <a:gd name="connsiteX11" fmla="*/ 2454285 w 2525770"/>
              <a:gd name="connsiteY11" fmla="*/ 1004248 h 1007227"/>
              <a:gd name="connsiteX12" fmla="*/ 2418543 w 2525770"/>
              <a:gd name="connsiteY12" fmla="*/ 992334 h 1007227"/>
              <a:gd name="connsiteX13" fmla="*/ 2388758 w 2525770"/>
              <a:gd name="connsiteY13" fmla="*/ 977442 h 1007227"/>
              <a:gd name="connsiteX14" fmla="*/ 2353016 w 2525770"/>
              <a:gd name="connsiteY14" fmla="*/ 956592 h 1007227"/>
              <a:gd name="connsiteX15" fmla="*/ 2338124 w 2525770"/>
              <a:gd name="connsiteY15" fmla="*/ 947657 h 1007227"/>
              <a:gd name="connsiteX16" fmla="*/ 2260683 w 2525770"/>
              <a:gd name="connsiteY16" fmla="*/ 950635 h 1007227"/>
              <a:gd name="connsiteX17" fmla="*/ 1828800 w 2525770"/>
              <a:gd name="connsiteY17" fmla="*/ 947657 h 1007227"/>
              <a:gd name="connsiteX18" fmla="*/ 1453509 w 2525770"/>
              <a:gd name="connsiteY18" fmla="*/ 947657 h 1007227"/>
              <a:gd name="connsiteX19" fmla="*/ 1250971 w 2525770"/>
              <a:gd name="connsiteY19" fmla="*/ 947657 h 1007227"/>
              <a:gd name="connsiteX20" fmla="*/ 1191401 w 2525770"/>
              <a:gd name="connsiteY20" fmla="*/ 950635 h 1007227"/>
              <a:gd name="connsiteX21" fmla="*/ 991841 w 2525770"/>
              <a:gd name="connsiteY21" fmla="*/ 965528 h 1007227"/>
              <a:gd name="connsiteX22" fmla="*/ 708884 w 2525770"/>
              <a:gd name="connsiteY22" fmla="*/ 983399 h 1007227"/>
              <a:gd name="connsiteX23" fmla="*/ 574851 w 2525770"/>
              <a:gd name="connsiteY23" fmla="*/ 989356 h 1007227"/>
              <a:gd name="connsiteX24" fmla="*/ 527195 w 2525770"/>
              <a:gd name="connsiteY24" fmla="*/ 992334 h 1007227"/>
              <a:gd name="connsiteX25" fmla="*/ 473582 w 2525770"/>
              <a:gd name="connsiteY25" fmla="*/ 983399 h 1007227"/>
              <a:gd name="connsiteX26" fmla="*/ 375291 w 2525770"/>
              <a:gd name="connsiteY26" fmla="*/ 953614 h 1007227"/>
              <a:gd name="connsiteX27" fmla="*/ 274022 w 2525770"/>
              <a:gd name="connsiteY27" fmla="*/ 900001 h 1007227"/>
              <a:gd name="connsiteX28" fmla="*/ 107226 w 2525770"/>
              <a:gd name="connsiteY28" fmla="*/ 795753 h 1007227"/>
              <a:gd name="connsiteX29" fmla="*/ 50635 w 2525770"/>
              <a:gd name="connsiteY29" fmla="*/ 748097 h 1007227"/>
              <a:gd name="connsiteX30" fmla="*/ 17871 w 2525770"/>
              <a:gd name="connsiteY30" fmla="*/ 706398 h 1007227"/>
              <a:gd name="connsiteX31" fmla="*/ 0 w 2525770"/>
              <a:gd name="connsiteY31" fmla="*/ 658742 h 1007227"/>
              <a:gd name="connsiteX32" fmla="*/ 2979 w 2525770"/>
              <a:gd name="connsiteY32" fmla="*/ 646828 h 1007227"/>
              <a:gd name="connsiteX33" fmla="*/ 17871 w 2525770"/>
              <a:gd name="connsiteY33" fmla="*/ 623000 h 1007227"/>
              <a:gd name="connsiteX34" fmla="*/ 62549 w 2525770"/>
              <a:gd name="connsiteY34" fmla="*/ 596194 h 1007227"/>
              <a:gd name="connsiteX35" fmla="*/ 154882 w 2525770"/>
              <a:gd name="connsiteY35" fmla="*/ 536624 h 1007227"/>
              <a:gd name="connsiteX36" fmla="*/ 211474 w 2525770"/>
              <a:gd name="connsiteY36" fmla="*/ 485989 h 1007227"/>
              <a:gd name="connsiteX37" fmla="*/ 262108 w 2525770"/>
              <a:gd name="connsiteY37" fmla="*/ 435355 h 1007227"/>
              <a:gd name="connsiteX38" fmla="*/ 318700 w 2525770"/>
              <a:gd name="connsiteY38" fmla="*/ 366849 h 1007227"/>
              <a:gd name="connsiteX39" fmla="*/ 369334 w 2525770"/>
              <a:gd name="connsiteY39" fmla="*/ 307279 h 1007227"/>
              <a:gd name="connsiteX40" fmla="*/ 411033 w 2525770"/>
              <a:gd name="connsiteY40" fmla="*/ 241752 h 1007227"/>
              <a:gd name="connsiteX41" fmla="*/ 455711 w 2525770"/>
              <a:gd name="connsiteY41" fmla="*/ 164311 h 1007227"/>
              <a:gd name="connsiteX42" fmla="*/ 512302 w 2525770"/>
              <a:gd name="connsiteY42" fmla="*/ 48149 h 1007227"/>
              <a:gd name="connsiteX43" fmla="*/ 527195 w 2525770"/>
              <a:gd name="connsiteY43" fmla="*/ 12407 h 1007227"/>
              <a:gd name="connsiteX44" fmla="*/ 527195 w 2525770"/>
              <a:gd name="connsiteY44" fmla="*/ 12407 h 1007227"/>
              <a:gd name="connsiteX45" fmla="*/ 551023 w 2525770"/>
              <a:gd name="connsiteY45" fmla="*/ 493 h 1007227"/>
              <a:gd name="connsiteX46" fmla="*/ 556980 w 2525770"/>
              <a:gd name="connsiteY46" fmla="*/ 3472 h 1007227"/>
              <a:gd name="connsiteX47" fmla="*/ 565915 w 2525770"/>
              <a:gd name="connsiteY47" fmla="*/ 9429 h 1007227"/>
              <a:gd name="connsiteX48" fmla="*/ 571872 w 2525770"/>
              <a:gd name="connsiteY48" fmla="*/ 21343 h 1007227"/>
              <a:gd name="connsiteX49" fmla="*/ 568894 w 2525770"/>
              <a:gd name="connsiteY49" fmla="*/ 54106 h 1007227"/>
              <a:gd name="connsiteX50" fmla="*/ 524216 w 2525770"/>
              <a:gd name="connsiteY50" fmla="*/ 399613 h 1007227"/>
              <a:gd name="connsiteX51" fmla="*/ 509324 w 2525770"/>
              <a:gd name="connsiteY51" fmla="*/ 491946 h 1007227"/>
              <a:gd name="connsiteX52" fmla="*/ 509324 w 2525770"/>
              <a:gd name="connsiteY52" fmla="*/ 554495 h 1007227"/>
              <a:gd name="connsiteX53" fmla="*/ 515281 w 2525770"/>
              <a:gd name="connsiteY53" fmla="*/ 617043 h 1007227"/>
              <a:gd name="connsiteX54" fmla="*/ 527195 w 2525770"/>
              <a:gd name="connsiteY54" fmla="*/ 652785 h 1007227"/>
              <a:gd name="connsiteX55" fmla="*/ 542087 w 2525770"/>
              <a:gd name="connsiteY55" fmla="*/ 676613 h 1007227"/>
              <a:gd name="connsiteX56" fmla="*/ 568894 w 2525770"/>
              <a:gd name="connsiteY56" fmla="*/ 685549 h 1007227"/>
              <a:gd name="connsiteX57" fmla="*/ 649313 w 2525770"/>
              <a:gd name="connsiteY57" fmla="*/ 703420 h 1007227"/>
              <a:gd name="connsiteX58" fmla="*/ 711862 w 2525770"/>
              <a:gd name="connsiteY58" fmla="*/ 700441 h 1007227"/>
              <a:gd name="connsiteX59" fmla="*/ 982906 w 2525770"/>
              <a:gd name="connsiteY59" fmla="*/ 703420 h 1007227"/>
              <a:gd name="connsiteX0" fmla="*/ 982906 w 2504920"/>
              <a:gd name="connsiteY0" fmla="*/ 703420 h 1007227"/>
              <a:gd name="connsiteX1" fmla="*/ 1224164 w 2504920"/>
              <a:gd name="connsiteY1" fmla="*/ 700441 h 1007227"/>
              <a:gd name="connsiteX2" fmla="*/ 1492229 w 2504920"/>
              <a:gd name="connsiteY2" fmla="*/ 703420 h 1007227"/>
              <a:gd name="connsiteX3" fmla="*/ 1736467 w 2504920"/>
              <a:gd name="connsiteY3" fmla="*/ 703420 h 1007227"/>
              <a:gd name="connsiteX4" fmla="*/ 2052188 w 2504920"/>
              <a:gd name="connsiteY4" fmla="*/ 700441 h 1007227"/>
              <a:gd name="connsiteX5" fmla="*/ 2326210 w 2504920"/>
              <a:gd name="connsiteY5" fmla="*/ 700441 h 1007227"/>
              <a:gd name="connsiteX6" fmla="*/ 2504920 w 2504920"/>
              <a:gd name="connsiteY6" fmla="*/ 998291 h 1007227"/>
              <a:gd name="connsiteX7" fmla="*/ 2490028 w 2504920"/>
              <a:gd name="connsiteY7" fmla="*/ 1004248 h 1007227"/>
              <a:gd name="connsiteX8" fmla="*/ 2478113 w 2504920"/>
              <a:gd name="connsiteY8" fmla="*/ 1004248 h 1007227"/>
              <a:gd name="connsiteX9" fmla="*/ 2466199 w 2504920"/>
              <a:gd name="connsiteY9" fmla="*/ 1007227 h 1007227"/>
              <a:gd name="connsiteX10" fmla="*/ 2454285 w 2504920"/>
              <a:gd name="connsiteY10" fmla="*/ 1004248 h 1007227"/>
              <a:gd name="connsiteX11" fmla="*/ 2418543 w 2504920"/>
              <a:gd name="connsiteY11" fmla="*/ 992334 h 1007227"/>
              <a:gd name="connsiteX12" fmla="*/ 2388758 w 2504920"/>
              <a:gd name="connsiteY12" fmla="*/ 977442 h 1007227"/>
              <a:gd name="connsiteX13" fmla="*/ 2353016 w 2504920"/>
              <a:gd name="connsiteY13" fmla="*/ 956592 h 1007227"/>
              <a:gd name="connsiteX14" fmla="*/ 2338124 w 2504920"/>
              <a:gd name="connsiteY14" fmla="*/ 947657 h 1007227"/>
              <a:gd name="connsiteX15" fmla="*/ 2260683 w 2504920"/>
              <a:gd name="connsiteY15" fmla="*/ 950635 h 1007227"/>
              <a:gd name="connsiteX16" fmla="*/ 1828800 w 2504920"/>
              <a:gd name="connsiteY16" fmla="*/ 947657 h 1007227"/>
              <a:gd name="connsiteX17" fmla="*/ 1453509 w 2504920"/>
              <a:gd name="connsiteY17" fmla="*/ 947657 h 1007227"/>
              <a:gd name="connsiteX18" fmla="*/ 1250971 w 2504920"/>
              <a:gd name="connsiteY18" fmla="*/ 947657 h 1007227"/>
              <a:gd name="connsiteX19" fmla="*/ 1191401 w 2504920"/>
              <a:gd name="connsiteY19" fmla="*/ 950635 h 1007227"/>
              <a:gd name="connsiteX20" fmla="*/ 991841 w 2504920"/>
              <a:gd name="connsiteY20" fmla="*/ 965528 h 1007227"/>
              <a:gd name="connsiteX21" fmla="*/ 708884 w 2504920"/>
              <a:gd name="connsiteY21" fmla="*/ 983399 h 1007227"/>
              <a:gd name="connsiteX22" fmla="*/ 574851 w 2504920"/>
              <a:gd name="connsiteY22" fmla="*/ 989356 h 1007227"/>
              <a:gd name="connsiteX23" fmla="*/ 527195 w 2504920"/>
              <a:gd name="connsiteY23" fmla="*/ 992334 h 1007227"/>
              <a:gd name="connsiteX24" fmla="*/ 473582 w 2504920"/>
              <a:gd name="connsiteY24" fmla="*/ 983399 h 1007227"/>
              <a:gd name="connsiteX25" fmla="*/ 375291 w 2504920"/>
              <a:gd name="connsiteY25" fmla="*/ 953614 h 1007227"/>
              <a:gd name="connsiteX26" fmla="*/ 274022 w 2504920"/>
              <a:gd name="connsiteY26" fmla="*/ 900001 h 1007227"/>
              <a:gd name="connsiteX27" fmla="*/ 107226 w 2504920"/>
              <a:gd name="connsiteY27" fmla="*/ 795753 h 1007227"/>
              <a:gd name="connsiteX28" fmla="*/ 50635 w 2504920"/>
              <a:gd name="connsiteY28" fmla="*/ 748097 h 1007227"/>
              <a:gd name="connsiteX29" fmla="*/ 17871 w 2504920"/>
              <a:gd name="connsiteY29" fmla="*/ 706398 h 1007227"/>
              <a:gd name="connsiteX30" fmla="*/ 0 w 2504920"/>
              <a:gd name="connsiteY30" fmla="*/ 658742 h 1007227"/>
              <a:gd name="connsiteX31" fmla="*/ 2979 w 2504920"/>
              <a:gd name="connsiteY31" fmla="*/ 646828 h 1007227"/>
              <a:gd name="connsiteX32" fmla="*/ 17871 w 2504920"/>
              <a:gd name="connsiteY32" fmla="*/ 623000 h 1007227"/>
              <a:gd name="connsiteX33" fmla="*/ 62549 w 2504920"/>
              <a:gd name="connsiteY33" fmla="*/ 596194 h 1007227"/>
              <a:gd name="connsiteX34" fmla="*/ 154882 w 2504920"/>
              <a:gd name="connsiteY34" fmla="*/ 536624 h 1007227"/>
              <a:gd name="connsiteX35" fmla="*/ 211474 w 2504920"/>
              <a:gd name="connsiteY35" fmla="*/ 485989 h 1007227"/>
              <a:gd name="connsiteX36" fmla="*/ 262108 w 2504920"/>
              <a:gd name="connsiteY36" fmla="*/ 435355 h 1007227"/>
              <a:gd name="connsiteX37" fmla="*/ 318700 w 2504920"/>
              <a:gd name="connsiteY37" fmla="*/ 366849 h 1007227"/>
              <a:gd name="connsiteX38" fmla="*/ 369334 w 2504920"/>
              <a:gd name="connsiteY38" fmla="*/ 307279 h 1007227"/>
              <a:gd name="connsiteX39" fmla="*/ 411033 w 2504920"/>
              <a:gd name="connsiteY39" fmla="*/ 241752 h 1007227"/>
              <a:gd name="connsiteX40" fmla="*/ 455711 w 2504920"/>
              <a:gd name="connsiteY40" fmla="*/ 164311 h 1007227"/>
              <a:gd name="connsiteX41" fmla="*/ 512302 w 2504920"/>
              <a:gd name="connsiteY41" fmla="*/ 48149 h 1007227"/>
              <a:gd name="connsiteX42" fmla="*/ 527195 w 2504920"/>
              <a:gd name="connsiteY42" fmla="*/ 12407 h 1007227"/>
              <a:gd name="connsiteX43" fmla="*/ 527195 w 2504920"/>
              <a:gd name="connsiteY43" fmla="*/ 12407 h 1007227"/>
              <a:gd name="connsiteX44" fmla="*/ 551023 w 2504920"/>
              <a:gd name="connsiteY44" fmla="*/ 493 h 1007227"/>
              <a:gd name="connsiteX45" fmla="*/ 556980 w 2504920"/>
              <a:gd name="connsiteY45" fmla="*/ 3472 h 1007227"/>
              <a:gd name="connsiteX46" fmla="*/ 565915 w 2504920"/>
              <a:gd name="connsiteY46" fmla="*/ 9429 h 1007227"/>
              <a:gd name="connsiteX47" fmla="*/ 571872 w 2504920"/>
              <a:gd name="connsiteY47" fmla="*/ 21343 h 1007227"/>
              <a:gd name="connsiteX48" fmla="*/ 568894 w 2504920"/>
              <a:gd name="connsiteY48" fmla="*/ 54106 h 1007227"/>
              <a:gd name="connsiteX49" fmla="*/ 524216 w 2504920"/>
              <a:gd name="connsiteY49" fmla="*/ 399613 h 1007227"/>
              <a:gd name="connsiteX50" fmla="*/ 509324 w 2504920"/>
              <a:gd name="connsiteY50" fmla="*/ 491946 h 1007227"/>
              <a:gd name="connsiteX51" fmla="*/ 509324 w 2504920"/>
              <a:gd name="connsiteY51" fmla="*/ 554495 h 1007227"/>
              <a:gd name="connsiteX52" fmla="*/ 515281 w 2504920"/>
              <a:gd name="connsiteY52" fmla="*/ 617043 h 1007227"/>
              <a:gd name="connsiteX53" fmla="*/ 527195 w 2504920"/>
              <a:gd name="connsiteY53" fmla="*/ 652785 h 1007227"/>
              <a:gd name="connsiteX54" fmla="*/ 542087 w 2504920"/>
              <a:gd name="connsiteY54" fmla="*/ 676613 h 1007227"/>
              <a:gd name="connsiteX55" fmla="*/ 568894 w 2504920"/>
              <a:gd name="connsiteY55" fmla="*/ 685549 h 1007227"/>
              <a:gd name="connsiteX56" fmla="*/ 649313 w 2504920"/>
              <a:gd name="connsiteY56" fmla="*/ 703420 h 1007227"/>
              <a:gd name="connsiteX57" fmla="*/ 711862 w 2504920"/>
              <a:gd name="connsiteY57" fmla="*/ 700441 h 1007227"/>
              <a:gd name="connsiteX58" fmla="*/ 982906 w 2504920"/>
              <a:gd name="connsiteY58" fmla="*/ 703420 h 1007227"/>
              <a:gd name="connsiteX0" fmla="*/ 982906 w 2490028"/>
              <a:gd name="connsiteY0" fmla="*/ 703420 h 1007227"/>
              <a:gd name="connsiteX1" fmla="*/ 1224164 w 2490028"/>
              <a:gd name="connsiteY1" fmla="*/ 700441 h 1007227"/>
              <a:gd name="connsiteX2" fmla="*/ 1492229 w 2490028"/>
              <a:gd name="connsiteY2" fmla="*/ 703420 h 1007227"/>
              <a:gd name="connsiteX3" fmla="*/ 1736467 w 2490028"/>
              <a:gd name="connsiteY3" fmla="*/ 703420 h 1007227"/>
              <a:gd name="connsiteX4" fmla="*/ 2052188 w 2490028"/>
              <a:gd name="connsiteY4" fmla="*/ 700441 h 1007227"/>
              <a:gd name="connsiteX5" fmla="*/ 2326210 w 2490028"/>
              <a:gd name="connsiteY5" fmla="*/ 700441 h 1007227"/>
              <a:gd name="connsiteX6" fmla="*/ 2490028 w 2490028"/>
              <a:gd name="connsiteY6" fmla="*/ 1004248 h 1007227"/>
              <a:gd name="connsiteX7" fmla="*/ 2478113 w 2490028"/>
              <a:gd name="connsiteY7" fmla="*/ 1004248 h 1007227"/>
              <a:gd name="connsiteX8" fmla="*/ 2466199 w 2490028"/>
              <a:gd name="connsiteY8" fmla="*/ 1007227 h 1007227"/>
              <a:gd name="connsiteX9" fmla="*/ 2454285 w 2490028"/>
              <a:gd name="connsiteY9" fmla="*/ 1004248 h 1007227"/>
              <a:gd name="connsiteX10" fmla="*/ 2418543 w 2490028"/>
              <a:gd name="connsiteY10" fmla="*/ 992334 h 1007227"/>
              <a:gd name="connsiteX11" fmla="*/ 2388758 w 2490028"/>
              <a:gd name="connsiteY11" fmla="*/ 977442 h 1007227"/>
              <a:gd name="connsiteX12" fmla="*/ 2353016 w 2490028"/>
              <a:gd name="connsiteY12" fmla="*/ 956592 h 1007227"/>
              <a:gd name="connsiteX13" fmla="*/ 2338124 w 2490028"/>
              <a:gd name="connsiteY13" fmla="*/ 947657 h 1007227"/>
              <a:gd name="connsiteX14" fmla="*/ 2260683 w 2490028"/>
              <a:gd name="connsiteY14" fmla="*/ 950635 h 1007227"/>
              <a:gd name="connsiteX15" fmla="*/ 1828800 w 2490028"/>
              <a:gd name="connsiteY15" fmla="*/ 947657 h 1007227"/>
              <a:gd name="connsiteX16" fmla="*/ 1453509 w 2490028"/>
              <a:gd name="connsiteY16" fmla="*/ 947657 h 1007227"/>
              <a:gd name="connsiteX17" fmla="*/ 1250971 w 2490028"/>
              <a:gd name="connsiteY17" fmla="*/ 947657 h 1007227"/>
              <a:gd name="connsiteX18" fmla="*/ 1191401 w 2490028"/>
              <a:gd name="connsiteY18" fmla="*/ 950635 h 1007227"/>
              <a:gd name="connsiteX19" fmla="*/ 991841 w 2490028"/>
              <a:gd name="connsiteY19" fmla="*/ 965528 h 1007227"/>
              <a:gd name="connsiteX20" fmla="*/ 708884 w 2490028"/>
              <a:gd name="connsiteY20" fmla="*/ 983399 h 1007227"/>
              <a:gd name="connsiteX21" fmla="*/ 574851 w 2490028"/>
              <a:gd name="connsiteY21" fmla="*/ 989356 h 1007227"/>
              <a:gd name="connsiteX22" fmla="*/ 527195 w 2490028"/>
              <a:gd name="connsiteY22" fmla="*/ 992334 h 1007227"/>
              <a:gd name="connsiteX23" fmla="*/ 473582 w 2490028"/>
              <a:gd name="connsiteY23" fmla="*/ 983399 h 1007227"/>
              <a:gd name="connsiteX24" fmla="*/ 375291 w 2490028"/>
              <a:gd name="connsiteY24" fmla="*/ 953614 h 1007227"/>
              <a:gd name="connsiteX25" fmla="*/ 274022 w 2490028"/>
              <a:gd name="connsiteY25" fmla="*/ 900001 h 1007227"/>
              <a:gd name="connsiteX26" fmla="*/ 107226 w 2490028"/>
              <a:gd name="connsiteY26" fmla="*/ 795753 h 1007227"/>
              <a:gd name="connsiteX27" fmla="*/ 50635 w 2490028"/>
              <a:gd name="connsiteY27" fmla="*/ 748097 h 1007227"/>
              <a:gd name="connsiteX28" fmla="*/ 17871 w 2490028"/>
              <a:gd name="connsiteY28" fmla="*/ 706398 h 1007227"/>
              <a:gd name="connsiteX29" fmla="*/ 0 w 2490028"/>
              <a:gd name="connsiteY29" fmla="*/ 658742 h 1007227"/>
              <a:gd name="connsiteX30" fmla="*/ 2979 w 2490028"/>
              <a:gd name="connsiteY30" fmla="*/ 646828 h 1007227"/>
              <a:gd name="connsiteX31" fmla="*/ 17871 w 2490028"/>
              <a:gd name="connsiteY31" fmla="*/ 623000 h 1007227"/>
              <a:gd name="connsiteX32" fmla="*/ 62549 w 2490028"/>
              <a:gd name="connsiteY32" fmla="*/ 596194 h 1007227"/>
              <a:gd name="connsiteX33" fmla="*/ 154882 w 2490028"/>
              <a:gd name="connsiteY33" fmla="*/ 536624 h 1007227"/>
              <a:gd name="connsiteX34" fmla="*/ 211474 w 2490028"/>
              <a:gd name="connsiteY34" fmla="*/ 485989 h 1007227"/>
              <a:gd name="connsiteX35" fmla="*/ 262108 w 2490028"/>
              <a:gd name="connsiteY35" fmla="*/ 435355 h 1007227"/>
              <a:gd name="connsiteX36" fmla="*/ 318700 w 2490028"/>
              <a:gd name="connsiteY36" fmla="*/ 366849 h 1007227"/>
              <a:gd name="connsiteX37" fmla="*/ 369334 w 2490028"/>
              <a:gd name="connsiteY37" fmla="*/ 307279 h 1007227"/>
              <a:gd name="connsiteX38" fmla="*/ 411033 w 2490028"/>
              <a:gd name="connsiteY38" fmla="*/ 241752 h 1007227"/>
              <a:gd name="connsiteX39" fmla="*/ 455711 w 2490028"/>
              <a:gd name="connsiteY39" fmla="*/ 164311 h 1007227"/>
              <a:gd name="connsiteX40" fmla="*/ 512302 w 2490028"/>
              <a:gd name="connsiteY40" fmla="*/ 48149 h 1007227"/>
              <a:gd name="connsiteX41" fmla="*/ 527195 w 2490028"/>
              <a:gd name="connsiteY41" fmla="*/ 12407 h 1007227"/>
              <a:gd name="connsiteX42" fmla="*/ 527195 w 2490028"/>
              <a:gd name="connsiteY42" fmla="*/ 12407 h 1007227"/>
              <a:gd name="connsiteX43" fmla="*/ 551023 w 2490028"/>
              <a:gd name="connsiteY43" fmla="*/ 493 h 1007227"/>
              <a:gd name="connsiteX44" fmla="*/ 556980 w 2490028"/>
              <a:gd name="connsiteY44" fmla="*/ 3472 h 1007227"/>
              <a:gd name="connsiteX45" fmla="*/ 565915 w 2490028"/>
              <a:gd name="connsiteY45" fmla="*/ 9429 h 1007227"/>
              <a:gd name="connsiteX46" fmla="*/ 571872 w 2490028"/>
              <a:gd name="connsiteY46" fmla="*/ 21343 h 1007227"/>
              <a:gd name="connsiteX47" fmla="*/ 568894 w 2490028"/>
              <a:gd name="connsiteY47" fmla="*/ 54106 h 1007227"/>
              <a:gd name="connsiteX48" fmla="*/ 524216 w 2490028"/>
              <a:gd name="connsiteY48" fmla="*/ 399613 h 1007227"/>
              <a:gd name="connsiteX49" fmla="*/ 509324 w 2490028"/>
              <a:gd name="connsiteY49" fmla="*/ 491946 h 1007227"/>
              <a:gd name="connsiteX50" fmla="*/ 509324 w 2490028"/>
              <a:gd name="connsiteY50" fmla="*/ 554495 h 1007227"/>
              <a:gd name="connsiteX51" fmla="*/ 515281 w 2490028"/>
              <a:gd name="connsiteY51" fmla="*/ 617043 h 1007227"/>
              <a:gd name="connsiteX52" fmla="*/ 527195 w 2490028"/>
              <a:gd name="connsiteY52" fmla="*/ 652785 h 1007227"/>
              <a:gd name="connsiteX53" fmla="*/ 542087 w 2490028"/>
              <a:gd name="connsiteY53" fmla="*/ 676613 h 1007227"/>
              <a:gd name="connsiteX54" fmla="*/ 568894 w 2490028"/>
              <a:gd name="connsiteY54" fmla="*/ 685549 h 1007227"/>
              <a:gd name="connsiteX55" fmla="*/ 649313 w 2490028"/>
              <a:gd name="connsiteY55" fmla="*/ 703420 h 1007227"/>
              <a:gd name="connsiteX56" fmla="*/ 711862 w 2490028"/>
              <a:gd name="connsiteY56" fmla="*/ 700441 h 1007227"/>
              <a:gd name="connsiteX57" fmla="*/ 982906 w 2490028"/>
              <a:gd name="connsiteY57" fmla="*/ 703420 h 1007227"/>
              <a:gd name="connsiteX0" fmla="*/ 982906 w 2490028"/>
              <a:gd name="connsiteY0" fmla="*/ 703420 h 1007227"/>
              <a:gd name="connsiteX1" fmla="*/ 1224164 w 2490028"/>
              <a:gd name="connsiteY1" fmla="*/ 700441 h 1007227"/>
              <a:gd name="connsiteX2" fmla="*/ 1492229 w 2490028"/>
              <a:gd name="connsiteY2" fmla="*/ 703420 h 1007227"/>
              <a:gd name="connsiteX3" fmla="*/ 1736467 w 2490028"/>
              <a:gd name="connsiteY3" fmla="*/ 703420 h 1007227"/>
              <a:gd name="connsiteX4" fmla="*/ 2052188 w 2490028"/>
              <a:gd name="connsiteY4" fmla="*/ 700441 h 1007227"/>
              <a:gd name="connsiteX5" fmla="*/ 2326210 w 2490028"/>
              <a:gd name="connsiteY5" fmla="*/ 700441 h 1007227"/>
              <a:gd name="connsiteX6" fmla="*/ 2490028 w 2490028"/>
              <a:gd name="connsiteY6" fmla="*/ 1004248 h 1007227"/>
              <a:gd name="connsiteX7" fmla="*/ 2466199 w 2490028"/>
              <a:gd name="connsiteY7" fmla="*/ 1007227 h 1007227"/>
              <a:gd name="connsiteX8" fmla="*/ 2454285 w 2490028"/>
              <a:gd name="connsiteY8" fmla="*/ 1004248 h 1007227"/>
              <a:gd name="connsiteX9" fmla="*/ 2418543 w 2490028"/>
              <a:gd name="connsiteY9" fmla="*/ 992334 h 1007227"/>
              <a:gd name="connsiteX10" fmla="*/ 2388758 w 2490028"/>
              <a:gd name="connsiteY10" fmla="*/ 977442 h 1007227"/>
              <a:gd name="connsiteX11" fmla="*/ 2353016 w 2490028"/>
              <a:gd name="connsiteY11" fmla="*/ 956592 h 1007227"/>
              <a:gd name="connsiteX12" fmla="*/ 2338124 w 2490028"/>
              <a:gd name="connsiteY12" fmla="*/ 947657 h 1007227"/>
              <a:gd name="connsiteX13" fmla="*/ 2260683 w 2490028"/>
              <a:gd name="connsiteY13" fmla="*/ 950635 h 1007227"/>
              <a:gd name="connsiteX14" fmla="*/ 1828800 w 2490028"/>
              <a:gd name="connsiteY14" fmla="*/ 947657 h 1007227"/>
              <a:gd name="connsiteX15" fmla="*/ 1453509 w 2490028"/>
              <a:gd name="connsiteY15" fmla="*/ 947657 h 1007227"/>
              <a:gd name="connsiteX16" fmla="*/ 1250971 w 2490028"/>
              <a:gd name="connsiteY16" fmla="*/ 947657 h 1007227"/>
              <a:gd name="connsiteX17" fmla="*/ 1191401 w 2490028"/>
              <a:gd name="connsiteY17" fmla="*/ 950635 h 1007227"/>
              <a:gd name="connsiteX18" fmla="*/ 991841 w 2490028"/>
              <a:gd name="connsiteY18" fmla="*/ 965528 h 1007227"/>
              <a:gd name="connsiteX19" fmla="*/ 708884 w 2490028"/>
              <a:gd name="connsiteY19" fmla="*/ 983399 h 1007227"/>
              <a:gd name="connsiteX20" fmla="*/ 574851 w 2490028"/>
              <a:gd name="connsiteY20" fmla="*/ 989356 h 1007227"/>
              <a:gd name="connsiteX21" fmla="*/ 527195 w 2490028"/>
              <a:gd name="connsiteY21" fmla="*/ 992334 h 1007227"/>
              <a:gd name="connsiteX22" fmla="*/ 473582 w 2490028"/>
              <a:gd name="connsiteY22" fmla="*/ 983399 h 1007227"/>
              <a:gd name="connsiteX23" fmla="*/ 375291 w 2490028"/>
              <a:gd name="connsiteY23" fmla="*/ 953614 h 1007227"/>
              <a:gd name="connsiteX24" fmla="*/ 274022 w 2490028"/>
              <a:gd name="connsiteY24" fmla="*/ 900001 h 1007227"/>
              <a:gd name="connsiteX25" fmla="*/ 107226 w 2490028"/>
              <a:gd name="connsiteY25" fmla="*/ 795753 h 1007227"/>
              <a:gd name="connsiteX26" fmla="*/ 50635 w 2490028"/>
              <a:gd name="connsiteY26" fmla="*/ 748097 h 1007227"/>
              <a:gd name="connsiteX27" fmla="*/ 17871 w 2490028"/>
              <a:gd name="connsiteY27" fmla="*/ 706398 h 1007227"/>
              <a:gd name="connsiteX28" fmla="*/ 0 w 2490028"/>
              <a:gd name="connsiteY28" fmla="*/ 658742 h 1007227"/>
              <a:gd name="connsiteX29" fmla="*/ 2979 w 2490028"/>
              <a:gd name="connsiteY29" fmla="*/ 646828 h 1007227"/>
              <a:gd name="connsiteX30" fmla="*/ 17871 w 2490028"/>
              <a:gd name="connsiteY30" fmla="*/ 623000 h 1007227"/>
              <a:gd name="connsiteX31" fmla="*/ 62549 w 2490028"/>
              <a:gd name="connsiteY31" fmla="*/ 596194 h 1007227"/>
              <a:gd name="connsiteX32" fmla="*/ 154882 w 2490028"/>
              <a:gd name="connsiteY32" fmla="*/ 536624 h 1007227"/>
              <a:gd name="connsiteX33" fmla="*/ 211474 w 2490028"/>
              <a:gd name="connsiteY33" fmla="*/ 485989 h 1007227"/>
              <a:gd name="connsiteX34" fmla="*/ 262108 w 2490028"/>
              <a:gd name="connsiteY34" fmla="*/ 435355 h 1007227"/>
              <a:gd name="connsiteX35" fmla="*/ 318700 w 2490028"/>
              <a:gd name="connsiteY35" fmla="*/ 366849 h 1007227"/>
              <a:gd name="connsiteX36" fmla="*/ 369334 w 2490028"/>
              <a:gd name="connsiteY36" fmla="*/ 307279 h 1007227"/>
              <a:gd name="connsiteX37" fmla="*/ 411033 w 2490028"/>
              <a:gd name="connsiteY37" fmla="*/ 241752 h 1007227"/>
              <a:gd name="connsiteX38" fmla="*/ 455711 w 2490028"/>
              <a:gd name="connsiteY38" fmla="*/ 164311 h 1007227"/>
              <a:gd name="connsiteX39" fmla="*/ 512302 w 2490028"/>
              <a:gd name="connsiteY39" fmla="*/ 48149 h 1007227"/>
              <a:gd name="connsiteX40" fmla="*/ 527195 w 2490028"/>
              <a:gd name="connsiteY40" fmla="*/ 12407 h 1007227"/>
              <a:gd name="connsiteX41" fmla="*/ 527195 w 2490028"/>
              <a:gd name="connsiteY41" fmla="*/ 12407 h 1007227"/>
              <a:gd name="connsiteX42" fmla="*/ 551023 w 2490028"/>
              <a:gd name="connsiteY42" fmla="*/ 493 h 1007227"/>
              <a:gd name="connsiteX43" fmla="*/ 556980 w 2490028"/>
              <a:gd name="connsiteY43" fmla="*/ 3472 h 1007227"/>
              <a:gd name="connsiteX44" fmla="*/ 565915 w 2490028"/>
              <a:gd name="connsiteY44" fmla="*/ 9429 h 1007227"/>
              <a:gd name="connsiteX45" fmla="*/ 571872 w 2490028"/>
              <a:gd name="connsiteY45" fmla="*/ 21343 h 1007227"/>
              <a:gd name="connsiteX46" fmla="*/ 568894 w 2490028"/>
              <a:gd name="connsiteY46" fmla="*/ 54106 h 1007227"/>
              <a:gd name="connsiteX47" fmla="*/ 524216 w 2490028"/>
              <a:gd name="connsiteY47" fmla="*/ 399613 h 1007227"/>
              <a:gd name="connsiteX48" fmla="*/ 509324 w 2490028"/>
              <a:gd name="connsiteY48" fmla="*/ 491946 h 1007227"/>
              <a:gd name="connsiteX49" fmla="*/ 509324 w 2490028"/>
              <a:gd name="connsiteY49" fmla="*/ 554495 h 1007227"/>
              <a:gd name="connsiteX50" fmla="*/ 515281 w 2490028"/>
              <a:gd name="connsiteY50" fmla="*/ 617043 h 1007227"/>
              <a:gd name="connsiteX51" fmla="*/ 527195 w 2490028"/>
              <a:gd name="connsiteY51" fmla="*/ 652785 h 1007227"/>
              <a:gd name="connsiteX52" fmla="*/ 542087 w 2490028"/>
              <a:gd name="connsiteY52" fmla="*/ 676613 h 1007227"/>
              <a:gd name="connsiteX53" fmla="*/ 568894 w 2490028"/>
              <a:gd name="connsiteY53" fmla="*/ 685549 h 1007227"/>
              <a:gd name="connsiteX54" fmla="*/ 649313 w 2490028"/>
              <a:gd name="connsiteY54" fmla="*/ 703420 h 1007227"/>
              <a:gd name="connsiteX55" fmla="*/ 711862 w 2490028"/>
              <a:gd name="connsiteY55" fmla="*/ 700441 h 1007227"/>
              <a:gd name="connsiteX56" fmla="*/ 982906 w 2490028"/>
              <a:gd name="connsiteY56" fmla="*/ 703420 h 1007227"/>
              <a:gd name="connsiteX0" fmla="*/ 982906 w 2490028"/>
              <a:gd name="connsiteY0" fmla="*/ 703420 h 1004248"/>
              <a:gd name="connsiteX1" fmla="*/ 1224164 w 2490028"/>
              <a:gd name="connsiteY1" fmla="*/ 700441 h 1004248"/>
              <a:gd name="connsiteX2" fmla="*/ 1492229 w 2490028"/>
              <a:gd name="connsiteY2" fmla="*/ 703420 h 1004248"/>
              <a:gd name="connsiteX3" fmla="*/ 1736467 w 2490028"/>
              <a:gd name="connsiteY3" fmla="*/ 703420 h 1004248"/>
              <a:gd name="connsiteX4" fmla="*/ 2052188 w 2490028"/>
              <a:gd name="connsiteY4" fmla="*/ 700441 h 1004248"/>
              <a:gd name="connsiteX5" fmla="*/ 2326210 w 2490028"/>
              <a:gd name="connsiteY5" fmla="*/ 700441 h 1004248"/>
              <a:gd name="connsiteX6" fmla="*/ 2490028 w 2490028"/>
              <a:gd name="connsiteY6" fmla="*/ 1004248 h 1004248"/>
              <a:gd name="connsiteX7" fmla="*/ 2454285 w 2490028"/>
              <a:gd name="connsiteY7" fmla="*/ 1004248 h 1004248"/>
              <a:gd name="connsiteX8" fmla="*/ 2418543 w 2490028"/>
              <a:gd name="connsiteY8" fmla="*/ 992334 h 1004248"/>
              <a:gd name="connsiteX9" fmla="*/ 2388758 w 2490028"/>
              <a:gd name="connsiteY9" fmla="*/ 977442 h 1004248"/>
              <a:gd name="connsiteX10" fmla="*/ 2353016 w 2490028"/>
              <a:gd name="connsiteY10" fmla="*/ 956592 h 1004248"/>
              <a:gd name="connsiteX11" fmla="*/ 2338124 w 2490028"/>
              <a:gd name="connsiteY11" fmla="*/ 947657 h 1004248"/>
              <a:gd name="connsiteX12" fmla="*/ 2260683 w 2490028"/>
              <a:gd name="connsiteY12" fmla="*/ 950635 h 1004248"/>
              <a:gd name="connsiteX13" fmla="*/ 1828800 w 2490028"/>
              <a:gd name="connsiteY13" fmla="*/ 947657 h 1004248"/>
              <a:gd name="connsiteX14" fmla="*/ 1453509 w 2490028"/>
              <a:gd name="connsiteY14" fmla="*/ 947657 h 1004248"/>
              <a:gd name="connsiteX15" fmla="*/ 1250971 w 2490028"/>
              <a:gd name="connsiteY15" fmla="*/ 947657 h 1004248"/>
              <a:gd name="connsiteX16" fmla="*/ 1191401 w 2490028"/>
              <a:gd name="connsiteY16" fmla="*/ 950635 h 1004248"/>
              <a:gd name="connsiteX17" fmla="*/ 991841 w 2490028"/>
              <a:gd name="connsiteY17" fmla="*/ 965528 h 1004248"/>
              <a:gd name="connsiteX18" fmla="*/ 708884 w 2490028"/>
              <a:gd name="connsiteY18" fmla="*/ 983399 h 1004248"/>
              <a:gd name="connsiteX19" fmla="*/ 574851 w 2490028"/>
              <a:gd name="connsiteY19" fmla="*/ 989356 h 1004248"/>
              <a:gd name="connsiteX20" fmla="*/ 527195 w 2490028"/>
              <a:gd name="connsiteY20" fmla="*/ 992334 h 1004248"/>
              <a:gd name="connsiteX21" fmla="*/ 473582 w 2490028"/>
              <a:gd name="connsiteY21" fmla="*/ 983399 h 1004248"/>
              <a:gd name="connsiteX22" fmla="*/ 375291 w 2490028"/>
              <a:gd name="connsiteY22" fmla="*/ 953614 h 1004248"/>
              <a:gd name="connsiteX23" fmla="*/ 274022 w 2490028"/>
              <a:gd name="connsiteY23" fmla="*/ 900001 h 1004248"/>
              <a:gd name="connsiteX24" fmla="*/ 107226 w 2490028"/>
              <a:gd name="connsiteY24" fmla="*/ 795753 h 1004248"/>
              <a:gd name="connsiteX25" fmla="*/ 50635 w 2490028"/>
              <a:gd name="connsiteY25" fmla="*/ 748097 h 1004248"/>
              <a:gd name="connsiteX26" fmla="*/ 17871 w 2490028"/>
              <a:gd name="connsiteY26" fmla="*/ 706398 h 1004248"/>
              <a:gd name="connsiteX27" fmla="*/ 0 w 2490028"/>
              <a:gd name="connsiteY27" fmla="*/ 658742 h 1004248"/>
              <a:gd name="connsiteX28" fmla="*/ 2979 w 2490028"/>
              <a:gd name="connsiteY28" fmla="*/ 646828 h 1004248"/>
              <a:gd name="connsiteX29" fmla="*/ 17871 w 2490028"/>
              <a:gd name="connsiteY29" fmla="*/ 623000 h 1004248"/>
              <a:gd name="connsiteX30" fmla="*/ 62549 w 2490028"/>
              <a:gd name="connsiteY30" fmla="*/ 596194 h 1004248"/>
              <a:gd name="connsiteX31" fmla="*/ 154882 w 2490028"/>
              <a:gd name="connsiteY31" fmla="*/ 536624 h 1004248"/>
              <a:gd name="connsiteX32" fmla="*/ 211474 w 2490028"/>
              <a:gd name="connsiteY32" fmla="*/ 485989 h 1004248"/>
              <a:gd name="connsiteX33" fmla="*/ 262108 w 2490028"/>
              <a:gd name="connsiteY33" fmla="*/ 435355 h 1004248"/>
              <a:gd name="connsiteX34" fmla="*/ 318700 w 2490028"/>
              <a:gd name="connsiteY34" fmla="*/ 366849 h 1004248"/>
              <a:gd name="connsiteX35" fmla="*/ 369334 w 2490028"/>
              <a:gd name="connsiteY35" fmla="*/ 307279 h 1004248"/>
              <a:gd name="connsiteX36" fmla="*/ 411033 w 2490028"/>
              <a:gd name="connsiteY36" fmla="*/ 241752 h 1004248"/>
              <a:gd name="connsiteX37" fmla="*/ 455711 w 2490028"/>
              <a:gd name="connsiteY37" fmla="*/ 164311 h 1004248"/>
              <a:gd name="connsiteX38" fmla="*/ 512302 w 2490028"/>
              <a:gd name="connsiteY38" fmla="*/ 48149 h 1004248"/>
              <a:gd name="connsiteX39" fmla="*/ 527195 w 2490028"/>
              <a:gd name="connsiteY39" fmla="*/ 12407 h 1004248"/>
              <a:gd name="connsiteX40" fmla="*/ 527195 w 2490028"/>
              <a:gd name="connsiteY40" fmla="*/ 12407 h 1004248"/>
              <a:gd name="connsiteX41" fmla="*/ 551023 w 2490028"/>
              <a:gd name="connsiteY41" fmla="*/ 493 h 1004248"/>
              <a:gd name="connsiteX42" fmla="*/ 556980 w 2490028"/>
              <a:gd name="connsiteY42" fmla="*/ 3472 h 1004248"/>
              <a:gd name="connsiteX43" fmla="*/ 565915 w 2490028"/>
              <a:gd name="connsiteY43" fmla="*/ 9429 h 1004248"/>
              <a:gd name="connsiteX44" fmla="*/ 571872 w 2490028"/>
              <a:gd name="connsiteY44" fmla="*/ 21343 h 1004248"/>
              <a:gd name="connsiteX45" fmla="*/ 568894 w 2490028"/>
              <a:gd name="connsiteY45" fmla="*/ 54106 h 1004248"/>
              <a:gd name="connsiteX46" fmla="*/ 524216 w 2490028"/>
              <a:gd name="connsiteY46" fmla="*/ 399613 h 1004248"/>
              <a:gd name="connsiteX47" fmla="*/ 509324 w 2490028"/>
              <a:gd name="connsiteY47" fmla="*/ 491946 h 1004248"/>
              <a:gd name="connsiteX48" fmla="*/ 509324 w 2490028"/>
              <a:gd name="connsiteY48" fmla="*/ 554495 h 1004248"/>
              <a:gd name="connsiteX49" fmla="*/ 515281 w 2490028"/>
              <a:gd name="connsiteY49" fmla="*/ 617043 h 1004248"/>
              <a:gd name="connsiteX50" fmla="*/ 527195 w 2490028"/>
              <a:gd name="connsiteY50" fmla="*/ 652785 h 1004248"/>
              <a:gd name="connsiteX51" fmla="*/ 542087 w 2490028"/>
              <a:gd name="connsiteY51" fmla="*/ 676613 h 1004248"/>
              <a:gd name="connsiteX52" fmla="*/ 568894 w 2490028"/>
              <a:gd name="connsiteY52" fmla="*/ 685549 h 1004248"/>
              <a:gd name="connsiteX53" fmla="*/ 649313 w 2490028"/>
              <a:gd name="connsiteY53" fmla="*/ 703420 h 1004248"/>
              <a:gd name="connsiteX54" fmla="*/ 711862 w 2490028"/>
              <a:gd name="connsiteY54" fmla="*/ 700441 h 1004248"/>
              <a:gd name="connsiteX55" fmla="*/ 982906 w 2490028"/>
              <a:gd name="connsiteY55" fmla="*/ 703420 h 1004248"/>
              <a:gd name="connsiteX0" fmla="*/ 982906 w 2454285"/>
              <a:gd name="connsiteY0" fmla="*/ 703420 h 1004248"/>
              <a:gd name="connsiteX1" fmla="*/ 1224164 w 2454285"/>
              <a:gd name="connsiteY1" fmla="*/ 700441 h 1004248"/>
              <a:gd name="connsiteX2" fmla="*/ 1492229 w 2454285"/>
              <a:gd name="connsiteY2" fmla="*/ 703420 h 1004248"/>
              <a:gd name="connsiteX3" fmla="*/ 1736467 w 2454285"/>
              <a:gd name="connsiteY3" fmla="*/ 703420 h 1004248"/>
              <a:gd name="connsiteX4" fmla="*/ 2052188 w 2454285"/>
              <a:gd name="connsiteY4" fmla="*/ 700441 h 1004248"/>
              <a:gd name="connsiteX5" fmla="*/ 2326210 w 2454285"/>
              <a:gd name="connsiteY5" fmla="*/ 700441 h 1004248"/>
              <a:gd name="connsiteX6" fmla="*/ 2454285 w 2454285"/>
              <a:gd name="connsiteY6" fmla="*/ 1004248 h 1004248"/>
              <a:gd name="connsiteX7" fmla="*/ 2418543 w 2454285"/>
              <a:gd name="connsiteY7" fmla="*/ 992334 h 1004248"/>
              <a:gd name="connsiteX8" fmla="*/ 2388758 w 2454285"/>
              <a:gd name="connsiteY8" fmla="*/ 977442 h 1004248"/>
              <a:gd name="connsiteX9" fmla="*/ 2353016 w 2454285"/>
              <a:gd name="connsiteY9" fmla="*/ 956592 h 1004248"/>
              <a:gd name="connsiteX10" fmla="*/ 2338124 w 2454285"/>
              <a:gd name="connsiteY10" fmla="*/ 947657 h 1004248"/>
              <a:gd name="connsiteX11" fmla="*/ 2260683 w 2454285"/>
              <a:gd name="connsiteY11" fmla="*/ 950635 h 1004248"/>
              <a:gd name="connsiteX12" fmla="*/ 1828800 w 2454285"/>
              <a:gd name="connsiteY12" fmla="*/ 947657 h 1004248"/>
              <a:gd name="connsiteX13" fmla="*/ 1453509 w 2454285"/>
              <a:gd name="connsiteY13" fmla="*/ 947657 h 1004248"/>
              <a:gd name="connsiteX14" fmla="*/ 1250971 w 2454285"/>
              <a:gd name="connsiteY14" fmla="*/ 947657 h 1004248"/>
              <a:gd name="connsiteX15" fmla="*/ 1191401 w 2454285"/>
              <a:gd name="connsiteY15" fmla="*/ 950635 h 1004248"/>
              <a:gd name="connsiteX16" fmla="*/ 991841 w 2454285"/>
              <a:gd name="connsiteY16" fmla="*/ 965528 h 1004248"/>
              <a:gd name="connsiteX17" fmla="*/ 708884 w 2454285"/>
              <a:gd name="connsiteY17" fmla="*/ 983399 h 1004248"/>
              <a:gd name="connsiteX18" fmla="*/ 574851 w 2454285"/>
              <a:gd name="connsiteY18" fmla="*/ 989356 h 1004248"/>
              <a:gd name="connsiteX19" fmla="*/ 527195 w 2454285"/>
              <a:gd name="connsiteY19" fmla="*/ 992334 h 1004248"/>
              <a:gd name="connsiteX20" fmla="*/ 473582 w 2454285"/>
              <a:gd name="connsiteY20" fmla="*/ 983399 h 1004248"/>
              <a:gd name="connsiteX21" fmla="*/ 375291 w 2454285"/>
              <a:gd name="connsiteY21" fmla="*/ 953614 h 1004248"/>
              <a:gd name="connsiteX22" fmla="*/ 274022 w 2454285"/>
              <a:gd name="connsiteY22" fmla="*/ 900001 h 1004248"/>
              <a:gd name="connsiteX23" fmla="*/ 107226 w 2454285"/>
              <a:gd name="connsiteY23" fmla="*/ 795753 h 1004248"/>
              <a:gd name="connsiteX24" fmla="*/ 50635 w 2454285"/>
              <a:gd name="connsiteY24" fmla="*/ 748097 h 1004248"/>
              <a:gd name="connsiteX25" fmla="*/ 17871 w 2454285"/>
              <a:gd name="connsiteY25" fmla="*/ 706398 h 1004248"/>
              <a:gd name="connsiteX26" fmla="*/ 0 w 2454285"/>
              <a:gd name="connsiteY26" fmla="*/ 658742 h 1004248"/>
              <a:gd name="connsiteX27" fmla="*/ 2979 w 2454285"/>
              <a:gd name="connsiteY27" fmla="*/ 646828 h 1004248"/>
              <a:gd name="connsiteX28" fmla="*/ 17871 w 2454285"/>
              <a:gd name="connsiteY28" fmla="*/ 623000 h 1004248"/>
              <a:gd name="connsiteX29" fmla="*/ 62549 w 2454285"/>
              <a:gd name="connsiteY29" fmla="*/ 596194 h 1004248"/>
              <a:gd name="connsiteX30" fmla="*/ 154882 w 2454285"/>
              <a:gd name="connsiteY30" fmla="*/ 536624 h 1004248"/>
              <a:gd name="connsiteX31" fmla="*/ 211474 w 2454285"/>
              <a:gd name="connsiteY31" fmla="*/ 485989 h 1004248"/>
              <a:gd name="connsiteX32" fmla="*/ 262108 w 2454285"/>
              <a:gd name="connsiteY32" fmla="*/ 435355 h 1004248"/>
              <a:gd name="connsiteX33" fmla="*/ 318700 w 2454285"/>
              <a:gd name="connsiteY33" fmla="*/ 366849 h 1004248"/>
              <a:gd name="connsiteX34" fmla="*/ 369334 w 2454285"/>
              <a:gd name="connsiteY34" fmla="*/ 307279 h 1004248"/>
              <a:gd name="connsiteX35" fmla="*/ 411033 w 2454285"/>
              <a:gd name="connsiteY35" fmla="*/ 241752 h 1004248"/>
              <a:gd name="connsiteX36" fmla="*/ 455711 w 2454285"/>
              <a:gd name="connsiteY36" fmla="*/ 164311 h 1004248"/>
              <a:gd name="connsiteX37" fmla="*/ 512302 w 2454285"/>
              <a:gd name="connsiteY37" fmla="*/ 48149 h 1004248"/>
              <a:gd name="connsiteX38" fmla="*/ 527195 w 2454285"/>
              <a:gd name="connsiteY38" fmla="*/ 12407 h 1004248"/>
              <a:gd name="connsiteX39" fmla="*/ 527195 w 2454285"/>
              <a:gd name="connsiteY39" fmla="*/ 12407 h 1004248"/>
              <a:gd name="connsiteX40" fmla="*/ 551023 w 2454285"/>
              <a:gd name="connsiteY40" fmla="*/ 493 h 1004248"/>
              <a:gd name="connsiteX41" fmla="*/ 556980 w 2454285"/>
              <a:gd name="connsiteY41" fmla="*/ 3472 h 1004248"/>
              <a:gd name="connsiteX42" fmla="*/ 565915 w 2454285"/>
              <a:gd name="connsiteY42" fmla="*/ 9429 h 1004248"/>
              <a:gd name="connsiteX43" fmla="*/ 571872 w 2454285"/>
              <a:gd name="connsiteY43" fmla="*/ 21343 h 1004248"/>
              <a:gd name="connsiteX44" fmla="*/ 568894 w 2454285"/>
              <a:gd name="connsiteY44" fmla="*/ 54106 h 1004248"/>
              <a:gd name="connsiteX45" fmla="*/ 524216 w 2454285"/>
              <a:gd name="connsiteY45" fmla="*/ 399613 h 1004248"/>
              <a:gd name="connsiteX46" fmla="*/ 509324 w 2454285"/>
              <a:gd name="connsiteY46" fmla="*/ 491946 h 1004248"/>
              <a:gd name="connsiteX47" fmla="*/ 509324 w 2454285"/>
              <a:gd name="connsiteY47" fmla="*/ 554495 h 1004248"/>
              <a:gd name="connsiteX48" fmla="*/ 515281 w 2454285"/>
              <a:gd name="connsiteY48" fmla="*/ 617043 h 1004248"/>
              <a:gd name="connsiteX49" fmla="*/ 527195 w 2454285"/>
              <a:gd name="connsiteY49" fmla="*/ 652785 h 1004248"/>
              <a:gd name="connsiteX50" fmla="*/ 542087 w 2454285"/>
              <a:gd name="connsiteY50" fmla="*/ 676613 h 1004248"/>
              <a:gd name="connsiteX51" fmla="*/ 568894 w 2454285"/>
              <a:gd name="connsiteY51" fmla="*/ 685549 h 1004248"/>
              <a:gd name="connsiteX52" fmla="*/ 649313 w 2454285"/>
              <a:gd name="connsiteY52" fmla="*/ 703420 h 1004248"/>
              <a:gd name="connsiteX53" fmla="*/ 711862 w 2454285"/>
              <a:gd name="connsiteY53" fmla="*/ 700441 h 1004248"/>
              <a:gd name="connsiteX54" fmla="*/ 982906 w 2454285"/>
              <a:gd name="connsiteY54" fmla="*/ 703420 h 1004248"/>
              <a:gd name="connsiteX0" fmla="*/ 982906 w 2418543"/>
              <a:gd name="connsiteY0" fmla="*/ 703420 h 992334"/>
              <a:gd name="connsiteX1" fmla="*/ 1224164 w 2418543"/>
              <a:gd name="connsiteY1" fmla="*/ 700441 h 992334"/>
              <a:gd name="connsiteX2" fmla="*/ 1492229 w 2418543"/>
              <a:gd name="connsiteY2" fmla="*/ 703420 h 992334"/>
              <a:gd name="connsiteX3" fmla="*/ 1736467 w 2418543"/>
              <a:gd name="connsiteY3" fmla="*/ 703420 h 992334"/>
              <a:gd name="connsiteX4" fmla="*/ 2052188 w 2418543"/>
              <a:gd name="connsiteY4" fmla="*/ 700441 h 992334"/>
              <a:gd name="connsiteX5" fmla="*/ 2326210 w 2418543"/>
              <a:gd name="connsiteY5" fmla="*/ 700441 h 992334"/>
              <a:gd name="connsiteX6" fmla="*/ 2418543 w 2418543"/>
              <a:gd name="connsiteY6" fmla="*/ 992334 h 992334"/>
              <a:gd name="connsiteX7" fmla="*/ 2388758 w 2418543"/>
              <a:gd name="connsiteY7" fmla="*/ 977442 h 992334"/>
              <a:gd name="connsiteX8" fmla="*/ 2353016 w 2418543"/>
              <a:gd name="connsiteY8" fmla="*/ 956592 h 992334"/>
              <a:gd name="connsiteX9" fmla="*/ 2338124 w 2418543"/>
              <a:gd name="connsiteY9" fmla="*/ 947657 h 992334"/>
              <a:gd name="connsiteX10" fmla="*/ 2260683 w 2418543"/>
              <a:gd name="connsiteY10" fmla="*/ 950635 h 992334"/>
              <a:gd name="connsiteX11" fmla="*/ 1828800 w 2418543"/>
              <a:gd name="connsiteY11" fmla="*/ 947657 h 992334"/>
              <a:gd name="connsiteX12" fmla="*/ 1453509 w 2418543"/>
              <a:gd name="connsiteY12" fmla="*/ 947657 h 992334"/>
              <a:gd name="connsiteX13" fmla="*/ 1250971 w 2418543"/>
              <a:gd name="connsiteY13" fmla="*/ 947657 h 992334"/>
              <a:gd name="connsiteX14" fmla="*/ 1191401 w 2418543"/>
              <a:gd name="connsiteY14" fmla="*/ 950635 h 992334"/>
              <a:gd name="connsiteX15" fmla="*/ 991841 w 2418543"/>
              <a:gd name="connsiteY15" fmla="*/ 965528 h 992334"/>
              <a:gd name="connsiteX16" fmla="*/ 708884 w 2418543"/>
              <a:gd name="connsiteY16" fmla="*/ 983399 h 992334"/>
              <a:gd name="connsiteX17" fmla="*/ 574851 w 2418543"/>
              <a:gd name="connsiteY17" fmla="*/ 989356 h 992334"/>
              <a:gd name="connsiteX18" fmla="*/ 527195 w 2418543"/>
              <a:gd name="connsiteY18" fmla="*/ 992334 h 992334"/>
              <a:gd name="connsiteX19" fmla="*/ 473582 w 2418543"/>
              <a:gd name="connsiteY19" fmla="*/ 983399 h 992334"/>
              <a:gd name="connsiteX20" fmla="*/ 375291 w 2418543"/>
              <a:gd name="connsiteY20" fmla="*/ 953614 h 992334"/>
              <a:gd name="connsiteX21" fmla="*/ 274022 w 2418543"/>
              <a:gd name="connsiteY21" fmla="*/ 900001 h 992334"/>
              <a:gd name="connsiteX22" fmla="*/ 107226 w 2418543"/>
              <a:gd name="connsiteY22" fmla="*/ 795753 h 992334"/>
              <a:gd name="connsiteX23" fmla="*/ 50635 w 2418543"/>
              <a:gd name="connsiteY23" fmla="*/ 748097 h 992334"/>
              <a:gd name="connsiteX24" fmla="*/ 17871 w 2418543"/>
              <a:gd name="connsiteY24" fmla="*/ 706398 h 992334"/>
              <a:gd name="connsiteX25" fmla="*/ 0 w 2418543"/>
              <a:gd name="connsiteY25" fmla="*/ 658742 h 992334"/>
              <a:gd name="connsiteX26" fmla="*/ 2979 w 2418543"/>
              <a:gd name="connsiteY26" fmla="*/ 646828 h 992334"/>
              <a:gd name="connsiteX27" fmla="*/ 17871 w 2418543"/>
              <a:gd name="connsiteY27" fmla="*/ 623000 h 992334"/>
              <a:gd name="connsiteX28" fmla="*/ 62549 w 2418543"/>
              <a:gd name="connsiteY28" fmla="*/ 596194 h 992334"/>
              <a:gd name="connsiteX29" fmla="*/ 154882 w 2418543"/>
              <a:gd name="connsiteY29" fmla="*/ 536624 h 992334"/>
              <a:gd name="connsiteX30" fmla="*/ 211474 w 2418543"/>
              <a:gd name="connsiteY30" fmla="*/ 485989 h 992334"/>
              <a:gd name="connsiteX31" fmla="*/ 262108 w 2418543"/>
              <a:gd name="connsiteY31" fmla="*/ 435355 h 992334"/>
              <a:gd name="connsiteX32" fmla="*/ 318700 w 2418543"/>
              <a:gd name="connsiteY32" fmla="*/ 366849 h 992334"/>
              <a:gd name="connsiteX33" fmla="*/ 369334 w 2418543"/>
              <a:gd name="connsiteY33" fmla="*/ 307279 h 992334"/>
              <a:gd name="connsiteX34" fmla="*/ 411033 w 2418543"/>
              <a:gd name="connsiteY34" fmla="*/ 241752 h 992334"/>
              <a:gd name="connsiteX35" fmla="*/ 455711 w 2418543"/>
              <a:gd name="connsiteY35" fmla="*/ 164311 h 992334"/>
              <a:gd name="connsiteX36" fmla="*/ 512302 w 2418543"/>
              <a:gd name="connsiteY36" fmla="*/ 48149 h 992334"/>
              <a:gd name="connsiteX37" fmla="*/ 527195 w 2418543"/>
              <a:gd name="connsiteY37" fmla="*/ 12407 h 992334"/>
              <a:gd name="connsiteX38" fmla="*/ 527195 w 2418543"/>
              <a:gd name="connsiteY38" fmla="*/ 12407 h 992334"/>
              <a:gd name="connsiteX39" fmla="*/ 551023 w 2418543"/>
              <a:gd name="connsiteY39" fmla="*/ 493 h 992334"/>
              <a:gd name="connsiteX40" fmla="*/ 556980 w 2418543"/>
              <a:gd name="connsiteY40" fmla="*/ 3472 h 992334"/>
              <a:gd name="connsiteX41" fmla="*/ 565915 w 2418543"/>
              <a:gd name="connsiteY41" fmla="*/ 9429 h 992334"/>
              <a:gd name="connsiteX42" fmla="*/ 571872 w 2418543"/>
              <a:gd name="connsiteY42" fmla="*/ 21343 h 992334"/>
              <a:gd name="connsiteX43" fmla="*/ 568894 w 2418543"/>
              <a:gd name="connsiteY43" fmla="*/ 54106 h 992334"/>
              <a:gd name="connsiteX44" fmla="*/ 524216 w 2418543"/>
              <a:gd name="connsiteY44" fmla="*/ 399613 h 992334"/>
              <a:gd name="connsiteX45" fmla="*/ 509324 w 2418543"/>
              <a:gd name="connsiteY45" fmla="*/ 491946 h 992334"/>
              <a:gd name="connsiteX46" fmla="*/ 509324 w 2418543"/>
              <a:gd name="connsiteY46" fmla="*/ 554495 h 992334"/>
              <a:gd name="connsiteX47" fmla="*/ 515281 w 2418543"/>
              <a:gd name="connsiteY47" fmla="*/ 617043 h 992334"/>
              <a:gd name="connsiteX48" fmla="*/ 527195 w 2418543"/>
              <a:gd name="connsiteY48" fmla="*/ 652785 h 992334"/>
              <a:gd name="connsiteX49" fmla="*/ 542087 w 2418543"/>
              <a:gd name="connsiteY49" fmla="*/ 676613 h 992334"/>
              <a:gd name="connsiteX50" fmla="*/ 568894 w 2418543"/>
              <a:gd name="connsiteY50" fmla="*/ 685549 h 992334"/>
              <a:gd name="connsiteX51" fmla="*/ 649313 w 2418543"/>
              <a:gd name="connsiteY51" fmla="*/ 703420 h 992334"/>
              <a:gd name="connsiteX52" fmla="*/ 711862 w 2418543"/>
              <a:gd name="connsiteY52" fmla="*/ 700441 h 992334"/>
              <a:gd name="connsiteX53" fmla="*/ 982906 w 2418543"/>
              <a:gd name="connsiteY53" fmla="*/ 703420 h 992334"/>
              <a:gd name="connsiteX0" fmla="*/ 982906 w 2388758"/>
              <a:gd name="connsiteY0" fmla="*/ 703420 h 992334"/>
              <a:gd name="connsiteX1" fmla="*/ 1224164 w 2388758"/>
              <a:gd name="connsiteY1" fmla="*/ 700441 h 992334"/>
              <a:gd name="connsiteX2" fmla="*/ 1492229 w 2388758"/>
              <a:gd name="connsiteY2" fmla="*/ 703420 h 992334"/>
              <a:gd name="connsiteX3" fmla="*/ 1736467 w 2388758"/>
              <a:gd name="connsiteY3" fmla="*/ 703420 h 992334"/>
              <a:gd name="connsiteX4" fmla="*/ 2052188 w 2388758"/>
              <a:gd name="connsiteY4" fmla="*/ 700441 h 992334"/>
              <a:gd name="connsiteX5" fmla="*/ 2326210 w 2388758"/>
              <a:gd name="connsiteY5" fmla="*/ 700441 h 992334"/>
              <a:gd name="connsiteX6" fmla="*/ 2388758 w 2388758"/>
              <a:gd name="connsiteY6" fmla="*/ 977442 h 992334"/>
              <a:gd name="connsiteX7" fmla="*/ 2353016 w 2388758"/>
              <a:gd name="connsiteY7" fmla="*/ 956592 h 992334"/>
              <a:gd name="connsiteX8" fmla="*/ 2338124 w 2388758"/>
              <a:gd name="connsiteY8" fmla="*/ 947657 h 992334"/>
              <a:gd name="connsiteX9" fmla="*/ 2260683 w 2388758"/>
              <a:gd name="connsiteY9" fmla="*/ 950635 h 992334"/>
              <a:gd name="connsiteX10" fmla="*/ 1828800 w 2388758"/>
              <a:gd name="connsiteY10" fmla="*/ 947657 h 992334"/>
              <a:gd name="connsiteX11" fmla="*/ 1453509 w 2388758"/>
              <a:gd name="connsiteY11" fmla="*/ 947657 h 992334"/>
              <a:gd name="connsiteX12" fmla="*/ 1250971 w 2388758"/>
              <a:gd name="connsiteY12" fmla="*/ 947657 h 992334"/>
              <a:gd name="connsiteX13" fmla="*/ 1191401 w 2388758"/>
              <a:gd name="connsiteY13" fmla="*/ 950635 h 992334"/>
              <a:gd name="connsiteX14" fmla="*/ 991841 w 2388758"/>
              <a:gd name="connsiteY14" fmla="*/ 965528 h 992334"/>
              <a:gd name="connsiteX15" fmla="*/ 708884 w 2388758"/>
              <a:gd name="connsiteY15" fmla="*/ 983399 h 992334"/>
              <a:gd name="connsiteX16" fmla="*/ 574851 w 2388758"/>
              <a:gd name="connsiteY16" fmla="*/ 989356 h 992334"/>
              <a:gd name="connsiteX17" fmla="*/ 527195 w 2388758"/>
              <a:gd name="connsiteY17" fmla="*/ 992334 h 992334"/>
              <a:gd name="connsiteX18" fmla="*/ 473582 w 2388758"/>
              <a:gd name="connsiteY18" fmla="*/ 983399 h 992334"/>
              <a:gd name="connsiteX19" fmla="*/ 375291 w 2388758"/>
              <a:gd name="connsiteY19" fmla="*/ 953614 h 992334"/>
              <a:gd name="connsiteX20" fmla="*/ 274022 w 2388758"/>
              <a:gd name="connsiteY20" fmla="*/ 900001 h 992334"/>
              <a:gd name="connsiteX21" fmla="*/ 107226 w 2388758"/>
              <a:gd name="connsiteY21" fmla="*/ 795753 h 992334"/>
              <a:gd name="connsiteX22" fmla="*/ 50635 w 2388758"/>
              <a:gd name="connsiteY22" fmla="*/ 748097 h 992334"/>
              <a:gd name="connsiteX23" fmla="*/ 17871 w 2388758"/>
              <a:gd name="connsiteY23" fmla="*/ 706398 h 992334"/>
              <a:gd name="connsiteX24" fmla="*/ 0 w 2388758"/>
              <a:gd name="connsiteY24" fmla="*/ 658742 h 992334"/>
              <a:gd name="connsiteX25" fmla="*/ 2979 w 2388758"/>
              <a:gd name="connsiteY25" fmla="*/ 646828 h 992334"/>
              <a:gd name="connsiteX26" fmla="*/ 17871 w 2388758"/>
              <a:gd name="connsiteY26" fmla="*/ 623000 h 992334"/>
              <a:gd name="connsiteX27" fmla="*/ 62549 w 2388758"/>
              <a:gd name="connsiteY27" fmla="*/ 596194 h 992334"/>
              <a:gd name="connsiteX28" fmla="*/ 154882 w 2388758"/>
              <a:gd name="connsiteY28" fmla="*/ 536624 h 992334"/>
              <a:gd name="connsiteX29" fmla="*/ 211474 w 2388758"/>
              <a:gd name="connsiteY29" fmla="*/ 485989 h 992334"/>
              <a:gd name="connsiteX30" fmla="*/ 262108 w 2388758"/>
              <a:gd name="connsiteY30" fmla="*/ 435355 h 992334"/>
              <a:gd name="connsiteX31" fmla="*/ 318700 w 2388758"/>
              <a:gd name="connsiteY31" fmla="*/ 366849 h 992334"/>
              <a:gd name="connsiteX32" fmla="*/ 369334 w 2388758"/>
              <a:gd name="connsiteY32" fmla="*/ 307279 h 992334"/>
              <a:gd name="connsiteX33" fmla="*/ 411033 w 2388758"/>
              <a:gd name="connsiteY33" fmla="*/ 241752 h 992334"/>
              <a:gd name="connsiteX34" fmla="*/ 455711 w 2388758"/>
              <a:gd name="connsiteY34" fmla="*/ 164311 h 992334"/>
              <a:gd name="connsiteX35" fmla="*/ 512302 w 2388758"/>
              <a:gd name="connsiteY35" fmla="*/ 48149 h 992334"/>
              <a:gd name="connsiteX36" fmla="*/ 527195 w 2388758"/>
              <a:gd name="connsiteY36" fmla="*/ 12407 h 992334"/>
              <a:gd name="connsiteX37" fmla="*/ 527195 w 2388758"/>
              <a:gd name="connsiteY37" fmla="*/ 12407 h 992334"/>
              <a:gd name="connsiteX38" fmla="*/ 551023 w 2388758"/>
              <a:gd name="connsiteY38" fmla="*/ 493 h 992334"/>
              <a:gd name="connsiteX39" fmla="*/ 556980 w 2388758"/>
              <a:gd name="connsiteY39" fmla="*/ 3472 h 992334"/>
              <a:gd name="connsiteX40" fmla="*/ 565915 w 2388758"/>
              <a:gd name="connsiteY40" fmla="*/ 9429 h 992334"/>
              <a:gd name="connsiteX41" fmla="*/ 571872 w 2388758"/>
              <a:gd name="connsiteY41" fmla="*/ 21343 h 992334"/>
              <a:gd name="connsiteX42" fmla="*/ 568894 w 2388758"/>
              <a:gd name="connsiteY42" fmla="*/ 54106 h 992334"/>
              <a:gd name="connsiteX43" fmla="*/ 524216 w 2388758"/>
              <a:gd name="connsiteY43" fmla="*/ 399613 h 992334"/>
              <a:gd name="connsiteX44" fmla="*/ 509324 w 2388758"/>
              <a:gd name="connsiteY44" fmla="*/ 491946 h 992334"/>
              <a:gd name="connsiteX45" fmla="*/ 509324 w 2388758"/>
              <a:gd name="connsiteY45" fmla="*/ 554495 h 992334"/>
              <a:gd name="connsiteX46" fmla="*/ 515281 w 2388758"/>
              <a:gd name="connsiteY46" fmla="*/ 617043 h 992334"/>
              <a:gd name="connsiteX47" fmla="*/ 527195 w 2388758"/>
              <a:gd name="connsiteY47" fmla="*/ 652785 h 992334"/>
              <a:gd name="connsiteX48" fmla="*/ 542087 w 2388758"/>
              <a:gd name="connsiteY48" fmla="*/ 676613 h 992334"/>
              <a:gd name="connsiteX49" fmla="*/ 568894 w 2388758"/>
              <a:gd name="connsiteY49" fmla="*/ 685549 h 992334"/>
              <a:gd name="connsiteX50" fmla="*/ 649313 w 2388758"/>
              <a:gd name="connsiteY50" fmla="*/ 703420 h 992334"/>
              <a:gd name="connsiteX51" fmla="*/ 711862 w 2388758"/>
              <a:gd name="connsiteY51" fmla="*/ 700441 h 992334"/>
              <a:gd name="connsiteX52" fmla="*/ 982906 w 2388758"/>
              <a:gd name="connsiteY52" fmla="*/ 703420 h 992334"/>
              <a:gd name="connsiteX0" fmla="*/ 982906 w 2353016"/>
              <a:gd name="connsiteY0" fmla="*/ 703420 h 992334"/>
              <a:gd name="connsiteX1" fmla="*/ 1224164 w 2353016"/>
              <a:gd name="connsiteY1" fmla="*/ 700441 h 992334"/>
              <a:gd name="connsiteX2" fmla="*/ 1492229 w 2353016"/>
              <a:gd name="connsiteY2" fmla="*/ 703420 h 992334"/>
              <a:gd name="connsiteX3" fmla="*/ 1736467 w 2353016"/>
              <a:gd name="connsiteY3" fmla="*/ 703420 h 992334"/>
              <a:gd name="connsiteX4" fmla="*/ 2052188 w 2353016"/>
              <a:gd name="connsiteY4" fmla="*/ 700441 h 992334"/>
              <a:gd name="connsiteX5" fmla="*/ 2326210 w 2353016"/>
              <a:gd name="connsiteY5" fmla="*/ 700441 h 992334"/>
              <a:gd name="connsiteX6" fmla="*/ 2353016 w 2353016"/>
              <a:gd name="connsiteY6" fmla="*/ 956592 h 992334"/>
              <a:gd name="connsiteX7" fmla="*/ 2338124 w 2353016"/>
              <a:gd name="connsiteY7" fmla="*/ 947657 h 992334"/>
              <a:gd name="connsiteX8" fmla="*/ 2260683 w 2353016"/>
              <a:gd name="connsiteY8" fmla="*/ 950635 h 992334"/>
              <a:gd name="connsiteX9" fmla="*/ 1828800 w 2353016"/>
              <a:gd name="connsiteY9" fmla="*/ 947657 h 992334"/>
              <a:gd name="connsiteX10" fmla="*/ 1453509 w 2353016"/>
              <a:gd name="connsiteY10" fmla="*/ 947657 h 992334"/>
              <a:gd name="connsiteX11" fmla="*/ 1250971 w 2353016"/>
              <a:gd name="connsiteY11" fmla="*/ 947657 h 992334"/>
              <a:gd name="connsiteX12" fmla="*/ 1191401 w 2353016"/>
              <a:gd name="connsiteY12" fmla="*/ 950635 h 992334"/>
              <a:gd name="connsiteX13" fmla="*/ 991841 w 2353016"/>
              <a:gd name="connsiteY13" fmla="*/ 965528 h 992334"/>
              <a:gd name="connsiteX14" fmla="*/ 708884 w 2353016"/>
              <a:gd name="connsiteY14" fmla="*/ 983399 h 992334"/>
              <a:gd name="connsiteX15" fmla="*/ 574851 w 2353016"/>
              <a:gd name="connsiteY15" fmla="*/ 989356 h 992334"/>
              <a:gd name="connsiteX16" fmla="*/ 527195 w 2353016"/>
              <a:gd name="connsiteY16" fmla="*/ 992334 h 992334"/>
              <a:gd name="connsiteX17" fmla="*/ 473582 w 2353016"/>
              <a:gd name="connsiteY17" fmla="*/ 983399 h 992334"/>
              <a:gd name="connsiteX18" fmla="*/ 375291 w 2353016"/>
              <a:gd name="connsiteY18" fmla="*/ 953614 h 992334"/>
              <a:gd name="connsiteX19" fmla="*/ 274022 w 2353016"/>
              <a:gd name="connsiteY19" fmla="*/ 900001 h 992334"/>
              <a:gd name="connsiteX20" fmla="*/ 107226 w 2353016"/>
              <a:gd name="connsiteY20" fmla="*/ 795753 h 992334"/>
              <a:gd name="connsiteX21" fmla="*/ 50635 w 2353016"/>
              <a:gd name="connsiteY21" fmla="*/ 748097 h 992334"/>
              <a:gd name="connsiteX22" fmla="*/ 17871 w 2353016"/>
              <a:gd name="connsiteY22" fmla="*/ 706398 h 992334"/>
              <a:gd name="connsiteX23" fmla="*/ 0 w 2353016"/>
              <a:gd name="connsiteY23" fmla="*/ 658742 h 992334"/>
              <a:gd name="connsiteX24" fmla="*/ 2979 w 2353016"/>
              <a:gd name="connsiteY24" fmla="*/ 646828 h 992334"/>
              <a:gd name="connsiteX25" fmla="*/ 17871 w 2353016"/>
              <a:gd name="connsiteY25" fmla="*/ 623000 h 992334"/>
              <a:gd name="connsiteX26" fmla="*/ 62549 w 2353016"/>
              <a:gd name="connsiteY26" fmla="*/ 596194 h 992334"/>
              <a:gd name="connsiteX27" fmla="*/ 154882 w 2353016"/>
              <a:gd name="connsiteY27" fmla="*/ 536624 h 992334"/>
              <a:gd name="connsiteX28" fmla="*/ 211474 w 2353016"/>
              <a:gd name="connsiteY28" fmla="*/ 485989 h 992334"/>
              <a:gd name="connsiteX29" fmla="*/ 262108 w 2353016"/>
              <a:gd name="connsiteY29" fmla="*/ 435355 h 992334"/>
              <a:gd name="connsiteX30" fmla="*/ 318700 w 2353016"/>
              <a:gd name="connsiteY30" fmla="*/ 366849 h 992334"/>
              <a:gd name="connsiteX31" fmla="*/ 369334 w 2353016"/>
              <a:gd name="connsiteY31" fmla="*/ 307279 h 992334"/>
              <a:gd name="connsiteX32" fmla="*/ 411033 w 2353016"/>
              <a:gd name="connsiteY32" fmla="*/ 241752 h 992334"/>
              <a:gd name="connsiteX33" fmla="*/ 455711 w 2353016"/>
              <a:gd name="connsiteY33" fmla="*/ 164311 h 992334"/>
              <a:gd name="connsiteX34" fmla="*/ 512302 w 2353016"/>
              <a:gd name="connsiteY34" fmla="*/ 48149 h 992334"/>
              <a:gd name="connsiteX35" fmla="*/ 527195 w 2353016"/>
              <a:gd name="connsiteY35" fmla="*/ 12407 h 992334"/>
              <a:gd name="connsiteX36" fmla="*/ 527195 w 2353016"/>
              <a:gd name="connsiteY36" fmla="*/ 12407 h 992334"/>
              <a:gd name="connsiteX37" fmla="*/ 551023 w 2353016"/>
              <a:gd name="connsiteY37" fmla="*/ 493 h 992334"/>
              <a:gd name="connsiteX38" fmla="*/ 556980 w 2353016"/>
              <a:gd name="connsiteY38" fmla="*/ 3472 h 992334"/>
              <a:gd name="connsiteX39" fmla="*/ 565915 w 2353016"/>
              <a:gd name="connsiteY39" fmla="*/ 9429 h 992334"/>
              <a:gd name="connsiteX40" fmla="*/ 571872 w 2353016"/>
              <a:gd name="connsiteY40" fmla="*/ 21343 h 992334"/>
              <a:gd name="connsiteX41" fmla="*/ 568894 w 2353016"/>
              <a:gd name="connsiteY41" fmla="*/ 54106 h 992334"/>
              <a:gd name="connsiteX42" fmla="*/ 524216 w 2353016"/>
              <a:gd name="connsiteY42" fmla="*/ 399613 h 992334"/>
              <a:gd name="connsiteX43" fmla="*/ 509324 w 2353016"/>
              <a:gd name="connsiteY43" fmla="*/ 491946 h 992334"/>
              <a:gd name="connsiteX44" fmla="*/ 509324 w 2353016"/>
              <a:gd name="connsiteY44" fmla="*/ 554495 h 992334"/>
              <a:gd name="connsiteX45" fmla="*/ 515281 w 2353016"/>
              <a:gd name="connsiteY45" fmla="*/ 617043 h 992334"/>
              <a:gd name="connsiteX46" fmla="*/ 527195 w 2353016"/>
              <a:gd name="connsiteY46" fmla="*/ 652785 h 992334"/>
              <a:gd name="connsiteX47" fmla="*/ 542087 w 2353016"/>
              <a:gd name="connsiteY47" fmla="*/ 676613 h 992334"/>
              <a:gd name="connsiteX48" fmla="*/ 568894 w 2353016"/>
              <a:gd name="connsiteY48" fmla="*/ 685549 h 992334"/>
              <a:gd name="connsiteX49" fmla="*/ 649313 w 2353016"/>
              <a:gd name="connsiteY49" fmla="*/ 703420 h 992334"/>
              <a:gd name="connsiteX50" fmla="*/ 711862 w 2353016"/>
              <a:gd name="connsiteY50" fmla="*/ 700441 h 992334"/>
              <a:gd name="connsiteX51" fmla="*/ 982906 w 2353016"/>
              <a:gd name="connsiteY51" fmla="*/ 703420 h 992334"/>
              <a:gd name="connsiteX0" fmla="*/ 982906 w 2353016"/>
              <a:gd name="connsiteY0" fmla="*/ 703420 h 992334"/>
              <a:gd name="connsiteX1" fmla="*/ 1224164 w 2353016"/>
              <a:gd name="connsiteY1" fmla="*/ 700441 h 992334"/>
              <a:gd name="connsiteX2" fmla="*/ 1492229 w 2353016"/>
              <a:gd name="connsiteY2" fmla="*/ 703420 h 992334"/>
              <a:gd name="connsiteX3" fmla="*/ 1736467 w 2353016"/>
              <a:gd name="connsiteY3" fmla="*/ 703420 h 992334"/>
              <a:gd name="connsiteX4" fmla="*/ 2052188 w 2353016"/>
              <a:gd name="connsiteY4" fmla="*/ 700441 h 992334"/>
              <a:gd name="connsiteX5" fmla="*/ 2326210 w 2353016"/>
              <a:gd name="connsiteY5" fmla="*/ 700441 h 992334"/>
              <a:gd name="connsiteX6" fmla="*/ 2353016 w 2353016"/>
              <a:gd name="connsiteY6" fmla="*/ 956592 h 992334"/>
              <a:gd name="connsiteX7" fmla="*/ 2260683 w 2353016"/>
              <a:gd name="connsiteY7" fmla="*/ 950635 h 992334"/>
              <a:gd name="connsiteX8" fmla="*/ 1828800 w 2353016"/>
              <a:gd name="connsiteY8" fmla="*/ 947657 h 992334"/>
              <a:gd name="connsiteX9" fmla="*/ 1453509 w 2353016"/>
              <a:gd name="connsiteY9" fmla="*/ 947657 h 992334"/>
              <a:gd name="connsiteX10" fmla="*/ 1250971 w 2353016"/>
              <a:gd name="connsiteY10" fmla="*/ 947657 h 992334"/>
              <a:gd name="connsiteX11" fmla="*/ 1191401 w 2353016"/>
              <a:gd name="connsiteY11" fmla="*/ 950635 h 992334"/>
              <a:gd name="connsiteX12" fmla="*/ 991841 w 2353016"/>
              <a:gd name="connsiteY12" fmla="*/ 965528 h 992334"/>
              <a:gd name="connsiteX13" fmla="*/ 708884 w 2353016"/>
              <a:gd name="connsiteY13" fmla="*/ 983399 h 992334"/>
              <a:gd name="connsiteX14" fmla="*/ 574851 w 2353016"/>
              <a:gd name="connsiteY14" fmla="*/ 989356 h 992334"/>
              <a:gd name="connsiteX15" fmla="*/ 527195 w 2353016"/>
              <a:gd name="connsiteY15" fmla="*/ 992334 h 992334"/>
              <a:gd name="connsiteX16" fmla="*/ 473582 w 2353016"/>
              <a:gd name="connsiteY16" fmla="*/ 983399 h 992334"/>
              <a:gd name="connsiteX17" fmla="*/ 375291 w 2353016"/>
              <a:gd name="connsiteY17" fmla="*/ 953614 h 992334"/>
              <a:gd name="connsiteX18" fmla="*/ 274022 w 2353016"/>
              <a:gd name="connsiteY18" fmla="*/ 900001 h 992334"/>
              <a:gd name="connsiteX19" fmla="*/ 107226 w 2353016"/>
              <a:gd name="connsiteY19" fmla="*/ 795753 h 992334"/>
              <a:gd name="connsiteX20" fmla="*/ 50635 w 2353016"/>
              <a:gd name="connsiteY20" fmla="*/ 748097 h 992334"/>
              <a:gd name="connsiteX21" fmla="*/ 17871 w 2353016"/>
              <a:gd name="connsiteY21" fmla="*/ 706398 h 992334"/>
              <a:gd name="connsiteX22" fmla="*/ 0 w 2353016"/>
              <a:gd name="connsiteY22" fmla="*/ 658742 h 992334"/>
              <a:gd name="connsiteX23" fmla="*/ 2979 w 2353016"/>
              <a:gd name="connsiteY23" fmla="*/ 646828 h 992334"/>
              <a:gd name="connsiteX24" fmla="*/ 17871 w 2353016"/>
              <a:gd name="connsiteY24" fmla="*/ 623000 h 992334"/>
              <a:gd name="connsiteX25" fmla="*/ 62549 w 2353016"/>
              <a:gd name="connsiteY25" fmla="*/ 596194 h 992334"/>
              <a:gd name="connsiteX26" fmla="*/ 154882 w 2353016"/>
              <a:gd name="connsiteY26" fmla="*/ 536624 h 992334"/>
              <a:gd name="connsiteX27" fmla="*/ 211474 w 2353016"/>
              <a:gd name="connsiteY27" fmla="*/ 485989 h 992334"/>
              <a:gd name="connsiteX28" fmla="*/ 262108 w 2353016"/>
              <a:gd name="connsiteY28" fmla="*/ 435355 h 992334"/>
              <a:gd name="connsiteX29" fmla="*/ 318700 w 2353016"/>
              <a:gd name="connsiteY29" fmla="*/ 366849 h 992334"/>
              <a:gd name="connsiteX30" fmla="*/ 369334 w 2353016"/>
              <a:gd name="connsiteY30" fmla="*/ 307279 h 992334"/>
              <a:gd name="connsiteX31" fmla="*/ 411033 w 2353016"/>
              <a:gd name="connsiteY31" fmla="*/ 241752 h 992334"/>
              <a:gd name="connsiteX32" fmla="*/ 455711 w 2353016"/>
              <a:gd name="connsiteY32" fmla="*/ 164311 h 992334"/>
              <a:gd name="connsiteX33" fmla="*/ 512302 w 2353016"/>
              <a:gd name="connsiteY33" fmla="*/ 48149 h 992334"/>
              <a:gd name="connsiteX34" fmla="*/ 527195 w 2353016"/>
              <a:gd name="connsiteY34" fmla="*/ 12407 h 992334"/>
              <a:gd name="connsiteX35" fmla="*/ 527195 w 2353016"/>
              <a:gd name="connsiteY35" fmla="*/ 12407 h 992334"/>
              <a:gd name="connsiteX36" fmla="*/ 551023 w 2353016"/>
              <a:gd name="connsiteY36" fmla="*/ 493 h 992334"/>
              <a:gd name="connsiteX37" fmla="*/ 556980 w 2353016"/>
              <a:gd name="connsiteY37" fmla="*/ 3472 h 992334"/>
              <a:gd name="connsiteX38" fmla="*/ 565915 w 2353016"/>
              <a:gd name="connsiteY38" fmla="*/ 9429 h 992334"/>
              <a:gd name="connsiteX39" fmla="*/ 571872 w 2353016"/>
              <a:gd name="connsiteY39" fmla="*/ 21343 h 992334"/>
              <a:gd name="connsiteX40" fmla="*/ 568894 w 2353016"/>
              <a:gd name="connsiteY40" fmla="*/ 54106 h 992334"/>
              <a:gd name="connsiteX41" fmla="*/ 524216 w 2353016"/>
              <a:gd name="connsiteY41" fmla="*/ 399613 h 992334"/>
              <a:gd name="connsiteX42" fmla="*/ 509324 w 2353016"/>
              <a:gd name="connsiteY42" fmla="*/ 491946 h 992334"/>
              <a:gd name="connsiteX43" fmla="*/ 509324 w 2353016"/>
              <a:gd name="connsiteY43" fmla="*/ 554495 h 992334"/>
              <a:gd name="connsiteX44" fmla="*/ 515281 w 2353016"/>
              <a:gd name="connsiteY44" fmla="*/ 617043 h 992334"/>
              <a:gd name="connsiteX45" fmla="*/ 527195 w 2353016"/>
              <a:gd name="connsiteY45" fmla="*/ 652785 h 992334"/>
              <a:gd name="connsiteX46" fmla="*/ 542087 w 2353016"/>
              <a:gd name="connsiteY46" fmla="*/ 676613 h 992334"/>
              <a:gd name="connsiteX47" fmla="*/ 568894 w 2353016"/>
              <a:gd name="connsiteY47" fmla="*/ 685549 h 992334"/>
              <a:gd name="connsiteX48" fmla="*/ 649313 w 2353016"/>
              <a:gd name="connsiteY48" fmla="*/ 703420 h 992334"/>
              <a:gd name="connsiteX49" fmla="*/ 711862 w 2353016"/>
              <a:gd name="connsiteY49" fmla="*/ 700441 h 992334"/>
              <a:gd name="connsiteX50" fmla="*/ 982906 w 2353016"/>
              <a:gd name="connsiteY50" fmla="*/ 703420 h 992334"/>
              <a:gd name="connsiteX0" fmla="*/ 982906 w 2326210"/>
              <a:gd name="connsiteY0" fmla="*/ 703420 h 992334"/>
              <a:gd name="connsiteX1" fmla="*/ 1224164 w 2326210"/>
              <a:gd name="connsiteY1" fmla="*/ 700441 h 992334"/>
              <a:gd name="connsiteX2" fmla="*/ 1492229 w 2326210"/>
              <a:gd name="connsiteY2" fmla="*/ 703420 h 992334"/>
              <a:gd name="connsiteX3" fmla="*/ 1736467 w 2326210"/>
              <a:gd name="connsiteY3" fmla="*/ 703420 h 992334"/>
              <a:gd name="connsiteX4" fmla="*/ 2052188 w 2326210"/>
              <a:gd name="connsiteY4" fmla="*/ 700441 h 992334"/>
              <a:gd name="connsiteX5" fmla="*/ 2326210 w 2326210"/>
              <a:gd name="connsiteY5" fmla="*/ 700441 h 992334"/>
              <a:gd name="connsiteX6" fmla="*/ 2260683 w 2326210"/>
              <a:gd name="connsiteY6" fmla="*/ 950635 h 992334"/>
              <a:gd name="connsiteX7" fmla="*/ 1828800 w 2326210"/>
              <a:gd name="connsiteY7" fmla="*/ 947657 h 992334"/>
              <a:gd name="connsiteX8" fmla="*/ 1453509 w 2326210"/>
              <a:gd name="connsiteY8" fmla="*/ 947657 h 992334"/>
              <a:gd name="connsiteX9" fmla="*/ 1250971 w 2326210"/>
              <a:gd name="connsiteY9" fmla="*/ 947657 h 992334"/>
              <a:gd name="connsiteX10" fmla="*/ 1191401 w 2326210"/>
              <a:gd name="connsiteY10" fmla="*/ 950635 h 992334"/>
              <a:gd name="connsiteX11" fmla="*/ 991841 w 2326210"/>
              <a:gd name="connsiteY11" fmla="*/ 965528 h 992334"/>
              <a:gd name="connsiteX12" fmla="*/ 708884 w 2326210"/>
              <a:gd name="connsiteY12" fmla="*/ 983399 h 992334"/>
              <a:gd name="connsiteX13" fmla="*/ 574851 w 2326210"/>
              <a:gd name="connsiteY13" fmla="*/ 989356 h 992334"/>
              <a:gd name="connsiteX14" fmla="*/ 527195 w 2326210"/>
              <a:gd name="connsiteY14" fmla="*/ 992334 h 992334"/>
              <a:gd name="connsiteX15" fmla="*/ 473582 w 2326210"/>
              <a:gd name="connsiteY15" fmla="*/ 983399 h 992334"/>
              <a:gd name="connsiteX16" fmla="*/ 375291 w 2326210"/>
              <a:gd name="connsiteY16" fmla="*/ 953614 h 992334"/>
              <a:gd name="connsiteX17" fmla="*/ 274022 w 2326210"/>
              <a:gd name="connsiteY17" fmla="*/ 900001 h 992334"/>
              <a:gd name="connsiteX18" fmla="*/ 107226 w 2326210"/>
              <a:gd name="connsiteY18" fmla="*/ 795753 h 992334"/>
              <a:gd name="connsiteX19" fmla="*/ 50635 w 2326210"/>
              <a:gd name="connsiteY19" fmla="*/ 748097 h 992334"/>
              <a:gd name="connsiteX20" fmla="*/ 17871 w 2326210"/>
              <a:gd name="connsiteY20" fmla="*/ 706398 h 992334"/>
              <a:gd name="connsiteX21" fmla="*/ 0 w 2326210"/>
              <a:gd name="connsiteY21" fmla="*/ 658742 h 992334"/>
              <a:gd name="connsiteX22" fmla="*/ 2979 w 2326210"/>
              <a:gd name="connsiteY22" fmla="*/ 646828 h 992334"/>
              <a:gd name="connsiteX23" fmla="*/ 17871 w 2326210"/>
              <a:gd name="connsiteY23" fmla="*/ 623000 h 992334"/>
              <a:gd name="connsiteX24" fmla="*/ 62549 w 2326210"/>
              <a:gd name="connsiteY24" fmla="*/ 596194 h 992334"/>
              <a:gd name="connsiteX25" fmla="*/ 154882 w 2326210"/>
              <a:gd name="connsiteY25" fmla="*/ 536624 h 992334"/>
              <a:gd name="connsiteX26" fmla="*/ 211474 w 2326210"/>
              <a:gd name="connsiteY26" fmla="*/ 485989 h 992334"/>
              <a:gd name="connsiteX27" fmla="*/ 262108 w 2326210"/>
              <a:gd name="connsiteY27" fmla="*/ 435355 h 992334"/>
              <a:gd name="connsiteX28" fmla="*/ 318700 w 2326210"/>
              <a:gd name="connsiteY28" fmla="*/ 366849 h 992334"/>
              <a:gd name="connsiteX29" fmla="*/ 369334 w 2326210"/>
              <a:gd name="connsiteY29" fmla="*/ 307279 h 992334"/>
              <a:gd name="connsiteX30" fmla="*/ 411033 w 2326210"/>
              <a:gd name="connsiteY30" fmla="*/ 241752 h 992334"/>
              <a:gd name="connsiteX31" fmla="*/ 455711 w 2326210"/>
              <a:gd name="connsiteY31" fmla="*/ 164311 h 992334"/>
              <a:gd name="connsiteX32" fmla="*/ 512302 w 2326210"/>
              <a:gd name="connsiteY32" fmla="*/ 48149 h 992334"/>
              <a:gd name="connsiteX33" fmla="*/ 527195 w 2326210"/>
              <a:gd name="connsiteY33" fmla="*/ 12407 h 992334"/>
              <a:gd name="connsiteX34" fmla="*/ 527195 w 2326210"/>
              <a:gd name="connsiteY34" fmla="*/ 12407 h 992334"/>
              <a:gd name="connsiteX35" fmla="*/ 551023 w 2326210"/>
              <a:gd name="connsiteY35" fmla="*/ 493 h 992334"/>
              <a:gd name="connsiteX36" fmla="*/ 556980 w 2326210"/>
              <a:gd name="connsiteY36" fmla="*/ 3472 h 992334"/>
              <a:gd name="connsiteX37" fmla="*/ 565915 w 2326210"/>
              <a:gd name="connsiteY37" fmla="*/ 9429 h 992334"/>
              <a:gd name="connsiteX38" fmla="*/ 571872 w 2326210"/>
              <a:gd name="connsiteY38" fmla="*/ 21343 h 992334"/>
              <a:gd name="connsiteX39" fmla="*/ 568894 w 2326210"/>
              <a:gd name="connsiteY39" fmla="*/ 54106 h 992334"/>
              <a:gd name="connsiteX40" fmla="*/ 524216 w 2326210"/>
              <a:gd name="connsiteY40" fmla="*/ 399613 h 992334"/>
              <a:gd name="connsiteX41" fmla="*/ 509324 w 2326210"/>
              <a:gd name="connsiteY41" fmla="*/ 491946 h 992334"/>
              <a:gd name="connsiteX42" fmla="*/ 509324 w 2326210"/>
              <a:gd name="connsiteY42" fmla="*/ 554495 h 992334"/>
              <a:gd name="connsiteX43" fmla="*/ 515281 w 2326210"/>
              <a:gd name="connsiteY43" fmla="*/ 617043 h 992334"/>
              <a:gd name="connsiteX44" fmla="*/ 527195 w 2326210"/>
              <a:gd name="connsiteY44" fmla="*/ 652785 h 992334"/>
              <a:gd name="connsiteX45" fmla="*/ 542087 w 2326210"/>
              <a:gd name="connsiteY45" fmla="*/ 676613 h 992334"/>
              <a:gd name="connsiteX46" fmla="*/ 568894 w 2326210"/>
              <a:gd name="connsiteY46" fmla="*/ 685549 h 992334"/>
              <a:gd name="connsiteX47" fmla="*/ 649313 w 2326210"/>
              <a:gd name="connsiteY47" fmla="*/ 703420 h 992334"/>
              <a:gd name="connsiteX48" fmla="*/ 711862 w 2326210"/>
              <a:gd name="connsiteY48" fmla="*/ 700441 h 992334"/>
              <a:gd name="connsiteX49" fmla="*/ 982906 w 2326210"/>
              <a:gd name="connsiteY49" fmla="*/ 703420 h 992334"/>
              <a:gd name="connsiteX0" fmla="*/ 982906 w 2326210"/>
              <a:gd name="connsiteY0" fmla="*/ 703420 h 992334"/>
              <a:gd name="connsiteX1" fmla="*/ 1224164 w 2326210"/>
              <a:gd name="connsiteY1" fmla="*/ 700441 h 992334"/>
              <a:gd name="connsiteX2" fmla="*/ 1492229 w 2326210"/>
              <a:gd name="connsiteY2" fmla="*/ 703420 h 992334"/>
              <a:gd name="connsiteX3" fmla="*/ 1736467 w 2326210"/>
              <a:gd name="connsiteY3" fmla="*/ 703420 h 992334"/>
              <a:gd name="connsiteX4" fmla="*/ 2052188 w 2326210"/>
              <a:gd name="connsiteY4" fmla="*/ 700441 h 992334"/>
              <a:gd name="connsiteX5" fmla="*/ 2326210 w 2326210"/>
              <a:gd name="connsiteY5" fmla="*/ 700441 h 992334"/>
              <a:gd name="connsiteX6" fmla="*/ 1828800 w 2326210"/>
              <a:gd name="connsiteY6" fmla="*/ 947657 h 992334"/>
              <a:gd name="connsiteX7" fmla="*/ 1453509 w 2326210"/>
              <a:gd name="connsiteY7" fmla="*/ 947657 h 992334"/>
              <a:gd name="connsiteX8" fmla="*/ 1250971 w 2326210"/>
              <a:gd name="connsiteY8" fmla="*/ 947657 h 992334"/>
              <a:gd name="connsiteX9" fmla="*/ 1191401 w 2326210"/>
              <a:gd name="connsiteY9" fmla="*/ 950635 h 992334"/>
              <a:gd name="connsiteX10" fmla="*/ 991841 w 2326210"/>
              <a:gd name="connsiteY10" fmla="*/ 965528 h 992334"/>
              <a:gd name="connsiteX11" fmla="*/ 708884 w 2326210"/>
              <a:gd name="connsiteY11" fmla="*/ 983399 h 992334"/>
              <a:gd name="connsiteX12" fmla="*/ 574851 w 2326210"/>
              <a:gd name="connsiteY12" fmla="*/ 989356 h 992334"/>
              <a:gd name="connsiteX13" fmla="*/ 527195 w 2326210"/>
              <a:gd name="connsiteY13" fmla="*/ 992334 h 992334"/>
              <a:gd name="connsiteX14" fmla="*/ 473582 w 2326210"/>
              <a:gd name="connsiteY14" fmla="*/ 983399 h 992334"/>
              <a:gd name="connsiteX15" fmla="*/ 375291 w 2326210"/>
              <a:gd name="connsiteY15" fmla="*/ 953614 h 992334"/>
              <a:gd name="connsiteX16" fmla="*/ 274022 w 2326210"/>
              <a:gd name="connsiteY16" fmla="*/ 900001 h 992334"/>
              <a:gd name="connsiteX17" fmla="*/ 107226 w 2326210"/>
              <a:gd name="connsiteY17" fmla="*/ 795753 h 992334"/>
              <a:gd name="connsiteX18" fmla="*/ 50635 w 2326210"/>
              <a:gd name="connsiteY18" fmla="*/ 748097 h 992334"/>
              <a:gd name="connsiteX19" fmla="*/ 17871 w 2326210"/>
              <a:gd name="connsiteY19" fmla="*/ 706398 h 992334"/>
              <a:gd name="connsiteX20" fmla="*/ 0 w 2326210"/>
              <a:gd name="connsiteY20" fmla="*/ 658742 h 992334"/>
              <a:gd name="connsiteX21" fmla="*/ 2979 w 2326210"/>
              <a:gd name="connsiteY21" fmla="*/ 646828 h 992334"/>
              <a:gd name="connsiteX22" fmla="*/ 17871 w 2326210"/>
              <a:gd name="connsiteY22" fmla="*/ 623000 h 992334"/>
              <a:gd name="connsiteX23" fmla="*/ 62549 w 2326210"/>
              <a:gd name="connsiteY23" fmla="*/ 596194 h 992334"/>
              <a:gd name="connsiteX24" fmla="*/ 154882 w 2326210"/>
              <a:gd name="connsiteY24" fmla="*/ 536624 h 992334"/>
              <a:gd name="connsiteX25" fmla="*/ 211474 w 2326210"/>
              <a:gd name="connsiteY25" fmla="*/ 485989 h 992334"/>
              <a:gd name="connsiteX26" fmla="*/ 262108 w 2326210"/>
              <a:gd name="connsiteY26" fmla="*/ 435355 h 992334"/>
              <a:gd name="connsiteX27" fmla="*/ 318700 w 2326210"/>
              <a:gd name="connsiteY27" fmla="*/ 366849 h 992334"/>
              <a:gd name="connsiteX28" fmla="*/ 369334 w 2326210"/>
              <a:gd name="connsiteY28" fmla="*/ 307279 h 992334"/>
              <a:gd name="connsiteX29" fmla="*/ 411033 w 2326210"/>
              <a:gd name="connsiteY29" fmla="*/ 241752 h 992334"/>
              <a:gd name="connsiteX30" fmla="*/ 455711 w 2326210"/>
              <a:gd name="connsiteY30" fmla="*/ 164311 h 992334"/>
              <a:gd name="connsiteX31" fmla="*/ 512302 w 2326210"/>
              <a:gd name="connsiteY31" fmla="*/ 48149 h 992334"/>
              <a:gd name="connsiteX32" fmla="*/ 527195 w 2326210"/>
              <a:gd name="connsiteY32" fmla="*/ 12407 h 992334"/>
              <a:gd name="connsiteX33" fmla="*/ 527195 w 2326210"/>
              <a:gd name="connsiteY33" fmla="*/ 12407 h 992334"/>
              <a:gd name="connsiteX34" fmla="*/ 551023 w 2326210"/>
              <a:gd name="connsiteY34" fmla="*/ 493 h 992334"/>
              <a:gd name="connsiteX35" fmla="*/ 556980 w 2326210"/>
              <a:gd name="connsiteY35" fmla="*/ 3472 h 992334"/>
              <a:gd name="connsiteX36" fmla="*/ 565915 w 2326210"/>
              <a:gd name="connsiteY36" fmla="*/ 9429 h 992334"/>
              <a:gd name="connsiteX37" fmla="*/ 571872 w 2326210"/>
              <a:gd name="connsiteY37" fmla="*/ 21343 h 992334"/>
              <a:gd name="connsiteX38" fmla="*/ 568894 w 2326210"/>
              <a:gd name="connsiteY38" fmla="*/ 54106 h 992334"/>
              <a:gd name="connsiteX39" fmla="*/ 524216 w 2326210"/>
              <a:gd name="connsiteY39" fmla="*/ 399613 h 992334"/>
              <a:gd name="connsiteX40" fmla="*/ 509324 w 2326210"/>
              <a:gd name="connsiteY40" fmla="*/ 491946 h 992334"/>
              <a:gd name="connsiteX41" fmla="*/ 509324 w 2326210"/>
              <a:gd name="connsiteY41" fmla="*/ 554495 h 992334"/>
              <a:gd name="connsiteX42" fmla="*/ 515281 w 2326210"/>
              <a:gd name="connsiteY42" fmla="*/ 617043 h 992334"/>
              <a:gd name="connsiteX43" fmla="*/ 527195 w 2326210"/>
              <a:gd name="connsiteY43" fmla="*/ 652785 h 992334"/>
              <a:gd name="connsiteX44" fmla="*/ 542087 w 2326210"/>
              <a:gd name="connsiteY44" fmla="*/ 676613 h 992334"/>
              <a:gd name="connsiteX45" fmla="*/ 568894 w 2326210"/>
              <a:gd name="connsiteY45" fmla="*/ 685549 h 992334"/>
              <a:gd name="connsiteX46" fmla="*/ 649313 w 2326210"/>
              <a:gd name="connsiteY46" fmla="*/ 703420 h 992334"/>
              <a:gd name="connsiteX47" fmla="*/ 711862 w 2326210"/>
              <a:gd name="connsiteY47" fmla="*/ 700441 h 992334"/>
              <a:gd name="connsiteX48" fmla="*/ 982906 w 2326210"/>
              <a:gd name="connsiteY48" fmla="*/ 703420 h 992334"/>
              <a:gd name="connsiteX0" fmla="*/ 982906 w 2052188"/>
              <a:gd name="connsiteY0" fmla="*/ 703420 h 992334"/>
              <a:gd name="connsiteX1" fmla="*/ 1224164 w 2052188"/>
              <a:gd name="connsiteY1" fmla="*/ 700441 h 992334"/>
              <a:gd name="connsiteX2" fmla="*/ 1492229 w 2052188"/>
              <a:gd name="connsiteY2" fmla="*/ 703420 h 992334"/>
              <a:gd name="connsiteX3" fmla="*/ 1736467 w 2052188"/>
              <a:gd name="connsiteY3" fmla="*/ 703420 h 992334"/>
              <a:gd name="connsiteX4" fmla="*/ 2052188 w 2052188"/>
              <a:gd name="connsiteY4" fmla="*/ 700441 h 992334"/>
              <a:gd name="connsiteX5" fmla="*/ 1828800 w 2052188"/>
              <a:gd name="connsiteY5" fmla="*/ 947657 h 992334"/>
              <a:gd name="connsiteX6" fmla="*/ 1453509 w 2052188"/>
              <a:gd name="connsiteY6" fmla="*/ 947657 h 992334"/>
              <a:gd name="connsiteX7" fmla="*/ 1250971 w 2052188"/>
              <a:gd name="connsiteY7" fmla="*/ 947657 h 992334"/>
              <a:gd name="connsiteX8" fmla="*/ 1191401 w 2052188"/>
              <a:gd name="connsiteY8" fmla="*/ 950635 h 992334"/>
              <a:gd name="connsiteX9" fmla="*/ 991841 w 2052188"/>
              <a:gd name="connsiteY9" fmla="*/ 965528 h 992334"/>
              <a:gd name="connsiteX10" fmla="*/ 708884 w 2052188"/>
              <a:gd name="connsiteY10" fmla="*/ 983399 h 992334"/>
              <a:gd name="connsiteX11" fmla="*/ 574851 w 2052188"/>
              <a:gd name="connsiteY11" fmla="*/ 989356 h 992334"/>
              <a:gd name="connsiteX12" fmla="*/ 527195 w 2052188"/>
              <a:gd name="connsiteY12" fmla="*/ 992334 h 992334"/>
              <a:gd name="connsiteX13" fmla="*/ 473582 w 2052188"/>
              <a:gd name="connsiteY13" fmla="*/ 983399 h 992334"/>
              <a:gd name="connsiteX14" fmla="*/ 375291 w 2052188"/>
              <a:gd name="connsiteY14" fmla="*/ 953614 h 992334"/>
              <a:gd name="connsiteX15" fmla="*/ 274022 w 2052188"/>
              <a:gd name="connsiteY15" fmla="*/ 900001 h 992334"/>
              <a:gd name="connsiteX16" fmla="*/ 107226 w 2052188"/>
              <a:gd name="connsiteY16" fmla="*/ 795753 h 992334"/>
              <a:gd name="connsiteX17" fmla="*/ 50635 w 2052188"/>
              <a:gd name="connsiteY17" fmla="*/ 748097 h 992334"/>
              <a:gd name="connsiteX18" fmla="*/ 17871 w 2052188"/>
              <a:gd name="connsiteY18" fmla="*/ 706398 h 992334"/>
              <a:gd name="connsiteX19" fmla="*/ 0 w 2052188"/>
              <a:gd name="connsiteY19" fmla="*/ 658742 h 992334"/>
              <a:gd name="connsiteX20" fmla="*/ 2979 w 2052188"/>
              <a:gd name="connsiteY20" fmla="*/ 646828 h 992334"/>
              <a:gd name="connsiteX21" fmla="*/ 17871 w 2052188"/>
              <a:gd name="connsiteY21" fmla="*/ 623000 h 992334"/>
              <a:gd name="connsiteX22" fmla="*/ 62549 w 2052188"/>
              <a:gd name="connsiteY22" fmla="*/ 596194 h 992334"/>
              <a:gd name="connsiteX23" fmla="*/ 154882 w 2052188"/>
              <a:gd name="connsiteY23" fmla="*/ 536624 h 992334"/>
              <a:gd name="connsiteX24" fmla="*/ 211474 w 2052188"/>
              <a:gd name="connsiteY24" fmla="*/ 485989 h 992334"/>
              <a:gd name="connsiteX25" fmla="*/ 262108 w 2052188"/>
              <a:gd name="connsiteY25" fmla="*/ 435355 h 992334"/>
              <a:gd name="connsiteX26" fmla="*/ 318700 w 2052188"/>
              <a:gd name="connsiteY26" fmla="*/ 366849 h 992334"/>
              <a:gd name="connsiteX27" fmla="*/ 369334 w 2052188"/>
              <a:gd name="connsiteY27" fmla="*/ 307279 h 992334"/>
              <a:gd name="connsiteX28" fmla="*/ 411033 w 2052188"/>
              <a:gd name="connsiteY28" fmla="*/ 241752 h 992334"/>
              <a:gd name="connsiteX29" fmla="*/ 455711 w 2052188"/>
              <a:gd name="connsiteY29" fmla="*/ 164311 h 992334"/>
              <a:gd name="connsiteX30" fmla="*/ 512302 w 2052188"/>
              <a:gd name="connsiteY30" fmla="*/ 48149 h 992334"/>
              <a:gd name="connsiteX31" fmla="*/ 527195 w 2052188"/>
              <a:gd name="connsiteY31" fmla="*/ 12407 h 992334"/>
              <a:gd name="connsiteX32" fmla="*/ 527195 w 2052188"/>
              <a:gd name="connsiteY32" fmla="*/ 12407 h 992334"/>
              <a:gd name="connsiteX33" fmla="*/ 551023 w 2052188"/>
              <a:gd name="connsiteY33" fmla="*/ 493 h 992334"/>
              <a:gd name="connsiteX34" fmla="*/ 556980 w 2052188"/>
              <a:gd name="connsiteY34" fmla="*/ 3472 h 992334"/>
              <a:gd name="connsiteX35" fmla="*/ 565915 w 2052188"/>
              <a:gd name="connsiteY35" fmla="*/ 9429 h 992334"/>
              <a:gd name="connsiteX36" fmla="*/ 571872 w 2052188"/>
              <a:gd name="connsiteY36" fmla="*/ 21343 h 992334"/>
              <a:gd name="connsiteX37" fmla="*/ 568894 w 2052188"/>
              <a:gd name="connsiteY37" fmla="*/ 54106 h 992334"/>
              <a:gd name="connsiteX38" fmla="*/ 524216 w 2052188"/>
              <a:gd name="connsiteY38" fmla="*/ 399613 h 992334"/>
              <a:gd name="connsiteX39" fmla="*/ 509324 w 2052188"/>
              <a:gd name="connsiteY39" fmla="*/ 491946 h 992334"/>
              <a:gd name="connsiteX40" fmla="*/ 509324 w 2052188"/>
              <a:gd name="connsiteY40" fmla="*/ 554495 h 992334"/>
              <a:gd name="connsiteX41" fmla="*/ 515281 w 2052188"/>
              <a:gd name="connsiteY41" fmla="*/ 617043 h 992334"/>
              <a:gd name="connsiteX42" fmla="*/ 527195 w 2052188"/>
              <a:gd name="connsiteY42" fmla="*/ 652785 h 992334"/>
              <a:gd name="connsiteX43" fmla="*/ 542087 w 2052188"/>
              <a:gd name="connsiteY43" fmla="*/ 676613 h 992334"/>
              <a:gd name="connsiteX44" fmla="*/ 568894 w 2052188"/>
              <a:gd name="connsiteY44" fmla="*/ 685549 h 992334"/>
              <a:gd name="connsiteX45" fmla="*/ 649313 w 2052188"/>
              <a:gd name="connsiteY45" fmla="*/ 703420 h 992334"/>
              <a:gd name="connsiteX46" fmla="*/ 711862 w 2052188"/>
              <a:gd name="connsiteY46" fmla="*/ 700441 h 992334"/>
              <a:gd name="connsiteX47" fmla="*/ 982906 w 2052188"/>
              <a:gd name="connsiteY47" fmla="*/ 703420 h 992334"/>
              <a:gd name="connsiteX0" fmla="*/ 982906 w 1828800"/>
              <a:gd name="connsiteY0" fmla="*/ 703420 h 992334"/>
              <a:gd name="connsiteX1" fmla="*/ 1224164 w 1828800"/>
              <a:gd name="connsiteY1" fmla="*/ 700441 h 992334"/>
              <a:gd name="connsiteX2" fmla="*/ 1492229 w 1828800"/>
              <a:gd name="connsiteY2" fmla="*/ 703420 h 992334"/>
              <a:gd name="connsiteX3" fmla="*/ 1736467 w 1828800"/>
              <a:gd name="connsiteY3" fmla="*/ 703420 h 992334"/>
              <a:gd name="connsiteX4" fmla="*/ 1828800 w 1828800"/>
              <a:gd name="connsiteY4" fmla="*/ 947657 h 992334"/>
              <a:gd name="connsiteX5" fmla="*/ 1453509 w 1828800"/>
              <a:gd name="connsiteY5" fmla="*/ 947657 h 992334"/>
              <a:gd name="connsiteX6" fmla="*/ 1250971 w 1828800"/>
              <a:gd name="connsiteY6" fmla="*/ 947657 h 992334"/>
              <a:gd name="connsiteX7" fmla="*/ 1191401 w 1828800"/>
              <a:gd name="connsiteY7" fmla="*/ 950635 h 992334"/>
              <a:gd name="connsiteX8" fmla="*/ 991841 w 1828800"/>
              <a:gd name="connsiteY8" fmla="*/ 965528 h 992334"/>
              <a:gd name="connsiteX9" fmla="*/ 708884 w 1828800"/>
              <a:gd name="connsiteY9" fmla="*/ 983399 h 992334"/>
              <a:gd name="connsiteX10" fmla="*/ 574851 w 1828800"/>
              <a:gd name="connsiteY10" fmla="*/ 989356 h 992334"/>
              <a:gd name="connsiteX11" fmla="*/ 527195 w 1828800"/>
              <a:gd name="connsiteY11" fmla="*/ 992334 h 992334"/>
              <a:gd name="connsiteX12" fmla="*/ 473582 w 1828800"/>
              <a:gd name="connsiteY12" fmla="*/ 983399 h 992334"/>
              <a:gd name="connsiteX13" fmla="*/ 375291 w 1828800"/>
              <a:gd name="connsiteY13" fmla="*/ 953614 h 992334"/>
              <a:gd name="connsiteX14" fmla="*/ 274022 w 1828800"/>
              <a:gd name="connsiteY14" fmla="*/ 900001 h 992334"/>
              <a:gd name="connsiteX15" fmla="*/ 107226 w 1828800"/>
              <a:gd name="connsiteY15" fmla="*/ 795753 h 992334"/>
              <a:gd name="connsiteX16" fmla="*/ 50635 w 1828800"/>
              <a:gd name="connsiteY16" fmla="*/ 748097 h 992334"/>
              <a:gd name="connsiteX17" fmla="*/ 17871 w 1828800"/>
              <a:gd name="connsiteY17" fmla="*/ 706398 h 992334"/>
              <a:gd name="connsiteX18" fmla="*/ 0 w 1828800"/>
              <a:gd name="connsiteY18" fmla="*/ 658742 h 992334"/>
              <a:gd name="connsiteX19" fmla="*/ 2979 w 1828800"/>
              <a:gd name="connsiteY19" fmla="*/ 646828 h 992334"/>
              <a:gd name="connsiteX20" fmla="*/ 17871 w 1828800"/>
              <a:gd name="connsiteY20" fmla="*/ 623000 h 992334"/>
              <a:gd name="connsiteX21" fmla="*/ 62549 w 1828800"/>
              <a:gd name="connsiteY21" fmla="*/ 596194 h 992334"/>
              <a:gd name="connsiteX22" fmla="*/ 154882 w 1828800"/>
              <a:gd name="connsiteY22" fmla="*/ 536624 h 992334"/>
              <a:gd name="connsiteX23" fmla="*/ 211474 w 1828800"/>
              <a:gd name="connsiteY23" fmla="*/ 485989 h 992334"/>
              <a:gd name="connsiteX24" fmla="*/ 262108 w 1828800"/>
              <a:gd name="connsiteY24" fmla="*/ 435355 h 992334"/>
              <a:gd name="connsiteX25" fmla="*/ 318700 w 1828800"/>
              <a:gd name="connsiteY25" fmla="*/ 366849 h 992334"/>
              <a:gd name="connsiteX26" fmla="*/ 369334 w 1828800"/>
              <a:gd name="connsiteY26" fmla="*/ 307279 h 992334"/>
              <a:gd name="connsiteX27" fmla="*/ 411033 w 1828800"/>
              <a:gd name="connsiteY27" fmla="*/ 241752 h 992334"/>
              <a:gd name="connsiteX28" fmla="*/ 455711 w 1828800"/>
              <a:gd name="connsiteY28" fmla="*/ 164311 h 992334"/>
              <a:gd name="connsiteX29" fmla="*/ 512302 w 1828800"/>
              <a:gd name="connsiteY29" fmla="*/ 48149 h 992334"/>
              <a:gd name="connsiteX30" fmla="*/ 527195 w 1828800"/>
              <a:gd name="connsiteY30" fmla="*/ 12407 h 992334"/>
              <a:gd name="connsiteX31" fmla="*/ 527195 w 1828800"/>
              <a:gd name="connsiteY31" fmla="*/ 12407 h 992334"/>
              <a:gd name="connsiteX32" fmla="*/ 551023 w 1828800"/>
              <a:gd name="connsiteY32" fmla="*/ 493 h 992334"/>
              <a:gd name="connsiteX33" fmla="*/ 556980 w 1828800"/>
              <a:gd name="connsiteY33" fmla="*/ 3472 h 992334"/>
              <a:gd name="connsiteX34" fmla="*/ 565915 w 1828800"/>
              <a:gd name="connsiteY34" fmla="*/ 9429 h 992334"/>
              <a:gd name="connsiteX35" fmla="*/ 571872 w 1828800"/>
              <a:gd name="connsiteY35" fmla="*/ 21343 h 992334"/>
              <a:gd name="connsiteX36" fmla="*/ 568894 w 1828800"/>
              <a:gd name="connsiteY36" fmla="*/ 54106 h 992334"/>
              <a:gd name="connsiteX37" fmla="*/ 524216 w 1828800"/>
              <a:gd name="connsiteY37" fmla="*/ 399613 h 992334"/>
              <a:gd name="connsiteX38" fmla="*/ 509324 w 1828800"/>
              <a:gd name="connsiteY38" fmla="*/ 491946 h 992334"/>
              <a:gd name="connsiteX39" fmla="*/ 509324 w 1828800"/>
              <a:gd name="connsiteY39" fmla="*/ 554495 h 992334"/>
              <a:gd name="connsiteX40" fmla="*/ 515281 w 1828800"/>
              <a:gd name="connsiteY40" fmla="*/ 617043 h 992334"/>
              <a:gd name="connsiteX41" fmla="*/ 527195 w 1828800"/>
              <a:gd name="connsiteY41" fmla="*/ 652785 h 992334"/>
              <a:gd name="connsiteX42" fmla="*/ 542087 w 1828800"/>
              <a:gd name="connsiteY42" fmla="*/ 676613 h 992334"/>
              <a:gd name="connsiteX43" fmla="*/ 568894 w 1828800"/>
              <a:gd name="connsiteY43" fmla="*/ 685549 h 992334"/>
              <a:gd name="connsiteX44" fmla="*/ 649313 w 1828800"/>
              <a:gd name="connsiteY44" fmla="*/ 703420 h 992334"/>
              <a:gd name="connsiteX45" fmla="*/ 711862 w 1828800"/>
              <a:gd name="connsiteY45" fmla="*/ 700441 h 992334"/>
              <a:gd name="connsiteX46" fmla="*/ 982906 w 1828800"/>
              <a:gd name="connsiteY46" fmla="*/ 703420 h 992334"/>
              <a:gd name="connsiteX0" fmla="*/ 982906 w 1828800"/>
              <a:gd name="connsiteY0" fmla="*/ 703420 h 992334"/>
              <a:gd name="connsiteX1" fmla="*/ 1224164 w 1828800"/>
              <a:gd name="connsiteY1" fmla="*/ 700441 h 992334"/>
              <a:gd name="connsiteX2" fmla="*/ 1492229 w 1828800"/>
              <a:gd name="connsiteY2" fmla="*/ 703420 h 992334"/>
              <a:gd name="connsiteX3" fmla="*/ 1828800 w 1828800"/>
              <a:gd name="connsiteY3" fmla="*/ 947657 h 992334"/>
              <a:gd name="connsiteX4" fmla="*/ 1453509 w 1828800"/>
              <a:gd name="connsiteY4" fmla="*/ 947657 h 992334"/>
              <a:gd name="connsiteX5" fmla="*/ 1250971 w 1828800"/>
              <a:gd name="connsiteY5" fmla="*/ 947657 h 992334"/>
              <a:gd name="connsiteX6" fmla="*/ 1191401 w 1828800"/>
              <a:gd name="connsiteY6" fmla="*/ 950635 h 992334"/>
              <a:gd name="connsiteX7" fmla="*/ 991841 w 1828800"/>
              <a:gd name="connsiteY7" fmla="*/ 965528 h 992334"/>
              <a:gd name="connsiteX8" fmla="*/ 708884 w 1828800"/>
              <a:gd name="connsiteY8" fmla="*/ 983399 h 992334"/>
              <a:gd name="connsiteX9" fmla="*/ 574851 w 1828800"/>
              <a:gd name="connsiteY9" fmla="*/ 989356 h 992334"/>
              <a:gd name="connsiteX10" fmla="*/ 527195 w 1828800"/>
              <a:gd name="connsiteY10" fmla="*/ 992334 h 992334"/>
              <a:gd name="connsiteX11" fmla="*/ 473582 w 1828800"/>
              <a:gd name="connsiteY11" fmla="*/ 983399 h 992334"/>
              <a:gd name="connsiteX12" fmla="*/ 375291 w 1828800"/>
              <a:gd name="connsiteY12" fmla="*/ 953614 h 992334"/>
              <a:gd name="connsiteX13" fmla="*/ 274022 w 1828800"/>
              <a:gd name="connsiteY13" fmla="*/ 900001 h 992334"/>
              <a:gd name="connsiteX14" fmla="*/ 107226 w 1828800"/>
              <a:gd name="connsiteY14" fmla="*/ 795753 h 992334"/>
              <a:gd name="connsiteX15" fmla="*/ 50635 w 1828800"/>
              <a:gd name="connsiteY15" fmla="*/ 748097 h 992334"/>
              <a:gd name="connsiteX16" fmla="*/ 17871 w 1828800"/>
              <a:gd name="connsiteY16" fmla="*/ 706398 h 992334"/>
              <a:gd name="connsiteX17" fmla="*/ 0 w 1828800"/>
              <a:gd name="connsiteY17" fmla="*/ 658742 h 992334"/>
              <a:gd name="connsiteX18" fmla="*/ 2979 w 1828800"/>
              <a:gd name="connsiteY18" fmla="*/ 646828 h 992334"/>
              <a:gd name="connsiteX19" fmla="*/ 17871 w 1828800"/>
              <a:gd name="connsiteY19" fmla="*/ 623000 h 992334"/>
              <a:gd name="connsiteX20" fmla="*/ 62549 w 1828800"/>
              <a:gd name="connsiteY20" fmla="*/ 596194 h 992334"/>
              <a:gd name="connsiteX21" fmla="*/ 154882 w 1828800"/>
              <a:gd name="connsiteY21" fmla="*/ 536624 h 992334"/>
              <a:gd name="connsiteX22" fmla="*/ 211474 w 1828800"/>
              <a:gd name="connsiteY22" fmla="*/ 485989 h 992334"/>
              <a:gd name="connsiteX23" fmla="*/ 262108 w 1828800"/>
              <a:gd name="connsiteY23" fmla="*/ 435355 h 992334"/>
              <a:gd name="connsiteX24" fmla="*/ 318700 w 1828800"/>
              <a:gd name="connsiteY24" fmla="*/ 366849 h 992334"/>
              <a:gd name="connsiteX25" fmla="*/ 369334 w 1828800"/>
              <a:gd name="connsiteY25" fmla="*/ 307279 h 992334"/>
              <a:gd name="connsiteX26" fmla="*/ 411033 w 1828800"/>
              <a:gd name="connsiteY26" fmla="*/ 241752 h 992334"/>
              <a:gd name="connsiteX27" fmla="*/ 455711 w 1828800"/>
              <a:gd name="connsiteY27" fmla="*/ 164311 h 992334"/>
              <a:gd name="connsiteX28" fmla="*/ 512302 w 1828800"/>
              <a:gd name="connsiteY28" fmla="*/ 48149 h 992334"/>
              <a:gd name="connsiteX29" fmla="*/ 527195 w 1828800"/>
              <a:gd name="connsiteY29" fmla="*/ 12407 h 992334"/>
              <a:gd name="connsiteX30" fmla="*/ 527195 w 1828800"/>
              <a:gd name="connsiteY30" fmla="*/ 12407 h 992334"/>
              <a:gd name="connsiteX31" fmla="*/ 551023 w 1828800"/>
              <a:gd name="connsiteY31" fmla="*/ 493 h 992334"/>
              <a:gd name="connsiteX32" fmla="*/ 556980 w 1828800"/>
              <a:gd name="connsiteY32" fmla="*/ 3472 h 992334"/>
              <a:gd name="connsiteX33" fmla="*/ 565915 w 1828800"/>
              <a:gd name="connsiteY33" fmla="*/ 9429 h 992334"/>
              <a:gd name="connsiteX34" fmla="*/ 571872 w 1828800"/>
              <a:gd name="connsiteY34" fmla="*/ 21343 h 992334"/>
              <a:gd name="connsiteX35" fmla="*/ 568894 w 1828800"/>
              <a:gd name="connsiteY35" fmla="*/ 54106 h 992334"/>
              <a:gd name="connsiteX36" fmla="*/ 524216 w 1828800"/>
              <a:gd name="connsiteY36" fmla="*/ 399613 h 992334"/>
              <a:gd name="connsiteX37" fmla="*/ 509324 w 1828800"/>
              <a:gd name="connsiteY37" fmla="*/ 491946 h 992334"/>
              <a:gd name="connsiteX38" fmla="*/ 509324 w 1828800"/>
              <a:gd name="connsiteY38" fmla="*/ 554495 h 992334"/>
              <a:gd name="connsiteX39" fmla="*/ 515281 w 1828800"/>
              <a:gd name="connsiteY39" fmla="*/ 617043 h 992334"/>
              <a:gd name="connsiteX40" fmla="*/ 527195 w 1828800"/>
              <a:gd name="connsiteY40" fmla="*/ 652785 h 992334"/>
              <a:gd name="connsiteX41" fmla="*/ 542087 w 1828800"/>
              <a:gd name="connsiteY41" fmla="*/ 676613 h 992334"/>
              <a:gd name="connsiteX42" fmla="*/ 568894 w 1828800"/>
              <a:gd name="connsiteY42" fmla="*/ 685549 h 992334"/>
              <a:gd name="connsiteX43" fmla="*/ 649313 w 1828800"/>
              <a:gd name="connsiteY43" fmla="*/ 703420 h 992334"/>
              <a:gd name="connsiteX44" fmla="*/ 711862 w 1828800"/>
              <a:gd name="connsiteY44" fmla="*/ 700441 h 992334"/>
              <a:gd name="connsiteX45" fmla="*/ 982906 w 1828800"/>
              <a:gd name="connsiteY45" fmla="*/ 703420 h 992334"/>
              <a:gd name="connsiteX0" fmla="*/ 982906 w 1492229"/>
              <a:gd name="connsiteY0" fmla="*/ 703420 h 992334"/>
              <a:gd name="connsiteX1" fmla="*/ 1224164 w 1492229"/>
              <a:gd name="connsiteY1" fmla="*/ 700441 h 992334"/>
              <a:gd name="connsiteX2" fmla="*/ 1492229 w 1492229"/>
              <a:gd name="connsiteY2" fmla="*/ 703420 h 992334"/>
              <a:gd name="connsiteX3" fmla="*/ 1453509 w 1492229"/>
              <a:gd name="connsiteY3" fmla="*/ 947657 h 992334"/>
              <a:gd name="connsiteX4" fmla="*/ 1250971 w 1492229"/>
              <a:gd name="connsiteY4" fmla="*/ 947657 h 992334"/>
              <a:gd name="connsiteX5" fmla="*/ 1191401 w 1492229"/>
              <a:gd name="connsiteY5" fmla="*/ 950635 h 992334"/>
              <a:gd name="connsiteX6" fmla="*/ 991841 w 1492229"/>
              <a:gd name="connsiteY6" fmla="*/ 965528 h 992334"/>
              <a:gd name="connsiteX7" fmla="*/ 708884 w 1492229"/>
              <a:gd name="connsiteY7" fmla="*/ 983399 h 992334"/>
              <a:gd name="connsiteX8" fmla="*/ 574851 w 1492229"/>
              <a:gd name="connsiteY8" fmla="*/ 989356 h 992334"/>
              <a:gd name="connsiteX9" fmla="*/ 527195 w 1492229"/>
              <a:gd name="connsiteY9" fmla="*/ 992334 h 992334"/>
              <a:gd name="connsiteX10" fmla="*/ 473582 w 1492229"/>
              <a:gd name="connsiteY10" fmla="*/ 983399 h 992334"/>
              <a:gd name="connsiteX11" fmla="*/ 375291 w 1492229"/>
              <a:gd name="connsiteY11" fmla="*/ 953614 h 992334"/>
              <a:gd name="connsiteX12" fmla="*/ 274022 w 1492229"/>
              <a:gd name="connsiteY12" fmla="*/ 900001 h 992334"/>
              <a:gd name="connsiteX13" fmla="*/ 107226 w 1492229"/>
              <a:gd name="connsiteY13" fmla="*/ 795753 h 992334"/>
              <a:gd name="connsiteX14" fmla="*/ 50635 w 1492229"/>
              <a:gd name="connsiteY14" fmla="*/ 748097 h 992334"/>
              <a:gd name="connsiteX15" fmla="*/ 17871 w 1492229"/>
              <a:gd name="connsiteY15" fmla="*/ 706398 h 992334"/>
              <a:gd name="connsiteX16" fmla="*/ 0 w 1492229"/>
              <a:gd name="connsiteY16" fmla="*/ 658742 h 992334"/>
              <a:gd name="connsiteX17" fmla="*/ 2979 w 1492229"/>
              <a:gd name="connsiteY17" fmla="*/ 646828 h 992334"/>
              <a:gd name="connsiteX18" fmla="*/ 17871 w 1492229"/>
              <a:gd name="connsiteY18" fmla="*/ 623000 h 992334"/>
              <a:gd name="connsiteX19" fmla="*/ 62549 w 1492229"/>
              <a:gd name="connsiteY19" fmla="*/ 596194 h 992334"/>
              <a:gd name="connsiteX20" fmla="*/ 154882 w 1492229"/>
              <a:gd name="connsiteY20" fmla="*/ 536624 h 992334"/>
              <a:gd name="connsiteX21" fmla="*/ 211474 w 1492229"/>
              <a:gd name="connsiteY21" fmla="*/ 485989 h 992334"/>
              <a:gd name="connsiteX22" fmla="*/ 262108 w 1492229"/>
              <a:gd name="connsiteY22" fmla="*/ 435355 h 992334"/>
              <a:gd name="connsiteX23" fmla="*/ 318700 w 1492229"/>
              <a:gd name="connsiteY23" fmla="*/ 366849 h 992334"/>
              <a:gd name="connsiteX24" fmla="*/ 369334 w 1492229"/>
              <a:gd name="connsiteY24" fmla="*/ 307279 h 992334"/>
              <a:gd name="connsiteX25" fmla="*/ 411033 w 1492229"/>
              <a:gd name="connsiteY25" fmla="*/ 241752 h 992334"/>
              <a:gd name="connsiteX26" fmla="*/ 455711 w 1492229"/>
              <a:gd name="connsiteY26" fmla="*/ 164311 h 992334"/>
              <a:gd name="connsiteX27" fmla="*/ 512302 w 1492229"/>
              <a:gd name="connsiteY27" fmla="*/ 48149 h 992334"/>
              <a:gd name="connsiteX28" fmla="*/ 527195 w 1492229"/>
              <a:gd name="connsiteY28" fmla="*/ 12407 h 992334"/>
              <a:gd name="connsiteX29" fmla="*/ 527195 w 1492229"/>
              <a:gd name="connsiteY29" fmla="*/ 12407 h 992334"/>
              <a:gd name="connsiteX30" fmla="*/ 551023 w 1492229"/>
              <a:gd name="connsiteY30" fmla="*/ 493 h 992334"/>
              <a:gd name="connsiteX31" fmla="*/ 556980 w 1492229"/>
              <a:gd name="connsiteY31" fmla="*/ 3472 h 992334"/>
              <a:gd name="connsiteX32" fmla="*/ 565915 w 1492229"/>
              <a:gd name="connsiteY32" fmla="*/ 9429 h 992334"/>
              <a:gd name="connsiteX33" fmla="*/ 571872 w 1492229"/>
              <a:gd name="connsiteY33" fmla="*/ 21343 h 992334"/>
              <a:gd name="connsiteX34" fmla="*/ 568894 w 1492229"/>
              <a:gd name="connsiteY34" fmla="*/ 54106 h 992334"/>
              <a:gd name="connsiteX35" fmla="*/ 524216 w 1492229"/>
              <a:gd name="connsiteY35" fmla="*/ 399613 h 992334"/>
              <a:gd name="connsiteX36" fmla="*/ 509324 w 1492229"/>
              <a:gd name="connsiteY36" fmla="*/ 491946 h 992334"/>
              <a:gd name="connsiteX37" fmla="*/ 509324 w 1492229"/>
              <a:gd name="connsiteY37" fmla="*/ 554495 h 992334"/>
              <a:gd name="connsiteX38" fmla="*/ 515281 w 1492229"/>
              <a:gd name="connsiteY38" fmla="*/ 617043 h 992334"/>
              <a:gd name="connsiteX39" fmla="*/ 527195 w 1492229"/>
              <a:gd name="connsiteY39" fmla="*/ 652785 h 992334"/>
              <a:gd name="connsiteX40" fmla="*/ 542087 w 1492229"/>
              <a:gd name="connsiteY40" fmla="*/ 676613 h 992334"/>
              <a:gd name="connsiteX41" fmla="*/ 568894 w 1492229"/>
              <a:gd name="connsiteY41" fmla="*/ 685549 h 992334"/>
              <a:gd name="connsiteX42" fmla="*/ 649313 w 1492229"/>
              <a:gd name="connsiteY42" fmla="*/ 703420 h 992334"/>
              <a:gd name="connsiteX43" fmla="*/ 711862 w 1492229"/>
              <a:gd name="connsiteY43" fmla="*/ 700441 h 992334"/>
              <a:gd name="connsiteX44" fmla="*/ 982906 w 1492229"/>
              <a:gd name="connsiteY44" fmla="*/ 703420 h 992334"/>
              <a:gd name="connsiteX0" fmla="*/ 982906 w 1492229"/>
              <a:gd name="connsiteY0" fmla="*/ 703420 h 992334"/>
              <a:gd name="connsiteX1" fmla="*/ 1224164 w 1492229"/>
              <a:gd name="connsiteY1" fmla="*/ 700441 h 992334"/>
              <a:gd name="connsiteX2" fmla="*/ 1492229 w 1492229"/>
              <a:gd name="connsiteY2" fmla="*/ 703420 h 992334"/>
              <a:gd name="connsiteX3" fmla="*/ 1250971 w 1492229"/>
              <a:gd name="connsiteY3" fmla="*/ 947657 h 992334"/>
              <a:gd name="connsiteX4" fmla="*/ 1191401 w 1492229"/>
              <a:gd name="connsiteY4" fmla="*/ 950635 h 992334"/>
              <a:gd name="connsiteX5" fmla="*/ 991841 w 1492229"/>
              <a:gd name="connsiteY5" fmla="*/ 965528 h 992334"/>
              <a:gd name="connsiteX6" fmla="*/ 708884 w 1492229"/>
              <a:gd name="connsiteY6" fmla="*/ 983399 h 992334"/>
              <a:gd name="connsiteX7" fmla="*/ 574851 w 1492229"/>
              <a:gd name="connsiteY7" fmla="*/ 989356 h 992334"/>
              <a:gd name="connsiteX8" fmla="*/ 527195 w 1492229"/>
              <a:gd name="connsiteY8" fmla="*/ 992334 h 992334"/>
              <a:gd name="connsiteX9" fmla="*/ 473582 w 1492229"/>
              <a:gd name="connsiteY9" fmla="*/ 983399 h 992334"/>
              <a:gd name="connsiteX10" fmla="*/ 375291 w 1492229"/>
              <a:gd name="connsiteY10" fmla="*/ 953614 h 992334"/>
              <a:gd name="connsiteX11" fmla="*/ 274022 w 1492229"/>
              <a:gd name="connsiteY11" fmla="*/ 900001 h 992334"/>
              <a:gd name="connsiteX12" fmla="*/ 107226 w 1492229"/>
              <a:gd name="connsiteY12" fmla="*/ 795753 h 992334"/>
              <a:gd name="connsiteX13" fmla="*/ 50635 w 1492229"/>
              <a:gd name="connsiteY13" fmla="*/ 748097 h 992334"/>
              <a:gd name="connsiteX14" fmla="*/ 17871 w 1492229"/>
              <a:gd name="connsiteY14" fmla="*/ 706398 h 992334"/>
              <a:gd name="connsiteX15" fmla="*/ 0 w 1492229"/>
              <a:gd name="connsiteY15" fmla="*/ 658742 h 992334"/>
              <a:gd name="connsiteX16" fmla="*/ 2979 w 1492229"/>
              <a:gd name="connsiteY16" fmla="*/ 646828 h 992334"/>
              <a:gd name="connsiteX17" fmla="*/ 17871 w 1492229"/>
              <a:gd name="connsiteY17" fmla="*/ 623000 h 992334"/>
              <a:gd name="connsiteX18" fmla="*/ 62549 w 1492229"/>
              <a:gd name="connsiteY18" fmla="*/ 596194 h 992334"/>
              <a:gd name="connsiteX19" fmla="*/ 154882 w 1492229"/>
              <a:gd name="connsiteY19" fmla="*/ 536624 h 992334"/>
              <a:gd name="connsiteX20" fmla="*/ 211474 w 1492229"/>
              <a:gd name="connsiteY20" fmla="*/ 485989 h 992334"/>
              <a:gd name="connsiteX21" fmla="*/ 262108 w 1492229"/>
              <a:gd name="connsiteY21" fmla="*/ 435355 h 992334"/>
              <a:gd name="connsiteX22" fmla="*/ 318700 w 1492229"/>
              <a:gd name="connsiteY22" fmla="*/ 366849 h 992334"/>
              <a:gd name="connsiteX23" fmla="*/ 369334 w 1492229"/>
              <a:gd name="connsiteY23" fmla="*/ 307279 h 992334"/>
              <a:gd name="connsiteX24" fmla="*/ 411033 w 1492229"/>
              <a:gd name="connsiteY24" fmla="*/ 241752 h 992334"/>
              <a:gd name="connsiteX25" fmla="*/ 455711 w 1492229"/>
              <a:gd name="connsiteY25" fmla="*/ 164311 h 992334"/>
              <a:gd name="connsiteX26" fmla="*/ 512302 w 1492229"/>
              <a:gd name="connsiteY26" fmla="*/ 48149 h 992334"/>
              <a:gd name="connsiteX27" fmla="*/ 527195 w 1492229"/>
              <a:gd name="connsiteY27" fmla="*/ 12407 h 992334"/>
              <a:gd name="connsiteX28" fmla="*/ 527195 w 1492229"/>
              <a:gd name="connsiteY28" fmla="*/ 12407 h 992334"/>
              <a:gd name="connsiteX29" fmla="*/ 551023 w 1492229"/>
              <a:gd name="connsiteY29" fmla="*/ 493 h 992334"/>
              <a:gd name="connsiteX30" fmla="*/ 556980 w 1492229"/>
              <a:gd name="connsiteY30" fmla="*/ 3472 h 992334"/>
              <a:gd name="connsiteX31" fmla="*/ 565915 w 1492229"/>
              <a:gd name="connsiteY31" fmla="*/ 9429 h 992334"/>
              <a:gd name="connsiteX32" fmla="*/ 571872 w 1492229"/>
              <a:gd name="connsiteY32" fmla="*/ 21343 h 992334"/>
              <a:gd name="connsiteX33" fmla="*/ 568894 w 1492229"/>
              <a:gd name="connsiteY33" fmla="*/ 54106 h 992334"/>
              <a:gd name="connsiteX34" fmla="*/ 524216 w 1492229"/>
              <a:gd name="connsiteY34" fmla="*/ 399613 h 992334"/>
              <a:gd name="connsiteX35" fmla="*/ 509324 w 1492229"/>
              <a:gd name="connsiteY35" fmla="*/ 491946 h 992334"/>
              <a:gd name="connsiteX36" fmla="*/ 509324 w 1492229"/>
              <a:gd name="connsiteY36" fmla="*/ 554495 h 992334"/>
              <a:gd name="connsiteX37" fmla="*/ 515281 w 1492229"/>
              <a:gd name="connsiteY37" fmla="*/ 617043 h 992334"/>
              <a:gd name="connsiteX38" fmla="*/ 527195 w 1492229"/>
              <a:gd name="connsiteY38" fmla="*/ 652785 h 992334"/>
              <a:gd name="connsiteX39" fmla="*/ 542087 w 1492229"/>
              <a:gd name="connsiteY39" fmla="*/ 676613 h 992334"/>
              <a:gd name="connsiteX40" fmla="*/ 568894 w 1492229"/>
              <a:gd name="connsiteY40" fmla="*/ 685549 h 992334"/>
              <a:gd name="connsiteX41" fmla="*/ 649313 w 1492229"/>
              <a:gd name="connsiteY41" fmla="*/ 703420 h 992334"/>
              <a:gd name="connsiteX42" fmla="*/ 711862 w 1492229"/>
              <a:gd name="connsiteY42" fmla="*/ 700441 h 992334"/>
              <a:gd name="connsiteX43" fmla="*/ 982906 w 1492229"/>
              <a:gd name="connsiteY43" fmla="*/ 703420 h 992334"/>
              <a:gd name="connsiteX0" fmla="*/ 982906 w 1250971"/>
              <a:gd name="connsiteY0" fmla="*/ 703420 h 992334"/>
              <a:gd name="connsiteX1" fmla="*/ 1224164 w 1250971"/>
              <a:gd name="connsiteY1" fmla="*/ 700441 h 992334"/>
              <a:gd name="connsiteX2" fmla="*/ 1250971 w 1250971"/>
              <a:gd name="connsiteY2" fmla="*/ 947657 h 992334"/>
              <a:gd name="connsiteX3" fmla="*/ 1191401 w 1250971"/>
              <a:gd name="connsiteY3" fmla="*/ 950635 h 992334"/>
              <a:gd name="connsiteX4" fmla="*/ 991841 w 1250971"/>
              <a:gd name="connsiteY4" fmla="*/ 965528 h 992334"/>
              <a:gd name="connsiteX5" fmla="*/ 708884 w 1250971"/>
              <a:gd name="connsiteY5" fmla="*/ 983399 h 992334"/>
              <a:gd name="connsiteX6" fmla="*/ 574851 w 1250971"/>
              <a:gd name="connsiteY6" fmla="*/ 989356 h 992334"/>
              <a:gd name="connsiteX7" fmla="*/ 527195 w 1250971"/>
              <a:gd name="connsiteY7" fmla="*/ 992334 h 992334"/>
              <a:gd name="connsiteX8" fmla="*/ 473582 w 1250971"/>
              <a:gd name="connsiteY8" fmla="*/ 983399 h 992334"/>
              <a:gd name="connsiteX9" fmla="*/ 375291 w 1250971"/>
              <a:gd name="connsiteY9" fmla="*/ 953614 h 992334"/>
              <a:gd name="connsiteX10" fmla="*/ 274022 w 1250971"/>
              <a:gd name="connsiteY10" fmla="*/ 900001 h 992334"/>
              <a:gd name="connsiteX11" fmla="*/ 107226 w 1250971"/>
              <a:gd name="connsiteY11" fmla="*/ 795753 h 992334"/>
              <a:gd name="connsiteX12" fmla="*/ 50635 w 1250971"/>
              <a:gd name="connsiteY12" fmla="*/ 748097 h 992334"/>
              <a:gd name="connsiteX13" fmla="*/ 17871 w 1250971"/>
              <a:gd name="connsiteY13" fmla="*/ 706398 h 992334"/>
              <a:gd name="connsiteX14" fmla="*/ 0 w 1250971"/>
              <a:gd name="connsiteY14" fmla="*/ 658742 h 992334"/>
              <a:gd name="connsiteX15" fmla="*/ 2979 w 1250971"/>
              <a:gd name="connsiteY15" fmla="*/ 646828 h 992334"/>
              <a:gd name="connsiteX16" fmla="*/ 17871 w 1250971"/>
              <a:gd name="connsiteY16" fmla="*/ 623000 h 992334"/>
              <a:gd name="connsiteX17" fmla="*/ 62549 w 1250971"/>
              <a:gd name="connsiteY17" fmla="*/ 596194 h 992334"/>
              <a:gd name="connsiteX18" fmla="*/ 154882 w 1250971"/>
              <a:gd name="connsiteY18" fmla="*/ 536624 h 992334"/>
              <a:gd name="connsiteX19" fmla="*/ 211474 w 1250971"/>
              <a:gd name="connsiteY19" fmla="*/ 485989 h 992334"/>
              <a:gd name="connsiteX20" fmla="*/ 262108 w 1250971"/>
              <a:gd name="connsiteY20" fmla="*/ 435355 h 992334"/>
              <a:gd name="connsiteX21" fmla="*/ 318700 w 1250971"/>
              <a:gd name="connsiteY21" fmla="*/ 366849 h 992334"/>
              <a:gd name="connsiteX22" fmla="*/ 369334 w 1250971"/>
              <a:gd name="connsiteY22" fmla="*/ 307279 h 992334"/>
              <a:gd name="connsiteX23" fmla="*/ 411033 w 1250971"/>
              <a:gd name="connsiteY23" fmla="*/ 241752 h 992334"/>
              <a:gd name="connsiteX24" fmla="*/ 455711 w 1250971"/>
              <a:gd name="connsiteY24" fmla="*/ 164311 h 992334"/>
              <a:gd name="connsiteX25" fmla="*/ 512302 w 1250971"/>
              <a:gd name="connsiteY25" fmla="*/ 48149 h 992334"/>
              <a:gd name="connsiteX26" fmla="*/ 527195 w 1250971"/>
              <a:gd name="connsiteY26" fmla="*/ 12407 h 992334"/>
              <a:gd name="connsiteX27" fmla="*/ 527195 w 1250971"/>
              <a:gd name="connsiteY27" fmla="*/ 12407 h 992334"/>
              <a:gd name="connsiteX28" fmla="*/ 551023 w 1250971"/>
              <a:gd name="connsiteY28" fmla="*/ 493 h 992334"/>
              <a:gd name="connsiteX29" fmla="*/ 556980 w 1250971"/>
              <a:gd name="connsiteY29" fmla="*/ 3472 h 992334"/>
              <a:gd name="connsiteX30" fmla="*/ 565915 w 1250971"/>
              <a:gd name="connsiteY30" fmla="*/ 9429 h 992334"/>
              <a:gd name="connsiteX31" fmla="*/ 571872 w 1250971"/>
              <a:gd name="connsiteY31" fmla="*/ 21343 h 992334"/>
              <a:gd name="connsiteX32" fmla="*/ 568894 w 1250971"/>
              <a:gd name="connsiteY32" fmla="*/ 54106 h 992334"/>
              <a:gd name="connsiteX33" fmla="*/ 524216 w 1250971"/>
              <a:gd name="connsiteY33" fmla="*/ 399613 h 992334"/>
              <a:gd name="connsiteX34" fmla="*/ 509324 w 1250971"/>
              <a:gd name="connsiteY34" fmla="*/ 491946 h 992334"/>
              <a:gd name="connsiteX35" fmla="*/ 509324 w 1250971"/>
              <a:gd name="connsiteY35" fmla="*/ 554495 h 992334"/>
              <a:gd name="connsiteX36" fmla="*/ 515281 w 1250971"/>
              <a:gd name="connsiteY36" fmla="*/ 617043 h 992334"/>
              <a:gd name="connsiteX37" fmla="*/ 527195 w 1250971"/>
              <a:gd name="connsiteY37" fmla="*/ 652785 h 992334"/>
              <a:gd name="connsiteX38" fmla="*/ 542087 w 1250971"/>
              <a:gd name="connsiteY38" fmla="*/ 676613 h 992334"/>
              <a:gd name="connsiteX39" fmla="*/ 568894 w 1250971"/>
              <a:gd name="connsiteY39" fmla="*/ 685549 h 992334"/>
              <a:gd name="connsiteX40" fmla="*/ 649313 w 1250971"/>
              <a:gd name="connsiteY40" fmla="*/ 703420 h 992334"/>
              <a:gd name="connsiteX41" fmla="*/ 711862 w 1250971"/>
              <a:gd name="connsiteY41" fmla="*/ 700441 h 992334"/>
              <a:gd name="connsiteX42" fmla="*/ 982906 w 1250971"/>
              <a:gd name="connsiteY42" fmla="*/ 703420 h 992334"/>
              <a:gd name="connsiteX0" fmla="*/ 982906 w 1250971"/>
              <a:gd name="connsiteY0" fmla="*/ 703420 h 992334"/>
              <a:gd name="connsiteX1" fmla="*/ 1250971 w 1250971"/>
              <a:gd name="connsiteY1" fmla="*/ 947657 h 992334"/>
              <a:gd name="connsiteX2" fmla="*/ 1191401 w 1250971"/>
              <a:gd name="connsiteY2" fmla="*/ 950635 h 992334"/>
              <a:gd name="connsiteX3" fmla="*/ 991841 w 1250971"/>
              <a:gd name="connsiteY3" fmla="*/ 965528 h 992334"/>
              <a:gd name="connsiteX4" fmla="*/ 708884 w 1250971"/>
              <a:gd name="connsiteY4" fmla="*/ 983399 h 992334"/>
              <a:gd name="connsiteX5" fmla="*/ 574851 w 1250971"/>
              <a:gd name="connsiteY5" fmla="*/ 989356 h 992334"/>
              <a:gd name="connsiteX6" fmla="*/ 527195 w 1250971"/>
              <a:gd name="connsiteY6" fmla="*/ 992334 h 992334"/>
              <a:gd name="connsiteX7" fmla="*/ 473582 w 1250971"/>
              <a:gd name="connsiteY7" fmla="*/ 983399 h 992334"/>
              <a:gd name="connsiteX8" fmla="*/ 375291 w 1250971"/>
              <a:gd name="connsiteY8" fmla="*/ 953614 h 992334"/>
              <a:gd name="connsiteX9" fmla="*/ 274022 w 1250971"/>
              <a:gd name="connsiteY9" fmla="*/ 900001 h 992334"/>
              <a:gd name="connsiteX10" fmla="*/ 107226 w 1250971"/>
              <a:gd name="connsiteY10" fmla="*/ 795753 h 992334"/>
              <a:gd name="connsiteX11" fmla="*/ 50635 w 1250971"/>
              <a:gd name="connsiteY11" fmla="*/ 748097 h 992334"/>
              <a:gd name="connsiteX12" fmla="*/ 17871 w 1250971"/>
              <a:gd name="connsiteY12" fmla="*/ 706398 h 992334"/>
              <a:gd name="connsiteX13" fmla="*/ 0 w 1250971"/>
              <a:gd name="connsiteY13" fmla="*/ 658742 h 992334"/>
              <a:gd name="connsiteX14" fmla="*/ 2979 w 1250971"/>
              <a:gd name="connsiteY14" fmla="*/ 646828 h 992334"/>
              <a:gd name="connsiteX15" fmla="*/ 17871 w 1250971"/>
              <a:gd name="connsiteY15" fmla="*/ 623000 h 992334"/>
              <a:gd name="connsiteX16" fmla="*/ 62549 w 1250971"/>
              <a:gd name="connsiteY16" fmla="*/ 596194 h 992334"/>
              <a:gd name="connsiteX17" fmla="*/ 154882 w 1250971"/>
              <a:gd name="connsiteY17" fmla="*/ 536624 h 992334"/>
              <a:gd name="connsiteX18" fmla="*/ 211474 w 1250971"/>
              <a:gd name="connsiteY18" fmla="*/ 485989 h 992334"/>
              <a:gd name="connsiteX19" fmla="*/ 262108 w 1250971"/>
              <a:gd name="connsiteY19" fmla="*/ 435355 h 992334"/>
              <a:gd name="connsiteX20" fmla="*/ 318700 w 1250971"/>
              <a:gd name="connsiteY20" fmla="*/ 366849 h 992334"/>
              <a:gd name="connsiteX21" fmla="*/ 369334 w 1250971"/>
              <a:gd name="connsiteY21" fmla="*/ 307279 h 992334"/>
              <a:gd name="connsiteX22" fmla="*/ 411033 w 1250971"/>
              <a:gd name="connsiteY22" fmla="*/ 241752 h 992334"/>
              <a:gd name="connsiteX23" fmla="*/ 455711 w 1250971"/>
              <a:gd name="connsiteY23" fmla="*/ 164311 h 992334"/>
              <a:gd name="connsiteX24" fmla="*/ 512302 w 1250971"/>
              <a:gd name="connsiteY24" fmla="*/ 48149 h 992334"/>
              <a:gd name="connsiteX25" fmla="*/ 527195 w 1250971"/>
              <a:gd name="connsiteY25" fmla="*/ 12407 h 992334"/>
              <a:gd name="connsiteX26" fmla="*/ 527195 w 1250971"/>
              <a:gd name="connsiteY26" fmla="*/ 12407 h 992334"/>
              <a:gd name="connsiteX27" fmla="*/ 551023 w 1250971"/>
              <a:gd name="connsiteY27" fmla="*/ 493 h 992334"/>
              <a:gd name="connsiteX28" fmla="*/ 556980 w 1250971"/>
              <a:gd name="connsiteY28" fmla="*/ 3472 h 992334"/>
              <a:gd name="connsiteX29" fmla="*/ 565915 w 1250971"/>
              <a:gd name="connsiteY29" fmla="*/ 9429 h 992334"/>
              <a:gd name="connsiteX30" fmla="*/ 571872 w 1250971"/>
              <a:gd name="connsiteY30" fmla="*/ 21343 h 992334"/>
              <a:gd name="connsiteX31" fmla="*/ 568894 w 1250971"/>
              <a:gd name="connsiteY31" fmla="*/ 54106 h 992334"/>
              <a:gd name="connsiteX32" fmla="*/ 524216 w 1250971"/>
              <a:gd name="connsiteY32" fmla="*/ 399613 h 992334"/>
              <a:gd name="connsiteX33" fmla="*/ 509324 w 1250971"/>
              <a:gd name="connsiteY33" fmla="*/ 491946 h 992334"/>
              <a:gd name="connsiteX34" fmla="*/ 509324 w 1250971"/>
              <a:gd name="connsiteY34" fmla="*/ 554495 h 992334"/>
              <a:gd name="connsiteX35" fmla="*/ 515281 w 1250971"/>
              <a:gd name="connsiteY35" fmla="*/ 617043 h 992334"/>
              <a:gd name="connsiteX36" fmla="*/ 527195 w 1250971"/>
              <a:gd name="connsiteY36" fmla="*/ 652785 h 992334"/>
              <a:gd name="connsiteX37" fmla="*/ 542087 w 1250971"/>
              <a:gd name="connsiteY37" fmla="*/ 676613 h 992334"/>
              <a:gd name="connsiteX38" fmla="*/ 568894 w 1250971"/>
              <a:gd name="connsiteY38" fmla="*/ 685549 h 992334"/>
              <a:gd name="connsiteX39" fmla="*/ 649313 w 1250971"/>
              <a:gd name="connsiteY39" fmla="*/ 703420 h 992334"/>
              <a:gd name="connsiteX40" fmla="*/ 711862 w 1250971"/>
              <a:gd name="connsiteY40" fmla="*/ 700441 h 992334"/>
              <a:gd name="connsiteX41" fmla="*/ 982906 w 1250971"/>
              <a:gd name="connsiteY41" fmla="*/ 703420 h 992334"/>
              <a:gd name="connsiteX0" fmla="*/ 982906 w 1191401"/>
              <a:gd name="connsiteY0" fmla="*/ 703420 h 992334"/>
              <a:gd name="connsiteX1" fmla="*/ 1191401 w 1191401"/>
              <a:gd name="connsiteY1" fmla="*/ 950635 h 992334"/>
              <a:gd name="connsiteX2" fmla="*/ 991841 w 1191401"/>
              <a:gd name="connsiteY2" fmla="*/ 965528 h 992334"/>
              <a:gd name="connsiteX3" fmla="*/ 708884 w 1191401"/>
              <a:gd name="connsiteY3" fmla="*/ 983399 h 992334"/>
              <a:gd name="connsiteX4" fmla="*/ 574851 w 1191401"/>
              <a:gd name="connsiteY4" fmla="*/ 989356 h 992334"/>
              <a:gd name="connsiteX5" fmla="*/ 527195 w 1191401"/>
              <a:gd name="connsiteY5" fmla="*/ 992334 h 992334"/>
              <a:gd name="connsiteX6" fmla="*/ 473582 w 1191401"/>
              <a:gd name="connsiteY6" fmla="*/ 983399 h 992334"/>
              <a:gd name="connsiteX7" fmla="*/ 375291 w 1191401"/>
              <a:gd name="connsiteY7" fmla="*/ 953614 h 992334"/>
              <a:gd name="connsiteX8" fmla="*/ 274022 w 1191401"/>
              <a:gd name="connsiteY8" fmla="*/ 900001 h 992334"/>
              <a:gd name="connsiteX9" fmla="*/ 107226 w 1191401"/>
              <a:gd name="connsiteY9" fmla="*/ 795753 h 992334"/>
              <a:gd name="connsiteX10" fmla="*/ 50635 w 1191401"/>
              <a:gd name="connsiteY10" fmla="*/ 748097 h 992334"/>
              <a:gd name="connsiteX11" fmla="*/ 17871 w 1191401"/>
              <a:gd name="connsiteY11" fmla="*/ 706398 h 992334"/>
              <a:gd name="connsiteX12" fmla="*/ 0 w 1191401"/>
              <a:gd name="connsiteY12" fmla="*/ 658742 h 992334"/>
              <a:gd name="connsiteX13" fmla="*/ 2979 w 1191401"/>
              <a:gd name="connsiteY13" fmla="*/ 646828 h 992334"/>
              <a:gd name="connsiteX14" fmla="*/ 17871 w 1191401"/>
              <a:gd name="connsiteY14" fmla="*/ 623000 h 992334"/>
              <a:gd name="connsiteX15" fmla="*/ 62549 w 1191401"/>
              <a:gd name="connsiteY15" fmla="*/ 596194 h 992334"/>
              <a:gd name="connsiteX16" fmla="*/ 154882 w 1191401"/>
              <a:gd name="connsiteY16" fmla="*/ 536624 h 992334"/>
              <a:gd name="connsiteX17" fmla="*/ 211474 w 1191401"/>
              <a:gd name="connsiteY17" fmla="*/ 485989 h 992334"/>
              <a:gd name="connsiteX18" fmla="*/ 262108 w 1191401"/>
              <a:gd name="connsiteY18" fmla="*/ 435355 h 992334"/>
              <a:gd name="connsiteX19" fmla="*/ 318700 w 1191401"/>
              <a:gd name="connsiteY19" fmla="*/ 366849 h 992334"/>
              <a:gd name="connsiteX20" fmla="*/ 369334 w 1191401"/>
              <a:gd name="connsiteY20" fmla="*/ 307279 h 992334"/>
              <a:gd name="connsiteX21" fmla="*/ 411033 w 1191401"/>
              <a:gd name="connsiteY21" fmla="*/ 241752 h 992334"/>
              <a:gd name="connsiteX22" fmla="*/ 455711 w 1191401"/>
              <a:gd name="connsiteY22" fmla="*/ 164311 h 992334"/>
              <a:gd name="connsiteX23" fmla="*/ 512302 w 1191401"/>
              <a:gd name="connsiteY23" fmla="*/ 48149 h 992334"/>
              <a:gd name="connsiteX24" fmla="*/ 527195 w 1191401"/>
              <a:gd name="connsiteY24" fmla="*/ 12407 h 992334"/>
              <a:gd name="connsiteX25" fmla="*/ 527195 w 1191401"/>
              <a:gd name="connsiteY25" fmla="*/ 12407 h 992334"/>
              <a:gd name="connsiteX26" fmla="*/ 551023 w 1191401"/>
              <a:gd name="connsiteY26" fmla="*/ 493 h 992334"/>
              <a:gd name="connsiteX27" fmla="*/ 556980 w 1191401"/>
              <a:gd name="connsiteY27" fmla="*/ 3472 h 992334"/>
              <a:gd name="connsiteX28" fmla="*/ 565915 w 1191401"/>
              <a:gd name="connsiteY28" fmla="*/ 9429 h 992334"/>
              <a:gd name="connsiteX29" fmla="*/ 571872 w 1191401"/>
              <a:gd name="connsiteY29" fmla="*/ 21343 h 992334"/>
              <a:gd name="connsiteX30" fmla="*/ 568894 w 1191401"/>
              <a:gd name="connsiteY30" fmla="*/ 54106 h 992334"/>
              <a:gd name="connsiteX31" fmla="*/ 524216 w 1191401"/>
              <a:gd name="connsiteY31" fmla="*/ 399613 h 992334"/>
              <a:gd name="connsiteX32" fmla="*/ 509324 w 1191401"/>
              <a:gd name="connsiteY32" fmla="*/ 491946 h 992334"/>
              <a:gd name="connsiteX33" fmla="*/ 509324 w 1191401"/>
              <a:gd name="connsiteY33" fmla="*/ 554495 h 992334"/>
              <a:gd name="connsiteX34" fmla="*/ 515281 w 1191401"/>
              <a:gd name="connsiteY34" fmla="*/ 617043 h 992334"/>
              <a:gd name="connsiteX35" fmla="*/ 527195 w 1191401"/>
              <a:gd name="connsiteY35" fmla="*/ 652785 h 992334"/>
              <a:gd name="connsiteX36" fmla="*/ 542087 w 1191401"/>
              <a:gd name="connsiteY36" fmla="*/ 676613 h 992334"/>
              <a:gd name="connsiteX37" fmla="*/ 568894 w 1191401"/>
              <a:gd name="connsiteY37" fmla="*/ 685549 h 992334"/>
              <a:gd name="connsiteX38" fmla="*/ 649313 w 1191401"/>
              <a:gd name="connsiteY38" fmla="*/ 703420 h 992334"/>
              <a:gd name="connsiteX39" fmla="*/ 711862 w 1191401"/>
              <a:gd name="connsiteY39" fmla="*/ 700441 h 992334"/>
              <a:gd name="connsiteX40" fmla="*/ 982906 w 1191401"/>
              <a:gd name="connsiteY40" fmla="*/ 703420 h 992334"/>
              <a:gd name="connsiteX0" fmla="*/ 982906 w 991841"/>
              <a:gd name="connsiteY0" fmla="*/ 703420 h 992334"/>
              <a:gd name="connsiteX1" fmla="*/ 991841 w 991841"/>
              <a:gd name="connsiteY1" fmla="*/ 965528 h 992334"/>
              <a:gd name="connsiteX2" fmla="*/ 708884 w 991841"/>
              <a:gd name="connsiteY2" fmla="*/ 983399 h 992334"/>
              <a:gd name="connsiteX3" fmla="*/ 574851 w 991841"/>
              <a:gd name="connsiteY3" fmla="*/ 989356 h 992334"/>
              <a:gd name="connsiteX4" fmla="*/ 527195 w 991841"/>
              <a:gd name="connsiteY4" fmla="*/ 992334 h 992334"/>
              <a:gd name="connsiteX5" fmla="*/ 473582 w 991841"/>
              <a:gd name="connsiteY5" fmla="*/ 983399 h 992334"/>
              <a:gd name="connsiteX6" fmla="*/ 375291 w 991841"/>
              <a:gd name="connsiteY6" fmla="*/ 953614 h 992334"/>
              <a:gd name="connsiteX7" fmla="*/ 274022 w 991841"/>
              <a:gd name="connsiteY7" fmla="*/ 900001 h 992334"/>
              <a:gd name="connsiteX8" fmla="*/ 107226 w 991841"/>
              <a:gd name="connsiteY8" fmla="*/ 795753 h 992334"/>
              <a:gd name="connsiteX9" fmla="*/ 50635 w 991841"/>
              <a:gd name="connsiteY9" fmla="*/ 748097 h 992334"/>
              <a:gd name="connsiteX10" fmla="*/ 17871 w 991841"/>
              <a:gd name="connsiteY10" fmla="*/ 706398 h 992334"/>
              <a:gd name="connsiteX11" fmla="*/ 0 w 991841"/>
              <a:gd name="connsiteY11" fmla="*/ 658742 h 992334"/>
              <a:gd name="connsiteX12" fmla="*/ 2979 w 991841"/>
              <a:gd name="connsiteY12" fmla="*/ 646828 h 992334"/>
              <a:gd name="connsiteX13" fmla="*/ 17871 w 991841"/>
              <a:gd name="connsiteY13" fmla="*/ 623000 h 992334"/>
              <a:gd name="connsiteX14" fmla="*/ 62549 w 991841"/>
              <a:gd name="connsiteY14" fmla="*/ 596194 h 992334"/>
              <a:gd name="connsiteX15" fmla="*/ 154882 w 991841"/>
              <a:gd name="connsiteY15" fmla="*/ 536624 h 992334"/>
              <a:gd name="connsiteX16" fmla="*/ 211474 w 991841"/>
              <a:gd name="connsiteY16" fmla="*/ 485989 h 992334"/>
              <a:gd name="connsiteX17" fmla="*/ 262108 w 991841"/>
              <a:gd name="connsiteY17" fmla="*/ 435355 h 992334"/>
              <a:gd name="connsiteX18" fmla="*/ 318700 w 991841"/>
              <a:gd name="connsiteY18" fmla="*/ 366849 h 992334"/>
              <a:gd name="connsiteX19" fmla="*/ 369334 w 991841"/>
              <a:gd name="connsiteY19" fmla="*/ 307279 h 992334"/>
              <a:gd name="connsiteX20" fmla="*/ 411033 w 991841"/>
              <a:gd name="connsiteY20" fmla="*/ 241752 h 992334"/>
              <a:gd name="connsiteX21" fmla="*/ 455711 w 991841"/>
              <a:gd name="connsiteY21" fmla="*/ 164311 h 992334"/>
              <a:gd name="connsiteX22" fmla="*/ 512302 w 991841"/>
              <a:gd name="connsiteY22" fmla="*/ 48149 h 992334"/>
              <a:gd name="connsiteX23" fmla="*/ 527195 w 991841"/>
              <a:gd name="connsiteY23" fmla="*/ 12407 h 992334"/>
              <a:gd name="connsiteX24" fmla="*/ 527195 w 991841"/>
              <a:gd name="connsiteY24" fmla="*/ 12407 h 992334"/>
              <a:gd name="connsiteX25" fmla="*/ 551023 w 991841"/>
              <a:gd name="connsiteY25" fmla="*/ 493 h 992334"/>
              <a:gd name="connsiteX26" fmla="*/ 556980 w 991841"/>
              <a:gd name="connsiteY26" fmla="*/ 3472 h 992334"/>
              <a:gd name="connsiteX27" fmla="*/ 565915 w 991841"/>
              <a:gd name="connsiteY27" fmla="*/ 9429 h 992334"/>
              <a:gd name="connsiteX28" fmla="*/ 571872 w 991841"/>
              <a:gd name="connsiteY28" fmla="*/ 21343 h 992334"/>
              <a:gd name="connsiteX29" fmla="*/ 568894 w 991841"/>
              <a:gd name="connsiteY29" fmla="*/ 54106 h 992334"/>
              <a:gd name="connsiteX30" fmla="*/ 524216 w 991841"/>
              <a:gd name="connsiteY30" fmla="*/ 399613 h 992334"/>
              <a:gd name="connsiteX31" fmla="*/ 509324 w 991841"/>
              <a:gd name="connsiteY31" fmla="*/ 491946 h 992334"/>
              <a:gd name="connsiteX32" fmla="*/ 509324 w 991841"/>
              <a:gd name="connsiteY32" fmla="*/ 554495 h 992334"/>
              <a:gd name="connsiteX33" fmla="*/ 515281 w 991841"/>
              <a:gd name="connsiteY33" fmla="*/ 617043 h 992334"/>
              <a:gd name="connsiteX34" fmla="*/ 527195 w 991841"/>
              <a:gd name="connsiteY34" fmla="*/ 652785 h 992334"/>
              <a:gd name="connsiteX35" fmla="*/ 542087 w 991841"/>
              <a:gd name="connsiteY35" fmla="*/ 676613 h 992334"/>
              <a:gd name="connsiteX36" fmla="*/ 568894 w 991841"/>
              <a:gd name="connsiteY36" fmla="*/ 685549 h 992334"/>
              <a:gd name="connsiteX37" fmla="*/ 649313 w 991841"/>
              <a:gd name="connsiteY37" fmla="*/ 703420 h 992334"/>
              <a:gd name="connsiteX38" fmla="*/ 711862 w 991841"/>
              <a:gd name="connsiteY38" fmla="*/ 700441 h 992334"/>
              <a:gd name="connsiteX39" fmla="*/ 982906 w 991841"/>
              <a:gd name="connsiteY39" fmla="*/ 703420 h 992334"/>
              <a:gd name="connsiteX0" fmla="*/ 982906 w 982906"/>
              <a:gd name="connsiteY0" fmla="*/ 703420 h 992334"/>
              <a:gd name="connsiteX1" fmla="*/ 708884 w 982906"/>
              <a:gd name="connsiteY1" fmla="*/ 983399 h 992334"/>
              <a:gd name="connsiteX2" fmla="*/ 574851 w 982906"/>
              <a:gd name="connsiteY2" fmla="*/ 989356 h 992334"/>
              <a:gd name="connsiteX3" fmla="*/ 527195 w 982906"/>
              <a:gd name="connsiteY3" fmla="*/ 992334 h 992334"/>
              <a:gd name="connsiteX4" fmla="*/ 473582 w 982906"/>
              <a:gd name="connsiteY4" fmla="*/ 983399 h 992334"/>
              <a:gd name="connsiteX5" fmla="*/ 375291 w 982906"/>
              <a:gd name="connsiteY5" fmla="*/ 953614 h 992334"/>
              <a:gd name="connsiteX6" fmla="*/ 274022 w 982906"/>
              <a:gd name="connsiteY6" fmla="*/ 900001 h 992334"/>
              <a:gd name="connsiteX7" fmla="*/ 107226 w 982906"/>
              <a:gd name="connsiteY7" fmla="*/ 795753 h 992334"/>
              <a:gd name="connsiteX8" fmla="*/ 50635 w 982906"/>
              <a:gd name="connsiteY8" fmla="*/ 748097 h 992334"/>
              <a:gd name="connsiteX9" fmla="*/ 17871 w 982906"/>
              <a:gd name="connsiteY9" fmla="*/ 706398 h 992334"/>
              <a:gd name="connsiteX10" fmla="*/ 0 w 982906"/>
              <a:gd name="connsiteY10" fmla="*/ 658742 h 992334"/>
              <a:gd name="connsiteX11" fmla="*/ 2979 w 982906"/>
              <a:gd name="connsiteY11" fmla="*/ 646828 h 992334"/>
              <a:gd name="connsiteX12" fmla="*/ 17871 w 982906"/>
              <a:gd name="connsiteY12" fmla="*/ 623000 h 992334"/>
              <a:gd name="connsiteX13" fmla="*/ 62549 w 982906"/>
              <a:gd name="connsiteY13" fmla="*/ 596194 h 992334"/>
              <a:gd name="connsiteX14" fmla="*/ 154882 w 982906"/>
              <a:gd name="connsiteY14" fmla="*/ 536624 h 992334"/>
              <a:gd name="connsiteX15" fmla="*/ 211474 w 982906"/>
              <a:gd name="connsiteY15" fmla="*/ 485989 h 992334"/>
              <a:gd name="connsiteX16" fmla="*/ 262108 w 982906"/>
              <a:gd name="connsiteY16" fmla="*/ 435355 h 992334"/>
              <a:gd name="connsiteX17" fmla="*/ 318700 w 982906"/>
              <a:gd name="connsiteY17" fmla="*/ 366849 h 992334"/>
              <a:gd name="connsiteX18" fmla="*/ 369334 w 982906"/>
              <a:gd name="connsiteY18" fmla="*/ 307279 h 992334"/>
              <a:gd name="connsiteX19" fmla="*/ 411033 w 982906"/>
              <a:gd name="connsiteY19" fmla="*/ 241752 h 992334"/>
              <a:gd name="connsiteX20" fmla="*/ 455711 w 982906"/>
              <a:gd name="connsiteY20" fmla="*/ 164311 h 992334"/>
              <a:gd name="connsiteX21" fmla="*/ 512302 w 982906"/>
              <a:gd name="connsiteY21" fmla="*/ 48149 h 992334"/>
              <a:gd name="connsiteX22" fmla="*/ 527195 w 982906"/>
              <a:gd name="connsiteY22" fmla="*/ 12407 h 992334"/>
              <a:gd name="connsiteX23" fmla="*/ 527195 w 982906"/>
              <a:gd name="connsiteY23" fmla="*/ 12407 h 992334"/>
              <a:gd name="connsiteX24" fmla="*/ 551023 w 982906"/>
              <a:gd name="connsiteY24" fmla="*/ 493 h 992334"/>
              <a:gd name="connsiteX25" fmla="*/ 556980 w 982906"/>
              <a:gd name="connsiteY25" fmla="*/ 3472 h 992334"/>
              <a:gd name="connsiteX26" fmla="*/ 565915 w 982906"/>
              <a:gd name="connsiteY26" fmla="*/ 9429 h 992334"/>
              <a:gd name="connsiteX27" fmla="*/ 571872 w 982906"/>
              <a:gd name="connsiteY27" fmla="*/ 21343 h 992334"/>
              <a:gd name="connsiteX28" fmla="*/ 568894 w 982906"/>
              <a:gd name="connsiteY28" fmla="*/ 54106 h 992334"/>
              <a:gd name="connsiteX29" fmla="*/ 524216 w 982906"/>
              <a:gd name="connsiteY29" fmla="*/ 399613 h 992334"/>
              <a:gd name="connsiteX30" fmla="*/ 509324 w 982906"/>
              <a:gd name="connsiteY30" fmla="*/ 491946 h 992334"/>
              <a:gd name="connsiteX31" fmla="*/ 509324 w 982906"/>
              <a:gd name="connsiteY31" fmla="*/ 554495 h 992334"/>
              <a:gd name="connsiteX32" fmla="*/ 515281 w 982906"/>
              <a:gd name="connsiteY32" fmla="*/ 617043 h 992334"/>
              <a:gd name="connsiteX33" fmla="*/ 527195 w 982906"/>
              <a:gd name="connsiteY33" fmla="*/ 652785 h 992334"/>
              <a:gd name="connsiteX34" fmla="*/ 542087 w 982906"/>
              <a:gd name="connsiteY34" fmla="*/ 676613 h 992334"/>
              <a:gd name="connsiteX35" fmla="*/ 568894 w 982906"/>
              <a:gd name="connsiteY35" fmla="*/ 685549 h 992334"/>
              <a:gd name="connsiteX36" fmla="*/ 649313 w 982906"/>
              <a:gd name="connsiteY36" fmla="*/ 703420 h 992334"/>
              <a:gd name="connsiteX37" fmla="*/ 711862 w 982906"/>
              <a:gd name="connsiteY37" fmla="*/ 700441 h 992334"/>
              <a:gd name="connsiteX38" fmla="*/ 982906 w 982906"/>
              <a:gd name="connsiteY38" fmla="*/ 703420 h 992334"/>
              <a:gd name="connsiteX0" fmla="*/ 711862 w 711862"/>
              <a:gd name="connsiteY0" fmla="*/ 700441 h 992334"/>
              <a:gd name="connsiteX1" fmla="*/ 708884 w 711862"/>
              <a:gd name="connsiteY1" fmla="*/ 983399 h 992334"/>
              <a:gd name="connsiteX2" fmla="*/ 574851 w 711862"/>
              <a:gd name="connsiteY2" fmla="*/ 989356 h 992334"/>
              <a:gd name="connsiteX3" fmla="*/ 527195 w 711862"/>
              <a:gd name="connsiteY3" fmla="*/ 992334 h 992334"/>
              <a:gd name="connsiteX4" fmla="*/ 473582 w 711862"/>
              <a:gd name="connsiteY4" fmla="*/ 983399 h 992334"/>
              <a:gd name="connsiteX5" fmla="*/ 375291 w 711862"/>
              <a:gd name="connsiteY5" fmla="*/ 953614 h 992334"/>
              <a:gd name="connsiteX6" fmla="*/ 274022 w 711862"/>
              <a:gd name="connsiteY6" fmla="*/ 900001 h 992334"/>
              <a:gd name="connsiteX7" fmla="*/ 107226 w 711862"/>
              <a:gd name="connsiteY7" fmla="*/ 795753 h 992334"/>
              <a:gd name="connsiteX8" fmla="*/ 50635 w 711862"/>
              <a:gd name="connsiteY8" fmla="*/ 748097 h 992334"/>
              <a:gd name="connsiteX9" fmla="*/ 17871 w 711862"/>
              <a:gd name="connsiteY9" fmla="*/ 706398 h 992334"/>
              <a:gd name="connsiteX10" fmla="*/ 0 w 711862"/>
              <a:gd name="connsiteY10" fmla="*/ 658742 h 992334"/>
              <a:gd name="connsiteX11" fmla="*/ 2979 w 711862"/>
              <a:gd name="connsiteY11" fmla="*/ 646828 h 992334"/>
              <a:gd name="connsiteX12" fmla="*/ 17871 w 711862"/>
              <a:gd name="connsiteY12" fmla="*/ 623000 h 992334"/>
              <a:gd name="connsiteX13" fmla="*/ 62549 w 711862"/>
              <a:gd name="connsiteY13" fmla="*/ 596194 h 992334"/>
              <a:gd name="connsiteX14" fmla="*/ 154882 w 711862"/>
              <a:gd name="connsiteY14" fmla="*/ 536624 h 992334"/>
              <a:gd name="connsiteX15" fmla="*/ 211474 w 711862"/>
              <a:gd name="connsiteY15" fmla="*/ 485989 h 992334"/>
              <a:gd name="connsiteX16" fmla="*/ 262108 w 711862"/>
              <a:gd name="connsiteY16" fmla="*/ 435355 h 992334"/>
              <a:gd name="connsiteX17" fmla="*/ 318700 w 711862"/>
              <a:gd name="connsiteY17" fmla="*/ 366849 h 992334"/>
              <a:gd name="connsiteX18" fmla="*/ 369334 w 711862"/>
              <a:gd name="connsiteY18" fmla="*/ 307279 h 992334"/>
              <a:gd name="connsiteX19" fmla="*/ 411033 w 711862"/>
              <a:gd name="connsiteY19" fmla="*/ 241752 h 992334"/>
              <a:gd name="connsiteX20" fmla="*/ 455711 w 711862"/>
              <a:gd name="connsiteY20" fmla="*/ 164311 h 992334"/>
              <a:gd name="connsiteX21" fmla="*/ 512302 w 711862"/>
              <a:gd name="connsiteY21" fmla="*/ 48149 h 992334"/>
              <a:gd name="connsiteX22" fmla="*/ 527195 w 711862"/>
              <a:gd name="connsiteY22" fmla="*/ 12407 h 992334"/>
              <a:gd name="connsiteX23" fmla="*/ 527195 w 711862"/>
              <a:gd name="connsiteY23" fmla="*/ 12407 h 992334"/>
              <a:gd name="connsiteX24" fmla="*/ 551023 w 711862"/>
              <a:gd name="connsiteY24" fmla="*/ 493 h 992334"/>
              <a:gd name="connsiteX25" fmla="*/ 556980 w 711862"/>
              <a:gd name="connsiteY25" fmla="*/ 3472 h 992334"/>
              <a:gd name="connsiteX26" fmla="*/ 565915 w 711862"/>
              <a:gd name="connsiteY26" fmla="*/ 9429 h 992334"/>
              <a:gd name="connsiteX27" fmla="*/ 571872 w 711862"/>
              <a:gd name="connsiteY27" fmla="*/ 21343 h 992334"/>
              <a:gd name="connsiteX28" fmla="*/ 568894 w 711862"/>
              <a:gd name="connsiteY28" fmla="*/ 54106 h 992334"/>
              <a:gd name="connsiteX29" fmla="*/ 524216 w 711862"/>
              <a:gd name="connsiteY29" fmla="*/ 399613 h 992334"/>
              <a:gd name="connsiteX30" fmla="*/ 509324 w 711862"/>
              <a:gd name="connsiteY30" fmla="*/ 491946 h 992334"/>
              <a:gd name="connsiteX31" fmla="*/ 509324 w 711862"/>
              <a:gd name="connsiteY31" fmla="*/ 554495 h 992334"/>
              <a:gd name="connsiteX32" fmla="*/ 515281 w 711862"/>
              <a:gd name="connsiteY32" fmla="*/ 617043 h 992334"/>
              <a:gd name="connsiteX33" fmla="*/ 527195 w 711862"/>
              <a:gd name="connsiteY33" fmla="*/ 652785 h 992334"/>
              <a:gd name="connsiteX34" fmla="*/ 542087 w 711862"/>
              <a:gd name="connsiteY34" fmla="*/ 676613 h 992334"/>
              <a:gd name="connsiteX35" fmla="*/ 568894 w 711862"/>
              <a:gd name="connsiteY35" fmla="*/ 685549 h 992334"/>
              <a:gd name="connsiteX36" fmla="*/ 649313 w 711862"/>
              <a:gd name="connsiteY36" fmla="*/ 703420 h 992334"/>
              <a:gd name="connsiteX37" fmla="*/ 711862 w 711862"/>
              <a:gd name="connsiteY37" fmla="*/ 700441 h 992334"/>
              <a:gd name="connsiteX0" fmla="*/ 649313 w 708884"/>
              <a:gd name="connsiteY0" fmla="*/ 703420 h 992334"/>
              <a:gd name="connsiteX1" fmla="*/ 708884 w 708884"/>
              <a:gd name="connsiteY1" fmla="*/ 983399 h 992334"/>
              <a:gd name="connsiteX2" fmla="*/ 574851 w 708884"/>
              <a:gd name="connsiteY2" fmla="*/ 989356 h 992334"/>
              <a:gd name="connsiteX3" fmla="*/ 527195 w 708884"/>
              <a:gd name="connsiteY3" fmla="*/ 992334 h 992334"/>
              <a:gd name="connsiteX4" fmla="*/ 473582 w 708884"/>
              <a:gd name="connsiteY4" fmla="*/ 983399 h 992334"/>
              <a:gd name="connsiteX5" fmla="*/ 375291 w 708884"/>
              <a:gd name="connsiteY5" fmla="*/ 953614 h 992334"/>
              <a:gd name="connsiteX6" fmla="*/ 274022 w 708884"/>
              <a:gd name="connsiteY6" fmla="*/ 900001 h 992334"/>
              <a:gd name="connsiteX7" fmla="*/ 107226 w 708884"/>
              <a:gd name="connsiteY7" fmla="*/ 795753 h 992334"/>
              <a:gd name="connsiteX8" fmla="*/ 50635 w 708884"/>
              <a:gd name="connsiteY8" fmla="*/ 748097 h 992334"/>
              <a:gd name="connsiteX9" fmla="*/ 17871 w 708884"/>
              <a:gd name="connsiteY9" fmla="*/ 706398 h 992334"/>
              <a:gd name="connsiteX10" fmla="*/ 0 w 708884"/>
              <a:gd name="connsiteY10" fmla="*/ 658742 h 992334"/>
              <a:gd name="connsiteX11" fmla="*/ 2979 w 708884"/>
              <a:gd name="connsiteY11" fmla="*/ 646828 h 992334"/>
              <a:gd name="connsiteX12" fmla="*/ 17871 w 708884"/>
              <a:gd name="connsiteY12" fmla="*/ 623000 h 992334"/>
              <a:gd name="connsiteX13" fmla="*/ 62549 w 708884"/>
              <a:gd name="connsiteY13" fmla="*/ 596194 h 992334"/>
              <a:gd name="connsiteX14" fmla="*/ 154882 w 708884"/>
              <a:gd name="connsiteY14" fmla="*/ 536624 h 992334"/>
              <a:gd name="connsiteX15" fmla="*/ 211474 w 708884"/>
              <a:gd name="connsiteY15" fmla="*/ 485989 h 992334"/>
              <a:gd name="connsiteX16" fmla="*/ 262108 w 708884"/>
              <a:gd name="connsiteY16" fmla="*/ 435355 h 992334"/>
              <a:gd name="connsiteX17" fmla="*/ 318700 w 708884"/>
              <a:gd name="connsiteY17" fmla="*/ 366849 h 992334"/>
              <a:gd name="connsiteX18" fmla="*/ 369334 w 708884"/>
              <a:gd name="connsiteY18" fmla="*/ 307279 h 992334"/>
              <a:gd name="connsiteX19" fmla="*/ 411033 w 708884"/>
              <a:gd name="connsiteY19" fmla="*/ 241752 h 992334"/>
              <a:gd name="connsiteX20" fmla="*/ 455711 w 708884"/>
              <a:gd name="connsiteY20" fmla="*/ 164311 h 992334"/>
              <a:gd name="connsiteX21" fmla="*/ 512302 w 708884"/>
              <a:gd name="connsiteY21" fmla="*/ 48149 h 992334"/>
              <a:gd name="connsiteX22" fmla="*/ 527195 w 708884"/>
              <a:gd name="connsiteY22" fmla="*/ 12407 h 992334"/>
              <a:gd name="connsiteX23" fmla="*/ 527195 w 708884"/>
              <a:gd name="connsiteY23" fmla="*/ 12407 h 992334"/>
              <a:gd name="connsiteX24" fmla="*/ 551023 w 708884"/>
              <a:gd name="connsiteY24" fmla="*/ 493 h 992334"/>
              <a:gd name="connsiteX25" fmla="*/ 556980 w 708884"/>
              <a:gd name="connsiteY25" fmla="*/ 3472 h 992334"/>
              <a:gd name="connsiteX26" fmla="*/ 565915 w 708884"/>
              <a:gd name="connsiteY26" fmla="*/ 9429 h 992334"/>
              <a:gd name="connsiteX27" fmla="*/ 571872 w 708884"/>
              <a:gd name="connsiteY27" fmla="*/ 21343 h 992334"/>
              <a:gd name="connsiteX28" fmla="*/ 568894 w 708884"/>
              <a:gd name="connsiteY28" fmla="*/ 54106 h 992334"/>
              <a:gd name="connsiteX29" fmla="*/ 524216 w 708884"/>
              <a:gd name="connsiteY29" fmla="*/ 399613 h 992334"/>
              <a:gd name="connsiteX30" fmla="*/ 509324 w 708884"/>
              <a:gd name="connsiteY30" fmla="*/ 491946 h 992334"/>
              <a:gd name="connsiteX31" fmla="*/ 509324 w 708884"/>
              <a:gd name="connsiteY31" fmla="*/ 554495 h 992334"/>
              <a:gd name="connsiteX32" fmla="*/ 515281 w 708884"/>
              <a:gd name="connsiteY32" fmla="*/ 617043 h 992334"/>
              <a:gd name="connsiteX33" fmla="*/ 527195 w 708884"/>
              <a:gd name="connsiteY33" fmla="*/ 652785 h 992334"/>
              <a:gd name="connsiteX34" fmla="*/ 542087 w 708884"/>
              <a:gd name="connsiteY34" fmla="*/ 676613 h 992334"/>
              <a:gd name="connsiteX35" fmla="*/ 568894 w 708884"/>
              <a:gd name="connsiteY35" fmla="*/ 685549 h 992334"/>
              <a:gd name="connsiteX36" fmla="*/ 649313 w 708884"/>
              <a:gd name="connsiteY36" fmla="*/ 703420 h 992334"/>
              <a:gd name="connsiteX0" fmla="*/ 568894 w 708884"/>
              <a:gd name="connsiteY0" fmla="*/ 685549 h 992334"/>
              <a:gd name="connsiteX1" fmla="*/ 708884 w 708884"/>
              <a:gd name="connsiteY1" fmla="*/ 983399 h 992334"/>
              <a:gd name="connsiteX2" fmla="*/ 574851 w 708884"/>
              <a:gd name="connsiteY2" fmla="*/ 989356 h 992334"/>
              <a:gd name="connsiteX3" fmla="*/ 527195 w 708884"/>
              <a:gd name="connsiteY3" fmla="*/ 992334 h 992334"/>
              <a:gd name="connsiteX4" fmla="*/ 473582 w 708884"/>
              <a:gd name="connsiteY4" fmla="*/ 983399 h 992334"/>
              <a:gd name="connsiteX5" fmla="*/ 375291 w 708884"/>
              <a:gd name="connsiteY5" fmla="*/ 953614 h 992334"/>
              <a:gd name="connsiteX6" fmla="*/ 274022 w 708884"/>
              <a:gd name="connsiteY6" fmla="*/ 900001 h 992334"/>
              <a:gd name="connsiteX7" fmla="*/ 107226 w 708884"/>
              <a:gd name="connsiteY7" fmla="*/ 795753 h 992334"/>
              <a:gd name="connsiteX8" fmla="*/ 50635 w 708884"/>
              <a:gd name="connsiteY8" fmla="*/ 748097 h 992334"/>
              <a:gd name="connsiteX9" fmla="*/ 17871 w 708884"/>
              <a:gd name="connsiteY9" fmla="*/ 706398 h 992334"/>
              <a:gd name="connsiteX10" fmla="*/ 0 w 708884"/>
              <a:gd name="connsiteY10" fmla="*/ 658742 h 992334"/>
              <a:gd name="connsiteX11" fmla="*/ 2979 w 708884"/>
              <a:gd name="connsiteY11" fmla="*/ 646828 h 992334"/>
              <a:gd name="connsiteX12" fmla="*/ 17871 w 708884"/>
              <a:gd name="connsiteY12" fmla="*/ 623000 h 992334"/>
              <a:gd name="connsiteX13" fmla="*/ 62549 w 708884"/>
              <a:gd name="connsiteY13" fmla="*/ 596194 h 992334"/>
              <a:gd name="connsiteX14" fmla="*/ 154882 w 708884"/>
              <a:gd name="connsiteY14" fmla="*/ 536624 h 992334"/>
              <a:gd name="connsiteX15" fmla="*/ 211474 w 708884"/>
              <a:gd name="connsiteY15" fmla="*/ 485989 h 992334"/>
              <a:gd name="connsiteX16" fmla="*/ 262108 w 708884"/>
              <a:gd name="connsiteY16" fmla="*/ 435355 h 992334"/>
              <a:gd name="connsiteX17" fmla="*/ 318700 w 708884"/>
              <a:gd name="connsiteY17" fmla="*/ 366849 h 992334"/>
              <a:gd name="connsiteX18" fmla="*/ 369334 w 708884"/>
              <a:gd name="connsiteY18" fmla="*/ 307279 h 992334"/>
              <a:gd name="connsiteX19" fmla="*/ 411033 w 708884"/>
              <a:gd name="connsiteY19" fmla="*/ 241752 h 992334"/>
              <a:gd name="connsiteX20" fmla="*/ 455711 w 708884"/>
              <a:gd name="connsiteY20" fmla="*/ 164311 h 992334"/>
              <a:gd name="connsiteX21" fmla="*/ 512302 w 708884"/>
              <a:gd name="connsiteY21" fmla="*/ 48149 h 992334"/>
              <a:gd name="connsiteX22" fmla="*/ 527195 w 708884"/>
              <a:gd name="connsiteY22" fmla="*/ 12407 h 992334"/>
              <a:gd name="connsiteX23" fmla="*/ 527195 w 708884"/>
              <a:gd name="connsiteY23" fmla="*/ 12407 h 992334"/>
              <a:gd name="connsiteX24" fmla="*/ 551023 w 708884"/>
              <a:gd name="connsiteY24" fmla="*/ 493 h 992334"/>
              <a:gd name="connsiteX25" fmla="*/ 556980 w 708884"/>
              <a:gd name="connsiteY25" fmla="*/ 3472 h 992334"/>
              <a:gd name="connsiteX26" fmla="*/ 565915 w 708884"/>
              <a:gd name="connsiteY26" fmla="*/ 9429 h 992334"/>
              <a:gd name="connsiteX27" fmla="*/ 571872 w 708884"/>
              <a:gd name="connsiteY27" fmla="*/ 21343 h 992334"/>
              <a:gd name="connsiteX28" fmla="*/ 568894 w 708884"/>
              <a:gd name="connsiteY28" fmla="*/ 54106 h 992334"/>
              <a:gd name="connsiteX29" fmla="*/ 524216 w 708884"/>
              <a:gd name="connsiteY29" fmla="*/ 399613 h 992334"/>
              <a:gd name="connsiteX30" fmla="*/ 509324 w 708884"/>
              <a:gd name="connsiteY30" fmla="*/ 491946 h 992334"/>
              <a:gd name="connsiteX31" fmla="*/ 509324 w 708884"/>
              <a:gd name="connsiteY31" fmla="*/ 554495 h 992334"/>
              <a:gd name="connsiteX32" fmla="*/ 515281 w 708884"/>
              <a:gd name="connsiteY32" fmla="*/ 617043 h 992334"/>
              <a:gd name="connsiteX33" fmla="*/ 527195 w 708884"/>
              <a:gd name="connsiteY33" fmla="*/ 652785 h 992334"/>
              <a:gd name="connsiteX34" fmla="*/ 542087 w 708884"/>
              <a:gd name="connsiteY34" fmla="*/ 676613 h 992334"/>
              <a:gd name="connsiteX35" fmla="*/ 568894 w 708884"/>
              <a:gd name="connsiteY35" fmla="*/ 685549 h 992334"/>
              <a:gd name="connsiteX0" fmla="*/ 542087 w 708884"/>
              <a:gd name="connsiteY0" fmla="*/ 676613 h 992334"/>
              <a:gd name="connsiteX1" fmla="*/ 708884 w 708884"/>
              <a:gd name="connsiteY1" fmla="*/ 983399 h 992334"/>
              <a:gd name="connsiteX2" fmla="*/ 574851 w 708884"/>
              <a:gd name="connsiteY2" fmla="*/ 989356 h 992334"/>
              <a:gd name="connsiteX3" fmla="*/ 527195 w 708884"/>
              <a:gd name="connsiteY3" fmla="*/ 992334 h 992334"/>
              <a:gd name="connsiteX4" fmla="*/ 473582 w 708884"/>
              <a:gd name="connsiteY4" fmla="*/ 983399 h 992334"/>
              <a:gd name="connsiteX5" fmla="*/ 375291 w 708884"/>
              <a:gd name="connsiteY5" fmla="*/ 953614 h 992334"/>
              <a:gd name="connsiteX6" fmla="*/ 274022 w 708884"/>
              <a:gd name="connsiteY6" fmla="*/ 900001 h 992334"/>
              <a:gd name="connsiteX7" fmla="*/ 107226 w 708884"/>
              <a:gd name="connsiteY7" fmla="*/ 795753 h 992334"/>
              <a:gd name="connsiteX8" fmla="*/ 50635 w 708884"/>
              <a:gd name="connsiteY8" fmla="*/ 748097 h 992334"/>
              <a:gd name="connsiteX9" fmla="*/ 17871 w 708884"/>
              <a:gd name="connsiteY9" fmla="*/ 706398 h 992334"/>
              <a:gd name="connsiteX10" fmla="*/ 0 w 708884"/>
              <a:gd name="connsiteY10" fmla="*/ 658742 h 992334"/>
              <a:gd name="connsiteX11" fmla="*/ 2979 w 708884"/>
              <a:gd name="connsiteY11" fmla="*/ 646828 h 992334"/>
              <a:gd name="connsiteX12" fmla="*/ 17871 w 708884"/>
              <a:gd name="connsiteY12" fmla="*/ 623000 h 992334"/>
              <a:gd name="connsiteX13" fmla="*/ 62549 w 708884"/>
              <a:gd name="connsiteY13" fmla="*/ 596194 h 992334"/>
              <a:gd name="connsiteX14" fmla="*/ 154882 w 708884"/>
              <a:gd name="connsiteY14" fmla="*/ 536624 h 992334"/>
              <a:gd name="connsiteX15" fmla="*/ 211474 w 708884"/>
              <a:gd name="connsiteY15" fmla="*/ 485989 h 992334"/>
              <a:gd name="connsiteX16" fmla="*/ 262108 w 708884"/>
              <a:gd name="connsiteY16" fmla="*/ 435355 h 992334"/>
              <a:gd name="connsiteX17" fmla="*/ 318700 w 708884"/>
              <a:gd name="connsiteY17" fmla="*/ 366849 h 992334"/>
              <a:gd name="connsiteX18" fmla="*/ 369334 w 708884"/>
              <a:gd name="connsiteY18" fmla="*/ 307279 h 992334"/>
              <a:gd name="connsiteX19" fmla="*/ 411033 w 708884"/>
              <a:gd name="connsiteY19" fmla="*/ 241752 h 992334"/>
              <a:gd name="connsiteX20" fmla="*/ 455711 w 708884"/>
              <a:gd name="connsiteY20" fmla="*/ 164311 h 992334"/>
              <a:gd name="connsiteX21" fmla="*/ 512302 w 708884"/>
              <a:gd name="connsiteY21" fmla="*/ 48149 h 992334"/>
              <a:gd name="connsiteX22" fmla="*/ 527195 w 708884"/>
              <a:gd name="connsiteY22" fmla="*/ 12407 h 992334"/>
              <a:gd name="connsiteX23" fmla="*/ 527195 w 708884"/>
              <a:gd name="connsiteY23" fmla="*/ 12407 h 992334"/>
              <a:gd name="connsiteX24" fmla="*/ 551023 w 708884"/>
              <a:gd name="connsiteY24" fmla="*/ 493 h 992334"/>
              <a:gd name="connsiteX25" fmla="*/ 556980 w 708884"/>
              <a:gd name="connsiteY25" fmla="*/ 3472 h 992334"/>
              <a:gd name="connsiteX26" fmla="*/ 565915 w 708884"/>
              <a:gd name="connsiteY26" fmla="*/ 9429 h 992334"/>
              <a:gd name="connsiteX27" fmla="*/ 571872 w 708884"/>
              <a:gd name="connsiteY27" fmla="*/ 21343 h 992334"/>
              <a:gd name="connsiteX28" fmla="*/ 568894 w 708884"/>
              <a:gd name="connsiteY28" fmla="*/ 54106 h 992334"/>
              <a:gd name="connsiteX29" fmla="*/ 524216 w 708884"/>
              <a:gd name="connsiteY29" fmla="*/ 399613 h 992334"/>
              <a:gd name="connsiteX30" fmla="*/ 509324 w 708884"/>
              <a:gd name="connsiteY30" fmla="*/ 491946 h 992334"/>
              <a:gd name="connsiteX31" fmla="*/ 509324 w 708884"/>
              <a:gd name="connsiteY31" fmla="*/ 554495 h 992334"/>
              <a:gd name="connsiteX32" fmla="*/ 515281 w 708884"/>
              <a:gd name="connsiteY32" fmla="*/ 617043 h 992334"/>
              <a:gd name="connsiteX33" fmla="*/ 527195 w 708884"/>
              <a:gd name="connsiteY33" fmla="*/ 652785 h 992334"/>
              <a:gd name="connsiteX34" fmla="*/ 542087 w 708884"/>
              <a:gd name="connsiteY34" fmla="*/ 676613 h 992334"/>
              <a:gd name="connsiteX0" fmla="*/ 542087 w 574851"/>
              <a:gd name="connsiteY0" fmla="*/ 676613 h 992334"/>
              <a:gd name="connsiteX1" fmla="*/ 574851 w 574851"/>
              <a:gd name="connsiteY1" fmla="*/ 989356 h 992334"/>
              <a:gd name="connsiteX2" fmla="*/ 527195 w 574851"/>
              <a:gd name="connsiteY2" fmla="*/ 992334 h 992334"/>
              <a:gd name="connsiteX3" fmla="*/ 473582 w 574851"/>
              <a:gd name="connsiteY3" fmla="*/ 983399 h 992334"/>
              <a:gd name="connsiteX4" fmla="*/ 375291 w 574851"/>
              <a:gd name="connsiteY4" fmla="*/ 953614 h 992334"/>
              <a:gd name="connsiteX5" fmla="*/ 274022 w 574851"/>
              <a:gd name="connsiteY5" fmla="*/ 900001 h 992334"/>
              <a:gd name="connsiteX6" fmla="*/ 107226 w 574851"/>
              <a:gd name="connsiteY6" fmla="*/ 795753 h 992334"/>
              <a:gd name="connsiteX7" fmla="*/ 50635 w 574851"/>
              <a:gd name="connsiteY7" fmla="*/ 748097 h 992334"/>
              <a:gd name="connsiteX8" fmla="*/ 17871 w 574851"/>
              <a:gd name="connsiteY8" fmla="*/ 706398 h 992334"/>
              <a:gd name="connsiteX9" fmla="*/ 0 w 574851"/>
              <a:gd name="connsiteY9" fmla="*/ 658742 h 992334"/>
              <a:gd name="connsiteX10" fmla="*/ 2979 w 574851"/>
              <a:gd name="connsiteY10" fmla="*/ 646828 h 992334"/>
              <a:gd name="connsiteX11" fmla="*/ 17871 w 574851"/>
              <a:gd name="connsiteY11" fmla="*/ 623000 h 992334"/>
              <a:gd name="connsiteX12" fmla="*/ 62549 w 574851"/>
              <a:gd name="connsiteY12" fmla="*/ 596194 h 992334"/>
              <a:gd name="connsiteX13" fmla="*/ 154882 w 574851"/>
              <a:gd name="connsiteY13" fmla="*/ 536624 h 992334"/>
              <a:gd name="connsiteX14" fmla="*/ 211474 w 574851"/>
              <a:gd name="connsiteY14" fmla="*/ 485989 h 992334"/>
              <a:gd name="connsiteX15" fmla="*/ 262108 w 574851"/>
              <a:gd name="connsiteY15" fmla="*/ 435355 h 992334"/>
              <a:gd name="connsiteX16" fmla="*/ 318700 w 574851"/>
              <a:gd name="connsiteY16" fmla="*/ 366849 h 992334"/>
              <a:gd name="connsiteX17" fmla="*/ 369334 w 574851"/>
              <a:gd name="connsiteY17" fmla="*/ 307279 h 992334"/>
              <a:gd name="connsiteX18" fmla="*/ 411033 w 574851"/>
              <a:gd name="connsiteY18" fmla="*/ 241752 h 992334"/>
              <a:gd name="connsiteX19" fmla="*/ 455711 w 574851"/>
              <a:gd name="connsiteY19" fmla="*/ 164311 h 992334"/>
              <a:gd name="connsiteX20" fmla="*/ 512302 w 574851"/>
              <a:gd name="connsiteY20" fmla="*/ 48149 h 992334"/>
              <a:gd name="connsiteX21" fmla="*/ 527195 w 574851"/>
              <a:gd name="connsiteY21" fmla="*/ 12407 h 992334"/>
              <a:gd name="connsiteX22" fmla="*/ 527195 w 574851"/>
              <a:gd name="connsiteY22" fmla="*/ 12407 h 992334"/>
              <a:gd name="connsiteX23" fmla="*/ 551023 w 574851"/>
              <a:gd name="connsiteY23" fmla="*/ 493 h 992334"/>
              <a:gd name="connsiteX24" fmla="*/ 556980 w 574851"/>
              <a:gd name="connsiteY24" fmla="*/ 3472 h 992334"/>
              <a:gd name="connsiteX25" fmla="*/ 565915 w 574851"/>
              <a:gd name="connsiteY25" fmla="*/ 9429 h 992334"/>
              <a:gd name="connsiteX26" fmla="*/ 571872 w 574851"/>
              <a:gd name="connsiteY26" fmla="*/ 21343 h 992334"/>
              <a:gd name="connsiteX27" fmla="*/ 568894 w 574851"/>
              <a:gd name="connsiteY27" fmla="*/ 54106 h 992334"/>
              <a:gd name="connsiteX28" fmla="*/ 524216 w 574851"/>
              <a:gd name="connsiteY28" fmla="*/ 399613 h 992334"/>
              <a:gd name="connsiteX29" fmla="*/ 509324 w 574851"/>
              <a:gd name="connsiteY29" fmla="*/ 491946 h 992334"/>
              <a:gd name="connsiteX30" fmla="*/ 509324 w 574851"/>
              <a:gd name="connsiteY30" fmla="*/ 554495 h 992334"/>
              <a:gd name="connsiteX31" fmla="*/ 515281 w 574851"/>
              <a:gd name="connsiteY31" fmla="*/ 617043 h 992334"/>
              <a:gd name="connsiteX32" fmla="*/ 527195 w 574851"/>
              <a:gd name="connsiteY32" fmla="*/ 652785 h 992334"/>
              <a:gd name="connsiteX33" fmla="*/ 542087 w 574851"/>
              <a:gd name="connsiteY33" fmla="*/ 676613 h 992334"/>
              <a:gd name="connsiteX0" fmla="*/ 542087 w 571872"/>
              <a:gd name="connsiteY0" fmla="*/ 676613 h 992334"/>
              <a:gd name="connsiteX1" fmla="*/ 527195 w 571872"/>
              <a:gd name="connsiteY1" fmla="*/ 992334 h 992334"/>
              <a:gd name="connsiteX2" fmla="*/ 473582 w 571872"/>
              <a:gd name="connsiteY2" fmla="*/ 983399 h 992334"/>
              <a:gd name="connsiteX3" fmla="*/ 375291 w 571872"/>
              <a:gd name="connsiteY3" fmla="*/ 953614 h 992334"/>
              <a:gd name="connsiteX4" fmla="*/ 274022 w 571872"/>
              <a:gd name="connsiteY4" fmla="*/ 900001 h 992334"/>
              <a:gd name="connsiteX5" fmla="*/ 107226 w 571872"/>
              <a:gd name="connsiteY5" fmla="*/ 795753 h 992334"/>
              <a:gd name="connsiteX6" fmla="*/ 50635 w 571872"/>
              <a:gd name="connsiteY6" fmla="*/ 748097 h 992334"/>
              <a:gd name="connsiteX7" fmla="*/ 17871 w 571872"/>
              <a:gd name="connsiteY7" fmla="*/ 706398 h 992334"/>
              <a:gd name="connsiteX8" fmla="*/ 0 w 571872"/>
              <a:gd name="connsiteY8" fmla="*/ 658742 h 992334"/>
              <a:gd name="connsiteX9" fmla="*/ 2979 w 571872"/>
              <a:gd name="connsiteY9" fmla="*/ 646828 h 992334"/>
              <a:gd name="connsiteX10" fmla="*/ 17871 w 571872"/>
              <a:gd name="connsiteY10" fmla="*/ 623000 h 992334"/>
              <a:gd name="connsiteX11" fmla="*/ 62549 w 571872"/>
              <a:gd name="connsiteY11" fmla="*/ 596194 h 992334"/>
              <a:gd name="connsiteX12" fmla="*/ 154882 w 571872"/>
              <a:gd name="connsiteY12" fmla="*/ 536624 h 992334"/>
              <a:gd name="connsiteX13" fmla="*/ 211474 w 571872"/>
              <a:gd name="connsiteY13" fmla="*/ 485989 h 992334"/>
              <a:gd name="connsiteX14" fmla="*/ 262108 w 571872"/>
              <a:gd name="connsiteY14" fmla="*/ 435355 h 992334"/>
              <a:gd name="connsiteX15" fmla="*/ 318700 w 571872"/>
              <a:gd name="connsiteY15" fmla="*/ 366849 h 992334"/>
              <a:gd name="connsiteX16" fmla="*/ 369334 w 571872"/>
              <a:gd name="connsiteY16" fmla="*/ 307279 h 992334"/>
              <a:gd name="connsiteX17" fmla="*/ 411033 w 571872"/>
              <a:gd name="connsiteY17" fmla="*/ 241752 h 992334"/>
              <a:gd name="connsiteX18" fmla="*/ 455711 w 571872"/>
              <a:gd name="connsiteY18" fmla="*/ 164311 h 992334"/>
              <a:gd name="connsiteX19" fmla="*/ 512302 w 571872"/>
              <a:gd name="connsiteY19" fmla="*/ 48149 h 992334"/>
              <a:gd name="connsiteX20" fmla="*/ 527195 w 571872"/>
              <a:gd name="connsiteY20" fmla="*/ 12407 h 992334"/>
              <a:gd name="connsiteX21" fmla="*/ 527195 w 571872"/>
              <a:gd name="connsiteY21" fmla="*/ 12407 h 992334"/>
              <a:gd name="connsiteX22" fmla="*/ 551023 w 571872"/>
              <a:gd name="connsiteY22" fmla="*/ 493 h 992334"/>
              <a:gd name="connsiteX23" fmla="*/ 556980 w 571872"/>
              <a:gd name="connsiteY23" fmla="*/ 3472 h 992334"/>
              <a:gd name="connsiteX24" fmla="*/ 565915 w 571872"/>
              <a:gd name="connsiteY24" fmla="*/ 9429 h 992334"/>
              <a:gd name="connsiteX25" fmla="*/ 571872 w 571872"/>
              <a:gd name="connsiteY25" fmla="*/ 21343 h 992334"/>
              <a:gd name="connsiteX26" fmla="*/ 568894 w 571872"/>
              <a:gd name="connsiteY26" fmla="*/ 54106 h 992334"/>
              <a:gd name="connsiteX27" fmla="*/ 524216 w 571872"/>
              <a:gd name="connsiteY27" fmla="*/ 399613 h 992334"/>
              <a:gd name="connsiteX28" fmla="*/ 509324 w 571872"/>
              <a:gd name="connsiteY28" fmla="*/ 491946 h 992334"/>
              <a:gd name="connsiteX29" fmla="*/ 509324 w 571872"/>
              <a:gd name="connsiteY29" fmla="*/ 554495 h 992334"/>
              <a:gd name="connsiteX30" fmla="*/ 515281 w 571872"/>
              <a:gd name="connsiteY30" fmla="*/ 617043 h 992334"/>
              <a:gd name="connsiteX31" fmla="*/ 527195 w 571872"/>
              <a:gd name="connsiteY31" fmla="*/ 652785 h 992334"/>
              <a:gd name="connsiteX32" fmla="*/ 542087 w 571872"/>
              <a:gd name="connsiteY32" fmla="*/ 676613 h 992334"/>
              <a:gd name="connsiteX0" fmla="*/ 542087 w 571872"/>
              <a:gd name="connsiteY0" fmla="*/ 676613 h 983399"/>
              <a:gd name="connsiteX1" fmla="*/ 473582 w 571872"/>
              <a:gd name="connsiteY1" fmla="*/ 983399 h 983399"/>
              <a:gd name="connsiteX2" fmla="*/ 375291 w 571872"/>
              <a:gd name="connsiteY2" fmla="*/ 953614 h 983399"/>
              <a:gd name="connsiteX3" fmla="*/ 274022 w 571872"/>
              <a:gd name="connsiteY3" fmla="*/ 900001 h 983399"/>
              <a:gd name="connsiteX4" fmla="*/ 107226 w 571872"/>
              <a:gd name="connsiteY4" fmla="*/ 795753 h 983399"/>
              <a:gd name="connsiteX5" fmla="*/ 50635 w 571872"/>
              <a:gd name="connsiteY5" fmla="*/ 748097 h 983399"/>
              <a:gd name="connsiteX6" fmla="*/ 17871 w 571872"/>
              <a:gd name="connsiteY6" fmla="*/ 706398 h 983399"/>
              <a:gd name="connsiteX7" fmla="*/ 0 w 571872"/>
              <a:gd name="connsiteY7" fmla="*/ 658742 h 983399"/>
              <a:gd name="connsiteX8" fmla="*/ 2979 w 571872"/>
              <a:gd name="connsiteY8" fmla="*/ 646828 h 983399"/>
              <a:gd name="connsiteX9" fmla="*/ 17871 w 571872"/>
              <a:gd name="connsiteY9" fmla="*/ 623000 h 983399"/>
              <a:gd name="connsiteX10" fmla="*/ 62549 w 571872"/>
              <a:gd name="connsiteY10" fmla="*/ 596194 h 983399"/>
              <a:gd name="connsiteX11" fmla="*/ 154882 w 571872"/>
              <a:gd name="connsiteY11" fmla="*/ 536624 h 983399"/>
              <a:gd name="connsiteX12" fmla="*/ 211474 w 571872"/>
              <a:gd name="connsiteY12" fmla="*/ 485989 h 983399"/>
              <a:gd name="connsiteX13" fmla="*/ 262108 w 571872"/>
              <a:gd name="connsiteY13" fmla="*/ 435355 h 983399"/>
              <a:gd name="connsiteX14" fmla="*/ 318700 w 571872"/>
              <a:gd name="connsiteY14" fmla="*/ 366849 h 983399"/>
              <a:gd name="connsiteX15" fmla="*/ 369334 w 571872"/>
              <a:gd name="connsiteY15" fmla="*/ 307279 h 983399"/>
              <a:gd name="connsiteX16" fmla="*/ 411033 w 571872"/>
              <a:gd name="connsiteY16" fmla="*/ 241752 h 983399"/>
              <a:gd name="connsiteX17" fmla="*/ 455711 w 571872"/>
              <a:gd name="connsiteY17" fmla="*/ 164311 h 983399"/>
              <a:gd name="connsiteX18" fmla="*/ 512302 w 571872"/>
              <a:gd name="connsiteY18" fmla="*/ 48149 h 983399"/>
              <a:gd name="connsiteX19" fmla="*/ 527195 w 571872"/>
              <a:gd name="connsiteY19" fmla="*/ 12407 h 983399"/>
              <a:gd name="connsiteX20" fmla="*/ 527195 w 571872"/>
              <a:gd name="connsiteY20" fmla="*/ 12407 h 983399"/>
              <a:gd name="connsiteX21" fmla="*/ 551023 w 571872"/>
              <a:gd name="connsiteY21" fmla="*/ 493 h 983399"/>
              <a:gd name="connsiteX22" fmla="*/ 556980 w 571872"/>
              <a:gd name="connsiteY22" fmla="*/ 3472 h 983399"/>
              <a:gd name="connsiteX23" fmla="*/ 565915 w 571872"/>
              <a:gd name="connsiteY23" fmla="*/ 9429 h 983399"/>
              <a:gd name="connsiteX24" fmla="*/ 571872 w 571872"/>
              <a:gd name="connsiteY24" fmla="*/ 21343 h 983399"/>
              <a:gd name="connsiteX25" fmla="*/ 568894 w 571872"/>
              <a:gd name="connsiteY25" fmla="*/ 54106 h 983399"/>
              <a:gd name="connsiteX26" fmla="*/ 524216 w 571872"/>
              <a:gd name="connsiteY26" fmla="*/ 399613 h 983399"/>
              <a:gd name="connsiteX27" fmla="*/ 509324 w 571872"/>
              <a:gd name="connsiteY27" fmla="*/ 491946 h 983399"/>
              <a:gd name="connsiteX28" fmla="*/ 509324 w 571872"/>
              <a:gd name="connsiteY28" fmla="*/ 554495 h 983399"/>
              <a:gd name="connsiteX29" fmla="*/ 515281 w 571872"/>
              <a:gd name="connsiteY29" fmla="*/ 617043 h 983399"/>
              <a:gd name="connsiteX30" fmla="*/ 527195 w 571872"/>
              <a:gd name="connsiteY30" fmla="*/ 652785 h 983399"/>
              <a:gd name="connsiteX31" fmla="*/ 542087 w 571872"/>
              <a:gd name="connsiteY31" fmla="*/ 676613 h 983399"/>
              <a:gd name="connsiteX0" fmla="*/ 542087 w 571872"/>
              <a:gd name="connsiteY0" fmla="*/ 676613 h 953614"/>
              <a:gd name="connsiteX1" fmla="*/ 375291 w 571872"/>
              <a:gd name="connsiteY1" fmla="*/ 953614 h 953614"/>
              <a:gd name="connsiteX2" fmla="*/ 274022 w 571872"/>
              <a:gd name="connsiteY2" fmla="*/ 900001 h 953614"/>
              <a:gd name="connsiteX3" fmla="*/ 107226 w 571872"/>
              <a:gd name="connsiteY3" fmla="*/ 795753 h 953614"/>
              <a:gd name="connsiteX4" fmla="*/ 50635 w 571872"/>
              <a:gd name="connsiteY4" fmla="*/ 748097 h 953614"/>
              <a:gd name="connsiteX5" fmla="*/ 17871 w 571872"/>
              <a:gd name="connsiteY5" fmla="*/ 706398 h 953614"/>
              <a:gd name="connsiteX6" fmla="*/ 0 w 571872"/>
              <a:gd name="connsiteY6" fmla="*/ 658742 h 953614"/>
              <a:gd name="connsiteX7" fmla="*/ 2979 w 571872"/>
              <a:gd name="connsiteY7" fmla="*/ 646828 h 953614"/>
              <a:gd name="connsiteX8" fmla="*/ 17871 w 571872"/>
              <a:gd name="connsiteY8" fmla="*/ 623000 h 953614"/>
              <a:gd name="connsiteX9" fmla="*/ 62549 w 571872"/>
              <a:gd name="connsiteY9" fmla="*/ 596194 h 953614"/>
              <a:gd name="connsiteX10" fmla="*/ 154882 w 571872"/>
              <a:gd name="connsiteY10" fmla="*/ 536624 h 953614"/>
              <a:gd name="connsiteX11" fmla="*/ 211474 w 571872"/>
              <a:gd name="connsiteY11" fmla="*/ 485989 h 953614"/>
              <a:gd name="connsiteX12" fmla="*/ 262108 w 571872"/>
              <a:gd name="connsiteY12" fmla="*/ 435355 h 953614"/>
              <a:gd name="connsiteX13" fmla="*/ 318700 w 571872"/>
              <a:gd name="connsiteY13" fmla="*/ 366849 h 953614"/>
              <a:gd name="connsiteX14" fmla="*/ 369334 w 571872"/>
              <a:gd name="connsiteY14" fmla="*/ 307279 h 953614"/>
              <a:gd name="connsiteX15" fmla="*/ 411033 w 571872"/>
              <a:gd name="connsiteY15" fmla="*/ 241752 h 953614"/>
              <a:gd name="connsiteX16" fmla="*/ 455711 w 571872"/>
              <a:gd name="connsiteY16" fmla="*/ 164311 h 953614"/>
              <a:gd name="connsiteX17" fmla="*/ 512302 w 571872"/>
              <a:gd name="connsiteY17" fmla="*/ 48149 h 953614"/>
              <a:gd name="connsiteX18" fmla="*/ 527195 w 571872"/>
              <a:gd name="connsiteY18" fmla="*/ 12407 h 953614"/>
              <a:gd name="connsiteX19" fmla="*/ 527195 w 571872"/>
              <a:gd name="connsiteY19" fmla="*/ 12407 h 953614"/>
              <a:gd name="connsiteX20" fmla="*/ 551023 w 571872"/>
              <a:gd name="connsiteY20" fmla="*/ 493 h 953614"/>
              <a:gd name="connsiteX21" fmla="*/ 556980 w 571872"/>
              <a:gd name="connsiteY21" fmla="*/ 3472 h 953614"/>
              <a:gd name="connsiteX22" fmla="*/ 565915 w 571872"/>
              <a:gd name="connsiteY22" fmla="*/ 9429 h 953614"/>
              <a:gd name="connsiteX23" fmla="*/ 571872 w 571872"/>
              <a:gd name="connsiteY23" fmla="*/ 21343 h 953614"/>
              <a:gd name="connsiteX24" fmla="*/ 568894 w 571872"/>
              <a:gd name="connsiteY24" fmla="*/ 54106 h 953614"/>
              <a:gd name="connsiteX25" fmla="*/ 524216 w 571872"/>
              <a:gd name="connsiteY25" fmla="*/ 399613 h 953614"/>
              <a:gd name="connsiteX26" fmla="*/ 509324 w 571872"/>
              <a:gd name="connsiteY26" fmla="*/ 491946 h 953614"/>
              <a:gd name="connsiteX27" fmla="*/ 509324 w 571872"/>
              <a:gd name="connsiteY27" fmla="*/ 554495 h 953614"/>
              <a:gd name="connsiteX28" fmla="*/ 515281 w 571872"/>
              <a:gd name="connsiteY28" fmla="*/ 617043 h 953614"/>
              <a:gd name="connsiteX29" fmla="*/ 527195 w 571872"/>
              <a:gd name="connsiteY29" fmla="*/ 652785 h 953614"/>
              <a:gd name="connsiteX30" fmla="*/ 542087 w 571872"/>
              <a:gd name="connsiteY30" fmla="*/ 676613 h 953614"/>
              <a:gd name="connsiteX0" fmla="*/ 542087 w 571872"/>
              <a:gd name="connsiteY0" fmla="*/ 676613 h 900001"/>
              <a:gd name="connsiteX1" fmla="*/ 274022 w 571872"/>
              <a:gd name="connsiteY1" fmla="*/ 900001 h 900001"/>
              <a:gd name="connsiteX2" fmla="*/ 107226 w 571872"/>
              <a:gd name="connsiteY2" fmla="*/ 795753 h 900001"/>
              <a:gd name="connsiteX3" fmla="*/ 50635 w 571872"/>
              <a:gd name="connsiteY3" fmla="*/ 748097 h 900001"/>
              <a:gd name="connsiteX4" fmla="*/ 17871 w 571872"/>
              <a:gd name="connsiteY4" fmla="*/ 706398 h 900001"/>
              <a:gd name="connsiteX5" fmla="*/ 0 w 571872"/>
              <a:gd name="connsiteY5" fmla="*/ 658742 h 900001"/>
              <a:gd name="connsiteX6" fmla="*/ 2979 w 571872"/>
              <a:gd name="connsiteY6" fmla="*/ 646828 h 900001"/>
              <a:gd name="connsiteX7" fmla="*/ 17871 w 571872"/>
              <a:gd name="connsiteY7" fmla="*/ 623000 h 900001"/>
              <a:gd name="connsiteX8" fmla="*/ 62549 w 571872"/>
              <a:gd name="connsiteY8" fmla="*/ 596194 h 900001"/>
              <a:gd name="connsiteX9" fmla="*/ 154882 w 571872"/>
              <a:gd name="connsiteY9" fmla="*/ 536624 h 900001"/>
              <a:gd name="connsiteX10" fmla="*/ 211474 w 571872"/>
              <a:gd name="connsiteY10" fmla="*/ 485989 h 900001"/>
              <a:gd name="connsiteX11" fmla="*/ 262108 w 571872"/>
              <a:gd name="connsiteY11" fmla="*/ 435355 h 900001"/>
              <a:gd name="connsiteX12" fmla="*/ 318700 w 571872"/>
              <a:gd name="connsiteY12" fmla="*/ 366849 h 900001"/>
              <a:gd name="connsiteX13" fmla="*/ 369334 w 571872"/>
              <a:gd name="connsiteY13" fmla="*/ 307279 h 900001"/>
              <a:gd name="connsiteX14" fmla="*/ 411033 w 571872"/>
              <a:gd name="connsiteY14" fmla="*/ 241752 h 900001"/>
              <a:gd name="connsiteX15" fmla="*/ 455711 w 571872"/>
              <a:gd name="connsiteY15" fmla="*/ 164311 h 900001"/>
              <a:gd name="connsiteX16" fmla="*/ 512302 w 571872"/>
              <a:gd name="connsiteY16" fmla="*/ 48149 h 900001"/>
              <a:gd name="connsiteX17" fmla="*/ 527195 w 571872"/>
              <a:gd name="connsiteY17" fmla="*/ 12407 h 900001"/>
              <a:gd name="connsiteX18" fmla="*/ 527195 w 571872"/>
              <a:gd name="connsiteY18" fmla="*/ 12407 h 900001"/>
              <a:gd name="connsiteX19" fmla="*/ 551023 w 571872"/>
              <a:gd name="connsiteY19" fmla="*/ 493 h 900001"/>
              <a:gd name="connsiteX20" fmla="*/ 556980 w 571872"/>
              <a:gd name="connsiteY20" fmla="*/ 3472 h 900001"/>
              <a:gd name="connsiteX21" fmla="*/ 565915 w 571872"/>
              <a:gd name="connsiteY21" fmla="*/ 9429 h 900001"/>
              <a:gd name="connsiteX22" fmla="*/ 571872 w 571872"/>
              <a:gd name="connsiteY22" fmla="*/ 21343 h 900001"/>
              <a:gd name="connsiteX23" fmla="*/ 568894 w 571872"/>
              <a:gd name="connsiteY23" fmla="*/ 54106 h 900001"/>
              <a:gd name="connsiteX24" fmla="*/ 524216 w 571872"/>
              <a:gd name="connsiteY24" fmla="*/ 399613 h 900001"/>
              <a:gd name="connsiteX25" fmla="*/ 509324 w 571872"/>
              <a:gd name="connsiteY25" fmla="*/ 491946 h 900001"/>
              <a:gd name="connsiteX26" fmla="*/ 509324 w 571872"/>
              <a:gd name="connsiteY26" fmla="*/ 554495 h 900001"/>
              <a:gd name="connsiteX27" fmla="*/ 515281 w 571872"/>
              <a:gd name="connsiteY27" fmla="*/ 617043 h 900001"/>
              <a:gd name="connsiteX28" fmla="*/ 527195 w 571872"/>
              <a:gd name="connsiteY28" fmla="*/ 652785 h 900001"/>
              <a:gd name="connsiteX29" fmla="*/ 542087 w 571872"/>
              <a:gd name="connsiteY29" fmla="*/ 676613 h 900001"/>
              <a:gd name="connsiteX0" fmla="*/ 542087 w 571872"/>
              <a:gd name="connsiteY0" fmla="*/ 676613 h 795753"/>
              <a:gd name="connsiteX1" fmla="*/ 107226 w 571872"/>
              <a:gd name="connsiteY1" fmla="*/ 795753 h 795753"/>
              <a:gd name="connsiteX2" fmla="*/ 50635 w 571872"/>
              <a:gd name="connsiteY2" fmla="*/ 748097 h 795753"/>
              <a:gd name="connsiteX3" fmla="*/ 17871 w 571872"/>
              <a:gd name="connsiteY3" fmla="*/ 706398 h 795753"/>
              <a:gd name="connsiteX4" fmla="*/ 0 w 571872"/>
              <a:gd name="connsiteY4" fmla="*/ 658742 h 795753"/>
              <a:gd name="connsiteX5" fmla="*/ 2979 w 571872"/>
              <a:gd name="connsiteY5" fmla="*/ 646828 h 795753"/>
              <a:gd name="connsiteX6" fmla="*/ 17871 w 571872"/>
              <a:gd name="connsiteY6" fmla="*/ 623000 h 795753"/>
              <a:gd name="connsiteX7" fmla="*/ 62549 w 571872"/>
              <a:gd name="connsiteY7" fmla="*/ 596194 h 795753"/>
              <a:gd name="connsiteX8" fmla="*/ 154882 w 571872"/>
              <a:gd name="connsiteY8" fmla="*/ 536624 h 795753"/>
              <a:gd name="connsiteX9" fmla="*/ 211474 w 571872"/>
              <a:gd name="connsiteY9" fmla="*/ 485989 h 795753"/>
              <a:gd name="connsiteX10" fmla="*/ 262108 w 571872"/>
              <a:gd name="connsiteY10" fmla="*/ 435355 h 795753"/>
              <a:gd name="connsiteX11" fmla="*/ 318700 w 571872"/>
              <a:gd name="connsiteY11" fmla="*/ 366849 h 795753"/>
              <a:gd name="connsiteX12" fmla="*/ 369334 w 571872"/>
              <a:gd name="connsiteY12" fmla="*/ 307279 h 795753"/>
              <a:gd name="connsiteX13" fmla="*/ 411033 w 571872"/>
              <a:gd name="connsiteY13" fmla="*/ 241752 h 795753"/>
              <a:gd name="connsiteX14" fmla="*/ 455711 w 571872"/>
              <a:gd name="connsiteY14" fmla="*/ 164311 h 795753"/>
              <a:gd name="connsiteX15" fmla="*/ 512302 w 571872"/>
              <a:gd name="connsiteY15" fmla="*/ 48149 h 795753"/>
              <a:gd name="connsiteX16" fmla="*/ 527195 w 571872"/>
              <a:gd name="connsiteY16" fmla="*/ 12407 h 795753"/>
              <a:gd name="connsiteX17" fmla="*/ 527195 w 571872"/>
              <a:gd name="connsiteY17" fmla="*/ 12407 h 795753"/>
              <a:gd name="connsiteX18" fmla="*/ 551023 w 571872"/>
              <a:gd name="connsiteY18" fmla="*/ 493 h 795753"/>
              <a:gd name="connsiteX19" fmla="*/ 556980 w 571872"/>
              <a:gd name="connsiteY19" fmla="*/ 3472 h 795753"/>
              <a:gd name="connsiteX20" fmla="*/ 565915 w 571872"/>
              <a:gd name="connsiteY20" fmla="*/ 9429 h 795753"/>
              <a:gd name="connsiteX21" fmla="*/ 571872 w 571872"/>
              <a:gd name="connsiteY21" fmla="*/ 21343 h 795753"/>
              <a:gd name="connsiteX22" fmla="*/ 568894 w 571872"/>
              <a:gd name="connsiteY22" fmla="*/ 54106 h 795753"/>
              <a:gd name="connsiteX23" fmla="*/ 524216 w 571872"/>
              <a:gd name="connsiteY23" fmla="*/ 399613 h 795753"/>
              <a:gd name="connsiteX24" fmla="*/ 509324 w 571872"/>
              <a:gd name="connsiteY24" fmla="*/ 491946 h 795753"/>
              <a:gd name="connsiteX25" fmla="*/ 509324 w 571872"/>
              <a:gd name="connsiteY25" fmla="*/ 554495 h 795753"/>
              <a:gd name="connsiteX26" fmla="*/ 515281 w 571872"/>
              <a:gd name="connsiteY26" fmla="*/ 617043 h 795753"/>
              <a:gd name="connsiteX27" fmla="*/ 527195 w 571872"/>
              <a:gd name="connsiteY27" fmla="*/ 652785 h 795753"/>
              <a:gd name="connsiteX28" fmla="*/ 542087 w 571872"/>
              <a:gd name="connsiteY28" fmla="*/ 676613 h 795753"/>
              <a:gd name="connsiteX0" fmla="*/ 542087 w 571872"/>
              <a:gd name="connsiteY0" fmla="*/ 676613 h 748097"/>
              <a:gd name="connsiteX1" fmla="*/ 50635 w 571872"/>
              <a:gd name="connsiteY1" fmla="*/ 748097 h 748097"/>
              <a:gd name="connsiteX2" fmla="*/ 17871 w 571872"/>
              <a:gd name="connsiteY2" fmla="*/ 706398 h 748097"/>
              <a:gd name="connsiteX3" fmla="*/ 0 w 571872"/>
              <a:gd name="connsiteY3" fmla="*/ 658742 h 748097"/>
              <a:gd name="connsiteX4" fmla="*/ 2979 w 571872"/>
              <a:gd name="connsiteY4" fmla="*/ 646828 h 748097"/>
              <a:gd name="connsiteX5" fmla="*/ 17871 w 571872"/>
              <a:gd name="connsiteY5" fmla="*/ 623000 h 748097"/>
              <a:gd name="connsiteX6" fmla="*/ 62549 w 571872"/>
              <a:gd name="connsiteY6" fmla="*/ 596194 h 748097"/>
              <a:gd name="connsiteX7" fmla="*/ 154882 w 571872"/>
              <a:gd name="connsiteY7" fmla="*/ 536624 h 748097"/>
              <a:gd name="connsiteX8" fmla="*/ 211474 w 571872"/>
              <a:gd name="connsiteY8" fmla="*/ 485989 h 748097"/>
              <a:gd name="connsiteX9" fmla="*/ 262108 w 571872"/>
              <a:gd name="connsiteY9" fmla="*/ 435355 h 748097"/>
              <a:gd name="connsiteX10" fmla="*/ 318700 w 571872"/>
              <a:gd name="connsiteY10" fmla="*/ 366849 h 748097"/>
              <a:gd name="connsiteX11" fmla="*/ 369334 w 571872"/>
              <a:gd name="connsiteY11" fmla="*/ 307279 h 748097"/>
              <a:gd name="connsiteX12" fmla="*/ 411033 w 571872"/>
              <a:gd name="connsiteY12" fmla="*/ 241752 h 748097"/>
              <a:gd name="connsiteX13" fmla="*/ 455711 w 571872"/>
              <a:gd name="connsiteY13" fmla="*/ 164311 h 748097"/>
              <a:gd name="connsiteX14" fmla="*/ 512302 w 571872"/>
              <a:gd name="connsiteY14" fmla="*/ 48149 h 748097"/>
              <a:gd name="connsiteX15" fmla="*/ 527195 w 571872"/>
              <a:gd name="connsiteY15" fmla="*/ 12407 h 748097"/>
              <a:gd name="connsiteX16" fmla="*/ 527195 w 571872"/>
              <a:gd name="connsiteY16" fmla="*/ 12407 h 748097"/>
              <a:gd name="connsiteX17" fmla="*/ 551023 w 571872"/>
              <a:gd name="connsiteY17" fmla="*/ 493 h 748097"/>
              <a:gd name="connsiteX18" fmla="*/ 556980 w 571872"/>
              <a:gd name="connsiteY18" fmla="*/ 3472 h 748097"/>
              <a:gd name="connsiteX19" fmla="*/ 565915 w 571872"/>
              <a:gd name="connsiteY19" fmla="*/ 9429 h 748097"/>
              <a:gd name="connsiteX20" fmla="*/ 571872 w 571872"/>
              <a:gd name="connsiteY20" fmla="*/ 21343 h 748097"/>
              <a:gd name="connsiteX21" fmla="*/ 568894 w 571872"/>
              <a:gd name="connsiteY21" fmla="*/ 54106 h 748097"/>
              <a:gd name="connsiteX22" fmla="*/ 524216 w 571872"/>
              <a:gd name="connsiteY22" fmla="*/ 399613 h 748097"/>
              <a:gd name="connsiteX23" fmla="*/ 509324 w 571872"/>
              <a:gd name="connsiteY23" fmla="*/ 491946 h 748097"/>
              <a:gd name="connsiteX24" fmla="*/ 509324 w 571872"/>
              <a:gd name="connsiteY24" fmla="*/ 554495 h 748097"/>
              <a:gd name="connsiteX25" fmla="*/ 515281 w 571872"/>
              <a:gd name="connsiteY25" fmla="*/ 617043 h 748097"/>
              <a:gd name="connsiteX26" fmla="*/ 527195 w 571872"/>
              <a:gd name="connsiteY26" fmla="*/ 652785 h 748097"/>
              <a:gd name="connsiteX27" fmla="*/ 542087 w 571872"/>
              <a:gd name="connsiteY27" fmla="*/ 676613 h 748097"/>
              <a:gd name="connsiteX0" fmla="*/ 542087 w 571872"/>
              <a:gd name="connsiteY0" fmla="*/ 676613 h 706398"/>
              <a:gd name="connsiteX1" fmla="*/ 17871 w 571872"/>
              <a:gd name="connsiteY1" fmla="*/ 706398 h 706398"/>
              <a:gd name="connsiteX2" fmla="*/ 0 w 571872"/>
              <a:gd name="connsiteY2" fmla="*/ 658742 h 706398"/>
              <a:gd name="connsiteX3" fmla="*/ 2979 w 571872"/>
              <a:gd name="connsiteY3" fmla="*/ 646828 h 706398"/>
              <a:gd name="connsiteX4" fmla="*/ 17871 w 571872"/>
              <a:gd name="connsiteY4" fmla="*/ 623000 h 706398"/>
              <a:gd name="connsiteX5" fmla="*/ 62549 w 571872"/>
              <a:gd name="connsiteY5" fmla="*/ 596194 h 706398"/>
              <a:gd name="connsiteX6" fmla="*/ 154882 w 571872"/>
              <a:gd name="connsiteY6" fmla="*/ 536624 h 706398"/>
              <a:gd name="connsiteX7" fmla="*/ 211474 w 571872"/>
              <a:gd name="connsiteY7" fmla="*/ 485989 h 706398"/>
              <a:gd name="connsiteX8" fmla="*/ 262108 w 571872"/>
              <a:gd name="connsiteY8" fmla="*/ 435355 h 706398"/>
              <a:gd name="connsiteX9" fmla="*/ 318700 w 571872"/>
              <a:gd name="connsiteY9" fmla="*/ 366849 h 706398"/>
              <a:gd name="connsiteX10" fmla="*/ 369334 w 571872"/>
              <a:gd name="connsiteY10" fmla="*/ 307279 h 706398"/>
              <a:gd name="connsiteX11" fmla="*/ 411033 w 571872"/>
              <a:gd name="connsiteY11" fmla="*/ 241752 h 706398"/>
              <a:gd name="connsiteX12" fmla="*/ 455711 w 571872"/>
              <a:gd name="connsiteY12" fmla="*/ 164311 h 706398"/>
              <a:gd name="connsiteX13" fmla="*/ 512302 w 571872"/>
              <a:gd name="connsiteY13" fmla="*/ 48149 h 706398"/>
              <a:gd name="connsiteX14" fmla="*/ 527195 w 571872"/>
              <a:gd name="connsiteY14" fmla="*/ 12407 h 706398"/>
              <a:gd name="connsiteX15" fmla="*/ 527195 w 571872"/>
              <a:gd name="connsiteY15" fmla="*/ 12407 h 706398"/>
              <a:gd name="connsiteX16" fmla="*/ 551023 w 571872"/>
              <a:gd name="connsiteY16" fmla="*/ 493 h 706398"/>
              <a:gd name="connsiteX17" fmla="*/ 556980 w 571872"/>
              <a:gd name="connsiteY17" fmla="*/ 3472 h 706398"/>
              <a:gd name="connsiteX18" fmla="*/ 565915 w 571872"/>
              <a:gd name="connsiteY18" fmla="*/ 9429 h 706398"/>
              <a:gd name="connsiteX19" fmla="*/ 571872 w 571872"/>
              <a:gd name="connsiteY19" fmla="*/ 21343 h 706398"/>
              <a:gd name="connsiteX20" fmla="*/ 568894 w 571872"/>
              <a:gd name="connsiteY20" fmla="*/ 54106 h 706398"/>
              <a:gd name="connsiteX21" fmla="*/ 524216 w 571872"/>
              <a:gd name="connsiteY21" fmla="*/ 399613 h 706398"/>
              <a:gd name="connsiteX22" fmla="*/ 509324 w 571872"/>
              <a:gd name="connsiteY22" fmla="*/ 491946 h 706398"/>
              <a:gd name="connsiteX23" fmla="*/ 509324 w 571872"/>
              <a:gd name="connsiteY23" fmla="*/ 554495 h 706398"/>
              <a:gd name="connsiteX24" fmla="*/ 515281 w 571872"/>
              <a:gd name="connsiteY24" fmla="*/ 617043 h 706398"/>
              <a:gd name="connsiteX25" fmla="*/ 527195 w 571872"/>
              <a:gd name="connsiteY25" fmla="*/ 652785 h 706398"/>
              <a:gd name="connsiteX26" fmla="*/ 542087 w 571872"/>
              <a:gd name="connsiteY26" fmla="*/ 676613 h 706398"/>
              <a:gd name="connsiteX0" fmla="*/ 542087 w 571872"/>
              <a:gd name="connsiteY0" fmla="*/ 676613 h 676613"/>
              <a:gd name="connsiteX1" fmla="*/ 0 w 571872"/>
              <a:gd name="connsiteY1" fmla="*/ 658742 h 676613"/>
              <a:gd name="connsiteX2" fmla="*/ 2979 w 571872"/>
              <a:gd name="connsiteY2" fmla="*/ 646828 h 676613"/>
              <a:gd name="connsiteX3" fmla="*/ 17871 w 571872"/>
              <a:gd name="connsiteY3" fmla="*/ 623000 h 676613"/>
              <a:gd name="connsiteX4" fmla="*/ 62549 w 571872"/>
              <a:gd name="connsiteY4" fmla="*/ 596194 h 676613"/>
              <a:gd name="connsiteX5" fmla="*/ 154882 w 571872"/>
              <a:gd name="connsiteY5" fmla="*/ 536624 h 676613"/>
              <a:gd name="connsiteX6" fmla="*/ 211474 w 571872"/>
              <a:gd name="connsiteY6" fmla="*/ 485989 h 676613"/>
              <a:gd name="connsiteX7" fmla="*/ 262108 w 571872"/>
              <a:gd name="connsiteY7" fmla="*/ 435355 h 676613"/>
              <a:gd name="connsiteX8" fmla="*/ 318700 w 571872"/>
              <a:gd name="connsiteY8" fmla="*/ 366849 h 676613"/>
              <a:gd name="connsiteX9" fmla="*/ 369334 w 571872"/>
              <a:gd name="connsiteY9" fmla="*/ 307279 h 676613"/>
              <a:gd name="connsiteX10" fmla="*/ 411033 w 571872"/>
              <a:gd name="connsiteY10" fmla="*/ 241752 h 676613"/>
              <a:gd name="connsiteX11" fmla="*/ 455711 w 571872"/>
              <a:gd name="connsiteY11" fmla="*/ 164311 h 676613"/>
              <a:gd name="connsiteX12" fmla="*/ 512302 w 571872"/>
              <a:gd name="connsiteY12" fmla="*/ 48149 h 676613"/>
              <a:gd name="connsiteX13" fmla="*/ 527195 w 571872"/>
              <a:gd name="connsiteY13" fmla="*/ 12407 h 676613"/>
              <a:gd name="connsiteX14" fmla="*/ 527195 w 571872"/>
              <a:gd name="connsiteY14" fmla="*/ 12407 h 676613"/>
              <a:gd name="connsiteX15" fmla="*/ 551023 w 571872"/>
              <a:gd name="connsiteY15" fmla="*/ 493 h 676613"/>
              <a:gd name="connsiteX16" fmla="*/ 556980 w 571872"/>
              <a:gd name="connsiteY16" fmla="*/ 3472 h 676613"/>
              <a:gd name="connsiteX17" fmla="*/ 565915 w 571872"/>
              <a:gd name="connsiteY17" fmla="*/ 9429 h 676613"/>
              <a:gd name="connsiteX18" fmla="*/ 571872 w 571872"/>
              <a:gd name="connsiteY18" fmla="*/ 21343 h 676613"/>
              <a:gd name="connsiteX19" fmla="*/ 568894 w 571872"/>
              <a:gd name="connsiteY19" fmla="*/ 54106 h 676613"/>
              <a:gd name="connsiteX20" fmla="*/ 524216 w 571872"/>
              <a:gd name="connsiteY20" fmla="*/ 399613 h 676613"/>
              <a:gd name="connsiteX21" fmla="*/ 509324 w 571872"/>
              <a:gd name="connsiteY21" fmla="*/ 491946 h 676613"/>
              <a:gd name="connsiteX22" fmla="*/ 509324 w 571872"/>
              <a:gd name="connsiteY22" fmla="*/ 554495 h 676613"/>
              <a:gd name="connsiteX23" fmla="*/ 515281 w 571872"/>
              <a:gd name="connsiteY23" fmla="*/ 617043 h 676613"/>
              <a:gd name="connsiteX24" fmla="*/ 527195 w 571872"/>
              <a:gd name="connsiteY24" fmla="*/ 652785 h 676613"/>
              <a:gd name="connsiteX25" fmla="*/ 542087 w 571872"/>
              <a:gd name="connsiteY25" fmla="*/ 676613 h 676613"/>
              <a:gd name="connsiteX0" fmla="*/ 539108 w 568893"/>
              <a:gd name="connsiteY0" fmla="*/ 676613 h 676613"/>
              <a:gd name="connsiteX1" fmla="*/ 0 w 568893"/>
              <a:gd name="connsiteY1" fmla="*/ 646828 h 676613"/>
              <a:gd name="connsiteX2" fmla="*/ 14892 w 568893"/>
              <a:gd name="connsiteY2" fmla="*/ 623000 h 676613"/>
              <a:gd name="connsiteX3" fmla="*/ 59570 w 568893"/>
              <a:gd name="connsiteY3" fmla="*/ 596194 h 676613"/>
              <a:gd name="connsiteX4" fmla="*/ 151903 w 568893"/>
              <a:gd name="connsiteY4" fmla="*/ 536624 h 676613"/>
              <a:gd name="connsiteX5" fmla="*/ 208495 w 568893"/>
              <a:gd name="connsiteY5" fmla="*/ 485989 h 676613"/>
              <a:gd name="connsiteX6" fmla="*/ 259129 w 568893"/>
              <a:gd name="connsiteY6" fmla="*/ 435355 h 676613"/>
              <a:gd name="connsiteX7" fmla="*/ 315721 w 568893"/>
              <a:gd name="connsiteY7" fmla="*/ 366849 h 676613"/>
              <a:gd name="connsiteX8" fmla="*/ 366355 w 568893"/>
              <a:gd name="connsiteY8" fmla="*/ 307279 h 676613"/>
              <a:gd name="connsiteX9" fmla="*/ 408054 w 568893"/>
              <a:gd name="connsiteY9" fmla="*/ 241752 h 676613"/>
              <a:gd name="connsiteX10" fmla="*/ 452732 w 568893"/>
              <a:gd name="connsiteY10" fmla="*/ 164311 h 676613"/>
              <a:gd name="connsiteX11" fmla="*/ 509323 w 568893"/>
              <a:gd name="connsiteY11" fmla="*/ 48149 h 676613"/>
              <a:gd name="connsiteX12" fmla="*/ 524216 w 568893"/>
              <a:gd name="connsiteY12" fmla="*/ 12407 h 676613"/>
              <a:gd name="connsiteX13" fmla="*/ 524216 w 568893"/>
              <a:gd name="connsiteY13" fmla="*/ 12407 h 676613"/>
              <a:gd name="connsiteX14" fmla="*/ 548044 w 568893"/>
              <a:gd name="connsiteY14" fmla="*/ 493 h 676613"/>
              <a:gd name="connsiteX15" fmla="*/ 554001 w 568893"/>
              <a:gd name="connsiteY15" fmla="*/ 3472 h 676613"/>
              <a:gd name="connsiteX16" fmla="*/ 562936 w 568893"/>
              <a:gd name="connsiteY16" fmla="*/ 9429 h 676613"/>
              <a:gd name="connsiteX17" fmla="*/ 568893 w 568893"/>
              <a:gd name="connsiteY17" fmla="*/ 21343 h 676613"/>
              <a:gd name="connsiteX18" fmla="*/ 565915 w 568893"/>
              <a:gd name="connsiteY18" fmla="*/ 54106 h 676613"/>
              <a:gd name="connsiteX19" fmla="*/ 521237 w 568893"/>
              <a:gd name="connsiteY19" fmla="*/ 399613 h 676613"/>
              <a:gd name="connsiteX20" fmla="*/ 506345 w 568893"/>
              <a:gd name="connsiteY20" fmla="*/ 491946 h 676613"/>
              <a:gd name="connsiteX21" fmla="*/ 506345 w 568893"/>
              <a:gd name="connsiteY21" fmla="*/ 554495 h 676613"/>
              <a:gd name="connsiteX22" fmla="*/ 512302 w 568893"/>
              <a:gd name="connsiteY22" fmla="*/ 617043 h 676613"/>
              <a:gd name="connsiteX23" fmla="*/ 524216 w 568893"/>
              <a:gd name="connsiteY23" fmla="*/ 652785 h 676613"/>
              <a:gd name="connsiteX24" fmla="*/ 539108 w 568893"/>
              <a:gd name="connsiteY24" fmla="*/ 676613 h 676613"/>
              <a:gd name="connsiteX0" fmla="*/ 524216 w 554001"/>
              <a:gd name="connsiteY0" fmla="*/ 676613 h 676613"/>
              <a:gd name="connsiteX1" fmla="*/ 0 w 554001"/>
              <a:gd name="connsiteY1" fmla="*/ 623000 h 676613"/>
              <a:gd name="connsiteX2" fmla="*/ 44678 w 554001"/>
              <a:gd name="connsiteY2" fmla="*/ 596194 h 676613"/>
              <a:gd name="connsiteX3" fmla="*/ 137011 w 554001"/>
              <a:gd name="connsiteY3" fmla="*/ 536624 h 676613"/>
              <a:gd name="connsiteX4" fmla="*/ 193603 w 554001"/>
              <a:gd name="connsiteY4" fmla="*/ 485989 h 676613"/>
              <a:gd name="connsiteX5" fmla="*/ 244237 w 554001"/>
              <a:gd name="connsiteY5" fmla="*/ 435355 h 676613"/>
              <a:gd name="connsiteX6" fmla="*/ 300829 w 554001"/>
              <a:gd name="connsiteY6" fmla="*/ 366849 h 676613"/>
              <a:gd name="connsiteX7" fmla="*/ 351463 w 554001"/>
              <a:gd name="connsiteY7" fmla="*/ 307279 h 676613"/>
              <a:gd name="connsiteX8" fmla="*/ 393162 w 554001"/>
              <a:gd name="connsiteY8" fmla="*/ 241752 h 676613"/>
              <a:gd name="connsiteX9" fmla="*/ 437840 w 554001"/>
              <a:gd name="connsiteY9" fmla="*/ 164311 h 676613"/>
              <a:gd name="connsiteX10" fmla="*/ 494431 w 554001"/>
              <a:gd name="connsiteY10" fmla="*/ 48149 h 676613"/>
              <a:gd name="connsiteX11" fmla="*/ 509324 w 554001"/>
              <a:gd name="connsiteY11" fmla="*/ 12407 h 676613"/>
              <a:gd name="connsiteX12" fmla="*/ 509324 w 554001"/>
              <a:gd name="connsiteY12" fmla="*/ 12407 h 676613"/>
              <a:gd name="connsiteX13" fmla="*/ 533152 w 554001"/>
              <a:gd name="connsiteY13" fmla="*/ 493 h 676613"/>
              <a:gd name="connsiteX14" fmla="*/ 539109 w 554001"/>
              <a:gd name="connsiteY14" fmla="*/ 3472 h 676613"/>
              <a:gd name="connsiteX15" fmla="*/ 548044 w 554001"/>
              <a:gd name="connsiteY15" fmla="*/ 9429 h 676613"/>
              <a:gd name="connsiteX16" fmla="*/ 554001 w 554001"/>
              <a:gd name="connsiteY16" fmla="*/ 21343 h 676613"/>
              <a:gd name="connsiteX17" fmla="*/ 551023 w 554001"/>
              <a:gd name="connsiteY17" fmla="*/ 54106 h 676613"/>
              <a:gd name="connsiteX18" fmla="*/ 506345 w 554001"/>
              <a:gd name="connsiteY18" fmla="*/ 399613 h 676613"/>
              <a:gd name="connsiteX19" fmla="*/ 491453 w 554001"/>
              <a:gd name="connsiteY19" fmla="*/ 491946 h 676613"/>
              <a:gd name="connsiteX20" fmla="*/ 491453 w 554001"/>
              <a:gd name="connsiteY20" fmla="*/ 554495 h 676613"/>
              <a:gd name="connsiteX21" fmla="*/ 497410 w 554001"/>
              <a:gd name="connsiteY21" fmla="*/ 617043 h 676613"/>
              <a:gd name="connsiteX22" fmla="*/ 509324 w 554001"/>
              <a:gd name="connsiteY22" fmla="*/ 652785 h 676613"/>
              <a:gd name="connsiteX23" fmla="*/ 524216 w 554001"/>
              <a:gd name="connsiteY23" fmla="*/ 676613 h 67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4001" h="676613">
                <a:moveTo>
                  <a:pt x="524216" y="676613"/>
                </a:moveTo>
                <a:lnTo>
                  <a:pt x="0" y="623000"/>
                </a:lnTo>
                <a:lnTo>
                  <a:pt x="44678" y="596194"/>
                </a:lnTo>
                <a:lnTo>
                  <a:pt x="137011" y="536624"/>
                </a:lnTo>
                <a:lnTo>
                  <a:pt x="193603" y="485989"/>
                </a:lnTo>
                <a:lnTo>
                  <a:pt x="244237" y="435355"/>
                </a:lnTo>
                <a:lnTo>
                  <a:pt x="300829" y="366849"/>
                </a:lnTo>
                <a:lnTo>
                  <a:pt x="351463" y="307279"/>
                </a:lnTo>
                <a:lnTo>
                  <a:pt x="393162" y="241752"/>
                </a:lnTo>
                <a:lnTo>
                  <a:pt x="437840" y="164311"/>
                </a:lnTo>
                <a:lnTo>
                  <a:pt x="494431" y="48149"/>
                </a:lnTo>
                <a:lnTo>
                  <a:pt x="509324" y="12407"/>
                </a:lnTo>
                <a:lnTo>
                  <a:pt x="509324" y="12407"/>
                </a:lnTo>
                <a:cubicBezTo>
                  <a:pt x="531035" y="0"/>
                  <a:pt x="522169" y="493"/>
                  <a:pt x="533152" y="493"/>
                </a:cubicBezTo>
                <a:lnTo>
                  <a:pt x="539109" y="3472"/>
                </a:lnTo>
                <a:lnTo>
                  <a:pt x="548044" y="9429"/>
                </a:lnTo>
                <a:lnTo>
                  <a:pt x="554001" y="21343"/>
                </a:lnTo>
                <a:lnTo>
                  <a:pt x="551023" y="54106"/>
                </a:lnTo>
                <a:lnTo>
                  <a:pt x="506345" y="399613"/>
                </a:lnTo>
                <a:lnTo>
                  <a:pt x="491453" y="491946"/>
                </a:lnTo>
                <a:lnTo>
                  <a:pt x="491453" y="554495"/>
                </a:lnTo>
                <a:lnTo>
                  <a:pt x="497410" y="617043"/>
                </a:lnTo>
                <a:lnTo>
                  <a:pt x="509324" y="652785"/>
                </a:lnTo>
                <a:lnTo>
                  <a:pt x="524216" y="6766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4CDE802B-2BEF-4CCB-A92A-1060451B9CD3}"/>
              </a:ext>
            </a:extLst>
          </p:cNvPr>
          <p:cNvSpPr/>
          <p:nvPr/>
        </p:nvSpPr>
        <p:spPr>
          <a:xfrm>
            <a:off x="5237164" y="4144963"/>
            <a:ext cx="1577975" cy="355600"/>
          </a:xfrm>
          <a:custGeom>
            <a:avLst/>
            <a:gdLst>
              <a:gd name="connsiteX0" fmla="*/ 635794 w 1578769"/>
              <a:gd name="connsiteY0" fmla="*/ 104775 h 358503"/>
              <a:gd name="connsiteX1" fmla="*/ 973931 w 1578769"/>
              <a:gd name="connsiteY1" fmla="*/ 50007 h 358503"/>
              <a:gd name="connsiteX2" fmla="*/ 1152525 w 1578769"/>
              <a:gd name="connsiteY2" fmla="*/ 16669 h 358503"/>
              <a:gd name="connsiteX3" fmla="*/ 1214437 w 1578769"/>
              <a:gd name="connsiteY3" fmla="*/ 7144 h 358503"/>
              <a:gd name="connsiteX4" fmla="*/ 1259681 w 1578769"/>
              <a:gd name="connsiteY4" fmla="*/ 2382 h 358503"/>
              <a:gd name="connsiteX5" fmla="*/ 1307306 w 1578769"/>
              <a:gd name="connsiteY5" fmla="*/ 0 h 358503"/>
              <a:gd name="connsiteX6" fmla="*/ 1350169 w 1578769"/>
              <a:gd name="connsiteY6" fmla="*/ 4763 h 358503"/>
              <a:gd name="connsiteX7" fmla="*/ 1414462 w 1578769"/>
              <a:gd name="connsiteY7" fmla="*/ 11907 h 358503"/>
              <a:gd name="connsiteX8" fmla="*/ 1466850 w 1578769"/>
              <a:gd name="connsiteY8" fmla="*/ 23813 h 358503"/>
              <a:gd name="connsiteX9" fmla="*/ 1516856 w 1578769"/>
              <a:gd name="connsiteY9" fmla="*/ 35719 h 358503"/>
              <a:gd name="connsiteX10" fmla="*/ 1552575 w 1578769"/>
              <a:gd name="connsiteY10" fmla="*/ 47625 h 358503"/>
              <a:gd name="connsiteX11" fmla="*/ 1566862 w 1578769"/>
              <a:gd name="connsiteY11" fmla="*/ 59532 h 358503"/>
              <a:gd name="connsiteX12" fmla="*/ 1578769 w 1578769"/>
              <a:gd name="connsiteY12" fmla="*/ 109538 h 358503"/>
              <a:gd name="connsiteX13" fmla="*/ 1569244 w 1578769"/>
              <a:gd name="connsiteY13" fmla="*/ 142875 h 358503"/>
              <a:gd name="connsiteX14" fmla="*/ 1545431 w 1578769"/>
              <a:gd name="connsiteY14" fmla="*/ 176213 h 358503"/>
              <a:gd name="connsiteX15" fmla="*/ 1495425 w 1578769"/>
              <a:gd name="connsiteY15" fmla="*/ 176213 h 358503"/>
              <a:gd name="connsiteX16" fmla="*/ 1300162 w 1578769"/>
              <a:gd name="connsiteY16" fmla="*/ 173832 h 358503"/>
              <a:gd name="connsiteX17" fmla="*/ 1252537 w 1578769"/>
              <a:gd name="connsiteY17" fmla="*/ 176213 h 358503"/>
              <a:gd name="connsiteX18" fmla="*/ 1169194 w 1578769"/>
              <a:gd name="connsiteY18" fmla="*/ 190500 h 358503"/>
              <a:gd name="connsiteX19" fmla="*/ 792956 w 1578769"/>
              <a:gd name="connsiteY19" fmla="*/ 254794 h 358503"/>
              <a:gd name="connsiteX20" fmla="*/ 238125 w 1578769"/>
              <a:gd name="connsiteY20" fmla="*/ 345282 h 358503"/>
              <a:gd name="connsiteX21" fmla="*/ 188119 w 1578769"/>
              <a:gd name="connsiteY21" fmla="*/ 354807 h 358503"/>
              <a:gd name="connsiteX22" fmla="*/ 166687 w 1578769"/>
              <a:gd name="connsiteY22" fmla="*/ 350044 h 358503"/>
              <a:gd name="connsiteX23" fmla="*/ 116681 w 1578769"/>
              <a:gd name="connsiteY23" fmla="*/ 345282 h 358503"/>
              <a:gd name="connsiteX24" fmla="*/ 28575 w 1578769"/>
              <a:gd name="connsiteY24" fmla="*/ 326232 h 358503"/>
              <a:gd name="connsiteX25" fmla="*/ 90487 w 1578769"/>
              <a:gd name="connsiteY25" fmla="*/ 342900 h 358503"/>
              <a:gd name="connsiteX26" fmla="*/ 19050 w 1578769"/>
              <a:gd name="connsiteY26" fmla="*/ 314325 h 358503"/>
              <a:gd name="connsiteX27" fmla="*/ 2381 w 1578769"/>
              <a:gd name="connsiteY27" fmla="*/ 259557 h 358503"/>
              <a:gd name="connsiteX28" fmla="*/ 0 w 1578769"/>
              <a:gd name="connsiteY28" fmla="*/ 207169 h 358503"/>
              <a:gd name="connsiteX29" fmla="*/ 21431 w 1578769"/>
              <a:gd name="connsiteY29" fmla="*/ 176213 h 358503"/>
              <a:gd name="connsiteX30" fmla="*/ 130969 w 1578769"/>
              <a:gd name="connsiteY30" fmla="*/ 176213 h 358503"/>
              <a:gd name="connsiteX31" fmla="*/ 200025 w 1578769"/>
              <a:gd name="connsiteY31" fmla="*/ 176213 h 358503"/>
              <a:gd name="connsiteX32" fmla="*/ 257175 w 1578769"/>
              <a:gd name="connsiteY32" fmla="*/ 166688 h 358503"/>
              <a:gd name="connsiteX33" fmla="*/ 492919 w 1578769"/>
              <a:gd name="connsiteY33" fmla="*/ 128588 h 358503"/>
              <a:gd name="connsiteX34" fmla="*/ 635794 w 1578769"/>
              <a:gd name="connsiteY34" fmla="*/ 104775 h 358503"/>
              <a:gd name="connsiteX0" fmla="*/ 635794 w 1578769"/>
              <a:gd name="connsiteY0" fmla="*/ 104775 h 354807"/>
              <a:gd name="connsiteX1" fmla="*/ 973931 w 1578769"/>
              <a:gd name="connsiteY1" fmla="*/ 50007 h 354807"/>
              <a:gd name="connsiteX2" fmla="*/ 1152525 w 1578769"/>
              <a:gd name="connsiteY2" fmla="*/ 16669 h 354807"/>
              <a:gd name="connsiteX3" fmla="*/ 1214437 w 1578769"/>
              <a:gd name="connsiteY3" fmla="*/ 7144 h 354807"/>
              <a:gd name="connsiteX4" fmla="*/ 1259681 w 1578769"/>
              <a:gd name="connsiteY4" fmla="*/ 2382 h 354807"/>
              <a:gd name="connsiteX5" fmla="*/ 1307306 w 1578769"/>
              <a:gd name="connsiteY5" fmla="*/ 0 h 354807"/>
              <a:gd name="connsiteX6" fmla="*/ 1350169 w 1578769"/>
              <a:gd name="connsiteY6" fmla="*/ 4763 h 354807"/>
              <a:gd name="connsiteX7" fmla="*/ 1414462 w 1578769"/>
              <a:gd name="connsiteY7" fmla="*/ 11907 h 354807"/>
              <a:gd name="connsiteX8" fmla="*/ 1466850 w 1578769"/>
              <a:gd name="connsiteY8" fmla="*/ 23813 h 354807"/>
              <a:gd name="connsiteX9" fmla="*/ 1516856 w 1578769"/>
              <a:gd name="connsiteY9" fmla="*/ 35719 h 354807"/>
              <a:gd name="connsiteX10" fmla="*/ 1552575 w 1578769"/>
              <a:gd name="connsiteY10" fmla="*/ 47625 h 354807"/>
              <a:gd name="connsiteX11" fmla="*/ 1566862 w 1578769"/>
              <a:gd name="connsiteY11" fmla="*/ 59532 h 354807"/>
              <a:gd name="connsiteX12" fmla="*/ 1578769 w 1578769"/>
              <a:gd name="connsiteY12" fmla="*/ 109538 h 354807"/>
              <a:gd name="connsiteX13" fmla="*/ 1569244 w 1578769"/>
              <a:gd name="connsiteY13" fmla="*/ 142875 h 354807"/>
              <a:gd name="connsiteX14" fmla="*/ 1545431 w 1578769"/>
              <a:gd name="connsiteY14" fmla="*/ 176213 h 354807"/>
              <a:gd name="connsiteX15" fmla="*/ 1495425 w 1578769"/>
              <a:gd name="connsiteY15" fmla="*/ 176213 h 354807"/>
              <a:gd name="connsiteX16" fmla="*/ 1300162 w 1578769"/>
              <a:gd name="connsiteY16" fmla="*/ 173832 h 354807"/>
              <a:gd name="connsiteX17" fmla="*/ 1252537 w 1578769"/>
              <a:gd name="connsiteY17" fmla="*/ 176213 h 354807"/>
              <a:gd name="connsiteX18" fmla="*/ 1169194 w 1578769"/>
              <a:gd name="connsiteY18" fmla="*/ 190500 h 354807"/>
              <a:gd name="connsiteX19" fmla="*/ 792956 w 1578769"/>
              <a:gd name="connsiteY19" fmla="*/ 254794 h 354807"/>
              <a:gd name="connsiteX20" fmla="*/ 238125 w 1578769"/>
              <a:gd name="connsiteY20" fmla="*/ 345282 h 354807"/>
              <a:gd name="connsiteX21" fmla="*/ 188119 w 1578769"/>
              <a:gd name="connsiteY21" fmla="*/ 354807 h 354807"/>
              <a:gd name="connsiteX22" fmla="*/ 166687 w 1578769"/>
              <a:gd name="connsiteY22" fmla="*/ 350044 h 354807"/>
              <a:gd name="connsiteX23" fmla="*/ 116681 w 1578769"/>
              <a:gd name="connsiteY23" fmla="*/ 345282 h 354807"/>
              <a:gd name="connsiteX24" fmla="*/ 90487 w 1578769"/>
              <a:gd name="connsiteY24" fmla="*/ 342900 h 354807"/>
              <a:gd name="connsiteX25" fmla="*/ 19050 w 1578769"/>
              <a:gd name="connsiteY25" fmla="*/ 314325 h 354807"/>
              <a:gd name="connsiteX26" fmla="*/ 2381 w 1578769"/>
              <a:gd name="connsiteY26" fmla="*/ 259557 h 354807"/>
              <a:gd name="connsiteX27" fmla="*/ 0 w 1578769"/>
              <a:gd name="connsiteY27" fmla="*/ 207169 h 354807"/>
              <a:gd name="connsiteX28" fmla="*/ 21431 w 1578769"/>
              <a:gd name="connsiteY28" fmla="*/ 176213 h 354807"/>
              <a:gd name="connsiteX29" fmla="*/ 130969 w 1578769"/>
              <a:gd name="connsiteY29" fmla="*/ 176213 h 354807"/>
              <a:gd name="connsiteX30" fmla="*/ 200025 w 1578769"/>
              <a:gd name="connsiteY30" fmla="*/ 176213 h 354807"/>
              <a:gd name="connsiteX31" fmla="*/ 257175 w 1578769"/>
              <a:gd name="connsiteY31" fmla="*/ 166688 h 354807"/>
              <a:gd name="connsiteX32" fmla="*/ 492919 w 1578769"/>
              <a:gd name="connsiteY32" fmla="*/ 128588 h 354807"/>
              <a:gd name="connsiteX33" fmla="*/ 635794 w 1578769"/>
              <a:gd name="connsiteY33" fmla="*/ 104775 h 354807"/>
              <a:gd name="connsiteX0" fmla="*/ 807280 w 1750255"/>
              <a:gd name="connsiteY0" fmla="*/ 104775 h 354807"/>
              <a:gd name="connsiteX1" fmla="*/ 1145417 w 1750255"/>
              <a:gd name="connsiteY1" fmla="*/ 50007 h 354807"/>
              <a:gd name="connsiteX2" fmla="*/ 1324011 w 1750255"/>
              <a:gd name="connsiteY2" fmla="*/ 16669 h 354807"/>
              <a:gd name="connsiteX3" fmla="*/ 1385923 w 1750255"/>
              <a:gd name="connsiteY3" fmla="*/ 7144 h 354807"/>
              <a:gd name="connsiteX4" fmla="*/ 1431167 w 1750255"/>
              <a:gd name="connsiteY4" fmla="*/ 2382 h 354807"/>
              <a:gd name="connsiteX5" fmla="*/ 1478792 w 1750255"/>
              <a:gd name="connsiteY5" fmla="*/ 0 h 354807"/>
              <a:gd name="connsiteX6" fmla="*/ 1521655 w 1750255"/>
              <a:gd name="connsiteY6" fmla="*/ 4763 h 354807"/>
              <a:gd name="connsiteX7" fmla="*/ 1585948 w 1750255"/>
              <a:gd name="connsiteY7" fmla="*/ 11907 h 354807"/>
              <a:gd name="connsiteX8" fmla="*/ 1638336 w 1750255"/>
              <a:gd name="connsiteY8" fmla="*/ 23813 h 354807"/>
              <a:gd name="connsiteX9" fmla="*/ 1688342 w 1750255"/>
              <a:gd name="connsiteY9" fmla="*/ 35719 h 354807"/>
              <a:gd name="connsiteX10" fmla="*/ 1724061 w 1750255"/>
              <a:gd name="connsiteY10" fmla="*/ 47625 h 354807"/>
              <a:gd name="connsiteX11" fmla="*/ 1738348 w 1750255"/>
              <a:gd name="connsiteY11" fmla="*/ 59532 h 354807"/>
              <a:gd name="connsiteX12" fmla="*/ 1750255 w 1750255"/>
              <a:gd name="connsiteY12" fmla="*/ 109538 h 354807"/>
              <a:gd name="connsiteX13" fmla="*/ 1740730 w 1750255"/>
              <a:gd name="connsiteY13" fmla="*/ 142875 h 354807"/>
              <a:gd name="connsiteX14" fmla="*/ 1716917 w 1750255"/>
              <a:gd name="connsiteY14" fmla="*/ 176213 h 354807"/>
              <a:gd name="connsiteX15" fmla="*/ 1666911 w 1750255"/>
              <a:gd name="connsiteY15" fmla="*/ 176213 h 354807"/>
              <a:gd name="connsiteX16" fmla="*/ 1471648 w 1750255"/>
              <a:gd name="connsiteY16" fmla="*/ 173832 h 354807"/>
              <a:gd name="connsiteX17" fmla="*/ 1424023 w 1750255"/>
              <a:gd name="connsiteY17" fmla="*/ 176213 h 354807"/>
              <a:gd name="connsiteX18" fmla="*/ 1340680 w 1750255"/>
              <a:gd name="connsiteY18" fmla="*/ 190500 h 354807"/>
              <a:gd name="connsiteX19" fmla="*/ 964442 w 1750255"/>
              <a:gd name="connsiteY19" fmla="*/ 254794 h 354807"/>
              <a:gd name="connsiteX20" fmla="*/ 409611 w 1750255"/>
              <a:gd name="connsiteY20" fmla="*/ 345282 h 354807"/>
              <a:gd name="connsiteX21" fmla="*/ 359605 w 1750255"/>
              <a:gd name="connsiteY21" fmla="*/ 354807 h 354807"/>
              <a:gd name="connsiteX22" fmla="*/ 338173 w 1750255"/>
              <a:gd name="connsiteY22" fmla="*/ 350044 h 354807"/>
              <a:gd name="connsiteX23" fmla="*/ 288167 w 1750255"/>
              <a:gd name="connsiteY23" fmla="*/ 345282 h 354807"/>
              <a:gd name="connsiteX24" fmla="*/ 261973 w 1750255"/>
              <a:gd name="connsiteY24" fmla="*/ 342900 h 354807"/>
              <a:gd name="connsiteX25" fmla="*/ 0 w 1750255"/>
              <a:gd name="connsiteY25" fmla="*/ 314325 h 354807"/>
              <a:gd name="connsiteX26" fmla="*/ 173867 w 1750255"/>
              <a:gd name="connsiteY26" fmla="*/ 259557 h 354807"/>
              <a:gd name="connsiteX27" fmla="*/ 171486 w 1750255"/>
              <a:gd name="connsiteY27" fmla="*/ 207169 h 354807"/>
              <a:gd name="connsiteX28" fmla="*/ 192917 w 1750255"/>
              <a:gd name="connsiteY28" fmla="*/ 176213 h 354807"/>
              <a:gd name="connsiteX29" fmla="*/ 302455 w 1750255"/>
              <a:gd name="connsiteY29" fmla="*/ 176213 h 354807"/>
              <a:gd name="connsiteX30" fmla="*/ 371511 w 1750255"/>
              <a:gd name="connsiteY30" fmla="*/ 176213 h 354807"/>
              <a:gd name="connsiteX31" fmla="*/ 428661 w 1750255"/>
              <a:gd name="connsiteY31" fmla="*/ 166688 h 354807"/>
              <a:gd name="connsiteX32" fmla="*/ 664405 w 1750255"/>
              <a:gd name="connsiteY32" fmla="*/ 128588 h 354807"/>
              <a:gd name="connsiteX33" fmla="*/ 807280 w 1750255"/>
              <a:gd name="connsiteY33" fmla="*/ 104775 h 354807"/>
              <a:gd name="connsiteX0" fmla="*/ 807280 w 1750255"/>
              <a:gd name="connsiteY0" fmla="*/ 104775 h 354807"/>
              <a:gd name="connsiteX1" fmla="*/ 1145417 w 1750255"/>
              <a:gd name="connsiteY1" fmla="*/ 50007 h 354807"/>
              <a:gd name="connsiteX2" fmla="*/ 1324011 w 1750255"/>
              <a:gd name="connsiteY2" fmla="*/ 16669 h 354807"/>
              <a:gd name="connsiteX3" fmla="*/ 1385923 w 1750255"/>
              <a:gd name="connsiteY3" fmla="*/ 7144 h 354807"/>
              <a:gd name="connsiteX4" fmla="*/ 1431167 w 1750255"/>
              <a:gd name="connsiteY4" fmla="*/ 2382 h 354807"/>
              <a:gd name="connsiteX5" fmla="*/ 1478792 w 1750255"/>
              <a:gd name="connsiteY5" fmla="*/ 0 h 354807"/>
              <a:gd name="connsiteX6" fmla="*/ 1521655 w 1750255"/>
              <a:gd name="connsiteY6" fmla="*/ 4763 h 354807"/>
              <a:gd name="connsiteX7" fmla="*/ 1585948 w 1750255"/>
              <a:gd name="connsiteY7" fmla="*/ 11907 h 354807"/>
              <a:gd name="connsiteX8" fmla="*/ 1638336 w 1750255"/>
              <a:gd name="connsiteY8" fmla="*/ 23813 h 354807"/>
              <a:gd name="connsiteX9" fmla="*/ 1688342 w 1750255"/>
              <a:gd name="connsiteY9" fmla="*/ 35719 h 354807"/>
              <a:gd name="connsiteX10" fmla="*/ 1724061 w 1750255"/>
              <a:gd name="connsiteY10" fmla="*/ 47625 h 354807"/>
              <a:gd name="connsiteX11" fmla="*/ 1738348 w 1750255"/>
              <a:gd name="connsiteY11" fmla="*/ 59532 h 354807"/>
              <a:gd name="connsiteX12" fmla="*/ 1750255 w 1750255"/>
              <a:gd name="connsiteY12" fmla="*/ 109538 h 354807"/>
              <a:gd name="connsiteX13" fmla="*/ 1740730 w 1750255"/>
              <a:gd name="connsiteY13" fmla="*/ 142875 h 354807"/>
              <a:gd name="connsiteX14" fmla="*/ 1716917 w 1750255"/>
              <a:gd name="connsiteY14" fmla="*/ 176213 h 354807"/>
              <a:gd name="connsiteX15" fmla="*/ 1666911 w 1750255"/>
              <a:gd name="connsiteY15" fmla="*/ 176213 h 354807"/>
              <a:gd name="connsiteX16" fmla="*/ 1471648 w 1750255"/>
              <a:gd name="connsiteY16" fmla="*/ 173832 h 354807"/>
              <a:gd name="connsiteX17" fmla="*/ 1424023 w 1750255"/>
              <a:gd name="connsiteY17" fmla="*/ 176213 h 354807"/>
              <a:gd name="connsiteX18" fmla="*/ 1340680 w 1750255"/>
              <a:gd name="connsiteY18" fmla="*/ 190500 h 354807"/>
              <a:gd name="connsiteX19" fmla="*/ 964442 w 1750255"/>
              <a:gd name="connsiteY19" fmla="*/ 254794 h 354807"/>
              <a:gd name="connsiteX20" fmla="*/ 409611 w 1750255"/>
              <a:gd name="connsiteY20" fmla="*/ 345282 h 354807"/>
              <a:gd name="connsiteX21" fmla="*/ 359605 w 1750255"/>
              <a:gd name="connsiteY21" fmla="*/ 354807 h 354807"/>
              <a:gd name="connsiteX22" fmla="*/ 338173 w 1750255"/>
              <a:gd name="connsiteY22" fmla="*/ 350044 h 354807"/>
              <a:gd name="connsiteX23" fmla="*/ 288167 w 1750255"/>
              <a:gd name="connsiteY23" fmla="*/ 345282 h 354807"/>
              <a:gd name="connsiteX24" fmla="*/ 261973 w 1750255"/>
              <a:gd name="connsiteY24" fmla="*/ 342900 h 354807"/>
              <a:gd name="connsiteX25" fmla="*/ 185773 w 1750255"/>
              <a:gd name="connsiteY25" fmla="*/ 333375 h 354807"/>
              <a:gd name="connsiteX26" fmla="*/ 0 w 1750255"/>
              <a:gd name="connsiteY26" fmla="*/ 314325 h 354807"/>
              <a:gd name="connsiteX27" fmla="*/ 173867 w 1750255"/>
              <a:gd name="connsiteY27" fmla="*/ 259557 h 354807"/>
              <a:gd name="connsiteX28" fmla="*/ 171486 w 1750255"/>
              <a:gd name="connsiteY28" fmla="*/ 207169 h 354807"/>
              <a:gd name="connsiteX29" fmla="*/ 192917 w 1750255"/>
              <a:gd name="connsiteY29" fmla="*/ 176213 h 354807"/>
              <a:gd name="connsiteX30" fmla="*/ 302455 w 1750255"/>
              <a:gd name="connsiteY30" fmla="*/ 176213 h 354807"/>
              <a:gd name="connsiteX31" fmla="*/ 371511 w 1750255"/>
              <a:gd name="connsiteY31" fmla="*/ 176213 h 354807"/>
              <a:gd name="connsiteX32" fmla="*/ 428661 w 1750255"/>
              <a:gd name="connsiteY32" fmla="*/ 166688 h 354807"/>
              <a:gd name="connsiteX33" fmla="*/ 664405 w 1750255"/>
              <a:gd name="connsiteY33" fmla="*/ 128588 h 354807"/>
              <a:gd name="connsiteX34" fmla="*/ 807280 w 1750255"/>
              <a:gd name="connsiteY34" fmla="*/ 104775 h 354807"/>
              <a:gd name="connsiteX0" fmla="*/ 635794 w 1578769"/>
              <a:gd name="connsiteY0" fmla="*/ 104775 h 354807"/>
              <a:gd name="connsiteX1" fmla="*/ 973931 w 1578769"/>
              <a:gd name="connsiteY1" fmla="*/ 50007 h 354807"/>
              <a:gd name="connsiteX2" fmla="*/ 1152525 w 1578769"/>
              <a:gd name="connsiteY2" fmla="*/ 16669 h 354807"/>
              <a:gd name="connsiteX3" fmla="*/ 1214437 w 1578769"/>
              <a:gd name="connsiteY3" fmla="*/ 7144 h 354807"/>
              <a:gd name="connsiteX4" fmla="*/ 1259681 w 1578769"/>
              <a:gd name="connsiteY4" fmla="*/ 2382 h 354807"/>
              <a:gd name="connsiteX5" fmla="*/ 1307306 w 1578769"/>
              <a:gd name="connsiteY5" fmla="*/ 0 h 354807"/>
              <a:gd name="connsiteX6" fmla="*/ 1350169 w 1578769"/>
              <a:gd name="connsiteY6" fmla="*/ 4763 h 354807"/>
              <a:gd name="connsiteX7" fmla="*/ 1414462 w 1578769"/>
              <a:gd name="connsiteY7" fmla="*/ 11907 h 354807"/>
              <a:gd name="connsiteX8" fmla="*/ 1466850 w 1578769"/>
              <a:gd name="connsiteY8" fmla="*/ 23813 h 354807"/>
              <a:gd name="connsiteX9" fmla="*/ 1516856 w 1578769"/>
              <a:gd name="connsiteY9" fmla="*/ 35719 h 354807"/>
              <a:gd name="connsiteX10" fmla="*/ 1552575 w 1578769"/>
              <a:gd name="connsiteY10" fmla="*/ 47625 h 354807"/>
              <a:gd name="connsiteX11" fmla="*/ 1566862 w 1578769"/>
              <a:gd name="connsiteY11" fmla="*/ 59532 h 354807"/>
              <a:gd name="connsiteX12" fmla="*/ 1578769 w 1578769"/>
              <a:gd name="connsiteY12" fmla="*/ 109538 h 354807"/>
              <a:gd name="connsiteX13" fmla="*/ 1569244 w 1578769"/>
              <a:gd name="connsiteY13" fmla="*/ 142875 h 354807"/>
              <a:gd name="connsiteX14" fmla="*/ 1545431 w 1578769"/>
              <a:gd name="connsiteY14" fmla="*/ 176213 h 354807"/>
              <a:gd name="connsiteX15" fmla="*/ 1495425 w 1578769"/>
              <a:gd name="connsiteY15" fmla="*/ 176213 h 354807"/>
              <a:gd name="connsiteX16" fmla="*/ 1300162 w 1578769"/>
              <a:gd name="connsiteY16" fmla="*/ 173832 h 354807"/>
              <a:gd name="connsiteX17" fmla="*/ 1252537 w 1578769"/>
              <a:gd name="connsiteY17" fmla="*/ 176213 h 354807"/>
              <a:gd name="connsiteX18" fmla="*/ 1169194 w 1578769"/>
              <a:gd name="connsiteY18" fmla="*/ 190500 h 354807"/>
              <a:gd name="connsiteX19" fmla="*/ 792956 w 1578769"/>
              <a:gd name="connsiteY19" fmla="*/ 254794 h 354807"/>
              <a:gd name="connsiteX20" fmla="*/ 238125 w 1578769"/>
              <a:gd name="connsiteY20" fmla="*/ 345282 h 354807"/>
              <a:gd name="connsiteX21" fmla="*/ 188119 w 1578769"/>
              <a:gd name="connsiteY21" fmla="*/ 354807 h 354807"/>
              <a:gd name="connsiteX22" fmla="*/ 166687 w 1578769"/>
              <a:gd name="connsiteY22" fmla="*/ 350044 h 354807"/>
              <a:gd name="connsiteX23" fmla="*/ 116681 w 1578769"/>
              <a:gd name="connsiteY23" fmla="*/ 345282 h 354807"/>
              <a:gd name="connsiteX24" fmla="*/ 90487 w 1578769"/>
              <a:gd name="connsiteY24" fmla="*/ 342900 h 354807"/>
              <a:gd name="connsiteX25" fmla="*/ 14287 w 1578769"/>
              <a:gd name="connsiteY25" fmla="*/ 333375 h 354807"/>
              <a:gd name="connsiteX26" fmla="*/ 2381 w 1578769"/>
              <a:gd name="connsiteY26" fmla="*/ 259557 h 354807"/>
              <a:gd name="connsiteX27" fmla="*/ 0 w 1578769"/>
              <a:gd name="connsiteY27" fmla="*/ 207169 h 354807"/>
              <a:gd name="connsiteX28" fmla="*/ 21431 w 1578769"/>
              <a:gd name="connsiteY28" fmla="*/ 176213 h 354807"/>
              <a:gd name="connsiteX29" fmla="*/ 130969 w 1578769"/>
              <a:gd name="connsiteY29" fmla="*/ 176213 h 354807"/>
              <a:gd name="connsiteX30" fmla="*/ 200025 w 1578769"/>
              <a:gd name="connsiteY30" fmla="*/ 176213 h 354807"/>
              <a:gd name="connsiteX31" fmla="*/ 257175 w 1578769"/>
              <a:gd name="connsiteY31" fmla="*/ 166688 h 354807"/>
              <a:gd name="connsiteX32" fmla="*/ 492919 w 1578769"/>
              <a:gd name="connsiteY32" fmla="*/ 128588 h 354807"/>
              <a:gd name="connsiteX33" fmla="*/ 635794 w 1578769"/>
              <a:gd name="connsiteY33" fmla="*/ 104775 h 35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78769" h="354807">
                <a:moveTo>
                  <a:pt x="635794" y="104775"/>
                </a:moveTo>
                <a:lnTo>
                  <a:pt x="973931" y="50007"/>
                </a:lnTo>
                <a:lnTo>
                  <a:pt x="1152525" y="16669"/>
                </a:lnTo>
                <a:lnTo>
                  <a:pt x="1214437" y="7144"/>
                </a:lnTo>
                <a:lnTo>
                  <a:pt x="1259681" y="2382"/>
                </a:lnTo>
                <a:lnTo>
                  <a:pt x="1307306" y="0"/>
                </a:lnTo>
                <a:lnTo>
                  <a:pt x="1350169" y="4763"/>
                </a:lnTo>
                <a:lnTo>
                  <a:pt x="1414462" y="11907"/>
                </a:lnTo>
                <a:lnTo>
                  <a:pt x="1466850" y="23813"/>
                </a:lnTo>
                <a:lnTo>
                  <a:pt x="1516856" y="35719"/>
                </a:lnTo>
                <a:lnTo>
                  <a:pt x="1552575" y="47625"/>
                </a:lnTo>
                <a:lnTo>
                  <a:pt x="1566862" y="59532"/>
                </a:lnTo>
                <a:lnTo>
                  <a:pt x="1578769" y="109538"/>
                </a:lnTo>
                <a:lnTo>
                  <a:pt x="1569244" y="142875"/>
                </a:lnTo>
                <a:lnTo>
                  <a:pt x="1545431" y="176213"/>
                </a:lnTo>
                <a:lnTo>
                  <a:pt x="1495425" y="176213"/>
                </a:lnTo>
                <a:lnTo>
                  <a:pt x="1300162" y="173832"/>
                </a:lnTo>
                <a:lnTo>
                  <a:pt x="1252537" y="176213"/>
                </a:lnTo>
                <a:lnTo>
                  <a:pt x="1169194" y="190500"/>
                </a:lnTo>
                <a:lnTo>
                  <a:pt x="792956" y="254794"/>
                </a:lnTo>
                <a:lnTo>
                  <a:pt x="238125" y="345282"/>
                </a:lnTo>
                <a:lnTo>
                  <a:pt x="188119" y="354807"/>
                </a:lnTo>
                <a:lnTo>
                  <a:pt x="166687" y="350044"/>
                </a:lnTo>
                <a:lnTo>
                  <a:pt x="116681" y="345282"/>
                </a:lnTo>
                <a:cubicBezTo>
                  <a:pt x="103981" y="344091"/>
                  <a:pt x="106759" y="348059"/>
                  <a:pt x="90487" y="342900"/>
                </a:cubicBezTo>
                <a:lnTo>
                  <a:pt x="14287" y="333375"/>
                </a:lnTo>
                <a:lnTo>
                  <a:pt x="2381" y="259557"/>
                </a:lnTo>
                <a:lnTo>
                  <a:pt x="0" y="207169"/>
                </a:lnTo>
                <a:lnTo>
                  <a:pt x="21431" y="176213"/>
                </a:lnTo>
                <a:lnTo>
                  <a:pt x="130969" y="176213"/>
                </a:lnTo>
                <a:lnTo>
                  <a:pt x="200025" y="176213"/>
                </a:lnTo>
                <a:lnTo>
                  <a:pt x="257175" y="166688"/>
                </a:lnTo>
                <a:lnTo>
                  <a:pt x="492919" y="128588"/>
                </a:lnTo>
                <a:lnTo>
                  <a:pt x="635794" y="1047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4F81EC5D-1BD2-4E99-A584-25683BEA051A}"/>
              </a:ext>
            </a:extLst>
          </p:cNvPr>
          <p:cNvSpPr/>
          <p:nvPr/>
        </p:nvSpPr>
        <p:spPr>
          <a:xfrm>
            <a:off x="5240339" y="4735513"/>
            <a:ext cx="1570037" cy="322262"/>
          </a:xfrm>
          <a:custGeom>
            <a:avLst/>
            <a:gdLst>
              <a:gd name="connsiteX0" fmla="*/ 554832 w 1569244"/>
              <a:gd name="connsiteY0" fmla="*/ 104775 h 321469"/>
              <a:gd name="connsiteX1" fmla="*/ 1040607 w 1569244"/>
              <a:gd name="connsiteY1" fmla="*/ 30957 h 321469"/>
              <a:gd name="connsiteX2" fmla="*/ 1157288 w 1569244"/>
              <a:gd name="connsiteY2" fmla="*/ 14288 h 321469"/>
              <a:gd name="connsiteX3" fmla="*/ 1219200 w 1569244"/>
              <a:gd name="connsiteY3" fmla="*/ 4763 h 321469"/>
              <a:gd name="connsiteX4" fmla="*/ 1309688 w 1569244"/>
              <a:gd name="connsiteY4" fmla="*/ 0 h 321469"/>
              <a:gd name="connsiteX5" fmla="*/ 1364457 w 1569244"/>
              <a:gd name="connsiteY5" fmla="*/ 4763 h 321469"/>
              <a:gd name="connsiteX6" fmla="*/ 1414463 w 1569244"/>
              <a:gd name="connsiteY6" fmla="*/ 9525 h 321469"/>
              <a:gd name="connsiteX7" fmla="*/ 1476375 w 1569244"/>
              <a:gd name="connsiteY7" fmla="*/ 21432 h 321469"/>
              <a:gd name="connsiteX8" fmla="*/ 1535907 w 1569244"/>
              <a:gd name="connsiteY8" fmla="*/ 38100 h 321469"/>
              <a:gd name="connsiteX9" fmla="*/ 1554957 w 1569244"/>
              <a:gd name="connsiteY9" fmla="*/ 50007 h 321469"/>
              <a:gd name="connsiteX10" fmla="*/ 1569244 w 1569244"/>
              <a:gd name="connsiteY10" fmla="*/ 83344 h 321469"/>
              <a:gd name="connsiteX11" fmla="*/ 1566863 w 1569244"/>
              <a:gd name="connsiteY11" fmla="*/ 119063 h 321469"/>
              <a:gd name="connsiteX12" fmla="*/ 1552575 w 1569244"/>
              <a:gd name="connsiteY12" fmla="*/ 157163 h 321469"/>
              <a:gd name="connsiteX13" fmla="*/ 1526382 w 1569244"/>
              <a:gd name="connsiteY13" fmla="*/ 171450 h 321469"/>
              <a:gd name="connsiteX14" fmla="*/ 1412082 w 1569244"/>
              <a:gd name="connsiteY14" fmla="*/ 166688 h 321469"/>
              <a:gd name="connsiteX15" fmla="*/ 1500188 w 1569244"/>
              <a:gd name="connsiteY15" fmla="*/ 166688 h 321469"/>
              <a:gd name="connsiteX16" fmla="*/ 1347788 w 1569244"/>
              <a:gd name="connsiteY16" fmla="*/ 161925 h 321469"/>
              <a:gd name="connsiteX17" fmla="*/ 1307307 w 1569244"/>
              <a:gd name="connsiteY17" fmla="*/ 166688 h 321469"/>
              <a:gd name="connsiteX18" fmla="*/ 1076325 w 1569244"/>
              <a:gd name="connsiteY18" fmla="*/ 200025 h 321469"/>
              <a:gd name="connsiteX19" fmla="*/ 631032 w 1569244"/>
              <a:gd name="connsiteY19" fmla="*/ 259557 h 321469"/>
              <a:gd name="connsiteX20" fmla="*/ 188119 w 1569244"/>
              <a:gd name="connsiteY20" fmla="*/ 321469 h 321469"/>
              <a:gd name="connsiteX21" fmla="*/ 166688 w 1569244"/>
              <a:gd name="connsiteY21" fmla="*/ 321469 h 321469"/>
              <a:gd name="connsiteX22" fmla="*/ 111919 w 1569244"/>
              <a:gd name="connsiteY22" fmla="*/ 321469 h 321469"/>
              <a:gd name="connsiteX23" fmla="*/ 21432 w 1569244"/>
              <a:gd name="connsiteY23" fmla="*/ 319088 h 321469"/>
              <a:gd name="connsiteX24" fmla="*/ 4763 w 1569244"/>
              <a:gd name="connsiteY24" fmla="*/ 304800 h 321469"/>
              <a:gd name="connsiteX25" fmla="*/ 0 w 1569244"/>
              <a:gd name="connsiteY25" fmla="*/ 221457 h 321469"/>
              <a:gd name="connsiteX26" fmla="*/ 16669 w 1569244"/>
              <a:gd name="connsiteY26" fmla="*/ 169069 h 321469"/>
              <a:gd name="connsiteX27" fmla="*/ 30957 w 1569244"/>
              <a:gd name="connsiteY27" fmla="*/ 152400 h 321469"/>
              <a:gd name="connsiteX28" fmla="*/ 30957 w 1569244"/>
              <a:gd name="connsiteY28" fmla="*/ 166688 h 321469"/>
              <a:gd name="connsiteX29" fmla="*/ 102394 w 1569244"/>
              <a:gd name="connsiteY29" fmla="*/ 169069 h 321469"/>
              <a:gd name="connsiteX30" fmla="*/ 157163 w 1569244"/>
              <a:gd name="connsiteY30" fmla="*/ 169069 h 321469"/>
              <a:gd name="connsiteX31" fmla="*/ 202407 w 1569244"/>
              <a:gd name="connsiteY31" fmla="*/ 161925 h 321469"/>
              <a:gd name="connsiteX32" fmla="*/ 392907 w 1569244"/>
              <a:gd name="connsiteY32" fmla="*/ 130969 h 321469"/>
              <a:gd name="connsiteX33" fmla="*/ 554832 w 1569244"/>
              <a:gd name="connsiteY33" fmla="*/ 104775 h 321469"/>
              <a:gd name="connsiteX0" fmla="*/ 554832 w 1569244"/>
              <a:gd name="connsiteY0" fmla="*/ 104775 h 321469"/>
              <a:gd name="connsiteX1" fmla="*/ 1040607 w 1569244"/>
              <a:gd name="connsiteY1" fmla="*/ 30957 h 321469"/>
              <a:gd name="connsiteX2" fmla="*/ 1157288 w 1569244"/>
              <a:gd name="connsiteY2" fmla="*/ 14288 h 321469"/>
              <a:gd name="connsiteX3" fmla="*/ 1219200 w 1569244"/>
              <a:gd name="connsiteY3" fmla="*/ 4763 h 321469"/>
              <a:gd name="connsiteX4" fmla="*/ 1309688 w 1569244"/>
              <a:gd name="connsiteY4" fmla="*/ 0 h 321469"/>
              <a:gd name="connsiteX5" fmla="*/ 1364457 w 1569244"/>
              <a:gd name="connsiteY5" fmla="*/ 4763 h 321469"/>
              <a:gd name="connsiteX6" fmla="*/ 1414463 w 1569244"/>
              <a:gd name="connsiteY6" fmla="*/ 9525 h 321469"/>
              <a:gd name="connsiteX7" fmla="*/ 1476375 w 1569244"/>
              <a:gd name="connsiteY7" fmla="*/ 21432 h 321469"/>
              <a:gd name="connsiteX8" fmla="*/ 1535907 w 1569244"/>
              <a:gd name="connsiteY8" fmla="*/ 38100 h 321469"/>
              <a:gd name="connsiteX9" fmla="*/ 1554957 w 1569244"/>
              <a:gd name="connsiteY9" fmla="*/ 50007 h 321469"/>
              <a:gd name="connsiteX10" fmla="*/ 1569244 w 1569244"/>
              <a:gd name="connsiteY10" fmla="*/ 83344 h 321469"/>
              <a:gd name="connsiteX11" fmla="*/ 1566863 w 1569244"/>
              <a:gd name="connsiteY11" fmla="*/ 119063 h 321469"/>
              <a:gd name="connsiteX12" fmla="*/ 1552575 w 1569244"/>
              <a:gd name="connsiteY12" fmla="*/ 157163 h 321469"/>
              <a:gd name="connsiteX13" fmla="*/ 1526382 w 1569244"/>
              <a:gd name="connsiteY13" fmla="*/ 171450 h 321469"/>
              <a:gd name="connsiteX14" fmla="*/ 1412082 w 1569244"/>
              <a:gd name="connsiteY14" fmla="*/ 166688 h 321469"/>
              <a:gd name="connsiteX15" fmla="*/ 1500188 w 1569244"/>
              <a:gd name="connsiteY15" fmla="*/ 166688 h 321469"/>
              <a:gd name="connsiteX16" fmla="*/ 1347788 w 1569244"/>
              <a:gd name="connsiteY16" fmla="*/ 161925 h 321469"/>
              <a:gd name="connsiteX17" fmla="*/ 1307307 w 1569244"/>
              <a:gd name="connsiteY17" fmla="*/ 166688 h 321469"/>
              <a:gd name="connsiteX18" fmla="*/ 1076325 w 1569244"/>
              <a:gd name="connsiteY18" fmla="*/ 200025 h 321469"/>
              <a:gd name="connsiteX19" fmla="*/ 631032 w 1569244"/>
              <a:gd name="connsiteY19" fmla="*/ 259557 h 321469"/>
              <a:gd name="connsiteX20" fmla="*/ 188119 w 1569244"/>
              <a:gd name="connsiteY20" fmla="*/ 321469 h 321469"/>
              <a:gd name="connsiteX21" fmla="*/ 166688 w 1569244"/>
              <a:gd name="connsiteY21" fmla="*/ 321469 h 321469"/>
              <a:gd name="connsiteX22" fmla="*/ 111919 w 1569244"/>
              <a:gd name="connsiteY22" fmla="*/ 321469 h 321469"/>
              <a:gd name="connsiteX23" fmla="*/ 21432 w 1569244"/>
              <a:gd name="connsiteY23" fmla="*/ 319088 h 321469"/>
              <a:gd name="connsiteX24" fmla="*/ 4763 w 1569244"/>
              <a:gd name="connsiteY24" fmla="*/ 304800 h 321469"/>
              <a:gd name="connsiteX25" fmla="*/ 0 w 1569244"/>
              <a:gd name="connsiteY25" fmla="*/ 221457 h 321469"/>
              <a:gd name="connsiteX26" fmla="*/ 16669 w 1569244"/>
              <a:gd name="connsiteY26" fmla="*/ 169069 h 321469"/>
              <a:gd name="connsiteX27" fmla="*/ 30957 w 1569244"/>
              <a:gd name="connsiteY27" fmla="*/ 166688 h 321469"/>
              <a:gd name="connsiteX28" fmla="*/ 102394 w 1569244"/>
              <a:gd name="connsiteY28" fmla="*/ 169069 h 321469"/>
              <a:gd name="connsiteX29" fmla="*/ 157163 w 1569244"/>
              <a:gd name="connsiteY29" fmla="*/ 169069 h 321469"/>
              <a:gd name="connsiteX30" fmla="*/ 202407 w 1569244"/>
              <a:gd name="connsiteY30" fmla="*/ 161925 h 321469"/>
              <a:gd name="connsiteX31" fmla="*/ 392907 w 1569244"/>
              <a:gd name="connsiteY31" fmla="*/ 130969 h 321469"/>
              <a:gd name="connsiteX32" fmla="*/ 554832 w 1569244"/>
              <a:gd name="connsiteY32" fmla="*/ 104775 h 321469"/>
              <a:gd name="connsiteX0" fmla="*/ 554832 w 1569244"/>
              <a:gd name="connsiteY0" fmla="*/ 104775 h 321469"/>
              <a:gd name="connsiteX1" fmla="*/ 1040607 w 1569244"/>
              <a:gd name="connsiteY1" fmla="*/ 30957 h 321469"/>
              <a:gd name="connsiteX2" fmla="*/ 1157288 w 1569244"/>
              <a:gd name="connsiteY2" fmla="*/ 14288 h 321469"/>
              <a:gd name="connsiteX3" fmla="*/ 1219200 w 1569244"/>
              <a:gd name="connsiteY3" fmla="*/ 4763 h 321469"/>
              <a:gd name="connsiteX4" fmla="*/ 1309688 w 1569244"/>
              <a:gd name="connsiteY4" fmla="*/ 0 h 321469"/>
              <a:gd name="connsiteX5" fmla="*/ 1364457 w 1569244"/>
              <a:gd name="connsiteY5" fmla="*/ 4763 h 321469"/>
              <a:gd name="connsiteX6" fmla="*/ 1414463 w 1569244"/>
              <a:gd name="connsiteY6" fmla="*/ 9525 h 321469"/>
              <a:gd name="connsiteX7" fmla="*/ 1476375 w 1569244"/>
              <a:gd name="connsiteY7" fmla="*/ 21432 h 321469"/>
              <a:gd name="connsiteX8" fmla="*/ 1535907 w 1569244"/>
              <a:gd name="connsiteY8" fmla="*/ 38100 h 321469"/>
              <a:gd name="connsiteX9" fmla="*/ 1554957 w 1569244"/>
              <a:gd name="connsiteY9" fmla="*/ 50007 h 321469"/>
              <a:gd name="connsiteX10" fmla="*/ 1569244 w 1569244"/>
              <a:gd name="connsiteY10" fmla="*/ 83344 h 321469"/>
              <a:gd name="connsiteX11" fmla="*/ 1566863 w 1569244"/>
              <a:gd name="connsiteY11" fmla="*/ 119063 h 321469"/>
              <a:gd name="connsiteX12" fmla="*/ 1552575 w 1569244"/>
              <a:gd name="connsiteY12" fmla="*/ 157163 h 321469"/>
              <a:gd name="connsiteX13" fmla="*/ 1526382 w 1569244"/>
              <a:gd name="connsiteY13" fmla="*/ 171450 h 321469"/>
              <a:gd name="connsiteX14" fmla="*/ 1500188 w 1569244"/>
              <a:gd name="connsiteY14" fmla="*/ 166688 h 321469"/>
              <a:gd name="connsiteX15" fmla="*/ 1347788 w 1569244"/>
              <a:gd name="connsiteY15" fmla="*/ 161925 h 321469"/>
              <a:gd name="connsiteX16" fmla="*/ 1307307 w 1569244"/>
              <a:gd name="connsiteY16" fmla="*/ 166688 h 321469"/>
              <a:gd name="connsiteX17" fmla="*/ 1076325 w 1569244"/>
              <a:gd name="connsiteY17" fmla="*/ 200025 h 321469"/>
              <a:gd name="connsiteX18" fmla="*/ 631032 w 1569244"/>
              <a:gd name="connsiteY18" fmla="*/ 259557 h 321469"/>
              <a:gd name="connsiteX19" fmla="*/ 188119 w 1569244"/>
              <a:gd name="connsiteY19" fmla="*/ 321469 h 321469"/>
              <a:gd name="connsiteX20" fmla="*/ 166688 w 1569244"/>
              <a:gd name="connsiteY20" fmla="*/ 321469 h 321469"/>
              <a:gd name="connsiteX21" fmla="*/ 111919 w 1569244"/>
              <a:gd name="connsiteY21" fmla="*/ 321469 h 321469"/>
              <a:gd name="connsiteX22" fmla="*/ 21432 w 1569244"/>
              <a:gd name="connsiteY22" fmla="*/ 319088 h 321469"/>
              <a:gd name="connsiteX23" fmla="*/ 4763 w 1569244"/>
              <a:gd name="connsiteY23" fmla="*/ 304800 h 321469"/>
              <a:gd name="connsiteX24" fmla="*/ 0 w 1569244"/>
              <a:gd name="connsiteY24" fmla="*/ 221457 h 321469"/>
              <a:gd name="connsiteX25" fmla="*/ 16669 w 1569244"/>
              <a:gd name="connsiteY25" fmla="*/ 169069 h 321469"/>
              <a:gd name="connsiteX26" fmla="*/ 30957 w 1569244"/>
              <a:gd name="connsiteY26" fmla="*/ 166688 h 321469"/>
              <a:gd name="connsiteX27" fmla="*/ 102394 w 1569244"/>
              <a:gd name="connsiteY27" fmla="*/ 169069 h 321469"/>
              <a:gd name="connsiteX28" fmla="*/ 157163 w 1569244"/>
              <a:gd name="connsiteY28" fmla="*/ 169069 h 321469"/>
              <a:gd name="connsiteX29" fmla="*/ 202407 w 1569244"/>
              <a:gd name="connsiteY29" fmla="*/ 161925 h 321469"/>
              <a:gd name="connsiteX30" fmla="*/ 392907 w 1569244"/>
              <a:gd name="connsiteY30" fmla="*/ 130969 h 321469"/>
              <a:gd name="connsiteX31" fmla="*/ 554832 w 1569244"/>
              <a:gd name="connsiteY31" fmla="*/ 104775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69244" h="321469">
                <a:moveTo>
                  <a:pt x="554832" y="104775"/>
                </a:moveTo>
                <a:lnTo>
                  <a:pt x="1040607" y="30957"/>
                </a:lnTo>
                <a:lnTo>
                  <a:pt x="1157288" y="14288"/>
                </a:lnTo>
                <a:lnTo>
                  <a:pt x="1219200" y="4763"/>
                </a:lnTo>
                <a:lnTo>
                  <a:pt x="1309688" y="0"/>
                </a:lnTo>
                <a:lnTo>
                  <a:pt x="1364457" y="4763"/>
                </a:lnTo>
                <a:lnTo>
                  <a:pt x="1414463" y="9525"/>
                </a:lnTo>
                <a:lnTo>
                  <a:pt x="1476375" y="21432"/>
                </a:lnTo>
                <a:lnTo>
                  <a:pt x="1535907" y="38100"/>
                </a:lnTo>
                <a:lnTo>
                  <a:pt x="1554957" y="50007"/>
                </a:lnTo>
                <a:lnTo>
                  <a:pt x="1569244" y="83344"/>
                </a:lnTo>
                <a:lnTo>
                  <a:pt x="1566863" y="119063"/>
                </a:lnTo>
                <a:lnTo>
                  <a:pt x="1552575" y="157163"/>
                </a:lnTo>
                <a:lnTo>
                  <a:pt x="1526382" y="171450"/>
                </a:lnTo>
                <a:cubicBezTo>
                  <a:pt x="1517651" y="173038"/>
                  <a:pt x="1529954" y="168275"/>
                  <a:pt x="1500188" y="166688"/>
                </a:cubicBezTo>
                <a:lnTo>
                  <a:pt x="1347788" y="161925"/>
                </a:lnTo>
                <a:lnTo>
                  <a:pt x="1307307" y="166688"/>
                </a:lnTo>
                <a:lnTo>
                  <a:pt x="1076325" y="200025"/>
                </a:lnTo>
                <a:lnTo>
                  <a:pt x="631032" y="259557"/>
                </a:lnTo>
                <a:lnTo>
                  <a:pt x="188119" y="321469"/>
                </a:lnTo>
                <a:lnTo>
                  <a:pt x="166688" y="321469"/>
                </a:lnTo>
                <a:lnTo>
                  <a:pt x="111919" y="321469"/>
                </a:lnTo>
                <a:lnTo>
                  <a:pt x="21432" y="319088"/>
                </a:lnTo>
                <a:lnTo>
                  <a:pt x="4763" y="304800"/>
                </a:lnTo>
                <a:lnTo>
                  <a:pt x="0" y="221457"/>
                </a:lnTo>
                <a:lnTo>
                  <a:pt x="16669" y="169069"/>
                </a:lnTo>
                <a:lnTo>
                  <a:pt x="30957" y="166688"/>
                </a:lnTo>
                <a:lnTo>
                  <a:pt x="102394" y="169069"/>
                </a:lnTo>
                <a:lnTo>
                  <a:pt x="157163" y="169069"/>
                </a:lnTo>
                <a:lnTo>
                  <a:pt x="202407" y="161925"/>
                </a:lnTo>
                <a:lnTo>
                  <a:pt x="392907" y="130969"/>
                </a:lnTo>
                <a:lnTo>
                  <a:pt x="554832" y="1047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C15BA18-7626-433F-A706-A9B4176F5695}"/>
              </a:ext>
            </a:extLst>
          </p:cNvPr>
          <p:cNvSpPr/>
          <p:nvPr/>
        </p:nvSpPr>
        <p:spPr>
          <a:xfrm rot="20100000">
            <a:off x="4356101" y="1293813"/>
            <a:ext cx="3255963" cy="1579562"/>
          </a:xfrm>
          <a:custGeom>
            <a:avLst/>
            <a:gdLst>
              <a:gd name="connsiteX0" fmla="*/ 1099457 w 3254829"/>
              <a:gd name="connsiteY0" fmla="*/ 590550 h 1578428"/>
              <a:gd name="connsiteX1" fmla="*/ 2465614 w 3254829"/>
              <a:gd name="connsiteY1" fmla="*/ 1025978 h 1578428"/>
              <a:gd name="connsiteX2" fmla="*/ 2530929 w 3254829"/>
              <a:gd name="connsiteY2" fmla="*/ 1047750 h 1578428"/>
              <a:gd name="connsiteX3" fmla="*/ 2585357 w 3254829"/>
              <a:gd name="connsiteY3" fmla="*/ 1064078 h 1578428"/>
              <a:gd name="connsiteX4" fmla="*/ 2639786 w 3254829"/>
              <a:gd name="connsiteY4" fmla="*/ 1077685 h 1578428"/>
              <a:gd name="connsiteX5" fmla="*/ 2705100 w 3254829"/>
              <a:gd name="connsiteY5" fmla="*/ 1088571 h 1578428"/>
              <a:gd name="connsiteX6" fmla="*/ 2756807 w 3254829"/>
              <a:gd name="connsiteY6" fmla="*/ 1096735 h 1578428"/>
              <a:gd name="connsiteX7" fmla="*/ 2797629 w 3254829"/>
              <a:gd name="connsiteY7" fmla="*/ 1099457 h 1578428"/>
              <a:gd name="connsiteX8" fmla="*/ 2841171 w 3254829"/>
              <a:gd name="connsiteY8" fmla="*/ 1096735 h 1578428"/>
              <a:gd name="connsiteX9" fmla="*/ 2865664 w 3254829"/>
              <a:gd name="connsiteY9" fmla="*/ 1091292 h 1578428"/>
              <a:gd name="connsiteX10" fmla="*/ 2881993 w 3254829"/>
              <a:gd name="connsiteY10" fmla="*/ 1091292 h 1578428"/>
              <a:gd name="connsiteX11" fmla="*/ 2903764 w 3254829"/>
              <a:gd name="connsiteY11" fmla="*/ 1094014 h 1578428"/>
              <a:gd name="connsiteX12" fmla="*/ 2933700 w 3254829"/>
              <a:gd name="connsiteY12" fmla="*/ 1110342 h 1578428"/>
              <a:gd name="connsiteX13" fmla="*/ 2982686 w 3254829"/>
              <a:gd name="connsiteY13" fmla="*/ 1143000 h 1578428"/>
              <a:gd name="connsiteX14" fmla="*/ 3039836 w 3254829"/>
              <a:gd name="connsiteY14" fmla="*/ 1194707 h 1578428"/>
              <a:gd name="connsiteX15" fmla="*/ 3094264 w 3254829"/>
              <a:gd name="connsiteY15" fmla="*/ 1254578 h 1578428"/>
              <a:gd name="connsiteX16" fmla="*/ 3143250 w 3254829"/>
              <a:gd name="connsiteY16" fmla="*/ 1306285 h 1578428"/>
              <a:gd name="connsiteX17" fmla="*/ 3186793 w 3254829"/>
              <a:gd name="connsiteY17" fmla="*/ 1357992 h 1578428"/>
              <a:gd name="connsiteX18" fmla="*/ 3222171 w 3254829"/>
              <a:gd name="connsiteY18" fmla="*/ 1412421 h 1578428"/>
              <a:gd name="connsiteX19" fmla="*/ 3243943 w 3254829"/>
              <a:gd name="connsiteY19" fmla="*/ 1455964 h 1578428"/>
              <a:gd name="connsiteX20" fmla="*/ 3252107 w 3254829"/>
              <a:gd name="connsiteY20" fmla="*/ 1488621 h 1578428"/>
              <a:gd name="connsiteX21" fmla="*/ 3254829 w 3254829"/>
              <a:gd name="connsiteY21" fmla="*/ 1518557 h 1578428"/>
              <a:gd name="connsiteX22" fmla="*/ 3249386 w 3254829"/>
              <a:gd name="connsiteY22" fmla="*/ 1543050 h 1578428"/>
              <a:gd name="connsiteX23" fmla="*/ 3230336 w 3254829"/>
              <a:gd name="connsiteY23" fmla="*/ 1562100 h 1578428"/>
              <a:gd name="connsiteX24" fmla="*/ 3208564 w 3254829"/>
              <a:gd name="connsiteY24" fmla="*/ 1572985 h 1578428"/>
              <a:gd name="connsiteX25" fmla="*/ 3167743 w 3254829"/>
              <a:gd name="connsiteY25" fmla="*/ 1578428 h 1578428"/>
              <a:gd name="connsiteX26" fmla="*/ 3129643 w 3254829"/>
              <a:gd name="connsiteY26" fmla="*/ 1570264 h 1578428"/>
              <a:gd name="connsiteX27" fmla="*/ 3075214 w 3254829"/>
              <a:gd name="connsiteY27" fmla="*/ 1553935 h 1578428"/>
              <a:gd name="connsiteX28" fmla="*/ 2990850 w 3254829"/>
              <a:gd name="connsiteY28" fmla="*/ 1521278 h 1578428"/>
              <a:gd name="connsiteX29" fmla="*/ 2811236 w 3254829"/>
              <a:gd name="connsiteY29" fmla="*/ 1436914 h 1578428"/>
              <a:gd name="connsiteX30" fmla="*/ 2620736 w 3254829"/>
              <a:gd name="connsiteY30" fmla="*/ 1352550 h 1578428"/>
              <a:gd name="connsiteX31" fmla="*/ 2381250 w 3254829"/>
              <a:gd name="connsiteY31" fmla="*/ 1246414 h 1578428"/>
              <a:gd name="connsiteX32" fmla="*/ 2149929 w 3254829"/>
              <a:gd name="connsiteY32" fmla="*/ 1156607 h 1578428"/>
              <a:gd name="connsiteX33" fmla="*/ 1910443 w 3254829"/>
              <a:gd name="connsiteY33" fmla="*/ 1072242 h 1578428"/>
              <a:gd name="connsiteX34" fmla="*/ 1488621 w 3254829"/>
              <a:gd name="connsiteY34" fmla="*/ 936171 h 1578428"/>
              <a:gd name="connsiteX35" fmla="*/ 1159329 w 3254829"/>
              <a:gd name="connsiteY35" fmla="*/ 832757 h 1578428"/>
              <a:gd name="connsiteX36" fmla="*/ 802821 w 3254829"/>
              <a:gd name="connsiteY36" fmla="*/ 723900 h 1578428"/>
              <a:gd name="connsiteX37" fmla="*/ 666750 w 3254829"/>
              <a:gd name="connsiteY37" fmla="*/ 685800 h 1578428"/>
              <a:gd name="connsiteX38" fmla="*/ 514350 w 3254829"/>
              <a:gd name="connsiteY38" fmla="*/ 647700 h 1578428"/>
              <a:gd name="connsiteX39" fmla="*/ 348343 w 3254829"/>
              <a:gd name="connsiteY39" fmla="*/ 604157 h 1578428"/>
              <a:gd name="connsiteX40" fmla="*/ 304800 w 3254829"/>
              <a:gd name="connsiteY40" fmla="*/ 579664 h 1578428"/>
              <a:gd name="connsiteX41" fmla="*/ 242207 w 3254829"/>
              <a:gd name="connsiteY41" fmla="*/ 527957 h 1578428"/>
              <a:gd name="connsiteX42" fmla="*/ 174171 w 3254829"/>
              <a:gd name="connsiteY42" fmla="*/ 440871 h 1578428"/>
              <a:gd name="connsiteX43" fmla="*/ 100693 w 3254829"/>
              <a:gd name="connsiteY43" fmla="*/ 318407 h 1578428"/>
              <a:gd name="connsiteX44" fmla="*/ 62593 w 3254829"/>
              <a:gd name="connsiteY44" fmla="*/ 231321 h 1578428"/>
              <a:gd name="connsiteX45" fmla="*/ 24493 w 3254829"/>
              <a:gd name="connsiteY45" fmla="*/ 127907 h 1578428"/>
              <a:gd name="connsiteX46" fmla="*/ 2721 w 3254829"/>
              <a:gd name="connsiteY46" fmla="*/ 62592 h 1578428"/>
              <a:gd name="connsiteX47" fmla="*/ 2721 w 3254829"/>
              <a:gd name="connsiteY47" fmla="*/ 43542 h 1578428"/>
              <a:gd name="connsiteX48" fmla="*/ 0 w 3254829"/>
              <a:gd name="connsiteY48" fmla="*/ 19050 h 1578428"/>
              <a:gd name="connsiteX49" fmla="*/ 5443 w 3254829"/>
              <a:gd name="connsiteY49" fmla="*/ 2721 h 1578428"/>
              <a:gd name="connsiteX50" fmla="*/ 19050 w 3254829"/>
              <a:gd name="connsiteY50" fmla="*/ 0 h 1578428"/>
              <a:gd name="connsiteX51" fmla="*/ 27214 w 3254829"/>
              <a:gd name="connsiteY51" fmla="*/ 0 h 1578428"/>
              <a:gd name="connsiteX52" fmla="*/ 40821 w 3254829"/>
              <a:gd name="connsiteY52" fmla="*/ 8164 h 1578428"/>
              <a:gd name="connsiteX53" fmla="*/ 70757 w 3254829"/>
              <a:gd name="connsiteY53" fmla="*/ 40821 h 1578428"/>
              <a:gd name="connsiteX54" fmla="*/ 138793 w 3254829"/>
              <a:gd name="connsiteY54" fmla="*/ 130628 h 1578428"/>
              <a:gd name="connsiteX55" fmla="*/ 206829 w 3254829"/>
              <a:gd name="connsiteY55" fmla="*/ 201385 h 1578428"/>
              <a:gd name="connsiteX56" fmla="*/ 274864 w 3254829"/>
              <a:gd name="connsiteY56" fmla="*/ 258535 h 1578428"/>
              <a:gd name="connsiteX57" fmla="*/ 361950 w 3254829"/>
              <a:gd name="connsiteY57" fmla="*/ 315685 h 1578428"/>
              <a:gd name="connsiteX58" fmla="*/ 495300 w 3254829"/>
              <a:gd name="connsiteY58" fmla="*/ 381000 h 1578428"/>
              <a:gd name="connsiteX59" fmla="*/ 628650 w 3254829"/>
              <a:gd name="connsiteY59" fmla="*/ 429985 h 1578428"/>
              <a:gd name="connsiteX60" fmla="*/ 884464 w 3254829"/>
              <a:gd name="connsiteY60" fmla="*/ 519792 h 1578428"/>
              <a:gd name="connsiteX61" fmla="*/ 1099457 w 3254829"/>
              <a:gd name="connsiteY61" fmla="*/ 590550 h 157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254829" h="1578428">
                <a:moveTo>
                  <a:pt x="1099457" y="590550"/>
                </a:moveTo>
                <a:lnTo>
                  <a:pt x="2465614" y="1025978"/>
                </a:lnTo>
                <a:lnTo>
                  <a:pt x="2530929" y="1047750"/>
                </a:lnTo>
                <a:lnTo>
                  <a:pt x="2585357" y="1064078"/>
                </a:lnTo>
                <a:lnTo>
                  <a:pt x="2639786" y="1077685"/>
                </a:lnTo>
                <a:lnTo>
                  <a:pt x="2705100" y="1088571"/>
                </a:lnTo>
                <a:lnTo>
                  <a:pt x="2756807" y="1096735"/>
                </a:lnTo>
                <a:lnTo>
                  <a:pt x="2797629" y="1099457"/>
                </a:lnTo>
                <a:lnTo>
                  <a:pt x="2841171" y="1096735"/>
                </a:lnTo>
                <a:lnTo>
                  <a:pt x="2865664" y="1091292"/>
                </a:lnTo>
                <a:lnTo>
                  <a:pt x="2881993" y="1091292"/>
                </a:lnTo>
                <a:lnTo>
                  <a:pt x="2903764" y="1094014"/>
                </a:lnTo>
                <a:lnTo>
                  <a:pt x="2933700" y="1110342"/>
                </a:lnTo>
                <a:lnTo>
                  <a:pt x="2982686" y="1143000"/>
                </a:lnTo>
                <a:lnTo>
                  <a:pt x="3039836" y="1194707"/>
                </a:lnTo>
                <a:lnTo>
                  <a:pt x="3094264" y="1254578"/>
                </a:lnTo>
                <a:lnTo>
                  <a:pt x="3143250" y="1306285"/>
                </a:lnTo>
                <a:lnTo>
                  <a:pt x="3186793" y="1357992"/>
                </a:lnTo>
                <a:lnTo>
                  <a:pt x="3222171" y="1412421"/>
                </a:lnTo>
                <a:lnTo>
                  <a:pt x="3243943" y="1455964"/>
                </a:lnTo>
                <a:lnTo>
                  <a:pt x="3252107" y="1488621"/>
                </a:lnTo>
                <a:lnTo>
                  <a:pt x="3254829" y="1518557"/>
                </a:lnTo>
                <a:lnTo>
                  <a:pt x="3249386" y="1543050"/>
                </a:lnTo>
                <a:lnTo>
                  <a:pt x="3230336" y="1562100"/>
                </a:lnTo>
                <a:lnTo>
                  <a:pt x="3208564" y="1572985"/>
                </a:lnTo>
                <a:lnTo>
                  <a:pt x="3167743" y="1578428"/>
                </a:lnTo>
                <a:lnTo>
                  <a:pt x="3129643" y="1570264"/>
                </a:lnTo>
                <a:lnTo>
                  <a:pt x="3075214" y="1553935"/>
                </a:lnTo>
                <a:lnTo>
                  <a:pt x="2990850" y="1521278"/>
                </a:lnTo>
                <a:lnTo>
                  <a:pt x="2811236" y="1436914"/>
                </a:lnTo>
                <a:lnTo>
                  <a:pt x="2620736" y="1352550"/>
                </a:lnTo>
                <a:lnTo>
                  <a:pt x="2381250" y="1246414"/>
                </a:lnTo>
                <a:lnTo>
                  <a:pt x="2149929" y="1156607"/>
                </a:lnTo>
                <a:lnTo>
                  <a:pt x="1910443" y="1072242"/>
                </a:lnTo>
                <a:lnTo>
                  <a:pt x="1488621" y="936171"/>
                </a:lnTo>
                <a:lnTo>
                  <a:pt x="1159329" y="832757"/>
                </a:lnTo>
                <a:lnTo>
                  <a:pt x="802821" y="723900"/>
                </a:lnTo>
                <a:lnTo>
                  <a:pt x="666750" y="685800"/>
                </a:lnTo>
                <a:lnTo>
                  <a:pt x="514350" y="647700"/>
                </a:lnTo>
                <a:lnTo>
                  <a:pt x="348343" y="604157"/>
                </a:lnTo>
                <a:lnTo>
                  <a:pt x="304800" y="579664"/>
                </a:lnTo>
                <a:lnTo>
                  <a:pt x="242207" y="527957"/>
                </a:lnTo>
                <a:lnTo>
                  <a:pt x="174171" y="440871"/>
                </a:lnTo>
                <a:lnTo>
                  <a:pt x="100693" y="318407"/>
                </a:lnTo>
                <a:lnTo>
                  <a:pt x="62593" y="231321"/>
                </a:lnTo>
                <a:lnTo>
                  <a:pt x="24493" y="127907"/>
                </a:lnTo>
                <a:lnTo>
                  <a:pt x="2721" y="62592"/>
                </a:lnTo>
                <a:lnTo>
                  <a:pt x="2721" y="43542"/>
                </a:lnTo>
                <a:lnTo>
                  <a:pt x="0" y="19050"/>
                </a:lnTo>
                <a:lnTo>
                  <a:pt x="5443" y="2721"/>
                </a:lnTo>
                <a:lnTo>
                  <a:pt x="19050" y="0"/>
                </a:lnTo>
                <a:lnTo>
                  <a:pt x="27214" y="0"/>
                </a:lnTo>
                <a:lnTo>
                  <a:pt x="40821" y="8164"/>
                </a:lnTo>
                <a:lnTo>
                  <a:pt x="70757" y="40821"/>
                </a:lnTo>
                <a:lnTo>
                  <a:pt x="138793" y="130628"/>
                </a:lnTo>
                <a:lnTo>
                  <a:pt x="206829" y="201385"/>
                </a:lnTo>
                <a:lnTo>
                  <a:pt x="274864" y="258535"/>
                </a:lnTo>
                <a:lnTo>
                  <a:pt x="361950" y="315685"/>
                </a:lnTo>
                <a:lnTo>
                  <a:pt x="495300" y="381000"/>
                </a:lnTo>
                <a:lnTo>
                  <a:pt x="628650" y="429985"/>
                </a:lnTo>
                <a:lnTo>
                  <a:pt x="884464" y="519792"/>
                </a:lnTo>
                <a:lnTo>
                  <a:pt x="1099457" y="5905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7222F79-1042-47F3-8F21-157A5F8938EE}"/>
              </a:ext>
            </a:extLst>
          </p:cNvPr>
          <p:cNvSpPr/>
          <p:nvPr/>
        </p:nvSpPr>
        <p:spPr>
          <a:xfrm rot="19800000">
            <a:off x="3006725" y="2865439"/>
            <a:ext cx="2895600" cy="1785937"/>
          </a:xfrm>
          <a:custGeom>
            <a:avLst/>
            <a:gdLst>
              <a:gd name="connsiteX0" fmla="*/ 2448878 w 2894648"/>
              <a:gd name="connsiteY0" fmla="*/ 823423 h 1786400"/>
              <a:gd name="connsiteX1" fmla="*/ 2657475 w 2894648"/>
              <a:gd name="connsiteY1" fmla="*/ 691978 h 1786400"/>
              <a:gd name="connsiteX2" fmla="*/ 2720340 w 2894648"/>
              <a:gd name="connsiteY2" fmla="*/ 649115 h 1786400"/>
              <a:gd name="connsiteX3" fmla="*/ 2743200 w 2894648"/>
              <a:gd name="connsiteY3" fmla="*/ 637685 h 1786400"/>
              <a:gd name="connsiteX4" fmla="*/ 2751773 w 2894648"/>
              <a:gd name="connsiteY4" fmla="*/ 631970 h 1786400"/>
              <a:gd name="connsiteX5" fmla="*/ 2774633 w 2894648"/>
              <a:gd name="connsiteY5" fmla="*/ 637685 h 1786400"/>
              <a:gd name="connsiteX6" fmla="*/ 2806065 w 2894648"/>
              <a:gd name="connsiteY6" fmla="*/ 637685 h 1786400"/>
              <a:gd name="connsiteX7" fmla="*/ 2846070 w 2894648"/>
              <a:gd name="connsiteY7" fmla="*/ 620540 h 1786400"/>
              <a:gd name="connsiteX8" fmla="*/ 2868930 w 2894648"/>
              <a:gd name="connsiteY8" fmla="*/ 600538 h 1786400"/>
              <a:gd name="connsiteX9" fmla="*/ 2883218 w 2894648"/>
              <a:gd name="connsiteY9" fmla="*/ 574820 h 1786400"/>
              <a:gd name="connsiteX10" fmla="*/ 2891790 w 2894648"/>
              <a:gd name="connsiteY10" fmla="*/ 546245 h 1786400"/>
              <a:gd name="connsiteX11" fmla="*/ 2894648 w 2894648"/>
              <a:gd name="connsiteY11" fmla="*/ 483380 h 1786400"/>
              <a:gd name="connsiteX12" fmla="*/ 2888933 w 2894648"/>
              <a:gd name="connsiteY12" fmla="*/ 414800 h 1786400"/>
              <a:gd name="connsiteX13" fmla="*/ 2877503 w 2894648"/>
              <a:gd name="connsiteY13" fmla="*/ 326218 h 1786400"/>
              <a:gd name="connsiteX14" fmla="*/ 2851785 w 2894648"/>
              <a:gd name="connsiteY14" fmla="*/ 220490 h 1786400"/>
              <a:gd name="connsiteX15" fmla="*/ 2823210 w 2894648"/>
              <a:gd name="connsiteY15" fmla="*/ 134765 h 1786400"/>
              <a:gd name="connsiteX16" fmla="*/ 2797493 w 2894648"/>
              <a:gd name="connsiteY16" fmla="*/ 80473 h 1786400"/>
              <a:gd name="connsiteX17" fmla="*/ 2777490 w 2894648"/>
              <a:gd name="connsiteY17" fmla="*/ 34753 h 1786400"/>
              <a:gd name="connsiteX18" fmla="*/ 2760345 w 2894648"/>
              <a:gd name="connsiteY18" fmla="*/ 14750 h 1786400"/>
              <a:gd name="connsiteX19" fmla="*/ 2731770 w 2894648"/>
              <a:gd name="connsiteY19" fmla="*/ 463 h 1786400"/>
              <a:gd name="connsiteX20" fmla="*/ 2700338 w 2894648"/>
              <a:gd name="connsiteY20" fmla="*/ 463 h 1786400"/>
              <a:gd name="connsiteX21" fmla="*/ 2677478 w 2894648"/>
              <a:gd name="connsiteY21" fmla="*/ 14750 h 1786400"/>
              <a:gd name="connsiteX22" fmla="*/ 2677478 w 2894648"/>
              <a:gd name="connsiteY22" fmla="*/ 94760 h 1786400"/>
              <a:gd name="connsiteX23" fmla="*/ 2668905 w 2894648"/>
              <a:gd name="connsiteY23" fmla="*/ 171913 h 1786400"/>
              <a:gd name="connsiteX24" fmla="*/ 2657475 w 2894648"/>
              <a:gd name="connsiteY24" fmla="*/ 209060 h 1786400"/>
              <a:gd name="connsiteX25" fmla="*/ 2597468 w 2894648"/>
              <a:gd name="connsiteY25" fmla="*/ 297643 h 1786400"/>
              <a:gd name="connsiteX26" fmla="*/ 2506028 w 2894648"/>
              <a:gd name="connsiteY26" fmla="*/ 400513 h 1786400"/>
              <a:gd name="connsiteX27" fmla="*/ 2394585 w 2894648"/>
              <a:gd name="connsiteY27" fmla="*/ 503383 h 1786400"/>
              <a:gd name="connsiteX28" fmla="*/ 2231708 w 2894648"/>
              <a:gd name="connsiteY28" fmla="*/ 634828 h 1786400"/>
              <a:gd name="connsiteX29" fmla="*/ 2065973 w 2894648"/>
              <a:gd name="connsiteY29" fmla="*/ 751985 h 1786400"/>
              <a:gd name="connsiteX30" fmla="*/ 1891665 w 2894648"/>
              <a:gd name="connsiteY30" fmla="*/ 863428 h 1786400"/>
              <a:gd name="connsiteX31" fmla="*/ 1548765 w 2894648"/>
              <a:gd name="connsiteY31" fmla="*/ 1063453 h 1786400"/>
              <a:gd name="connsiteX32" fmla="*/ 1334453 w 2894648"/>
              <a:gd name="connsiteY32" fmla="*/ 1172038 h 1786400"/>
              <a:gd name="connsiteX33" fmla="*/ 1034415 w 2894648"/>
              <a:gd name="connsiteY33" fmla="*/ 1320628 h 1786400"/>
              <a:gd name="connsiteX34" fmla="*/ 757238 w 2894648"/>
              <a:gd name="connsiteY34" fmla="*/ 1440643 h 1786400"/>
              <a:gd name="connsiteX35" fmla="*/ 394335 w 2894648"/>
              <a:gd name="connsiteY35" fmla="*/ 1589233 h 1786400"/>
              <a:gd name="connsiteX36" fmla="*/ 140018 w 2894648"/>
              <a:gd name="connsiteY36" fmla="*/ 1683530 h 1786400"/>
              <a:gd name="connsiteX37" fmla="*/ 54293 w 2894648"/>
              <a:gd name="connsiteY37" fmla="*/ 1712105 h 1786400"/>
              <a:gd name="connsiteX38" fmla="*/ 28575 w 2894648"/>
              <a:gd name="connsiteY38" fmla="*/ 1723535 h 1786400"/>
              <a:gd name="connsiteX39" fmla="*/ 5715 w 2894648"/>
              <a:gd name="connsiteY39" fmla="*/ 1737823 h 1786400"/>
              <a:gd name="connsiteX40" fmla="*/ 0 w 2894648"/>
              <a:gd name="connsiteY40" fmla="*/ 1752110 h 1786400"/>
              <a:gd name="connsiteX41" fmla="*/ 0 w 2894648"/>
              <a:gd name="connsiteY41" fmla="*/ 1763540 h 1786400"/>
              <a:gd name="connsiteX42" fmla="*/ 8573 w 2894648"/>
              <a:gd name="connsiteY42" fmla="*/ 1777828 h 1786400"/>
              <a:gd name="connsiteX43" fmla="*/ 31433 w 2894648"/>
              <a:gd name="connsiteY43" fmla="*/ 1786400 h 1786400"/>
              <a:gd name="connsiteX44" fmla="*/ 88583 w 2894648"/>
              <a:gd name="connsiteY44" fmla="*/ 1777828 h 1786400"/>
              <a:gd name="connsiteX45" fmla="*/ 288608 w 2894648"/>
              <a:gd name="connsiteY45" fmla="*/ 1737823 h 1786400"/>
              <a:gd name="connsiteX46" fmla="*/ 622935 w 2894648"/>
              <a:gd name="connsiteY46" fmla="*/ 1657813 h 1786400"/>
              <a:gd name="connsiteX47" fmla="*/ 885825 w 2894648"/>
              <a:gd name="connsiteY47" fmla="*/ 1574945 h 1786400"/>
              <a:gd name="connsiteX48" fmla="*/ 1214438 w 2894648"/>
              <a:gd name="connsiteY48" fmla="*/ 1457788 h 1786400"/>
              <a:gd name="connsiteX49" fmla="*/ 1508760 w 2894648"/>
              <a:gd name="connsiteY49" fmla="*/ 1337773 h 1786400"/>
              <a:gd name="connsiteX50" fmla="*/ 1740218 w 2894648"/>
              <a:gd name="connsiteY50" fmla="*/ 1217758 h 1786400"/>
              <a:gd name="connsiteX51" fmla="*/ 1957388 w 2894648"/>
              <a:gd name="connsiteY51" fmla="*/ 1109173 h 1786400"/>
              <a:gd name="connsiteX52" fmla="*/ 2194560 w 2894648"/>
              <a:gd name="connsiteY52" fmla="*/ 977728 h 1786400"/>
              <a:gd name="connsiteX53" fmla="*/ 2448878 w 2894648"/>
              <a:gd name="connsiteY53" fmla="*/ 823423 h 17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894648" h="1786400">
                <a:moveTo>
                  <a:pt x="2448878" y="823423"/>
                </a:moveTo>
                <a:lnTo>
                  <a:pt x="2657475" y="691978"/>
                </a:lnTo>
                <a:lnTo>
                  <a:pt x="2720340" y="649115"/>
                </a:lnTo>
                <a:lnTo>
                  <a:pt x="2743200" y="637685"/>
                </a:lnTo>
                <a:lnTo>
                  <a:pt x="2751773" y="631970"/>
                </a:lnTo>
                <a:lnTo>
                  <a:pt x="2774633" y="637685"/>
                </a:lnTo>
                <a:lnTo>
                  <a:pt x="2806065" y="637685"/>
                </a:lnTo>
                <a:lnTo>
                  <a:pt x="2846070" y="620540"/>
                </a:lnTo>
                <a:lnTo>
                  <a:pt x="2868930" y="600538"/>
                </a:lnTo>
                <a:cubicBezTo>
                  <a:pt x="2883723" y="576870"/>
                  <a:pt x="2883218" y="586664"/>
                  <a:pt x="2883218" y="574820"/>
                </a:cubicBezTo>
                <a:lnTo>
                  <a:pt x="2891790" y="546245"/>
                </a:lnTo>
                <a:lnTo>
                  <a:pt x="2894648" y="483380"/>
                </a:lnTo>
                <a:lnTo>
                  <a:pt x="2888933" y="414800"/>
                </a:lnTo>
                <a:lnTo>
                  <a:pt x="2877503" y="326218"/>
                </a:lnTo>
                <a:lnTo>
                  <a:pt x="2851785" y="220490"/>
                </a:lnTo>
                <a:lnTo>
                  <a:pt x="2823210" y="134765"/>
                </a:lnTo>
                <a:lnTo>
                  <a:pt x="2797493" y="80473"/>
                </a:lnTo>
                <a:lnTo>
                  <a:pt x="2777490" y="34753"/>
                </a:lnTo>
                <a:lnTo>
                  <a:pt x="2760345" y="14750"/>
                </a:lnTo>
                <a:cubicBezTo>
                  <a:pt x="2733795" y="0"/>
                  <a:pt x="2744434" y="463"/>
                  <a:pt x="2731770" y="463"/>
                </a:cubicBezTo>
                <a:lnTo>
                  <a:pt x="2700338" y="463"/>
                </a:lnTo>
                <a:lnTo>
                  <a:pt x="2677478" y="14750"/>
                </a:lnTo>
                <a:lnTo>
                  <a:pt x="2677478" y="94760"/>
                </a:lnTo>
                <a:lnTo>
                  <a:pt x="2668905" y="171913"/>
                </a:lnTo>
                <a:lnTo>
                  <a:pt x="2657475" y="209060"/>
                </a:lnTo>
                <a:lnTo>
                  <a:pt x="2597468" y="297643"/>
                </a:lnTo>
                <a:lnTo>
                  <a:pt x="2506028" y="400513"/>
                </a:lnTo>
                <a:lnTo>
                  <a:pt x="2394585" y="503383"/>
                </a:lnTo>
                <a:lnTo>
                  <a:pt x="2231708" y="634828"/>
                </a:lnTo>
                <a:lnTo>
                  <a:pt x="2065973" y="751985"/>
                </a:lnTo>
                <a:lnTo>
                  <a:pt x="1891665" y="863428"/>
                </a:lnTo>
                <a:lnTo>
                  <a:pt x="1548765" y="1063453"/>
                </a:lnTo>
                <a:lnTo>
                  <a:pt x="1334453" y="1172038"/>
                </a:lnTo>
                <a:lnTo>
                  <a:pt x="1034415" y="1320628"/>
                </a:lnTo>
                <a:lnTo>
                  <a:pt x="757238" y="1440643"/>
                </a:lnTo>
                <a:lnTo>
                  <a:pt x="394335" y="1589233"/>
                </a:lnTo>
                <a:lnTo>
                  <a:pt x="140018" y="1683530"/>
                </a:lnTo>
                <a:lnTo>
                  <a:pt x="54293" y="1712105"/>
                </a:lnTo>
                <a:lnTo>
                  <a:pt x="28575" y="1723535"/>
                </a:lnTo>
                <a:lnTo>
                  <a:pt x="5715" y="1737823"/>
                </a:lnTo>
                <a:lnTo>
                  <a:pt x="0" y="1752110"/>
                </a:lnTo>
                <a:lnTo>
                  <a:pt x="0" y="1763540"/>
                </a:lnTo>
                <a:lnTo>
                  <a:pt x="8573" y="1777828"/>
                </a:lnTo>
                <a:lnTo>
                  <a:pt x="31433" y="1786400"/>
                </a:lnTo>
                <a:lnTo>
                  <a:pt x="88583" y="1777828"/>
                </a:lnTo>
                <a:lnTo>
                  <a:pt x="288608" y="1737823"/>
                </a:lnTo>
                <a:lnTo>
                  <a:pt x="622935" y="1657813"/>
                </a:lnTo>
                <a:lnTo>
                  <a:pt x="885825" y="1574945"/>
                </a:lnTo>
                <a:lnTo>
                  <a:pt x="1214438" y="1457788"/>
                </a:lnTo>
                <a:lnTo>
                  <a:pt x="1508760" y="1337773"/>
                </a:lnTo>
                <a:lnTo>
                  <a:pt x="1740218" y="1217758"/>
                </a:lnTo>
                <a:lnTo>
                  <a:pt x="1957388" y="1109173"/>
                </a:lnTo>
                <a:lnTo>
                  <a:pt x="2194560" y="977728"/>
                </a:lnTo>
                <a:lnTo>
                  <a:pt x="2448878" y="82342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157241A-C6A3-46BA-A0E9-60A69E4F2797}"/>
              </a:ext>
            </a:extLst>
          </p:cNvPr>
          <p:cNvSpPr/>
          <p:nvPr/>
        </p:nvSpPr>
        <p:spPr>
          <a:xfrm rot="16200000">
            <a:off x="4178301" y="4548189"/>
            <a:ext cx="1870075" cy="631825"/>
          </a:xfrm>
          <a:custGeom>
            <a:avLst/>
            <a:gdLst>
              <a:gd name="connsiteX0" fmla="*/ 890587 w 1869281"/>
              <a:gd name="connsiteY0" fmla="*/ 554831 h 631031"/>
              <a:gd name="connsiteX1" fmla="*/ 1564481 w 1869281"/>
              <a:gd name="connsiteY1" fmla="*/ 457200 h 631031"/>
              <a:gd name="connsiteX2" fmla="*/ 1624012 w 1869281"/>
              <a:gd name="connsiteY2" fmla="*/ 445294 h 631031"/>
              <a:gd name="connsiteX3" fmla="*/ 1721644 w 1869281"/>
              <a:gd name="connsiteY3" fmla="*/ 426244 h 631031"/>
              <a:gd name="connsiteX4" fmla="*/ 1778794 w 1869281"/>
              <a:gd name="connsiteY4" fmla="*/ 411956 h 631031"/>
              <a:gd name="connsiteX5" fmla="*/ 1788319 w 1869281"/>
              <a:gd name="connsiteY5" fmla="*/ 392906 h 631031"/>
              <a:gd name="connsiteX6" fmla="*/ 1812131 w 1869281"/>
              <a:gd name="connsiteY6" fmla="*/ 330994 h 631031"/>
              <a:gd name="connsiteX7" fmla="*/ 1838325 w 1869281"/>
              <a:gd name="connsiteY7" fmla="*/ 271463 h 631031"/>
              <a:gd name="connsiteX8" fmla="*/ 1850231 w 1869281"/>
              <a:gd name="connsiteY8" fmla="*/ 216694 h 631031"/>
              <a:gd name="connsiteX9" fmla="*/ 1859756 w 1869281"/>
              <a:gd name="connsiteY9" fmla="*/ 164306 h 631031"/>
              <a:gd name="connsiteX10" fmla="*/ 1864519 w 1869281"/>
              <a:gd name="connsiteY10" fmla="*/ 90488 h 631031"/>
              <a:gd name="connsiteX11" fmla="*/ 1869281 w 1869281"/>
              <a:gd name="connsiteY11" fmla="*/ 33338 h 631031"/>
              <a:gd name="connsiteX12" fmla="*/ 1866900 w 1869281"/>
              <a:gd name="connsiteY12" fmla="*/ 7144 h 631031"/>
              <a:gd name="connsiteX13" fmla="*/ 1859756 w 1869281"/>
              <a:gd name="connsiteY13" fmla="*/ 0 h 631031"/>
              <a:gd name="connsiteX14" fmla="*/ 1840706 w 1869281"/>
              <a:gd name="connsiteY14" fmla="*/ 2381 h 631031"/>
              <a:gd name="connsiteX15" fmla="*/ 1802606 w 1869281"/>
              <a:gd name="connsiteY15" fmla="*/ 47625 h 631031"/>
              <a:gd name="connsiteX16" fmla="*/ 1764506 w 1869281"/>
              <a:gd name="connsiteY16" fmla="*/ 90488 h 631031"/>
              <a:gd name="connsiteX17" fmla="*/ 1709737 w 1869281"/>
              <a:gd name="connsiteY17" fmla="*/ 133350 h 631031"/>
              <a:gd name="connsiteX18" fmla="*/ 1633537 w 1869281"/>
              <a:gd name="connsiteY18" fmla="*/ 176213 h 631031"/>
              <a:gd name="connsiteX19" fmla="*/ 1519237 w 1869281"/>
              <a:gd name="connsiteY19" fmla="*/ 221456 h 631031"/>
              <a:gd name="connsiteX20" fmla="*/ 1395412 w 1869281"/>
              <a:gd name="connsiteY20" fmla="*/ 254794 h 631031"/>
              <a:gd name="connsiteX21" fmla="*/ 1216819 w 1869281"/>
              <a:gd name="connsiteY21" fmla="*/ 290513 h 631031"/>
              <a:gd name="connsiteX22" fmla="*/ 1014412 w 1869281"/>
              <a:gd name="connsiteY22" fmla="*/ 311944 h 631031"/>
              <a:gd name="connsiteX23" fmla="*/ 866775 w 1869281"/>
              <a:gd name="connsiteY23" fmla="*/ 321469 h 631031"/>
              <a:gd name="connsiteX24" fmla="*/ 731044 w 1869281"/>
              <a:gd name="connsiteY24" fmla="*/ 338138 h 631031"/>
              <a:gd name="connsiteX25" fmla="*/ 671512 w 1869281"/>
              <a:gd name="connsiteY25" fmla="*/ 340519 h 631031"/>
              <a:gd name="connsiteX26" fmla="*/ 514350 w 1869281"/>
              <a:gd name="connsiteY26" fmla="*/ 335756 h 631031"/>
              <a:gd name="connsiteX27" fmla="*/ 345281 w 1869281"/>
              <a:gd name="connsiteY27" fmla="*/ 323850 h 631031"/>
              <a:gd name="connsiteX28" fmla="*/ 290512 w 1869281"/>
              <a:gd name="connsiteY28" fmla="*/ 316706 h 631031"/>
              <a:gd name="connsiteX29" fmla="*/ 276225 w 1869281"/>
              <a:gd name="connsiteY29" fmla="*/ 319088 h 631031"/>
              <a:gd name="connsiteX30" fmla="*/ 226219 w 1869281"/>
              <a:gd name="connsiteY30" fmla="*/ 340519 h 631031"/>
              <a:gd name="connsiteX31" fmla="*/ 150019 w 1869281"/>
              <a:gd name="connsiteY31" fmla="*/ 385763 h 631031"/>
              <a:gd name="connsiteX32" fmla="*/ 83344 w 1869281"/>
              <a:gd name="connsiteY32" fmla="*/ 438150 h 631031"/>
              <a:gd name="connsiteX33" fmla="*/ 30956 w 1869281"/>
              <a:gd name="connsiteY33" fmla="*/ 481013 h 631031"/>
              <a:gd name="connsiteX34" fmla="*/ 11906 w 1869281"/>
              <a:gd name="connsiteY34" fmla="*/ 497681 h 631031"/>
              <a:gd name="connsiteX35" fmla="*/ 2381 w 1869281"/>
              <a:gd name="connsiteY35" fmla="*/ 514350 h 631031"/>
              <a:gd name="connsiteX36" fmla="*/ 0 w 1869281"/>
              <a:gd name="connsiteY36" fmla="*/ 533400 h 631031"/>
              <a:gd name="connsiteX37" fmla="*/ 0 w 1869281"/>
              <a:gd name="connsiteY37" fmla="*/ 552450 h 631031"/>
              <a:gd name="connsiteX38" fmla="*/ 4762 w 1869281"/>
              <a:gd name="connsiteY38" fmla="*/ 564356 h 631031"/>
              <a:gd name="connsiteX39" fmla="*/ 14287 w 1869281"/>
              <a:gd name="connsiteY39" fmla="*/ 578644 h 631031"/>
              <a:gd name="connsiteX40" fmla="*/ 35719 w 1869281"/>
              <a:gd name="connsiteY40" fmla="*/ 597694 h 631031"/>
              <a:gd name="connsiteX41" fmla="*/ 61912 w 1869281"/>
              <a:gd name="connsiteY41" fmla="*/ 609600 h 631031"/>
              <a:gd name="connsiteX42" fmla="*/ 114300 w 1869281"/>
              <a:gd name="connsiteY42" fmla="*/ 616744 h 631031"/>
              <a:gd name="connsiteX43" fmla="*/ 192881 w 1869281"/>
              <a:gd name="connsiteY43" fmla="*/ 623888 h 631031"/>
              <a:gd name="connsiteX44" fmla="*/ 273844 w 1869281"/>
              <a:gd name="connsiteY44" fmla="*/ 631031 h 631031"/>
              <a:gd name="connsiteX45" fmla="*/ 328612 w 1869281"/>
              <a:gd name="connsiteY45" fmla="*/ 628650 h 631031"/>
              <a:gd name="connsiteX46" fmla="*/ 390525 w 1869281"/>
              <a:gd name="connsiteY46" fmla="*/ 621506 h 631031"/>
              <a:gd name="connsiteX47" fmla="*/ 461962 w 1869281"/>
              <a:gd name="connsiteY47" fmla="*/ 609600 h 631031"/>
              <a:gd name="connsiteX48" fmla="*/ 716756 w 1869281"/>
              <a:gd name="connsiteY48" fmla="*/ 576263 h 631031"/>
              <a:gd name="connsiteX49" fmla="*/ 890587 w 1869281"/>
              <a:gd name="connsiteY49" fmla="*/ 554831 h 63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69281" h="631031">
                <a:moveTo>
                  <a:pt x="890587" y="554831"/>
                </a:moveTo>
                <a:lnTo>
                  <a:pt x="1564481" y="457200"/>
                </a:lnTo>
                <a:lnTo>
                  <a:pt x="1624012" y="445294"/>
                </a:lnTo>
                <a:lnTo>
                  <a:pt x="1721644" y="426244"/>
                </a:lnTo>
                <a:lnTo>
                  <a:pt x="1778794" y="411956"/>
                </a:lnTo>
                <a:lnTo>
                  <a:pt x="1788319" y="392906"/>
                </a:lnTo>
                <a:lnTo>
                  <a:pt x="1812131" y="330994"/>
                </a:lnTo>
                <a:lnTo>
                  <a:pt x="1838325" y="271463"/>
                </a:lnTo>
                <a:lnTo>
                  <a:pt x="1850231" y="216694"/>
                </a:lnTo>
                <a:lnTo>
                  <a:pt x="1859756" y="164306"/>
                </a:lnTo>
                <a:lnTo>
                  <a:pt x="1864519" y="90488"/>
                </a:lnTo>
                <a:lnTo>
                  <a:pt x="1869281" y="33338"/>
                </a:lnTo>
                <a:lnTo>
                  <a:pt x="1866900" y="7144"/>
                </a:lnTo>
                <a:lnTo>
                  <a:pt x="1859756" y="0"/>
                </a:lnTo>
                <a:lnTo>
                  <a:pt x="1840706" y="2381"/>
                </a:lnTo>
                <a:lnTo>
                  <a:pt x="1802606" y="47625"/>
                </a:lnTo>
                <a:lnTo>
                  <a:pt x="1764506" y="90488"/>
                </a:lnTo>
                <a:lnTo>
                  <a:pt x="1709737" y="133350"/>
                </a:lnTo>
                <a:lnTo>
                  <a:pt x="1633537" y="176213"/>
                </a:lnTo>
                <a:lnTo>
                  <a:pt x="1519237" y="221456"/>
                </a:lnTo>
                <a:lnTo>
                  <a:pt x="1395412" y="254794"/>
                </a:lnTo>
                <a:lnTo>
                  <a:pt x="1216819" y="290513"/>
                </a:lnTo>
                <a:lnTo>
                  <a:pt x="1014412" y="311944"/>
                </a:lnTo>
                <a:lnTo>
                  <a:pt x="866775" y="321469"/>
                </a:lnTo>
                <a:lnTo>
                  <a:pt x="731044" y="338138"/>
                </a:lnTo>
                <a:lnTo>
                  <a:pt x="671512" y="340519"/>
                </a:lnTo>
                <a:lnTo>
                  <a:pt x="514350" y="335756"/>
                </a:lnTo>
                <a:lnTo>
                  <a:pt x="345281" y="323850"/>
                </a:lnTo>
                <a:lnTo>
                  <a:pt x="290512" y="316706"/>
                </a:lnTo>
                <a:lnTo>
                  <a:pt x="276225" y="319088"/>
                </a:lnTo>
                <a:lnTo>
                  <a:pt x="226219" y="340519"/>
                </a:lnTo>
                <a:lnTo>
                  <a:pt x="150019" y="385763"/>
                </a:lnTo>
                <a:lnTo>
                  <a:pt x="83344" y="438150"/>
                </a:lnTo>
                <a:lnTo>
                  <a:pt x="30956" y="481013"/>
                </a:lnTo>
                <a:lnTo>
                  <a:pt x="11906" y="497681"/>
                </a:lnTo>
                <a:lnTo>
                  <a:pt x="2381" y="514350"/>
                </a:lnTo>
                <a:lnTo>
                  <a:pt x="0" y="533400"/>
                </a:lnTo>
                <a:lnTo>
                  <a:pt x="0" y="552450"/>
                </a:lnTo>
                <a:lnTo>
                  <a:pt x="4762" y="564356"/>
                </a:lnTo>
                <a:lnTo>
                  <a:pt x="14287" y="578644"/>
                </a:lnTo>
                <a:lnTo>
                  <a:pt x="35719" y="597694"/>
                </a:lnTo>
                <a:lnTo>
                  <a:pt x="61912" y="609600"/>
                </a:lnTo>
                <a:lnTo>
                  <a:pt x="114300" y="616744"/>
                </a:lnTo>
                <a:lnTo>
                  <a:pt x="192881" y="623888"/>
                </a:lnTo>
                <a:lnTo>
                  <a:pt x="273844" y="631031"/>
                </a:lnTo>
                <a:lnTo>
                  <a:pt x="328612" y="628650"/>
                </a:lnTo>
                <a:lnTo>
                  <a:pt x="390525" y="621506"/>
                </a:lnTo>
                <a:lnTo>
                  <a:pt x="461962" y="609600"/>
                </a:lnTo>
                <a:lnTo>
                  <a:pt x="716756" y="576263"/>
                </a:lnTo>
                <a:lnTo>
                  <a:pt x="890587" y="5548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7535860-A125-4A46-9F92-B628A6B74A18}"/>
              </a:ext>
            </a:extLst>
          </p:cNvPr>
          <p:cNvSpPr/>
          <p:nvPr/>
        </p:nvSpPr>
        <p:spPr>
          <a:xfrm>
            <a:off x="5189539" y="3733800"/>
            <a:ext cx="2801937" cy="490538"/>
          </a:xfrm>
          <a:custGeom>
            <a:avLst/>
            <a:gdLst>
              <a:gd name="connsiteX0" fmla="*/ 1527524 w 2801341"/>
              <a:gd name="connsiteY0" fmla="*/ 140067 h 1540737"/>
              <a:gd name="connsiteX1" fmla="*/ 2098363 w 2801341"/>
              <a:gd name="connsiteY1" fmla="*/ 50213 h 1540737"/>
              <a:gd name="connsiteX2" fmla="*/ 2341498 w 2801341"/>
              <a:gd name="connsiteY2" fmla="*/ 10571 h 1540737"/>
              <a:gd name="connsiteX3" fmla="*/ 2386426 w 2801341"/>
              <a:gd name="connsiteY3" fmla="*/ 2643 h 1540737"/>
              <a:gd name="connsiteX4" fmla="*/ 2412853 w 2801341"/>
              <a:gd name="connsiteY4" fmla="*/ 0 h 1540737"/>
              <a:gd name="connsiteX5" fmla="*/ 2447209 w 2801341"/>
              <a:gd name="connsiteY5" fmla="*/ 2643 h 1540737"/>
              <a:gd name="connsiteX6" fmla="*/ 2484208 w 2801341"/>
              <a:gd name="connsiteY6" fmla="*/ 15857 h 1540737"/>
              <a:gd name="connsiteX7" fmla="*/ 2521207 w 2801341"/>
              <a:gd name="connsiteY7" fmla="*/ 31713 h 1540737"/>
              <a:gd name="connsiteX8" fmla="*/ 2558206 w 2801341"/>
              <a:gd name="connsiteY8" fmla="*/ 52855 h 1540737"/>
              <a:gd name="connsiteX9" fmla="*/ 2587276 w 2801341"/>
              <a:gd name="connsiteY9" fmla="*/ 76640 h 1540737"/>
              <a:gd name="connsiteX10" fmla="*/ 2624275 w 2801341"/>
              <a:gd name="connsiteY10" fmla="*/ 105711 h 1540737"/>
              <a:gd name="connsiteX11" fmla="*/ 2674488 w 2801341"/>
              <a:gd name="connsiteY11" fmla="*/ 153281 h 1540737"/>
              <a:gd name="connsiteX12" fmla="*/ 2735272 w 2801341"/>
              <a:gd name="connsiteY12" fmla="*/ 221993 h 1540737"/>
              <a:gd name="connsiteX13" fmla="*/ 2774913 w 2801341"/>
              <a:gd name="connsiteY13" fmla="*/ 269563 h 1540737"/>
              <a:gd name="connsiteX14" fmla="*/ 2790770 w 2801341"/>
              <a:gd name="connsiteY14" fmla="*/ 293348 h 1540737"/>
              <a:gd name="connsiteX15" fmla="*/ 2801341 w 2801341"/>
              <a:gd name="connsiteY15" fmla="*/ 322418 h 1540737"/>
              <a:gd name="connsiteX16" fmla="*/ 2798698 w 2801341"/>
              <a:gd name="connsiteY16" fmla="*/ 346203 h 1540737"/>
              <a:gd name="connsiteX17" fmla="*/ 2785485 w 2801341"/>
              <a:gd name="connsiteY17" fmla="*/ 380559 h 1540737"/>
              <a:gd name="connsiteX18" fmla="*/ 2759057 w 2801341"/>
              <a:gd name="connsiteY18" fmla="*/ 420201 h 1540737"/>
              <a:gd name="connsiteX19" fmla="*/ 2743200 w 2801341"/>
              <a:gd name="connsiteY19" fmla="*/ 441343 h 1540737"/>
              <a:gd name="connsiteX20" fmla="*/ 2724701 w 2801341"/>
              <a:gd name="connsiteY20" fmla="*/ 457200 h 1540737"/>
              <a:gd name="connsiteX21" fmla="*/ 2711487 w 2801341"/>
              <a:gd name="connsiteY21" fmla="*/ 491556 h 1540737"/>
              <a:gd name="connsiteX22" fmla="*/ 2666560 w 2801341"/>
              <a:gd name="connsiteY22" fmla="*/ 647480 h 1540737"/>
              <a:gd name="connsiteX23" fmla="*/ 2632204 w 2801341"/>
              <a:gd name="connsiteY23" fmla="*/ 784904 h 1540737"/>
              <a:gd name="connsiteX24" fmla="*/ 2581991 w 2801341"/>
              <a:gd name="connsiteY24" fmla="*/ 1012183 h 1540737"/>
              <a:gd name="connsiteX25" fmla="*/ 2558206 w 2801341"/>
              <a:gd name="connsiteY25" fmla="*/ 1117894 h 1540737"/>
              <a:gd name="connsiteX26" fmla="*/ 2521207 w 2801341"/>
              <a:gd name="connsiteY26" fmla="*/ 1308173 h 1540737"/>
              <a:gd name="connsiteX27" fmla="*/ 2481566 w 2801341"/>
              <a:gd name="connsiteY27" fmla="*/ 1503739 h 1540737"/>
              <a:gd name="connsiteX28" fmla="*/ 2476280 w 2801341"/>
              <a:gd name="connsiteY28" fmla="*/ 1535452 h 1540737"/>
              <a:gd name="connsiteX29" fmla="*/ 2476280 w 2801341"/>
              <a:gd name="connsiteY29" fmla="*/ 1540737 h 1540737"/>
              <a:gd name="connsiteX30" fmla="*/ 2222574 w 2801341"/>
              <a:gd name="connsiteY30" fmla="*/ 1490525 h 1540737"/>
              <a:gd name="connsiteX31" fmla="*/ 2233145 w 2801341"/>
              <a:gd name="connsiteY31" fmla="*/ 1427098 h 1540737"/>
              <a:gd name="connsiteX32" fmla="*/ 2286000 w 2801341"/>
              <a:gd name="connsiteY32" fmla="*/ 943470 h 1540737"/>
              <a:gd name="connsiteX33" fmla="*/ 2354712 w 2801341"/>
              <a:gd name="connsiteY33" fmla="*/ 393773 h 1540737"/>
              <a:gd name="connsiteX34" fmla="*/ 2362641 w 2801341"/>
              <a:gd name="connsiteY34" fmla="*/ 335632 h 1540737"/>
              <a:gd name="connsiteX35" fmla="*/ 2362641 w 2801341"/>
              <a:gd name="connsiteY35" fmla="*/ 295991 h 1540737"/>
              <a:gd name="connsiteX36" fmla="*/ 2352070 w 2801341"/>
              <a:gd name="connsiteY36" fmla="*/ 266920 h 1540737"/>
              <a:gd name="connsiteX37" fmla="*/ 2330927 w 2801341"/>
              <a:gd name="connsiteY37" fmla="*/ 245778 h 1540737"/>
              <a:gd name="connsiteX38" fmla="*/ 2299214 w 2801341"/>
              <a:gd name="connsiteY38" fmla="*/ 229921 h 1540737"/>
              <a:gd name="connsiteX39" fmla="*/ 2275429 w 2801341"/>
              <a:gd name="connsiteY39" fmla="*/ 221993 h 1540737"/>
              <a:gd name="connsiteX40" fmla="*/ 2204074 w 2801341"/>
              <a:gd name="connsiteY40" fmla="*/ 227279 h 1540737"/>
              <a:gd name="connsiteX41" fmla="*/ 1654377 w 2801341"/>
              <a:gd name="connsiteY41" fmla="*/ 288062 h 1540737"/>
              <a:gd name="connsiteX42" fmla="*/ 1236819 w 2801341"/>
              <a:gd name="connsiteY42" fmla="*/ 340918 h 1540737"/>
              <a:gd name="connsiteX43" fmla="*/ 795475 w 2801341"/>
              <a:gd name="connsiteY43" fmla="*/ 396416 h 1540737"/>
              <a:gd name="connsiteX44" fmla="*/ 380560 w 2801341"/>
              <a:gd name="connsiteY44" fmla="*/ 446629 h 1540737"/>
              <a:gd name="connsiteX45" fmla="*/ 39642 w 2801341"/>
              <a:gd name="connsiteY45" fmla="*/ 491556 h 1540737"/>
              <a:gd name="connsiteX46" fmla="*/ 34356 w 2801341"/>
              <a:gd name="connsiteY46" fmla="*/ 486270 h 1540737"/>
              <a:gd name="connsiteX47" fmla="*/ 15857 w 2801341"/>
              <a:gd name="connsiteY47" fmla="*/ 412273 h 1540737"/>
              <a:gd name="connsiteX48" fmla="*/ 0 w 2801341"/>
              <a:gd name="connsiteY48" fmla="*/ 327704 h 1540737"/>
              <a:gd name="connsiteX49" fmla="*/ 0 w 2801341"/>
              <a:gd name="connsiteY49" fmla="*/ 282777 h 1540737"/>
              <a:gd name="connsiteX50" fmla="*/ 21142 w 2801341"/>
              <a:gd name="connsiteY50" fmla="*/ 290705 h 1540737"/>
              <a:gd name="connsiteX51" fmla="*/ 76641 w 2801341"/>
              <a:gd name="connsiteY51" fmla="*/ 288062 h 1540737"/>
              <a:gd name="connsiteX52" fmla="*/ 354132 w 2801341"/>
              <a:gd name="connsiteY52" fmla="*/ 272206 h 1540737"/>
              <a:gd name="connsiteX53" fmla="*/ 591982 w 2801341"/>
              <a:gd name="connsiteY53" fmla="*/ 253706 h 1540737"/>
              <a:gd name="connsiteX54" fmla="*/ 866830 w 2801341"/>
              <a:gd name="connsiteY54" fmla="*/ 224636 h 1540737"/>
              <a:gd name="connsiteX55" fmla="*/ 1133750 w 2801341"/>
              <a:gd name="connsiteY55" fmla="*/ 195565 h 1540737"/>
              <a:gd name="connsiteX56" fmla="*/ 1276460 w 2801341"/>
              <a:gd name="connsiteY56" fmla="*/ 177066 h 1540737"/>
              <a:gd name="connsiteX57" fmla="*/ 1527524 w 2801341"/>
              <a:gd name="connsiteY57" fmla="*/ 140067 h 1540737"/>
              <a:gd name="connsiteX0" fmla="*/ 1527524 w 2801341"/>
              <a:gd name="connsiteY0" fmla="*/ 140067 h 1540737"/>
              <a:gd name="connsiteX1" fmla="*/ 2098363 w 2801341"/>
              <a:gd name="connsiteY1" fmla="*/ 50213 h 1540737"/>
              <a:gd name="connsiteX2" fmla="*/ 2341498 w 2801341"/>
              <a:gd name="connsiteY2" fmla="*/ 10571 h 1540737"/>
              <a:gd name="connsiteX3" fmla="*/ 2386426 w 2801341"/>
              <a:gd name="connsiteY3" fmla="*/ 2643 h 1540737"/>
              <a:gd name="connsiteX4" fmla="*/ 2412853 w 2801341"/>
              <a:gd name="connsiteY4" fmla="*/ 0 h 1540737"/>
              <a:gd name="connsiteX5" fmla="*/ 2447209 w 2801341"/>
              <a:gd name="connsiteY5" fmla="*/ 2643 h 1540737"/>
              <a:gd name="connsiteX6" fmla="*/ 2484208 w 2801341"/>
              <a:gd name="connsiteY6" fmla="*/ 15857 h 1540737"/>
              <a:gd name="connsiteX7" fmla="*/ 2521207 w 2801341"/>
              <a:gd name="connsiteY7" fmla="*/ 31713 h 1540737"/>
              <a:gd name="connsiteX8" fmla="*/ 2558206 w 2801341"/>
              <a:gd name="connsiteY8" fmla="*/ 52855 h 1540737"/>
              <a:gd name="connsiteX9" fmla="*/ 2587276 w 2801341"/>
              <a:gd name="connsiteY9" fmla="*/ 76640 h 1540737"/>
              <a:gd name="connsiteX10" fmla="*/ 2624275 w 2801341"/>
              <a:gd name="connsiteY10" fmla="*/ 105711 h 1540737"/>
              <a:gd name="connsiteX11" fmla="*/ 2674488 w 2801341"/>
              <a:gd name="connsiteY11" fmla="*/ 153281 h 1540737"/>
              <a:gd name="connsiteX12" fmla="*/ 2735272 w 2801341"/>
              <a:gd name="connsiteY12" fmla="*/ 221993 h 1540737"/>
              <a:gd name="connsiteX13" fmla="*/ 2774913 w 2801341"/>
              <a:gd name="connsiteY13" fmla="*/ 269563 h 1540737"/>
              <a:gd name="connsiteX14" fmla="*/ 2790770 w 2801341"/>
              <a:gd name="connsiteY14" fmla="*/ 293348 h 1540737"/>
              <a:gd name="connsiteX15" fmla="*/ 2801341 w 2801341"/>
              <a:gd name="connsiteY15" fmla="*/ 322418 h 1540737"/>
              <a:gd name="connsiteX16" fmla="*/ 2798698 w 2801341"/>
              <a:gd name="connsiteY16" fmla="*/ 346203 h 1540737"/>
              <a:gd name="connsiteX17" fmla="*/ 2785485 w 2801341"/>
              <a:gd name="connsiteY17" fmla="*/ 380559 h 1540737"/>
              <a:gd name="connsiteX18" fmla="*/ 2759057 w 2801341"/>
              <a:gd name="connsiteY18" fmla="*/ 420201 h 1540737"/>
              <a:gd name="connsiteX19" fmla="*/ 2743200 w 2801341"/>
              <a:gd name="connsiteY19" fmla="*/ 441343 h 1540737"/>
              <a:gd name="connsiteX20" fmla="*/ 2724701 w 2801341"/>
              <a:gd name="connsiteY20" fmla="*/ 457200 h 1540737"/>
              <a:gd name="connsiteX21" fmla="*/ 2711487 w 2801341"/>
              <a:gd name="connsiteY21" fmla="*/ 491556 h 1540737"/>
              <a:gd name="connsiteX22" fmla="*/ 2666560 w 2801341"/>
              <a:gd name="connsiteY22" fmla="*/ 647480 h 1540737"/>
              <a:gd name="connsiteX23" fmla="*/ 2632204 w 2801341"/>
              <a:gd name="connsiteY23" fmla="*/ 784904 h 1540737"/>
              <a:gd name="connsiteX24" fmla="*/ 2581991 w 2801341"/>
              <a:gd name="connsiteY24" fmla="*/ 1012183 h 1540737"/>
              <a:gd name="connsiteX25" fmla="*/ 2558206 w 2801341"/>
              <a:gd name="connsiteY25" fmla="*/ 1117894 h 1540737"/>
              <a:gd name="connsiteX26" fmla="*/ 2521207 w 2801341"/>
              <a:gd name="connsiteY26" fmla="*/ 1308173 h 1540737"/>
              <a:gd name="connsiteX27" fmla="*/ 2481566 w 2801341"/>
              <a:gd name="connsiteY27" fmla="*/ 1503739 h 1540737"/>
              <a:gd name="connsiteX28" fmla="*/ 2476280 w 2801341"/>
              <a:gd name="connsiteY28" fmla="*/ 1535452 h 1540737"/>
              <a:gd name="connsiteX29" fmla="*/ 2476280 w 2801341"/>
              <a:gd name="connsiteY29" fmla="*/ 1540737 h 1540737"/>
              <a:gd name="connsiteX30" fmla="*/ 2233145 w 2801341"/>
              <a:gd name="connsiteY30" fmla="*/ 1427098 h 1540737"/>
              <a:gd name="connsiteX31" fmla="*/ 2286000 w 2801341"/>
              <a:gd name="connsiteY31" fmla="*/ 943470 h 1540737"/>
              <a:gd name="connsiteX32" fmla="*/ 2354712 w 2801341"/>
              <a:gd name="connsiteY32" fmla="*/ 393773 h 1540737"/>
              <a:gd name="connsiteX33" fmla="*/ 2362641 w 2801341"/>
              <a:gd name="connsiteY33" fmla="*/ 335632 h 1540737"/>
              <a:gd name="connsiteX34" fmla="*/ 2362641 w 2801341"/>
              <a:gd name="connsiteY34" fmla="*/ 295991 h 1540737"/>
              <a:gd name="connsiteX35" fmla="*/ 2352070 w 2801341"/>
              <a:gd name="connsiteY35" fmla="*/ 266920 h 1540737"/>
              <a:gd name="connsiteX36" fmla="*/ 2330927 w 2801341"/>
              <a:gd name="connsiteY36" fmla="*/ 245778 h 1540737"/>
              <a:gd name="connsiteX37" fmla="*/ 2299214 w 2801341"/>
              <a:gd name="connsiteY37" fmla="*/ 229921 h 1540737"/>
              <a:gd name="connsiteX38" fmla="*/ 2275429 w 2801341"/>
              <a:gd name="connsiteY38" fmla="*/ 221993 h 1540737"/>
              <a:gd name="connsiteX39" fmla="*/ 2204074 w 2801341"/>
              <a:gd name="connsiteY39" fmla="*/ 227279 h 1540737"/>
              <a:gd name="connsiteX40" fmla="*/ 1654377 w 2801341"/>
              <a:gd name="connsiteY40" fmla="*/ 288062 h 1540737"/>
              <a:gd name="connsiteX41" fmla="*/ 1236819 w 2801341"/>
              <a:gd name="connsiteY41" fmla="*/ 340918 h 1540737"/>
              <a:gd name="connsiteX42" fmla="*/ 795475 w 2801341"/>
              <a:gd name="connsiteY42" fmla="*/ 396416 h 1540737"/>
              <a:gd name="connsiteX43" fmla="*/ 380560 w 2801341"/>
              <a:gd name="connsiteY43" fmla="*/ 446629 h 1540737"/>
              <a:gd name="connsiteX44" fmla="*/ 39642 w 2801341"/>
              <a:gd name="connsiteY44" fmla="*/ 491556 h 1540737"/>
              <a:gd name="connsiteX45" fmla="*/ 34356 w 2801341"/>
              <a:gd name="connsiteY45" fmla="*/ 486270 h 1540737"/>
              <a:gd name="connsiteX46" fmla="*/ 15857 w 2801341"/>
              <a:gd name="connsiteY46" fmla="*/ 412273 h 1540737"/>
              <a:gd name="connsiteX47" fmla="*/ 0 w 2801341"/>
              <a:gd name="connsiteY47" fmla="*/ 327704 h 1540737"/>
              <a:gd name="connsiteX48" fmla="*/ 0 w 2801341"/>
              <a:gd name="connsiteY48" fmla="*/ 282777 h 1540737"/>
              <a:gd name="connsiteX49" fmla="*/ 21142 w 2801341"/>
              <a:gd name="connsiteY49" fmla="*/ 290705 h 1540737"/>
              <a:gd name="connsiteX50" fmla="*/ 76641 w 2801341"/>
              <a:gd name="connsiteY50" fmla="*/ 288062 h 1540737"/>
              <a:gd name="connsiteX51" fmla="*/ 354132 w 2801341"/>
              <a:gd name="connsiteY51" fmla="*/ 272206 h 1540737"/>
              <a:gd name="connsiteX52" fmla="*/ 591982 w 2801341"/>
              <a:gd name="connsiteY52" fmla="*/ 253706 h 1540737"/>
              <a:gd name="connsiteX53" fmla="*/ 866830 w 2801341"/>
              <a:gd name="connsiteY53" fmla="*/ 224636 h 1540737"/>
              <a:gd name="connsiteX54" fmla="*/ 1133750 w 2801341"/>
              <a:gd name="connsiteY54" fmla="*/ 195565 h 1540737"/>
              <a:gd name="connsiteX55" fmla="*/ 1276460 w 2801341"/>
              <a:gd name="connsiteY55" fmla="*/ 177066 h 1540737"/>
              <a:gd name="connsiteX56" fmla="*/ 1527524 w 2801341"/>
              <a:gd name="connsiteY56" fmla="*/ 140067 h 1540737"/>
              <a:gd name="connsiteX0" fmla="*/ 1527524 w 2801341"/>
              <a:gd name="connsiteY0" fmla="*/ 140067 h 1535452"/>
              <a:gd name="connsiteX1" fmla="*/ 2098363 w 2801341"/>
              <a:gd name="connsiteY1" fmla="*/ 50213 h 1535452"/>
              <a:gd name="connsiteX2" fmla="*/ 2341498 w 2801341"/>
              <a:gd name="connsiteY2" fmla="*/ 10571 h 1535452"/>
              <a:gd name="connsiteX3" fmla="*/ 2386426 w 2801341"/>
              <a:gd name="connsiteY3" fmla="*/ 2643 h 1535452"/>
              <a:gd name="connsiteX4" fmla="*/ 2412853 w 2801341"/>
              <a:gd name="connsiteY4" fmla="*/ 0 h 1535452"/>
              <a:gd name="connsiteX5" fmla="*/ 2447209 w 2801341"/>
              <a:gd name="connsiteY5" fmla="*/ 2643 h 1535452"/>
              <a:gd name="connsiteX6" fmla="*/ 2484208 w 2801341"/>
              <a:gd name="connsiteY6" fmla="*/ 15857 h 1535452"/>
              <a:gd name="connsiteX7" fmla="*/ 2521207 w 2801341"/>
              <a:gd name="connsiteY7" fmla="*/ 31713 h 1535452"/>
              <a:gd name="connsiteX8" fmla="*/ 2558206 w 2801341"/>
              <a:gd name="connsiteY8" fmla="*/ 52855 h 1535452"/>
              <a:gd name="connsiteX9" fmla="*/ 2587276 w 2801341"/>
              <a:gd name="connsiteY9" fmla="*/ 76640 h 1535452"/>
              <a:gd name="connsiteX10" fmla="*/ 2624275 w 2801341"/>
              <a:gd name="connsiteY10" fmla="*/ 105711 h 1535452"/>
              <a:gd name="connsiteX11" fmla="*/ 2674488 w 2801341"/>
              <a:gd name="connsiteY11" fmla="*/ 153281 h 1535452"/>
              <a:gd name="connsiteX12" fmla="*/ 2735272 w 2801341"/>
              <a:gd name="connsiteY12" fmla="*/ 221993 h 1535452"/>
              <a:gd name="connsiteX13" fmla="*/ 2774913 w 2801341"/>
              <a:gd name="connsiteY13" fmla="*/ 269563 h 1535452"/>
              <a:gd name="connsiteX14" fmla="*/ 2790770 w 2801341"/>
              <a:gd name="connsiteY14" fmla="*/ 293348 h 1535452"/>
              <a:gd name="connsiteX15" fmla="*/ 2801341 w 2801341"/>
              <a:gd name="connsiteY15" fmla="*/ 322418 h 1535452"/>
              <a:gd name="connsiteX16" fmla="*/ 2798698 w 2801341"/>
              <a:gd name="connsiteY16" fmla="*/ 346203 h 1535452"/>
              <a:gd name="connsiteX17" fmla="*/ 2785485 w 2801341"/>
              <a:gd name="connsiteY17" fmla="*/ 380559 h 1535452"/>
              <a:gd name="connsiteX18" fmla="*/ 2759057 w 2801341"/>
              <a:gd name="connsiteY18" fmla="*/ 420201 h 1535452"/>
              <a:gd name="connsiteX19" fmla="*/ 2743200 w 2801341"/>
              <a:gd name="connsiteY19" fmla="*/ 441343 h 1535452"/>
              <a:gd name="connsiteX20" fmla="*/ 2724701 w 2801341"/>
              <a:gd name="connsiteY20" fmla="*/ 457200 h 1535452"/>
              <a:gd name="connsiteX21" fmla="*/ 2711487 w 2801341"/>
              <a:gd name="connsiteY21" fmla="*/ 491556 h 1535452"/>
              <a:gd name="connsiteX22" fmla="*/ 2666560 w 2801341"/>
              <a:gd name="connsiteY22" fmla="*/ 647480 h 1535452"/>
              <a:gd name="connsiteX23" fmla="*/ 2632204 w 2801341"/>
              <a:gd name="connsiteY23" fmla="*/ 784904 h 1535452"/>
              <a:gd name="connsiteX24" fmla="*/ 2581991 w 2801341"/>
              <a:gd name="connsiteY24" fmla="*/ 1012183 h 1535452"/>
              <a:gd name="connsiteX25" fmla="*/ 2558206 w 2801341"/>
              <a:gd name="connsiteY25" fmla="*/ 1117894 h 1535452"/>
              <a:gd name="connsiteX26" fmla="*/ 2521207 w 2801341"/>
              <a:gd name="connsiteY26" fmla="*/ 1308173 h 1535452"/>
              <a:gd name="connsiteX27" fmla="*/ 2481566 w 2801341"/>
              <a:gd name="connsiteY27" fmla="*/ 1503739 h 1535452"/>
              <a:gd name="connsiteX28" fmla="*/ 2476280 w 2801341"/>
              <a:gd name="connsiteY28" fmla="*/ 1535452 h 1535452"/>
              <a:gd name="connsiteX29" fmla="*/ 2233145 w 2801341"/>
              <a:gd name="connsiteY29" fmla="*/ 1427098 h 1535452"/>
              <a:gd name="connsiteX30" fmla="*/ 2286000 w 2801341"/>
              <a:gd name="connsiteY30" fmla="*/ 943470 h 1535452"/>
              <a:gd name="connsiteX31" fmla="*/ 2354712 w 2801341"/>
              <a:gd name="connsiteY31" fmla="*/ 393773 h 1535452"/>
              <a:gd name="connsiteX32" fmla="*/ 2362641 w 2801341"/>
              <a:gd name="connsiteY32" fmla="*/ 335632 h 1535452"/>
              <a:gd name="connsiteX33" fmla="*/ 2362641 w 2801341"/>
              <a:gd name="connsiteY33" fmla="*/ 295991 h 1535452"/>
              <a:gd name="connsiteX34" fmla="*/ 2352070 w 2801341"/>
              <a:gd name="connsiteY34" fmla="*/ 266920 h 1535452"/>
              <a:gd name="connsiteX35" fmla="*/ 2330927 w 2801341"/>
              <a:gd name="connsiteY35" fmla="*/ 245778 h 1535452"/>
              <a:gd name="connsiteX36" fmla="*/ 2299214 w 2801341"/>
              <a:gd name="connsiteY36" fmla="*/ 229921 h 1535452"/>
              <a:gd name="connsiteX37" fmla="*/ 2275429 w 2801341"/>
              <a:gd name="connsiteY37" fmla="*/ 221993 h 1535452"/>
              <a:gd name="connsiteX38" fmla="*/ 2204074 w 2801341"/>
              <a:gd name="connsiteY38" fmla="*/ 227279 h 1535452"/>
              <a:gd name="connsiteX39" fmla="*/ 1654377 w 2801341"/>
              <a:gd name="connsiteY39" fmla="*/ 288062 h 1535452"/>
              <a:gd name="connsiteX40" fmla="*/ 1236819 w 2801341"/>
              <a:gd name="connsiteY40" fmla="*/ 340918 h 1535452"/>
              <a:gd name="connsiteX41" fmla="*/ 795475 w 2801341"/>
              <a:gd name="connsiteY41" fmla="*/ 396416 h 1535452"/>
              <a:gd name="connsiteX42" fmla="*/ 380560 w 2801341"/>
              <a:gd name="connsiteY42" fmla="*/ 446629 h 1535452"/>
              <a:gd name="connsiteX43" fmla="*/ 39642 w 2801341"/>
              <a:gd name="connsiteY43" fmla="*/ 491556 h 1535452"/>
              <a:gd name="connsiteX44" fmla="*/ 34356 w 2801341"/>
              <a:gd name="connsiteY44" fmla="*/ 486270 h 1535452"/>
              <a:gd name="connsiteX45" fmla="*/ 15857 w 2801341"/>
              <a:gd name="connsiteY45" fmla="*/ 412273 h 1535452"/>
              <a:gd name="connsiteX46" fmla="*/ 0 w 2801341"/>
              <a:gd name="connsiteY46" fmla="*/ 327704 h 1535452"/>
              <a:gd name="connsiteX47" fmla="*/ 0 w 2801341"/>
              <a:gd name="connsiteY47" fmla="*/ 282777 h 1535452"/>
              <a:gd name="connsiteX48" fmla="*/ 21142 w 2801341"/>
              <a:gd name="connsiteY48" fmla="*/ 290705 h 1535452"/>
              <a:gd name="connsiteX49" fmla="*/ 76641 w 2801341"/>
              <a:gd name="connsiteY49" fmla="*/ 288062 h 1535452"/>
              <a:gd name="connsiteX50" fmla="*/ 354132 w 2801341"/>
              <a:gd name="connsiteY50" fmla="*/ 272206 h 1535452"/>
              <a:gd name="connsiteX51" fmla="*/ 591982 w 2801341"/>
              <a:gd name="connsiteY51" fmla="*/ 253706 h 1535452"/>
              <a:gd name="connsiteX52" fmla="*/ 866830 w 2801341"/>
              <a:gd name="connsiteY52" fmla="*/ 224636 h 1535452"/>
              <a:gd name="connsiteX53" fmla="*/ 1133750 w 2801341"/>
              <a:gd name="connsiteY53" fmla="*/ 195565 h 1535452"/>
              <a:gd name="connsiteX54" fmla="*/ 1276460 w 2801341"/>
              <a:gd name="connsiteY54" fmla="*/ 177066 h 1535452"/>
              <a:gd name="connsiteX55" fmla="*/ 1527524 w 2801341"/>
              <a:gd name="connsiteY55" fmla="*/ 140067 h 1535452"/>
              <a:gd name="connsiteX0" fmla="*/ 1527524 w 2801341"/>
              <a:gd name="connsiteY0" fmla="*/ 140067 h 1503739"/>
              <a:gd name="connsiteX1" fmla="*/ 2098363 w 2801341"/>
              <a:gd name="connsiteY1" fmla="*/ 50213 h 1503739"/>
              <a:gd name="connsiteX2" fmla="*/ 2341498 w 2801341"/>
              <a:gd name="connsiteY2" fmla="*/ 10571 h 1503739"/>
              <a:gd name="connsiteX3" fmla="*/ 2386426 w 2801341"/>
              <a:gd name="connsiteY3" fmla="*/ 2643 h 1503739"/>
              <a:gd name="connsiteX4" fmla="*/ 2412853 w 2801341"/>
              <a:gd name="connsiteY4" fmla="*/ 0 h 1503739"/>
              <a:gd name="connsiteX5" fmla="*/ 2447209 w 2801341"/>
              <a:gd name="connsiteY5" fmla="*/ 2643 h 1503739"/>
              <a:gd name="connsiteX6" fmla="*/ 2484208 w 2801341"/>
              <a:gd name="connsiteY6" fmla="*/ 15857 h 1503739"/>
              <a:gd name="connsiteX7" fmla="*/ 2521207 w 2801341"/>
              <a:gd name="connsiteY7" fmla="*/ 31713 h 1503739"/>
              <a:gd name="connsiteX8" fmla="*/ 2558206 w 2801341"/>
              <a:gd name="connsiteY8" fmla="*/ 52855 h 1503739"/>
              <a:gd name="connsiteX9" fmla="*/ 2587276 w 2801341"/>
              <a:gd name="connsiteY9" fmla="*/ 76640 h 1503739"/>
              <a:gd name="connsiteX10" fmla="*/ 2624275 w 2801341"/>
              <a:gd name="connsiteY10" fmla="*/ 105711 h 1503739"/>
              <a:gd name="connsiteX11" fmla="*/ 2674488 w 2801341"/>
              <a:gd name="connsiteY11" fmla="*/ 153281 h 1503739"/>
              <a:gd name="connsiteX12" fmla="*/ 2735272 w 2801341"/>
              <a:gd name="connsiteY12" fmla="*/ 221993 h 1503739"/>
              <a:gd name="connsiteX13" fmla="*/ 2774913 w 2801341"/>
              <a:gd name="connsiteY13" fmla="*/ 269563 h 1503739"/>
              <a:gd name="connsiteX14" fmla="*/ 2790770 w 2801341"/>
              <a:gd name="connsiteY14" fmla="*/ 293348 h 1503739"/>
              <a:gd name="connsiteX15" fmla="*/ 2801341 w 2801341"/>
              <a:gd name="connsiteY15" fmla="*/ 322418 h 1503739"/>
              <a:gd name="connsiteX16" fmla="*/ 2798698 w 2801341"/>
              <a:gd name="connsiteY16" fmla="*/ 346203 h 1503739"/>
              <a:gd name="connsiteX17" fmla="*/ 2785485 w 2801341"/>
              <a:gd name="connsiteY17" fmla="*/ 380559 h 1503739"/>
              <a:gd name="connsiteX18" fmla="*/ 2759057 w 2801341"/>
              <a:gd name="connsiteY18" fmla="*/ 420201 h 1503739"/>
              <a:gd name="connsiteX19" fmla="*/ 2743200 w 2801341"/>
              <a:gd name="connsiteY19" fmla="*/ 441343 h 1503739"/>
              <a:gd name="connsiteX20" fmla="*/ 2724701 w 2801341"/>
              <a:gd name="connsiteY20" fmla="*/ 457200 h 1503739"/>
              <a:gd name="connsiteX21" fmla="*/ 2711487 w 2801341"/>
              <a:gd name="connsiteY21" fmla="*/ 491556 h 1503739"/>
              <a:gd name="connsiteX22" fmla="*/ 2666560 w 2801341"/>
              <a:gd name="connsiteY22" fmla="*/ 647480 h 1503739"/>
              <a:gd name="connsiteX23" fmla="*/ 2632204 w 2801341"/>
              <a:gd name="connsiteY23" fmla="*/ 784904 h 1503739"/>
              <a:gd name="connsiteX24" fmla="*/ 2581991 w 2801341"/>
              <a:gd name="connsiteY24" fmla="*/ 1012183 h 1503739"/>
              <a:gd name="connsiteX25" fmla="*/ 2558206 w 2801341"/>
              <a:gd name="connsiteY25" fmla="*/ 1117894 h 1503739"/>
              <a:gd name="connsiteX26" fmla="*/ 2521207 w 2801341"/>
              <a:gd name="connsiteY26" fmla="*/ 1308173 h 1503739"/>
              <a:gd name="connsiteX27" fmla="*/ 2481566 w 2801341"/>
              <a:gd name="connsiteY27" fmla="*/ 1503739 h 1503739"/>
              <a:gd name="connsiteX28" fmla="*/ 2233145 w 2801341"/>
              <a:gd name="connsiteY28" fmla="*/ 1427098 h 1503739"/>
              <a:gd name="connsiteX29" fmla="*/ 2286000 w 2801341"/>
              <a:gd name="connsiteY29" fmla="*/ 943470 h 1503739"/>
              <a:gd name="connsiteX30" fmla="*/ 2354712 w 2801341"/>
              <a:gd name="connsiteY30" fmla="*/ 393773 h 1503739"/>
              <a:gd name="connsiteX31" fmla="*/ 2362641 w 2801341"/>
              <a:gd name="connsiteY31" fmla="*/ 335632 h 1503739"/>
              <a:gd name="connsiteX32" fmla="*/ 2362641 w 2801341"/>
              <a:gd name="connsiteY32" fmla="*/ 295991 h 1503739"/>
              <a:gd name="connsiteX33" fmla="*/ 2352070 w 2801341"/>
              <a:gd name="connsiteY33" fmla="*/ 266920 h 1503739"/>
              <a:gd name="connsiteX34" fmla="*/ 2330927 w 2801341"/>
              <a:gd name="connsiteY34" fmla="*/ 245778 h 1503739"/>
              <a:gd name="connsiteX35" fmla="*/ 2299214 w 2801341"/>
              <a:gd name="connsiteY35" fmla="*/ 229921 h 1503739"/>
              <a:gd name="connsiteX36" fmla="*/ 2275429 w 2801341"/>
              <a:gd name="connsiteY36" fmla="*/ 221993 h 1503739"/>
              <a:gd name="connsiteX37" fmla="*/ 2204074 w 2801341"/>
              <a:gd name="connsiteY37" fmla="*/ 227279 h 1503739"/>
              <a:gd name="connsiteX38" fmla="*/ 1654377 w 2801341"/>
              <a:gd name="connsiteY38" fmla="*/ 288062 h 1503739"/>
              <a:gd name="connsiteX39" fmla="*/ 1236819 w 2801341"/>
              <a:gd name="connsiteY39" fmla="*/ 340918 h 1503739"/>
              <a:gd name="connsiteX40" fmla="*/ 795475 w 2801341"/>
              <a:gd name="connsiteY40" fmla="*/ 396416 h 1503739"/>
              <a:gd name="connsiteX41" fmla="*/ 380560 w 2801341"/>
              <a:gd name="connsiteY41" fmla="*/ 446629 h 1503739"/>
              <a:gd name="connsiteX42" fmla="*/ 39642 w 2801341"/>
              <a:gd name="connsiteY42" fmla="*/ 491556 h 1503739"/>
              <a:gd name="connsiteX43" fmla="*/ 34356 w 2801341"/>
              <a:gd name="connsiteY43" fmla="*/ 486270 h 1503739"/>
              <a:gd name="connsiteX44" fmla="*/ 15857 w 2801341"/>
              <a:gd name="connsiteY44" fmla="*/ 412273 h 1503739"/>
              <a:gd name="connsiteX45" fmla="*/ 0 w 2801341"/>
              <a:gd name="connsiteY45" fmla="*/ 327704 h 1503739"/>
              <a:gd name="connsiteX46" fmla="*/ 0 w 2801341"/>
              <a:gd name="connsiteY46" fmla="*/ 282777 h 1503739"/>
              <a:gd name="connsiteX47" fmla="*/ 21142 w 2801341"/>
              <a:gd name="connsiteY47" fmla="*/ 290705 h 1503739"/>
              <a:gd name="connsiteX48" fmla="*/ 76641 w 2801341"/>
              <a:gd name="connsiteY48" fmla="*/ 288062 h 1503739"/>
              <a:gd name="connsiteX49" fmla="*/ 354132 w 2801341"/>
              <a:gd name="connsiteY49" fmla="*/ 272206 h 1503739"/>
              <a:gd name="connsiteX50" fmla="*/ 591982 w 2801341"/>
              <a:gd name="connsiteY50" fmla="*/ 253706 h 1503739"/>
              <a:gd name="connsiteX51" fmla="*/ 866830 w 2801341"/>
              <a:gd name="connsiteY51" fmla="*/ 224636 h 1503739"/>
              <a:gd name="connsiteX52" fmla="*/ 1133750 w 2801341"/>
              <a:gd name="connsiteY52" fmla="*/ 195565 h 1503739"/>
              <a:gd name="connsiteX53" fmla="*/ 1276460 w 2801341"/>
              <a:gd name="connsiteY53" fmla="*/ 177066 h 1503739"/>
              <a:gd name="connsiteX54" fmla="*/ 1527524 w 2801341"/>
              <a:gd name="connsiteY54" fmla="*/ 140067 h 1503739"/>
              <a:gd name="connsiteX0" fmla="*/ 1527524 w 2801341"/>
              <a:gd name="connsiteY0" fmla="*/ 140067 h 1427098"/>
              <a:gd name="connsiteX1" fmla="*/ 2098363 w 2801341"/>
              <a:gd name="connsiteY1" fmla="*/ 50213 h 1427098"/>
              <a:gd name="connsiteX2" fmla="*/ 2341498 w 2801341"/>
              <a:gd name="connsiteY2" fmla="*/ 10571 h 1427098"/>
              <a:gd name="connsiteX3" fmla="*/ 2386426 w 2801341"/>
              <a:gd name="connsiteY3" fmla="*/ 2643 h 1427098"/>
              <a:gd name="connsiteX4" fmla="*/ 2412853 w 2801341"/>
              <a:gd name="connsiteY4" fmla="*/ 0 h 1427098"/>
              <a:gd name="connsiteX5" fmla="*/ 2447209 w 2801341"/>
              <a:gd name="connsiteY5" fmla="*/ 2643 h 1427098"/>
              <a:gd name="connsiteX6" fmla="*/ 2484208 w 2801341"/>
              <a:gd name="connsiteY6" fmla="*/ 15857 h 1427098"/>
              <a:gd name="connsiteX7" fmla="*/ 2521207 w 2801341"/>
              <a:gd name="connsiteY7" fmla="*/ 31713 h 1427098"/>
              <a:gd name="connsiteX8" fmla="*/ 2558206 w 2801341"/>
              <a:gd name="connsiteY8" fmla="*/ 52855 h 1427098"/>
              <a:gd name="connsiteX9" fmla="*/ 2587276 w 2801341"/>
              <a:gd name="connsiteY9" fmla="*/ 76640 h 1427098"/>
              <a:gd name="connsiteX10" fmla="*/ 2624275 w 2801341"/>
              <a:gd name="connsiteY10" fmla="*/ 105711 h 1427098"/>
              <a:gd name="connsiteX11" fmla="*/ 2674488 w 2801341"/>
              <a:gd name="connsiteY11" fmla="*/ 153281 h 1427098"/>
              <a:gd name="connsiteX12" fmla="*/ 2735272 w 2801341"/>
              <a:gd name="connsiteY12" fmla="*/ 221993 h 1427098"/>
              <a:gd name="connsiteX13" fmla="*/ 2774913 w 2801341"/>
              <a:gd name="connsiteY13" fmla="*/ 269563 h 1427098"/>
              <a:gd name="connsiteX14" fmla="*/ 2790770 w 2801341"/>
              <a:gd name="connsiteY14" fmla="*/ 293348 h 1427098"/>
              <a:gd name="connsiteX15" fmla="*/ 2801341 w 2801341"/>
              <a:gd name="connsiteY15" fmla="*/ 322418 h 1427098"/>
              <a:gd name="connsiteX16" fmla="*/ 2798698 w 2801341"/>
              <a:gd name="connsiteY16" fmla="*/ 346203 h 1427098"/>
              <a:gd name="connsiteX17" fmla="*/ 2785485 w 2801341"/>
              <a:gd name="connsiteY17" fmla="*/ 380559 h 1427098"/>
              <a:gd name="connsiteX18" fmla="*/ 2759057 w 2801341"/>
              <a:gd name="connsiteY18" fmla="*/ 420201 h 1427098"/>
              <a:gd name="connsiteX19" fmla="*/ 2743200 w 2801341"/>
              <a:gd name="connsiteY19" fmla="*/ 441343 h 1427098"/>
              <a:gd name="connsiteX20" fmla="*/ 2724701 w 2801341"/>
              <a:gd name="connsiteY20" fmla="*/ 457200 h 1427098"/>
              <a:gd name="connsiteX21" fmla="*/ 2711487 w 2801341"/>
              <a:gd name="connsiteY21" fmla="*/ 491556 h 1427098"/>
              <a:gd name="connsiteX22" fmla="*/ 2666560 w 2801341"/>
              <a:gd name="connsiteY22" fmla="*/ 647480 h 1427098"/>
              <a:gd name="connsiteX23" fmla="*/ 2632204 w 2801341"/>
              <a:gd name="connsiteY23" fmla="*/ 784904 h 1427098"/>
              <a:gd name="connsiteX24" fmla="*/ 2581991 w 2801341"/>
              <a:gd name="connsiteY24" fmla="*/ 1012183 h 1427098"/>
              <a:gd name="connsiteX25" fmla="*/ 2558206 w 2801341"/>
              <a:gd name="connsiteY25" fmla="*/ 1117894 h 1427098"/>
              <a:gd name="connsiteX26" fmla="*/ 2521207 w 2801341"/>
              <a:gd name="connsiteY26" fmla="*/ 1308173 h 1427098"/>
              <a:gd name="connsiteX27" fmla="*/ 2233145 w 2801341"/>
              <a:gd name="connsiteY27" fmla="*/ 1427098 h 1427098"/>
              <a:gd name="connsiteX28" fmla="*/ 2286000 w 2801341"/>
              <a:gd name="connsiteY28" fmla="*/ 943470 h 1427098"/>
              <a:gd name="connsiteX29" fmla="*/ 2354712 w 2801341"/>
              <a:gd name="connsiteY29" fmla="*/ 393773 h 1427098"/>
              <a:gd name="connsiteX30" fmla="*/ 2362641 w 2801341"/>
              <a:gd name="connsiteY30" fmla="*/ 335632 h 1427098"/>
              <a:gd name="connsiteX31" fmla="*/ 2362641 w 2801341"/>
              <a:gd name="connsiteY31" fmla="*/ 295991 h 1427098"/>
              <a:gd name="connsiteX32" fmla="*/ 2352070 w 2801341"/>
              <a:gd name="connsiteY32" fmla="*/ 266920 h 1427098"/>
              <a:gd name="connsiteX33" fmla="*/ 2330927 w 2801341"/>
              <a:gd name="connsiteY33" fmla="*/ 245778 h 1427098"/>
              <a:gd name="connsiteX34" fmla="*/ 2299214 w 2801341"/>
              <a:gd name="connsiteY34" fmla="*/ 229921 h 1427098"/>
              <a:gd name="connsiteX35" fmla="*/ 2275429 w 2801341"/>
              <a:gd name="connsiteY35" fmla="*/ 221993 h 1427098"/>
              <a:gd name="connsiteX36" fmla="*/ 2204074 w 2801341"/>
              <a:gd name="connsiteY36" fmla="*/ 227279 h 1427098"/>
              <a:gd name="connsiteX37" fmla="*/ 1654377 w 2801341"/>
              <a:gd name="connsiteY37" fmla="*/ 288062 h 1427098"/>
              <a:gd name="connsiteX38" fmla="*/ 1236819 w 2801341"/>
              <a:gd name="connsiteY38" fmla="*/ 340918 h 1427098"/>
              <a:gd name="connsiteX39" fmla="*/ 795475 w 2801341"/>
              <a:gd name="connsiteY39" fmla="*/ 396416 h 1427098"/>
              <a:gd name="connsiteX40" fmla="*/ 380560 w 2801341"/>
              <a:gd name="connsiteY40" fmla="*/ 446629 h 1427098"/>
              <a:gd name="connsiteX41" fmla="*/ 39642 w 2801341"/>
              <a:gd name="connsiteY41" fmla="*/ 491556 h 1427098"/>
              <a:gd name="connsiteX42" fmla="*/ 34356 w 2801341"/>
              <a:gd name="connsiteY42" fmla="*/ 486270 h 1427098"/>
              <a:gd name="connsiteX43" fmla="*/ 15857 w 2801341"/>
              <a:gd name="connsiteY43" fmla="*/ 412273 h 1427098"/>
              <a:gd name="connsiteX44" fmla="*/ 0 w 2801341"/>
              <a:gd name="connsiteY44" fmla="*/ 327704 h 1427098"/>
              <a:gd name="connsiteX45" fmla="*/ 0 w 2801341"/>
              <a:gd name="connsiteY45" fmla="*/ 282777 h 1427098"/>
              <a:gd name="connsiteX46" fmla="*/ 21142 w 2801341"/>
              <a:gd name="connsiteY46" fmla="*/ 290705 h 1427098"/>
              <a:gd name="connsiteX47" fmla="*/ 76641 w 2801341"/>
              <a:gd name="connsiteY47" fmla="*/ 288062 h 1427098"/>
              <a:gd name="connsiteX48" fmla="*/ 354132 w 2801341"/>
              <a:gd name="connsiteY48" fmla="*/ 272206 h 1427098"/>
              <a:gd name="connsiteX49" fmla="*/ 591982 w 2801341"/>
              <a:gd name="connsiteY49" fmla="*/ 253706 h 1427098"/>
              <a:gd name="connsiteX50" fmla="*/ 866830 w 2801341"/>
              <a:gd name="connsiteY50" fmla="*/ 224636 h 1427098"/>
              <a:gd name="connsiteX51" fmla="*/ 1133750 w 2801341"/>
              <a:gd name="connsiteY51" fmla="*/ 195565 h 1427098"/>
              <a:gd name="connsiteX52" fmla="*/ 1276460 w 2801341"/>
              <a:gd name="connsiteY52" fmla="*/ 177066 h 1427098"/>
              <a:gd name="connsiteX53" fmla="*/ 1527524 w 2801341"/>
              <a:gd name="connsiteY53" fmla="*/ 140067 h 1427098"/>
              <a:gd name="connsiteX0" fmla="*/ 1527524 w 2801341"/>
              <a:gd name="connsiteY0" fmla="*/ 140067 h 1427098"/>
              <a:gd name="connsiteX1" fmla="*/ 2098363 w 2801341"/>
              <a:gd name="connsiteY1" fmla="*/ 50213 h 1427098"/>
              <a:gd name="connsiteX2" fmla="*/ 2341498 w 2801341"/>
              <a:gd name="connsiteY2" fmla="*/ 10571 h 1427098"/>
              <a:gd name="connsiteX3" fmla="*/ 2386426 w 2801341"/>
              <a:gd name="connsiteY3" fmla="*/ 2643 h 1427098"/>
              <a:gd name="connsiteX4" fmla="*/ 2412853 w 2801341"/>
              <a:gd name="connsiteY4" fmla="*/ 0 h 1427098"/>
              <a:gd name="connsiteX5" fmla="*/ 2447209 w 2801341"/>
              <a:gd name="connsiteY5" fmla="*/ 2643 h 1427098"/>
              <a:gd name="connsiteX6" fmla="*/ 2484208 w 2801341"/>
              <a:gd name="connsiteY6" fmla="*/ 15857 h 1427098"/>
              <a:gd name="connsiteX7" fmla="*/ 2521207 w 2801341"/>
              <a:gd name="connsiteY7" fmla="*/ 31713 h 1427098"/>
              <a:gd name="connsiteX8" fmla="*/ 2558206 w 2801341"/>
              <a:gd name="connsiteY8" fmla="*/ 52855 h 1427098"/>
              <a:gd name="connsiteX9" fmla="*/ 2587276 w 2801341"/>
              <a:gd name="connsiteY9" fmla="*/ 76640 h 1427098"/>
              <a:gd name="connsiteX10" fmla="*/ 2624275 w 2801341"/>
              <a:gd name="connsiteY10" fmla="*/ 105711 h 1427098"/>
              <a:gd name="connsiteX11" fmla="*/ 2674488 w 2801341"/>
              <a:gd name="connsiteY11" fmla="*/ 153281 h 1427098"/>
              <a:gd name="connsiteX12" fmla="*/ 2735272 w 2801341"/>
              <a:gd name="connsiteY12" fmla="*/ 221993 h 1427098"/>
              <a:gd name="connsiteX13" fmla="*/ 2774913 w 2801341"/>
              <a:gd name="connsiteY13" fmla="*/ 269563 h 1427098"/>
              <a:gd name="connsiteX14" fmla="*/ 2790770 w 2801341"/>
              <a:gd name="connsiteY14" fmla="*/ 293348 h 1427098"/>
              <a:gd name="connsiteX15" fmla="*/ 2801341 w 2801341"/>
              <a:gd name="connsiteY15" fmla="*/ 322418 h 1427098"/>
              <a:gd name="connsiteX16" fmla="*/ 2798698 w 2801341"/>
              <a:gd name="connsiteY16" fmla="*/ 346203 h 1427098"/>
              <a:gd name="connsiteX17" fmla="*/ 2785485 w 2801341"/>
              <a:gd name="connsiteY17" fmla="*/ 380559 h 1427098"/>
              <a:gd name="connsiteX18" fmla="*/ 2759057 w 2801341"/>
              <a:gd name="connsiteY18" fmla="*/ 420201 h 1427098"/>
              <a:gd name="connsiteX19" fmla="*/ 2743200 w 2801341"/>
              <a:gd name="connsiteY19" fmla="*/ 441343 h 1427098"/>
              <a:gd name="connsiteX20" fmla="*/ 2724701 w 2801341"/>
              <a:gd name="connsiteY20" fmla="*/ 457200 h 1427098"/>
              <a:gd name="connsiteX21" fmla="*/ 2711487 w 2801341"/>
              <a:gd name="connsiteY21" fmla="*/ 491556 h 1427098"/>
              <a:gd name="connsiteX22" fmla="*/ 2666560 w 2801341"/>
              <a:gd name="connsiteY22" fmla="*/ 647480 h 1427098"/>
              <a:gd name="connsiteX23" fmla="*/ 2632204 w 2801341"/>
              <a:gd name="connsiteY23" fmla="*/ 784904 h 1427098"/>
              <a:gd name="connsiteX24" fmla="*/ 2581991 w 2801341"/>
              <a:gd name="connsiteY24" fmla="*/ 1012183 h 1427098"/>
              <a:gd name="connsiteX25" fmla="*/ 2558206 w 2801341"/>
              <a:gd name="connsiteY25" fmla="*/ 1117894 h 1427098"/>
              <a:gd name="connsiteX26" fmla="*/ 2233145 w 2801341"/>
              <a:gd name="connsiteY26" fmla="*/ 1427098 h 1427098"/>
              <a:gd name="connsiteX27" fmla="*/ 2286000 w 2801341"/>
              <a:gd name="connsiteY27" fmla="*/ 943470 h 1427098"/>
              <a:gd name="connsiteX28" fmla="*/ 2354712 w 2801341"/>
              <a:gd name="connsiteY28" fmla="*/ 393773 h 1427098"/>
              <a:gd name="connsiteX29" fmla="*/ 2362641 w 2801341"/>
              <a:gd name="connsiteY29" fmla="*/ 335632 h 1427098"/>
              <a:gd name="connsiteX30" fmla="*/ 2362641 w 2801341"/>
              <a:gd name="connsiteY30" fmla="*/ 295991 h 1427098"/>
              <a:gd name="connsiteX31" fmla="*/ 2352070 w 2801341"/>
              <a:gd name="connsiteY31" fmla="*/ 266920 h 1427098"/>
              <a:gd name="connsiteX32" fmla="*/ 2330927 w 2801341"/>
              <a:gd name="connsiteY32" fmla="*/ 245778 h 1427098"/>
              <a:gd name="connsiteX33" fmla="*/ 2299214 w 2801341"/>
              <a:gd name="connsiteY33" fmla="*/ 229921 h 1427098"/>
              <a:gd name="connsiteX34" fmla="*/ 2275429 w 2801341"/>
              <a:gd name="connsiteY34" fmla="*/ 221993 h 1427098"/>
              <a:gd name="connsiteX35" fmla="*/ 2204074 w 2801341"/>
              <a:gd name="connsiteY35" fmla="*/ 227279 h 1427098"/>
              <a:gd name="connsiteX36" fmla="*/ 1654377 w 2801341"/>
              <a:gd name="connsiteY36" fmla="*/ 288062 h 1427098"/>
              <a:gd name="connsiteX37" fmla="*/ 1236819 w 2801341"/>
              <a:gd name="connsiteY37" fmla="*/ 340918 h 1427098"/>
              <a:gd name="connsiteX38" fmla="*/ 795475 w 2801341"/>
              <a:gd name="connsiteY38" fmla="*/ 396416 h 1427098"/>
              <a:gd name="connsiteX39" fmla="*/ 380560 w 2801341"/>
              <a:gd name="connsiteY39" fmla="*/ 446629 h 1427098"/>
              <a:gd name="connsiteX40" fmla="*/ 39642 w 2801341"/>
              <a:gd name="connsiteY40" fmla="*/ 491556 h 1427098"/>
              <a:gd name="connsiteX41" fmla="*/ 34356 w 2801341"/>
              <a:gd name="connsiteY41" fmla="*/ 486270 h 1427098"/>
              <a:gd name="connsiteX42" fmla="*/ 15857 w 2801341"/>
              <a:gd name="connsiteY42" fmla="*/ 412273 h 1427098"/>
              <a:gd name="connsiteX43" fmla="*/ 0 w 2801341"/>
              <a:gd name="connsiteY43" fmla="*/ 327704 h 1427098"/>
              <a:gd name="connsiteX44" fmla="*/ 0 w 2801341"/>
              <a:gd name="connsiteY44" fmla="*/ 282777 h 1427098"/>
              <a:gd name="connsiteX45" fmla="*/ 21142 w 2801341"/>
              <a:gd name="connsiteY45" fmla="*/ 290705 h 1427098"/>
              <a:gd name="connsiteX46" fmla="*/ 76641 w 2801341"/>
              <a:gd name="connsiteY46" fmla="*/ 288062 h 1427098"/>
              <a:gd name="connsiteX47" fmla="*/ 354132 w 2801341"/>
              <a:gd name="connsiteY47" fmla="*/ 272206 h 1427098"/>
              <a:gd name="connsiteX48" fmla="*/ 591982 w 2801341"/>
              <a:gd name="connsiteY48" fmla="*/ 253706 h 1427098"/>
              <a:gd name="connsiteX49" fmla="*/ 866830 w 2801341"/>
              <a:gd name="connsiteY49" fmla="*/ 224636 h 1427098"/>
              <a:gd name="connsiteX50" fmla="*/ 1133750 w 2801341"/>
              <a:gd name="connsiteY50" fmla="*/ 195565 h 1427098"/>
              <a:gd name="connsiteX51" fmla="*/ 1276460 w 2801341"/>
              <a:gd name="connsiteY51" fmla="*/ 177066 h 1427098"/>
              <a:gd name="connsiteX52" fmla="*/ 1527524 w 2801341"/>
              <a:gd name="connsiteY52" fmla="*/ 140067 h 1427098"/>
              <a:gd name="connsiteX0" fmla="*/ 1527524 w 2801341"/>
              <a:gd name="connsiteY0" fmla="*/ 140067 h 1427098"/>
              <a:gd name="connsiteX1" fmla="*/ 2098363 w 2801341"/>
              <a:gd name="connsiteY1" fmla="*/ 50213 h 1427098"/>
              <a:gd name="connsiteX2" fmla="*/ 2341498 w 2801341"/>
              <a:gd name="connsiteY2" fmla="*/ 10571 h 1427098"/>
              <a:gd name="connsiteX3" fmla="*/ 2386426 w 2801341"/>
              <a:gd name="connsiteY3" fmla="*/ 2643 h 1427098"/>
              <a:gd name="connsiteX4" fmla="*/ 2412853 w 2801341"/>
              <a:gd name="connsiteY4" fmla="*/ 0 h 1427098"/>
              <a:gd name="connsiteX5" fmla="*/ 2447209 w 2801341"/>
              <a:gd name="connsiteY5" fmla="*/ 2643 h 1427098"/>
              <a:gd name="connsiteX6" fmla="*/ 2484208 w 2801341"/>
              <a:gd name="connsiteY6" fmla="*/ 15857 h 1427098"/>
              <a:gd name="connsiteX7" fmla="*/ 2521207 w 2801341"/>
              <a:gd name="connsiteY7" fmla="*/ 31713 h 1427098"/>
              <a:gd name="connsiteX8" fmla="*/ 2558206 w 2801341"/>
              <a:gd name="connsiteY8" fmla="*/ 52855 h 1427098"/>
              <a:gd name="connsiteX9" fmla="*/ 2587276 w 2801341"/>
              <a:gd name="connsiteY9" fmla="*/ 76640 h 1427098"/>
              <a:gd name="connsiteX10" fmla="*/ 2624275 w 2801341"/>
              <a:gd name="connsiteY10" fmla="*/ 105711 h 1427098"/>
              <a:gd name="connsiteX11" fmla="*/ 2674488 w 2801341"/>
              <a:gd name="connsiteY11" fmla="*/ 153281 h 1427098"/>
              <a:gd name="connsiteX12" fmla="*/ 2735272 w 2801341"/>
              <a:gd name="connsiteY12" fmla="*/ 221993 h 1427098"/>
              <a:gd name="connsiteX13" fmla="*/ 2774913 w 2801341"/>
              <a:gd name="connsiteY13" fmla="*/ 269563 h 1427098"/>
              <a:gd name="connsiteX14" fmla="*/ 2790770 w 2801341"/>
              <a:gd name="connsiteY14" fmla="*/ 293348 h 1427098"/>
              <a:gd name="connsiteX15" fmla="*/ 2801341 w 2801341"/>
              <a:gd name="connsiteY15" fmla="*/ 322418 h 1427098"/>
              <a:gd name="connsiteX16" fmla="*/ 2798698 w 2801341"/>
              <a:gd name="connsiteY16" fmla="*/ 346203 h 1427098"/>
              <a:gd name="connsiteX17" fmla="*/ 2785485 w 2801341"/>
              <a:gd name="connsiteY17" fmla="*/ 380559 h 1427098"/>
              <a:gd name="connsiteX18" fmla="*/ 2759057 w 2801341"/>
              <a:gd name="connsiteY18" fmla="*/ 420201 h 1427098"/>
              <a:gd name="connsiteX19" fmla="*/ 2743200 w 2801341"/>
              <a:gd name="connsiteY19" fmla="*/ 441343 h 1427098"/>
              <a:gd name="connsiteX20" fmla="*/ 2724701 w 2801341"/>
              <a:gd name="connsiteY20" fmla="*/ 457200 h 1427098"/>
              <a:gd name="connsiteX21" fmla="*/ 2711487 w 2801341"/>
              <a:gd name="connsiteY21" fmla="*/ 491556 h 1427098"/>
              <a:gd name="connsiteX22" fmla="*/ 2666560 w 2801341"/>
              <a:gd name="connsiteY22" fmla="*/ 647480 h 1427098"/>
              <a:gd name="connsiteX23" fmla="*/ 2632204 w 2801341"/>
              <a:gd name="connsiteY23" fmla="*/ 784904 h 1427098"/>
              <a:gd name="connsiteX24" fmla="*/ 2581991 w 2801341"/>
              <a:gd name="connsiteY24" fmla="*/ 1012183 h 1427098"/>
              <a:gd name="connsiteX25" fmla="*/ 2233145 w 2801341"/>
              <a:gd name="connsiteY25" fmla="*/ 1427098 h 1427098"/>
              <a:gd name="connsiteX26" fmla="*/ 2286000 w 2801341"/>
              <a:gd name="connsiteY26" fmla="*/ 943470 h 1427098"/>
              <a:gd name="connsiteX27" fmla="*/ 2354712 w 2801341"/>
              <a:gd name="connsiteY27" fmla="*/ 393773 h 1427098"/>
              <a:gd name="connsiteX28" fmla="*/ 2362641 w 2801341"/>
              <a:gd name="connsiteY28" fmla="*/ 335632 h 1427098"/>
              <a:gd name="connsiteX29" fmla="*/ 2362641 w 2801341"/>
              <a:gd name="connsiteY29" fmla="*/ 295991 h 1427098"/>
              <a:gd name="connsiteX30" fmla="*/ 2352070 w 2801341"/>
              <a:gd name="connsiteY30" fmla="*/ 266920 h 1427098"/>
              <a:gd name="connsiteX31" fmla="*/ 2330927 w 2801341"/>
              <a:gd name="connsiteY31" fmla="*/ 245778 h 1427098"/>
              <a:gd name="connsiteX32" fmla="*/ 2299214 w 2801341"/>
              <a:gd name="connsiteY32" fmla="*/ 229921 h 1427098"/>
              <a:gd name="connsiteX33" fmla="*/ 2275429 w 2801341"/>
              <a:gd name="connsiteY33" fmla="*/ 221993 h 1427098"/>
              <a:gd name="connsiteX34" fmla="*/ 2204074 w 2801341"/>
              <a:gd name="connsiteY34" fmla="*/ 227279 h 1427098"/>
              <a:gd name="connsiteX35" fmla="*/ 1654377 w 2801341"/>
              <a:gd name="connsiteY35" fmla="*/ 288062 h 1427098"/>
              <a:gd name="connsiteX36" fmla="*/ 1236819 w 2801341"/>
              <a:gd name="connsiteY36" fmla="*/ 340918 h 1427098"/>
              <a:gd name="connsiteX37" fmla="*/ 795475 w 2801341"/>
              <a:gd name="connsiteY37" fmla="*/ 396416 h 1427098"/>
              <a:gd name="connsiteX38" fmla="*/ 380560 w 2801341"/>
              <a:gd name="connsiteY38" fmla="*/ 446629 h 1427098"/>
              <a:gd name="connsiteX39" fmla="*/ 39642 w 2801341"/>
              <a:gd name="connsiteY39" fmla="*/ 491556 h 1427098"/>
              <a:gd name="connsiteX40" fmla="*/ 34356 w 2801341"/>
              <a:gd name="connsiteY40" fmla="*/ 486270 h 1427098"/>
              <a:gd name="connsiteX41" fmla="*/ 15857 w 2801341"/>
              <a:gd name="connsiteY41" fmla="*/ 412273 h 1427098"/>
              <a:gd name="connsiteX42" fmla="*/ 0 w 2801341"/>
              <a:gd name="connsiteY42" fmla="*/ 327704 h 1427098"/>
              <a:gd name="connsiteX43" fmla="*/ 0 w 2801341"/>
              <a:gd name="connsiteY43" fmla="*/ 282777 h 1427098"/>
              <a:gd name="connsiteX44" fmla="*/ 21142 w 2801341"/>
              <a:gd name="connsiteY44" fmla="*/ 290705 h 1427098"/>
              <a:gd name="connsiteX45" fmla="*/ 76641 w 2801341"/>
              <a:gd name="connsiteY45" fmla="*/ 288062 h 1427098"/>
              <a:gd name="connsiteX46" fmla="*/ 354132 w 2801341"/>
              <a:gd name="connsiteY46" fmla="*/ 272206 h 1427098"/>
              <a:gd name="connsiteX47" fmla="*/ 591982 w 2801341"/>
              <a:gd name="connsiteY47" fmla="*/ 253706 h 1427098"/>
              <a:gd name="connsiteX48" fmla="*/ 866830 w 2801341"/>
              <a:gd name="connsiteY48" fmla="*/ 224636 h 1427098"/>
              <a:gd name="connsiteX49" fmla="*/ 1133750 w 2801341"/>
              <a:gd name="connsiteY49" fmla="*/ 195565 h 1427098"/>
              <a:gd name="connsiteX50" fmla="*/ 1276460 w 2801341"/>
              <a:gd name="connsiteY50" fmla="*/ 177066 h 1427098"/>
              <a:gd name="connsiteX51" fmla="*/ 1527524 w 2801341"/>
              <a:gd name="connsiteY51" fmla="*/ 140067 h 1427098"/>
              <a:gd name="connsiteX0" fmla="*/ 1527524 w 2801341"/>
              <a:gd name="connsiteY0" fmla="*/ 140067 h 1427098"/>
              <a:gd name="connsiteX1" fmla="*/ 2098363 w 2801341"/>
              <a:gd name="connsiteY1" fmla="*/ 50213 h 1427098"/>
              <a:gd name="connsiteX2" fmla="*/ 2341498 w 2801341"/>
              <a:gd name="connsiteY2" fmla="*/ 10571 h 1427098"/>
              <a:gd name="connsiteX3" fmla="*/ 2386426 w 2801341"/>
              <a:gd name="connsiteY3" fmla="*/ 2643 h 1427098"/>
              <a:gd name="connsiteX4" fmla="*/ 2412853 w 2801341"/>
              <a:gd name="connsiteY4" fmla="*/ 0 h 1427098"/>
              <a:gd name="connsiteX5" fmla="*/ 2447209 w 2801341"/>
              <a:gd name="connsiteY5" fmla="*/ 2643 h 1427098"/>
              <a:gd name="connsiteX6" fmla="*/ 2484208 w 2801341"/>
              <a:gd name="connsiteY6" fmla="*/ 15857 h 1427098"/>
              <a:gd name="connsiteX7" fmla="*/ 2521207 w 2801341"/>
              <a:gd name="connsiteY7" fmla="*/ 31713 h 1427098"/>
              <a:gd name="connsiteX8" fmla="*/ 2558206 w 2801341"/>
              <a:gd name="connsiteY8" fmla="*/ 52855 h 1427098"/>
              <a:gd name="connsiteX9" fmla="*/ 2587276 w 2801341"/>
              <a:gd name="connsiteY9" fmla="*/ 76640 h 1427098"/>
              <a:gd name="connsiteX10" fmla="*/ 2624275 w 2801341"/>
              <a:gd name="connsiteY10" fmla="*/ 105711 h 1427098"/>
              <a:gd name="connsiteX11" fmla="*/ 2674488 w 2801341"/>
              <a:gd name="connsiteY11" fmla="*/ 153281 h 1427098"/>
              <a:gd name="connsiteX12" fmla="*/ 2735272 w 2801341"/>
              <a:gd name="connsiteY12" fmla="*/ 221993 h 1427098"/>
              <a:gd name="connsiteX13" fmla="*/ 2774913 w 2801341"/>
              <a:gd name="connsiteY13" fmla="*/ 269563 h 1427098"/>
              <a:gd name="connsiteX14" fmla="*/ 2790770 w 2801341"/>
              <a:gd name="connsiteY14" fmla="*/ 293348 h 1427098"/>
              <a:gd name="connsiteX15" fmla="*/ 2801341 w 2801341"/>
              <a:gd name="connsiteY15" fmla="*/ 322418 h 1427098"/>
              <a:gd name="connsiteX16" fmla="*/ 2798698 w 2801341"/>
              <a:gd name="connsiteY16" fmla="*/ 346203 h 1427098"/>
              <a:gd name="connsiteX17" fmla="*/ 2785485 w 2801341"/>
              <a:gd name="connsiteY17" fmla="*/ 380559 h 1427098"/>
              <a:gd name="connsiteX18" fmla="*/ 2759057 w 2801341"/>
              <a:gd name="connsiteY18" fmla="*/ 420201 h 1427098"/>
              <a:gd name="connsiteX19" fmla="*/ 2743200 w 2801341"/>
              <a:gd name="connsiteY19" fmla="*/ 441343 h 1427098"/>
              <a:gd name="connsiteX20" fmla="*/ 2724701 w 2801341"/>
              <a:gd name="connsiteY20" fmla="*/ 457200 h 1427098"/>
              <a:gd name="connsiteX21" fmla="*/ 2711487 w 2801341"/>
              <a:gd name="connsiteY21" fmla="*/ 491556 h 1427098"/>
              <a:gd name="connsiteX22" fmla="*/ 2666560 w 2801341"/>
              <a:gd name="connsiteY22" fmla="*/ 647480 h 1427098"/>
              <a:gd name="connsiteX23" fmla="*/ 2632204 w 2801341"/>
              <a:gd name="connsiteY23" fmla="*/ 784904 h 1427098"/>
              <a:gd name="connsiteX24" fmla="*/ 2233145 w 2801341"/>
              <a:gd name="connsiteY24" fmla="*/ 1427098 h 1427098"/>
              <a:gd name="connsiteX25" fmla="*/ 2286000 w 2801341"/>
              <a:gd name="connsiteY25" fmla="*/ 943470 h 1427098"/>
              <a:gd name="connsiteX26" fmla="*/ 2354712 w 2801341"/>
              <a:gd name="connsiteY26" fmla="*/ 393773 h 1427098"/>
              <a:gd name="connsiteX27" fmla="*/ 2362641 w 2801341"/>
              <a:gd name="connsiteY27" fmla="*/ 335632 h 1427098"/>
              <a:gd name="connsiteX28" fmla="*/ 2362641 w 2801341"/>
              <a:gd name="connsiteY28" fmla="*/ 295991 h 1427098"/>
              <a:gd name="connsiteX29" fmla="*/ 2352070 w 2801341"/>
              <a:gd name="connsiteY29" fmla="*/ 266920 h 1427098"/>
              <a:gd name="connsiteX30" fmla="*/ 2330927 w 2801341"/>
              <a:gd name="connsiteY30" fmla="*/ 245778 h 1427098"/>
              <a:gd name="connsiteX31" fmla="*/ 2299214 w 2801341"/>
              <a:gd name="connsiteY31" fmla="*/ 229921 h 1427098"/>
              <a:gd name="connsiteX32" fmla="*/ 2275429 w 2801341"/>
              <a:gd name="connsiteY32" fmla="*/ 221993 h 1427098"/>
              <a:gd name="connsiteX33" fmla="*/ 2204074 w 2801341"/>
              <a:gd name="connsiteY33" fmla="*/ 227279 h 1427098"/>
              <a:gd name="connsiteX34" fmla="*/ 1654377 w 2801341"/>
              <a:gd name="connsiteY34" fmla="*/ 288062 h 1427098"/>
              <a:gd name="connsiteX35" fmla="*/ 1236819 w 2801341"/>
              <a:gd name="connsiteY35" fmla="*/ 340918 h 1427098"/>
              <a:gd name="connsiteX36" fmla="*/ 795475 w 2801341"/>
              <a:gd name="connsiteY36" fmla="*/ 396416 h 1427098"/>
              <a:gd name="connsiteX37" fmla="*/ 380560 w 2801341"/>
              <a:gd name="connsiteY37" fmla="*/ 446629 h 1427098"/>
              <a:gd name="connsiteX38" fmla="*/ 39642 w 2801341"/>
              <a:gd name="connsiteY38" fmla="*/ 491556 h 1427098"/>
              <a:gd name="connsiteX39" fmla="*/ 34356 w 2801341"/>
              <a:gd name="connsiteY39" fmla="*/ 486270 h 1427098"/>
              <a:gd name="connsiteX40" fmla="*/ 15857 w 2801341"/>
              <a:gd name="connsiteY40" fmla="*/ 412273 h 1427098"/>
              <a:gd name="connsiteX41" fmla="*/ 0 w 2801341"/>
              <a:gd name="connsiteY41" fmla="*/ 327704 h 1427098"/>
              <a:gd name="connsiteX42" fmla="*/ 0 w 2801341"/>
              <a:gd name="connsiteY42" fmla="*/ 282777 h 1427098"/>
              <a:gd name="connsiteX43" fmla="*/ 21142 w 2801341"/>
              <a:gd name="connsiteY43" fmla="*/ 290705 h 1427098"/>
              <a:gd name="connsiteX44" fmla="*/ 76641 w 2801341"/>
              <a:gd name="connsiteY44" fmla="*/ 288062 h 1427098"/>
              <a:gd name="connsiteX45" fmla="*/ 354132 w 2801341"/>
              <a:gd name="connsiteY45" fmla="*/ 272206 h 1427098"/>
              <a:gd name="connsiteX46" fmla="*/ 591982 w 2801341"/>
              <a:gd name="connsiteY46" fmla="*/ 253706 h 1427098"/>
              <a:gd name="connsiteX47" fmla="*/ 866830 w 2801341"/>
              <a:gd name="connsiteY47" fmla="*/ 224636 h 1427098"/>
              <a:gd name="connsiteX48" fmla="*/ 1133750 w 2801341"/>
              <a:gd name="connsiteY48" fmla="*/ 195565 h 1427098"/>
              <a:gd name="connsiteX49" fmla="*/ 1276460 w 2801341"/>
              <a:gd name="connsiteY49" fmla="*/ 177066 h 1427098"/>
              <a:gd name="connsiteX50" fmla="*/ 1527524 w 2801341"/>
              <a:gd name="connsiteY50" fmla="*/ 140067 h 1427098"/>
              <a:gd name="connsiteX0" fmla="*/ 1527524 w 2801341"/>
              <a:gd name="connsiteY0" fmla="*/ 140067 h 943470"/>
              <a:gd name="connsiteX1" fmla="*/ 2098363 w 2801341"/>
              <a:gd name="connsiteY1" fmla="*/ 50213 h 943470"/>
              <a:gd name="connsiteX2" fmla="*/ 2341498 w 2801341"/>
              <a:gd name="connsiteY2" fmla="*/ 10571 h 943470"/>
              <a:gd name="connsiteX3" fmla="*/ 2386426 w 2801341"/>
              <a:gd name="connsiteY3" fmla="*/ 2643 h 943470"/>
              <a:gd name="connsiteX4" fmla="*/ 2412853 w 2801341"/>
              <a:gd name="connsiteY4" fmla="*/ 0 h 943470"/>
              <a:gd name="connsiteX5" fmla="*/ 2447209 w 2801341"/>
              <a:gd name="connsiteY5" fmla="*/ 2643 h 943470"/>
              <a:gd name="connsiteX6" fmla="*/ 2484208 w 2801341"/>
              <a:gd name="connsiteY6" fmla="*/ 15857 h 943470"/>
              <a:gd name="connsiteX7" fmla="*/ 2521207 w 2801341"/>
              <a:gd name="connsiteY7" fmla="*/ 31713 h 943470"/>
              <a:gd name="connsiteX8" fmla="*/ 2558206 w 2801341"/>
              <a:gd name="connsiteY8" fmla="*/ 52855 h 943470"/>
              <a:gd name="connsiteX9" fmla="*/ 2587276 w 2801341"/>
              <a:gd name="connsiteY9" fmla="*/ 76640 h 943470"/>
              <a:gd name="connsiteX10" fmla="*/ 2624275 w 2801341"/>
              <a:gd name="connsiteY10" fmla="*/ 105711 h 943470"/>
              <a:gd name="connsiteX11" fmla="*/ 2674488 w 2801341"/>
              <a:gd name="connsiteY11" fmla="*/ 153281 h 943470"/>
              <a:gd name="connsiteX12" fmla="*/ 2735272 w 2801341"/>
              <a:gd name="connsiteY12" fmla="*/ 221993 h 943470"/>
              <a:gd name="connsiteX13" fmla="*/ 2774913 w 2801341"/>
              <a:gd name="connsiteY13" fmla="*/ 269563 h 943470"/>
              <a:gd name="connsiteX14" fmla="*/ 2790770 w 2801341"/>
              <a:gd name="connsiteY14" fmla="*/ 293348 h 943470"/>
              <a:gd name="connsiteX15" fmla="*/ 2801341 w 2801341"/>
              <a:gd name="connsiteY15" fmla="*/ 322418 h 943470"/>
              <a:gd name="connsiteX16" fmla="*/ 2798698 w 2801341"/>
              <a:gd name="connsiteY16" fmla="*/ 346203 h 943470"/>
              <a:gd name="connsiteX17" fmla="*/ 2785485 w 2801341"/>
              <a:gd name="connsiteY17" fmla="*/ 380559 h 943470"/>
              <a:gd name="connsiteX18" fmla="*/ 2759057 w 2801341"/>
              <a:gd name="connsiteY18" fmla="*/ 420201 h 943470"/>
              <a:gd name="connsiteX19" fmla="*/ 2743200 w 2801341"/>
              <a:gd name="connsiteY19" fmla="*/ 441343 h 943470"/>
              <a:gd name="connsiteX20" fmla="*/ 2724701 w 2801341"/>
              <a:gd name="connsiteY20" fmla="*/ 457200 h 943470"/>
              <a:gd name="connsiteX21" fmla="*/ 2711487 w 2801341"/>
              <a:gd name="connsiteY21" fmla="*/ 491556 h 943470"/>
              <a:gd name="connsiteX22" fmla="*/ 2666560 w 2801341"/>
              <a:gd name="connsiteY22" fmla="*/ 647480 h 943470"/>
              <a:gd name="connsiteX23" fmla="*/ 2632204 w 2801341"/>
              <a:gd name="connsiteY23" fmla="*/ 784904 h 943470"/>
              <a:gd name="connsiteX24" fmla="*/ 2286000 w 2801341"/>
              <a:gd name="connsiteY24" fmla="*/ 943470 h 943470"/>
              <a:gd name="connsiteX25" fmla="*/ 2354712 w 2801341"/>
              <a:gd name="connsiteY25" fmla="*/ 393773 h 943470"/>
              <a:gd name="connsiteX26" fmla="*/ 2362641 w 2801341"/>
              <a:gd name="connsiteY26" fmla="*/ 335632 h 943470"/>
              <a:gd name="connsiteX27" fmla="*/ 2362641 w 2801341"/>
              <a:gd name="connsiteY27" fmla="*/ 295991 h 943470"/>
              <a:gd name="connsiteX28" fmla="*/ 2352070 w 2801341"/>
              <a:gd name="connsiteY28" fmla="*/ 266920 h 943470"/>
              <a:gd name="connsiteX29" fmla="*/ 2330927 w 2801341"/>
              <a:gd name="connsiteY29" fmla="*/ 245778 h 943470"/>
              <a:gd name="connsiteX30" fmla="*/ 2299214 w 2801341"/>
              <a:gd name="connsiteY30" fmla="*/ 229921 h 943470"/>
              <a:gd name="connsiteX31" fmla="*/ 2275429 w 2801341"/>
              <a:gd name="connsiteY31" fmla="*/ 221993 h 943470"/>
              <a:gd name="connsiteX32" fmla="*/ 2204074 w 2801341"/>
              <a:gd name="connsiteY32" fmla="*/ 227279 h 943470"/>
              <a:gd name="connsiteX33" fmla="*/ 1654377 w 2801341"/>
              <a:gd name="connsiteY33" fmla="*/ 288062 h 943470"/>
              <a:gd name="connsiteX34" fmla="*/ 1236819 w 2801341"/>
              <a:gd name="connsiteY34" fmla="*/ 340918 h 943470"/>
              <a:gd name="connsiteX35" fmla="*/ 795475 w 2801341"/>
              <a:gd name="connsiteY35" fmla="*/ 396416 h 943470"/>
              <a:gd name="connsiteX36" fmla="*/ 380560 w 2801341"/>
              <a:gd name="connsiteY36" fmla="*/ 446629 h 943470"/>
              <a:gd name="connsiteX37" fmla="*/ 39642 w 2801341"/>
              <a:gd name="connsiteY37" fmla="*/ 491556 h 943470"/>
              <a:gd name="connsiteX38" fmla="*/ 34356 w 2801341"/>
              <a:gd name="connsiteY38" fmla="*/ 486270 h 943470"/>
              <a:gd name="connsiteX39" fmla="*/ 15857 w 2801341"/>
              <a:gd name="connsiteY39" fmla="*/ 412273 h 943470"/>
              <a:gd name="connsiteX40" fmla="*/ 0 w 2801341"/>
              <a:gd name="connsiteY40" fmla="*/ 327704 h 943470"/>
              <a:gd name="connsiteX41" fmla="*/ 0 w 2801341"/>
              <a:gd name="connsiteY41" fmla="*/ 282777 h 943470"/>
              <a:gd name="connsiteX42" fmla="*/ 21142 w 2801341"/>
              <a:gd name="connsiteY42" fmla="*/ 290705 h 943470"/>
              <a:gd name="connsiteX43" fmla="*/ 76641 w 2801341"/>
              <a:gd name="connsiteY43" fmla="*/ 288062 h 943470"/>
              <a:gd name="connsiteX44" fmla="*/ 354132 w 2801341"/>
              <a:gd name="connsiteY44" fmla="*/ 272206 h 943470"/>
              <a:gd name="connsiteX45" fmla="*/ 591982 w 2801341"/>
              <a:gd name="connsiteY45" fmla="*/ 253706 h 943470"/>
              <a:gd name="connsiteX46" fmla="*/ 866830 w 2801341"/>
              <a:gd name="connsiteY46" fmla="*/ 224636 h 943470"/>
              <a:gd name="connsiteX47" fmla="*/ 1133750 w 2801341"/>
              <a:gd name="connsiteY47" fmla="*/ 195565 h 943470"/>
              <a:gd name="connsiteX48" fmla="*/ 1276460 w 2801341"/>
              <a:gd name="connsiteY48" fmla="*/ 177066 h 943470"/>
              <a:gd name="connsiteX49" fmla="*/ 1527524 w 2801341"/>
              <a:gd name="connsiteY49" fmla="*/ 140067 h 943470"/>
              <a:gd name="connsiteX0" fmla="*/ 1527524 w 2801341"/>
              <a:gd name="connsiteY0" fmla="*/ 140067 h 784904"/>
              <a:gd name="connsiteX1" fmla="*/ 2098363 w 2801341"/>
              <a:gd name="connsiteY1" fmla="*/ 50213 h 784904"/>
              <a:gd name="connsiteX2" fmla="*/ 2341498 w 2801341"/>
              <a:gd name="connsiteY2" fmla="*/ 10571 h 784904"/>
              <a:gd name="connsiteX3" fmla="*/ 2386426 w 2801341"/>
              <a:gd name="connsiteY3" fmla="*/ 2643 h 784904"/>
              <a:gd name="connsiteX4" fmla="*/ 2412853 w 2801341"/>
              <a:gd name="connsiteY4" fmla="*/ 0 h 784904"/>
              <a:gd name="connsiteX5" fmla="*/ 2447209 w 2801341"/>
              <a:gd name="connsiteY5" fmla="*/ 2643 h 784904"/>
              <a:gd name="connsiteX6" fmla="*/ 2484208 w 2801341"/>
              <a:gd name="connsiteY6" fmla="*/ 15857 h 784904"/>
              <a:gd name="connsiteX7" fmla="*/ 2521207 w 2801341"/>
              <a:gd name="connsiteY7" fmla="*/ 31713 h 784904"/>
              <a:gd name="connsiteX8" fmla="*/ 2558206 w 2801341"/>
              <a:gd name="connsiteY8" fmla="*/ 52855 h 784904"/>
              <a:gd name="connsiteX9" fmla="*/ 2587276 w 2801341"/>
              <a:gd name="connsiteY9" fmla="*/ 76640 h 784904"/>
              <a:gd name="connsiteX10" fmla="*/ 2624275 w 2801341"/>
              <a:gd name="connsiteY10" fmla="*/ 105711 h 784904"/>
              <a:gd name="connsiteX11" fmla="*/ 2674488 w 2801341"/>
              <a:gd name="connsiteY11" fmla="*/ 153281 h 784904"/>
              <a:gd name="connsiteX12" fmla="*/ 2735272 w 2801341"/>
              <a:gd name="connsiteY12" fmla="*/ 221993 h 784904"/>
              <a:gd name="connsiteX13" fmla="*/ 2774913 w 2801341"/>
              <a:gd name="connsiteY13" fmla="*/ 269563 h 784904"/>
              <a:gd name="connsiteX14" fmla="*/ 2790770 w 2801341"/>
              <a:gd name="connsiteY14" fmla="*/ 293348 h 784904"/>
              <a:gd name="connsiteX15" fmla="*/ 2801341 w 2801341"/>
              <a:gd name="connsiteY15" fmla="*/ 322418 h 784904"/>
              <a:gd name="connsiteX16" fmla="*/ 2798698 w 2801341"/>
              <a:gd name="connsiteY16" fmla="*/ 346203 h 784904"/>
              <a:gd name="connsiteX17" fmla="*/ 2785485 w 2801341"/>
              <a:gd name="connsiteY17" fmla="*/ 380559 h 784904"/>
              <a:gd name="connsiteX18" fmla="*/ 2759057 w 2801341"/>
              <a:gd name="connsiteY18" fmla="*/ 420201 h 784904"/>
              <a:gd name="connsiteX19" fmla="*/ 2743200 w 2801341"/>
              <a:gd name="connsiteY19" fmla="*/ 441343 h 784904"/>
              <a:gd name="connsiteX20" fmla="*/ 2724701 w 2801341"/>
              <a:gd name="connsiteY20" fmla="*/ 457200 h 784904"/>
              <a:gd name="connsiteX21" fmla="*/ 2711487 w 2801341"/>
              <a:gd name="connsiteY21" fmla="*/ 491556 h 784904"/>
              <a:gd name="connsiteX22" fmla="*/ 2666560 w 2801341"/>
              <a:gd name="connsiteY22" fmla="*/ 647480 h 784904"/>
              <a:gd name="connsiteX23" fmla="*/ 2632204 w 2801341"/>
              <a:gd name="connsiteY23" fmla="*/ 784904 h 784904"/>
              <a:gd name="connsiteX24" fmla="*/ 2354712 w 2801341"/>
              <a:gd name="connsiteY24" fmla="*/ 393773 h 784904"/>
              <a:gd name="connsiteX25" fmla="*/ 2362641 w 2801341"/>
              <a:gd name="connsiteY25" fmla="*/ 335632 h 784904"/>
              <a:gd name="connsiteX26" fmla="*/ 2362641 w 2801341"/>
              <a:gd name="connsiteY26" fmla="*/ 295991 h 784904"/>
              <a:gd name="connsiteX27" fmla="*/ 2352070 w 2801341"/>
              <a:gd name="connsiteY27" fmla="*/ 266920 h 784904"/>
              <a:gd name="connsiteX28" fmla="*/ 2330927 w 2801341"/>
              <a:gd name="connsiteY28" fmla="*/ 245778 h 784904"/>
              <a:gd name="connsiteX29" fmla="*/ 2299214 w 2801341"/>
              <a:gd name="connsiteY29" fmla="*/ 229921 h 784904"/>
              <a:gd name="connsiteX30" fmla="*/ 2275429 w 2801341"/>
              <a:gd name="connsiteY30" fmla="*/ 221993 h 784904"/>
              <a:gd name="connsiteX31" fmla="*/ 2204074 w 2801341"/>
              <a:gd name="connsiteY31" fmla="*/ 227279 h 784904"/>
              <a:gd name="connsiteX32" fmla="*/ 1654377 w 2801341"/>
              <a:gd name="connsiteY32" fmla="*/ 288062 h 784904"/>
              <a:gd name="connsiteX33" fmla="*/ 1236819 w 2801341"/>
              <a:gd name="connsiteY33" fmla="*/ 340918 h 784904"/>
              <a:gd name="connsiteX34" fmla="*/ 795475 w 2801341"/>
              <a:gd name="connsiteY34" fmla="*/ 396416 h 784904"/>
              <a:gd name="connsiteX35" fmla="*/ 380560 w 2801341"/>
              <a:gd name="connsiteY35" fmla="*/ 446629 h 784904"/>
              <a:gd name="connsiteX36" fmla="*/ 39642 w 2801341"/>
              <a:gd name="connsiteY36" fmla="*/ 491556 h 784904"/>
              <a:gd name="connsiteX37" fmla="*/ 34356 w 2801341"/>
              <a:gd name="connsiteY37" fmla="*/ 486270 h 784904"/>
              <a:gd name="connsiteX38" fmla="*/ 15857 w 2801341"/>
              <a:gd name="connsiteY38" fmla="*/ 412273 h 784904"/>
              <a:gd name="connsiteX39" fmla="*/ 0 w 2801341"/>
              <a:gd name="connsiteY39" fmla="*/ 327704 h 784904"/>
              <a:gd name="connsiteX40" fmla="*/ 0 w 2801341"/>
              <a:gd name="connsiteY40" fmla="*/ 282777 h 784904"/>
              <a:gd name="connsiteX41" fmla="*/ 21142 w 2801341"/>
              <a:gd name="connsiteY41" fmla="*/ 290705 h 784904"/>
              <a:gd name="connsiteX42" fmla="*/ 76641 w 2801341"/>
              <a:gd name="connsiteY42" fmla="*/ 288062 h 784904"/>
              <a:gd name="connsiteX43" fmla="*/ 354132 w 2801341"/>
              <a:gd name="connsiteY43" fmla="*/ 272206 h 784904"/>
              <a:gd name="connsiteX44" fmla="*/ 591982 w 2801341"/>
              <a:gd name="connsiteY44" fmla="*/ 253706 h 784904"/>
              <a:gd name="connsiteX45" fmla="*/ 866830 w 2801341"/>
              <a:gd name="connsiteY45" fmla="*/ 224636 h 784904"/>
              <a:gd name="connsiteX46" fmla="*/ 1133750 w 2801341"/>
              <a:gd name="connsiteY46" fmla="*/ 195565 h 784904"/>
              <a:gd name="connsiteX47" fmla="*/ 1276460 w 2801341"/>
              <a:gd name="connsiteY47" fmla="*/ 177066 h 784904"/>
              <a:gd name="connsiteX48" fmla="*/ 1527524 w 2801341"/>
              <a:gd name="connsiteY48" fmla="*/ 140067 h 784904"/>
              <a:gd name="connsiteX0" fmla="*/ 1527524 w 2801341"/>
              <a:gd name="connsiteY0" fmla="*/ 140067 h 784904"/>
              <a:gd name="connsiteX1" fmla="*/ 2098363 w 2801341"/>
              <a:gd name="connsiteY1" fmla="*/ 50213 h 784904"/>
              <a:gd name="connsiteX2" fmla="*/ 2341498 w 2801341"/>
              <a:gd name="connsiteY2" fmla="*/ 10571 h 784904"/>
              <a:gd name="connsiteX3" fmla="*/ 2386426 w 2801341"/>
              <a:gd name="connsiteY3" fmla="*/ 2643 h 784904"/>
              <a:gd name="connsiteX4" fmla="*/ 2412853 w 2801341"/>
              <a:gd name="connsiteY4" fmla="*/ 0 h 784904"/>
              <a:gd name="connsiteX5" fmla="*/ 2447209 w 2801341"/>
              <a:gd name="connsiteY5" fmla="*/ 2643 h 784904"/>
              <a:gd name="connsiteX6" fmla="*/ 2484208 w 2801341"/>
              <a:gd name="connsiteY6" fmla="*/ 15857 h 784904"/>
              <a:gd name="connsiteX7" fmla="*/ 2521207 w 2801341"/>
              <a:gd name="connsiteY7" fmla="*/ 31713 h 784904"/>
              <a:gd name="connsiteX8" fmla="*/ 2558206 w 2801341"/>
              <a:gd name="connsiteY8" fmla="*/ 52855 h 784904"/>
              <a:gd name="connsiteX9" fmla="*/ 2587276 w 2801341"/>
              <a:gd name="connsiteY9" fmla="*/ 76640 h 784904"/>
              <a:gd name="connsiteX10" fmla="*/ 2624275 w 2801341"/>
              <a:gd name="connsiteY10" fmla="*/ 105711 h 784904"/>
              <a:gd name="connsiteX11" fmla="*/ 2674488 w 2801341"/>
              <a:gd name="connsiteY11" fmla="*/ 153281 h 784904"/>
              <a:gd name="connsiteX12" fmla="*/ 2735272 w 2801341"/>
              <a:gd name="connsiteY12" fmla="*/ 221993 h 784904"/>
              <a:gd name="connsiteX13" fmla="*/ 2774913 w 2801341"/>
              <a:gd name="connsiteY13" fmla="*/ 269563 h 784904"/>
              <a:gd name="connsiteX14" fmla="*/ 2790770 w 2801341"/>
              <a:gd name="connsiteY14" fmla="*/ 293348 h 784904"/>
              <a:gd name="connsiteX15" fmla="*/ 2801341 w 2801341"/>
              <a:gd name="connsiteY15" fmla="*/ 322418 h 784904"/>
              <a:gd name="connsiteX16" fmla="*/ 2798698 w 2801341"/>
              <a:gd name="connsiteY16" fmla="*/ 346203 h 784904"/>
              <a:gd name="connsiteX17" fmla="*/ 2785485 w 2801341"/>
              <a:gd name="connsiteY17" fmla="*/ 380559 h 784904"/>
              <a:gd name="connsiteX18" fmla="*/ 2759057 w 2801341"/>
              <a:gd name="connsiteY18" fmla="*/ 420201 h 784904"/>
              <a:gd name="connsiteX19" fmla="*/ 2743200 w 2801341"/>
              <a:gd name="connsiteY19" fmla="*/ 441343 h 784904"/>
              <a:gd name="connsiteX20" fmla="*/ 2724701 w 2801341"/>
              <a:gd name="connsiteY20" fmla="*/ 457200 h 784904"/>
              <a:gd name="connsiteX21" fmla="*/ 2711487 w 2801341"/>
              <a:gd name="connsiteY21" fmla="*/ 491556 h 784904"/>
              <a:gd name="connsiteX22" fmla="*/ 2666560 w 2801341"/>
              <a:gd name="connsiteY22" fmla="*/ 647480 h 784904"/>
              <a:gd name="connsiteX23" fmla="*/ 2632204 w 2801341"/>
              <a:gd name="connsiteY23" fmla="*/ 784904 h 784904"/>
              <a:gd name="connsiteX24" fmla="*/ 2362641 w 2801341"/>
              <a:gd name="connsiteY24" fmla="*/ 335632 h 784904"/>
              <a:gd name="connsiteX25" fmla="*/ 2362641 w 2801341"/>
              <a:gd name="connsiteY25" fmla="*/ 295991 h 784904"/>
              <a:gd name="connsiteX26" fmla="*/ 2352070 w 2801341"/>
              <a:gd name="connsiteY26" fmla="*/ 266920 h 784904"/>
              <a:gd name="connsiteX27" fmla="*/ 2330927 w 2801341"/>
              <a:gd name="connsiteY27" fmla="*/ 245778 h 784904"/>
              <a:gd name="connsiteX28" fmla="*/ 2299214 w 2801341"/>
              <a:gd name="connsiteY28" fmla="*/ 229921 h 784904"/>
              <a:gd name="connsiteX29" fmla="*/ 2275429 w 2801341"/>
              <a:gd name="connsiteY29" fmla="*/ 221993 h 784904"/>
              <a:gd name="connsiteX30" fmla="*/ 2204074 w 2801341"/>
              <a:gd name="connsiteY30" fmla="*/ 227279 h 784904"/>
              <a:gd name="connsiteX31" fmla="*/ 1654377 w 2801341"/>
              <a:gd name="connsiteY31" fmla="*/ 288062 h 784904"/>
              <a:gd name="connsiteX32" fmla="*/ 1236819 w 2801341"/>
              <a:gd name="connsiteY32" fmla="*/ 340918 h 784904"/>
              <a:gd name="connsiteX33" fmla="*/ 795475 w 2801341"/>
              <a:gd name="connsiteY33" fmla="*/ 396416 h 784904"/>
              <a:gd name="connsiteX34" fmla="*/ 380560 w 2801341"/>
              <a:gd name="connsiteY34" fmla="*/ 446629 h 784904"/>
              <a:gd name="connsiteX35" fmla="*/ 39642 w 2801341"/>
              <a:gd name="connsiteY35" fmla="*/ 491556 h 784904"/>
              <a:gd name="connsiteX36" fmla="*/ 34356 w 2801341"/>
              <a:gd name="connsiteY36" fmla="*/ 486270 h 784904"/>
              <a:gd name="connsiteX37" fmla="*/ 15857 w 2801341"/>
              <a:gd name="connsiteY37" fmla="*/ 412273 h 784904"/>
              <a:gd name="connsiteX38" fmla="*/ 0 w 2801341"/>
              <a:gd name="connsiteY38" fmla="*/ 327704 h 784904"/>
              <a:gd name="connsiteX39" fmla="*/ 0 w 2801341"/>
              <a:gd name="connsiteY39" fmla="*/ 282777 h 784904"/>
              <a:gd name="connsiteX40" fmla="*/ 21142 w 2801341"/>
              <a:gd name="connsiteY40" fmla="*/ 290705 h 784904"/>
              <a:gd name="connsiteX41" fmla="*/ 76641 w 2801341"/>
              <a:gd name="connsiteY41" fmla="*/ 288062 h 784904"/>
              <a:gd name="connsiteX42" fmla="*/ 354132 w 2801341"/>
              <a:gd name="connsiteY42" fmla="*/ 272206 h 784904"/>
              <a:gd name="connsiteX43" fmla="*/ 591982 w 2801341"/>
              <a:gd name="connsiteY43" fmla="*/ 253706 h 784904"/>
              <a:gd name="connsiteX44" fmla="*/ 866830 w 2801341"/>
              <a:gd name="connsiteY44" fmla="*/ 224636 h 784904"/>
              <a:gd name="connsiteX45" fmla="*/ 1133750 w 2801341"/>
              <a:gd name="connsiteY45" fmla="*/ 195565 h 784904"/>
              <a:gd name="connsiteX46" fmla="*/ 1276460 w 2801341"/>
              <a:gd name="connsiteY46" fmla="*/ 177066 h 784904"/>
              <a:gd name="connsiteX47" fmla="*/ 1527524 w 2801341"/>
              <a:gd name="connsiteY47" fmla="*/ 140067 h 784904"/>
              <a:gd name="connsiteX0" fmla="*/ 1527524 w 2801341"/>
              <a:gd name="connsiteY0" fmla="*/ 140067 h 784904"/>
              <a:gd name="connsiteX1" fmla="*/ 2098363 w 2801341"/>
              <a:gd name="connsiteY1" fmla="*/ 50213 h 784904"/>
              <a:gd name="connsiteX2" fmla="*/ 2341498 w 2801341"/>
              <a:gd name="connsiteY2" fmla="*/ 10571 h 784904"/>
              <a:gd name="connsiteX3" fmla="*/ 2386426 w 2801341"/>
              <a:gd name="connsiteY3" fmla="*/ 2643 h 784904"/>
              <a:gd name="connsiteX4" fmla="*/ 2412853 w 2801341"/>
              <a:gd name="connsiteY4" fmla="*/ 0 h 784904"/>
              <a:gd name="connsiteX5" fmla="*/ 2447209 w 2801341"/>
              <a:gd name="connsiteY5" fmla="*/ 2643 h 784904"/>
              <a:gd name="connsiteX6" fmla="*/ 2484208 w 2801341"/>
              <a:gd name="connsiteY6" fmla="*/ 15857 h 784904"/>
              <a:gd name="connsiteX7" fmla="*/ 2521207 w 2801341"/>
              <a:gd name="connsiteY7" fmla="*/ 31713 h 784904"/>
              <a:gd name="connsiteX8" fmla="*/ 2558206 w 2801341"/>
              <a:gd name="connsiteY8" fmla="*/ 52855 h 784904"/>
              <a:gd name="connsiteX9" fmla="*/ 2587276 w 2801341"/>
              <a:gd name="connsiteY9" fmla="*/ 76640 h 784904"/>
              <a:gd name="connsiteX10" fmla="*/ 2624275 w 2801341"/>
              <a:gd name="connsiteY10" fmla="*/ 105711 h 784904"/>
              <a:gd name="connsiteX11" fmla="*/ 2674488 w 2801341"/>
              <a:gd name="connsiteY11" fmla="*/ 153281 h 784904"/>
              <a:gd name="connsiteX12" fmla="*/ 2735272 w 2801341"/>
              <a:gd name="connsiteY12" fmla="*/ 221993 h 784904"/>
              <a:gd name="connsiteX13" fmla="*/ 2774913 w 2801341"/>
              <a:gd name="connsiteY13" fmla="*/ 269563 h 784904"/>
              <a:gd name="connsiteX14" fmla="*/ 2790770 w 2801341"/>
              <a:gd name="connsiteY14" fmla="*/ 293348 h 784904"/>
              <a:gd name="connsiteX15" fmla="*/ 2801341 w 2801341"/>
              <a:gd name="connsiteY15" fmla="*/ 322418 h 784904"/>
              <a:gd name="connsiteX16" fmla="*/ 2798698 w 2801341"/>
              <a:gd name="connsiteY16" fmla="*/ 346203 h 784904"/>
              <a:gd name="connsiteX17" fmla="*/ 2785485 w 2801341"/>
              <a:gd name="connsiteY17" fmla="*/ 380559 h 784904"/>
              <a:gd name="connsiteX18" fmla="*/ 2759057 w 2801341"/>
              <a:gd name="connsiteY18" fmla="*/ 420201 h 784904"/>
              <a:gd name="connsiteX19" fmla="*/ 2743200 w 2801341"/>
              <a:gd name="connsiteY19" fmla="*/ 441343 h 784904"/>
              <a:gd name="connsiteX20" fmla="*/ 2724701 w 2801341"/>
              <a:gd name="connsiteY20" fmla="*/ 457200 h 784904"/>
              <a:gd name="connsiteX21" fmla="*/ 2711487 w 2801341"/>
              <a:gd name="connsiteY21" fmla="*/ 491556 h 784904"/>
              <a:gd name="connsiteX22" fmla="*/ 2666560 w 2801341"/>
              <a:gd name="connsiteY22" fmla="*/ 647480 h 784904"/>
              <a:gd name="connsiteX23" fmla="*/ 2632204 w 2801341"/>
              <a:gd name="connsiteY23" fmla="*/ 784904 h 784904"/>
              <a:gd name="connsiteX24" fmla="*/ 2362641 w 2801341"/>
              <a:gd name="connsiteY24" fmla="*/ 295991 h 784904"/>
              <a:gd name="connsiteX25" fmla="*/ 2352070 w 2801341"/>
              <a:gd name="connsiteY25" fmla="*/ 266920 h 784904"/>
              <a:gd name="connsiteX26" fmla="*/ 2330927 w 2801341"/>
              <a:gd name="connsiteY26" fmla="*/ 245778 h 784904"/>
              <a:gd name="connsiteX27" fmla="*/ 2299214 w 2801341"/>
              <a:gd name="connsiteY27" fmla="*/ 229921 h 784904"/>
              <a:gd name="connsiteX28" fmla="*/ 2275429 w 2801341"/>
              <a:gd name="connsiteY28" fmla="*/ 221993 h 784904"/>
              <a:gd name="connsiteX29" fmla="*/ 2204074 w 2801341"/>
              <a:gd name="connsiteY29" fmla="*/ 227279 h 784904"/>
              <a:gd name="connsiteX30" fmla="*/ 1654377 w 2801341"/>
              <a:gd name="connsiteY30" fmla="*/ 288062 h 784904"/>
              <a:gd name="connsiteX31" fmla="*/ 1236819 w 2801341"/>
              <a:gd name="connsiteY31" fmla="*/ 340918 h 784904"/>
              <a:gd name="connsiteX32" fmla="*/ 795475 w 2801341"/>
              <a:gd name="connsiteY32" fmla="*/ 396416 h 784904"/>
              <a:gd name="connsiteX33" fmla="*/ 380560 w 2801341"/>
              <a:gd name="connsiteY33" fmla="*/ 446629 h 784904"/>
              <a:gd name="connsiteX34" fmla="*/ 39642 w 2801341"/>
              <a:gd name="connsiteY34" fmla="*/ 491556 h 784904"/>
              <a:gd name="connsiteX35" fmla="*/ 34356 w 2801341"/>
              <a:gd name="connsiteY35" fmla="*/ 486270 h 784904"/>
              <a:gd name="connsiteX36" fmla="*/ 15857 w 2801341"/>
              <a:gd name="connsiteY36" fmla="*/ 412273 h 784904"/>
              <a:gd name="connsiteX37" fmla="*/ 0 w 2801341"/>
              <a:gd name="connsiteY37" fmla="*/ 327704 h 784904"/>
              <a:gd name="connsiteX38" fmla="*/ 0 w 2801341"/>
              <a:gd name="connsiteY38" fmla="*/ 282777 h 784904"/>
              <a:gd name="connsiteX39" fmla="*/ 21142 w 2801341"/>
              <a:gd name="connsiteY39" fmla="*/ 290705 h 784904"/>
              <a:gd name="connsiteX40" fmla="*/ 76641 w 2801341"/>
              <a:gd name="connsiteY40" fmla="*/ 288062 h 784904"/>
              <a:gd name="connsiteX41" fmla="*/ 354132 w 2801341"/>
              <a:gd name="connsiteY41" fmla="*/ 272206 h 784904"/>
              <a:gd name="connsiteX42" fmla="*/ 591982 w 2801341"/>
              <a:gd name="connsiteY42" fmla="*/ 253706 h 784904"/>
              <a:gd name="connsiteX43" fmla="*/ 866830 w 2801341"/>
              <a:gd name="connsiteY43" fmla="*/ 224636 h 784904"/>
              <a:gd name="connsiteX44" fmla="*/ 1133750 w 2801341"/>
              <a:gd name="connsiteY44" fmla="*/ 195565 h 784904"/>
              <a:gd name="connsiteX45" fmla="*/ 1276460 w 2801341"/>
              <a:gd name="connsiteY45" fmla="*/ 177066 h 784904"/>
              <a:gd name="connsiteX46" fmla="*/ 1527524 w 2801341"/>
              <a:gd name="connsiteY46" fmla="*/ 140067 h 784904"/>
              <a:gd name="connsiteX0" fmla="*/ 1527524 w 2801341"/>
              <a:gd name="connsiteY0" fmla="*/ 140067 h 647480"/>
              <a:gd name="connsiteX1" fmla="*/ 2098363 w 2801341"/>
              <a:gd name="connsiteY1" fmla="*/ 50213 h 647480"/>
              <a:gd name="connsiteX2" fmla="*/ 2341498 w 2801341"/>
              <a:gd name="connsiteY2" fmla="*/ 10571 h 647480"/>
              <a:gd name="connsiteX3" fmla="*/ 2386426 w 2801341"/>
              <a:gd name="connsiteY3" fmla="*/ 2643 h 647480"/>
              <a:gd name="connsiteX4" fmla="*/ 2412853 w 2801341"/>
              <a:gd name="connsiteY4" fmla="*/ 0 h 647480"/>
              <a:gd name="connsiteX5" fmla="*/ 2447209 w 2801341"/>
              <a:gd name="connsiteY5" fmla="*/ 2643 h 647480"/>
              <a:gd name="connsiteX6" fmla="*/ 2484208 w 2801341"/>
              <a:gd name="connsiteY6" fmla="*/ 15857 h 647480"/>
              <a:gd name="connsiteX7" fmla="*/ 2521207 w 2801341"/>
              <a:gd name="connsiteY7" fmla="*/ 31713 h 647480"/>
              <a:gd name="connsiteX8" fmla="*/ 2558206 w 2801341"/>
              <a:gd name="connsiteY8" fmla="*/ 52855 h 647480"/>
              <a:gd name="connsiteX9" fmla="*/ 2587276 w 2801341"/>
              <a:gd name="connsiteY9" fmla="*/ 76640 h 647480"/>
              <a:gd name="connsiteX10" fmla="*/ 2624275 w 2801341"/>
              <a:gd name="connsiteY10" fmla="*/ 105711 h 647480"/>
              <a:gd name="connsiteX11" fmla="*/ 2674488 w 2801341"/>
              <a:gd name="connsiteY11" fmla="*/ 153281 h 647480"/>
              <a:gd name="connsiteX12" fmla="*/ 2735272 w 2801341"/>
              <a:gd name="connsiteY12" fmla="*/ 221993 h 647480"/>
              <a:gd name="connsiteX13" fmla="*/ 2774913 w 2801341"/>
              <a:gd name="connsiteY13" fmla="*/ 269563 h 647480"/>
              <a:gd name="connsiteX14" fmla="*/ 2790770 w 2801341"/>
              <a:gd name="connsiteY14" fmla="*/ 293348 h 647480"/>
              <a:gd name="connsiteX15" fmla="*/ 2801341 w 2801341"/>
              <a:gd name="connsiteY15" fmla="*/ 322418 h 647480"/>
              <a:gd name="connsiteX16" fmla="*/ 2798698 w 2801341"/>
              <a:gd name="connsiteY16" fmla="*/ 346203 h 647480"/>
              <a:gd name="connsiteX17" fmla="*/ 2785485 w 2801341"/>
              <a:gd name="connsiteY17" fmla="*/ 380559 h 647480"/>
              <a:gd name="connsiteX18" fmla="*/ 2759057 w 2801341"/>
              <a:gd name="connsiteY18" fmla="*/ 420201 h 647480"/>
              <a:gd name="connsiteX19" fmla="*/ 2743200 w 2801341"/>
              <a:gd name="connsiteY19" fmla="*/ 441343 h 647480"/>
              <a:gd name="connsiteX20" fmla="*/ 2724701 w 2801341"/>
              <a:gd name="connsiteY20" fmla="*/ 457200 h 647480"/>
              <a:gd name="connsiteX21" fmla="*/ 2711487 w 2801341"/>
              <a:gd name="connsiteY21" fmla="*/ 491556 h 647480"/>
              <a:gd name="connsiteX22" fmla="*/ 2666560 w 2801341"/>
              <a:gd name="connsiteY22" fmla="*/ 647480 h 647480"/>
              <a:gd name="connsiteX23" fmla="*/ 2362641 w 2801341"/>
              <a:gd name="connsiteY23" fmla="*/ 295991 h 647480"/>
              <a:gd name="connsiteX24" fmla="*/ 2352070 w 2801341"/>
              <a:gd name="connsiteY24" fmla="*/ 266920 h 647480"/>
              <a:gd name="connsiteX25" fmla="*/ 2330927 w 2801341"/>
              <a:gd name="connsiteY25" fmla="*/ 245778 h 647480"/>
              <a:gd name="connsiteX26" fmla="*/ 2299214 w 2801341"/>
              <a:gd name="connsiteY26" fmla="*/ 229921 h 647480"/>
              <a:gd name="connsiteX27" fmla="*/ 2275429 w 2801341"/>
              <a:gd name="connsiteY27" fmla="*/ 221993 h 647480"/>
              <a:gd name="connsiteX28" fmla="*/ 2204074 w 2801341"/>
              <a:gd name="connsiteY28" fmla="*/ 227279 h 647480"/>
              <a:gd name="connsiteX29" fmla="*/ 1654377 w 2801341"/>
              <a:gd name="connsiteY29" fmla="*/ 288062 h 647480"/>
              <a:gd name="connsiteX30" fmla="*/ 1236819 w 2801341"/>
              <a:gd name="connsiteY30" fmla="*/ 340918 h 647480"/>
              <a:gd name="connsiteX31" fmla="*/ 795475 w 2801341"/>
              <a:gd name="connsiteY31" fmla="*/ 396416 h 647480"/>
              <a:gd name="connsiteX32" fmla="*/ 380560 w 2801341"/>
              <a:gd name="connsiteY32" fmla="*/ 446629 h 647480"/>
              <a:gd name="connsiteX33" fmla="*/ 39642 w 2801341"/>
              <a:gd name="connsiteY33" fmla="*/ 491556 h 647480"/>
              <a:gd name="connsiteX34" fmla="*/ 34356 w 2801341"/>
              <a:gd name="connsiteY34" fmla="*/ 486270 h 647480"/>
              <a:gd name="connsiteX35" fmla="*/ 15857 w 2801341"/>
              <a:gd name="connsiteY35" fmla="*/ 412273 h 647480"/>
              <a:gd name="connsiteX36" fmla="*/ 0 w 2801341"/>
              <a:gd name="connsiteY36" fmla="*/ 327704 h 647480"/>
              <a:gd name="connsiteX37" fmla="*/ 0 w 2801341"/>
              <a:gd name="connsiteY37" fmla="*/ 282777 h 647480"/>
              <a:gd name="connsiteX38" fmla="*/ 21142 w 2801341"/>
              <a:gd name="connsiteY38" fmla="*/ 290705 h 647480"/>
              <a:gd name="connsiteX39" fmla="*/ 76641 w 2801341"/>
              <a:gd name="connsiteY39" fmla="*/ 288062 h 647480"/>
              <a:gd name="connsiteX40" fmla="*/ 354132 w 2801341"/>
              <a:gd name="connsiteY40" fmla="*/ 272206 h 647480"/>
              <a:gd name="connsiteX41" fmla="*/ 591982 w 2801341"/>
              <a:gd name="connsiteY41" fmla="*/ 253706 h 647480"/>
              <a:gd name="connsiteX42" fmla="*/ 866830 w 2801341"/>
              <a:gd name="connsiteY42" fmla="*/ 224636 h 647480"/>
              <a:gd name="connsiteX43" fmla="*/ 1133750 w 2801341"/>
              <a:gd name="connsiteY43" fmla="*/ 195565 h 647480"/>
              <a:gd name="connsiteX44" fmla="*/ 1276460 w 2801341"/>
              <a:gd name="connsiteY44" fmla="*/ 177066 h 647480"/>
              <a:gd name="connsiteX45" fmla="*/ 1527524 w 2801341"/>
              <a:gd name="connsiteY45" fmla="*/ 140067 h 647480"/>
              <a:gd name="connsiteX0" fmla="*/ 1527524 w 2801341"/>
              <a:gd name="connsiteY0" fmla="*/ 140067 h 491556"/>
              <a:gd name="connsiteX1" fmla="*/ 2098363 w 2801341"/>
              <a:gd name="connsiteY1" fmla="*/ 50213 h 491556"/>
              <a:gd name="connsiteX2" fmla="*/ 2341498 w 2801341"/>
              <a:gd name="connsiteY2" fmla="*/ 10571 h 491556"/>
              <a:gd name="connsiteX3" fmla="*/ 2386426 w 2801341"/>
              <a:gd name="connsiteY3" fmla="*/ 2643 h 491556"/>
              <a:gd name="connsiteX4" fmla="*/ 2412853 w 2801341"/>
              <a:gd name="connsiteY4" fmla="*/ 0 h 491556"/>
              <a:gd name="connsiteX5" fmla="*/ 2447209 w 2801341"/>
              <a:gd name="connsiteY5" fmla="*/ 2643 h 491556"/>
              <a:gd name="connsiteX6" fmla="*/ 2484208 w 2801341"/>
              <a:gd name="connsiteY6" fmla="*/ 15857 h 491556"/>
              <a:gd name="connsiteX7" fmla="*/ 2521207 w 2801341"/>
              <a:gd name="connsiteY7" fmla="*/ 31713 h 491556"/>
              <a:gd name="connsiteX8" fmla="*/ 2558206 w 2801341"/>
              <a:gd name="connsiteY8" fmla="*/ 52855 h 491556"/>
              <a:gd name="connsiteX9" fmla="*/ 2587276 w 2801341"/>
              <a:gd name="connsiteY9" fmla="*/ 76640 h 491556"/>
              <a:gd name="connsiteX10" fmla="*/ 2624275 w 2801341"/>
              <a:gd name="connsiteY10" fmla="*/ 105711 h 491556"/>
              <a:gd name="connsiteX11" fmla="*/ 2674488 w 2801341"/>
              <a:gd name="connsiteY11" fmla="*/ 153281 h 491556"/>
              <a:gd name="connsiteX12" fmla="*/ 2735272 w 2801341"/>
              <a:gd name="connsiteY12" fmla="*/ 221993 h 491556"/>
              <a:gd name="connsiteX13" fmla="*/ 2774913 w 2801341"/>
              <a:gd name="connsiteY13" fmla="*/ 269563 h 491556"/>
              <a:gd name="connsiteX14" fmla="*/ 2790770 w 2801341"/>
              <a:gd name="connsiteY14" fmla="*/ 293348 h 491556"/>
              <a:gd name="connsiteX15" fmla="*/ 2801341 w 2801341"/>
              <a:gd name="connsiteY15" fmla="*/ 322418 h 491556"/>
              <a:gd name="connsiteX16" fmla="*/ 2798698 w 2801341"/>
              <a:gd name="connsiteY16" fmla="*/ 346203 h 491556"/>
              <a:gd name="connsiteX17" fmla="*/ 2785485 w 2801341"/>
              <a:gd name="connsiteY17" fmla="*/ 380559 h 491556"/>
              <a:gd name="connsiteX18" fmla="*/ 2759057 w 2801341"/>
              <a:gd name="connsiteY18" fmla="*/ 420201 h 491556"/>
              <a:gd name="connsiteX19" fmla="*/ 2743200 w 2801341"/>
              <a:gd name="connsiteY19" fmla="*/ 441343 h 491556"/>
              <a:gd name="connsiteX20" fmla="*/ 2724701 w 2801341"/>
              <a:gd name="connsiteY20" fmla="*/ 457200 h 491556"/>
              <a:gd name="connsiteX21" fmla="*/ 2711487 w 2801341"/>
              <a:gd name="connsiteY21" fmla="*/ 491556 h 491556"/>
              <a:gd name="connsiteX22" fmla="*/ 2362641 w 2801341"/>
              <a:gd name="connsiteY22" fmla="*/ 295991 h 491556"/>
              <a:gd name="connsiteX23" fmla="*/ 2352070 w 2801341"/>
              <a:gd name="connsiteY23" fmla="*/ 266920 h 491556"/>
              <a:gd name="connsiteX24" fmla="*/ 2330927 w 2801341"/>
              <a:gd name="connsiteY24" fmla="*/ 245778 h 491556"/>
              <a:gd name="connsiteX25" fmla="*/ 2299214 w 2801341"/>
              <a:gd name="connsiteY25" fmla="*/ 229921 h 491556"/>
              <a:gd name="connsiteX26" fmla="*/ 2275429 w 2801341"/>
              <a:gd name="connsiteY26" fmla="*/ 221993 h 491556"/>
              <a:gd name="connsiteX27" fmla="*/ 2204074 w 2801341"/>
              <a:gd name="connsiteY27" fmla="*/ 227279 h 491556"/>
              <a:gd name="connsiteX28" fmla="*/ 1654377 w 2801341"/>
              <a:gd name="connsiteY28" fmla="*/ 288062 h 491556"/>
              <a:gd name="connsiteX29" fmla="*/ 1236819 w 2801341"/>
              <a:gd name="connsiteY29" fmla="*/ 340918 h 491556"/>
              <a:gd name="connsiteX30" fmla="*/ 795475 w 2801341"/>
              <a:gd name="connsiteY30" fmla="*/ 396416 h 491556"/>
              <a:gd name="connsiteX31" fmla="*/ 380560 w 2801341"/>
              <a:gd name="connsiteY31" fmla="*/ 446629 h 491556"/>
              <a:gd name="connsiteX32" fmla="*/ 39642 w 2801341"/>
              <a:gd name="connsiteY32" fmla="*/ 491556 h 491556"/>
              <a:gd name="connsiteX33" fmla="*/ 34356 w 2801341"/>
              <a:gd name="connsiteY33" fmla="*/ 486270 h 491556"/>
              <a:gd name="connsiteX34" fmla="*/ 15857 w 2801341"/>
              <a:gd name="connsiteY34" fmla="*/ 412273 h 491556"/>
              <a:gd name="connsiteX35" fmla="*/ 0 w 2801341"/>
              <a:gd name="connsiteY35" fmla="*/ 327704 h 491556"/>
              <a:gd name="connsiteX36" fmla="*/ 0 w 2801341"/>
              <a:gd name="connsiteY36" fmla="*/ 282777 h 491556"/>
              <a:gd name="connsiteX37" fmla="*/ 21142 w 2801341"/>
              <a:gd name="connsiteY37" fmla="*/ 290705 h 491556"/>
              <a:gd name="connsiteX38" fmla="*/ 76641 w 2801341"/>
              <a:gd name="connsiteY38" fmla="*/ 288062 h 491556"/>
              <a:gd name="connsiteX39" fmla="*/ 354132 w 2801341"/>
              <a:gd name="connsiteY39" fmla="*/ 272206 h 491556"/>
              <a:gd name="connsiteX40" fmla="*/ 591982 w 2801341"/>
              <a:gd name="connsiteY40" fmla="*/ 253706 h 491556"/>
              <a:gd name="connsiteX41" fmla="*/ 866830 w 2801341"/>
              <a:gd name="connsiteY41" fmla="*/ 224636 h 491556"/>
              <a:gd name="connsiteX42" fmla="*/ 1133750 w 2801341"/>
              <a:gd name="connsiteY42" fmla="*/ 195565 h 491556"/>
              <a:gd name="connsiteX43" fmla="*/ 1276460 w 2801341"/>
              <a:gd name="connsiteY43" fmla="*/ 177066 h 491556"/>
              <a:gd name="connsiteX44" fmla="*/ 1527524 w 2801341"/>
              <a:gd name="connsiteY44" fmla="*/ 140067 h 491556"/>
              <a:gd name="connsiteX0" fmla="*/ 1527524 w 2801341"/>
              <a:gd name="connsiteY0" fmla="*/ 140067 h 491556"/>
              <a:gd name="connsiteX1" fmla="*/ 2098363 w 2801341"/>
              <a:gd name="connsiteY1" fmla="*/ 50213 h 491556"/>
              <a:gd name="connsiteX2" fmla="*/ 2341498 w 2801341"/>
              <a:gd name="connsiteY2" fmla="*/ 10571 h 491556"/>
              <a:gd name="connsiteX3" fmla="*/ 2386426 w 2801341"/>
              <a:gd name="connsiteY3" fmla="*/ 2643 h 491556"/>
              <a:gd name="connsiteX4" fmla="*/ 2412853 w 2801341"/>
              <a:gd name="connsiteY4" fmla="*/ 0 h 491556"/>
              <a:gd name="connsiteX5" fmla="*/ 2447209 w 2801341"/>
              <a:gd name="connsiteY5" fmla="*/ 2643 h 491556"/>
              <a:gd name="connsiteX6" fmla="*/ 2484208 w 2801341"/>
              <a:gd name="connsiteY6" fmla="*/ 15857 h 491556"/>
              <a:gd name="connsiteX7" fmla="*/ 2521207 w 2801341"/>
              <a:gd name="connsiteY7" fmla="*/ 31713 h 491556"/>
              <a:gd name="connsiteX8" fmla="*/ 2558206 w 2801341"/>
              <a:gd name="connsiteY8" fmla="*/ 52855 h 491556"/>
              <a:gd name="connsiteX9" fmla="*/ 2587276 w 2801341"/>
              <a:gd name="connsiteY9" fmla="*/ 76640 h 491556"/>
              <a:gd name="connsiteX10" fmla="*/ 2624275 w 2801341"/>
              <a:gd name="connsiteY10" fmla="*/ 105711 h 491556"/>
              <a:gd name="connsiteX11" fmla="*/ 2674488 w 2801341"/>
              <a:gd name="connsiteY11" fmla="*/ 153281 h 491556"/>
              <a:gd name="connsiteX12" fmla="*/ 2735272 w 2801341"/>
              <a:gd name="connsiteY12" fmla="*/ 221993 h 491556"/>
              <a:gd name="connsiteX13" fmla="*/ 2774913 w 2801341"/>
              <a:gd name="connsiteY13" fmla="*/ 269563 h 491556"/>
              <a:gd name="connsiteX14" fmla="*/ 2790770 w 2801341"/>
              <a:gd name="connsiteY14" fmla="*/ 293348 h 491556"/>
              <a:gd name="connsiteX15" fmla="*/ 2801341 w 2801341"/>
              <a:gd name="connsiteY15" fmla="*/ 322418 h 491556"/>
              <a:gd name="connsiteX16" fmla="*/ 2798698 w 2801341"/>
              <a:gd name="connsiteY16" fmla="*/ 346203 h 491556"/>
              <a:gd name="connsiteX17" fmla="*/ 2785485 w 2801341"/>
              <a:gd name="connsiteY17" fmla="*/ 380559 h 491556"/>
              <a:gd name="connsiteX18" fmla="*/ 2759057 w 2801341"/>
              <a:gd name="connsiteY18" fmla="*/ 420201 h 491556"/>
              <a:gd name="connsiteX19" fmla="*/ 2743200 w 2801341"/>
              <a:gd name="connsiteY19" fmla="*/ 441343 h 491556"/>
              <a:gd name="connsiteX20" fmla="*/ 2724701 w 2801341"/>
              <a:gd name="connsiteY20" fmla="*/ 457200 h 491556"/>
              <a:gd name="connsiteX21" fmla="*/ 2362641 w 2801341"/>
              <a:gd name="connsiteY21" fmla="*/ 295991 h 491556"/>
              <a:gd name="connsiteX22" fmla="*/ 2352070 w 2801341"/>
              <a:gd name="connsiteY22" fmla="*/ 266920 h 491556"/>
              <a:gd name="connsiteX23" fmla="*/ 2330927 w 2801341"/>
              <a:gd name="connsiteY23" fmla="*/ 245778 h 491556"/>
              <a:gd name="connsiteX24" fmla="*/ 2299214 w 2801341"/>
              <a:gd name="connsiteY24" fmla="*/ 229921 h 491556"/>
              <a:gd name="connsiteX25" fmla="*/ 2275429 w 2801341"/>
              <a:gd name="connsiteY25" fmla="*/ 221993 h 491556"/>
              <a:gd name="connsiteX26" fmla="*/ 2204074 w 2801341"/>
              <a:gd name="connsiteY26" fmla="*/ 227279 h 491556"/>
              <a:gd name="connsiteX27" fmla="*/ 1654377 w 2801341"/>
              <a:gd name="connsiteY27" fmla="*/ 288062 h 491556"/>
              <a:gd name="connsiteX28" fmla="*/ 1236819 w 2801341"/>
              <a:gd name="connsiteY28" fmla="*/ 340918 h 491556"/>
              <a:gd name="connsiteX29" fmla="*/ 795475 w 2801341"/>
              <a:gd name="connsiteY29" fmla="*/ 396416 h 491556"/>
              <a:gd name="connsiteX30" fmla="*/ 380560 w 2801341"/>
              <a:gd name="connsiteY30" fmla="*/ 446629 h 491556"/>
              <a:gd name="connsiteX31" fmla="*/ 39642 w 2801341"/>
              <a:gd name="connsiteY31" fmla="*/ 491556 h 491556"/>
              <a:gd name="connsiteX32" fmla="*/ 34356 w 2801341"/>
              <a:gd name="connsiteY32" fmla="*/ 486270 h 491556"/>
              <a:gd name="connsiteX33" fmla="*/ 15857 w 2801341"/>
              <a:gd name="connsiteY33" fmla="*/ 412273 h 491556"/>
              <a:gd name="connsiteX34" fmla="*/ 0 w 2801341"/>
              <a:gd name="connsiteY34" fmla="*/ 327704 h 491556"/>
              <a:gd name="connsiteX35" fmla="*/ 0 w 2801341"/>
              <a:gd name="connsiteY35" fmla="*/ 282777 h 491556"/>
              <a:gd name="connsiteX36" fmla="*/ 21142 w 2801341"/>
              <a:gd name="connsiteY36" fmla="*/ 290705 h 491556"/>
              <a:gd name="connsiteX37" fmla="*/ 76641 w 2801341"/>
              <a:gd name="connsiteY37" fmla="*/ 288062 h 491556"/>
              <a:gd name="connsiteX38" fmla="*/ 354132 w 2801341"/>
              <a:gd name="connsiteY38" fmla="*/ 272206 h 491556"/>
              <a:gd name="connsiteX39" fmla="*/ 591982 w 2801341"/>
              <a:gd name="connsiteY39" fmla="*/ 253706 h 491556"/>
              <a:gd name="connsiteX40" fmla="*/ 866830 w 2801341"/>
              <a:gd name="connsiteY40" fmla="*/ 224636 h 491556"/>
              <a:gd name="connsiteX41" fmla="*/ 1133750 w 2801341"/>
              <a:gd name="connsiteY41" fmla="*/ 195565 h 491556"/>
              <a:gd name="connsiteX42" fmla="*/ 1276460 w 2801341"/>
              <a:gd name="connsiteY42" fmla="*/ 177066 h 491556"/>
              <a:gd name="connsiteX43" fmla="*/ 1527524 w 2801341"/>
              <a:gd name="connsiteY43" fmla="*/ 140067 h 491556"/>
              <a:gd name="connsiteX0" fmla="*/ 1527524 w 2801341"/>
              <a:gd name="connsiteY0" fmla="*/ 140067 h 491556"/>
              <a:gd name="connsiteX1" fmla="*/ 2098363 w 2801341"/>
              <a:gd name="connsiteY1" fmla="*/ 50213 h 491556"/>
              <a:gd name="connsiteX2" fmla="*/ 2341498 w 2801341"/>
              <a:gd name="connsiteY2" fmla="*/ 10571 h 491556"/>
              <a:gd name="connsiteX3" fmla="*/ 2386426 w 2801341"/>
              <a:gd name="connsiteY3" fmla="*/ 2643 h 491556"/>
              <a:gd name="connsiteX4" fmla="*/ 2412853 w 2801341"/>
              <a:gd name="connsiteY4" fmla="*/ 0 h 491556"/>
              <a:gd name="connsiteX5" fmla="*/ 2447209 w 2801341"/>
              <a:gd name="connsiteY5" fmla="*/ 2643 h 491556"/>
              <a:gd name="connsiteX6" fmla="*/ 2484208 w 2801341"/>
              <a:gd name="connsiteY6" fmla="*/ 15857 h 491556"/>
              <a:gd name="connsiteX7" fmla="*/ 2521207 w 2801341"/>
              <a:gd name="connsiteY7" fmla="*/ 31713 h 491556"/>
              <a:gd name="connsiteX8" fmla="*/ 2558206 w 2801341"/>
              <a:gd name="connsiteY8" fmla="*/ 52855 h 491556"/>
              <a:gd name="connsiteX9" fmla="*/ 2587276 w 2801341"/>
              <a:gd name="connsiteY9" fmla="*/ 76640 h 491556"/>
              <a:gd name="connsiteX10" fmla="*/ 2624275 w 2801341"/>
              <a:gd name="connsiteY10" fmla="*/ 105711 h 491556"/>
              <a:gd name="connsiteX11" fmla="*/ 2674488 w 2801341"/>
              <a:gd name="connsiteY11" fmla="*/ 153281 h 491556"/>
              <a:gd name="connsiteX12" fmla="*/ 2735272 w 2801341"/>
              <a:gd name="connsiteY12" fmla="*/ 221993 h 491556"/>
              <a:gd name="connsiteX13" fmla="*/ 2774913 w 2801341"/>
              <a:gd name="connsiteY13" fmla="*/ 269563 h 491556"/>
              <a:gd name="connsiteX14" fmla="*/ 2790770 w 2801341"/>
              <a:gd name="connsiteY14" fmla="*/ 293348 h 491556"/>
              <a:gd name="connsiteX15" fmla="*/ 2801341 w 2801341"/>
              <a:gd name="connsiteY15" fmla="*/ 322418 h 491556"/>
              <a:gd name="connsiteX16" fmla="*/ 2798698 w 2801341"/>
              <a:gd name="connsiteY16" fmla="*/ 346203 h 491556"/>
              <a:gd name="connsiteX17" fmla="*/ 2785485 w 2801341"/>
              <a:gd name="connsiteY17" fmla="*/ 380559 h 491556"/>
              <a:gd name="connsiteX18" fmla="*/ 2759057 w 2801341"/>
              <a:gd name="connsiteY18" fmla="*/ 420201 h 491556"/>
              <a:gd name="connsiteX19" fmla="*/ 2743200 w 2801341"/>
              <a:gd name="connsiteY19" fmla="*/ 441343 h 491556"/>
              <a:gd name="connsiteX20" fmla="*/ 2362641 w 2801341"/>
              <a:gd name="connsiteY20" fmla="*/ 295991 h 491556"/>
              <a:gd name="connsiteX21" fmla="*/ 2352070 w 2801341"/>
              <a:gd name="connsiteY21" fmla="*/ 266920 h 491556"/>
              <a:gd name="connsiteX22" fmla="*/ 2330927 w 2801341"/>
              <a:gd name="connsiteY22" fmla="*/ 245778 h 491556"/>
              <a:gd name="connsiteX23" fmla="*/ 2299214 w 2801341"/>
              <a:gd name="connsiteY23" fmla="*/ 229921 h 491556"/>
              <a:gd name="connsiteX24" fmla="*/ 2275429 w 2801341"/>
              <a:gd name="connsiteY24" fmla="*/ 221993 h 491556"/>
              <a:gd name="connsiteX25" fmla="*/ 2204074 w 2801341"/>
              <a:gd name="connsiteY25" fmla="*/ 227279 h 491556"/>
              <a:gd name="connsiteX26" fmla="*/ 1654377 w 2801341"/>
              <a:gd name="connsiteY26" fmla="*/ 288062 h 491556"/>
              <a:gd name="connsiteX27" fmla="*/ 1236819 w 2801341"/>
              <a:gd name="connsiteY27" fmla="*/ 340918 h 491556"/>
              <a:gd name="connsiteX28" fmla="*/ 795475 w 2801341"/>
              <a:gd name="connsiteY28" fmla="*/ 396416 h 491556"/>
              <a:gd name="connsiteX29" fmla="*/ 380560 w 2801341"/>
              <a:gd name="connsiteY29" fmla="*/ 446629 h 491556"/>
              <a:gd name="connsiteX30" fmla="*/ 39642 w 2801341"/>
              <a:gd name="connsiteY30" fmla="*/ 491556 h 491556"/>
              <a:gd name="connsiteX31" fmla="*/ 34356 w 2801341"/>
              <a:gd name="connsiteY31" fmla="*/ 486270 h 491556"/>
              <a:gd name="connsiteX32" fmla="*/ 15857 w 2801341"/>
              <a:gd name="connsiteY32" fmla="*/ 412273 h 491556"/>
              <a:gd name="connsiteX33" fmla="*/ 0 w 2801341"/>
              <a:gd name="connsiteY33" fmla="*/ 327704 h 491556"/>
              <a:gd name="connsiteX34" fmla="*/ 0 w 2801341"/>
              <a:gd name="connsiteY34" fmla="*/ 282777 h 491556"/>
              <a:gd name="connsiteX35" fmla="*/ 21142 w 2801341"/>
              <a:gd name="connsiteY35" fmla="*/ 290705 h 491556"/>
              <a:gd name="connsiteX36" fmla="*/ 76641 w 2801341"/>
              <a:gd name="connsiteY36" fmla="*/ 288062 h 491556"/>
              <a:gd name="connsiteX37" fmla="*/ 354132 w 2801341"/>
              <a:gd name="connsiteY37" fmla="*/ 272206 h 491556"/>
              <a:gd name="connsiteX38" fmla="*/ 591982 w 2801341"/>
              <a:gd name="connsiteY38" fmla="*/ 253706 h 491556"/>
              <a:gd name="connsiteX39" fmla="*/ 866830 w 2801341"/>
              <a:gd name="connsiteY39" fmla="*/ 224636 h 491556"/>
              <a:gd name="connsiteX40" fmla="*/ 1133750 w 2801341"/>
              <a:gd name="connsiteY40" fmla="*/ 195565 h 491556"/>
              <a:gd name="connsiteX41" fmla="*/ 1276460 w 2801341"/>
              <a:gd name="connsiteY41" fmla="*/ 177066 h 491556"/>
              <a:gd name="connsiteX42" fmla="*/ 1527524 w 2801341"/>
              <a:gd name="connsiteY42" fmla="*/ 140067 h 491556"/>
              <a:gd name="connsiteX0" fmla="*/ 1527524 w 2801341"/>
              <a:gd name="connsiteY0" fmla="*/ 140067 h 491556"/>
              <a:gd name="connsiteX1" fmla="*/ 2098363 w 2801341"/>
              <a:gd name="connsiteY1" fmla="*/ 50213 h 491556"/>
              <a:gd name="connsiteX2" fmla="*/ 2341498 w 2801341"/>
              <a:gd name="connsiteY2" fmla="*/ 10571 h 491556"/>
              <a:gd name="connsiteX3" fmla="*/ 2386426 w 2801341"/>
              <a:gd name="connsiteY3" fmla="*/ 2643 h 491556"/>
              <a:gd name="connsiteX4" fmla="*/ 2412853 w 2801341"/>
              <a:gd name="connsiteY4" fmla="*/ 0 h 491556"/>
              <a:gd name="connsiteX5" fmla="*/ 2447209 w 2801341"/>
              <a:gd name="connsiteY5" fmla="*/ 2643 h 491556"/>
              <a:gd name="connsiteX6" fmla="*/ 2484208 w 2801341"/>
              <a:gd name="connsiteY6" fmla="*/ 15857 h 491556"/>
              <a:gd name="connsiteX7" fmla="*/ 2521207 w 2801341"/>
              <a:gd name="connsiteY7" fmla="*/ 31713 h 491556"/>
              <a:gd name="connsiteX8" fmla="*/ 2558206 w 2801341"/>
              <a:gd name="connsiteY8" fmla="*/ 52855 h 491556"/>
              <a:gd name="connsiteX9" fmla="*/ 2587276 w 2801341"/>
              <a:gd name="connsiteY9" fmla="*/ 76640 h 491556"/>
              <a:gd name="connsiteX10" fmla="*/ 2624275 w 2801341"/>
              <a:gd name="connsiteY10" fmla="*/ 105711 h 491556"/>
              <a:gd name="connsiteX11" fmla="*/ 2674488 w 2801341"/>
              <a:gd name="connsiteY11" fmla="*/ 153281 h 491556"/>
              <a:gd name="connsiteX12" fmla="*/ 2735272 w 2801341"/>
              <a:gd name="connsiteY12" fmla="*/ 221993 h 491556"/>
              <a:gd name="connsiteX13" fmla="*/ 2774913 w 2801341"/>
              <a:gd name="connsiteY13" fmla="*/ 269563 h 491556"/>
              <a:gd name="connsiteX14" fmla="*/ 2790770 w 2801341"/>
              <a:gd name="connsiteY14" fmla="*/ 293348 h 491556"/>
              <a:gd name="connsiteX15" fmla="*/ 2801341 w 2801341"/>
              <a:gd name="connsiteY15" fmla="*/ 322418 h 491556"/>
              <a:gd name="connsiteX16" fmla="*/ 2798698 w 2801341"/>
              <a:gd name="connsiteY16" fmla="*/ 346203 h 491556"/>
              <a:gd name="connsiteX17" fmla="*/ 2785485 w 2801341"/>
              <a:gd name="connsiteY17" fmla="*/ 380559 h 491556"/>
              <a:gd name="connsiteX18" fmla="*/ 2759057 w 2801341"/>
              <a:gd name="connsiteY18" fmla="*/ 420201 h 491556"/>
              <a:gd name="connsiteX19" fmla="*/ 2362641 w 2801341"/>
              <a:gd name="connsiteY19" fmla="*/ 295991 h 491556"/>
              <a:gd name="connsiteX20" fmla="*/ 2352070 w 2801341"/>
              <a:gd name="connsiteY20" fmla="*/ 266920 h 491556"/>
              <a:gd name="connsiteX21" fmla="*/ 2330927 w 2801341"/>
              <a:gd name="connsiteY21" fmla="*/ 245778 h 491556"/>
              <a:gd name="connsiteX22" fmla="*/ 2299214 w 2801341"/>
              <a:gd name="connsiteY22" fmla="*/ 229921 h 491556"/>
              <a:gd name="connsiteX23" fmla="*/ 2275429 w 2801341"/>
              <a:gd name="connsiteY23" fmla="*/ 221993 h 491556"/>
              <a:gd name="connsiteX24" fmla="*/ 2204074 w 2801341"/>
              <a:gd name="connsiteY24" fmla="*/ 227279 h 491556"/>
              <a:gd name="connsiteX25" fmla="*/ 1654377 w 2801341"/>
              <a:gd name="connsiteY25" fmla="*/ 288062 h 491556"/>
              <a:gd name="connsiteX26" fmla="*/ 1236819 w 2801341"/>
              <a:gd name="connsiteY26" fmla="*/ 340918 h 491556"/>
              <a:gd name="connsiteX27" fmla="*/ 795475 w 2801341"/>
              <a:gd name="connsiteY27" fmla="*/ 396416 h 491556"/>
              <a:gd name="connsiteX28" fmla="*/ 380560 w 2801341"/>
              <a:gd name="connsiteY28" fmla="*/ 446629 h 491556"/>
              <a:gd name="connsiteX29" fmla="*/ 39642 w 2801341"/>
              <a:gd name="connsiteY29" fmla="*/ 491556 h 491556"/>
              <a:gd name="connsiteX30" fmla="*/ 34356 w 2801341"/>
              <a:gd name="connsiteY30" fmla="*/ 486270 h 491556"/>
              <a:gd name="connsiteX31" fmla="*/ 15857 w 2801341"/>
              <a:gd name="connsiteY31" fmla="*/ 412273 h 491556"/>
              <a:gd name="connsiteX32" fmla="*/ 0 w 2801341"/>
              <a:gd name="connsiteY32" fmla="*/ 327704 h 491556"/>
              <a:gd name="connsiteX33" fmla="*/ 0 w 2801341"/>
              <a:gd name="connsiteY33" fmla="*/ 282777 h 491556"/>
              <a:gd name="connsiteX34" fmla="*/ 21142 w 2801341"/>
              <a:gd name="connsiteY34" fmla="*/ 290705 h 491556"/>
              <a:gd name="connsiteX35" fmla="*/ 76641 w 2801341"/>
              <a:gd name="connsiteY35" fmla="*/ 288062 h 491556"/>
              <a:gd name="connsiteX36" fmla="*/ 354132 w 2801341"/>
              <a:gd name="connsiteY36" fmla="*/ 272206 h 491556"/>
              <a:gd name="connsiteX37" fmla="*/ 591982 w 2801341"/>
              <a:gd name="connsiteY37" fmla="*/ 253706 h 491556"/>
              <a:gd name="connsiteX38" fmla="*/ 866830 w 2801341"/>
              <a:gd name="connsiteY38" fmla="*/ 224636 h 491556"/>
              <a:gd name="connsiteX39" fmla="*/ 1133750 w 2801341"/>
              <a:gd name="connsiteY39" fmla="*/ 195565 h 491556"/>
              <a:gd name="connsiteX40" fmla="*/ 1276460 w 2801341"/>
              <a:gd name="connsiteY40" fmla="*/ 177066 h 491556"/>
              <a:gd name="connsiteX41" fmla="*/ 1527524 w 2801341"/>
              <a:gd name="connsiteY41" fmla="*/ 140067 h 491556"/>
              <a:gd name="connsiteX0" fmla="*/ 1527524 w 2801341"/>
              <a:gd name="connsiteY0" fmla="*/ 140067 h 491556"/>
              <a:gd name="connsiteX1" fmla="*/ 2098363 w 2801341"/>
              <a:gd name="connsiteY1" fmla="*/ 50213 h 491556"/>
              <a:gd name="connsiteX2" fmla="*/ 2341498 w 2801341"/>
              <a:gd name="connsiteY2" fmla="*/ 10571 h 491556"/>
              <a:gd name="connsiteX3" fmla="*/ 2386426 w 2801341"/>
              <a:gd name="connsiteY3" fmla="*/ 2643 h 491556"/>
              <a:gd name="connsiteX4" fmla="*/ 2412853 w 2801341"/>
              <a:gd name="connsiteY4" fmla="*/ 0 h 491556"/>
              <a:gd name="connsiteX5" fmla="*/ 2447209 w 2801341"/>
              <a:gd name="connsiteY5" fmla="*/ 2643 h 491556"/>
              <a:gd name="connsiteX6" fmla="*/ 2484208 w 2801341"/>
              <a:gd name="connsiteY6" fmla="*/ 15857 h 491556"/>
              <a:gd name="connsiteX7" fmla="*/ 2521207 w 2801341"/>
              <a:gd name="connsiteY7" fmla="*/ 31713 h 491556"/>
              <a:gd name="connsiteX8" fmla="*/ 2558206 w 2801341"/>
              <a:gd name="connsiteY8" fmla="*/ 52855 h 491556"/>
              <a:gd name="connsiteX9" fmla="*/ 2587276 w 2801341"/>
              <a:gd name="connsiteY9" fmla="*/ 76640 h 491556"/>
              <a:gd name="connsiteX10" fmla="*/ 2624275 w 2801341"/>
              <a:gd name="connsiteY10" fmla="*/ 105711 h 491556"/>
              <a:gd name="connsiteX11" fmla="*/ 2674488 w 2801341"/>
              <a:gd name="connsiteY11" fmla="*/ 153281 h 491556"/>
              <a:gd name="connsiteX12" fmla="*/ 2735272 w 2801341"/>
              <a:gd name="connsiteY12" fmla="*/ 221993 h 491556"/>
              <a:gd name="connsiteX13" fmla="*/ 2774913 w 2801341"/>
              <a:gd name="connsiteY13" fmla="*/ 269563 h 491556"/>
              <a:gd name="connsiteX14" fmla="*/ 2790770 w 2801341"/>
              <a:gd name="connsiteY14" fmla="*/ 293348 h 491556"/>
              <a:gd name="connsiteX15" fmla="*/ 2801341 w 2801341"/>
              <a:gd name="connsiteY15" fmla="*/ 322418 h 491556"/>
              <a:gd name="connsiteX16" fmla="*/ 2798698 w 2801341"/>
              <a:gd name="connsiteY16" fmla="*/ 346203 h 491556"/>
              <a:gd name="connsiteX17" fmla="*/ 2785485 w 2801341"/>
              <a:gd name="connsiteY17" fmla="*/ 380559 h 491556"/>
              <a:gd name="connsiteX18" fmla="*/ 2362641 w 2801341"/>
              <a:gd name="connsiteY18" fmla="*/ 295991 h 491556"/>
              <a:gd name="connsiteX19" fmla="*/ 2352070 w 2801341"/>
              <a:gd name="connsiteY19" fmla="*/ 266920 h 491556"/>
              <a:gd name="connsiteX20" fmla="*/ 2330927 w 2801341"/>
              <a:gd name="connsiteY20" fmla="*/ 245778 h 491556"/>
              <a:gd name="connsiteX21" fmla="*/ 2299214 w 2801341"/>
              <a:gd name="connsiteY21" fmla="*/ 229921 h 491556"/>
              <a:gd name="connsiteX22" fmla="*/ 2275429 w 2801341"/>
              <a:gd name="connsiteY22" fmla="*/ 221993 h 491556"/>
              <a:gd name="connsiteX23" fmla="*/ 2204074 w 2801341"/>
              <a:gd name="connsiteY23" fmla="*/ 227279 h 491556"/>
              <a:gd name="connsiteX24" fmla="*/ 1654377 w 2801341"/>
              <a:gd name="connsiteY24" fmla="*/ 288062 h 491556"/>
              <a:gd name="connsiteX25" fmla="*/ 1236819 w 2801341"/>
              <a:gd name="connsiteY25" fmla="*/ 340918 h 491556"/>
              <a:gd name="connsiteX26" fmla="*/ 795475 w 2801341"/>
              <a:gd name="connsiteY26" fmla="*/ 396416 h 491556"/>
              <a:gd name="connsiteX27" fmla="*/ 380560 w 2801341"/>
              <a:gd name="connsiteY27" fmla="*/ 446629 h 491556"/>
              <a:gd name="connsiteX28" fmla="*/ 39642 w 2801341"/>
              <a:gd name="connsiteY28" fmla="*/ 491556 h 491556"/>
              <a:gd name="connsiteX29" fmla="*/ 34356 w 2801341"/>
              <a:gd name="connsiteY29" fmla="*/ 486270 h 491556"/>
              <a:gd name="connsiteX30" fmla="*/ 15857 w 2801341"/>
              <a:gd name="connsiteY30" fmla="*/ 412273 h 491556"/>
              <a:gd name="connsiteX31" fmla="*/ 0 w 2801341"/>
              <a:gd name="connsiteY31" fmla="*/ 327704 h 491556"/>
              <a:gd name="connsiteX32" fmla="*/ 0 w 2801341"/>
              <a:gd name="connsiteY32" fmla="*/ 282777 h 491556"/>
              <a:gd name="connsiteX33" fmla="*/ 21142 w 2801341"/>
              <a:gd name="connsiteY33" fmla="*/ 290705 h 491556"/>
              <a:gd name="connsiteX34" fmla="*/ 76641 w 2801341"/>
              <a:gd name="connsiteY34" fmla="*/ 288062 h 491556"/>
              <a:gd name="connsiteX35" fmla="*/ 354132 w 2801341"/>
              <a:gd name="connsiteY35" fmla="*/ 272206 h 491556"/>
              <a:gd name="connsiteX36" fmla="*/ 591982 w 2801341"/>
              <a:gd name="connsiteY36" fmla="*/ 253706 h 491556"/>
              <a:gd name="connsiteX37" fmla="*/ 866830 w 2801341"/>
              <a:gd name="connsiteY37" fmla="*/ 224636 h 491556"/>
              <a:gd name="connsiteX38" fmla="*/ 1133750 w 2801341"/>
              <a:gd name="connsiteY38" fmla="*/ 195565 h 491556"/>
              <a:gd name="connsiteX39" fmla="*/ 1276460 w 2801341"/>
              <a:gd name="connsiteY39" fmla="*/ 177066 h 491556"/>
              <a:gd name="connsiteX40" fmla="*/ 1527524 w 2801341"/>
              <a:gd name="connsiteY40" fmla="*/ 140067 h 49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01341" h="491556">
                <a:moveTo>
                  <a:pt x="1527524" y="140067"/>
                </a:moveTo>
                <a:lnTo>
                  <a:pt x="2098363" y="50213"/>
                </a:lnTo>
                <a:lnTo>
                  <a:pt x="2341498" y="10571"/>
                </a:lnTo>
                <a:lnTo>
                  <a:pt x="2386426" y="2643"/>
                </a:lnTo>
                <a:lnTo>
                  <a:pt x="2412853" y="0"/>
                </a:lnTo>
                <a:lnTo>
                  <a:pt x="2447209" y="2643"/>
                </a:lnTo>
                <a:lnTo>
                  <a:pt x="2484208" y="15857"/>
                </a:lnTo>
                <a:lnTo>
                  <a:pt x="2521207" y="31713"/>
                </a:lnTo>
                <a:lnTo>
                  <a:pt x="2558206" y="52855"/>
                </a:lnTo>
                <a:lnTo>
                  <a:pt x="2587276" y="76640"/>
                </a:lnTo>
                <a:lnTo>
                  <a:pt x="2624275" y="105711"/>
                </a:lnTo>
                <a:lnTo>
                  <a:pt x="2674488" y="153281"/>
                </a:lnTo>
                <a:lnTo>
                  <a:pt x="2735272" y="221993"/>
                </a:lnTo>
                <a:lnTo>
                  <a:pt x="2774913" y="269563"/>
                </a:lnTo>
                <a:lnTo>
                  <a:pt x="2790770" y="293348"/>
                </a:lnTo>
                <a:lnTo>
                  <a:pt x="2801341" y="322418"/>
                </a:lnTo>
                <a:lnTo>
                  <a:pt x="2798698" y="346203"/>
                </a:lnTo>
                <a:lnTo>
                  <a:pt x="2785485" y="380559"/>
                </a:lnTo>
                <a:lnTo>
                  <a:pt x="2362641" y="295991"/>
                </a:lnTo>
                <a:lnTo>
                  <a:pt x="2352070" y="266920"/>
                </a:lnTo>
                <a:lnTo>
                  <a:pt x="2330927" y="245778"/>
                </a:lnTo>
                <a:lnTo>
                  <a:pt x="2299214" y="229921"/>
                </a:lnTo>
                <a:lnTo>
                  <a:pt x="2275429" y="221993"/>
                </a:lnTo>
                <a:lnTo>
                  <a:pt x="2204074" y="227279"/>
                </a:lnTo>
                <a:lnTo>
                  <a:pt x="1654377" y="288062"/>
                </a:lnTo>
                <a:lnTo>
                  <a:pt x="1236819" y="340918"/>
                </a:lnTo>
                <a:lnTo>
                  <a:pt x="795475" y="396416"/>
                </a:lnTo>
                <a:lnTo>
                  <a:pt x="380560" y="446629"/>
                </a:lnTo>
                <a:lnTo>
                  <a:pt x="39642" y="491556"/>
                </a:lnTo>
                <a:lnTo>
                  <a:pt x="34356" y="486270"/>
                </a:lnTo>
                <a:lnTo>
                  <a:pt x="15857" y="412273"/>
                </a:lnTo>
                <a:lnTo>
                  <a:pt x="0" y="327704"/>
                </a:lnTo>
                <a:lnTo>
                  <a:pt x="0" y="282777"/>
                </a:lnTo>
                <a:lnTo>
                  <a:pt x="21142" y="290705"/>
                </a:lnTo>
                <a:lnTo>
                  <a:pt x="76641" y="288062"/>
                </a:lnTo>
                <a:lnTo>
                  <a:pt x="354132" y="272206"/>
                </a:lnTo>
                <a:lnTo>
                  <a:pt x="591982" y="253706"/>
                </a:lnTo>
                <a:lnTo>
                  <a:pt x="866830" y="224636"/>
                </a:lnTo>
                <a:lnTo>
                  <a:pt x="1133750" y="195565"/>
                </a:lnTo>
                <a:lnTo>
                  <a:pt x="1276460" y="177066"/>
                </a:lnTo>
                <a:lnTo>
                  <a:pt x="1527524" y="1400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71057C5E-FA99-47A0-8BB5-0D002B009910}"/>
              </a:ext>
            </a:extLst>
          </p:cNvPr>
          <p:cNvSpPr/>
          <p:nvPr/>
        </p:nvSpPr>
        <p:spPr>
          <a:xfrm>
            <a:off x="7410451" y="3998913"/>
            <a:ext cx="576263" cy="1274762"/>
          </a:xfrm>
          <a:custGeom>
            <a:avLst/>
            <a:gdLst>
              <a:gd name="connsiteX0" fmla="*/ 1527524 w 2801341"/>
              <a:gd name="connsiteY0" fmla="*/ 140067 h 1540737"/>
              <a:gd name="connsiteX1" fmla="*/ 2098363 w 2801341"/>
              <a:gd name="connsiteY1" fmla="*/ 50213 h 1540737"/>
              <a:gd name="connsiteX2" fmla="*/ 2341498 w 2801341"/>
              <a:gd name="connsiteY2" fmla="*/ 10571 h 1540737"/>
              <a:gd name="connsiteX3" fmla="*/ 2386426 w 2801341"/>
              <a:gd name="connsiteY3" fmla="*/ 2643 h 1540737"/>
              <a:gd name="connsiteX4" fmla="*/ 2412853 w 2801341"/>
              <a:gd name="connsiteY4" fmla="*/ 0 h 1540737"/>
              <a:gd name="connsiteX5" fmla="*/ 2447209 w 2801341"/>
              <a:gd name="connsiteY5" fmla="*/ 2643 h 1540737"/>
              <a:gd name="connsiteX6" fmla="*/ 2484208 w 2801341"/>
              <a:gd name="connsiteY6" fmla="*/ 15857 h 1540737"/>
              <a:gd name="connsiteX7" fmla="*/ 2521207 w 2801341"/>
              <a:gd name="connsiteY7" fmla="*/ 31713 h 1540737"/>
              <a:gd name="connsiteX8" fmla="*/ 2558206 w 2801341"/>
              <a:gd name="connsiteY8" fmla="*/ 52855 h 1540737"/>
              <a:gd name="connsiteX9" fmla="*/ 2587276 w 2801341"/>
              <a:gd name="connsiteY9" fmla="*/ 76640 h 1540737"/>
              <a:gd name="connsiteX10" fmla="*/ 2624275 w 2801341"/>
              <a:gd name="connsiteY10" fmla="*/ 105711 h 1540737"/>
              <a:gd name="connsiteX11" fmla="*/ 2674488 w 2801341"/>
              <a:gd name="connsiteY11" fmla="*/ 153281 h 1540737"/>
              <a:gd name="connsiteX12" fmla="*/ 2735272 w 2801341"/>
              <a:gd name="connsiteY12" fmla="*/ 221993 h 1540737"/>
              <a:gd name="connsiteX13" fmla="*/ 2774913 w 2801341"/>
              <a:gd name="connsiteY13" fmla="*/ 269563 h 1540737"/>
              <a:gd name="connsiteX14" fmla="*/ 2790770 w 2801341"/>
              <a:gd name="connsiteY14" fmla="*/ 293348 h 1540737"/>
              <a:gd name="connsiteX15" fmla="*/ 2801341 w 2801341"/>
              <a:gd name="connsiteY15" fmla="*/ 322418 h 1540737"/>
              <a:gd name="connsiteX16" fmla="*/ 2798698 w 2801341"/>
              <a:gd name="connsiteY16" fmla="*/ 346203 h 1540737"/>
              <a:gd name="connsiteX17" fmla="*/ 2785485 w 2801341"/>
              <a:gd name="connsiteY17" fmla="*/ 380559 h 1540737"/>
              <a:gd name="connsiteX18" fmla="*/ 2759057 w 2801341"/>
              <a:gd name="connsiteY18" fmla="*/ 420201 h 1540737"/>
              <a:gd name="connsiteX19" fmla="*/ 2743200 w 2801341"/>
              <a:gd name="connsiteY19" fmla="*/ 441343 h 1540737"/>
              <a:gd name="connsiteX20" fmla="*/ 2724701 w 2801341"/>
              <a:gd name="connsiteY20" fmla="*/ 457200 h 1540737"/>
              <a:gd name="connsiteX21" fmla="*/ 2711487 w 2801341"/>
              <a:gd name="connsiteY21" fmla="*/ 491556 h 1540737"/>
              <a:gd name="connsiteX22" fmla="*/ 2666560 w 2801341"/>
              <a:gd name="connsiteY22" fmla="*/ 647480 h 1540737"/>
              <a:gd name="connsiteX23" fmla="*/ 2632204 w 2801341"/>
              <a:gd name="connsiteY23" fmla="*/ 784904 h 1540737"/>
              <a:gd name="connsiteX24" fmla="*/ 2581991 w 2801341"/>
              <a:gd name="connsiteY24" fmla="*/ 1012183 h 1540737"/>
              <a:gd name="connsiteX25" fmla="*/ 2558206 w 2801341"/>
              <a:gd name="connsiteY25" fmla="*/ 1117894 h 1540737"/>
              <a:gd name="connsiteX26" fmla="*/ 2521207 w 2801341"/>
              <a:gd name="connsiteY26" fmla="*/ 1308173 h 1540737"/>
              <a:gd name="connsiteX27" fmla="*/ 2481566 w 2801341"/>
              <a:gd name="connsiteY27" fmla="*/ 1503739 h 1540737"/>
              <a:gd name="connsiteX28" fmla="*/ 2476280 w 2801341"/>
              <a:gd name="connsiteY28" fmla="*/ 1535452 h 1540737"/>
              <a:gd name="connsiteX29" fmla="*/ 2476280 w 2801341"/>
              <a:gd name="connsiteY29" fmla="*/ 1540737 h 1540737"/>
              <a:gd name="connsiteX30" fmla="*/ 2222574 w 2801341"/>
              <a:gd name="connsiteY30" fmla="*/ 1490525 h 1540737"/>
              <a:gd name="connsiteX31" fmla="*/ 2233145 w 2801341"/>
              <a:gd name="connsiteY31" fmla="*/ 1427098 h 1540737"/>
              <a:gd name="connsiteX32" fmla="*/ 2286000 w 2801341"/>
              <a:gd name="connsiteY32" fmla="*/ 943470 h 1540737"/>
              <a:gd name="connsiteX33" fmla="*/ 2354712 w 2801341"/>
              <a:gd name="connsiteY33" fmla="*/ 393773 h 1540737"/>
              <a:gd name="connsiteX34" fmla="*/ 2362641 w 2801341"/>
              <a:gd name="connsiteY34" fmla="*/ 335632 h 1540737"/>
              <a:gd name="connsiteX35" fmla="*/ 2362641 w 2801341"/>
              <a:gd name="connsiteY35" fmla="*/ 295991 h 1540737"/>
              <a:gd name="connsiteX36" fmla="*/ 2352070 w 2801341"/>
              <a:gd name="connsiteY36" fmla="*/ 266920 h 1540737"/>
              <a:gd name="connsiteX37" fmla="*/ 2330927 w 2801341"/>
              <a:gd name="connsiteY37" fmla="*/ 245778 h 1540737"/>
              <a:gd name="connsiteX38" fmla="*/ 2299214 w 2801341"/>
              <a:gd name="connsiteY38" fmla="*/ 229921 h 1540737"/>
              <a:gd name="connsiteX39" fmla="*/ 2275429 w 2801341"/>
              <a:gd name="connsiteY39" fmla="*/ 221993 h 1540737"/>
              <a:gd name="connsiteX40" fmla="*/ 2204074 w 2801341"/>
              <a:gd name="connsiteY40" fmla="*/ 227279 h 1540737"/>
              <a:gd name="connsiteX41" fmla="*/ 1654377 w 2801341"/>
              <a:gd name="connsiteY41" fmla="*/ 288062 h 1540737"/>
              <a:gd name="connsiteX42" fmla="*/ 1236819 w 2801341"/>
              <a:gd name="connsiteY42" fmla="*/ 340918 h 1540737"/>
              <a:gd name="connsiteX43" fmla="*/ 795475 w 2801341"/>
              <a:gd name="connsiteY43" fmla="*/ 396416 h 1540737"/>
              <a:gd name="connsiteX44" fmla="*/ 380560 w 2801341"/>
              <a:gd name="connsiteY44" fmla="*/ 446629 h 1540737"/>
              <a:gd name="connsiteX45" fmla="*/ 39642 w 2801341"/>
              <a:gd name="connsiteY45" fmla="*/ 491556 h 1540737"/>
              <a:gd name="connsiteX46" fmla="*/ 34356 w 2801341"/>
              <a:gd name="connsiteY46" fmla="*/ 486270 h 1540737"/>
              <a:gd name="connsiteX47" fmla="*/ 15857 w 2801341"/>
              <a:gd name="connsiteY47" fmla="*/ 412273 h 1540737"/>
              <a:gd name="connsiteX48" fmla="*/ 0 w 2801341"/>
              <a:gd name="connsiteY48" fmla="*/ 327704 h 1540737"/>
              <a:gd name="connsiteX49" fmla="*/ 0 w 2801341"/>
              <a:gd name="connsiteY49" fmla="*/ 282777 h 1540737"/>
              <a:gd name="connsiteX50" fmla="*/ 21142 w 2801341"/>
              <a:gd name="connsiteY50" fmla="*/ 290705 h 1540737"/>
              <a:gd name="connsiteX51" fmla="*/ 76641 w 2801341"/>
              <a:gd name="connsiteY51" fmla="*/ 288062 h 1540737"/>
              <a:gd name="connsiteX52" fmla="*/ 354132 w 2801341"/>
              <a:gd name="connsiteY52" fmla="*/ 272206 h 1540737"/>
              <a:gd name="connsiteX53" fmla="*/ 591982 w 2801341"/>
              <a:gd name="connsiteY53" fmla="*/ 253706 h 1540737"/>
              <a:gd name="connsiteX54" fmla="*/ 866830 w 2801341"/>
              <a:gd name="connsiteY54" fmla="*/ 224636 h 1540737"/>
              <a:gd name="connsiteX55" fmla="*/ 1133750 w 2801341"/>
              <a:gd name="connsiteY55" fmla="*/ 195565 h 1540737"/>
              <a:gd name="connsiteX56" fmla="*/ 1276460 w 2801341"/>
              <a:gd name="connsiteY56" fmla="*/ 177066 h 1540737"/>
              <a:gd name="connsiteX57" fmla="*/ 1527524 w 2801341"/>
              <a:gd name="connsiteY57" fmla="*/ 140067 h 1540737"/>
              <a:gd name="connsiteX0" fmla="*/ 1527524 w 2801341"/>
              <a:gd name="connsiteY0" fmla="*/ 140067 h 1540737"/>
              <a:gd name="connsiteX1" fmla="*/ 2098363 w 2801341"/>
              <a:gd name="connsiteY1" fmla="*/ 50213 h 1540737"/>
              <a:gd name="connsiteX2" fmla="*/ 2341498 w 2801341"/>
              <a:gd name="connsiteY2" fmla="*/ 10571 h 1540737"/>
              <a:gd name="connsiteX3" fmla="*/ 2386426 w 2801341"/>
              <a:gd name="connsiteY3" fmla="*/ 2643 h 1540737"/>
              <a:gd name="connsiteX4" fmla="*/ 2412853 w 2801341"/>
              <a:gd name="connsiteY4" fmla="*/ 0 h 1540737"/>
              <a:gd name="connsiteX5" fmla="*/ 2447209 w 2801341"/>
              <a:gd name="connsiteY5" fmla="*/ 2643 h 1540737"/>
              <a:gd name="connsiteX6" fmla="*/ 2484208 w 2801341"/>
              <a:gd name="connsiteY6" fmla="*/ 15857 h 1540737"/>
              <a:gd name="connsiteX7" fmla="*/ 2521207 w 2801341"/>
              <a:gd name="connsiteY7" fmla="*/ 31713 h 1540737"/>
              <a:gd name="connsiteX8" fmla="*/ 2558206 w 2801341"/>
              <a:gd name="connsiteY8" fmla="*/ 52855 h 1540737"/>
              <a:gd name="connsiteX9" fmla="*/ 2587276 w 2801341"/>
              <a:gd name="connsiteY9" fmla="*/ 76640 h 1540737"/>
              <a:gd name="connsiteX10" fmla="*/ 2624275 w 2801341"/>
              <a:gd name="connsiteY10" fmla="*/ 105711 h 1540737"/>
              <a:gd name="connsiteX11" fmla="*/ 2674488 w 2801341"/>
              <a:gd name="connsiteY11" fmla="*/ 153281 h 1540737"/>
              <a:gd name="connsiteX12" fmla="*/ 2735272 w 2801341"/>
              <a:gd name="connsiteY12" fmla="*/ 221993 h 1540737"/>
              <a:gd name="connsiteX13" fmla="*/ 2774913 w 2801341"/>
              <a:gd name="connsiteY13" fmla="*/ 269563 h 1540737"/>
              <a:gd name="connsiteX14" fmla="*/ 2790770 w 2801341"/>
              <a:gd name="connsiteY14" fmla="*/ 293348 h 1540737"/>
              <a:gd name="connsiteX15" fmla="*/ 2801341 w 2801341"/>
              <a:gd name="connsiteY15" fmla="*/ 322418 h 1540737"/>
              <a:gd name="connsiteX16" fmla="*/ 2798698 w 2801341"/>
              <a:gd name="connsiteY16" fmla="*/ 346203 h 1540737"/>
              <a:gd name="connsiteX17" fmla="*/ 2785485 w 2801341"/>
              <a:gd name="connsiteY17" fmla="*/ 380559 h 1540737"/>
              <a:gd name="connsiteX18" fmla="*/ 2759057 w 2801341"/>
              <a:gd name="connsiteY18" fmla="*/ 420201 h 1540737"/>
              <a:gd name="connsiteX19" fmla="*/ 2743200 w 2801341"/>
              <a:gd name="connsiteY19" fmla="*/ 441343 h 1540737"/>
              <a:gd name="connsiteX20" fmla="*/ 2724701 w 2801341"/>
              <a:gd name="connsiteY20" fmla="*/ 457200 h 1540737"/>
              <a:gd name="connsiteX21" fmla="*/ 2711487 w 2801341"/>
              <a:gd name="connsiteY21" fmla="*/ 491556 h 1540737"/>
              <a:gd name="connsiteX22" fmla="*/ 2666560 w 2801341"/>
              <a:gd name="connsiteY22" fmla="*/ 647480 h 1540737"/>
              <a:gd name="connsiteX23" fmla="*/ 2632204 w 2801341"/>
              <a:gd name="connsiteY23" fmla="*/ 784904 h 1540737"/>
              <a:gd name="connsiteX24" fmla="*/ 2581991 w 2801341"/>
              <a:gd name="connsiteY24" fmla="*/ 1012183 h 1540737"/>
              <a:gd name="connsiteX25" fmla="*/ 2558206 w 2801341"/>
              <a:gd name="connsiteY25" fmla="*/ 1117894 h 1540737"/>
              <a:gd name="connsiteX26" fmla="*/ 2521207 w 2801341"/>
              <a:gd name="connsiteY26" fmla="*/ 1308173 h 1540737"/>
              <a:gd name="connsiteX27" fmla="*/ 2481566 w 2801341"/>
              <a:gd name="connsiteY27" fmla="*/ 1503739 h 1540737"/>
              <a:gd name="connsiteX28" fmla="*/ 2476280 w 2801341"/>
              <a:gd name="connsiteY28" fmla="*/ 1535452 h 1540737"/>
              <a:gd name="connsiteX29" fmla="*/ 2476280 w 2801341"/>
              <a:gd name="connsiteY29" fmla="*/ 1540737 h 1540737"/>
              <a:gd name="connsiteX30" fmla="*/ 2222574 w 2801341"/>
              <a:gd name="connsiteY30" fmla="*/ 1490525 h 1540737"/>
              <a:gd name="connsiteX31" fmla="*/ 2233145 w 2801341"/>
              <a:gd name="connsiteY31" fmla="*/ 1427098 h 1540737"/>
              <a:gd name="connsiteX32" fmla="*/ 2286000 w 2801341"/>
              <a:gd name="connsiteY32" fmla="*/ 943470 h 1540737"/>
              <a:gd name="connsiteX33" fmla="*/ 2354712 w 2801341"/>
              <a:gd name="connsiteY33" fmla="*/ 393773 h 1540737"/>
              <a:gd name="connsiteX34" fmla="*/ 2362641 w 2801341"/>
              <a:gd name="connsiteY34" fmla="*/ 335632 h 1540737"/>
              <a:gd name="connsiteX35" fmla="*/ 2362641 w 2801341"/>
              <a:gd name="connsiteY35" fmla="*/ 295991 h 1540737"/>
              <a:gd name="connsiteX36" fmla="*/ 2352070 w 2801341"/>
              <a:gd name="connsiteY36" fmla="*/ 266920 h 1540737"/>
              <a:gd name="connsiteX37" fmla="*/ 2330927 w 2801341"/>
              <a:gd name="connsiteY37" fmla="*/ 245778 h 1540737"/>
              <a:gd name="connsiteX38" fmla="*/ 2299214 w 2801341"/>
              <a:gd name="connsiteY38" fmla="*/ 229921 h 1540737"/>
              <a:gd name="connsiteX39" fmla="*/ 2275429 w 2801341"/>
              <a:gd name="connsiteY39" fmla="*/ 221993 h 1540737"/>
              <a:gd name="connsiteX40" fmla="*/ 2204074 w 2801341"/>
              <a:gd name="connsiteY40" fmla="*/ 227279 h 1540737"/>
              <a:gd name="connsiteX41" fmla="*/ 1654377 w 2801341"/>
              <a:gd name="connsiteY41" fmla="*/ 288062 h 1540737"/>
              <a:gd name="connsiteX42" fmla="*/ 1236819 w 2801341"/>
              <a:gd name="connsiteY42" fmla="*/ 340918 h 1540737"/>
              <a:gd name="connsiteX43" fmla="*/ 795475 w 2801341"/>
              <a:gd name="connsiteY43" fmla="*/ 396416 h 1540737"/>
              <a:gd name="connsiteX44" fmla="*/ 380560 w 2801341"/>
              <a:gd name="connsiteY44" fmla="*/ 446629 h 1540737"/>
              <a:gd name="connsiteX45" fmla="*/ 39642 w 2801341"/>
              <a:gd name="connsiteY45" fmla="*/ 491556 h 1540737"/>
              <a:gd name="connsiteX46" fmla="*/ 15857 w 2801341"/>
              <a:gd name="connsiteY46" fmla="*/ 412273 h 1540737"/>
              <a:gd name="connsiteX47" fmla="*/ 0 w 2801341"/>
              <a:gd name="connsiteY47" fmla="*/ 327704 h 1540737"/>
              <a:gd name="connsiteX48" fmla="*/ 0 w 2801341"/>
              <a:gd name="connsiteY48" fmla="*/ 282777 h 1540737"/>
              <a:gd name="connsiteX49" fmla="*/ 21142 w 2801341"/>
              <a:gd name="connsiteY49" fmla="*/ 290705 h 1540737"/>
              <a:gd name="connsiteX50" fmla="*/ 76641 w 2801341"/>
              <a:gd name="connsiteY50" fmla="*/ 288062 h 1540737"/>
              <a:gd name="connsiteX51" fmla="*/ 354132 w 2801341"/>
              <a:gd name="connsiteY51" fmla="*/ 272206 h 1540737"/>
              <a:gd name="connsiteX52" fmla="*/ 591982 w 2801341"/>
              <a:gd name="connsiteY52" fmla="*/ 253706 h 1540737"/>
              <a:gd name="connsiteX53" fmla="*/ 866830 w 2801341"/>
              <a:gd name="connsiteY53" fmla="*/ 224636 h 1540737"/>
              <a:gd name="connsiteX54" fmla="*/ 1133750 w 2801341"/>
              <a:gd name="connsiteY54" fmla="*/ 195565 h 1540737"/>
              <a:gd name="connsiteX55" fmla="*/ 1276460 w 2801341"/>
              <a:gd name="connsiteY55" fmla="*/ 177066 h 1540737"/>
              <a:gd name="connsiteX56" fmla="*/ 1527524 w 2801341"/>
              <a:gd name="connsiteY56" fmla="*/ 140067 h 1540737"/>
              <a:gd name="connsiteX0" fmla="*/ 1527524 w 2801341"/>
              <a:gd name="connsiteY0" fmla="*/ 140067 h 1540737"/>
              <a:gd name="connsiteX1" fmla="*/ 2098363 w 2801341"/>
              <a:gd name="connsiteY1" fmla="*/ 50213 h 1540737"/>
              <a:gd name="connsiteX2" fmla="*/ 2341498 w 2801341"/>
              <a:gd name="connsiteY2" fmla="*/ 10571 h 1540737"/>
              <a:gd name="connsiteX3" fmla="*/ 2386426 w 2801341"/>
              <a:gd name="connsiteY3" fmla="*/ 2643 h 1540737"/>
              <a:gd name="connsiteX4" fmla="*/ 2412853 w 2801341"/>
              <a:gd name="connsiteY4" fmla="*/ 0 h 1540737"/>
              <a:gd name="connsiteX5" fmla="*/ 2447209 w 2801341"/>
              <a:gd name="connsiteY5" fmla="*/ 2643 h 1540737"/>
              <a:gd name="connsiteX6" fmla="*/ 2484208 w 2801341"/>
              <a:gd name="connsiteY6" fmla="*/ 15857 h 1540737"/>
              <a:gd name="connsiteX7" fmla="*/ 2521207 w 2801341"/>
              <a:gd name="connsiteY7" fmla="*/ 31713 h 1540737"/>
              <a:gd name="connsiteX8" fmla="*/ 2558206 w 2801341"/>
              <a:gd name="connsiteY8" fmla="*/ 52855 h 1540737"/>
              <a:gd name="connsiteX9" fmla="*/ 2587276 w 2801341"/>
              <a:gd name="connsiteY9" fmla="*/ 76640 h 1540737"/>
              <a:gd name="connsiteX10" fmla="*/ 2624275 w 2801341"/>
              <a:gd name="connsiteY10" fmla="*/ 105711 h 1540737"/>
              <a:gd name="connsiteX11" fmla="*/ 2674488 w 2801341"/>
              <a:gd name="connsiteY11" fmla="*/ 153281 h 1540737"/>
              <a:gd name="connsiteX12" fmla="*/ 2735272 w 2801341"/>
              <a:gd name="connsiteY12" fmla="*/ 221993 h 1540737"/>
              <a:gd name="connsiteX13" fmla="*/ 2774913 w 2801341"/>
              <a:gd name="connsiteY13" fmla="*/ 269563 h 1540737"/>
              <a:gd name="connsiteX14" fmla="*/ 2790770 w 2801341"/>
              <a:gd name="connsiteY14" fmla="*/ 293348 h 1540737"/>
              <a:gd name="connsiteX15" fmla="*/ 2801341 w 2801341"/>
              <a:gd name="connsiteY15" fmla="*/ 322418 h 1540737"/>
              <a:gd name="connsiteX16" fmla="*/ 2798698 w 2801341"/>
              <a:gd name="connsiteY16" fmla="*/ 346203 h 1540737"/>
              <a:gd name="connsiteX17" fmla="*/ 2785485 w 2801341"/>
              <a:gd name="connsiteY17" fmla="*/ 380559 h 1540737"/>
              <a:gd name="connsiteX18" fmla="*/ 2759057 w 2801341"/>
              <a:gd name="connsiteY18" fmla="*/ 420201 h 1540737"/>
              <a:gd name="connsiteX19" fmla="*/ 2743200 w 2801341"/>
              <a:gd name="connsiteY19" fmla="*/ 441343 h 1540737"/>
              <a:gd name="connsiteX20" fmla="*/ 2724701 w 2801341"/>
              <a:gd name="connsiteY20" fmla="*/ 457200 h 1540737"/>
              <a:gd name="connsiteX21" fmla="*/ 2711487 w 2801341"/>
              <a:gd name="connsiteY21" fmla="*/ 491556 h 1540737"/>
              <a:gd name="connsiteX22" fmla="*/ 2666560 w 2801341"/>
              <a:gd name="connsiteY22" fmla="*/ 647480 h 1540737"/>
              <a:gd name="connsiteX23" fmla="*/ 2632204 w 2801341"/>
              <a:gd name="connsiteY23" fmla="*/ 784904 h 1540737"/>
              <a:gd name="connsiteX24" fmla="*/ 2581991 w 2801341"/>
              <a:gd name="connsiteY24" fmla="*/ 1012183 h 1540737"/>
              <a:gd name="connsiteX25" fmla="*/ 2558206 w 2801341"/>
              <a:gd name="connsiteY25" fmla="*/ 1117894 h 1540737"/>
              <a:gd name="connsiteX26" fmla="*/ 2521207 w 2801341"/>
              <a:gd name="connsiteY26" fmla="*/ 1308173 h 1540737"/>
              <a:gd name="connsiteX27" fmla="*/ 2481566 w 2801341"/>
              <a:gd name="connsiteY27" fmla="*/ 1503739 h 1540737"/>
              <a:gd name="connsiteX28" fmla="*/ 2476280 w 2801341"/>
              <a:gd name="connsiteY28" fmla="*/ 1535452 h 1540737"/>
              <a:gd name="connsiteX29" fmla="*/ 2476280 w 2801341"/>
              <a:gd name="connsiteY29" fmla="*/ 1540737 h 1540737"/>
              <a:gd name="connsiteX30" fmla="*/ 2222574 w 2801341"/>
              <a:gd name="connsiteY30" fmla="*/ 1490525 h 1540737"/>
              <a:gd name="connsiteX31" fmla="*/ 2233145 w 2801341"/>
              <a:gd name="connsiteY31" fmla="*/ 1427098 h 1540737"/>
              <a:gd name="connsiteX32" fmla="*/ 2286000 w 2801341"/>
              <a:gd name="connsiteY32" fmla="*/ 943470 h 1540737"/>
              <a:gd name="connsiteX33" fmla="*/ 2354712 w 2801341"/>
              <a:gd name="connsiteY33" fmla="*/ 393773 h 1540737"/>
              <a:gd name="connsiteX34" fmla="*/ 2362641 w 2801341"/>
              <a:gd name="connsiteY34" fmla="*/ 335632 h 1540737"/>
              <a:gd name="connsiteX35" fmla="*/ 2362641 w 2801341"/>
              <a:gd name="connsiteY35" fmla="*/ 295991 h 1540737"/>
              <a:gd name="connsiteX36" fmla="*/ 2352070 w 2801341"/>
              <a:gd name="connsiteY36" fmla="*/ 266920 h 1540737"/>
              <a:gd name="connsiteX37" fmla="*/ 2330927 w 2801341"/>
              <a:gd name="connsiteY37" fmla="*/ 245778 h 1540737"/>
              <a:gd name="connsiteX38" fmla="*/ 2299214 w 2801341"/>
              <a:gd name="connsiteY38" fmla="*/ 229921 h 1540737"/>
              <a:gd name="connsiteX39" fmla="*/ 2275429 w 2801341"/>
              <a:gd name="connsiteY39" fmla="*/ 221993 h 1540737"/>
              <a:gd name="connsiteX40" fmla="*/ 2204074 w 2801341"/>
              <a:gd name="connsiteY40" fmla="*/ 227279 h 1540737"/>
              <a:gd name="connsiteX41" fmla="*/ 1654377 w 2801341"/>
              <a:gd name="connsiteY41" fmla="*/ 288062 h 1540737"/>
              <a:gd name="connsiteX42" fmla="*/ 1236819 w 2801341"/>
              <a:gd name="connsiteY42" fmla="*/ 340918 h 1540737"/>
              <a:gd name="connsiteX43" fmla="*/ 795475 w 2801341"/>
              <a:gd name="connsiteY43" fmla="*/ 396416 h 1540737"/>
              <a:gd name="connsiteX44" fmla="*/ 380560 w 2801341"/>
              <a:gd name="connsiteY44" fmla="*/ 446629 h 1540737"/>
              <a:gd name="connsiteX45" fmla="*/ 39642 w 2801341"/>
              <a:gd name="connsiteY45" fmla="*/ 491556 h 1540737"/>
              <a:gd name="connsiteX46" fmla="*/ 0 w 2801341"/>
              <a:gd name="connsiteY46" fmla="*/ 327704 h 1540737"/>
              <a:gd name="connsiteX47" fmla="*/ 0 w 2801341"/>
              <a:gd name="connsiteY47" fmla="*/ 282777 h 1540737"/>
              <a:gd name="connsiteX48" fmla="*/ 21142 w 2801341"/>
              <a:gd name="connsiteY48" fmla="*/ 290705 h 1540737"/>
              <a:gd name="connsiteX49" fmla="*/ 76641 w 2801341"/>
              <a:gd name="connsiteY49" fmla="*/ 288062 h 1540737"/>
              <a:gd name="connsiteX50" fmla="*/ 354132 w 2801341"/>
              <a:gd name="connsiteY50" fmla="*/ 272206 h 1540737"/>
              <a:gd name="connsiteX51" fmla="*/ 591982 w 2801341"/>
              <a:gd name="connsiteY51" fmla="*/ 253706 h 1540737"/>
              <a:gd name="connsiteX52" fmla="*/ 866830 w 2801341"/>
              <a:gd name="connsiteY52" fmla="*/ 224636 h 1540737"/>
              <a:gd name="connsiteX53" fmla="*/ 1133750 w 2801341"/>
              <a:gd name="connsiteY53" fmla="*/ 195565 h 1540737"/>
              <a:gd name="connsiteX54" fmla="*/ 1276460 w 2801341"/>
              <a:gd name="connsiteY54" fmla="*/ 177066 h 1540737"/>
              <a:gd name="connsiteX55" fmla="*/ 1527524 w 2801341"/>
              <a:gd name="connsiteY55" fmla="*/ 140067 h 1540737"/>
              <a:gd name="connsiteX0" fmla="*/ 1527524 w 2801341"/>
              <a:gd name="connsiteY0" fmla="*/ 140067 h 1540737"/>
              <a:gd name="connsiteX1" fmla="*/ 2098363 w 2801341"/>
              <a:gd name="connsiteY1" fmla="*/ 50213 h 1540737"/>
              <a:gd name="connsiteX2" fmla="*/ 2341498 w 2801341"/>
              <a:gd name="connsiteY2" fmla="*/ 10571 h 1540737"/>
              <a:gd name="connsiteX3" fmla="*/ 2386426 w 2801341"/>
              <a:gd name="connsiteY3" fmla="*/ 2643 h 1540737"/>
              <a:gd name="connsiteX4" fmla="*/ 2412853 w 2801341"/>
              <a:gd name="connsiteY4" fmla="*/ 0 h 1540737"/>
              <a:gd name="connsiteX5" fmla="*/ 2447209 w 2801341"/>
              <a:gd name="connsiteY5" fmla="*/ 2643 h 1540737"/>
              <a:gd name="connsiteX6" fmla="*/ 2484208 w 2801341"/>
              <a:gd name="connsiteY6" fmla="*/ 15857 h 1540737"/>
              <a:gd name="connsiteX7" fmla="*/ 2521207 w 2801341"/>
              <a:gd name="connsiteY7" fmla="*/ 31713 h 1540737"/>
              <a:gd name="connsiteX8" fmla="*/ 2558206 w 2801341"/>
              <a:gd name="connsiteY8" fmla="*/ 52855 h 1540737"/>
              <a:gd name="connsiteX9" fmla="*/ 2587276 w 2801341"/>
              <a:gd name="connsiteY9" fmla="*/ 76640 h 1540737"/>
              <a:gd name="connsiteX10" fmla="*/ 2624275 w 2801341"/>
              <a:gd name="connsiteY10" fmla="*/ 105711 h 1540737"/>
              <a:gd name="connsiteX11" fmla="*/ 2674488 w 2801341"/>
              <a:gd name="connsiteY11" fmla="*/ 153281 h 1540737"/>
              <a:gd name="connsiteX12" fmla="*/ 2735272 w 2801341"/>
              <a:gd name="connsiteY12" fmla="*/ 221993 h 1540737"/>
              <a:gd name="connsiteX13" fmla="*/ 2774913 w 2801341"/>
              <a:gd name="connsiteY13" fmla="*/ 269563 h 1540737"/>
              <a:gd name="connsiteX14" fmla="*/ 2790770 w 2801341"/>
              <a:gd name="connsiteY14" fmla="*/ 293348 h 1540737"/>
              <a:gd name="connsiteX15" fmla="*/ 2801341 w 2801341"/>
              <a:gd name="connsiteY15" fmla="*/ 322418 h 1540737"/>
              <a:gd name="connsiteX16" fmla="*/ 2798698 w 2801341"/>
              <a:gd name="connsiteY16" fmla="*/ 346203 h 1540737"/>
              <a:gd name="connsiteX17" fmla="*/ 2785485 w 2801341"/>
              <a:gd name="connsiteY17" fmla="*/ 380559 h 1540737"/>
              <a:gd name="connsiteX18" fmla="*/ 2759057 w 2801341"/>
              <a:gd name="connsiteY18" fmla="*/ 420201 h 1540737"/>
              <a:gd name="connsiteX19" fmla="*/ 2743200 w 2801341"/>
              <a:gd name="connsiteY19" fmla="*/ 441343 h 1540737"/>
              <a:gd name="connsiteX20" fmla="*/ 2724701 w 2801341"/>
              <a:gd name="connsiteY20" fmla="*/ 457200 h 1540737"/>
              <a:gd name="connsiteX21" fmla="*/ 2711487 w 2801341"/>
              <a:gd name="connsiteY21" fmla="*/ 491556 h 1540737"/>
              <a:gd name="connsiteX22" fmla="*/ 2666560 w 2801341"/>
              <a:gd name="connsiteY22" fmla="*/ 647480 h 1540737"/>
              <a:gd name="connsiteX23" fmla="*/ 2632204 w 2801341"/>
              <a:gd name="connsiteY23" fmla="*/ 784904 h 1540737"/>
              <a:gd name="connsiteX24" fmla="*/ 2581991 w 2801341"/>
              <a:gd name="connsiteY24" fmla="*/ 1012183 h 1540737"/>
              <a:gd name="connsiteX25" fmla="*/ 2558206 w 2801341"/>
              <a:gd name="connsiteY25" fmla="*/ 1117894 h 1540737"/>
              <a:gd name="connsiteX26" fmla="*/ 2521207 w 2801341"/>
              <a:gd name="connsiteY26" fmla="*/ 1308173 h 1540737"/>
              <a:gd name="connsiteX27" fmla="*/ 2481566 w 2801341"/>
              <a:gd name="connsiteY27" fmla="*/ 1503739 h 1540737"/>
              <a:gd name="connsiteX28" fmla="*/ 2476280 w 2801341"/>
              <a:gd name="connsiteY28" fmla="*/ 1535452 h 1540737"/>
              <a:gd name="connsiteX29" fmla="*/ 2476280 w 2801341"/>
              <a:gd name="connsiteY29" fmla="*/ 1540737 h 1540737"/>
              <a:gd name="connsiteX30" fmla="*/ 2222574 w 2801341"/>
              <a:gd name="connsiteY30" fmla="*/ 1490525 h 1540737"/>
              <a:gd name="connsiteX31" fmla="*/ 2233145 w 2801341"/>
              <a:gd name="connsiteY31" fmla="*/ 1427098 h 1540737"/>
              <a:gd name="connsiteX32" fmla="*/ 2286000 w 2801341"/>
              <a:gd name="connsiteY32" fmla="*/ 943470 h 1540737"/>
              <a:gd name="connsiteX33" fmla="*/ 2354712 w 2801341"/>
              <a:gd name="connsiteY33" fmla="*/ 393773 h 1540737"/>
              <a:gd name="connsiteX34" fmla="*/ 2362641 w 2801341"/>
              <a:gd name="connsiteY34" fmla="*/ 335632 h 1540737"/>
              <a:gd name="connsiteX35" fmla="*/ 2362641 w 2801341"/>
              <a:gd name="connsiteY35" fmla="*/ 295991 h 1540737"/>
              <a:gd name="connsiteX36" fmla="*/ 2352070 w 2801341"/>
              <a:gd name="connsiteY36" fmla="*/ 266920 h 1540737"/>
              <a:gd name="connsiteX37" fmla="*/ 2330927 w 2801341"/>
              <a:gd name="connsiteY37" fmla="*/ 245778 h 1540737"/>
              <a:gd name="connsiteX38" fmla="*/ 2299214 w 2801341"/>
              <a:gd name="connsiteY38" fmla="*/ 229921 h 1540737"/>
              <a:gd name="connsiteX39" fmla="*/ 2275429 w 2801341"/>
              <a:gd name="connsiteY39" fmla="*/ 221993 h 1540737"/>
              <a:gd name="connsiteX40" fmla="*/ 2204074 w 2801341"/>
              <a:gd name="connsiteY40" fmla="*/ 227279 h 1540737"/>
              <a:gd name="connsiteX41" fmla="*/ 1654377 w 2801341"/>
              <a:gd name="connsiteY41" fmla="*/ 288062 h 1540737"/>
              <a:gd name="connsiteX42" fmla="*/ 1236819 w 2801341"/>
              <a:gd name="connsiteY42" fmla="*/ 340918 h 1540737"/>
              <a:gd name="connsiteX43" fmla="*/ 795475 w 2801341"/>
              <a:gd name="connsiteY43" fmla="*/ 396416 h 1540737"/>
              <a:gd name="connsiteX44" fmla="*/ 380560 w 2801341"/>
              <a:gd name="connsiteY44" fmla="*/ 446629 h 1540737"/>
              <a:gd name="connsiteX45" fmla="*/ 39642 w 2801341"/>
              <a:gd name="connsiteY45" fmla="*/ 491556 h 1540737"/>
              <a:gd name="connsiteX46" fmla="*/ 0 w 2801341"/>
              <a:gd name="connsiteY46" fmla="*/ 282777 h 1540737"/>
              <a:gd name="connsiteX47" fmla="*/ 21142 w 2801341"/>
              <a:gd name="connsiteY47" fmla="*/ 290705 h 1540737"/>
              <a:gd name="connsiteX48" fmla="*/ 76641 w 2801341"/>
              <a:gd name="connsiteY48" fmla="*/ 288062 h 1540737"/>
              <a:gd name="connsiteX49" fmla="*/ 354132 w 2801341"/>
              <a:gd name="connsiteY49" fmla="*/ 272206 h 1540737"/>
              <a:gd name="connsiteX50" fmla="*/ 591982 w 2801341"/>
              <a:gd name="connsiteY50" fmla="*/ 253706 h 1540737"/>
              <a:gd name="connsiteX51" fmla="*/ 866830 w 2801341"/>
              <a:gd name="connsiteY51" fmla="*/ 224636 h 1540737"/>
              <a:gd name="connsiteX52" fmla="*/ 1133750 w 2801341"/>
              <a:gd name="connsiteY52" fmla="*/ 195565 h 1540737"/>
              <a:gd name="connsiteX53" fmla="*/ 1276460 w 2801341"/>
              <a:gd name="connsiteY53" fmla="*/ 177066 h 1540737"/>
              <a:gd name="connsiteX54" fmla="*/ 1527524 w 2801341"/>
              <a:gd name="connsiteY54" fmla="*/ 140067 h 1540737"/>
              <a:gd name="connsiteX0" fmla="*/ 1527524 w 2801341"/>
              <a:gd name="connsiteY0" fmla="*/ 140067 h 1540737"/>
              <a:gd name="connsiteX1" fmla="*/ 2098363 w 2801341"/>
              <a:gd name="connsiteY1" fmla="*/ 50213 h 1540737"/>
              <a:gd name="connsiteX2" fmla="*/ 2341498 w 2801341"/>
              <a:gd name="connsiteY2" fmla="*/ 10571 h 1540737"/>
              <a:gd name="connsiteX3" fmla="*/ 2386426 w 2801341"/>
              <a:gd name="connsiteY3" fmla="*/ 2643 h 1540737"/>
              <a:gd name="connsiteX4" fmla="*/ 2412853 w 2801341"/>
              <a:gd name="connsiteY4" fmla="*/ 0 h 1540737"/>
              <a:gd name="connsiteX5" fmla="*/ 2447209 w 2801341"/>
              <a:gd name="connsiteY5" fmla="*/ 2643 h 1540737"/>
              <a:gd name="connsiteX6" fmla="*/ 2484208 w 2801341"/>
              <a:gd name="connsiteY6" fmla="*/ 15857 h 1540737"/>
              <a:gd name="connsiteX7" fmla="*/ 2521207 w 2801341"/>
              <a:gd name="connsiteY7" fmla="*/ 31713 h 1540737"/>
              <a:gd name="connsiteX8" fmla="*/ 2558206 w 2801341"/>
              <a:gd name="connsiteY8" fmla="*/ 52855 h 1540737"/>
              <a:gd name="connsiteX9" fmla="*/ 2587276 w 2801341"/>
              <a:gd name="connsiteY9" fmla="*/ 76640 h 1540737"/>
              <a:gd name="connsiteX10" fmla="*/ 2624275 w 2801341"/>
              <a:gd name="connsiteY10" fmla="*/ 105711 h 1540737"/>
              <a:gd name="connsiteX11" fmla="*/ 2674488 w 2801341"/>
              <a:gd name="connsiteY11" fmla="*/ 153281 h 1540737"/>
              <a:gd name="connsiteX12" fmla="*/ 2735272 w 2801341"/>
              <a:gd name="connsiteY12" fmla="*/ 221993 h 1540737"/>
              <a:gd name="connsiteX13" fmla="*/ 2774913 w 2801341"/>
              <a:gd name="connsiteY13" fmla="*/ 269563 h 1540737"/>
              <a:gd name="connsiteX14" fmla="*/ 2790770 w 2801341"/>
              <a:gd name="connsiteY14" fmla="*/ 293348 h 1540737"/>
              <a:gd name="connsiteX15" fmla="*/ 2801341 w 2801341"/>
              <a:gd name="connsiteY15" fmla="*/ 322418 h 1540737"/>
              <a:gd name="connsiteX16" fmla="*/ 2798698 w 2801341"/>
              <a:gd name="connsiteY16" fmla="*/ 346203 h 1540737"/>
              <a:gd name="connsiteX17" fmla="*/ 2785485 w 2801341"/>
              <a:gd name="connsiteY17" fmla="*/ 380559 h 1540737"/>
              <a:gd name="connsiteX18" fmla="*/ 2759057 w 2801341"/>
              <a:gd name="connsiteY18" fmla="*/ 420201 h 1540737"/>
              <a:gd name="connsiteX19" fmla="*/ 2743200 w 2801341"/>
              <a:gd name="connsiteY19" fmla="*/ 441343 h 1540737"/>
              <a:gd name="connsiteX20" fmla="*/ 2724701 w 2801341"/>
              <a:gd name="connsiteY20" fmla="*/ 457200 h 1540737"/>
              <a:gd name="connsiteX21" fmla="*/ 2711487 w 2801341"/>
              <a:gd name="connsiteY21" fmla="*/ 491556 h 1540737"/>
              <a:gd name="connsiteX22" fmla="*/ 2666560 w 2801341"/>
              <a:gd name="connsiteY22" fmla="*/ 647480 h 1540737"/>
              <a:gd name="connsiteX23" fmla="*/ 2632204 w 2801341"/>
              <a:gd name="connsiteY23" fmla="*/ 784904 h 1540737"/>
              <a:gd name="connsiteX24" fmla="*/ 2581991 w 2801341"/>
              <a:gd name="connsiteY24" fmla="*/ 1012183 h 1540737"/>
              <a:gd name="connsiteX25" fmla="*/ 2558206 w 2801341"/>
              <a:gd name="connsiteY25" fmla="*/ 1117894 h 1540737"/>
              <a:gd name="connsiteX26" fmla="*/ 2521207 w 2801341"/>
              <a:gd name="connsiteY26" fmla="*/ 1308173 h 1540737"/>
              <a:gd name="connsiteX27" fmla="*/ 2481566 w 2801341"/>
              <a:gd name="connsiteY27" fmla="*/ 1503739 h 1540737"/>
              <a:gd name="connsiteX28" fmla="*/ 2476280 w 2801341"/>
              <a:gd name="connsiteY28" fmla="*/ 1535452 h 1540737"/>
              <a:gd name="connsiteX29" fmla="*/ 2476280 w 2801341"/>
              <a:gd name="connsiteY29" fmla="*/ 1540737 h 1540737"/>
              <a:gd name="connsiteX30" fmla="*/ 2222574 w 2801341"/>
              <a:gd name="connsiteY30" fmla="*/ 1490525 h 1540737"/>
              <a:gd name="connsiteX31" fmla="*/ 2233145 w 2801341"/>
              <a:gd name="connsiteY31" fmla="*/ 1427098 h 1540737"/>
              <a:gd name="connsiteX32" fmla="*/ 2286000 w 2801341"/>
              <a:gd name="connsiteY32" fmla="*/ 943470 h 1540737"/>
              <a:gd name="connsiteX33" fmla="*/ 2354712 w 2801341"/>
              <a:gd name="connsiteY33" fmla="*/ 393773 h 1540737"/>
              <a:gd name="connsiteX34" fmla="*/ 2362641 w 2801341"/>
              <a:gd name="connsiteY34" fmla="*/ 335632 h 1540737"/>
              <a:gd name="connsiteX35" fmla="*/ 2362641 w 2801341"/>
              <a:gd name="connsiteY35" fmla="*/ 295991 h 1540737"/>
              <a:gd name="connsiteX36" fmla="*/ 2352070 w 2801341"/>
              <a:gd name="connsiteY36" fmla="*/ 266920 h 1540737"/>
              <a:gd name="connsiteX37" fmla="*/ 2330927 w 2801341"/>
              <a:gd name="connsiteY37" fmla="*/ 245778 h 1540737"/>
              <a:gd name="connsiteX38" fmla="*/ 2299214 w 2801341"/>
              <a:gd name="connsiteY38" fmla="*/ 229921 h 1540737"/>
              <a:gd name="connsiteX39" fmla="*/ 2275429 w 2801341"/>
              <a:gd name="connsiteY39" fmla="*/ 221993 h 1540737"/>
              <a:gd name="connsiteX40" fmla="*/ 2204074 w 2801341"/>
              <a:gd name="connsiteY40" fmla="*/ 227279 h 1540737"/>
              <a:gd name="connsiteX41" fmla="*/ 1654377 w 2801341"/>
              <a:gd name="connsiteY41" fmla="*/ 288062 h 1540737"/>
              <a:gd name="connsiteX42" fmla="*/ 1236819 w 2801341"/>
              <a:gd name="connsiteY42" fmla="*/ 340918 h 1540737"/>
              <a:gd name="connsiteX43" fmla="*/ 795475 w 2801341"/>
              <a:gd name="connsiteY43" fmla="*/ 396416 h 1540737"/>
              <a:gd name="connsiteX44" fmla="*/ 380560 w 2801341"/>
              <a:gd name="connsiteY44" fmla="*/ 446629 h 1540737"/>
              <a:gd name="connsiteX45" fmla="*/ 39642 w 2801341"/>
              <a:gd name="connsiteY45" fmla="*/ 491556 h 1540737"/>
              <a:gd name="connsiteX46" fmla="*/ 0 w 2801341"/>
              <a:gd name="connsiteY46" fmla="*/ 282777 h 1540737"/>
              <a:gd name="connsiteX47" fmla="*/ 76641 w 2801341"/>
              <a:gd name="connsiteY47" fmla="*/ 288062 h 1540737"/>
              <a:gd name="connsiteX48" fmla="*/ 354132 w 2801341"/>
              <a:gd name="connsiteY48" fmla="*/ 272206 h 1540737"/>
              <a:gd name="connsiteX49" fmla="*/ 591982 w 2801341"/>
              <a:gd name="connsiteY49" fmla="*/ 253706 h 1540737"/>
              <a:gd name="connsiteX50" fmla="*/ 866830 w 2801341"/>
              <a:gd name="connsiteY50" fmla="*/ 224636 h 1540737"/>
              <a:gd name="connsiteX51" fmla="*/ 1133750 w 2801341"/>
              <a:gd name="connsiteY51" fmla="*/ 195565 h 1540737"/>
              <a:gd name="connsiteX52" fmla="*/ 1276460 w 2801341"/>
              <a:gd name="connsiteY52" fmla="*/ 177066 h 1540737"/>
              <a:gd name="connsiteX53" fmla="*/ 1527524 w 2801341"/>
              <a:gd name="connsiteY53" fmla="*/ 140067 h 1540737"/>
              <a:gd name="connsiteX0" fmla="*/ 1487882 w 2761699"/>
              <a:gd name="connsiteY0" fmla="*/ 140067 h 1540737"/>
              <a:gd name="connsiteX1" fmla="*/ 2058721 w 2761699"/>
              <a:gd name="connsiteY1" fmla="*/ 50213 h 1540737"/>
              <a:gd name="connsiteX2" fmla="*/ 2301856 w 2761699"/>
              <a:gd name="connsiteY2" fmla="*/ 10571 h 1540737"/>
              <a:gd name="connsiteX3" fmla="*/ 2346784 w 2761699"/>
              <a:gd name="connsiteY3" fmla="*/ 2643 h 1540737"/>
              <a:gd name="connsiteX4" fmla="*/ 2373211 w 2761699"/>
              <a:gd name="connsiteY4" fmla="*/ 0 h 1540737"/>
              <a:gd name="connsiteX5" fmla="*/ 2407567 w 2761699"/>
              <a:gd name="connsiteY5" fmla="*/ 2643 h 1540737"/>
              <a:gd name="connsiteX6" fmla="*/ 2444566 w 2761699"/>
              <a:gd name="connsiteY6" fmla="*/ 15857 h 1540737"/>
              <a:gd name="connsiteX7" fmla="*/ 2481565 w 2761699"/>
              <a:gd name="connsiteY7" fmla="*/ 31713 h 1540737"/>
              <a:gd name="connsiteX8" fmla="*/ 2518564 w 2761699"/>
              <a:gd name="connsiteY8" fmla="*/ 52855 h 1540737"/>
              <a:gd name="connsiteX9" fmla="*/ 2547634 w 2761699"/>
              <a:gd name="connsiteY9" fmla="*/ 76640 h 1540737"/>
              <a:gd name="connsiteX10" fmla="*/ 2584633 w 2761699"/>
              <a:gd name="connsiteY10" fmla="*/ 105711 h 1540737"/>
              <a:gd name="connsiteX11" fmla="*/ 2634846 w 2761699"/>
              <a:gd name="connsiteY11" fmla="*/ 153281 h 1540737"/>
              <a:gd name="connsiteX12" fmla="*/ 2695630 w 2761699"/>
              <a:gd name="connsiteY12" fmla="*/ 221993 h 1540737"/>
              <a:gd name="connsiteX13" fmla="*/ 2735271 w 2761699"/>
              <a:gd name="connsiteY13" fmla="*/ 269563 h 1540737"/>
              <a:gd name="connsiteX14" fmla="*/ 2751128 w 2761699"/>
              <a:gd name="connsiteY14" fmla="*/ 293348 h 1540737"/>
              <a:gd name="connsiteX15" fmla="*/ 2761699 w 2761699"/>
              <a:gd name="connsiteY15" fmla="*/ 322418 h 1540737"/>
              <a:gd name="connsiteX16" fmla="*/ 2759056 w 2761699"/>
              <a:gd name="connsiteY16" fmla="*/ 346203 h 1540737"/>
              <a:gd name="connsiteX17" fmla="*/ 2745843 w 2761699"/>
              <a:gd name="connsiteY17" fmla="*/ 380559 h 1540737"/>
              <a:gd name="connsiteX18" fmla="*/ 2719415 w 2761699"/>
              <a:gd name="connsiteY18" fmla="*/ 420201 h 1540737"/>
              <a:gd name="connsiteX19" fmla="*/ 2703558 w 2761699"/>
              <a:gd name="connsiteY19" fmla="*/ 441343 h 1540737"/>
              <a:gd name="connsiteX20" fmla="*/ 2685059 w 2761699"/>
              <a:gd name="connsiteY20" fmla="*/ 457200 h 1540737"/>
              <a:gd name="connsiteX21" fmla="*/ 2671845 w 2761699"/>
              <a:gd name="connsiteY21" fmla="*/ 491556 h 1540737"/>
              <a:gd name="connsiteX22" fmla="*/ 2626918 w 2761699"/>
              <a:gd name="connsiteY22" fmla="*/ 647480 h 1540737"/>
              <a:gd name="connsiteX23" fmla="*/ 2592562 w 2761699"/>
              <a:gd name="connsiteY23" fmla="*/ 784904 h 1540737"/>
              <a:gd name="connsiteX24" fmla="*/ 2542349 w 2761699"/>
              <a:gd name="connsiteY24" fmla="*/ 1012183 h 1540737"/>
              <a:gd name="connsiteX25" fmla="*/ 2518564 w 2761699"/>
              <a:gd name="connsiteY25" fmla="*/ 1117894 h 1540737"/>
              <a:gd name="connsiteX26" fmla="*/ 2481565 w 2761699"/>
              <a:gd name="connsiteY26" fmla="*/ 1308173 h 1540737"/>
              <a:gd name="connsiteX27" fmla="*/ 2441924 w 2761699"/>
              <a:gd name="connsiteY27" fmla="*/ 1503739 h 1540737"/>
              <a:gd name="connsiteX28" fmla="*/ 2436638 w 2761699"/>
              <a:gd name="connsiteY28" fmla="*/ 1535452 h 1540737"/>
              <a:gd name="connsiteX29" fmla="*/ 2436638 w 2761699"/>
              <a:gd name="connsiteY29" fmla="*/ 1540737 h 1540737"/>
              <a:gd name="connsiteX30" fmla="*/ 2182932 w 2761699"/>
              <a:gd name="connsiteY30" fmla="*/ 1490525 h 1540737"/>
              <a:gd name="connsiteX31" fmla="*/ 2193503 w 2761699"/>
              <a:gd name="connsiteY31" fmla="*/ 1427098 h 1540737"/>
              <a:gd name="connsiteX32" fmla="*/ 2246358 w 2761699"/>
              <a:gd name="connsiteY32" fmla="*/ 943470 h 1540737"/>
              <a:gd name="connsiteX33" fmla="*/ 2315070 w 2761699"/>
              <a:gd name="connsiteY33" fmla="*/ 393773 h 1540737"/>
              <a:gd name="connsiteX34" fmla="*/ 2322999 w 2761699"/>
              <a:gd name="connsiteY34" fmla="*/ 335632 h 1540737"/>
              <a:gd name="connsiteX35" fmla="*/ 2322999 w 2761699"/>
              <a:gd name="connsiteY35" fmla="*/ 295991 h 1540737"/>
              <a:gd name="connsiteX36" fmla="*/ 2312428 w 2761699"/>
              <a:gd name="connsiteY36" fmla="*/ 266920 h 1540737"/>
              <a:gd name="connsiteX37" fmla="*/ 2291285 w 2761699"/>
              <a:gd name="connsiteY37" fmla="*/ 245778 h 1540737"/>
              <a:gd name="connsiteX38" fmla="*/ 2259572 w 2761699"/>
              <a:gd name="connsiteY38" fmla="*/ 229921 h 1540737"/>
              <a:gd name="connsiteX39" fmla="*/ 2235787 w 2761699"/>
              <a:gd name="connsiteY39" fmla="*/ 221993 h 1540737"/>
              <a:gd name="connsiteX40" fmla="*/ 2164432 w 2761699"/>
              <a:gd name="connsiteY40" fmla="*/ 227279 h 1540737"/>
              <a:gd name="connsiteX41" fmla="*/ 1614735 w 2761699"/>
              <a:gd name="connsiteY41" fmla="*/ 288062 h 1540737"/>
              <a:gd name="connsiteX42" fmla="*/ 1197177 w 2761699"/>
              <a:gd name="connsiteY42" fmla="*/ 340918 h 1540737"/>
              <a:gd name="connsiteX43" fmla="*/ 755833 w 2761699"/>
              <a:gd name="connsiteY43" fmla="*/ 396416 h 1540737"/>
              <a:gd name="connsiteX44" fmla="*/ 340918 w 2761699"/>
              <a:gd name="connsiteY44" fmla="*/ 446629 h 1540737"/>
              <a:gd name="connsiteX45" fmla="*/ 0 w 2761699"/>
              <a:gd name="connsiteY45" fmla="*/ 491556 h 1540737"/>
              <a:gd name="connsiteX46" fmla="*/ 36999 w 2761699"/>
              <a:gd name="connsiteY46" fmla="*/ 288062 h 1540737"/>
              <a:gd name="connsiteX47" fmla="*/ 314490 w 2761699"/>
              <a:gd name="connsiteY47" fmla="*/ 272206 h 1540737"/>
              <a:gd name="connsiteX48" fmla="*/ 552340 w 2761699"/>
              <a:gd name="connsiteY48" fmla="*/ 253706 h 1540737"/>
              <a:gd name="connsiteX49" fmla="*/ 827188 w 2761699"/>
              <a:gd name="connsiteY49" fmla="*/ 224636 h 1540737"/>
              <a:gd name="connsiteX50" fmla="*/ 1094108 w 2761699"/>
              <a:gd name="connsiteY50" fmla="*/ 195565 h 1540737"/>
              <a:gd name="connsiteX51" fmla="*/ 1236818 w 2761699"/>
              <a:gd name="connsiteY51" fmla="*/ 177066 h 1540737"/>
              <a:gd name="connsiteX52" fmla="*/ 1487882 w 2761699"/>
              <a:gd name="connsiteY52" fmla="*/ 140067 h 1540737"/>
              <a:gd name="connsiteX0" fmla="*/ 1450883 w 2724700"/>
              <a:gd name="connsiteY0" fmla="*/ 140067 h 1540737"/>
              <a:gd name="connsiteX1" fmla="*/ 2021722 w 2724700"/>
              <a:gd name="connsiteY1" fmla="*/ 50213 h 1540737"/>
              <a:gd name="connsiteX2" fmla="*/ 2264857 w 2724700"/>
              <a:gd name="connsiteY2" fmla="*/ 10571 h 1540737"/>
              <a:gd name="connsiteX3" fmla="*/ 2309785 w 2724700"/>
              <a:gd name="connsiteY3" fmla="*/ 2643 h 1540737"/>
              <a:gd name="connsiteX4" fmla="*/ 2336212 w 2724700"/>
              <a:gd name="connsiteY4" fmla="*/ 0 h 1540737"/>
              <a:gd name="connsiteX5" fmla="*/ 2370568 w 2724700"/>
              <a:gd name="connsiteY5" fmla="*/ 2643 h 1540737"/>
              <a:gd name="connsiteX6" fmla="*/ 2407567 w 2724700"/>
              <a:gd name="connsiteY6" fmla="*/ 15857 h 1540737"/>
              <a:gd name="connsiteX7" fmla="*/ 2444566 w 2724700"/>
              <a:gd name="connsiteY7" fmla="*/ 31713 h 1540737"/>
              <a:gd name="connsiteX8" fmla="*/ 2481565 w 2724700"/>
              <a:gd name="connsiteY8" fmla="*/ 52855 h 1540737"/>
              <a:gd name="connsiteX9" fmla="*/ 2510635 w 2724700"/>
              <a:gd name="connsiteY9" fmla="*/ 76640 h 1540737"/>
              <a:gd name="connsiteX10" fmla="*/ 2547634 w 2724700"/>
              <a:gd name="connsiteY10" fmla="*/ 105711 h 1540737"/>
              <a:gd name="connsiteX11" fmla="*/ 2597847 w 2724700"/>
              <a:gd name="connsiteY11" fmla="*/ 153281 h 1540737"/>
              <a:gd name="connsiteX12" fmla="*/ 2658631 w 2724700"/>
              <a:gd name="connsiteY12" fmla="*/ 221993 h 1540737"/>
              <a:gd name="connsiteX13" fmla="*/ 2698272 w 2724700"/>
              <a:gd name="connsiteY13" fmla="*/ 269563 h 1540737"/>
              <a:gd name="connsiteX14" fmla="*/ 2714129 w 2724700"/>
              <a:gd name="connsiteY14" fmla="*/ 293348 h 1540737"/>
              <a:gd name="connsiteX15" fmla="*/ 2724700 w 2724700"/>
              <a:gd name="connsiteY15" fmla="*/ 322418 h 1540737"/>
              <a:gd name="connsiteX16" fmla="*/ 2722057 w 2724700"/>
              <a:gd name="connsiteY16" fmla="*/ 346203 h 1540737"/>
              <a:gd name="connsiteX17" fmla="*/ 2708844 w 2724700"/>
              <a:gd name="connsiteY17" fmla="*/ 380559 h 1540737"/>
              <a:gd name="connsiteX18" fmla="*/ 2682416 w 2724700"/>
              <a:gd name="connsiteY18" fmla="*/ 420201 h 1540737"/>
              <a:gd name="connsiteX19" fmla="*/ 2666559 w 2724700"/>
              <a:gd name="connsiteY19" fmla="*/ 441343 h 1540737"/>
              <a:gd name="connsiteX20" fmla="*/ 2648060 w 2724700"/>
              <a:gd name="connsiteY20" fmla="*/ 457200 h 1540737"/>
              <a:gd name="connsiteX21" fmla="*/ 2634846 w 2724700"/>
              <a:gd name="connsiteY21" fmla="*/ 491556 h 1540737"/>
              <a:gd name="connsiteX22" fmla="*/ 2589919 w 2724700"/>
              <a:gd name="connsiteY22" fmla="*/ 647480 h 1540737"/>
              <a:gd name="connsiteX23" fmla="*/ 2555563 w 2724700"/>
              <a:gd name="connsiteY23" fmla="*/ 784904 h 1540737"/>
              <a:gd name="connsiteX24" fmla="*/ 2505350 w 2724700"/>
              <a:gd name="connsiteY24" fmla="*/ 1012183 h 1540737"/>
              <a:gd name="connsiteX25" fmla="*/ 2481565 w 2724700"/>
              <a:gd name="connsiteY25" fmla="*/ 1117894 h 1540737"/>
              <a:gd name="connsiteX26" fmla="*/ 2444566 w 2724700"/>
              <a:gd name="connsiteY26" fmla="*/ 1308173 h 1540737"/>
              <a:gd name="connsiteX27" fmla="*/ 2404925 w 2724700"/>
              <a:gd name="connsiteY27" fmla="*/ 1503739 h 1540737"/>
              <a:gd name="connsiteX28" fmla="*/ 2399639 w 2724700"/>
              <a:gd name="connsiteY28" fmla="*/ 1535452 h 1540737"/>
              <a:gd name="connsiteX29" fmla="*/ 2399639 w 2724700"/>
              <a:gd name="connsiteY29" fmla="*/ 1540737 h 1540737"/>
              <a:gd name="connsiteX30" fmla="*/ 2145933 w 2724700"/>
              <a:gd name="connsiteY30" fmla="*/ 1490525 h 1540737"/>
              <a:gd name="connsiteX31" fmla="*/ 2156504 w 2724700"/>
              <a:gd name="connsiteY31" fmla="*/ 1427098 h 1540737"/>
              <a:gd name="connsiteX32" fmla="*/ 2209359 w 2724700"/>
              <a:gd name="connsiteY32" fmla="*/ 943470 h 1540737"/>
              <a:gd name="connsiteX33" fmla="*/ 2278071 w 2724700"/>
              <a:gd name="connsiteY33" fmla="*/ 393773 h 1540737"/>
              <a:gd name="connsiteX34" fmla="*/ 2286000 w 2724700"/>
              <a:gd name="connsiteY34" fmla="*/ 335632 h 1540737"/>
              <a:gd name="connsiteX35" fmla="*/ 2286000 w 2724700"/>
              <a:gd name="connsiteY35" fmla="*/ 295991 h 1540737"/>
              <a:gd name="connsiteX36" fmla="*/ 2275429 w 2724700"/>
              <a:gd name="connsiteY36" fmla="*/ 266920 h 1540737"/>
              <a:gd name="connsiteX37" fmla="*/ 2254286 w 2724700"/>
              <a:gd name="connsiteY37" fmla="*/ 245778 h 1540737"/>
              <a:gd name="connsiteX38" fmla="*/ 2222573 w 2724700"/>
              <a:gd name="connsiteY38" fmla="*/ 229921 h 1540737"/>
              <a:gd name="connsiteX39" fmla="*/ 2198788 w 2724700"/>
              <a:gd name="connsiteY39" fmla="*/ 221993 h 1540737"/>
              <a:gd name="connsiteX40" fmla="*/ 2127433 w 2724700"/>
              <a:gd name="connsiteY40" fmla="*/ 227279 h 1540737"/>
              <a:gd name="connsiteX41" fmla="*/ 1577736 w 2724700"/>
              <a:gd name="connsiteY41" fmla="*/ 288062 h 1540737"/>
              <a:gd name="connsiteX42" fmla="*/ 1160178 w 2724700"/>
              <a:gd name="connsiteY42" fmla="*/ 340918 h 1540737"/>
              <a:gd name="connsiteX43" fmla="*/ 718834 w 2724700"/>
              <a:gd name="connsiteY43" fmla="*/ 396416 h 1540737"/>
              <a:gd name="connsiteX44" fmla="*/ 303919 w 2724700"/>
              <a:gd name="connsiteY44" fmla="*/ 446629 h 1540737"/>
              <a:gd name="connsiteX45" fmla="*/ 0 w 2724700"/>
              <a:gd name="connsiteY45" fmla="*/ 288062 h 1540737"/>
              <a:gd name="connsiteX46" fmla="*/ 277491 w 2724700"/>
              <a:gd name="connsiteY46" fmla="*/ 272206 h 1540737"/>
              <a:gd name="connsiteX47" fmla="*/ 515341 w 2724700"/>
              <a:gd name="connsiteY47" fmla="*/ 253706 h 1540737"/>
              <a:gd name="connsiteX48" fmla="*/ 790189 w 2724700"/>
              <a:gd name="connsiteY48" fmla="*/ 224636 h 1540737"/>
              <a:gd name="connsiteX49" fmla="*/ 1057109 w 2724700"/>
              <a:gd name="connsiteY49" fmla="*/ 195565 h 1540737"/>
              <a:gd name="connsiteX50" fmla="*/ 1199819 w 2724700"/>
              <a:gd name="connsiteY50" fmla="*/ 177066 h 1540737"/>
              <a:gd name="connsiteX51" fmla="*/ 1450883 w 2724700"/>
              <a:gd name="connsiteY51" fmla="*/ 140067 h 1540737"/>
              <a:gd name="connsiteX0" fmla="*/ 1173392 w 2447209"/>
              <a:gd name="connsiteY0" fmla="*/ 140067 h 1540737"/>
              <a:gd name="connsiteX1" fmla="*/ 1744231 w 2447209"/>
              <a:gd name="connsiteY1" fmla="*/ 50213 h 1540737"/>
              <a:gd name="connsiteX2" fmla="*/ 1987366 w 2447209"/>
              <a:gd name="connsiteY2" fmla="*/ 10571 h 1540737"/>
              <a:gd name="connsiteX3" fmla="*/ 2032294 w 2447209"/>
              <a:gd name="connsiteY3" fmla="*/ 2643 h 1540737"/>
              <a:gd name="connsiteX4" fmla="*/ 2058721 w 2447209"/>
              <a:gd name="connsiteY4" fmla="*/ 0 h 1540737"/>
              <a:gd name="connsiteX5" fmla="*/ 2093077 w 2447209"/>
              <a:gd name="connsiteY5" fmla="*/ 2643 h 1540737"/>
              <a:gd name="connsiteX6" fmla="*/ 2130076 w 2447209"/>
              <a:gd name="connsiteY6" fmla="*/ 15857 h 1540737"/>
              <a:gd name="connsiteX7" fmla="*/ 2167075 w 2447209"/>
              <a:gd name="connsiteY7" fmla="*/ 31713 h 1540737"/>
              <a:gd name="connsiteX8" fmla="*/ 2204074 w 2447209"/>
              <a:gd name="connsiteY8" fmla="*/ 52855 h 1540737"/>
              <a:gd name="connsiteX9" fmla="*/ 2233144 w 2447209"/>
              <a:gd name="connsiteY9" fmla="*/ 76640 h 1540737"/>
              <a:gd name="connsiteX10" fmla="*/ 2270143 w 2447209"/>
              <a:gd name="connsiteY10" fmla="*/ 105711 h 1540737"/>
              <a:gd name="connsiteX11" fmla="*/ 2320356 w 2447209"/>
              <a:gd name="connsiteY11" fmla="*/ 153281 h 1540737"/>
              <a:gd name="connsiteX12" fmla="*/ 2381140 w 2447209"/>
              <a:gd name="connsiteY12" fmla="*/ 221993 h 1540737"/>
              <a:gd name="connsiteX13" fmla="*/ 2420781 w 2447209"/>
              <a:gd name="connsiteY13" fmla="*/ 269563 h 1540737"/>
              <a:gd name="connsiteX14" fmla="*/ 2436638 w 2447209"/>
              <a:gd name="connsiteY14" fmla="*/ 293348 h 1540737"/>
              <a:gd name="connsiteX15" fmla="*/ 2447209 w 2447209"/>
              <a:gd name="connsiteY15" fmla="*/ 322418 h 1540737"/>
              <a:gd name="connsiteX16" fmla="*/ 2444566 w 2447209"/>
              <a:gd name="connsiteY16" fmla="*/ 346203 h 1540737"/>
              <a:gd name="connsiteX17" fmla="*/ 2431353 w 2447209"/>
              <a:gd name="connsiteY17" fmla="*/ 380559 h 1540737"/>
              <a:gd name="connsiteX18" fmla="*/ 2404925 w 2447209"/>
              <a:gd name="connsiteY18" fmla="*/ 420201 h 1540737"/>
              <a:gd name="connsiteX19" fmla="*/ 2389068 w 2447209"/>
              <a:gd name="connsiteY19" fmla="*/ 441343 h 1540737"/>
              <a:gd name="connsiteX20" fmla="*/ 2370569 w 2447209"/>
              <a:gd name="connsiteY20" fmla="*/ 457200 h 1540737"/>
              <a:gd name="connsiteX21" fmla="*/ 2357355 w 2447209"/>
              <a:gd name="connsiteY21" fmla="*/ 491556 h 1540737"/>
              <a:gd name="connsiteX22" fmla="*/ 2312428 w 2447209"/>
              <a:gd name="connsiteY22" fmla="*/ 647480 h 1540737"/>
              <a:gd name="connsiteX23" fmla="*/ 2278072 w 2447209"/>
              <a:gd name="connsiteY23" fmla="*/ 784904 h 1540737"/>
              <a:gd name="connsiteX24" fmla="*/ 2227859 w 2447209"/>
              <a:gd name="connsiteY24" fmla="*/ 1012183 h 1540737"/>
              <a:gd name="connsiteX25" fmla="*/ 2204074 w 2447209"/>
              <a:gd name="connsiteY25" fmla="*/ 1117894 h 1540737"/>
              <a:gd name="connsiteX26" fmla="*/ 2167075 w 2447209"/>
              <a:gd name="connsiteY26" fmla="*/ 1308173 h 1540737"/>
              <a:gd name="connsiteX27" fmla="*/ 2127434 w 2447209"/>
              <a:gd name="connsiteY27" fmla="*/ 1503739 h 1540737"/>
              <a:gd name="connsiteX28" fmla="*/ 2122148 w 2447209"/>
              <a:gd name="connsiteY28" fmla="*/ 1535452 h 1540737"/>
              <a:gd name="connsiteX29" fmla="*/ 2122148 w 2447209"/>
              <a:gd name="connsiteY29" fmla="*/ 1540737 h 1540737"/>
              <a:gd name="connsiteX30" fmla="*/ 1868442 w 2447209"/>
              <a:gd name="connsiteY30" fmla="*/ 1490525 h 1540737"/>
              <a:gd name="connsiteX31" fmla="*/ 1879013 w 2447209"/>
              <a:gd name="connsiteY31" fmla="*/ 1427098 h 1540737"/>
              <a:gd name="connsiteX32" fmla="*/ 1931868 w 2447209"/>
              <a:gd name="connsiteY32" fmla="*/ 943470 h 1540737"/>
              <a:gd name="connsiteX33" fmla="*/ 2000580 w 2447209"/>
              <a:gd name="connsiteY33" fmla="*/ 393773 h 1540737"/>
              <a:gd name="connsiteX34" fmla="*/ 2008509 w 2447209"/>
              <a:gd name="connsiteY34" fmla="*/ 335632 h 1540737"/>
              <a:gd name="connsiteX35" fmla="*/ 2008509 w 2447209"/>
              <a:gd name="connsiteY35" fmla="*/ 295991 h 1540737"/>
              <a:gd name="connsiteX36" fmla="*/ 1997938 w 2447209"/>
              <a:gd name="connsiteY36" fmla="*/ 266920 h 1540737"/>
              <a:gd name="connsiteX37" fmla="*/ 1976795 w 2447209"/>
              <a:gd name="connsiteY37" fmla="*/ 245778 h 1540737"/>
              <a:gd name="connsiteX38" fmla="*/ 1945082 w 2447209"/>
              <a:gd name="connsiteY38" fmla="*/ 229921 h 1540737"/>
              <a:gd name="connsiteX39" fmla="*/ 1921297 w 2447209"/>
              <a:gd name="connsiteY39" fmla="*/ 221993 h 1540737"/>
              <a:gd name="connsiteX40" fmla="*/ 1849942 w 2447209"/>
              <a:gd name="connsiteY40" fmla="*/ 227279 h 1540737"/>
              <a:gd name="connsiteX41" fmla="*/ 1300245 w 2447209"/>
              <a:gd name="connsiteY41" fmla="*/ 288062 h 1540737"/>
              <a:gd name="connsiteX42" fmla="*/ 882687 w 2447209"/>
              <a:gd name="connsiteY42" fmla="*/ 340918 h 1540737"/>
              <a:gd name="connsiteX43" fmla="*/ 441343 w 2447209"/>
              <a:gd name="connsiteY43" fmla="*/ 396416 h 1540737"/>
              <a:gd name="connsiteX44" fmla="*/ 26428 w 2447209"/>
              <a:gd name="connsiteY44" fmla="*/ 446629 h 1540737"/>
              <a:gd name="connsiteX45" fmla="*/ 0 w 2447209"/>
              <a:gd name="connsiteY45" fmla="*/ 272206 h 1540737"/>
              <a:gd name="connsiteX46" fmla="*/ 237850 w 2447209"/>
              <a:gd name="connsiteY46" fmla="*/ 253706 h 1540737"/>
              <a:gd name="connsiteX47" fmla="*/ 512698 w 2447209"/>
              <a:gd name="connsiteY47" fmla="*/ 224636 h 1540737"/>
              <a:gd name="connsiteX48" fmla="*/ 779618 w 2447209"/>
              <a:gd name="connsiteY48" fmla="*/ 195565 h 1540737"/>
              <a:gd name="connsiteX49" fmla="*/ 922328 w 2447209"/>
              <a:gd name="connsiteY49" fmla="*/ 177066 h 1540737"/>
              <a:gd name="connsiteX50" fmla="*/ 1173392 w 2447209"/>
              <a:gd name="connsiteY50" fmla="*/ 140067 h 1540737"/>
              <a:gd name="connsiteX0" fmla="*/ 1173392 w 2447209"/>
              <a:gd name="connsiteY0" fmla="*/ 140067 h 1540737"/>
              <a:gd name="connsiteX1" fmla="*/ 1744231 w 2447209"/>
              <a:gd name="connsiteY1" fmla="*/ 50213 h 1540737"/>
              <a:gd name="connsiteX2" fmla="*/ 1987366 w 2447209"/>
              <a:gd name="connsiteY2" fmla="*/ 10571 h 1540737"/>
              <a:gd name="connsiteX3" fmla="*/ 2032294 w 2447209"/>
              <a:gd name="connsiteY3" fmla="*/ 2643 h 1540737"/>
              <a:gd name="connsiteX4" fmla="*/ 2058721 w 2447209"/>
              <a:gd name="connsiteY4" fmla="*/ 0 h 1540737"/>
              <a:gd name="connsiteX5" fmla="*/ 2093077 w 2447209"/>
              <a:gd name="connsiteY5" fmla="*/ 2643 h 1540737"/>
              <a:gd name="connsiteX6" fmla="*/ 2130076 w 2447209"/>
              <a:gd name="connsiteY6" fmla="*/ 15857 h 1540737"/>
              <a:gd name="connsiteX7" fmla="*/ 2167075 w 2447209"/>
              <a:gd name="connsiteY7" fmla="*/ 31713 h 1540737"/>
              <a:gd name="connsiteX8" fmla="*/ 2204074 w 2447209"/>
              <a:gd name="connsiteY8" fmla="*/ 52855 h 1540737"/>
              <a:gd name="connsiteX9" fmla="*/ 2233144 w 2447209"/>
              <a:gd name="connsiteY9" fmla="*/ 76640 h 1540737"/>
              <a:gd name="connsiteX10" fmla="*/ 2270143 w 2447209"/>
              <a:gd name="connsiteY10" fmla="*/ 105711 h 1540737"/>
              <a:gd name="connsiteX11" fmla="*/ 2320356 w 2447209"/>
              <a:gd name="connsiteY11" fmla="*/ 153281 h 1540737"/>
              <a:gd name="connsiteX12" fmla="*/ 2381140 w 2447209"/>
              <a:gd name="connsiteY12" fmla="*/ 221993 h 1540737"/>
              <a:gd name="connsiteX13" fmla="*/ 2420781 w 2447209"/>
              <a:gd name="connsiteY13" fmla="*/ 269563 h 1540737"/>
              <a:gd name="connsiteX14" fmla="*/ 2436638 w 2447209"/>
              <a:gd name="connsiteY14" fmla="*/ 293348 h 1540737"/>
              <a:gd name="connsiteX15" fmla="*/ 2447209 w 2447209"/>
              <a:gd name="connsiteY15" fmla="*/ 322418 h 1540737"/>
              <a:gd name="connsiteX16" fmla="*/ 2444566 w 2447209"/>
              <a:gd name="connsiteY16" fmla="*/ 346203 h 1540737"/>
              <a:gd name="connsiteX17" fmla="*/ 2431353 w 2447209"/>
              <a:gd name="connsiteY17" fmla="*/ 380559 h 1540737"/>
              <a:gd name="connsiteX18" fmla="*/ 2404925 w 2447209"/>
              <a:gd name="connsiteY18" fmla="*/ 420201 h 1540737"/>
              <a:gd name="connsiteX19" fmla="*/ 2389068 w 2447209"/>
              <a:gd name="connsiteY19" fmla="*/ 441343 h 1540737"/>
              <a:gd name="connsiteX20" fmla="*/ 2370569 w 2447209"/>
              <a:gd name="connsiteY20" fmla="*/ 457200 h 1540737"/>
              <a:gd name="connsiteX21" fmla="*/ 2357355 w 2447209"/>
              <a:gd name="connsiteY21" fmla="*/ 491556 h 1540737"/>
              <a:gd name="connsiteX22" fmla="*/ 2312428 w 2447209"/>
              <a:gd name="connsiteY22" fmla="*/ 647480 h 1540737"/>
              <a:gd name="connsiteX23" fmla="*/ 2278072 w 2447209"/>
              <a:gd name="connsiteY23" fmla="*/ 784904 h 1540737"/>
              <a:gd name="connsiteX24" fmla="*/ 2227859 w 2447209"/>
              <a:gd name="connsiteY24" fmla="*/ 1012183 h 1540737"/>
              <a:gd name="connsiteX25" fmla="*/ 2204074 w 2447209"/>
              <a:gd name="connsiteY25" fmla="*/ 1117894 h 1540737"/>
              <a:gd name="connsiteX26" fmla="*/ 2167075 w 2447209"/>
              <a:gd name="connsiteY26" fmla="*/ 1308173 h 1540737"/>
              <a:gd name="connsiteX27" fmla="*/ 2127434 w 2447209"/>
              <a:gd name="connsiteY27" fmla="*/ 1503739 h 1540737"/>
              <a:gd name="connsiteX28" fmla="*/ 2122148 w 2447209"/>
              <a:gd name="connsiteY28" fmla="*/ 1535452 h 1540737"/>
              <a:gd name="connsiteX29" fmla="*/ 2122148 w 2447209"/>
              <a:gd name="connsiteY29" fmla="*/ 1540737 h 1540737"/>
              <a:gd name="connsiteX30" fmla="*/ 1868442 w 2447209"/>
              <a:gd name="connsiteY30" fmla="*/ 1490525 h 1540737"/>
              <a:gd name="connsiteX31" fmla="*/ 1879013 w 2447209"/>
              <a:gd name="connsiteY31" fmla="*/ 1427098 h 1540737"/>
              <a:gd name="connsiteX32" fmla="*/ 1931868 w 2447209"/>
              <a:gd name="connsiteY32" fmla="*/ 943470 h 1540737"/>
              <a:gd name="connsiteX33" fmla="*/ 2000580 w 2447209"/>
              <a:gd name="connsiteY33" fmla="*/ 393773 h 1540737"/>
              <a:gd name="connsiteX34" fmla="*/ 2008509 w 2447209"/>
              <a:gd name="connsiteY34" fmla="*/ 335632 h 1540737"/>
              <a:gd name="connsiteX35" fmla="*/ 2008509 w 2447209"/>
              <a:gd name="connsiteY35" fmla="*/ 295991 h 1540737"/>
              <a:gd name="connsiteX36" fmla="*/ 1997938 w 2447209"/>
              <a:gd name="connsiteY36" fmla="*/ 266920 h 1540737"/>
              <a:gd name="connsiteX37" fmla="*/ 1976795 w 2447209"/>
              <a:gd name="connsiteY37" fmla="*/ 245778 h 1540737"/>
              <a:gd name="connsiteX38" fmla="*/ 1945082 w 2447209"/>
              <a:gd name="connsiteY38" fmla="*/ 229921 h 1540737"/>
              <a:gd name="connsiteX39" fmla="*/ 1921297 w 2447209"/>
              <a:gd name="connsiteY39" fmla="*/ 221993 h 1540737"/>
              <a:gd name="connsiteX40" fmla="*/ 1849942 w 2447209"/>
              <a:gd name="connsiteY40" fmla="*/ 227279 h 1540737"/>
              <a:gd name="connsiteX41" fmla="*/ 1300245 w 2447209"/>
              <a:gd name="connsiteY41" fmla="*/ 288062 h 1540737"/>
              <a:gd name="connsiteX42" fmla="*/ 882687 w 2447209"/>
              <a:gd name="connsiteY42" fmla="*/ 340918 h 1540737"/>
              <a:gd name="connsiteX43" fmla="*/ 441343 w 2447209"/>
              <a:gd name="connsiteY43" fmla="*/ 396416 h 1540737"/>
              <a:gd name="connsiteX44" fmla="*/ 0 w 2447209"/>
              <a:gd name="connsiteY44" fmla="*/ 272206 h 1540737"/>
              <a:gd name="connsiteX45" fmla="*/ 237850 w 2447209"/>
              <a:gd name="connsiteY45" fmla="*/ 253706 h 1540737"/>
              <a:gd name="connsiteX46" fmla="*/ 512698 w 2447209"/>
              <a:gd name="connsiteY46" fmla="*/ 224636 h 1540737"/>
              <a:gd name="connsiteX47" fmla="*/ 779618 w 2447209"/>
              <a:gd name="connsiteY47" fmla="*/ 195565 h 1540737"/>
              <a:gd name="connsiteX48" fmla="*/ 922328 w 2447209"/>
              <a:gd name="connsiteY48" fmla="*/ 177066 h 1540737"/>
              <a:gd name="connsiteX49" fmla="*/ 1173392 w 2447209"/>
              <a:gd name="connsiteY49" fmla="*/ 140067 h 1540737"/>
              <a:gd name="connsiteX0" fmla="*/ 935542 w 2209359"/>
              <a:gd name="connsiteY0" fmla="*/ 140067 h 1540737"/>
              <a:gd name="connsiteX1" fmla="*/ 1506381 w 2209359"/>
              <a:gd name="connsiteY1" fmla="*/ 50213 h 1540737"/>
              <a:gd name="connsiteX2" fmla="*/ 1749516 w 2209359"/>
              <a:gd name="connsiteY2" fmla="*/ 10571 h 1540737"/>
              <a:gd name="connsiteX3" fmla="*/ 1794444 w 2209359"/>
              <a:gd name="connsiteY3" fmla="*/ 2643 h 1540737"/>
              <a:gd name="connsiteX4" fmla="*/ 1820871 w 2209359"/>
              <a:gd name="connsiteY4" fmla="*/ 0 h 1540737"/>
              <a:gd name="connsiteX5" fmla="*/ 1855227 w 2209359"/>
              <a:gd name="connsiteY5" fmla="*/ 2643 h 1540737"/>
              <a:gd name="connsiteX6" fmla="*/ 1892226 w 2209359"/>
              <a:gd name="connsiteY6" fmla="*/ 15857 h 1540737"/>
              <a:gd name="connsiteX7" fmla="*/ 1929225 w 2209359"/>
              <a:gd name="connsiteY7" fmla="*/ 31713 h 1540737"/>
              <a:gd name="connsiteX8" fmla="*/ 1966224 w 2209359"/>
              <a:gd name="connsiteY8" fmla="*/ 52855 h 1540737"/>
              <a:gd name="connsiteX9" fmla="*/ 1995294 w 2209359"/>
              <a:gd name="connsiteY9" fmla="*/ 76640 h 1540737"/>
              <a:gd name="connsiteX10" fmla="*/ 2032293 w 2209359"/>
              <a:gd name="connsiteY10" fmla="*/ 105711 h 1540737"/>
              <a:gd name="connsiteX11" fmla="*/ 2082506 w 2209359"/>
              <a:gd name="connsiteY11" fmla="*/ 153281 h 1540737"/>
              <a:gd name="connsiteX12" fmla="*/ 2143290 w 2209359"/>
              <a:gd name="connsiteY12" fmla="*/ 221993 h 1540737"/>
              <a:gd name="connsiteX13" fmla="*/ 2182931 w 2209359"/>
              <a:gd name="connsiteY13" fmla="*/ 269563 h 1540737"/>
              <a:gd name="connsiteX14" fmla="*/ 2198788 w 2209359"/>
              <a:gd name="connsiteY14" fmla="*/ 293348 h 1540737"/>
              <a:gd name="connsiteX15" fmla="*/ 2209359 w 2209359"/>
              <a:gd name="connsiteY15" fmla="*/ 322418 h 1540737"/>
              <a:gd name="connsiteX16" fmla="*/ 2206716 w 2209359"/>
              <a:gd name="connsiteY16" fmla="*/ 346203 h 1540737"/>
              <a:gd name="connsiteX17" fmla="*/ 2193503 w 2209359"/>
              <a:gd name="connsiteY17" fmla="*/ 380559 h 1540737"/>
              <a:gd name="connsiteX18" fmla="*/ 2167075 w 2209359"/>
              <a:gd name="connsiteY18" fmla="*/ 420201 h 1540737"/>
              <a:gd name="connsiteX19" fmla="*/ 2151218 w 2209359"/>
              <a:gd name="connsiteY19" fmla="*/ 441343 h 1540737"/>
              <a:gd name="connsiteX20" fmla="*/ 2132719 w 2209359"/>
              <a:gd name="connsiteY20" fmla="*/ 457200 h 1540737"/>
              <a:gd name="connsiteX21" fmla="*/ 2119505 w 2209359"/>
              <a:gd name="connsiteY21" fmla="*/ 491556 h 1540737"/>
              <a:gd name="connsiteX22" fmla="*/ 2074578 w 2209359"/>
              <a:gd name="connsiteY22" fmla="*/ 647480 h 1540737"/>
              <a:gd name="connsiteX23" fmla="*/ 2040222 w 2209359"/>
              <a:gd name="connsiteY23" fmla="*/ 784904 h 1540737"/>
              <a:gd name="connsiteX24" fmla="*/ 1990009 w 2209359"/>
              <a:gd name="connsiteY24" fmla="*/ 1012183 h 1540737"/>
              <a:gd name="connsiteX25" fmla="*/ 1966224 w 2209359"/>
              <a:gd name="connsiteY25" fmla="*/ 1117894 h 1540737"/>
              <a:gd name="connsiteX26" fmla="*/ 1929225 w 2209359"/>
              <a:gd name="connsiteY26" fmla="*/ 1308173 h 1540737"/>
              <a:gd name="connsiteX27" fmla="*/ 1889584 w 2209359"/>
              <a:gd name="connsiteY27" fmla="*/ 1503739 h 1540737"/>
              <a:gd name="connsiteX28" fmla="*/ 1884298 w 2209359"/>
              <a:gd name="connsiteY28" fmla="*/ 1535452 h 1540737"/>
              <a:gd name="connsiteX29" fmla="*/ 1884298 w 2209359"/>
              <a:gd name="connsiteY29" fmla="*/ 1540737 h 1540737"/>
              <a:gd name="connsiteX30" fmla="*/ 1630592 w 2209359"/>
              <a:gd name="connsiteY30" fmla="*/ 1490525 h 1540737"/>
              <a:gd name="connsiteX31" fmla="*/ 1641163 w 2209359"/>
              <a:gd name="connsiteY31" fmla="*/ 1427098 h 1540737"/>
              <a:gd name="connsiteX32" fmla="*/ 1694018 w 2209359"/>
              <a:gd name="connsiteY32" fmla="*/ 943470 h 1540737"/>
              <a:gd name="connsiteX33" fmla="*/ 1762730 w 2209359"/>
              <a:gd name="connsiteY33" fmla="*/ 393773 h 1540737"/>
              <a:gd name="connsiteX34" fmla="*/ 1770659 w 2209359"/>
              <a:gd name="connsiteY34" fmla="*/ 335632 h 1540737"/>
              <a:gd name="connsiteX35" fmla="*/ 1770659 w 2209359"/>
              <a:gd name="connsiteY35" fmla="*/ 295991 h 1540737"/>
              <a:gd name="connsiteX36" fmla="*/ 1760088 w 2209359"/>
              <a:gd name="connsiteY36" fmla="*/ 266920 h 1540737"/>
              <a:gd name="connsiteX37" fmla="*/ 1738945 w 2209359"/>
              <a:gd name="connsiteY37" fmla="*/ 245778 h 1540737"/>
              <a:gd name="connsiteX38" fmla="*/ 1707232 w 2209359"/>
              <a:gd name="connsiteY38" fmla="*/ 229921 h 1540737"/>
              <a:gd name="connsiteX39" fmla="*/ 1683447 w 2209359"/>
              <a:gd name="connsiteY39" fmla="*/ 221993 h 1540737"/>
              <a:gd name="connsiteX40" fmla="*/ 1612092 w 2209359"/>
              <a:gd name="connsiteY40" fmla="*/ 227279 h 1540737"/>
              <a:gd name="connsiteX41" fmla="*/ 1062395 w 2209359"/>
              <a:gd name="connsiteY41" fmla="*/ 288062 h 1540737"/>
              <a:gd name="connsiteX42" fmla="*/ 644837 w 2209359"/>
              <a:gd name="connsiteY42" fmla="*/ 340918 h 1540737"/>
              <a:gd name="connsiteX43" fmla="*/ 203493 w 2209359"/>
              <a:gd name="connsiteY43" fmla="*/ 396416 h 1540737"/>
              <a:gd name="connsiteX44" fmla="*/ 0 w 2209359"/>
              <a:gd name="connsiteY44" fmla="*/ 253706 h 1540737"/>
              <a:gd name="connsiteX45" fmla="*/ 274848 w 2209359"/>
              <a:gd name="connsiteY45" fmla="*/ 224636 h 1540737"/>
              <a:gd name="connsiteX46" fmla="*/ 541768 w 2209359"/>
              <a:gd name="connsiteY46" fmla="*/ 195565 h 1540737"/>
              <a:gd name="connsiteX47" fmla="*/ 684478 w 2209359"/>
              <a:gd name="connsiteY47" fmla="*/ 177066 h 1540737"/>
              <a:gd name="connsiteX48" fmla="*/ 935542 w 2209359"/>
              <a:gd name="connsiteY48" fmla="*/ 140067 h 1540737"/>
              <a:gd name="connsiteX0" fmla="*/ 732049 w 2005866"/>
              <a:gd name="connsiteY0" fmla="*/ 140067 h 1540737"/>
              <a:gd name="connsiteX1" fmla="*/ 1302888 w 2005866"/>
              <a:gd name="connsiteY1" fmla="*/ 50213 h 1540737"/>
              <a:gd name="connsiteX2" fmla="*/ 1546023 w 2005866"/>
              <a:gd name="connsiteY2" fmla="*/ 10571 h 1540737"/>
              <a:gd name="connsiteX3" fmla="*/ 1590951 w 2005866"/>
              <a:gd name="connsiteY3" fmla="*/ 2643 h 1540737"/>
              <a:gd name="connsiteX4" fmla="*/ 1617378 w 2005866"/>
              <a:gd name="connsiteY4" fmla="*/ 0 h 1540737"/>
              <a:gd name="connsiteX5" fmla="*/ 1651734 w 2005866"/>
              <a:gd name="connsiteY5" fmla="*/ 2643 h 1540737"/>
              <a:gd name="connsiteX6" fmla="*/ 1688733 w 2005866"/>
              <a:gd name="connsiteY6" fmla="*/ 15857 h 1540737"/>
              <a:gd name="connsiteX7" fmla="*/ 1725732 w 2005866"/>
              <a:gd name="connsiteY7" fmla="*/ 31713 h 1540737"/>
              <a:gd name="connsiteX8" fmla="*/ 1762731 w 2005866"/>
              <a:gd name="connsiteY8" fmla="*/ 52855 h 1540737"/>
              <a:gd name="connsiteX9" fmla="*/ 1791801 w 2005866"/>
              <a:gd name="connsiteY9" fmla="*/ 76640 h 1540737"/>
              <a:gd name="connsiteX10" fmla="*/ 1828800 w 2005866"/>
              <a:gd name="connsiteY10" fmla="*/ 105711 h 1540737"/>
              <a:gd name="connsiteX11" fmla="*/ 1879013 w 2005866"/>
              <a:gd name="connsiteY11" fmla="*/ 153281 h 1540737"/>
              <a:gd name="connsiteX12" fmla="*/ 1939797 w 2005866"/>
              <a:gd name="connsiteY12" fmla="*/ 221993 h 1540737"/>
              <a:gd name="connsiteX13" fmla="*/ 1979438 w 2005866"/>
              <a:gd name="connsiteY13" fmla="*/ 269563 h 1540737"/>
              <a:gd name="connsiteX14" fmla="*/ 1995295 w 2005866"/>
              <a:gd name="connsiteY14" fmla="*/ 293348 h 1540737"/>
              <a:gd name="connsiteX15" fmla="*/ 2005866 w 2005866"/>
              <a:gd name="connsiteY15" fmla="*/ 322418 h 1540737"/>
              <a:gd name="connsiteX16" fmla="*/ 2003223 w 2005866"/>
              <a:gd name="connsiteY16" fmla="*/ 346203 h 1540737"/>
              <a:gd name="connsiteX17" fmla="*/ 1990010 w 2005866"/>
              <a:gd name="connsiteY17" fmla="*/ 380559 h 1540737"/>
              <a:gd name="connsiteX18" fmla="*/ 1963582 w 2005866"/>
              <a:gd name="connsiteY18" fmla="*/ 420201 h 1540737"/>
              <a:gd name="connsiteX19" fmla="*/ 1947725 w 2005866"/>
              <a:gd name="connsiteY19" fmla="*/ 441343 h 1540737"/>
              <a:gd name="connsiteX20" fmla="*/ 1929226 w 2005866"/>
              <a:gd name="connsiteY20" fmla="*/ 457200 h 1540737"/>
              <a:gd name="connsiteX21" fmla="*/ 1916012 w 2005866"/>
              <a:gd name="connsiteY21" fmla="*/ 491556 h 1540737"/>
              <a:gd name="connsiteX22" fmla="*/ 1871085 w 2005866"/>
              <a:gd name="connsiteY22" fmla="*/ 647480 h 1540737"/>
              <a:gd name="connsiteX23" fmla="*/ 1836729 w 2005866"/>
              <a:gd name="connsiteY23" fmla="*/ 784904 h 1540737"/>
              <a:gd name="connsiteX24" fmla="*/ 1786516 w 2005866"/>
              <a:gd name="connsiteY24" fmla="*/ 1012183 h 1540737"/>
              <a:gd name="connsiteX25" fmla="*/ 1762731 w 2005866"/>
              <a:gd name="connsiteY25" fmla="*/ 1117894 h 1540737"/>
              <a:gd name="connsiteX26" fmla="*/ 1725732 w 2005866"/>
              <a:gd name="connsiteY26" fmla="*/ 1308173 h 1540737"/>
              <a:gd name="connsiteX27" fmla="*/ 1686091 w 2005866"/>
              <a:gd name="connsiteY27" fmla="*/ 1503739 h 1540737"/>
              <a:gd name="connsiteX28" fmla="*/ 1680805 w 2005866"/>
              <a:gd name="connsiteY28" fmla="*/ 1535452 h 1540737"/>
              <a:gd name="connsiteX29" fmla="*/ 1680805 w 2005866"/>
              <a:gd name="connsiteY29" fmla="*/ 1540737 h 1540737"/>
              <a:gd name="connsiteX30" fmla="*/ 1427099 w 2005866"/>
              <a:gd name="connsiteY30" fmla="*/ 1490525 h 1540737"/>
              <a:gd name="connsiteX31" fmla="*/ 1437670 w 2005866"/>
              <a:gd name="connsiteY31" fmla="*/ 1427098 h 1540737"/>
              <a:gd name="connsiteX32" fmla="*/ 1490525 w 2005866"/>
              <a:gd name="connsiteY32" fmla="*/ 943470 h 1540737"/>
              <a:gd name="connsiteX33" fmla="*/ 1559237 w 2005866"/>
              <a:gd name="connsiteY33" fmla="*/ 393773 h 1540737"/>
              <a:gd name="connsiteX34" fmla="*/ 1567166 w 2005866"/>
              <a:gd name="connsiteY34" fmla="*/ 335632 h 1540737"/>
              <a:gd name="connsiteX35" fmla="*/ 1567166 w 2005866"/>
              <a:gd name="connsiteY35" fmla="*/ 295991 h 1540737"/>
              <a:gd name="connsiteX36" fmla="*/ 1556595 w 2005866"/>
              <a:gd name="connsiteY36" fmla="*/ 266920 h 1540737"/>
              <a:gd name="connsiteX37" fmla="*/ 1535452 w 2005866"/>
              <a:gd name="connsiteY37" fmla="*/ 245778 h 1540737"/>
              <a:gd name="connsiteX38" fmla="*/ 1503739 w 2005866"/>
              <a:gd name="connsiteY38" fmla="*/ 229921 h 1540737"/>
              <a:gd name="connsiteX39" fmla="*/ 1479954 w 2005866"/>
              <a:gd name="connsiteY39" fmla="*/ 221993 h 1540737"/>
              <a:gd name="connsiteX40" fmla="*/ 1408599 w 2005866"/>
              <a:gd name="connsiteY40" fmla="*/ 227279 h 1540737"/>
              <a:gd name="connsiteX41" fmla="*/ 858902 w 2005866"/>
              <a:gd name="connsiteY41" fmla="*/ 288062 h 1540737"/>
              <a:gd name="connsiteX42" fmla="*/ 441344 w 2005866"/>
              <a:gd name="connsiteY42" fmla="*/ 340918 h 1540737"/>
              <a:gd name="connsiteX43" fmla="*/ 0 w 2005866"/>
              <a:gd name="connsiteY43" fmla="*/ 396416 h 1540737"/>
              <a:gd name="connsiteX44" fmla="*/ 71355 w 2005866"/>
              <a:gd name="connsiteY44" fmla="*/ 224636 h 1540737"/>
              <a:gd name="connsiteX45" fmla="*/ 338275 w 2005866"/>
              <a:gd name="connsiteY45" fmla="*/ 195565 h 1540737"/>
              <a:gd name="connsiteX46" fmla="*/ 480985 w 2005866"/>
              <a:gd name="connsiteY46" fmla="*/ 177066 h 1540737"/>
              <a:gd name="connsiteX47" fmla="*/ 732049 w 2005866"/>
              <a:gd name="connsiteY47" fmla="*/ 140067 h 1540737"/>
              <a:gd name="connsiteX0" fmla="*/ 732049 w 2005866"/>
              <a:gd name="connsiteY0" fmla="*/ 140067 h 1540737"/>
              <a:gd name="connsiteX1" fmla="*/ 1302888 w 2005866"/>
              <a:gd name="connsiteY1" fmla="*/ 50213 h 1540737"/>
              <a:gd name="connsiteX2" fmla="*/ 1546023 w 2005866"/>
              <a:gd name="connsiteY2" fmla="*/ 10571 h 1540737"/>
              <a:gd name="connsiteX3" fmla="*/ 1590951 w 2005866"/>
              <a:gd name="connsiteY3" fmla="*/ 2643 h 1540737"/>
              <a:gd name="connsiteX4" fmla="*/ 1617378 w 2005866"/>
              <a:gd name="connsiteY4" fmla="*/ 0 h 1540737"/>
              <a:gd name="connsiteX5" fmla="*/ 1651734 w 2005866"/>
              <a:gd name="connsiteY5" fmla="*/ 2643 h 1540737"/>
              <a:gd name="connsiteX6" fmla="*/ 1688733 w 2005866"/>
              <a:gd name="connsiteY6" fmla="*/ 15857 h 1540737"/>
              <a:gd name="connsiteX7" fmla="*/ 1725732 w 2005866"/>
              <a:gd name="connsiteY7" fmla="*/ 31713 h 1540737"/>
              <a:gd name="connsiteX8" fmla="*/ 1762731 w 2005866"/>
              <a:gd name="connsiteY8" fmla="*/ 52855 h 1540737"/>
              <a:gd name="connsiteX9" fmla="*/ 1791801 w 2005866"/>
              <a:gd name="connsiteY9" fmla="*/ 76640 h 1540737"/>
              <a:gd name="connsiteX10" fmla="*/ 1828800 w 2005866"/>
              <a:gd name="connsiteY10" fmla="*/ 105711 h 1540737"/>
              <a:gd name="connsiteX11" fmla="*/ 1879013 w 2005866"/>
              <a:gd name="connsiteY11" fmla="*/ 153281 h 1540737"/>
              <a:gd name="connsiteX12" fmla="*/ 1939797 w 2005866"/>
              <a:gd name="connsiteY12" fmla="*/ 221993 h 1540737"/>
              <a:gd name="connsiteX13" fmla="*/ 1979438 w 2005866"/>
              <a:gd name="connsiteY13" fmla="*/ 269563 h 1540737"/>
              <a:gd name="connsiteX14" fmla="*/ 1995295 w 2005866"/>
              <a:gd name="connsiteY14" fmla="*/ 293348 h 1540737"/>
              <a:gd name="connsiteX15" fmla="*/ 2005866 w 2005866"/>
              <a:gd name="connsiteY15" fmla="*/ 322418 h 1540737"/>
              <a:gd name="connsiteX16" fmla="*/ 2003223 w 2005866"/>
              <a:gd name="connsiteY16" fmla="*/ 346203 h 1540737"/>
              <a:gd name="connsiteX17" fmla="*/ 1990010 w 2005866"/>
              <a:gd name="connsiteY17" fmla="*/ 380559 h 1540737"/>
              <a:gd name="connsiteX18" fmla="*/ 1963582 w 2005866"/>
              <a:gd name="connsiteY18" fmla="*/ 420201 h 1540737"/>
              <a:gd name="connsiteX19" fmla="*/ 1947725 w 2005866"/>
              <a:gd name="connsiteY19" fmla="*/ 441343 h 1540737"/>
              <a:gd name="connsiteX20" fmla="*/ 1929226 w 2005866"/>
              <a:gd name="connsiteY20" fmla="*/ 457200 h 1540737"/>
              <a:gd name="connsiteX21" fmla="*/ 1916012 w 2005866"/>
              <a:gd name="connsiteY21" fmla="*/ 491556 h 1540737"/>
              <a:gd name="connsiteX22" fmla="*/ 1871085 w 2005866"/>
              <a:gd name="connsiteY22" fmla="*/ 647480 h 1540737"/>
              <a:gd name="connsiteX23" fmla="*/ 1836729 w 2005866"/>
              <a:gd name="connsiteY23" fmla="*/ 784904 h 1540737"/>
              <a:gd name="connsiteX24" fmla="*/ 1786516 w 2005866"/>
              <a:gd name="connsiteY24" fmla="*/ 1012183 h 1540737"/>
              <a:gd name="connsiteX25" fmla="*/ 1762731 w 2005866"/>
              <a:gd name="connsiteY25" fmla="*/ 1117894 h 1540737"/>
              <a:gd name="connsiteX26" fmla="*/ 1725732 w 2005866"/>
              <a:gd name="connsiteY26" fmla="*/ 1308173 h 1540737"/>
              <a:gd name="connsiteX27" fmla="*/ 1686091 w 2005866"/>
              <a:gd name="connsiteY27" fmla="*/ 1503739 h 1540737"/>
              <a:gd name="connsiteX28" fmla="*/ 1680805 w 2005866"/>
              <a:gd name="connsiteY28" fmla="*/ 1535452 h 1540737"/>
              <a:gd name="connsiteX29" fmla="*/ 1680805 w 2005866"/>
              <a:gd name="connsiteY29" fmla="*/ 1540737 h 1540737"/>
              <a:gd name="connsiteX30" fmla="*/ 1427099 w 2005866"/>
              <a:gd name="connsiteY30" fmla="*/ 1490525 h 1540737"/>
              <a:gd name="connsiteX31" fmla="*/ 1437670 w 2005866"/>
              <a:gd name="connsiteY31" fmla="*/ 1427098 h 1540737"/>
              <a:gd name="connsiteX32" fmla="*/ 1490525 w 2005866"/>
              <a:gd name="connsiteY32" fmla="*/ 943470 h 1540737"/>
              <a:gd name="connsiteX33" fmla="*/ 1559237 w 2005866"/>
              <a:gd name="connsiteY33" fmla="*/ 393773 h 1540737"/>
              <a:gd name="connsiteX34" fmla="*/ 1567166 w 2005866"/>
              <a:gd name="connsiteY34" fmla="*/ 335632 h 1540737"/>
              <a:gd name="connsiteX35" fmla="*/ 1567166 w 2005866"/>
              <a:gd name="connsiteY35" fmla="*/ 295991 h 1540737"/>
              <a:gd name="connsiteX36" fmla="*/ 1556595 w 2005866"/>
              <a:gd name="connsiteY36" fmla="*/ 266920 h 1540737"/>
              <a:gd name="connsiteX37" fmla="*/ 1535452 w 2005866"/>
              <a:gd name="connsiteY37" fmla="*/ 245778 h 1540737"/>
              <a:gd name="connsiteX38" fmla="*/ 1503739 w 2005866"/>
              <a:gd name="connsiteY38" fmla="*/ 229921 h 1540737"/>
              <a:gd name="connsiteX39" fmla="*/ 1479954 w 2005866"/>
              <a:gd name="connsiteY39" fmla="*/ 221993 h 1540737"/>
              <a:gd name="connsiteX40" fmla="*/ 1408599 w 2005866"/>
              <a:gd name="connsiteY40" fmla="*/ 227279 h 1540737"/>
              <a:gd name="connsiteX41" fmla="*/ 858902 w 2005866"/>
              <a:gd name="connsiteY41" fmla="*/ 288062 h 1540737"/>
              <a:gd name="connsiteX42" fmla="*/ 441344 w 2005866"/>
              <a:gd name="connsiteY42" fmla="*/ 340918 h 1540737"/>
              <a:gd name="connsiteX43" fmla="*/ 0 w 2005866"/>
              <a:gd name="connsiteY43" fmla="*/ 396416 h 1540737"/>
              <a:gd name="connsiteX44" fmla="*/ 338275 w 2005866"/>
              <a:gd name="connsiteY44" fmla="*/ 195565 h 1540737"/>
              <a:gd name="connsiteX45" fmla="*/ 480985 w 2005866"/>
              <a:gd name="connsiteY45" fmla="*/ 177066 h 1540737"/>
              <a:gd name="connsiteX46" fmla="*/ 732049 w 2005866"/>
              <a:gd name="connsiteY46" fmla="*/ 140067 h 1540737"/>
              <a:gd name="connsiteX0" fmla="*/ 393774 w 1667591"/>
              <a:gd name="connsiteY0" fmla="*/ 140067 h 1540737"/>
              <a:gd name="connsiteX1" fmla="*/ 964613 w 1667591"/>
              <a:gd name="connsiteY1" fmla="*/ 50213 h 1540737"/>
              <a:gd name="connsiteX2" fmla="*/ 1207748 w 1667591"/>
              <a:gd name="connsiteY2" fmla="*/ 10571 h 1540737"/>
              <a:gd name="connsiteX3" fmla="*/ 1252676 w 1667591"/>
              <a:gd name="connsiteY3" fmla="*/ 2643 h 1540737"/>
              <a:gd name="connsiteX4" fmla="*/ 1279103 w 1667591"/>
              <a:gd name="connsiteY4" fmla="*/ 0 h 1540737"/>
              <a:gd name="connsiteX5" fmla="*/ 1313459 w 1667591"/>
              <a:gd name="connsiteY5" fmla="*/ 2643 h 1540737"/>
              <a:gd name="connsiteX6" fmla="*/ 1350458 w 1667591"/>
              <a:gd name="connsiteY6" fmla="*/ 15857 h 1540737"/>
              <a:gd name="connsiteX7" fmla="*/ 1387457 w 1667591"/>
              <a:gd name="connsiteY7" fmla="*/ 31713 h 1540737"/>
              <a:gd name="connsiteX8" fmla="*/ 1424456 w 1667591"/>
              <a:gd name="connsiteY8" fmla="*/ 52855 h 1540737"/>
              <a:gd name="connsiteX9" fmla="*/ 1453526 w 1667591"/>
              <a:gd name="connsiteY9" fmla="*/ 76640 h 1540737"/>
              <a:gd name="connsiteX10" fmla="*/ 1490525 w 1667591"/>
              <a:gd name="connsiteY10" fmla="*/ 105711 h 1540737"/>
              <a:gd name="connsiteX11" fmla="*/ 1540738 w 1667591"/>
              <a:gd name="connsiteY11" fmla="*/ 153281 h 1540737"/>
              <a:gd name="connsiteX12" fmla="*/ 1601522 w 1667591"/>
              <a:gd name="connsiteY12" fmla="*/ 221993 h 1540737"/>
              <a:gd name="connsiteX13" fmla="*/ 1641163 w 1667591"/>
              <a:gd name="connsiteY13" fmla="*/ 269563 h 1540737"/>
              <a:gd name="connsiteX14" fmla="*/ 1657020 w 1667591"/>
              <a:gd name="connsiteY14" fmla="*/ 293348 h 1540737"/>
              <a:gd name="connsiteX15" fmla="*/ 1667591 w 1667591"/>
              <a:gd name="connsiteY15" fmla="*/ 322418 h 1540737"/>
              <a:gd name="connsiteX16" fmla="*/ 1664948 w 1667591"/>
              <a:gd name="connsiteY16" fmla="*/ 346203 h 1540737"/>
              <a:gd name="connsiteX17" fmla="*/ 1651735 w 1667591"/>
              <a:gd name="connsiteY17" fmla="*/ 380559 h 1540737"/>
              <a:gd name="connsiteX18" fmla="*/ 1625307 w 1667591"/>
              <a:gd name="connsiteY18" fmla="*/ 420201 h 1540737"/>
              <a:gd name="connsiteX19" fmla="*/ 1609450 w 1667591"/>
              <a:gd name="connsiteY19" fmla="*/ 441343 h 1540737"/>
              <a:gd name="connsiteX20" fmla="*/ 1590951 w 1667591"/>
              <a:gd name="connsiteY20" fmla="*/ 457200 h 1540737"/>
              <a:gd name="connsiteX21" fmla="*/ 1577737 w 1667591"/>
              <a:gd name="connsiteY21" fmla="*/ 491556 h 1540737"/>
              <a:gd name="connsiteX22" fmla="*/ 1532810 w 1667591"/>
              <a:gd name="connsiteY22" fmla="*/ 647480 h 1540737"/>
              <a:gd name="connsiteX23" fmla="*/ 1498454 w 1667591"/>
              <a:gd name="connsiteY23" fmla="*/ 784904 h 1540737"/>
              <a:gd name="connsiteX24" fmla="*/ 1448241 w 1667591"/>
              <a:gd name="connsiteY24" fmla="*/ 1012183 h 1540737"/>
              <a:gd name="connsiteX25" fmla="*/ 1424456 w 1667591"/>
              <a:gd name="connsiteY25" fmla="*/ 1117894 h 1540737"/>
              <a:gd name="connsiteX26" fmla="*/ 1387457 w 1667591"/>
              <a:gd name="connsiteY26" fmla="*/ 1308173 h 1540737"/>
              <a:gd name="connsiteX27" fmla="*/ 1347816 w 1667591"/>
              <a:gd name="connsiteY27" fmla="*/ 1503739 h 1540737"/>
              <a:gd name="connsiteX28" fmla="*/ 1342530 w 1667591"/>
              <a:gd name="connsiteY28" fmla="*/ 1535452 h 1540737"/>
              <a:gd name="connsiteX29" fmla="*/ 1342530 w 1667591"/>
              <a:gd name="connsiteY29" fmla="*/ 1540737 h 1540737"/>
              <a:gd name="connsiteX30" fmla="*/ 1088824 w 1667591"/>
              <a:gd name="connsiteY30" fmla="*/ 1490525 h 1540737"/>
              <a:gd name="connsiteX31" fmla="*/ 1099395 w 1667591"/>
              <a:gd name="connsiteY31" fmla="*/ 1427098 h 1540737"/>
              <a:gd name="connsiteX32" fmla="*/ 1152250 w 1667591"/>
              <a:gd name="connsiteY32" fmla="*/ 943470 h 1540737"/>
              <a:gd name="connsiteX33" fmla="*/ 1220962 w 1667591"/>
              <a:gd name="connsiteY33" fmla="*/ 393773 h 1540737"/>
              <a:gd name="connsiteX34" fmla="*/ 1228891 w 1667591"/>
              <a:gd name="connsiteY34" fmla="*/ 335632 h 1540737"/>
              <a:gd name="connsiteX35" fmla="*/ 1228891 w 1667591"/>
              <a:gd name="connsiteY35" fmla="*/ 295991 h 1540737"/>
              <a:gd name="connsiteX36" fmla="*/ 1218320 w 1667591"/>
              <a:gd name="connsiteY36" fmla="*/ 266920 h 1540737"/>
              <a:gd name="connsiteX37" fmla="*/ 1197177 w 1667591"/>
              <a:gd name="connsiteY37" fmla="*/ 245778 h 1540737"/>
              <a:gd name="connsiteX38" fmla="*/ 1165464 w 1667591"/>
              <a:gd name="connsiteY38" fmla="*/ 229921 h 1540737"/>
              <a:gd name="connsiteX39" fmla="*/ 1141679 w 1667591"/>
              <a:gd name="connsiteY39" fmla="*/ 221993 h 1540737"/>
              <a:gd name="connsiteX40" fmla="*/ 1070324 w 1667591"/>
              <a:gd name="connsiteY40" fmla="*/ 227279 h 1540737"/>
              <a:gd name="connsiteX41" fmla="*/ 520627 w 1667591"/>
              <a:gd name="connsiteY41" fmla="*/ 288062 h 1540737"/>
              <a:gd name="connsiteX42" fmla="*/ 103069 w 1667591"/>
              <a:gd name="connsiteY42" fmla="*/ 340918 h 1540737"/>
              <a:gd name="connsiteX43" fmla="*/ 0 w 1667591"/>
              <a:gd name="connsiteY43" fmla="*/ 195565 h 1540737"/>
              <a:gd name="connsiteX44" fmla="*/ 142710 w 1667591"/>
              <a:gd name="connsiteY44" fmla="*/ 177066 h 1540737"/>
              <a:gd name="connsiteX45" fmla="*/ 393774 w 1667591"/>
              <a:gd name="connsiteY45" fmla="*/ 140067 h 1540737"/>
              <a:gd name="connsiteX0" fmla="*/ 290705 w 1564522"/>
              <a:gd name="connsiteY0" fmla="*/ 140067 h 1540737"/>
              <a:gd name="connsiteX1" fmla="*/ 861544 w 1564522"/>
              <a:gd name="connsiteY1" fmla="*/ 50213 h 1540737"/>
              <a:gd name="connsiteX2" fmla="*/ 1104679 w 1564522"/>
              <a:gd name="connsiteY2" fmla="*/ 10571 h 1540737"/>
              <a:gd name="connsiteX3" fmla="*/ 1149607 w 1564522"/>
              <a:gd name="connsiteY3" fmla="*/ 2643 h 1540737"/>
              <a:gd name="connsiteX4" fmla="*/ 1176034 w 1564522"/>
              <a:gd name="connsiteY4" fmla="*/ 0 h 1540737"/>
              <a:gd name="connsiteX5" fmla="*/ 1210390 w 1564522"/>
              <a:gd name="connsiteY5" fmla="*/ 2643 h 1540737"/>
              <a:gd name="connsiteX6" fmla="*/ 1247389 w 1564522"/>
              <a:gd name="connsiteY6" fmla="*/ 15857 h 1540737"/>
              <a:gd name="connsiteX7" fmla="*/ 1284388 w 1564522"/>
              <a:gd name="connsiteY7" fmla="*/ 31713 h 1540737"/>
              <a:gd name="connsiteX8" fmla="*/ 1321387 w 1564522"/>
              <a:gd name="connsiteY8" fmla="*/ 52855 h 1540737"/>
              <a:gd name="connsiteX9" fmla="*/ 1350457 w 1564522"/>
              <a:gd name="connsiteY9" fmla="*/ 76640 h 1540737"/>
              <a:gd name="connsiteX10" fmla="*/ 1387456 w 1564522"/>
              <a:gd name="connsiteY10" fmla="*/ 105711 h 1540737"/>
              <a:gd name="connsiteX11" fmla="*/ 1437669 w 1564522"/>
              <a:gd name="connsiteY11" fmla="*/ 153281 h 1540737"/>
              <a:gd name="connsiteX12" fmla="*/ 1498453 w 1564522"/>
              <a:gd name="connsiteY12" fmla="*/ 221993 h 1540737"/>
              <a:gd name="connsiteX13" fmla="*/ 1538094 w 1564522"/>
              <a:gd name="connsiteY13" fmla="*/ 269563 h 1540737"/>
              <a:gd name="connsiteX14" fmla="*/ 1553951 w 1564522"/>
              <a:gd name="connsiteY14" fmla="*/ 293348 h 1540737"/>
              <a:gd name="connsiteX15" fmla="*/ 1564522 w 1564522"/>
              <a:gd name="connsiteY15" fmla="*/ 322418 h 1540737"/>
              <a:gd name="connsiteX16" fmla="*/ 1561879 w 1564522"/>
              <a:gd name="connsiteY16" fmla="*/ 346203 h 1540737"/>
              <a:gd name="connsiteX17" fmla="*/ 1548666 w 1564522"/>
              <a:gd name="connsiteY17" fmla="*/ 380559 h 1540737"/>
              <a:gd name="connsiteX18" fmla="*/ 1522238 w 1564522"/>
              <a:gd name="connsiteY18" fmla="*/ 420201 h 1540737"/>
              <a:gd name="connsiteX19" fmla="*/ 1506381 w 1564522"/>
              <a:gd name="connsiteY19" fmla="*/ 441343 h 1540737"/>
              <a:gd name="connsiteX20" fmla="*/ 1487882 w 1564522"/>
              <a:gd name="connsiteY20" fmla="*/ 457200 h 1540737"/>
              <a:gd name="connsiteX21" fmla="*/ 1474668 w 1564522"/>
              <a:gd name="connsiteY21" fmla="*/ 491556 h 1540737"/>
              <a:gd name="connsiteX22" fmla="*/ 1429741 w 1564522"/>
              <a:gd name="connsiteY22" fmla="*/ 647480 h 1540737"/>
              <a:gd name="connsiteX23" fmla="*/ 1395385 w 1564522"/>
              <a:gd name="connsiteY23" fmla="*/ 784904 h 1540737"/>
              <a:gd name="connsiteX24" fmla="*/ 1345172 w 1564522"/>
              <a:gd name="connsiteY24" fmla="*/ 1012183 h 1540737"/>
              <a:gd name="connsiteX25" fmla="*/ 1321387 w 1564522"/>
              <a:gd name="connsiteY25" fmla="*/ 1117894 h 1540737"/>
              <a:gd name="connsiteX26" fmla="*/ 1284388 w 1564522"/>
              <a:gd name="connsiteY26" fmla="*/ 1308173 h 1540737"/>
              <a:gd name="connsiteX27" fmla="*/ 1244747 w 1564522"/>
              <a:gd name="connsiteY27" fmla="*/ 1503739 h 1540737"/>
              <a:gd name="connsiteX28" fmla="*/ 1239461 w 1564522"/>
              <a:gd name="connsiteY28" fmla="*/ 1535452 h 1540737"/>
              <a:gd name="connsiteX29" fmla="*/ 1239461 w 1564522"/>
              <a:gd name="connsiteY29" fmla="*/ 1540737 h 1540737"/>
              <a:gd name="connsiteX30" fmla="*/ 985755 w 1564522"/>
              <a:gd name="connsiteY30" fmla="*/ 1490525 h 1540737"/>
              <a:gd name="connsiteX31" fmla="*/ 996326 w 1564522"/>
              <a:gd name="connsiteY31" fmla="*/ 1427098 h 1540737"/>
              <a:gd name="connsiteX32" fmla="*/ 1049181 w 1564522"/>
              <a:gd name="connsiteY32" fmla="*/ 943470 h 1540737"/>
              <a:gd name="connsiteX33" fmla="*/ 1117893 w 1564522"/>
              <a:gd name="connsiteY33" fmla="*/ 393773 h 1540737"/>
              <a:gd name="connsiteX34" fmla="*/ 1125822 w 1564522"/>
              <a:gd name="connsiteY34" fmla="*/ 335632 h 1540737"/>
              <a:gd name="connsiteX35" fmla="*/ 1125822 w 1564522"/>
              <a:gd name="connsiteY35" fmla="*/ 295991 h 1540737"/>
              <a:gd name="connsiteX36" fmla="*/ 1115251 w 1564522"/>
              <a:gd name="connsiteY36" fmla="*/ 266920 h 1540737"/>
              <a:gd name="connsiteX37" fmla="*/ 1094108 w 1564522"/>
              <a:gd name="connsiteY37" fmla="*/ 245778 h 1540737"/>
              <a:gd name="connsiteX38" fmla="*/ 1062395 w 1564522"/>
              <a:gd name="connsiteY38" fmla="*/ 229921 h 1540737"/>
              <a:gd name="connsiteX39" fmla="*/ 1038610 w 1564522"/>
              <a:gd name="connsiteY39" fmla="*/ 221993 h 1540737"/>
              <a:gd name="connsiteX40" fmla="*/ 967255 w 1564522"/>
              <a:gd name="connsiteY40" fmla="*/ 227279 h 1540737"/>
              <a:gd name="connsiteX41" fmla="*/ 417558 w 1564522"/>
              <a:gd name="connsiteY41" fmla="*/ 288062 h 1540737"/>
              <a:gd name="connsiteX42" fmla="*/ 0 w 1564522"/>
              <a:gd name="connsiteY42" fmla="*/ 340918 h 1540737"/>
              <a:gd name="connsiteX43" fmla="*/ 39641 w 1564522"/>
              <a:gd name="connsiteY43" fmla="*/ 177066 h 1540737"/>
              <a:gd name="connsiteX44" fmla="*/ 290705 w 1564522"/>
              <a:gd name="connsiteY44" fmla="*/ 140067 h 1540737"/>
              <a:gd name="connsiteX0" fmla="*/ 290705 w 1564522"/>
              <a:gd name="connsiteY0" fmla="*/ 140067 h 1540737"/>
              <a:gd name="connsiteX1" fmla="*/ 861544 w 1564522"/>
              <a:gd name="connsiteY1" fmla="*/ 50213 h 1540737"/>
              <a:gd name="connsiteX2" fmla="*/ 1104679 w 1564522"/>
              <a:gd name="connsiteY2" fmla="*/ 10571 h 1540737"/>
              <a:gd name="connsiteX3" fmla="*/ 1149607 w 1564522"/>
              <a:gd name="connsiteY3" fmla="*/ 2643 h 1540737"/>
              <a:gd name="connsiteX4" fmla="*/ 1176034 w 1564522"/>
              <a:gd name="connsiteY4" fmla="*/ 0 h 1540737"/>
              <a:gd name="connsiteX5" fmla="*/ 1210390 w 1564522"/>
              <a:gd name="connsiteY5" fmla="*/ 2643 h 1540737"/>
              <a:gd name="connsiteX6" fmla="*/ 1247389 w 1564522"/>
              <a:gd name="connsiteY6" fmla="*/ 15857 h 1540737"/>
              <a:gd name="connsiteX7" fmla="*/ 1284388 w 1564522"/>
              <a:gd name="connsiteY7" fmla="*/ 31713 h 1540737"/>
              <a:gd name="connsiteX8" fmla="*/ 1321387 w 1564522"/>
              <a:gd name="connsiteY8" fmla="*/ 52855 h 1540737"/>
              <a:gd name="connsiteX9" fmla="*/ 1350457 w 1564522"/>
              <a:gd name="connsiteY9" fmla="*/ 76640 h 1540737"/>
              <a:gd name="connsiteX10" fmla="*/ 1387456 w 1564522"/>
              <a:gd name="connsiteY10" fmla="*/ 105711 h 1540737"/>
              <a:gd name="connsiteX11" fmla="*/ 1437669 w 1564522"/>
              <a:gd name="connsiteY11" fmla="*/ 153281 h 1540737"/>
              <a:gd name="connsiteX12" fmla="*/ 1498453 w 1564522"/>
              <a:gd name="connsiteY12" fmla="*/ 221993 h 1540737"/>
              <a:gd name="connsiteX13" fmla="*/ 1538094 w 1564522"/>
              <a:gd name="connsiteY13" fmla="*/ 269563 h 1540737"/>
              <a:gd name="connsiteX14" fmla="*/ 1553951 w 1564522"/>
              <a:gd name="connsiteY14" fmla="*/ 293348 h 1540737"/>
              <a:gd name="connsiteX15" fmla="*/ 1564522 w 1564522"/>
              <a:gd name="connsiteY15" fmla="*/ 322418 h 1540737"/>
              <a:gd name="connsiteX16" fmla="*/ 1561879 w 1564522"/>
              <a:gd name="connsiteY16" fmla="*/ 346203 h 1540737"/>
              <a:gd name="connsiteX17" fmla="*/ 1548666 w 1564522"/>
              <a:gd name="connsiteY17" fmla="*/ 380559 h 1540737"/>
              <a:gd name="connsiteX18" fmla="*/ 1522238 w 1564522"/>
              <a:gd name="connsiteY18" fmla="*/ 420201 h 1540737"/>
              <a:gd name="connsiteX19" fmla="*/ 1506381 w 1564522"/>
              <a:gd name="connsiteY19" fmla="*/ 441343 h 1540737"/>
              <a:gd name="connsiteX20" fmla="*/ 1487882 w 1564522"/>
              <a:gd name="connsiteY20" fmla="*/ 457200 h 1540737"/>
              <a:gd name="connsiteX21" fmla="*/ 1474668 w 1564522"/>
              <a:gd name="connsiteY21" fmla="*/ 491556 h 1540737"/>
              <a:gd name="connsiteX22" fmla="*/ 1429741 w 1564522"/>
              <a:gd name="connsiteY22" fmla="*/ 647480 h 1540737"/>
              <a:gd name="connsiteX23" fmla="*/ 1395385 w 1564522"/>
              <a:gd name="connsiteY23" fmla="*/ 784904 h 1540737"/>
              <a:gd name="connsiteX24" fmla="*/ 1345172 w 1564522"/>
              <a:gd name="connsiteY24" fmla="*/ 1012183 h 1540737"/>
              <a:gd name="connsiteX25" fmla="*/ 1321387 w 1564522"/>
              <a:gd name="connsiteY25" fmla="*/ 1117894 h 1540737"/>
              <a:gd name="connsiteX26" fmla="*/ 1284388 w 1564522"/>
              <a:gd name="connsiteY26" fmla="*/ 1308173 h 1540737"/>
              <a:gd name="connsiteX27" fmla="*/ 1244747 w 1564522"/>
              <a:gd name="connsiteY27" fmla="*/ 1503739 h 1540737"/>
              <a:gd name="connsiteX28" fmla="*/ 1239461 w 1564522"/>
              <a:gd name="connsiteY28" fmla="*/ 1535452 h 1540737"/>
              <a:gd name="connsiteX29" fmla="*/ 1239461 w 1564522"/>
              <a:gd name="connsiteY29" fmla="*/ 1540737 h 1540737"/>
              <a:gd name="connsiteX30" fmla="*/ 985755 w 1564522"/>
              <a:gd name="connsiteY30" fmla="*/ 1490525 h 1540737"/>
              <a:gd name="connsiteX31" fmla="*/ 996326 w 1564522"/>
              <a:gd name="connsiteY31" fmla="*/ 1427098 h 1540737"/>
              <a:gd name="connsiteX32" fmla="*/ 1049181 w 1564522"/>
              <a:gd name="connsiteY32" fmla="*/ 943470 h 1540737"/>
              <a:gd name="connsiteX33" fmla="*/ 1117893 w 1564522"/>
              <a:gd name="connsiteY33" fmla="*/ 393773 h 1540737"/>
              <a:gd name="connsiteX34" fmla="*/ 1125822 w 1564522"/>
              <a:gd name="connsiteY34" fmla="*/ 335632 h 1540737"/>
              <a:gd name="connsiteX35" fmla="*/ 1125822 w 1564522"/>
              <a:gd name="connsiteY35" fmla="*/ 295991 h 1540737"/>
              <a:gd name="connsiteX36" fmla="*/ 1115251 w 1564522"/>
              <a:gd name="connsiteY36" fmla="*/ 266920 h 1540737"/>
              <a:gd name="connsiteX37" fmla="*/ 1094108 w 1564522"/>
              <a:gd name="connsiteY37" fmla="*/ 245778 h 1540737"/>
              <a:gd name="connsiteX38" fmla="*/ 1062395 w 1564522"/>
              <a:gd name="connsiteY38" fmla="*/ 229921 h 1540737"/>
              <a:gd name="connsiteX39" fmla="*/ 1038610 w 1564522"/>
              <a:gd name="connsiteY39" fmla="*/ 221993 h 1540737"/>
              <a:gd name="connsiteX40" fmla="*/ 967255 w 1564522"/>
              <a:gd name="connsiteY40" fmla="*/ 227279 h 1540737"/>
              <a:gd name="connsiteX41" fmla="*/ 417558 w 1564522"/>
              <a:gd name="connsiteY41" fmla="*/ 288062 h 1540737"/>
              <a:gd name="connsiteX42" fmla="*/ 0 w 1564522"/>
              <a:gd name="connsiteY42" fmla="*/ 340918 h 1540737"/>
              <a:gd name="connsiteX43" fmla="*/ 290705 w 1564522"/>
              <a:gd name="connsiteY43" fmla="*/ 140067 h 1540737"/>
              <a:gd name="connsiteX0" fmla="*/ 0 w 1273817"/>
              <a:gd name="connsiteY0" fmla="*/ 140067 h 1540737"/>
              <a:gd name="connsiteX1" fmla="*/ 570839 w 1273817"/>
              <a:gd name="connsiteY1" fmla="*/ 50213 h 1540737"/>
              <a:gd name="connsiteX2" fmla="*/ 813974 w 1273817"/>
              <a:gd name="connsiteY2" fmla="*/ 10571 h 1540737"/>
              <a:gd name="connsiteX3" fmla="*/ 858902 w 1273817"/>
              <a:gd name="connsiteY3" fmla="*/ 2643 h 1540737"/>
              <a:gd name="connsiteX4" fmla="*/ 885329 w 1273817"/>
              <a:gd name="connsiteY4" fmla="*/ 0 h 1540737"/>
              <a:gd name="connsiteX5" fmla="*/ 919685 w 1273817"/>
              <a:gd name="connsiteY5" fmla="*/ 2643 h 1540737"/>
              <a:gd name="connsiteX6" fmla="*/ 956684 w 1273817"/>
              <a:gd name="connsiteY6" fmla="*/ 15857 h 1540737"/>
              <a:gd name="connsiteX7" fmla="*/ 993683 w 1273817"/>
              <a:gd name="connsiteY7" fmla="*/ 31713 h 1540737"/>
              <a:gd name="connsiteX8" fmla="*/ 1030682 w 1273817"/>
              <a:gd name="connsiteY8" fmla="*/ 52855 h 1540737"/>
              <a:gd name="connsiteX9" fmla="*/ 1059752 w 1273817"/>
              <a:gd name="connsiteY9" fmla="*/ 76640 h 1540737"/>
              <a:gd name="connsiteX10" fmla="*/ 1096751 w 1273817"/>
              <a:gd name="connsiteY10" fmla="*/ 105711 h 1540737"/>
              <a:gd name="connsiteX11" fmla="*/ 1146964 w 1273817"/>
              <a:gd name="connsiteY11" fmla="*/ 153281 h 1540737"/>
              <a:gd name="connsiteX12" fmla="*/ 1207748 w 1273817"/>
              <a:gd name="connsiteY12" fmla="*/ 221993 h 1540737"/>
              <a:gd name="connsiteX13" fmla="*/ 1247389 w 1273817"/>
              <a:gd name="connsiteY13" fmla="*/ 269563 h 1540737"/>
              <a:gd name="connsiteX14" fmla="*/ 1263246 w 1273817"/>
              <a:gd name="connsiteY14" fmla="*/ 293348 h 1540737"/>
              <a:gd name="connsiteX15" fmla="*/ 1273817 w 1273817"/>
              <a:gd name="connsiteY15" fmla="*/ 322418 h 1540737"/>
              <a:gd name="connsiteX16" fmla="*/ 1271174 w 1273817"/>
              <a:gd name="connsiteY16" fmla="*/ 346203 h 1540737"/>
              <a:gd name="connsiteX17" fmla="*/ 1257961 w 1273817"/>
              <a:gd name="connsiteY17" fmla="*/ 380559 h 1540737"/>
              <a:gd name="connsiteX18" fmla="*/ 1231533 w 1273817"/>
              <a:gd name="connsiteY18" fmla="*/ 420201 h 1540737"/>
              <a:gd name="connsiteX19" fmla="*/ 1215676 w 1273817"/>
              <a:gd name="connsiteY19" fmla="*/ 441343 h 1540737"/>
              <a:gd name="connsiteX20" fmla="*/ 1197177 w 1273817"/>
              <a:gd name="connsiteY20" fmla="*/ 457200 h 1540737"/>
              <a:gd name="connsiteX21" fmla="*/ 1183963 w 1273817"/>
              <a:gd name="connsiteY21" fmla="*/ 491556 h 1540737"/>
              <a:gd name="connsiteX22" fmla="*/ 1139036 w 1273817"/>
              <a:gd name="connsiteY22" fmla="*/ 647480 h 1540737"/>
              <a:gd name="connsiteX23" fmla="*/ 1104680 w 1273817"/>
              <a:gd name="connsiteY23" fmla="*/ 784904 h 1540737"/>
              <a:gd name="connsiteX24" fmla="*/ 1054467 w 1273817"/>
              <a:gd name="connsiteY24" fmla="*/ 1012183 h 1540737"/>
              <a:gd name="connsiteX25" fmla="*/ 1030682 w 1273817"/>
              <a:gd name="connsiteY25" fmla="*/ 1117894 h 1540737"/>
              <a:gd name="connsiteX26" fmla="*/ 993683 w 1273817"/>
              <a:gd name="connsiteY26" fmla="*/ 1308173 h 1540737"/>
              <a:gd name="connsiteX27" fmla="*/ 954042 w 1273817"/>
              <a:gd name="connsiteY27" fmla="*/ 1503739 h 1540737"/>
              <a:gd name="connsiteX28" fmla="*/ 948756 w 1273817"/>
              <a:gd name="connsiteY28" fmla="*/ 1535452 h 1540737"/>
              <a:gd name="connsiteX29" fmla="*/ 948756 w 1273817"/>
              <a:gd name="connsiteY29" fmla="*/ 1540737 h 1540737"/>
              <a:gd name="connsiteX30" fmla="*/ 695050 w 1273817"/>
              <a:gd name="connsiteY30" fmla="*/ 1490525 h 1540737"/>
              <a:gd name="connsiteX31" fmla="*/ 705621 w 1273817"/>
              <a:gd name="connsiteY31" fmla="*/ 1427098 h 1540737"/>
              <a:gd name="connsiteX32" fmla="*/ 758476 w 1273817"/>
              <a:gd name="connsiteY32" fmla="*/ 943470 h 1540737"/>
              <a:gd name="connsiteX33" fmla="*/ 827188 w 1273817"/>
              <a:gd name="connsiteY33" fmla="*/ 393773 h 1540737"/>
              <a:gd name="connsiteX34" fmla="*/ 835117 w 1273817"/>
              <a:gd name="connsiteY34" fmla="*/ 335632 h 1540737"/>
              <a:gd name="connsiteX35" fmla="*/ 835117 w 1273817"/>
              <a:gd name="connsiteY35" fmla="*/ 295991 h 1540737"/>
              <a:gd name="connsiteX36" fmla="*/ 824546 w 1273817"/>
              <a:gd name="connsiteY36" fmla="*/ 266920 h 1540737"/>
              <a:gd name="connsiteX37" fmla="*/ 803403 w 1273817"/>
              <a:gd name="connsiteY37" fmla="*/ 245778 h 1540737"/>
              <a:gd name="connsiteX38" fmla="*/ 771690 w 1273817"/>
              <a:gd name="connsiteY38" fmla="*/ 229921 h 1540737"/>
              <a:gd name="connsiteX39" fmla="*/ 747905 w 1273817"/>
              <a:gd name="connsiteY39" fmla="*/ 221993 h 1540737"/>
              <a:gd name="connsiteX40" fmla="*/ 676550 w 1273817"/>
              <a:gd name="connsiteY40" fmla="*/ 227279 h 1540737"/>
              <a:gd name="connsiteX41" fmla="*/ 126853 w 1273817"/>
              <a:gd name="connsiteY41" fmla="*/ 288062 h 1540737"/>
              <a:gd name="connsiteX42" fmla="*/ 0 w 1273817"/>
              <a:gd name="connsiteY42" fmla="*/ 140067 h 1540737"/>
              <a:gd name="connsiteX0" fmla="*/ 0 w 1146964"/>
              <a:gd name="connsiteY0" fmla="*/ 288062 h 1540737"/>
              <a:gd name="connsiteX1" fmla="*/ 443986 w 1146964"/>
              <a:gd name="connsiteY1" fmla="*/ 50213 h 1540737"/>
              <a:gd name="connsiteX2" fmla="*/ 687121 w 1146964"/>
              <a:gd name="connsiteY2" fmla="*/ 10571 h 1540737"/>
              <a:gd name="connsiteX3" fmla="*/ 732049 w 1146964"/>
              <a:gd name="connsiteY3" fmla="*/ 2643 h 1540737"/>
              <a:gd name="connsiteX4" fmla="*/ 758476 w 1146964"/>
              <a:gd name="connsiteY4" fmla="*/ 0 h 1540737"/>
              <a:gd name="connsiteX5" fmla="*/ 792832 w 1146964"/>
              <a:gd name="connsiteY5" fmla="*/ 2643 h 1540737"/>
              <a:gd name="connsiteX6" fmla="*/ 829831 w 1146964"/>
              <a:gd name="connsiteY6" fmla="*/ 15857 h 1540737"/>
              <a:gd name="connsiteX7" fmla="*/ 866830 w 1146964"/>
              <a:gd name="connsiteY7" fmla="*/ 31713 h 1540737"/>
              <a:gd name="connsiteX8" fmla="*/ 903829 w 1146964"/>
              <a:gd name="connsiteY8" fmla="*/ 52855 h 1540737"/>
              <a:gd name="connsiteX9" fmla="*/ 932899 w 1146964"/>
              <a:gd name="connsiteY9" fmla="*/ 76640 h 1540737"/>
              <a:gd name="connsiteX10" fmla="*/ 969898 w 1146964"/>
              <a:gd name="connsiteY10" fmla="*/ 105711 h 1540737"/>
              <a:gd name="connsiteX11" fmla="*/ 1020111 w 1146964"/>
              <a:gd name="connsiteY11" fmla="*/ 153281 h 1540737"/>
              <a:gd name="connsiteX12" fmla="*/ 1080895 w 1146964"/>
              <a:gd name="connsiteY12" fmla="*/ 221993 h 1540737"/>
              <a:gd name="connsiteX13" fmla="*/ 1120536 w 1146964"/>
              <a:gd name="connsiteY13" fmla="*/ 269563 h 1540737"/>
              <a:gd name="connsiteX14" fmla="*/ 1136393 w 1146964"/>
              <a:gd name="connsiteY14" fmla="*/ 293348 h 1540737"/>
              <a:gd name="connsiteX15" fmla="*/ 1146964 w 1146964"/>
              <a:gd name="connsiteY15" fmla="*/ 322418 h 1540737"/>
              <a:gd name="connsiteX16" fmla="*/ 1144321 w 1146964"/>
              <a:gd name="connsiteY16" fmla="*/ 346203 h 1540737"/>
              <a:gd name="connsiteX17" fmla="*/ 1131108 w 1146964"/>
              <a:gd name="connsiteY17" fmla="*/ 380559 h 1540737"/>
              <a:gd name="connsiteX18" fmla="*/ 1104680 w 1146964"/>
              <a:gd name="connsiteY18" fmla="*/ 420201 h 1540737"/>
              <a:gd name="connsiteX19" fmla="*/ 1088823 w 1146964"/>
              <a:gd name="connsiteY19" fmla="*/ 441343 h 1540737"/>
              <a:gd name="connsiteX20" fmla="*/ 1070324 w 1146964"/>
              <a:gd name="connsiteY20" fmla="*/ 457200 h 1540737"/>
              <a:gd name="connsiteX21" fmla="*/ 1057110 w 1146964"/>
              <a:gd name="connsiteY21" fmla="*/ 491556 h 1540737"/>
              <a:gd name="connsiteX22" fmla="*/ 1012183 w 1146964"/>
              <a:gd name="connsiteY22" fmla="*/ 647480 h 1540737"/>
              <a:gd name="connsiteX23" fmla="*/ 977827 w 1146964"/>
              <a:gd name="connsiteY23" fmla="*/ 784904 h 1540737"/>
              <a:gd name="connsiteX24" fmla="*/ 927614 w 1146964"/>
              <a:gd name="connsiteY24" fmla="*/ 1012183 h 1540737"/>
              <a:gd name="connsiteX25" fmla="*/ 903829 w 1146964"/>
              <a:gd name="connsiteY25" fmla="*/ 1117894 h 1540737"/>
              <a:gd name="connsiteX26" fmla="*/ 866830 w 1146964"/>
              <a:gd name="connsiteY26" fmla="*/ 1308173 h 1540737"/>
              <a:gd name="connsiteX27" fmla="*/ 827189 w 1146964"/>
              <a:gd name="connsiteY27" fmla="*/ 1503739 h 1540737"/>
              <a:gd name="connsiteX28" fmla="*/ 821903 w 1146964"/>
              <a:gd name="connsiteY28" fmla="*/ 1535452 h 1540737"/>
              <a:gd name="connsiteX29" fmla="*/ 821903 w 1146964"/>
              <a:gd name="connsiteY29" fmla="*/ 1540737 h 1540737"/>
              <a:gd name="connsiteX30" fmla="*/ 568197 w 1146964"/>
              <a:gd name="connsiteY30" fmla="*/ 1490525 h 1540737"/>
              <a:gd name="connsiteX31" fmla="*/ 578768 w 1146964"/>
              <a:gd name="connsiteY31" fmla="*/ 1427098 h 1540737"/>
              <a:gd name="connsiteX32" fmla="*/ 631623 w 1146964"/>
              <a:gd name="connsiteY32" fmla="*/ 943470 h 1540737"/>
              <a:gd name="connsiteX33" fmla="*/ 700335 w 1146964"/>
              <a:gd name="connsiteY33" fmla="*/ 393773 h 1540737"/>
              <a:gd name="connsiteX34" fmla="*/ 708264 w 1146964"/>
              <a:gd name="connsiteY34" fmla="*/ 335632 h 1540737"/>
              <a:gd name="connsiteX35" fmla="*/ 708264 w 1146964"/>
              <a:gd name="connsiteY35" fmla="*/ 295991 h 1540737"/>
              <a:gd name="connsiteX36" fmla="*/ 697693 w 1146964"/>
              <a:gd name="connsiteY36" fmla="*/ 266920 h 1540737"/>
              <a:gd name="connsiteX37" fmla="*/ 676550 w 1146964"/>
              <a:gd name="connsiteY37" fmla="*/ 245778 h 1540737"/>
              <a:gd name="connsiteX38" fmla="*/ 644837 w 1146964"/>
              <a:gd name="connsiteY38" fmla="*/ 229921 h 1540737"/>
              <a:gd name="connsiteX39" fmla="*/ 621052 w 1146964"/>
              <a:gd name="connsiteY39" fmla="*/ 221993 h 1540737"/>
              <a:gd name="connsiteX40" fmla="*/ 549697 w 1146964"/>
              <a:gd name="connsiteY40" fmla="*/ 227279 h 1540737"/>
              <a:gd name="connsiteX41" fmla="*/ 0 w 1146964"/>
              <a:gd name="connsiteY41" fmla="*/ 288062 h 1540737"/>
              <a:gd name="connsiteX0" fmla="*/ 105711 w 702978"/>
              <a:gd name="connsiteY0" fmla="*/ 227279 h 1540737"/>
              <a:gd name="connsiteX1" fmla="*/ 0 w 702978"/>
              <a:gd name="connsiteY1" fmla="*/ 50213 h 1540737"/>
              <a:gd name="connsiteX2" fmla="*/ 243135 w 702978"/>
              <a:gd name="connsiteY2" fmla="*/ 10571 h 1540737"/>
              <a:gd name="connsiteX3" fmla="*/ 288063 w 702978"/>
              <a:gd name="connsiteY3" fmla="*/ 2643 h 1540737"/>
              <a:gd name="connsiteX4" fmla="*/ 314490 w 702978"/>
              <a:gd name="connsiteY4" fmla="*/ 0 h 1540737"/>
              <a:gd name="connsiteX5" fmla="*/ 348846 w 702978"/>
              <a:gd name="connsiteY5" fmla="*/ 2643 h 1540737"/>
              <a:gd name="connsiteX6" fmla="*/ 385845 w 702978"/>
              <a:gd name="connsiteY6" fmla="*/ 15857 h 1540737"/>
              <a:gd name="connsiteX7" fmla="*/ 422844 w 702978"/>
              <a:gd name="connsiteY7" fmla="*/ 31713 h 1540737"/>
              <a:gd name="connsiteX8" fmla="*/ 459843 w 702978"/>
              <a:gd name="connsiteY8" fmla="*/ 52855 h 1540737"/>
              <a:gd name="connsiteX9" fmla="*/ 488913 w 702978"/>
              <a:gd name="connsiteY9" fmla="*/ 76640 h 1540737"/>
              <a:gd name="connsiteX10" fmla="*/ 525912 w 702978"/>
              <a:gd name="connsiteY10" fmla="*/ 105711 h 1540737"/>
              <a:gd name="connsiteX11" fmla="*/ 576125 w 702978"/>
              <a:gd name="connsiteY11" fmla="*/ 153281 h 1540737"/>
              <a:gd name="connsiteX12" fmla="*/ 636909 w 702978"/>
              <a:gd name="connsiteY12" fmla="*/ 221993 h 1540737"/>
              <a:gd name="connsiteX13" fmla="*/ 676550 w 702978"/>
              <a:gd name="connsiteY13" fmla="*/ 269563 h 1540737"/>
              <a:gd name="connsiteX14" fmla="*/ 692407 w 702978"/>
              <a:gd name="connsiteY14" fmla="*/ 293348 h 1540737"/>
              <a:gd name="connsiteX15" fmla="*/ 702978 w 702978"/>
              <a:gd name="connsiteY15" fmla="*/ 322418 h 1540737"/>
              <a:gd name="connsiteX16" fmla="*/ 700335 w 702978"/>
              <a:gd name="connsiteY16" fmla="*/ 346203 h 1540737"/>
              <a:gd name="connsiteX17" fmla="*/ 687122 w 702978"/>
              <a:gd name="connsiteY17" fmla="*/ 380559 h 1540737"/>
              <a:gd name="connsiteX18" fmla="*/ 660694 w 702978"/>
              <a:gd name="connsiteY18" fmla="*/ 420201 h 1540737"/>
              <a:gd name="connsiteX19" fmla="*/ 644837 w 702978"/>
              <a:gd name="connsiteY19" fmla="*/ 441343 h 1540737"/>
              <a:gd name="connsiteX20" fmla="*/ 626338 w 702978"/>
              <a:gd name="connsiteY20" fmla="*/ 457200 h 1540737"/>
              <a:gd name="connsiteX21" fmla="*/ 613124 w 702978"/>
              <a:gd name="connsiteY21" fmla="*/ 491556 h 1540737"/>
              <a:gd name="connsiteX22" fmla="*/ 568197 w 702978"/>
              <a:gd name="connsiteY22" fmla="*/ 647480 h 1540737"/>
              <a:gd name="connsiteX23" fmla="*/ 533841 w 702978"/>
              <a:gd name="connsiteY23" fmla="*/ 784904 h 1540737"/>
              <a:gd name="connsiteX24" fmla="*/ 483628 w 702978"/>
              <a:gd name="connsiteY24" fmla="*/ 1012183 h 1540737"/>
              <a:gd name="connsiteX25" fmla="*/ 459843 w 702978"/>
              <a:gd name="connsiteY25" fmla="*/ 1117894 h 1540737"/>
              <a:gd name="connsiteX26" fmla="*/ 422844 w 702978"/>
              <a:gd name="connsiteY26" fmla="*/ 1308173 h 1540737"/>
              <a:gd name="connsiteX27" fmla="*/ 383203 w 702978"/>
              <a:gd name="connsiteY27" fmla="*/ 1503739 h 1540737"/>
              <a:gd name="connsiteX28" fmla="*/ 377917 w 702978"/>
              <a:gd name="connsiteY28" fmla="*/ 1535452 h 1540737"/>
              <a:gd name="connsiteX29" fmla="*/ 377917 w 702978"/>
              <a:gd name="connsiteY29" fmla="*/ 1540737 h 1540737"/>
              <a:gd name="connsiteX30" fmla="*/ 124211 w 702978"/>
              <a:gd name="connsiteY30" fmla="*/ 1490525 h 1540737"/>
              <a:gd name="connsiteX31" fmla="*/ 134782 w 702978"/>
              <a:gd name="connsiteY31" fmla="*/ 1427098 h 1540737"/>
              <a:gd name="connsiteX32" fmla="*/ 187637 w 702978"/>
              <a:gd name="connsiteY32" fmla="*/ 943470 h 1540737"/>
              <a:gd name="connsiteX33" fmla="*/ 256349 w 702978"/>
              <a:gd name="connsiteY33" fmla="*/ 393773 h 1540737"/>
              <a:gd name="connsiteX34" fmla="*/ 264278 w 702978"/>
              <a:gd name="connsiteY34" fmla="*/ 335632 h 1540737"/>
              <a:gd name="connsiteX35" fmla="*/ 264278 w 702978"/>
              <a:gd name="connsiteY35" fmla="*/ 295991 h 1540737"/>
              <a:gd name="connsiteX36" fmla="*/ 253707 w 702978"/>
              <a:gd name="connsiteY36" fmla="*/ 266920 h 1540737"/>
              <a:gd name="connsiteX37" fmla="*/ 232564 w 702978"/>
              <a:gd name="connsiteY37" fmla="*/ 245778 h 1540737"/>
              <a:gd name="connsiteX38" fmla="*/ 200851 w 702978"/>
              <a:gd name="connsiteY38" fmla="*/ 229921 h 1540737"/>
              <a:gd name="connsiteX39" fmla="*/ 177066 w 702978"/>
              <a:gd name="connsiteY39" fmla="*/ 221993 h 1540737"/>
              <a:gd name="connsiteX40" fmla="*/ 105711 w 702978"/>
              <a:gd name="connsiteY40" fmla="*/ 227279 h 1540737"/>
              <a:gd name="connsiteX0" fmla="*/ 177066 w 702978"/>
              <a:gd name="connsiteY0" fmla="*/ 221993 h 1540737"/>
              <a:gd name="connsiteX1" fmla="*/ 0 w 702978"/>
              <a:gd name="connsiteY1" fmla="*/ 50213 h 1540737"/>
              <a:gd name="connsiteX2" fmla="*/ 243135 w 702978"/>
              <a:gd name="connsiteY2" fmla="*/ 10571 h 1540737"/>
              <a:gd name="connsiteX3" fmla="*/ 288063 w 702978"/>
              <a:gd name="connsiteY3" fmla="*/ 2643 h 1540737"/>
              <a:gd name="connsiteX4" fmla="*/ 314490 w 702978"/>
              <a:gd name="connsiteY4" fmla="*/ 0 h 1540737"/>
              <a:gd name="connsiteX5" fmla="*/ 348846 w 702978"/>
              <a:gd name="connsiteY5" fmla="*/ 2643 h 1540737"/>
              <a:gd name="connsiteX6" fmla="*/ 385845 w 702978"/>
              <a:gd name="connsiteY6" fmla="*/ 15857 h 1540737"/>
              <a:gd name="connsiteX7" fmla="*/ 422844 w 702978"/>
              <a:gd name="connsiteY7" fmla="*/ 31713 h 1540737"/>
              <a:gd name="connsiteX8" fmla="*/ 459843 w 702978"/>
              <a:gd name="connsiteY8" fmla="*/ 52855 h 1540737"/>
              <a:gd name="connsiteX9" fmla="*/ 488913 w 702978"/>
              <a:gd name="connsiteY9" fmla="*/ 76640 h 1540737"/>
              <a:gd name="connsiteX10" fmla="*/ 525912 w 702978"/>
              <a:gd name="connsiteY10" fmla="*/ 105711 h 1540737"/>
              <a:gd name="connsiteX11" fmla="*/ 576125 w 702978"/>
              <a:gd name="connsiteY11" fmla="*/ 153281 h 1540737"/>
              <a:gd name="connsiteX12" fmla="*/ 636909 w 702978"/>
              <a:gd name="connsiteY12" fmla="*/ 221993 h 1540737"/>
              <a:gd name="connsiteX13" fmla="*/ 676550 w 702978"/>
              <a:gd name="connsiteY13" fmla="*/ 269563 h 1540737"/>
              <a:gd name="connsiteX14" fmla="*/ 692407 w 702978"/>
              <a:gd name="connsiteY14" fmla="*/ 293348 h 1540737"/>
              <a:gd name="connsiteX15" fmla="*/ 702978 w 702978"/>
              <a:gd name="connsiteY15" fmla="*/ 322418 h 1540737"/>
              <a:gd name="connsiteX16" fmla="*/ 700335 w 702978"/>
              <a:gd name="connsiteY16" fmla="*/ 346203 h 1540737"/>
              <a:gd name="connsiteX17" fmla="*/ 687122 w 702978"/>
              <a:gd name="connsiteY17" fmla="*/ 380559 h 1540737"/>
              <a:gd name="connsiteX18" fmla="*/ 660694 w 702978"/>
              <a:gd name="connsiteY18" fmla="*/ 420201 h 1540737"/>
              <a:gd name="connsiteX19" fmla="*/ 644837 w 702978"/>
              <a:gd name="connsiteY19" fmla="*/ 441343 h 1540737"/>
              <a:gd name="connsiteX20" fmla="*/ 626338 w 702978"/>
              <a:gd name="connsiteY20" fmla="*/ 457200 h 1540737"/>
              <a:gd name="connsiteX21" fmla="*/ 613124 w 702978"/>
              <a:gd name="connsiteY21" fmla="*/ 491556 h 1540737"/>
              <a:gd name="connsiteX22" fmla="*/ 568197 w 702978"/>
              <a:gd name="connsiteY22" fmla="*/ 647480 h 1540737"/>
              <a:gd name="connsiteX23" fmla="*/ 533841 w 702978"/>
              <a:gd name="connsiteY23" fmla="*/ 784904 h 1540737"/>
              <a:gd name="connsiteX24" fmla="*/ 483628 w 702978"/>
              <a:gd name="connsiteY24" fmla="*/ 1012183 h 1540737"/>
              <a:gd name="connsiteX25" fmla="*/ 459843 w 702978"/>
              <a:gd name="connsiteY25" fmla="*/ 1117894 h 1540737"/>
              <a:gd name="connsiteX26" fmla="*/ 422844 w 702978"/>
              <a:gd name="connsiteY26" fmla="*/ 1308173 h 1540737"/>
              <a:gd name="connsiteX27" fmla="*/ 383203 w 702978"/>
              <a:gd name="connsiteY27" fmla="*/ 1503739 h 1540737"/>
              <a:gd name="connsiteX28" fmla="*/ 377917 w 702978"/>
              <a:gd name="connsiteY28" fmla="*/ 1535452 h 1540737"/>
              <a:gd name="connsiteX29" fmla="*/ 377917 w 702978"/>
              <a:gd name="connsiteY29" fmla="*/ 1540737 h 1540737"/>
              <a:gd name="connsiteX30" fmla="*/ 124211 w 702978"/>
              <a:gd name="connsiteY30" fmla="*/ 1490525 h 1540737"/>
              <a:gd name="connsiteX31" fmla="*/ 134782 w 702978"/>
              <a:gd name="connsiteY31" fmla="*/ 1427098 h 1540737"/>
              <a:gd name="connsiteX32" fmla="*/ 187637 w 702978"/>
              <a:gd name="connsiteY32" fmla="*/ 943470 h 1540737"/>
              <a:gd name="connsiteX33" fmla="*/ 256349 w 702978"/>
              <a:gd name="connsiteY33" fmla="*/ 393773 h 1540737"/>
              <a:gd name="connsiteX34" fmla="*/ 264278 w 702978"/>
              <a:gd name="connsiteY34" fmla="*/ 335632 h 1540737"/>
              <a:gd name="connsiteX35" fmla="*/ 264278 w 702978"/>
              <a:gd name="connsiteY35" fmla="*/ 295991 h 1540737"/>
              <a:gd name="connsiteX36" fmla="*/ 253707 w 702978"/>
              <a:gd name="connsiteY36" fmla="*/ 266920 h 1540737"/>
              <a:gd name="connsiteX37" fmla="*/ 232564 w 702978"/>
              <a:gd name="connsiteY37" fmla="*/ 245778 h 1540737"/>
              <a:gd name="connsiteX38" fmla="*/ 200851 w 702978"/>
              <a:gd name="connsiteY38" fmla="*/ 229921 h 1540737"/>
              <a:gd name="connsiteX39" fmla="*/ 177066 w 702978"/>
              <a:gd name="connsiteY39" fmla="*/ 221993 h 1540737"/>
              <a:gd name="connsiteX0" fmla="*/ 52855 w 578767"/>
              <a:gd name="connsiteY0" fmla="*/ 221993 h 1540737"/>
              <a:gd name="connsiteX1" fmla="*/ 118924 w 578767"/>
              <a:gd name="connsiteY1" fmla="*/ 10571 h 1540737"/>
              <a:gd name="connsiteX2" fmla="*/ 163852 w 578767"/>
              <a:gd name="connsiteY2" fmla="*/ 2643 h 1540737"/>
              <a:gd name="connsiteX3" fmla="*/ 190279 w 578767"/>
              <a:gd name="connsiteY3" fmla="*/ 0 h 1540737"/>
              <a:gd name="connsiteX4" fmla="*/ 224635 w 578767"/>
              <a:gd name="connsiteY4" fmla="*/ 2643 h 1540737"/>
              <a:gd name="connsiteX5" fmla="*/ 261634 w 578767"/>
              <a:gd name="connsiteY5" fmla="*/ 15857 h 1540737"/>
              <a:gd name="connsiteX6" fmla="*/ 298633 w 578767"/>
              <a:gd name="connsiteY6" fmla="*/ 31713 h 1540737"/>
              <a:gd name="connsiteX7" fmla="*/ 335632 w 578767"/>
              <a:gd name="connsiteY7" fmla="*/ 52855 h 1540737"/>
              <a:gd name="connsiteX8" fmla="*/ 364702 w 578767"/>
              <a:gd name="connsiteY8" fmla="*/ 76640 h 1540737"/>
              <a:gd name="connsiteX9" fmla="*/ 401701 w 578767"/>
              <a:gd name="connsiteY9" fmla="*/ 105711 h 1540737"/>
              <a:gd name="connsiteX10" fmla="*/ 451914 w 578767"/>
              <a:gd name="connsiteY10" fmla="*/ 153281 h 1540737"/>
              <a:gd name="connsiteX11" fmla="*/ 512698 w 578767"/>
              <a:gd name="connsiteY11" fmla="*/ 221993 h 1540737"/>
              <a:gd name="connsiteX12" fmla="*/ 552339 w 578767"/>
              <a:gd name="connsiteY12" fmla="*/ 269563 h 1540737"/>
              <a:gd name="connsiteX13" fmla="*/ 568196 w 578767"/>
              <a:gd name="connsiteY13" fmla="*/ 293348 h 1540737"/>
              <a:gd name="connsiteX14" fmla="*/ 578767 w 578767"/>
              <a:gd name="connsiteY14" fmla="*/ 322418 h 1540737"/>
              <a:gd name="connsiteX15" fmla="*/ 576124 w 578767"/>
              <a:gd name="connsiteY15" fmla="*/ 346203 h 1540737"/>
              <a:gd name="connsiteX16" fmla="*/ 562911 w 578767"/>
              <a:gd name="connsiteY16" fmla="*/ 380559 h 1540737"/>
              <a:gd name="connsiteX17" fmla="*/ 536483 w 578767"/>
              <a:gd name="connsiteY17" fmla="*/ 420201 h 1540737"/>
              <a:gd name="connsiteX18" fmla="*/ 520626 w 578767"/>
              <a:gd name="connsiteY18" fmla="*/ 441343 h 1540737"/>
              <a:gd name="connsiteX19" fmla="*/ 502127 w 578767"/>
              <a:gd name="connsiteY19" fmla="*/ 457200 h 1540737"/>
              <a:gd name="connsiteX20" fmla="*/ 488913 w 578767"/>
              <a:gd name="connsiteY20" fmla="*/ 491556 h 1540737"/>
              <a:gd name="connsiteX21" fmla="*/ 443986 w 578767"/>
              <a:gd name="connsiteY21" fmla="*/ 647480 h 1540737"/>
              <a:gd name="connsiteX22" fmla="*/ 409630 w 578767"/>
              <a:gd name="connsiteY22" fmla="*/ 784904 h 1540737"/>
              <a:gd name="connsiteX23" fmla="*/ 359417 w 578767"/>
              <a:gd name="connsiteY23" fmla="*/ 1012183 h 1540737"/>
              <a:gd name="connsiteX24" fmla="*/ 335632 w 578767"/>
              <a:gd name="connsiteY24" fmla="*/ 1117894 h 1540737"/>
              <a:gd name="connsiteX25" fmla="*/ 298633 w 578767"/>
              <a:gd name="connsiteY25" fmla="*/ 1308173 h 1540737"/>
              <a:gd name="connsiteX26" fmla="*/ 258992 w 578767"/>
              <a:gd name="connsiteY26" fmla="*/ 1503739 h 1540737"/>
              <a:gd name="connsiteX27" fmla="*/ 253706 w 578767"/>
              <a:gd name="connsiteY27" fmla="*/ 1535452 h 1540737"/>
              <a:gd name="connsiteX28" fmla="*/ 253706 w 578767"/>
              <a:gd name="connsiteY28" fmla="*/ 1540737 h 1540737"/>
              <a:gd name="connsiteX29" fmla="*/ 0 w 578767"/>
              <a:gd name="connsiteY29" fmla="*/ 1490525 h 1540737"/>
              <a:gd name="connsiteX30" fmla="*/ 10571 w 578767"/>
              <a:gd name="connsiteY30" fmla="*/ 1427098 h 1540737"/>
              <a:gd name="connsiteX31" fmla="*/ 63426 w 578767"/>
              <a:gd name="connsiteY31" fmla="*/ 943470 h 1540737"/>
              <a:gd name="connsiteX32" fmla="*/ 132138 w 578767"/>
              <a:gd name="connsiteY32" fmla="*/ 393773 h 1540737"/>
              <a:gd name="connsiteX33" fmla="*/ 140067 w 578767"/>
              <a:gd name="connsiteY33" fmla="*/ 335632 h 1540737"/>
              <a:gd name="connsiteX34" fmla="*/ 140067 w 578767"/>
              <a:gd name="connsiteY34" fmla="*/ 295991 h 1540737"/>
              <a:gd name="connsiteX35" fmla="*/ 129496 w 578767"/>
              <a:gd name="connsiteY35" fmla="*/ 266920 h 1540737"/>
              <a:gd name="connsiteX36" fmla="*/ 108353 w 578767"/>
              <a:gd name="connsiteY36" fmla="*/ 245778 h 1540737"/>
              <a:gd name="connsiteX37" fmla="*/ 76640 w 578767"/>
              <a:gd name="connsiteY37" fmla="*/ 229921 h 1540737"/>
              <a:gd name="connsiteX38" fmla="*/ 52855 w 578767"/>
              <a:gd name="connsiteY38" fmla="*/ 221993 h 1540737"/>
              <a:gd name="connsiteX0" fmla="*/ 52855 w 578767"/>
              <a:gd name="connsiteY0" fmla="*/ 221993 h 1540737"/>
              <a:gd name="connsiteX1" fmla="*/ 163852 w 578767"/>
              <a:gd name="connsiteY1" fmla="*/ 2643 h 1540737"/>
              <a:gd name="connsiteX2" fmla="*/ 190279 w 578767"/>
              <a:gd name="connsiteY2" fmla="*/ 0 h 1540737"/>
              <a:gd name="connsiteX3" fmla="*/ 224635 w 578767"/>
              <a:gd name="connsiteY3" fmla="*/ 2643 h 1540737"/>
              <a:gd name="connsiteX4" fmla="*/ 261634 w 578767"/>
              <a:gd name="connsiteY4" fmla="*/ 15857 h 1540737"/>
              <a:gd name="connsiteX5" fmla="*/ 298633 w 578767"/>
              <a:gd name="connsiteY5" fmla="*/ 31713 h 1540737"/>
              <a:gd name="connsiteX6" fmla="*/ 335632 w 578767"/>
              <a:gd name="connsiteY6" fmla="*/ 52855 h 1540737"/>
              <a:gd name="connsiteX7" fmla="*/ 364702 w 578767"/>
              <a:gd name="connsiteY7" fmla="*/ 76640 h 1540737"/>
              <a:gd name="connsiteX8" fmla="*/ 401701 w 578767"/>
              <a:gd name="connsiteY8" fmla="*/ 105711 h 1540737"/>
              <a:gd name="connsiteX9" fmla="*/ 451914 w 578767"/>
              <a:gd name="connsiteY9" fmla="*/ 153281 h 1540737"/>
              <a:gd name="connsiteX10" fmla="*/ 512698 w 578767"/>
              <a:gd name="connsiteY10" fmla="*/ 221993 h 1540737"/>
              <a:gd name="connsiteX11" fmla="*/ 552339 w 578767"/>
              <a:gd name="connsiteY11" fmla="*/ 269563 h 1540737"/>
              <a:gd name="connsiteX12" fmla="*/ 568196 w 578767"/>
              <a:gd name="connsiteY12" fmla="*/ 293348 h 1540737"/>
              <a:gd name="connsiteX13" fmla="*/ 578767 w 578767"/>
              <a:gd name="connsiteY13" fmla="*/ 322418 h 1540737"/>
              <a:gd name="connsiteX14" fmla="*/ 576124 w 578767"/>
              <a:gd name="connsiteY14" fmla="*/ 346203 h 1540737"/>
              <a:gd name="connsiteX15" fmla="*/ 562911 w 578767"/>
              <a:gd name="connsiteY15" fmla="*/ 380559 h 1540737"/>
              <a:gd name="connsiteX16" fmla="*/ 536483 w 578767"/>
              <a:gd name="connsiteY16" fmla="*/ 420201 h 1540737"/>
              <a:gd name="connsiteX17" fmla="*/ 520626 w 578767"/>
              <a:gd name="connsiteY17" fmla="*/ 441343 h 1540737"/>
              <a:gd name="connsiteX18" fmla="*/ 502127 w 578767"/>
              <a:gd name="connsiteY18" fmla="*/ 457200 h 1540737"/>
              <a:gd name="connsiteX19" fmla="*/ 488913 w 578767"/>
              <a:gd name="connsiteY19" fmla="*/ 491556 h 1540737"/>
              <a:gd name="connsiteX20" fmla="*/ 443986 w 578767"/>
              <a:gd name="connsiteY20" fmla="*/ 647480 h 1540737"/>
              <a:gd name="connsiteX21" fmla="*/ 409630 w 578767"/>
              <a:gd name="connsiteY21" fmla="*/ 784904 h 1540737"/>
              <a:gd name="connsiteX22" fmla="*/ 359417 w 578767"/>
              <a:gd name="connsiteY22" fmla="*/ 1012183 h 1540737"/>
              <a:gd name="connsiteX23" fmla="*/ 335632 w 578767"/>
              <a:gd name="connsiteY23" fmla="*/ 1117894 h 1540737"/>
              <a:gd name="connsiteX24" fmla="*/ 298633 w 578767"/>
              <a:gd name="connsiteY24" fmla="*/ 1308173 h 1540737"/>
              <a:gd name="connsiteX25" fmla="*/ 258992 w 578767"/>
              <a:gd name="connsiteY25" fmla="*/ 1503739 h 1540737"/>
              <a:gd name="connsiteX26" fmla="*/ 253706 w 578767"/>
              <a:gd name="connsiteY26" fmla="*/ 1535452 h 1540737"/>
              <a:gd name="connsiteX27" fmla="*/ 253706 w 578767"/>
              <a:gd name="connsiteY27" fmla="*/ 1540737 h 1540737"/>
              <a:gd name="connsiteX28" fmla="*/ 0 w 578767"/>
              <a:gd name="connsiteY28" fmla="*/ 1490525 h 1540737"/>
              <a:gd name="connsiteX29" fmla="*/ 10571 w 578767"/>
              <a:gd name="connsiteY29" fmla="*/ 1427098 h 1540737"/>
              <a:gd name="connsiteX30" fmla="*/ 63426 w 578767"/>
              <a:gd name="connsiteY30" fmla="*/ 943470 h 1540737"/>
              <a:gd name="connsiteX31" fmla="*/ 132138 w 578767"/>
              <a:gd name="connsiteY31" fmla="*/ 393773 h 1540737"/>
              <a:gd name="connsiteX32" fmla="*/ 140067 w 578767"/>
              <a:gd name="connsiteY32" fmla="*/ 335632 h 1540737"/>
              <a:gd name="connsiteX33" fmla="*/ 140067 w 578767"/>
              <a:gd name="connsiteY33" fmla="*/ 295991 h 1540737"/>
              <a:gd name="connsiteX34" fmla="*/ 129496 w 578767"/>
              <a:gd name="connsiteY34" fmla="*/ 266920 h 1540737"/>
              <a:gd name="connsiteX35" fmla="*/ 108353 w 578767"/>
              <a:gd name="connsiteY35" fmla="*/ 245778 h 1540737"/>
              <a:gd name="connsiteX36" fmla="*/ 76640 w 578767"/>
              <a:gd name="connsiteY36" fmla="*/ 229921 h 1540737"/>
              <a:gd name="connsiteX37" fmla="*/ 52855 w 578767"/>
              <a:gd name="connsiteY37" fmla="*/ 221993 h 1540737"/>
              <a:gd name="connsiteX0" fmla="*/ 52855 w 578767"/>
              <a:gd name="connsiteY0" fmla="*/ 219350 h 1538094"/>
              <a:gd name="connsiteX1" fmla="*/ 163852 w 578767"/>
              <a:gd name="connsiteY1" fmla="*/ 0 h 1538094"/>
              <a:gd name="connsiteX2" fmla="*/ 224635 w 578767"/>
              <a:gd name="connsiteY2" fmla="*/ 0 h 1538094"/>
              <a:gd name="connsiteX3" fmla="*/ 261634 w 578767"/>
              <a:gd name="connsiteY3" fmla="*/ 13214 h 1538094"/>
              <a:gd name="connsiteX4" fmla="*/ 298633 w 578767"/>
              <a:gd name="connsiteY4" fmla="*/ 29070 h 1538094"/>
              <a:gd name="connsiteX5" fmla="*/ 335632 w 578767"/>
              <a:gd name="connsiteY5" fmla="*/ 50212 h 1538094"/>
              <a:gd name="connsiteX6" fmla="*/ 364702 w 578767"/>
              <a:gd name="connsiteY6" fmla="*/ 73997 h 1538094"/>
              <a:gd name="connsiteX7" fmla="*/ 401701 w 578767"/>
              <a:gd name="connsiteY7" fmla="*/ 103068 h 1538094"/>
              <a:gd name="connsiteX8" fmla="*/ 451914 w 578767"/>
              <a:gd name="connsiteY8" fmla="*/ 150638 h 1538094"/>
              <a:gd name="connsiteX9" fmla="*/ 512698 w 578767"/>
              <a:gd name="connsiteY9" fmla="*/ 219350 h 1538094"/>
              <a:gd name="connsiteX10" fmla="*/ 552339 w 578767"/>
              <a:gd name="connsiteY10" fmla="*/ 266920 h 1538094"/>
              <a:gd name="connsiteX11" fmla="*/ 568196 w 578767"/>
              <a:gd name="connsiteY11" fmla="*/ 290705 h 1538094"/>
              <a:gd name="connsiteX12" fmla="*/ 578767 w 578767"/>
              <a:gd name="connsiteY12" fmla="*/ 319775 h 1538094"/>
              <a:gd name="connsiteX13" fmla="*/ 576124 w 578767"/>
              <a:gd name="connsiteY13" fmla="*/ 343560 h 1538094"/>
              <a:gd name="connsiteX14" fmla="*/ 562911 w 578767"/>
              <a:gd name="connsiteY14" fmla="*/ 377916 h 1538094"/>
              <a:gd name="connsiteX15" fmla="*/ 536483 w 578767"/>
              <a:gd name="connsiteY15" fmla="*/ 417558 h 1538094"/>
              <a:gd name="connsiteX16" fmla="*/ 520626 w 578767"/>
              <a:gd name="connsiteY16" fmla="*/ 438700 h 1538094"/>
              <a:gd name="connsiteX17" fmla="*/ 502127 w 578767"/>
              <a:gd name="connsiteY17" fmla="*/ 454557 h 1538094"/>
              <a:gd name="connsiteX18" fmla="*/ 488913 w 578767"/>
              <a:gd name="connsiteY18" fmla="*/ 488913 h 1538094"/>
              <a:gd name="connsiteX19" fmla="*/ 443986 w 578767"/>
              <a:gd name="connsiteY19" fmla="*/ 644837 h 1538094"/>
              <a:gd name="connsiteX20" fmla="*/ 409630 w 578767"/>
              <a:gd name="connsiteY20" fmla="*/ 782261 h 1538094"/>
              <a:gd name="connsiteX21" fmla="*/ 359417 w 578767"/>
              <a:gd name="connsiteY21" fmla="*/ 1009540 h 1538094"/>
              <a:gd name="connsiteX22" fmla="*/ 335632 w 578767"/>
              <a:gd name="connsiteY22" fmla="*/ 1115251 h 1538094"/>
              <a:gd name="connsiteX23" fmla="*/ 298633 w 578767"/>
              <a:gd name="connsiteY23" fmla="*/ 1305530 h 1538094"/>
              <a:gd name="connsiteX24" fmla="*/ 258992 w 578767"/>
              <a:gd name="connsiteY24" fmla="*/ 1501096 h 1538094"/>
              <a:gd name="connsiteX25" fmla="*/ 253706 w 578767"/>
              <a:gd name="connsiteY25" fmla="*/ 1532809 h 1538094"/>
              <a:gd name="connsiteX26" fmla="*/ 253706 w 578767"/>
              <a:gd name="connsiteY26" fmla="*/ 1538094 h 1538094"/>
              <a:gd name="connsiteX27" fmla="*/ 0 w 578767"/>
              <a:gd name="connsiteY27" fmla="*/ 1487882 h 1538094"/>
              <a:gd name="connsiteX28" fmla="*/ 10571 w 578767"/>
              <a:gd name="connsiteY28" fmla="*/ 1424455 h 1538094"/>
              <a:gd name="connsiteX29" fmla="*/ 63426 w 578767"/>
              <a:gd name="connsiteY29" fmla="*/ 940827 h 1538094"/>
              <a:gd name="connsiteX30" fmla="*/ 132138 w 578767"/>
              <a:gd name="connsiteY30" fmla="*/ 391130 h 1538094"/>
              <a:gd name="connsiteX31" fmla="*/ 140067 w 578767"/>
              <a:gd name="connsiteY31" fmla="*/ 332989 h 1538094"/>
              <a:gd name="connsiteX32" fmla="*/ 140067 w 578767"/>
              <a:gd name="connsiteY32" fmla="*/ 293348 h 1538094"/>
              <a:gd name="connsiteX33" fmla="*/ 129496 w 578767"/>
              <a:gd name="connsiteY33" fmla="*/ 264277 h 1538094"/>
              <a:gd name="connsiteX34" fmla="*/ 108353 w 578767"/>
              <a:gd name="connsiteY34" fmla="*/ 243135 h 1538094"/>
              <a:gd name="connsiteX35" fmla="*/ 76640 w 578767"/>
              <a:gd name="connsiteY35" fmla="*/ 227278 h 1538094"/>
              <a:gd name="connsiteX36" fmla="*/ 52855 w 578767"/>
              <a:gd name="connsiteY36" fmla="*/ 219350 h 1538094"/>
              <a:gd name="connsiteX0" fmla="*/ 52855 w 578767"/>
              <a:gd name="connsiteY0" fmla="*/ 219350 h 1538094"/>
              <a:gd name="connsiteX1" fmla="*/ 224635 w 578767"/>
              <a:gd name="connsiteY1" fmla="*/ 0 h 1538094"/>
              <a:gd name="connsiteX2" fmla="*/ 261634 w 578767"/>
              <a:gd name="connsiteY2" fmla="*/ 13214 h 1538094"/>
              <a:gd name="connsiteX3" fmla="*/ 298633 w 578767"/>
              <a:gd name="connsiteY3" fmla="*/ 29070 h 1538094"/>
              <a:gd name="connsiteX4" fmla="*/ 335632 w 578767"/>
              <a:gd name="connsiteY4" fmla="*/ 50212 h 1538094"/>
              <a:gd name="connsiteX5" fmla="*/ 364702 w 578767"/>
              <a:gd name="connsiteY5" fmla="*/ 73997 h 1538094"/>
              <a:gd name="connsiteX6" fmla="*/ 401701 w 578767"/>
              <a:gd name="connsiteY6" fmla="*/ 103068 h 1538094"/>
              <a:gd name="connsiteX7" fmla="*/ 451914 w 578767"/>
              <a:gd name="connsiteY7" fmla="*/ 150638 h 1538094"/>
              <a:gd name="connsiteX8" fmla="*/ 512698 w 578767"/>
              <a:gd name="connsiteY8" fmla="*/ 219350 h 1538094"/>
              <a:gd name="connsiteX9" fmla="*/ 552339 w 578767"/>
              <a:gd name="connsiteY9" fmla="*/ 266920 h 1538094"/>
              <a:gd name="connsiteX10" fmla="*/ 568196 w 578767"/>
              <a:gd name="connsiteY10" fmla="*/ 290705 h 1538094"/>
              <a:gd name="connsiteX11" fmla="*/ 578767 w 578767"/>
              <a:gd name="connsiteY11" fmla="*/ 319775 h 1538094"/>
              <a:gd name="connsiteX12" fmla="*/ 576124 w 578767"/>
              <a:gd name="connsiteY12" fmla="*/ 343560 h 1538094"/>
              <a:gd name="connsiteX13" fmla="*/ 562911 w 578767"/>
              <a:gd name="connsiteY13" fmla="*/ 377916 h 1538094"/>
              <a:gd name="connsiteX14" fmla="*/ 536483 w 578767"/>
              <a:gd name="connsiteY14" fmla="*/ 417558 h 1538094"/>
              <a:gd name="connsiteX15" fmla="*/ 520626 w 578767"/>
              <a:gd name="connsiteY15" fmla="*/ 438700 h 1538094"/>
              <a:gd name="connsiteX16" fmla="*/ 502127 w 578767"/>
              <a:gd name="connsiteY16" fmla="*/ 454557 h 1538094"/>
              <a:gd name="connsiteX17" fmla="*/ 488913 w 578767"/>
              <a:gd name="connsiteY17" fmla="*/ 488913 h 1538094"/>
              <a:gd name="connsiteX18" fmla="*/ 443986 w 578767"/>
              <a:gd name="connsiteY18" fmla="*/ 644837 h 1538094"/>
              <a:gd name="connsiteX19" fmla="*/ 409630 w 578767"/>
              <a:gd name="connsiteY19" fmla="*/ 782261 h 1538094"/>
              <a:gd name="connsiteX20" fmla="*/ 359417 w 578767"/>
              <a:gd name="connsiteY20" fmla="*/ 1009540 h 1538094"/>
              <a:gd name="connsiteX21" fmla="*/ 335632 w 578767"/>
              <a:gd name="connsiteY21" fmla="*/ 1115251 h 1538094"/>
              <a:gd name="connsiteX22" fmla="*/ 298633 w 578767"/>
              <a:gd name="connsiteY22" fmla="*/ 1305530 h 1538094"/>
              <a:gd name="connsiteX23" fmla="*/ 258992 w 578767"/>
              <a:gd name="connsiteY23" fmla="*/ 1501096 h 1538094"/>
              <a:gd name="connsiteX24" fmla="*/ 253706 w 578767"/>
              <a:gd name="connsiteY24" fmla="*/ 1532809 h 1538094"/>
              <a:gd name="connsiteX25" fmla="*/ 253706 w 578767"/>
              <a:gd name="connsiteY25" fmla="*/ 1538094 h 1538094"/>
              <a:gd name="connsiteX26" fmla="*/ 0 w 578767"/>
              <a:gd name="connsiteY26" fmla="*/ 1487882 h 1538094"/>
              <a:gd name="connsiteX27" fmla="*/ 10571 w 578767"/>
              <a:gd name="connsiteY27" fmla="*/ 1424455 h 1538094"/>
              <a:gd name="connsiteX28" fmla="*/ 63426 w 578767"/>
              <a:gd name="connsiteY28" fmla="*/ 940827 h 1538094"/>
              <a:gd name="connsiteX29" fmla="*/ 132138 w 578767"/>
              <a:gd name="connsiteY29" fmla="*/ 391130 h 1538094"/>
              <a:gd name="connsiteX30" fmla="*/ 140067 w 578767"/>
              <a:gd name="connsiteY30" fmla="*/ 332989 h 1538094"/>
              <a:gd name="connsiteX31" fmla="*/ 140067 w 578767"/>
              <a:gd name="connsiteY31" fmla="*/ 293348 h 1538094"/>
              <a:gd name="connsiteX32" fmla="*/ 129496 w 578767"/>
              <a:gd name="connsiteY32" fmla="*/ 264277 h 1538094"/>
              <a:gd name="connsiteX33" fmla="*/ 108353 w 578767"/>
              <a:gd name="connsiteY33" fmla="*/ 243135 h 1538094"/>
              <a:gd name="connsiteX34" fmla="*/ 76640 w 578767"/>
              <a:gd name="connsiteY34" fmla="*/ 227278 h 1538094"/>
              <a:gd name="connsiteX35" fmla="*/ 52855 w 578767"/>
              <a:gd name="connsiteY35" fmla="*/ 219350 h 1538094"/>
              <a:gd name="connsiteX0" fmla="*/ 52855 w 578767"/>
              <a:gd name="connsiteY0" fmla="*/ 206136 h 1524880"/>
              <a:gd name="connsiteX1" fmla="*/ 261634 w 578767"/>
              <a:gd name="connsiteY1" fmla="*/ 0 h 1524880"/>
              <a:gd name="connsiteX2" fmla="*/ 298633 w 578767"/>
              <a:gd name="connsiteY2" fmla="*/ 15856 h 1524880"/>
              <a:gd name="connsiteX3" fmla="*/ 335632 w 578767"/>
              <a:gd name="connsiteY3" fmla="*/ 36998 h 1524880"/>
              <a:gd name="connsiteX4" fmla="*/ 364702 w 578767"/>
              <a:gd name="connsiteY4" fmla="*/ 60783 h 1524880"/>
              <a:gd name="connsiteX5" fmla="*/ 401701 w 578767"/>
              <a:gd name="connsiteY5" fmla="*/ 89854 h 1524880"/>
              <a:gd name="connsiteX6" fmla="*/ 451914 w 578767"/>
              <a:gd name="connsiteY6" fmla="*/ 137424 h 1524880"/>
              <a:gd name="connsiteX7" fmla="*/ 512698 w 578767"/>
              <a:gd name="connsiteY7" fmla="*/ 206136 h 1524880"/>
              <a:gd name="connsiteX8" fmla="*/ 552339 w 578767"/>
              <a:gd name="connsiteY8" fmla="*/ 253706 h 1524880"/>
              <a:gd name="connsiteX9" fmla="*/ 568196 w 578767"/>
              <a:gd name="connsiteY9" fmla="*/ 277491 h 1524880"/>
              <a:gd name="connsiteX10" fmla="*/ 578767 w 578767"/>
              <a:gd name="connsiteY10" fmla="*/ 306561 h 1524880"/>
              <a:gd name="connsiteX11" fmla="*/ 576124 w 578767"/>
              <a:gd name="connsiteY11" fmla="*/ 330346 h 1524880"/>
              <a:gd name="connsiteX12" fmla="*/ 562911 w 578767"/>
              <a:gd name="connsiteY12" fmla="*/ 364702 h 1524880"/>
              <a:gd name="connsiteX13" fmla="*/ 536483 w 578767"/>
              <a:gd name="connsiteY13" fmla="*/ 404344 h 1524880"/>
              <a:gd name="connsiteX14" fmla="*/ 520626 w 578767"/>
              <a:gd name="connsiteY14" fmla="*/ 425486 h 1524880"/>
              <a:gd name="connsiteX15" fmla="*/ 502127 w 578767"/>
              <a:gd name="connsiteY15" fmla="*/ 441343 h 1524880"/>
              <a:gd name="connsiteX16" fmla="*/ 488913 w 578767"/>
              <a:gd name="connsiteY16" fmla="*/ 475699 h 1524880"/>
              <a:gd name="connsiteX17" fmla="*/ 443986 w 578767"/>
              <a:gd name="connsiteY17" fmla="*/ 631623 h 1524880"/>
              <a:gd name="connsiteX18" fmla="*/ 409630 w 578767"/>
              <a:gd name="connsiteY18" fmla="*/ 769047 h 1524880"/>
              <a:gd name="connsiteX19" fmla="*/ 359417 w 578767"/>
              <a:gd name="connsiteY19" fmla="*/ 996326 h 1524880"/>
              <a:gd name="connsiteX20" fmla="*/ 335632 w 578767"/>
              <a:gd name="connsiteY20" fmla="*/ 1102037 h 1524880"/>
              <a:gd name="connsiteX21" fmla="*/ 298633 w 578767"/>
              <a:gd name="connsiteY21" fmla="*/ 1292316 h 1524880"/>
              <a:gd name="connsiteX22" fmla="*/ 258992 w 578767"/>
              <a:gd name="connsiteY22" fmla="*/ 1487882 h 1524880"/>
              <a:gd name="connsiteX23" fmla="*/ 253706 w 578767"/>
              <a:gd name="connsiteY23" fmla="*/ 1519595 h 1524880"/>
              <a:gd name="connsiteX24" fmla="*/ 253706 w 578767"/>
              <a:gd name="connsiteY24" fmla="*/ 1524880 h 1524880"/>
              <a:gd name="connsiteX25" fmla="*/ 0 w 578767"/>
              <a:gd name="connsiteY25" fmla="*/ 1474668 h 1524880"/>
              <a:gd name="connsiteX26" fmla="*/ 10571 w 578767"/>
              <a:gd name="connsiteY26" fmla="*/ 1411241 h 1524880"/>
              <a:gd name="connsiteX27" fmla="*/ 63426 w 578767"/>
              <a:gd name="connsiteY27" fmla="*/ 927613 h 1524880"/>
              <a:gd name="connsiteX28" fmla="*/ 132138 w 578767"/>
              <a:gd name="connsiteY28" fmla="*/ 377916 h 1524880"/>
              <a:gd name="connsiteX29" fmla="*/ 140067 w 578767"/>
              <a:gd name="connsiteY29" fmla="*/ 319775 h 1524880"/>
              <a:gd name="connsiteX30" fmla="*/ 140067 w 578767"/>
              <a:gd name="connsiteY30" fmla="*/ 280134 h 1524880"/>
              <a:gd name="connsiteX31" fmla="*/ 129496 w 578767"/>
              <a:gd name="connsiteY31" fmla="*/ 251063 h 1524880"/>
              <a:gd name="connsiteX32" fmla="*/ 108353 w 578767"/>
              <a:gd name="connsiteY32" fmla="*/ 229921 h 1524880"/>
              <a:gd name="connsiteX33" fmla="*/ 76640 w 578767"/>
              <a:gd name="connsiteY33" fmla="*/ 214064 h 1524880"/>
              <a:gd name="connsiteX34" fmla="*/ 52855 w 578767"/>
              <a:gd name="connsiteY34" fmla="*/ 206136 h 1524880"/>
              <a:gd name="connsiteX0" fmla="*/ 52855 w 578767"/>
              <a:gd name="connsiteY0" fmla="*/ 190280 h 1509024"/>
              <a:gd name="connsiteX1" fmla="*/ 298633 w 578767"/>
              <a:gd name="connsiteY1" fmla="*/ 0 h 1509024"/>
              <a:gd name="connsiteX2" fmla="*/ 335632 w 578767"/>
              <a:gd name="connsiteY2" fmla="*/ 21142 h 1509024"/>
              <a:gd name="connsiteX3" fmla="*/ 364702 w 578767"/>
              <a:gd name="connsiteY3" fmla="*/ 44927 h 1509024"/>
              <a:gd name="connsiteX4" fmla="*/ 401701 w 578767"/>
              <a:gd name="connsiteY4" fmla="*/ 73998 h 1509024"/>
              <a:gd name="connsiteX5" fmla="*/ 451914 w 578767"/>
              <a:gd name="connsiteY5" fmla="*/ 121568 h 1509024"/>
              <a:gd name="connsiteX6" fmla="*/ 512698 w 578767"/>
              <a:gd name="connsiteY6" fmla="*/ 190280 h 1509024"/>
              <a:gd name="connsiteX7" fmla="*/ 552339 w 578767"/>
              <a:gd name="connsiteY7" fmla="*/ 237850 h 1509024"/>
              <a:gd name="connsiteX8" fmla="*/ 568196 w 578767"/>
              <a:gd name="connsiteY8" fmla="*/ 261635 h 1509024"/>
              <a:gd name="connsiteX9" fmla="*/ 578767 w 578767"/>
              <a:gd name="connsiteY9" fmla="*/ 290705 h 1509024"/>
              <a:gd name="connsiteX10" fmla="*/ 576124 w 578767"/>
              <a:gd name="connsiteY10" fmla="*/ 314490 h 1509024"/>
              <a:gd name="connsiteX11" fmla="*/ 562911 w 578767"/>
              <a:gd name="connsiteY11" fmla="*/ 348846 h 1509024"/>
              <a:gd name="connsiteX12" fmla="*/ 536483 w 578767"/>
              <a:gd name="connsiteY12" fmla="*/ 388488 h 1509024"/>
              <a:gd name="connsiteX13" fmla="*/ 520626 w 578767"/>
              <a:gd name="connsiteY13" fmla="*/ 409630 h 1509024"/>
              <a:gd name="connsiteX14" fmla="*/ 502127 w 578767"/>
              <a:gd name="connsiteY14" fmla="*/ 425487 h 1509024"/>
              <a:gd name="connsiteX15" fmla="*/ 488913 w 578767"/>
              <a:gd name="connsiteY15" fmla="*/ 459843 h 1509024"/>
              <a:gd name="connsiteX16" fmla="*/ 443986 w 578767"/>
              <a:gd name="connsiteY16" fmla="*/ 615767 h 1509024"/>
              <a:gd name="connsiteX17" fmla="*/ 409630 w 578767"/>
              <a:gd name="connsiteY17" fmla="*/ 753191 h 1509024"/>
              <a:gd name="connsiteX18" fmla="*/ 359417 w 578767"/>
              <a:gd name="connsiteY18" fmla="*/ 980470 h 1509024"/>
              <a:gd name="connsiteX19" fmla="*/ 335632 w 578767"/>
              <a:gd name="connsiteY19" fmla="*/ 1086181 h 1509024"/>
              <a:gd name="connsiteX20" fmla="*/ 298633 w 578767"/>
              <a:gd name="connsiteY20" fmla="*/ 1276460 h 1509024"/>
              <a:gd name="connsiteX21" fmla="*/ 258992 w 578767"/>
              <a:gd name="connsiteY21" fmla="*/ 1472026 h 1509024"/>
              <a:gd name="connsiteX22" fmla="*/ 253706 w 578767"/>
              <a:gd name="connsiteY22" fmla="*/ 1503739 h 1509024"/>
              <a:gd name="connsiteX23" fmla="*/ 253706 w 578767"/>
              <a:gd name="connsiteY23" fmla="*/ 1509024 h 1509024"/>
              <a:gd name="connsiteX24" fmla="*/ 0 w 578767"/>
              <a:gd name="connsiteY24" fmla="*/ 1458812 h 1509024"/>
              <a:gd name="connsiteX25" fmla="*/ 10571 w 578767"/>
              <a:gd name="connsiteY25" fmla="*/ 1395385 h 1509024"/>
              <a:gd name="connsiteX26" fmla="*/ 63426 w 578767"/>
              <a:gd name="connsiteY26" fmla="*/ 911757 h 1509024"/>
              <a:gd name="connsiteX27" fmla="*/ 132138 w 578767"/>
              <a:gd name="connsiteY27" fmla="*/ 362060 h 1509024"/>
              <a:gd name="connsiteX28" fmla="*/ 140067 w 578767"/>
              <a:gd name="connsiteY28" fmla="*/ 303919 h 1509024"/>
              <a:gd name="connsiteX29" fmla="*/ 140067 w 578767"/>
              <a:gd name="connsiteY29" fmla="*/ 264278 h 1509024"/>
              <a:gd name="connsiteX30" fmla="*/ 129496 w 578767"/>
              <a:gd name="connsiteY30" fmla="*/ 235207 h 1509024"/>
              <a:gd name="connsiteX31" fmla="*/ 108353 w 578767"/>
              <a:gd name="connsiteY31" fmla="*/ 214065 h 1509024"/>
              <a:gd name="connsiteX32" fmla="*/ 76640 w 578767"/>
              <a:gd name="connsiteY32" fmla="*/ 198208 h 1509024"/>
              <a:gd name="connsiteX33" fmla="*/ 52855 w 578767"/>
              <a:gd name="connsiteY33" fmla="*/ 190280 h 1509024"/>
              <a:gd name="connsiteX0" fmla="*/ 52855 w 578767"/>
              <a:gd name="connsiteY0" fmla="*/ 169138 h 1487882"/>
              <a:gd name="connsiteX1" fmla="*/ 335632 w 578767"/>
              <a:gd name="connsiteY1" fmla="*/ 0 h 1487882"/>
              <a:gd name="connsiteX2" fmla="*/ 364702 w 578767"/>
              <a:gd name="connsiteY2" fmla="*/ 23785 h 1487882"/>
              <a:gd name="connsiteX3" fmla="*/ 401701 w 578767"/>
              <a:gd name="connsiteY3" fmla="*/ 52856 h 1487882"/>
              <a:gd name="connsiteX4" fmla="*/ 451914 w 578767"/>
              <a:gd name="connsiteY4" fmla="*/ 100426 h 1487882"/>
              <a:gd name="connsiteX5" fmla="*/ 512698 w 578767"/>
              <a:gd name="connsiteY5" fmla="*/ 169138 h 1487882"/>
              <a:gd name="connsiteX6" fmla="*/ 552339 w 578767"/>
              <a:gd name="connsiteY6" fmla="*/ 216708 h 1487882"/>
              <a:gd name="connsiteX7" fmla="*/ 568196 w 578767"/>
              <a:gd name="connsiteY7" fmla="*/ 240493 h 1487882"/>
              <a:gd name="connsiteX8" fmla="*/ 578767 w 578767"/>
              <a:gd name="connsiteY8" fmla="*/ 269563 h 1487882"/>
              <a:gd name="connsiteX9" fmla="*/ 576124 w 578767"/>
              <a:gd name="connsiteY9" fmla="*/ 293348 h 1487882"/>
              <a:gd name="connsiteX10" fmla="*/ 562911 w 578767"/>
              <a:gd name="connsiteY10" fmla="*/ 327704 h 1487882"/>
              <a:gd name="connsiteX11" fmla="*/ 536483 w 578767"/>
              <a:gd name="connsiteY11" fmla="*/ 367346 h 1487882"/>
              <a:gd name="connsiteX12" fmla="*/ 520626 w 578767"/>
              <a:gd name="connsiteY12" fmla="*/ 388488 h 1487882"/>
              <a:gd name="connsiteX13" fmla="*/ 502127 w 578767"/>
              <a:gd name="connsiteY13" fmla="*/ 404345 h 1487882"/>
              <a:gd name="connsiteX14" fmla="*/ 488913 w 578767"/>
              <a:gd name="connsiteY14" fmla="*/ 438701 h 1487882"/>
              <a:gd name="connsiteX15" fmla="*/ 443986 w 578767"/>
              <a:gd name="connsiteY15" fmla="*/ 594625 h 1487882"/>
              <a:gd name="connsiteX16" fmla="*/ 409630 w 578767"/>
              <a:gd name="connsiteY16" fmla="*/ 732049 h 1487882"/>
              <a:gd name="connsiteX17" fmla="*/ 359417 w 578767"/>
              <a:gd name="connsiteY17" fmla="*/ 959328 h 1487882"/>
              <a:gd name="connsiteX18" fmla="*/ 335632 w 578767"/>
              <a:gd name="connsiteY18" fmla="*/ 1065039 h 1487882"/>
              <a:gd name="connsiteX19" fmla="*/ 298633 w 578767"/>
              <a:gd name="connsiteY19" fmla="*/ 1255318 h 1487882"/>
              <a:gd name="connsiteX20" fmla="*/ 258992 w 578767"/>
              <a:gd name="connsiteY20" fmla="*/ 1450884 h 1487882"/>
              <a:gd name="connsiteX21" fmla="*/ 253706 w 578767"/>
              <a:gd name="connsiteY21" fmla="*/ 1482597 h 1487882"/>
              <a:gd name="connsiteX22" fmla="*/ 253706 w 578767"/>
              <a:gd name="connsiteY22" fmla="*/ 1487882 h 1487882"/>
              <a:gd name="connsiteX23" fmla="*/ 0 w 578767"/>
              <a:gd name="connsiteY23" fmla="*/ 1437670 h 1487882"/>
              <a:gd name="connsiteX24" fmla="*/ 10571 w 578767"/>
              <a:gd name="connsiteY24" fmla="*/ 1374243 h 1487882"/>
              <a:gd name="connsiteX25" fmla="*/ 63426 w 578767"/>
              <a:gd name="connsiteY25" fmla="*/ 890615 h 1487882"/>
              <a:gd name="connsiteX26" fmla="*/ 132138 w 578767"/>
              <a:gd name="connsiteY26" fmla="*/ 340918 h 1487882"/>
              <a:gd name="connsiteX27" fmla="*/ 140067 w 578767"/>
              <a:gd name="connsiteY27" fmla="*/ 282777 h 1487882"/>
              <a:gd name="connsiteX28" fmla="*/ 140067 w 578767"/>
              <a:gd name="connsiteY28" fmla="*/ 243136 h 1487882"/>
              <a:gd name="connsiteX29" fmla="*/ 129496 w 578767"/>
              <a:gd name="connsiteY29" fmla="*/ 214065 h 1487882"/>
              <a:gd name="connsiteX30" fmla="*/ 108353 w 578767"/>
              <a:gd name="connsiteY30" fmla="*/ 192923 h 1487882"/>
              <a:gd name="connsiteX31" fmla="*/ 76640 w 578767"/>
              <a:gd name="connsiteY31" fmla="*/ 177066 h 1487882"/>
              <a:gd name="connsiteX32" fmla="*/ 52855 w 578767"/>
              <a:gd name="connsiteY32" fmla="*/ 169138 h 1487882"/>
              <a:gd name="connsiteX0" fmla="*/ 52855 w 578767"/>
              <a:gd name="connsiteY0" fmla="*/ 145353 h 1464097"/>
              <a:gd name="connsiteX1" fmla="*/ 364702 w 578767"/>
              <a:gd name="connsiteY1" fmla="*/ 0 h 1464097"/>
              <a:gd name="connsiteX2" fmla="*/ 401701 w 578767"/>
              <a:gd name="connsiteY2" fmla="*/ 29071 h 1464097"/>
              <a:gd name="connsiteX3" fmla="*/ 451914 w 578767"/>
              <a:gd name="connsiteY3" fmla="*/ 76641 h 1464097"/>
              <a:gd name="connsiteX4" fmla="*/ 512698 w 578767"/>
              <a:gd name="connsiteY4" fmla="*/ 145353 h 1464097"/>
              <a:gd name="connsiteX5" fmla="*/ 552339 w 578767"/>
              <a:gd name="connsiteY5" fmla="*/ 192923 h 1464097"/>
              <a:gd name="connsiteX6" fmla="*/ 568196 w 578767"/>
              <a:gd name="connsiteY6" fmla="*/ 216708 h 1464097"/>
              <a:gd name="connsiteX7" fmla="*/ 578767 w 578767"/>
              <a:gd name="connsiteY7" fmla="*/ 245778 h 1464097"/>
              <a:gd name="connsiteX8" fmla="*/ 576124 w 578767"/>
              <a:gd name="connsiteY8" fmla="*/ 269563 h 1464097"/>
              <a:gd name="connsiteX9" fmla="*/ 562911 w 578767"/>
              <a:gd name="connsiteY9" fmla="*/ 303919 h 1464097"/>
              <a:gd name="connsiteX10" fmla="*/ 536483 w 578767"/>
              <a:gd name="connsiteY10" fmla="*/ 343561 h 1464097"/>
              <a:gd name="connsiteX11" fmla="*/ 520626 w 578767"/>
              <a:gd name="connsiteY11" fmla="*/ 364703 h 1464097"/>
              <a:gd name="connsiteX12" fmla="*/ 502127 w 578767"/>
              <a:gd name="connsiteY12" fmla="*/ 380560 h 1464097"/>
              <a:gd name="connsiteX13" fmla="*/ 488913 w 578767"/>
              <a:gd name="connsiteY13" fmla="*/ 414916 h 1464097"/>
              <a:gd name="connsiteX14" fmla="*/ 443986 w 578767"/>
              <a:gd name="connsiteY14" fmla="*/ 570840 h 1464097"/>
              <a:gd name="connsiteX15" fmla="*/ 409630 w 578767"/>
              <a:gd name="connsiteY15" fmla="*/ 708264 h 1464097"/>
              <a:gd name="connsiteX16" fmla="*/ 359417 w 578767"/>
              <a:gd name="connsiteY16" fmla="*/ 935543 h 1464097"/>
              <a:gd name="connsiteX17" fmla="*/ 335632 w 578767"/>
              <a:gd name="connsiteY17" fmla="*/ 1041254 h 1464097"/>
              <a:gd name="connsiteX18" fmla="*/ 298633 w 578767"/>
              <a:gd name="connsiteY18" fmla="*/ 1231533 h 1464097"/>
              <a:gd name="connsiteX19" fmla="*/ 258992 w 578767"/>
              <a:gd name="connsiteY19" fmla="*/ 1427099 h 1464097"/>
              <a:gd name="connsiteX20" fmla="*/ 253706 w 578767"/>
              <a:gd name="connsiteY20" fmla="*/ 1458812 h 1464097"/>
              <a:gd name="connsiteX21" fmla="*/ 253706 w 578767"/>
              <a:gd name="connsiteY21" fmla="*/ 1464097 h 1464097"/>
              <a:gd name="connsiteX22" fmla="*/ 0 w 578767"/>
              <a:gd name="connsiteY22" fmla="*/ 1413885 h 1464097"/>
              <a:gd name="connsiteX23" fmla="*/ 10571 w 578767"/>
              <a:gd name="connsiteY23" fmla="*/ 1350458 h 1464097"/>
              <a:gd name="connsiteX24" fmla="*/ 63426 w 578767"/>
              <a:gd name="connsiteY24" fmla="*/ 866830 h 1464097"/>
              <a:gd name="connsiteX25" fmla="*/ 132138 w 578767"/>
              <a:gd name="connsiteY25" fmla="*/ 317133 h 1464097"/>
              <a:gd name="connsiteX26" fmla="*/ 140067 w 578767"/>
              <a:gd name="connsiteY26" fmla="*/ 258992 h 1464097"/>
              <a:gd name="connsiteX27" fmla="*/ 140067 w 578767"/>
              <a:gd name="connsiteY27" fmla="*/ 219351 h 1464097"/>
              <a:gd name="connsiteX28" fmla="*/ 129496 w 578767"/>
              <a:gd name="connsiteY28" fmla="*/ 190280 h 1464097"/>
              <a:gd name="connsiteX29" fmla="*/ 108353 w 578767"/>
              <a:gd name="connsiteY29" fmla="*/ 169138 h 1464097"/>
              <a:gd name="connsiteX30" fmla="*/ 76640 w 578767"/>
              <a:gd name="connsiteY30" fmla="*/ 153281 h 1464097"/>
              <a:gd name="connsiteX31" fmla="*/ 52855 w 578767"/>
              <a:gd name="connsiteY31" fmla="*/ 145353 h 1464097"/>
              <a:gd name="connsiteX0" fmla="*/ 52855 w 578767"/>
              <a:gd name="connsiteY0" fmla="*/ 116282 h 1435026"/>
              <a:gd name="connsiteX1" fmla="*/ 401701 w 578767"/>
              <a:gd name="connsiteY1" fmla="*/ 0 h 1435026"/>
              <a:gd name="connsiteX2" fmla="*/ 451914 w 578767"/>
              <a:gd name="connsiteY2" fmla="*/ 47570 h 1435026"/>
              <a:gd name="connsiteX3" fmla="*/ 512698 w 578767"/>
              <a:gd name="connsiteY3" fmla="*/ 116282 h 1435026"/>
              <a:gd name="connsiteX4" fmla="*/ 552339 w 578767"/>
              <a:gd name="connsiteY4" fmla="*/ 163852 h 1435026"/>
              <a:gd name="connsiteX5" fmla="*/ 568196 w 578767"/>
              <a:gd name="connsiteY5" fmla="*/ 187637 h 1435026"/>
              <a:gd name="connsiteX6" fmla="*/ 578767 w 578767"/>
              <a:gd name="connsiteY6" fmla="*/ 216707 h 1435026"/>
              <a:gd name="connsiteX7" fmla="*/ 576124 w 578767"/>
              <a:gd name="connsiteY7" fmla="*/ 240492 h 1435026"/>
              <a:gd name="connsiteX8" fmla="*/ 562911 w 578767"/>
              <a:gd name="connsiteY8" fmla="*/ 274848 h 1435026"/>
              <a:gd name="connsiteX9" fmla="*/ 536483 w 578767"/>
              <a:gd name="connsiteY9" fmla="*/ 314490 h 1435026"/>
              <a:gd name="connsiteX10" fmla="*/ 520626 w 578767"/>
              <a:gd name="connsiteY10" fmla="*/ 335632 h 1435026"/>
              <a:gd name="connsiteX11" fmla="*/ 502127 w 578767"/>
              <a:gd name="connsiteY11" fmla="*/ 351489 h 1435026"/>
              <a:gd name="connsiteX12" fmla="*/ 488913 w 578767"/>
              <a:gd name="connsiteY12" fmla="*/ 385845 h 1435026"/>
              <a:gd name="connsiteX13" fmla="*/ 443986 w 578767"/>
              <a:gd name="connsiteY13" fmla="*/ 541769 h 1435026"/>
              <a:gd name="connsiteX14" fmla="*/ 409630 w 578767"/>
              <a:gd name="connsiteY14" fmla="*/ 679193 h 1435026"/>
              <a:gd name="connsiteX15" fmla="*/ 359417 w 578767"/>
              <a:gd name="connsiteY15" fmla="*/ 906472 h 1435026"/>
              <a:gd name="connsiteX16" fmla="*/ 335632 w 578767"/>
              <a:gd name="connsiteY16" fmla="*/ 1012183 h 1435026"/>
              <a:gd name="connsiteX17" fmla="*/ 298633 w 578767"/>
              <a:gd name="connsiteY17" fmla="*/ 1202462 h 1435026"/>
              <a:gd name="connsiteX18" fmla="*/ 258992 w 578767"/>
              <a:gd name="connsiteY18" fmla="*/ 1398028 h 1435026"/>
              <a:gd name="connsiteX19" fmla="*/ 253706 w 578767"/>
              <a:gd name="connsiteY19" fmla="*/ 1429741 h 1435026"/>
              <a:gd name="connsiteX20" fmla="*/ 253706 w 578767"/>
              <a:gd name="connsiteY20" fmla="*/ 1435026 h 1435026"/>
              <a:gd name="connsiteX21" fmla="*/ 0 w 578767"/>
              <a:gd name="connsiteY21" fmla="*/ 1384814 h 1435026"/>
              <a:gd name="connsiteX22" fmla="*/ 10571 w 578767"/>
              <a:gd name="connsiteY22" fmla="*/ 1321387 h 1435026"/>
              <a:gd name="connsiteX23" fmla="*/ 63426 w 578767"/>
              <a:gd name="connsiteY23" fmla="*/ 837759 h 1435026"/>
              <a:gd name="connsiteX24" fmla="*/ 132138 w 578767"/>
              <a:gd name="connsiteY24" fmla="*/ 288062 h 1435026"/>
              <a:gd name="connsiteX25" fmla="*/ 140067 w 578767"/>
              <a:gd name="connsiteY25" fmla="*/ 229921 h 1435026"/>
              <a:gd name="connsiteX26" fmla="*/ 140067 w 578767"/>
              <a:gd name="connsiteY26" fmla="*/ 190280 h 1435026"/>
              <a:gd name="connsiteX27" fmla="*/ 129496 w 578767"/>
              <a:gd name="connsiteY27" fmla="*/ 161209 h 1435026"/>
              <a:gd name="connsiteX28" fmla="*/ 108353 w 578767"/>
              <a:gd name="connsiteY28" fmla="*/ 140067 h 1435026"/>
              <a:gd name="connsiteX29" fmla="*/ 76640 w 578767"/>
              <a:gd name="connsiteY29" fmla="*/ 124210 h 1435026"/>
              <a:gd name="connsiteX30" fmla="*/ 52855 w 578767"/>
              <a:gd name="connsiteY30" fmla="*/ 116282 h 1435026"/>
              <a:gd name="connsiteX0" fmla="*/ 52855 w 578767"/>
              <a:gd name="connsiteY0" fmla="*/ 68712 h 1387456"/>
              <a:gd name="connsiteX1" fmla="*/ 451914 w 578767"/>
              <a:gd name="connsiteY1" fmla="*/ 0 h 1387456"/>
              <a:gd name="connsiteX2" fmla="*/ 512698 w 578767"/>
              <a:gd name="connsiteY2" fmla="*/ 68712 h 1387456"/>
              <a:gd name="connsiteX3" fmla="*/ 552339 w 578767"/>
              <a:gd name="connsiteY3" fmla="*/ 116282 h 1387456"/>
              <a:gd name="connsiteX4" fmla="*/ 568196 w 578767"/>
              <a:gd name="connsiteY4" fmla="*/ 140067 h 1387456"/>
              <a:gd name="connsiteX5" fmla="*/ 578767 w 578767"/>
              <a:gd name="connsiteY5" fmla="*/ 169137 h 1387456"/>
              <a:gd name="connsiteX6" fmla="*/ 576124 w 578767"/>
              <a:gd name="connsiteY6" fmla="*/ 192922 h 1387456"/>
              <a:gd name="connsiteX7" fmla="*/ 562911 w 578767"/>
              <a:gd name="connsiteY7" fmla="*/ 227278 h 1387456"/>
              <a:gd name="connsiteX8" fmla="*/ 536483 w 578767"/>
              <a:gd name="connsiteY8" fmla="*/ 266920 h 1387456"/>
              <a:gd name="connsiteX9" fmla="*/ 520626 w 578767"/>
              <a:gd name="connsiteY9" fmla="*/ 288062 h 1387456"/>
              <a:gd name="connsiteX10" fmla="*/ 502127 w 578767"/>
              <a:gd name="connsiteY10" fmla="*/ 303919 h 1387456"/>
              <a:gd name="connsiteX11" fmla="*/ 488913 w 578767"/>
              <a:gd name="connsiteY11" fmla="*/ 338275 h 1387456"/>
              <a:gd name="connsiteX12" fmla="*/ 443986 w 578767"/>
              <a:gd name="connsiteY12" fmla="*/ 494199 h 1387456"/>
              <a:gd name="connsiteX13" fmla="*/ 409630 w 578767"/>
              <a:gd name="connsiteY13" fmla="*/ 631623 h 1387456"/>
              <a:gd name="connsiteX14" fmla="*/ 359417 w 578767"/>
              <a:gd name="connsiteY14" fmla="*/ 858902 h 1387456"/>
              <a:gd name="connsiteX15" fmla="*/ 335632 w 578767"/>
              <a:gd name="connsiteY15" fmla="*/ 964613 h 1387456"/>
              <a:gd name="connsiteX16" fmla="*/ 298633 w 578767"/>
              <a:gd name="connsiteY16" fmla="*/ 1154892 h 1387456"/>
              <a:gd name="connsiteX17" fmla="*/ 258992 w 578767"/>
              <a:gd name="connsiteY17" fmla="*/ 1350458 h 1387456"/>
              <a:gd name="connsiteX18" fmla="*/ 253706 w 578767"/>
              <a:gd name="connsiteY18" fmla="*/ 1382171 h 1387456"/>
              <a:gd name="connsiteX19" fmla="*/ 253706 w 578767"/>
              <a:gd name="connsiteY19" fmla="*/ 1387456 h 1387456"/>
              <a:gd name="connsiteX20" fmla="*/ 0 w 578767"/>
              <a:gd name="connsiteY20" fmla="*/ 1337244 h 1387456"/>
              <a:gd name="connsiteX21" fmla="*/ 10571 w 578767"/>
              <a:gd name="connsiteY21" fmla="*/ 1273817 h 1387456"/>
              <a:gd name="connsiteX22" fmla="*/ 63426 w 578767"/>
              <a:gd name="connsiteY22" fmla="*/ 790189 h 1387456"/>
              <a:gd name="connsiteX23" fmla="*/ 132138 w 578767"/>
              <a:gd name="connsiteY23" fmla="*/ 240492 h 1387456"/>
              <a:gd name="connsiteX24" fmla="*/ 140067 w 578767"/>
              <a:gd name="connsiteY24" fmla="*/ 182351 h 1387456"/>
              <a:gd name="connsiteX25" fmla="*/ 140067 w 578767"/>
              <a:gd name="connsiteY25" fmla="*/ 142710 h 1387456"/>
              <a:gd name="connsiteX26" fmla="*/ 129496 w 578767"/>
              <a:gd name="connsiteY26" fmla="*/ 113639 h 1387456"/>
              <a:gd name="connsiteX27" fmla="*/ 108353 w 578767"/>
              <a:gd name="connsiteY27" fmla="*/ 92497 h 1387456"/>
              <a:gd name="connsiteX28" fmla="*/ 76640 w 578767"/>
              <a:gd name="connsiteY28" fmla="*/ 76640 h 1387456"/>
              <a:gd name="connsiteX29" fmla="*/ 52855 w 578767"/>
              <a:gd name="connsiteY29" fmla="*/ 68712 h 1387456"/>
              <a:gd name="connsiteX0" fmla="*/ 52855 w 578767"/>
              <a:gd name="connsiteY0" fmla="*/ 0 h 1318744"/>
              <a:gd name="connsiteX1" fmla="*/ 512698 w 578767"/>
              <a:gd name="connsiteY1" fmla="*/ 0 h 1318744"/>
              <a:gd name="connsiteX2" fmla="*/ 552339 w 578767"/>
              <a:gd name="connsiteY2" fmla="*/ 47570 h 1318744"/>
              <a:gd name="connsiteX3" fmla="*/ 568196 w 578767"/>
              <a:gd name="connsiteY3" fmla="*/ 71355 h 1318744"/>
              <a:gd name="connsiteX4" fmla="*/ 578767 w 578767"/>
              <a:gd name="connsiteY4" fmla="*/ 100425 h 1318744"/>
              <a:gd name="connsiteX5" fmla="*/ 576124 w 578767"/>
              <a:gd name="connsiteY5" fmla="*/ 124210 h 1318744"/>
              <a:gd name="connsiteX6" fmla="*/ 562911 w 578767"/>
              <a:gd name="connsiteY6" fmla="*/ 158566 h 1318744"/>
              <a:gd name="connsiteX7" fmla="*/ 536483 w 578767"/>
              <a:gd name="connsiteY7" fmla="*/ 198208 h 1318744"/>
              <a:gd name="connsiteX8" fmla="*/ 520626 w 578767"/>
              <a:gd name="connsiteY8" fmla="*/ 219350 h 1318744"/>
              <a:gd name="connsiteX9" fmla="*/ 502127 w 578767"/>
              <a:gd name="connsiteY9" fmla="*/ 235207 h 1318744"/>
              <a:gd name="connsiteX10" fmla="*/ 488913 w 578767"/>
              <a:gd name="connsiteY10" fmla="*/ 269563 h 1318744"/>
              <a:gd name="connsiteX11" fmla="*/ 443986 w 578767"/>
              <a:gd name="connsiteY11" fmla="*/ 425487 h 1318744"/>
              <a:gd name="connsiteX12" fmla="*/ 409630 w 578767"/>
              <a:gd name="connsiteY12" fmla="*/ 562911 h 1318744"/>
              <a:gd name="connsiteX13" fmla="*/ 359417 w 578767"/>
              <a:gd name="connsiteY13" fmla="*/ 790190 h 1318744"/>
              <a:gd name="connsiteX14" fmla="*/ 335632 w 578767"/>
              <a:gd name="connsiteY14" fmla="*/ 895901 h 1318744"/>
              <a:gd name="connsiteX15" fmla="*/ 298633 w 578767"/>
              <a:gd name="connsiteY15" fmla="*/ 1086180 h 1318744"/>
              <a:gd name="connsiteX16" fmla="*/ 258992 w 578767"/>
              <a:gd name="connsiteY16" fmla="*/ 1281746 h 1318744"/>
              <a:gd name="connsiteX17" fmla="*/ 253706 w 578767"/>
              <a:gd name="connsiteY17" fmla="*/ 1313459 h 1318744"/>
              <a:gd name="connsiteX18" fmla="*/ 253706 w 578767"/>
              <a:gd name="connsiteY18" fmla="*/ 1318744 h 1318744"/>
              <a:gd name="connsiteX19" fmla="*/ 0 w 578767"/>
              <a:gd name="connsiteY19" fmla="*/ 1268532 h 1318744"/>
              <a:gd name="connsiteX20" fmla="*/ 10571 w 578767"/>
              <a:gd name="connsiteY20" fmla="*/ 1205105 h 1318744"/>
              <a:gd name="connsiteX21" fmla="*/ 63426 w 578767"/>
              <a:gd name="connsiteY21" fmla="*/ 721477 h 1318744"/>
              <a:gd name="connsiteX22" fmla="*/ 132138 w 578767"/>
              <a:gd name="connsiteY22" fmla="*/ 171780 h 1318744"/>
              <a:gd name="connsiteX23" fmla="*/ 140067 w 578767"/>
              <a:gd name="connsiteY23" fmla="*/ 113639 h 1318744"/>
              <a:gd name="connsiteX24" fmla="*/ 140067 w 578767"/>
              <a:gd name="connsiteY24" fmla="*/ 73998 h 1318744"/>
              <a:gd name="connsiteX25" fmla="*/ 129496 w 578767"/>
              <a:gd name="connsiteY25" fmla="*/ 44927 h 1318744"/>
              <a:gd name="connsiteX26" fmla="*/ 108353 w 578767"/>
              <a:gd name="connsiteY26" fmla="*/ 23785 h 1318744"/>
              <a:gd name="connsiteX27" fmla="*/ 76640 w 578767"/>
              <a:gd name="connsiteY27" fmla="*/ 7928 h 1318744"/>
              <a:gd name="connsiteX28" fmla="*/ 52855 w 578767"/>
              <a:gd name="connsiteY28" fmla="*/ 0 h 1318744"/>
              <a:gd name="connsiteX0" fmla="*/ 52855 w 578767"/>
              <a:gd name="connsiteY0" fmla="*/ 0 h 1318744"/>
              <a:gd name="connsiteX1" fmla="*/ 552339 w 578767"/>
              <a:gd name="connsiteY1" fmla="*/ 47570 h 1318744"/>
              <a:gd name="connsiteX2" fmla="*/ 568196 w 578767"/>
              <a:gd name="connsiteY2" fmla="*/ 71355 h 1318744"/>
              <a:gd name="connsiteX3" fmla="*/ 578767 w 578767"/>
              <a:gd name="connsiteY3" fmla="*/ 100425 h 1318744"/>
              <a:gd name="connsiteX4" fmla="*/ 576124 w 578767"/>
              <a:gd name="connsiteY4" fmla="*/ 124210 h 1318744"/>
              <a:gd name="connsiteX5" fmla="*/ 562911 w 578767"/>
              <a:gd name="connsiteY5" fmla="*/ 158566 h 1318744"/>
              <a:gd name="connsiteX6" fmla="*/ 536483 w 578767"/>
              <a:gd name="connsiteY6" fmla="*/ 198208 h 1318744"/>
              <a:gd name="connsiteX7" fmla="*/ 520626 w 578767"/>
              <a:gd name="connsiteY7" fmla="*/ 219350 h 1318744"/>
              <a:gd name="connsiteX8" fmla="*/ 502127 w 578767"/>
              <a:gd name="connsiteY8" fmla="*/ 235207 h 1318744"/>
              <a:gd name="connsiteX9" fmla="*/ 488913 w 578767"/>
              <a:gd name="connsiteY9" fmla="*/ 269563 h 1318744"/>
              <a:gd name="connsiteX10" fmla="*/ 443986 w 578767"/>
              <a:gd name="connsiteY10" fmla="*/ 425487 h 1318744"/>
              <a:gd name="connsiteX11" fmla="*/ 409630 w 578767"/>
              <a:gd name="connsiteY11" fmla="*/ 562911 h 1318744"/>
              <a:gd name="connsiteX12" fmla="*/ 359417 w 578767"/>
              <a:gd name="connsiteY12" fmla="*/ 790190 h 1318744"/>
              <a:gd name="connsiteX13" fmla="*/ 335632 w 578767"/>
              <a:gd name="connsiteY13" fmla="*/ 895901 h 1318744"/>
              <a:gd name="connsiteX14" fmla="*/ 298633 w 578767"/>
              <a:gd name="connsiteY14" fmla="*/ 1086180 h 1318744"/>
              <a:gd name="connsiteX15" fmla="*/ 258992 w 578767"/>
              <a:gd name="connsiteY15" fmla="*/ 1281746 h 1318744"/>
              <a:gd name="connsiteX16" fmla="*/ 253706 w 578767"/>
              <a:gd name="connsiteY16" fmla="*/ 1313459 h 1318744"/>
              <a:gd name="connsiteX17" fmla="*/ 253706 w 578767"/>
              <a:gd name="connsiteY17" fmla="*/ 1318744 h 1318744"/>
              <a:gd name="connsiteX18" fmla="*/ 0 w 578767"/>
              <a:gd name="connsiteY18" fmla="*/ 1268532 h 1318744"/>
              <a:gd name="connsiteX19" fmla="*/ 10571 w 578767"/>
              <a:gd name="connsiteY19" fmla="*/ 1205105 h 1318744"/>
              <a:gd name="connsiteX20" fmla="*/ 63426 w 578767"/>
              <a:gd name="connsiteY20" fmla="*/ 721477 h 1318744"/>
              <a:gd name="connsiteX21" fmla="*/ 132138 w 578767"/>
              <a:gd name="connsiteY21" fmla="*/ 171780 h 1318744"/>
              <a:gd name="connsiteX22" fmla="*/ 140067 w 578767"/>
              <a:gd name="connsiteY22" fmla="*/ 113639 h 1318744"/>
              <a:gd name="connsiteX23" fmla="*/ 140067 w 578767"/>
              <a:gd name="connsiteY23" fmla="*/ 73998 h 1318744"/>
              <a:gd name="connsiteX24" fmla="*/ 129496 w 578767"/>
              <a:gd name="connsiteY24" fmla="*/ 44927 h 1318744"/>
              <a:gd name="connsiteX25" fmla="*/ 108353 w 578767"/>
              <a:gd name="connsiteY25" fmla="*/ 23785 h 1318744"/>
              <a:gd name="connsiteX26" fmla="*/ 76640 w 578767"/>
              <a:gd name="connsiteY26" fmla="*/ 7928 h 1318744"/>
              <a:gd name="connsiteX27" fmla="*/ 52855 w 578767"/>
              <a:gd name="connsiteY27" fmla="*/ 0 h 1318744"/>
              <a:gd name="connsiteX0" fmla="*/ 52855 w 578767"/>
              <a:gd name="connsiteY0" fmla="*/ 0 h 1318744"/>
              <a:gd name="connsiteX1" fmla="*/ 568196 w 578767"/>
              <a:gd name="connsiteY1" fmla="*/ 71355 h 1318744"/>
              <a:gd name="connsiteX2" fmla="*/ 578767 w 578767"/>
              <a:gd name="connsiteY2" fmla="*/ 100425 h 1318744"/>
              <a:gd name="connsiteX3" fmla="*/ 576124 w 578767"/>
              <a:gd name="connsiteY3" fmla="*/ 124210 h 1318744"/>
              <a:gd name="connsiteX4" fmla="*/ 562911 w 578767"/>
              <a:gd name="connsiteY4" fmla="*/ 158566 h 1318744"/>
              <a:gd name="connsiteX5" fmla="*/ 536483 w 578767"/>
              <a:gd name="connsiteY5" fmla="*/ 198208 h 1318744"/>
              <a:gd name="connsiteX6" fmla="*/ 520626 w 578767"/>
              <a:gd name="connsiteY6" fmla="*/ 219350 h 1318744"/>
              <a:gd name="connsiteX7" fmla="*/ 502127 w 578767"/>
              <a:gd name="connsiteY7" fmla="*/ 235207 h 1318744"/>
              <a:gd name="connsiteX8" fmla="*/ 488913 w 578767"/>
              <a:gd name="connsiteY8" fmla="*/ 269563 h 1318744"/>
              <a:gd name="connsiteX9" fmla="*/ 443986 w 578767"/>
              <a:gd name="connsiteY9" fmla="*/ 425487 h 1318744"/>
              <a:gd name="connsiteX10" fmla="*/ 409630 w 578767"/>
              <a:gd name="connsiteY10" fmla="*/ 562911 h 1318744"/>
              <a:gd name="connsiteX11" fmla="*/ 359417 w 578767"/>
              <a:gd name="connsiteY11" fmla="*/ 790190 h 1318744"/>
              <a:gd name="connsiteX12" fmla="*/ 335632 w 578767"/>
              <a:gd name="connsiteY12" fmla="*/ 895901 h 1318744"/>
              <a:gd name="connsiteX13" fmla="*/ 298633 w 578767"/>
              <a:gd name="connsiteY13" fmla="*/ 1086180 h 1318744"/>
              <a:gd name="connsiteX14" fmla="*/ 258992 w 578767"/>
              <a:gd name="connsiteY14" fmla="*/ 1281746 h 1318744"/>
              <a:gd name="connsiteX15" fmla="*/ 253706 w 578767"/>
              <a:gd name="connsiteY15" fmla="*/ 1313459 h 1318744"/>
              <a:gd name="connsiteX16" fmla="*/ 253706 w 578767"/>
              <a:gd name="connsiteY16" fmla="*/ 1318744 h 1318744"/>
              <a:gd name="connsiteX17" fmla="*/ 0 w 578767"/>
              <a:gd name="connsiteY17" fmla="*/ 1268532 h 1318744"/>
              <a:gd name="connsiteX18" fmla="*/ 10571 w 578767"/>
              <a:gd name="connsiteY18" fmla="*/ 1205105 h 1318744"/>
              <a:gd name="connsiteX19" fmla="*/ 63426 w 578767"/>
              <a:gd name="connsiteY19" fmla="*/ 721477 h 1318744"/>
              <a:gd name="connsiteX20" fmla="*/ 132138 w 578767"/>
              <a:gd name="connsiteY20" fmla="*/ 171780 h 1318744"/>
              <a:gd name="connsiteX21" fmla="*/ 140067 w 578767"/>
              <a:gd name="connsiteY21" fmla="*/ 113639 h 1318744"/>
              <a:gd name="connsiteX22" fmla="*/ 140067 w 578767"/>
              <a:gd name="connsiteY22" fmla="*/ 73998 h 1318744"/>
              <a:gd name="connsiteX23" fmla="*/ 129496 w 578767"/>
              <a:gd name="connsiteY23" fmla="*/ 44927 h 1318744"/>
              <a:gd name="connsiteX24" fmla="*/ 108353 w 578767"/>
              <a:gd name="connsiteY24" fmla="*/ 23785 h 1318744"/>
              <a:gd name="connsiteX25" fmla="*/ 76640 w 578767"/>
              <a:gd name="connsiteY25" fmla="*/ 7928 h 1318744"/>
              <a:gd name="connsiteX26" fmla="*/ 52855 w 578767"/>
              <a:gd name="connsiteY26" fmla="*/ 0 h 1318744"/>
              <a:gd name="connsiteX0" fmla="*/ 52855 w 578767"/>
              <a:gd name="connsiteY0" fmla="*/ 0 h 1318744"/>
              <a:gd name="connsiteX1" fmla="*/ 578767 w 578767"/>
              <a:gd name="connsiteY1" fmla="*/ 100425 h 1318744"/>
              <a:gd name="connsiteX2" fmla="*/ 576124 w 578767"/>
              <a:gd name="connsiteY2" fmla="*/ 124210 h 1318744"/>
              <a:gd name="connsiteX3" fmla="*/ 562911 w 578767"/>
              <a:gd name="connsiteY3" fmla="*/ 158566 h 1318744"/>
              <a:gd name="connsiteX4" fmla="*/ 536483 w 578767"/>
              <a:gd name="connsiteY4" fmla="*/ 198208 h 1318744"/>
              <a:gd name="connsiteX5" fmla="*/ 520626 w 578767"/>
              <a:gd name="connsiteY5" fmla="*/ 219350 h 1318744"/>
              <a:gd name="connsiteX6" fmla="*/ 502127 w 578767"/>
              <a:gd name="connsiteY6" fmla="*/ 235207 h 1318744"/>
              <a:gd name="connsiteX7" fmla="*/ 488913 w 578767"/>
              <a:gd name="connsiteY7" fmla="*/ 269563 h 1318744"/>
              <a:gd name="connsiteX8" fmla="*/ 443986 w 578767"/>
              <a:gd name="connsiteY8" fmla="*/ 425487 h 1318744"/>
              <a:gd name="connsiteX9" fmla="*/ 409630 w 578767"/>
              <a:gd name="connsiteY9" fmla="*/ 562911 h 1318744"/>
              <a:gd name="connsiteX10" fmla="*/ 359417 w 578767"/>
              <a:gd name="connsiteY10" fmla="*/ 790190 h 1318744"/>
              <a:gd name="connsiteX11" fmla="*/ 335632 w 578767"/>
              <a:gd name="connsiteY11" fmla="*/ 895901 h 1318744"/>
              <a:gd name="connsiteX12" fmla="*/ 298633 w 578767"/>
              <a:gd name="connsiteY12" fmla="*/ 1086180 h 1318744"/>
              <a:gd name="connsiteX13" fmla="*/ 258992 w 578767"/>
              <a:gd name="connsiteY13" fmla="*/ 1281746 h 1318744"/>
              <a:gd name="connsiteX14" fmla="*/ 253706 w 578767"/>
              <a:gd name="connsiteY14" fmla="*/ 1313459 h 1318744"/>
              <a:gd name="connsiteX15" fmla="*/ 253706 w 578767"/>
              <a:gd name="connsiteY15" fmla="*/ 1318744 h 1318744"/>
              <a:gd name="connsiteX16" fmla="*/ 0 w 578767"/>
              <a:gd name="connsiteY16" fmla="*/ 1268532 h 1318744"/>
              <a:gd name="connsiteX17" fmla="*/ 10571 w 578767"/>
              <a:gd name="connsiteY17" fmla="*/ 1205105 h 1318744"/>
              <a:gd name="connsiteX18" fmla="*/ 63426 w 578767"/>
              <a:gd name="connsiteY18" fmla="*/ 721477 h 1318744"/>
              <a:gd name="connsiteX19" fmla="*/ 132138 w 578767"/>
              <a:gd name="connsiteY19" fmla="*/ 171780 h 1318744"/>
              <a:gd name="connsiteX20" fmla="*/ 140067 w 578767"/>
              <a:gd name="connsiteY20" fmla="*/ 113639 h 1318744"/>
              <a:gd name="connsiteX21" fmla="*/ 140067 w 578767"/>
              <a:gd name="connsiteY21" fmla="*/ 73998 h 1318744"/>
              <a:gd name="connsiteX22" fmla="*/ 129496 w 578767"/>
              <a:gd name="connsiteY22" fmla="*/ 44927 h 1318744"/>
              <a:gd name="connsiteX23" fmla="*/ 108353 w 578767"/>
              <a:gd name="connsiteY23" fmla="*/ 23785 h 1318744"/>
              <a:gd name="connsiteX24" fmla="*/ 76640 w 578767"/>
              <a:gd name="connsiteY24" fmla="*/ 7928 h 1318744"/>
              <a:gd name="connsiteX25" fmla="*/ 52855 w 578767"/>
              <a:gd name="connsiteY25" fmla="*/ 0 h 1318744"/>
              <a:gd name="connsiteX0" fmla="*/ 52855 w 576124"/>
              <a:gd name="connsiteY0" fmla="*/ 0 h 1318744"/>
              <a:gd name="connsiteX1" fmla="*/ 576124 w 576124"/>
              <a:gd name="connsiteY1" fmla="*/ 124210 h 1318744"/>
              <a:gd name="connsiteX2" fmla="*/ 562911 w 576124"/>
              <a:gd name="connsiteY2" fmla="*/ 158566 h 1318744"/>
              <a:gd name="connsiteX3" fmla="*/ 536483 w 576124"/>
              <a:gd name="connsiteY3" fmla="*/ 198208 h 1318744"/>
              <a:gd name="connsiteX4" fmla="*/ 520626 w 576124"/>
              <a:gd name="connsiteY4" fmla="*/ 219350 h 1318744"/>
              <a:gd name="connsiteX5" fmla="*/ 502127 w 576124"/>
              <a:gd name="connsiteY5" fmla="*/ 235207 h 1318744"/>
              <a:gd name="connsiteX6" fmla="*/ 488913 w 576124"/>
              <a:gd name="connsiteY6" fmla="*/ 269563 h 1318744"/>
              <a:gd name="connsiteX7" fmla="*/ 443986 w 576124"/>
              <a:gd name="connsiteY7" fmla="*/ 425487 h 1318744"/>
              <a:gd name="connsiteX8" fmla="*/ 409630 w 576124"/>
              <a:gd name="connsiteY8" fmla="*/ 562911 h 1318744"/>
              <a:gd name="connsiteX9" fmla="*/ 359417 w 576124"/>
              <a:gd name="connsiteY9" fmla="*/ 790190 h 1318744"/>
              <a:gd name="connsiteX10" fmla="*/ 335632 w 576124"/>
              <a:gd name="connsiteY10" fmla="*/ 895901 h 1318744"/>
              <a:gd name="connsiteX11" fmla="*/ 298633 w 576124"/>
              <a:gd name="connsiteY11" fmla="*/ 1086180 h 1318744"/>
              <a:gd name="connsiteX12" fmla="*/ 258992 w 576124"/>
              <a:gd name="connsiteY12" fmla="*/ 1281746 h 1318744"/>
              <a:gd name="connsiteX13" fmla="*/ 253706 w 576124"/>
              <a:gd name="connsiteY13" fmla="*/ 1313459 h 1318744"/>
              <a:gd name="connsiteX14" fmla="*/ 253706 w 576124"/>
              <a:gd name="connsiteY14" fmla="*/ 1318744 h 1318744"/>
              <a:gd name="connsiteX15" fmla="*/ 0 w 576124"/>
              <a:gd name="connsiteY15" fmla="*/ 1268532 h 1318744"/>
              <a:gd name="connsiteX16" fmla="*/ 10571 w 576124"/>
              <a:gd name="connsiteY16" fmla="*/ 1205105 h 1318744"/>
              <a:gd name="connsiteX17" fmla="*/ 63426 w 576124"/>
              <a:gd name="connsiteY17" fmla="*/ 721477 h 1318744"/>
              <a:gd name="connsiteX18" fmla="*/ 132138 w 576124"/>
              <a:gd name="connsiteY18" fmla="*/ 171780 h 1318744"/>
              <a:gd name="connsiteX19" fmla="*/ 140067 w 576124"/>
              <a:gd name="connsiteY19" fmla="*/ 113639 h 1318744"/>
              <a:gd name="connsiteX20" fmla="*/ 140067 w 576124"/>
              <a:gd name="connsiteY20" fmla="*/ 73998 h 1318744"/>
              <a:gd name="connsiteX21" fmla="*/ 129496 w 576124"/>
              <a:gd name="connsiteY21" fmla="*/ 44927 h 1318744"/>
              <a:gd name="connsiteX22" fmla="*/ 108353 w 576124"/>
              <a:gd name="connsiteY22" fmla="*/ 23785 h 1318744"/>
              <a:gd name="connsiteX23" fmla="*/ 76640 w 576124"/>
              <a:gd name="connsiteY23" fmla="*/ 7928 h 1318744"/>
              <a:gd name="connsiteX24" fmla="*/ 52855 w 576124"/>
              <a:gd name="connsiteY24" fmla="*/ 0 h 1318744"/>
              <a:gd name="connsiteX0" fmla="*/ 76640 w 576124"/>
              <a:gd name="connsiteY0" fmla="*/ 0 h 1310816"/>
              <a:gd name="connsiteX1" fmla="*/ 576124 w 576124"/>
              <a:gd name="connsiteY1" fmla="*/ 116282 h 1310816"/>
              <a:gd name="connsiteX2" fmla="*/ 562911 w 576124"/>
              <a:gd name="connsiteY2" fmla="*/ 150638 h 1310816"/>
              <a:gd name="connsiteX3" fmla="*/ 536483 w 576124"/>
              <a:gd name="connsiteY3" fmla="*/ 190280 h 1310816"/>
              <a:gd name="connsiteX4" fmla="*/ 520626 w 576124"/>
              <a:gd name="connsiteY4" fmla="*/ 211422 h 1310816"/>
              <a:gd name="connsiteX5" fmla="*/ 502127 w 576124"/>
              <a:gd name="connsiteY5" fmla="*/ 227279 h 1310816"/>
              <a:gd name="connsiteX6" fmla="*/ 488913 w 576124"/>
              <a:gd name="connsiteY6" fmla="*/ 261635 h 1310816"/>
              <a:gd name="connsiteX7" fmla="*/ 443986 w 576124"/>
              <a:gd name="connsiteY7" fmla="*/ 417559 h 1310816"/>
              <a:gd name="connsiteX8" fmla="*/ 409630 w 576124"/>
              <a:gd name="connsiteY8" fmla="*/ 554983 h 1310816"/>
              <a:gd name="connsiteX9" fmla="*/ 359417 w 576124"/>
              <a:gd name="connsiteY9" fmla="*/ 782262 h 1310816"/>
              <a:gd name="connsiteX10" fmla="*/ 335632 w 576124"/>
              <a:gd name="connsiteY10" fmla="*/ 887973 h 1310816"/>
              <a:gd name="connsiteX11" fmla="*/ 298633 w 576124"/>
              <a:gd name="connsiteY11" fmla="*/ 1078252 h 1310816"/>
              <a:gd name="connsiteX12" fmla="*/ 258992 w 576124"/>
              <a:gd name="connsiteY12" fmla="*/ 1273818 h 1310816"/>
              <a:gd name="connsiteX13" fmla="*/ 253706 w 576124"/>
              <a:gd name="connsiteY13" fmla="*/ 1305531 h 1310816"/>
              <a:gd name="connsiteX14" fmla="*/ 253706 w 576124"/>
              <a:gd name="connsiteY14" fmla="*/ 1310816 h 1310816"/>
              <a:gd name="connsiteX15" fmla="*/ 0 w 576124"/>
              <a:gd name="connsiteY15" fmla="*/ 1260604 h 1310816"/>
              <a:gd name="connsiteX16" fmla="*/ 10571 w 576124"/>
              <a:gd name="connsiteY16" fmla="*/ 1197177 h 1310816"/>
              <a:gd name="connsiteX17" fmla="*/ 63426 w 576124"/>
              <a:gd name="connsiteY17" fmla="*/ 713549 h 1310816"/>
              <a:gd name="connsiteX18" fmla="*/ 132138 w 576124"/>
              <a:gd name="connsiteY18" fmla="*/ 163852 h 1310816"/>
              <a:gd name="connsiteX19" fmla="*/ 140067 w 576124"/>
              <a:gd name="connsiteY19" fmla="*/ 105711 h 1310816"/>
              <a:gd name="connsiteX20" fmla="*/ 140067 w 576124"/>
              <a:gd name="connsiteY20" fmla="*/ 66070 h 1310816"/>
              <a:gd name="connsiteX21" fmla="*/ 129496 w 576124"/>
              <a:gd name="connsiteY21" fmla="*/ 36999 h 1310816"/>
              <a:gd name="connsiteX22" fmla="*/ 108353 w 576124"/>
              <a:gd name="connsiteY22" fmla="*/ 15857 h 1310816"/>
              <a:gd name="connsiteX23" fmla="*/ 76640 w 576124"/>
              <a:gd name="connsiteY23" fmla="*/ 0 h 1310816"/>
              <a:gd name="connsiteX0" fmla="*/ 108353 w 576124"/>
              <a:gd name="connsiteY0" fmla="*/ 0 h 1294959"/>
              <a:gd name="connsiteX1" fmla="*/ 576124 w 576124"/>
              <a:gd name="connsiteY1" fmla="*/ 100425 h 1294959"/>
              <a:gd name="connsiteX2" fmla="*/ 562911 w 576124"/>
              <a:gd name="connsiteY2" fmla="*/ 134781 h 1294959"/>
              <a:gd name="connsiteX3" fmla="*/ 536483 w 576124"/>
              <a:gd name="connsiteY3" fmla="*/ 174423 h 1294959"/>
              <a:gd name="connsiteX4" fmla="*/ 520626 w 576124"/>
              <a:gd name="connsiteY4" fmla="*/ 195565 h 1294959"/>
              <a:gd name="connsiteX5" fmla="*/ 502127 w 576124"/>
              <a:gd name="connsiteY5" fmla="*/ 211422 h 1294959"/>
              <a:gd name="connsiteX6" fmla="*/ 488913 w 576124"/>
              <a:gd name="connsiteY6" fmla="*/ 245778 h 1294959"/>
              <a:gd name="connsiteX7" fmla="*/ 443986 w 576124"/>
              <a:gd name="connsiteY7" fmla="*/ 401702 h 1294959"/>
              <a:gd name="connsiteX8" fmla="*/ 409630 w 576124"/>
              <a:gd name="connsiteY8" fmla="*/ 539126 h 1294959"/>
              <a:gd name="connsiteX9" fmla="*/ 359417 w 576124"/>
              <a:gd name="connsiteY9" fmla="*/ 766405 h 1294959"/>
              <a:gd name="connsiteX10" fmla="*/ 335632 w 576124"/>
              <a:gd name="connsiteY10" fmla="*/ 872116 h 1294959"/>
              <a:gd name="connsiteX11" fmla="*/ 298633 w 576124"/>
              <a:gd name="connsiteY11" fmla="*/ 1062395 h 1294959"/>
              <a:gd name="connsiteX12" fmla="*/ 258992 w 576124"/>
              <a:gd name="connsiteY12" fmla="*/ 1257961 h 1294959"/>
              <a:gd name="connsiteX13" fmla="*/ 253706 w 576124"/>
              <a:gd name="connsiteY13" fmla="*/ 1289674 h 1294959"/>
              <a:gd name="connsiteX14" fmla="*/ 253706 w 576124"/>
              <a:gd name="connsiteY14" fmla="*/ 1294959 h 1294959"/>
              <a:gd name="connsiteX15" fmla="*/ 0 w 576124"/>
              <a:gd name="connsiteY15" fmla="*/ 1244747 h 1294959"/>
              <a:gd name="connsiteX16" fmla="*/ 10571 w 576124"/>
              <a:gd name="connsiteY16" fmla="*/ 1181320 h 1294959"/>
              <a:gd name="connsiteX17" fmla="*/ 63426 w 576124"/>
              <a:gd name="connsiteY17" fmla="*/ 697692 h 1294959"/>
              <a:gd name="connsiteX18" fmla="*/ 132138 w 576124"/>
              <a:gd name="connsiteY18" fmla="*/ 147995 h 1294959"/>
              <a:gd name="connsiteX19" fmla="*/ 140067 w 576124"/>
              <a:gd name="connsiteY19" fmla="*/ 89854 h 1294959"/>
              <a:gd name="connsiteX20" fmla="*/ 140067 w 576124"/>
              <a:gd name="connsiteY20" fmla="*/ 50213 h 1294959"/>
              <a:gd name="connsiteX21" fmla="*/ 129496 w 576124"/>
              <a:gd name="connsiteY21" fmla="*/ 21142 h 1294959"/>
              <a:gd name="connsiteX22" fmla="*/ 108353 w 576124"/>
              <a:gd name="connsiteY22" fmla="*/ 0 h 1294959"/>
              <a:gd name="connsiteX0" fmla="*/ 129496 w 576124"/>
              <a:gd name="connsiteY0" fmla="*/ 0 h 1273817"/>
              <a:gd name="connsiteX1" fmla="*/ 576124 w 576124"/>
              <a:gd name="connsiteY1" fmla="*/ 79283 h 1273817"/>
              <a:gd name="connsiteX2" fmla="*/ 562911 w 576124"/>
              <a:gd name="connsiteY2" fmla="*/ 113639 h 1273817"/>
              <a:gd name="connsiteX3" fmla="*/ 536483 w 576124"/>
              <a:gd name="connsiteY3" fmla="*/ 153281 h 1273817"/>
              <a:gd name="connsiteX4" fmla="*/ 520626 w 576124"/>
              <a:gd name="connsiteY4" fmla="*/ 174423 h 1273817"/>
              <a:gd name="connsiteX5" fmla="*/ 502127 w 576124"/>
              <a:gd name="connsiteY5" fmla="*/ 190280 h 1273817"/>
              <a:gd name="connsiteX6" fmla="*/ 488913 w 576124"/>
              <a:gd name="connsiteY6" fmla="*/ 224636 h 1273817"/>
              <a:gd name="connsiteX7" fmla="*/ 443986 w 576124"/>
              <a:gd name="connsiteY7" fmla="*/ 380560 h 1273817"/>
              <a:gd name="connsiteX8" fmla="*/ 409630 w 576124"/>
              <a:gd name="connsiteY8" fmla="*/ 517984 h 1273817"/>
              <a:gd name="connsiteX9" fmla="*/ 359417 w 576124"/>
              <a:gd name="connsiteY9" fmla="*/ 745263 h 1273817"/>
              <a:gd name="connsiteX10" fmla="*/ 335632 w 576124"/>
              <a:gd name="connsiteY10" fmla="*/ 850974 h 1273817"/>
              <a:gd name="connsiteX11" fmla="*/ 298633 w 576124"/>
              <a:gd name="connsiteY11" fmla="*/ 1041253 h 1273817"/>
              <a:gd name="connsiteX12" fmla="*/ 258992 w 576124"/>
              <a:gd name="connsiteY12" fmla="*/ 1236819 h 1273817"/>
              <a:gd name="connsiteX13" fmla="*/ 253706 w 576124"/>
              <a:gd name="connsiteY13" fmla="*/ 1268532 h 1273817"/>
              <a:gd name="connsiteX14" fmla="*/ 253706 w 576124"/>
              <a:gd name="connsiteY14" fmla="*/ 1273817 h 1273817"/>
              <a:gd name="connsiteX15" fmla="*/ 0 w 576124"/>
              <a:gd name="connsiteY15" fmla="*/ 1223605 h 1273817"/>
              <a:gd name="connsiteX16" fmla="*/ 10571 w 576124"/>
              <a:gd name="connsiteY16" fmla="*/ 1160178 h 1273817"/>
              <a:gd name="connsiteX17" fmla="*/ 63426 w 576124"/>
              <a:gd name="connsiteY17" fmla="*/ 676550 h 1273817"/>
              <a:gd name="connsiteX18" fmla="*/ 132138 w 576124"/>
              <a:gd name="connsiteY18" fmla="*/ 126853 h 1273817"/>
              <a:gd name="connsiteX19" fmla="*/ 140067 w 576124"/>
              <a:gd name="connsiteY19" fmla="*/ 68712 h 1273817"/>
              <a:gd name="connsiteX20" fmla="*/ 140067 w 576124"/>
              <a:gd name="connsiteY20" fmla="*/ 29071 h 1273817"/>
              <a:gd name="connsiteX21" fmla="*/ 129496 w 576124"/>
              <a:gd name="connsiteY21" fmla="*/ 0 h 127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124" h="1273817">
                <a:moveTo>
                  <a:pt x="129496" y="0"/>
                </a:moveTo>
                <a:lnTo>
                  <a:pt x="576124" y="79283"/>
                </a:lnTo>
                <a:lnTo>
                  <a:pt x="562911" y="113639"/>
                </a:lnTo>
                <a:lnTo>
                  <a:pt x="536483" y="153281"/>
                </a:lnTo>
                <a:lnTo>
                  <a:pt x="520626" y="174423"/>
                </a:lnTo>
                <a:lnTo>
                  <a:pt x="502127" y="190280"/>
                </a:lnTo>
                <a:lnTo>
                  <a:pt x="488913" y="224636"/>
                </a:lnTo>
                <a:lnTo>
                  <a:pt x="443986" y="380560"/>
                </a:lnTo>
                <a:lnTo>
                  <a:pt x="409630" y="517984"/>
                </a:lnTo>
                <a:lnTo>
                  <a:pt x="359417" y="745263"/>
                </a:lnTo>
                <a:lnTo>
                  <a:pt x="335632" y="850974"/>
                </a:lnTo>
                <a:lnTo>
                  <a:pt x="298633" y="1041253"/>
                </a:lnTo>
                <a:lnTo>
                  <a:pt x="258992" y="1236819"/>
                </a:lnTo>
                <a:lnTo>
                  <a:pt x="253706" y="1268532"/>
                </a:lnTo>
                <a:lnTo>
                  <a:pt x="253706" y="1273817"/>
                </a:lnTo>
                <a:lnTo>
                  <a:pt x="0" y="1223605"/>
                </a:lnTo>
                <a:lnTo>
                  <a:pt x="10571" y="1160178"/>
                </a:lnTo>
                <a:lnTo>
                  <a:pt x="63426" y="676550"/>
                </a:lnTo>
                <a:lnTo>
                  <a:pt x="132138" y="126853"/>
                </a:lnTo>
                <a:lnTo>
                  <a:pt x="140067" y="68712"/>
                </a:lnTo>
                <a:lnTo>
                  <a:pt x="140067" y="29071"/>
                </a:lnTo>
                <a:lnTo>
                  <a:pt x="12949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BC1FA481-2D61-4899-A873-B06E0F96FD7B}"/>
              </a:ext>
            </a:extLst>
          </p:cNvPr>
          <p:cNvSpPr/>
          <p:nvPr/>
        </p:nvSpPr>
        <p:spPr>
          <a:xfrm rot="19800000">
            <a:off x="5484814" y="4776789"/>
            <a:ext cx="2122487" cy="1265237"/>
          </a:xfrm>
          <a:custGeom>
            <a:avLst/>
            <a:gdLst>
              <a:gd name="connsiteX0" fmla="*/ 592931 w 2121694"/>
              <a:gd name="connsiteY0" fmla="*/ 273844 h 1259681"/>
              <a:gd name="connsiteX1" fmla="*/ 1123950 w 2121694"/>
              <a:gd name="connsiteY1" fmla="*/ 540544 h 1259681"/>
              <a:gd name="connsiteX2" fmla="*/ 1581150 w 2121694"/>
              <a:gd name="connsiteY2" fmla="*/ 757237 h 1259681"/>
              <a:gd name="connsiteX3" fmla="*/ 1843087 w 2121694"/>
              <a:gd name="connsiteY3" fmla="*/ 873919 h 1259681"/>
              <a:gd name="connsiteX4" fmla="*/ 1893094 w 2121694"/>
              <a:gd name="connsiteY4" fmla="*/ 895350 h 1259681"/>
              <a:gd name="connsiteX5" fmla="*/ 1909762 w 2121694"/>
              <a:gd name="connsiteY5" fmla="*/ 895350 h 1259681"/>
              <a:gd name="connsiteX6" fmla="*/ 1924050 w 2121694"/>
              <a:gd name="connsiteY6" fmla="*/ 878681 h 1259681"/>
              <a:gd name="connsiteX7" fmla="*/ 2109787 w 2121694"/>
              <a:gd name="connsiteY7" fmla="*/ 1045369 h 1259681"/>
              <a:gd name="connsiteX8" fmla="*/ 2097881 w 2121694"/>
              <a:gd name="connsiteY8" fmla="*/ 1064419 h 1259681"/>
              <a:gd name="connsiteX9" fmla="*/ 2100262 w 2121694"/>
              <a:gd name="connsiteY9" fmla="*/ 1083469 h 1259681"/>
              <a:gd name="connsiteX10" fmla="*/ 2109787 w 2121694"/>
              <a:gd name="connsiteY10" fmla="*/ 1126331 h 1259681"/>
              <a:gd name="connsiteX11" fmla="*/ 2119312 w 2121694"/>
              <a:gd name="connsiteY11" fmla="*/ 1162050 h 1259681"/>
              <a:gd name="connsiteX12" fmla="*/ 2121694 w 2121694"/>
              <a:gd name="connsiteY12" fmla="*/ 1188244 h 1259681"/>
              <a:gd name="connsiteX13" fmla="*/ 2119312 w 2121694"/>
              <a:gd name="connsiteY13" fmla="*/ 1216819 h 1259681"/>
              <a:gd name="connsiteX14" fmla="*/ 2107406 w 2121694"/>
              <a:gd name="connsiteY14" fmla="*/ 1243012 h 1259681"/>
              <a:gd name="connsiteX15" fmla="*/ 2085975 w 2121694"/>
              <a:gd name="connsiteY15" fmla="*/ 1259681 h 1259681"/>
              <a:gd name="connsiteX16" fmla="*/ 2057400 w 2121694"/>
              <a:gd name="connsiteY16" fmla="*/ 1259681 h 1259681"/>
              <a:gd name="connsiteX17" fmla="*/ 2026444 w 2121694"/>
              <a:gd name="connsiteY17" fmla="*/ 1252537 h 1259681"/>
              <a:gd name="connsiteX18" fmla="*/ 1993106 w 2121694"/>
              <a:gd name="connsiteY18" fmla="*/ 1235869 h 1259681"/>
              <a:gd name="connsiteX19" fmla="*/ 1835944 w 2121694"/>
              <a:gd name="connsiteY19" fmla="*/ 1128712 h 1259681"/>
              <a:gd name="connsiteX20" fmla="*/ 1654969 w 2121694"/>
              <a:gd name="connsiteY20" fmla="*/ 1019175 h 1259681"/>
              <a:gd name="connsiteX21" fmla="*/ 1331119 w 2121694"/>
              <a:gd name="connsiteY21" fmla="*/ 838200 h 1259681"/>
              <a:gd name="connsiteX22" fmla="*/ 683419 w 2121694"/>
              <a:gd name="connsiteY22" fmla="*/ 500062 h 1259681"/>
              <a:gd name="connsiteX23" fmla="*/ 145256 w 2121694"/>
              <a:gd name="connsiteY23" fmla="*/ 235744 h 1259681"/>
              <a:gd name="connsiteX24" fmla="*/ 9525 w 2121694"/>
              <a:gd name="connsiteY24" fmla="*/ 169069 h 1259681"/>
              <a:gd name="connsiteX25" fmla="*/ 0 w 2121694"/>
              <a:gd name="connsiteY25" fmla="*/ 159544 h 1259681"/>
              <a:gd name="connsiteX26" fmla="*/ 69056 w 2121694"/>
              <a:gd name="connsiteY26" fmla="*/ 7144 h 1259681"/>
              <a:gd name="connsiteX27" fmla="*/ 80962 w 2121694"/>
              <a:gd name="connsiteY27" fmla="*/ 0 h 1259681"/>
              <a:gd name="connsiteX28" fmla="*/ 164306 w 2121694"/>
              <a:gd name="connsiteY28" fmla="*/ 45244 h 1259681"/>
              <a:gd name="connsiteX29" fmla="*/ 100012 w 2121694"/>
              <a:gd name="connsiteY29" fmla="*/ 11906 h 1259681"/>
              <a:gd name="connsiteX30" fmla="*/ 271462 w 2121694"/>
              <a:gd name="connsiteY30" fmla="*/ 104775 h 1259681"/>
              <a:gd name="connsiteX31" fmla="*/ 466725 w 2121694"/>
              <a:gd name="connsiteY31" fmla="*/ 207169 h 1259681"/>
              <a:gd name="connsiteX32" fmla="*/ 592931 w 2121694"/>
              <a:gd name="connsiteY32" fmla="*/ 273844 h 1259681"/>
              <a:gd name="connsiteX0" fmla="*/ 592931 w 2121694"/>
              <a:gd name="connsiteY0" fmla="*/ 279400 h 1265237"/>
              <a:gd name="connsiteX1" fmla="*/ 1123950 w 2121694"/>
              <a:gd name="connsiteY1" fmla="*/ 546100 h 1265237"/>
              <a:gd name="connsiteX2" fmla="*/ 1581150 w 2121694"/>
              <a:gd name="connsiteY2" fmla="*/ 762793 h 1265237"/>
              <a:gd name="connsiteX3" fmla="*/ 1843087 w 2121694"/>
              <a:gd name="connsiteY3" fmla="*/ 879475 h 1265237"/>
              <a:gd name="connsiteX4" fmla="*/ 1893094 w 2121694"/>
              <a:gd name="connsiteY4" fmla="*/ 900906 h 1265237"/>
              <a:gd name="connsiteX5" fmla="*/ 1909762 w 2121694"/>
              <a:gd name="connsiteY5" fmla="*/ 900906 h 1265237"/>
              <a:gd name="connsiteX6" fmla="*/ 1924050 w 2121694"/>
              <a:gd name="connsiteY6" fmla="*/ 884237 h 1265237"/>
              <a:gd name="connsiteX7" fmla="*/ 2109787 w 2121694"/>
              <a:gd name="connsiteY7" fmla="*/ 1050925 h 1265237"/>
              <a:gd name="connsiteX8" fmla="*/ 2097881 w 2121694"/>
              <a:gd name="connsiteY8" fmla="*/ 1069975 h 1265237"/>
              <a:gd name="connsiteX9" fmla="*/ 2100262 w 2121694"/>
              <a:gd name="connsiteY9" fmla="*/ 1089025 h 1265237"/>
              <a:gd name="connsiteX10" fmla="*/ 2109787 w 2121694"/>
              <a:gd name="connsiteY10" fmla="*/ 1131887 h 1265237"/>
              <a:gd name="connsiteX11" fmla="*/ 2119312 w 2121694"/>
              <a:gd name="connsiteY11" fmla="*/ 1167606 h 1265237"/>
              <a:gd name="connsiteX12" fmla="*/ 2121694 w 2121694"/>
              <a:gd name="connsiteY12" fmla="*/ 1193800 h 1265237"/>
              <a:gd name="connsiteX13" fmla="*/ 2119312 w 2121694"/>
              <a:gd name="connsiteY13" fmla="*/ 1222375 h 1265237"/>
              <a:gd name="connsiteX14" fmla="*/ 2107406 w 2121694"/>
              <a:gd name="connsiteY14" fmla="*/ 1248568 h 1265237"/>
              <a:gd name="connsiteX15" fmla="*/ 2085975 w 2121694"/>
              <a:gd name="connsiteY15" fmla="*/ 1265237 h 1265237"/>
              <a:gd name="connsiteX16" fmla="*/ 2057400 w 2121694"/>
              <a:gd name="connsiteY16" fmla="*/ 1265237 h 1265237"/>
              <a:gd name="connsiteX17" fmla="*/ 2026444 w 2121694"/>
              <a:gd name="connsiteY17" fmla="*/ 1258093 h 1265237"/>
              <a:gd name="connsiteX18" fmla="*/ 1993106 w 2121694"/>
              <a:gd name="connsiteY18" fmla="*/ 1241425 h 1265237"/>
              <a:gd name="connsiteX19" fmla="*/ 1835944 w 2121694"/>
              <a:gd name="connsiteY19" fmla="*/ 1134268 h 1265237"/>
              <a:gd name="connsiteX20" fmla="*/ 1654969 w 2121694"/>
              <a:gd name="connsiteY20" fmla="*/ 1024731 h 1265237"/>
              <a:gd name="connsiteX21" fmla="*/ 1331119 w 2121694"/>
              <a:gd name="connsiteY21" fmla="*/ 843756 h 1265237"/>
              <a:gd name="connsiteX22" fmla="*/ 683419 w 2121694"/>
              <a:gd name="connsiteY22" fmla="*/ 505618 h 1265237"/>
              <a:gd name="connsiteX23" fmla="*/ 145256 w 2121694"/>
              <a:gd name="connsiteY23" fmla="*/ 241300 h 1265237"/>
              <a:gd name="connsiteX24" fmla="*/ 9525 w 2121694"/>
              <a:gd name="connsiteY24" fmla="*/ 174625 h 1265237"/>
              <a:gd name="connsiteX25" fmla="*/ 0 w 2121694"/>
              <a:gd name="connsiteY25" fmla="*/ 165100 h 1265237"/>
              <a:gd name="connsiteX26" fmla="*/ 69056 w 2121694"/>
              <a:gd name="connsiteY26" fmla="*/ 12700 h 1265237"/>
              <a:gd name="connsiteX27" fmla="*/ 80962 w 2121694"/>
              <a:gd name="connsiteY27" fmla="*/ 5556 h 1265237"/>
              <a:gd name="connsiteX28" fmla="*/ 100012 w 2121694"/>
              <a:gd name="connsiteY28" fmla="*/ 17462 h 1265237"/>
              <a:gd name="connsiteX29" fmla="*/ 271462 w 2121694"/>
              <a:gd name="connsiteY29" fmla="*/ 110331 h 1265237"/>
              <a:gd name="connsiteX30" fmla="*/ 466725 w 2121694"/>
              <a:gd name="connsiteY30" fmla="*/ 212725 h 1265237"/>
              <a:gd name="connsiteX31" fmla="*/ 592931 w 2121694"/>
              <a:gd name="connsiteY31" fmla="*/ 279400 h 126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21694" h="1265237">
                <a:moveTo>
                  <a:pt x="592931" y="279400"/>
                </a:moveTo>
                <a:lnTo>
                  <a:pt x="1123950" y="546100"/>
                </a:lnTo>
                <a:lnTo>
                  <a:pt x="1581150" y="762793"/>
                </a:lnTo>
                <a:lnTo>
                  <a:pt x="1843087" y="879475"/>
                </a:lnTo>
                <a:lnTo>
                  <a:pt x="1893094" y="900906"/>
                </a:lnTo>
                <a:lnTo>
                  <a:pt x="1909762" y="900906"/>
                </a:lnTo>
                <a:lnTo>
                  <a:pt x="1924050" y="884237"/>
                </a:lnTo>
                <a:lnTo>
                  <a:pt x="2109787" y="1050925"/>
                </a:lnTo>
                <a:lnTo>
                  <a:pt x="2097881" y="1069975"/>
                </a:lnTo>
                <a:lnTo>
                  <a:pt x="2100262" y="1089025"/>
                </a:lnTo>
                <a:lnTo>
                  <a:pt x="2109787" y="1131887"/>
                </a:lnTo>
                <a:lnTo>
                  <a:pt x="2119312" y="1167606"/>
                </a:lnTo>
                <a:lnTo>
                  <a:pt x="2121694" y="1193800"/>
                </a:lnTo>
                <a:lnTo>
                  <a:pt x="2119312" y="1222375"/>
                </a:lnTo>
                <a:lnTo>
                  <a:pt x="2107406" y="1248568"/>
                </a:lnTo>
                <a:lnTo>
                  <a:pt x="2085975" y="1265237"/>
                </a:lnTo>
                <a:lnTo>
                  <a:pt x="2057400" y="1265237"/>
                </a:lnTo>
                <a:lnTo>
                  <a:pt x="2026444" y="1258093"/>
                </a:lnTo>
                <a:lnTo>
                  <a:pt x="1993106" y="1241425"/>
                </a:lnTo>
                <a:lnTo>
                  <a:pt x="1835944" y="1134268"/>
                </a:lnTo>
                <a:lnTo>
                  <a:pt x="1654969" y="1024731"/>
                </a:lnTo>
                <a:lnTo>
                  <a:pt x="1331119" y="843756"/>
                </a:lnTo>
                <a:lnTo>
                  <a:pt x="683419" y="505618"/>
                </a:lnTo>
                <a:lnTo>
                  <a:pt x="145256" y="241300"/>
                </a:lnTo>
                <a:lnTo>
                  <a:pt x="9525" y="174625"/>
                </a:lnTo>
                <a:lnTo>
                  <a:pt x="0" y="165100"/>
                </a:lnTo>
                <a:lnTo>
                  <a:pt x="69056" y="12700"/>
                </a:lnTo>
                <a:lnTo>
                  <a:pt x="80962" y="5556"/>
                </a:lnTo>
                <a:cubicBezTo>
                  <a:pt x="86121" y="6350"/>
                  <a:pt x="68262" y="0"/>
                  <a:pt x="100012" y="17462"/>
                </a:cubicBezTo>
                <a:lnTo>
                  <a:pt x="271462" y="110331"/>
                </a:lnTo>
                <a:lnTo>
                  <a:pt x="466725" y="212725"/>
                </a:lnTo>
                <a:lnTo>
                  <a:pt x="592931" y="279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3411E965-C5F8-4E5B-B5BC-7D6B7EB5AE0B}"/>
              </a:ext>
            </a:extLst>
          </p:cNvPr>
          <p:cNvSpPr/>
          <p:nvPr/>
        </p:nvSpPr>
        <p:spPr>
          <a:xfrm>
            <a:off x="4491038" y="1731964"/>
            <a:ext cx="2895600" cy="536575"/>
          </a:xfrm>
          <a:custGeom>
            <a:avLst/>
            <a:gdLst>
              <a:gd name="connsiteX0" fmla="*/ 1435893 w 2895600"/>
              <a:gd name="connsiteY0" fmla="*/ 216694 h 553777"/>
              <a:gd name="connsiteX1" fmla="*/ 1788318 w 2895600"/>
              <a:gd name="connsiteY1" fmla="*/ 171450 h 553777"/>
              <a:gd name="connsiteX2" fmla="*/ 2081212 w 2895600"/>
              <a:gd name="connsiteY2" fmla="*/ 133350 h 553777"/>
              <a:gd name="connsiteX3" fmla="*/ 2269331 w 2895600"/>
              <a:gd name="connsiteY3" fmla="*/ 107156 h 553777"/>
              <a:gd name="connsiteX4" fmla="*/ 2369343 w 2895600"/>
              <a:gd name="connsiteY4" fmla="*/ 90487 h 553777"/>
              <a:gd name="connsiteX5" fmla="*/ 2440781 w 2895600"/>
              <a:gd name="connsiteY5" fmla="*/ 71437 h 553777"/>
              <a:gd name="connsiteX6" fmla="*/ 2507456 w 2895600"/>
              <a:gd name="connsiteY6" fmla="*/ 47625 h 553777"/>
              <a:gd name="connsiteX7" fmla="*/ 2557462 w 2895600"/>
              <a:gd name="connsiteY7" fmla="*/ 23812 h 553777"/>
              <a:gd name="connsiteX8" fmla="*/ 2590800 w 2895600"/>
              <a:gd name="connsiteY8" fmla="*/ 4762 h 553777"/>
              <a:gd name="connsiteX9" fmla="*/ 2609850 w 2895600"/>
              <a:gd name="connsiteY9" fmla="*/ 0 h 553777"/>
              <a:gd name="connsiteX10" fmla="*/ 2678906 w 2895600"/>
              <a:gd name="connsiteY10" fmla="*/ 7144 h 553777"/>
              <a:gd name="connsiteX11" fmla="*/ 2745581 w 2895600"/>
              <a:gd name="connsiteY11" fmla="*/ 26194 h 553777"/>
              <a:gd name="connsiteX12" fmla="*/ 2790825 w 2895600"/>
              <a:gd name="connsiteY12" fmla="*/ 47625 h 553777"/>
              <a:gd name="connsiteX13" fmla="*/ 2831306 w 2895600"/>
              <a:gd name="connsiteY13" fmla="*/ 73819 h 553777"/>
              <a:gd name="connsiteX14" fmla="*/ 2862262 w 2895600"/>
              <a:gd name="connsiteY14" fmla="*/ 104775 h 553777"/>
              <a:gd name="connsiteX15" fmla="*/ 2883693 w 2895600"/>
              <a:gd name="connsiteY15" fmla="*/ 140494 h 553777"/>
              <a:gd name="connsiteX16" fmla="*/ 2893218 w 2895600"/>
              <a:gd name="connsiteY16" fmla="*/ 166687 h 553777"/>
              <a:gd name="connsiteX17" fmla="*/ 2895600 w 2895600"/>
              <a:gd name="connsiteY17" fmla="*/ 185737 h 553777"/>
              <a:gd name="connsiteX18" fmla="*/ 2890837 w 2895600"/>
              <a:gd name="connsiteY18" fmla="*/ 209550 h 553777"/>
              <a:gd name="connsiteX19" fmla="*/ 2871787 w 2895600"/>
              <a:gd name="connsiteY19" fmla="*/ 245269 h 553777"/>
              <a:gd name="connsiteX20" fmla="*/ 2840831 w 2895600"/>
              <a:gd name="connsiteY20" fmla="*/ 276225 h 553777"/>
              <a:gd name="connsiteX21" fmla="*/ 2795587 w 2895600"/>
              <a:gd name="connsiteY21" fmla="*/ 302419 h 553777"/>
              <a:gd name="connsiteX22" fmla="*/ 2757487 w 2895600"/>
              <a:gd name="connsiteY22" fmla="*/ 314325 h 553777"/>
              <a:gd name="connsiteX23" fmla="*/ 2702718 w 2895600"/>
              <a:gd name="connsiteY23" fmla="*/ 326231 h 553777"/>
              <a:gd name="connsiteX24" fmla="*/ 2616993 w 2895600"/>
              <a:gd name="connsiteY24" fmla="*/ 338137 h 553777"/>
              <a:gd name="connsiteX25" fmla="*/ 2347912 w 2895600"/>
              <a:gd name="connsiteY25" fmla="*/ 366712 h 553777"/>
              <a:gd name="connsiteX26" fmla="*/ 1626393 w 2895600"/>
              <a:gd name="connsiteY26" fmla="*/ 428625 h 553777"/>
              <a:gd name="connsiteX27" fmla="*/ 1404937 w 2895600"/>
              <a:gd name="connsiteY27" fmla="*/ 447675 h 553777"/>
              <a:gd name="connsiteX28" fmla="*/ 1212056 w 2895600"/>
              <a:gd name="connsiteY28" fmla="*/ 473869 h 553777"/>
              <a:gd name="connsiteX29" fmla="*/ 1188243 w 2895600"/>
              <a:gd name="connsiteY29" fmla="*/ 471487 h 553777"/>
              <a:gd name="connsiteX30" fmla="*/ 1128712 w 2895600"/>
              <a:gd name="connsiteY30" fmla="*/ 469106 h 553777"/>
              <a:gd name="connsiteX31" fmla="*/ 1095375 w 2895600"/>
              <a:gd name="connsiteY31" fmla="*/ 471487 h 553777"/>
              <a:gd name="connsiteX32" fmla="*/ 1071562 w 2895600"/>
              <a:gd name="connsiteY32" fmla="*/ 476250 h 553777"/>
              <a:gd name="connsiteX33" fmla="*/ 859631 w 2895600"/>
              <a:gd name="connsiteY33" fmla="*/ 502444 h 553777"/>
              <a:gd name="connsiteX34" fmla="*/ 611981 w 2895600"/>
              <a:gd name="connsiteY34" fmla="*/ 531019 h 553777"/>
              <a:gd name="connsiteX35" fmla="*/ 538162 w 2895600"/>
              <a:gd name="connsiteY35" fmla="*/ 533400 h 553777"/>
              <a:gd name="connsiteX36" fmla="*/ 585787 w 2895600"/>
              <a:gd name="connsiteY36" fmla="*/ 533400 h 553777"/>
              <a:gd name="connsiteX37" fmla="*/ 502443 w 2895600"/>
              <a:gd name="connsiteY37" fmla="*/ 538162 h 553777"/>
              <a:gd name="connsiteX38" fmla="*/ 450056 w 2895600"/>
              <a:gd name="connsiteY38" fmla="*/ 535781 h 553777"/>
              <a:gd name="connsiteX39" fmla="*/ 385762 w 2895600"/>
              <a:gd name="connsiteY39" fmla="*/ 526256 h 553777"/>
              <a:gd name="connsiteX40" fmla="*/ 302418 w 2895600"/>
              <a:gd name="connsiteY40" fmla="*/ 500062 h 553777"/>
              <a:gd name="connsiteX41" fmla="*/ 211931 w 2895600"/>
              <a:gd name="connsiteY41" fmla="*/ 447675 h 553777"/>
              <a:gd name="connsiteX42" fmla="*/ 164306 w 2895600"/>
              <a:gd name="connsiteY42" fmla="*/ 400050 h 553777"/>
              <a:gd name="connsiteX43" fmla="*/ 104775 w 2895600"/>
              <a:gd name="connsiteY43" fmla="*/ 338137 h 553777"/>
              <a:gd name="connsiteX44" fmla="*/ 50006 w 2895600"/>
              <a:gd name="connsiteY44" fmla="*/ 269081 h 553777"/>
              <a:gd name="connsiteX45" fmla="*/ 23812 w 2895600"/>
              <a:gd name="connsiteY45" fmla="*/ 233362 h 553777"/>
              <a:gd name="connsiteX46" fmla="*/ 9525 w 2895600"/>
              <a:gd name="connsiteY46" fmla="*/ 204787 h 553777"/>
              <a:gd name="connsiteX47" fmla="*/ 0 w 2895600"/>
              <a:gd name="connsiteY47" fmla="*/ 176212 h 553777"/>
              <a:gd name="connsiteX48" fmla="*/ 0 w 2895600"/>
              <a:gd name="connsiteY48" fmla="*/ 161925 h 553777"/>
              <a:gd name="connsiteX49" fmla="*/ 7143 w 2895600"/>
              <a:gd name="connsiteY49" fmla="*/ 150019 h 553777"/>
              <a:gd name="connsiteX50" fmla="*/ 16668 w 2895600"/>
              <a:gd name="connsiteY50" fmla="*/ 147637 h 553777"/>
              <a:gd name="connsiteX51" fmla="*/ 35718 w 2895600"/>
              <a:gd name="connsiteY51" fmla="*/ 152400 h 553777"/>
              <a:gd name="connsiteX52" fmla="*/ 80962 w 2895600"/>
              <a:gd name="connsiteY52" fmla="*/ 176212 h 553777"/>
              <a:gd name="connsiteX53" fmla="*/ 154781 w 2895600"/>
              <a:gd name="connsiteY53" fmla="*/ 219075 h 553777"/>
              <a:gd name="connsiteX54" fmla="*/ 230981 w 2895600"/>
              <a:gd name="connsiteY54" fmla="*/ 257175 h 553777"/>
              <a:gd name="connsiteX55" fmla="*/ 304800 w 2895600"/>
              <a:gd name="connsiteY55" fmla="*/ 283369 h 553777"/>
              <a:gd name="connsiteX56" fmla="*/ 392906 w 2895600"/>
              <a:gd name="connsiteY56" fmla="*/ 304800 h 553777"/>
              <a:gd name="connsiteX57" fmla="*/ 476250 w 2895600"/>
              <a:gd name="connsiteY57" fmla="*/ 321469 h 553777"/>
              <a:gd name="connsiteX58" fmla="*/ 404812 w 2895600"/>
              <a:gd name="connsiteY58" fmla="*/ 304800 h 553777"/>
              <a:gd name="connsiteX59" fmla="*/ 495300 w 2895600"/>
              <a:gd name="connsiteY59" fmla="*/ 321469 h 553777"/>
              <a:gd name="connsiteX60" fmla="*/ 571500 w 2895600"/>
              <a:gd name="connsiteY60" fmla="*/ 323850 h 553777"/>
              <a:gd name="connsiteX61" fmla="*/ 690562 w 2895600"/>
              <a:gd name="connsiteY61" fmla="*/ 316706 h 553777"/>
              <a:gd name="connsiteX62" fmla="*/ 888206 w 2895600"/>
              <a:gd name="connsiteY62" fmla="*/ 292894 h 553777"/>
              <a:gd name="connsiteX63" fmla="*/ 1169193 w 2895600"/>
              <a:gd name="connsiteY63" fmla="*/ 254794 h 553777"/>
              <a:gd name="connsiteX64" fmla="*/ 1435893 w 2895600"/>
              <a:gd name="connsiteY64" fmla="*/ 216694 h 553777"/>
              <a:gd name="connsiteX0" fmla="*/ 1435893 w 2895600"/>
              <a:gd name="connsiteY0" fmla="*/ 216694 h 538162"/>
              <a:gd name="connsiteX1" fmla="*/ 1788318 w 2895600"/>
              <a:gd name="connsiteY1" fmla="*/ 171450 h 538162"/>
              <a:gd name="connsiteX2" fmla="*/ 2081212 w 2895600"/>
              <a:gd name="connsiteY2" fmla="*/ 133350 h 538162"/>
              <a:gd name="connsiteX3" fmla="*/ 2269331 w 2895600"/>
              <a:gd name="connsiteY3" fmla="*/ 107156 h 538162"/>
              <a:gd name="connsiteX4" fmla="*/ 2369343 w 2895600"/>
              <a:gd name="connsiteY4" fmla="*/ 90487 h 538162"/>
              <a:gd name="connsiteX5" fmla="*/ 2440781 w 2895600"/>
              <a:gd name="connsiteY5" fmla="*/ 71437 h 538162"/>
              <a:gd name="connsiteX6" fmla="*/ 2507456 w 2895600"/>
              <a:gd name="connsiteY6" fmla="*/ 47625 h 538162"/>
              <a:gd name="connsiteX7" fmla="*/ 2557462 w 2895600"/>
              <a:gd name="connsiteY7" fmla="*/ 23812 h 538162"/>
              <a:gd name="connsiteX8" fmla="*/ 2590800 w 2895600"/>
              <a:gd name="connsiteY8" fmla="*/ 4762 h 538162"/>
              <a:gd name="connsiteX9" fmla="*/ 2609850 w 2895600"/>
              <a:gd name="connsiteY9" fmla="*/ 0 h 538162"/>
              <a:gd name="connsiteX10" fmla="*/ 2678906 w 2895600"/>
              <a:gd name="connsiteY10" fmla="*/ 7144 h 538162"/>
              <a:gd name="connsiteX11" fmla="*/ 2745581 w 2895600"/>
              <a:gd name="connsiteY11" fmla="*/ 26194 h 538162"/>
              <a:gd name="connsiteX12" fmla="*/ 2790825 w 2895600"/>
              <a:gd name="connsiteY12" fmla="*/ 47625 h 538162"/>
              <a:gd name="connsiteX13" fmla="*/ 2831306 w 2895600"/>
              <a:gd name="connsiteY13" fmla="*/ 73819 h 538162"/>
              <a:gd name="connsiteX14" fmla="*/ 2862262 w 2895600"/>
              <a:gd name="connsiteY14" fmla="*/ 104775 h 538162"/>
              <a:gd name="connsiteX15" fmla="*/ 2883693 w 2895600"/>
              <a:gd name="connsiteY15" fmla="*/ 140494 h 538162"/>
              <a:gd name="connsiteX16" fmla="*/ 2893218 w 2895600"/>
              <a:gd name="connsiteY16" fmla="*/ 166687 h 538162"/>
              <a:gd name="connsiteX17" fmla="*/ 2895600 w 2895600"/>
              <a:gd name="connsiteY17" fmla="*/ 185737 h 538162"/>
              <a:gd name="connsiteX18" fmla="*/ 2890837 w 2895600"/>
              <a:gd name="connsiteY18" fmla="*/ 209550 h 538162"/>
              <a:gd name="connsiteX19" fmla="*/ 2871787 w 2895600"/>
              <a:gd name="connsiteY19" fmla="*/ 245269 h 538162"/>
              <a:gd name="connsiteX20" fmla="*/ 2840831 w 2895600"/>
              <a:gd name="connsiteY20" fmla="*/ 276225 h 538162"/>
              <a:gd name="connsiteX21" fmla="*/ 2795587 w 2895600"/>
              <a:gd name="connsiteY21" fmla="*/ 302419 h 538162"/>
              <a:gd name="connsiteX22" fmla="*/ 2757487 w 2895600"/>
              <a:gd name="connsiteY22" fmla="*/ 314325 h 538162"/>
              <a:gd name="connsiteX23" fmla="*/ 2702718 w 2895600"/>
              <a:gd name="connsiteY23" fmla="*/ 326231 h 538162"/>
              <a:gd name="connsiteX24" fmla="*/ 2616993 w 2895600"/>
              <a:gd name="connsiteY24" fmla="*/ 338137 h 538162"/>
              <a:gd name="connsiteX25" fmla="*/ 2347912 w 2895600"/>
              <a:gd name="connsiteY25" fmla="*/ 366712 h 538162"/>
              <a:gd name="connsiteX26" fmla="*/ 1626393 w 2895600"/>
              <a:gd name="connsiteY26" fmla="*/ 428625 h 538162"/>
              <a:gd name="connsiteX27" fmla="*/ 1404937 w 2895600"/>
              <a:gd name="connsiteY27" fmla="*/ 447675 h 538162"/>
              <a:gd name="connsiteX28" fmla="*/ 1212056 w 2895600"/>
              <a:gd name="connsiteY28" fmla="*/ 473869 h 538162"/>
              <a:gd name="connsiteX29" fmla="*/ 1188243 w 2895600"/>
              <a:gd name="connsiteY29" fmla="*/ 471487 h 538162"/>
              <a:gd name="connsiteX30" fmla="*/ 1128712 w 2895600"/>
              <a:gd name="connsiteY30" fmla="*/ 469106 h 538162"/>
              <a:gd name="connsiteX31" fmla="*/ 1095375 w 2895600"/>
              <a:gd name="connsiteY31" fmla="*/ 471487 h 538162"/>
              <a:gd name="connsiteX32" fmla="*/ 1071562 w 2895600"/>
              <a:gd name="connsiteY32" fmla="*/ 476250 h 538162"/>
              <a:gd name="connsiteX33" fmla="*/ 859631 w 2895600"/>
              <a:gd name="connsiteY33" fmla="*/ 502444 h 538162"/>
              <a:gd name="connsiteX34" fmla="*/ 611981 w 2895600"/>
              <a:gd name="connsiteY34" fmla="*/ 531019 h 538162"/>
              <a:gd name="connsiteX35" fmla="*/ 585787 w 2895600"/>
              <a:gd name="connsiteY35" fmla="*/ 533400 h 538162"/>
              <a:gd name="connsiteX36" fmla="*/ 502443 w 2895600"/>
              <a:gd name="connsiteY36" fmla="*/ 538162 h 538162"/>
              <a:gd name="connsiteX37" fmla="*/ 450056 w 2895600"/>
              <a:gd name="connsiteY37" fmla="*/ 535781 h 538162"/>
              <a:gd name="connsiteX38" fmla="*/ 385762 w 2895600"/>
              <a:gd name="connsiteY38" fmla="*/ 526256 h 538162"/>
              <a:gd name="connsiteX39" fmla="*/ 302418 w 2895600"/>
              <a:gd name="connsiteY39" fmla="*/ 500062 h 538162"/>
              <a:gd name="connsiteX40" fmla="*/ 211931 w 2895600"/>
              <a:gd name="connsiteY40" fmla="*/ 447675 h 538162"/>
              <a:gd name="connsiteX41" fmla="*/ 164306 w 2895600"/>
              <a:gd name="connsiteY41" fmla="*/ 400050 h 538162"/>
              <a:gd name="connsiteX42" fmla="*/ 104775 w 2895600"/>
              <a:gd name="connsiteY42" fmla="*/ 338137 h 538162"/>
              <a:gd name="connsiteX43" fmla="*/ 50006 w 2895600"/>
              <a:gd name="connsiteY43" fmla="*/ 269081 h 538162"/>
              <a:gd name="connsiteX44" fmla="*/ 23812 w 2895600"/>
              <a:gd name="connsiteY44" fmla="*/ 233362 h 538162"/>
              <a:gd name="connsiteX45" fmla="*/ 9525 w 2895600"/>
              <a:gd name="connsiteY45" fmla="*/ 204787 h 538162"/>
              <a:gd name="connsiteX46" fmla="*/ 0 w 2895600"/>
              <a:gd name="connsiteY46" fmla="*/ 176212 h 538162"/>
              <a:gd name="connsiteX47" fmla="*/ 0 w 2895600"/>
              <a:gd name="connsiteY47" fmla="*/ 161925 h 538162"/>
              <a:gd name="connsiteX48" fmla="*/ 7143 w 2895600"/>
              <a:gd name="connsiteY48" fmla="*/ 150019 h 538162"/>
              <a:gd name="connsiteX49" fmla="*/ 16668 w 2895600"/>
              <a:gd name="connsiteY49" fmla="*/ 147637 h 538162"/>
              <a:gd name="connsiteX50" fmla="*/ 35718 w 2895600"/>
              <a:gd name="connsiteY50" fmla="*/ 152400 h 538162"/>
              <a:gd name="connsiteX51" fmla="*/ 80962 w 2895600"/>
              <a:gd name="connsiteY51" fmla="*/ 176212 h 538162"/>
              <a:gd name="connsiteX52" fmla="*/ 154781 w 2895600"/>
              <a:gd name="connsiteY52" fmla="*/ 219075 h 538162"/>
              <a:gd name="connsiteX53" fmla="*/ 230981 w 2895600"/>
              <a:gd name="connsiteY53" fmla="*/ 257175 h 538162"/>
              <a:gd name="connsiteX54" fmla="*/ 304800 w 2895600"/>
              <a:gd name="connsiteY54" fmla="*/ 283369 h 538162"/>
              <a:gd name="connsiteX55" fmla="*/ 392906 w 2895600"/>
              <a:gd name="connsiteY55" fmla="*/ 304800 h 538162"/>
              <a:gd name="connsiteX56" fmla="*/ 476250 w 2895600"/>
              <a:gd name="connsiteY56" fmla="*/ 321469 h 538162"/>
              <a:gd name="connsiteX57" fmla="*/ 404812 w 2895600"/>
              <a:gd name="connsiteY57" fmla="*/ 304800 h 538162"/>
              <a:gd name="connsiteX58" fmla="*/ 495300 w 2895600"/>
              <a:gd name="connsiteY58" fmla="*/ 321469 h 538162"/>
              <a:gd name="connsiteX59" fmla="*/ 571500 w 2895600"/>
              <a:gd name="connsiteY59" fmla="*/ 323850 h 538162"/>
              <a:gd name="connsiteX60" fmla="*/ 690562 w 2895600"/>
              <a:gd name="connsiteY60" fmla="*/ 316706 h 538162"/>
              <a:gd name="connsiteX61" fmla="*/ 888206 w 2895600"/>
              <a:gd name="connsiteY61" fmla="*/ 292894 h 538162"/>
              <a:gd name="connsiteX62" fmla="*/ 1169193 w 2895600"/>
              <a:gd name="connsiteY62" fmla="*/ 254794 h 538162"/>
              <a:gd name="connsiteX63" fmla="*/ 1435893 w 2895600"/>
              <a:gd name="connsiteY63" fmla="*/ 216694 h 538162"/>
              <a:gd name="connsiteX0" fmla="*/ 1435893 w 2895600"/>
              <a:gd name="connsiteY0" fmla="*/ 216694 h 538162"/>
              <a:gd name="connsiteX1" fmla="*/ 1788318 w 2895600"/>
              <a:gd name="connsiteY1" fmla="*/ 171450 h 538162"/>
              <a:gd name="connsiteX2" fmla="*/ 2081212 w 2895600"/>
              <a:gd name="connsiteY2" fmla="*/ 133350 h 538162"/>
              <a:gd name="connsiteX3" fmla="*/ 2269331 w 2895600"/>
              <a:gd name="connsiteY3" fmla="*/ 107156 h 538162"/>
              <a:gd name="connsiteX4" fmla="*/ 2369343 w 2895600"/>
              <a:gd name="connsiteY4" fmla="*/ 90487 h 538162"/>
              <a:gd name="connsiteX5" fmla="*/ 2440781 w 2895600"/>
              <a:gd name="connsiteY5" fmla="*/ 71437 h 538162"/>
              <a:gd name="connsiteX6" fmla="*/ 2507456 w 2895600"/>
              <a:gd name="connsiteY6" fmla="*/ 47625 h 538162"/>
              <a:gd name="connsiteX7" fmla="*/ 2557462 w 2895600"/>
              <a:gd name="connsiteY7" fmla="*/ 23812 h 538162"/>
              <a:gd name="connsiteX8" fmla="*/ 2590800 w 2895600"/>
              <a:gd name="connsiteY8" fmla="*/ 4762 h 538162"/>
              <a:gd name="connsiteX9" fmla="*/ 2609850 w 2895600"/>
              <a:gd name="connsiteY9" fmla="*/ 0 h 538162"/>
              <a:gd name="connsiteX10" fmla="*/ 2678906 w 2895600"/>
              <a:gd name="connsiteY10" fmla="*/ 7144 h 538162"/>
              <a:gd name="connsiteX11" fmla="*/ 2745581 w 2895600"/>
              <a:gd name="connsiteY11" fmla="*/ 26194 h 538162"/>
              <a:gd name="connsiteX12" fmla="*/ 2790825 w 2895600"/>
              <a:gd name="connsiteY12" fmla="*/ 47625 h 538162"/>
              <a:gd name="connsiteX13" fmla="*/ 2831306 w 2895600"/>
              <a:gd name="connsiteY13" fmla="*/ 73819 h 538162"/>
              <a:gd name="connsiteX14" fmla="*/ 2862262 w 2895600"/>
              <a:gd name="connsiteY14" fmla="*/ 104775 h 538162"/>
              <a:gd name="connsiteX15" fmla="*/ 2883693 w 2895600"/>
              <a:gd name="connsiteY15" fmla="*/ 140494 h 538162"/>
              <a:gd name="connsiteX16" fmla="*/ 2893218 w 2895600"/>
              <a:gd name="connsiteY16" fmla="*/ 166687 h 538162"/>
              <a:gd name="connsiteX17" fmla="*/ 2895600 w 2895600"/>
              <a:gd name="connsiteY17" fmla="*/ 185737 h 538162"/>
              <a:gd name="connsiteX18" fmla="*/ 2890837 w 2895600"/>
              <a:gd name="connsiteY18" fmla="*/ 209550 h 538162"/>
              <a:gd name="connsiteX19" fmla="*/ 2871787 w 2895600"/>
              <a:gd name="connsiteY19" fmla="*/ 245269 h 538162"/>
              <a:gd name="connsiteX20" fmla="*/ 2840831 w 2895600"/>
              <a:gd name="connsiteY20" fmla="*/ 276225 h 538162"/>
              <a:gd name="connsiteX21" fmla="*/ 2795587 w 2895600"/>
              <a:gd name="connsiteY21" fmla="*/ 302419 h 538162"/>
              <a:gd name="connsiteX22" fmla="*/ 2757487 w 2895600"/>
              <a:gd name="connsiteY22" fmla="*/ 314325 h 538162"/>
              <a:gd name="connsiteX23" fmla="*/ 2702718 w 2895600"/>
              <a:gd name="connsiteY23" fmla="*/ 326231 h 538162"/>
              <a:gd name="connsiteX24" fmla="*/ 2616993 w 2895600"/>
              <a:gd name="connsiteY24" fmla="*/ 338137 h 538162"/>
              <a:gd name="connsiteX25" fmla="*/ 2347912 w 2895600"/>
              <a:gd name="connsiteY25" fmla="*/ 366712 h 538162"/>
              <a:gd name="connsiteX26" fmla="*/ 1626393 w 2895600"/>
              <a:gd name="connsiteY26" fmla="*/ 428625 h 538162"/>
              <a:gd name="connsiteX27" fmla="*/ 1404937 w 2895600"/>
              <a:gd name="connsiteY27" fmla="*/ 447675 h 538162"/>
              <a:gd name="connsiteX28" fmla="*/ 1212056 w 2895600"/>
              <a:gd name="connsiteY28" fmla="*/ 473869 h 538162"/>
              <a:gd name="connsiteX29" fmla="*/ 1188243 w 2895600"/>
              <a:gd name="connsiteY29" fmla="*/ 471487 h 538162"/>
              <a:gd name="connsiteX30" fmla="*/ 1128712 w 2895600"/>
              <a:gd name="connsiteY30" fmla="*/ 469106 h 538162"/>
              <a:gd name="connsiteX31" fmla="*/ 1095375 w 2895600"/>
              <a:gd name="connsiteY31" fmla="*/ 471487 h 538162"/>
              <a:gd name="connsiteX32" fmla="*/ 1071562 w 2895600"/>
              <a:gd name="connsiteY32" fmla="*/ 476250 h 538162"/>
              <a:gd name="connsiteX33" fmla="*/ 859631 w 2895600"/>
              <a:gd name="connsiteY33" fmla="*/ 502444 h 538162"/>
              <a:gd name="connsiteX34" fmla="*/ 611981 w 2895600"/>
              <a:gd name="connsiteY34" fmla="*/ 531019 h 538162"/>
              <a:gd name="connsiteX35" fmla="*/ 585787 w 2895600"/>
              <a:gd name="connsiteY35" fmla="*/ 533400 h 538162"/>
              <a:gd name="connsiteX36" fmla="*/ 502443 w 2895600"/>
              <a:gd name="connsiteY36" fmla="*/ 538162 h 538162"/>
              <a:gd name="connsiteX37" fmla="*/ 450056 w 2895600"/>
              <a:gd name="connsiteY37" fmla="*/ 535781 h 538162"/>
              <a:gd name="connsiteX38" fmla="*/ 385762 w 2895600"/>
              <a:gd name="connsiteY38" fmla="*/ 526256 h 538162"/>
              <a:gd name="connsiteX39" fmla="*/ 302418 w 2895600"/>
              <a:gd name="connsiteY39" fmla="*/ 500062 h 538162"/>
              <a:gd name="connsiteX40" fmla="*/ 211931 w 2895600"/>
              <a:gd name="connsiteY40" fmla="*/ 447675 h 538162"/>
              <a:gd name="connsiteX41" fmla="*/ 164306 w 2895600"/>
              <a:gd name="connsiteY41" fmla="*/ 400050 h 538162"/>
              <a:gd name="connsiteX42" fmla="*/ 104775 w 2895600"/>
              <a:gd name="connsiteY42" fmla="*/ 338137 h 538162"/>
              <a:gd name="connsiteX43" fmla="*/ 50006 w 2895600"/>
              <a:gd name="connsiteY43" fmla="*/ 269081 h 538162"/>
              <a:gd name="connsiteX44" fmla="*/ 23812 w 2895600"/>
              <a:gd name="connsiteY44" fmla="*/ 233362 h 538162"/>
              <a:gd name="connsiteX45" fmla="*/ 9525 w 2895600"/>
              <a:gd name="connsiteY45" fmla="*/ 204787 h 538162"/>
              <a:gd name="connsiteX46" fmla="*/ 0 w 2895600"/>
              <a:gd name="connsiteY46" fmla="*/ 176212 h 538162"/>
              <a:gd name="connsiteX47" fmla="*/ 0 w 2895600"/>
              <a:gd name="connsiteY47" fmla="*/ 161925 h 538162"/>
              <a:gd name="connsiteX48" fmla="*/ 7143 w 2895600"/>
              <a:gd name="connsiteY48" fmla="*/ 150019 h 538162"/>
              <a:gd name="connsiteX49" fmla="*/ 16668 w 2895600"/>
              <a:gd name="connsiteY49" fmla="*/ 147637 h 538162"/>
              <a:gd name="connsiteX50" fmla="*/ 35718 w 2895600"/>
              <a:gd name="connsiteY50" fmla="*/ 152400 h 538162"/>
              <a:gd name="connsiteX51" fmla="*/ 80962 w 2895600"/>
              <a:gd name="connsiteY51" fmla="*/ 176212 h 538162"/>
              <a:gd name="connsiteX52" fmla="*/ 154781 w 2895600"/>
              <a:gd name="connsiteY52" fmla="*/ 219075 h 538162"/>
              <a:gd name="connsiteX53" fmla="*/ 230981 w 2895600"/>
              <a:gd name="connsiteY53" fmla="*/ 257175 h 538162"/>
              <a:gd name="connsiteX54" fmla="*/ 304800 w 2895600"/>
              <a:gd name="connsiteY54" fmla="*/ 283369 h 538162"/>
              <a:gd name="connsiteX55" fmla="*/ 392906 w 2895600"/>
              <a:gd name="connsiteY55" fmla="*/ 304800 h 538162"/>
              <a:gd name="connsiteX56" fmla="*/ 404812 w 2895600"/>
              <a:gd name="connsiteY56" fmla="*/ 304800 h 538162"/>
              <a:gd name="connsiteX57" fmla="*/ 495300 w 2895600"/>
              <a:gd name="connsiteY57" fmla="*/ 321469 h 538162"/>
              <a:gd name="connsiteX58" fmla="*/ 571500 w 2895600"/>
              <a:gd name="connsiteY58" fmla="*/ 323850 h 538162"/>
              <a:gd name="connsiteX59" fmla="*/ 690562 w 2895600"/>
              <a:gd name="connsiteY59" fmla="*/ 316706 h 538162"/>
              <a:gd name="connsiteX60" fmla="*/ 888206 w 2895600"/>
              <a:gd name="connsiteY60" fmla="*/ 292894 h 538162"/>
              <a:gd name="connsiteX61" fmla="*/ 1169193 w 2895600"/>
              <a:gd name="connsiteY61" fmla="*/ 254794 h 538162"/>
              <a:gd name="connsiteX62" fmla="*/ 1435893 w 2895600"/>
              <a:gd name="connsiteY62" fmla="*/ 216694 h 538162"/>
              <a:gd name="connsiteX0" fmla="*/ 1435893 w 2895600"/>
              <a:gd name="connsiteY0" fmla="*/ 216694 h 538162"/>
              <a:gd name="connsiteX1" fmla="*/ 1788318 w 2895600"/>
              <a:gd name="connsiteY1" fmla="*/ 171450 h 538162"/>
              <a:gd name="connsiteX2" fmla="*/ 2081212 w 2895600"/>
              <a:gd name="connsiteY2" fmla="*/ 133350 h 538162"/>
              <a:gd name="connsiteX3" fmla="*/ 2269331 w 2895600"/>
              <a:gd name="connsiteY3" fmla="*/ 107156 h 538162"/>
              <a:gd name="connsiteX4" fmla="*/ 2369343 w 2895600"/>
              <a:gd name="connsiteY4" fmla="*/ 90487 h 538162"/>
              <a:gd name="connsiteX5" fmla="*/ 2440781 w 2895600"/>
              <a:gd name="connsiteY5" fmla="*/ 71437 h 538162"/>
              <a:gd name="connsiteX6" fmla="*/ 2507456 w 2895600"/>
              <a:gd name="connsiteY6" fmla="*/ 47625 h 538162"/>
              <a:gd name="connsiteX7" fmla="*/ 2557462 w 2895600"/>
              <a:gd name="connsiteY7" fmla="*/ 23812 h 538162"/>
              <a:gd name="connsiteX8" fmla="*/ 2590800 w 2895600"/>
              <a:gd name="connsiteY8" fmla="*/ 4762 h 538162"/>
              <a:gd name="connsiteX9" fmla="*/ 2609850 w 2895600"/>
              <a:gd name="connsiteY9" fmla="*/ 0 h 538162"/>
              <a:gd name="connsiteX10" fmla="*/ 2678906 w 2895600"/>
              <a:gd name="connsiteY10" fmla="*/ 7144 h 538162"/>
              <a:gd name="connsiteX11" fmla="*/ 2745581 w 2895600"/>
              <a:gd name="connsiteY11" fmla="*/ 26194 h 538162"/>
              <a:gd name="connsiteX12" fmla="*/ 2790825 w 2895600"/>
              <a:gd name="connsiteY12" fmla="*/ 47625 h 538162"/>
              <a:gd name="connsiteX13" fmla="*/ 2831306 w 2895600"/>
              <a:gd name="connsiteY13" fmla="*/ 73819 h 538162"/>
              <a:gd name="connsiteX14" fmla="*/ 2862262 w 2895600"/>
              <a:gd name="connsiteY14" fmla="*/ 104775 h 538162"/>
              <a:gd name="connsiteX15" fmla="*/ 2883693 w 2895600"/>
              <a:gd name="connsiteY15" fmla="*/ 140494 h 538162"/>
              <a:gd name="connsiteX16" fmla="*/ 2893218 w 2895600"/>
              <a:gd name="connsiteY16" fmla="*/ 166687 h 538162"/>
              <a:gd name="connsiteX17" fmla="*/ 2895600 w 2895600"/>
              <a:gd name="connsiteY17" fmla="*/ 185737 h 538162"/>
              <a:gd name="connsiteX18" fmla="*/ 2890837 w 2895600"/>
              <a:gd name="connsiteY18" fmla="*/ 209550 h 538162"/>
              <a:gd name="connsiteX19" fmla="*/ 2871787 w 2895600"/>
              <a:gd name="connsiteY19" fmla="*/ 245269 h 538162"/>
              <a:gd name="connsiteX20" fmla="*/ 2840831 w 2895600"/>
              <a:gd name="connsiteY20" fmla="*/ 276225 h 538162"/>
              <a:gd name="connsiteX21" fmla="*/ 2795587 w 2895600"/>
              <a:gd name="connsiteY21" fmla="*/ 302419 h 538162"/>
              <a:gd name="connsiteX22" fmla="*/ 2757487 w 2895600"/>
              <a:gd name="connsiteY22" fmla="*/ 314325 h 538162"/>
              <a:gd name="connsiteX23" fmla="*/ 2702718 w 2895600"/>
              <a:gd name="connsiteY23" fmla="*/ 326231 h 538162"/>
              <a:gd name="connsiteX24" fmla="*/ 2616993 w 2895600"/>
              <a:gd name="connsiteY24" fmla="*/ 338137 h 538162"/>
              <a:gd name="connsiteX25" fmla="*/ 2347912 w 2895600"/>
              <a:gd name="connsiteY25" fmla="*/ 366712 h 538162"/>
              <a:gd name="connsiteX26" fmla="*/ 1626393 w 2895600"/>
              <a:gd name="connsiteY26" fmla="*/ 428625 h 538162"/>
              <a:gd name="connsiteX27" fmla="*/ 1404937 w 2895600"/>
              <a:gd name="connsiteY27" fmla="*/ 447675 h 538162"/>
              <a:gd name="connsiteX28" fmla="*/ 1212056 w 2895600"/>
              <a:gd name="connsiteY28" fmla="*/ 473869 h 538162"/>
              <a:gd name="connsiteX29" fmla="*/ 1188243 w 2895600"/>
              <a:gd name="connsiteY29" fmla="*/ 471487 h 538162"/>
              <a:gd name="connsiteX30" fmla="*/ 1128712 w 2895600"/>
              <a:gd name="connsiteY30" fmla="*/ 469106 h 538162"/>
              <a:gd name="connsiteX31" fmla="*/ 1095375 w 2895600"/>
              <a:gd name="connsiteY31" fmla="*/ 471487 h 538162"/>
              <a:gd name="connsiteX32" fmla="*/ 1071562 w 2895600"/>
              <a:gd name="connsiteY32" fmla="*/ 476250 h 538162"/>
              <a:gd name="connsiteX33" fmla="*/ 859631 w 2895600"/>
              <a:gd name="connsiteY33" fmla="*/ 502444 h 538162"/>
              <a:gd name="connsiteX34" fmla="*/ 611981 w 2895600"/>
              <a:gd name="connsiteY34" fmla="*/ 531019 h 538162"/>
              <a:gd name="connsiteX35" fmla="*/ 585787 w 2895600"/>
              <a:gd name="connsiteY35" fmla="*/ 533400 h 538162"/>
              <a:gd name="connsiteX36" fmla="*/ 502443 w 2895600"/>
              <a:gd name="connsiteY36" fmla="*/ 538162 h 538162"/>
              <a:gd name="connsiteX37" fmla="*/ 450056 w 2895600"/>
              <a:gd name="connsiteY37" fmla="*/ 535781 h 538162"/>
              <a:gd name="connsiteX38" fmla="*/ 385762 w 2895600"/>
              <a:gd name="connsiteY38" fmla="*/ 526256 h 538162"/>
              <a:gd name="connsiteX39" fmla="*/ 302418 w 2895600"/>
              <a:gd name="connsiteY39" fmla="*/ 500062 h 538162"/>
              <a:gd name="connsiteX40" fmla="*/ 211931 w 2895600"/>
              <a:gd name="connsiteY40" fmla="*/ 447675 h 538162"/>
              <a:gd name="connsiteX41" fmla="*/ 164306 w 2895600"/>
              <a:gd name="connsiteY41" fmla="*/ 400050 h 538162"/>
              <a:gd name="connsiteX42" fmla="*/ 104775 w 2895600"/>
              <a:gd name="connsiteY42" fmla="*/ 338137 h 538162"/>
              <a:gd name="connsiteX43" fmla="*/ 50006 w 2895600"/>
              <a:gd name="connsiteY43" fmla="*/ 269081 h 538162"/>
              <a:gd name="connsiteX44" fmla="*/ 23812 w 2895600"/>
              <a:gd name="connsiteY44" fmla="*/ 233362 h 538162"/>
              <a:gd name="connsiteX45" fmla="*/ 9525 w 2895600"/>
              <a:gd name="connsiteY45" fmla="*/ 204787 h 538162"/>
              <a:gd name="connsiteX46" fmla="*/ 0 w 2895600"/>
              <a:gd name="connsiteY46" fmla="*/ 176212 h 538162"/>
              <a:gd name="connsiteX47" fmla="*/ 0 w 2895600"/>
              <a:gd name="connsiteY47" fmla="*/ 161925 h 538162"/>
              <a:gd name="connsiteX48" fmla="*/ 7143 w 2895600"/>
              <a:gd name="connsiteY48" fmla="*/ 150019 h 538162"/>
              <a:gd name="connsiteX49" fmla="*/ 16668 w 2895600"/>
              <a:gd name="connsiteY49" fmla="*/ 147637 h 538162"/>
              <a:gd name="connsiteX50" fmla="*/ 35718 w 2895600"/>
              <a:gd name="connsiteY50" fmla="*/ 152400 h 538162"/>
              <a:gd name="connsiteX51" fmla="*/ 80962 w 2895600"/>
              <a:gd name="connsiteY51" fmla="*/ 176212 h 538162"/>
              <a:gd name="connsiteX52" fmla="*/ 154781 w 2895600"/>
              <a:gd name="connsiteY52" fmla="*/ 219075 h 538162"/>
              <a:gd name="connsiteX53" fmla="*/ 230981 w 2895600"/>
              <a:gd name="connsiteY53" fmla="*/ 257175 h 538162"/>
              <a:gd name="connsiteX54" fmla="*/ 304800 w 2895600"/>
              <a:gd name="connsiteY54" fmla="*/ 283369 h 538162"/>
              <a:gd name="connsiteX55" fmla="*/ 392906 w 2895600"/>
              <a:gd name="connsiteY55" fmla="*/ 304800 h 538162"/>
              <a:gd name="connsiteX56" fmla="*/ 495300 w 2895600"/>
              <a:gd name="connsiteY56" fmla="*/ 321469 h 538162"/>
              <a:gd name="connsiteX57" fmla="*/ 571500 w 2895600"/>
              <a:gd name="connsiteY57" fmla="*/ 323850 h 538162"/>
              <a:gd name="connsiteX58" fmla="*/ 690562 w 2895600"/>
              <a:gd name="connsiteY58" fmla="*/ 316706 h 538162"/>
              <a:gd name="connsiteX59" fmla="*/ 888206 w 2895600"/>
              <a:gd name="connsiteY59" fmla="*/ 292894 h 538162"/>
              <a:gd name="connsiteX60" fmla="*/ 1169193 w 2895600"/>
              <a:gd name="connsiteY60" fmla="*/ 254794 h 538162"/>
              <a:gd name="connsiteX61" fmla="*/ 1435893 w 2895600"/>
              <a:gd name="connsiteY61" fmla="*/ 216694 h 5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895600" h="538162">
                <a:moveTo>
                  <a:pt x="1435893" y="216694"/>
                </a:moveTo>
                <a:lnTo>
                  <a:pt x="1788318" y="171450"/>
                </a:lnTo>
                <a:lnTo>
                  <a:pt x="2081212" y="133350"/>
                </a:lnTo>
                <a:lnTo>
                  <a:pt x="2269331" y="107156"/>
                </a:lnTo>
                <a:lnTo>
                  <a:pt x="2369343" y="90487"/>
                </a:lnTo>
                <a:lnTo>
                  <a:pt x="2440781" y="71437"/>
                </a:lnTo>
                <a:lnTo>
                  <a:pt x="2507456" y="47625"/>
                </a:lnTo>
                <a:lnTo>
                  <a:pt x="2557462" y="23812"/>
                </a:lnTo>
                <a:lnTo>
                  <a:pt x="2590800" y="4762"/>
                </a:lnTo>
                <a:lnTo>
                  <a:pt x="2609850" y="0"/>
                </a:lnTo>
                <a:lnTo>
                  <a:pt x="2678906" y="7144"/>
                </a:lnTo>
                <a:lnTo>
                  <a:pt x="2745581" y="26194"/>
                </a:lnTo>
                <a:lnTo>
                  <a:pt x="2790825" y="47625"/>
                </a:lnTo>
                <a:lnTo>
                  <a:pt x="2831306" y="73819"/>
                </a:lnTo>
                <a:lnTo>
                  <a:pt x="2862262" y="104775"/>
                </a:lnTo>
                <a:lnTo>
                  <a:pt x="2883693" y="140494"/>
                </a:lnTo>
                <a:lnTo>
                  <a:pt x="2893218" y="166687"/>
                </a:lnTo>
                <a:lnTo>
                  <a:pt x="2895600" y="185737"/>
                </a:lnTo>
                <a:lnTo>
                  <a:pt x="2890837" y="209550"/>
                </a:lnTo>
                <a:lnTo>
                  <a:pt x="2871787" y="245269"/>
                </a:lnTo>
                <a:lnTo>
                  <a:pt x="2840831" y="276225"/>
                </a:lnTo>
                <a:lnTo>
                  <a:pt x="2795587" y="302419"/>
                </a:lnTo>
                <a:lnTo>
                  <a:pt x="2757487" y="314325"/>
                </a:lnTo>
                <a:lnTo>
                  <a:pt x="2702718" y="326231"/>
                </a:lnTo>
                <a:lnTo>
                  <a:pt x="2616993" y="338137"/>
                </a:lnTo>
                <a:lnTo>
                  <a:pt x="2347912" y="366712"/>
                </a:lnTo>
                <a:lnTo>
                  <a:pt x="1626393" y="428625"/>
                </a:lnTo>
                <a:lnTo>
                  <a:pt x="1404937" y="447675"/>
                </a:lnTo>
                <a:lnTo>
                  <a:pt x="1212056" y="473869"/>
                </a:lnTo>
                <a:lnTo>
                  <a:pt x="1188243" y="471487"/>
                </a:lnTo>
                <a:lnTo>
                  <a:pt x="1128712" y="469106"/>
                </a:lnTo>
                <a:lnTo>
                  <a:pt x="1095375" y="471487"/>
                </a:lnTo>
                <a:lnTo>
                  <a:pt x="1071562" y="476250"/>
                </a:lnTo>
                <a:lnTo>
                  <a:pt x="859631" y="502444"/>
                </a:lnTo>
                <a:lnTo>
                  <a:pt x="611981" y="531019"/>
                </a:lnTo>
                <a:cubicBezTo>
                  <a:pt x="566340" y="536178"/>
                  <a:pt x="604043" y="532210"/>
                  <a:pt x="585787" y="533400"/>
                </a:cubicBezTo>
                <a:lnTo>
                  <a:pt x="502443" y="538162"/>
                </a:lnTo>
                <a:lnTo>
                  <a:pt x="450056" y="535781"/>
                </a:lnTo>
                <a:lnTo>
                  <a:pt x="385762" y="526256"/>
                </a:lnTo>
                <a:lnTo>
                  <a:pt x="302418" y="500062"/>
                </a:lnTo>
                <a:lnTo>
                  <a:pt x="211931" y="447675"/>
                </a:lnTo>
                <a:lnTo>
                  <a:pt x="164306" y="400050"/>
                </a:lnTo>
                <a:lnTo>
                  <a:pt x="104775" y="338137"/>
                </a:lnTo>
                <a:lnTo>
                  <a:pt x="50006" y="269081"/>
                </a:lnTo>
                <a:lnTo>
                  <a:pt x="23812" y="233362"/>
                </a:lnTo>
                <a:lnTo>
                  <a:pt x="9525" y="204787"/>
                </a:lnTo>
                <a:lnTo>
                  <a:pt x="0" y="176212"/>
                </a:lnTo>
                <a:lnTo>
                  <a:pt x="0" y="161925"/>
                </a:lnTo>
                <a:lnTo>
                  <a:pt x="7143" y="150019"/>
                </a:lnTo>
                <a:lnTo>
                  <a:pt x="16668" y="147637"/>
                </a:lnTo>
                <a:lnTo>
                  <a:pt x="35718" y="152400"/>
                </a:lnTo>
                <a:lnTo>
                  <a:pt x="80962" y="176212"/>
                </a:lnTo>
                <a:lnTo>
                  <a:pt x="154781" y="219075"/>
                </a:lnTo>
                <a:lnTo>
                  <a:pt x="230981" y="257175"/>
                </a:lnTo>
                <a:lnTo>
                  <a:pt x="304800" y="283369"/>
                </a:lnTo>
                <a:lnTo>
                  <a:pt x="392906" y="304800"/>
                </a:lnTo>
                <a:cubicBezTo>
                  <a:pt x="424656" y="311150"/>
                  <a:pt x="465534" y="318294"/>
                  <a:pt x="495300" y="321469"/>
                </a:cubicBezTo>
                <a:lnTo>
                  <a:pt x="571500" y="323850"/>
                </a:lnTo>
                <a:lnTo>
                  <a:pt x="690562" y="316706"/>
                </a:lnTo>
                <a:lnTo>
                  <a:pt x="888206" y="292894"/>
                </a:lnTo>
                <a:lnTo>
                  <a:pt x="1169193" y="254794"/>
                </a:lnTo>
                <a:lnTo>
                  <a:pt x="1435893" y="2166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4BDD2E3-E8FA-4CA8-ADE9-0242133EE89C}"/>
              </a:ext>
            </a:extLst>
          </p:cNvPr>
          <p:cNvSpPr/>
          <p:nvPr/>
        </p:nvSpPr>
        <p:spPr>
          <a:xfrm>
            <a:off x="6789739" y="4017963"/>
            <a:ext cx="860425" cy="889000"/>
          </a:xfrm>
          <a:custGeom>
            <a:avLst/>
            <a:gdLst>
              <a:gd name="connsiteX0" fmla="*/ 392906 w 862012"/>
              <a:gd name="connsiteY0" fmla="*/ 176212 h 890587"/>
              <a:gd name="connsiteX1" fmla="*/ 500062 w 862012"/>
              <a:gd name="connsiteY1" fmla="*/ 235744 h 890587"/>
              <a:gd name="connsiteX2" fmla="*/ 607219 w 862012"/>
              <a:gd name="connsiteY2" fmla="*/ 302419 h 890587"/>
              <a:gd name="connsiteX3" fmla="*/ 654844 w 862012"/>
              <a:gd name="connsiteY3" fmla="*/ 338137 h 890587"/>
              <a:gd name="connsiteX4" fmla="*/ 714375 w 862012"/>
              <a:gd name="connsiteY4" fmla="*/ 383381 h 890587"/>
              <a:gd name="connsiteX5" fmla="*/ 728662 w 862012"/>
              <a:gd name="connsiteY5" fmla="*/ 395287 h 890587"/>
              <a:gd name="connsiteX6" fmla="*/ 740569 w 862012"/>
              <a:gd name="connsiteY6" fmla="*/ 414337 h 890587"/>
              <a:gd name="connsiteX7" fmla="*/ 781050 w 862012"/>
              <a:gd name="connsiteY7" fmla="*/ 488156 h 890587"/>
              <a:gd name="connsiteX8" fmla="*/ 802481 w 862012"/>
              <a:gd name="connsiteY8" fmla="*/ 535781 h 890587"/>
              <a:gd name="connsiteX9" fmla="*/ 823912 w 862012"/>
              <a:gd name="connsiteY9" fmla="*/ 590550 h 890587"/>
              <a:gd name="connsiteX10" fmla="*/ 845344 w 862012"/>
              <a:gd name="connsiteY10" fmla="*/ 657225 h 890587"/>
              <a:gd name="connsiteX11" fmla="*/ 854869 w 862012"/>
              <a:gd name="connsiteY11" fmla="*/ 707231 h 890587"/>
              <a:gd name="connsiteX12" fmla="*/ 862012 w 862012"/>
              <a:gd name="connsiteY12" fmla="*/ 745331 h 890587"/>
              <a:gd name="connsiteX13" fmla="*/ 862012 w 862012"/>
              <a:gd name="connsiteY13" fmla="*/ 773906 h 890587"/>
              <a:gd name="connsiteX14" fmla="*/ 854869 w 862012"/>
              <a:gd name="connsiteY14" fmla="*/ 800100 h 890587"/>
              <a:gd name="connsiteX15" fmla="*/ 840581 w 862012"/>
              <a:gd name="connsiteY15" fmla="*/ 823912 h 890587"/>
              <a:gd name="connsiteX16" fmla="*/ 812006 w 862012"/>
              <a:gd name="connsiteY16" fmla="*/ 850106 h 890587"/>
              <a:gd name="connsiteX17" fmla="*/ 783431 w 862012"/>
              <a:gd name="connsiteY17" fmla="*/ 869156 h 890587"/>
              <a:gd name="connsiteX18" fmla="*/ 754856 w 862012"/>
              <a:gd name="connsiteY18" fmla="*/ 883444 h 890587"/>
              <a:gd name="connsiteX19" fmla="*/ 733425 w 862012"/>
              <a:gd name="connsiteY19" fmla="*/ 890587 h 890587"/>
              <a:gd name="connsiteX20" fmla="*/ 719137 w 862012"/>
              <a:gd name="connsiteY20" fmla="*/ 890587 h 890587"/>
              <a:gd name="connsiteX21" fmla="*/ 692944 w 862012"/>
              <a:gd name="connsiteY21" fmla="*/ 885825 h 890587"/>
              <a:gd name="connsiteX22" fmla="*/ 666750 w 862012"/>
              <a:gd name="connsiteY22" fmla="*/ 873919 h 890587"/>
              <a:gd name="connsiteX23" fmla="*/ 633412 w 862012"/>
              <a:gd name="connsiteY23" fmla="*/ 850106 h 890587"/>
              <a:gd name="connsiteX24" fmla="*/ 604837 w 862012"/>
              <a:gd name="connsiteY24" fmla="*/ 812006 h 890587"/>
              <a:gd name="connsiteX25" fmla="*/ 569119 w 862012"/>
              <a:gd name="connsiteY25" fmla="*/ 757237 h 890587"/>
              <a:gd name="connsiteX26" fmla="*/ 538162 w 862012"/>
              <a:gd name="connsiteY26" fmla="*/ 690562 h 890587"/>
              <a:gd name="connsiteX27" fmla="*/ 523875 w 862012"/>
              <a:gd name="connsiteY27" fmla="*/ 657225 h 890587"/>
              <a:gd name="connsiteX28" fmla="*/ 490537 w 862012"/>
              <a:gd name="connsiteY28" fmla="*/ 592931 h 890587"/>
              <a:gd name="connsiteX29" fmla="*/ 457200 w 862012"/>
              <a:gd name="connsiteY29" fmla="*/ 538162 h 890587"/>
              <a:gd name="connsiteX30" fmla="*/ 407194 w 862012"/>
              <a:gd name="connsiteY30" fmla="*/ 469106 h 890587"/>
              <a:gd name="connsiteX31" fmla="*/ 330994 w 862012"/>
              <a:gd name="connsiteY31" fmla="*/ 376237 h 890587"/>
              <a:gd name="connsiteX32" fmla="*/ 235744 w 862012"/>
              <a:gd name="connsiteY32" fmla="*/ 271462 h 890587"/>
              <a:gd name="connsiteX33" fmla="*/ 164306 w 862012"/>
              <a:gd name="connsiteY33" fmla="*/ 200025 h 890587"/>
              <a:gd name="connsiteX34" fmla="*/ 80962 w 862012"/>
              <a:gd name="connsiteY34" fmla="*/ 123825 h 890587"/>
              <a:gd name="connsiteX35" fmla="*/ 19050 w 862012"/>
              <a:gd name="connsiteY35" fmla="*/ 71437 h 890587"/>
              <a:gd name="connsiteX36" fmla="*/ 9525 w 862012"/>
              <a:gd name="connsiteY36" fmla="*/ 57150 h 890587"/>
              <a:gd name="connsiteX37" fmla="*/ 0 w 862012"/>
              <a:gd name="connsiteY37" fmla="*/ 30956 h 890587"/>
              <a:gd name="connsiteX38" fmla="*/ 0 w 862012"/>
              <a:gd name="connsiteY38" fmla="*/ 11906 h 890587"/>
              <a:gd name="connsiteX39" fmla="*/ 7144 w 862012"/>
              <a:gd name="connsiteY39" fmla="*/ 0 h 890587"/>
              <a:gd name="connsiteX40" fmla="*/ 23812 w 862012"/>
              <a:gd name="connsiteY40" fmla="*/ 0 h 890587"/>
              <a:gd name="connsiteX41" fmla="*/ 57150 w 862012"/>
              <a:gd name="connsiteY41" fmla="*/ 16669 h 890587"/>
              <a:gd name="connsiteX42" fmla="*/ 126206 w 862012"/>
              <a:gd name="connsiteY42" fmla="*/ 45244 h 890587"/>
              <a:gd name="connsiteX43" fmla="*/ 264319 w 862012"/>
              <a:gd name="connsiteY43" fmla="*/ 111919 h 890587"/>
              <a:gd name="connsiteX44" fmla="*/ 314325 w 862012"/>
              <a:gd name="connsiteY44" fmla="*/ 133350 h 890587"/>
              <a:gd name="connsiteX45" fmla="*/ 392906 w 862012"/>
              <a:gd name="connsiteY45" fmla="*/ 176212 h 89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62012" h="890587">
                <a:moveTo>
                  <a:pt x="392906" y="176212"/>
                </a:moveTo>
                <a:lnTo>
                  <a:pt x="500062" y="235744"/>
                </a:lnTo>
                <a:lnTo>
                  <a:pt x="607219" y="302419"/>
                </a:lnTo>
                <a:lnTo>
                  <a:pt x="654844" y="338137"/>
                </a:lnTo>
                <a:lnTo>
                  <a:pt x="714375" y="383381"/>
                </a:lnTo>
                <a:lnTo>
                  <a:pt x="728662" y="395287"/>
                </a:lnTo>
                <a:lnTo>
                  <a:pt x="740569" y="414337"/>
                </a:lnTo>
                <a:lnTo>
                  <a:pt x="781050" y="488156"/>
                </a:lnTo>
                <a:lnTo>
                  <a:pt x="802481" y="535781"/>
                </a:lnTo>
                <a:lnTo>
                  <a:pt x="823912" y="590550"/>
                </a:lnTo>
                <a:lnTo>
                  <a:pt x="845344" y="657225"/>
                </a:lnTo>
                <a:lnTo>
                  <a:pt x="854869" y="707231"/>
                </a:lnTo>
                <a:lnTo>
                  <a:pt x="862012" y="745331"/>
                </a:lnTo>
                <a:lnTo>
                  <a:pt x="862012" y="773906"/>
                </a:lnTo>
                <a:lnTo>
                  <a:pt x="854869" y="800100"/>
                </a:lnTo>
                <a:lnTo>
                  <a:pt x="840581" y="823912"/>
                </a:lnTo>
                <a:lnTo>
                  <a:pt x="812006" y="850106"/>
                </a:lnTo>
                <a:lnTo>
                  <a:pt x="783431" y="869156"/>
                </a:lnTo>
                <a:lnTo>
                  <a:pt x="754856" y="883444"/>
                </a:lnTo>
                <a:lnTo>
                  <a:pt x="733425" y="890587"/>
                </a:lnTo>
                <a:lnTo>
                  <a:pt x="719137" y="890587"/>
                </a:lnTo>
                <a:lnTo>
                  <a:pt x="692944" y="885825"/>
                </a:lnTo>
                <a:lnTo>
                  <a:pt x="666750" y="873919"/>
                </a:lnTo>
                <a:lnTo>
                  <a:pt x="633412" y="850106"/>
                </a:lnTo>
                <a:lnTo>
                  <a:pt x="604837" y="812006"/>
                </a:lnTo>
                <a:lnTo>
                  <a:pt x="569119" y="757237"/>
                </a:lnTo>
                <a:lnTo>
                  <a:pt x="538162" y="690562"/>
                </a:lnTo>
                <a:lnTo>
                  <a:pt x="523875" y="657225"/>
                </a:lnTo>
                <a:lnTo>
                  <a:pt x="490537" y="592931"/>
                </a:lnTo>
                <a:lnTo>
                  <a:pt x="457200" y="538162"/>
                </a:lnTo>
                <a:lnTo>
                  <a:pt x="407194" y="469106"/>
                </a:lnTo>
                <a:lnTo>
                  <a:pt x="330994" y="376237"/>
                </a:lnTo>
                <a:lnTo>
                  <a:pt x="235744" y="271462"/>
                </a:lnTo>
                <a:lnTo>
                  <a:pt x="164306" y="200025"/>
                </a:lnTo>
                <a:lnTo>
                  <a:pt x="80962" y="123825"/>
                </a:lnTo>
                <a:lnTo>
                  <a:pt x="19050" y="71437"/>
                </a:lnTo>
                <a:lnTo>
                  <a:pt x="9525" y="57150"/>
                </a:lnTo>
                <a:lnTo>
                  <a:pt x="0" y="30956"/>
                </a:lnTo>
                <a:lnTo>
                  <a:pt x="0" y="11906"/>
                </a:lnTo>
                <a:lnTo>
                  <a:pt x="7144" y="0"/>
                </a:lnTo>
                <a:lnTo>
                  <a:pt x="23812" y="0"/>
                </a:lnTo>
                <a:lnTo>
                  <a:pt x="57150" y="16669"/>
                </a:lnTo>
                <a:lnTo>
                  <a:pt x="126206" y="45244"/>
                </a:lnTo>
                <a:lnTo>
                  <a:pt x="264319" y="111919"/>
                </a:lnTo>
                <a:lnTo>
                  <a:pt x="314325" y="133350"/>
                </a:lnTo>
                <a:lnTo>
                  <a:pt x="392906" y="1762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02F7918-20B4-47C3-A567-0ABAA9639ECA}"/>
              </a:ext>
            </a:extLst>
          </p:cNvPr>
          <p:cNvSpPr/>
          <p:nvPr/>
        </p:nvSpPr>
        <p:spPr>
          <a:xfrm rot="18000000">
            <a:off x="4533900" y="2776538"/>
            <a:ext cx="2698750" cy="1885950"/>
          </a:xfrm>
          <a:custGeom>
            <a:avLst/>
            <a:gdLst>
              <a:gd name="connsiteX0" fmla="*/ 1781175 w 2698750"/>
              <a:gd name="connsiteY0" fmla="*/ 692150 h 1885950"/>
              <a:gd name="connsiteX1" fmla="*/ 1860550 w 2698750"/>
              <a:gd name="connsiteY1" fmla="*/ 654050 h 1885950"/>
              <a:gd name="connsiteX2" fmla="*/ 1882775 w 2698750"/>
              <a:gd name="connsiteY2" fmla="*/ 638175 h 1885950"/>
              <a:gd name="connsiteX3" fmla="*/ 2066925 w 2698750"/>
              <a:gd name="connsiteY3" fmla="*/ 520700 h 1885950"/>
              <a:gd name="connsiteX4" fmla="*/ 2273300 w 2698750"/>
              <a:gd name="connsiteY4" fmla="*/ 390525 h 1885950"/>
              <a:gd name="connsiteX5" fmla="*/ 2320925 w 2698750"/>
              <a:gd name="connsiteY5" fmla="*/ 358775 h 1885950"/>
              <a:gd name="connsiteX6" fmla="*/ 2381250 w 2698750"/>
              <a:gd name="connsiteY6" fmla="*/ 320675 h 1885950"/>
              <a:gd name="connsiteX7" fmla="*/ 2425700 w 2698750"/>
              <a:gd name="connsiteY7" fmla="*/ 285750 h 1885950"/>
              <a:gd name="connsiteX8" fmla="*/ 2460625 w 2698750"/>
              <a:gd name="connsiteY8" fmla="*/ 254000 h 1885950"/>
              <a:gd name="connsiteX9" fmla="*/ 2482850 w 2698750"/>
              <a:gd name="connsiteY9" fmla="*/ 228600 h 1885950"/>
              <a:gd name="connsiteX10" fmla="*/ 2517775 w 2698750"/>
              <a:gd name="connsiteY10" fmla="*/ 180975 h 1885950"/>
              <a:gd name="connsiteX11" fmla="*/ 2552700 w 2698750"/>
              <a:gd name="connsiteY11" fmla="*/ 114300 h 1885950"/>
              <a:gd name="connsiteX12" fmla="*/ 2587625 w 2698750"/>
              <a:gd name="connsiteY12" fmla="*/ 6350 h 1885950"/>
              <a:gd name="connsiteX13" fmla="*/ 2597150 w 2698750"/>
              <a:gd name="connsiteY13" fmla="*/ 0 h 1885950"/>
              <a:gd name="connsiteX14" fmla="*/ 2698750 w 2698750"/>
              <a:gd name="connsiteY14" fmla="*/ 139700 h 1885950"/>
              <a:gd name="connsiteX15" fmla="*/ 2695575 w 2698750"/>
              <a:gd name="connsiteY15" fmla="*/ 161925 h 1885950"/>
              <a:gd name="connsiteX16" fmla="*/ 2689225 w 2698750"/>
              <a:gd name="connsiteY16" fmla="*/ 174625 h 1885950"/>
              <a:gd name="connsiteX17" fmla="*/ 2682875 w 2698750"/>
              <a:gd name="connsiteY17" fmla="*/ 222250 h 1885950"/>
              <a:gd name="connsiteX18" fmla="*/ 2676525 w 2698750"/>
              <a:gd name="connsiteY18" fmla="*/ 336550 h 1885950"/>
              <a:gd name="connsiteX19" fmla="*/ 2663825 w 2698750"/>
              <a:gd name="connsiteY19" fmla="*/ 419100 h 1885950"/>
              <a:gd name="connsiteX20" fmla="*/ 2647950 w 2698750"/>
              <a:gd name="connsiteY20" fmla="*/ 485775 h 1885950"/>
              <a:gd name="connsiteX21" fmla="*/ 2628900 w 2698750"/>
              <a:gd name="connsiteY21" fmla="*/ 546100 h 1885950"/>
              <a:gd name="connsiteX22" fmla="*/ 2613025 w 2698750"/>
              <a:gd name="connsiteY22" fmla="*/ 574675 h 1885950"/>
              <a:gd name="connsiteX23" fmla="*/ 2578100 w 2698750"/>
              <a:gd name="connsiteY23" fmla="*/ 600075 h 1885950"/>
              <a:gd name="connsiteX24" fmla="*/ 2460625 w 2698750"/>
              <a:gd name="connsiteY24" fmla="*/ 654050 h 1885950"/>
              <a:gd name="connsiteX25" fmla="*/ 2390775 w 2698750"/>
              <a:gd name="connsiteY25" fmla="*/ 679450 h 1885950"/>
              <a:gd name="connsiteX26" fmla="*/ 2330450 w 2698750"/>
              <a:gd name="connsiteY26" fmla="*/ 704850 h 1885950"/>
              <a:gd name="connsiteX27" fmla="*/ 1924050 w 2698750"/>
              <a:gd name="connsiteY27" fmla="*/ 898525 h 1885950"/>
              <a:gd name="connsiteX28" fmla="*/ 1666875 w 2698750"/>
              <a:gd name="connsiteY28" fmla="*/ 1025525 h 1885950"/>
              <a:gd name="connsiteX29" fmla="*/ 1403350 w 2698750"/>
              <a:gd name="connsiteY29" fmla="*/ 1171575 h 1885950"/>
              <a:gd name="connsiteX30" fmla="*/ 825500 w 2698750"/>
              <a:gd name="connsiteY30" fmla="*/ 1489075 h 1885950"/>
              <a:gd name="connsiteX31" fmla="*/ 279400 w 2698750"/>
              <a:gd name="connsiteY31" fmla="*/ 1797050 h 1885950"/>
              <a:gd name="connsiteX32" fmla="*/ 130175 w 2698750"/>
              <a:gd name="connsiteY32" fmla="*/ 1885950 h 1885950"/>
              <a:gd name="connsiteX33" fmla="*/ 107950 w 2698750"/>
              <a:gd name="connsiteY33" fmla="*/ 1885950 h 1885950"/>
              <a:gd name="connsiteX34" fmla="*/ 57150 w 2698750"/>
              <a:gd name="connsiteY34" fmla="*/ 1835150 h 1885950"/>
              <a:gd name="connsiteX35" fmla="*/ 0 w 2698750"/>
              <a:gd name="connsiteY35" fmla="*/ 1717675 h 1885950"/>
              <a:gd name="connsiteX36" fmla="*/ 0 w 2698750"/>
              <a:gd name="connsiteY36" fmla="*/ 1682750 h 1885950"/>
              <a:gd name="connsiteX37" fmla="*/ 66675 w 2698750"/>
              <a:gd name="connsiteY37" fmla="*/ 1641475 h 1885950"/>
              <a:gd name="connsiteX38" fmla="*/ 447675 w 2698750"/>
              <a:gd name="connsiteY38" fmla="*/ 1431925 h 1885950"/>
              <a:gd name="connsiteX39" fmla="*/ 904875 w 2698750"/>
              <a:gd name="connsiteY39" fmla="*/ 1174750 h 1885950"/>
              <a:gd name="connsiteX40" fmla="*/ 1203325 w 2698750"/>
              <a:gd name="connsiteY40" fmla="*/ 1006475 h 1885950"/>
              <a:gd name="connsiteX41" fmla="*/ 1501775 w 2698750"/>
              <a:gd name="connsiteY41" fmla="*/ 831850 h 1885950"/>
              <a:gd name="connsiteX42" fmla="*/ 1657350 w 2698750"/>
              <a:gd name="connsiteY42" fmla="*/ 752475 h 1885950"/>
              <a:gd name="connsiteX43" fmla="*/ 1781175 w 2698750"/>
              <a:gd name="connsiteY43" fmla="*/ 69215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98750" h="1885950">
                <a:moveTo>
                  <a:pt x="1781175" y="692150"/>
                </a:moveTo>
                <a:lnTo>
                  <a:pt x="1860550" y="654050"/>
                </a:lnTo>
                <a:lnTo>
                  <a:pt x="1882775" y="638175"/>
                </a:lnTo>
                <a:lnTo>
                  <a:pt x="2066925" y="520700"/>
                </a:lnTo>
                <a:lnTo>
                  <a:pt x="2273300" y="390525"/>
                </a:lnTo>
                <a:lnTo>
                  <a:pt x="2320925" y="358775"/>
                </a:lnTo>
                <a:lnTo>
                  <a:pt x="2381250" y="320675"/>
                </a:lnTo>
                <a:lnTo>
                  <a:pt x="2425700" y="285750"/>
                </a:lnTo>
                <a:lnTo>
                  <a:pt x="2460625" y="254000"/>
                </a:lnTo>
                <a:lnTo>
                  <a:pt x="2482850" y="228600"/>
                </a:lnTo>
                <a:lnTo>
                  <a:pt x="2517775" y="180975"/>
                </a:lnTo>
                <a:lnTo>
                  <a:pt x="2552700" y="114300"/>
                </a:lnTo>
                <a:lnTo>
                  <a:pt x="2587625" y="6350"/>
                </a:lnTo>
                <a:lnTo>
                  <a:pt x="2597150" y="0"/>
                </a:lnTo>
                <a:lnTo>
                  <a:pt x="2698750" y="139700"/>
                </a:lnTo>
                <a:lnTo>
                  <a:pt x="2695575" y="161925"/>
                </a:lnTo>
                <a:lnTo>
                  <a:pt x="2689225" y="174625"/>
                </a:lnTo>
                <a:lnTo>
                  <a:pt x="2682875" y="222250"/>
                </a:lnTo>
                <a:lnTo>
                  <a:pt x="2676525" y="336550"/>
                </a:lnTo>
                <a:lnTo>
                  <a:pt x="2663825" y="419100"/>
                </a:lnTo>
                <a:lnTo>
                  <a:pt x="2647950" y="485775"/>
                </a:lnTo>
                <a:lnTo>
                  <a:pt x="2628900" y="546100"/>
                </a:lnTo>
                <a:lnTo>
                  <a:pt x="2613025" y="574675"/>
                </a:lnTo>
                <a:lnTo>
                  <a:pt x="2578100" y="600075"/>
                </a:lnTo>
                <a:lnTo>
                  <a:pt x="2460625" y="654050"/>
                </a:lnTo>
                <a:lnTo>
                  <a:pt x="2390775" y="679450"/>
                </a:lnTo>
                <a:lnTo>
                  <a:pt x="2330450" y="704850"/>
                </a:lnTo>
                <a:lnTo>
                  <a:pt x="1924050" y="898525"/>
                </a:lnTo>
                <a:lnTo>
                  <a:pt x="1666875" y="1025525"/>
                </a:lnTo>
                <a:lnTo>
                  <a:pt x="1403350" y="1171575"/>
                </a:lnTo>
                <a:lnTo>
                  <a:pt x="825500" y="1489075"/>
                </a:lnTo>
                <a:lnTo>
                  <a:pt x="279400" y="1797050"/>
                </a:lnTo>
                <a:lnTo>
                  <a:pt x="130175" y="1885950"/>
                </a:lnTo>
                <a:lnTo>
                  <a:pt x="107950" y="1885950"/>
                </a:lnTo>
                <a:lnTo>
                  <a:pt x="57150" y="1835150"/>
                </a:lnTo>
                <a:lnTo>
                  <a:pt x="0" y="1717675"/>
                </a:lnTo>
                <a:lnTo>
                  <a:pt x="0" y="1682750"/>
                </a:lnTo>
                <a:lnTo>
                  <a:pt x="66675" y="1641475"/>
                </a:lnTo>
                <a:lnTo>
                  <a:pt x="447675" y="1431925"/>
                </a:lnTo>
                <a:lnTo>
                  <a:pt x="904875" y="1174750"/>
                </a:lnTo>
                <a:lnTo>
                  <a:pt x="1203325" y="1006475"/>
                </a:lnTo>
                <a:lnTo>
                  <a:pt x="1501775" y="831850"/>
                </a:lnTo>
                <a:lnTo>
                  <a:pt x="1657350" y="752475"/>
                </a:lnTo>
                <a:lnTo>
                  <a:pt x="1781175" y="6921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B669929-0848-4C2B-A6A4-4B1DD62769E0}"/>
              </a:ext>
            </a:extLst>
          </p:cNvPr>
          <p:cNvSpPr/>
          <p:nvPr/>
        </p:nvSpPr>
        <p:spPr>
          <a:xfrm>
            <a:off x="4486276" y="3408363"/>
            <a:ext cx="2830513" cy="557212"/>
          </a:xfrm>
          <a:custGeom>
            <a:avLst/>
            <a:gdLst>
              <a:gd name="connsiteX0" fmla="*/ 1135856 w 2831306"/>
              <a:gd name="connsiteY0" fmla="*/ 209550 h 568310"/>
              <a:gd name="connsiteX1" fmla="*/ 1314450 w 2831306"/>
              <a:gd name="connsiteY1" fmla="*/ 171450 h 568310"/>
              <a:gd name="connsiteX2" fmla="*/ 1426369 w 2831306"/>
              <a:gd name="connsiteY2" fmla="*/ 145256 h 568310"/>
              <a:gd name="connsiteX3" fmla="*/ 1562100 w 2831306"/>
              <a:gd name="connsiteY3" fmla="*/ 130969 h 568310"/>
              <a:gd name="connsiteX4" fmla="*/ 1674019 w 2831306"/>
              <a:gd name="connsiteY4" fmla="*/ 128587 h 568310"/>
              <a:gd name="connsiteX5" fmla="*/ 1990725 w 2831306"/>
              <a:gd name="connsiteY5" fmla="*/ 80962 h 568310"/>
              <a:gd name="connsiteX6" fmla="*/ 2252663 w 2831306"/>
              <a:gd name="connsiteY6" fmla="*/ 57150 h 568310"/>
              <a:gd name="connsiteX7" fmla="*/ 2386013 w 2831306"/>
              <a:gd name="connsiteY7" fmla="*/ 47625 h 568310"/>
              <a:gd name="connsiteX8" fmla="*/ 2409825 w 2831306"/>
              <a:gd name="connsiteY8" fmla="*/ 45244 h 568310"/>
              <a:gd name="connsiteX9" fmla="*/ 2466975 w 2831306"/>
              <a:gd name="connsiteY9" fmla="*/ 19050 h 568310"/>
              <a:gd name="connsiteX10" fmla="*/ 2512219 w 2831306"/>
              <a:gd name="connsiteY10" fmla="*/ 2381 h 568310"/>
              <a:gd name="connsiteX11" fmla="*/ 2528888 w 2831306"/>
              <a:gd name="connsiteY11" fmla="*/ 0 h 568310"/>
              <a:gd name="connsiteX12" fmla="*/ 2605088 w 2831306"/>
              <a:gd name="connsiteY12" fmla="*/ 23812 h 568310"/>
              <a:gd name="connsiteX13" fmla="*/ 2712244 w 2831306"/>
              <a:gd name="connsiteY13" fmla="*/ 64294 h 568310"/>
              <a:gd name="connsiteX14" fmla="*/ 2769394 w 2831306"/>
              <a:gd name="connsiteY14" fmla="*/ 92869 h 568310"/>
              <a:gd name="connsiteX15" fmla="*/ 2793206 w 2831306"/>
              <a:gd name="connsiteY15" fmla="*/ 109537 h 568310"/>
              <a:gd name="connsiteX16" fmla="*/ 2814638 w 2831306"/>
              <a:gd name="connsiteY16" fmla="*/ 130969 h 568310"/>
              <a:gd name="connsiteX17" fmla="*/ 2826544 w 2831306"/>
              <a:gd name="connsiteY17" fmla="*/ 154781 h 568310"/>
              <a:gd name="connsiteX18" fmla="*/ 2828925 w 2831306"/>
              <a:gd name="connsiteY18" fmla="*/ 169069 h 568310"/>
              <a:gd name="connsiteX19" fmla="*/ 2831306 w 2831306"/>
              <a:gd name="connsiteY19" fmla="*/ 188119 h 568310"/>
              <a:gd name="connsiteX20" fmla="*/ 2826544 w 2831306"/>
              <a:gd name="connsiteY20" fmla="*/ 216694 h 568310"/>
              <a:gd name="connsiteX21" fmla="*/ 2812256 w 2831306"/>
              <a:gd name="connsiteY21" fmla="*/ 252412 h 568310"/>
              <a:gd name="connsiteX22" fmla="*/ 2788444 w 2831306"/>
              <a:gd name="connsiteY22" fmla="*/ 288131 h 568310"/>
              <a:gd name="connsiteX23" fmla="*/ 2755106 w 2831306"/>
              <a:gd name="connsiteY23" fmla="*/ 309562 h 568310"/>
              <a:gd name="connsiteX24" fmla="*/ 2717006 w 2831306"/>
              <a:gd name="connsiteY24" fmla="*/ 328612 h 568310"/>
              <a:gd name="connsiteX25" fmla="*/ 2655094 w 2831306"/>
              <a:gd name="connsiteY25" fmla="*/ 333375 h 568310"/>
              <a:gd name="connsiteX26" fmla="*/ 2421731 w 2831306"/>
              <a:gd name="connsiteY26" fmla="*/ 321469 h 568310"/>
              <a:gd name="connsiteX27" fmla="*/ 2228850 w 2831306"/>
              <a:gd name="connsiteY27" fmla="*/ 314325 h 568310"/>
              <a:gd name="connsiteX28" fmla="*/ 2159794 w 2831306"/>
              <a:gd name="connsiteY28" fmla="*/ 311944 h 568310"/>
              <a:gd name="connsiteX29" fmla="*/ 1869281 w 2831306"/>
              <a:gd name="connsiteY29" fmla="*/ 333375 h 568310"/>
              <a:gd name="connsiteX30" fmla="*/ 1654969 w 2831306"/>
              <a:gd name="connsiteY30" fmla="*/ 354806 h 568310"/>
              <a:gd name="connsiteX31" fmla="*/ 1354931 w 2831306"/>
              <a:gd name="connsiteY31" fmla="*/ 381000 h 568310"/>
              <a:gd name="connsiteX32" fmla="*/ 995363 w 2831306"/>
              <a:gd name="connsiteY32" fmla="*/ 442912 h 568310"/>
              <a:gd name="connsiteX33" fmla="*/ 704850 w 2831306"/>
              <a:gd name="connsiteY33" fmla="*/ 504825 h 568310"/>
              <a:gd name="connsiteX34" fmla="*/ 619125 w 2831306"/>
              <a:gd name="connsiteY34" fmla="*/ 521494 h 568310"/>
              <a:gd name="connsiteX35" fmla="*/ 585788 w 2831306"/>
              <a:gd name="connsiteY35" fmla="*/ 531019 h 568310"/>
              <a:gd name="connsiteX36" fmla="*/ 545306 w 2831306"/>
              <a:gd name="connsiteY36" fmla="*/ 547687 h 568310"/>
              <a:gd name="connsiteX37" fmla="*/ 509588 w 2831306"/>
              <a:gd name="connsiteY37" fmla="*/ 554831 h 568310"/>
              <a:gd name="connsiteX38" fmla="*/ 440531 w 2831306"/>
              <a:gd name="connsiteY38" fmla="*/ 557212 h 568310"/>
              <a:gd name="connsiteX39" fmla="*/ 385763 w 2831306"/>
              <a:gd name="connsiteY39" fmla="*/ 552450 h 568310"/>
              <a:gd name="connsiteX40" fmla="*/ 438150 w 2831306"/>
              <a:gd name="connsiteY40" fmla="*/ 557212 h 568310"/>
              <a:gd name="connsiteX41" fmla="*/ 361950 w 2831306"/>
              <a:gd name="connsiteY41" fmla="*/ 550069 h 568310"/>
              <a:gd name="connsiteX42" fmla="*/ 283369 w 2831306"/>
              <a:gd name="connsiteY42" fmla="*/ 516731 h 568310"/>
              <a:gd name="connsiteX43" fmla="*/ 226219 w 2831306"/>
              <a:gd name="connsiteY43" fmla="*/ 478631 h 568310"/>
              <a:gd name="connsiteX44" fmla="*/ 176213 w 2831306"/>
              <a:gd name="connsiteY44" fmla="*/ 435769 h 568310"/>
              <a:gd name="connsiteX45" fmla="*/ 123825 w 2831306"/>
              <a:gd name="connsiteY45" fmla="*/ 376237 h 568310"/>
              <a:gd name="connsiteX46" fmla="*/ 78581 w 2831306"/>
              <a:gd name="connsiteY46" fmla="*/ 316706 h 568310"/>
              <a:gd name="connsiteX47" fmla="*/ 30956 w 2831306"/>
              <a:gd name="connsiteY47" fmla="*/ 247650 h 568310"/>
              <a:gd name="connsiteX48" fmla="*/ 9525 w 2831306"/>
              <a:gd name="connsiteY48" fmla="*/ 209550 h 568310"/>
              <a:gd name="connsiteX49" fmla="*/ 0 w 2831306"/>
              <a:gd name="connsiteY49" fmla="*/ 188119 h 568310"/>
              <a:gd name="connsiteX50" fmla="*/ 2381 w 2831306"/>
              <a:gd name="connsiteY50" fmla="*/ 171450 h 568310"/>
              <a:gd name="connsiteX51" fmla="*/ 9525 w 2831306"/>
              <a:gd name="connsiteY51" fmla="*/ 161925 h 568310"/>
              <a:gd name="connsiteX52" fmla="*/ 26194 w 2831306"/>
              <a:gd name="connsiteY52" fmla="*/ 164306 h 568310"/>
              <a:gd name="connsiteX53" fmla="*/ 52388 w 2831306"/>
              <a:gd name="connsiteY53" fmla="*/ 173831 h 568310"/>
              <a:gd name="connsiteX54" fmla="*/ 92869 w 2831306"/>
              <a:gd name="connsiteY54" fmla="*/ 200025 h 568310"/>
              <a:gd name="connsiteX55" fmla="*/ 159544 w 2831306"/>
              <a:gd name="connsiteY55" fmla="*/ 233362 h 568310"/>
              <a:gd name="connsiteX56" fmla="*/ 261938 w 2831306"/>
              <a:gd name="connsiteY56" fmla="*/ 276225 h 568310"/>
              <a:gd name="connsiteX57" fmla="*/ 335756 w 2831306"/>
              <a:gd name="connsiteY57" fmla="*/ 295275 h 568310"/>
              <a:gd name="connsiteX58" fmla="*/ 402431 w 2831306"/>
              <a:gd name="connsiteY58" fmla="*/ 309562 h 568310"/>
              <a:gd name="connsiteX59" fmla="*/ 488156 w 2831306"/>
              <a:gd name="connsiteY59" fmla="*/ 314325 h 568310"/>
              <a:gd name="connsiteX60" fmla="*/ 581025 w 2831306"/>
              <a:gd name="connsiteY60" fmla="*/ 309562 h 568310"/>
              <a:gd name="connsiteX61" fmla="*/ 681038 w 2831306"/>
              <a:gd name="connsiteY61" fmla="*/ 297656 h 568310"/>
              <a:gd name="connsiteX62" fmla="*/ 862013 w 2831306"/>
              <a:gd name="connsiteY62" fmla="*/ 269081 h 568310"/>
              <a:gd name="connsiteX63" fmla="*/ 1026319 w 2831306"/>
              <a:gd name="connsiteY63" fmla="*/ 235744 h 568310"/>
              <a:gd name="connsiteX64" fmla="*/ 1135856 w 2831306"/>
              <a:gd name="connsiteY64" fmla="*/ 209550 h 568310"/>
              <a:gd name="connsiteX0" fmla="*/ 1135856 w 2831306"/>
              <a:gd name="connsiteY0" fmla="*/ 209550 h 558402"/>
              <a:gd name="connsiteX1" fmla="*/ 1314450 w 2831306"/>
              <a:gd name="connsiteY1" fmla="*/ 171450 h 558402"/>
              <a:gd name="connsiteX2" fmla="*/ 1426369 w 2831306"/>
              <a:gd name="connsiteY2" fmla="*/ 145256 h 558402"/>
              <a:gd name="connsiteX3" fmla="*/ 1562100 w 2831306"/>
              <a:gd name="connsiteY3" fmla="*/ 130969 h 558402"/>
              <a:gd name="connsiteX4" fmla="*/ 1674019 w 2831306"/>
              <a:gd name="connsiteY4" fmla="*/ 128587 h 558402"/>
              <a:gd name="connsiteX5" fmla="*/ 1990725 w 2831306"/>
              <a:gd name="connsiteY5" fmla="*/ 80962 h 558402"/>
              <a:gd name="connsiteX6" fmla="*/ 2252663 w 2831306"/>
              <a:gd name="connsiteY6" fmla="*/ 57150 h 558402"/>
              <a:gd name="connsiteX7" fmla="*/ 2386013 w 2831306"/>
              <a:gd name="connsiteY7" fmla="*/ 47625 h 558402"/>
              <a:gd name="connsiteX8" fmla="*/ 2409825 w 2831306"/>
              <a:gd name="connsiteY8" fmla="*/ 45244 h 558402"/>
              <a:gd name="connsiteX9" fmla="*/ 2466975 w 2831306"/>
              <a:gd name="connsiteY9" fmla="*/ 19050 h 558402"/>
              <a:gd name="connsiteX10" fmla="*/ 2512219 w 2831306"/>
              <a:gd name="connsiteY10" fmla="*/ 2381 h 558402"/>
              <a:gd name="connsiteX11" fmla="*/ 2528888 w 2831306"/>
              <a:gd name="connsiteY11" fmla="*/ 0 h 558402"/>
              <a:gd name="connsiteX12" fmla="*/ 2605088 w 2831306"/>
              <a:gd name="connsiteY12" fmla="*/ 23812 h 558402"/>
              <a:gd name="connsiteX13" fmla="*/ 2712244 w 2831306"/>
              <a:gd name="connsiteY13" fmla="*/ 64294 h 558402"/>
              <a:gd name="connsiteX14" fmla="*/ 2769394 w 2831306"/>
              <a:gd name="connsiteY14" fmla="*/ 92869 h 558402"/>
              <a:gd name="connsiteX15" fmla="*/ 2793206 w 2831306"/>
              <a:gd name="connsiteY15" fmla="*/ 109537 h 558402"/>
              <a:gd name="connsiteX16" fmla="*/ 2814638 w 2831306"/>
              <a:gd name="connsiteY16" fmla="*/ 130969 h 558402"/>
              <a:gd name="connsiteX17" fmla="*/ 2826544 w 2831306"/>
              <a:gd name="connsiteY17" fmla="*/ 154781 h 558402"/>
              <a:gd name="connsiteX18" fmla="*/ 2828925 w 2831306"/>
              <a:gd name="connsiteY18" fmla="*/ 169069 h 558402"/>
              <a:gd name="connsiteX19" fmla="*/ 2831306 w 2831306"/>
              <a:gd name="connsiteY19" fmla="*/ 188119 h 558402"/>
              <a:gd name="connsiteX20" fmla="*/ 2826544 w 2831306"/>
              <a:gd name="connsiteY20" fmla="*/ 216694 h 558402"/>
              <a:gd name="connsiteX21" fmla="*/ 2812256 w 2831306"/>
              <a:gd name="connsiteY21" fmla="*/ 252412 h 558402"/>
              <a:gd name="connsiteX22" fmla="*/ 2788444 w 2831306"/>
              <a:gd name="connsiteY22" fmla="*/ 288131 h 558402"/>
              <a:gd name="connsiteX23" fmla="*/ 2755106 w 2831306"/>
              <a:gd name="connsiteY23" fmla="*/ 309562 h 558402"/>
              <a:gd name="connsiteX24" fmla="*/ 2717006 w 2831306"/>
              <a:gd name="connsiteY24" fmla="*/ 328612 h 558402"/>
              <a:gd name="connsiteX25" fmla="*/ 2655094 w 2831306"/>
              <a:gd name="connsiteY25" fmla="*/ 333375 h 558402"/>
              <a:gd name="connsiteX26" fmla="*/ 2421731 w 2831306"/>
              <a:gd name="connsiteY26" fmla="*/ 321469 h 558402"/>
              <a:gd name="connsiteX27" fmla="*/ 2228850 w 2831306"/>
              <a:gd name="connsiteY27" fmla="*/ 314325 h 558402"/>
              <a:gd name="connsiteX28" fmla="*/ 2159794 w 2831306"/>
              <a:gd name="connsiteY28" fmla="*/ 311944 h 558402"/>
              <a:gd name="connsiteX29" fmla="*/ 1869281 w 2831306"/>
              <a:gd name="connsiteY29" fmla="*/ 333375 h 558402"/>
              <a:gd name="connsiteX30" fmla="*/ 1654969 w 2831306"/>
              <a:gd name="connsiteY30" fmla="*/ 354806 h 558402"/>
              <a:gd name="connsiteX31" fmla="*/ 1354931 w 2831306"/>
              <a:gd name="connsiteY31" fmla="*/ 381000 h 558402"/>
              <a:gd name="connsiteX32" fmla="*/ 995363 w 2831306"/>
              <a:gd name="connsiteY32" fmla="*/ 442912 h 558402"/>
              <a:gd name="connsiteX33" fmla="*/ 704850 w 2831306"/>
              <a:gd name="connsiteY33" fmla="*/ 504825 h 558402"/>
              <a:gd name="connsiteX34" fmla="*/ 619125 w 2831306"/>
              <a:gd name="connsiteY34" fmla="*/ 521494 h 558402"/>
              <a:gd name="connsiteX35" fmla="*/ 585788 w 2831306"/>
              <a:gd name="connsiteY35" fmla="*/ 531019 h 558402"/>
              <a:gd name="connsiteX36" fmla="*/ 545306 w 2831306"/>
              <a:gd name="connsiteY36" fmla="*/ 547687 h 558402"/>
              <a:gd name="connsiteX37" fmla="*/ 509588 w 2831306"/>
              <a:gd name="connsiteY37" fmla="*/ 554831 h 558402"/>
              <a:gd name="connsiteX38" fmla="*/ 440531 w 2831306"/>
              <a:gd name="connsiteY38" fmla="*/ 557212 h 558402"/>
              <a:gd name="connsiteX39" fmla="*/ 438150 w 2831306"/>
              <a:gd name="connsiteY39" fmla="*/ 557212 h 558402"/>
              <a:gd name="connsiteX40" fmla="*/ 361950 w 2831306"/>
              <a:gd name="connsiteY40" fmla="*/ 550069 h 558402"/>
              <a:gd name="connsiteX41" fmla="*/ 283369 w 2831306"/>
              <a:gd name="connsiteY41" fmla="*/ 516731 h 558402"/>
              <a:gd name="connsiteX42" fmla="*/ 226219 w 2831306"/>
              <a:gd name="connsiteY42" fmla="*/ 478631 h 558402"/>
              <a:gd name="connsiteX43" fmla="*/ 176213 w 2831306"/>
              <a:gd name="connsiteY43" fmla="*/ 435769 h 558402"/>
              <a:gd name="connsiteX44" fmla="*/ 123825 w 2831306"/>
              <a:gd name="connsiteY44" fmla="*/ 376237 h 558402"/>
              <a:gd name="connsiteX45" fmla="*/ 78581 w 2831306"/>
              <a:gd name="connsiteY45" fmla="*/ 316706 h 558402"/>
              <a:gd name="connsiteX46" fmla="*/ 30956 w 2831306"/>
              <a:gd name="connsiteY46" fmla="*/ 247650 h 558402"/>
              <a:gd name="connsiteX47" fmla="*/ 9525 w 2831306"/>
              <a:gd name="connsiteY47" fmla="*/ 209550 h 558402"/>
              <a:gd name="connsiteX48" fmla="*/ 0 w 2831306"/>
              <a:gd name="connsiteY48" fmla="*/ 188119 h 558402"/>
              <a:gd name="connsiteX49" fmla="*/ 2381 w 2831306"/>
              <a:gd name="connsiteY49" fmla="*/ 171450 h 558402"/>
              <a:gd name="connsiteX50" fmla="*/ 9525 w 2831306"/>
              <a:gd name="connsiteY50" fmla="*/ 161925 h 558402"/>
              <a:gd name="connsiteX51" fmla="*/ 26194 w 2831306"/>
              <a:gd name="connsiteY51" fmla="*/ 164306 h 558402"/>
              <a:gd name="connsiteX52" fmla="*/ 52388 w 2831306"/>
              <a:gd name="connsiteY52" fmla="*/ 173831 h 558402"/>
              <a:gd name="connsiteX53" fmla="*/ 92869 w 2831306"/>
              <a:gd name="connsiteY53" fmla="*/ 200025 h 558402"/>
              <a:gd name="connsiteX54" fmla="*/ 159544 w 2831306"/>
              <a:gd name="connsiteY54" fmla="*/ 233362 h 558402"/>
              <a:gd name="connsiteX55" fmla="*/ 261938 w 2831306"/>
              <a:gd name="connsiteY55" fmla="*/ 276225 h 558402"/>
              <a:gd name="connsiteX56" fmla="*/ 335756 w 2831306"/>
              <a:gd name="connsiteY56" fmla="*/ 295275 h 558402"/>
              <a:gd name="connsiteX57" fmla="*/ 402431 w 2831306"/>
              <a:gd name="connsiteY57" fmla="*/ 309562 h 558402"/>
              <a:gd name="connsiteX58" fmla="*/ 488156 w 2831306"/>
              <a:gd name="connsiteY58" fmla="*/ 314325 h 558402"/>
              <a:gd name="connsiteX59" fmla="*/ 581025 w 2831306"/>
              <a:gd name="connsiteY59" fmla="*/ 309562 h 558402"/>
              <a:gd name="connsiteX60" fmla="*/ 681038 w 2831306"/>
              <a:gd name="connsiteY60" fmla="*/ 297656 h 558402"/>
              <a:gd name="connsiteX61" fmla="*/ 862013 w 2831306"/>
              <a:gd name="connsiteY61" fmla="*/ 269081 h 558402"/>
              <a:gd name="connsiteX62" fmla="*/ 1026319 w 2831306"/>
              <a:gd name="connsiteY62" fmla="*/ 235744 h 558402"/>
              <a:gd name="connsiteX63" fmla="*/ 1135856 w 2831306"/>
              <a:gd name="connsiteY63" fmla="*/ 209550 h 55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831306" h="558402">
                <a:moveTo>
                  <a:pt x="1135856" y="209550"/>
                </a:moveTo>
                <a:lnTo>
                  <a:pt x="1314450" y="171450"/>
                </a:lnTo>
                <a:lnTo>
                  <a:pt x="1426369" y="145256"/>
                </a:lnTo>
                <a:lnTo>
                  <a:pt x="1562100" y="130969"/>
                </a:lnTo>
                <a:lnTo>
                  <a:pt x="1674019" y="128587"/>
                </a:lnTo>
                <a:lnTo>
                  <a:pt x="1990725" y="80962"/>
                </a:lnTo>
                <a:lnTo>
                  <a:pt x="2252663" y="57150"/>
                </a:lnTo>
                <a:lnTo>
                  <a:pt x="2386013" y="47625"/>
                </a:lnTo>
                <a:lnTo>
                  <a:pt x="2409825" y="45244"/>
                </a:lnTo>
                <a:lnTo>
                  <a:pt x="2466975" y="19050"/>
                </a:lnTo>
                <a:lnTo>
                  <a:pt x="2512219" y="2381"/>
                </a:lnTo>
                <a:lnTo>
                  <a:pt x="2528888" y="0"/>
                </a:lnTo>
                <a:lnTo>
                  <a:pt x="2605088" y="23812"/>
                </a:lnTo>
                <a:lnTo>
                  <a:pt x="2712244" y="64294"/>
                </a:lnTo>
                <a:lnTo>
                  <a:pt x="2769394" y="92869"/>
                </a:lnTo>
                <a:lnTo>
                  <a:pt x="2793206" y="109537"/>
                </a:lnTo>
                <a:lnTo>
                  <a:pt x="2814638" y="130969"/>
                </a:lnTo>
                <a:lnTo>
                  <a:pt x="2826544" y="154781"/>
                </a:lnTo>
                <a:lnTo>
                  <a:pt x="2828925" y="169069"/>
                </a:lnTo>
                <a:lnTo>
                  <a:pt x="2831306" y="188119"/>
                </a:lnTo>
                <a:lnTo>
                  <a:pt x="2826544" y="216694"/>
                </a:lnTo>
                <a:lnTo>
                  <a:pt x="2812256" y="252412"/>
                </a:lnTo>
                <a:lnTo>
                  <a:pt x="2788444" y="288131"/>
                </a:lnTo>
                <a:lnTo>
                  <a:pt x="2755106" y="309562"/>
                </a:lnTo>
                <a:lnTo>
                  <a:pt x="2717006" y="328612"/>
                </a:lnTo>
                <a:lnTo>
                  <a:pt x="2655094" y="333375"/>
                </a:lnTo>
                <a:lnTo>
                  <a:pt x="2421731" y="321469"/>
                </a:lnTo>
                <a:lnTo>
                  <a:pt x="2228850" y="314325"/>
                </a:lnTo>
                <a:lnTo>
                  <a:pt x="2159794" y="311944"/>
                </a:lnTo>
                <a:lnTo>
                  <a:pt x="1869281" y="333375"/>
                </a:lnTo>
                <a:lnTo>
                  <a:pt x="1654969" y="354806"/>
                </a:lnTo>
                <a:lnTo>
                  <a:pt x="1354931" y="381000"/>
                </a:lnTo>
                <a:lnTo>
                  <a:pt x="995363" y="442912"/>
                </a:lnTo>
                <a:lnTo>
                  <a:pt x="704850" y="504825"/>
                </a:lnTo>
                <a:lnTo>
                  <a:pt x="619125" y="521494"/>
                </a:lnTo>
                <a:lnTo>
                  <a:pt x="585788" y="531019"/>
                </a:lnTo>
                <a:lnTo>
                  <a:pt x="545306" y="547687"/>
                </a:lnTo>
                <a:lnTo>
                  <a:pt x="509588" y="554831"/>
                </a:lnTo>
                <a:lnTo>
                  <a:pt x="440531" y="557212"/>
                </a:lnTo>
                <a:cubicBezTo>
                  <a:pt x="428625" y="557609"/>
                  <a:pt x="451247" y="558402"/>
                  <a:pt x="438150" y="557212"/>
                </a:cubicBezTo>
                <a:lnTo>
                  <a:pt x="361950" y="550069"/>
                </a:lnTo>
                <a:lnTo>
                  <a:pt x="283369" y="516731"/>
                </a:lnTo>
                <a:lnTo>
                  <a:pt x="226219" y="478631"/>
                </a:lnTo>
                <a:lnTo>
                  <a:pt x="176213" y="435769"/>
                </a:lnTo>
                <a:lnTo>
                  <a:pt x="123825" y="376237"/>
                </a:lnTo>
                <a:lnTo>
                  <a:pt x="78581" y="316706"/>
                </a:lnTo>
                <a:lnTo>
                  <a:pt x="30956" y="247650"/>
                </a:lnTo>
                <a:lnTo>
                  <a:pt x="9525" y="209550"/>
                </a:lnTo>
                <a:lnTo>
                  <a:pt x="0" y="188119"/>
                </a:lnTo>
                <a:lnTo>
                  <a:pt x="2381" y="171450"/>
                </a:lnTo>
                <a:lnTo>
                  <a:pt x="9525" y="161925"/>
                </a:lnTo>
                <a:lnTo>
                  <a:pt x="26194" y="164306"/>
                </a:lnTo>
                <a:lnTo>
                  <a:pt x="52388" y="173831"/>
                </a:lnTo>
                <a:lnTo>
                  <a:pt x="92869" y="200025"/>
                </a:lnTo>
                <a:lnTo>
                  <a:pt x="159544" y="233362"/>
                </a:lnTo>
                <a:lnTo>
                  <a:pt x="261938" y="276225"/>
                </a:lnTo>
                <a:lnTo>
                  <a:pt x="335756" y="295275"/>
                </a:lnTo>
                <a:lnTo>
                  <a:pt x="402431" y="309562"/>
                </a:lnTo>
                <a:lnTo>
                  <a:pt x="488156" y="314325"/>
                </a:lnTo>
                <a:lnTo>
                  <a:pt x="581025" y="309562"/>
                </a:lnTo>
                <a:lnTo>
                  <a:pt x="681038" y="297656"/>
                </a:lnTo>
                <a:lnTo>
                  <a:pt x="862013" y="269081"/>
                </a:lnTo>
                <a:lnTo>
                  <a:pt x="1026319" y="235744"/>
                </a:lnTo>
                <a:lnTo>
                  <a:pt x="1135856" y="2095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532FCD35-0E22-4307-AA15-08BF3B487C7A}"/>
              </a:ext>
            </a:extLst>
          </p:cNvPr>
          <p:cNvSpPr/>
          <p:nvPr/>
        </p:nvSpPr>
        <p:spPr>
          <a:xfrm rot="19800000">
            <a:off x="4143375" y="4162425"/>
            <a:ext cx="3733800" cy="2370138"/>
          </a:xfrm>
          <a:custGeom>
            <a:avLst/>
            <a:gdLst>
              <a:gd name="connsiteX0" fmla="*/ 1181100 w 3733800"/>
              <a:gd name="connsiteY0" fmla="*/ 746760 h 2369820"/>
              <a:gd name="connsiteX1" fmla="*/ 1684020 w 3733800"/>
              <a:gd name="connsiteY1" fmla="*/ 967740 h 2369820"/>
              <a:gd name="connsiteX2" fmla="*/ 1885950 w 3733800"/>
              <a:gd name="connsiteY2" fmla="*/ 1055370 h 2369820"/>
              <a:gd name="connsiteX3" fmla="*/ 2042160 w 3733800"/>
              <a:gd name="connsiteY3" fmla="*/ 1131570 h 2369820"/>
              <a:gd name="connsiteX4" fmla="*/ 2430780 w 3733800"/>
              <a:gd name="connsiteY4" fmla="*/ 1352550 h 2369820"/>
              <a:gd name="connsiteX5" fmla="*/ 2960370 w 3733800"/>
              <a:gd name="connsiteY5" fmla="*/ 1638300 h 2369820"/>
              <a:gd name="connsiteX6" fmla="*/ 3135630 w 3733800"/>
              <a:gd name="connsiteY6" fmla="*/ 1729740 h 2369820"/>
              <a:gd name="connsiteX7" fmla="*/ 3204210 w 3733800"/>
              <a:gd name="connsiteY7" fmla="*/ 1764030 h 2369820"/>
              <a:gd name="connsiteX8" fmla="*/ 3238500 w 3733800"/>
              <a:gd name="connsiteY8" fmla="*/ 1775460 h 2369820"/>
              <a:gd name="connsiteX9" fmla="*/ 3288030 w 3733800"/>
              <a:gd name="connsiteY9" fmla="*/ 1783080 h 2369820"/>
              <a:gd name="connsiteX10" fmla="*/ 3348990 w 3733800"/>
              <a:gd name="connsiteY10" fmla="*/ 1798320 h 2369820"/>
              <a:gd name="connsiteX11" fmla="*/ 3406140 w 3733800"/>
              <a:gd name="connsiteY11" fmla="*/ 1817370 h 2369820"/>
              <a:gd name="connsiteX12" fmla="*/ 3440430 w 3733800"/>
              <a:gd name="connsiteY12" fmla="*/ 1844040 h 2369820"/>
              <a:gd name="connsiteX13" fmla="*/ 3512820 w 3733800"/>
              <a:gd name="connsiteY13" fmla="*/ 1920240 h 2369820"/>
              <a:gd name="connsiteX14" fmla="*/ 3562350 w 3733800"/>
              <a:gd name="connsiteY14" fmla="*/ 1977390 h 2369820"/>
              <a:gd name="connsiteX15" fmla="*/ 3608070 w 3733800"/>
              <a:gd name="connsiteY15" fmla="*/ 2034540 h 2369820"/>
              <a:gd name="connsiteX16" fmla="*/ 3665220 w 3733800"/>
              <a:gd name="connsiteY16" fmla="*/ 2118360 h 2369820"/>
              <a:gd name="connsiteX17" fmla="*/ 3691890 w 3733800"/>
              <a:gd name="connsiteY17" fmla="*/ 2160270 h 2369820"/>
              <a:gd name="connsiteX18" fmla="*/ 3714750 w 3733800"/>
              <a:gd name="connsiteY18" fmla="*/ 2198370 h 2369820"/>
              <a:gd name="connsiteX19" fmla="*/ 3726180 w 3733800"/>
              <a:gd name="connsiteY19" fmla="*/ 2228850 h 2369820"/>
              <a:gd name="connsiteX20" fmla="*/ 3733800 w 3733800"/>
              <a:gd name="connsiteY20" fmla="*/ 2270760 h 2369820"/>
              <a:gd name="connsiteX21" fmla="*/ 3733800 w 3733800"/>
              <a:gd name="connsiteY21" fmla="*/ 2308860 h 2369820"/>
              <a:gd name="connsiteX22" fmla="*/ 3722370 w 3733800"/>
              <a:gd name="connsiteY22" fmla="*/ 2335530 h 2369820"/>
              <a:gd name="connsiteX23" fmla="*/ 3707130 w 3733800"/>
              <a:gd name="connsiteY23" fmla="*/ 2354580 h 2369820"/>
              <a:gd name="connsiteX24" fmla="*/ 3676650 w 3733800"/>
              <a:gd name="connsiteY24" fmla="*/ 2369820 h 2369820"/>
              <a:gd name="connsiteX25" fmla="*/ 3653790 w 3733800"/>
              <a:gd name="connsiteY25" fmla="*/ 2369820 h 2369820"/>
              <a:gd name="connsiteX26" fmla="*/ 3615690 w 3733800"/>
              <a:gd name="connsiteY26" fmla="*/ 2358390 h 2369820"/>
              <a:gd name="connsiteX27" fmla="*/ 3516630 w 3733800"/>
              <a:gd name="connsiteY27" fmla="*/ 2301240 h 2369820"/>
              <a:gd name="connsiteX28" fmla="*/ 3398520 w 3733800"/>
              <a:gd name="connsiteY28" fmla="*/ 2209800 h 2369820"/>
              <a:gd name="connsiteX29" fmla="*/ 3253740 w 3733800"/>
              <a:gd name="connsiteY29" fmla="*/ 2110740 h 2369820"/>
              <a:gd name="connsiteX30" fmla="*/ 2983230 w 3733800"/>
              <a:gd name="connsiteY30" fmla="*/ 1924050 h 2369820"/>
              <a:gd name="connsiteX31" fmla="*/ 2720340 w 3733800"/>
              <a:gd name="connsiteY31" fmla="*/ 1764030 h 2369820"/>
              <a:gd name="connsiteX32" fmla="*/ 2423160 w 3733800"/>
              <a:gd name="connsiteY32" fmla="*/ 1596390 h 2369820"/>
              <a:gd name="connsiteX33" fmla="*/ 2004060 w 3733800"/>
              <a:gd name="connsiteY33" fmla="*/ 1371600 h 2369820"/>
              <a:gd name="connsiteX34" fmla="*/ 1569720 w 3733800"/>
              <a:gd name="connsiteY34" fmla="*/ 1154430 h 2369820"/>
              <a:gd name="connsiteX35" fmla="*/ 1280160 w 3733800"/>
              <a:gd name="connsiteY35" fmla="*/ 1021080 h 2369820"/>
              <a:gd name="connsiteX36" fmla="*/ 956310 w 3733800"/>
              <a:gd name="connsiteY36" fmla="*/ 895350 h 2369820"/>
              <a:gd name="connsiteX37" fmla="*/ 681990 w 3733800"/>
              <a:gd name="connsiteY37" fmla="*/ 788670 h 2369820"/>
              <a:gd name="connsiteX38" fmla="*/ 426720 w 3733800"/>
              <a:gd name="connsiteY38" fmla="*/ 689610 h 2369820"/>
              <a:gd name="connsiteX39" fmla="*/ 312420 w 3733800"/>
              <a:gd name="connsiteY39" fmla="*/ 647700 h 2369820"/>
              <a:gd name="connsiteX40" fmla="*/ 236220 w 3733800"/>
              <a:gd name="connsiteY40" fmla="*/ 613410 h 2369820"/>
              <a:gd name="connsiteX41" fmla="*/ 160020 w 3733800"/>
              <a:gd name="connsiteY41" fmla="*/ 552450 h 2369820"/>
              <a:gd name="connsiteX42" fmla="*/ 110490 w 3733800"/>
              <a:gd name="connsiteY42" fmla="*/ 483870 h 2369820"/>
              <a:gd name="connsiteX43" fmla="*/ 83820 w 3733800"/>
              <a:gd name="connsiteY43" fmla="*/ 430530 h 2369820"/>
              <a:gd name="connsiteX44" fmla="*/ 49530 w 3733800"/>
              <a:gd name="connsiteY44" fmla="*/ 293370 h 2369820"/>
              <a:gd name="connsiteX45" fmla="*/ 15240 w 3733800"/>
              <a:gd name="connsiteY45" fmla="*/ 125730 h 2369820"/>
              <a:gd name="connsiteX46" fmla="*/ 0 w 3733800"/>
              <a:gd name="connsiteY46" fmla="*/ 41910 h 2369820"/>
              <a:gd name="connsiteX47" fmla="*/ 0 w 3733800"/>
              <a:gd name="connsiteY47" fmla="*/ 19050 h 2369820"/>
              <a:gd name="connsiteX48" fmla="*/ 3810 w 3733800"/>
              <a:gd name="connsiteY48" fmla="*/ 0 h 2369820"/>
              <a:gd name="connsiteX49" fmla="*/ 19050 w 3733800"/>
              <a:gd name="connsiteY49" fmla="*/ 0 h 2369820"/>
              <a:gd name="connsiteX50" fmla="*/ 38100 w 3733800"/>
              <a:gd name="connsiteY50" fmla="*/ 7620 h 2369820"/>
              <a:gd name="connsiteX51" fmla="*/ 64770 w 3733800"/>
              <a:gd name="connsiteY51" fmla="*/ 22860 h 2369820"/>
              <a:gd name="connsiteX52" fmla="*/ 102870 w 3733800"/>
              <a:gd name="connsiteY52" fmla="*/ 60960 h 2369820"/>
              <a:gd name="connsiteX53" fmla="*/ 144780 w 3733800"/>
              <a:gd name="connsiteY53" fmla="*/ 118110 h 2369820"/>
              <a:gd name="connsiteX54" fmla="*/ 220980 w 3733800"/>
              <a:gd name="connsiteY54" fmla="*/ 220980 h 2369820"/>
              <a:gd name="connsiteX55" fmla="*/ 289560 w 3733800"/>
              <a:gd name="connsiteY55" fmla="*/ 304800 h 2369820"/>
              <a:gd name="connsiteX56" fmla="*/ 361950 w 3733800"/>
              <a:gd name="connsiteY56" fmla="*/ 373380 h 2369820"/>
              <a:gd name="connsiteX57" fmla="*/ 422910 w 3733800"/>
              <a:gd name="connsiteY57" fmla="*/ 411480 h 2369820"/>
              <a:gd name="connsiteX58" fmla="*/ 594360 w 3733800"/>
              <a:gd name="connsiteY58" fmla="*/ 487680 h 2369820"/>
              <a:gd name="connsiteX59" fmla="*/ 800100 w 3733800"/>
              <a:gd name="connsiteY59" fmla="*/ 579120 h 2369820"/>
              <a:gd name="connsiteX60" fmla="*/ 1005840 w 3733800"/>
              <a:gd name="connsiteY60" fmla="*/ 670560 h 2369820"/>
              <a:gd name="connsiteX61" fmla="*/ 1181100 w 3733800"/>
              <a:gd name="connsiteY61" fmla="*/ 746760 h 2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733800" h="2369820">
                <a:moveTo>
                  <a:pt x="1181100" y="746760"/>
                </a:moveTo>
                <a:lnTo>
                  <a:pt x="1684020" y="967740"/>
                </a:lnTo>
                <a:lnTo>
                  <a:pt x="1885950" y="1055370"/>
                </a:lnTo>
                <a:lnTo>
                  <a:pt x="2042160" y="1131570"/>
                </a:lnTo>
                <a:lnTo>
                  <a:pt x="2430780" y="1352550"/>
                </a:lnTo>
                <a:lnTo>
                  <a:pt x="2960370" y="1638300"/>
                </a:lnTo>
                <a:lnTo>
                  <a:pt x="3135630" y="1729740"/>
                </a:lnTo>
                <a:lnTo>
                  <a:pt x="3204210" y="1764030"/>
                </a:lnTo>
                <a:lnTo>
                  <a:pt x="3238500" y="1775460"/>
                </a:lnTo>
                <a:lnTo>
                  <a:pt x="3288030" y="1783080"/>
                </a:lnTo>
                <a:lnTo>
                  <a:pt x="3348990" y="1798320"/>
                </a:lnTo>
                <a:lnTo>
                  <a:pt x="3406140" y="1817370"/>
                </a:lnTo>
                <a:lnTo>
                  <a:pt x="3440430" y="1844040"/>
                </a:lnTo>
                <a:lnTo>
                  <a:pt x="3512820" y="1920240"/>
                </a:lnTo>
                <a:lnTo>
                  <a:pt x="3562350" y="1977390"/>
                </a:lnTo>
                <a:lnTo>
                  <a:pt x="3608070" y="2034540"/>
                </a:lnTo>
                <a:lnTo>
                  <a:pt x="3665220" y="2118360"/>
                </a:lnTo>
                <a:lnTo>
                  <a:pt x="3691890" y="2160270"/>
                </a:lnTo>
                <a:lnTo>
                  <a:pt x="3714750" y="2198370"/>
                </a:lnTo>
                <a:lnTo>
                  <a:pt x="3726180" y="2228850"/>
                </a:lnTo>
                <a:lnTo>
                  <a:pt x="3733800" y="2270760"/>
                </a:lnTo>
                <a:lnTo>
                  <a:pt x="3733800" y="2308860"/>
                </a:lnTo>
                <a:lnTo>
                  <a:pt x="3722370" y="2335530"/>
                </a:lnTo>
                <a:lnTo>
                  <a:pt x="3707130" y="2354580"/>
                </a:lnTo>
                <a:lnTo>
                  <a:pt x="3676650" y="2369820"/>
                </a:lnTo>
                <a:lnTo>
                  <a:pt x="3653790" y="2369820"/>
                </a:lnTo>
                <a:lnTo>
                  <a:pt x="3615690" y="2358390"/>
                </a:lnTo>
                <a:lnTo>
                  <a:pt x="3516630" y="2301240"/>
                </a:lnTo>
                <a:lnTo>
                  <a:pt x="3398520" y="2209800"/>
                </a:lnTo>
                <a:lnTo>
                  <a:pt x="3253740" y="2110740"/>
                </a:lnTo>
                <a:lnTo>
                  <a:pt x="2983230" y="1924050"/>
                </a:lnTo>
                <a:lnTo>
                  <a:pt x="2720340" y="1764030"/>
                </a:lnTo>
                <a:lnTo>
                  <a:pt x="2423160" y="1596390"/>
                </a:lnTo>
                <a:lnTo>
                  <a:pt x="2004060" y="1371600"/>
                </a:lnTo>
                <a:lnTo>
                  <a:pt x="1569720" y="1154430"/>
                </a:lnTo>
                <a:lnTo>
                  <a:pt x="1280160" y="1021080"/>
                </a:lnTo>
                <a:lnTo>
                  <a:pt x="956310" y="895350"/>
                </a:lnTo>
                <a:lnTo>
                  <a:pt x="681990" y="788670"/>
                </a:lnTo>
                <a:lnTo>
                  <a:pt x="426720" y="689610"/>
                </a:lnTo>
                <a:lnTo>
                  <a:pt x="312420" y="647700"/>
                </a:lnTo>
                <a:lnTo>
                  <a:pt x="236220" y="613410"/>
                </a:lnTo>
                <a:lnTo>
                  <a:pt x="160020" y="552450"/>
                </a:lnTo>
                <a:lnTo>
                  <a:pt x="110490" y="483870"/>
                </a:lnTo>
                <a:lnTo>
                  <a:pt x="83820" y="430530"/>
                </a:lnTo>
                <a:lnTo>
                  <a:pt x="49530" y="293370"/>
                </a:lnTo>
                <a:lnTo>
                  <a:pt x="15240" y="125730"/>
                </a:lnTo>
                <a:lnTo>
                  <a:pt x="0" y="41910"/>
                </a:lnTo>
                <a:lnTo>
                  <a:pt x="0" y="19050"/>
                </a:lnTo>
                <a:lnTo>
                  <a:pt x="3810" y="0"/>
                </a:lnTo>
                <a:lnTo>
                  <a:pt x="19050" y="0"/>
                </a:lnTo>
                <a:lnTo>
                  <a:pt x="38100" y="7620"/>
                </a:lnTo>
                <a:lnTo>
                  <a:pt x="64770" y="22860"/>
                </a:lnTo>
                <a:lnTo>
                  <a:pt x="102870" y="60960"/>
                </a:lnTo>
                <a:lnTo>
                  <a:pt x="144780" y="118110"/>
                </a:lnTo>
                <a:lnTo>
                  <a:pt x="220980" y="220980"/>
                </a:lnTo>
                <a:lnTo>
                  <a:pt x="289560" y="304800"/>
                </a:lnTo>
                <a:lnTo>
                  <a:pt x="361950" y="373380"/>
                </a:lnTo>
                <a:lnTo>
                  <a:pt x="422910" y="411480"/>
                </a:lnTo>
                <a:lnTo>
                  <a:pt x="594360" y="487680"/>
                </a:lnTo>
                <a:lnTo>
                  <a:pt x="800100" y="579120"/>
                </a:lnTo>
                <a:lnTo>
                  <a:pt x="1005840" y="670560"/>
                </a:lnTo>
                <a:lnTo>
                  <a:pt x="1181100" y="74676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B5FD8A5-C908-44B0-B1B5-60FC2A0C4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762125"/>
            <a:ext cx="4395788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7E0900B-E55F-4D66-803A-96FD78B8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717675"/>
            <a:ext cx="43942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AE7566B-05F5-4E6D-88B0-EA5EDB827F37}"/>
              </a:ext>
            </a:extLst>
          </p:cNvPr>
          <p:cNvSpPr/>
          <p:nvPr/>
        </p:nvSpPr>
        <p:spPr>
          <a:xfrm>
            <a:off x="4491038" y="1731964"/>
            <a:ext cx="2895600" cy="536575"/>
          </a:xfrm>
          <a:custGeom>
            <a:avLst/>
            <a:gdLst>
              <a:gd name="connsiteX0" fmla="*/ 1435893 w 2895600"/>
              <a:gd name="connsiteY0" fmla="*/ 216694 h 553777"/>
              <a:gd name="connsiteX1" fmla="*/ 1788318 w 2895600"/>
              <a:gd name="connsiteY1" fmla="*/ 171450 h 553777"/>
              <a:gd name="connsiteX2" fmla="*/ 2081212 w 2895600"/>
              <a:gd name="connsiteY2" fmla="*/ 133350 h 553777"/>
              <a:gd name="connsiteX3" fmla="*/ 2269331 w 2895600"/>
              <a:gd name="connsiteY3" fmla="*/ 107156 h 553777"/>
              <a:gd name="connsiteX4" fmla="*/ 2369343 w 2895600"/>
              <a:gd name="connsiteY4" fmla="*/ 90487 h 553777"/>
              <a:gd name="connsiteX5" fmla="*/ 2440781 w 2895600"/>
              <a:gd name="connsiteY5" fmla="*/ 71437 h 553777"/>
              <a:gd name="connsiteX6" fmla="*/ 2507456 w 2895600"/>
              <a:gd name="connsiteY6" fmla="*/ 47625 h 553777"/>
              <a:gd name="connsiteX7" fmla="*/ 2557462 w 2895600"/>
              <a:gd name="connsiteY7" fmla="*/ 23812 h 553777"/>
              <a:gd name="connsiteX8" fmla="*/ 2590800 w 2895600"/>
              <a:gd name="connsiteY8" fmla="*/ 4762 h 553777"/>
              <a:gd name="connsiteX9" fmla="*/ 2609850 w 2895600"/>
              <a:gd name="connsiteY9" fmla="*/ 0 h 553777"/>
              <a:gd name="connsiteX10" fmla="*/ 2678906 w 2895600"/>
              <a:gd name="connsiteY10" fmla="*/ 7144 h 553777"/>
              <a:gd name="connsiteX11" fmla="*/ 2745581 w 2895600"/>
              <a:gd name="connsiteY11" fmla="*/ 26194 h 553777"/>
              <a:gd name="connsiteX12" fmla="*/ 2790825 w 2895600"/>
              <a:gd name="connsiteY12" fmla="*/ 47625 h 553777"/>
              <a:gd name="connsiteX13" fmla="*/ 2831306 w 2895600"/>
              <a:gd name="connsiteY13" fmla="*/ 73819 h 553777"/>
              <a:gd name="connsiteX14" fmla="*/ 2862262 w 2895600"/>
              <a:gd name="connsiteY14" fmla="*/ 104775 h 553777"/>
              <a:gd name="connsiteX15" fmla="*/ 2883693 w 2895600"/>
              <a:gd name="connsiteY15" fmla="*/ 140494 h 553777"/>
              <a:gd name="connsiteX16" fmla="*/ 2893218 w 2895600"/>
              <a:gd name="connsiteY16" fmla="*/ 166687 h 553777"/>
              <a:gd name="connsiteX17" fmla="*/ 2895600 w 2895600"/>
              <a:gd name="connsiteY17" fmla="*/ 185737 h 553777"/>
              <a:gd name="connsiteX18" fmla="*/ 2890837 w 2895600"/>
              <a:gd name="connsiteY18" fmla="*/ 209550 h 553777"/>
              <a:gd name="connsiteX19" fmla="*/ 2871787 w 2895600"/>
              <a:gd name="connsiteY19" fmla="*/ 245269 h 553777"/>
              <a:gd name="connsiteX20" fmla="*/ 2840831 w 2895600"/>
              <a:gd name="connsiteY20" fmla="*/ 276225 h 553777"/>
              <a:gd name="connsiteX21" fmla="*/ 2795587 w 2895600"/>
              <a:gd name="connsiteY21" fmla="*/ 302419 h 553777"/>
              <a:gd name="connsiteX22" fmla="*/ 2757487 w 2895600"/>
              <a:gd name="connsiteY22" fmla="*/ 314325 h 553777"/>
              <a:gd name="connsiteX23" fmla="*/ 2702718 w 2895600"/>
              <a:gd name="connsiteY23" fmla="*/ 326231 h 553777"/>
              <a:gd name="connsiteX24" fmla="*/ 2616993 w 2895600"/>
              <a:gd name="connsiteY24" fmla="*/ 338137 h 553777"/>
              <a:gd name="connsiteX25" fmla="*/ 2347912 w 2895600"/>
              <a:gd name="connsiteY25" fmla="*/ 366712 h 553777"/>
              <a:gd name="connsiteX26" fmla="*/ 1626393 w 2895600"/>
              <a:gd name="connsiteY26" fmla="*/ 428625 h 553777"/>
              <a:gd name="connsiteX27" fmla="*/ 1404937 w 2895600"/>
              <a:gd name="connsiteY27" fmla="*/ 447675 h 553777"/>
              <a:gd name="connsiteX28" fmla="*/ 1212056 w 2895600"/>
              <a:gd name="connsiteY28" fmla="*/ 473869 h 553777"/>
              <a:gd name="connsiteX29" fmla="*/ 1188243 w 2895600"/>
              <a:gd name="connsiteY29" fmla="*/ 471487 h 553777"/>
              <a:gd name="connsiteX30" fmla="*/ 1128712 w 2895600"/>
              <a:gd name="connsiteY30" fmla="*/ 469106 h 553777"/>
              <a:gd name="connsiteX31" fmla="*/ 1095375 w 2895600"/>
              <a:gd name="connsiteY31" fmla="*/ 471487 h 553777"/>
              <a:gd name="connsiteX32" fmla="*/ 1071562 w 2895600"/>
              <a:gd name="connsiteY32" fmla="*/ 476250 h 553777"/>
              <a:gd name="connsiteX33" fmla="*/ 859631 w 2895600"/>
              <a:gd name="connsiteY33" fmla="*/ 502444 h 553777"/>
              <a:gd name="connsiteX34" fmla="*/ 611981 w 2895600"/>
              <a:gd name="connsiteY34" fmla="*/ 531019 h 553777"/>
              <a:gd name="connsiteX35" fmla="*/ 538162 w 2895600"/>
              <a:gd name="connsiteY35" fmla="*/ 533400 h 553777"/>
              <a:gd name="connsiteX36" fmla="*/ 585787 w 2895600"/>
              <a:gd name="connsiteY36" fmla="*/ 533400 h 553777"/>
              <a:gd name="connsiteX37" fmla="*/ 502443 w 2895600"/>
              <a:gd name="connsiteY37" fmla="*/ 538162 h 553777"/>
              <a:gd name="connsiteX38" fmla="*/ 450056 w 2895600"/>
              <a:gd name="connsiteY38" fmla="*/ 535781 h 553777"/>
              <a:gd name="connsiteX39" fmla="*/ 385762 w 2895600"/>
              <a:gd name="connsiteY39" fmla="*/ 526256 h 553777"/>
              <a:gd name="connsiteX40" fmla="*/ 302418 w 2895600"/>
              <a:gd name="connsiteY40" fmla="*/ 500062 h 553777"/>
              <a:gd name="connsiteX41" fmla="*/ 211931 w 2895600"/>
              <a:gd name="connsiteY41" fmla="*/ 447675 h 553777"/>
              <a:gd name="connsiteX42" fmla="*/ 164306 w 2895600"/>
              <a:gd name="connsiteY42" fmla="*/ 400050 h 553777"/>
              <a:gd name="connsiteX43" fmla="*/ 104775 w 2895600"/>
              <a:gd name="connsiteY43" fmla="*/ 338137 h 553777"/>
              <a:gd name="connsiteX44" fmla="*/ 50006 w 2895600"/>
              <a:gd name="connsiteY44" fmla="*/ 269081 h 553777"/>
              <a:gd name="connsiteX45" fmla="*/ 23812 w 2895600"/>
              <a:gd name="connsiteY45" fmla="*/ 233362 h 553777"/>
              <a:gd name="connsiteX46" fmla="*/ 9525 w 2895600"/>
              <a:gd name="connsiteY46" fmla="*/ 204787 h 553777"/>
              <a:gd name="connsiteX47" fmla="*/ 0 w 2895600"/>
              <a:gd name="connsiteY47" fmla="*/ 176212 h 553777"/>
              <a:gd name="connsiteX48" fmla="*/ 0 w 2895600"/>
              <a:gd name="connsiteY48" fmla="*/ 161925 h 553777"/>
              <a:gd name="connsiteX49" fmla="*/ 7143 w 2895600"/>
              <a:gd name="connsiteY49" fmla="*/ 150019 h 553777"/>
              <a:gd name="connsiteX50" fmla="*/ 16668 w 2895600"/>
              <a:gd name="connsiteY50" fmla="*/ 147637 h 553777"/>
              <a:gd name="connsiteX51" fmla="*/ 35718 w 2895600"/>
              <a:gd name="connsiteY51" fmla="*/ 152400 h 553777"/>
              <a:gd name="connsiteX52" fmla="*/ 80962 w 2895600"/>
              <a:gd name="connsiteY52" fmla="*/ 176212 h 553777"/>
              <a:gd name="connsiteX53" fmla="*/ 154781 w 2895600"/>
              <a:gd name="connsiteY53" fmla="*/ 219075 h 553777"/>
              <a:gd name="connsiteX54" fmla="*/ 230981 w 2895600"/>
              <a:gd name="connsiteY54" fmla="*/ 257175 h 553777"/>
              <a:gd name="connsiteX55" fmla="*/ 304800 w 2895600"/>
              <a:gd name="connsiteY55" fmla="*/ 283369 h 553777"/>
              <a:gd name="connsiteX56" fmla="*/ 392906 w 2895600"/>
              <a:gd name="connsiteY56" fmla="*/ 304800 h 553777"/>
              <a:gd name="connsiteX57" fmla="*/ 476250 w 2895600"/>
              <a:gd name="connsiteY57" fmla="*/ 321469 h 553777"/>
              <a:gd name="connsiteX58" fmla="*/ 404812 w 2895600"/>
              <a:gd name="connsiteY58" fmla="*/ 304800 h 553777"/>
              <a:gd name="connsiteX59" fmla="*/ 495300 w 2895600"/>
              <a:gd name="connsiteY59" fmla="*/ 321469 h 553777"/>
              <a:gd name="connsiteX60" fmla="*/ 571500 w 2895600"/>
              <a:gd name="connsiteY60" fmla="*/ 323850 h 553777"/>
              <a:gd name="connsiteX61" fmla="*/ 690562 w 2895600"/>
              <a:gd name="connsiteY61" fmla="*/ 316706 h 553777"/>
              <a:gd name="connsiteX62" fmla="*/ 888206 w 2895600"/>
              <a:gd name="connsiteY62" fmla="*/ 292894 h 553777"/>
              <a:gd name="connsiteX63" fmla="*/ 1169193 w 2895600"/>
              <a:gd name="connsiteY63" fmla="*/ 254794 h 553777"/>
              <a:gd name="connsiteX64" fmla="*/ 1435893 w 2895600"/>
              <a:gd name="connsiteY64" fmla="*/ 216694 h 553777"/>
              <a:gd name="connsiteX0" fmla="*/ 1435893 w 2895600"/>
              <a:gd name="connsiteY0" fmla="*/ 216694 h 538162"/>
              <a:gd name="connsiteX1" fmla="*/ 1788318 w 2895600"/>
              <a:gd name="connsiteY1" fmla="*/ 171450 h 538162"/>
              <a:gd name="connsiteX2" fmla="*/ 2081212 w 2895600"/>
              <a:gd name="connsiteY2" fmla="*/ 133350 h 538162"/>
              <a:gd name="connsiteX3" fmla="*/ 2269331 w 2895600"/>
              <a:gd name="connsiteY3" fmla="*/ 107156 h 538162"/>
              <a:gd name="connsiteX4" fmla="*/ 2369343 w 2895600"/>
              <a:gd name="connsiteY4" fmla="*/ 90487 h 538162"/>
              <a:gd name="connsiteX5" fmla="*/ 2440781 w 2895600"/>
              <a:gd name="connsiteY5" fmla="*/ 71437 h 538162"/>
              <a:gd name="connsiteX6" fmla="*/ 2507456 w 2895600"/>
              <a:gd name="connsiteY6" fmla="*/ 47625 h 538162"/>
              <a:gd name="connsiteX7" fmla="*/ 2557462 w 2895600"/>
              <a:gd name="connsiteY7" fmla="*/ 23812 h 538162"/>
              <a:gd name="connsiteX8" fmla="*/ 2590800 w 2895600"/>
              <a:gd name="connsiteY8" fmla="*/ 4762 h 538162"/>
              <a:gd name="connsiteX9" fmla="*/ 2609850 w 2895600"/>
              <a:gd name="connsiteY9" fmla="*/ 0 h 538162"/>
              <a:gd name="connsiteX10" fmla="*/ 2678906 w 2895600"/>
              <a:gd name="connsiteY10" fmla="*/ 7144 h 538162"/>
              <a:gd name="connsiteX11" fmla="*/ 2745581 w 2895600"/>
              <a:gd name="connsiteY11" fmla="*/ 26194 h 538162"/>
              <a:gd name="connsiteX12" fmla="*/ 2790825 w 2895600"/>
              <a:gd name="connsiteY12" fmla="*/ 47625 h 538162"/>
              <a:gd name="connsiteX13" fmla="*/ 2831306 w 2895600"/>
              <a:gd name="connsiteY13" fmla="*/ 73819 h 538162"/>
              <a:gd name="connsiteX14" fmla="*/ 2862262 w 2895600"/>
              <a:gd name="connsiteY14" fmla="*/ 104775 h 538162"/>
              <a:gd name="connsiteX15" fmla="*/ 2883693 w 2895600"/>
              <a:gd name="connsiteY15" fmla="*/ 140494 h 538162"/>
              <a:gd name="connsiteX16" fmla="*/ 2893218 w 2895600"/>
              <a:gd name="connsiteY16" fmla="*/ 166687 h 538162"/>
              <a:gd name="connsiteX17" fmla="*/ 2895600 w 2895600"/>
              <a:gd name="connsiteY17" fmla="*/ 185737 h 538162"/>
              <a:gd name="connsiteX18" fmla="*/ 2890837 w 2895600"/>
              <a:gd name="connsiteY18" fmla="*/ 209550 h 538162"/>
              <a:gd name="connsiteX19" fmla="*/ 2871787 w 2895600"/>
              <a:gd name="connsiteY19" fmla="*/ 245269 h 538162"/>
              <a:gd name="connsiteX20" fmla="*/ 2840831 w 2895600"/>
              <a:gd name="connsiteY20" fmla="*/ 276225 h 538162"/>
              <a:gd name="connsiteX21" fmla="*/ 2795587 w 2895600"/>
              <a:gd name="connsiteY21" fmla="*/ 302419 h 538162"/>
              <a:gd name="connsiteX22" fmla="*/ 2757487 w 2895600"/>
              <a:gd name="connsiteY22" fmla="*/ 314325 h 538162"/>
              <a:gd name="connsiteX23" fmla="*/ 2702718 w 2895600"/>
              <a:gd name="connsiteY23" fmla="*/ 326231 h 538162"/>
              <a:gd name="connsiteX24" fmla="*/ 2616993 w 2895600"/>
              <a:gd name="connsiteY24" fmla="*/ 338137 h 538162"/>
              <a:gd name="connsiteX25" fmla="*/ 2347912 w 2895600"/>
              <a:gd name="connsiteY25" fmla="*/ 366712 h 538162"/>
              <a:gd name="connsiteX26" fmla="*/ 1626393 w 2895600"/>
              <a:gd name="connsiteY26" fmla="*/ 428625 h 538162"/>
              <a:gd name="connsiteX27" fmla="*/ 1404937 w 2895600"/>
              <a:gd name="connsiteY27" fmla="*/ 447675 h 538162"/>
              <a:gd name="connsiteX28" fmla="*/ 1212056 w 2895600"/>
              <a:gd name="connsiteY28" fmla="*/ 473869 h 538162"/>
              <a:gd name="connsiteX29" fmla="*/ 1188243 w 2895600"/>
              <a:gd name="connsiteY29" fmla="*/ 471487 h 538162"/>
              <a:gd name="connsiteX30" fmla="*/ 1128712 w 2895600"/>
              <a:gd name="connsiteY30" fmla="*/ 469106 h 538162"/>
              <a:gd name="connsiteX31" fmla="*/ 1095375 w 2895600"/>
              <a:gd name="connsiteY31" fmla="*/ 471487 h 538162"/>
              <a:gd name="connsiteX32" fmla="*/ 1071562 w 2895600"/>
              <a:gd name="connsiteY32" fmla="*/ 476250 h 538162"/>
              <a:gd name="connsiteX33" fmla="*/ 859631 w 2895600"/>
              <a:gd name="connsiteY33" fmla="*/ 502444 h 538162"/>
              <a:gd name="connsiteX34" fmla="*/ 611981 w 2895600"/>
              <a:gd name="connsiteY34" fmla="*/ 531019 h 538162"/>
              <a:gd name="connsiteX35" fmla="*/ 585787 w 2895600"/>
              <a:gd name="connsiteY35" fmla="*/ 533400 h 538162"/>
              <a:gd name="connsiteX36" fmla="*/ 502443 w 2895600"/>
              <a:gd name="connsiteY36" fmla="*/ 538162 h 538162"/>
              <a:gd name="connsiteX37" fmla="*/ 450056 w 2895600"/>
              <a:gd name="connsiteY37" fmla="*/ 535781 h 538162"/>
              <a:gd name="connsiteX38" fmla="*/ 385762 w 2895600"/>
              <a:gd name="connsiteY38" fmla="*/ 526256 h 538162"/>
              <a:gd name="connsiteX39" fmla="*/ 302418 w 2895600"/>
              <a:gd name="connsiteY39" fmla="*/ 500062 h 538162"/>
              <a:gd name="connsiteX40" fmla="*/ 211931 w 2895600"/>
              <a:gd name="connsiteY40" fmla="*/ 447675 h 538162"/>
              <a:gd name="connsiteX41" fmla="*/ 164306 w 2895600"/>
              <a:gd name="connsiteY41" fmla="*/ 400050 h 538162"/>
              <a:gd name="connsiteX42" fmla="*/ 104775 w 2895600"/>
              <a:gd name="connsiteY42" fmla="*/ 338137 h 538162"/>
              <a:gd name="connsiteX43" fmla="*/ 50006 w 2895600"/>
              <a:gd name="connsiteY43" fmla="*/ 269081 h 538162"/>
              <a:gd name="connsiteX44" fmla="*/ 23812 w 2895600"/>
              <a:gd name="connsiteY44" fmla="*/ 233362 h 538162"/>
              <a:gd name="connsiteX45" fmla="*/ 9525 w 2895600"/>
              <a:gd name="connsiteY45" fmla="*/ 204787 h 538162"/>
              <a:gd name="connsiteX46" fmla="*/ 0 w 2895600"/>
              <a:gd name="connsiteY46" fmla="*/ 176212 h 538162"/>
              <a:gd name="connsiteX47" fmla="*/ 0 w 2895600"/>
              <a:gd name="connsiteY47" fmla="*/ 161925 h 538162"/>
              <a:gd name="connsiteX48" fmla="*/ 7143 w 2895600"/>
              <a:gd name="connsiteY48" fmla="*/ 150019 h 538162"/>
              <a:gd name="connsiteX49" fmla="*/ 16668 w 2895600"/>
              <a:gd name="connsiteY49" fmla="*/ 147637 h 538162"/>
              <a:gd name="connsiteX50" fmla="*/ 35718 w 2895600"/>
              <a:gd name="connsiteY50" fmla="*/ 152400 h 538162"/>
              <a:gd name="connsiteX51" fmla="*/ 80962 w 2895600"/>
              <a:gd name="connsiteY51" fmla="*/ 176212 h 538162"/>
              <a:gd name="connsiteX52" fmla="*/ 154781 w 2895600"/>
              <a:gd name="connsiteY52" fmla="*/ 219075 h 538162"/>
              <a:gd name="connsiteX53" fmla="*/ 230981 w 2895600"/>
              <a:gd name="connsiteY53" fmla="*/ 257175 h 538162"/>
              <a:gd name="connsiteX54" fmla="*/ 304800 w 2895600"/>
              <a:gd name="connsiteY54" fmla="*/ 283369 h 538162"/>
              <a:gd name="connsiteX55" fmla="*/ 392906 w 2895600"/>
              <a:gd name="connsiteY55" fmla="*/ 304800 h 538162"/>
              <a:gd name="connsiteX56" fmla="*/ 476250 w 2895600"/>
              <a:gd name="connsiteY56" fmla="*/ 321469 h 538162"/>
              <a:gd name="connsiteX57" fmla="*/ 404812 w 2895600"/>
              <a:gd name="connsiteY57" fmla="*/ 304800 h 538162"/>
              <a:gd name="connsiteX58" fmla="*/ 495300 w 2895600"/>
              <a:gd name="connsiteY58" fmla="*/ 321469 h 538162"/>
              <a:gd name="connsiteX59" fmla="*/ 571500 w 2895600"/>
              <a:gd name="connsiteY59" fmla="*/ 323850 h 538162"/>
              <a:gd name="connsiteX60" fmla="*/ 690562 w 2895600"/>
              <a:gd name="connsiteY60" fmla="*/ 316706 h 538162"/>
              <a:gd name="connsiteX61" fmla="*/ 888206 w 2895600"/>
              <a:gd name="connsiteY61" fmla="*/ 292894 h 538162"/>
              <a:gd name="connsiteX62" fmla="*/ 1169193 w 2895600"/>
              <a:gd name="connsiteY62" fmla="*/ 254794 h 538162"/>
              <a:gd name="connsiteX63" fmla="*/ 1435893 w 2895600"/>
              <a:gd name="connsiteY63" fmla="*/ 216694 h 538162"/>
              <a:gd name="connsiteX0" fmla="*/ 1435893 w 2895600"/>
              <a:gd name="connsiteY0" fmla="*/ 216694 h 538162"/>
              <a:gd name="connsiteX1" fmla="*/ 1788318 w 2895600"/>
              <a:gd name="connsiteY1" fmla="*/ 171450 h 538162"/>
              <a:gd name="connsiteX2" fmla="*/ 2081212 w 2895600"/>
              <a:gd name="connsiteY2" fmla="*/ 133350 h 538162"/>
              <a:gd name="connsiteX3" fmla="*/ 2269331 w 2895600"/>
              <a:gd name="connsiteY3" fmla="*/ 107156 h 538162"/>
              <a:gd name="connsiteX4" fmla="*/ 2369343 w 2895600"/>
              <a:gd name="connsiteY4" fmla="*/ 90487 h 538162"/>
              <a:gd name="connsiteX5" fmla="*/ 2440781 w 2895600"/>
              <a:gd name="connsiteY5" fmla="*/ 71437 h 538162"/>
              <a:gd name="connsiteX6" fmla="*/ 2507456 w 2895600"/>
              <a:gd name="connsiteY6" fmla="*/ 47625 h 538162"/>
              <a:gd name="connsiteX7" fmla="*/ 2557462 w 2895600"/>
              <a:gd name="connsiteY7" fmla="*/ 23812 h 538162"/>
              <a:gd name="connsiteX8" fmla="*/ 2590800 w 2895600"/>
              <a:gd name="connsiteY8" fmla="*/ 4762 h 538162"/>
              <a:gd name="connsiteX9" fmla="*/ 2609850 w 2895600"/>
              <a:gd name="connsiteY9" fmla="*/ 0 h 538162"/>
              <a:gd name="connsiteX10" fmla="*/ 2678906 w 2895600"/>
              <a:gd name="connsiteY10" fmla="*/ 7144 h 538162"/>
              <a:gd name="connsiteX11" fmla="*/ 2745581 w 2895600"/>
              <a:gd name="connsiteY11" fmla="*/ 26194 h 538162"/>
              <a:gd name="connsiteX12" fmla="*/ 2790825 w 2895600"/>
              <a:gd name="connsiteY12" fmla="*/ 47625 h 538162"/>
              <a:gd name="connsiteX13" fmla="*/ 2831306 w 2895600"/>
              <a:gd name="connsiteY13" fmla="*/ 73819 h 538162"/>
              <a:gd name="connsiteX14" fmla="*/ 2862262 w 2895600"/>
              <a:gd name="connsiteY14" fmla="*/ 104775 h 538162"/>
              <a:gd name="connsiteX15" fmla="*/ 2883693 w 2895600"/>
              <a:gd name="connsiteY15" fmla="*/ 140494 h 538162"/>
              <a:gd name="connsiteX16" fmla="*/ 2893218 w 2895600"/>
              <a:gd name="connsiteY16" fmla="*/ 166687 h 538162"/>
              <a:gd name="connsiteX17" fmla="*/ 2895600 w 2895600"/>
              <a:gd name="connsiteY17" fmla="*/ 185737 h 538162"/>
              <a:gd name="connsiteX18" fmla="*/ 2890837 w 2895600"/>
              <a:gd name="connsiteY18" fmla="*/ 209550 h 538162"/>
              <a:gd name="connsiteX19" fmla="*/ 2871787 w 2895600"/>
              <a:gd name="connsiteY19" fmla="*/ 245269 h 538162"/>
              <a:gd name="connsiteX20" fmla="*/ 2840831 w 2895600"/>
              <a:gd name="connsiteY20" fmla="*/ 276225 h 538162"/>
              <a:gd name="connsiteX21" fmla="*/ 2795587 w 2895600"/>
              <a:gd name="connsiteY21" fmla="*/ 302419 h 538162"/>
              <a:gd name="connsiteX22" fmla="*/ 2757487 w 2895600"/>
              <a:gd name="connsiteY22" fmla="*/ 314325 h 538162"/>
              <a:gd name="connsiteX23" fmla="*/ 2702718 w 2895600"/>
              <a:gd name="connsiteY23" fmla="*/ 326231 h 538162"/>
              <a:gd name="connsiteX24" fmla="*/ 2616993 w 2895600"/>
              <a:gd name="connsiteY24" fmla="*/ 338137 h 538162"/>
              <a:gd name="connsiteX25" fmla="*/ 2347912 w 2895600"/>
              <a:gd name="connsiteY25" fmla="*/ 366712 h 538162"/>
              <a:gd name="connsiteX26" fmla="*/ 1626393 w 2895600"/>
              <a:gd name="connsiteY26" fmla="*/ 428625 h 538162"/>
              <a:gd name="connsiteX27" fmla="*/ 1404937 w 2895600"/>
              <a:gd name="connsiteY27" fmla="*/ 447675 h 538162"/>
              <a:gd name="connsiteX28" fmla="*/ 1212056 w 2895600"/>
              <a:gd name="connsiteY28" fmla="*/ 473869 h 538162"/>
              <a:gd name="connsiteX29" fmla="*/ 1188243 w 2895600"/>
              <a:gd name="connsiteY29" fmla="*/ 471487 h 538162"/>
              <a:gd name="connsiteX30" fmla="*/ 1128712 w 2895600"/>
              <a:gd name="connsiteY30" fmla="*/ 469106 h 538162"/>
              <a:gd name="connsiteX31" fmla="*/ 1095375 w 2895600"/>
              <a:gd name="connsiteY31" fmla="*/ 471487 h 538162"/>
              <a:gd name="connsiteX32" fmla="*/ 1071562 w 2895600"/>
              <a:gd name="connsiteY32" fmla="*/ 476250 h 538162"/>
              <a:gd name="connsiteX33" fmla="*/ 859631 w 2895600"/>
              <a:gd name="connsiteY33" fmla="*/ 502444 h 538162"/>
              <a:gd name="connsiteX34" fmla="*/ 611981 w 2895600"/>
              <a:gd name="connsiteY34" fmla="*/ 531019 h 538162"/>
              <a:gd name="connsiteX35" fmla="*/ 585787 w 2895600"/>
              <a:gd name="connsiteY35" fmla="*/ 533400 h 538162"/>
              <a:gd name="connsiteX36" fmla="*/ 502443 w 2895600"/>
              <a:gd name="connsiteY36" fmla="*/ 538162 h 538162"/>
              <a:gd name="connsiteX37" fmla="*/ 450056 w 2895600"/>
              <a:gd name="connsiteY37" fmla="*/ 535781 h 538162"/>
              <a:gd name="connsiteX38" fmla="*/ 385762 w 2895600"/>
              <a:gd name="connsiteY38" fmla="*/ 526256 h 538162"/>
              <a:gd name="connsiteX39" fmla="*/ 302418 w 2895600"/>
              <a:gd name="connsiteY39" fmla="*/ 500062 h 538162"/>
              <a:gd name="connsiteX40" fmla="*/ 211931 w 2895600"/>
              <a:gd name="connsiteY40" fmla="*/ 447675 h 538162"/>
              <a:gd name="connsiteX41" fmla="*/ 164306 w 2895600"/>
              <a:gd name="connsiteY41" fmla="*/ 400050 h 538162"/>
              <a:gd name="connsiteX42" fmla="*/ 104775 w 2895600"/>
              <a:gd name="connsiteY42" fmla="*/ 338137 h 538162"/>
              <a:gd name="connsiteX43" fmla="*/ 50006 w 2895600"/>
              <a:gd name="connsiteY43" fmla="*/ 269081 h 538162"/>
              <a:gd name="connsiteX44" fmla="*/ 23812 w 2895600"/>
              <a:gd name="connsiteY44" fmla="*/ 233362 h 538162"/>
              <a:gd name="connsiteX45" fmla="*/ 9525 w 2895600"/>
              <a:gd name="connsiteY45" fmla="*/ 204787 h 538162"/>
              <a:gd name="connsiteX46" fmla="*/ 0 w 2895600"/>
              <a:gd name="connsiteY46" fmla="*/ 176212 h 538162"/>
              <a:gd name="connsiteX47" fmla="*/ 0 w 2895600"/>
              <a:gd name="connsiteY47" fmla="*/ 161925 h 538162"/>
              <a:gd name="connsiteX48" fmla="*/ 7143 w 2895600"/>
              <a:gd name="connsiteY48" fmla="*/ 150019 h 538162"/>
              <a:gd name="connsiteX49" fmla="*/ 16668 w 2895600"/>
              <a:gd name="connsiteY49" fmla="*/ 147637 h 538162"/>
              <a:gd name="connsiteX50" fmla="*/ 35718 w 2895600"/>
              <a:gd name="connsiteY50" fmla="*/ 152400 h 538162"/>
              <a:gd name="connsiteX51" fmla="*/ 80962 w 2895600"/>
              <a:gd name="connsiteY51" fmla="*/ 176212 h 538162"/>
              <a:gd name="connsiteX52" fmla="*/ 154781 w 2895600"/>
              <a:gd name="connsiteY52" fmla="*/ 219075 h 538162"/>
              <a:gd name="connsiteX53" fmla="*/ 230981 w 2895600"/>
              <a:gd name="connsiteY53" fmla="*/ 257175 h 538162"/>
              <a:gd name="connsiteX54" fmla="*/ 304800 w 2895600"/>
              <a:gd name="connsiteY54" fmla="*/ 283369 h 538162"/>
              <a:gd name="connsiteX55" fmla="*/ 392906 w 2895600"/>
              <a:gd name="connsiteY55" fmla="*/ 304800 h 538162"/>
              <a:gd name="connsiteX56" fmla="*/ 404812 w 2895600"/>
              <a:gd name="connsiteY56" fmla="*/ 304800 h 538162"/>
              <a:gd name="connsiteX57" fmla="*/ 495300 w 2895600"/>
              <a:gd name="connsiteY57" fmla="*/ 321469 h 538162"/>
              <a:gd name="connsiteX58" fmla="*/ 571500 w 2895600"/>
              <a:gd name="connsiteY58" fmla="*/ 323850 h 538162"/>
              <a:gd name="connsiteX59" fmla="*/ 690562 w 2895600"/>
              <a:gd name="connsiteY59" fmla="*/ 316706 h 538162"/>
              <a:gd name="connsiteX60" fmla="*/ 888206 w 2895600"/>
              <a:gd name="connsiteY60" fmla="*/ 292894 h 538162"/>
              <a:gd name="connsiteX61" fmla="*/ 1169193 w 2895600"/>
              <a:gd name="connsiteY61" fmla="*/ 254794 h 538162"/>
              <a:gd name="connsiteX62" fmla="*/ 1435893 w 2895600"/>
              <a:gd name="connsiteY62" fmla="*/ 216694 h 538162"/>
              <a:gd name="connsiteX0" fmla="*/ 1435893 w 2895600"/>
              <a:gd name="connsiteY0" fmla="*/ 216694 h 538162"/>
              <a:gd name="connsiteX1" fmla="*/ 1788318 w 2895600"/>
              <a:gd name="connsiteY1" fmla="*/ 171450 h 538162"/>
              <a:gd name="connsiteX2" fmla="*/ 2081212 w 2895600"/>
              <a:gd name="connsiteY2" fmla="*/ 133350 h 538162"/>
              <a:gd name="connsiteX3" fmla="*/ 2269331 w 2895600"/>
              <a:gd name="connsiteY3" fmla="*/ 107156 h 538162"/>
              <a:gd name="connsiteX4" fmla="*/ 2369343 w 2895600"/>
              <a:gd name="connsiteY4" fmla="*/ 90487 h 538162"/>
              <a:gd name="connsiteX5" fmla="*/ 2440781 w 2895600"/>
              <a:gd name="connsiteY5" fmla="*/ 71437 h 538162"/>
              <a:gd name="connsiteX6" fmla="*/ 2507456 w 2895600"/>
              <a:gd name="connsiteY6" fmla="*/ 47625 h 538162"/>
              <a:gd name="connsiteX7" fmla="*/ 2557462 w 2895600"/>
              <a:gd name="connsiteY7" fmla="*/ 23812 h 538162"/>
              <a:gd name="connsiteX8" fmla="*/ 2590800 w 2895600"/>
              <a:gd name="connsiteY8" fmla="*/ 4762 h 538162"/>
              <a:gd name="connsiteX9" fmla="*/ 2609850 w 2895600"/>
              <a:gd name="connsiteY9" fmla="*/ 0 h 538162"/>
              <a:gd name="connsiteX10" fmla="*/ 2678906 w 2895600"/>
              <a:gd name="connsiteY10" fmla="*/ 7144 h 538162"/>
              <a:gd name="connsiteX11" fmla="*/ 2745581 w 2895600"/>
              <a:gd name="connsiteY11" fmla="*/ 26194 h 538162"/>
              <a:gd name="connsiteX12" fmla="*/ 2790825 w 2895600"/>
              <a:gd name="connsiteY12" fmla="*/ 47625 h 538162"/>
              <a:gd name="connsiteX13" fmla="*/ 2831306 w 2895600"/>
              <a:gd name="connsiteY13" fmla="*/ 73819 h 538162"/>
              <a:gd name="connsiteX14" fmla="*/ 2862262 w 2895600"/>
              <a:gd name="connsiteY14" fmla="*/ 104775 h 538162"/>
              <a:gd name="connsiteX15" fmla="*/ 2883693 w 2895600"/>
              <a:gd name="connsiteY15" fmla="*/ 140494 h 538162"/>
              <a:gd name="connsiteX16" fmla="*/ 2893218 w 2895600"/>
              <a:gd name="connsiteY16" fmla="*/ 166687 h 538162"/>
              <a:gd name="connsiteX17" fmla="*/ 2895600 w 2895600"/>
              <a:gd name="connsiteY17" fmla="*/ 185737 h 538162"/>
              <a:gd name="connsiteX18" fmla="*/ 2890837 w 2895600"/>
              <a:gd name="connsiteY18" fmla="*/ 209550 h 538162"/>
              <a:gd name="connsiteX19" fmla="*/ 2871787 w 2895600"/>
              <a:gd name="connsiteY19" fmla="*/ 245269 h 538162"/>
              <a:gd name="connsiteX20" fmla="*/ 2840831 w 2895600"/>
              <a:gd name="connsiteY20" fmla="*/ 276225 h 538162"/>
              <a:gd name="connsiteX21" fmla="*/ 2795587 w 2895600"/>
              <a:gd name="connsiteY21" fmla="*/ 302419 h 538162"/>
              <a:gd name="connsiteX22" fmla="*/ 2757487 w 2895600"/>
              <a:gd name="connsiteY22" fmla="*/ 314325 h 538162"/>
              <a:gd name="connsiteX23" fmla="*/ 2702718 w 2895600"/>
              <a:gd name="connsiteY23" fmla="*/ 326231 h 538162"/>
              <a:gd name="connsiteX24" fmla="*/ 2616993 w 2895600"/>
              <a:gd name="connsiteY24" fmla="*/ 338137 h 538162"/>
              <a:gd name="connsiteX25" fmla="*/ 2347912 w 2895600"/>
              <a:gd name="connsiteY25" fmla="*/ 366712 h 538162"/>
              <a:gd name="connsiteX26" fmla="*/ 1626393 w 2895600"/>
              <a:gd name="connsiteY26" fmla="*/ 428625 h 538162"/>
              <a:gd name="connsiteX27" fmla="*/ 1404937 w 2895600"/>
              <a:gd name="connsiteY27" fmla="*/ 447675 h 538162"/>
              <a:gd name="connsiteX28" fmla="*/ 1212056 w 2895600"/>
              <a:gd name="connsiteY28" fmla="*/ 473869 h 538162"/>
              <a:gd name="connsiteX29" fmla="*/ 1188243 w 2895600"/>
              <a:gd name="connsiteY29" fmla="*/ 471487 h 538162"/>
              <a:gd name="connsiteX30" fmla="*/ 1128712 w 2895600"/>
              <a:gd name="connsiteY30" fmla="*/ 469106 h 538162"/>
              <a:gd name="connsiteX31" fmla="*/ 1095375 w 2895600"/>
              <a:gd name="connsiteY31" fmla="*/ 471487 h 538162"/>
              <a:gd name="connsiteX32" fmla="*/ 1071562 w 2895600"/>
              <a:gd name="connsiteY32" fmla="*/ 476250 h 538162"/>
              <a:gd name="connsiteX33" fmla="*/ 859631 w 2895600"/>
              <a:gd name="connsiteY33" fmla="*/ 502444 h 538162"/>
              <a:gd name="connsiteX34" fmla="*/ 611981 w 2895600"/>
              <a:gd name="connsiteY34" fmla="*/ 531019 h 538162"/>
              <a:gd name="connsiteX35" fmla="*/ 585787 w 2895600"/>
              <a:gd name="connsiteY35" fmla="*/ 533400 h 538162"/>
              <a:gd name="connsiteX36" fmla="*/ 502443 w 2895600"/>
              <a:gd name="connsiteY36" fmla="*/ 538162 h 538162"/>
              <a:gd name="connsiteX37" fmla="*/ 450056 w 2895600"/>
              <a:gd name="connsiteY37" fmla="*/ 535781 h 538162"/>
              <a:gd name="connsiteX38" fmla="*/ 385762 w 2895600"/>
              <a:gd name="connsiteY38" fmla="*/ 526256 h 538162"/>
              <a:gd name="connsiteX39" fmla="*/ 302418 w 2895600"/>
              <a:gd name="connsiteY39" fmla="*/ 500062 h 538162"/>
              <a:gd name="connsiteX40" fmla="*/ 211931 w 2895600"/>
              <a:gd name="connsiteY40" fmla="*/ 447675 h 538162"/>
              <a:gd name="connsiteX41" fmla="*/ 164306 w 2895600"/>
              <a:gd name="connsiteY41" fmla="*/ 400050 h 538162"/>
              <a:gd name="connsiteX42" fmla="*/ 104775 w 2895600"/>
              <a:gd name="connsiteY42" fmla="*/ 338137 h 538162"/>
              <a:gd name="connsiteX43" fmla="*/ 50006 w 2895600"/>
              <a:gd name="connsiteY43" fmla="*/ 269081 h 538162"/>
              <a:gd name="connsiteX44" fmla="*/ 23812 w 2895600"/>
              <a:gd name="connsiteY44" fmla="*/ 233362 h 538162"/>
              <a:gd name="connsiteX45" fmla="*/ 9525 w 2895600"/>
              <a:gd name="connsiteY45" fmla="*/ 204787 h 538162"/>
              <a:gd name="connsiteX46" fmla="*/ 0 w 2895600"/>
              <a:gd name="connsiteY46" fmla="*/ 176212 h 538162"/>
              <a:gd name="connsiteX47" fmla="*/ 0 w 2895600"/>
              <a:gd name="connsiteY47" fmla="*/ 161925 h 538162"/>
              <a:gd name="connsiteX48" fmla="*/ 7143 w 2895600"/>
              <a:gd name="connsiteY48" fmla="*/ 150019 h 538162"/>
              <a:gd name="connsiteX49" fmla="*/ 16668 w 2895600"/>
              <a:gd name="connsiteY49" fmla="*/ 147637 h 538162"/>
              <a:gd name="connsiteX50" fmla="*/ 35718 w 2895600"/>
              <a:gd name="connsiteY50" fmla="*/ 152400 h 538162"/>
              <a:gd name="connsiteX51" fmla="*/ 80962 w 2895600"/>
              <a:gd name="connsiteY51" fmla="*/ 176212 h 538162"/>
              <a:gd name="connsiteX52" fmla="*/ 154781 w 2895600"/>
              <a:gd name="connsiteY52" fmla="*/ 219075 h 538162"/>
              <a:gd name="connsiteX53" fmla="*/ 230981 w 2895600"/>
              <a:gd name="connsiteY53" fmla="*/ 257175 h 538162"/>
              <a:gd name="connsiteX54" fmla="*/ 304800 w 2895600"/>
              <a:gd name="connsiteY54" fmla="*/ 283369 h 538162"/>
              <a:gd name="connsiteX55" fmla="*/ 392906 w 2895600"/>
              <a:gd name="connsiteY55" fmla="*/ 304800 h 538162"/>
              <a:gd name="connsiteX56" fmla="*/ 495300 w 2895600"/>
              <a:gd name="connsiteY56" fmla="*/ 321469 h 538162"/>
              <a:gd name="connsiteX57" fmla="*/ 571500 w 2895600"/>
              <a:gd name="connsiteY57" fmla="*/ 323850 h 538162"/>
              <a:gd name="connsiteX58" fmla="*/ 690562 w 2895600"/>
              <a:gd name="connsiteY58" fmla="*/ 316706 h 538162"/>
              <a:gd name="connsiteX59" fmla="*/ 888206 w 2895600"/>
              <a:gd name="connsiteY59" fmla="*/ 292894 h 538162"/>
              <a:gd name="connsiteX60" fmla="*/ 1169193 w 2895600"/>
              <a:gd name="connsiteY60" fmla="*/ 254794 h 538162"/>
              <a:gd name="connsiteX61" fmla="*/ 1435893 w 2895600"/>
              <a:gd name="connsiteY61" fmla="*/ 216694 h 5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895600" h="538162">
                <a:moveTo>
                  <a:pt x="1435893" y="216694"/>
                </a:moveTo>
                <a:lnTo>
                  <a:pt x="1788318" y="171450"/>
                </a:lnTo>
                <a:lnTo>
                  <a:pt x="2081212" y="133350"/>
                </a:lnTo>
                <a:lnTo>
                  <a:pt x="2269331" y="107156"/>
                </a:lnTo>
                <a:lnTo>
                  <a:pt x="2369343" y="90487"/>
                </a:lnTo>
                <a:lnTo>
                  <a:pt x="2440781" y="71437"/>
                </a:lnTo>
                <a:lnTo>
                  <a:pt x="2507456" y="47625"/>
                </a:lnTo>
                <a:lnTo>
                  <a:pt x="2557462" y="23812"/>
                </a:lnTo>
                <a:lnTo>
                  <a:pt x="2590800" y="4762"/>
                </a:lnTo>
                <a:lnTo>
                  <a:pt x="2609850" y="0"/>
                </a:lnTo>
                <a:lnTo>
                  <a:pt x="2678906" y="7144"/>
                </a:lnTo>
                <a:lnTo>
                  <a:pt x="2745581" y="26194"/>
                </a:lnTo>
                <a:lnTo>
                  <a:pt x="2790825" y="47625"/>
                </a:lnTo>
                <a:lnTo>
                  <a:pt x="2831306" y="73819"/>
                </a:lnTo>
                <a:lnTo>
                  <a:pt x="2862262" y="104775"/>
                </a:lnTo>
                <a:lnTo>
                  <a:pt x="2883693" y="140494"/>
                </a:lnTo>
                <a:lnTo>
                  <a:pt x="2893218" y="166687"/>
                </a:lnTo>
                <a:lnTo>
                  <a:pt x="2895600" y="185737"/>
                </a:lnTo>
                <a:lnTo>
                  <a:pt x="2890837" y="209550"/>
                </a:lnTo>
                <a:lnTo>
                  <a:pt x="2871787" y="245269"/>
                </a:lnTo>
                <a:lnTo>
                  <a:pt x="2840831" y="276225"/>
                </a:lnTo>
                <a:lnTo>
                  <a:pt x="2795587" y="302419"/>
                </a:lnTo>
                <a:lnTo>
                  <a:pt x="2757487" y="314325"/>
                </a:lnTo>
                <a:lnTo>
                  <a:pt x="2702718" y="326231"/>
                </a:lnTo>
                <a:lnTo>
                  <a:pt x="2616993" y="338137"/>
                </a:lnTo>
                <a:lnTo>
                  <a:pt x="2347912" y="366712"/>
                </a:lnTo>
                <a:lnTo>
                  <a:pt x="1626393" y="428625"/>
                </a:lnTo>
                <a:lnTo>
                  <a:pt x="1404937" y="447675"/>
                </a:lnTo>
                <a:lnTo>
                  <a:pt x="1212056" y="473869"/>
                </a:lnTo>
                <a:lnTo>
                  <a:pt x="1188243" y="471487"/>
                </a:lnTo>
                <a:lnTo>
                  <a:pt x="1128712" y="469106"/>
                </a:lnTo>
                <a:lnTo>
                  <a:pt x="1095375" y="471487"/>
                </a:lnTo>
                <a:lnTo>
                  <a:pt x="1071562" y="476250"/>
                </a:lnTo>
                <a:lnTo>
                  <a:pt x="859631" y="502444"/>
                </a:lnTo>
                <a:lnTo>
                  <a:pt x="611981" y="531019"/>
                </a:lnTo>
                <a:cubicBezTo>
                  <a:pt x="566340" y="536178"/>
                  <a:pt x="604043" y="532210"/>
                  <a:pt x="585787" y="533400"/>
                </a:cubicBezTo>
                <a:lnTo>
                  <a:pt x="502443" y="538162"/>
                </a:lnTo>
                <a:lnTo>
                  <a:pt x="450056" y="535781"/>
                </a:lnTo>
                <a:lnTo>
                  <a:pt x="385762" y="526256"/>
                </a:lnTo>
                <a:lnTo>
                  <a:pt x="302418" y="500062"/>
                </a:lnTo>
                <a:lnTo>
                  <a:pt x="211931" y="447675"/>
                </a:lnTo>
                <a:lnTo>
                  <a:pt x="164306" y="400050"/>
                </a:lnTo>
                <a:lnTo>
                  <a:pt x="104775" y="338137"/>
                </a:lnTo>
                <a:lnTo>
                  <a:pt x="50006" y="269081"/>
                </a:lnTo>
                <a:lnTo>
                  <a:pt x="23812" y="233362"/>
                </a:lnTo>
                <a:lnTo>
                  <a:pt x="9525" y="204787"/>
                </a:lnTo>
                <a:lnTo>
                  <a:pt x="0" y="176212"/>
                </a:lnTo>
                <a:lnTo>
                  <a:pt x="0" y="161925"/>
                </a:lnTo>
                <a:lnTo>
                  <a:pt x="7143" y="150019"/>
                </a:lnTo>
                <a:lnTo>
                  <a:pt x="16668" y="147637"/>
                </a:lnTo>
                <a:lnTo>
                  <a:pt x="35718" y="152400"/>
                </a:lnTo>
                <a:lnTo>
                  <a:pt x="80962" y="176212"/>
                </a:lnTo>
                <a:lnTo>
                  <a:pt x="154781" y="219075"/>
                </a:lnTo>
                <a:lnTo>
                  <a:pt x="230981" y="257175"/>
                </a:lnTo>
                <a:lnTo>
                  <a:pt x="304800" y="283369"/>
                </a:lnTo>
                <a:lnTo>
                  <a:pt x="392906" y="304800"/>
                </a:lnTo>
                <a:cubicBezTo>
                  <a:pt x="424656" y="311150"/>
                  <a:pt x="465534" y="318294"/>
                  <a:pt x="495300" y="321469"/>
                </a:cubicBezTo>
                <a:lnTo>
                  <a:pt x="571500" y="323850"/>
                </a:lnTo>
                <a:lnTo>
                  <a:pt x="690562" y="316706"/>
                </a:lnTo>
                <a:lnTo>
                  <a:pt x="888206" y="292894"/>
                </a:lnTo>
                <a:lnTo>
                  <a:pt x="1169193" y="254794"/>
                </a:lnTo>
                <a:lnTo>
                  <a:pt x="1435893" y="2166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34672EF-83FF-4215-8C08-0DB75A6B2A01}"/>
              </a:ext>
            </a:extLst>
          </p:cNvPr>
          <p:cNvSpPr/>
          <p:nvPr/>
        </p:nvSpPr>
        <p:spPr>
          <a:xfrm>
            <a:off x="6789739" y="4017963"/>
            <a:ext cx="860425" cy="889000"/>
          </a:xfrm>
          <a:custGeom>
            <a:avLst/>
            <a:gdLst>
              <a:gd name="connsiteX0" fmla="*/ 392906 w 862012"/>
              <a:gd name="connsiteY0" fmla="*/ 176212 h 890587"/>
              <a:gd name="connsiteX1" fmla="*/ 500062 w 862012"/>
              <a:gd name="connsiteY1" fmla="*/ 235744 h 890587"/>
              <a:gd name="connsiteX2" fmla="*/ 607219 w 862012"/>
              <a:gd name="connsiteY2" fmla="*/ 302419 h 890587"/>
              <a:gd name="connsiteX3" fmla="*/ 654844 w 862012"/>
              <a:gd name="connsiteY3" fmla="*/ 338137 h 890587"/>
              <a:gd name="connsiteX4" fmla="*/ 714375 w 862012"/>
              <a:gd name="connsiteY4" fmla="*/ 383381 h 890587"/>
              <a:gd name="connsiteX5" fmla="*/ 728662 w 862012"/>
              <a:gd name="connsiteY5" fmla="*/ 395287 h 890587"/>
              <a:gd name="connsiteX6" fmla="*/ 740569 w 862012"/>
              <a:gd name="connsiteY6" fmla="*/ 414337 h 890587"/>
              <a:gd name="connsiteX7" fmla="*/ 781050 w 862012"/>
              <a:gd name="connsiteY7" fmla="*/ 488156 h 890587"/>
              <a:gd name="connsiteX8" fmla="*/ 802481 w 862012"/>
              <a:gd name="connsiteY8" fmla="*/ 535781 h 890587"/>
              <a:gd name="connsiteX9" fmla="*/ 823912 w 862012"/>
              <a:gd name="connsiteY9" fmla="*/ 590550 h 890587"/>
              <a:gd name="connsiteX10" fmla="*/ 845344 w 862012"/>
              <a:gd name="connsiteY10" fmla="*/ 657225 h 890587"/>
              <a:gd name="connsiteX11" fmla="*/ 854869 w 862012"/>
              <a:gd name="connsiteY11" fmla="*/ 707231 h 890587"/>
              <a:gd name="connsiteX12" fmla="*/ 862012 w 862012"/>
              <a:gd name="connsiteY12" fmla="*/ 745331 h 890587"/>
              <a:gd name="connsiteX13" fmla="*/ 862012 w 862012"/>
              <a:gd name="connsiteY13" fmla="*/ 773906 h 890587"/>
              <a:gd name="connsiteX14" fmla="*/ 854869 w 862012"/>
              <a:gd name="connsiteY14" fmla="*/ 800100 h 890587"/>
              <a:gd name="connsiteX15" fmla="*/ 840581 w 862012"/>
              <a:gd name="connsiteY15" fmla="*/ 823912 h 890587"/>
              <a:gd name="connsiteX16" fmla="*/ 812006 w 862012"/>
              <a:gd name="connsiteY16" fmla="*/ 850106 h 890587"/>
              <a:gd name="connsiteX17" fmla="*/ 783431 w 862012"/>
              <a:gd name="connsiteY17" fmla="*/ 869156 h 890587"/>
              <a:gd name="connsiteX18" fmla="*/ 754856 w 862012"/>
              <a:gd name="connsiteY18" fmla="*/ 883444 h 890587"/>
              <a:gd name="connsiteX19" fmla="*/ 733425 w 862012"/>
              <a:gd name="connsiteY19" fmla="*/ 890587 h 890587"/>
              <a:gd name="connsiteX20" fmla="*/ 719137 w 862012"/>
              <a:gd name="connsiteY20" fmla="*/ 890587 h 890587"/>
              <a:gd name="connsiteX21" fmla="*/ 692944 w 862012"/>
              <a:gd name="connsiteY21" fmla="*/ 885825 h 890587"/>
              <a:gd name="connsiteX22" fmla="*/ 666750 w 862012"/>
              <a:gd name="connsiteY22" fmla="*/ 873919 h 890587"/>
              <a:gd name="connsiteX23" fmla="*/ 633412 w 862012"/>
              <a:gd name="connsiteY23" fmla="*/ 850106 h 890587"/>
              <a:gd name="connsiteX24" fmla="*/ 604837 w 862012"/>
              <a:gd name="connsiteY24" fmla="*/ 812006 h 890587"/>
              <a:gd name="connsiteX25" fmla="*/ 569119 w 862012"/>
              <a:gd name="connsiteY25" fmla="*/ 757237 h 890587"/>
              <a:gd name="connsiteX26" fmla="*/ 538162 w 862012"/>
              <a:gd name="connsiteY26" fmla="*/ 690562 h 890587"/>
              <a:gd name="connsiteX27" fmla="*/ 523875 w 862012"/>
              <a:gd name="connsiteY27" fmla="*/ 657225 h 890587"/>
              <a:gd name="connsiteX28" fmla="*/ 490537 w 862012"/>
              <a:gd name="connsiteY28" fmla="*/ 592931 h 890587"/>
              <a:gd name="connsiteX29" fmla="*/ 457200 w 862012"/>
              <a:gd name="connsiteY29" fmla="*/ 538162 h 890587"/>
              <a:gd name="connsiteX30" fmla="*/ 407194 w 862012"/>
              <a:gd name="connsiteY30" fmla="*/ 469106 h 890587"/>
              <a:gd name="connsiteX31" fmla="*/ 330994 w 862012"/>
              <a:gd name="connsiteY31" fmla="*/ 376237 h 890587"/>
              <a:gd name="connsiteX32" fmla="*/ 235744 w 862012"/>
              <a:gd name="connsiteY32" fmla="*/ 271462 h 890587"/>
              <a:gd name="connsiteX33" fmla="*/ 164306 w 862012"/>
              <a:gd name="connsiteY33" fmla="*/ 200025 h 890587"/>
              <a:gd name="connsiteX34" fmla="*/ 80962 w 862012"/>
              <a:gd name="connsiteY34" fmla="*/ 123825 h 890587"/>
              <a:gd name="connsiteX35" fmla="*/ 19050 w 862012"/>
              <a:gd name="connsiteY35" fmla="*/ 71437 h 890587"/>
              <a:gd name="connsiteX36" fmla="*/ 9525 w 862012"/>
              <a:gd name="connsiteY36" fmla="*/ 57150 h 890587"/>
              <a:gd name="connsiteX37" fmla="*/ 0 w 862012"/>
              <a:gd name="connsiteY37" fmla="*/ 30956 h 890587"/>
              <a:gd name="connsiteX38" fmla="*/ 0 w 862012"/>
              <a:gd name="connsiteY38" fmla="*/ 11906 h 890587"/>
              <a:gd name="connsiteX39" fmla="*/ 7144 w 862012"/>
              <a:gd name="connsiteY39" fmla="*/ 0 h 890587"/>
              <a:gd name="connsiteX40" fmla="*/ 23812 w 862012"/>
              <a:gd name="connsiteY40" fmla="*/ 0 h 890587"/>
              <a:gd name="connsiteX41" fmla="*/ 57150 w 862012"/>
              <a:gd name="connsiteY41" fmla="*/ 16669 h 890587"/>
              <a:gd name="connsiteX42" fmla="*/ 126206 w 862012"/>
              <a:gd name="connsiteY42" fmla="*/ 45244 h 890587"/>
              <a:gd name="connsiteX43" fmla="*/ 264319 w 862012"/>
              <a:gd name="connsiteY43" fmla="*/ 111919 h 890587"/>
              <a:gd name="connsiteX44" fmla="*/ 314325 w 862012"/>
              <a:gd name="connsiteY44" fmla="*/ 133350 h 890587"/>
              <a:gd name="connsiteX45" fmla="*/ 392906 w 862012"/>
              <a:gd name="connsiteY45" fmla="*/ 176212 h 89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62012" h="890587">
                <a:moveTo>
                  <a:pt x="392906" y="176212"/>
                </a:moveTo>
                <a:lnTo>
                  <a:pt x="500062" y="235744"/>
                </a:lnTo>
                <a:lnTo>
                  <a:pt x="607219" y="302419"/>
                </a:lnTo>
                <a:lnTo>
                  <a:pt x="654844" y="338137"/>
                </a:lnTo>
                <a:lnTo>
                  <a:pt x="714375" y="383381"/>
                </a:lnTo>
                <a:lnTo>
                  <a:pt x="728662" y="395287"/>
                </a:lnTo>
                <a:lnTo>
                  <a:pt x="740569" y="414337"/>
                </a:lnTo>
                <a:lnTo>
                  <a:pt x="781050" y="488156"/>
                </a:lnTo>
                <a:lnTo>
                  <a:pt x="802481" y="535781"/>
                </a:lnTo>
                <a:lnTo>
                  <a:pt x="823912" y="590550"/>
                </a:lnTo>
                <a:lnTo>
                  <a:pt x="845344" y="657225"/>
                </a:lnTo>
                <a:lnTo>
                  <a:pt x="854869" y="707231"/>
                </a:lnTo>
                <a:lnTo>
                  <a:pt x="862012" y="745331"/>
                </a:lnTo>
                <a:lnTo>
                  <a:pt x="862012" y="773906"/>
                </a:lnTo>
                <a:lnTo>
                  <a:pt x="854869" y="800100"/>
                </a:lnTo>
                <a:lnTo>
                  <a:pt x="840581" y="823912"/>
                </a:lnTo>
                <a:lnTo>
                  <a:pt x="812006" y="850106"/>
                </a:lnTo>
                <a:lnTo>
                  <a:pt x="783431" y="869156"/>
                </a:lnTo>
                <a:lnTo>
                  <a:pt x="754856" y="883444"/>
                </a:lnTo>
                <a:lnTo>
                  <a:pt x="733425" y="890587"/>
                </a:lnTo>
                <a:lnTo>
                  <a:pt x="719137" y="890587"/>
                </a:lnTo>
                <a:lnTo>
                  <a:pt x="692944" y="885825"/>
                </a:lnTo>
                <a:lnTo>
                  <a:pt x="666750" y="873919"/>
                </a:lnTo>
                <a:lnTo>
                  <a:pt x="633412" y="850106"/>
                </a:lnTo>
                <a:lnTo>
                  <a:pt x="604837" y="812006"/>
                </a:lnTo>
                <a:lnTo>
                  <a:pt x="569119" y="757237"/>
                </a:lnTo>
                <a:lnTo>
                  <a:pt x="538162" y="690562"/>
                </a:lnTo>
                <a:lnTo>
                  <a:pt x="523875" y="657225"/>
                </a:lnTo>
                <a:lnTo>
                  <a:pt x="490537" y="592931"/>
                </a:lnTo>
                <a:lnTo>
                  <a:pt x="457200" y="538162"/>
                </a:lnTo>
                <a:lnTo>
                  <a:pt x="407194" y="469106"/>
                </a:lnTo>
                <a:lnTo>
                  <a:pt x="330994" y="376237"/>
                </a:lnTo>
                <a:lnTo>
                  <a:pt x="235744" y="271462"/>
                </a:lnTo>
                <a:lnTo>
                  <a:pt x="164306" y="200025"/>
                </a:lnTo>
                <a:lnTo>
                  <a:pt x="80962" y="123825"/>
                </a:lnTo>
                <a:lnTo>
                  <a:pt x="19050" y="71437"/>
                </a:lnTo>
                <a:lnTo>
                  <a:pt x="9525" y="57150"/>
                </a:lnTo>
                <a:lnTo>
                  <a:pt x="0" y="30956"/>
                </a:lnTo>
                <a:lnTo>
                  <a:pt x="0" y="11906"/>
                </a:lnTo>
                <a:lnTo>
                  <a:pt x="7144" y="0"/>
                </a:lnTo>
                <a:lnTo>
                  <a:pt x="23812" y="0"/>
                </a:lnTo>
                <a:lnTo>
                  <a:pt x="57150" y="16669"/>
                </a:lnTo>
                <a:lnTo>
                  <a:pt x="126206" y="45244"/>
                </a:lnTo>
                <a:lnTo>
                  <a:pt x="264319" y="111919"/>
                </a:lnTo>
                <a:lnTo>
                  <a:pt x="314325" y="133350"/>
                </a:lnTo>
                <a:lnTo>
                  <a:pt x="392906" y="1762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81E99AC9-273A-47B4-AAF5-22CEAB799A03}"/>
              </a:ext>
            </a:extLst>
          </p:cNvPr>
          <p:cNvSpPr/>
          <p:nvPr/>
        </p:nvSpPr>
        <p:spPr>
          <a:xfrm rot="18000000">
            <a:off x="4533900" y="2776538"/>
            <a:ext cx="2698750" cy="1885950"/>
          </a:xfrm>
          <a:custGeom>
            <a:avLst/>
            <a:gdLst>
              <a:gd name="connsiteX0" fmla="*/ 1781175 w 2698750"/>
              <a:gd name="connsiteY0" fmla="*/ 692150 h 1885950"/>
              <a:gd name="connsiteX1" fmla="*/ 1860550 w 2698750"/>
              <a:gd name="connsiteY1" fmla="*/ 654050 h 1885950"/>
              <a:gd name="connsiteX2" fmla="*/ 1882775 w 2698750"/>
              <a:gd name="connsiteY2" fmla="*/ 638175 h 1885950"/>
              <a:gd name="connsiteX3" fmla="*/ 2066925 w 2698750"/>
              <a:gd name="connsiteY3" fmla="*/ 520700 h 1885950"/>
              <a:gd name="connsiteX4" fmla="*/ 2273300 w 2698750"/>
              <a:gd name="connsiteY4" fmla="*/ 390525 h 1885950"/>
              <a:gd name="connsiteX5" fmla="*/ 2320925 w 2698750"/>
              <a:gd name="connsiteY5" fmla="*/ 358775 h 1885950"/>
              <a:gd name="connsiteX6" fmla="*/ 2381250 w 2698750"/>
              <a:gd name="connsiteY6" fmla="*/ 320675 h 1885950"/>
              <a:gd name="connsiteX7" fmla="*/ 2425700 w 2698750"/>
              <a:gd name="connsiteY7" fmla="*/ 285750 h 1885950"/>
              <a:gd name="connsiteX8" fmla="*/ 2460625 w 2698750"/>
              <a:gd name="connsiteY8" fmla="*/ 254000 h 1885950"/>
              <a:gd name="connsiteX9" fmla="*/ 2482850 w 2698750"/>
              <a:gd name="connsiteY9" fmla="*/ 228600 h 1885950"/>
              <a:gd name="connsiteX10" fmla="*/ 2517775 w 2698750"/>
              <a:gd name="connsiteY10" fmla="*/ 180975 h 1885950"/>
              <a:gd name="connsiteX11" fmla="*/ 2552700 w 2698750"/>
              <a:gd name="connsiteY11" fmla="*/ 114300 h 1885950"/>
              <a:gd name="connsiteX12" fmla="*/ 2587625 w 2698750"/>
              <a:gd name="connsiteY12" fmla="*/ 6350 h 1885950"/>
              <a:gd name="connsiteX13" fmla="*/ 2597150 w 2698750"/>
              <a:gd name="connsiteY13" fmla="*/ 0 h 1885950"/>
              <a:gd name="connsiteX14" fmla="*/ 2698750 w 2698750"/>
              <a:gd name="connsiteY14" fmla="*/ 139700 h 1885950"/>
              <a:gd name="connsiteX15" fmla="*/ 2695575 w 2698750"/>
              <a:gd name="connsiteY15" fmla="*/ 161925 h 1885950"/>
              <a:gd name="connsiteX16" fmla="*/ 2689225 w 2698750"/>
              <a:gd name="connsiteY16" fmla="*/ 174625 h 1885950"/>
              <a:gd name="connsiteX17" fmla="*/ 2682875 w 2698750"/>
              <a:gd name="connsiteY17" fmla="*/ 222250 h 1885950"/>
              <a:gd name="connsiteX18" fmla="*/ 2676525 w 2698750"/>
              <a:gd name="connsiteY18" fmla="*/ 336550 h 1885950"/>
              <a:gd name="connsiteX19" fmla="*/ 2663825 w 2698750"/>
              <a:gd name="connsiteY19" fmla="*/ 419100 h 1885950"/>
              <a:gd name="connsiteX20" fmla="*/ 2647950 w 2698750"/>
              <a:gd name="connsiteY20" fmla="*/ 485775 h 1885950"/>
              <a:gd name="connsiteX21" fmla="*/ 2628900 w 2698750"/>
              <a:gd name="connsiteY21" fmla="*/ 546100 h 1885950"/>
              <a:gd name="connsiteX22" fmla="*/ 2613025 w 2698750"/>
              <a:gd name="connsiteY22" fmla="*/ 574675 h 1885950"/>
              <a:gd name="connsiteX23" fmla="*/ 2578100 w 2698750"/>
              <a:gd name="connsiteY23" fmla="*/ 600075 h 1885950"/>
              <a:gd name="connsiteX24" fmla="*/ 2460625 w 2698750"/>
              <a:gd name="connsiteY24" fmla="*/ 654050 h 1885950"/>
              <a:gd name="connsiteX25" fmla="*/ 2390775 w 2698750"/>
              <a:gd name="connsiteY25" fmla="*/ 679450 h 1885950"/>
              <a:gd name="connsiteX26" fmla="*/ 2330450 w 2698750"/>
              <a:gd name="connsiteY26" fmla="*/ 704850 h 1885950"/>
              <a:gd name="connsiteX27" fmla="*/ 1924050 w 2698750"/>
              <a:gd name="connsiteY27" fmla="*/ 898525 h 1885950"/>
              <a:gd name="connsiteX28" fmla="*/ 1666875 w 2698750"/>
              <a:gd name="connsiteY28" fmla="*/ 1025525 h 1885950"/>
              <a:gd name="connsiteX29" fmla="*/ 1403350 w 2698750"/>
              <a:gd name="connsiteY29" fmla="*/ 1171575 h 1885950"/>
              <a:gd name="connsiteX30" fmla="*/ 825500 w 2698750"/>
              <a:gd name="connsiteY30" fmla="*/ 1489075 h 1885950"/>
              <a:gd name="connsiteX31" fmla="*/ 279400 w 2698750"/>
              <a:gd name="connsiteY31" fmla="*/ 1797050 h 1885950"/>
              <a:gd name="connsiteX32" fmla="*/ 130175 w 2698750"/>
              <a:gd name="connsiteY32" fmla="*/ 1885950 h 1885950"/>
              <a:gd name="connsiteX33" fmla="*/ 107950 w 2698750"/>
              <a:gd name="connsiteY33" fmla="*/ 1885950 h 1885950"/>
              <a:gd name="connsiteX34" fmla="*/ 57150 w 2698750"/>
              <a:gd name="connsiteY34" fmla="*/ 1835150 h 1885950"/>
              <a:gd name="connsiteX35" fmla="*/ 0 w 2698750"/>
              <a:gd name="connsiteY35" fmla="*/ 1717675 h 1885950"/>
              <a:gd name="connsiteX36" fmla="*/ 0 w 2698750"/>
              <a:gd name="connsiteY36" fmla="*/ 1682750 h 1885950"/>
              <a:gd name="connsiteX37" fmla="*/ 66675 w 2698750"/>
              <a:gd name="connsiteY37" fmla="*/ 1641475 h 1885950"/>
              <a:gd name="connsiteX38" fmla="*/ 447675 w 2698750"/>
              <a:gd name="connsiteY38" fmla="*/ 1431925 h 1885950"/>
              <a:gd name="connsiteX39" fmla="*/ 904875 w 2698750"/>
              <a:gd name="connsiteY39" fmla="*/ 1174750 h 1885950"/>
              <a:gd name="connsiteX40" fmla="*/ 1203325 w 2698750"/>
              <a:gd name="connsiteY40" fmla="*/ 1006475 h 1885950"/>
              <a:gd name="connsiteX41" fmla="*/ 1501775 w 2698750"/>
              <a:gd name="connsiteY41" fmla="*/ 831850 h 1885950"/>
              <a:gd name="connsiteX42" fmla="*/ 1657350 w 2698750"/>
              <a:gd name="connsiteY42" fmla="*/ 752475 h 1885950"/>
              <a:gd name="connsiteX43" fmla="*/ 1781175 w 2698750"/>
              <a:gd name="connsiteY43" fmla="*/ 69215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98750" h="1885950">
                <a:moveTo>
                  <a:pt x="1781175" y="692150"/>
                </a:moveTo>
                <a:lnTo>
                  <a:pt x="1860550" y="654050"/>
                </a:lnTo>
                <a:lnTo>
                  <a:pt x="1882775" y="638175"/>
                </a:lnTo>
                <a:lnTo>
                  <a:pt x="2066925" y="520700"/>
                </a:lnTo>
                <a:lnTo>
                  <a:pt x="2273300" y="390525"/>
                </a:lnTo>
                <a:lnTo>
                  <a:pt x="2320925" y="358775"/>
                </a:lnTo>
                <a:lnTo>
                  <a:pt x="2381250" y="320675"/>
                </a:lnTo>
                <a:lnTo>
                  <a:pt x="2425700" y="285750"/>
                </a:lnTo>
                <a:lnTo>
                  <a:pt x="2460625" y="254000"/>
                </a:lnTo>
                <a:lnTo>
                  <a:pt x="2482850" y="228600"/>
                </a:lnTo>
                <a:lnTo>
                  <a:pt x="2517775" y="180975"/>
                </a:lnTo>
                <a:lnTo>
                  <a:pt x="2552700" y="114300"/>
                </a:lnTo>
                <a:lnTo>
                  <a:pt x="2587625" y="6350"/>
                </a:lnTo>
                <a:lnTo>
                  <a:pt x="2597150" y="0"/>
                </a:lnTo>
                <a:lnTo>
                  <a:pt x="2698750" y="139700"/>
                </a:lnTo>
                <a:lnTo>
                  <a:pt x="2695575" y="161925"/>
                </a:lnTo>
                <a:lnTo>
                  <a:pt x="2689225" y="174625"/>
                </a:lnTo>
                <a:lnTo>
                  <a:pt x="2682875" y="222250"/>
                </a:lnTo>
                <a:lnTo>
                  <a:pt x="2676525" y="336550"/>
                </a:lnTo>
                <a:lnTo>
                  <a:pt x="2663825" y="419100"/>
                </a:lnTo>
                <a:lnTo>
                  <a:pt x="2647950" y="485775"/>
                </a:lnTo>
                <a:lnTo>
                  <a:pt x="2628900" y="546100"/>
                </a:lnTo>
                <a:lnTo>
                  <a:pt x="2613025" y="574675"/>
                </a:lnTo>
                <a:lnTo>
                  <a:pt x="2578100" y="600075"/>
                </a:lnTo>
                <a:lnTo>
                  <a:pt x="2460625" y="654050"/>
                </a:lnTo>
                <a:lnTo>
                  <a:pt x="2390775" y="679450"/>
                </a:lnTo>
                <a:lnTo>
                  <a:pt x="2330450" y="704850"/>
                </a:lnTo>
                <a:lnTo>
                  <a:pt x="1924050" y="898525"/>
                </a:lnTo>
                <a:lnTo>
                  <a:pt x="1666875" y="1025525"/>
                </a:lnTo>
                <a:lnTo>
                  <a:pt x="1403350" y="1171575"/>
                </a:lnTo>
                <a:lnTo>
                  <a:pt x="825500" y="1489075"/>
                </a:lnTo>
                <a:lnTo>
                  <a:pt x="279400" y="1797050"/>
                </a:lnTo>
                <a:lnTo>
                  <a:pt x="130175" y="1885950"/>
                </a:lnTo>
                <a:lnTo>
                  <a:pt x="107950" y="1885950"/>
                </a:lnTo>
                <a:lnTo>
                  <a:pt x="57150" y="1835150"/>
                </a:lnTo>
                <a:lnTo>
                  <a:pt x="0" y="1717675"/>
                </a:lnTo>
                <a:lnTo>
                  <a:pt x="0" y="1682750"/>
                </a:lnTo>
                <a:lnTo>
                  <a:pt x="66675" y="1641475"/>
                </a:lnTo>
                <a:lnTo>
                  <a:pt x="447675" y="1431925"/>
                </a:lnTo>
                <a:lnTo>
                  <a:pt x="904875" y="1174750"/>
                </a:lnTo>
                <a:lnTo>
                  <a:pt x="1203325" y="1006475"/>
                </a:lnTo>
                <a:lnTo>
                  <a:pt x="1501775" y="831850"/>
                </a:lnTo>
                <a:lnTo>
                  <a:pt x="1657350" y="752475"/>
                </a:lnTo>
                <a:lnTo>
                  <a:pt x="1781175" y="692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246F7ED-7178-446B-8A03-6A47E1636039}"/>
              </a:ext>
            </a:extLst>
          </p:cNvPr>
          <p:cNvSpPr/>
          <p:nvPr/>
        </p:nvSpPr>
        <p:spPr>
          <a:xfrm>
            <a:off x="4486276" y="3408363"/>
            <a:ext cx="2830513" cy="557212"/>
          </a:xfrm>
          <a:custGeom>
            <a:avLst/>
            <a:gdLst>
              <a:gd name="connsiteX0" fmla="*/ 1135856 w 2831306"/>
              <a:gd name="connsiteY0" fmla="*/ 209550 h 568310"/>
              <a:gd name="connsiteX1" fmla="*/ 1314450 w 2831306"/>
              <a:gd name="connsiteY1" fmla="*/ 171450 h 568310"/>
              <a:gd name="connsiteX2" fmla="*/ 1426369 w 2831306"/>
              <a:gd name="connsiteY2" fmla="*/ 145256 h 568310"/>
              <a:gd name="connsiteX3" fmla="*/ 1562100 w 2831306"/>
              <a:gd name="connsiteY3" fmla="*/ 130969 h 568310"/>
              <a:gd name="connsiteX4" fmla="*/ 1674019 w 2831306"/>
              <a:gd name="connsiteY4" fmla="*/ 128587 h 568310"/>
              <a:gd name="connsiteX5" fmla="*/ 1990725 w 2831306"/>
              <a:gd name="connsiteY5" fmla="*/ 80962 h 568310"/>
              <a:gd name="connsiteX6" fmla="*/ 2252663 w 2831306"/>
              <a:gd name="connsiteY6" fmla="*/ 57150 h 568310"/>
              <a:gd name="connsiteX7" fmla="*/ 2386013 w 2831306"/>
              <a:gd name="connsiteY7" fmla="*/ 47625 h 568310"/>
              <a:gd name="connsiteX8" fmla="*/ 2409825 w 2831306"/>
              <a:gd name="connsiteY8" fmla="*/ 45244 h 568310"/>
              <a:gd name="connsiteX9" fmla="*/ 2466975 w 2831306"/>
              <a:gd name="connsiteY9" fmla="*/ 19050 h 568310"/>
              <a:gd name="connsiteX10" fmla="*/ 2512219 w 2831306"/>
              <a:gd name="connsiteY10" fmla="*/ 2381 h 568310"/>
              <a:gd name="connsiteX11" fmla="*/ 2528888 w 2831306"/>
              <a:gd name="connsiteY11" fmla="*/ 0 h 568310"/>
              <a:gd name="connsiteX12" fmla="*/ 2605088 w 2831306"/>
              <a:gd name="connsiteY12" fmla="*/ 23812 h 568310"/>
              <a:gd name="connsiteX13" fmla="*/ 2712244 w 2831306"/>
              <a:gd name="connsiteY13" fmla="*/ 64294 h 568310"/>
              <a:gd name="connsiteX14" fmla="*/ 2769394 w 2831306"/>
              <a:gd name="connsiteY14" fmla="*/ 92869 h 568310"/>
              <a:gd name="connsiteX15" fmla="*/ 2793206 w 2831306"/>
              <a:gd name="connsiteY15" fmla="*/ 109537 h 568310"/>
              <a:gd name="connsiteX16" fmla="*/ 2814638 w 2831306"/>
              <a:gd name="connsiteY16" fmla="*/ 130969 h 568310"/>
              <a:gd name="connsiteX17" fmla="*/ 2826544 w 2831306"/>
              <a:gd name="connsiteY17" fmla="*/ 154781 h 568310"/>
              <a:gd name="connsiteX18" fmla="*/ 2828925 w 2831306"/>
              <a:gd name="connsiteY18" fmla="*/ 169069 h 568310"/>
              <a:gd name="connsiteX19" fmla="*/ 2831306 w 2831306"/>
              <a:gd name="connsiteY19" fmla="*/ 188119 h 568310"/>
              <a:gd name="connsiteX20" fmla="*/ 2826544 w 2831306"/>
              <a:gd name="connsiteY20" fmla="*/ 216694 h 568310"/>
              <a:gd name="connsiteX21" fmla="*/ 2812256 w 2831306"/>
              <a:gd name="connsiteY21" fmla="*/ 252412 h 568310"/>
              <a:gd name="connsiteX22" fmla="*/ 2788444 w 2831306"/>
              <a:gd name="connsiteY22" fmla="*/ 288131 h 568310"/>
              <a:gd name="connsiteX23" fmla="*/ 2755106 w 2831306"/>
              <a:gd name="connsiteY23" fmla="*/ 309562 h 568310"/>
              <a:gd name="connsiteX24" fmla="*/ 2717006 w 2831306"/>
              <a:gd name="connsiteY24" fmla="*/ 328612 h 568310"/>
              <a:gd name="connsiteX25" fmla="*/ 2655094 w 2831306"/>
              <a:gd name="connsiteY25" fmla="*/ 333375 h 568310"/>
              <a:gd name="connsiteX26" fmla="*/ 2421731 w 2831306"/>
              <a:gd name="connsiteY26" fmla="*/ 321469 h 568310"/>
              <a:gd name="connsiteX27" fmla="*/ 2228850 w 2831306"/>
              <a:gd name="connsiteY27" fmla="*/ 314325 h 568310"/>
              <a:gd name="connsiteX28" fmla="*/ 2159794 w 2831306"/>
              <a:gd name="connsiteY28" fmla="*/ 311944 h 568310"/>
              <a:gd name="connsiteX29" fmla="*/ 1869281 w 2831306"/>
              <a:gd name="connsiteY29" fmla="*/ 333375 h 568310"/>
              <a:gd name="connsiteX30" fmla="*/ 1654969 w 2831306"/>
              <a:gd name="connsiteY30" fmla="*/ 354806 h 568310"/>
              <a:gd name="connsiteX31" fmla="*/ 1354931 w 2831306"/>
              <a:gd name="connsiteY31" fmla="*/ 381000 h 568310"/>
              <a:gd name="connsiteX32" fmla="*/ 995363 w 2831306"/>
              <a:gd name="connsiteY32" fmla="*/ 442912 h 568310"/>
              <a:gd name="connsiteX33" fmla="*/ 704850 w 2831306"/>
              <a:gd name="connsiteY33" fmla="*/ 504825 h 568310"/>
              <a:gd name="connsiteX34" fmla="*/ 619125 w 2831306"/>
              <a:gd name="connsiteY34" fmla="*/ 521494 h 568310"/>
              <a:gd name="connsiteX35" fmla="*/ 585788 w 2831306"/>
              <a:gd name="connsiteY35" fmla="*/ 531019 h 568310"/>
              <a:gd name="connsiteX36" fmla="*/ 545306 w 2831306"/>
              <a:gd name="connsiteY36" fmla="*/ 547687 h 568310"/>
              <a:gd name="connsiteX37" fmla="*/ 509588 w 2831306"/>
              <a:gd name="connsiteY37" fmla="*/ 554831 h 568310"/>
              <a:gd name="connsiteX38" fmla="*/ 440531 w 2831306"/>
              <a:gd name="connsiteY38" fmla="*/ 557212 h 568310"/>
              <a:gd name="connsiteX39" fmla="*/ 385763 w 2831306"/>
              <a:gd name="connsiteY39" fmla="*/ 552450 h 568310"/>
              <a:gd name="connsiteX40" fmla="*/ 438150 w 2831306"/>
              <a:gd name="connsiteY40" fmla="*/ 557212 h 568310"/>
              <a:gd name="connsiteX41" fmla="*/ 361950 w 2831306"/>
              <a:gd name="connsiteY41" fmla="*/ 550069 h 568310"/>
              <a:gd name="connsiteX42" fmla="*/ 283369 w 2831306"/>
              <a:gd name="connsiteY42" fmla="*/ 516731 h 568310"/>
              <a:gd name="connsiteX43" fmla="*/ 226219 w 2831306"/>
              <a:gd name="connsiteY43" fmla="*/ 478631 h 568310"/>
              <a:gd name="connsiteX44" fmla="*/ 176213 w 2831306"/>
              <a:gd name="connsiteY44" fmla="*/ 435769 h 568310"/>
              <a:gd name="connsiteX45" fmla="*/ 123825 w 2831306"/>
              <a:gd name="connsiteY45" fmla="*/ 376237 h 568310"/>
              <a:gd name="connsiteX46" fmla="*/ 78581 w 2831306"/>
              <a:gd name="connsiteY46" fmla="*/ 316706 h 568310"/>
              <a:gd name="connsiteX47" fmla="*/ 30956 w 2831306"/>
              <a:gd name="connsiteY47" fmla="*/ 247650 h 568310"/>
              <a:gd name="connsiteX48" fmla="*/ 9525 w 2831306"/>
              <a:gd name="connsiteY48" fmla="*/ 209550 h 568310"/>
              <a:gd name="connsiteX49" fmla="*/ 0 w 2831306"/>
              <a:gd name="connsiteY49" fmla="*/ 188119 h 568310"/>
              <a:gd name="connsiteX50" fmla="*/ 2381 w 2831306"/>
              <a:gd name="connsiteY50" fmla="*/ 171450 h 568310"/>
              <a:gd name="connsiteX51" fmla="*/ 9525 w 2831306"/>
              <a:gd name="connsiteY51" fmla="*/ 161925 h 568310"/>
              <a:gd name="connsiteX52" fmla="*/ 26194 w 2831306"/>
              <a:gd name="connsiteY52" fmla="*/ 164306 h 568310"/>
              <a:gd name="connsiteX53" fmla="*/ 52388 w 2831306"/>
              <a:gd name="connsiteY53" fmla="*/ 173831 h 568310"/>
              <a:gd name="connsiteX54" fmla="*/ 92869 w 2831306"/>
              <a:gd name="connsiteY54" fmla="*/ 200025 h 568310"/>
              <a:gd name="connsiteX55" fmla="*/ 159544 w 2831306"/>
              <a:gd name="connsiteY55" fmla="*/ 233362 h 568310"/>
              <a:gd name="connsiteX56" fmla="*/ 261938 w 2831306"/>
              <a:gd name="connsiteY56" fmla="*/ 276225 h 568310"/>
              <a:gd name="connsiteX57" fmla="*/ 335756 w 2831306"/>
              <a:gd name="connsiteY57" fmla="*/ 295275 h 568310"/>
              <a:gd name="connsiteX58" fmla="*/ 402431 w 2831306"/>
              <a:gd name="connsiteY58" fmla="*/ 309562 h 568310"/>
              <a:gd name="connsiteX59" fmla="*/ 488156 w 2831306"/>
              <a:gd name="connsiteY59" fmla="*/ 314325 h 568310"/>
              <a:gd name="connsiteX60" fmla="*/ 581025 w 2831306"/>
              <a:gd name="connsiteY60" fmla="*/ 309562 h 568310"/>
              <a:gd name="connsiteX61" fmla="*/ 681038 w 2831306"/>
              <a:gd name="connsiteY61" fmla="*/ 297656 h 568310"/>
              <a:gd name="connsiteX62" fmla="*/ 862013 w 2831306"/>
              <a:gd name="connsiteY62" fmla="*/ 269081 h 568310"/>
              <a:gd name="connsiteX63" fmla="*/ 1026319 w 2831306"/>
              <a:gd name="connsiteY63" fmla="*/ 235744 h 568310"/>
              <a:gd name="connsiteX64" fmla="*/ 1135856 w 2831306"/>
              <a:gd name="connsiteY64" fmla="*/ 209550 h 568310"/>
              <a:gd name="connsiteX0" fmla="*/ 1135856 w 2831306"/>
              <a:gd name="connsiteY0" fmla="*/ 209550 h 558402"/>
              <a:gd name="connsiteX1" fmla="*/ 1314450 w 2831306"/>
              <a:gd name="connsiteY1" fmla="*/ 171450 h 558402"/>
              <a:gd name="connsiteX2" fmla="*/ 1426369 w 2831306"/>
              <a:gd name="connsiteY2" fmla="*/ 145256 h 558402"/>
              <a:gd name="connsiteX3" fmla="*/ 1562100 w 2831306"/>
              <a:gd name="connsiteY3" fmla="*/ 130969 h 558402"/>
              <a:gd name="connsiteX4" fmla="*/ 1674019 w 2831306"/>
              <a:gd name="connsiteY4" fmla="*/ 128587 h 558402"/>
              <a:gd name="connsiteX5" fmla="*/ 1990725 w 2831306"/>
              <a:gd name="connsiteY5" fmla="*/ 80962 h 558402"/>
              <a:gd name="connsiteX6" fmla="*/ 2252663 w 2831306"/>
              <a:gd name="connsiteY6" fmla="*/ 57150 h 558402"/>
              <a:gd name="connsiteX7" fmla="*/ 2386013 w 2831306"/>
              <a:gd name="connsiteY7" fmla="*/ 47625 h 558402"/>
              <a:gd name="connsiteX8" fmla="*/ 2409825 w 2831306"/>
              <a:gd name="connsiteY8" fmla="*/ 45244 h 558402"/>
              <a:gd name="connsiteX9" fmla="*/ 2466975 w 2831306"/>
              <a:gd name="connsiteY9" fmla="*/ 19050 h 558402"/>
              <a:gd name="connsiteX10" fmla="*/ 2512219 w 2831306"/>
              <a:gd name="connsiteY10" fmla="*/ 2381 h 558402"/>
              <a:gd name="connsiteX11" fmla="*/ 2528888 w 2831306"/>
              <a:gd name="connsiteY11" fmla="*/ 0 h 558402"/>
              <a:gd name="connsiteX12" fmla="*/ 2605088 w 2831306"/>
              <a:gd name="connsiteY12" fmla="*/ 23812 h 558402"/>
              <a:gd name="connsiteX13" fmla="*/ 2712244 w 2831306"/>
              <a:gd name="connsiteY13" fmla="*/ 64294 h 558402"/>
              <a:gd name="connsiteX14" fmla="*/ 2769394 w 2831306"/>
              <a:gd name="connsiteY14" fmla="*/ 92869 h 558402"/>
              <a:gd name="connsiteX15" fmla="*/ 2793206 w 2831306"/>
              <a:gd name="connsiteY15" fmla="*/ 109537 h 558402"/>
              <a:gd name="connsiteX16" fmla="*/ 2814638 w 2831306"/>
              <a:gd name="connsiteY16" fmla="*/ 130969 h 558402"/>
              <a:gd name="connsiteX17" fmla="*/ 2826544 w 2831306"/>
              <a:gd name="connsiteY17" fmla="*/ 154781 h 558402"/>
              <a:gd name="connsiteX18" fmla="*/ 2828925 w 2831306"/>
              <a:gd name="connsiteY18" fmla="*/ 169069 h 558402"/>
              <a:gd name="connsiteX19" fmla="*/ 2831306 w 2831306"/>
              <a:gd name="connsiteY19" fmla="*/ 188119 h 558402"/>
              <a:gd name="connsiteX20" fmla="*/ 2826544 w 2831306"/>
              <a:gd name="connsiteY20" fmla="*/ 216694 h 558402"/>
              <a:gd name="connsiteX21" fmla="*/ 2812256 w 2831306"/>
              <a:gd name="connsiteY21" fmla="*/ 252412 h 558402"/>
              <a:gd name="connsiteX22" fmla="*/ 2788444 w 2831306"/>
              <a:gd name="connsiteY22" fmla="*/ 288131 h 558402"/>
              <a:gd name="connsiteX23" fmla="*/ 2755106 w 2831306"/>
              <a:gd name="connsiteY23" fmla="*/ 309562 h 558402"/>
              <a:gd name="connsiteX24" fmla="*/ 2717006 w 2831306"/>
              <a:gd name="connsiteY24" fmla="*/ 328612 h 558402"/>
              <a:gd name="connsiteX25" fmla="*/ 2655094 w 2831306"/>
              <a:gd name="connsiteY25" fmla="*/ 333375 h 558402"/>
              <a:gd name="connsiteX26" fmla="*/ 2421731 w 2831306"/>
              <a:gd name="connsiteY26" fmla="*/ 321469 h 558402"/>
              <a:gd name="connsiteX27" fmla="*/ 2228850 w 2831306"/>
              <a:gd name="connsiteY27" fmla="*/ 314325 h 558402"/>
              <a:gd name="connsiteX28" fmla="*/ 2159794 w 2831306"/>
              <a:gd name="connsiteY28" fmla="*/ 311944 h 558402"/>
              <a:gd name="connsiteX29" fmla="*/ 1869281 w 2831306"/>
              <a:gd name="connsiteY29" fmla="*/ 333375 h 558402"/>
              <a:gd name="connsiteX30" fmla="*/ 1654969 w 2831306"/>
              <a:gd name="connsiteY30" fmla="*/ 354806 h 558402"/>
              <a:gd name="connsiteX31" fmla="*/ 1354931 w 2831306"/>
              <a:gd name="connsiteY31" fmla="*/ 381000 h 558402"/>
              <a:gd name="connsiteX32" fmla="*/ 995363 w 2831306"/>
              <a:gd name="connsiteY32" fmla="*/ 442912 h 558402"/>
              <a:gd name="connsiteX33" fmla="*/ 704850 w 2831306"/>
              <a:gd name="connsiteY33" fmla="*/ 504825 h 558402"/>
              <a:gd name="connsiteX34" fmla="*/ 619125 w 2831306"/>
              <a:gd name="connsiteY34" fmla="*/ 521494 h 558402"/>
              <a:gd name="connsiteX35" fmla="*/ 585788 w 2831306"/>
              <a:gd name="connsiteY35" fmla="*/ 531019 h 558402"/>
              <a:gd name="connsiteX36" fmla="*/ 545306 w 2831306"/>
              <a:gd name="connsiteY36" fmla="*/ 547687 h 558402"/>
              <a:gd name="connsiteX37" fmla="*/ 509588 w 2831306"/>
              <a:gd name="connsiteY37" fmla="*/ 554831 h 558402"/>
              <a:gd name="connsiteX38" fmla="*/ 440531 w 2831306"/>
              <a:gd name="connsiteY38" fmla="*/ 557212 h 558402"/>
              <a:gd name="connsiteX39" fmla="*/ 438150 w 2831306"/>
              <a:gd name="connsiteY39" fmla="*/ 557212 h 558402"/>
              <a:gd name="connsiteX40" fmla="*/ 361950 w 2831306"/>
              <a:gd name="connsiteY40" fmla="*/ 550069 h 558402"/>
              <a:gd name="connsiteX41" fmla="*/ 283369 w 2831306"/>
              <a:gd name="connsiteY41" fmla="*/ 516731 h 558402"/>
              <a:gd name="connsiteX42" fmla="*/ 226219 w 2831306"/>
              <a:gd name="connsiteY42" fmla="*/ 478631 h 558402"/>
              <a:gd name="connsiteX43" fmla="*/ 176213 w 2831306"/>
              <a:gd name="connsiteY43" fmla="*/ 435769 h 558402"/>
              <a:gd name="connsiteX44" fmla="*/ 123825 w 2831306"/>
              <a:gd name="connsiteY44" fmla="*/ 376237 h 558402"/>
              <a:gd name="connsiteX45" fmla="*/ 78581 w 2831306"/>
              <a:gd name="connsiteY45" fmla="*/ 316706 h 558402"/>
              <a:gd name="connsiteX46" fmla="*/ 30956 w 2831306"/>
              <a:gd name="connsiteY46" fmla="*/ 247650 h 558402"/>
              <a:gd name="connsiteX47" fmla="*/ 9525 w 2831306"/>
              <a:gd name="connsiteY47" fmla="*/ 209550 h 558402"/>
              <a:gd name="connsiteX48" fmla="*/ 0 w 2831306"/>
              <a:gd name="connsiteY48" fmla="*/ 188119 h 558402"/>
              <a:gd name="connsiteX49" fmla="*/ 2381 w 2831306"/>
              <a:gd name="connsiteY49" fmla="*/ 171450 h 558402"/>
              <a:gd name="connsiteX50" fmla="*/ 9525 w 2831306"/>
              <a:gd name="connsiteY50" fmla="*/ 161925 h 558402"/>
              <a:gd name="connsiteX51" fmla="*/ 26194 w 2831306"/>
              <a:gd name="connsiteY51" fmla="*/ 164306 h 558402"/>
              <a:gd name="connsiteX52" fmla="*/ 52388 w 2831306"/>
              <a:gd name="connsiteY52" fmla="*/ 173831 h 558402"/>
              <a:gd name="connsiteX53" fmla="*/ 92869 w 2831306"/>
              <a:gd name="connsiteY53" fmla="*/ 200025 h 558402"/>
              <a:gd name="connsiteX54" fmla="*/ 159544 w 2831306"/>
              <a:gd name="connsiteY54" fmla="*/ 233362 h 558402"/>
              <a:gd name="connsiteX55" fmla="*/ 261938 w 2831306"/>
              <a:gd name="connsiteY55" fmla="*/ 276225 h 558402"/>
              <a:gd name="connsiteX56" fmla="*/ 335756 w 2831306"/>
              <a:gd name="connsiteY56" fmla="*/ 295275 h 558402"/>
              <a:gd name="connsiteX57" fmla="*/ 402431 w 2831306"/>
              <a:gd name="connsiteY57" fmla="*/ 309562 h 558402"/>
              <a:gd name="connsiteX58" fmla="*/ 488156 w 2831306"/>
              <a:gd name="connsiteY58" fmla="*/ 314325 h 558402"/>
              <a:gd name="connsiteX59" fmla="*/ 581025 w 2831306"/>
              <a:gd name="connsiteY59" fmla="*/ 309562 h 558402"/>
              <a:gd name="connsiteX60" fmla="*/ 681038 w 2831306"/>
              <a:gd name="connsiteY60" fmla="*/ 297656 h 558402"/>
              <a:gd name="connsiteX61" fmla="*/ 862013 w 2831306"/>
              <a:gd name="connsiteY61" fmla="*/ 269081 h 558402"/>
              <a:gd name="connsiteX62" fmla="*/ 1026319 w 2831306"/>
              <a:gd name="connsiteY62" fmla="*/ 235744 h 558402"/>
              <a:gd name="connsiteX63" fmla="*/ 1135856 w 2831306"/>
              <a:gd name="connsiteY63" fmla="*/ 209550 h 55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831306" h="558402">
                <a:moveTo>
                  <a:pt x="1135856" y="209550"/>
                </a:moveTo>
                <a:lnTo>
                  <a:pt x="1314450" y="171450"/>
                </a:lnTo>
                <a:lnTo>
                  <a:pt x="1426369" y="145256"/>
                </a:lnTo>
                <a:lnTo>
                  <a:pt x="1562100" y="130969"/>
                </a:lnTo>
                <a:lnTo>
                  <a:pt x="1674019" y="128587"/>
                </a:lnTo>
                <a:lnTo>
                  <a:pt x="1990725" y="80962"/>
                </a:lnTo>
                <a:lnTo>
                  <a:pt x="2252663" y="57150"/>
                </a:lnTo>
                <a:lnTo>
                  <a:pt x="2386013" y="47625"/>
                </a:lnTo>
                <a:lnTo>
                  <a:pt x="2409825" y="45244"/>
                </a:lnTo>
                <a:lnTo>
                  <a:pt x="2466975" y="19050"/>
                </a:lnTo>
                <a:lnTo>
                  <a:pt x="2512219" y="2381"/>
                </a:lnTo>
                <a:lnTo>
                  <a:pt x="2528888" y="0"/>
                </a:lnTo>
                <a:lnTo>
                  <a:pt x="2605088" y="23812"/>
                </a:lnTo>
                <a:lnTo>
                  <a:pt x="2712244" y="64294"/>
                </a:lnTo>
                <a:lnTo>
                  <a:pt x="2769394" y="92869"/>
                </a:lnTo>
                <a:lnTo>
                  <a:pt x="2793206" y="109537"/>
                </a:lnTo>
                <a:lnTo>
                  <a:pt x="2814638" y="130969"/>
                </a:lnTo>
                <a:lnTo>
                  <a:pt x="2826544" y="154781"/>
                </a:lnTo>
                <a:lnTo>
                  <a:pt x="2828925" y="169069"/>
                </a:lnTo>
                <a:lnTo>
                  <a:pt x="2831306" y="188119"/>
                </a:lnTo>
                <a:lnTo>
                  <a:pt x="2826544" y="216694"/>
                </a:lnTo>
                <a:lnTo>
                  <a:pt x="2812256" y="252412"/>
                </a:lnTo>
                <a:lnTo>
                  <a:pt x="2788444" y="288131"/>
                </a:lnTo>
                <a:lnTo>
                  <a:pt x="2755106" y="309562"/>
                </a:lnTo>
                <a:lnTo>
                  <a:pt x="2717006" y="328612"/>
                </a:lnTo>
                <a:lnTo>
                  <a:pt x="2655094" y="333375"/>
                </a:lnTo>
                <a:lnTo>
                  <a:pt x="2421731" y="321469"/>
                </a:lnTo>
                <a:lnTo>
                  <a:pt x="2228850" y="314325"/>
                </a:lnTo>
                <a:lnTo>
                  <a:pt x="2159794" y="311944"/>
                </a:lnTo>
                <a:lnTo>
                  <a:pt x="1869281" y="333375"/>
                </a:lnTo>
                <a:lnTo>
                  <a:pt x="1654969" y="354806"/>
                </a:lnTo>
                <a:lnTo>
                  <a:pt x="1354931" y="381000"/>
                </a:lnTo>
                <a:lnTo>
                  <a:pt x="995363" y="442912"/>
                </a:lnTo>
                <a:lnTo>
                  <a:pt x="704850" y="504825"/>
                </a:lnTo>
                <a:lnTo>
                  <a:pt x="619125" y="521494"/>
                </a:lnTo>
                <a:lnTo>
                  <a:pt x="585788" y="531019"/>
                </a:lnTo>
                <a:lnTo>
                  <a:pt x="545306" y="547687"/>
                </a:lnTo>
                <a:lnTo>
                  <a:pt x="509588" y="554831"/>
                </a:lnTo>
                <a:lnTo>
                  <a:pt x="440531" y="557212"/>
                </a:lnTo>
                <a:cubicBezTo>
                  <a:pt x="428625" y="557609"/>
                  <a:pt x="451247" y="558402"/>
                  <a:pt x="438150" y="557212"/>
                </a:cubicBezTo>
                <a:lnTo>
                  <a:pt x="361950" y="550069"/>
                </a:lnTo>
                <a:lnTo>
                  <a:pt x="283369" y="516731"/>
                </a:lnTo>
                <a:lnTo>
                  <a:pt x="226219" y="478631"/>
                </a:lnTo>
                <a:lnTo>
                  <a:pt x="176213" y="435769"/>
                </a:lnTo>
                <a:lnTo>
                  <a:pt x="123825" y="376237"/>
                </a:lnTo>
                <a:lnTo>
                  <a:pt x="78581" y="316706"/>
                </a:lnTo>
                <a:lnTo>
                  <a:pt x="30956" y="247650"/>
                </a:lnTo>
                <a:lnTo>
                  <a:pt x="9525" y="209550"/>
                </a:lnTo>
                <a:lnTo>
                  <a:pt x="0" y="188119"/>
                </a:lnTo>
                <a:lnTo>
                  <a:pt x="2381" y="171450"/>
                </a:lnTo>
                <a:lnTo>
                  <a:pt x="9525" y="161925"/>
                </a:lnTo>
                <a:lnTo>
                  <a:pt x="26194" y="164306"/>
                </a:lnTo>
                <a:lnTo>
                  <a:pt x="52388" y="173831"/>
                </a:lnTo>
                <a:lnTo>
                  <a:pt x="92869" y="200025"/>
                </a:lnTo>
                <a:lnTo>
                  <a:pt x="159544" y="233362"/>
                </a:lnTo>
                <a:lnTo>
                  <a:pt x="261938" y="276225"/>
                </a:lnTo>
                <a:lnTo>
                  <a:pt x="335756" y="295275"/>
                </a:lnTo>
                <a:lnTo>
                  <a:pt x="402431" y="309562"/>
                </a:lnTo>
                <a:lnTo>
                  <a:pt x="488156" y="314325"/>
                </a:lnTo>
                <a:lnTo>
                  <a:pt x="581025" y="309562"/>
                </a:lnTo>
                <a:lnTo>
                  <a:pt x="681038" y="297656"/>
                </a:lnTo>
                <a:lnTo>
                  <a:pt x="862013" y="269081"/>
                </a:lnTo>
                <a:lnTo>
                  <a:pt x="1026319" y="235744"/>
                </a:lnTo>
                <a:lnTo>
                  <a:pt x="1135856" y="2095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1403284-90C2-435A-89A9-A7DE06ACC6DF}"/>
              </a:ext>
            </a:extLst>
          </p:cNvPr>
          <p:cNvSpPr/>
          <p:nvPr/>
        </p:nvSpPr>
        <p:spPr>
          <a:xfrm rot="19800000">
            <a:off x="4143375" y="4162425"/>
            <a:ext cx="3733800" cy="2370138"/>
          </a:xfrm>
          <a:custGeom>
            <a:avLst/>
            <a:gdLst>
              <a:gd name="connsiteX0" fmla="*/ 1181100 w 3733800"/>
              <a:gd name="connsiteY0" fmla="*/ 746760 h 2369820"/>
              <a:gd name="connsiteX1" fmla="*/ 1684020 w 3733800"/>
              <a:gd name="connsiteY1" fmla="*/ 967740 h 2369820"/>
              <a:gd name="connsiteX2" fmla="*/ 1885950 w 3733800"/>
              <a:gd name="connsiteY2" fmla="*/ 1055370 h 2369820"/>
              <a:gd name="connsiteX3" fmla="*/ 2042160 w 3733800"/>
              <a:gd name="connsiteY3" fmla="*/ 1131570 h 2369820"/>
              <a:gd name="connsiteX4" fmla="*/ 2430780 w 3733800"/>
              <a:gd name="connsiteY4" fmla="*/ 1352550 h 2369820"/>
              <a:gd name="connsiteX5" fmla="*/ 2960370 w 3733800"/>
              <a:gd name="connsiteY5" fmla="*/ 1638300 h 2369820"/>
              <a:gd name="connsiteX6" fmla="*/ 3135630 w 3733800"/>
              <a:gd name="connsiteY6" fmla="*/ 1729740 h 2369820"/>
              <a:gd name="connsiteX7" fmla="*/ 3204210 w 3733800"/>
              <a:gd name="connsiteY7" fmla="*/ 1764030 h 2369820"/>
              <a:gd name="connsiteX8" fmla="*/ 3238500 w 3733800"/>
              <a:gd name="connsiteY8" fmla="*/ 1775460 h 2369820"/>
              <a:gd name="connsiteX9" fmla="*/ 3288030 w 3733800"/>
              <a:gd name="connsiteY9" fmla="*/ 1783080 h 2369820"/>
              <a:gd name="connsiteX10" fmla="*/ 3348990 w 3733800"/>
              <a:gd name="connsiteY10" fmla="*/ 1798320 h 2369820"/>
              <a:gd name="connsiteX11" fmla="*/ 3406140 w 3733800"/>
              <a:gd name="connsiteY11" fmla="*/ 1817370 h 2369820"/>
              <a:gd name="connsiteX12" fmla="*/ 3440430 w 3733800"/>
              <a:gd name="connsiteY12" fmla="*/ 1844040 h 2369820"/>
              <a:gd name="connsiteX13" fmla="*/ 3512820 w 3733800"/>
              <a:gd name="connsiteY13" fmla="*/ 1920240 h 2369820"/>
              <a:gd name="connsiteX14" fmla="*/ 3562350 w 3733800"/>
              <a:gd name="connsiteY14" fmla="*/ 1977390 h 2369820"/>
              <a:gd name="connsiteX15" fmla="*/ 3608070 w 3733800"/>
              <a:gd name="connsiteY15" fmla="*/ 2034540 h 2369820"/>
              <a:gd name="connsiteX16" fmla="*/ 3665220 w 3733800"/>
              <a:gd name="connsiteY16" fmla="*/ 2118360 h 2369820"/>
              <a:gd name="connsiteX17" fmla="*/ 3691890 w 3733800"/>
              <a:gd name="connsiteY17" fmla="*/ 2160270 h 2369820"/>
              <a:gd name="connsiteX18" fmla="*/ 3714750 w 3733800"/>
              <a:gd name="connsiteY18" fmla="*/ 2198370 h 2369820"/>
              <a:gd name="connsiteX19" fmla="*/ 3726180 w 3733800"/>
              <a:gd name="connsiteY19" fmla="*/ 2228850 h 2369820"/>
              <a:gd name="connsiteX20" fmla="*/ 3733800 w 3733800"/>
              <a:gd name="connsiteY20" fmla="*/ 2270760 h 2369820"/>
              <a:gd name="connsiteX21" fmla="*/ 3733800 w 3733800"/>
              <a:gd name="connsiteY21" fmla="*/ 2308860 h 2369820"/>
              <a:gd name="connsiteX22" fmla="*/ 3722370 w 3733800"/>
              <a:gd name="connsiteY22" fmla="*/ 2335530 h 2369820"/>
              <a:gd name="connsiteX23" fmla="*/ 3707130 w 3733800"/>
              <a:gd name="connsiteY23" fmla="*/ 2354580 h 2369820"/>
              <a:gd name="connsiteX24" fmla="*/ 3676650 w 3733800"/>
              <a:gd name="connsiteY24" fmla="*/ 2369820 h 2369820"/>
              <a:gd name="connsiteX25" fmla="*/ 3653790 w 3733800"/>
              <a:gd name="connsiteY25" fmla="*/ 2369820 h 2369820"/>
              <a:gd name="connsiteX26" fmla="*/ 3615690 w 3733800"/>
              <a:gd name="connsiteY26" fmla="*/ 2358390 h 2369820"/>
              <a:gd name="connsiteX27" fmla="*/ 3516630 w 3733800"/>
              <a:gd name="connsiteY27" fmla="*/ 2301240 h 2369820"/>
              <a:gd name="connsiteX28" fmla="*/ 3398520 w 3733800"/>
              <a:gd name="connsiteY28" fmla="*/ 2209800 h 2369820"/>
              <a:gd name="connsiteX29" fmla="*/ 3253740 w 3733800"/>
              <a:gd name="connsiteY29" fmla="*/ 2110740 h 2369820"/>
              <a:gd name="connsiteX30" fmla="*/ 2983230 w 3733800"/>
              <a:gd name="connsiteY30" fmla="*/ 1924050 h 2369820"/>
              <a:gd name="connsiteX31" fmla="*/ 2720340 w 3733800"/>
              <a:gd name="connsiteY31" fmla="*/ 1764030 h 2369820"/>
              <a:gd name="connsiteX32" fmla="*/ 2423160 w 3733800"/>
              <a:gd name="connsiteY32" fmla="*/ 1596390 h 2369820"/>
              <a:gd name="connsiteX33" fmla="*/ 2004060 w 3733800"/>
              <a:gd name="connsiteY33" fmla="*/ 1371600 h 2369820"/>
              <a:gd name="connsiteX34" fmla="*/ 1569720 w 3733800"/>
              <a:gd name="connsiteY34" fmla="*/ 1154430 h 2369820"/>
              <a:gd name="connsiteX35" fmla="*/ 1280160 w 3733800"/>
              <a:gd name="connsiteY35" fmla="*/ 1021080 h 2369820"/>
              <a:gd name="connsiteX36" fmla="*/ 956310 w 3733800"/>
              <a:gd name="connsiteY36" fmla="*/ 895350 h 2369820"/>
              <a:gd name="connsiteX37" fmla="*/ 681990 w 3733800"/>
              <a:gd name="connsiteY37" fmla="*/ 788670 h 2369820"/>
              <a:gd name="connsiteX38" fmla="*/ 426720 w 3733800"/>
              <a:gd name="connsiteY38" fmla="*/ 689610 h 2369820"/>
              <a:gd name="connsiteX39" fmla="*/ 312420 w 3733800"/>
              <a:gd name="connsiteY39" fmla="*/ 647700 h 2369820"/>
              <a:gd name="connsiteX40" fmla="*/ 236220 w 3733800"/>
              <a:gd name="connsiteY40" fmla="*/ 613410 h 2369820"/>
              <a:gd name="connsiteX41" fmla="*/ 160020 w 3733800"/>
              <a:gd name="connsiteY41" fmla="*/ 552450 h 2369820"/>
              <a:gd name="connsiteX42" fmla="*/ 110490 w 3733800"/>
              <a:gd name="connsiteY42" fmla="*/ 483870 h 2369820"/>
              <a:gd name="connsiteX43" fmla="*/ 83820 w 3733800"/>
              <a:gd name="connsiteY43" fmla="*/ 430530 h 2369820"/>
              <a:gd name="connsiteX44" fmla="*/ 49530 w 3733800"/>
              <a:gd name="connsiteY44" fmla="*/ 293370 h 2369820"/>
              <a:gd name="connsiteX45" fmla="*/ 15240 w 3733800"/>
              <a:gd name="connsiteY45" fmla="*/ 125730 h 2369820"/>
              <a:gd name="connsiteX46" fmla="*/ 0 w 3733800"/>
              <a:gd name="connsiteY46" fmla="*/ 41910 h 2369820"/>
              <a:gd name="connsiteX47" fmla="*/ 0 w 3733800"/>
              <a:gd name="connsiteY47" fmla="*/ 19050 h 2369820"/>
              <a:gd name="connsiteX48" fmla="*/ 3810 w 3733800"/>
              <a:gd name="connsiteY48" fmla="*/ 0 h 2369820"/>
              <a:gd name="connsiteX49" fmla="*/ 19050 w 3733800"/>
              <a:gd name="connsiteY49" fmla="*/ 0 h 2369820"/>
              <a:gd name="connsiteX50" fmla="*/ 38100 w 3733800"/>
              <a:gd name="connsiteY50" fmla="*/ 7620 h 2369820"/>
              <a:gd name="connsiteX51" fmla="*/ 64770 w 3733800"/>
              <a:gd name="connsiteY51" fmla="*/ 22860 h 2369820"/>
              <a:gd name="connsiteX52" fmla="*/ 102870 w 3733800"/>
              <a:gd name="connsiteY52" fmla="*/ 60960 h 2369820"/>
              <a:gd name="connsiteX53" fmla="*/ 144780 w 3733800"/>
              <a:gd name="connsiteY53" fmla="*/ 118110 h 2369820"/>
              <a:gd name="connsiteX54" fmla="*/ 220980 w 3733800"/>
              <a:gd name="connsiteY54" fmla="*/ 220980 h 2369820"/>
              <a:gd name="connsiteX55" fmla="*/ 289560 w 3733800"/>
              <a:gd name="connsiteY55" fmla="*/ 304800 h 2369820"/>
              <a:gd name="connsiteX56" fmla="*/ 361950 w 3733800"/>
              <a:gd name="connsiteY56" fmla="*/ 373380 h 2369820"/>
              <a:gd name="connsiteX57" fmla="*/ 422910 w 3733800"/>
              <a:gd name="connsiteY57" fmla="*/ 411480 h 2369820"/>
              <a:gd name="connsiteX58" fmla="*/ 594360 w 3733800"/>
              <a:gd name="connsiteY58" fmla="*/ 487680 h 2369820"/>
              <a:gd name="connsiteX59" fmla="*/ 800100 w 3733800"/>
              <a:gd name="connsiteY59" fmla="*/ 579120 h 2369820"/>
              <a:gd name="connsiteX60" fmla="*/ 1005840 w 3733800"/>
              <a:gd name="connsiteY60" fmla="*/ 670560 h 2369820"/>
              <a:gd name="connsiteX61" fmla="*/ 1181100 w 3733800"/>
              <a:gd name="connsiteY61" fmla="*/ 746760 h 23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733800" h="2369820">
                <a:moveTo>
                  <a:pt x="1181100" y="746760"/>
                </a:moveTo>
                <a:lnTo>
                  <a:pt x="1684020" y="967740"/>
                </a:lnTo>
                <a:lnTo>
                  <a:pt x="1885950" y="1055370"/>
                </a:lnTo>
                <a:lnTo>
                  <a:pt x="2042160" y="1131570"/>
                </a:lnTo>
                <a:lnTo>
                  <a:pt x="2430780" y="1352550"/>
                </a:lnTo>
                <a:lnTo>
                  <a:pt x="2960370" y="1638300"/>
                </a:lnTo>
                <a:lnTo>
                  <a:pt x="3135630" y="1729740"/>
                </a:lnTo>
                <a:lnTo>
                  <a:pt x="3204210" y="1764030"/>
                </a:lnTo>
                <a:lnTo>
                  <a:pt x="3238500" y="1775460"/>
                </a:lnTo>
                <a:lnTo>
                  <a:pt x="3288030" y="1783080"/>
                </a:lnTo>
                <a:lnTo>
                  <a:pt x="3348990" y="1798320"/>
                </a:lnTo>
                <a:lnTo>
                  <a:pt x="3406140" y="1817370"/>
                </a:lnTo>
                <a:lnTo>
                  <a:pt x="3440430" y="1844040"/>
                </a:lnTo>
                <a:lnTo>
                  <a:pt x="3512820" y="1920240"/>
                </a:lnTo>
                <a:lnTo>
                  <a:pt x="3562350" y="1977390"/>
                </a:lnTo>
                <a:lnTo>
                  <a:pt x="3608070" y="2034540"/>
                </a:lnTo>
                <a:lnTo>
                  <a:pt x="3665220" y="2118360"/>
                </a:lnTo>
                <a:lnTo>
                  <a:pt x="3691890" y="2160270"/>
                </a:lnTo>
                <a:lnTo>
                  <a:pt x="3714750" y="2198370"/>
                </a:lnTo>
                <a:lnTo>
                  <a:pt x="3726180" y="2228850"/>
                </a:lnTo>
                <a:lnTo>
                  <a:pt x="3733800" y="2270760"/>
                </a:lnTo>
                <a:lnTo>
                  <a:pt x="3733800" y="2308860"/>
                </a:lnTo>
                <a:lnTo>
                  <a:pt x="3722370" y="2335530"/>
                </a:lnTo>
                <a:lnTo>
                  <a:pt x="3707130" y="2354580"/>
                </a:lnTo>
                <a:lnTo>
                  <a:pt x="3676650" y="2369820"/>
                </a:lnTo>
                <a:lnTo>
                  <a:pt x="3653790" y="2369820"/>
                </a:lnTo>
                <a:lnTo>
                  <a:pt x="3615690" y="2358390"/>
                </a:lnTo>
                <a:lnTo>
                  <a:pt x="3516630" y="2301240"/>
                </a:lnTo>
                <a:lnTo>
                  <a:pt x="3398520" y="2209800"/>
                </a:lnTo>
                <a:lnTo>
                  <a:pt x="3253740" y="2110740"/>
                </a:lnTo>
                <a:lnTo>
                  <a:pt x="2983230" y="1924050"/>
                </a:lnTo>
                <a:lnTo>
                  <a:pt x="2720340" y="1764030"/>
                </a:lnTo>
                <a:lnTo>
                  <a:pt x="2423160" y="1596390"/>
                </a:lnTo>
                <a:lnTo>
                  <a:pt x="2004060" y="1371600"/>
                </a:lnTo>
                <a:lnTo>
                  <a:pt x="1569720" y="1154430"/>
                </a:lnTo>
                <a:lnTo>
                  <a:pt x="1280160" y="1021080"/>
                </a:lnTo>
                <a:lnTo>
                  <a:pt x="956310" y="895350"/>
                </a:lnTo>
                <a:lnTo>
                  <a:pt x="681990" y="788670"/>
                </a:lnTo>
                <a:lnTo>
                  <a:pt x="426720" y="689610"/>
                </a:lnTo>
                <a:lnTo>
                  <a:pt x="312420" y="647700"/>
                </a:lnTo>
                <a:lnTo>
                  <a:pt x="236220" y="613410"/>
                </a:lnTo>
                <a:lnTo>
                  <a:pt x="160020" y="552450"/>
                </a:lnTo>
                <a:lnTo>
                  <a:pt x="110490" y="483870"/>
                </a:lnTo>
                <a:lnTo>
                  <a:pt x="83820" y="430530"/>
                </a:lnTo>
                <a:lnTo>
                  <a:pt x="49530" y="293370"/>
                </a:lnTo>
                <a:lnTo>
                  <a:pt x="15240" y="125730"/>
                </a:lnTo>
                <a:lnTo>
                  <a:pt x="0" y="41910"/>
                </a:lnTo>
                <a:lnTo>
                  <a:pt x="0" y="19050"/>
                </a:lnTo>
                <a:lnTo>
                  <a:pt x="3810" y="0"/>
                </a:lnTo>
                <a:lnTo>
                  <a:pt x="19050" y="0"/>
                </a:lnTo>
                <a:lnTo>
                  <a:pt x="38100" y="7620"/>
                </a:lnTo>
                <a:lnTo>
                  <a:pt x="64770" y="22860"/>
                </a:lnTo>
                <a:lnTo>
                  <a:pt x="102870" y="60960"/>
                </a:lnTo>
                <a:lnTo>
                  <a:pt x="144780" y="118110"/>
                </a:lnTo>
                <a:lnTo>
                  <a:pt x="220980" y="220980"/>
                </a:lnTo>
                <a:lnTo>
                  <a:pt x="289560" y="304800"/>
                </a:lnTo>
                <a:lnTo>
                  <a:pt x="361950" y="373380"/>
                </a:lnTo>
                <a:lnTo>
                  <a:pt x="422910" y="411480"/>
                </a:lnTo>
                <a:lnTo>
                  <a:pt x="594360" y="487680"/>
                </a:lnTo>
                <a:lnTo>
                  <a:pt x="800100" y="579120"/>
                </a:lnTo>
                <a:lnTo>
                  <a:pt x="1005840" y="670560"/>
                </a:lnTo>
                <a:lnTo>
                  <a:pt x="1181100" y="7467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C45B0F83-7502-493E-BC3E-2784784C3743}"/>
              </a:ext>
            </a:extLst>
          </p:cNvPr>
          <p:cNvSpPr/>
          <p:nvPr/>
        </p:nvSpPr>
        <p:spPr>
          <a:xfrm>
            <a:off x="4414839" y="1643064"/>
            <a:ext cx="3074987" cy="581025"/>
          </a:xfrm>
          <a:custGeom>
            <a:avLst/>
            <a:gdLst>
              <a:gd name="connsiteX0" fmla="*/ 1142374 w 3073887"/>
              <a:gd name="connsiteY0" fmla="*/ 288098 h 581208"/>
              <a:gd name="connsiteX1" fmla="*/ 1448009 w 3073887"/>
              <a:gd name="connsiteY1" fmla="*/ 263046 h 581208"/>
              <a:gd name="connsiteX2" fmla="*/ 1753644 w 3073887"/>
              <a:gd name="connsiteY2" fmla="*/ 227974 h 581208"/>
              <a:gd name="connsiteX3" fmla="*/ 2066794 w 3073887"/>
              <a:gd name="connsiteY3" fmla="*/ 187890 h 581208"/>
              <a:gd name="connsiteX4" fmla="*/ 2219612 w 3073887"/>
              <a:gd name="connsiteY4" fmla="*/ 165343 h 581208"/>
              <a:gd name="connsiteX5" fmla="*/ 2267211 w 3073887"/>
              <a:gd name="connsiteY5" fmla="*/ 155323 h 581208"/>
              <a:gd name="connsiteX6" fmla="*/ 2332346 w 3073887"/>
              <a:gd name="connsiteY6" fmla="*/ 140291 h 581208"/>
              <a:gd name="connsiteX7" fmla="*/ 2407502 w 3073887"/>
              <a:gd name="connsiteY7" fmla="*/ 115239 h 581208"/>
              <a:gd name="connsiteX8" fmla="*/ 2510216 w 3073887"/>
              <a:gd name="connsiteY8" fmla="*/ 70146 h 581208"/>
              <a:gd name="connsiteX9" fmla="*/ 2572846 w 3073887"/>
              <a:gd name="connsiteY9" fmla="*/ 35073 h 581208"/>
              <a:gd name="connsiteX10" fmla="*/ 2607919 w 3073887"/>
              <a:gd name="connsiteY10" fmla="*/ 10021 h 581208"/>
              <a:gd name="connsiteX11" fmla="*/ 2620445 w 3073887"/>
              <a:gd name="connsiteY11" fmla="*/ 2505 h 581208"/>
              <a:gd name="connsiteX12" fmla="*/ 2635476 w 3073887"/>
              <a:gd name="connsiteY12" fmla="*/ 0 h 581208"/>
              <a:gd name="connsiteX13" fmla="*/ 2683075 w 3073887"/>
              <a:gd name="connsiteY13" fmla="*/ 15031 h 581208"/>
              <a:gd name="connsiteX14" fmla="*/ 2850924 w 3073887"/>
              <a:gd name="connsiteY14" fmla="*/ 65135 h 581208"/>
              <a:gd name="connsiteX15" fmla="*/ 2928585 w 3073887"/>
              <a:gd name="connsiteY15" fmla="*/ 85177 h 581208"/>
              <a:gd name="connsiteX16" fmla="*/ 2973679 w 3073887"/>
              <a:gd name="connsiteY16" fmla="*/ 102713 h 581208"/>
              <a:gd name="connsiteX17" fmla="*/ 3003741 w 3073887"/>
              <a:gd name="connsiteY17" fmla="*/ 120250 h 581208"/>
              <a:gd name="connsiteX18" fmla="*/ 3031299 w 3073887"/>
              <a:gd name="connsiteY18" fmla="*/ 140291 h 581208"/>
              <a:gd name="connsiteX19" fmla="*/ 3043825 w 3073887"/>
              <a:gd name="connsiteY19" fmla="*/ 157828 h 581208"/>
              <a:gd name="connsiteX20" fmla="*/ 3058856 w 3073887"/>
              <a:gd name="connsiteY20" fmla="*/ 180375 h 581208"/>
              <a:gd name="connsiteX21" fmla="*/ 3068877 w 3073887"/>
              <a:gd name="connsiteY21" fmla="*/ 207932 h 581208"/>
              <a:gd name="connsiteX22" fmla="*/ 3071382 w 3073887"/>
              <a:gd name="connsiteY22" fmla="*/ 222963 h 581208"/>
              <a:gd name="connsiteX23" fmla="*/ 3073887 w 3073887"/>
              <a:gd name="connsiteY23" fmla="*/ 235489 h 581208"/>
              <a:gd name="connsiteX24" fmla="*/ 3071382 w 3073887"/>
              <a:gd name="connsiteY24" fmla="*/ 255531 h 581208"/>
              <a:gd name="connsiteX25" fmla="*/ 3058856 w 3073887"/>
              <a:gd name="connsiteY25" fmla="*/ 280583 h 581208"/>
              <a:gd name="connsiteX26" fmla="*/ 3031299 w 3073887"/>
              <a:gd name="connsiteY26" fmla="*/ 303130 h 581208"/>
              <a:gd name="connsiteX27" fmla="*/ 3053845 w 3073887"/>
              <a:gd name="connsiteY27" fmla="*/ 283088 h 581208"/>
              <a:gd name="connsiteX28" fmla="*/ 3011257 w 3073887"/>
              <a:gd name="connsiteY28" fmla="*/ 315656 h 581208"/>
              <a:gd name="connsiteX29" fmla="*/ 2976184 w 3073887"/>
              <a:gd name="connsiteY29" fmla="*/ 325677 h 581208"/>
              <a:gd name="connsiteX30" fmla="*/ 2918564 w 3073887"/>
              <a:gd name="connsiteY30" fmla="*/ 333192 h 581208"/>
              <a:gd name="connsiteX31" fmla="*/ 2795809 w 3073887"/>
              <a:gd name="connsiteY31" fmla="*/ 335697 h 581208"/>
              <a:gd name="connsiteX32" fmla="*/ 2663033 w 3073887"/>
              <a:gd name="connsiteY32" fmla="*/ 340708 h 581208"/>
              <a:gd name="connsiteX33" fmla="*/ 2410008 w 3073887"/>
              <a:gd name="connsiteY33" fmla="*/ 358244 h 581208"/>
              <a:gd name="connsiteX34" fmla="*/ 2129425 w 3073887"/>
              <a:gd name="connsiteY34" fmla="*/ 380791 h 581208"/>
              <a:gd name="connsiteX35" fmla="*/ 1578279 w 3073887"/>
              <a:gd name="connsiteY35" fmla="*/ 443421 h 581208"/>
              <a:gd name="connsiteX36" fmla="*/ 1295191 w 3073887"/>
              <a:gd name="connsiteY36" fmla="*/ 470978 h 581208"/>
              <a:gd name="connsiteX37" fmla="*/ 997072 w 3073887"/>
              <a:gd name="connsiteY37" fmla="*/ 503546 h 581208"/>
              <a:gd name="connsiteX38" fmla="*/ 746551 w 3073887"/>
              <a:gd name="connsiteY38" fmla="*/ 543629 h 581208"/>
              <a:gd name="connsiteX39" fmla="*/ 626301 w 3073887"/>
              <a:gd name="connsiteY39" fmla="*/ 566176 h 581208"/>
              <a:gd name="connsiteX40" fmla="*/ 568682 w 3073887"/>
              <a:gd name="connsiteY40" fmla="*/ 576197 h 581208"/>
              <a:gd name="connsiteX41" fmla="*/ 533609 w 3073887"/>
              <a:gd name="connsiteY41" fmla="*/ 581208 h 581208"/>
              <a:gd name="connsiteX42" fmla="*/ 483505 w 3073887"/>
              <a:gd name="connsiteY42" fmla="*/ 576197 h 581208"/>
              <a:gd name="connsiteX43" fmla="*/ 428390 w 3073887"/>
              <a:gd name="connsiteY43" fmla="*/ 558661 h 581208"/>
              <a:gd name="connsiteX44" fmla="*/ 358244 w 3073887"/>
              <a:gd name="connsiteY44" fmla="*/ 523588 h 581208"/>
              <a:gd name="connsiteX45" fmla="*/ 243005 w 3073887"/>
              <a:gd name="connsiteY45" fmla="*/ 433400 h 581208"/>
              <a:gd name="connsiteX46" fmla="*/ 102713 w 3073887"/>
              <a:gd name="connsiteY46" fmla="*/ 290604 h 581208"/>
              <a:gd name="connsiteX47" fmla="*/ 25052 w 3073887"/>
              <a:gd name="connsiteY47" fmla="*/ 197911 h 581208"/>
              <a:gd name="connsiteX48" fmla="*/ 7516 w 3073887"/>
              <a:gd name="connsiteY48" fmla="*/ 170354 h 581208"/>
              <a:gd name="connsiteX49" fmla="*/ 0 w 3073887"/>
              <a:gd name="connsiteY49" fmla="*/ 137786 h 581208"/>
              <a:gd name="connsiteX50" fmla="*/ 7516 w 3073887"/>
              <a:gd name="connsiteY50" fmla="*/ 122755 h 581208"/>
              <a:gd name="connsiteX51" fmla="*/ 22547 w 3073887"/>
              <a:gd name="connsiteY51" fmla="*/ 120250 h 581208"/>
              <a:gd name="connsiteX52" fmla="*/ 55114 w 3073887"/>
              <a:gd name="connsiteY52" fmla="*/ 130271 h 581208"/>
              <a:gd name="connsiteX53" fmla="*/ 105219 w 3073887"/>
              <a:gd name="connsiteY53" fmla="*/ 160333 h 581208"/>
              <a:gd name="connsiteX54" fmla="*/ 237994 w 3073887"/>
              <a:gd name="connsiteY54" fmla="*/ 232984 h 581208"/>
              <a:gd name="connsiteX55" fmla="*/ 295614 w 3073887"/>
              <a:gd name="connsiteY55" fmla="*/ 263046 h 581208"/>
              <a:gd name="connsiteX56" fmla="*/ 348224 w 3073887"/>
              <a:gd name="connsiteY56" fmla="*/ 280583 h 581208"/>
              <a:gd name="connsiteX57" fmla="*/ 448432 w 3073887"/>
              <a:gd name="connsiteY57" fmla="*/ 303130 h 581208"/>
              <a:gd name="connsiteX58" fmla="*/ 523588 w 3073887"/>
              <a:gd name="connsiteY58" fmla="*/ 310645 h 581208"/>
              <a:gd name="connsiteX59" fmla="*/ 686426 w 3073887"/>
              <a:gd name="connsiteY59" fmla="*/ 310645 h 581208"/>
              <a:gd name="connsiteX60" fmla="*/ 919410 w 3073887"/>
              <a:gd name="connsiteY60" fmla="*/ 303130 h 581208"/>
              <a:gd name="connsiteX61" fmla="*/ 1142374 w 3073887"/>
              <a:gd name="connsiteY61" fmla="*/ 288098 h 581208"/>
              <a:gd name="connsiteX0" fmla="*/ 1142374 w 3073887"/>
              <a:gd name="connsiteY0" fmla="*/ 288098 h 581208"/>
              <a:gd name="connsiteX1" fmla="*/ 1448009 w 3073887"/>
              <a:gd name="connsiteY1" fmla="*/ 263046 h 581208"/>
              <a:gd name="connsiteX2" fmla="*/ 1753644 w 3073887"/>
              <a:gd name="connsiteY2" fmla="*/ 227974 h 581208"/>
              <a:gd name="connsiteX3" fmla="*/ 2066794 w 3073887"/>
              <a:gd name="connsiteY3" fmla="*/ 187890 h 581208"/>
              <a:gd name="connsiteX4" fmla="*/ 2219612 w 3073887"/>
              <a:gd name="connsiteY4" fmla="*/ 165343 h 581208"/>
              <a:gd name="connsiteX5" fmla="*/ 2267211 w 3073887"/>
              <a:gd name="connsiteY5" fmla="*/ 155323 h 581208"/>
              <a:gd name="connsiteX6" fmla="*/ 2332346 w 3073887"/>
              <a:gd name="connsiteY6" fmla="*/ 140291 h 581208"/>
              <a:gd name="connsiteX7" fmla="*/ 2407502 w 3073887"/>
              <a:gd name="connsiteY7" fmla="*/ 115239 h 581208"/>
              <a:gd name="connsiteX8" fmla="*/ 2510216 w 3073887"/>
              <a:gd name="connsiteY8" fmla="*/ 70146 h 581208"/>
              <a:gd name="connsiteX9" fmla="*/ 2572846 w 3073887"/>
              <a:gd name="connsiteY9" fmla="*/ 35073 h 581208"/>
              <a:gd name="connsiteX10" fmla="*/ 2607919 w 3073887"/>
              <a:gd name="connsiteY10" fmla="*/ 10021 h 581208"/>
              <a:gd name="connsiteX11" fmla="*/ 2620445 w 3073887"/>
              <a:gd name="connsiteY11" fmla="*/ 2505 h 581208"/>
              <a:gd name="connsiteX12" fmla="*/ 2635476 w 3073887"/>
              <a:gd name="connsiteY12" fmla="*/ 0 h 581208"/>
              <a:gd name="connsiteX13" fmla="*/ 2683075 w 3073887"/>
              <a:gd name="connsiteY13" fmla="*/ 15031 h 581208"/>
              <a:gd name="connsiteX14" fmla="*/ 2850924 w 3073887"/>
              <a:gd name="connsiteY14" fmla="*/ 65135 h 581208"/>
              <a:gd name="connsiteX15" fmla="*/ 2928585 w 3073887"/>
              <a:gd name="connsiteY15" fmla="*/ 85177 h 581208"/>
              <a:gd name="connsiteX16" fmla="*/ 2973679 w 3073887"/>
              <a:gd name="connsiteY16" fmla="*/ 102713 h 581208"/>
              <a:gd name="connsiteX17" fmla="*/ 3003741 w 3073887"/>
              <a:gd name="connsiteY17" fmla="*/ 120250 h 581208"/>
              <a:gd name="connsiteX18" fmla="*/ 3031299 w 3073887"/>
              <a:gd name="connsiteY18" fmla="*/ 140291 h 581208"/>
              <a:gd name="connsiteX19" fmla="*/ 3043825 w 3073887"/>
              <a:gd name="connsiteY19" fmla="*/ 157828 h 581208"/>
              <a:gd name="connsiteX20" fmla="*/ 3058856 w 3073887"/>
              <a:gd name="connsiteY20" fmla="*/ 180375 h 581208"/>
              <a:gd name="connsiteX21" fmla="*/ 3068877 w 3073887"/>
              <a:gd name="connsiteY21" fmla="*/ 207932 h 581208"/>
              <a:gd name="connsiteX22" fmla="*/ 3071382 w 3073887"/>
              <a:gd name="connsiteY22" fmla="*/ 222963 h 581208"/>
              <a:gd name="connsiteX23" fmla="*/ 3073887 w 3073887"/>
              <a:gd name="connsiteY23" fmla="*/ 235489 h 581208"/>
              <a:gd name="connsiteX24" fmla="*/ 3071382 w 3073887"/>
              <a:gd name="connsiteY24" fmla="*/ 255531 h 581208"/>
              <a:gd name="connsiteX25" fmla="*/ 3058856 w 3073887"/>
              <a:gd name="connsiteY25" fmla="*/ 280583 h 581208"/>
              <a:gd name="connsiteX26" fmla="*/ 3053845 w 3073887"/>
              <a:gd name="connsiteY26" fmla="*/ 283088 h 581208"/>
              <a:gd name="connsiteX27" fmla="*/ 3011257 w 3073887"/>
              <a:gd name="connsiteY27" fmla="*/ 315656 h 581208"/>
              <a:gd name="connsiteX28" fmla="*/ 2976184 w 3073887"/>
              <a:gd name="connsiteY28" fmla="*/ 325677 h 581208"/>
              <a:gd name="connsiteX29" fmla="*/ 2918564 w 3073887"/>
              <a:gd name="connsiteY29" fmla="*/ 333192 h 581208"/>
              <a:gd name="connsiteX30" fmla="*/ 2795809 w 3073887"/>
              <a:gd name="connsiteY30" fmla="*/ 335697 h 581208"/>
              <a:gd name="connsiteX31" fmla="*/ 2663033 w 3073887"/>
              <a:gd name="connsiteY31" fmla="*/ 340708 h 581208"/>
              <a:gd name="connsiteX32" fmla="*/ 2410008 w 3073887"/>
              <a:gd name="connsiteY32" fmla="*/ 358244 h 581208"/>
              <a:gd name="connsiteX33" fmla="*/ 2129425 w 3073887"/>
              <a:gd name="connsiteY33" fmla="*/ 380791 h 581208"/>
              <a:gd name="connsiteX34" fmla="*/ 1578279 w 3073887"/>
              <a:gd name="connsiteY34" fmla="*/ 443421 h 581208"/>
              <a:gd name="connsiteX35" fmla="*/ 1295191 w 3073887"/>
              <a:gd name="connsiteY35" fmla="*/ 470978 h 581208"/>
              <a:gd name="connsiteX36" fmla="*/ 997072 w 3073887"/>
              <a:gd name="connsiteY36" fmla="*/ 503546 h 581208"/>
              <a:gd name="connsiteX37" fmla="*/ 746551 w 3073887"/>
              <a:gd name="connsiteY37" fmla="*/ 543629 h 581208"/>
              <a:gd name="connsiteX38" fmla="*/ 626301 w 3073887"/>
              <a:gd name="connsiteY38" fmla="*/ 566176 h 581208"/>
              <a:gd name="connsiteX39" fmla="*/ 568682 w 3073887"/>
              <a:gd name="connsiteY39" fmla="*/ 576197 h 581208"/>
              <a:gd name="connsiteX40" fmla="*/ 533609 w 3073887"/>
              <a:gd name="connsiteY40" fmla="*/ 581208 h 581208"/>
              <a:gd name="connsiteX41" fmla="*/ 483505 w 3073887"/>
              <a:gd name="connsiteY41" fmla="*/ 576197 h 581208"/>
              <a:gd name="connsiteX42" fmla="*/ 428390 w 3073887"/>
              <a:gd name="connsiteY42" fmla="*/ 558661 h 581208"/>
              <a:gd name="connsiteX43" fmla="*/ 358244 w 3073887"/>
              <a:gd name="connsiteY43" fmla="*/ 523588 h 581208"/>
              <a:gd name="connsiteX44" fmla="*/ 243005 w 3073887"/>
              <a:gd name="connsiteY44" fmla="*/ 433400 h 581208"/>
              <a:gd name="connsiteX45" fmla="*/ 102713 w 3073887"/>
              <a:gd name="connsiteY45" fmla="*/ 290604 h 581208"/>
              <a:gd name="connsiteX46" fmla="*/ 25052 w 3073887"/>
              <a:gd name="connsiteY46" fmla="*/ 197911 h 581208"/>
              <a:gd name="connsiteX47" fmla="*/ 7516 w 3073887"/>
              <a:gd name="connsiteY47" fmla="*/ 170354 h 581208"/>
              <a:gd name="connsiteX48" fmla="*/ 0 w 3073887"/>
              <a:gd name="connsiteY48" fmla="*/ 137786 h 581208"/>
              <a:gd name="connsiteX49" fmla="*/ 7516 w 3073887"/>
              <a:gd name="connsiteY49" fmla="*/ 122755 h 581208"/>
              <a:gd name="connsiteX50" fmla="*/ 22547 w 3073887"/>
              <a:gd name="connsiteY50" fmla="*/ 120250 h 581208"/>
              <a:gd name="connsiteX51" fmla="*/ 55114 w 3073887"/>
              <a:gd name="connsiteY51" fmla="*/ 130271 h 581208"/>
              <a:gd name="connsiteX52" fmla="*/ 105219 w 3073887"/>
              <a:gd name="connsiteY52" fmla="*/ 160333 h 581208"/>
              <a:gd name="connsiteX53" fmla="*/ 237994 w 3073887"/>
              <a:gd name="connsiteY53" fmla="*/ 232984 h 581208"/>
              <a:gd name="connsiteX54" fmla="*/ 295614 w 3073887"/>
              <a:gd name="connsiteY54" fmla="*/ 263046 h 581208"/>
              <a:gd name="connsiteX55" fmla="*/ 348224 w 3073887"/>
              <a:gd name="connsiteY55" fmla="*/ 280583 h 581208"/>
              <a:gd name="connsiteX56" fmla="*/ 448432 w 3073887"/>
              <a:gd name="connsiteY56" fmla="*/ 303130 h 581208"/>
              <a:gd name="connsiteX57" fmla="*/ 523588 w 3073887"/>
              <a:gd name="connsiteY57" fmla="*/ 310645 h 581208"/>
              <a:gd name="connsiteX58" fmla="*/ 686426 w 3073887"/>
              <a:gd name="connsiteY58" fmla="*/ 310645 h 581208"/>
              <a:gd name="connsiteX59" fmla="*/ 919410 w 3073887"/>
              <a:gd name="connsiteY59" fmla="*/ 303130 h 581208"/>
              <a:gd name="connsiteX60" fmla="*/ 1142374 w 3073887"/>
              <a:gd name="connsiteY60" fmla="*/ 288098 h 581208"/>
              <a:gd name="connsiteX0" fmla="*/ 1142374 w 3073887"/>
              <a:gd name="connsiteY0" fmla="*/ 288098 h 581208"/>
              <a:gd name="connsiteX1" fmla="*/ 1448009 w 3073887"/>
              <a:gd name="connsiteY1" fmla="*/ 263046 h 581208"/>
              <a:gd name="connsiteX2" fmla="*/ 1753644 w 3073887"/>
              <a:gd name="connsiteY2" fmla="*/ 227974 h 581208"/>
              <a:gd name="connsiteX3" fmla="*/ 2066794 w 3073887"/>
              <a:gd name="connsiteY3" fmla="*/ 187890 h 581208"/>
              <a:gd name="connsiteX4" fmla="*/ 2219612 w 3073887"/>
              <a:gd name="connsiteY4" fmla="*/ 165343 h 581208"/>
              <a:gd name="connsiteX5" fmla="*/ 2267211 w 3073887"/>
              <a:gd name="connsiteY5" fmla="*/ 155323 h 581208"/>
              <a:gd name="connsiteX6" fmla="*/ 2332346 w 3073887"/>
              <a:gd name="connsiteY6" fmla="*/ 140291 h 581208"/>
              <a:gd name="connsiteX7" fmla="*/ 2407502 w 3073887"/>
              <a:gd name="connsiteY7" fmla="*/ 115239 h 581208"/>
              <a:gd name="connsiteX8" fmla="*/ 2510216 w 3073887"/>
              <a:gd name="connsiteY8" fmla="*/ 70146 h 581208"/>
              <a:gd name="connsiteX9" fmla="*/ 2572846 w 3073887"/>
              <a:gd name="connsiteY9" fmla="*/ 35073 h 581208"/>
              <a:gd name="connsiteX10" fmla="*/ 2607919 w 3073887"/>
              <a:gd name="connsiteY10" fmla="*/ 10021 h 581208"/>
              <a:gd name="connsiteX11" fmla="*/ 2620445 w 3073887"/>
              <a:gd name="connsiteY11" fmla="*/ 2505 h 581208"/>
              <a:gd name="connsiteX12" fmla="*/ 2635476 w 3073887"/>
              <a:gd name="connsiteY12" fmla="*/ 0 h 581208"/>
              <a:gd name="connsiteX13" fmla="*/ 2683075 w 3073887"/>
              <a:gd name="connsiteY13" fmla="*/ 15031 h 581208"/>
              <a:gd name="connsiteX14" fmla="*/ 2850924 w 3073887"/>
              <a:gd name="connsiteY14" fmla="*/ 65135 h 581208"/>
              <a:gd name="connsiteX15" fmla="*/ 2928585 w 3073887"/>
              <a:gd name="connsiteY15" fmla="*/ 85177 h 581208"/>
              <a:gd name="connsiteX16" fmla="*/ 2973679 w 3073887"/>
              <a:gd name="connsiteY16" fmla="*/ 102713 h 581208"/>
              <a:gd name="connsiteX17" fmla="*/ 3003741 w 3073887"/>
              <a:gd name="connsiteY17" fmla="*/ 120250 h 581208"/>
              <a:gd name="connsiteX18" fmla="*/ 3031299 w 3073887"/>
              <a:gd name="connsiteY18" fmla="*/ 140291 h 581208"/>
              <a:gd name="connsiteX19" fmla="*/ 3043825 w 3073887"/>
              <a:gd name="connsiteY19" fmla="*/ 157828 h 581208"/>
              <a:gd name="connsiteX20" fmla="*/ 3058856 w 3073887"/>
              <a:gd name="connsiteY20" fmla="*/ 180375 h 581208"/>
              <a:gd name="connsiteX21" fmla="*/ 3068877 w 3073887"/>
              <a:gd name="connsiteY21" fmla="*/ 207932 h 581208"/>
              <a:gd name="connsiteX22" fmla="*/ 3071382 w 3073887"/>
              <a:gd name="connsiteY22" fmla="*/ 222963 h 581208"/>
              <a:gd name="connsiteX23" fmla="*/ 3073887 w 3073887"/>
              <a:gd name="connsiteY23" fmla="*/ 235489 h 581208"/>
              <a:gd name="connsiteX24" fmla="*/ 3071382 w 3073887"/>
              <a:gd name="connsiteY24" fmla="*/ 255531 h 581208"/>
              <a:gd name="connsiteX25" fmla="*/ 3058856 w 3073887"/>
              <a:gd name="connsiteY25" fmla="*/ 280583 h 581208"/>
              <a:gd name="connsiteX26" fmla="*/ 3011257 w 3073887"/>
              <a:gd name="connsiteY26" fmla="*/ 315656 h 581208"/>
              <a:gd name="connsiteX27" fmla="*/ 2976184 w 3073887"/>
              <a:gd name="connsiteY27" fmla="*/ 325677 h 581208"/>
              <a:gd name="connsiteX28" fmla="*/ 2918564 w 3073887"/>
              <a:gd name="connsiteY28" fmla="*/ 333192 h 581208"/>
              <a:gd name="connsiteX29" fmla="*/ 2795809 w 3073887"/>
              <a:gd name="connsiteY29" fmla="*/ 335697 h 581208"/>
              <a:gd name="connsiteX30" fmla="*/ 2663033 w 3073887"/>
              <a:gd name="connsiteY30" fmla="*/ 340708 h 581208"/>
              <a:gd name="connsiteX31" fmla="*/ 2410008 w 3073887"/>
              <a:gd name="connsiteY31" fmla="*/ 358244 h 581208"/>
              <a:gd name="connsiteX32" fmla="*/ 2129425 w 3073887"/>
              <a:gd name="connsiteY32" fmla="*/ 380791 h 581208"/>
              <a:gd name="connsiteX33" fmla="*/ 1578279 w 3073887"/>
              <a:gd name="connsiteY33" fmla="*/ 443421 h 581208"/>
              <a:gd name="connsiteX34" fmla="*/ 1295191 w 3073887"/>
              <a:gd name="connsiteY34" fmla="*/ 470978 h 581208"/>
              <a:gd name="connsiteX35" fmla="*/ 997072 w 3073887"/>
              <a:gd name="connsiteY35" fmla="*/ 503546 h 581208"/>
              <a:gd name="connsiteX36" fmla="*/ 746551 w 3073887"/>
              <a:gd name="connsiteY36" fmla="*/ 543629 h 581208"/>
              <a:gd name="connsiteX37" fmla="*/ 626301 w 3073887"/>
              <a:gd name="connsiteY37" fmla="*/ 566176 h 581208"/>
              <a:gd name="connsiteX38" fmla="*/ 568682 w 3073887"/>
              <a:gd name="connsiteY38" fmla="*/ 576197 h 581208"/>
              <a:gd name="connsiteX39" fmla="*/ 533609 w 3073887"/>
              <a:gd name="connsiteY39" fmla="*/ 581208 h 581208"/>
              <a:gd name="connsiteX40" fmla="*/ 483505 w 3073887"/>
              <a:gd name="connsiteY40" fmla="*/ 576197 h 581208"/>
              <a:gd name="connsiteX41" fmla="*/ 428390 w 3073887"/>
              <a:gd name="connsiteY41" fmla="*/ 558661 h 581208"/>
              <a:gd name="connsiteX42" fmla="*/ 358244 w 3073887"/>
              <a:gd name="connsiteY42" fmla="*/ 523588 h 581208"/>
              <a:gd name="connsiteX43" fmla="*/ 243005 w 3073887"/>
              <a:gd name="connsiteY43" fmla="*/ 433400 h 581208"/>
              <a:gd name="connsiteX44" fmla="*/ 102713 w 3073887"/>
              <a:gd name="connsiteY44" fmla="*/ 290604 h 581208"/>
              <a:gd name="connsiteX45" fmla="*/ 25052 w 3073887"/>
              <a:gd name="connsiteY45" fmla="*/ 197911 h 581208"/>
              <a:gd name="connsiteX46" fmla="*/ 7516 w 3073887"/>
              <a:gd name="connsiteY46" fmla="*/ 170354 h 581208"/>
              <a:gd name="connsiteX47" fmla="*/ 0 w 3073887"/>
              <a:gd name="connsiteY47" fmla="*/ 137786 h 581208"/>
              <a:gd name="connsiteX48" fmla="*/ 7516 w 3073887"/>
              <a:gd name="connsiteY48" fmla="*/ 122755 h 581208"/>
              <a:gd name="connsiteX49" fmla="*/ 22547 w 3073887"/>
              <a:gd name="connsiteY49" fmla="*/ 120250 h 581208"/>
              <a:gd name="connsiteX50" fmla="*/ 55114 w 3073887"/>
              <a:gd name="connsiteY50" fmla="*/ 130271 h 581208"/>
              <a:gd name="connsiteX51" fmla="*/ 105219 w 3073887"/>
              <a:gd name="connsiteY51" fmla="*/ 160333 h 581208"/>
              <a:gd name="connsiteX52" fmla="*/ 237994 w 3073887"/>
              <a:gd name="connsiteY52" fmla="*/ 232984 h 581208"/>
              <a:gd name="connsiteX53" fmla="*/ 295614 w 3073887"/>
              <a:gd name="connsiteY53" fmla="*/ 263046 h 581208"/>
              <a:gd name="connsiteX54" fmla="*/ 348224 w 3073887"/>
              <a:gd name="connsiteY54" fmla="*/ 280583 h 581208"/>
              <a:gd name="connsiteX55" fmla="*/ 448432 w 3073887"/>
              <a:gd name="connsiteY55" fmla="*/ 303130 h 581208"/>
              <a:gd name="connsiteX56" fmla="*/ 523588 w 3073887"/>
              <a:gd name="connsiteY56" fmla="*/ 310645 h 581208"/>
              <a:gd name="connsiteX57" fmla="*/ 686426 w 3073887"/>
              <a:gd name="connsiteY57" fmla="*/ 310645 h 581208"/>
              <a:gd name="connsiteX58" fmla="*/ 919410 w 3073887"/>
              <a:gd name="connsiteY58" fmla="*/ 303130 h 581208"/>
              <a:gd name="connsiteX59" fmla="*/ 1142374 w 3073887"/>
              <a:gd name="connsiteY59" fmla="*/ 288098 h 58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073887" h="581208">
                <a:moveTo>
                  <a:pt x="1142374" y="288098"/>
                </a:moveTo>
                <a:lnTo>
                  <a:pt x="1448009" y="263046"/>
                </a:lnTo>
                <a:lnTo>
                  <a:pt x="1753644" y="227974"/>
                </a:lnTo>
                <a:lnTo>
                  <a:pt x="2066794" y="187890"/>
                </a:lnTo>
                <a:lnTo>
                  <a:pt x="2219612" y="165343"/>
                </a:lnTo>
                <a:lnTo>
                  <a:pt x="2267211" y="155323"/>
                </a:lnTo>
                <a:lnTo>
                  <a:pt x="2332346" y="140291"/>
                </a:lnTo>
                <a:lnTo>
                  <a:pt x="2407502" y="115239"/>
                </a:lnTo>
                <a:lnTo>
                  <a:pt x="2510216" y="70146"/>
                </a:lnTo>
                <a:lnTo>
                  <a:pt x="2572846" y="35073"/>
                </a:lnTo>
                <a:lnTo>
                  <a:pt x="2607919" y="10021"/>
                </a:lnTo>
                <a:lnTo>
                  <a:pt x="2620445" y="2505"/>
                </a:lnTo>
                <a:lnTo>
                  <a:pt x="2635476" y="0"/>
                </a:lnTo>
                <a:lnTo>
                  <a:pt x="2683075" y="15031"/>
                </a:lnTo>
                <a:lnTo>
                  <a:pt x="2850924" y="65135"/>
                </a:lnTo>
                <a:lnTo>
                  <a:pt x="2928585" y="85177"/>
                </a:lnTo>
                <a:lnTo>
                  <a:pt x="2973679" y="102713"/>
                </a:lnTo>
                <a:lnTo>
                  <a:pt x="3003741" y="120250"/>
                </a:lnTo>
                <a:lnTo>
                  <a:pt x="3031299" y="140291"/>
                </a:lnTo>
                <a:lnTo>
                  <a:pt x="3043825" y="157828"/>
                </a:lnTo>
                <a:lnTo>
                  <a:pt x="3058856" y="180375"/>
                </a:lnTo>
                <a:lnTo>
                  <a:pt x="3068877" y="207932"/>
                </a:lnTo>
                <a:lnTo>
                  <a:pt x="3071382" y="222963"/>
                </a:lnTo>
                <a:lnTo>
                  <a:pt x="3073887" y="235489"/>
                </a:lnTo>
                <a:lnTo>
                  <a:pt x="3071382" y="255531"/>
                </a:lnTo>
                <a:lnTo>
                  <a:pt x="3058856" y="280583"/>
                </a:lnTo>
                <a:cubicBezTo>
                  <a:pt x="3048835" y="290604"/>
                  <a:pt x="3025036" y="308140"/>
                  <a:pt x="3011257" y="315656"/>
                </a:cubicBezTo>
                <a:lnTo>
                  <a:pt x="2976184" y="325677"/>
                </a:lnTo>
                <a:lnTo>
                  <a:pt x="2918564" y="333192"/>
                </a:lnTo>
                <a:lnTo>
                  <a:pt x="2795809" y="335697"/>
                </a:lnTo>
                <a:lnTo>
                  <a:pt x="2663033" y="340708"/>
                </a:lnTo>
                <a:lnTo>
                  <a:pt x="2410008" y="358244"/>
                </a:lnTo>
                <a:lnTo>
                  <a:pt x="2129425" y="380791"/>
                </a:lnTo>
                <a:lnTo>
                  <a:pt x="1578279" y="443421"/>
                </a:lnTo>
                <a:lnTo>
                  <a:pt x="1295191" y="470978"/>
                </a:lnTo>
                <a:lnTo>
                  <a:pt x="997072" y="503546"/>
                </a:lnTo>
                <a:lnTo>
                  <a:pt x="746551" y="543629"/>
                </a:lnTo>
                <a:lnTo>
                  <a:pt x="626301" y="566176"/>
                </a:lnTo>
                <a:lnTo>
                  <a:pt x="568682" y="576197"/>
                </a:lnTo>
                <a:lnTo>
                  <a:pt x="533609" y="581208"/>
                </a:lnTo>
                <a:lnTo>
                  <a:pt x="483505" y="576197"/>
                </a:lnTo>
                <a:lnTo>
                  <a:pt x="428390" y="558661"/>
                </a:lnTo>
                <a:lnTo>
                  <a:pt x="358244" y="523588"/>
                </a:lnTo>
                <a:lnTo>
                  <a:pt x="243005" y="433400"/>
                </a:lnTo>
                <a:lnTo>
                  <a:pt x="102713" y="290604"/>
                </a:lnTo>
                <a:lnTo>
                  <a:pt x="25052" y="197911"/>
                </a:lnTo>
                <a:lnTo>
                  <a:pt x="7516" y="170354"/>
                </a:lnTo>
                <a:lnTo>
                  <a:pt x="0" y="137786"/>
                </a:lnTo>
                <a:lnTo>
                  <a:pt x="7516" y="122755"/>
                </a:lnTo>
                <a:lnTo>
                  <a:pt x="22547" y="120250"/>
                </a:lnTo>
                <a:lnTo>
                  <a:pt x="55114" y="130271"/>
                </a:lnTo>
                <a:lnTo>
                  <a:pt x="105219" y="160333"/>
                </a:lnTo>
                <a:lnTo>
                  <a:pt x="237994" y="232984"/>
                </a:lnTo>
                <a:lnTo>
                  <a:pt x="295614" y="263046"/>
                </a:lnTo>
                <a:lnTo>
                  <a:pt x="348224" y="280583"/>
                </a:lnTo>
                <a:lnTo>
                  <a:pt x="448432" y="303130"/>
                </a:lnTo>
                <a:lnTo>
                  <a:pt x="523588" y="310645"/>
                </a:lnTo>
                <a:lnTo>
                  <a:pt x="686426" y="310645"/>
                </a:lnTo>
                <a:lnTo>
                  <a:pt x="919410" y="303130"/>
                </a:lnTo>
                <a:lnTo>
                  <a:pt x="1142374" y="2880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C7C4B9E1-087A-407B-82B0-ED5817DB5033}"/>
              </a:ext>
            </a:extLst>
          </p:cNvPr>
          <p:cNvSpPr/>
          <p:nvPr/>
        </p:nvSpPr>
        <p:spPr>
          <a:xfrm rot="18000000">
            <a:off x="4497388" y="2690813"/>
            <a:ext cx="2851150" cy="2003425"/>
          </a:xfrm>
          <a:custGeom>
            <a:avLst/>
            <a:gdLst>
              <a:gd name="connsiteX0" fmla="*/ 819150 w 2851150"/>
              <a:gd name="connsiteY0" fmla="*/ 1327150 h 2003425"/>
              <a:gd name="connsiteX1" fmla="*/ 1241425 w 2851150"/>
              <a:gd name="connsiteY1" fmla="*/ 1082675 h 2003425"/>
              <a:gd name="connsiteX2" fmla="*/ 1597025 w 2851150"/>
              <a:gd name="connsiteY2" fmla="*/ 879475 h 2003425"/>
              <a:gd name="connsiteX3" fmla="*/ 1978025 w 2851150"/>
              <a:gd name="connsiteY3" fmla="*/ 657225 h 2003425"/>
              <a:gd name="connsiteX4" fmla="*/ 2292350 w 2851150"/>
              <a:gd name="connsiteY4" fmla="*/ 476250 h 2003425"/>
              <a:gd name="connsiteX5" fmla="*/ 2390775 w 2851150"/>
              <a:gd name="connsiteY5" fmla="*/ 419100 h 2003425"/>
              <a:gd name="connsiteX6" fmla="*/ 2457450 w 2851150"/>
              <a:gd name="connsiteY6" fmla="*/ 374650 h 2003425"/>
              <a:gd name="connsiteX7" fmla="*/ 2524125 w 2851150"/>
              <a:gd name="connsiteY7" fmla="*/ 317500 h 2003425"/>
              <a:gd name="connsiteX8" fmla="*/ 2571750 w 2851150"/>
              <a:gd name="connsiteY8" fmla="*/ 273050 h 2003425"/>
              <a:gd name="connsiteX9" fmla="*/ 2606675 w 2851150"/>
              <a:gd name="connsiteY9" fmla="*/ 228600 h 2003425"/>
              <a:gd name="connsiteX10" fmla="*/ 2635250 w 2851150"/>
              <a:gd name="connsiteY10" fmla="*/ 190500 h 2003425"/>
              <a:gd name="connsiteX11" fmla="*/ 2657475 w 2851150"/>
              <a:gd name="connsiteY11" fmla="*/ 149225 h 2003425"/>
              <a:gd name="connsiteX12" fmla="*/ 2682875 w 2851150"/>
              <a:gd name="connsiteY12" fmla="*/ 95250 h 2003425"/>
              <a:gd name="connsiteX13" fmla="*/ 2701925 w 2851150"/>
              <a:gd name="connsiteY13" fmla="*/ 6350 h 2003425"/>
              <a:gd name="connsiteX14" fmla="*/ 2708275 w 2851150"/>
              <a:gd name="connsiteY14" fmla="*/ 0 h 2003425"/>
              <a:gd name="connsiteX15" fmla="*/ 2724150 w 2851150"/>
              <a:gd name="connsiteY15" fmla="*/ 3175 h 2003425"/>
              <a:gd name="connsiteX16" fmla="*/ 2847975 w 2851150"/>
              <a:gd name="connsiteY16" fmla="*/ 184150 h 2003425"/>
              <a:gd name="connsiteX17" fmla="*/ 2851150 w 2851150"/>
              <a:gd name="connsiteY17" fmla="*/ 196850 h 2003425"/>
              <a:gd name="connsiteX18" fmla="*/ 2851150 w 2851150"/>
              <a:gd name="connsiteY18" fmla="*/ 222250 h 2003425"/>
              <a:gd name="connsiteX19" fmla="*/ 2835275 w 2851150"/>
              <a:gd name="connsiteY19" fmla="*/ 266700 h 2003425"/>
              <a:gd name="connsiteX20" fmla="*/ 2816225 w 2851150"/>
              <a:gd name="connsiteY20" fmla="*/ 355600 h 2003425"/>
              <a:gd name="connsiteX21" fmla="*/ 2781300 w 2851150"/>
              <a:gd name="connsiteY21" fmla="*/ 536575 h 2003425"/>
              <a:gd name="connsiteX22" fmla="*/ 2755900 w 2851150"/>
              <a:gd name="connsiteY22" fmla="*/ 635000 h 2003425"/>
              <a:gd name="connsiteX23" fmla="*/ 2740025 w 2851150"/>
              <a:gd name="connsiteY23" fmla="*/ 666750 h 2003425"/>
              <a:gd name="connsiteX24" fmla="*/ 2724150 w 2851150"/>
              <a:gd name="connsiteY24" fmla="*/ 688975 h 2003425"/>
              <a:gd name="connsiteX25" fmla="*/ 2708275 w 2851150"/>
              <a:gd name="connsiteY25" fmla="*/ 701675 h 2003425"/>
              <a:gd name="connsiteX26" fmla="*/ 2686050 w 2851150"/>
              <a:gd name="connsiteY26" fmla="*/ 708025 h 2003425"/>
              <a:gd name="connsiteX27" fmla="*/ 2657475 w 2851150"/>
              <a:gd name="connsiteY27" fmla="*/ 711200 h 2003425"/>
              <a:gd name="connsiteX28" fmla="*/ 2632075 w 2851150"/>
              <a:gd name="connsiteY28" fmla="*/ 711200 h 2003425"/>
              <a:gd name="connsiteX29" fmla="*/ 2593975 w 2851150"/>
              <a:gd name="connsiteY29" fmla="*/ 701675 h 2003425"/>
              <a:gd name="connsiteX30" fmla="*/ 2549525 w 2851150"/>
              <a:gd name="connsiteY30" fmla="*/ 698500 h 2003425"/>
              <a:gd name="connsiteX31" fmla="*/ 2514600 w 2851150"/>
              <a:gd name="connsiteY31" fmla="*/ 704850 h 2003425"/>
              <a:gd name="connsiteX32" fmla="*/ 2479675 w 2851150"/>
              <a:gd name="connsiteY32" fmla="*/ 711200 h 2003425"/>
              <a:gd name="connsiteX33" fmla="*/ 2435225 w 2851150"/>
              <a:gd name="connsiteY33" fmla="*/ 730250 h 2003425"/>
              <a:gd name="connsiteX34" fmla="*/ 1917700 w 2851150"/>
              <a:gd name="connsiteY34" fmla="*/ 1009650 h 2003425"/>
              <a:gd name="connsiteX35" fmla="*/ 1397000 w 2851150"/>
              <a:gd name="connsiteY35" fmla="*/ 1304925 h 2003425"/>
              <a:gd name="connsiteX36" fmla="*/ 415925 w 2851150"/>
              <a:gd name="connsiteY36" fmla="*/ 1851025 h 2003425"/>
              <a:gd name="connsiteX37" fmla="*/ 146050 w 2851150"/>
              <a:gd name="connsiteY37" fmla="*/ 2003425 h 2003425"/>
              <a:gd name="connsiteX38" fmla="*/ 146050 w 2851150"/>
              <a:gd name="connsiteY38" fmla="*/ 2003425 h 2003425"/>
              <a:gd name="connsiteX39" fmla="*/ 111125 w 2851150"/>
              <a:gd name="connsiteY39" fmla="*/ 1993900 h 2003425"/>
              <a:gd name="connsiteX40" fmla="*/ 0 w 2851150"/>
              <a:gd name="connsiteY40" fmla="*/ 1838325 h 2003425"/>
              <a:gd name="connsiteX41" fmla="*/ 3175 w 2851150"/>
              <a:gd name="connsiteY41" fmla="*/ 1812925 h 2003425"/>
              <a:gd name="connsiteX42" fmla="*/ 19050 w 2851150"/>
              <a:gd name="connsiteY42" fmla="*/ 1790700 h 2003425"/>
              <a:gd name="connsiteX43" fmla="*/ 114300 w 2851150"/>
              <a:gd name="connsiteY43" fmla="*/ 1736725 h 2003425"/>
              <a:gd name="connsiteX44" fmla="*/ 819150 w 2851150"/>
              <a:gd name="connsiteY44" fmla="*/ 1327150 h 200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851150" h="2003425">
                <a:moveTo>
                  <a:pt x="819150" y="1327150"/>
                </a:moveTo>
                <a:lnTo>
                  <a:pt x="1241425" y="1082675"/>
                </a:lnTo>
                <a:lnTo>
                  <a:pt x="1597025" y="879475"/>
                </a:lnTo>
                <a:lnTo>
                  <a:pt x="1978025" y="657225"/>
                </a:lnTo>
                <a:lnTo>
                  <a:pt x="2292350" y="476250"/>
                </a:lnTo>
                <a:lnTo>
                  <a:pt x="2390775" y="419100"/>
                </a:lnTo>
                <a:lnTo>
                  <a:pt x="2457450" y="374650"/>
                </a:lnTo>
                <a:lnTo>
                  <a:pt x="2524125" y="317500"/>
                </a:lnTo>
                <a:lnTo>
                  <a:pt x="2571750" y="273050"/>
                </a:lnTo>
                <a:lnTo>
                  <a:pt x="2606675" y="228600"/>
                </a:lnTo>
                <a:lnTo>
                  <a:pt x="2635250" y="190500"/>
                </a:lnTo>
                <a:lnTo>
                  <a:pt x="2657475" y="149225"/>
                </a:lnTo>
                <a:lnTo>
                  <a:pt x="2682875" y="95250"/>
                </a:lnTo>
                <a:lnTo>
                  <a:pt x="2701925" y="6350"/>
                </a:lnTo>
                <a:lnTo>
                  <a:pt x="2708275" y="0"/>
                </a:lnTo>
                <a:lnTo>
                  <a:pt x="2724150" y="3175"/>
                </a:lnTo>
                <a:lnTo>
                  <a:pt x="2847975" y="184150"/>
                </a:lnTo>
                <a:lnTo>
                  <a:pt x="2851150" y="196850"/>
                </a:lnTo>
                <a:lnTo>
                  <a:pt x="2851150" y="222250"/>
                </a:lnTo>
                <a:lnTo>
                  <a:pt x="2835275" y="266700"/>
                </a:lnTo>
                <a:lnTo>
                  <a:pt x="2816225" y="355600"/>
                </a:lnTo>
                <a:lnTo>
                  <a:pt x="2781300" y="536575"/>
                </a:lnTo>
                <a:lnTo>
                  <a:pt x="2755900" y="635000"/>
                </a:lnTo>
                <a:lnTo>
                  <a:pt x="2740025" y="666750"/>
                </a:lnTo>
                <a:lnTo>
                  <a:pt x="2724150" y="688975"/>
                </a:lnTo>
                <a:lnTo>
                  <a:pt x="2708275" y="701675"/>
                </a:lnTo>
                <a:lnTo>
                  <a:pt x="2686050" y="708025"/>
                </a:lnTo>
                <a:lnTo>
                  <a:pt x="2657475" y="711200"/>
                </a:lnTo>
                <a:lnTo>
                  <a:pt x="2632075" y="711200"/>
                </a:lnTo>
                <a:lnTo>
                  <a:pt x="2593975" y="701675"/>
                </a:lnTo>
                <a:lnTo>
                  <a:pt x="2549525" y="698500"/>
                </a:lnTo>
                <a:lnTo>
                  <a:pt x="2514600" y="704850"/>
                </a:lnTo>
                <a:lnTo>
                  <a:pt x="2479675" y="711200"/>
                </a:lnTo>
                <a:lnTo>
                  <a:pt x="2435225" y="730250"/>
                </a:lnTo>
                <a:lnTo>
                  <a:pt x="1917700" y="1009650"/>
                </a:lnTo>
                <a:lnTo>
                  <a:pt x="1397000" y="1304925"/>
                </a:lnTo>
                <a:lnTo>
                  <a:pt x="415925" y="1851025"/>
                </a:lnTo>
                <a:lnTo>
                  <a:pt x="146050" y="2003425"/>
                </a:lnTo>
                <a:lnTo>
                  <a:pt x="146050" y="2003425"/>
                </a:lnTo>
                <a:lnTo>
                  <a:pt x="111125" y="1993900"/>
                </a:lnTo>
                <a:lnTo>
                  <a:pt x="0" y="1838325"/>
                </a:lnTo>
                <a:lnTo>
                  <a:pt x="3175" y="1812925"/>
                </a:lnTo>
                <a:lnTo>
                  <a:pt x="19050" y="1790700"/>
                </a:lnTo>
                <a:lnTo>
                  <a:pt x="114300" y="1736725"/>
                </a:lnTo>
                <a:lnTo>
                  <a:pt x="819150" y="13271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EF1A2EF5-D687-4CEA-816A-A6373BA03D0C}"/>
              </a:ext>
            </a:extLst>
          </p:cNvPr>
          <p:cNvSpPr/>
          <p:nvPr/>
        </p:nvSpPr>
        <p:spPr>
          <a:xfrm>
            <a:off x="4533900" y="3357564"/>
            <a:ext cx="2889250" cy="604837"/>
          </a:xfrm>
          <a:custGeom>
            <a:avLst/>
            <a:gdLst>
              <a:gd name="connsiteX0" fmla="*/ 1042987 w 2888456"/>
              <a:gd name="connsiteY0" fmla="*/ 223838 h 604838"/>
              <a:gd name="connsiteX1" fmla="*/ 1283494 w 2888456"/>
              <a:gd name="connsiteY1" fmla="*/ 192882 h 604838"/>
              <a:gd name="connsiteX2" fmla="*/ 1671637 w 2888456"/>
              <a:gd name="connsiteY2" fmla="*/ 133350 h 604838"/>
              <a:gd name="connsiteX3" fmla="*/ 1947862 w 2888456"/>
              <a:gd name="connsiteY3" fmla="*/ 109538 h 604838"/>
              <a:gd name="connsiteX4" fmla="*/ 2126456 w 2888456"/>
              <a:gd name="connsiteY4" fmla="*/ 95250 h 604838"/>
              <a:gd name="connsiteX5" fmla="*/ 2155031 w 2888456"/>
              <a:gd name="connsiteY5" fmla="*/ 90488 h 604838"/>
              <a:gd name="connsiteX6" fmla="*/ 2207419 w 2888456"/>
              <a:gd name="connsiteY6" fmla="*/ 57150 h 604838"/>
              <a:gd name="connsiteX7" fmla="*/ 2293144 w 2888456"/>
              <a:gd name="connsiteY7" fmla="*/ 9525 h 604838"/>
              <a:gd name="connsiteX8" fmla="*/ 2309812 w 2888456"/>
              <a:gd name="connsiteY8" fmla="*/ 0 h 604838"/>
              <a:gd name="connsiteX9" fmla="*/ 2357437 w 2888456"/>
              <a:gd name="connsiteY9" fmla="*/ 2382 h 604838"/>
              <a:gd name="connsiteX10" fmla="*/ 2474119 w 2888456"/>
              <a:gd name="connsiteY10" fmla="*/ 11907 h 604838"/>
              <a:gd name="connsiteX11" fmla="*/ 2536031 w 2888456"/>
              <a:gd name="connsiteY11" fmla="*/ 21432 h 604838"/>
              <a:gd name="connsiteX12" fmla="*/ 2602706 w 2888456"/>
              <a:gd name="connsiteY12" fmla="*/ 35719 h 604838"/>
              <a:gd name="connsiteX13" fmla="*/ 2657475 w 2888456"/>
              <a:gd name="connsiteY13" fmla="*/ 50007 h 604838"/>
              <a:gd name="connsiteX14" fmla="*/ 2731294 w 2888456"/>
              <a:gd name="connsiteY14" fmla="*/ 66675 h 604838"/>
              <a:gd name="connsiteX15" fmla="*/ 2781300 w 2888456"/>
              <a:gd name="connsiteY15" fmla="*/ 83344 h 604838"/>
              <a:gd name="connsiteX16" fmla="*/ 2824162 w 2888456"/>
              <a:gd name="connsiteY16" fmla="*/ 102394 h 604838"/>
              <a:gd name="connsiteX17" fmla="*/ 2843212 w 2888456"/>
              <a:gd name="connsiteY17" fmla="*/ 114300 h 604838"/>
              <a:gd name="connsiteX18" fmla="*/ 2852737 w 2888456"/>
              <a:gd name="connsiteY18" fmla="*/ 128588 h 604838"/>
              <a:gd name="connsiteX19" fmla="*/ 2862262 w 2888456"/>
              <a:gd name="connsiteY19" fmla="*/ 145257 h 604838"/>
              <a:gd name="connsiteX20" fmla="*/ 2871787 w 2888456"/>
              <a:gd name="connsiteY20" fmla="*/ 164307 h 604838"/>
              <a:gd name="connsiteX21" fmla="*/ 2883694 w 2888456"/>
              <a:gd name="connsiteY21" fmla="*/ 190500 h 604838"/>
              <a:gd name="connsiteX22" fmla="*/ 2888456 w 2888456"/>
              <a:gd name="connsiteY22" fmla="*/ 214313 h 604838"/>
              <a:gd name="connsiteX23" fmla="*/ 2888456 w 2888456"/>
              <a:gd name="connsiteY23" fmla="*/ 235744 h 604838"/>
              <a:gd name="connsiteX24" fmla="*/ 2876550 w 2888456"/>
              <a:gd name="connsiteY24" fmla="*/ 261938 h 604838"/>
              <a:gd name="connsiteX25" fmla="*/ 2850356 w 2888456"/>
              <a:gd name="connsiteY25" fmla="*/ 278607 h 604838"/>
              <a:gd name="connsiteX26" fmla="*/ 2812256 w 2888456"/>
              <a:gd name="connsiteY26" fmla="*/ 288132 h 604838"/>
              <a:gd name="connsiteX27" fmla="*/ 2736056 w 2888456"/>
              <a:gd name="connsiteY27" fmla="*/ 290513 h 604838"/>
              <a:gd name="connsiteX28" fmla="*/ 2576512 w 2888456"/>
              <a:gd name="connsiteY28" fmla="*/ 285750 h 604838"/>
              <a:gd name="connsiteX29" fmla="*/ 2431256 w 2888456"/>
              <a:gd name="connsiteY29" fmla="*/ 285750 h 604838"/>
              <a:gd name="connsiteX30" fmla="*/ 2202656 w 2888456"/>
              <a:gd name="connsiteY30" fmla="*/ 292894 h 604838"/>
              <a:gd name="connsiteX31" fmla="*/ 1940719 w 2888456"/>
              <a:gd name="connsiteY31" fmla="*/ 304800 h 604838"/>
              <a:gd name="connsiteX32" fmla="*/ 1731169 w 2888456"/>
              <a:gd name="connsiteY32" fmla="*/ 326232 h 604838"/>
              <a:gd name="connsiteX33" fmla="*/ 1335881 w 2888456"/>
              <a:gd name="connsiteY33" fmla="*/ 383382 h 604838"/>
              <a:gd name="connsiteX34" fmla="*/ 1169194 w 2888456"/>
              <a:gd name="connsiteY34" fmla="*/ 407194 h 604838"/>
              <a:gd name="connsiteX35" fmla="*/ 1040606 w 2888456"/>
              <a:gd name="connsiteY35" fmla="*/ 431007 h 604838"/>
              <a:gd name="connsiteX36" fmla="*/ 883444 w 2888456"/>
              <a:gd name="connsiteY36" fmla="*/ 461963 h 604838"/>
              <a:gd name="connsiteX37" fmla="*/ 759619 w 2888456"/>
              <a:gd name="connsiteY37" fmla="*/ 495300 h 604838"/>
              <a:gd name="connsiteX38" fmla="*/ 638175 w 2888456"/>
              <a:gd name="connsiteY38" fmla="*/ 531019 h 604838"/>
              <a:gd name="connsiteX39" fmla="*/ 516731 w 2888456"/>
              <a:gd name="connsiteY39" fmla="*/ 569119 h 604838"/>
              <a:gd name="connsiteX40" fmla="*/ 442912 w 2888456"/>
              <a:gd name="connsiteY40" fmla="*/ 600075 h 604838"/>
              <a:gd name="connsiteX41" fmla="*/ 433387 w 2888456"/>
              <a:gd name="connsiteY41" fmla="*/ 604838 h 604838"/>
              <a:gd name="connsiteX42" fmla="*/ 421481 w 2888456"/>
              <a:gd name="connsiteY42" fmla="*/ 602457 h 604838"/>
              <a:gd name="connsiteX43" fmla="*/ 361950 w 2888456"/>
              <a:gd name="connsiteY43" fmla="*/ 583407 h 604838"/>
              <a:gd name="connsiteX44" fmla="*/ 235744 w 2888456"/>
              <a:gd name="connsiteY44" fmla="*/ 511969 h 604838"/>
              <a:gd name="connsiteX45" fmla="*/ 209550 w 2888456"/>
              <a:gd name="connsiteY45" fmla="*/ 497682 h 604838"/>
              <a:gd name="connsiteX46" fmla="*/ 173831 w 2888456"/>
              <a:gd name="connsiteY46" fmla="*/ 457200 h 604838"/>
              <a:gd name="connsiteX47" fmla="*/ 26194 w 2888456"/>
              <a:gd name="connsiteY47" fmla="*/ 290513 h 604838"/>
              <a:gd name="connsiteX48" fmla="*/ 2381 w 2888456"/>
              <a:gd name="connsiteY48" fmla="*/ 257175 h 604838"/>
              <a:gd name="connsiteX49" fmla="*/ 0 w 2888456"/>
              <a:gd name="connsiteY49" fmla="*/ 247650 h 604838"/>
              <a:gd name="connsiteX50" fmla="*/ 0 w 2888456"/>
              <a:gd name="connsiteY50" fmla="*/ 233363 h 604838"/>
              <a:gd name="connsiteX51" fmla="*/ 4762 w 2888456"/>
              <a:gd name="connsiteY51" fmla="*/ 228600 h 604838"/>
              <a:gd name="connsiteX52" fmla="*/ 16669 w 2888456"/>
              <a:gd name="connsiteY52" fmla="*/ 226219 h 604838"/>
              <a:gd name="connsiteX53" fmla="*/ 35719 w 2888456"/>
              <a:gd name="connsiteY53" fmla="*/ 230982 h 604838"/>
              <a:gd name="connsiteX54" fmla="*/ 69056 w 2888456"/>
              <a:gd name="connsiteY54" fmla="*/ 247650 h 604838"/>
              <a:gd name="connsiteX55" fmla="*/ 121444 w 2888456"/>
              <a:gd name="connsiteY55" fmla="*/ 269082 h 604838"/>
              <a:gd name="connsiteX56" fmla="*/ 180975 w 2888456"/>
              <a:gd name="connsiteY56" fmla="*/ 285750 h 604838"/>
              <a:gd name="connsiteX57" fmla="*/ 285750 w 2888456"/>
              <a:gd name="connsiteY57" fmla="*/ 307182 h 604838"/>
              <a:gd name="connsiteX58" fmla="*/ 342900 w 2888456"/>
              <a:gd name="connsiteY58" fmla="*/ 311944 h 604838"/>
              <a:gd name="connsiteX59" fmla="*/ 407194 w 2888456"/>
              <a:gd name="connsiteY59" fmla="*/ 314325 h 604838"/>
              <a:gd name="connsiteX60" fmla="*/ 481012 w 2888456"/>
              <a:gd name="connsiteY60" fmla="*/ 304800 h 604838"/>
              <a:gd name="connsiteX61" fmla="*/ 733425 w 2888456"/>
              <a:gd name="connsiteY61" fmla="*/ 269082 h 604838"/>
              <a:gd name="connsiteX62" fmla="*/ 1042987 w 2888456"/>
              <a:gd name="connsiteY62" fmla="*/ 223838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888456" h="604838">
                <a:moveTo>
                  <a:pt x="1042987" y="223838"/>
                </a:moveTo>
                <a:lnTo>
                  <a:pt x="1283494" y="192882"/>
                </a:lnTo>
                <a:lnTo>
                  <a:pt x="1671637" y="133350"/>
                </a:lnTo>
                <a:lnTo>
                  <a:pt x="1947862" y="109538"/>
                </a:lnTo>
                <a:lnTo>
                  <a:pt x="2126456" y="95250"/>
                </a:lnTo>
                <a:lnTo>
                  <a:pt x="2155031" y="90488"/>
                </a:lnTo>
                <a:lnTo>
                  <a:pt x="2207419" y="57150"/>
                </a:lnTo>
                <a:lnTo>
                  <a:pt x="2293144" y="9525"/>
                </a:lnTo>
                <a:lnTo>
                  <a:pt x="2309812" y="0"/>
                </a:lnTo>
                <a:lnTo>
                  <a:pt x="2357437" y="2382"/>
                </a:lnTo>
                <a:lnTo>
                  <a:pt x="2474119" y="11907"/>
                </a:lnTo>
                <a:lnTo>
                  <a:pt x="2536031" y="21432"/>
                </a:lnTo>
                <a:lnTo>
                  <a:pt x="2602706" y="35719"/>
                </a:lnTo>
                <a:lnTo>
                  <a:pt x="2657475" y="50007"/>
                </a:lnTo>
                <a:lnTo>
                  <a:pt x="2731294" y="66675"/>
                </a:lnTo>
                <a:lnTo>
                  <a:pt x="2781300" y="83344"/>
                </a:lnTo>
                <a:lnTo>
                  <a:pt x="2824162" y="102394"/>
                </a:lnTo>
                <a:lnTo>
                  <a:pt x="2843212" y="114300"/>
                </a:lnTo>
                <a:lnTo>
                  <a:pt x="2852737" y="128588"/>
                </a:lnTo>
                <a:lnTo>
                  <a:pt x="2862262" y="145257"/>
                </a:lnTo>
                <a:lnTo>
                  <a:pt x="2871787" y="164307"/>
                </a:lnTo>
                <a:lnTo>
                  <a:pt x="2883694" y="190500"/>
                </a:lnTo>
                <a:lnTo>
                  <a:pt x="2888456" y="214313"/>
                </a:lnTo>
                <a:lnTo>
                  <a:pt x="2888456" y="235744"/>
                </a:lnTo>
                <a:lnTo>
                  <a:pt x="2876550" y="261938"/>
                </a:lnTo>
                <a:lnTo>
                  <a:pt x="2850356" y="278607"/>
                </a:lnTo>
                <a:lnTo>
                  <a:pt x="2812256" y="288132"/>
                </a:lnTo>
                <a:lnTo>
                  <a:pt x="2736056" y="290513"/>
                </a:lnTo>
                <a:lnTo>
                  <a:pt x="2576512" y="285750"/>
                </a:lnTo>
                <a:lnTo>
                  <a:pt x="2431256" y="285750"/>
                </a:lnTo>
                <a:lnTo>
                  <a:pt x="2202656" y="292894"/>
                </a:lnTo>
                <a:lnTo>
                  <a:pt x="1940719" y="304800"/>
                </a:lnTo>
                <a:lnTo>
                  <a:pt x="1731169" y="326232"/>
                </a:lnTo>
                <a:lnTo>
                  <a:pt x="1335881" y="383382"/>
                </a:lnTo>
                <a:lnTo>
                  <a:pt x="1169194" y="407194"/>
                </a:lnTo>
                <a:lnTo>
                  <a:pt x="1040606" y="431007"/>
                </a:lnTo>
                <a:lnTo>
                  <a:pt x="883444" y="461963"/>
                </a:lnTo>
                <a:lnTo>
                  <a:pt x="759619" y="495300"/>
                </a:lnTo>
                <a:lnTo>
                  <a:pt x="638175" y="531019"/>
                </a:lnTo>
                <a:lnTo>
                  <a:pt x="516731" y="569119"/>
                </a:lnTo>
                <a:lnTo>
                  <a:pt x="442912" y="600075"/>
                </a:lnTo>
                <a:lnTo>
                  <a:pt x="433387" y="604838"/>
                </a:lnTo>
                <a:lnTo>
                  <a:pt x="421481" y="602457"/>
                </a:lnTo>
                <a:lnTo>
                  <a:pt x="361950" y="583407"/>
                </a:lnTo>
                <a:lnTo>
                  <a:pt x="235744" y="511969"/>
                </a:lnTo>
                <a:lnTo>
                  <a:pt x="209550" y="497682"/>
                </a:lnTo>
                <a:lnTo>
                  <a:pt x="173831" y="457200"/>
                </a:lnTo>
                <a:lnTo>
                  <a:pt x="26194" y="290513"/>
                </a:lnTo>
                <a:lnTo>
                  <a:pt x="2381" y="257175"/>
                </a:lnTo>
                <a:lnTo>
                  <a:pt x="0" y="247650"/>
                </a:lnTo>
                <a:lnTo>
                  <a:pt x="0" y="233363"/>
                </a:lnTo>
                <a:lnTo>
                  <a:pt x="4762" y="228600"/>
                </a:lnTo>
                <a:lnTo>
                  <a:pt x="16669" y="226219"/>
                </a:lnTo>
                <a:lnTo>
                  <a:pt x="35719" y="230982"/>
                </a:lnTo>
                <a:lnTo>
                  <a:pt x="69056" y="247650"/>
                </a:lnTo>
                <a:lnTo>
                  <a:pt x="121444" y="269082"/>
                </a:lnTo>
                <a:lnTo>
                  <a:pt x="180975" y="285750"/>
                </a:lnTo>
                <a:lnTo>
                  <a:pt x="285750" y="307182"/>
                </a:lnTo>
                <a:lnTo>
                  <a:pt x="342900" y="311944"/>
                </a:lnTo>
                <a:lnTo>
                  <a:pt x="407194" y="314325"/>
                </a:lnTo>
                <a:lnTo>
                  <a:pt x="481012" y="304800"/>
                </a:lnTo>
                <a:lnTo>
                  <a:pt x="733425" y="269082"/>
                </a:lnTo>
                <a:lnTo>
                  <a:pt x="1042987" y="2238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BE7A2481-2DF5-42C9-BC74-CAC8BBE93BA4}"/>
              </a:ext>
            </a:extLst>
          </p:cNvPr>
          <p:cNvSpPr/>
          <p:nvPr/>
        </p:nvSpPr>
        <p:spPr>
          <a:xfrm rot="19800000">
            <a:off x="4002089" y="4225925"/>
            <a:ext cx="3844925" cy="2381250"/>
          </a:xfrm>
          <a:custGeom>
            <a:avLst/>
            <a:gdLst>
              <a:gd name="connsiteX0" fmla="*/ 1184910 w 3844290"/>
              <a:gd name="connsiteY0" fmla="*/ 716280 h 2381250"/>
              <a:gd name="connsiteX1" fmla="*/ 1847850 w 3844290"/>
              <a:gd name="connsiteY1" fmla="*/ 1028700 h 2381250"/>
              <a:gd name="connsiteX2" fmla="*/ 2228850 w 3844290"/>
              <a:gd name="connsiteY2" fmla="*/ 1207770 h 2381250"/>
              <a:gd name="connsiteX3" fmla="*/ 2617470 w 3844290"/>
              <a:gd name="connsiteY3" fmla="*/ 1424940 h 2381250"/>
              <a:gd name="connsiteX4" fmla="*/ 3154680 w 3844290"/>
              <a:gd name="connsiteY4" fmla="*/ 1718310 h 2381250"/>
              <a:gd name="connsiteX5" fmla="*/ 3215640 w 3844290"/>
              <a:gd name="connsiteY5" fmla="*/ 1752600 h 2381250"/>
              <a:gd name="connsiteX6" fmla="*/ 3261360 w 3844290"/>
              <a:gd name="connsiteY6" fmla="*/ 1775460 h 2381250"/>
              <a:gd name="connsiteX7" fmla="*/ 3307080 w 3844290"/>
              <a:gd name="connsiteY7" fmla="*/ 1790700 h 2381250"/>
              <a:gd name="connsiteX8" fmla="*/ 3356610 w 3844290"/>
              <a:gd name="connsiteY8" fmla="*/ 1805940 h 2381250"/>
              <a:gd name="connsiteX9" fmla="*/ 3444240 w 3844290"/>
              <a:gd name="connsiteY9" fmla="*/ 1817370 h 2381250"/>
              <a:gd name="connsiteX10" fmla="*/ 3459480 w 3844290"/>
              <a:gd name="connsiteY10" fmla="*/ 1821180 h 2381250"/>
              <a:gd name="connsiteX11" fmla="*/ 3482340 w 3844290"/>
              <a:gd name="connsiteY11" fmla="*/ 1836420 h 2381250"/>
              <a:gd name="connsiteX12" fmla="*/ 3558540 w 3844290"/>
              <a:gd name="connsiteY12" fmla="*/ 1897380 h 2381250"/>
              <a:gd name="connsiteX13" fmla="*/ 3589020 w 3844290"/>
              <a:gd name="connsiteY13" fmla="*/ 1935480 h 2381250"/>
              <a:gd name="connsiteX14" fmla="*/ 3649980 w 3844290"/>
              <a:gd name="connsiteY14" fmla="*/ 2007870 h 2381250"/>
              <a:gd name="connsiteX15" fmla="*/ 3699510 w 3844290"/>
              <a:gd name="connsiteY15" fmla="*/ 2080260 h 2381250"/>
              <a:gd name="connsiteX16" fmla="*/ 3741420 w 3844290"/>
              <a:gd name="connsiteY16" fmla="*/ 2137410 h 2381250"/>
              <a:gd name="connsiteX17" fmla="*/ 3779520 w 3844290"/>
              <a:gd name="connsiteY17" fmla="*/ 2186940 h 2381250"/>
              <a:gd name="connsiteX18" fmla="*/ 3810000 w 3844290"/>
              <a:gd name="connsiteY18" fmla="*/ 2228850 h 2381250"/>
              <a:gd name="connsiteX19" fmla="*/ 3825240 w 3844290"/>
              <a:gd name="connsiteY19" fmla="*/ 2259330 h 2381250"/>
              <a:gd name="connsiteX20" fmla="*/ 3836670 w 3844290"/>
              <a:gd name="connsiteY20" fmla="*/ 2282190 h 2381250"/>
              <a:gd name="connsiteX21" fmla="*/ 3840480 w 3844290"/>
              <a:gd name="connsiteY21" fmla="*/ 2301240 h 2381250"/>
              <a:gd name="connsiteX22" fmla="*/ 3844290 w 3844290"/>
              <a:gd name="connsiteY22" fmla="*/ 2324100 h 2381250"/>
              <a:gd name="connsiteX23" fmla="*/ 3836670 w 3844290"/>
              <a:gd name="connsiteY23" fmla="*/ 2343150 h 2381250"/>
              <a:gd name="connsiteX24" fmla="*/ 3813810 w 3844290"/>
              <a:gd name="connsiteY24" fmla="*/ 2366010 h 2381250"/>
              <a:gd name="connsiteX25" fmla="*/ 3787140 w 3844290"/>
              <a:gd name="connsiteY25" fmla="*/ 2381250 h 2381250"/>
              <a:gd name="connsiteX26" fmla="*/ 3768090 w 3844290"/>
              <a:gd name="connsiteY26" fmla="*/ 2381250 h 2381250"/>
              <a:gd name="connsiteX27" fmla="*/ 3726180 w 3844290"/>
              <a:gd name="connsiteY27" fmla="*/ 2377440 h 2381250"/>
              <a:gd name="connsiteX28" fmla="*/ 3653790 w 3844290"/>
              <a:gd name="connsiteY28" fmla="*/ 2350770 h 2381250"/>
              <a:gd name="connsiteX29" fmla="*/ 3581400 w 3844290"/>
              <a:gd name="connsiteY29" fmla="*/ 2301240 h 2381250"/>
              <a:gd name="connsiteX30" fmla="*/ 3505200 w 3844290"/>
              <a:gd name="connsiteY30" fmla="*/ 2240280 h 2381250"/>
              <a:gd name="connsiteX31" fmla="*/ 3364230 w 3844290"/>
              <a:gd name="connsiteY31" fmla="*/ 2129790 h 2381250"/>
              <a:gd name="connsiteX32" fmla="*/ 3169920 w 3844290"/>
              <a:gd name="connsiteY32" fmla="*/ 1985010 h 2381250"/>
              <a:gd name="connsiteX33" fmla="*/ 2998470 w 3844290"/>
              <a:gd name="connsiteY33" fmla="*/ 1870710 h 2381250"/>
              <a:gd name="connsiteX34" fmla="*/ 2674620 w 3844290"/>
              <a:gd name="connsiteY34" fmla="*/ 1676400 h 2381250"/>
              <a:gd name="connsiteX35" fmla="*/ 2465070 w 3844290"/>
              <a:gd name="connsiteY35" fmla="*/ 1562100 h 2381250"/>
              <a:gd name="connsiteX36" fmla="*/ 1962150 w 3844290"/>
              <a:gd name="connsiteY36" fmla="*/ 1291590 h 2381250"/>
              <a:gd name="connsiteX37" fmla="*/ 1672590 w 3844290"/>
              <a:gd name="connsiteY37" fmla="*/ 1143000 h 2381250"/>
              <a:gd name="connsiteX38" fmla="*/ 1474470 w 3844290"/>
              <a:gd name="connsiteY38" fmla="*/ 1047750 h 2381250"/>
              <a:gd name="connsiteX39" fmla="*/ 1261110 w 3844290"/>
              <a:gd name="connsiteY39" fmla="*/ 952500 h 2381250"/>
              <a:gd name="connsiteX40" fmla="*/ 1024890 w 3844290"/>
              <a:gd name="connsiteY40" fmla="*/ 861060 h 2381250"/>
              <a:gd name="connsiteX41" fmla="*/ 777240 w 3844290"/>
              <a:gd name="connsiteY41" fmla="*/ 773430 h 2381250"/>
              <a:gd name="connsiteX42" fmla="*/ 560070 w 3844290"/>
              <a:gd name="connsiteY42" fmla="*/ 701040 h 2381250"/>
              <a:gd name="connsiteX43" fmla="*/ 392430 w 3844290"/>
              <a:gd name="connsiteY43" fmla="*/ 647700 h 2381250"/>
              <a:gd name="connsiteX44" fmla="*/ 278130 w 3844290"/>
              <a:gd name="connsiteY44" fmla="*/ 624840 h 2381250"/>
              <a:gd name="connsiteX45" fmla="*/ 266700 w 3844290"/>
              <a:gd name="connsiteY45" fmla="*/ 621030 h 2381250"/>
              <a:gd name="connsiteX46" fmla="*/ 224790 w 3844290"/>
              <a:gd name="connsiteY46" fmla="*/ 582930 h 2381250"/>
              <a:gd name="connsiteX47" fmla="*/ 144780 w 3844290"/>
              <a:gd name="connsiteY47" fmla="*/ 499110 h 2381250"/>
              <a:gd name="connsiteX48" fmla="*/ 102870 w 3844290"/>
              <a:gd name="connsiteY48" fmla="*/ 434340 h 2381250"/>
              <a:gd name="connsiteX49" fmla="*/ 72390 w 3844290"/>
              <a:gd name="connsiteY49" fmla="*/ 361950 h 2381250"/>
              <a:gd name="connsiteX50" fmla="*/ 38100 w 3844290"/>
              <a:gd name="connsiteY50" fmla="*/ 274320 h 2381250"/>
              <a:gd name="connsiteX51" fmla="*/ 15240 w 3844290"/>
              <a:gd name="connsiteY51" fmla="*/ 190500 h 2381250"/>
              <a:gd name="connsiteX52" fmla="*/ 3810 w 3844290"/>
              <a:gd name="connsiteY52" fmla="*/ 121920 h 2381250"/>
              <a:gd name="connsiteX53" fmla="*/ 0 w 3844290"/>
              <a:gd name="connsiteY53" fmla="*/ 64770 h 2381250"/>
              <a:gd name="connsiteX54" fmla="*/ 3810 w 3844290"/>
              <a:gd name="connsiteY54" fmla="*/ 26670 h 2381250"/>
              <a:gd name="connsiteX55" fmla="*/ 11430 w 3844290"/>
              <a:gd name="connsiteY55" fmla="*/ 7620 h 2381250"/>
              <a:gd name="connsiteX56" fmla="*/ 22860 w 3844290"/>
              <a:gd name="connsiteY56" fmla="*/ 0 h 2381250"/>
              <a:gd name="connsiteX57" fmla="*/ 38100 w 3844290"/>
              <a:gd name="connsiteY57" fmla="*/ 3810 h 2381250"/>
              <a:gd name="connsiteX58" fmla="*/ 45720 w 3844290"/>
              <a:gd name="connsiteY58" fmla="*/ 19050 h 2381250"/>
              <a:gd name="connsiteX59" fmla="*/ 72390 w 3844290"/>
              <a:gd name="connsiteY59" fmla="*/ 49530 h 2381250"/>
              <a:gd name="connsiteX60" fmla="*/ 156210 w 3844290"/>
              <a:gd name="connsiteY60" fmla="*/ 160020 h 2381250"/>
              <a:gd name="connsiteX61" fmla="*/ 240030 w 3844290"/>
              <a:gd name="connsiteY61" fmla="*/ 240030 h 2381250"/>
              <a:gd name="connsiteX62" fmla="*/ 342900 w 3844290"/>
              <a:gd name="connsiteY62" fmla="*/ 323850 h 2381250"/>
              <a:gd name="connsiteX63" fmla="*/ 384810 w 3844290"/>
              <a:gd name="connsiteY63" fmla="*/ 350520 h 2381250"/>
              <a:gd name="connsiteX64" fmla="*/ 468630 w 3844290"/>
              <a:gd name="connsiteY64" fmla="*/ 388620 h 2381250"/>
              <a:gd name="connsiteX65" fmla="*/ 662940 w 3844290"/>
              <a:gd name="connsiteY65" fmla="*/ 476250 h 2381250"/>
              <a:gd name="connsiteX66" fmla="*/ 853440 w 3844290"/>
              <a:gd name="connsiteY66" fmla="*/ 563880 h 2381250"/>
              <a:gd name="connsiteX67" fmla="*/ 1093470 w 3844290"/>
              <a:gd name="connsiteY67" fmla="*/ 674370 h 2381250"/>
              <a:gd name="connsiteX68" fmla="*/ 1184910 w 3844290"/>
              <a:gd name="connsiteY68" fmla="*/ 71628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844290" h="2381250">
                <a:moveTo>
                  <a:pt x="1184910" y="716280"/>
                </a:moveTo>
                <a:lnTo>
                  <a:pt x="1847850" y="1028700"/>
                </a:lnTo>
                <a:lnTo>
                  <a:pt x="2228850" y="1207770"/>
                </a:lnTo>
                <a:lnTo>
                  <a:pt x="2617470" y="1424940"/>
                </a:lnTo>
                <a:lnTo>
                  <a:pt x="3154680" y="1718310"/>
                </a:lnTo>
                <a:lnTo>
                  <a:pt x="3215640" y="1752600"/>
                </a:lnTo>
                <a:lnTo>
                  <a:pt x="3261360" y="1775460"/>
                </a:lnTo>
                <a:lnTo>
                  <a:pt x="3307080" y="1790700"/>
                </a:lnTo>
                <a:lnTo>
                  <a:pt x="3356610" y="1805940"/>
                </a:lnTo>
                <a:lnTo>
                  <a:pt x="3444240" y="1817370"/>
                </a:lnTo>
                <a:lnTo>
                  <a:pt x="3459480" y="1821180"/>
                </a:lnTo>
                <a:lnTo>
                  <a:pt x="3482340" y="1836420"/>
                </a:lnTo>
                <a:lnTo>
                  <a:pt x="3558540" y="1897380"/>
                </a:lnTo>
                <a:lnTo>
                  <a:pt x="3589020" y="1935480"/>
                </a:lnTo>
                <a:lnTo>
                  <a:pt x="3649980" y="2007870"/>
                </a:lnTo>
                <a:lnTo>
                  <a:pt x="3699510" y="2080260"/>
                </a:lnTo>
                <a:lnTo>
                  <a:pt x="3741420" y="2137410"/>
                </a:lnTo>
                <a:lnTo>
                  <a:pt x="3779520" y="2186940"/>
                </a:lnTo>
                <a:lnTo>
                  <a:pt x="3810000" y="2228850"/>
                </a:lnTo>
                <a:lnTo>
                  <a:pt x="3825240" y="2259330"/>
                </a:lnTo>
                <a:lnTo>
                  <a:pt x="3836670" y="2282190"/>
                </a:lnTo>
                <a:lnTo>
                  <a:pt x="3840480" y="2301240"/>
                </a:lnTo>
                <a:lnTo>
                  <a:pt x="3844290" y="2324100"/>
                </a:lnTo>
                <a:lnTo>
                  <a:pt x="3836670" y="2343150"/>
                </a:lnTo>
                <a:lnTo>
                  <a:pt x="3813810" y="2366010"/>
                </a:lnTo>
                <a:lnTo>
                  <a:pt x="3787140" y="2381250"/>
                </a:lnTo>
                <a:lnTo>
                  <a:pt x="3768090" y="2381250"/>
                </a:lnTo>
                <a:lnTo>
                  <a:pt x="3726180" y="2377440"/>
                </a:lnTo>
                <a:lnTo>
                  <a:pt x="3653790" y="2350770"/>
                </a:lnTo>
                <a:lnTo>
                  <a:pt x="3581400" y="2301240"/>
                </a:lnTo>
                <a:lnTo>
                  <a:pt x="3505200" y="2240280"/>
                </a:lnTo>
                <a:lnTo>
                  <a:pt x="3364230" y="2129790"/>
                </a:lnTo>
                <a:lnTo>
                  <a:pt x="3169920" y="1985010"/>
                </a:lnTo>
                <a:lnTo>
                  <a:pt x="2998470" y="1870710"/>
                </a:lnTo>
                <a:lnTo>
                  <a:pt x="2674620" y="1676400"/>
                </a:lnTo>
                <a:lnTo>
                  <a:pt x="2465070" y="1562100"/>
                </a:lnTo>
                <a:lnTo>
                  <a:pt x="1962150" y="1291590"/>
                </a:lnTo>
                <a:lnTo>
                  <a:pt x="1672590" y="1143000"/>
                </a:lnTo>
                <a:lnTo>
                  <a:pt x="1474470" y="1047750"/>
                </a:lnTo>
                <a:lnTo>
                  <a:pt x="1261110" y="952500"/>
                </a:lnTo>
                <a:lnTo>
                  <a:pt x="1024890" y="861060"/>
                </a:lnTo>
                <a:lnTo>
                  <a:pt x="777240" y="773430"/>
                </a:lnTo>
                <a:lnTo>
                  <a:pt x="560070" y="701040"/>
                </a:lnTo>
                <a:lnTo>
                  <a:pt x="392430" y="647700"/>
                </a:lnTo>
                <a:lnTo>
                  <a:pt x="278130" y="624840"/>
                </a:lnTo>
                <a:lnTo>
                  <a:pt x="266700" y="621030"/>
                </a:lnTo>
                <a:lnTo>
                  <a:pt x="224790" y="582930"/>
                </a:lnTo>
                <a:lnTo>
                  <a:pt x="144780" y="499110"/>
                </a:lnTo>
                <a:lnTo>
                  <a:pt x="102870" y="434340"/>
                </a:lnTo>
                <a:lnTo>
                  <a:pt x="72390" y="361950"/>
                </a:lnTo>
                <a:lnTo>
                  <a:pt x="38100" y="274320"/>
                </a:lnTo>
                <a:lnTo>
                  <a:pt x="15240" y="190500"/>
                </a:lnTo>
                <a:lnTo>
                  <a:pt x="3810" y="121920"/>
                </a:lnTo>
                <a:lnTo>
                  <a:pt x="0" y="64770"/>
                </a:lnTo>
                <a:lnTo>
                  <a:pt x="3810" y="26670"/>
                </a:lnTo>
                <a:lnTo>
                  <a:pt x="11430" y="7620"/>
                </a:lnTo>
                <a:lnTo>
                  <a:pt x="22860" y="0"/>
                </a:lnTo>
                <a:lnTo>
                  <a:pt x="38100" y="3810"/>
                </a:lnTo>
                <a:lnTo>
                  <a:pt x="45720" y="19050"/>
                </a:lnTo>
                <a:lnTo>
                  <a:pt x="72390" y="49530"/>
                </a:lnTo>
                <a:lnTo>
                  <a:pt x="156210" y="160020"/>
                </a:lnTo>
                <a:lnTo>
                  <a:pt x="240030" y="240030"/>
                </a:lnTo>
                <a:lnTo>
                  <a:pt x="342900" y="323850"/>
                </a:lnTo>
                <a:lnTo>
                  <a:pt x="384810" y="350520"/>
                </a:lnTo>
                <a:lnTo>
                  <a:pt x="468630" y="388620"/>
                </a:lnTo>
                <a:lnTo>
                  <a:pt x="662940" y="476250"/>
                </a:lnTo>
                <a:lnTo>
                  <a:pt x="853440" y="563880"/>
                </a:lnTo>
                <a:lnTo>
                  <a:pt x="1093470" y="674370"/>
                </a:lnTo>
                <a:lnTo>
                  <a:pt x="1184910" y="7162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98621A-115C-4F69-A9FF-02FBC24CD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9" y="1604964"/>
            <a:ext cx="4486275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5D9768C-501D-4B08-B7AD-E5670DC9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04964"/>
            <a:ext cx="4486275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2D92FD4-F083-4F20-A9F5-B136AAB91A3C}"/>
              </a:ext>
            </a:extLst>
          </p:cNvPr>
          <p:cNvSpPr/>
          <p:nvPr/>
        </p:nvSpPr>
        <p:spPr>
          <a:xfrm>
            <a:off x="4414839" y="1643064"/>
            <a:ext cx="3074987" cy="581025"/>
          </a:xfrm>
          <a:custGeom>
            <a:avLst/>
            <a:gdLst>
              <a:gd name="connsiteX0" fmla="*/ 1142374 w 3073887"/>
              <a:gd name="connsiteY0" fmla="*/ 288098 h 581208"/>
              <a:gd name="connsiteX1" fmla="*/ 1448009 w 3073887"/>
              <a:gd name="connsiteY1" fmla="*/ 263046 h 581208"/>
              <a:gd name="connsiteX2" fmla="*/ 1753644 w 3073887"/>
              <a:gd name="connsiteY2" fmla="*/ 227974 h 581208"/>
              <a:gd name="connsiteX3" fmla="*/ 2066794 w 3073887"/>
              <a:gd name="connsiteY3" fmla="*/ 187890 h 581208"/>
              <a:gd name="connsiteX4" fmla="*/ 2219612 w 3073887"/>
              <a:gd name="connsiteY4" fmla="*/ 165343 h 581208"/>
              <a:gd name="connsiteX5" fmla="*/ 2267211 w 3073887"/>
              <a:gd name="connsiteY5" fmla="*/ 155323 h 581208"/>
              <a:gd name="connsiteX6" fmla="*/ 2332346 w 3073887"/>
              <a:gd name="connsiteY6" fmla="*/ 140291 h 581208"/>
              <a:gd name="connsiteX7" fmla="*/ 2407502 w 3073887"/>
              <a:gd name="connsiteY7" fmla="*/ 115239 h 581208"/>
              <a:gd name="connsiteX8" fmla="*/ 2510216 w 3073887"/>
              <a:gd name="connsiteY8" fmla="*/ 70146 h 581208"/>
              <a:gd name="connsiteX9" fmla="*/ 2572846 w 3073887"/>
              <a:gd name="connsiteY9" fmla="*/ 35073 h 581208"/>
              <a:gd name="connsiteX10" fmla="*/ 2607919 w 3073887"/>
              <a:gd name="connsiteY10" fmla="*/ 10021 h 581208"/>
              <a:gd name="connsiteX11" fmla="*/ 2620445 w 3073887"/>
              <a:gd name="connsiteY11" fmla="*/ 2505 h 581208"/>
              <a:gd name="connsiteX12" fmla="*/ 2635476 w 3073887"/>
              <a:gd name="connsiteY12" fmla="*/ 0 h 581208"/>
              <a:gd name="connsiteX13" fmla="*/ 2683075 w 3073887"/>
              <a:gd name="connsiteY13" fmla="*/ 15031 h 581208"/>
              <a:gd name="connsiteX14" fmla="*/ 2850924 w 3073887"/>
              <a:gd name="connsiteY14" fmla="*/ 65135 h 581208"/>
              <a:gd name="connsiteX15" fmla="*/ 2928585 w 3073887"/>
              <a:gd name="connsiteY15" fmla="*/ 85177 h 581208"/>
              <a:gd name="connsiteX16" fmla="*/ 2973679 w 3073887"/>
              <a:gd name="connsiteY16" fmla="*/ 102713 h 581208"/>
              <a:gd name="connsiteX17" fmla="*/ 3003741 w 3073887"/>
              <a:gd name="connsiteY17" fmla="*/ 120250 h 581208"/>
              <a:gd name="connsiteX18" fmla="*/ 3031299 w 3073887"/>
              <a:gd name="connsiteY18" fmla="*/ 140291 h 581208"/>
              <a:gd name="connsiteX19" fmla="*/ 3043825 w 3073887"/>
              <a:gd name="connsiteY19" fmla="*/ 157828 h 581208"/>
              <a:gd name="connsiteX20" fmla="*/ 3058856 w 3073887"/>
              <a:gd name="connsiteY20" fmla="*/ 180375 h 581208"/>
              <a:gd name="connsiteX21" fmla="*/ 3068877 w 3073887"/>
              <a:gd name="connsiteY21" fmla="*/ 207932 h 581208"/>
              <a:gd name="connsiteX22" fmla="*/ 3071382 w 3073887"/>
              <a:gd name="connsiteY22" fmla="*/ 222963 h 581208"/>
              <a:gd name="connsiteX23" fmla="*/ 3073887 w 3073887"/>
              <a:gd name="connsiteY23" fmla="*/ 235489 h 581208"/>
              <a:gd name="connsiteX24" fmla="*/ 3071382 w 3073887"/>
              <a:gd name="connsiteY24" fmla="*/ 255531 h 581208"/>
              <a:gd name="connsiteX25" fmla="*/ 3058856 w 3073887"/>
              <a:gd name="connsiteY25" fmla="*/ 280583 h 581208"/>
              <a:gd name="connsiteX26" fmla="*/ 3031299 w 3073887"/>
              <a:gd name="connsiteY26" fmla="*/ 303130 h 581208"/>
              <a:gd name="connsiteX27" fmla="*/ 3053845 w 3073887"/>
              <a:gd name="connsiteY27" fmla="*/ 283088 h 581208"/>
              <a:gd name="connsiteX28" fmla="*/ 3011257 w 3073887"/>
              <a:gd name="connsiteY28" fmla="*/ 315656 h 581208"/>
              <a:gd name="connsiteX29" fmla="*/ 2976184 w 3073887"/>
              <a:gd name="connsiteY29" fmla="*/ 325677 h 581208"/>
              <a:gd name="connsiteX30" fmla="*/ 2918564 w 3073887"/>
              <a:gd name="connsiteY30" fmla="*/ 333192 h 581208"/>
              <a:gd name="connsiteX31" fmla="*/ 2795809 w 3073887"/>
              <a:gd name="connsiteY31" fmla="*/ 335697 h 581208"/>
              <a:gd name="connsiteX32" fmla="*/ 2663033 w 3073887"/>
              <a:gd name="connsiteY32" fmla="*/ 340708 h 581208"/>
              <a:gd name="connsiteX33" fmla="*/ 2410008 w 3073887"/>
              <a:gd name="connsiteY33" fmla="*/ 358244 h 581208"/>
              <a:gd name="connsiteX34" fmla="*/ 2129425 w 3073887"/>
              <a:gd name="connsiteY34" fmla="*/ 380791 h 581208"/>
              <a:gd name="connsiteX35" fmla="*/ 1578279 w 3073887"/>
              <a:gd name="connsiteY35" fmla="*/ 443421 h 581208"/>
              <a:gd name="connsiteX36" fmla="*/ 1295191 w 3073887"/>
              <a:gd name="connsiteY36" fmla="*/ 470978 h 581208"/>
              <a:gd name="connsiteX37" fmla="*/ 997072 w 3073887"/>
              <a:gd name="connsiteY37" fmla="*/ 503546 h 581208"/>
              <a:gd name="connsiteX38" fmla="*/ 746551 w 3073887"/>
              <a:gd name="connsiteY38" fmla="*/ 543629 h 581208"/>
              <a:gd name="connsiteX39" fmla="*/ 626301 w 3073887"/>
              <a:gd name="connsiteY39" fmla="*/ 566176 h 581208"/>
              <a:gd name="connsiteX40" fmla="*/ 568682 w 3073887"/>
              <a:gd name="connsiteY40" fmla="*/ 576197 h 581208"/>
              <a:gd name="connsiteX41" fmla="*/ 533609 w 3073887"/>
              <a:gd name="connsiteY41" fmla="*/ 581208 h 581208"/>
              <a:gd name="connsiteX42" fmla="*/ 483505 w 3073887"/>
              <a:gd name="connsiteY42" fmla="*/ 576197 h 581208"/>
              <a:gd name="connsiteX43" fmla="*/ 428390 w 3073887"/>
              <a:gd name="connsiteY43" fmla="*/ 558661 h 581208"/>
              <a:gd name="connsiteX44" fmla="*/ 358244 w 3073887"/>
              <a:gd name="connsiteY44" fmla="*/ 523588 h 581208"/>
              <a:gd name="connsiteX45" fmla="*/ 243005 w 3073887"/>
              <a:gd name="connsiteY45" fmla="*/ 433400 h 581208"/>
              <a:gd name="connsiteX46" fmla="*/ 102713 w 3073887"/>
              <a:gd name="connsiteY46" fmla="*/ 290604 h 581208"/>
              <a:gd name="connsiteX47" fmla="*/ 25052 w 3073887"/>
              <a:gd name="connsiteY47" fmla="*/ 197911 h 581208"/>
              <a:gd name="connsiteX48" fmla="*/ 7516 w 3073887"/>
              <a:gd name="connsiteY48" fmla="*/ 170354 h 581208"/>
              <a:gd name="connsiteX49" fmla="*/ 0 w 3073887"/>
              <a:gd name="connsiteY49" fmla="*/ 137786 h 581208"/>
              <a:gd name="connsiteX50" fmla="*/ 7516 w 3073887"/>
              <a:gd name="connsiteY50" fmla="*/ 122755 h 581208"/>
              <a:gd name="connsiteX51" fmla="*/ 22547 w 3073887"/>
              <a:gd name="connsiteY51" fmla="*/ 120250 h 581208"/>
              <a:gd name="connsiteX52" fmla="*/ 55114 w 3073887"/>
              <a:gd name="connsiteY52" fmla="*/ 130271 h 581208"/>
              <a:gd name="connsiteX53" fmla="*/ 105219 w 3073887"/>
              <a:gd name="connsiteY53" fmla="*/ 160333 h 581208"/>
              <a:gd name="connsiteX54" fmla="*/ 237994 w 3073887"/>
              <a:gd name="connsiteY54" fmla="*/ 232984 h 581208"/>
              <a:gd name="connsiteX55" fmla="*/ 295614 w 3073887"/>
              <a:gd name="connsiteY55" fmla="*/ 263046 h 581208"/>
              <a:gd name="connsiteX56" fmla="*/ 348224 w 3073887"/>
              <a:gd name="connsiteY56" fmla="*/ 280583 h 581208"/>
              <a:gd name="connsiteX57" fmla="*/ 448432 w 3073887"/>
              <a:gd name="connsiteY57" fmla="*/ 303130 h 581208"/>
              <a:gd name="connsiteX58" fmla="*/ 523588 w 3073887"/>
              <a:gd name="connsiteY58" fmla="*/ 310645 h 581208"/>
              <a:gd name="connsiteX59" fmla="*/ 686426 w 3073887"/>
              <a:gd name="connsiteY59" fmla="*/ 310645 h 581208"/>
              <a:gd name="connsiteX60" fmla="*/ 919410 w 3073887"/>
              <a:gd name="connsiteY60" fmla="*/ 303130 h 581208"/>
              <a:gd name="connsiteX61" fmla="*/ 1142374 w 3073887"/>
              <a:gd name="connsiteY61" fmla="*/ 288098 h 581208"/>
              <a:gd name="connsiteX0" fmla="*/ 1142374 w 3073887"/>
              <a:gd name="connsiteY0" fmla="*/ 288098 h 581208"/>
              <a:gd name="connsiteX1" fmla="*/ 1448009 w 3073887"/>
              <a:gd name="connsiteY1" fmla="*/ 263046 h 581208"/>
              <a:gd name="connsiteX2" fmla="*/ 1753644 w 3073887"/>
              <a:gd name="connsiteY2" fmla="*/ 227974 h 581208"/>
              <a:gd name="connsiteX3" fmla="*/ 2066794 w 3073887"/>
              <a:gd name="connsiteY3" fmla="*/ 187890 h 581208"/>
              <a:gd name="connsiteX4" fmla="*/ 2219612 w 3073887"/>
              <a:gd name="connsiteY4" fmla="*/ 165343 h 581208"/>
              <a:gd name="connsiteX5" fmla="*/ 2267211 w 3073887"/>
              <a:gd name="connsiteY5" fmla="*/ 155323 h 581208"/>
              <a:gd name="connsiteX6" fmla="*/ 2332346 w 3073887"/>
              <a:gd name="connsiteY6" fmla="*/ 140291 h 581208"/>
              <a:gd name="connsiteX7" fmla="*/ 2407502 w 3073887"/>
              <a:gd name="connsiteY7" fmla="*/ 115239 h 581208"/>
              <a:gd name="connsiteX8" fmla="*/ 2510216 w 3073887"/>
              <a:gd name="connsiteY8" fmla="*/ 70146 h 581208"/>
              <a:gd name="connsiteX9" fmla="*/ 2572846 w 3073887"/>
              <a:gd name="connsiteY9" fmla="*/ 35073 h 581208"/>
              <a:gd name="connsiteX10" fmla="*/ 2607919 w 3073887"/>
              <a:gd name="connsiteY10" fmla="*/ 10021 h 581208"/>
              <a:gd name="connsiteX11" fmla="*/ 2620445 w 3073887"/>
              <a:gd name="connsiteY11" fmla="*/ 2505 h 581208"/>
              <a:gd name="connsiteX12" fmla="*/ 2635476 w 3073887"/>
              <a:gd name="connsiteY12" fmla="*/ 0 h 581208"/>
              <a:gd name="connsiteX13" fmla="*/ 2683075 w 3073887"/>
              <a:gd name="connsiteY13" fmla="*/ 15031 h 581208"/>
              <a:gd name="connsiteX14" fmla="*/ 2850924 w 3073887"/>
              <a:gd name="connsiteY14" fmla="*/ 65135 h 581208"/>
              <a:gd name="connsiteX15" fmla="*/ 2928585 w 3073887"/>
              <a:gd name="connsiteY15" fmla="*/ 85177 h 581208"/>
              <a:gd name="connsiteX16" fmla="*/ 2973679 w 3073887"/>
              <a:gd name="connsiteY16" fmla="*/ 102713 h 581208"/>
              <a:gd name="connsiteX17" fmla="*/ 3003741 w 3073887"/>
              <a:gd name="connsiteY17" fmla="*/ 120250 h 581208"/>
              <a:gd name="connsiteX18" fmla="*/ 3031299 w 3073887"/>
              <a:gd name="connsiteY18" fmla="*/ 140291 h 581208"/>
              <a:gd name="connsiteX19" fmla="*/ 3043825 w 3073887"/>
              <a:gd name="connsiteY19" fmla="*/ 157828 h 581208"/>
              <a:gd name="connsiteX20" fmla="*/ 3058856 w 3073887"/>
              <a:gd name="connsiteY20" fmla="*/ 180375 h 581208"/>
              <a:gd name="connsiteX21" fmla="*/ 3068877 w 3073887"/>
              <a:gd name="connsiteY21" fmla="*/ 207932 h 581208"/>
              <a:gd name="connsiteX22" fmla="*/ 3071382 w 3073887"/>
              <a:gd name="connsiteY22" fmla="*/ 222963 h 581208"/>
              <a:gd name="connsiteX23" fmla="*/ 3073887 w 3073887"/>
              <a:gd name="connsiteY23" fmla="*/ 235489 h 581208"/>
              <a:gd name="connsiteX24" fmla="*/ 3071382 w 3073887"/>
              <a:gd name="connsiteY24" fmla="*/ 255531 h 581208"/>
              <a:gd name="connsiteX25" fmla="*/ 3058856 w 3073887"/>
              <a:gd name="connsiteY25" fmla="*/ 280583 h 581208"/>
              <a:gd name="connsiteX26" fmla="*/ 3053845 w 3073887"/>
              <a:gd name="connsiteY26" fmla="*/ 283088 h 581208"/>
              <a:gd name="connsiteX27" fmla="*/ 3011257 w 3073887"/>
              <a:gd name="connsiteY27" fmla="*/ 315656 h 581208"/>
              <a:gd name="connsiteX28" fmla="*/ 2976184 w 3073887"/>
              <a:gd name="connsiteY28" fmla="*/ 325677 h 581208"/>
              <a:gd name="connsiteX29" fmla="*/ 2918564 w 3073887"/>
              <a:gd name="connsiteY29" fmla="*/ 333192 h 581208"/>
              <a:gd name="connsiteX30" fmla="*/ 2795809 w 3073887"/>
              <a:gd name="connsiteY30" fmla="*/ 335697 h 581208"/>
              <a:gd name="connsiteX31" fmla="*/ 2663033 w 3073887"/>
              <a:gd name="connsiteY31" fmla="*/ 340708 h 581208"/>
              <a:gd name="connsiteX32" fmla="*/ 2410008 w 3073887"/>
              <a:gd name="connsiteY32" fmla="*/ 358244 h 581208"/>
              <a:gd name="connsiteX33" fmla="*/ 2129425 w 3073887"/>
              <a:gd name="connsiteY33" fmla="*/ 380791 h 581208"/>
              <a:gd name="connsiteX34" fmla="*/ 1578279 w 3073887"/>
              <a:gd name="connsiteY34" fmla="*/ 443421 h 581208"/>
              <a:gd name="connsiteX35" fmla="*/ 1295191 w 3073887"/>
              <a:gd name="connsiteY35" fmla="*/ 470978 h 581208"/>
              <a:gd name="connsiteX36" fmla="*/ 997072 w 3073887"/>
              <a:gd name="connsiteY36" fmla="*/ 503546 h 581208"/>
              <a:gd name="connsiteX37" fmla="*/ 746551 w 3073887"/>
              <a:gd name="connsiteY37" fmla="*/ 543629 h 581208"/>
              <a:gd name="connsiteX38" fmla="*/ 626301 w 3073887"/>
              <a:gd name="connsiteY38" fmla="*/ 566176 h 581208"/>
              <a:gd name="connsiteX39" fmla="*/ 568682 w 3073887"/>
              <a:gd name="connsiteY39" fmla="*/ 576197 h 581208"/>
              <a:gd name="connsiteX40" fmla="*/ 533609 w 3073887"/>
              <a:gd name="connsiteY40" fmla="*/ 581208 h 581208"/>
              <a:gd name="connsiteX41" fmla="*/ 483505 w 3073887"/>
              <a:gd name="connsiteY41" fmla="*/ 576197 h 581208"/>
              <a:gd name="connsiteX42" fmla="*/ 428390 w 3073887"/>
              <a:gd name="connsiteY42" fmla="*/ 558661 h 581208"/>
              <a:gd name="connsiteX43" fmla="*/ 358244 w 3073887"/>
              <a:gd name="connsiteY43" fmla="*/ 523588 h 581208"/>
              <a:gd name="connsiteX44" fmla="*/ 243005 w 3073887"/>
              <a:gd name="connsiteY44" fmla="*/ 433400 h 581208"/>
              <a:gd name="connsiteX45" fmla="*/ 102713 w 3073887"/>
              <a:gd name="connsiteY45" fmla="*/ 290604 h 581208"/>
              <a:gd name="connsiteX46" fmla="*/ 25052 w 3073887"/>
              <a:gd name="connsiteY46" fmla="*/ 197911 h 581208"/>
              <a:gd name="connsiteX47" fmla="*/ 7516 w 3073887"/>
              <a:gd name="connsiteY47" fmla="*/ 170354 h 581208"/>
              <a:gd name="connsiteX48" fmla="*/ 0 w 3073887"/>
              <a:gd name="connsiteY48" fmla="*/ 137786 h 581208"/>
              <a:gd name="connsiteX49" fmla="*/ 7516 w 3073887"/>
              <a:gd name="connsiteY49" fmla="*/ 122755 h 581208"/>
              <a:gd name="connsiteX50" fmla="*/ 22547 w 3073887"/>
              <a:gd name="connsiteY50" fmla="*/ 120250 h 581208"/>
              <a:gd name="connsiteX51" fmla="*/ 55114 w 3073887"/>
              <a:gd name="connsiteY51" fmla="*/ 130271 h 581208"/>
              <a:gd name="connsiteX52" fmla="*/ 105219 w 3073887"/>
              <a:gd name="connsiteY52" fmla="*/ 160333 h 581208"/>
              <a:gd name="connsiteX53" fmla="*/ 237994 w 3073887"/>
              <a:gd name="connsiteY53" fmla="*/ 232984 h 581208"/>
              <a:gd name="connsiteX54" fmla="*/ 295614 w 3073887"/>
              <a:gd name="connsiteY54" fmla="*/ 263046 h 581208"/>
              <a:gd name="connsiteX55" fmla="*/ 348224 w 3073887"/>
              <a:gd name="connsiteY55" fmla="*/ 280583 h 581208"/>
              <a:gd name="connsiteX56" fmla="*/ 448432 w 3073887"/>
              <a:gd name="connsiteY56" fmla="*/ 303130 h 581208"/>
              <a:gd name="connsiteX57" fmla="*/ 523588 w 3073887"/>
              <a:gd name="connsiteY57" fmla="*/ 310645 h 581208"/>
              <a:gd name="connsiteX58" fmla="*/ 686426 w 3073887"/>
              <a:gd name="connsiteY58" fmla="*/ 310645 h 581208"/>
              <a:gd name="connsiteX59" fmla="*/ 919410 w 3073887"/>
              <a:gd name="connsiteY59" fmla="*/ 303130 h 581208"/>
              <a:gd name="connsiteX60" fmla="*/ 1142374 w 3073887"/>
              <a:gd name="connsiteY60" fmla="*/ 288098 h 581208"/>
              <a:gd name="connsiteX0" fmla="*/ 1142374 w 3073887"/>
              <a:gd name="connsiteY0" fmla="*/ 288098 h 581208"/>
              <a:gd name="connsiteX1" fmla="*/ 1448009 w 3073887"/>
              <a:gd name="connsiteY1" fmla="*/ 263046 h 581208"/>
              <a:gd name="connsiteX2" fmla="*/ 1753644 w 3073887"/>
              <a:gd name="connsiteY2" fmla="*/ 227974 h 581208"/>
              <a:gd name="connsiteX3" fmla="*/ 2066794 w 3073887"/>
              <a:gd name="connsiteY3" fmla="*/ 187890 h 581208"/>
              <a:gd name="connsiteX4" fmla="*/ 2219612 w 3073887"/>
              <a:gd name="connsiteY4" fmla="*/ 165343 h 581208"/>
              <a:gd name="connsiteX5" fmla="*/ 2267211 w 3073887"/>
              <a:gd name="connsiteY5" fmla="*/ 155323 h 581208"/>
              <a:gd name="connsiteX6" fmla="*/ 2332346 w 3073887"/>
              <a:gd name="connsiteY6" fmla="*/ 140291 h 581208"/>
              <a:gd name="connsiteX7" fmla="*/ 2407502 w 3073887"/>
              <a:gd name="connsiteY7" fmla="*/ 115239 h 581208"/>
              <a:gd name="connsiteX8" fmla="*/ 2510216 w 3073887"/>
              <a:gd name="connsiteY8" fmla="*/ 70146 h 581208"/>
              <a:gd name="connsiteX9" fmla="*/ 2572846 w 3073887"/>
              <a:gd name="connsiteY9" fmla="*/ 35073 h 581208"/>
              <a:gd name="connsiteX10" fmla="*/ 2607919 w 3073887"/>
              <a:gd name="connsiteY10" fmla="*/ 10021 h 581208"/>
              <a:gd name="connsiteX11" fmla="*/ 2620445 w 3073887"/>
              <a:gd name="connsiteY11" fmla="*/ 2505 h 581208"/>
              <a:gd name="connsiteX12" fmla="*/ 2635476 w 3073887"/>
              <a:gd name="connsiteY12" fmla="*/ 0 h 581208"/>
              <a:gd name="connsiteX13" fmla="*/ 2683075 w 3073887"/>
              <a:gd name="connsiteY13" fmla="*/ 15031 h 581208"/>
              <a:gd name="connsiteX14" fmla="*/ 2850924 w 3073887"/>
              <a:gd name="connsiteY14" fmla="*/ 65135 h 581208"/>
              <a:gd name="connsiteX15" fmla="*/ 2928585 w 3073887"/>
              <a:gd name="connsiteY15" fmla="*/ 85177 h 581208"/>
              <a:gd name="connsiteX16" fmla="*/ 2973679 w 3073887"/>
              <a:gd name="connsiteY16" fmla="*/ 102713 h 581208"/>
              <a:gd name="connsiteX17" fmla="*/ 3003741 w 3073887"/>
              <a:gd name="connsiteY17" fmla="*/ 120250 h 581208"/>
              <a:gd name="connsiteX18" fmla="*/ 3031299 w 3073887"/>
              <a:gd name="connsiteY18" fmla="*/ 140291 h 581208"/>
              <a:gd name="connsiteX19" fmla="*/ 3043825 w 3073887"/>
              <a:gd name="connsiteY19" fmla="*/ 157828 h 581208"/>
              <a:gd name="connsiteX20" fmla="*/ 3058856 w 3073887"/>
              <a:gd name="connsiteY20" fmla="*/ 180375 h 581208"/>
              <a:gd name="connsiteX21" fmla="*/ 3068877 w 3073887"/>
              <a:gd name="connsiteY21" fmla="*/ 207932 h 581208"/>
              <a:gd name="connsiteX22" fmla="*/ 3071382 w 3073887"/>
              <a:gd name="connsiteY22" fmla="*/ 222963 h 581208"/>
              <a:gd name="connsiteX23" fmla="*/ 3073887 w 3073887"/>
              <a:gd name="connsiteY23" fmla="*/ 235489 h 581208"/>
              <a:gd name="connsiteX24" fmla="*/ 3071382 w 3073887"/>
              <a:gd name="connsiteY24" fmla="*/ 255531 h 581208"/>
              <a:gd name="connsiteX25" fmla="*/ 3058856 w 3073887"/>
              <a:gd name="connsiteY25" fmla="*/ 280583 h 581208"/>
              <a:gd name="connsiteX26" fmla="*/ 3011257 w 3073887"/>
              <a:gd name="connsiteY26" fmla="*/ 315656 h 581208"/>
              <a:gd name="connsiteX27" fmla="*/ 2976184 w 3073887"/>
              <a:gd name="connsiteY27" fmla="*/ 325677 h 581208"/>
              <a:gd name="connsiteX28" fmla="*/ 2918564 w 3073887"/>
              <a:gd name="connsiteY28" fmla="*/ 333192 h 581208"/>
              <a:gd name="connsiteX29" fmla="*/ 2795809 w 3073887"/>
              <a:gd name="connsiteY29" fmla="*/ 335697 h 581208"/>
              <a:gd name="connsiteX30" fmla="*/ 2663033 w 3073887"/>
              <a:gd name="connsiteY30" fmla="*/ 340708 h 581208"/>
              <a:gd name="connsiteX31" fmla="*/ 2410008 w 3073887"/>
              <a:gd name="connsiteY31" fmla="*/ 358244 h 581208"/>
              <a:gd name="connsiteX32" fmla="*/ 2129425 w 3073887"/>
              <a:gd name="connsiteY32" fmla="*/ 380791 h 581208"/>
              <a:gd name="connsiteX33" fmla="*/ 1578279 w 3073887"/>
              <a:gd name="connsiteY33" fmla="*/ 443421 h 581208"/>
              <a:gd name="connsiteX34" fmla="*/ 1295191 w 3073887"/>
              <a:gd name="connsiteY34" fmla="*/ 470978 h 581208"/>
              <a:gd name="connsiteX35" fmla="*/ 997072 w 3073887"/>
              <a:gd name="connsiteY35" fmla="*/ 503546 h 581208"/>
              <a:gd name="connsiteX36" fmla="*/ 746551 w 3073887"/>
              <a:gd name="connsiteY36" fmla="*/ 543629 h 581208"/>
              <a:gd name="connsiteX37" fmla="*/ 626301 w 3073887"/>
              <a:gd name="connsiteY37" fmla="*/ 566176 h 581208"/>
              <a:gd name="connsiteX38" fmla="*/ 568682 w 3073887"/>
              <a:gd name="connsiteY38" fmla="*/ 576197 h 581208"/>
              <a:gd name="connsiteX39" fmla="*/ 533609 w 3073887"/>
              <a:gd name="connsiteY39" fmla="*/ 581208 h 581208"/>
              <a:gd name="connsiteX40" fmla="*/ 483505 w 3073887"/>
              <a:gd name="connsiteY40" fmla="*/ 576197 h 581208"/>
              <a:gd name="connsiteX41" fmla="*/ 428390 w 3073887"/>
              <a:gd name="connsiteY41" fmla="*/ 558661 h 581208"/>
              <a:gd name="connsiteX42" fmla="*/ 358244 w 3073887"/>
              <a:gd name="connsiteY42" fmla="*/ 523588 h 581208"/>
              <a:gd name="connsiteX43" fmla="*/ 243005 w 3073887"/>
              <a:gd name="connsiteY43" fmla="*/ 433400 h 581208"/>
              <a:gd name="connsiteX44" fmla="*/ 102713 w 3073887"/>
              <a:gd name="connsiteY44" fmla="*/ 290604 h 581208"/>
              <a:gd name="connsiteX45" fmla="*/ 25052 w 3073887"/>
              <a:gd name="connsiteY45" fmla="*/ 197911 h 581208"/>
              <a:gd name="connsiteX46" fmla="*/ 7516 w 3073887"/>
              <a:gd name="connsiteY46" fmla="*/ 170354 h 581208"/>
              <a:gd name="connsiteX47" fmla="*/ 0 w 3073887"/>
              <a:gd name="connsiteY47" fmla="*/ 137786 h 581208"/>
              <a:gd name="connsiteX48" fmla="*/ 7516 w 3073887"/>
              <a:gd name="connsiteY48" fmla="*/ 122755 h 581208"/>
              <a:gd name="connsiteX49" fmla="*/ 22547 w 3073887"/>
              <a:gd name="connsiteY49" fmla="*/ 120250 h 581208"/>
              <a:gd name="connsiteX50" fmla="*/ 55114 w 3073887"/>
              <a:gd name="connsiteY50" fmla="*/ 130271 h 581208"/>
              <a:gd name="connsiteX51" fmla="*/ 105219 w 3073887"/>
              <a:gd name="connsiteY51" fmla="*/ 160333 h 581208"/>
              <a:gd name="connsiteX52" fmla="*/ 237994 w 3073887"/>
              <a:gd name="connsiteY52" fmla="*/ 232984 h 581208"/>
              <a:gd name="connsiteX53" fmla="*/ 295614 w 3073887"/>
              <a:gd name="connsiteY53" fmla="*/ 263046 h 581208"/>
              <a:gd name="connsiteX54" fmla="*/ 348224 w 3073887"/>
              <a:gd name="connsiteY54" fmla="*/ 280583 h 581208"/>
              <a:gd name="connsiteX55" fmla="*/ 448432 w 3073887"/>
              <a:gd name="connsiteY55" fmla="*/ 303130 h 581208"/>
              <a:gd name="connsiteX56" fmla="*/ 523588 w 3073887"/>
              <a:gd name="connsiteY56" fmla="*/ 310645 h 581208"/>
              <a:gd name="connsiteX57" fmla="*/ 686426 w 3073887"/>
              <a:gd name="connsiteY57" fmla="*/ 310645 h 581208"/>
              <a:gd name="connsiteX58" fmla="*/ 919410 w 3073887"/>
              <a:gd name="connsiteY58" fmla="*/ 303130 h 581208"/>
              <a:gd name="connsiteX59" fmla="*/ 1142374 w 3073887"/>
              <a:gd name="connsiteY59" fmla="*/ 288098 h 58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073887" h="581208">
                <a:moveTo>
                  <a:pt x="1142374" y="288098"/>
                </a:moveTo>
                <a:lnTo>
                  <a:pt x="1448009" y="263046"/>
                </a:lnTo>
                <a:lnTo>
                  <a:pt x="1753644" y="227974"/>
                </a:lnTo>
                <a:lnTo>
                  <a:pt x="2066794" y="187890"/>
                </a:lnTo>
                <a:lnTo>
                  <a:pt x="2219612" y="165343"/>
                </a:lnTo>
                <a:lnTo>
                  <a:pt x="2267211" y="155323"/>
                </a:lnTo>
                <a:lnTo>
                  <a:pt x="2332346" y="140291"/>
                </a:lnTo>
                <a:lnTo>
                  <a:pt x="2407502" y="115239"/>
                </a:lnTo>
                <a:lnTo>
                  <a:pt x="2510216" y="70146"/>
                </a:lnTo>
                <a:lnTo>
                  <a:pt x="2572846" y="35073"/>
                </a:lnTo>
                <a:lnTo>
                  <a:pt x="2607919" y="10021"/>
                </a:lnTo>
                <a:lnTo>
                  <a:pt x="2620445" y="2505"/>
                </a:lnTo>
                <a:lnTo>
                  <a:pt x="2635476" y="0"/>
                </a:lnTo>
                <a:lnTo>
                  <a:pt x="2683075" y="15031"/>
                </a:lnTo>
                <a:lnTo>
                  <a:pt x="2850924" y="65135"/>
                </a:lnTo>
                <a:lnTo>
                  <a:pt x="2928585" y="85177"/>
                </a:lnTo>
                <a:lnTo>
                  <a:pt x="2973679" y="102713"/>
                </a:lnTo>
                <a:lnTo>
                  <a:pt x="3003741" y="120250"/>
                </a:lnTo>
                <a:lnTo>
                  <a:pt x="3031299" y="140291"/>
                </a:lnTo>
                <a:lnTo>
                  <a:pt x="3043825" y="157828"/>
                </a:lnTo>
                <a:lnTo>
                  <a:pt x="3058856" y="180375"/>
                </a:lnTo>
                <a:lnTo>
                  <a:pt x="3068877" y="207932"/>
                </a:lnTo>
                <a:lnTo>
                  <a:pt x="3071382" y="222963"/>
                </a:lnTo>
                <a:lnTo>
                  <a:pt x="3073887" y="235489"/>
                </a:lnTo>
                <a:lnTo>
                  <a:pt x="3071382" y="255531"/>
                </a:lnTo>
                <a:lnTo>
                  <a:pt x="3058856" y="280583"/>
                </a:lnTo>
                <a:cubicBezTo>
                  <a:pt x="3048835" y="290604"/>
                  <a:pt x="3025036" y="308140"/>
                  <a:pt x="3011257" y="315656"/>
                </a:cubicBezTo>
                <a:lnTo>
                  <a:pt x="2976184" y="325677"/>
                </a:lnTo>
                <a:lnTo>
                  <a:pt x="2918564" y="333192"/>
                </a:lnTo>
                <a:lnTo>
                  <a:pt x="2795809" y="335697"/>
                </a:lnTo>
                <a:lnTo>
                  <a:pt x="2663033" y="340708"/>
                </a:lnTo>
                <a:lnTo>
                  <a:pt x="2410008" y="358244"/>
                </a:lnTo>
                <a:lnTo>
                  <a:pt x="2129425" y="380791"/>
                </a:lnTo>
                <a:lnTo>
                  <a:pt x="1578279" y="443421"/>
                </a:lnTo>
                <a:lnTo>
                  <a:pt x="1295191" y="470978"/>
                </a:lnTo>
                <a:lnTo>
                  <a:pt x="997072" y="503546"/>
                </a:lnTo>
                <a:lnTo>
                  <a:pt x="746551" y="543629"/>
                </a:lnTo>
                <a:lnTo>
                  <a:pt x="626301" y="566176"/>
                </a:lnTo>
                <a:lnTo>
                  <a:pt x="568682" y="576197"/>
                </a:lnTo>
                <a:lnTo>
                  <a:pt x="533609" y="581208"/>
                </a:lnTo>
                <a:lnTo>
                  <a:pt x="483505" y="576197"/>
                </a:lnTo>
                <a:lnTo>
                  <a:pt x="428390" y="558661"/>
                </a:lnTo>
                <a:lnTo>
                  <a:pt x="358244" y="523588"/>
                </a:lnTo>
                <a:lnTo>
                  <a:pt x="243005" y="433400"/>
                </a:lnTo>
                <a:lnTo>
                  <a:pt x="102713" y="290604"/>
                </a:lnTo>
                <a:lnTo>
                  <a:pt x="25052" y="197911"/>
                </a:lnTo>
                <a:lnTo>
                  <a:pt x="7516" y="170354"/>
                </a:lnTo>
                <a:lnTo>
                  <a:pt x="0" y="137786"/>
                </a:lnTo>
                <a:lnTo>
                  <a:pt x="7516" y="122755"/>
                </a:lnTo>
                <a:lnTo>
                  <a:pt x="22547" y="120250"/>
                </a:lnTo>
                <a:lnTo>
                  <a:pt x="55114" y="130271"/>
                </a:lnTo>
                <a:lnTo>
                  <a:pt x="105219" y="160333"/>
                </a:lnTo>
                <a:lnTo>
                  <a:pt x="237994" y="232984"/>
                </a:lnTo>
                <a:lnTo>
                  <a:pt x="295614" y="263046"/>
                </a:lnTo>
                <a:lnTo>
                  <a:pt x="348224" y="280583"/>
                </a:lnTo>
                <a:lnTo>
                  <a:pt x="448432" y="303130"/>
                </a:lnTo>
                <a:lnTo>
                  <a:pt x="523588" y="310645"/>
                </a:lnTo>
                <a:lnTo>
                  <a:pt x="686426" y="310645"/>
                </a:lnTo>
                <a:lnTo>
                  <a:pt x="919410" y="303130"/>
                </a:lnTo>
                <a:lnTo>
                  <a:pt x="1142374" y="2880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3A6016A-F79D-4946-AF93-5EF2F1F4DA63}"/>
              </a:ext>
            </a:extLst>
          </p:cNvPr>
          <p:cNvSpPr/>
          <p:nvPr/>
        </p:nvSpPr>
        <p:spPr>
          <a:xfrm rot="18000000">
            <a:off x="4497388" y="2690813"/>
            <a:ext cx="2851150" cy="2003425"/>
          </a:xfrm>
          <a:custGeom>
            <a:avLst/>
            <a:gdLst>
              <a:gd name="connsiteX0" fmla="*/ 819150 w 2851150"/>
              <a:gd name="connsiteY0" fmla="*/ 1327150 h 2003425"/>
              <a:gd name="connsiteX1" fmla="*/ 1241425 w 2851150"/>
              <a:gd name="connsiteY1" fmla="*/ 1082675 h 2003425"/>
              <a:gd name="connsiteX2" fmla="*/ 1597025 w 2851150"/>
              <a:gd name="connsiteY2" fmla="*/ 879475 h 2003425"/>
              <a:gd name="connsiteX3" fmla="*/ 1978025 w 2851150"/>
              <a:gd name="connsiteY3" fmla="*/ 657225 h 2003425"/>
              <a:gd name="connsiteX4" fmla="*/ 2292350 w 2851150"/>
              <a:gd name="connsiteY4" fmla="*/ 476250 h 2003425"/>
              <a:gd name="connsiteX5" fmla="*/ 2390775 w 2851150"/>
              <a:gd name="connsiteY5" fmla="*/ 419100 h 2003425"/>
              <a:gd name="connsiteX6" fmla="*/ 2457450 w 2851150"/>
              <a:gd name="connsiteY6" fmla="*/ 374650 h 2003425"/>
              <a:gd name="connsiteX7" fmla="*/ 2524125 w 2851150"/>
              <a:gd name="connsiteY7" fmla="*/ 317500 h 2003425"/>
              <a:gd name="connsiteX8" fmla="*/ 2571750 w 2851150"/>
              <a:gd name="connsiteY8" fmla="*/ 273050 h 2003425"/>
              <a:gd name="connsiteX9" fmla="*/ 2606675 w 2851150"/>
              <a:gd name="connsiteY9" fmla="*/ 228600 h 2003425"/>
              <a:gd name="connsiteX10" fmla="*/ 2635250 w 2851150"/>
              <a:gd name="connsiteY10" fmla="*/ 190500 h 2003425"/>
              <a:gd name="connsiteX11" fmla="*/ 2657475 w 2851150"/>
              <a:gd name="connsiteY11" fmla="*/ 149225 h 2003425"/>
              <a:gd name="connsiteX12" fmla="*/ 2682875 w 2851150"/>
              <a:gd name="connsiteY12" fmla="*/ 95250 h 2003425"/>
              <a:gd name="connsiteX13" fmla="*/ 2701925 w 2851150"/>
              <a:gd name="connsiteY13" fmla="*/ 6350 h 2003425"/>
              <a:gd name="connsiteX14" fmla="*/ 2708275 w 2851150"/>
              <a:gd name="connsiteY14" fmla="*/ 0 h 2003425"/>
              <a:gd name="connsiteX15" fmla="*/ 2724150 w 2851150"/>
              <a:gd name="connsiteY15" fmla="*/ 3175 h 2003425"/>
              <a:gd name="connsiteX16" fmla="*/ 2847975 w 2851150"/>
              <a:gd name="connsiteY16" fmla="*/ 184150 h 2003425"/>
              <a:gd name="connsiteX17" fmla="*/ 2851150 w 2851150"/>
              <a:gd name="connsiteY17" fmla="*/ 196850 h 2003425"/>
              <a:gd name="connsiteX18" fmla="*/ 2851150 w 2851150"/>
              <a:gd name="connsiteY18" fmla="*/ 222250 h 2003425"/>
              <a:gd name="connsiteX19" fmla="*/ 2835275 w 2851150"/>
              <a:gd name="connsiteY19" fmla="*/ 266700 h 2003425"/>
              <a:gd name="connsiteX20" fmla="*/ 2816225 w 2851150"/>
              <a:gd name="connsiteY20" fmla="*/ 355600 h 2003425"/>
              <a:gd name="connsiteX21" fmla="*/ 2781300 w 2851150"/>
              <a:gd name="connsiteY21" fmla="*/ 536575 h 2003425"/>
              <a:gd name="connsiteX22" fmla="*/ 2755900 w 2851150"/>
              <a:gd name="connsiteY22" fmla="*/ 635000 h 2003425"/>
              <a:gd name="connsiteX23" fmla="*/ 2740025 w 2851150"/>
              <a:gd name="connsiteY23" fmla="*/ 666750 h 2003425"/>
              <a:gd name="connsiteX24" fmla="*/ 2724150 w 2851150"/>
              <a:gd name="connsiteY24" fmla="*/ 688975 h 2003425"/>
              <a:gd name="connsiteX25" fmla="*/ 2708275 w 2851150"/>
              <a:gd name="connsiteY25" fmla="*/ 701675 h 2003425"/>
              <a:gd name="connsiteX26" fmla="*/ 2686050 w 2851150"/>
              <a:gd name="connsiteY26" fmla="*/ 708025 h 2003425"/>
              <a:gd name="connsiteX27" fmla="*/ 2657475 w 2851150"/>
              <a:gd name="connsiteY27" fmla="*/ 711200 h 2003425"/>
              <a:gd name="connsiteX28" fmla="*/ 2632075 w 2851150"/>
              <a:gd name="connsiteY28" fmla="*/ 711200 h 2003425"/>
              <a:gd name="connsiteX29" fmla="*/ 2593975 w 2851150"/>
              <a:gd name="connsiteY29" fmla="*/ 701675 h 2003425"/>
              <a:gd name="connsiteX30" fmla="*/ 2549525 w 2851150"/>
              <a:gd name="connsiteY30" fmla="*/ 698500 h 2003425"/>
              <a:gd name="connsiteX31" fmla="*/ 2514600 w 2851150"/>
              <a:gd name="connsiteY31" fmla="*/ 704850 h 2003425"/>
              <a:gd name="connsiteX32" fmla="*/ 2479675 w 2851150"/>
              <a:gd name="connsiteY32" fmla="*/ 711200 h 2003425"/>
              <a:gd name="connsiteX33" fmla="*/ 2435225 w 2851150"/>
              <a:gd name="connsiteY33" fmla="*/ 730250 h 2003425"/>
              <a:gd name="connsiteX34" fmla="*/ 1917700 w 2851150"/>
              <a:gd name="connsiteY34" fmla="*/ 1009650 h 2003425"/>
              <a:gd name="connsiteX35" fmla="*/ 1397000 w 2851150"/>
              <a:gd name="connsiteY35" fmla="*/ 1304925 h 2003425"/>
              <a:gd name="connsiteX36" fmla="*/ 415925 w 2851150"/>
              <a:gd name="connsiteY36" fmla="*/ 1851025 h 2003425"/>
              <a:gd name="connsiteX37" fmla="*/ 146050 w 2851150"/>
              <a:gd name="connsiteY37" fmla="*/ 2003425 h 2003425"/>
              <a:gd name="connsiteX38" fmla="*/ 146050 w 2851150"/>
              <a:gd name="connsiteY38" fmla="*/ 2003425 h 2003425"/>
              <a:gd name="connsiteX39" fmla="*/ 111125 w 2851150"/>
              <a:gd name="connsiteY39" fmla="*/ 1993900 h 2003425"/>
              <a:gd name="connsiteX40" fmla="*/ 0 w 2851150"/>
              <a:gd name="connsiteY40" fmla="*/ 1838325 h 2003425"/>
              <a:gd name="connsiteX41" fmla="*/ 3175 w 2851150"/>
              <a:gd name="connsiteY41" fmla="*/ 1812925 h 2003425"/>
              <a:gd name="connsiteX42" fmla="*/ 19050 w 2851150"/>
              <a:gd name="connsiteY42" fmla="*/ 1790700 h 2003425"/>
              <a:gd name="connsiteX43" fmla="*/ 114300 w 2851150"/>
              <a:gd name="connsiteY43" fmla="*/ 1736725 h 2003425"/>
              <a:gd name="connsiteX44" fmla="*/ 819150 w 2851150"/>
              <a:gd name="connsiteY44" fmla="*/ 1327150 h 200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851150" h="2003425">
                <a:moveTo>
                  <a:pt x="819150" y="1327150"/>
                </a:moveTo>
                <a:lnTo>
                  <a:pt x="1241425" y="1082675"/>
                </a:lnTo>
                <a:lnTo>
                  <a:pt x="1597025" y="879475"/>
                </a:lnTo>
                <a:lnTo>
                  <a:pt x="1978025" y="657225"/>
                </a:lnTo>
                <a:lnTo>
                  <a:pt x="2292350" y="476250"/>
                </a:lnTo>
                <a:lnTo>
                  <a:pt x="2390775" y="419100"/>
                </a:lnTo>
                <a:lnTo>
                  <a:pt x="2457450" y="374650"/>
                </a:lnTo>
                <a:lnTo>
                  <a:pt x="2524125" y="317500"/>
                </a:lnTo>
                <a:lnTo>
                  <a:pt x="2571750" y="273050"/>
                </a:lnTo>
                <a:lnTo>
                  <a:pt x="2606675" y="228600"/>
                </a:lnTo>
                <a:lnTo>
                  <a:pt x="2635250" y="190500"/>
                </a:lnTo>
                <a:lnTo>
                  <a:pt x="2657475" y="149225"/>
                </a:lnTo>
                <a:lnTo>
                  <a:pt x="2682875" y="95250"/>
                </a:lnTo>
                <a:lnTo>
                  <a:pt x="2701925" y="6350"/>
                </a:lnTo>
                <a:lnTo>
                  <a:pt x="2708275" y="0"/>
                </a:lnTo>
                <a:lnTo>
                  <a:pt x="2724150" y="3175"/>
                </a:lnTo>
                <a:lnTo>
                  <a:pt x="2847975" y="184150"/>
                </a:lnTo>
                <a:lnTo>
                  <a:pt x="2851150" y="196850"/>
                </a:lnTo>
                <a:lnTo>
                  <a:pt x="2851150" y="222250"/>
                </a:lnTo>
                <a:lnTo>
                  <a:pt x="2835275" y="266700"/>
                </a:lnTo>
                <a:lnTo>
                  <a:pt x="2816225" y="355600"/>
                </a:lnTo>
                <a:lnTo>
                  <a:pt x="2781300" y="536575"/>
                </a:lnTo>
                <a:lnTo>
                  <a:pt x="2755900" y="635000"/>
                </a:lnTo>
                <a:lnTo>
                  <a:pt x="2740025" y="666750"/>
                </a:lnTo>
                <a:lnTo>
                  <a:pt x="2724150" y="688975"/>
                </a:lnTo>
                <a:lnTo>
                  <a:pt x="2708275" y="701675"/>
                </a:lnTo>
                <a:lnTo>
                  <a:pt x="2686050" y="708025"/>
                </a:lnTo>
                <a:lnTo>
                  <a:pt x="2657475" y="711200"/>
                </a:lnTo>
                <a:lnTo>
                  <a:pt x="2632075" y="711200"/>
                </a:lnTo>
                <a:lnTo>
                  <a:pt x="2593975" y="701675"/>
                </a:lnTo>
                <a:lnTo>
                  <a:pt x="2549525" y="698500"/>
                </a:lnTo>
                <a:lnTo>
                  <a:pt x="2514600" y="704850"/>
                </a:lnTo>
                <a:lnTo>
                  <a:pt x="2479675" y="711200"/>
                </a:lnTo>
                <a:lnTo>
                  <a:pt x="2435225" y="730250"/>
                </a:lnTo>
                <a:lnTo>
                  <a:pt x="1917700" y="1009650"/>
                </a:lnTo>
                <a:lnTo>
                  <a:pt x="1397000" y="1304925"/>
                </a:lnTo>
                <a:lnTo>
                  <a:pt x="415925" y="1851025"/>
                </a:lnTo>
                <a:lnTo>
                  <a:pt x="146050" y="2003425"/>
                </a:lnTo>
                <a:lnTo>
                  <a:pt x="146050" y="2003425"/>
                </a:lnTo>
                <a:lnTo>
                  <a:pt x="111125" y="1993900"/>
                </a:lnTo>
                <a:lnTo>
                  <a:pt x="0" y="1838325"/>
                </a:lnTo>
                <a:lnTo>
                  <a:pt x="3175" y="1812925"/>
                </a:lnTo>
                <a:lnTo>
                  <a:pt x="19050" y="1790700"/>
                </a:lnTo>
                <a:lnTo>
                  <a:pt x="114300" y="1736725"/>
                </a:lnTo>
                <a:lnTo>
                  <a:pt x="819150" y="1327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254DE80-9165-4B5E-86E8-2531A6D07D4E}"/>
              </a:ext>
            </a:extLst>
          </p:cNvPr>
          <p:cNvSpPr/>
          <p:nvPr/>
        </p:nvSpPr>
        <p:spPr>
          <a:xfrm>
            <a:off x="4533900" y="3357564"/>
            <a:ext cx="2889250" cy="604837"/>
          </a:xfrm>
          <a:custGeom>
            <a:avLst/>
            <a:gdLst>
              <a:gd name="connsiteX0" fmla="*/ 1042987 w 2888456"/>
              <a:gd name="connsiteY0" fmla="*/ 223838 h 604838"/>
              <a:gd name="connsiteX1" fmla="*/ 1283494 w 2888456"/>
              <a:gd name="connsiteY1" fmla="*/ 192882 h 604838"/>
              <a:gd name="connsiteX2" fmla="*/ 1671637 w 2888456"/>
              <a:gd name="connsiteY2" fmla="*/ 133350 h 604838"/>
              <a:gd name="connsiteX3" fmla="*/ 1947862 w 2888456"/>
              <a:gd name="connsiteY3" fmla="*/ 109538 h 604838"/>
              <a:gd name="connsiteX4" fmla="*/ 2126456 w 2888456"/>
              <a:gd name="connsiteY4" fmla="*/ 95250 h 604838"/>
              <a:gd name="connsiteX5" fmla="*/ 2155031 w 2888456"/>
              <a:gd name="connsiteY5" fmla="*/ 90488 h 604838"/>
              <a:gd name="connsiteX6" fmla="*/ 2207419 w 2888456"/>
              <a:gd name="connsiteY6" fmla="*/ 57150 h 604838"/>
              <a:gd name="connsiteX7" fmla="*/ 2293144 w 2888456"/>
              <a:gd name="connsiteY7" fmla="*/ 9525 h 604838"/>
              <a:gd name="connsiteX8" fmla="*/ 2309812 w 2888456"/>
              <a:gd name="connsiteY8" fmla="*/ 0 h 604838"/>
              <a:gd name="connsiteX9" fmla="*/ 2357437 w 2888456"/>
              <a:gd name="connsiteY9" fmla="*/ 2382 h 604838"/>
              <a:gd name="connsiteX10" fmla="*/ 2474119 w 2888456"/>
              <a:gd name="connsiteY10" fmla="*/ 11907 h 604838"/>
              <a:gd name="connsiteX11" fmla="*/ 2536031 w 2888456"/>
              <a:gd name="connsiteY11" fmla="*/ 21432 h 604838"/>
              <a:gd name="connsiteX12" fmla="*/ 2602706 w 2888456"/>
              <a:gd name="connsiteY12" fmla="*/ 35719 h 604838"/>
              <a:gd name="connsiteX13" fmla="*/ 2657475 w 2888456"/>
              <a:gd name="connsiteY13" fmla="*/ 50007 h 604838"/>
              <a:gd name="connsiteX14" fmla="*/ 2731294 w 2888456"/>
              <a:gd name="connsiteY14" fmla="*/ 66675 h 604838"/>
              <a:gd name="connsiteX15" fmla="*/ 2781300 w 2888456"/>
              <a:gd name="connsiteY15" fmla="*/ 83344 h 604838"/>
              <a:gd name="connsiteX16" fmla="*/ 2824162 w 2888456"/>
              <a:gd name="connsiteY16" fmla="*/ 102394 h 604838"/>
              <a:gd name="connsiteX17" fmla="*/ 2843212 w 2888456"/>
              <a:gd name="connsiteY17" fmla="*/ 114300 h 604838"/>
              <a:gd name="connsiteX18" fmla="*/ 2852737 w 2888456"/>
              <a:gd name="connsiteY18" fmla="*/ 128588 h 604838"/>
              <a:gd name="connsiteX19" fmla="*/ 2862262 w 2888456"/>
              <a:gd name="connsiteY19" fmla="*/ 145257 h 604838"/>
              <a:gd name="connsiteX20" fmla="*/ 2871787 w 2888456"/>
              <a:gd name="connsiteY20" fmla="*/ 164307 h 604838"/>
              <a:gd name="connsiteX21" fmla="*/ 2883694 w 2888456"/>
              <a:gd name="connsiteY21" fmla="*/ 190500 h 604838"/>
              <a:gd name="connsiteX22" fmla="*/ 2888456 w 2888456"/>
              <a:gd name="connsiteY22" fmla="*/ 214313 h 604838"/>
              <a:gd name="connsiteX23" fmla="*/ 2888456 w 2888456"/>
              <a:gd name="connsiteY23" fmla="*/ 235744 h 604838"/>
              <a:gd name="connsiteX24" fmla="*/ 2876550 w 2888456"/>
              <a:gd name="connsiteY24" fmla="*/ 261938 h 604838"/>
              <a:gd name="connsiteX25" fmla="*/ 2850356 w 2888456"/>
              <a:gd name="connsiteY25" fmla="*/ 278607 h 604838"/>
              <a:gd name="connsiteX26" fmla="*/ 2812256 w 2888456"/>
              <a:gd name="connsiteY26" fmla="*/ 288132 h 604838"/>
              <a:gd name="connsiteX27" fmla="*/ 2736056 w 2888456"/>
              <a:gd name="connsiteY27" fmla="*/ 290513 h 604838"/>
              <a:gd name="connsiteX28" fmla="*/ 2576512 w 2888456"/>
              <a:gd name="connsiteY28" fmla="*/ 285750 h 604838"/>
              <a:gd name="connsiteX29" fmla="*/ 2431256 w 2888456"/>
              <a:gd name="connsiteY29" fmla="*/ 285750 h 604838"/>
              <a:gd name="connsiteX30" fmla="*/ 2202656 w 2888456"/>
              <a:gd name="connsiteY30" fmla="*/ 292894 h 604838"/>
              <a:gd name="connsiteX31" fmla="*/ 1940719 w 2888456"/>
              <a:gd name="connsiteY31" fmla="*/ 304800 h 604838"/>
              <a:gd name="connsiteX32" fmla="*/ 1731169 w 2888456"/>
              <a:gd name="connsiteY32" fmla="*/ 326232 h 604838"/>
              <a:gd name="connsiteX33" fmla="*/ 1335881 w 2888456"/>
              <a:gd name="connsiteY33" fmla="*/ 383382 h 604838"/>
              <a:gd name="connsiteX34" fmla="*/ 1169194 w 2888456"/>
              <a:gd name="connsiteY34" fmla="*/ 407194 h 604838"/>
              <a:gd name="connsiteX35" fmla="*/ 1040606 w 2888456"/>
              <a:gd name="connsiteY35" fmla="*/ 431007 h 604838"/>
              <a:gd name="connsiteX36" fmla="*/ 883444 w 2888456"/>
              <a:gd name="connsiteY36" fmla="*/ 461963 h 604838"/>
              <a:gd name="connsiteX37" fmla="*/ 759619 w 2888456"/>
              <a:gd name="connsiteY37" fmla="*/ 495300 h 604838"/>
              <a:gd name="connsiteX38" fmla="*/ 638175 w 2888456"/>
              <a:gd name="connsiteY38" fmla="*/ 531019 h 604838"/>
              <a:gd name="connsiteX39" fmla="*/ 516731 w 2888456"/>
              <a:gd name="connsiteY39" fmla="*/ 569119 h 604838"/>
              <a:gd name="connsiteX40" fmla="*/ 442912 w 2888456"/>
              <a:gd name="connsiteY40" fmla="*/ 600075 h 604838"/>
              <a:gd name="connsiteX41" fmla="*/ 433387 w 2888456"/>
              <a:gd name="connsiteY41" fmla="*/ 604838 h 604838"/>
              <a:gd name="connsiteX42" fmla="*/ 421481 w 2888456"/>
              <a:gd name="connsiteY42" fmla="*/ 602457 h 604838"/>
              <a:gd name="connsiteX43" fmla="*/ 361950 w 2888456"/>
              <a:gd name="connsiteY43" fmla="*/ 583407 h 604838"/>
              <a:gd name="connsiteX44" fmla="*/ 235744 w 2888456"/>
              <a:gd name="connsiteY44" fmla="*/ 511969 h 604838"/>
              <a:gd name="connsiteX45" fmla="*/ 209550 w 2888456"/>
              <a:gd name="connsiteY45" fmla="*/ 497682 h 604838"/>
              <a:gd name="connsiteX46" fmla="*/ 173831 w 2888456"/>
              <a:gd name="connsiteY46" fmla="*/ 457200 h 604838"/>
              <a:gd name="connsiteX47" fmla="*/ 26194 w 2888456"/>
              <a:gd name="connsiteY47" fmla="*/ 290513 h 604838"/>
              <a:gd name="connsiteX48" fmla="*/ 2381 w 2888456"/>
              <a:gd name="connsiteY48" fmla="*/ 257175 h 604838"/>
              <a:gd name="connsiteX49" fmla="*/ 0 w 2888456"/>
              <a:gd name="connsiteY49" fmla="*/ 247650 h 604838"/>
              <a:gd name="connsiteX50" fmla="*/ 0 w 2888456"/>
              <a:gd name="connsiteY50" fmla="*/ 233363 h 604838"/>
              <a:gd name="connsiteX51" fmla="*/ 4762 w 2888456"/>
              <a:gd name="connsiteY51" fmla="*/ 228600 h 604838"/>
              <a:gd name="connsiteX52" fmla="*/ 16669 w 2888456"/>
              <a:gd name="connsiteY52" fmla="*/ 226219 h 604838"/>
              <a:gd name="connsiteX53" fmla="*/ 35719 w 2888456"/>
              <a:gd name="connsiteY53" fmla="*/ 230982 h 604838"/>
              <a:gd name="connsiteX54" fmla="*/ 69056 w 2888456"/>
              <a:gd name="connsiteY54" fmla="*/ 247650 h 604838"/>
              <a:gd name="connsiteX55" fmla="*/ 121444 w 2888456"/>
              <a:gd name="connsiteY55" fmla="*/ 269082 h 604838"/>
              <a:gd name="connsiteX56" fmla="*/ 180975 w 2888456"/>
              <a:gd name="connsiteY56" fmla="*/ 285750 h 604838"/>
              <a:gd name="connsiteX57" fmla="*/ 285750 w 2888456"/>
              <a:gd name="connsiteY57" fmla="*/ 307182 h 604838"/>
              <a:gd name="connsiteX58" fmla="*/ 342900 w 2888456"/>
              <a:gd name="connsiteY58" fmla="*/ 311944 h 604838"/>
              <a:gd name="connsiteX59" fmla="*/ 407194 w 2888456"/>
              <a:gd name="connsiteY59" fmla="*/ 314325 h 604838"/>
              <a:gd name="connsiteX60" fmla="*/ 481012 w 2888456"/>
              <a:gd name="connsiteY60" fmla="*/ 304800 h 604838"/>
              <a:gd name="connsiteX61" fmla="*/ 733425 w 2888456"/>
              <a:gd name="connsiteY61" fmla="*/ 269082 h 604838"/>
              <a:gd name="connsiteX62" fmla="*/ 1042987 w 2888456"/>
              <a:gd name="connsiteY62" fmla="*/ 223838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888456" h="604838">
                <a:moveTo>
                  <a:pt x="1042987" y="223838"/>
                </a:moveTo>
                <a:lnTo>
                  <a:pt x="1283494" y="192882"/>
                </a:lnTo>
                <a:lnTo>
                  <a:pt x="1671637" y="133350"/>
                </a:lnTo>
                <a:lnTo>
                  <a:pt x="1947862" y="109538"/>
                </a:lnTo>
                <a:lnTo>
                  <a:pt x="2126456" y="95250"/>
                </a:lnTo>
                <a:lnTo>
                  <a:pt x="2155031" y="90488"/>
                </a:lnTo>
                <a:lnTo>
                  <a:pt x="2207419" y="57150"/>
                </a:lnTo>
                <a:lnTo>
                  <a:pt x="2293144" y="9525"/>
                </a:lnTo>
                <a:lnTo>
                  <a:pt x="2309812" y="0"/>
                </a:lnTo>
                <a:lnTo>
                  <a:pt x="2357437" y="2382"/>
                </a:lnTo>
                <a:lnTo>
                  <a:pt x="2474119" y="11907"/>
                </a:lnTo>
                <a:lnTo>
                  <a:pt x="2536031" y="21432"/>
                </a:lnTo>
                <a:lnTo>
                  <a:pt x="2602706" y="35719"/>
                </a:lnTo>
                <a:lnTo>
                  <a:pt x="2657475" y="50007"/>
                </a:lnTo>
                <a:lnTo>
                  <a:pt x="2731294" y="66675"/>
                </a:lnTo>
                <a:lnTo>
                  <a:pt x="2781300" y="83344"/>
                </a:lnTo>
                <a:lnTo>
                  <a:pt x="2824162" y="102394"/>
                </a:lnTo>
                <a:lnTo>
                  <a:pt x="2843212" y="114300"/>
                </a:lnTo>
                <a:lnTo>
                  <a:pt x="2852737" y="128588"/>
                </a:lnTo>
                <a:lnTo>
                  <a:pt x="2862262" y="145257"/>
                </a:lnTo>
                <a:lnTo>
                  <a:pt x="2871787" y="164307"/>
                </a:lnTo>
                <a:lnTo>
                  <a:pt x="2883694" y="190500"/>
                </a:lnTo>
                <a:lnTo>
                  <a:pt x="2888456" y="214313"/>
                </a:lnTo>
                <a:lnTo>
                  <a:pt x="2888456" y="235744"/>
                </a:lnTo>
                <a:lnTo>
                  <a:pt x="2876550" y="261938"/>
                </a:lnTo>
                <a:lnTo>
                  <a:pt x="2850356" y="278607"/>
                </a:lnTo>
                <a:lnTo>
                  <a:pt x="2812256" y="288132"/>
                </a:lnTo>
                <a:lnTo>
                  <a:pt x="2736056" y="290513"/>
                </a:lnTo>
                <a:lnTo>
                  <a:pt x="2576512" y="285750"/>
                </a:lnTo>
                <a:lnTo>
                  <a:pt x="2431256" y="285750"/>
                </a:lnTo>
                <a:lnTo>
                  <a:pt x="2202656" y="292894"/>
                </a:lnTo>
                <a:lnTo>
                  <a:pt x="1940719" y="304800"/>
                </a:lnTo>
                <a:lnTo>
                  <a:pt x="1731169" y="326232"/>
                </a:lnTo>
                <a:lnTo>
                  <a:pt x="1335881" y="383382"/>
                </a:lnTo>
                <a:lnTo>
                  <a:pt x="1169194" y="407194"/>
                </a:lnTo>
                <a:lnTo>
                  <a:pt x="1040606" y="431007"/>
                </a:lnTo>
                <a:lnTo>
                  <a:pt x="883444" y="461963"/>
                </a:lnTo>
                <a:lnTo>
                  <a:pt x="759619" y="495300"/>
                </a:lnTo>
                <a:lnTo>
                  <a:pt x="638175" y="531019"/>
                </a:lnTo>
                <a:lnTo>
                  <a:pt x="516731" y="569119"/>
                </a:lnTo>
                <a:lnTo>
                  <a:pt x="442912" y="600075"/>
                </a:lnTo>
                <a:lnTo>
                  <a:pt x="433387" y="604838"/>
                </a:lnTo>
                <a:lnTo>
                  <a:pt x="421481" y="602457"/>
                </a:lnTo>
                <a:lnTo>
                  <a:pt x="361950" y="583407"/>
                </a:lnTo>
                <a:lnTo>
                  <a:pt x="235744" y="511969"/>
                </a:lnTo>
                <a:lnTo>
                  <a:pt x="209550" y="497682"/>
                </a:lnTo>
                <a:lnTo>
                  <a:pt x="173831" y="457200"/>
                </a:lnTo>
                <a:lnTo>
                  <a:pt x="26194" y="290513"/>
                </a:lnTo>
                <a:lnTo>
                  <a:pt x="2381" y="257175"/>
                </a:lnTo>
                <a:lnTo>
                  <a:pt x="0" y="247650"/>
                </a:lnTo>
                <a:lnTo>
                  <a:pt x="0" y="233363"/>
                </a:lnTo>
                <a:lnTo>
                  <a:pt x="4762" y="228600"/>
                </a:lnTo>
                <a:lnTo>
                  <a:pt x="16669" y="226219"/>
                </a:lnTo>
                <a:lnTo>
                  <a:pt x="35719" y="230982"/>
                </a:lnTo>
                <a:lnTo>
                  <a:pt x="69056" y="247650"/>
                </a:lnTo>
                <a:lnTo>
                  <a:pt x="121444" y="269082"/>
                </a:lnTo>
                <a:lnTo>
                  <a:pt x="180975" y="285750"/>
                </a:lnTo>
                <a:lnTo>
                  <a:pt x="285750" y="307182"/>
                </a:lnTo>
                <a:lnTo>
                  <a:pt x="342900" y="311944"/>
                </a:lnTo>
                <a:lnTo>
                  <a:pt x="407194" y="314325"/>
                </a:lnTo>
                <a:lnTo>
                  <a:pt x="481012" y="304800"/>
                </a:lnTo>
                <a:lnTo>
                  <a:pt x="733425" y="269082"/>
                </a:lnTo>
                <a:lnTo>
                  <a:pt x="1042987" y="2238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63F297D6-87C9-4AA6-AE61-B811AA498441}"/>
              </a:ext>
            </a:extLst>
          </p:cNvPr>
          <p:cNvSpPr/>
          <p:nvPr/>
        </p:nvSpPr>
        <p:spPr>
          <a:xfrm rot="19800000">
            <a:off x="4002089" y="4225925"/>
            <a:ext cx="3844925" cy="2381250"/>
          </a:xfrm>
          <a:custGeom>
            <a:avLst/>
            <a:gdLst>
              <a:gd name="connsiteX0" fmla="*/ 1184910 w 3844290"/>
              <a:gd name="connsiteY0" fmla="*/ 716280 h 2381250"/>
              <a:gd name="connsiteX1" fmla="*/ 1847850 w 3844290"/>
              <a:gd name="connsiteY1" fmla="*/ 1028700 h 2381250"/>
              <a:gd name="connsiteX2" fmla="*/ 2228850 w 3844290"/>
              <a:gd name="connsiteY2" fmla="*/ 1207770 h 2381250"/>
              <a:gd name="connsiteX3" fmla="*/ 2617470 w 3844290"/>
              <a:gd name="connsiteY3" fmla="*/ 1424940 h 2381250"/>
              <a:gd name="connsiteX4" fmla="*/ 3154680 w 3844290"/>
              <a:gd name="connsiteY4" fmla="*/ 1718310 h 2381250"/>
              <a:gd name="connsiteX5" fmla="*/ 3215640 w 3844290"/>
              <a:gd name="connsiteY5" fmla="*/ 1752600 h 2381250"/>
              <a:gd name="connsiteX6" fmla="*/ 3261360 w 3844290"/>
              <a:gd name="connsiteY6" fmla="*/ 1775460 h 2381250"/>
              <a:gd name="connsiteX7" fmla="*/ 3307080 w 3844290"/>
              <a:gd name="connsiteY7" fmla="*/ 1790700 h 2381250"/>
              <a:gd name="connsiteX8" fmla="*/ 3356610 w 3844290"/>
              <a:gd name="connsiteY8" fmla="*/ 1805940 h 2381250"/>
              <a:gd name="connsiteX9" fmla="*/ 3444240 w 3844290"/>
              <a:gd name="connsiteY9" fmla="*/ 1817370 h 2381250"/>
              <a:gd name="connsiteX10" fmla="*/ 3459480 w 3844290"/>
              <a:gd name="connsiteY10" fmla="*/ 1821180 h 2381250"/>
              <a:gd name="connsiteX11" fmla="*/ 3482340 w 3844290"/>
              <a:gd name="connsiteY11" fmla="*/ 1836420 h 2381250"/>
              <a:gd name="connsiteX12" fmla="*/ 3558540 w 3844290"/>
              <a:gd name="connsiteY12" fmla="*/ 1897380 h 2381250"/>
              <a:gd name="connsiteX13" fmla="*/ 3589020 w 3844290"/>
              <a:gd name="connsiteY13" fmla="*/ 1935480 h 2381250"/>
              <a:gd name="connsiteX14" fmla="*/ 3649980 w 3844290"/>
              <a:gd name="connsiteY14" fmla="*/ 2007870 h 2381250"/>
              <a:gd name="connsiteX15" fmla="*/ 3699510 w 3844290"/>
              <a:gd name="connsiteY15" fmla="*/ 2080260 h 2381250"/>
              <a:gd name="connsiteX16" fmla="*/ 3741420 w 3844290"/>
              <a:gd name="connsiteY16" fmla="*/ 2137410 h 2381250"/>
              <a:gd name="connsiteX17" fmla="*/ 3779520 w 3844290"/>
              <a:gd name="connsiteY17" fmla="*/ 2186940 h 2381250"/>
              <a:gd name="connsiteX18" fmla="*/ 3810000 w 3844290"/>
              <a:gd name="connsiteY18" fmla="*/ 2228850 h 2381250"/>
              <a:gd name="connsiteX19" fmla="*/ 3825240 w 3844290"/>
              <a:gd name="connsiteY19" fmla="*/ 2259330 h 2381250"/>
              <a:gd name="connsiteX20" fmla="*/ 3836670 w 3844290"/>
              <a:gd name="connsiteY20" fmla="*/ 2282190 h 2381250"/>
              <a:gd name="connsiteX21" fmla="*/ 3840480 w 3844290"/>
              <a:gd name="connsiteY21" fmla="*/ 2301240 h 2381250"/>
              <a:gd name="connsiteX22" fmla="*/ 3844290 w 3844290"/>
              <a:gd name="connsiteY22" fmla="*/ 2324100 h 2381250"/>
              <a:gd name="connsiteX23" fmla="*/ 3836670 w 3844290"/>
              <a:gd name="connsiteY23" fmla="*/ 2343150 h 2381250"/>
              <a:gd name="connsiteX24" fmla="*/ 3813810 w 3844290"/>
              <a:gd name="connsiteY24" fmla="*/ 2366010 h 2381250"/>
              <a:gd name="connsiteX25" fmla="*/ 3787140 w 3844290"/>
              <a:gd name="connsiteY25" fmla="*/ 2381250 h 2381250"/>
              <a:gd name="connsiteX26" fmla="*/ 3768090 w 3844290"/>
              <a:gd name="connsiteY26" fmla="*/ 2381250 h 2381250"/>
              <a:gd name="connsiteX27" fmla="*/ 3726180 w 3844290"/>
              <a:gd name="connsiteY27" fmla="*/ 2377440 h 2381250"/>
              <a:gd name="connsiteX28" fmla="*/ 3653790 w 3844290"/>
              <a:gd name="connsiteY28" fmla="*/ 2350770 h 2381250"/>
              <a:gd name="connsiteX29" fmla="*/ 3581400 w 3844290"/>
              <a:gd name="connsiteY29" fmla="*/ 2301240 h 2381250"/>
              <a:gd name="connsiteX30" fmla="*/ 3505200 w 3844290"/>
              <a:gd name="connsiteY30" fmla="*/ 2240280 h 2381250"/>
              <a:gd name="connsiteX31" fmla="*/ 3364230 w 3844290"/>
              <a:gd name="connsiteY31" fmla="*/ 2129790 h 2381250"/>
              <a:gd name="connsiteX32" fmla="*/ 3169920 w 3844290"/>
              <a:gd name="connsiteY32" fmla="*/ 1985010 h 2381250"/>
              <a:gd name="connsiteX33" fmla="*/ 2998470 w 3844290"/>
              <a:gd name="connsiteY33" fmla="*/ 1870710 h 2381250"/>
              <a:gd name="connsiteX34" fmla="*/ 2674620 w 3844290"/>
              <a:gd name="connsiteY34" fmla="*/ 1676400 h 2381250"/>
              <a:gd name="connsiteX35" fmla="*/ 2465070 w 3844290"/>
              <a:gd name="connsiteY35" fmla="*/ 1562100 h 2381250"/>
              <a:gd name="connsiteX36" fmla="*/ 1962150 w 3844290"/>
              <a:gd name="connsiteY36" fmla="*/ 1291590 h 2381250"/>
              <a:gd name="connsiteX37" fmla="*/ 1672590 w 3844290"/>
              <a:gd name="connsiteY37" fmla="*/ 1143000 h 2381250"/>
              <a:gd name="connsiteX38" fmla="*/ 1474470 w 3844290"/>
              <a:gd name="connsiteY38" fmla="*/ 1047750 h 2381250"/>
              <a:gd name="connsiteX39" fmla="*/ 1261110 w 3844290"/>
              <a:gd name="connsiteY39" fmla="*/ 952500 h 2381250"/>
              <a:gd name="connsiteX40" fmla="*/ 1024890 w 3844290"/>
              <a:gd name="connsiteY40" fmla="*/ 861060 h 2381250"/>
              <a:gd name="connsiteX41" fmla="*/ 777240 w 3844290"/>
              <a:gd name="connsiteY41" fmla="*/ 773430 h 2381250"/>
              <a:gd name="connsiteX42" fmla="*/ 560070 w 3844290"/>
              <a:gd name="connsiteY42" fmla="*/ 701040 h 2381250"/>
              <a:gd name="connsiteX43" fmla="*/ 392430 w 3844290"/>
              <a:gd name="connsiteY43" fmla="*/ 647700 h 2381250"/>
              <a:gd name="connsiteX44" fmla="*/ 278130 w 3844290"/>
              <a:gd name="connsiteY44" fmla="*/ 624840 h 2381250"/>
              <a:gd name="connsiteX45" fmla="*/ 266700 w 3844290"/>
              <a:gd name="connsiteY45" fmla="*/ 621030 h 2381250"/>
              <a:gd name="connsiteX46" fmla="*/ 224790 w 3844290"/>
              <a:gd name="connsiteY46" fmla="*/ 582930 h 2381250"/>
              <a:gd name="connsiteX47" fmla="*/ 144780 w 3844290"/>
              <a:gd name="connsiteY47" fmla="*/ 499110 h 2381250"/>
              <a:gd name="connsiteX48" fmla="*/ 102870 w 3844290"/>
              <a:gd name="connsiteY48" fmla="*/ 434340 h 2381250"/>
              <a:gd name="connsiteX49" fmla="*/ 72390 w 3844290"/>
              <a:gd name="connsiteY49" fmla="*/ 361950 h 2381250"/>
              <a:gd name="connsiteX50" fmla="*/ 38100 w 3844290"/>
              <a:gd name="connsiteY50" fmla="*/ 274320 h 2381250"/>
              <a:gd name="connsiteX51" fmla="*/ 15240 w 3844290"/>
              <a:gd name="connsiteY51" fmla="*/ 190500 h 2381250"/>
              <a:gd name="connsiteX52" fmla="*/ 3810 w 3844290"/>
              <a:gd name="connsiteY52" fmla="*/ 121920 h 2381250"/>
              <a:gd name="connsiteX53" fmla="*/ 0 w 3844290"/>
              <a:gd name="connsiteY53" fmla="*/ 64770 h 2381250"/>
              <a:gd name="connsiteX54" fmla="*/ 3810 w 3844290"/>
              <a:gd name="connsiteY54" fmla="*/ 26670 h 2381250"/>
              <a:gd name="connsiteX55" fmla="*/ 11430 w 3844290"/>
              <a:gd name="connsiteY55" fmla="*/ 7620 h 2381250"/>
              <a:gd name="connsiteX56" fmla="*/ 22860 w 3844290"/>
              <a:gd name="connsiteY56" fmla="*/ 0 h 2381250"/>
              <a:gd name="connsiteX57" fmla="*/ 38100 w 3844290"/>
              <a:gd name="connsiteY57" fmla="*/ 3810 h 2381250"/>
              <a:gd name="connsiteX58" fmla="*/ 45720 w 3844290"/>
              <a:gd name="connsiteY58" fmla="*/ 19050 h 2381250"/>
              <a:gd name="connsiteX59" fmla="*/ 72390 w 3844290"/>
              <a:gd name="connsiteY59" fmla="*/ 49530 h 2381250"/>
              <a:gd name="connsiteX60" fmla="*/ 156210 w 3844290"/>
              <a:gd name="connsiteY60" fmla="*/ 160020 h 2381250"/>
              <a:gd name="connsiteX61" fmla="*/ 240030 w 3844290"/>
              <a:gd name="connsiteY61" fmla="*/ 240030 h 2381250"/>
              <a:gd name="connsiteX62" fmla="*/ 342900 w 3844290"/>
              <a:gd name="connsiteY62" fmla="*/ 323850 h 2381250"/>
              <a:gd name="connsiteX63" fmla="*/ 384810 w 3844290"/>
              <a:gd name="connsiteY63" fmla="*/ 350520 h 2381250"/>
              <a:gd name="connsiteX64" fmla="*/ 468630 w 3844290"/>
              <a:gd name="connsiteY64" fmla="*/ 388620 h 2381250"/>
              <a:gd name="connsiteX65" fmla="*/ 662940 w 3844290"/>
              <a:gd name="connsiteY65" fmla="*/ 476250 h 2381250"/>
              <a:gd name="connsiteX66" fmla="*/ 853440 w 3844290"/>
              <a:gd name="connsiteY66" fmla="*/ 563880 h 2381250"/>
              <a:gd name="connsiteX67" fmla="*/ 1093470 w 3844290"/>
              <a:gd name="connsiteY67" fmla="*/ 674370 h 2381250"/>
              <a:gd name="connsiteX68" fmla="*/ 1184910 w 3844290"/>
              <a:gd name="connsiteY68" fmla="*/ 71628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844290" h="2381250">
                <a:moveTo>
                  <a:pt x="1184910" y="716280"/>
                </a:moveTo>
                <a:lnTo>
                  <a:pt x="1847850" y="1028700"/>
                </a:lnTo>
                <a:lnTo>
                  <a:pt x="2228850" y="1207770"/>
                </a:lnTo>
                <a:lnTo>
                  <a:pt x="2617470" y="1424940"/>
                </a:lnTo>
                <a:lnTo>
                  <a:pt x="3154680" y="1718310"/>
                </a:lnTo>
                <a:lnTo>
                  <a:pt x="3215640" y="1752600"/>
                </a:lnTo>
                <a:lnTo>
                  <a:pt x="3261360" y="1775460"/>
                </a:lnTo>
                <a:lnTo>
                  <a:pt x="3307080" y="1790700"/>
                </a:lnTo>
                <a:lnTo>
                  <a:pt x="3356610" y="1805940"/>
                </a:lnTo>
                <a:lnTo>
                  <a:pt x="3444240" y="1817370"/>
                </a:lnTo>
                <a:lnTo>
                  <a:pt x="3459480" y="1821180"/>
                </a:lnTo>
                <a:lnTo>
                  <a:pt x="3482340" y="1836420"/>
                </a:lnTo>
                <a:lnTo>
                  <a:pt x="3558540" y="1897380"/>
                </a:lnTo>
                <a:lnTo>
                  <a:pt x="3589020" y="1935480"/>
                </a:lnTo>
                <a:lnTo>
                  <a:pt x="3649980" y="2007870"/>
                </a:lnTo>
                <a:lnTo>
                  <a:pt x="3699510" y="2080260"/>
                </a:lnTo>
                <a:lnTo>
                  <a:pt x="3741420" y="2137410"/>
                </a:lnTo>
                <a:lnTo>
                  <a:pt x="3779520" y="2186940"/>
                </a:lnTo>
                <a:lnTo>
                  <a:pt x="3810000" y="2228850"/>
                </a:lnTo>
                <a:lnTo>
                  <a:pt x="3825240" y="2259330"/>
                </a:lnTo>
                <a:lnTo>
                  <a:pt x="3836670" y="2282190"/>
                </a:lnTo>
                <a:lnTo>
                  <a:pt x="3840480" y="2301240"/>
                </a:lnTo>
                <a:lnTo>
                  <a:pt x="3844290" y="2324100"/>
                </a:lnTo>
                <a:lnTo>
                  <a:pt x="3836670" y="2343150"/>
                </a:lnTo>
                <a:lnTo>
                  <a:pt x="3813810" y="2366010"/>
                </a:lnTo>
                <a:lnTo>
                  <a:pt x="3787140" y="2381250"/>
                </a:lnTo>
                <a:lnTo>
                  <a:pt x="3768090" y="2381250"/>
                </a:lnTo>
                <a:lnTo>
                  <a:pt x="3726180" y="2377440"/>
                </a:lnTo>
                <a:lnTo>
                  <a:pt x="3653790" y="2350770"/>
                </a:lnTo>
                <a:lnTo>
                  <a:pt x="3581400" y="2301240"/>
                </a:lnTo>
                <a:lnTo>
                  <a:pt x="3505200" y="2240280"/>
                </a:lnTo>
                <a:lnTo>
                  <a:pt x="3364230" y="2129790"/>
                </a:lnTo>
                <a:lnTo>
                  <a:pt x="3169920" y="1985010"/>
                </a:lnTo>
                <a:lnTo>
                  <a:pt x="2998470" y="1870710"/>
                </a:lnTo>
                <a:lnTo>
                  <a:pt x="2674620" y="1676400"/>
                </a:lnTo>
                <a:lnTo>
                  <a:pt x="2465070" y="1562100"/>
                </a:lnTo>
                <a:lnTo>
                  <a:pt x="1962150" y="1291590"/>
                </a:lnTo>
                <a:lnTo>
                  <a:pt x="1672590" y="1143000"/>
                </a:lnTo>
                <a:lnTo>
                  <a:pt x="1474470" y="1047750"/>
                </a:lnTo>
                <a:lnTo>
                  <a:pt x="1261110" y="952500"/>
                </a:lnTo>
                <a:lnTo>
                  <a:pt x="1024890" y="861060"/>
                </a:lnTo>
                <a:lnTo>
                  <a:pt x="777240" y="773430"/>
                </a:lnTo>
                <a:lnTo>
                  <a:pt x="560070" y="701040"/>
                </a:lnTo>
                <a:lnTo>
                  <a:pt x="392430" y="647700"/>
                </a:lnTo>
                <a:lnTo>
                  <a:pt x="278130" y="624840"/>
                </a:lnTo>
                <a:lnTo>
                  <a:pt x="266700" y="621030"/>
                </a:lnTo>
                <a:lnTo>
                  <a:pt x="224790" y="582930"/>
                </a:lnTo>
                <a:lnTo>
                  <a:pt x="144780" y="499110"/>
                </a:lnTo>
                <a:lnTo>
                  <a:pt x="102870" y="434340"/>
                </a:lnTo>
                <a:lnTo>
                  <a:pt x="72390" y="361950"/>
                </a:lnTo>
                <a:lnTo>
                  <a:pt x="38100" y="274320"/>
                </a:lnTo>
                <a:lnTo>
                  <a:pt x="15240" y="190500"/>
                </a:lnTo>
                <a:lnTo>
                  <a:pt x="3810" y="121920"/>
                </a:lnTo>
                <a:lnTo>
                  <a:pt x="0" y="64770"/>
                </a:lnTo>
                <a:lnTo>
                  <a:pt x="3810" y="26670"/>
                </a:lnTo>
                <a:lnTo>
                  <a:pt x="11430" y="7620"/>
                </a:lnTo>
                <a:lnTo>
                  <a:pt x="22860" y="0"/>
                </a:lnTo>
                <a:lnTo>
                  <a:pt x="38100" y="3810"/>
                </a:lnTo>
                <a:lnTo>
                  <a:pt x="45720" y="19050"/>
                </a:lnTo>
                <a:lnTo>
                  <a:pt x="72390" y="49530"/>
                </a:lnTo>
                <a:lnTo>
                  <a:pt x="156210" y="160020"/>
                </a:lnTo>
                <a:lnTo>
                  <a:pt x="240030" y="240030"/>
                </a:lnTo>
                <a:lnTo>
                  <a:pt x="342900" y="323850"/>
                </a:lnTo>
                <a:lnTo>
                  <a:pt x="384810" y="350520"/>
                </a:lnTo>
                <a:lnTo>
                  <a:pt x="468630" y="388620"/>
                </a:lnTo>
                <a:lnTo>
                  <a:pt x="662940" y="476250"/>
                </a:lnTo>
                <a:lnTo>
                  <a:pt x="853440" y="563880"/>
                </a:lnTo>
                <a:lnTo>
                  <a:pt x="1093470" y="674370"/>
                </a:lnTo>
                <a:lnTo>
                  <a:pt x="1184910" y="7162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341A7C5-67DC-418E-ACDE-AF5EE432D8B8}"/>
              </a:ext>
            </a:extLst>
          </p:cNvPr>
          <p:cNvSpPr/>
          <p:nvPr/>
        </p:nvSpPr>
        <p:spPr>
          <a:xfrm rot="19800000">
            <a:off x="4735513" y="1131889"/>
            <a:ext cx="2781300" cy="1679575"/>
          </a:xfrm>
          <a:custGeom>
            <a:avLst/>
            <a:gdLst>
              <a:gd name="connsiteX0" fmla="*/ 1064078 w 2781300"/>
              <a:gd name="connsiteY0" fmla="*/ 664028 h 1679121"/>
              <a:gd name="connsiteX1" fmla="*/ 2188028 w 2781300"/>
              <a:gd name="connsiteY1" fmla="*/ 1151164 h 1679121"/>
              <a:gd name="connsiteX2" fmla="*/ 2269671 w 2781300"/>
              <a:gd name="connsiteY2" fmla="*/ 1181100 h 1679121"/>
              <a:gd name="connsiteX3" fmla="*/ 2302328 w 2781300"/>
              <a:gd name="connsiteY3" fmla="*/ 1186543 h 1679121"/>
              <a:gd name="connsiteX4" fmla="*/ 2375807 w 2781300"/>
              <a:gd name="connsiteY4" fmla="*/ 1191986 h 1679121"/>
              <a:gd name="connsiteX5" fmla="*/ 2462892 w 2781300"/>
              <a:gd name="connsiteY5" fmla="*/ 1200150 h 1679121"/>
              <a:gd name="connsiteX6" fmla="*/ 2500992 w 2781300"/>
              <a:gd name="connsiteY6" fmla="*/ 1205593 h 1679121"/>
              <a:gd name="connsiteX7" fmla="*/ 2517321 w 2781300"/>
              <a:gd name="connsiteY7" fmla="*/ 1216478 h 1679121"/>
              <a:gd name="connsiteX8" fmla="*/ 2574471 w 2781300"/>
              <a:gd name="connsiteY8" fmla="*/ 1268186 h 1679121"/>
              <a:gd name="connsiteX9" fmla="*/ 2520042 w 2781300"/>
              <a:gd name="connsiteY9" fmla="*/ 1216478 h 1679121"/>
              <a:gd name="connsiteX10" fmla="*/ 2582635 w 2781300"/>
              <a:gd name="connsiteY10" fmla="*/ 1279071 h 1679121"/>
              <a:gd name="connsiteX11" fmla="*/ 2623457 w 2781300"/>
              <a:gd name="connsiteY11" fmla="*/ 1328057 h 1679121"/>
              <a:gd name="connsiteX12" fmla="*/ 2683328 w 2781300"/>
              <a:gd name="connsiteY12" fmla="*/ 1406978 h 1679121"/>
              <a:gd name="connsiteX13" fmla="*/ 2745921 w 2781300"/>
              <a:gd name="connsiteY13" fmla="*/ 1499507 h 1679121"/>
              <a:gd name="connsiteX14" fmla="*/ 2764971 w 2781300"/>
              <a:gd name="connsiteY14" fmla="*/ 1532164 h 1679121"/>
              <a:gd name="connsiteX15" fmla="*/ 2778578 w 2781300"/>
              <a:gd name="connsiteY15" fmla="*/ 1556657 h 1679121"/>
              <a:gd name="connsiteX16" fmla="*/ 2781300 w 2781300"/>
              <a:gd name="connsiteY16" fmla="*/ 1589314 h 1679121"/>
              <a:gd name="connsiteX17" fmla="*/ 2778578 w 2781300"/>
              <a:gd name="connsiteY17" fmla="*/ 1632857 h 1679121"/>
              <a:gd name="connsiteX18" fmla="*/ 2775857 w 2781300"/>
              <a:gd name="connsiteY18" fmla="*/ 1649186 h 1679121"/>
              <a:gd name="connsiteX19" fmla="*/ 2759528 w 2781300"/>
              <a:gd name="connsiteY19" fmla="*/ 1668236 h 1679121"/>
              <a:gd name="connsiteX20" fmla="*/ 2740478 w 2781300"/>
              <a:gd name="connsiteY20" fmla="*/ 1676400 h 1679121"/>
              <a:gd name="connsiteX21" fmla="*/ 2705100 w 2781300"/>
              <a:gd name="connsiteY21" fmla="*/ 1679121 h 1679121"/>
              <a:gd name="connsiteX22" fmla="*/ 2664278 w 2781300"/>
              <a:gd name="connsiteY22" fmla="*/ 1676400 h 1679121"/>
              <a:gd name="connsiteX23" fmla="*/ 2631621 w 2781300"/>
              <a:gd name="connsiteY23" fmla="*/ 1668236 h 1679121"/>
              <a:gd name="connsiteX24" fmla="*/ 2588078 w 2781300"/>
              <a:gd name="connsiteY24" fmla="*/ 1643743 h 1679121"/>
              <a:gd name="connsiteX25" fmla="*/ 2419350 w 2781300"/>
              <a:gd name="connsiteY25" fmla="*/ 1540328 h 1679121"/>
              <a:gd name="connsiteX26" fmla="*/ 2272392 w 2781300"/>
              <a:gd name="connsiteY26" fmla="*/ 1458686 h 1679121"/>
              <a:gd name="connsiteX27" fmla="*/ 1782535 w 2781300"/>
              <a:gd name="connsiteY27" fmla="*/ 1221921 h 1679121"/>
              <a:gd name="connsiteX28" fmla="*/ 1298121 w 2781300"/>
              <a:gd name="connsiteY28" fmla="*/ 996043 h 1679121"/>
              <a:gd name="connsiteX29" fmla="*/ 1017814 w 2781300"/>
              <a:gd name="connsiteY29" fmla="*/ 870857 h 1679121"/>
              <a:gd name="connsiteX30" fmla="*/ 541564 w 2781300"/>
              <a:gd name="connsiteY30" fmla="*/ 674914 h 1679121"/>
              <a:gd name="connsiteX31" fmla="*/ 340178 w 2781300"/>
              <a:gd name="connsiteY31" fmla="*/ 590550 h 1679121"/>
              <a:gd name="connsiteX32" fmla="*/ 255814 w 2781300"/>
              <a:gd name="connsiteY32" fmla="*/ 557893 h 1679121"/>
              <a:gd name="connsiteX33" fmla="*/ 214992 w 2781300"/>
              <a:gd name="connsiteY33" fmla="*/ 530678 h 1679121"/>
              <a:gd name="connsiteX34" fmla="*/ 176892 w 2781300"/>
              <a:gd name="connsiteY34" fmla="*/ 489857 h 1679121"/>
              <a:gd name="connsiteX35" fmla="*/ 138792 w 2781300"/>
              <a:gd name="connsiteY35" fmla="*/ 435428 h 1679121"/>
              <a:gd name="connsiteX36" fmla="*/ 100692 w 2781300"/>
              <a:gd name="connsiteY36" fmla="*/ 370114 h 1679121"/>
              <a:gd name="connsiteX37" fmla="*/ 57150 w 2781300"/>
              <a:gd name="connsiteY37" fmla="*/ 253093 h 1679121"/>
              <a:gd name="connsiteX38" fmla="*/ 13607 w 2781300"/>
              <a:gd name="connsiteY38" fmla="*/ 111578 h 1679121"/>
              <a:gd name="connsiteX39" fmla="*/ 2721 w 2781300"/>
              <a:gd name="connsiteY39" fmla="*/ 68036 h 1679121"/>
              <a:gd name="connsiteX40" fmla="*/ 0 w 2781300"/>
              <a:gd name="connsiteY40" fmla="*/ 38100 h 1679121"/>
              <a:gd name="connsiteX41" fmla="*/ 2721 w 2781300"/>
              <a:gd name="connsiteY41" fmla="*/ 21771 h 1679121"/>
              <a:gd name="connsiteX42" fmla="*/ 10885 w 2781300"/>
              <a:gd name="connsiteY42" fmla="*/ 2721 h 1679121"/>
              <a:gd name="connsiteX43" fmla="*/ 21771 w 2781300"/>
              <a:gd name="connsiteY43" fmla="*/ 0 h 1679121"/>
              <a:gd name="connsiteX44" fmla="*/ 35378 w 2781300"/>
              <a:gd name="connsiteY44" fmla="*/ 2721 h 1679121"/>
              <a:gd name="connsiteX45" fmla="*/ 51707 w 2781300"/>
              <a:gd name="connsiteY45" fmla="*/ 10886 h 1679121"/>
              <a:gd name="connsiteX46" fmla="*/ 70757 w 2781300"/>
              <a:gd name="connsiteY46" fmla="*/ 32657 h 1679121"/>
              <a:gd name="connsiteX47" fmla="*/ 84364 w 2781300"/>
              <a:gd name="connsiteY47" fmla="*/ 51707 h 1679121"/>
              <a:gd name="connsiteX48" fmla="*/ 92528 w 2781300"/>
              <a:gd name="connsiteY48" fmla="*/ 68036 h 1679121"/>
              <a:gd name="connsiteX49" fmla="*/ 114300 w 2781300"/>
              <a:gd name="connsiteY49" fmla="*/ 114300 h 1679121"/>
              <a:gd name="connsiteX50" fmla="*/ 144235 w 2781300"/>
              <a:gd name="connsiteY50" fmla="*/ 160564 h 1679121"/>
              <a:gd name="connsiteX51" fmla="*/ 185057 w 2781300"/>
              <a:gd name="connsiteY51" fmla="*/ 206828 h 1679121"/>
              <a:gd name="connsiteX52" fmla="*/ 239485 w 2781300"/>
              <a:gd name="connsiteY52" fmla="*/ 255814 h 1679121"/>
              <a:gd name="connsiteX53" fmla="*/ 283028 w 2781300"/>
              <a:gd name="connsiteY53" fmla="*/ 285750 h 1679121"/>
              <a:gd name="connsiteX54" fmla="*/ 495300 w 2781300"/>
              <a:gd name="connsiteY54" fmla="*/ 391886 h 1679121"/>
              <a:gd name="connsiteX55" fmla="*/ 307521 w 2781300"/>
              <a:gd name="connsiteY55" fmla="*/ 302078 h 1679121"/>
              <a:gd name="connsiteX56" fmla="*/ 555171 w 2781300"/>
              <a:gd name="connsiteY56" fmla="*/ 424543 h 1679121"/>
              <a:gd name="connsiteX57" fmla="*/ 772885 w 2781300"/>
              <a:gd name="connsiteY57" fmla="*/ 522514 h 1679121"/>
              <a:gd name="connsiteX58" fmla="*/ 1064078 w 2781300"/>
              <a:gd name="connsiteY58" fmla="*/ 664028 h 1679121"/>
              <a:gd name="connsiteX0" fmla="*/ 1064078 w 2781300"/>
              <a:gd name="connsiteY0" fmla="*/ 664028 h 1679121"/>
              <a:gd name="connsiteX1" fmla="*/ 2188028 w 2781300"/>
              <a:gd name="connsiteY1" fmla="*/ 1151164 h 1679121"/>
              <a:gd name="connsiteX2" fmla="*/ 2269671 w 2781300"/>
              <a:gd name="connsiteY2" fmla="*/ 1181100 h 1679121"/>
              <a:gd name="connsiteX3" fmla="*/ 2302328 w 2781300"/>
              <a:gd name="connsiteY3" fmla="*/ 1186543 h 1679121"/>
              <a:gd name="connsiteX4" fmla="*/ 2375807 w 2781300"/>
              <a:gd name="connsiteY4" fmla="*/ 1191986 h 1679121"/>
              <a:gd name="connsiteX5" fmla="*/ 2462892 w 2781300"/>
              <a:gd name="connsiteY5" fmla="*/ 1200150 h 1679121"/>
              <a:gd name="connsiteX6" fmla="*/ 2500992 w 2781300"/>
              <a:gd name="connsiteY6" fmla="*/ 1205593 h 1679121"/>
              <a:gd name="connsiteX7" fmla="*/ 2517321 w 2781300"/>
              <a:gd name="connsiteY7" fmla="*/ 1216478 h 1679121"/>
              <a:gd name="connsiteX8" fmla="*/ 2574471 w 2781300"/>
              <a:gd name="connsiteY8" fmla="*/ 1268186 h 1679121"/>
              <a:gd name="connsiteX9" fmla="*/ 2520042 w 2781300"/>
              <a:gd name="connsiteY9" fmla="*/ 1216478 h 1679121"/>
              <a:gd name="connsiteX10" fmla="*/ 2582635 w 2781300"/>
              <a:gd name="connsiteY10" fmla="*/ 1279071 h 1679121"/>
              <a:gd name="connsiteX11" fmla="*/ 2623457 w 2781300"/>
              <a:gd name="connsiteY11" fmla="*/ 1328057 h 1679121"/>
              <a:gd name="connsiteX12" fmla="*/ 2683328 w 2781300"/>
              <a:gd name="connsiteY12" fmla="*/ 1406978 h 1679121"/>
              <a:gd name="connsiteX13" fmla="*/ 2745921 w 2781300"/>
              <a:gd name="connsiteY13" fmla="*/ 1499507 h 1679121"/>
              <a:gd name="connsiteX14" fmla="*/ 2764971 w 2781300"/>
              <a:gd name="connsiteY14" fmla="*/ 1532164 h 1679121"/>
              <a:gd name="connsiteX15" fmla="*/ 2778578 w 2781300"/>
              <a:gd name="connsiteY15" fmla="*/ 1556657 h 1679121"/>
              <a:gd name="connsiteX16" fmla="*/ 2781300 w 2781300"/>
              <a:gd name="connsiteY16" fmla="*/ 1589314 h 1679121"/>
              <a:gd name="connsiteX17" fmla="*/ 2778578 w 2781300"/>
              <a:gd name="connsiteY17" fmla="*/ 1632857 h 1679121"/>
              <a:gd name="connsiteX18" fmla="*/ 2775857 w 2781300"/>
              <a:gd name="connsiteY18" fmla="*/ 1649186 h 1679121"/>
              <a:gd name="connsiteX19" fmla="*/ 2759528 w 2781300"/>
              <a:gd name="connsiteY19" fmla="*/ 1668236 h 1679121"/>
              <a:gd name="connsiteX20" fmla="*/ 2740478 w 2781300"/>
              <a:gd name="connsiteY20" fmla="*/ 1676400 h 1679121"/>
              <a:gd name="connsiteX21" fmla="*/ 2705100 w 2781300"/>
              <a:gd name="connsiteY21" fmla="*/ 1679121 h 1679121"/>
              <a:gd name="connsiteX22" fmla="*/ 2664278 w 2781300"/>
              <a:gd name="connsiteY22" fmla="*/ 1676400 h 1679121"/>
              <a:gd name="connsiteX23" fmla="*/ 2631621 w 2781300"/>
              <a:gd name="connsiteY23" fmla="*/ 1668236 h 1679121"/>
              <a:gd name="connsiteX24" fmla="*/ 2588078 w 2781300"/>
              <a:gd name="connsiteY24" fmla="*/ 1643743 h 1679121"/>
              <a:gd name="connsiteX25" fmla="*/ 2419350 w 2781300"/>
              <a:gd name="connsiteY25" fmla="*/ 1540328 h 1679121"/>
              <a:gd name="connsiteX26" fmla="*/ 2272392 w 2781300"/>
              <a:gd name="connsiteY26" fmla="*/ 1458686 h 1679121"/>
              <a:gd name="connsiteX27" fmla="*/ 1782535 w 2781300"/>
              <a:gd name="connsiteY27" fmla="*/ 1221921 h 1679121"/>
              <a:gd name="connsiteX28" fmla="*/ 1298121 w 2781300"/>
              <a:gd name="connsiteY28" fmla="*/ 996043 h 1679121"/>
              <a:gd name="connsiteX29" fmla="*/ 1017814 w 2781300"/>
              <a:gd name="connsiteY29" fmla="*/ 870857 h 1679121"/>
              <a:gd name="connsiteX30" fmla="*/ 541564 w 2781300"/>
              <a:gd name="connsiteY30" fmla="*/ 674914 h 1679121"/>
              <a:gd name="connsiteX31" fmla="*/ 340178 w 2781300"/>
              <a:gd name="connsiteY31" fmla="*/ 590550 h 1679121"/>
              <a:gd name="connsiteX32" fmla="*/ 255814 w 2781300"/>
              <a:gd name="connsiteY32" fmla="*/ 557893 h 1679121"/>
              <a:gd name="connsiteX33" fmla="*/ 214992 w 2781300"/>
              <a:gd name="connsiteY33" fmla="*/ 530678 h 1679121"/>
              <a:gd name="connsiteX34" fmla="*/ 176892 w 2781300"/>
              <a:gd name="connsiteY34" fmla="*/ 489857 h 1679121"/>
              <a:gd name="connsiteX35" fmla="*/ 138792 w 2781300"/>
              <a:gd name="connsiteY35" fmla="*/ 435428 h 1679121"/>
              <a:gd name="connsiteX36" fmla="*/ 100692 w 2781300"/>
              <a:gd name="connsiteY36" fmla="*/ 370114 h 1679121"/>
              <a:gd name="connsiteX37" fmla="*/ 57150 w 2781300"/>
              <a:gd name="connsiteY37" fmla="*/ 253093 h 1679121"/>
              <a:gd name="connsiteX38" fmla="*/ 13607 w 2781300"/>
              <a:gd name="connsiteY38" fmla="*/ 111578 h 1679121"/>
              <a:gd name="connsiteX39" fmla="*/ 2721 w 2781300"/>
              <a:gd name="connsiteY39" fmla="*/ 68036 h 1679121"/>
              <a:gd name="connsiteX40" fmla="*/ 0 w 2781300"/>
              <a:gd name="connsiteY40" fmla="*/ 38100 h 1679121"/>
              <a:gd name="connsiteX41" fmla="*/ 2721 w 2781300"/>
              <a:gd name="connsiteY41" fmla="*/ 21771 h 1679121"/>
              <a:gd name="connsiteX42" fmla="*/ 10885 w 2781300"/>
              <a:gd name="connsiteY42" fmla="*/ 2721 h 1679121"/>
              <a:gd name="connsiteX43" fmla="*/ 21771 w 2781300"/>
              <a:gd name="connsiteY43" fmla="*/ 0 h 1679121"/>
              <a:gd name="connsiteX44" fmla="*/ 35378 w 2781300"/>
              <a:gd name="connsiteY44" fmla="*/ 2721 h 1679121"/>
              <a:gd name="connsiteX45" fmla="*/ 51707 w 2781300"/>
              <a:gd name="connsiteY45" fmla="*/ 10886 h 1679121"/>
              <a:gd name="connsiteX46" fmla="*/ 70757 w 2781300"/>
              <a:gd name="connsiteY46" fmla="*/ 32657 h 1679121"/>
              <a:gd name="connsiteX47" fmla="*/ 84364 w 2781300"/>
              <a:gd name="connsiteY47" fmla="*/ 51707 h 1679121"/>
              <a:gd name="connsiteX48" fmla="*/ 92528 w 2781300"/>
              <a:gd name="connsiteY48" fmla="*/ 68036 h 1679121"/>
              <a:gd name="connsiteX49" fmla="*/ 114300 w 2781300"/>
              <a:gd name="connsiteY49" fmla="*/ 114300 h 1679121"/>
              <a:gd name="connsiteX50" fmla="*/ 144235 w 2781300"/>
              <a:gd name="connsiteY50" fmla="*/ 160564 h 1679121"/>
              <a:gd name="connsiteX51" fmla="*/ 185057 w 2781300"/>
              <a:gd name="connsiteY51" fmla="*/ 206828 h 1679121"/>
              <a:gd name="connsiteX52" fmla="*/ 239485 w 2781300"/>
              <a:gd name="connsiteY52" fmla="*/ 255814 h 1679121"/>
              <a:gd name="connsiteX53" fmla="*/ 283028 w 2781300"/>
              <a:gd name="connsiteY53" fmla="*/ 285750 h 1679121"/>
              <a:gd name="connsiteX54" fmla="*/ 307521 w 2781300"/>
              <a:gd name="connsiteY54" fmla="*/ 302078 h 1679121"/>
              <a:gd name="connsiteX55" fmla="*/ 555171 w 2781300"/>
              <a:gd name="connsiteY55" fmla="*/ 424543 h 1679121"/>
              <a:gd name="connsiteX56" fmla="*/ 772885 w 2781300"/>
              <a:gd name="connsiteY56" fmla="*/ 522514 h 1679121"/>
              <a:gd name="connsiteX57" fmla="*/ 1064078 w 2781300"/>
              <a:gd name="connsiteY57" fmla="*/ 664028 h 1679121"/>
              <a:gd name="connsiteX0" fmla="*/ 1064078 w 2781300"/>
              <a:gd name="connsiteY0" fmla="*/ 664028 h 1679121"/>
              <a:gd name="connsiteX1" fmla="*/ 2188028 w 2781300"/>
              <a:gd name="connsiteY1" fmla="*/ 1151164 h 1679121"/>
              <a:gd name="connsiteX2" fmla="*/ 2269671 w 2781300"/>
              <a:gd name="connsiteY2" fmla="*/ 1181100 h 1679121"/>
              <a:gd name="connsiteX3" fmla="*/ 2302328 w 2781300"/>
              <a:gd name="connsiteY3" fmla="*/ 1186543 h 1679121"/>
              <a:gd name="connsiteX4" fmla="*/ 2375807 w 2781300"/>
              <a:gd name="connsiteY4" fmla="*/ 1191986 h 1679121"/>
              <a:gd name="connsiteX5" fmla="*/ 2462892 w 2781300"/>
              <a:gd name="connsiteY5" fmla="*/ 1200150 h 1679121"/>
              <a:gd name="connsiteX6" fmla="*/ 2500992 w 2781300"/>
              <a:gd name="connsiteY6" fmla="*/ 1205593 h 1679121"/>
              <a:gd name="connsiteX7" fmla="*/ 2517321 w 2781300"/>
              <a:gd name="connsiteY7" fmla="*/ 1216478 h 1679121"/>
              <a:gd name="connsiteX8" fmla="*/ 2574471 w 2781300"/>
              <a:gd name="connsiteY8" fmla="*/ 1268186 h 1679121"/>
              <a:gd name="connsiteX9" fmla="*/ 2582635 w 2781300"/>
              <a:gd name="connsiteY9" fmla="*/ 1279071 h 1679121"/>
              <a:gd name="connsiteX10" fmla="*/ 2623457 w 2781300"/>
              <a:gd name="connsiteY10" fmla="*/ 1328057 h 1679121"/>
              <a:gd name="connsiteX11" fmla="*/ 2683328 w 2781300"/>
              <a:gd name="connsiteY11" fmla="*/ 1406978 h 1679121"/>
              <a:gd name="connsiteX12" fmla="*/ 2745921 w 2781300"/>
              <a:gd name="connsiteY12" fmla="*/ 1499507 h 1679121"/>
              <a:gd name="connsiteX13" fmla="*/ 2764971 w 2781300"/>
              <a:gd name="connsiteY13" fmla="*/ 1532164 h 1679121"/>
              <a:gd name="connsiteX14" fmla="*/ 2778578 w 2781300"/>
              <a:gd name="connsiteY14" fmla="*/ 1556657 h 1679121"/>
              <a:gd name="connsiteX15" fmla="*/ 2781300 w 2781300"/>
              <a:gd name="connsiteY15" fmla="*/ 1589314 h 1679121"/>
              <a:gd name="connsiteX16" fmla="*/ 2778578 w 2781300"/>
              <a:gd name="connsiteY16" fmla="*/ 1632857 h 1679121"/>
              <a:gd name="connsiteX17" fmla="*/ 2775857 w 2781300"/>
              <a:gd name="connsiteY17" fmla="*/ 1649186 h 1679121"/>
              <a:gd name="connsiteX18" fmla="*/ 2759528 w 2781300"/>
              <a:gd name="connsiteY18" fmla="*/ 1668236 h 1679121"/>
              <a:gd name="connsiteX19" fmla="*/ 2740478 w 2781300"/>
              <a:gd name="connsiteY19" fmla="*/ 1676400 h 1679121"/>
              <a:gd name="connsiteX20" fmla="*/ 2705100 w 2781300"/>
              <a:gd name="connsiteY20" fmla="*/ 1679121 h 1679121"/>
              <a:gd name="connsiteX21" fmla="*/ 2664278 w 2781300"/>
              <a:gd name="connsiteY21" fmla="*/ 1676400 h 1679121"/>
              <a:gd name="connsiteX22" fmla="*/ 2631621 w 2781300"/>
              <a:gd name="connsiteY22" fmla="*/ 1668236 h 1679121"/>
              <a:gd name="connsiteX23" fmla="*/ 2588078 w 2781300"/>
              <a:gd name="connsiteY23" fmla="*/ 1643743 h 1679121"/>
              <a:gd name="connsiteX24" fmla="*/ 2419350 w 2781300"/>
              <a:gd name="connsiteY24" fmla="*/ 1540328 h 1679121"/>
              <a:gd name="connsiteX25" fmla="*/ 2272392 w 2781300"/>
              <a:gd name="connsiteY25" fmla="*/ 1458686 h 1679121"/>
              <a:gd name="connsiteX26" fmla="*/ 1782535 w 2781300"/>
              <a:gd name="connsiteY26" fmla="*/ 1221921 h 1679121"/>
              <a:gd name="connsiteX27" fmla="*/ 1298121 w 2781300"/>
              <a:gd name="connsiteY27" fmla="*/ 996043 h 1679121"/>
              <a:gd name="connsiteX28" fmla="*/ 1017814 w 2781300"/>
              <a:gd name="connsiteY28" fmla="*/ 870857 h 1679121"/>
              <a:gd name="connsiteX29" fmla="*/ 541564 w 2781300"/>
              <a:gd name="connsiteY29" fmla="*/ 674914 h 1679121"/>
              <a:gd name="connsiteX30" fmla="*/ 340178 w 2781300"/>
              <a:gd name="connsiteY30" fmla="*/ 590550 h 1679121"/>
              <a:gd name="connsiteX31" fmla="*/ 255814 w 2781300"/>
              <a:gd name="connsiteY31" fmla="*/ 557893 h 1679121"/>
              <a:gd name="connsiteX32" fmla="*/ 214992 w 2781300"/>
              <a:gd name="connsiteY32" fmla="*/ 530678 h 1679121"/>
              <a:gd name="connsiteX33" fmla="*/ 176892 w 2781300"/>
              <a:gd name="connsiteY33" fmla="*/ 489857 h 1679121"/>
              <a:gd name="connsiteX34" fmla="*/ 138792 w 2781300"/>
              <a:gd name="connsiteY34" fmla="*/ 435428 h 1679121"/>
              <a:gd name="connsiteX35" fmla="*/ 100692 w 2781300"/>
              <a:gd name="connsiteY35" fmla="*/ 370114 h 1679121"/>
              <a:gd name="connsiteX36" fmla="*/ 57150 w 2781300"/>
              <a:gd name="connsiteY36" fmla="*/ 253093 h 1679121"/>
              <a:gd name="connsiteX37" fmla="*/ 13607 w 2781300"/>
              <a:gd name="connsiteY37" fmla="*/ 111578 h 1679121"/>
              <a:gd name="connsiteX38" fmla="*/ 2721 w 2781300"/>
              <a:gd name="connsiteY38" fmla="*/ 68036 h 1679121"/>
              <a:gd name="connsiteX39" fmla="*/ 0 w 2781300"/>
              <a:gd name="connsiteY39" fmla="*/ 38100 h 1679121"/>
              <a:gd name="connsiteX40" fmla="*/ 2721 w 2781300"/>
              <a:gd name="connsiteY40" fmla="*/ 21771 h 1679121"/>
              <a:gd name="connsiteX41" fmla="*/ 10885 w 2781300"/>
              <a:gd name="connsiteY41" fmla="*/ 2721 h 1679121"/>
              <a:gd name="connsiteX42" fmla="*/ 21771 w 2781300"/>
              <a:gd name="connsiteY42" fmla="*/ 0 h 1679121"/>
              <a:gd name="connsiteX43" fmla="*/ 35378 w 2781300"/>
              <a:gd name="connsiteY43" fmla="*/ 2721 h 1679121"/>
              <a:gd name="connsiteX44" fmla="*/ 51707 w 2781300"/>
              <a:gd name="connsiteY44" fmla="*/ 10886 h 1679121"/>
              <a:gd name="connsiteX45" fmla="*/ 70757 w 2781300"/>
              <a:gd name="connsiteY45" fmla="*/ 32657 h 1679121"/>
              <a:gd name="connsiteX46" fmla="*/ 84364 w 2781300"/>
              <a:gd name="connsiteY46" fmla="*/ 51707 h 1679121"/>
              <a:gd name="connsiteX47" fmla="*/ 92528 w 2781300"/>
              <a:gd name="connsiteY47" fmla="*/ 68036 h 1679121"/>
              <a:gd name="connsiteX48" fmla="*/ 114300 w 2781300"/>
              <a:gd name="connsiteY48" fmla="*/ 114300 h 1679121"/>
              <a:gd name="connsiteX49" fmla="*/ 144235 w 2781300"/>
              <a:gd name="connsiteY49" fmla="*/ 160564 h 1679121"/>
              <a:gd name="connsiteX50" fmla="*/ 185057 w 2781300"/>
              <a:gd name="connsiteY50" fmla="*/ 206828 h 1679121"/>
              <a:gd name="connsiteX51" fmla="*/ 239485 w 2781300"/>
              <a:gd name="connsiteY51" fmla="*/ 255814 h 1679121"/>
              <a:gd name="connsiteX52" fmla="*/ 283028 w 2781300"/>
              <a:gd name="connsiteY52" fmla="*/ 285750 h 1679121"/>
              <a:gd name="connsiteX53" fmla="*/ 307521 w 2781300"/>
              <a:gd name="connsiteY53" fmla="*/ 302078 h 1679121"/>
              <a:gd name="connsiteX54" fmla="*/ 555171 w 2781300"/>
              <a:gd name="connsiteY54" fmla="*/ 424543 h 1679121"/>
              <a:gd name="connsiteX55" fmla="*/ 772885 w 2781300"/>
              <a:gd name="connsiteY55" fmla="*/ 522514 h 1679121"/>
              <a:gd name="connsiteX56" fmla="*/ 1064078 w 2781300"/>
              <a:gd name="connsiteY56" fmla="*/ 664028 h 1679121"/>
              <a:gd name="connsiteX0" fmla="*/ 1064078 w 2781300"/>
              <a:gd name="connsiteY0" fmla="*/ 664028 h 1679121"/>
              <a:gd name="connsiteX1" fmla="*/ 2188028 w 2781300"/>
              <a:gd name="connsiteY1" fmla="*/ 1151164 h 1679121"/>
              <a:gd name="connsiteX2" fmla="*/ 2269671 w 2781300"/>
              <a:gd name="connsiteY2" fmla="*/ 1181100 h 1679121"/>
              <a:gd name="connsiteX3" fmla="*/ 2302328 w 2781300"/>
              <a:gd name="connsiteY3" fmla="*/ 1186543 h 1679121"/>
              <a:gd name="connsiteX4" fmla="*/ 2375807 w 2781300"/>
              <a:gd name="connsiteY4" fmla="*/ 1191986 h 1679121"/>
              <a:gd name="connsiteX5" fmla="*/ 2462892 w 2781300"/>
              <a:gd name="connsiteY5" fmla="*/ 1200150 h 1679121"/>
              <a:gd name="connsiteX6" fmla="*/ 2500992 w 2781300"/>
              <a:gd name="connsiteY6" fmla="*/ 1205593 h 1679121"/>
              <a:gd name="connsiteX7" fmla="*/ 2517321 w 2781300"/>
              <a:gd name="connsiteY7" fmla="*/ 1216478 h 1679121"/>
              <a:gd name="connsiteX8" fmla="*/ 2582635 w 2781300"/>
              <a:gd name="connsiteY8" fmla="*/ 1279071 h 1679121"/>
              <a:gd name="connsiteX9" fmla="*/ 2623457 w 2781300"/>
              <a:gd name="connsiteY9" fmla="*/ 1328057 h 1679121"/>
              <a:gd name="connsiteX10" fmla="*/ 2683328 w 2781300"/>
              <a:gd name="connsiteY10" fmla="*/ 1406978 h 1679121"/>
              <a:gd name="connsiteX11" fmla="*/ 2745921 w 2781300"/>
              <a:gd name="connsiteY11" fmla="*/ 1499507 h 1679121"/>
              <a:gd name="connsiteX12" fmla="*/ 2764971 w 2781300"/>
              <a:gd name="connsiteY12" fmla="*/ 1532164 h 1679121"/>
              <a:gd name="connsiteX13" fmla="*/ 2778578 w 2781300"/>
              <a:gd name="connsiteY13" fmla="*/ 1556657 h 1679121"/>
              <a:gd name="connsiteX14" fmla="*/ 2781300 w 2781300"/>
              <a:gd name="connsiteY14" fmla="*/ 1589314 h 1679121"/>
              <a:gd name="connsiteX15" fmla="*/ 2778578 w 2781300"/>
              <a:gd name="connsiteY15" fmla="*/ 1632857 h 1679121"/>
              <a:gd name="connsiteX16" fmla="*/ 2775857 w 2781300"/>
              <a:gd name="connsiteY16" fmla="*/ 1649186 h 1679121"/>
              <a:gd name="connsiteX17" fmla="*/ 2759528 w 2781300"/>
              <a:gd name="connsiteY17" fmla="*/ 1668236 h 1679121"/>
              <a:gd name="connsiteX18" fmla="*/ 2740478 w 2781300"/>
              <a:gd name="connsiteY18" fmla="*/ 1676400 h 1679121"/>
              <a:gd name="connsiteX19" fmla="*/ 2705100 w 2781300"/>
              <a:gd name="connsiteY19" fmla="*/ 1679121 h 1679121"/>
              <a:gd name="connsiteX20" fmla="*/ 2664278 w 2781300"/>
              <a:gd name="connsiteY20" fmla="*/ 1676400 h 1679121"/>
              <a:gd name="connsiteX21" fmla="*/ 2631621 w 2781300"/>
              <a:gd name="connsiteY21" fmla="*/ 1668236 h 1679121"/>
              <a:gd name="connsiteX22" fmla="*/ 2588078 w 2781300"/>
              <a:gd name="connsiteY22" fmla="*/ 1643743 h 1679121"/>
              <a:gd name="connsiteX23" fmla="*/ 2419350 w 2781300"/>
              <a:gd name="connsiteY23" fmla="*/ 1540328 h 1679121"/>
              <a:gd name="connsiteX24" fmla="*/ 2272392 w 2781300"/>
              <a:gd name="connsiteY24" fmla="*/ 1458686 h 1679121"/>
              <a:gd name="connsiteX25" fmla="*/ 1782535 w 2781300"/>
              <a:gd name="connsiteY25" fmla="*/ 1221921 h 1679121"/>
              <a:gd name="connsiteX26" fmla="*/ 1298121 w 2781300"/>
              <a:gd name="connsiteY26" fmla="*/ 996043 h 1679121"/>
              <a:gd name="connsiteX27" fmla="*/ 1017814 w 2781300"/>
              <a:gd name="connsiteY27" fmla="*/ 870857 h 1679121"/>
              <a:gd name="connsiteX28" fmla="*/ 541564 w 2781300"/>
              <a:gd name="connsiteY28" fmla="*/ 674914 h 1679121"/>
              <a:gd name="connsiteX29" fmla="*/ 340178 w 2781300"/>
              <a:gd name="connsiteY29" fmla="*/ 590550 h 1679121"/>
              <a:gd name="connsiteX30" fmla="*/ 255814 w 2781300"/>
              <a:gd name="connsiteY30" fmla="*/ 557893 h 1679121"/>
              <a:gd name="connsiteX31" fmla="*/ 214992 w 2781300"/>
              <a:gd name="connsiteY31" fmla="*/ 530678 h 1679121"/>
              <a:gd name="connsiteX32" fmla="*/ 176892 w 2781300"/>
              <a:gd name="connsiteY32" fmla="*/ 489857 h 1679121"/>
              <a:gd name="connsiteX33" fmla="*/ 138792 w 2781300"/>
              <a:gd name="connsiteY33" fmla="*/ 435428 h 1679121"/>
              <a:gd name="connsiteX34" fmla="*/ 100692 w 2781300"/>
              <a:gd name="connsiteY34" fmla="*/ 370114 h 1679121"/>
              <a:gd name="connsiteX35" fmla="*/ 57150 w 2781300"/>
              <a:gd name="connsiteY35" fmla="*/ 253093 h 1679121"/>
              <a:gd name="connsiteX36" fmla="*/ 13607 w 2781300"/>
              <a:gd name="connsiteY36" fmla="*/ 111578 h 1679121"/>
              <a:gd name="connsiteX37" fmla="*/ 2721 w 2781300"/>
              <a:gd name="connsiteY37" fmla="*/ 68036 h 1679121"/>
              <a:gd name="connsiteX38" fmla="*/ 0 w 2781300"/>
              <a:gd name="connsiteY38" fmla="*/ 38100 h 1679121"/>
              <a:gd name="connsiteX39" fmla="*/ 2721 w 2781300"/>
              <a:gd name="connsiteY39" fmla="*/ 21771 h 1679121"/>
              <a:gd name="connsiteX40" fmla="*/ 10885 w 2781300"/>
              <a:gd name="connsiteY40" fmla="*/ 2721 h 1679121"/>
              <a:gd name="connsiteX41" fmla="*/ 21771 w 2781300"/>
              <a:gd name="connsiteY41" fmla="*/ 0 h 1679121"/>
              <a:gd name="connsiteX42" fmla="*/ 35378 w 2781300"/>
              <a:gd name="connsiteY42" fmla="*/ 2721 h 1679121"/>
              <a:gd name="connsiteX43" fmla="*/ 51707 w 2781300"/>
              <a:gd name="connsiteY43" fmla="*/ 10886 h 1679121"/>
              <a:gd name="connsiteX44" fmla="*/ 70757 w 2781300"/>
              <a:gd name="connsiteY44" fmla="*/ 32657 h 1679121"/>
              <a:gd name="connsiteX45" fmla="*/ 84364 w 2781300"/>
              <a:gd name="connsiteY45" fmla="*/ 51707 h 1679121"/>
              <a:gd name="connsiteX46" fmla="*/ 92528 w 2781300"/>
              <a:gd name="connsiteY46" fmla="*/ 68036 h 1679121"/>
              <a:gd name="connsiteX47" fmla="*/ 114300 w 2781300"/>
              <a:gd name="connsiteY47" fmla="*/ 114300 h 1679121"/>
              <a:gd name="connsiteX48" fmla="*/ 144235 w 2781300"/>
              <a:gd name="connsiteY48" fmla="*/ 160564 h 1679121"/>
              <a:gd name="connsiteX49" fmla="*/ 185057 w 2781300"/>
              <a:gd name="connsiteY49" fmla="*/ 206828 h 1679121"/>
              <a:gd name="connsiteX50" fmla="*/ 239485 w 2781300"/>
              <a:gd name="connsiteY50" fmla="*/ 255814 h 1679121"/>
              <a:gd name="connsiteX51" fmla="*/ 283028 w 2781300"/>
              <a:gd name="connsiteY51" fmla="*/ 285750 h 1679121"/>
              <a:gd name="connsiteX52" fmla="*/ 307521 w 2781300"/>
              <a:gd name="connsiteY52" fmla="*/ 302078 h 1679121"/>
              <a:gd name="connsiteX53" fmla="*/ 555171 w 2781300"/>
              <a:gd name="connsiteY53" fmla="*/ 424543 h 1679121"/>
              <a:gd name="connsiteX54" fmla="*/ 772885 w 2781300"/>
              <a:gd name="connsiteY54" fmla="*/ 522514 h 1679121"/>
              <a:gd name="connsiteX55" fmla="*/ 1064078 w 2781300"/>
              <a:gd name="connsiteY55" fmla="*/ 664028 h 167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81300" h="1679121">
                <a:moveTo>
                  <a:pt x="1064078" y="664028"/>
                </a:moveTo>
                <a:lnTo>
                  <a:pt x="2188028" y="1151164"/>
                </a:lnTo>
                <a:lnTo>
                  <a:pt x="2269671" y="1181100"/>
                </a:lnTo>
                <a:lnTo>
                  <a:pt x="2302328" y="1186543"/>
                </a:lnTo>
                <a:lnTo>
                  <a:pt x="2375807" y="1191986"/>
                </a:lnTo>
                <a:lnTo>
                  <a:pt x="2462892" y="1200150"/>
                </a:lnTo>
                <a:lnTo>
                  <a:pt x="2500992" y="1205593"/>
                </a:lnTo>
                <a:lnTo>
                  <a:pt x="2517321" y="1216478"/>
                </a:lnTo>
                <a:cubicBezTo>
                  <a:pt x="2530928" y="1228724"/>
                  <a:pt x="2564946" y="1260475"/>
                  <a:pt x="2582635" y="1279071"/>
                </a:cubicBezTo>
                <a:lnTo>
                  <a:pt x="2623457" y="1328057"/>
                </a:lnTo>
                <a:lnTo>
                  <a:pt x="2683328" y="1406978"/>
                </a:lnTo>
                <a:lnTo>
                  <a:pt x="2745921" y="1499507"/>
                </a:lnTo>
                <a:lnTo>
                  <a:pt x="2764971" y="1532164"/>
                </a:lnTo>
                <a:lnTo>
                  <a:pt x="2778578" y="1556657"/>
                </a:lnTo>
                <a:lnTo>
                  <a:pt x="2781300" y="1589314"/>
                </a:lnTo>
                <a:lnTo>
                  <a:pt x="2778578" y="1632857"/>
                </a:lnTo>
                <a:lnTo>
                  <a:pt x="2775857" y="1649186"/>
                </a:lnTo>
                <a:lnTo>
                  <a:pt x="2759528" y="1668236"/>
                </a:lnTo>
                <a:lnTo>
                  <a:pt x="2740478" y="1676400"/>
                </a:lnTo>
                <a:lnTo>
                  <a:pt x="2705100" y="1679121"/>
                </a:lnTo>
                <a:lnTo>
                  <a:pt x="2664278" y="1676400"/>
                </a:lnTo>
                <a:lnTo>
                  <a:pt x="2631621" y="1668236"/>
                </a:lnTo>
                <a:lnTo>
                  <a:pt x="2588078" y="1643743"/>
                </a:lnTo>
                <a:lnTo>
                  <a:pt x="2419350" y="1540328"/>
                </a:lnTo>
                <a:lnTo>
                  <a:pt x="2272392" y="1458686"/>
                </a:lnTo>
                <a:lnTo>
                  <a:pt x="1782535" y="1221921"/>
                </a:lnTo>
                <a:lnTo>
                  <a:pt x="1298121" y="996043"/>
                </a:lnTo>
                <a:lnTo>
                  <a:pt x="1017814" y="870857"/>
                </a:lnTo>
                <a:lnTo>
                  <a:pt x="541564" y="674914"/>
                </a:lnTo>
                <a:lnTo>
                  <a:pt x="340178" y="590550"/>
                </a:lnTo>
                <a:lnTo>
                  <a:pt x="255814" y="557893"/>
                </a:lnTo>
                <a:lnTo>
                  <a:pt x="214992" y="530678"/>
                </a:lnTo>
                <a:lnTo>
                  <a:pt x="176892" y="489857"/>
                </a:lnTo>
                <a:lnTo>
                  <a:pt x="138792" y="435428"/>
                </a:lnTo>
                <a:lnTo>
                  <a:pt x="100692" y="370114"/>
                </a:lnTo>
                <a:lnTo>
                  <a:pt x="57150" y="253093"/>
                </a:lnTo>
                <a:lnTo>
                  <a:pt x="13607" y="111578"/>
                </a:lnTo>
                <a:lnTo>
                  <a:pt x="2721" y="68036"/>
                </a:lnTo>
                <a:lnTo>
                  <a:pt x="0" y="38100"/>
                </a:lnTo>
                <a:lnTo>
                  <a:pt x="2721" y="21771"/>
                </a:lnTo>
                <a:lnTo>
                  <a:pt x="10885" y="2721"/>
                </a:lnTo>
                <a:lnTo>
                  <a:pt x="21771" y="0"/>
                </a:lnTo>
                <a:lnTo>
                  <a:pt x="35378" y="2721"/>
                </a:lnTo>
                <a:lnTo>
                  <a:pt x="51707" y="10886"/>
                </a:lnTo>
                <a:lnTo>
                  <a:pt x="70757" y="32657"/>
                </a:lnTo>
                <a:lnTo>
                  <a:pt x="84364" y="51707"/>
                </a:lnTo>
                <a:lnTo>
                  <a:pt x="92528" y="68036"/>
                </a:lnTo>
                <a:lnTo>
                  <a:pt x="114300" y="114300"/>
                </a:lnTo>
                <a:lnTo>
                  <a:pt x="144235" y="160564"/>
                </a:lnTo>
                <a:lnTo>
                  <a:pt x="185057" y="206828"/>
                </a:lnTo>
                <a:lnTo>
                  <a:pt x="239485" y="255814"/>
                </a:lnTo>
                <a:lnTo>
                  <a:pt x="283028" y="285750"/>
                </a:lnTo>
                <a:cubicBezTo>
                  <a:pt x="294367" y="293461"/>
                  <a:pt x="262164" y="278946"/>
                  <a:pt x="307521" y="302078"/>
                </a:cubicBezTo>
                <a:lnTo>
                  <a:pt x="555171" y="424543"/>
                </a:lnTo>
                <a:lnTo>
                  <a:pt x="772885" y="522514"/>
                </a:lnTo>
                <a:lnTo>
                  <a:pt x="1064078" y="6640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DF47E2D-9E1F-41F1-B720-128720267B2F}"/>
              </a:ext>
            </a:extLst>
          </p:cNvPr>
          <p:cNvSpPr/>
          <p:nvPr/>
        </p:nvSpPr>
        <p:spPr>
          <a:xfrm rot="16200000">
            <a:off x="3886994" y="4245769"/>
            <a:ext cx="1855788" cy="628650"/>
          </a:xfrm>
          <a:custGeom>
            <a:avLst/>
            <a:gdLst>
              <a:gd name="connsiteX0" fmla="*/ 531019 w 1854994"/>
              <a:gd name="connsiteY0" fmla="*/ 314325 h 628650"/>
              <a:gd name="connsiteX1" fmla="*/ 1373981 w 1854994"/>
              <a:gd name="connsiteY1" fmla="*/ 316706 h 628650"/>
              <a:gd name="connsiteX2" fmla="*/ 1423988 w 1854994"/>
              <a:gd name="connsiteY2" fmla="*/ 316706 h 628650"/>
              <a:gd name="connsiteX3" fmla="*/ 1445419 w 1854994"/>
              <a:gd name="connsiteY3" fmla="*/ 309563 h 628650"/>
              <a:gd name="connsiteX4" fmla="*/ 1495425 w 1854994"/>
              <a:gd name="connsiteY4" fmla="*/ 292894 h 628650"/>
              <a:gd name="connsiteX5" fmla="*/ 1554956 w 1854994"/>
              <a:gd name="connsiteY5" fmla="*/ 261938 h 628650"/>
              <a:gd name="connsiteX6" fmla="*/ 1628775 w 1854994"/>
              <a:gd name="connsiteY6" fmla="*/ 211931 h 628650"/>
              <a:gd name="connsiteX7" fmla="*/ 1674019 w 1854994"/>
              <a:gd name="connsiteY7" fmla="*/ 173831 h 628650"/>
              <a:gd name="connsiteX8" fmla="*/ 1728788 w 1854994"/>
              <a:gd name="connsiteY8" fmla="*/ 109538 h 628650"/>
              <a:gd name="connsiteX9" fmla="*/ 1769269 w 1854994"/>
              <a:gd name="connsiteY9" fmla="*/ 54769 h 628650"/>
              <a:gd name="connsiteX10" fmla="*/ 1790700 w 1854994"/>
              <a:gd name="connsiteY10" fmla="*/ 23813 h 628650"/>
              <a:gd name="connsiteX11" fmla="*/ 1804988 w 1854994"/>
              <a:gd name="connsiteY11" fmla="*/ 9525 h 628650"/>
              <a:gd name="connsiteX12" fmla="*/ 1824038 w 1854994"/>
              <a:gd name="connsiteY12" fmla="*/ 0 h 628650"/>
              <a:gd name="connsiteX13" fmla="*/ 1838325 w 1854994"/>
              <a:gd name="connsiteY13" fmla="*/ 0 h 628650"/>
              <a:gd name="connsiteX14" fmla="*/ 1845469 w 1854994"/>
              <a:gd name="connsiteY14" fmla="*/ 2381 h 628650"/>
              <a:gd name="connsiteX15" fmla="*/ 1852613 w 1854994"/>
              <a:gd name="connsiteY15" fmla="*/ 11906 h 628650"/>
              <a:gd name="connsiteX16" fmla="*/ 1854994 w 1854994"/>
              <a:gd name="connsiteY16" fmla="*/ 30956 h 628650"/>
              <a:gd name="connsiteX17" fmla="*/ 1852613 w 1854994"/>
              <a:gd name="connsiteY17" fmla="*/ 59531 h 628650"/>
              <a:gd name="connsiteX18" fmla="*/ 1847850 w 1854994"/>
              <a:gd name="connsiteY18" fmla="*/ 92869 h 628650"/>
              <a:gd name="connsiteX19" fmla="*/ 1835944 w 1854994"/>
              <a:gd name="connsiteY19" fmla="*/ 140494 h 628650"/>
              <a:gd name="connsiteX20" fmla="*/ 1812131 w 1854994"/>
              <a:gd name="connsiteY20" fmla="*/ 221456 h 628650"/>
              <a:gd name="connsiteX21" fmla="*/ 1774031 w 1854994"/>
              <a:gd name="connsiteY21" fmla="*/ 319088 h 628650"/>
              <a:gd name="connsiteX22" fmla="*/ 1704975 w 1854994"/>
              <a:gd name="connsiteY22" fmla="*/ 428625 h 628650"/>
              <a:gd name="connsiteX23" fmla="*/ 1633538 w 1854994"/>
              <a:gd name="connsiteY23" fmla="*/ 528638 h 628650"/>
              <a:gd name="connsiteX24" fmla="*/ 1571625 w 1854994"/>
              <a:gd name="connsiteY24" fmla="*/ 597694 h 628650"/>
              <a:gd name="connsiteX25" fmla="*/ 1538288 w 1854994"/>
              <a:gd name="connsiteY25" fmla="*/ 621506 h 628650"/>
              <a:gd name="connsiteX26" fmla="*/ 1521619 w 1854994"/>
              <a:gd name="connsiteY26" fmla="*/ 628650 h 628650"/>
              <a:gd name="connsiteX27" fmla="*/ 1493044 w 1854994"/>
              <a:gd name="connsiteY27" fmla="*/ 626269 h 628650"/>
              <a:gd name="connsiteX28" fmla="*/ 1438275 w 1854994"/>
              <a:gd name="connsiteY28" fmla="*/ 611981 h 628650"/>
              <a:gd name="connsiteX29" fmla="*/ 1328738 w 1854994"/>
              <a:gd name="connsiteY29" fmla="*/ 585788 h 628650"/>
              <a:gd name="connsiteX30" fmla="*/ 1259681 w 1854994"/>
              <a:gd name="connsiteY30" fmla="*/ 571500 h 628650"/>
              <a:gd name="connsiteX31" fmla="*/ 1204913 w 1854994"/>
              <a:gd name="connsiteY31" fmla="*/ 564356 h 628650"/>
              <a:gd name="connsiteX32" fmla="*/ 1119188 w 1854994"/>
              <a:gd name="connsiteY32" fmla="*/ 561975 h 628650"/>
              <a:gd name="connsiteX33" fmla="*/ 654844 w 1854994"/>
              <a:gd name="connsiteY33" fmla="*/ 561975 h 628650"/>
              <a:gd name="connsiteX34" fmla="*/ 200025 w 1854994"/>
              <a:gd name="connsiteY34" fmla="*/ 561975 h 628650"/>
              <a:gd name="connsiteX35" fmla="*/ 52388 w 1854994"/>
              <a:gd name="connsiteY35" fmla="*/ 566738 h 628650"/>
              <a:gd name="connsiteX36" fmla="*/ 30956 w 1854994"/>
              <a:gd name="connsiteY36" fmla="*/ 561975 h 628650"/>
              <a:gd name="connsiteX37" fmla="*/ 4763 w 1854994"/>
              <a:gd name="connsiteY37" fmla="*/ 500063 h 628650"/>
              <a:gd name="connsiteX38" fmla="*/ 0 w 1854994"/>
              <a:gd name="connsiteY38" fmla="*/ 383381 h 628650"/>
              <a:gd name="connsiteX39" fmla="*/ 11906 w 1854994"/>
              <a:gd name="connsiteY39" fmla="*/ 323850 h 628650"/>
              <a:gd name="connsiteX40" fmla="*/ 33338 w 1854994"/>
              <a:gd name="connsiteY40" fmla="*/ 314325 h 628650"/>
              <a:gd name="connsiteX41" fmla="*/ 78581 w 1854994"/>
              <a:gd name="connsiteY41" fmla="*/ 314325 h 628650"/>
              <a:gd name="connsiteX42" fmla="*/ 404813 w 1854994"/>
              <a:gd name="connsiteY42" fmla="*/ 314325 h 628650"/>
              <a:gd name="connsiteX43" fmla="*/ 531019 w 1854994"/>
              <a:gd name="connsiteY43" fmla="*/ 31432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854994" h="628650">
                <a:moveTo>
                  <a:pt x="531019" y="314325"/>
                </a:moveTo>
                <a:lnTo>
                  <a:pt x="1373981" y="316706"/>
                </a:lnTo>
                <a:lnTo>
                  <a:pt x="1423988" y="316706"/>
                </a:lnTo>
                <a:lnTo>
                  <a:pt x="1445419" y="309563"/>
                </a:lnTo>
                <a:lnTo>
                  <a:pt x="1495425" y="292894"/>
                </a:lnTo>
                <a:lnTo>
                  <a:pt x="1554956" y="261938"/>
                </a:lnTo>
                <a:lnTo>
                  <a:pt x="1628775" y="211931"/>
                </a:lnTo>
                <a:lnTo>
                  <a:pt x="1674019" y="173831"/>
                </a:lnTo>
                <a:lnTo>
                  <a:pt x="1728788" y="109538"/>
                </a:lnTo>
                <a:lnTo>
                  <a:pt x="1769269" y="54769"/>
                </a:lnTo>
                <a:lnTo>
                  <a:pt x="1790700" y="23813"/>
                </a:lnTo>
                <a:lnTo>
                  <a:pt x="1804988" y="9525"/>
                </a:lnTo>
                <a:lnTo>
                  <a:pt x="1824038" y="0"/>
                </a:lnTo>
                <a:lnTo>
                  <a:pt x="1838325" y="0"/>
                </a:lnTo>
                <a:lnTo>
                  <a:pt x="1845469" y="2381"/>
                </a:lnTo>
                <a:lnTo>
                  <a:pt x="1852613" y="11906"/>
                </a:lnTo>
                <a:lnTo>
                  <a:pt x="1854994" y="30956"/>
                </a:lnTo>
                <a:lnTo>
                  <a:pt x="1852613" y="59531"/>
                </a:lnTo>
                <a:cubicBezTo>
                  <a:pt x="1847729" y="91272"/>
                  <a:pt x="1847850" y="80048"/>
                  <a:pt x="1847850" y="92869"/>
                </a:cubicBezTo>
                <a:lnTo>
                  <a:pt x="1835944" y="140494"/>
                </a:lnTo>
                <a:lnTo>
                  <a:pt x="1812131" y="221456"/>
                </a:lnTo>
                <a:lnTo>
                  <a:pt x="1774031" y="319088"/>
                </a:lnTo>
                <a:lnTo>
                  <a:pt x="1704975" y="428625"/>
                </a:lnTo>
                <a:lnTo>
                  <a:pt x="1633538" y="528638"/>
                </a:lnTo>
                <a:lnTo>
                  <a:pt x="1571625" y="597694"/>
                </a:lnTo>
                <a:lnTo>
                  <a:pt x="1538288" y="621506"/>
                </a:lnTo>
                <a:lnTo>
                  <a:pt x="1521619" y="628650"/>
                </a:lnTo>
                <a:lnTo>
                  <a:pt x="1493044" y="626269"/>
                </a:lnTo>
                <a:lnTo>
                  <a:pt x="1438275" y="611981"/>
                </a:lnTo>
                <a:lnTo>
                  <a:pt x="1328738" y="585788"/>
                </a:lnTo>
                <a:lnTo>
                  <a:pt x="1259681" y="571500"/>
                </a:lnTo>
                <a:lnTo>
                  <a:pt x="1204913" y="564356"/>
                </a:lnTo>
                <a:lnTo>
                  <a:pt x="1119188" y="561975"/>
                </a:lnTo>
                <a:lnTo>
                  <a:pt x="654844" y="561975"/>
                </a:lnTo>
                <a:lnTo>
                  <a:pt x="200025" y="561975"/>
                </a:lnTo>
                <a:lnTo>
                  <a:pt x="52388" y="566738"/>
                </a:lnTo>
                <a:lnTo>
                  <a:pt x="30956" y="561975"/>
                </a:lnTo>
                <a:lnTo>
                  <a:pt x="4763" y="500063"/>
                </a:lnTo>
                <a:lnTo>
                  <a:pt x="0" y="383381"/>
                </a:lnTo>
                <a:lnTo>
                  <a:pt x="11906" y="323850"/>
                </a:lnTo>
                <a:lnTo>
                  <a:pt x="33338" y="314325"/>
                </a:lnTo>
                <a:lnTo>
                  <a:pt x="78581" y="314325"/>
                </a:lnTo>
                <a:lnTo>
                  <a:pt x="404813" y="314325"/>
                </a:lnTo>
                <a:lnTo>
                  <a:pt x="531019" y="314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759B000-4AC7-4BC6-B215-83FF06879B78}"/>
              </a:ext>
            </a:extLst>
          </p:cNvPr>
          <p:cNvSpPr/>
          <p:nvPr/>
        </p:nvSpPr>
        <p:spPr>
          <a:xfrm rot="18000000">
            <a:off x="4651376" y="2744789"/>
            <a:ext cx="2809875" cy="2028825"/>
          </a:xfrm>
          <a:custGeom>
            <a:avLst/>
            <a:gdLst>
              <a:gd name="connsiteX0" fmla="*/ 863600 w 2809875"/>
              <a:gd name="connsiteY0" fmla="*/ 1311275 h 2028825"/>
              <a:gd name="connsiteX1" fmla="*/ 2359025 w 2809875"/>
              <a:gd name="connsiteY1" fmla="*/ 447675 h 2028825"/>
              <a:gd name="connsiteX2" fmla="*/ 2482850 w 2809875"/>
              <a:gd name="connsiteY2" fmla="*/ 381000 h 2028825"/>
              <a:gd name="connsiteX3" fmla="*/ 2492375 w 2809875"/>
              <a:gd name="connsiteY3" fmla="*/ 371475 h 2028825"/>
              <a:gd name="connsiteX4" fmla="*/ 2517775 w 2809875"/>
              <a:gd name="connsiteY4" fmla="*/ 323850 h 2028825"/>
              <a:gd name="connsiteX5" fmla="*/ 2593975 w 2809875"/>
              <a:gd name="connsiteY5" fmla="*/ 171450 h 2028825"/>
              <a:gd name="connsiteX6" fmla="*/ 2676525 w 2809875"/>
              <a:gd name="connsiteY6" fmla="*/ 9525 h 2028825"/>
              <a:gd name="connsiteX7" fmla="*/ 2686050 w 2809875"/>
              <a:gd name="connsiteY7" fmla="*/ 0 h 2028825"/>
              <a:gd name="connsiteX8" fmla="*/ 2720975 w 2809875"/>
              <a:gd name="connsiteY8" fmla="*/ 6350 h 2028825"/>
              <a:gd name="connsiteX9" fmla="*/ 2762250 w 2809875"/>
              <a:gd name="connsiteY9" fmla="*/ 31750 h 2028825"/>
              <a:gd name="connsiteX10" fmla="*/ 2800350 w 2809875"/>
              <a:gd name="connsiteY10" fmla="*/ 79375 h 2028825"/>
              <a:gd name="connsiteX11" fmla="*/ 2809875 w 2809875"/>
              <a:gd name="connsiteY11" fmla="*/ 146050 h 2028825"/>
              <a:gd name="connsiteX12" fmla="*/ 2800350 w 2809875"/>
              <a:gd name="connsiteY12" fmla="*/ 209550 h 2028825"/>
              <a:gd name="connsiteX13" fmla="*/ 2784475 w 2809875"/>
              <a:gd name="connsiteY13" fmla="*/ 288925 h 2028825"/>
              <a:gd name="connsiteX14" fmla="*/ 2778125 w 2809875"/>
              <a:gd name="connsiteY14" fmla="*/ 327025 h 2028825"/>
              <a:gd name="connsiteX15" fmla="*/ 2774950 w 2809875"/>
              <a:gd name="connsiteY15" fmla="*/ 381000 h 2028825"/>
              <a:gd name="connsiteX16" fmla="*/ 2771775 w 2809875"/>
              <a:gd name="connsiteY16" fmla="*/ 466725 h 2028825"/>
              <a:gd name="connsiteX17" fmla="*/ 2755900 w 2809875"/>
              <a:gd name="connsiteY17" fmla="*/ 536575 h 2028825"/>
              <a:gd name="connsiteX18" fmla="*/ 2733675 w 2809875"/>
              <a:gd name="connsiteY18" fmla="*/ 590550 h 2028825"/>
              <a:gd name="connsiteX19" fmla="*/ 2714625 w 2809875"/>
              <a:gd name="connsiteY19" fmla="*/ 606425 h 2028825"/>
              <a:gd name="connsiteX20" fmla="*/ 2695575 w 2809875"/>
              <a:gd name="connsiteY20" fmla="*/ 612775 h 2028825"/>
              <a:gd name="connsiteX21" fmla="*/ 2644775 w 2809875"/>
              <a:gd name="connsiteY21" fmla="*/ 622300 h 2028825"/>
              <a:gd name="connsiteX22" fmla="*/ 2597150 w 2809875"/>
              <a:gd name="connsiteY22" fmla="*/ 631825 h 2028825"/>
              <a:gd name="connsiteX23" fmla="*/ 2549525 w 2809875"/>
              <a:gd name="connsiteY23" fmla="*/ 647700 h 2028825"/>
              <a:gd name="connsiteX24" fmla="*/ 2498725 w 2809875"/>
              <a:gd name="connsiteY24" fmla="*/ 679450 h 2028825"/>
              <a:gd name="connsiteX25" fmla="*/ 2232025 w 2809875"/>
              <a:gd name="connsiteY25" fmla="*/ 828675 h 2028825"/>
              <a:gd name="connsiteX26" fmla="*/ 1930400 w 2809875"/>
              <a:gd name="connsiteY26" fmla="*/ 1003300 h 2028825"/>
              <a:gd name="connsiteX27" fmla="*/ 1685925 w 2809875"/>
              <a:gd name="connsiteY27" fmla="*/ 1146175 h 2028825"/>
              <a:gd name="connsiteX28" fmla="*/ 1501775 w 2809875"/>
              <a:gd name="connsiteY28" fmla="*/ 1254125 h 2028825"/>
              <a:gd name="connsiteX29" fmla="*/ 1101725 w 2809875"/>
              <a:gd name="connsiteY29" fmla="*/ 1485900 h 2028825"/>
              <a:gd name="connsiteX30" fmla="*/ 739775 w 2809875"/>
              <a:gd name="connsiteY30" fmla="*/ 1692275 h 2028825"/>
              <a:gd name="connsiteX31" fmla="*/ 209550 w 2809875"/>
              <a:gd name="connsiteY31" fmla="*/ 1997075 h 2028825"/>
              <a:gd name="connsiteX32" fmla="*/ 165100 w 2809875"/>
              <a:gd name="connsiteY32" fmla="*/ 2025650 h 2028825"/>
              <a:gd name="connsiteX33" fmla="*/ 142875 w 2809875"/>
              <a:gd name="connsiteY33" fmla="*/ 2028825 h 2028825"/>
              <a:gd name="connsiteX34" fmla="*/ 66675 w 2809875"/>
              <a:gd name="connsiteY34" fmla="*/ 1965325 h 2028825"/>
              <a:gd name="connsiteX35" fmla="*/ 12700 w 2809875"/>
              <a:gd name="connsiteY35" fmla="*/ 1854200 h 2028825"/>
              <a:gd name="connsiteX36" fmla="*/ 0 w 2809875"/>
              <a:gd name="connsiteY36" fmla="*/ 1809750 h 2028825"/>
              <a:gd name="connsiteX37" fmla="*/ 66675 w 2809875"/>
              <a:gd name="connsiteY37" fmla="*/ 1771650 h 2028825"/>
              <a:gd name="connsiteX38" fmla="*/ 422275 w 2809875"/>
              <a:gd name="connsiteY38" fmla="*/ 1565275 h 2028825"/>
              <a:gd name="connsiteX39" fmla="*/ 863600 w 2809875"/>
              <a:gd name="connsiteY39" fmla="*/ 131127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09875" h="2028825">
                <a:moveTo>
                  <a:pt x="863600" y="1311275"/>
                </a:moveTo>
                <a:lnTo>
                  <a:pt x="2359025" y="447675"/>
                </a:lnTo>
                <a:lnTo>
                  <a:pt x="2482850" y="381000"/>
                </a:lnTo>
                <a:lnTo>
                  <a:pt x="2492375" y="371475"/>
                </a:lnTo>
                <a:lnTo>
                  <a:pt x="2517775" y="323850"/>
                </a:lnTo>
                <a:lnTo>
                  <a:pt x="2593975" y="171450"/>
                </a:lnTo>
                <a:lnTo>
                  <a:pt x="2676525" y="9525"/>
                </a:lnTo>
                <a:lnTo>
                  <a:pt x="2686050" y="0"/>
                </a:lnTo>
                <a:lnTo>
                  <a:pt x="2720975" y="6350"/>
                </a:lnTo>
                <a:lnTo>
                  <a:pt x="2762250" y="31750"/>
                </a:lnTo>
                <a:lnTo>
                  <a:pt x="2800350" y="79375"/>
                </a:lnTo>
                <a:lnTo>
                  <a:pt x="2809875" y="146050"/>
                </a:lnTo>
                <a:lnTo>
                  <a:pt x="2800350" y="209550"/>
                </a:lnTo>
                <a:lnTo>
                  <a:pt x="2784475" y="288925"/>
                </a:lnTo>
                <a:lnTo>
                  <a:pt x="2778125" y="327025"/>
                </a:lnTo>
                <a:lnTo>
                  <a:pt x="2774950" y="381000"/>
                </a:lnTo>
                <a:lnTo>
                  <a:pt x="2771775" y="466725"/>
                </a:lnTo>
                <a:lnTo>
                  <a:pt x="2755900" y="536575"/>
                </a:lnTo>
                <a:lnTo>
                  <a:pt x="2733675" y="590550"/>
                </a:lnTo>
                <a:lnTo>
                  <a:pt x="2714625" y="606425"/>
                </a:lnTo>
                <a:lnTo>
                  <a:pt x="2695575" y="612775"/>
                </a:lnTo>
                <a:lnTo>
                  <a:pt x="2644775" y="622300"/>
                </a:lnTo>
                <a:lnTo>
                  <a:pt x="2597150" y="631825"/>
                </a:lnTo>
                <a:lnTo>
                  <a:pt x="2549525" y="647700"/>
                </a:lnTo>
                <a:lnTo>
                  <a:pt x="2498725" y="679450"/>
                </a:lnTo>
                <a:lnTo>
                  <a:pt x="2232025" y="828675"/>
                </a:lnTo>
                <a:lnTo>
                  <a:pt x="1930400" y="1003300"/>
                </a:lnTo>
                <a:lnTo>
                  <a:pt x="1685925" y="1146175"/>
                </a:lnTo>
                <a:lnTo>
                  <a:pt x="1501775" y="1254125"/>
                </a:lnTo>
                <a:lnTo>
                  <a:pt x="1101725" y="1485900"/>
                </a:lnTo>
                <a:lnTo>
                  <a:pt x="739775" y="1692275"/>
                </a:lnTo>
                <a:lnTo>
                  <a:pt x="209550" y="1997075"/>
                </a:lnTo>
                <a:lnTo>
                  <a:pt x="165100" y="2025650"/>
                </a:lnTo>
                <a:lnTo>
                  <a:pt x="142875" y="2028825"/>
                </a:lnTo>
                <a:lnTo>
                  <a:pt x="66675" y="1965325"/>
                </a:lnTo>
                <a:lnTo>
                  <a:pt x="12700" y="1854200"/>
                </a:lnTo>
                <a:lnTo>
                  <a:pt x="0" y="1809750"/>
                </a:lnTo>
                <a:lnTo>
                  <a:pt x="66675" y="1771650"/>
                </a:lnTo>
                <a:lnTo>
                  <a:pt x="422275" y="1565275"/>
                </a:lnTo>
                <a:lnTo>
                  <a:pt x="863600" y="13112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9A9EC9B-8979-4AA1-AD32-9A6D883B8464}"/>
              </a:ext>
            </a:extLst>
          </p:cNvPr>
          <p:cNvSpPr/>
          <p:nvPr/>
        </p:nvSpPr>
        <p:spPr>
          <a:xfrm>
            <a:off x="6276975" y="3373438"/>
            <a:ext cx="1379538" cy="393700"/>
          </a:xfrm>
          <a:custGeom>
            <a:avLst/>
            <a:gdLst>
              <a:gd name="connsiteX0" fmla="*/ 428625 w 1378744"/>
              <a:gd name="connsiteY0" fmla="*/ 373857 h 392907"/>
              <a:gd name="connsiteX1" fmla="*/ 740569 w 1378744"/>
              <a:gd name="connsiteY1" fmla="*/ 352425 h 392907"/>
              <a:gd name="connsiteX2" fmla="*/ 912019 w 1378744"/>
              <a:gd name="connsiteY2" fmla="*/ 335757 h 392907"/>
              <a:gd name="connsiteX3" fmla="*/ 1062038 w 1378744"/>
              <a:gd name="connsiteY3" fmla="*/ 311944 h 392907"/>
              <a:gd name="connsiteX4" fmla="*/ 1185863 w 1378744"/>
              <a:gd name="connsiteY4" fmla="*/ 280988 h 392907"/>
              <a:gd name="connsiteX5" fmla="*/ 1295400 w 1378744"/>
              <a:gd name="connsiteY5" fmla="*/ 245269 h 392907"/>
              <a:gd name="connsiteX6" fmla="*/ 1333500 w 1378744"/>
              <a:gd name="connsiteY6" fmla="*/ 230982 h 392907"/>
              <a:gd name="connsiteX7" fmla="*/ 1354931 w 1378744"/>
              <a:gd name="connsiteY7" fmla="*/ 209550 h 392907"/>
              <a:gd name="connsiteX8" fmla="*/ 1373981 w 1378744"/>
              <a:gd name="connsiteY8" fmla="*/ 185738 h 392907"/>
              <a:gd name="connsiteX9" fmla="*/ 1378744 w 1378744"/>
              <a:gd name="connsiteY9" fmla="*/ 161925 h 392907"/>
              <a:gd name="connsiteX10" fmla="*/ 1378744 w 1378744"/>
              <a:gd name="connsiteY10" fmla="*/ 142875 h 392907"/>
              <a:gd name="connsiteX11" fmla="*/ 1371600 w 1378744"/>
              <a:gd name="connsiteY11" fmla="*/ 126207 h 392907"/>
              <a:gd name="connsiteX12" fmla="*/ 1338263 w 1378744"/>
              <a:gd name="connsiteY12" fmla="*/ 88107 h 392907"/>
              <a:gd name="connsiteX13" fmla="*/ 1285875 w 1378744"/>
              <a:gd name="connsiteY13" fmla="*/ 50007 h 392907"/>
              <a:gd name="connsiteX14" fmla="*/ 1235869 w 1378744"/>
              <a:gd name="connsiteY14" fmla="*/ 23813 h 392907"/>
              <a:gd name="connsiteX15" fmla="*/ 1185863 w 1378744"/>
              <a:gd name="connsiteY15" fmla="*/ 7144 h 392907"/>
              <a:gd name="connsiteX16" fmla="*/ 1133475 w 1378744"/>
              <a:gd name="connsiteY16" fmla="*/ 0 h 392907"/>
              <a:gd name="connsiteX17" fmla="*/ 1085850 w 1378744"/>
              <a:gd name="connsiteY17" fmla="*/ 0 h 392907"/>
              <a:gd name="connsiteX18" fmla="*/ 1050131 w 1378744"/>
              <a:gd name="connsiteY18" fmla="*/ 7144 h 392907"/>
              <a:gd name="connsiteX19" fmla="*/ 1033463 w 1378744"/>
              <a:gd name="connsiteY19" fmla="*/ 14288 h 392907"/>
              <a:gd name="connsiteX20" fmla="*/ 1002506 w 1378744"/>
              <a:gd name="connsiteY20" fmla="*/ 33338 h 392907"/>
              <a:gd name="connsiteX21" fmla="*/ 938213 w 1378744"/>
              <a:gd name="connsiteY21" fmla="*/ 57150 h 392907"/>
              <a:gd name="connsiteX22" fmla="*/ 828675 w 1378744"/>
              <a:gd name="connsiteY22" fmla="*/ 88107 h 392907"/>
              <a:gd name="connsiteX23" fmla="*/ 681038 w 1378744"/>
              <a:gd name="connsiteY23" fmla="*/ 121444 h 392907"/>
              <a:gd name="connsiteX24" fmla="*/ 533400 w 1378744"/>
              <a:gd name="connsiteY24" fmla="*/ 150019 h 392907"/>
              <a:gd name="connsiteX25" fmla="*/ 378619 w 1378744"/>
              <a:gd name="connsiteY25" fmla="*/ 178594 h 392907"/>
              <a:gd name="connsiteX26" fmla="*/ 245269 w 1378744"/>
              <a:gd name="connsiteY26" fmla="*/ 200025 h 392907"/>
              <a:gd name="connsiteX27" fmla="*/ 154781 w 1378744"/>
              <a:gd name="connsiteY27" fmla="*/ 207169 h 392907"/>
              <a:gd name="connsiteX28" fmla="*/ 59531 w 1378744"/>
              <a:gd name="connsiteY28" fmla="*/ 211932 h 392907"/>
              <a:gd name="connsiteX29" fmla="*/ 11906 w 1378744"/>
              <a:gd name="connsiteY29" fmla="*/ 207169 h 392907"/>
              <a:gd name="connsiteX30" fmla="*/ 0 w 1378744"/>
              <a:gd name="connsiteY30" fmla="*/ 214313 h 392907"/>
              <a:gd name="connsiteX31" fmla="*/ 7144 w 1378744"/>
              <a:gd name="connsiteY31" fmla="*/ 376238 h 392907"/>
              <a:gd name="connsiteX32" fmla="*/ 11906 w 1378744"/>
              <a:gd name="connsiteY32" fmla="*/ 392907 h 392907"/>
              <a:gd name="connsiteX33" fmla="*/ 100013 w 1378744"/>
              <a:gd name="connsiteY33" fmla="*/ 390525 h 392907"/>
              <a:gd name="connsiteX34" fmla="*/ 321469 w 1378744"/>
              <a:gd name="connsiteY34" fmla="*/ 378619 h 392907"/>
              <a:gd name="connsiteX35" fmla="*/ 428625 w 1378744"/>
              <a:gd name="connsiteY35" fmla="*/ 373857 h 39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78744" h="392907">
                <a:moveTo>
                  <a:pt x="428625" y="373857"/>
                </a:moveTo>
                <a:lnTo>
                  <a:pt x="740569" y="352425"/>
                </a:lnTo>
                <a:lnTo>
                  <a:pt x="912019" y="335757"/>
                </a:lnTo>
                <a:lnTo>
                  <a:pt x="1062038" y="311944"/>
                </a:lnTo>
                <a:lnTo>
                  <a:pt x="1185863" y="280988"/>
                </a:lnTo>
                <a:lnTo>
                  <a:pt x="1295400" y="245269"/>
                </a:lnTo>
                <a:lnTo>
                  <a:pt x="1333500" y="230982"/>
                </a:lnTo>
                <a:lnTo>
                  <a:pt x="1354931" y="209550"/>
                </a:lnTo>
                <a:lnTo>
                  <a:pt x="1373981" y="185738"/>
                </a:lnTo>
                <a:lnTo>
                  <a:pt x="1378744" y="161925"/>
                </a:lnTo>
                <a:lnTo>
                  <a:pt x="1378744" y="142875"/>
                </a:lnTo>
                <a:lnTo>
                  <a:pt x="1371600" y="126207"/>
                </a:lnTo>
                <a:lnTo>
                  <a:pt x="1338263" y="88107"/>
                </a:lnTo>
                <a:lnTo>
                  <a:pt x="1285875" y="50007"/>
                </a:lnTo>
                <a:lnTo>
                  <a:pt x="1235869" y="23813"/>
                </a:lnTo>
                <a:lnTo>
                  <a:pt x="1185863" y="7144"/>
                </a:lnTo>
                <a:lnTo>
                  <a:pt x="1133475" y="0"/>
                </a:lnTo>
                <a:lnTo>
                  <a:pt x="1085850" y="0"/>
                </a:lnTo>
                <a:lnTo>
                  <a:pt x="1050131" y="7144"/>
                </a:lnTo>
                <a:lnTo>
                  <a:pt x="1033463" y="14288"/>
                </a:lnTo>
                <a:lnTo>
                  <a:pt x="1002506" y="33338"/>
                </a:lnTo>
                <a:lnTo>
                  <a:pt x="938213" y="57150"/>
                </a:lnTo>
                <a:lnTo>
                  <a:pt x="828675" y="88107"/>
                </a:lnTo>
                <a:lnTo>
                  <a:pt x="681038" y="121444"/>
                </a:lnTo>
                <a:lnTo>
                  <a:pt x="533400" y="150019"/>
                </a:lnTo>
                <a:lnTo>
                  <a:pt x="378619" y="178594"/>
                </a:lnTo>
                <a:lnTo>
                  <a:pt x="245269" y="200025"/>
                </a:lnTo>
                <a:lnTo>
                  <a:pt x="154781" y="207169"/>
                </a:lnTo>
                <a:lnTo>
                  <a:pt x="59531" y="211932"/>
                </a:lnTo>
                <a:lnTo>
                  <a:pt x="11906" y="207169"/>
                </a:lnTo>
                <a:lnTo>
                  <a:pt x="0" y="214313"/>
                </a:lnTo>
                <a:lnTo>
                  <a:pt x="7144" y="376238"/>
                </a:lnTo>
                <a:lnTo>
                  <a:pt x="11906" y="392907"/>
                </a:lnTo>
                <a:lnTo>
                  <a:pt x="100013" y="390525"/>
                </a:lnTo>
                <a:lnTo>
                  <a:pt x="321469" y="378619"/>
                </a:lnTo>
                <a:lnTo>
                  <a:pt x="428625" y="3738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4BF725B-5F9A-4C89-896C-184E334FC09D}"/>
              </a:ext>
            </a:extLst>
          </p:cNvPr>
          <p:cNvSpPr/>
          <p:nvPr/>
        </p:nvSpPr>
        <p:spPr>
          <a:xfrm rot="20100000">
            <a:off x="4090988" y="4475164"/>
            <a:ext cx="4005262" cy="2046287"/>
          </a:xfrm>
          <a:custGeom>
            <a:avLst/>
            <a:gdLst>
              <a:gd name="connsiteX0" fmla="*/ 1655438 w 4004325"/>
              <a:gd name="connsiteY0" fmla="*/ 710445 h 2046352"/>
              <a:gd name="connsiteX1" fmla="*/ 1903584 w 4004325"/>
              <a:gd name="connsiteY1" fmla="*/ 815822 h 2046352"/>
              <a:gd name="connsiteX2" fmla="*/ 2304696 w 4004325"/>
              <a:gd name="connsiteY2" fmla="*/ 975587 h 2046352"/>
              <a:gd name="connsiteX3" fmla="*/ 2739801 w 4004325"/>
              <a:gd name="connsiteY3" fmla="*/ 1165945 h 2046352"/>
              <a:gd name="connsiteX4" fmla="*/ 3072928 w 4004325"/>
              <a:gd name="connsiteY4" fmla="*/ 1312113 h 2046352"/>
              <a:gd name="connsiteX5" fmla="*/ 3341470 w 4004325"/>
              <a:gd name="connsiteY5" fmla="*/ 1437885 h 2046352"/>
              <a:gd name="connsiteX6" fmla="*/ 3406055 w 4004325"/>
              <a:gd name="connsiteY6" fmla="*/ 1458281 h 2046352"/>
              <a:gd name="connsiteX7" fmla="*/ 3593015 w 4004325"/>
              <a:gd name="connsiteY7" fmla="*/ 1495673 h 2046352"/>
              <a:gd name="connsiteX8" fmla="*/ 3647403 w 4004325"/>
              <a:gd name="connsiteY8" fmla="*/ 1505871 h 2046352"/>
              <a:gd name="connsiteX9" fmla="*/ 3708589 w 4004325"/>
              <a:gd name="connsiteY9" fmla="*/ 1543262 h 2046352"/>
              <a:gd name="connsiteX10" fmla="*/ 3779974 w 4004325"/>
              <a:gd name="connsiteY10" fmla="*/ 1607848 h 2046352"/>
              <a:gd name="connsiteX11" fmla="*/ 3820765 w 4004325"/>
              <a:gd name="connsiteY11" fmla="*/ 1645240 h 2046352"/>
              <a:gd name="connsiteX12" fmla="*/ 3871754 w 4004325"/>
              <a:gd name="connsiteY12" fmla="*/ 1709826 h 2046352"/>
              <a:gd name="connsiteX13" fmla="*/ 3929541 w 4004325"/>
              <a:gd name="connsiteY13" fmla="*/ 1794807 h 2046352"/>
              <a:gd name="connsiteX14" fmla="*/ 3977131 w 4004325"/>
              <a:gd name="connsiteY14" fmla="*/ 1879789 h 2046352"/>
              <a:gd name="connsiteX15" fmla="*/ 4000925 w 4004325"/>
              <a:gd name="connsiteY15" fmla="*/ 1927378 h 2046352"/>
              <a:gd name="connsiteX16" fmla="*/ 4004325 w 4004325"/>
              <a:gd name="connsiteY16" fmla="*/ 1951173 h 2046352"/>
              <a:gd name="connsiteX17" fmla="*/ 4004325 w 4004325"/>
              <a:gd name="connsiteY17" fmla="*/ 1988565 h 2046352"/>
              <a:gd name="connsiteX18" fmla="*/ 3997526 w 4004325"/>
              <a:gd name="connsiteY18" fmla="*/ 2019158 h 2046352"/>
              <a:gd name="connsiteX19" fmla="*/ 3977131 w 4004325"/>
              <a:gd name="connsiteY19" fmla="*/ 2039554 h 2046352"/>
              <a:gd name="connsiteX20" fmla="*/ 3936339 w 4004325"/>
              <a:gd name="connsiteY20" fmla="*/ 2046352 h 2046352"/>
              <a:gd name="connsiteX21" fmla="*/ 3902347 w 4004325"/>
              <a:gd name="connsiteY21" fmla="*/ 2046352 h 2046352"/>
              <a:gd name="connsiteX22" fmla="*/ 3844560 w 4004325"/>
              <a:gd name="connsiteY22" fmla="*/ 2025957 h 2046352"/>
              <a:gd name="connsiteX23" fmla="*/ 3762977 w 4004325"/>
              <a:gd name="connsiteY23" fmla="*/ 1988565 h 2046352"/>
              <a:gd name="connsiteX24" fmla="*/ 3691593 w 4004325"/>
              <a:gd name="connsiteY24" fmla="*/ 1951173 h 2046352"/>
              <a:gd name="connsiteX25" fmla="*/ 3545425 w 4004325"/>
              <a:gd name="connsiteY25" fmla="*/ 1855994 h 2046352"/>
              <a:gd name="connsiteX26" fmla="*/ 3355067 w 4004325"/>
              <a:gd name="connsiteY26" fmla="*/ 1754016 h 2046352"/>
              <a:gd name="connsiteX27" fmla="*/ 3025339 w 4004325"/>
              <a:gd name="connsiteY27" fmla="*/ 1577255 h 2046352"/>
              <a:gd name="connsiteX28" fmla="*/ 2743200 w 4004325"/>
              <a:gd name="connsiteY28" fmla="*/ 1434486 h 2046352"/>
              <a:gd name="connsiteX29" fmla="*/ 2552842 w 4004325"/>
              <a:gd name="connsiteY29" fmla="*/ 1339307 h 2046352"/>
              <a:gd name="connsiteX30" fmla="*/ 2308096 w 4004325"/>
              <a:gd name="connsiteY30" fmla="*/ 1220333 h 2046352"/>
              <a:gd name="connsiteX31" fmla="*/ 1951174 w 4004325"/>
              <a:gd name="connsiteY31" fmla="*/ 1063967 h 2046352"/>
              <a:gd name="connsiteX32" fmla="*/ 1686032 w 4004325"/>
              <a:gd name="connsiteY32" fmla="*/ 951792 h 2046352"/>
              <a:gd name="connsiteX33" fmla="*/ 1325710 w 4004325"/>
              <a:gd name="connsiteY33" fmla="*/ 822620 h 2046352"/>
              <a:gd name="connsiteX34" fmla="*/ 1067367 w 4004325"/>
              <a:gd name="connsiteY34" fmla="*/ 741038 h 2046352"/>
              <a:gd name="connsiteX35" fmla="*/ 887206 w 4004325"/>
              <a:gd name="connsiteY35" fmla="*/ 690049 h 2046352"/>
              <a:gd name="connsiteX36" fmla="*/ 676452 w 4004325"/>
              <a:gd name="connsiteY36" fmla="*/ 639060 h 2046352"/>
              <a:gd name="connsiteX37" fmla="*/ 554079 w 4004325"/>
              <a:gd name="connsiteY37" fmla="*/ 615265 h 2046352"/>
              <a:gd name="connsiteX38" fmla="*/ 431706 w 4004325"/>
              <a:gd name="connsiteY38" fmla="*/ 598269 h 2046352"/>
              <a:gd name="connsiteX39" fmla="*/ 336527 w 4004325"/>
              <a:gd name="connsiteY39" fmla="*/ 588071 h 2046352"/>
              <a:gd name="connsiteX40" fmla="*/ 305934 w 4004325"/>
              <a:gd name="connsiteY40" fmla="*/ 584672 h 2046352"/>
              <a:gd name="connsiteX41" fmla="*/ 278739 w 4004325"/>
              <a:gd name="connsiteY41" fmla="*/ 571075 h 2046352"/>
              <a:gd name="connsiteX42" fmla="*/ 224351 w 4004325"/>
              <a:gd name="connsiteY42" fmla="*/ 523485 h 2046352"/>
              <a:gd name="connsiteX43" fmla="*/ 166564 w 4004325"/>
              <a:gd name="connsiteY43" fmla="*/ 445303 h 2046352"/>
              <a:gd name="connsiteX44" fmla="*/ 115575 w 4004325"/>
              <a:gd name="connsiteY44" fmla="*/ 356922 h 2046352"/>
              <a:gd name="connsiteX45" fmla="*/ 74784 w 4004325"/>
              <a:gd name="connsiteY45" fmla="*/ 268541 h 2046352"/>
              <a:gd name="connsiteX46" fmla="*/ 20396 w 4004325"/>
              <a:gd name="connsiteY46" fmla="*/ 132571 h 2046352"/>
              <a:gd name="connsiteX47" fmla="*/ 0 w 4004325"/>
              <a:gd name="connsiteY47" fmla="*/ 78183 h 2046352"/>
              <a:gd name="connsiteX48" fmla="*/ 0 w 4004325"/>
              <a:gd name="connsiteY48" fmla="*/ 61187 h 2046352"/>
              <a:gd name="connsiteX49" fmla="*/ 3400 w 4004325"/>
              <a:gd name="connsiteY49" fmla="*/ 23795 h 2046352"/>
              <a:gd name="connsiteX50" fmla="*/ 10198 w 4004325"/>
              <a:gd name="connsiteY50" fmla="*/ 6798 h 2046352"/>
              <a:gd name="connsiteX51" fmla="*/ 23795 w 4004325"/>
              <a:gd name="connsiteY51" fmla="*/ 0 h 2046352"/>
              <a:gd name="connsiteX52" fmla="*/ 40791 w 4004325"/>
              <a:gd name="connsiteY52" fmla="*/ 3399 h 2046352"/>
              <a:gd name="connsiteX53" fmla="*/ 54389 w 4004325"/>
              <a:gd name="connsiteY53" fmla="*/ 13597 h 2046352"/>
              <a:gd name="connsiteX54" fmla="*/ 78183 w 4004325"/>
              <a:gd name="connsiteY54" fmla="*/ 44190 h 2046352"/>
              <a:gd name="connsiteX55" fmla="*/ 169963 w 4004325"/>
              <a:gd name="connsiteY55" fmla="*/ 152966 h 2046352"/>
              <a:gd name="connsiteX56" fmla="*/ 237948 w 4004325"/>
              <a:gd name="connsiteY56" fmla="*/ 214153 h 2046352"/>
              <a:gd name="connsiteX57" fmla="*/ 282139 w 4004325"/>
              <a:gd name="connsiteY57" fmla="*/ 254944 h 2046352"/>
              <a:gd name="connsiteX58" fmla="*/ 299135 w 4004325"/>
              <a:gd name="connsiteY58" fmla="*/ 258343 h 2046352"/>
              <a:gd name="connsiteX59" fmla="*/ 458900 w 4004325"/>
              <a:gd name="connsiteY59" fmla="*/ 309332 h 2046352"/>
              <a:gd name="connsiteX60" fmla="*/ 727441 w 4004325"/>
              <a:gd name="connsiteY60" fmla="*/ 387515 h 2046352"/>
              <a:gd name="connsiteX61" fmla="*/ 863412 w 4004325"/>
              <a:gd name="connsiteY61" fmla="*/ 424907 h 2046352"/>
              <a:gd name="connsiteX62" fmla="*/ 1145550 w 4004325"/>
              <a:gd name="connsiteY62" fmla="*/ 530284 h 2046352"/>
              <a:gd name="connsiteX63" fmla="*/ 1414091 w 4004325"/>
              <a:gd name="connsiteY63" fmla="*/ 618665 h 2046352"/>
              <a:gd name="connsiteX64" fmla="*/ 1655438 w 4004325"/>
              <a:gd name="connsiteY64" fmla="*/ 710445 h 204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004325" h="2046352">
                <a:moveTo>
                  <a:pt x="1655438" y="710445"/>
                </a:moveTo>
                <a:lnTo>
                  <a:pt x="1903584" y="815822"/>
                </a:lnTo>
                <a:lnTo>
                  <a:pt x="2304696" y="975587"/>
                </a:lnTo>
                <a:lnTo>
                  <a:pt x="2739801" y="1165945"/>
                </a:lnTo>
                <a:lnTo>
                  <a:pt x="3072928" y="1312113"/>
                </a:lnTo>
                <a:lnTo>
                  <a:pt x="3341470" y="1437885"/>
                </a:lnTo>
                <a:lnTo>
                  <a:pt x="3406055" y="1458281"/>
                </a:lnTo>
                <a:lnTo>
                  <a:pt x="3593015" y="1495673"/>
                </a:lnTo>
                <a:lnTo>
                  <a:pt x="3647403" y="1505871"/>
                </a:lnTo>
                <a:lnTo>
                  <a:pt x="3708589" y="1543262"/>
                </a:lnTo>
                <a:lnTo>
                  <a:pt x="3779974" y="1607848"/>
                </a:lnTo>
                <a:lnTo>
                  <a:pt x="3820765" y="1645240"/>
                </a:lnTo>
                <a:lnTo>
                  <a:pt x="3871754" y="1709826"/>
                </a:lnTo>
                <a:lnTo>
                  <a:pt x="3929541" y="1794807"/>
                </a:lnTo>
                <a:lnTo>
                  <a:pt x="3977131" y="1879789"/>
                </a:lnTo>
                <a:lnTo>
                  <a:pt x="4000925" y="1927378"/>
                </a:lnTo>
                <a:lnTo>
                  <a:pt x="4004325" y="1951173"/>
                </a:lnTo>
                <a:lnTo>
                  <a:pt x="4004325" y="1988565"/>
                </a:lnTo>
                <a:lnTo>
                  <a:pt x="3997526" y="2019158"/>
                </a:lnTo>
                <a:cubicBezTo>
                  <a:pt x="3979805" y="2040424"/>
                  <a:pt x="3989380" y="2039554"/>
                  <a:pt x="3977131" y="2039554"/>
                </a:cubicBezTo>
                <a:lnTo>
                  <a:pt x="3936339" y="2046352"/>
                </a:lnTo>
                <a:lnTo>
                  <a:pt x="3902347" y="2046352"/>
                </a:lnTo>
                <a:lnTo>
                  <a:pt x="3844560" y="2025957"/>
                </a:lnTo>
                <a:lnTo>
                  <a:pt x="3762977" y="1988565"/>
                </a:lnTo>
                <a:lnTo>
                  <a:pt x="3691593" y="1951173"/>
                </a:lnTo>
                <a:lnTo>
                  <a:pt x="3545425" y="1855994"/>
                </a:lnTo>
                <a:lnTo>
                  <a:pt x="3355067" y="1754016"/>
                </a:lnTo>
                <a:lnTo>
                  <a:pt x="3025339" y="1577255"/>
                </a:lnTo>
                <a:lnTo>
                  <a:pt x="2743200" y="1434486"/>
                </a:lnTo>
                <a:lnTo>
                  <a:pt x="2552842" y="1339307"/>
                </a:lnTo>
                <a:lnTo>
                  <a:pt x="2308096" y="1220333"/>
                </a:lnTo>
                <a:lnTo>
                  <a:pt x="1951174" y="1063967"/>
                </a:lnTo>
                <a:lnTo>
                  <a:pt x="1686032" y="951792"/>
                </a:lnTo>
                <a:lnTo>
                  <a:pt x="1325710" y="822620"/>
                </a:lnTo>
                <a:lnTo>
                  <a:pt x="1067367" y="741038"/>
                </a:lnTo>
                <a:lnTo>
                  <a:pt x="887206" y="690049"/>
                </a:lnTo>
                <a:lnTo>
                  <a:pt x="676452" y="639060"/>
                </a:lnTo>
                <a:lnTo>
                  <a:pt x="554079" y="615265"/>
                </a:lnTo>
                <a:lnTo>
                  <a:pt x="431706" y="598269"/>
                </a:lnTo>
                <a:lnTo>
                  <a:pt x="336527" y="588071"/>
                </a:lnTo>
                <a:lnTo>
                  <a:pt x="305934" y="584672"/>
                </a:lnTo>
                <a:lnTo>
                  <a:pt x="278739" y="571075"/>
                </a:lnTo>
                <a:lnTo>
                  <a:pt x="224351" y="523485"/>
                </a:lnTo>
                <a:lnTo>
                  <a:pt x="166564" y="445303"/>
                </a:lnTo>
                <a:lnTo>
                  <a:pt x="115575" y="356922"/>
                </a:lnTo>
                <a:lnTo>
                  <a:pt x="74784" y="268541"/>
                </a:lnTo>
                <a:lnTo>
                  <a:pt x="20396" y="132571"/>
                </a:lnTo>
                <a:lnTo>
                  <a:pt x="0" y="78183"/>
                </a:lnTo>
                <a:lnTo>
                  <a:pt x="0" y="61187"/>
                </a:lnTo>
                <a:lnTo>
                  <a:pt x="3400" y="23795"/>
                </a:lnTo>
                <a:lnTo>
                  <a:pt x="10198" y="6798"/>
                </a:lnTo>
                <a:lnTo>
                  <a:pt x="23795" y="0"/>
                </a:lnTo>
                <a:lnTo>
                  <a:pt x="40791" y="3399"/>
                </a:lnTo>
                <a:lnTo>
                  <a:pt x="54389" y="13597"/>
                </a:lnTo>
                <a:lnTo>
                  <a:pt x="78183" y="44190"/>
                </a:lnTo>
                <a:lnTo>
                  <a:pt x="169963" y="152966"/>
                </a:lnTo>
                <a:lnTo>
                  <a:pt x="237948" y="214153"/>
                </a:lnTo>
                <a:lnTo>
                  <a:pt x="282139" y="254944"/>
                </a:lnTo>
                <a:lnTo>
                  <a:pt x="299135" y="258343"/>
                </a:lnTo>
                <a:lnTo>
                  <a:pt x="458900" y="309332"/>
                </a:lnTo>
                <a:lnTo>
                  <a:pt x="727441" y="387515"/>
                </a:lnTo>
                <a:lnTo>
                  <a:pt x="863412" y="424907"/>
                </a:lnTo>
                <a:lnTo>
                  <a:pt x="1145550" y="530284"/>
                </a:lnTo>
                <a:lnTo>
                  <a:pt x="1414091" y="618665"/>
                </a:lnTo>
                <a:lnTo>
                  <a:pt x="1655438" y="71044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60274B1-E50F-40AD-A84C-FA85DE37C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1" y="1679575"/>
            <a:ext cx="4467225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3B2F35D-4576-41C3-B3DD-0D29749B8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1679575"/>
            <a:ext cx="4468812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EBE88D2-D1C6-4C47-BD19-00C88B064A34}"/>
              </a:ext>
            </a:extLst>
          </p:cNvPr>
          <p:cNvSpPr/>
          <p:nvPr/>
        </p:nvSpPr>
        <p:spPr>
          <a:xfrm rot="19800000">
            <a:off x="4735513" y="1131889"/>
            <a:ext cx="2781300" cy="1679575"/>
          </a:xfrm>
          <a:custGeom>
            <a:avLst/>
            <a:gdLst>
              <a:gd name="connsiteX0" fmla="*/ 1064078 w 2781300"/>
              <a:gd name="connsiteY0" fmla="*/ 664028 h 1679121"/>
              <a:gd name="connsiteX1" fmla="*/ 2188028 w 2781300"/>
              <a:gd name="connsiteY1" fmla="*/ 1151164 h 1679121"/>
              <a:gd name="connsiteX2" fmla="*/ 2269671 w 2781300"/>
              <a:gd name="connsiteY2" fmla="*/ 1181100 h 1679121"/>
              <a:gd name="connsiteX3" fmla="*/ 2302328 w 2781300"/>
              <a:gd name="connsiteY3" fmla="*/ 1186543 h 1679121"/>
              <a:gd name="connsiteX4" fmla="*/ 2375807 w 2781300"/>
              <a:gd name="connsiteY4" fmla="*/ 1191986 h 1679121"/>
              <a:gd name="connsiteX5" fmla="*/ 2462892 w 2781300"/>
              <a:gd name="connsiteY5" fmla="*/ 1200150 h 1679121"/>
              <a:gd name="connsiteX6" fmla="*/ 2500992 w 2781300"/>
              <a:gd name="connsiteY6" fmla="*/ 1205593 h 1679121"/>
              <a:gd name="connsiteX7" fmla="*/ 2517321 w 2781300"/>
              <a:gd name="connsiteY7" fmla="*/ 1216478 h 1679121"/>
              <a:gd name="connsiteX8" fmla="*/ 2574471 w 2781300"/>
              <a:gd name="connsiteY8" fmla="*/ 1268186 h 1679121"/>
              <a:gd name="connsiteX9" fmla="*/ 2520042 w 2781300"/>
              <a:gd name="connsiteY9" fmla="*/ 1216478 h 1679121"/>
              <a:gd name="connsiteX10" fmla="*/ 2582635 w 2781300"/>
              <a:gd name="connsiteY10" fmla="*/ 1279071 h 1679121"/>
              <a:gd name="connsiteX11" fmla="*/ 2623457 w 2781300"/>
              <a:gd name="connsiteY11" fmla="*/ 1328057 h 1679121"/>
              <a:gd name="connsiteX12" fmla="*/ 2683328 w 2781300"/>
              <a:gd name="connsiteY12" fmla="*/ 1406978 h 1679121"/>
              <a:gd name="connsiteX13" fmla="*/ 2745921 w 2781300"/>
              <a:gd name="connsiteY13" fmla="*/ 1499507 h 1679121"/>
              <a:gd name="connsiteX14" fmla="*/ 2764971 w 2781300"/>
              <a:gd name="connsiteY14" fmla="*/ 1532164 h 1679121"/>
              <a:gd name="connsiteX15" fmla="*/ 2778578 w 2781300"/>
              <a:gd name="connsiteY15" fmla="*/ 1556657 h 1679121"/>
              <a:gd name="connsiteX16" fmla="*/ 2781300 w 2781300"/>
              <a:gd name="connsiteY16" fmla="*/ 1589314 h 1679121"/>
              <a:gd name="connsiteX17" fmla="*/ 2778578 w 2781300"/>
              <a:gd name="connsiteY17" fmla="*/ 1632857 h 1679121"/>
              <a:gd name="connsiteX18" fmla="*/ 2775857 w 2781300"/>
              <a:gd name="connsiteY18" fmla="*/ 1649186 h 1679121"/>
              <a:gd name="connsiteX19" fmla="*/ 2759528 w 2781300"/>
              <a:gd name="connsiteY19" fmla="*/ 1668236 h 1679121"/>
              <a:gd name="connsiteX20" fmla="*/ 2740478 w 2781300"/>
              <a:gd name="connsiteY20" fmla="*/ 1676400 h 1679121"/>
              <a:gd name="connsiteX21" fmla="*/ 2705100 w 2781300"/>
              <a:gd name="connsiteY21" fmla="*/ 1679121 h 1679121"/>
              <a:gd name="connsiteX22" fmla="*/ 2664278 w 2781300"/>
              <a:gd name="connsiteY22" fmla="*/ 1676400 h 1679121"/>
              <a:gd name="connsiteX23" fmla="*/ 2631621 w 2781300"/>
              <a:gd name="connsiteY23" fmla="*/ 1668236 h 1679121"/>
              <a:gd name="connsiteX24" fmla="*/ 2588078 w 2781300"/>
              <a:gd name="connsiteY24" fmla="*/ 1643743 h 1679121"/>
              <a:gd name="connsiteX25" fmla="*/ 2419350 w 2781300"/>
              <a:gd name="connsiteY25" fmla="*/ 1540328 h 1679121"/>
              <a:gd name="connsiteX26" fmla="*/ 2272392 w 2781300"/>
              <a:gd name="connsiteY26" fmla="*/ 1458686 h 1679121"/>
              <a:gd name="connsiteX27" fmla="*/ 1782535 w 2781300"/>
              <a:gd name="connsiteY27" fmla="*/ 1221921 h 1679121"/>
              <a:gd name="connsiteX28" fmla="*/ 1298121 w 2781300"/>
              <a:gd name="connsiteY28" fmla="*/ 996043 h 1679121"/>
              <a:gd name="connsiteX29" fmla="*/ 1017814 w 2781300"/>
              <a:gd name="connsiteY29" fmla="*/ 870857 h 1679121"/>
              <a:gd name="connsiteX30" fmla="*/ 541564 w 2781300"/>
              <a:gd name="connsiteY30" fmla="*/ 674914 h 1679121"/>
              <a:gd name="connsiteX31" fmla="*/ 340178 w 2781300"/>
              <a:gd name="connsiteY31" fmla="*/ 590550 h 1679121"/>
              <a:gd name="connsiteX32" fmla="*/ 255814 w 2781300"/>
              <a:gd name="connsiteY32" fmla="*/ 557893 h 1679121"/>
              <a:gd name="connsiteX33" fmla="*/ 214992 w 2781300"/>
              <a:gd name="connsiteY33" fmla="*/ 530678 h 1679121"/>
              <a:gd name="connsiteX34" fmla="*/ 176892 w 2781300"/>
              <a:gd name="connsiteY34" fmla="*/ 489857 h 1679121"/>
              <a:gd name="connsiteX35" fmla="*/ 138792 w 2781300"/>
              <a:gd name="connsiteY35" fmla="*/ 435428 h 1679121"/>
              <a:gd name="connsiteX36" fmla="*/ 100692 w 2781300"/>
              <a:gd name="connsiteY36" fmla="*/ 370114 h 1679121"/>
              <a:gd name="connsiteX37" fmla="*/ 57150 w 2781300"/>
              <a:gd name="connsiteY37" fmla="*/ 253093 h 1679121"/>
              <a:gd name="connsiteX38" fmla="*/ 13607 w 2781300"/>
              <a:gd name="connsiteY38" fmla="*/ 111578 h 1679121"/>
              <a:gd name="connsiteX39" fmla="*/ 2721 w 2781300"/>
              <a:gd name="connsiteY39" fmla="*/ 68036 h 1679121"/>
              <a:gd name="connsiteX40" fmla="*/ 0 w 2781300"/>
              <a:gd name="connsiteY40" fmla="*/ 38100 h 1679121"/>
              <a:gd name="connsiteX41" fmla="*/ 2721 w 2781300"/>
              <a:gd name="connsiteY41" fmla="*/ 21771 h 1679121"/>
              <a:gd name="connsiteX42" fmla="*/ 10885 w 2781300"/>
              <a:gd name="connsiteY42" fmla="*/ 2721 h 1679121"/>
              <a:gd name="connsiteX43" fmla="*/ 21771 w 2781300"/>
              <a:gd name="connsiteY43" fmla="*/ 0 h 1679121"/>
              <a:gd name="connsiteX44" fmla="*/ 35378 w 2781300"/>
              <a:gd name="connsiteY44" fmla="*/ 2721 h 1679121"/>
              <a:gd name="connsiteX45" fmla="*/ 51707 w 2781300"/>
              <a:gd name="connsiteY45" fmla="*/ 10886 h 1679121"/>
              <a:gd name="connsiteX46" fmla="*/ 70757 w 2781300"/>
              <a:gd name="connsiteY46" fmla="*/ 32657 h 1679121"/>
              <a:gd name="connsiteX47" fmla="*/ 84364 w 2781300"/>
              <a:gd name="connsiteY47" fmla="*/ 51707 h 1679121"/>
              <a:gd name="connsiteX48" fmla="*/ 92528 w 2781300"/>
              <a:gd name="connsiteY48" fmla="*/ 68036 h 1679121"/>
              <a:gd name="connsiteX49" fmla="*/ 114300 w 2781300"/>
              <a:gd name="connsiteY49" fmla="*/ 114300 h 1679121"/>
              <a:gd name="connsiteX50" fmla="*/ 144235 w 2781300"/>
              <a:gd name="connsiteY50" fmla="*/ 160564 h 1679121"/>
              <a:gd name="connsiteX51" fmla="*/ 185057 w 2781300"/>
              <a:gd name="connsiteY51" fmla="*/ 206828 h 1679121"/>
              <a:gd name="connsiteX52" fmla="*/ 239485 w 2781300"/>
              <a:gd name="connsiteY52" fmla="*/ 255814 h 1679121"/>
              <a:gd name="connsiteX53" fmla="*/ 283028 w 2781300"/>
              <a:gd name="connsiteY53" fmla="*/ 285750 h 1679121"/>
              <a:gd name="connsiteX54" fmla="*/ 495300 w 2781300"/>
              <a:gd name="connsiteY54" fmla="*/ 391886 h 1679121"/>
              <a:gd name="connsiteX55" fmla="*/ 307521 w 2781300"/>
              <a:gd name="connsiteY55" fmla="*/ 302078 h 1679121"/>
              <a:gd name="connsiteX56" fmla="*/ 555171 w 2781300"/>
              <a:gd name="connsiteY56" fmla="*/ 424543 h 1679121"/>
              <a:gd name="connsiteX57" fmla="*/ 772885 w 2781300"/>
              <a:gd name="connsiteY57" fmla="*/ 522514 h 1679121"/>
              <a:gd name="connsiteX58" fmla="*/ 1064078 w 2781300"/>
              <a:gd name="connsiteY58" fmla="*/ 664028 h 1679121"/>
              <a:gd name="connsiteX0" fmla="*/ 1064078 w 2781300"/>
              <a:gd name="connsiteY0" fmla="*/ 664028 h 1679121"/>
              <a:gd name="connsiteX1" fmla="*/ 2188028 w 2781300"/>
              <a:gd name="connsiteY1" fmla="*/ 1151164 h 1679121"/>
              <a:gd name="connsiteX2" fmla="*/ 2269671 w 2781300"/>
              <a:gd name="connsiteY2" fmla="*/ 1181100 h 1679121"/>
              <a:gd name="connsiteX3" fmla="*/ 2302328 w 2781300"/>
              <a:gd name="connsiteY3" fmla="*/ 1186543 h 1679121"/>
              <a:gd name="connsiteX4" fmla="*/ 2375807 w 2781300"/>
              <a:gd name="connsiteY4" fmla="*/ 1191986 h 1679121"/>
              <a:gd name="connsiteX5" fmla="*/ 2462892 w 2781300"/>
              <a:gd name="connsiteY5" fmla="*/ 1200150 h 1679121"/>
              <a:gd name="connsiteX6" fmla="*/ 2500992 w 2781300"/>
              <a:gd name="connsiteY6" fmla="*/ 1205593 h 1679121"/>
              <a:gd name="connsiteX7" fmla="*/ 2517321 w 2781300"/>
              <a:gd name="connsiteY7" fmla="*/ 1216478 h 1679121"/>
              <a:gd name="connsiteX8" fmla="*/ 2574471 w 2781300"/>
              <a:gd name="connsiteY8" fmla="*/ 1268186 h 1679121"/>
              <a:gd name="connsiteX9" fmla="*/ 2520042 w 2781300"/>
              <a:gd name="connsiteY9" fmla="*/ 1216478 h 1679121"/>
              <a:gd name="connsiteX10" fmla="*/ 2582635 w 2781300"/>
              <a:gd name="connsiteY10" fmla="*/ 1279071 h 1679121"/>
              <a:gd name="connsiteX11" fmla="*/ 2623457 w 2781300"/>
              <a:gd name="connsiteY11" fmla="*/ 1328057 h 1679121"/>
              <a:gd name="connsiteX12" fmla="*/ 2683328 w 2781300"/>
              <a:gd name="connsiteY12" fmla="*/ 1406978 h 1679121"/>
              <a:gd name="connsiteX13" fmla="*/ 2745921 w 2781300"/>
              <a:gd name="connsiteY13" fmla="*/ 1499507 h 1679121"/>
              <a:gd name="connsiteX14" fmla="*/ 2764971 w 2781300"/>
              <a:gd name="connsiteY14" fmla="*/ 1532164 h 1679121"/>
              <a:gd name="connsiteX15" fmla="*/ 2778578 w 2781300"/>
              <a:gd name="connsiteY15" fmla="*/ 1556657 h 1679121"/>
              <a:gd name="connsiteX16" fmla="*/ 2781300 w 2781300"/>
              <a:gd name="connsiteY16" fmla="*/ 1589314 h 1679121"/>
              <a:gd name="connsiteX17" fmla="*/ 2778578 w 2781300"/>
              <a:gd name="connsiteY17" fmla="*/ 1632857 h 1679121"/>
              <a:gd name="connsiteX18" fmla="*/ 2775857 w 2781300"/>
              <a:gd name="connsiteY18" fmla="*/ 1649186 h 1679121"/>
              <a:gd name="connsiteX19" fmla="*/ 2759528 w 2781300"/>
              <a:gd name="connsiteY19" fmla="*/ 1668236 h 1679121"/>
              <a:gd name="connsiteX20" fmla="*/ 2740478 w 2781300"/>
              <a:gd name="connsiteY20" fmla="*/ 1676400 h 1679121"/>
              <a:gd name="connsiteX21" fmla="*/ 2705100 w 2781300"/>
              <a:gd name="connsiteY21" fmla="*/ 1679121 h 1679121"/>
              <a:gd name="connsiteX22" fmla="*/ 2664278 w 2781300"/>
              <a:gd name="connsiteY22" fmla="*/ 1676400 h 1679121"/>
              <a:gd name="connsiteX23" fmla="*/ 2631621 w 2781300"/>
              <a:gd name="connsiteY23" fmla="*/ 1668236 h 1679121"/>
              <a:gd name="connsiteX24" fmla="*/ 2588078 w 2781300"/>
              <a:gd name="connsiteY24" fmla="*/ 1643743 h 1679121"/>
              <a:gd name="connsiteX25" fmla="*/ 2419350 w 2781300"/>
              <a:gd name="connsiteY25" fmla="*/ 1540328 h 1679121"/>
              <a:gd name="connsiteX26" fmla="*/ 2272392 w 2781300"/>
              <a:gd name="connsiteY26" fmla="*/ 1458686 h 1679121"/>
              <a:gd name="connsiteX27" fmla="*/ 1782535 w 2781300"/>
              <a:gd name="connsiteY27" fmla="*/ 1221921 h 1679121"/>
              <a:gd name="connsiteX28" fmla="*/ 1298121 w 2781300"/>
              <a:gd name="connsiteY28" fmla="*/ 996043 h 1679121"/>
              <a:gd name="connsiteX29" fmla="*/ 1017814 w 2781300"/>
              <a:gd name="connsiteY29" fmla="*/ 870857 h 1679121"/>
              <a:gd name="connsiteX30" fmla="*/ 541564 w 2781300"/>
              <a:gd name="connsiteY30" fmla="*/ 674914 h 1679121"/>
              <a:gd name="connsiteX31" fmla="*/ 340178 w 2781300"/>
              <a:gd name="connsiteY31" fmla="*/ 590550 h 1679121"/>
              <a:gd name="connsiteX32" fmla="*/ 255814 w 2781300"/>
              <a:gd name="connsiteY32" fmla="*/ 557893 h 1679121"/>
              <a:gd name="connsiteX33" fmla="*/ 214992 w 2781300"/>
              <a:gd name="connsiteY33" fmla="*/ 530678 h 1679121"/>
              <a:gd name="connsiteX34" fmla="*/ 176892 w 2781300"/>
              <a:gd name="connsiteY34" fmla="*/ 489857 h 1679121"/>
              <a:gd name="connsiteX35" fmla="*/ 138792 w 2781300"/>
              <a:gd name="connsiteY35" fmla="*/ 435428 h 1679121"/>
              <a:gd name="connsiteX36" fmla="*/ 100692 w 2781300"/>
              <a:gd name="connsiteY36" fmla="*/ 370114 h 1679121"/>
              <a:gd name="connsiteX37" fmla="*/ 57150 w 2781300"/>
              <a:gd name="connsiteY37" fmla="*/ 253093 h 1679121"/>
              <a:gd name="connsiteX38" fmla="*/ 13607 w 2781300"/>
              <a:gd name="connsiteY38" fmla="*/ 111578 h 1679121"/>
              <a:gd name="connsiteX39" fmla="*/ 2721 w 2781300"/>
              <a:gd name="connsiteY39" fmla="*/ 68036 h 1679121"/>
              <a:gd name="connsiteX40" fmla="*/ 0 w 2781300"/>
              <a:gd name="connsiteY40" fmla="*/ 38100 h 1679121"/>
              <a:gd name="connsiteX41" fmla="*/ 2721 w 2781300"/>
              <a:gd name="connsiteY41" fmla="*/ 21771 h 1679121"/>
              <a:gd name="connsiteX42" fmla="*/ 10885 w 2781300"/>
              <a:gd name="connsiteY42" fmla="*/ 2721 h 1679121"/>
              <a:gd name="connsiteX43" fmla="*/ 21771 w 2781300"/>
              <a:gd name="connsiteY43" fmla="*/ 0 h 1679121"/>
              <a:gd name="connsiteX44" fmla="*/ 35378 w 2781300"/>
              <a:gd name="connsiteY44" fmla="*/ 2721 h 1679121"/>
              <a:gd name="connsiteX45" fmla="*/ 51707 w 2781300"/>
              <a:gd name="connsiteY45" fmla="*/ 10886 h 1679121"/>
              <a:gd name="connsiteX46" fmla="*/ 70757 w 2781300"/>
              <a:gd name="connsiteY46" fmla="*/ 32657 h 1679121"/>
              <a:gd name="connsiteX47" fmla="*/ 84364 w 2781300"/>
              <a:gd name="connsiteY47" fmla="*/ 51707 h 1679121"/>
              <a:gd name="connsiteX48" fmla="*/ 92528 w 2781300"/>
              <a:gd name="connsiteY48" fmla="*/ 68036 h 1679121"/>
              <a:gd name="connsiteX49" fmla="*/ 114300 w 2781300"/>
              <a:gd name="connsiteY49" fmla="*/ 114300 h 1679121"/>
              <a:gd name="connsiteX50" fmla="*/ 144235 w 2781300"/>
              <a:gd name="connsiteY50" fmla="*/ 160564 h 1679121"/>
              <a:gd name="connsiteX51" fmla="*/ 185057 w 2781300"/>
              <a:gd name="connsiteY51" fmla="*/ 206828 h 1679121"/>
              <a:gd name="connsiteX52" fmla="*/ 239485 w 2781300"/>
              <a:gd name="connsiteY52" fmla="*/ 255814 h 1679121"/>
              <a:gd name="connsiteX53" fmla="*/ 283028 w 2781300"/>
              <a:gd name="connsiteY53" fmla="*/ 285750 h 1679121"/>
              <a:gd name="connsiteX54" fmla="*/ 307521 w 2781300"/>
              <a:gd name="connsiteY54" fmla="*/ 302078 h 1679121"/>
              <a:gd name="connsiteX55" fmla="*/ 555171 w 2781300"/>
              <a:gd name="connsiteY55" fmla="*/ 424543 h 1679121"/>
              <a:gd name="connsiteX56" fmla="*/ 772885 w 2781300"/>
              <a:gd name="connsiteY56" fmla="*/ 522514 h 1679121"/>
              <a:gd name="connsiteX57" fmla="*/ 1064078 w 2781300"/>
              <a:gd name="connsiteY57" fmla="*/ 664028 h 1679121"/>
              <a:gd name="connsiteX0" fmla="*/ 1064078 w 2781300"/>
              <a:gd name="connsiteY0" fmla="*/ 664028 h 1679121"/>
              <a:gd name="connsiteX1" fmla="*/ 2188028 w 2781300"/>
              <a:gd name="connsiteY1" fmla="*/ 1151164 h 1679121"/>
              <a:gd name="connsiteX2" fmla="*/ 2269671 w 2781300"/>
              <a:gd name="connsiteY2" fmla="*/ 1181100 h 1679121"/>
              <a:gd name="connsiteX3" fmla="*/ 2302328 w 2781300"/>
              <a:gd name="connsiteY3" fmla="*/ 1186543 h 1679121"/>
              <a:gd name="connsiteX4" fmla="*/ 2375807 w 2781300"/>
              <a:gd name="connsiteY4" fmla="*/ 1191986 h 1679121"/>
              <a:gd name="connsiteX5" fmla="*/ 2462892 w 2781300"/>
              <a:gd name="connsiteY5" fmla="*/ 1200150 h 1679121"/>
              <a:gd name="connsiteX6" fmla="*/ 2500992 w 2781300"/>
              <a:gd name="connsiteY6" fmla="*/ 1205593 h 1679121"/>
              <a:gd name="connsiteX7" fmla="*/ 2517321 w 2781300"/>
              <a:gd name="connsiteY7" fmla="*/ 1216478 h 1679121"/>
              <a:gd name="connsiteX8" fmla="*/ 2574471 w 2781300"/>
              <a:gd name="connsiteY8" fmla="*/ 1268186 h 1679121"/>
              <a:gd name="connsiteX9" fmla="*/ 2582635 w 2781300"/>
              <a:gd name="connsiteY9" fmla="*/ 1279071 h 1679121"/>
              <a:gd name="connsiteX10" fmla="*/ 2623457 w 2781300"/>
              <a:gd name="connsiteY10" fmla="*/ 1328057 h 1679121"/>
              <a:gd name="connsiteX11" fmla="*/ 2683328 w 2781300"/>
              <a:gd name="connsiteY11" fmla="*/ 1406978 h 1679121"/>
              <a:gd name="connsiteX12" fmla="*/ 2745921 w 2781300"/>
              <a:gd name="connsiteY12" fmla="*/ 1499507 h 1679121"/>
              <a:gd name="connsiteX13" fmla="*/ 2764971 w 2781300"/>
              <a:gd name="connsiteY13" fmla="*/ 1532164 h 1679121"/>
              <a:gd name="connsiteX14" fmla="*/ 2778578 w 2781300"/>
              <a:gd name="connsiteY14" fmla="*/ 1556657 h 1679121"/>
              <a:gd name="connsiteX15" fmla="*/ 2781300 w 2781300"/>
              <a:gd name="connsiteY15" fmla="*/ 1589314 h 1679121"/>
              <a:gd name="connsiteX16" fmla="*/ 2778578 w 2781300"/>
              <a:gd name="connsiteY16" fmla="*/ 1632857 h 1679121"/>
              <a:gd name="connsiteX17" fmla="*/ 2775857 w 2781300"/>
              <a:gd name="connsiteY17" fmla="*/ 1649186 h 1679121"/>
              <a:gd name="connsiteX18" fmla="*/ 2759528 w 2781300"/>
              <a:gd name="connsiteY18" fmla="*/ 1668236 h 1679121"/>
              <a:gd name="connsiteX19" fmla="*/ 2740478 w 2781300"/>
              <a:gd name="connsiteY19" fmla="*/ 1676400 h 1679121"/>
              <a:gd name="connsiteX20" fmla="*/ 2705100 w 2781300"/>
              <a:gd name="connsiteY20" fmla="*/ 1679121 h 1679121"/>
              <a:gd name="connsiteX21" fmla="*/ 2664278 w 2781300"/>
              <a:gd name="connsiteY21" fmla="*/ 1676400 h 1679121"/>
              <a:gd name="connsiteX22" fmla="*/ 2631621 w 2781300"/>
              <a:gd name="connsiteY22" fmla="*/ 1668236 h 1679121"/>
              <a:gd name="connsiteX23" fmla="*/ 2588078 w 2781300"/>
              <a:gd name="connsiteY23" fmla="*/ 1643743 h 1679121"/>
              <a:gd name="connsiteX24" fmla="*/ 2419350 w 2781300"/>
              <a:gd name="connsiteY24" fmla="*/ 1540328 h 1679121"/>
              <a:gd name="connsiteX25" fmla="*/ 2272392 w 2781300"/>
              <a:gd name="connsiteY25" fmla="*/ 1458686 h 1679121"/>
              <a:gd name="connsiteX26" fmla="*/ 1782535 w 2781300"/>
              <a:gd name="connsiteY26" fmla="*/ 1221921 h 1679121"/>
              <a:gd name="connsiteX27" fmla="*/ 1298121 w 2781300"/>
              <a:gd name="connsiteY27" fmla="*/ 996043 h 1679121"/>
              <a:gd name="connsiteX28" fmla="*/ 1017814 w 2781300"/>
              <a:gd name="connsiteY28" fmla="*/ 870857 h 1679121"/>
              <a:gd name="connsiteX29" fmla="*/ 541564 w 2781300"/>
              <a:gd name="connsiteY29" fmla="*/ 674914 h 1679121"/>
              <a:gd name="connsiteX30" fmla="*/ 340178 w 2781300"/>
              <a:gd name="connsiteY30" fmla="*/ 590550 h 1679121"/>
              <a:gd name="connsiteX31" fmla="*/ 255814 w 2781300"/>
              <a:gd name="connsiteY31" fmla="*/ 557893 h 1679121"/>
              <a:gd name="connsiteX32" fmla="*/ 214992 w 2781300"/>
              <a:gd name="connsiteY32" fmla="*/ 530678 h 1679121"/>
              <a:gd name="connsiteX33" fmla="*/ 176892 w 2781300"/>
              <a:gd name="connsiteY33" fmla="*/ 489857 h 1679121"/>
              <a:gd name="connsiteX34" fmla="*/ 138792 w 2781300"/>
              <a:gd name="connsiteY34" fmla="*/ 435428 h 1679121"/>
              <a:gd name="connsiteX35" fmla="*/ 100692 w 2781300"/>
              <a:gd name="connsiteY35" fmla="*/ 370114 h 1679121"/>
              <a:gd name="connsiteX36" fmla="*/ 57150 w 2781300"/>
              <a:gd name="connsiteY36" fmla="*/ 253093 h 1679121"/>
              <a:gd name="connsiteX37" fmla="*/ 13607 w 2781300"/>
              <a:gd name="connsiteY37" fmla="*/ 111578 h 1679121"/>
              <a:gd name="connsiteX38" fmla="*/ 2721 w 2781300"/>
              <a:gd name="connsiteY38" fmla="*/ 68036 h 1679121"/>
              <a:gd name="connsiteX39" fmla="*/ 0 w 2781300"/>
              <a:gd name="connsiteY39" fmla="*/ 38100 h 1679121"/>
              <a:gd name="connsiteX40" fmla="*/ 2721 w 2781300"/>
              <a:gd name="connsiteY40" fmla="*/ 21771 h 1679121"/>
              <a:gd name="connsiteX41" fmla="*/ 10885 w 2781300"/>
              <a:gd name="connsiteY41" fmla="*/ 2721 h 1679121"/>
              <a:gd name="connsiteX42" fmla="*/ 21771 w 2781300"/>
              <a:gd name="connsiteY42" fmla="*/ 0 h 1679121"/>
              <a:gd name="connsiteX43" fmla="*/ 35378 w 2781300"/>
              <a:gd name="connsiteY43" fmla="*/ 2721 h 1679121"/>
              <a:gd name="connsiteX44" fmla="*/ 51707 w 2781300"/>
              <a:gd name="connsiteY44" fmla="*/ 10886 h 1679121"/>
              <a:gd name="connsiteX45" fmla="*/ 70757 w 2781300"/>
              <a:gd name="connsiteY45" fmla="*/ 32657 h 1679121"/>
              <a:gd name="connsiteX46" fmla="*/ 84364 w 2781300"/>
              <a:gd name="connsiteY46" fmla="*/ 51707 h 1679121"/>
              <a:gd name="connsiteX47" fmla="*/ 92528 w 2781300"/>
              <a:gd name="connsiteY47" fmla="*/ 68036 h 1679121"/>
              <a:gd name="connsiteX48" fmla="*/ 114300 w 2781300"/>
              <a:gd name="connsiteY48" fmla="*/ 114300 h 1679121"/>
              <a:gd name="connsiteX49" fmla="*/ 144235 w 2781300"/>
              <a:gd name="connsiteY49" fmla="*/ 160564 h 1679121"/>
              <a:gd name="connsiteX50" fmla="*/ 185057 w 2781300"/>
              <a:gd name="connsiteY50" fmla="*/ 206828 h 1679121"/>
              <a:gd name="connsiteX51" fmla="*/ 239485 w 2781300"/>
              <a:gd name="connsiteY51" fmla="*/ 255814 h 1679121"/>
              <a:gd name="connsiteX52" fmla="*/ 283028 w 2781300"/>
              <a:gd name="connsiteY52" fmla="*/ 285750 h 1679121"/>
              <a:gd name="connsiteX53" fmla="*/ 307521 w 2781300"/>
              <a:gd name="connsiteY53" fmla="*/ 302078 h 1679121"/>
              <a:gd name="connsiteX54" fmla="*/ 555171 w 2781300"/>
              <a:gd name="connsiteY54" fmla="*/ 424543 h 1679121"/>
              <a:gd name="connsiteX55" fmla="*/ 772885 w 2781300"/>
              <a:gd name="connsiteY55" fmla="*/ 522514 h 1679121"/>
              <a:gd name="connsiteX56" fmla="*/ 1064078 w 2781300"/>
              <a:gd name="connsiteY56" fmla="*/ 664028 h 1679121"/>
              <a:gd name="connsiteX0" fmla="*/ 1064078 w 2781300"/>
              <a:gd name="connsiteY0" fmla="*/ 664028 h 1679121"/>
              <a:gd name="connsiteX1" fmla="*/ 2188028 w 2781300"/>
              <a:gd name="connsiteY1" fmla="*/ 1151164 h 1679121"/>
              <a:gd name="connsiteX2" fmla="*/ 2269671 w 2781300"/>
              <a:gd name="connsiteY2" fmla="*/ 1181100 h 1679121"/>
              <a:gd name="connsiteX3" fmla="*/ 2302328 w 2781300"/>
              <a:gd name="connsiteY3" fmla="*/ 1186543 h 1679121"/>
              <a:gd name="connsiteX4" fmla="*/ 2375807 w 2781300"/>
              <a:gd name="connsiteY4" fmla="*/ 1191986 h 1679121"/>
              <a:gd name="connsiteX5" fmla="*/ 2462892 w 2781300"/>
              <a:gd name="connsiteY5" fmla="*/ 1200150 h 1679121"/>
              <a:gd name="connsiteX6" fmla="*/ 2500992 w 2781300"/>
              <a:gd name="connsiteY6" fmla="*/ 1205593 h 1679121"/>
              <a:gd name="connsiteX7" fmla="*/ 2517321 w 2781300"/>
              <a:gd name="connsiteY7" fmla="*/ 1216478 h 1679121"/>
              <a:gd name="connsiteX8" fmla="*/ 2582635 w 2781300"/>
              <a:gd name="connsiteY8" fmla="*/ 1279071 h 1679121"/>
              <a:gd name="connsiteX9" fmla="*/ 2623457 w 2781300"/>
              <a:gd name="connsiteY9" fmla="*/ 1328057 h 1679121"/>
              <a:gd name="connsiteX10" fmla="*/ 2683328 w 2781300"/>
              <a:gd name="connsiteY10" fmla="*/ 1406978 h 1679121"/>
              <a:gd name="connsiteX11" fmla="*/ 2745921 w 2781300"/>
              <a:gd name="connsiteY11" fmla="*/ 1499507 h 1679121"/>
              <a:gd name="connsiteX12" fmla="*/ 2764971 w 2781300"/>
              <a:gd name="connsiteY12" fmla="*/ 1532164 h 1679121"/>
              <a:gd name="connsiteX13" fmla="*/ 2778578 w 2781300"/>
              <a:gd name="connsiteY13" fmla="*/ 1556657 h 1679121"/>
              <a:gd name="connsiteX14" fmla="*/ 2781300 w 2781300"/>
              <a:gd name="connsiteY14" fmla="*/ 1589314 h 1679121"/>
              <a:gd name="connsiteX15" fmla="*/ 2778578 w 2781300"/>
              <a:gd name="connsiteY15" fmla="*/ 1632857 h 1679121"/>
              <a:gd name="connsiteX16" fmla="*/ 2775857 w 2781300"/>
              <a:gd name="connsiteY16" fmla="*/ 1649186 h 1679121"/>
              <a:gd name="connsiteX17" fmla="*/ 2759528 w 2781300"/>
              <a:gd name="connsiteY17" fmla="*/ 1668236 h 1679121"/>
              <a:gd name="connsiteX18" fmla="*/ 2740478 w 2781300"/>
              <a:gd name="connsiteY18" fmla="*/ 1676400 h 1679121"/>
              <a:gd name="connsiteX19" fmla="*/ 2705100 w 2781300"/>
              <a:gd name="connsiteY19" fmla="*/ 1679121 h 1679121"/>
              <a:gd name="connsiteX20" fmla="*/ 2664278 w 2781300"/>
              <a:gd name="connsiteY20" fmla="*/ 1676400 h 1679121"/>
              <a:gd name="connsiteX21" fmla="*/ 2631621 w 2781300"/>
              <a:gd name="connsiteY21" fmla="*/ 1668236 h 1679121"/>
              <a:gd name="connsiteX22" fmla="*/ 2588078 w 2781300"/>
              <a:gd name="connsiteY22" fmla="*/ 1643743 h 1679121"/>
              <a:gd name="connsiteX23" fmla="*/ 2419350 w 2781300"/>
              <a:gd name="connsiteY23" fmla="*/ 1540328 h 1679121"/>
              <a:gd name="connsiteX24" fmla="*/ 2272392 w 2781300"/>
              <a:gd name="connsiteY24" fmla="*/ 1458686 h 1679121"/>
              <a:gd name="connsiteX25" fmla="*/ 1782535 w 2781300"/>
              <a:gd name="connsiteY25" fmla="*/ 1221921 h 1679121"/>
              <a:gd name="connsiteX26" fmla="*/ 1298121 w 2781300"/>
              <a:gd name="connsiteY26" fmla="*/ 996043 h 1679121"/>
              <a:gd name="connsiteX27" fmla="*/ 1017814 w 2781300"/>
              <a:gd name="connsiteY27" fmla="*/ 870857 h 1679121"/>
              <a:gd name="connsiteX28" fmla="*/ 541564 w 2781300"/>
              <a:gd name="connsiteY28" fmla="*/ 674914 h 1679121"/>
              <a:gd name="connsiteX29" fmla="*/ 340178 w 2781300"/>
              <a:gd name="connsiteY29" fmla="*/ 590550 h 1679121"/>
              <a:gd name="connsiteX30" fmla="*/ 255814 w 2781300"/>
              <a:gd name="connsiteY30" fmla="*/ 557893 h 1679121"/>
              <a:gd name="connsiteX31" fmla="*/ 214992 w 2781300"/>
              <a:gd name="connsiteY31" fmla="*/ 530678 h 1679121"/>
              <a:gd name="connsiteX32" fmla="*/ 176892 w 2781300"/>
              <a:gd name="connsiteY32" fmla="*/ 489857 h 1679121"/>
              <a:gd name="connsiteX33" fmla="*/ 138792 w 2781300"/>
              <a:gd name="connsiteY33" fmla="*/ 435428 h 1679121"/>
              <a:gd name="connsiteX34" fmla="*/ 100692 w 2781300"/>
              <a:gd name="connsiteY34" fmla="*/ 370114 h 1679121"/>
              <a:gd name="connsiteX35" fmla="*/ 57150 w 2781300"/>
              <a:gd name="connsiteY35" fmla="*/ 253093 h 1679121"/>
              <a:gd name="connsiteX36" fmla="*/ 13607 w 2781300"/>
              <a:gd name="connsiteY36" fmla="*/ 111578 h 1679121"/>
              <a:gd name="connsiteX37" fmla="*/ 2721 w 2781300"/>
              <a:gd name="connsiteY37" fmla="*/ 68036 h 1679121"/>
              <a:gd name="connsiteX38" fmla="*/ 0 w 2781300"/>
              <a:gd name="connsiteY38" fmla="*/ 38100 h 1679121"/>
              <a:gd name="connsiteX39" fmla="*/ 2721 w 2781300"/>
              <a:gd name="connsiteY39" fmla="*/ 21771 h 1679121"/>
              <a:gd name="connsiteX40" fmla="*/ 10885 w 2781300"/>
              <a:gd name="connsiteY40" fmla="*/ 2721 h 1679121"/>
              <a:gd name="connsiteX41" fmla="*/ 21771 w 2781300"/>
              <a:gd name="connsiteY41" fmla="*/ 0 h 1679121"/>
              <a:gd name="connsiteX42" fmla="*/ 35378 w 2781300"/>
              <a:gd name="connsiteY42" fmla="*/ 2721 h 1679121"/>
              <a:gd name="connsiteX43" fmla="*/ 51707 w 2781300"/>
              <a:gd name="connsiteY43" fmla="*/ 10886 h 1679121"/>
              <a:gd name="connsiteX44" fmla="*/ 70757 w 2781300"/>
              <a:gd name="connsiteY44" fmla="*/ 32657 h 1679121"/>
              <a:gd name="connsiteX45" fmla="*/ 84364 w 2781300"/>
              <a:gd name="connsiteY45" fmla="*/ 51707 h 1679121"/>
              <a:gd name="connsiteX46" fmla="*/ 92528 w 2781300"/>
              <a:gd name="connsiteY46" fmla="*/ 68036 h 1679121"/>
              <a:gd name="connsiteX47" fmla="*/ 114300 w 2781300"/>
              <a:gd name="connsiteY47" fmla="*/ 114300 h 1679121"/>
              <a:gd name="connsiteX48" fmla="*/ 144235 w 2781300"/>
              <a:gd name="connsiteY48" fmla="*/ 160564 h 1679121"/>
              <a:gd name="connsiteX49" fmla="*/ 185057 w 2781300"/>
              <a:gd name="connsiteY49" fmla="*/ 206828 h 1679121"/>
              <a:gd name="connsiteX50" fmla="*/ 239485 w 2781300"/>
              <a:gd name="connsiteY50" fmla="*/ 255814 h 1679121"/>
              <a:gd name="connsiteX51" fmla="*/ 283028 w 2781300"/>
              <a:gd name="connsiteY51" fmla="*/ 285750 h 1679121"/>
              <a:gd name="connsiteX52" fmla="*/ 307521 w 2781300"/>
              <a:gd name="connsiteY52" fmla="*/ 302078 h 1679121"/>
              <a:gd name="connsiteX53" fmla="*/ 555171 w 2781300"/>
              <a:gd name="connsiteY53" fmla="*/ 424543 h 1679121"/>
              <a:gd name="connsiteX54" fmla="*/ 772885 w 2781300"/>
              <a:gd name="connsiteY54" fmla="*/ 522514 h 1679121"/>
              <a:gd name="connsiteX55" fmla="*/ 1064078 w 2781300"/>
              <a:gd name="connsiteY55" fmla="*/ 664028 h 167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81300" h="1679121">
                <a:moveTo>
                  <a:pt x="1064078" y="664028"/>
                </a:moveTo>
                <a:lnTo>
                  <a:pt x="2188028" y="1151164"/>
                </a:lnTo>
                <a:lnTo>
                  <a:pt x="2269671" y="1181100"/>
                </a:lnTo>
                <a:lnTo>
                  <a:pt x="2302328" y="1186543"/>
                </a:lnTo>
                <a:lnTo>
                  <a:pt x="2375807" y="1191986"/>
                </a:lnTo>
                <a:lnTo>
                  <a:pt x="2462892" y="1200150"/>
                </a:lnTo>
                <a:lnTo>
                  <a:pt x="2500992" y="1205593"/>
                </a:lnTo>
                <a:lnTo>
                  <a:pt x="2517321" y="1216478"/>
                </a:lnTo>
                <a:cubicBezTo>
                  <a:pt x="2530928" y="1228724"/>
                  <a:pt x="2564946" y="1260475"/>
                  <a:pt x="2582635" y="1279071"/>
                </a:cubicBezTo>
                <a:lnTo>
                  <a:pt x="2623457" y="1328057"/>
                </a:lnTo>
                <a:lnTo>
                  <a:pt x="2683328" y="1406978"/>
                </a:lnTo>
                <a:lnTo>
                  <a:pt x="2745921" y="1499507"/>
                </a:lnTo>
                <a:lnTo>
                  <a:pt x="2764971" y="1532164"/>
                </a:lnTo>
                <a:lnTo>
                  <a:pt x="2778578" y="1556657"/>
                </a:lnTo>
                <a:lnTo>
                  <a:pt x="2781300" y="1589314"/>
                </a:lnTo>
                <a:lnTo>
                  <a:pt x="2778578" y="1632857"/>
                </a:lnTo>
                <a:lnTo>
                  <a:pt x="2775857" y="1649186"/>
                </a:lnTo>
                <a:lnTo>
                  <a:pt x="2759528" y="1668236"/>
                </a:lnTo>
                <a:lnTo>
                  <a:pt x="2740478" y="1676400"/>
                </a:lnTo>
                <a:lnTo>
                  <a:pt x="2705100" y="1679121"/>
                </a:lnTo>
                <a:lnTo>
                  <a:pt x="2664278" y="1676400"/>
                </a:lnTo>
                <a:lnTo>
                  <a:pt x="2631621" y="1668236"/>
                </a:lnTo>
                <a:lnTo>
                  <a:pt x="2588078" y="1643743"/>
                </a:lnTo>
                <a:lnTo>
                  <a:pt x="2419350" y="1540328"/>
                </a:lnTo>
                <a:lnTo>
                  <a:pt x="2272392" y="1458686"/>
                </a:lnTo>
                <a:lnTo>
                  <a:pt x="1782535" y="1221921"/>
                </a:lnTo>
                <a:lnTo>
                  <a:pt x="1298121" y="996043"/>
                </a:lnTo>
                <a:lnTo>
                  <a:pt x="1017814" y="870857"/>
                </a:lnTo>
                <a:lnTo>
                  <a:pt x="541564" y="674914"/>
                </a:lnTo>
                <a:lnTo>
                  <a:pt x="340178" y="590550"/>
                </a:lnTo>
                <a:lnTo>
                  <a:pt x="255814" y="557893"/>
                </a:lnTo>
                <a:lnTo>
                  <a:pt x="214992" y="530678"/>
                </a:lnTo>
                <a:lnTo>
                  <a:pt x="176892" y="489857"/>
                </a:lnTo>
                <a:lnTo>
                  <a:pt x="138792" y="435428"/>
                </a:lnTo>
                <a:lnTo>
                  <a:pt x="100692" y="370114"/>
                </a:lnTo>
                <a:lnTo>
                  <a:pt x="57150" y="253093"/>
                </a:lnTo>
                <a:lnTo>
                  <a:pt x="13607" y="111578"/>
                </a:lnTo>
                <a:lnTo>
                  <a:pt x="2721" y="68036"/>
                </a:lnTo>
                <a:lnTo>
                  <a:pt x="0" y="38100"/>
                </a:lnTo>
                <a:lnTo>
                  <a:pt x="2721" y="21771"/>
                </a:lnTo>
                <a:lnTo>
                  <a:pt x="10885" y="2721"/>
                </a:lnTo>
                <a:lnTo>
                  <a:pt x="21771" y="0"/>
                </a:lnTo>
                <a:lnTo>
                  <a:pt x="35378" y="2721"/>
                </a:lnTo>
                <a:lnTo>
                  <a:pt x="51707" y="10886"/>
                </a:lnTo>
                <a:lnTo>
                  <a:pt x="70757" y="32657"/>
                </a:lnTo>
                <a:lnTo>
                  <a:pt x="84364" y="51707"/>
                </a:lnTo>
                <a:lnTo>
                  <a:pt x="92528" y="68036"/>
                </a:lnTo>
                <a:lnTo>
                  <a:pt x="114300" y="114300"/>
                </a:lnTo>
                <a:lnTo>
                  <a:pt x="144235" y="160564"/>
                </a:lnTo>
                <a:lnTo>
                  <a:pt x="185057" y="206828"/>
                </a:lnTo>
                <a:lnTo>
                  <a:pt x="239485" y="255814"/>
                </a:lnTo>
                <a:lnTo>
                  <a:pt x="283028" y="285750"/>
                </a:lnTo>
                <a:cubicBezTo>
                  <a:pt x="294367" y="293461"/>
                  <a:pt x="262164" y="278946"/>
                  <a:pt x="307521" y="302078"/>
                </a:cubicBezTo>
                <a:lnTo>
                  <a:pt x="555171" y="424543"/>
                </a:lnTo>
                <a:lnTo>
                  <a:pt x="772885" y="522514"/>
                </a:lnTo>
                <a:lnTo>
                  <a:pt x="1064078" y="6640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5C3F8FE-7433-464F-809C-A33E51185FD9}"/>
              </a:ext>
            </a:extLst>
          </p:cNvPr>
          <p:cNvSpPr/>
          <p:nvPr/>
        </p:nvSpPr>
        <p:spPr>
          <a:xfrm rot="16200000">
            <a:off x="3886994" y="4245769"/>
            <a:ext cx="1855788" cy="628650"/>
          </a:xfrm>
          <a:custGeom>
            <a:avLst/>
            <a:gdLst>
              <a:gd name="connsiteX0" fmla="*/ 531019 w 1854994"/>
              <a:gd name="connsiteY0" fmla="*/ 314325 h 628650"/>
              <a:gd name="connsiteX1" fmla="*/ 1373981 w 1854994"/>
              <a:gd name="connsiteY1" fmla="*/ 316706 h 628650"/>
              <a:gd name="connsiteX2" fmla="*/ 1423988 w 1854994"/>
              <a:gd name="connsiteY2" fmla="*/ 316706 h 628650"/>
              <a:gd name="connsiteX3" fmla="*/ 1445419 w 1854994"/>
              <a:gd name="connsiteY3" fmla="*/ 309563 h 628650"/>
              <a:gd name="connsiteX4" fmla="*/ 1495425 w 1854994"/>
              <a:gd name="connsiteY4" fmla="*/ 292894 h 628650"/>
              <a:gd name="connsiteX5" fmla="*/ 1554956 w 1854994"/>
              <a:gd name="connsiteY5" fmla="*/ 261938 h 628650"/>
              <a:gd name="connsiteX6" fmla="*/ 1628775 w 1854994"/>
              <a:gd name="connsiteY6" fmla="*/ 211931 h 628650"/>
              <a:gd name="connsiteX7" fmla="*/ 1674019 w 1854994"/>
              <a:gd name="connsiteY7" fmla="*/ 173831 h 628650"/>
              <a:gd name="connsiteX8" fmla="*/ 1728788 w 1854994"/>
              <a:gd name="connsiteY8" fmla="*/ 109538 h 628650"/>
              <a:gd name="connsiteX9" fmla="*/ 1769269 w 1854994"/>
              <a:gd name="connsiteY9" fmla="*/ 54769 h 628650"/>
              <a:gd name="connsiteX10" fmla="*/ 1790700 w 1854994"/>
              <a:gd name="connsiteY10" fmla="*/ 23813 h 628650"/>
              <a:gd name="connsiteX11" fmla="*/ 1804988 w 1854994"/>
              <a:gd name="connsiteY11" fmla="*/ 9525 h 628650"/>
              <a:gd name="connsiteX12" fmla="*/ 1824038 w 1854994"/>
              <a:gd name="connsiteY12" fmla="*/ 0 h 628650"/>
              <a:gd name="connsiteX13" fmla="*/ 1838325 w 1854994"/>
              <a:gd name="connsiteY13" fmla="*/ 0 h 628650"/>
              <a:gd name="connsiteX14" fmla="*/ 1845469 w 1854994"/>
              <a:gd name="connsiteY14" fmla="*/ 2381 h 628650"/>
              <a:gd name="connsiteX15" fmla="*/ 1852613 w 1854994"/>
              <a:gd name="connsiteY15" fmla="*/ 11906 h 628650"/>
              <a:gd name="connsiteX16" fmla="*/ 1854994 w 1854994"/>
              <a:gd name="connsiteY16" fmla="*/ 30956 h 628650"/>
              <a:gd name="connsiteX17" fmla="*/ 1852613 w 1854994"/>
              <a:gd name="connsiteY17" fmla="*/ 59531 h 628650"/>
              <a:gd name="connsiteX18" fmla="*/ 1847850 w 1854994"/>
              <a:gd name="connsiteY18" fmla="*/ 92869 h 628650"/>
              <a:gd name="connsiteX19" fmla="*/ 1835944 w 1854994"/>
              <a:gd name="connsiteY19" fmla="*/ 140494 h 628650"/>
              <a:gd name="connsiteX20" fmla="*/ 1812131 w 1854994"/>
              <a:gd name="connsiteY20" fmla="*/ 221456 h 628650"/>
              <a:gd name="connsiteX21" fmla="*/ 1774031 w 1854994"/>
              <a:gd name="connsiteY21" fmla="*/ 319088 h 628650"/>
              <a:gd name="connsiteX22" fmla="*/ 1704975 w 1854994"/>
              <a:gd name="connsiteY22" fmla="*/ 428625 h 628650"/>
              <a:gd name="connsiteX23" fmla="*/ 1633538 w 1854994"/>
              <a:gd name="connsiteY23" fmla="*/ 528638 h 628650"/>
              <a:gd name="connsiteX24" fmla="*/ 1571625 w 1854994"/>
              <a:gd name="connsiteY24" fmla="*/ 597694 h 628650"/>
              <a:gd name="connsiteX25" fmla="*/ 1538288 w 1854994"/>
              <a:gd name="connsiteY25" fmla="*/ 621506 h 628650"/>
              <a:gd name="connsiteX26" fmla="*/ 1521619 w 1854994"/>
              <a:gd name="connsiteY26" fmla="*/ 628650 h 628650"/>
              <a:gd name="connsiteX27" fmla="*/ 1493044 w 1854994"/>
              <a:gd name="connsiteY27" fmla="*/ 626269 h 628650"/>
              <a:gd name="connsiteX28" fmla="*/ 1438275 w 1854994"/>
              <a:gd name="connsiteY28" fmla="*/ 611981 h 628650"/>
              <a:gd name="connsiteX29" fmla="*/ 1328738 w 1854994"/>
              <a:gd name="connsiteY29" fmla="*/ 585788 h 628650"/>
              <a:gd name="connsiteX30" fmla="*/ 1259681 w 1854994"/>
              <a:gd name="connsiteY30" fmla="*/ 571500 h 628650"/>
              <a:gd name="connsiteX31" fmla="*/ 1204913 w 1854994"/>
              <a:gd name="connsiteY31" fmla="*/ 564356 h 628650"/>
              <a:gd name="connsiteX32" fmla="*/ 1119188 w 1854994"/>
              <a:gd name="connsiteY32" fmla="*/ 561975 h 628650"/>
              <a:gd name="connsiteX33" fmla="*/ 654844 w 1854994"/>
              <a:gd name="connsiteY33" fmla="*/ 561975 h 628650"/>
              <a:gd name="connsiteX34" fmla="*/ 200025 w 1854994"/>
              <a:gd name="connsiteY34" fmla="*/ 561975 h 628650"/>
              <a:gd name="connsiteX35" fmla="*/ 52388 w 1854994"/>
              <a:gd name="connsiteY35" fmla="*/ 566738 h 628650"/>
              <a:gd name="connsiteX36" fmla="*/ 30956 w 1854994"/>
              <a:gd name="connsiteY36" fmla="*/ 561975 h 628650"/>
              <a:gd name="connsiteX37" fmla="*/ 4763 w 1854994"/>
              <a:gd name="connsiteY37" fmla="*/ 500063 h 628650"/>
              <a:gd name="connsiteX38" fmla="*/ 0 w 1854994"/>
              <a:gd name="connsiteY38" fmla="*/ 383381 h 628650"/>
              <a:gd name="connsiteX39" fmla="*/ 11906 w 1854994"/>
              <a:gd name="connsiteY39" fmla="*/ 323850 h 628650"/>
              <a:gd name="connsiteX40" fmla="*/ 33338 w 1854994"/>
              <a:gd name="connsiteY40" fmla="*/ 314325 h 628650"/>
              <a:gd name="connsiteX41" fmla="*/ 78581 w 1854994"/>
              <a:gd name="connsiteY41" fmla="*/ 314325 h 628650"/>
              <a:gd name="connsiteX42" fmla="*/ 404813 w 1854994"/>
              <a:gd name="connsiteY42" fmla="*/ 314325 h 628650"/>
              <a:gd name="connsiteX43" fmla="*/ 531019 w 1854994"/>
              <a:gd name="connsiteY43" fmla="*/ 31432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854994" h="628650">
                <a:moveTo>
                  <a:pt x="531019" y="314325"/>
                </a:moveTo>
                <a:lnTo>
                  <a:pt x="1373981" y="316706"/>
                </a:lnTo>
                <a:lnTo>
                  <a:pt x="1423988" y="316706"/>
                </a:lnTo>
                <a:lnTo>
                  <a:pt x="1445419" y="309563"/>
                </a:lnTo>
                <a:lnTo>
                  <a:pt x="1495425" y="292894"/>
                </a:lnTo>
                <a:lnTo>
                  <a:pt x="1554956" y="261938"/>
                </a:lnTo>
                <a:lnTo>
                  <a:pt x="1628775" y="211931"/>
                </a:lnTo>
                <a:lnTo>
                  <a:pt x="1674019" y="173831"/>
                </a:lnTo>
                <a:lnTo>
                  <a:pt x="1728788" y="109538"/>
                </a:lnTo>
                <a:lnTo>
                  <a:pt x="1769269" y="54769"/>
                </a:lnTo>
                <a:lnTo>
                  <a:pt x="1790700" y="23813"/>
                </a:lnTo>
                <a:lnTo>
                  <a:pt x="1804988" y="9525"/>
                </a:lnTo>
                <a:lnTo>
                  <a:pt x="1824038" y="0"/>
                </a:lnTo>
                <a:lnTo>
                  <a:pt x="1838325" y="0"/>
                </a:lnTo>
                <a:lnTo>
                  <a:pt x="1845469" y="2381"/>
                </a:lnTo>
                <a:lnTo>
                  <a:pt x="1852613" y="11906"/>
                </a:lnTo>
                <a:lnTo>
                  <a:pt x="1854994" y="30956"/>
                </a:lnTo>
                <a:lnTo>
                  <a:pt x="1852613" y="59531"/>
                </a:lnTo>
                <a:cubicBezTo>
                  <a:pt x="1847729" y="91272"/>
                  <a:pt x="1847850" y="80048"/>
                  <a:pt x="1847850" y="92869"/>
                </a:cubicBezTo>
                <a:lnTo>
                  <a:pt x="1835944" y="140494"/>
                </a:lnTo>
                <a:lnTo>
                  <a:pt x="1812131" y="221456"/>
                </a:lnTo>
                <a:lnTo>
                  <a:pt x="1774031" y="319088"/>
                </a:lnTo>
                <a:lnTo>
                  <a:pt x="1704975" y="428625"/>
                </a:lnTo>
                <a:lnTo>
                  <a:pt x="1633538" y="528638"/>
                </a:lnTo>
                <a:lnTo>
                  <a:pt x="1571625" y="597694"/>
                </a:lnTo>
                <a:lnTo>
                  <a:pt x="1538288" y="621506"/>
                </a:lnTo>
                <a:lnTo>
                  <a:pt x="1521619" y="628650"/>
                </a:lnTo>
                <a:lnTo>
                  <a:pt x="1493044" y="626269"/>
                </a:lnTo>
                <a:lnTo>
                  <a:pt x="1438275" y="611981"/>
                </a:lnTo>
                <a:lnTo>
                  <a:pt x="1328738" y="585788"/>
                </a:lnTo>
                <a:lnTo>
                  <a:pt x="1259681" y="571500"/>
                </a:lnTo>
                <a:lnTo>
                  <a:pt x="1204913" y="564356"/>
                </a:lnTo>
                <a:lnTo>
                  <a:pt x="1119188" y="561975"/>
                </a:lnTo>
                <a:lnTo>
                  <a:pt x="654844" y="561975"/>
                </a:lnTo>
                <a:lnTo>
                  <a:pt x="200025" y="561975"/>
                </a:lnTo>
                <a:lnTo>
                  <a:pt x="52388" y="566738"/>
                </a:lnTo>
                <a:lnTo>
                  <a:pt x="30956" y="561975"/>
                </a:lnTo>
                <a:lnTo>
                  <a:pt x="4763" y="500063"/>
                </a:lnTo>
                <a:lnTo>
                  <a:pt x="0" y="383381"/>
                </a:lnTo>
                <a:lnTo>
                  <a:pt x="11906" y="323850"/>
                </a:lnTo>
                <a:lnTo>
                  <a:pt x="33338" y="314325"/>
                </a:lnTo>
                <a:lnTo>
                  <a:pt x="78581" y="314325"/>
                </a:lnTo>
                <a:lnTo>
                  <a:pt x="404813" y="314325"/>
                </a:lnTo>
                <a:lnTo>
                  <a:pt x="531019" y="3143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D851C5B-8728-423E-9961-6707B0850298}"/>
              </a:ext>
            </a:extLst>
          </p:cNvPr>
          <p:cNvSpPr/>
          <p:nvPr/>
        </p:nvSpPr>
        <p:spPr>
          <a:xfrm rot="18000000">
            <a:off x="4651376" y="2744789"/>
            <a:ext cx="2809875" cy="2028825"/>
          </a:xfrm>
          <a:custGeom>
            <a:avLst/>
            <a:gdLst>
              <a:gd name="connsiteX0" fmla="*/ 863600 w 2809875"/>
              <a:gd name="connsiteY0" fmla="*/ 1311275 h 2028825"/>
              <a:gd name="connsiteX1" fmla="*/ 2359025 w 2809875"/>
              <a:gd name="connsiteY1" fmla="*/ 447675 h 2028825"/>
              <a:gd name="connsiteX2" fmla="*/ 2482850 w 2809875"/>
              <a:gd name="connsiteY2" fmla="*/ 381000 h 2028825"/>
              <a:gd name="connsiteX3" fmla="*/ 2492375 w 2809875"/>
              <a:gd name="connsiteY3" fmla="*/ 371475 h 2028825"/>
              <a:gd name="connsiteX4" fmla="*/ 2517775 w 2809875"/>
              <a:gd name="connsiteY4" fmla="*/ 323850 h 2028825"/>
              <a:gd name="connsiteX5" fmla="*/ 2593975 w 2809875"/>
              <a:gd name="connsiteY5" fmla="*/ 171450 h 2028825"/>
              <a:gd name="connsiteX6" fmla="*/ 2676525 w 2809875"/>
              <a:gd name="connsiteY6" fmla="*/ 9525 h 2028825"/>
              <a:gd name="connsiteX7" fmla="*/ 2686050 w 2809875"/>
              <a:gd name="connsiteY7" fmla="*/ 0 h 2028825"/>
              <a:gd name="connsiteX8" fmla="*/ 2720975 w 2809875"/>
              <a:gd name="connsiteY8" fmla="*/ 6350 h 2028825"/>
              <a:gd name="connsiteX9" fmla="*/ 2762250 w 2809875"/>
              <a:gd name="connsiteY9" fmla="*/ 31750 h 2028825"/>
              <a:gd name="connsiteX10" fmla="*/ 2800350 w 2809875"/>
              <a:gd name="connsiteY10" fmla="*/ 79375 h 2028825"/>
              <a:gd name="connsiteX11" fmla="*/ 2809875 w 2809875"/>
              <a:gd name="connsiteY11" fmla="*/ 146050 h 2028825"/>
              <a:gd name="connsiteX12" fmla="*/ 2800350 w 2809875"/>
              <a:gd name="connsiteY12" fmla="*/ 209550 h 2028825"/>
              <a:gd name="connsiteX13" fmla="*/ 2784475 w 2809875"/>
              <a:gd name="connsiteY13" fmla="*/ 288925 h 2028825"/>
              <a:gd name="connsiteX14" fmla="*/ 2778125 w 2809875"/>
              <a:gd name="connsiteY14" fmla="*/ 327025 h 2028825"/>
              <a:gd name="connsiteX15" fmla="*/ 2774950 w 2809875"/>
              <a:gd name="connsiteY15" fmla="*/ 381000 h 2028825"/>
              <a:gd name="connsiteX16" fmla="*/ 2771775 w 2809875"/>
              <a:gd name="connsiteY16" fmla="*/ 466725 h 2028825"/>
              <a:gd name="connsiteX17" fmla="*/ 2755900 w 2809875"/>
              <a:gd name="connsiteY17" fmla="*/ 536575 h 2028825"/>
              <a:gd name="connsiteX18" fmla="*/ 2733675 w 2809875"/>
              <a:gd name="connsiteY18" fmla="*/ 590550 h 2028825"/>
              <a:gd name="connsiteX19" fmla="*/ 2714625 w 2809875"/>
              <a:gd name="connsiteY19" fmla="*/ 606425 h 2028825"/>
              <a:gd name="connsiteX20" fmla="*/ 2695575 w 2809875"/>
              <a:gd name="connsiteY20" fmla="*/ 612775 h 2028825"/>
              <a:gd name="connsiteX21" fmla="*/ 2644775 w 2809875"/>
              <a:gd name="connsiteY21" fmla="*/ 622300 h 2028825"/>
              <a:gd name="connsiteX22" fmla="*/ 2597150 w 2809875"/>
              <a:gd name="connsiteY22" fmla="*/ 631825 h 2028825"/>
              <a:gd name="connsiteX23" fmla="*/ 2549525 w 2809875"/>
              <a:gd name="connsiteY23" fmla="*/ 647700 h 2028825"/>
              <a:gd name="connsiteX24" fmla="*/ 2498725 w 2809875"/>
              <a:gd name="connsiteY24" fmla="*/ 679450 h 2028825"/>
              <a:gd name="connsiteX25" fmla="*/ 2232025 w 2809875"/>
              <a:gd name="connsiteY25" fmla="*/ 828675 h 2028825"/>
              <a:gd name="connsiteX26" fmla="*/ 1930400 w 2809875"/>
              <a:gd name="connsiteY26" fmla="*/ 1003300 h 2028825"/>
              <a:gd name="connsiteX27" fmla="*/ 1685925 w 2809875"/>
              <a:gd name="connsiteY27" fmla="*/ 1146175 h 2028825"/>
              <a:gd name="connsiteX28" fmla="*/ 1501775 w 2809875"/>
              <a:gd name="connsiteY28" fmla="*/ 1254125 h 2028825"/>
              <a:gd name="connsiteX29" fmla="*/ 1101725 w 2809875"/>
              <a:gd name="connsiteY29" fmla="*/ 1485900 h 2028825"/>
              <a:gd name="connsiteX30" fmla="*/ 739775 w 2809875"/>
              <a:gd name="connsiteY30" fmla="*/ 1692275 h 2028825"/>
              <a:gd name="connsiteX31" fmla="*/ 209550 w 2809875"/>
              <a:gd name="connsiteY31" fmla="*/ 1997075 h 2028825"/>
              <a:gd name="connsiteX32" fmla="*/ 165100 w 2809875"/>
              <a:gd name="connsiteY32" fmla="*/ 2025650 h 2028825"/>
              <a:gd name="connsiteX33" fmla="*/ 142875 w 2809875"/>
              <a:gd name="connsiteY33" fmla="*/ 2028825 h 2028825"/>
              <a:gd name="connsiteX34" fmla="*/ 66675 w 2809875"/>
              <a:gd name="connsiteY34" fmla="*/ 1965325 h 2028825"/>
              <a:gd name="connsiteX35" fmla="*/ 12700 w 2809875"/>
              <a:gd name="connsiteY35" fmla="*/ 1854200 h 2028825"/>
              <a:gd name="connsiteX36" fmla="*/ 0 w 2809875"/>
              <a:gd name="connsiteY36" fmla="*/ 1809750 h 2028825"/>
              <a:gd name="connsiteX37" fmla="*/ 66675 w 2809875"/>
              <a:gd name="connsiteY37" fmla="*/ 1771650 h 2028825"/>
              <a:gd name="connsiteX38" fmla="*/ 422275 w 2809875"/>
              <a:gd name="connsiteY38" fmla="*/ 1565275 h 2028825"/>
              <a:gd name="connsiteX39" fmla="*/ 863600 w 2809875"/>
              <a:gd name="connsiteY39" fmla="*/ 131127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09875" h="2028825">
                <a:moveTo>
                  <a:pt x="863600" y="1311275"/>
                </a:moveTo>
                <a:lnTo>
                  <a:pt x="2359025" y="447675"/>
                </a:lnTo>
                <a:lnTo>
                  <a:pt x="2482850" y="381000"/>
                </a:lnTo>
                <a:lnTo>
                  <a:pt x="2492375" y="371475"/>
                </a:lnTo>
                <a:lnTo>
                  <a:pt x="2517775" y="323850"/>
                </a:lnTo>
                <a:lnTo>
                  <a:pt x="2593975" y="171450"/>
                </a:lnTo>
                <a:lnTo>
                  <a:pt x="2676525" y="9525"/>
                </a:lnTo>
                <a:lnTo>
                  <a:pt x="2686050" y="0"/>
                </a:lnTo>
                <a:lnTo>
                  <a:pt x="2720975" y="6350"/>
                </a:lnTo>
                <a:lnTo>
                  <a:pt x="2762250" y="31750"/>
                </a:lnTo>
                <a:lnTo>
                  <a:pt x="2800350" y="79375"/>
                </a:lnTo>
                <a:lnTo>
                  <a:pt x="2809875" y="146050"/>
                </a:lnTo>
                <a:lnTo>
                  <a:pt x="2800350" y="209550"/>
                </a:lnTo>
                <a:lnTo>
                  <a:pt x="2784475" y="288925"/>
                </a:lnTo>
                <a:lnTo>
                  <a:pt x="2778125" y="327025"/>
                </a:lnTo>
                <a:lnTo>
                  <a:pt x="2774950" y="381000"/>
                </a:lnTo>
                <a:lnTo>
                  <a:pt x="2771775" y="466725"/>
                </a:lnTo>
                <a:lnTo>
                  <a:pt x="2755900" y="536575"/>
                </a:lnTo>
                <a:lnTo>
                  <a:pt x="2733675" y="590550"/>
                </a:lnTo>
                <a:lnTo>
                  <a:pt x="2714625" y="606425"/>
                </a:lnTo>
                <a:lnTo>
                  <a:pt x="2695575" y="612775"/>
                </a:lnTo>
                <a:lnTo>
                  <a:pt x="2644775" y="622300"/>
                </a:lnTo>
                <a:lnTo>
                  <a:pt x="2597150" y="631825"/>
                </a:lnTo>
                <a:lnTo>
                  <a:pt x="2549525" y="647700"/>
                </a:lnTo>
                <a:lnTo>
                  <a:pt x="2498725" y="679450"/>
                </a:lnTo>
                <a:lnTo>
                  <a:pt x="2232025" y="828675"/>
                </a:lnTo>
                <a:lnTo>
                  <a:pt x="1930400" y="1003300"/>
                </a:lnTo>
                <a:lnTo>
                  <a:pt x="1685925" y="1146175"/>
                </a:lnTo>
                <a:lnTo>
                  <a:pt x="1501775" y="1254125"/>
                </a:lnTo>
                <a:lnTo>
                  <a:pt x="1101725" y="1485900"/>
                </a:lnTo>
                <a:lnTo>
                  <a:pt x="739775" y="1692275"/>
                </a:lnTo>
                <a:lnTo>
                  <a:pt x="209550" y="1997075"/>
                </a:lnTo>
                <a:lnTo>
                  <a:pt x="165100" y="2025650"/>
                </a:lnTo>
                <a:lnTo>
                  <a:pt x="142875" y="2028825"/>
                </a:lnTo>
                <a:lnTo>
                  <a:pt x="66675" y="1965325"/>
                </a:lnTo>
                <a:lnTo>
                  <a:pt x="12700" y="1854200"/>
                </a:lnTo>
                <a:lnTo>
                  <a:pt x="0" y="1809750"/>
                </a:lnTo>
                <a:lnTo>
                  <a:pt x="66675" y="1771650"/>
                </a:lnTo>
                <a:lnTo>
                  <a:pt x="422275" y="1565275"/>
                </a:lnTo>
                <a:lnTo>
                  <a:pt x="863600" y="13112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AC042C9-65EE-4ED1-AC60-016D1DB52F58}"/>
              </a:ext>
            </a:extLst>
          </p:cNvPr>
          <p:cNvSpPr/>
          <p:nvPr/>
        </p:nvSpPr>
        <p:spPr>
          <a:xfrm>
            <a:off x="6276975" y="3373438"/>
            <a:ext cx="1379538" cy="393700"/>
          </a:xfrm>
          <a:custGeom>
            <a:avLst/>
            <a:gdLst>
              <a:gd name="connsiteX0" fmla="*/ 428625 w 1378744"/>
              <a:gd name="connsiteY0" fmla="*/ 373857 h 392907"/>
              <a:gd name="connsiteX1" fmla="*/ 740569 w 1378744"/>
              <a:gd name="connsiteY1" fmla="*/ 352425 h 392907"/>
              <a:gd name="connsiteX2" fmla="*/ 912019 w 1378744"/>
              <a:gd name="connsiteY2" fmla="*/ 335757 h 392907"/>
              <a:gd name="connsiteX3" fmla="*/ 1062038 w 1378744"/>
              <a:gd name="connsiteY3" fmla="*/ 311944 h 392907"/>
              <a:gd name="connsiteX4" fmla="*/ 1185863 w 1378744"/>
              <a:gd name="connsiteY4" fmla="*/ 280988 h 392907"/>
              <a:gd name="connsiteX5" fmla="*/ 1295400 w 1378744"/>
              <a:gd name="connsiteY5" fmla="*/ 245269 h 392907"/>
              <a:gd name="connsiteX6" fmla="*/ 1333500 w 1378744"/>
              <a:gd name="connsiteY6" fmla="*/ 230982 h 392907"/>
              <a:gd name="connsiteX7" fmla="*/ 1354931 w 1378744"/>
              <a:gd name="connsiteY7" fmla="*/ 209550 h 392907"/>
              <a:gd name="connsiteX8" fmla="*/ 1373981 w 1378744"/>
              <a:gd name="connsiteY8" fmla="*/ 185738 h 392907"/>
              <a:gd name="connsiteX9" fmla="*/ 1378744 w 1378744"/>
              <a:gd name="connsiteY9" fmla="*/ 161925 h 392907"/>
              <a:gd name="connsiteX10" fmla="*/ 1378744 w 1378744"/>
              <a:gd name="connsiteY10" fmla="*/ 142875 h 392907"/>
              <a:gd name="connsiteX11" fmla="*/ 1371600 w 1378744"/>
              <a:gd name="connsiteY11" fmla="*/ 126207 h 392907"/>
              <a:gd name="connsiteX12" fmla="*/ 1338263 w 1378744"/>
              <a:gd name="connsiteY12" fmla="*/ 88107 h 392907"/>
              <a:gd name="connsiteX13" fmla="*/ 1285875 w 1378744"/>
              <a:gd name="connsiteY13" fmla="*/ 50007 h 392907"/>
              <a:gd name="connsiteX14" fmla="*/ 1235869 w 1378744"/>
              <a:gd name="connsiteY14" fmla="*/ 23813 h 392907"/>
              <a:gd name="connsiteX15" fmla="*/ 1185863 w 1378744"/>
              <a:gd name="connsiteY15" fmla="*/ 7144 h 392907"/>
              <a:gd name="connsiteX16" fmla="*/ 1133475 w 1378744"/>
              <a:gd name="connsiteY16" fmla="*/ 0 h 392907"/>
              <a:gd name="connsiteX17" fmla="*/ 1085850 w 1378744"/>
              <a:gd name="connsiteY17" fmla="*/ 0 h 392907"/>
              <a:gd name="connsiteX18" fmla="*/ 1050131 w 1378744"/>
              <a:gd name="connsiteY18" fmla="*/ 7144 h 392907"/>
              <a:gd name="connsiteX19" fmla="*/ 1033463 w 1378744"/>
              <a:gd name="connsiteY19" fmla="*/ 14288 h 392907"/>
              <a:gd name="connsiteX20" fmla="*/ 1002506 w 1378744"/>
              <a:gd name="connsiteY20" fmla="*/ 33338 h 392907"/>
              <a:gd name="connsiteX21" fmla="*/ 938213 w 1378744"/>
              <a:gd name="connsiteY21" fmla="*/ 57150 h 392907"/>
              <a:gd name="connsiteX22" fmla="*/ 828675 w 1378744"/>
              <a:gd name="connsiteY22" fmla="*/ 88107 h 392907"/>
              <a:gd name="connsiteX23" fmla="*/ 681038 w 1378744"/>
              <a:gd name="connsiteY23" fmla="*/ 121444 h 392907"/>
              <a:gd name="connsiteX24" fmla="*/ 533400 w 1378744"/>
              <a:gd name="connsiteY24" fmla="*/ 150019 h 392907"/>
              <a:gd name="connsiteX25" fmla="*/ 378619 w 1378744"/>
              <a:gd name="connsiteY25" fmla="*/ 178594 h 392907"/>
              <a:gd name="connsiteX26" fmla="*/ 245269 w 1378744"/>
              <a:gd name="connsiteY26" fmla="*/ 200025 h 392907"/>
              <a:gd name="connsiteX27" fmla="*/ 154781 w 1378744"/>
              <a:gd name="connsiteY27" fmla="*/ 207169 h 392907"/>
              <a:gd name="connsiteX28" fmla="*/ 59531 w 1378744"/>
              <a:gd name="connsiteY28" fmla="*/ 211932 h 392907"/>
              <a:gd name="connsiteX29" fmla="*/ 11906 w 1378744"/>
              <a:gd name="connsiteY29" fmla="*/ 207169 h 392907"/>
              <a:gd name="connsiteX30" fmla="*/ 0 w 1378744"/>
              <a:gd name="connsiteY30" fmla="*/ 214313 h 392907"/>
              <a:gd name="connsiteX31" fmla="*/ 7144 w 1378744"/>
              <a:gd name="connsiteY31" fmla="*/ 376238 h 392907"/>
              <a:gd name="connsiteX32" fmla="*/ 11906 w 1378744"/>
              <a:gd name="connsiteY32" fmla="*/ 392907 h 392907"/>
              <a:gd name="connsiteX33" fmla="*/ 100013 w 1378744"/>
              <a:gd name="connsiteY33" fmla="*/ 390525 h 392907"/>
              <a:gd name="connsiteX34" fmla="*/ 321469 w 1378744"/>
              <a:gd name="connsiteY34" fmla="*/ 378619 h 392907"/>
              <a:gd name="connsiteX35" fmla="*/ 428625 w 1378744"/>
              <a:gd name="connsiteY35" fmla="*/ 373857 h 39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78744" h="392907">
                <a:moveTo>
                  <a:pt x="428625" y="373857"/>
                </a:moveTo>
                <a:lnTo>
                  <a:pt x="740569" y="352425"/>
                </a:lnTo>
                <a:lnTo>
                  <a:pt x="912019" y="335757"/>
                </a:lnTo>
                <a:lnTo>
                  <a:pt x="1062038" y="311944"/>
                </a:lnTo>
                <a:lnTo>
                  <a:pt x="1185863" y="280988"/>
                </a:lnTo>
                <a:lnTo>
                  <a:pt x="1295400" y="245269"/>
                </a:lnTo>
                <a:lnTo>
                  <a:pt x="1333500" y="230982"/>
                </a:lnTo>
                <a:lnTo>
                  <a:pt x="1354931" y="209550"/>
                </a:lnTo>
                <a:lnTo>
                  <a:pt x="1373981" y="185738"/>
                </a:lnTo>
                <a:lnTo>
                  <a:pt x="1378744" y="161925"/>
                </a:lnTo>
                <a:lnTo>
                  <a:pt x="1378744" y="142875"/>
                </a:lnTo>
                <a:lnTo>
                  <a:pt x="1371600" y="126207"/>
                </a:lnTo>
                <a:lnTo>
                  <a:pt x="1338263" y="88107"/>
                </a:lnTo>
                <a:lnTo>
                  <a:pt x="1285875" y="50007"/>
                </a:lnTo>
                <a:lnTo>
                  <a:pt x="1235869" y="23813"/>
                </a:lnTo>
                <a:lnTo>
                  <a:pt x="1185863" y="7144"/>
                </a:lnTo>
                <a:lnTo>
                  <a:pt x="1133475" y="0"/>
                </a:lnTo>
                <a:lnTo>
                  <a:pt x="1085850" y="0"/>
                </a:lnTo>
                <a:lnTo>
                  <a:pt x="1050131" y="7144"/>
                </a:lnTo>
                <a:lnTo>
                  <a:pt x="1033463" y="14288"/>
                </a:lnTo>
                <a:lnTo>
                  <a:pt x="1002506" y="33338"/>
                </a:lnTo>
                <a:lnTo>
                  <a:pt x="938213" y="57150"/>
                </a:lnTo>
                <a:lnTo>
                  <a:pt x="828675" y="88107"/>
                </a:lnTo>
                <a:lnTo>
                  <a:pt x="681038" y="121444"/>
                </a:lnTo>
                <a:lnTo>
                  <a:pt x="533400" y="150019"/>
                </a:lnTo>
                <a:lnTo>
                  <a:pt x="378619" y="178594"/>
                </a:lnTo>
                <a:lnTo>
                  <a:pt x="245269" y="200025"/>
                </a:lnTo>
                <a:lnTo>
                  <a:pt x="154781" y="207169"/>
                </a:lnTo>
                <a:lnTo>
                  <a:pt x="59531" y="211932"/>
                </a:lnTo>
                <a:lnTo>
                  <a:pt x="11906" y="207169"/>
                </a:lnTo>
                <a:lnTo>
                  <a:pt x="0" y="214313"/>
                </a:lnTo>
                <a:lnTo>
                  <a:pt x="7144" y="376238"/>
                </a:lnTo>
                <a:lnTo>
                  <a:pt x="11906" y="392907"/>
                </a:lnTo>
                <a:lnTo>
                  <a:pt x="100013" y="390525"/>
                </a:lnTo>
                <a:lnTo>
                  <a:pt x="321469" y="378619"/>
                </a:lnTo>
                <a:lnTo>
                  <a:pt x="428625" y="3738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04ADC36-FEB5-4BB2-8DF3-BB551050F110}"/>
              </a:ext>
            </a:extLst>
          </p:cNvPr>
          <p:cNvSpPr/>
          <p:nvPr/>
        </p:nvSpPr>
        <p:spPr>
          <a:xfrm rot="20100000">
            <a:off x="4090988" y="4475164"/>
            <a:ext cx="4005262" cy="2046287"/>
          </a:xfrm>
          <a:custGeom>
            <a:avLst/>
            <a:gdLst>
              <a:gd name="connsiteX0" fmla="*/ 1655438 w 4004325"/>
              <a:gd name="connsiteY0" fmla="*/ 710445 h 2046352"/>
              <a:gd name="connsiteX1" fmla="*/ 1903584 w 4004325"/>
              <a:gd name="connsiteY1" fmla="*/ 815822 h 2046352"/>
              <a:gd name="connsiteX2" fmla="*/ 2304696 w 4004325"/>
              <a:gd name="connsiteY2" fmla="*/ 975587 h 2046352"/>
              <a:gd name="connsiteX3" fmla="*/ 2739801 w 4004325"/>
              <a:gd name="connsiteY3" fmla="*/ 1165945 h 2046352"/>
              <a:gd name="connsiteX4" fmla="*/ 3072928 w 4004325"/>
              <a:gd name="connsiteY4" fmla="*/ 1312113 h 2046352"/>
              <a:gd name="connsiteX5" fmla="*/ 3341470 w 4004325"/>
              <a:gd name="connsiteY5" fmla="*/ 1437885 h 2046352"/>
              <a:gd name="connsiteX6" fmla="*/ 3406055 w 4004325"/>
              <a:gd name="connsiteY6" fmla="*/ 1458281 h 2046352"/>
              <a:gd name="connsiteX7" fmla="*/ 3593015 w 4004325"/>
              <a:gd name="connsiteY7" fmla="*/ 1495673 h 2046352"/>
              <a:gd name="connsiteX8" fmla="*/ 3647403 w 4004325"/>
              <a:gd name="connsiteY8" fmla="*/ 1505871 h 2046352"/>
              <a:gd name="connsiteX9" fmla="*/ 3708589 w 4004325"/>
              <a:gd name="connsiteY9" fmla="*/ 1543262 h 2046352"/>
              <a:gd name="connsiteX10" fmla="*/ 3779974 w 4004325"/>
              <a:gd name="connsiteY10" fmla="*/ 1607848 h 2046352"/>
              <a:gd name="connsiteX11" fmla="*/ 3820765 w 4004325"/>
              <a:gd name="connsiteY11" fmla="*/ 1645240 h 2046352"/>
              <a:gd name="connsiteX12" fmla="*/ 3871754 w 4004325"/>
              <a:gd name="connsiteY12" fmla="*/ 1709826 h 2046352"/>
              <a:gd name="connsiteX13" fmla="*/ 3929541 w 4004325"/>
              <a:gd name="connsiteY13" fmla="*/ 1794807 h 2046352"/>
              <a:gd name="connsiteX14" fmla="*/ 3977131 w 4004325"/>
              <a:gd name="connsiteY14" fmla="*/ 1879789 h 2046352"/>
              <a:gd name="connsiteX15" fmla="*/ 4000925 w 4004325"/>
              <a:gd name="connsiteY15" fmla="*/ 1927378 h 2046352"/>
              <a:gd name="connsiteX16" fmla="*/ 4004325 w 4004325"/>
              <a:gd name="connsiteY16" fmla="*/ 1951173 h 2046352"/>
              <a:gd name="connsiteX17" fmla="*/ 4004325 w 4004325"/>
              <a:gd name="connsiteY17" fmla="*/ 1988565 h 2046352"/>
              <a:gd name="connsiteX18" fmla="*/ 3997526 w 4004325"/>
              <a:gd name="connsiteY18" fmla="*/ 2019158 h 2046352"/>
              <a:gd name="connsiteX19" fmla="*/ 3977131 w 4004325"/>
              <a:gd name="connsiteY19" fmla="*/ 2039554 h 2046352"/>
              <a:gd name="connsiteX20" fmla="*/ 3936339 w 4004325"/>
              <a:gd name="connsiteY20" fmla="*/ 2046352 h 2046352"/>
              <a:gd name="connsiteX21" fmla="*/ 3902347 w 4004325"/>
              <a:gd name="connsiteY21" fmla="*/ 2046352 h 2046352"/>
              <a:gd name="connsiteX22" fmla="*/ 3844560 w 4004325"/>
              <a:gd name="connsiteY22" fmla="*/ 2025957 h 2046352"/>
              <a:gd name="connsiteX23" fmla="*/ 3762977 w 4004325"/>
              <a:gd name="connsiteY23" fmla="*/ 1988565 h 2046352"/>
              <a:gd name="connsiteX24" fmla="*/ 3691593 w 4004325"/>
              <a:gd name="connsiteY24" fmla="*/ 1951173 h 2046352"/>
              <a:gd name="connsiteX25" fmla="*/ 3545425 w 4004325"/>
              <a:gd name="connsiteY25" fmla="*/ 1855994 h 2046352"/>
              <a:gd name="connsiteX26" fmla="*/ 3355067 w 4004325"/>
              <a:gd name="connsiteY26" fmla="*/ 1754016 h 2046352"/>
              <a:gd name="connsiteX27" fmla="*/ 3025339 w 4004325"/>
              <a:gd name="connsiteY27" fmla="*/ 1577255 h 2046352"/>
              <a:gd name="connsiteX28" fmla="*/ 2743200 w 4004325"/>
              <a:gd name="connsiteY28" fmla="*/ 1434486 h 2046352"/>
              <a:gd name="connsiteX29" fmla="*/ 2552842 w 4004325"/>
              <a:gd name="connsiteY29" fmla="*/ 1339307 h 2046352"/>
              <a:gd name="connsiteX30" fmla="*/ 2308096 w 4004325"/>
              <a:gd name="connsiteY30" fmla="*/ 1220333 h 2046352"/>
              <a:gd name="connsiteX31" fmla="*/ 1951174 w 4004325"/>
              <a:gd name="connsiteY31" fmla="*/ 1063967 h 2046352"/>
              <a:gd name="connsiteX32" fmla="*/ 1686032 w 4004325"/>
              <a:gd name="connsiteY32" fmla="*/ 951792 h 2046352"/>
              <a:gd name="connsiteX33" fmla="*/ 1325710 w 4004325"/>
              <a:gd name="connsiteY33" fmla="*/ 822620 h 2046352"/>
              <a:gd name="connsiteX34" fmla="*/ 1067367 w 4004325"/>
              <a:gd name="connsiteY34" fmla="*/ 741038 h 2046352"/>
              <a:gd name="connsiteX35" fmla="*/ 887206 w 4004325"/>
              <a:gd name="connsiteY35" fmla="*/ 690049 h 2046352"/>
              <a:gd name="connsiteX36" fmla="*/ 676452 w 4004325"/>
              <a:gd name="connsiteY36" fmla="*/ 639060 h 2046352"/>
              <a:gd name="connsiteX37" fmla="*/ 554079 w 4004325"/>
              <a:gd name="connsiteY37" fmla="*/ 615265 h 2046352"/>
              <a:gd name="connsiteX38" fmla="*/ 431706 w 4004325"/>
              <a:gd name="connsiteY38" fmla="*/ 598269 h 2046352"/>
              <a:gd name="connsiteX39" fmla="*/ 336527 w 4004325"/>
              <a:gd name="connsiteY39" fmla="*/ 588071 h 2046352"/>
              <a:gd name="connsiteX40" fmla="*/ 305934 w 4004325"/>
              <a:gd name="connsiteY40" fmla="*/ 584672 h 2046352"/>
              <a:gd name="connsiteX41" fmla="*/ 278739 w 4004325"/>
              <a:gd name="connsiteY41" fmla="*/ 571075 h 2046352"/>
              <a:gd name="connsiteX42" fmla="*/ 224351 w 4004325"/>
              <a:gd name="connsiteY42" fmla="*/ 523485 h 2046352"/>
              <a:gd name="connsiteX43" fmla="*/ 166564 w 4004325"/>
              <a:gd name="connsiteY43" fmla="*/ 445303 h 2046352"/>
              <a:gd name="connsiteX44" fmla="*/ 115575 w 4004325"/>
              <a:gd name="connsiteY44" fmla="*/ 356922 h 2046352"/>
              <a:gd name="connsiteX45" fmla="*/ 74784 w 4004325"/>
              <a:gd name="connsiteY45" fmla="*/ 268541 h 2046352"/>
              <a:gd name="connsiteX46" fmla="*/ 20396 w 4004325"/>
              <a:gd name="connsiteY46" fmla="*/ 132571 h 2046352"/>
              <a:gd name="connsiteX47" fmla="*/ 0 w 4004325"/>
              <a:gd name="connsiteY47" fmla="*/ 78183 h 2046352"/>
              <a:gd name="connsiteX48" fmla="*/ 0 w 4004325"/>
              <a:gd name="connsiteY48" fmla="*/ 61187 h 2046352"/>
              <a:gd name="connsiteX49" fmla="*/ 3400 w 4004325"/>
              <a:gd name="connsiteY49" fmla="*/ 23795 h 2046352"/>
              <a:gd name="connsiteX50" fmla="*/ 10198 w 4004325"/>
              <a:gd name="connsiteY50" fmla="*/ 6798 h 2046352"/>
              <a:gd name="connsiteX51" fmla="*/ 23795 w 4004325"/>
              <a:gd name="connsiteY51" fmla="*/ 0 h 2046352"/>
              <a:gd name="connsiteX52" fmla="*/ 40791 w 4004325"/>
              <a:gd name="connsiteY52" fmla="*/ 3399 h 2046352"/>
              <a:gd name="connsiteX53" fmla="*/ 54389 w 4004325"/>
              <a:gd name="connsiteY53" fmla="*/ 13597 h 2046352"/>
              <a:gd name="connsiteX54" fmla="*/ 78183 w 4004325"/>
              <a:gd name="connsiteY54" fmla="*/ 44190 h 2046352"/>
              <a:gd name="connsiteX55" fmla="*/ 169963 w 4004325"/>
              <a:gd name="connsiteY55" fmla="*/ 152966 h 2046352"/>
              <a:gd name="connsiteX56" fmla="*/ 237948 w 4004325"/>
              <a:gd name="connsiteY56" fmla="*/ 214153 h 2046352"/>
              <a:gd name="connsiteX57" fmla="*/ 282139 w 4004325"/>
              <a:gd name="connsiteY57" fmla="*/ 254944 h 2046352"/>
              <a:gd name="connsiteX58" fmla="*/ 299135 w 4004325"/>
              <a:gd name="connsiteY58" fmla="*/ 258343 h 2046352"/>
              <a:gd name="connsiteX59" fmla="*/ 458900 w 4004325"/>
              <a:gd name="connsiteY59" fmla="*/ 309332 h 2046352"/>
              <a:gd name="connsiteX60" fmla="*/ 727441 w 4004325"/>
              <a:gd name="connsiteY60" fmla="*/ 387515 h 2046352"/>
              <a:gd name="connsiteX61" fmla="*/ 863412 w 4004325"/>
              <a:gd name="connsiteY61" fmla="*/ 424907 h 2046352"/>
              <a:gd name="connsiteX62" fmla="*/ 1145550 w 4004325"/>
              <a:gd name="connsiteY62" fmla="*/ 530284 h 2046352"/>
              <a:gd name="connsiteX63" fmla="*/ 1414091 w 4004325"/>
              <a:gd name="connsiteY63" fmla="*/ 618665 h 2046352"/>
              <a:gd name="connsiteX64" fmla="*/ 1655438 w 4004325"/>
              <a:gd name="connsiteY64" fmla="*/ 710445 h 204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004325" h="2046352">
                <a:moveTo>
                  <a:pt x="1655438" y="710445"/>
                </a:moveTo>
                <a:lnTo>
                  <a:pt x="1903584" y="815822"/>
                </a:lnTo>
                <a:lnTo>
                  <a:pt x="2304696" y="975587"/>
                </a:lnTo>
                <a:lnTo>
                  <a:pt x="2739801" y="1165945"/>
                </a:lnTo>
                <a:lnTo>
                  <a:pt x="3072928" y="1312113"/>
                </a:lnTo>
                <a:lnTo>
                  <a:pt x="3341470" y="1437885"/>
                </a:lnTo>
                <a:lnTo>
                  <a:pt x="3406055" y="1458281"/>
                </a:lnTo>
                <a:lnTo>
                  <a:pt x="3593015" y="1495673"/>
                </a:lnTo>
                <a:lnTo>
                  <a:pt x="3647403" y="1505871"/>
                </a:lnTo>
                <a:lnTo>
                  <a:pt x="3708589" y="1543262"/>
                </a:lnTo>
                <a:lnTo>
                  <a:pt x="3779974" y="1607848"/>
                </a:lnTo>
                <a:lnTo>
                  <a:pt x="3820765" y="1645240"/>
                </a:lnTo>
                <a:lnTo>
                  <a:pt x="3871754" y="1709826"/>
                </a:lnTo>
                <a:lnTo>
                  <a:pt x="3929541" y="1794807"/>
                </a:lnTo>
                <a:lnTo>
                  <a:pt x="3977131" y="1879789"/>
                </a:lnTo>
                <a:lnTo>
                  <a:pt x="4000925" y="1927378"/>
                </a:lnTo>
                <a:lnTo>
                  <a:pt x="4004325" y="1951173"/>
                </a:lnTo>
                <a:lnTo>
                  <a:pt x="4004325" y="1988565"/>
                </a:lnTo>
                <a:lnTo>
                  <a:pt x="3997526" y="2019158"/>
                </a:lnTo>
                <a:cubicBezTo>
                  <a:pt x="3979805" y="2040424"/>
                  <a:pt x="3989380" y="2039554"/>
                  <a:pt x="3977131" y="2039554"/>
                </a:cubicBezTo>
                <a:lnTo>
                  <a:pt x="3936339" y="2046352"/>
                </a:lnTo>
                <a:lnTo>
                  <a:pt x="3902347" y="2046352"/>
                </a:lnTo>
                <a:lnTo>
                  <a:pt x="3844560" y="2025957"/>
                </a:lnTo>
                <a:lnTo>
                  <a:pt x="3762977" y="1988565"/>
                </a:lnTo>
                <a:lnTo>
                  <a:pt x="3691593" y="1951173"/>
                </a:lnTo>
                <a:lnTo>
                  <a:pt x="3545425" y="1855994"/>
                </a:lnTo>
                <a:lnTo>
                  <a:pt x="3355067" y="1754016"/>
                </a:lnTo>
                <a:lnTo>
                  <a:pt x="3025339" y="1577255"/>
                </a:lnTo>
                <a:lnTo>
                  <a:pt x="2743200" y="1434486"/>
                </a:lnTo>
                <a:lnTo>
                  <a:pt x="2552842" y="1339307"/>
                </a:lnTo>
                <a:lnTo>
                  <a:pt x="2308096" y="1220333"/>
                </a:lnTo>
                <a:lnTo>
                  <a:pt x="1951174" y="1063967"/>
                </a:lnTo>
                <a:lnTo>
                  <a:pt x="1686032" y="951792"/>
                </a:lnTo>
                <a:lnTo>
                  <a:pt x="1325710" y="822620"/>
                </a:lnTo>
                <a:lnTo>
                  <a:pt x="1067367" y="741038"/>
                </a:lnTo>
                <a:lnTo>
                  <a:pt x="887206" y="690049"/>
                </a:lnTo>
                <a:lnTo>
                  <a:pt x="676452" y="639060"/>
                </a:lnTo>
                <a:lnTo>
                  <a:pt x="554079" y="615265"/>
                </a:lnTo>
                <a:lnTo>
                  <a:pt x="431706" y="598269"/>
                </a:lnTo>
                <a:lnTo>
                  <a:pt x="336527" y="588071"/>
                </a:lnTo>
                <a:lnTo>
                  <a:pt x="305934" y="584672"/>
                </a:lnTo>
                <a:lnTo>
                  <a:pt x="278739" y="571075"/>
                </a:lnTo>
                <a:lnTo>
                  <a:pt x="224351" y="523485"/>
                </a:lnTo>
                <a:lnTo>
                  <a:pt x="166564" y="445303"/>
                </a:lnTo>
                <a:lnTo>
                  <a:pt x="115575" y="356922"/>
                </a:lnTo>
                <a:lnTo>
                  <a:pt x="74784" y="268541"/>
                </a:lnTo>
                <a:lnTo>
                  <a:pt x="20396" y="132571"/>
                </a:lnTo>
                <a:lnTo>
                  <a:pt x="0" y="78183"/>
                </a:lnTo>
                <a:lnTo>
                  <a:pt x="0" y="61187"/>
                </a:lnTo>
                <a:lnTo>
                  <a:pt x="3400" y="23795"/>
                </a:lnTo>
                <a:lnTo>
                  <a:pt x="10198" y="6798"/>
                </a:lnTo>
                <a:lnTo>
                  <a:pt x="23795" y="0"/>
                </a:lnTo>
                <a:lnTo>
                  <a:pt x="40791" y="3399"/>
                </a:lnTo>
                <a:lnTo>
                  <a:pt x="54389" y="13597"/>
                </a:lnTo>
                <a:lnTo>
                  <a:pt x="78183" y="44190"/>
                </a:lnTo>
                <a:lnTo>
                  <a:pt x="169963" y="152966"/>
                </a:lnTo>
                <a:lnTo>
                  <a:pt x="237948" y="214153"/>
                </a:lnTo>
                <a:lnTo>
                  <a:pt x="282139" y="254944"/>
                </a:lnTo>
                <a:lnTo>
                  <a:pt x="299135" y="258343"/>
                </a:lnTo>
                <a:lnTo>
                  <a:pt x="458900" y="309332"/>
                </a:lnTo>
                <a:lnTo>
                  <a:pt x="727441" y="387515"/>
                </a:lnTo>
                <a:lnTo>
                  <a:pt x="863412" y="424907"/>
                </a:lnTo>
                <a:lnTo>
                  <a:pt x="1145550" y="530284"/>
                </a:lnTo>
                <a:lnTo>
                  <a:pt x="1414091" y="618665"/>
                </a:lnTo>
                <a:lnTo>
                  <a:pt x="1655438" y="71044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67FC799-461D-442D-8CC8-35248BD1D536}"/>
              </a:ext>
            </a:extLst>
          </p:cNvPr>
          <p:cNvSpPr/>
          <p:nvPr/>
        </p:nvSpPr>
        <p:spPr>
          <a:xfrm>
            <a:off x="4229101" y="1689101"/>
            <a:ext cx="3465513" cy="650875"/>
          </a:xfrm>
          <a:custGeom>
            <a:avLst/>
            <a:gdLst>
              <a:gd name="connsiteX0" fmla="*/ 1597343 w 3466148"/>
              <a:gd name="connsiteY0" fmla="*/ 248602 h 651510"/>
              <a:gd name="connsiteX1" fmla="*/ 2594610 w 3466148"/>
              <a:gd name="connsiteY1" fmla="*/ 122872 h 651510"/>
              <a:gd name="connsiteX2" fmla="*/ 2786063 w 3466148"/>
              <a:gd name="connsiteY2" fmla="*/ 100012 h 651510"/>
              <a:gd name="connsiteX3" fmla="*/ 2808923 w 3466148"/>
              <a:gd name="connsiteY3" fmla="*/ 97155 h 651510"/>
              <a:gd name="connsiteX4" fmla="*/ 2828925 w 3466148"/>
              <a:gd name="connsiteY4" fmla="*/ 97155 h 651510"/>
              <a:gd name="connsiteX5" fmla="*/ 2837498 w 3466148"/>
              <a:gd name="connsiteY5" fmla="*/ 91440 h 651510"/>
              <a:gd name="connsiteX6" fmla="*/ 2880360 w 3466148"/>
              <a:gd name="connsiteY6" fmla="*/ 68580 h 651510"/>
              <a:gd name="connsiteX7" fmla="*/ 2960370 w 3466148"/>
              <a:gd name="connsiteY7" fmla="*/ 25717 h 651510"/>
              <a:gd name="connsiteX8" fmla="*/ 2991803 w 3466148"/>
              <a:gd name="connsiteY8" fmla="*/ 5715 h 651510"/>
              <a:gd name="connsiteX9" fmla="*/ 3003233 w 3466148"/>
              <a:gd name="connsiteY9" fmla="*/ 0 h 651510"/>
              <a:gd name="connsiteX10" fmla="*/ 3040380 w 3466148"/>
              <a:gd name="connsiteY10" fmla="*/ 5715 h 651510"/>
              <a:gd name="connsiteX11" fmla="*/ 3140393 w 3466148"/>
              <a:gd name="connsiteY11" fmla="*/ 28575 h 651510"/>
              <a:gd name="connsiteX12" fmla="*/ 3206115 w 3466148"/>
              <a:gd name="connsiteY12" fmla="*/ 45720 h 651510"/>
              <a:gd name="connsiteX13" fmla="*/ 3277553 w 3466148"/>
              <a:gd name="connsiteY13" fmla="*/ 74295 h 651510"/>
              <a:gd name="connsiteX14" fmla="*/ 3331845 w 3466148"/>
              <a:gd name="connsiteY14" fmla="*/ 100012 h 651510"/>
              <a:gd name="connsiteX15" fmla="*/ 3371850 w 3466148"/>
              <a:gd name="connsiteY15" fmla="*/ 122872 h 651510"/>
              <a:gd name="connsiteX16" fmla="*/ 3397568 w 3466148"/>
              <a:gd name="connsiteY16" fmla="*/ 142875 h 651510"/>
              <a:gd name="connsiteX17" fmla="*/ 3426143 w 3466148"/>
              <a:gd name="connsiteY17" fmla="*/ 168592 h 651510"/>
              <a:gd name="connsiteX18" fmla="*/ 3446145 w 3466148"/>
              <a:gd name="connsiteY18" fmla="*/ 194310 h 651510"/>
              <a:gd name="connsiteX19" fmla="*/ 3454718 w 3466148"/>
              <a:gd name="connsiteY19" fmla="*/ 211455 h 651510"/>
              <a:gd name="connsiteX20" fmla="*/ 3463290 w 3466148"/>
              <a:gd name="connsiteY20" fmla="*/ 237172 h 651510"/>
              <a:gd name="connsiteX21" fmla="*/ 3466148 w 3466148"/>
              <a:gd name="connsiteY21" fmla="*/ 265747 h 651510"/>
              <a:gd name="connsiteX22" fmla="*/ 3466148 w 3466148"/>
              <a:gd name="connsiteY22" fmla="*/ 285750 h 651510"/>
              <a:gd name="connsiteX23" fmla="*/ 3460433 w 3466148"/>
              <a:gd name="connsiteY23" fmla="*/ 297180 h 651510"/>
              <a:gd name="connsiteX24" fmla="*/ 3440430 w 3466148"/>
              <a:gd name="connsiteY24" fmla="*/ 320040 h 651510"/>
              <a:gd name="connsiteX25" fmla="*/ 3414713 w 3466148"/>
              <a:gd name="connsiteY25" fmla="*/ 331470 h 651510"/>
              <a:gd name="connsiteX26" fmla="*/ 3360420 w 3466148"/>
              <a:gd name="connsiteY26" fmla="*/ 345757 h 651510"/>
              <a:gd name="connsiteX27" fmla="*/ 3248978 w 3466148"/>
              <a:gd name="connsiteY27" fmla="*/ 357187 h 651510"/>
              <a:gd name="connsiteX28" fmla="*/ 3100388 w 3466148"/>
              <a:gd name="connsiteY28" fmla="*/ 360045 h 651510"/>
              <a:gd name="connsiteX29" fmla="*/ 2894648 w 3466148"/>
              <a:gd name="connsiteY29" fmla="*/ 362902 h 651510"/>
              <a:gd name="connsiteX30" fmla="*/ 2780348 w 3466148"/>
              <a:gd name="connsiteY30" fmla="*/ 368617 h 651510"/>
              <a:gd name="connsiteX31" fmla="*/ 2451735 w 3466148"/>
              <a:gd name="connsiteY31" fmla="*/ 391477 h 651510"/>
              <a:gd name="connsiteX32" fmla="*/ 1834515 w 3466148"/>
              <a:gd name="connsiteY32" fmla="*/ 448627 h 651510"/>
              <a:gd name="connsiteX33" fmla="*/ 1651635 w 3466148"/>
              <a:gd name="connsiteY33" fmla="*/ 468630 h 651510"/>
              <a:gd name="connsiteX34" fmla="*/ 1483043 w 3466148"/>
              <a:gd name="connsiteY34" fmla="*/ 494347 h 651510"/>
              <a:gd name="connsiteX35" fmla="*/ 1460183 w 3466148"/>
              <a:gd name="connsiteY35" fmla="*/ 494347 h 651510"/>
              <a:gd name="connsiteX36" fmla="*/ 1403033 w 3466148"/>
              <a:gd name="connsiteY36" fmla="*/ 494347 h 651510"/>
              <a:gd name="connsiteX37" fmla="*/ 1234440 w 3466148"/>
              <a:gd name="connsiteY37" fmla="*/ 500062 h 651510"/>
              <a:gd name="connsiteX38" fmla="*/ 1134428 w 3466148"/>
              <a:gd name="connsiteY38" fmla="*/ 508635 h 651510"/>
              <a:gd name="connsiteX39" fmla="*/ 982980 w 3466148"/>
              <a:gd name="connsiteY39" fmla="*/ 528637 h 651510"/>
              <a:gd name="connsiteX40" fmla="*/ 862965 w 3466148"/>
              <a:gd name="connsiteY40" fmla="*/ 548640 h 651510"/>
              <a:gd name="connsiteX41" fmla="*/ 734378 w 3466148"/>
              <a:gd name="connsiteY41" fmla="*/ 580072 h 651510"/>
              <a:gd name="connsiteX42" fmla="*/ 605790 w 3466148"/>
              <a:gd name="connsiteY42" fmla="*/ 617220 h 651510"/>
              <a:gd name="connsiteX43" fmla="*/ 505778 w 3466148"/>
              <a:gd name="connsiteY43" fmla="*/ 645795 h 651510"/>
              <a:gd name="connsiteX44" fmla="*/ 477203 w 3466148"/>
              <a:gd name="connsiteY44" fmla="*/ 651510 h 651510"/>
              <a:gd name="connsiteX45" fmla="*/ 462915 w 3466148"/>
              <a:gd name="connsiteY45" fmla="*/ 648652 h 651510"/>
              <a:gd name="connsiteX46" fmla="*/ 405765 w 3466148"/>
              <a:gd name="connsiteY46" fmla="*/ 625792 h 651510"/>
              <a:gd name="connsiteX47" fmla="*/ 125730 w 3466148"/>
              <a:gd name="connsiteY47" fmla="*/ 471487 h 651510"/>
              <a:gd name="connsiteX48" fmla="*/ 80010 w 3466148"/>
              <a:gd name="connsiteY48" fmla="*/ 437197 h 651510"/>
              <a:gd name="connsiteX49" fmla="*/ 54293 w 3466148"/>
              <a:gd name="connsiteY49" fmla="*/ 402907 h 651510"/>
              <a:gd name="connsiteX50" fmla="*/ 11430 w 3466148"/>
              <a:gd name="connsiteY50" fmla="*/ 300037 h 651510"/>
              <a:gd name="connsiteX51" fmla="*/ 0 w 3466148"/>
              <a:gd name="connsiteY51" fmla="*/ 262890 h 651510"/>
              <a:gd name="connsiteX52" fmla="*/ 0 w 3466148"/>
              <a:gd name="connsiteY52" fmla="*/ 257175 h 651510"/>
              <a:gd name="connsiteX53" fmla="*/ 11430 w 3466148"/>
              <a:gd name="connsiteY53" fmla="*/ 248602 h 651510"/>
              <a:gd name="connsiteX54" fmla="*/ 25718 w 3466148"/>
              <a:gd name="connsiteY54" fmla="*/ 254317 h 651510"/>
              <a:gd name="connsiteX55" fmla="*/ 62865 w 3466148"/>
              <a:gd name="connsiteY55" fmla="*/ 271462 h 651510"/>
              <a:gd name="connsiteX56" fmla="*/ 108585 w 3466148"/>
              <a:gd name="connsiteY56" fmla="*/ 291465 h 651510"/>
              <a:gd name="connsiteX57" fmla="*/ 197168 w 3466148"/>
              <a:gd name="connsiteY57" fmla="*/ 317182 h 651510"/>
              <a:gd name="connsiteX58" fmla="*/ 294323 w 3466148"/>
              <a:gd name="connsiteY58" fmla="*/ 340042 h 651510"/>
              <a:gd name="connsiteX59" fmla="*/ 397193 w 3466148"/>
              <a:gd name="connsiteY59" fmla="*/ 357187 h 651510"/>
              <a:gd name="connsiteX60" fmla="*/ 502920 w 3466148"/>
              <a:gd name="connsiteY60" fmla="*/ 357187 h 651510"/>
              <a:gd name="connsiteX61" fmla="*/ 674370 w 3466148"/>
              <a:gd name="connsiteY61" fmla="*/ 351472 h 651510"/>
              <a:gd name="connsiteX62" fmla="*/ 960120 w 3466148"/>
              <a:gd name="connsiteY62" fmla="*/ 322897 h 651510"/>
              <a:gd name="connsiteX63" fmla="*/ 1320165 w 3466148"/>
              <a:gd name="connsiteY63" fmla="*/ 282892 h 651510"/>
              <a:gd name="connsiteX64" fmla="*/ 1597343 w 3466148"/>
              <a:gd name="connsiteY64" fmla="*/ 248602 h 6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466148" h="651510">
                <a:moveTo>
                  <a:pt x="1597343" y="248602"/>
                </a:moveTo>
                <a:lnTo>
                  <a:pt x="2594610" y="122872"/>
                </a:lnTo>
                <a:lnTo>
                  <a:pt x="2786063" y="100012"/>
                </a:lnTo>
                <a:lnTo>
                  <a:pt x="2808923" y="97155"/>
                </a:lnTo>
                <a:lnTo>
                  <a:pt x="2828925" y="97155"/>
                </a:lnTo>
                <a:lnTo>
                  <a:pt x="2837498" y="91440"/>
                </a:lnTo>
                <a:lnTo>
                  <a:pt x="2880360" y="68580"/>
                </a:lnTo>
                <a:lnTo>
                  <a:pt x="2960370" y="25717"/>
                </a:lnTo>
                <a:lnTo>
                  <a:pt x="2991803" y="5715"/>
                </a:lnTo>
                <a:lnTo>
                  <a:pt x="3003233" y="0"/>
                </a:lnTo>
                <a:lnTo>
                  <a:pt x="3040380" y="5715"/>
                </a:lnTo>
                <a:lnTo>
                  <a:pt x="3140393" y="28575"/>
                </a:lnTo>
                <a:lnTo>
                  <a:pt x="3206115" y="45720"/>
                </a:lnTo>
                <a:lnTo>
                  <a:pt x="3277553" y="74295"/>
                </a:lnTo>
                <a:lnTo>
                  <a:pt x="3331845" y="100012"/>
                </a:lnTo>
                <a:lnTo>
                  <a:pt x="3371850" y="122872"/>
                </a:lnTo>
                <a:lnTo>
                  <a:pt x="3397568" y="142875"/>
                </a:lnTo>
                <a:lnTo>
                  <a:pt x="3426143" y="168592"/>
                </a:lnTo>
                <a:lnTo>
                  <a:pt x="3446145" y="194310"/>
                </a:lnTo>
                <a:lnTo>
                  <a:pt x="3454718" y="211455"/>
                </a:lnTo>
                <a:lnTo>
                  <a:pt x="3463290" y="237172"/>
                </a:lnTo>
                <a:lnTo>
                  <a:pt x="3466148" y="265747"/>
                </a:lnTo>
                <a:lnTo>
                  <a:pt x="3466148" y="285750"/>
                </a:lnTo>
                <a:lnTo>
                  <a:pt x="3460433" y="297180"/>
                </a:lnTo>
                <a:lnTo>
                  <a:pt x="3440430" y="320040"/>
                </a:lnTo>
                <a:lnTo>
                  <a:pt x="3414713" y="331470"/>
                </a:lnTo>
                <a:lnTo>
                  <a:pt x="3360420" y="345757"/>
                </a:lnTo>
                <a:lnTo>
                  <a:pt x="3248978" y="357187"/>
                </a:lnTo>
                <a:lnTo>
                  <a:pt x="3100388" y="360045"/>
                </a:lnTo>
                <a:lnTo>
                  <a:pt x="2894648" y="362902"/>
                </a:lnTo>
                <a:lnTo>
                  <a:pt x="2780348" y="368617"/>
                </a:lnTo>
                <a:lnTo>
                  <a:pt x="2451735" y="391477"/>
                </a:lnTo>
                <a:lnTo>
                  <a:pt x="1834515" y="448627"/>
                </a:lnTo>
                <a:lnTo>
                  <a:pt x="1651635" y="468630"/>
                </a:lnTo>
                <a:lnTo>
                  <a:pt x="1483043" y="494347"/>
                </a:lnTo>
                <a:lnTo>
                  <a:pt x="1460183" y="494347"/>
                </a:lnTo>
                <a:lnTo>
                  <a:pt x="1403033" y="494347"/>
                </a:lnTo>
                <a:lnTo>
                  <a:pt x="1234440" y="500062"/>
                </a:lnTo>
                <a:lnTo>
                  <a:pt x="1134428" y="508635"/>
                </a:lnTo>
                <a:lnTo>
                  <a:pt x="982980" y="528637"/>
                </a:lnTo>
                <a:lnTo>
                  <a:pt x="862965" y="548640"/>
                </a:lnTo>
                <a:lnTo>
                  <a:pt x="734378" y="580072"/>
                </a:lnTo>
                <a:lnTo>
                  <a:pt x="605790" y="617220"/>
                </a:lnTo>
                <a:lnTo>
                  <a:pt x="505778" y="645795"/>
                </a:lnTo>
                <a:lnTo>
                  <a:pt x="477203" y="651510"/>
                </a:lnTo>
                <a:lnTo>
                  <a:pt x="462915" y="648652"/>
                </a:lnTo>
                <a:lnTo>
                  <a:pt x="405765" y="625792"/>
                </a:lnTo>
                <a:lnTo>
                  <a:pt x="125730" y="471487"/>
                </a:lnTo>
                <a:lnTo>
                  <a:pt x="80010" y="437197"/>
                </a:lnTo>
                <a:lnTo>
                  <a:pt x="54293" y="402907"/>
                </a:lnTo>
                <a:lnTo>
                  <a:pt x="11430" y="300037"/>
                </a:lnTo>
                <a:lnTo>
                  <a:pt x="0" y="262890"/>
                </a:lnTo>
                <a:lnTo>
                  <a:pt x="0" y="257175"/>
                </a:lnTo>
                <a:lnTo>
                  <a:pt x="11430" y="248602"/>
                </a:lnTo>
                <a:lnTo>
                  <a:pt x="25718" y="254317"/>
                </a:lnTo>
                <a:lnTo>
                  <a:pt x="62865" y="271462"/>
                </a:lnTo>
                <a:lnTo>
                  <a:pt x="108585" y="291465"/>
                </a:lnTo>
                <a:lnTo>
                  <a:pt x="197168" y="317182"/>
                </a:lnTo>
                <a:lnTo>
                  <a:pt x="294323" y="340042"/>
                </a:lnTo>
                <a:lnTo>
                  <a:pt x="397193" y="357187"/>
                </a:lnTo>
                <a:lnTo>
                  <a:pt x="502920" y="357187"/>
                </a:lnTo>
                <a:lnTo>
                  <a:pt x="674370" y="351472"/>
                </a:lnTo>
                <a:lnTo>
                  <a:pt x="960120" y="322897"/>
                </a:lnTo>
                <a:lnTo>
                  <a:pt x="1320165" y="282892"/>
                </a:lnTo>
                <a:lnTo>
                  <a:pt x="1597343" y="24860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1F08284-A966-4E71-A867-5B5A7CC2F39D}"/>
              </a:ext>
            </a:extLst>
          </p:cNvPr>
          <p:cNvSpPr/>
          <p:nvPr/>
        </p:nvSpPr>
        <p:spPr>
          <a:xfrm rot="16200000">
            <a:off x="2934495" y="4002882"/>
            <a:ext cx="2371725" cy="544513"/>
          </a:xfrm>
          <a:custGeom>
            <a:avLst/>
            <a:gdLst>
              <a:gd name="connsiteX0" fmla="*/ 1328737 w 2371725"/>
              <a:gd name="connsiteY0" fmla="*/ 233362 h 545306"/>
              <a:gd name="connsiteX1" fmla="*/ 1802606 w 2371725"/>
              <a:gd name="connsiteY1" fmla="*/ 233362 h 545306"/>
              <a:gd name="connsiteX2" fmla="*/ 1914525 w 2371725"/>
              <a:gd name="connsiteY2" fmla="*/ 233362 h 545306"/>
              <a:gd name="connsiteX3" fmla="*/ 1985962 w 2371725"/>
              <a:gd name="connsiteY3" fmla="*/ 230981 h 545306"/>
              <a:gd name="connsiteX4" fmla="*/ 2026444 w 2371725"/>
              <a:gd name="connsiteY4" fmla="*/ 223837 h 545306"/>
              <a:gd name="connsiteX5" fmla="*/ 2062162 w 2371725"/>
              <a:gd name="connsiteY5" fmla="*/ 216693 h 545306"/>
              <a:gd name="connsiteX6" fmla="*/ 2083594 w 2371725"/>
              <a:gd name="connsiteY6" fmla="*/ 209550 h 545306"/>
              <a:gd name="connsiteX7" fmla="*/ 2126456 w 2371725"/>
              <a:gd name="connsiteY7" fmla="*/ 192881 h 545306"/>
              <a:gd name="connsiteX8" fmla="*/ 2166937 w 2371725"/>
              <a:gd name="connsiteY8" fmla="*/ 176212 h 545306"/>
              <a:gd name="connsiteX9" fmla="*/ 2202656 w 2371725"/>
              <a:gd name="connsiteY9" fmla="*/ 154781 h 545306"/>
              <a:gd name="connsiteX10" fmla="*/ 2233612 w 2371725"/>
              <a:gd name="connsiteY10" fmla="*/ 126206 h 545306"/>
              <a:gd name="connsiteX11" fmla="*/ 2257425 w 2371725"/>
              <a:gd name="connsiteY11" fmla="*/ 97631 h 545306"/>
              <a:gd name="connsiteX12" fmla="*/ 2281237 w 2371725"/>
              <a:gd name="connsiteY12" fmla="*/ 69056 h 545306"/>
              <a:gd name="connsiteX13" fmla="*/ 2300287 w 2371725"/>
              <a:gd name="connsiteY13" fmla="*/ 35718 h 545306"/>
              <a:gd name="connsiteX14" fmla="*/ 2314575 w 2371725"/>
              <a:gd name="connsiteY14" fmla="*/ 9525 h 545306"/>
              <a:gd name="connsiteX15" fmla="*/ 2319337 w 2371725"/>
              <a:gd name="connsiteY15" fmla="*/ 4762 h 545306"/>
              <a:gd name="connsiteX16" fmla="*/ 2333625 w 2371725"/>
              <a:gd name="connsiteY16" fmla="*/ 2381 h 545306"/>
              <a:gd name="connsiteX17" fmla="*/ 2343150 w 2371725"/>
              <a:gd name="connsiteY17" fmla="*/ 0 h 545306"/>
              <a:gd name="connsiteX18" fmla="*/ 2357437 w 2371725"/>
              <a:gd name="connsiteY18" fmla="*/ 2381 h 545306"/>
              <a:gd name="connsiteX19" fmla="*/ 2362200 w 2371725"/>
              <a:gd name="connsiteY19" fmla="*/ 9525 h 545306"/>
              <a:gd name="connsiteX20" fmla="*/ 2366962 w 2371725"/>
              <a:gd name="connsiteY20" fmla="*/ 23812 h 545306"/>
              <a:gd name="connsiteX21" fmla="*/ 2369344 w 2371725"/>
              <a:gd name="connsiteY21" fmla="*/ 52387 h 545306"/>
              <a:gd name="connsiteX22" fmla="*/ 2371725 w 2371725"/>
              <a:gd name="connsiteY22" fmla="*/ 83343 h 545306"/>
              <a:gd name="connsiteX23" fmla="*/ 2371725 w 2371725"/>
              <a:gd name="connsiteY23" fmla="*/ 130968 h 545306"/>
              <a:gd name="connsiteX24" fmla="*/ 2362200 w 2371725"/>
              <a:gd name="connsiteY24" fmla="*/ 185737 h 545306"/>
              <a:gd name="connsiteX25" fmla="*/ 2355056 w 2371725"/>
              <a:gd name="connsiteY25" fmla="*/ 209550 h 545306"/>
              <a:gd name="connsiteX26" fmla="*/ 2347912 w 2371725"/>
              <a:gd name="connsiteY26" fmla="*/ 226218 h 545306"/>
              <a:gd name="connsiteX27" fmla="*/ 2340769 w 2371725"/>
              <a:gd name="connsiteY27" fmla="*/ 259556 h 545306"/>
              <a:gd name="connsiteX28" fmla="*/ 2328862 w 2371725"/>
              <a:gd name="connsiteY28" fmla="*/ 300037 h 545306"/>
              <a:gd name="connsiteX29" fmla="*/ 2309812 w 2371725"/>
              <a:gd name="connsiteY29" fmla="*/ 347662 h 545306"/>
              <a:gd name="connsiteX30" fmla="*/ 2283619 w 2371725"/>
              <a:gd name="connsiteY30" fmla="*/ 402431 h 545306"/>
              <a:gd name="connsiteX31" fmla="*/ 2264569 w 2371725"/>
              <a:gd name="connsiteY31" fmla="*/ 428625 h 545306"/>
              <a:gd name="connsiteX32" fmla="*/ 2245519 w 2371725"/>
              <a:gd name="connsiteY32" fmla="*/ 442912 h 545306"/>
              <a:gd name="connsiteX33" fmla="*/ 2205037 w 2371725"/>
              <a:gd name="connsiteY33" fmla="*/ 452437 h 545306"/>
              <a:gd name="connsiteX34" fmla="*/ 2138362 w 2371725"/>
              <a:gd name="connsiteY34" fmla="*/ 459581 h 545306"/>
              <a:gd name="connsiteX35" fmla="*/ 2102644 w 2371725"/>
              <a:gd name="connsiteY35" fmla="*/ 457200 h 545306"/>
              <a:gd name="connsiteX36" fmla="*/ 2071687 w 2371725"/>
              <a:gd name="connsiteY36" fmla="*/ 461962 h 545306"/>
              <a:gd name="connsiteX37" fmla="*/ 2012156 w 2371725"/>
              <a:gd name="connsiteY37" fmla="*/ 471487 h 545306"/>
              <a:gd name="connsiteX38" fmla="*/ 1952625 w 2371725"/>
              <a:gd name="connsiteY38" fmla="*/ 478631 h 545306"/>
              <a:gd name="connsiteX39" fmla="*/ 1678781 w 2371725"/>
              <a:gd name="connsiteY39" fmla="*/ 481012 h 545306"/>
              <a:gd name="connsiteX40" fmla="*/ 1219200 w 2371725"/>
              <a:gd name="connsiteY40" fmla="*/ 490537 h 545306"/>
              <a:gd name="connsiteX41" fmla="*/ 902494 w 2371725"/>
              <a:gd name="connsiteY41" fmla="*/ 504825 h 545306"/>
              <a:gd name="connsiteX42" fmla="*/ 602456 w 2371725"/>
              <a:gd name="connsiteY42" fmla="*/ 521493 h 545306"/>
              <a:gd name="connsiteX43" fmla="*/ 304800 w 2371725"/>
              <a:gd name="connsiteY43" fmla="*/ 542925 h 545306"/>
              <a:gd name="connsiteX44" fmla="*/ 261937 w 2371725"/>
              <a:gd name="connsiteY44" fmla="*/ 545306 h 545306"/>
              <a:gd name="connsiteX45" fmla="*/ 209550 w 2371725"/>
              <a:gd name="connsiteY45" fmla="*/ 542925 h 545306"/>
              <a:gd name="connsiteX46" fmla="*/ 142875 w 2371725"/>
              <a:gd name="connsiteY46" fmla="*/ 531018 h 545306"/>
              <a:gd name="connsiteX47" fmla="*/ 85725 w 2371725"/>
              <a:gd name="connsiteY47" fmla="*/ 509587 h 545306"/>
              <a:gd name="connsiteX48" fmla="*/ 38100 w 2371725"/>
              <a:gd name="connsiteY48" fmla="*/ 488156 h 545306"/>
              <a:gd name="connsiteX49" fmla="*/ 11906 w 2371725"/>
              <a:gd name="connsiteY49" fmla="*/ 469106 h 545306"/>
              <a:gd name="connsiteX50" fmla="*/ 2381 w 2371725"/>
              <a:gd name="connsiteY50" fmla="*/ 454818 h 545306"/>
              <a:gd name="connsiteX51" fmla="*/ 0 w 2371725"/>
              <a:gd name="connsiteY51" fmla="*/ 431006 h 545306"/>
              <a:gd name="connsiteX52" fmla="*/ 4762 w 2371725"/>
              <a:gd name="connsiteY52" fmla="*/ 392906 h 545306"/>
              <a:gd name="connsiteX53" fmla="*/ 14287 w 2371725"/>
              <a:gd name="connsiteY53" fmla="*/ 361950 h 545306"/>
              <a:gd name="connsiteX54" fmla="*/ 30956 w 2371725"/>
              <a:gd name="connsiteY54" fmla="*/ 338137 h 545306"/>
              <a:gd name="connsiteX55" fmla="*/ 61912 w 2371725"/>
              <a:gd name="connsiteY55" fmla="*/ 316706 h 545306"/>
              <a:gd name="connsiteX56" fmla="*/ 116681 w 2371725"/>
              <a:gd name="connsiteY56" fmla="*/ 285750 h 545306"/>
              <a:gd name="connsiteX57" fmla="*/ 169069 w 2371725"/>
              <a:gd name="connsiteY57" fmla="*/ 261937 h 545306"/>
              <a:gd name="connsiteX58" fmla="*/ 235744 w 2371725"/>
              <a:gd name="connsiteY58" fmla="*/ 233362 h 545306"/>
              <a:gd name="connsiteX59" fmla="*/ 304800 w 2371725"/>
              <a:gd name="connsiteY59" fmla="*/ 214312 h 545306"/>
              <a:gd name="connsiteX60" fmla="*/ 350044 w 2371725"/>
              <a:gd name="connsiteY60" fmla="*/ 204787 h 545306"/>
              <a:gd name="connsiteX61" fmla="*/ 409575 w 2371725"/>
              <a:gd name="connsiteY61" fmla="*/ 192881 h 545306"/>
              <a:gd name="connsiteX62" fmla="*/ 450056 w 2371725"/>
              <a:gd name="connsiteY62" fmla="*/ 190500 h 545306"/>
              <a:gd name="connsiteX63" fmla="*/ 481012 w 2371725"/>
              <a:gd name="connsiteY63" fmla="*/ 188118 h 545306"/>
              <a:gd name="connsiteX64" fmla="*/ 500062 w 2371725"/>
              <a:gd name="connsiteY64" fmla="*/ 190500 h 545306"/>
              <a:gd name="connsiteX65" fmla="*/ 542925 w 2371725"/>
              <a:gd name="connsiteY65" fmla="*/ 202406 h 545306"/>
              <a:gd name="connsiteX66" fmla="*/ 621506 w 2371725"/>
              <a:gd name="connsiteY66" fmla="*/ 221456 h 545306"/>
              <a:gd name="connsiteX67" fmla="*/ 671512 w 2371725"/>
              <a:gd name="connsiteY67" fmla="*/ 228600 h 545306"/>
              <a:gd name="connsiteX68" fmla="*/ 731044 w 2371725"/>
              <a:gd name="connsiteY68" fmla="*/ 233362 h 545306"/>
              <a:gd name="connsiteX69" fmla="*/ 866775 w 2371725"/>
              <a:gd name="connsiteY69" fmla="*/ 230981 h 545306"/>
              <a:gd name="connsiteX70" fmla="*/ 1083469 w 2371725"/>
              <a:gd name="connsiteY70" fmla="*/ 230981 h 545306"/>
              <a:gd name="connsiteX71" fmla="*/ 1328737 w 2371725"/>
              <a:gd name="connsiteY71" fmla="*/ 233362 h 54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371725" h="545306">
                <a:moveTo>
                  <a:pt x="1328737" y="233362"/>
                </a:moveTo>
                <a:lnTo>
                  <a:pt x="1802606" y="233362"/>
                </a:lnTo>
                <a:lnTo>
                  <a:pt x="1914525" y="233362"/>
                </a:lnTo>
                <a:lnTo>
                  <a:pt x="1985962" y="230981"/>
                </a:lnTo>
                <a:lnTo>
                  <a:pt x="2026444" y="223837"/>
                </a:lnTo>
                <a:lnTo>
                  <a:pt x="2062162" y="216693"/>
                </a:lnTo>
                <a:lnTo>
                  <a:pt x="2083594" y="209550"/>
                </a:lnTo>
                <a:lnTo>
                  <a:pt x="2126456" y="192881"/>
                </a:lnTo>
                <a:lnTo>
                  <a:pt x="2166937" y="176212"/>
                </a:lnTo>
                <a:lnTo>
                  <a:pt x="2202656" y="154781"/>
                </a:lnTo>
                <a:lnTo>
                  <a:pt x="2233612" y="126206"/>
                </a:lnTo>
                <a:lnTo>
                  <a:pt x="2257425" y="97631"/>
                </a:lnTo>
                <a:lnTo>
                  <a:pt x="2281237" y="69056"/>
                </a:lnTo>
                <a:lnTo>
                  <a:pt x="2300287" y="35718"/>
                </a:lnTo>
                <a:lnTo>
                  <a:pt x="2314575" y="9525"/>
                </a:lnTo>
                <a:lnTo>
                  <a:pt x="2319337" y="4762"/>
                </a:lnTo>
                <a:lnTo>
                  <a:pt x="2333625" y="2381"/>
                </a:lnTo>
                <a:lnTo>
                  <a:pt x="2343150" y="0"/>
                </a:lnTo>
                <a:lnTo>
                  <a:pt x="2357437" y="2381"/>
                </a:lnTo>
                <a:lnTo>
                  <a:pt x="2362200" y="9525"/>
                </a:lnTo>
                <a:lnTo>
                  <a:pt x="2366962" y="23812"/>
                </a:lnTo>
                <a:lnTo>
                  <a:pt x="2369344" y="52387"/>
                </a:lnTo>
                <a:lnTo>
                  <a:pt x="2371725" y="83343"/>
                </a:lnTo>
                <a:lnTo>
                  <a:pt x="2371725" y="130968"/>
                </a:lnTo>
                <a:lnTo>
                  <a:pt x="2362200" y="185737"/>
                </a:lnTo>
                <a:lnTo>
                  <a:pt x="2355056" y="209550"/>
                </a:lnTo>
                <a:lnTo>
                  <a:pt x="2347912" y="226218"/>
                </a:lnTo>
                <a:lnTo>
                  <a:pt x="2340769" y="259556"/>
                </a:lnTo>
                <a:lnTo>
                  <a:pt x="2328862" y="300037"/>
                </a:lnTo>
                <a:lnTo>
                  <a:pt x="2309812" y="347662"/>
                </a:lnTo>
                <a:lnTo>
                  <a:pt x="2283619" y="402431"/>
                </a:lnTo>
                <a:lnTo>
                  <a:pt x="2264569" y="428625"/>
                </a:lnTo>
                <a:lnTo>
                  <a:pt x="2245519" y="442912"/>
                </a:lnTo>
                <a:lnTo>
                  <a:pt x="2205037" y="452437"/>
                </a:lnTo>
                <a:lnTo>
                  <a:pt x="2138362" y="459581"/>
                </a:lnTo>
                <a:lnTo>
                  <a:pt x="2102644" y="457200"/>
                </a:lnTo>
                <a:lnTo>
                  <a:pt x="2071687" y="461962"/>
                </a:lnTo>
                <a:lnTo>
                  <a:pt x="2012156" y="471487"/>
                </a:lnTo>
                <a:lnTo>
                  <a:pt x="1952625" y="478631"/>
                </a:lnTo>
                <a:lnTo>
                  <a:pt x="1678781" y="481012"/>
                </a:lnTo>
                <a:lnTo>
                  <a:pt x="1219200" y="490537"/>
                </a:lnTo>
                <a:lnTo>
                  <a:pt x="902494" y="504825"/>
                </a:lnTo>
                <a:lnTo>
                  <a:pt x="602456" y="521493"/>
                </a:lnTo>
                <a:lnTo>
                  <a:pt x="304800" y="542925"/>
                </a:lnTo>
                <a:lnTo>
                  <a:pt x="261937" y="545306"/>
                </a:lnTo>
                <a:lnTo>
                  <a:pt x="209550" y="542925"/>
                </a:lnTo>
                <a:lnTo>
                  <a:pt x="142875" y="531018"/>
                </a:lnTo>
                <a:lnTo>
                  <a:pt x="85725" y="509587"/>
                </a:lnTo>
                <a:lnTo>
                  <a:pt x="38100" y="488156"/>
                </a:lnTo>
                <a:lnTo>
                  <a:pt x="11906" y="469106"/>
                </a:lnTo>
                <a:lnTo>
                  <a:pt x="2381" y="454818"/>
                </a:lnTo>
                <a:lnTo>
                  <a:pt x="0" y="431006"/>
                </a:lnTo>
                <a:lnTo>
                  <a:pt x="4762" y="392906"/>
                </a:lnTo>
                <a:lnTo>
                  <a:pt x="14287" y="361950"/>
                </a:lnTo>
                <a:lnTo>
                  <a:pt x="30956" y="338137"/>
                </a:lnTo>
                <a:lnTo>
                  <a:pt x="61912" y="316706"/>
                </a:lnTo>
                <a:lnTo>
                  <a:pt x="116681" y="285750"/>
                </a:lnTo>
                <a:lnTo>
                  <a:pt x="169069" y="261937"/>
                </a:lnTo>
                <a:lnTo>
                  <a:pt x="235744" y="233362"/>
                </a:lnTo>
                <a:lnTo>
                  <a:pt x="304800" y="214312"/>
                </a:lnTo>
                <a:lnTo>
                  <a:pt x="350044" y="204787"/>
                </a:lnTo>
                <a:lnTo>
                  <a:pt x="409575" y="192881"/>
                </a:lnTo>
                <a:lnTo>
                  <a:pt x="450056" y="190500"/>
                </a:lnTo>
                <a:lnTo>
                  <a:pt x="481012" y="188118"/>
                </a:lnTo>
                <a:lnTo>
                  <a:pt x="500062" y="190500"/>
                </a:lnTo>
                <a:lnTo>
                  <a:pt x="542925" y="202406"/>
                </a:lnTo>
                <a:lnTo>
                  <a:pt x="621506" y="221456"/>
                </a:lnTo>
                <a:lnTo>
                  <a:pt x="671512" y="228600"/>
                </a:lnTo>
                <a:lnTo>
                  <a:pt x="731044" y="233362"/>
                </a:lnTo>
                <a:lnTo>
                  <a:pt x="866775" y="230981"/>
                </a:lnTo>
                <a:lnTo>
                  <a:pt x="1083469" y="230981"/>
                </a:lnTo>
                <a:lnTo>
                  <a:pt x="1328737" y="2333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99B22F5-FC1C-4C45-B781-3ED357F0AAD9}"/>
              </a:ext>
            </a:extLst>
          </p:cNvPr>
          <p:cNvSpPr/>
          <p:nvPr/>
        </p:nvSpPr>
        <p:spPr>
          <a:xfrm>
            <a:off x="4710113" y="3571876"/>
            <a:ext cx="728662" cy="595313"/>
          </a:xfrm>
          <a:custGeom>
            <a:avLst/>
            <a:gdLst>
              <a:gd name="connsiteX0" fmla="*/ 178593 w 728662"/>
              <a:gd name="connsiteY0" fmla="*/ 242888 h 595313"/>
              <a:gd name="connsiteX1" fmla="*/ 278606 w 728662"/>
              <a:gd name="connsiteY1" fmla="*/ 347663 h 595313"/>
              <a:gd name="connsiteX2" fmla="*/ 352425 w 728662"/>
              <a:gd name="connsiteY2" fmla="*/ 411956 h 595313"/>
              <a:gd name="connsiteX3" fmla="*/ 419100 w 728662"/>
              <a:gd name="connsiteY3" fmla="*/ 469106 h 595313"/>
              <a:gd name="connsiteX4" fmla="*/ 476250 w 728662"/>
              <a:gd name="connsiteY4" fmla="*/ 509588 h 595313"/>
              <a:gd name="connsiteX5" fmla="*/ 564356 w 728662"/>
              <a:gd name="connsiteY5" fmla="*/ 561975 h 595313"/>
              <a:gd name="connsiteX6" fmla="*/ 607218 w 728662"/>
              <a:gd name="connsiteY6" fmla="*/ 583406 h 595313"/>
              <a:gd name="connsiteX7" fmla="*/ 635793 w 728662"/>
              <a:gd name="connsiteY7" fmla="*/ 595313 h 595313"/>
              <a:gd name="connsiteX8" fmla="*/ 650081 w 728662"/>
              <a:gd name="connsiteY8" fmla="*/ 595313 h 595313"/>
              <a:gd name="connsiteX9" fmla="*/ 683418 w 728662"/>
              <a:gd name="connsiteY9" fmla="*/ 590550 h 595313"/>
              <a:gd name="connsiteX10" fmla="*/ 709612 w 728662"/>
              <a:gd name="connsiteY10" fmla="*/ 581025 h 595313"/>
              <a:gd name="connsiteX11" fmla="*/ 721518 w 728662"/>
              <a:gd name="connsiteY11" fmla="*/ 566738 h 595313"/>
              <a:gd name="connsiteX12" fmla="*/ 726281 w 728662"/>
              <a:gd name="connsiteY12" fmla="*/ 550069 h 595313"/>
              <a:gd name="connsiteX13" fmla="*/ 728662 w 728662"/>
              <a:gd name="connsiteY13" fmla="*/ 526256 h 595313"/>
              <a:gd name="connsiteX14" fmla="*/ 726281 w 728662"/>
              <a:gd name="connsiteY14" fmla="*/ 495300 h 595313"/>
              <a:gd name="connsiteX15" fmla="*/ 707231 w 728662"/>
              <a:gd name="connsiteY15" fmla="*/ 445294 h 595313"/>
              <a:gd name="connsiteX16" fmla="*/ 647700 w 728662"/>
              <a:gd name="connsiteY16" fmla="*/ 321469 h 595313"/>
              <a:gd name="connsiteX17" fmla="*/ 609600 w 728662"/>
              <a:gd name="connsiteY17" fmla="*/ 250031 h 595313"/>
              <a:gd name="connsiteX18" fmla="*/ 566737 w 728662"/>
              <a:gd name="connsiteY18" fmla="*/ 185738 h 595313"/>
              <a:gd name="connsiteX19" fmla="*/ 531018 w 728662"/>
              <a:gd name="connsiteY19" fmla="*/ 145256 h 595313"/>
              <a:gd name="connsiteX20" fmla="*/ 521493 w 728662"/>
              <a:gd name="connsiteY20" fmla="*/ 138113 h 595313"/>
              <a:gd name="connsiteX21" fmla="*/ 504825 w 728662"/>
              <a:gd name="connsiteY21" fmla="*/ 128588 h 595313"/>
              <a:gd name="connsiteX22" fmla="*/ 490537 w 728662"/>
              <a:gd name="connsiteY22" fmla="*/ 128588 h 595313"/>
              <a:gd name="connsiteX23" fmla="*/ 461962 w 728662"/>
              <a:gd name="connsiteY23" fmla="*/ 128588 h 595313"/>
              <a:gd name="connsiteX24" fmla="*/ 416718 w 728662"/>
              <a:gd name="connsiteY24" fmla="*/ 121444 h 595313"/>
              <a:gd name="connsiteX25" fmla="*/ 304800 w 728662"/>
              <a:gd name="connsiteY25" fmla="*/ 92869 h 595313"/>
              <a:gd name="connsiteX26" fmla="*/ 254793 w 728662"/>
              <a:gd name="connsiteY26" fmla="*/ 78581 h 595313"/>
              <a:gd name="connsiteX27" fmla="*/ 111918 w 728662"/>
              <a:gd name="connsiteY27" fmla="*/ 33338 h 595313"/>
              <a:gd name="connsiteX28" fmla="*/ 54768 w 728662"/>
              <a:gd name="connsiteY28" fmla="*/ 14288 h 595313"/>
              <a:gd name="connsiteX29" fmla="*/ 35718 w 728662"/>
              <a:gd name="connsiteY29" fmla="*/ 4763 h 595313"/>
              <a:gd name="connsiteX30" fmla="*/ 23812 w 728662"/>
              <a:gd name="connsiteY30" fmla="*/ 0 h 595313"/>
              <a:gd name="connsiteX31" fmla="*/ 14287 w 728662"/>
              <a:gd name="connsiteY31" fmla="*/ 0 h 595313"/>
              <a:gd name="connsiteX32" fmla="*/ 2381 w 728662"/>
              <a:gd name="connsiteY32" fmla="*/ 4763 h 595313"/>
              <a:gd name="connsiteX33" fmla="*/ 0 w 728662"/>
              <a:gd name="connsiteY33" fmla="*/ 16669 h 595313"/>
              <a:gd name="connsiteX34" fmla="*/ 4762 w 728662"/>
              <a:gd name="connsiteY34" fmla="*/ 33338 h 595313"/>
              <a:gd name="connsiteX35" fmla="*/ 9525 w 728662"/>
              <a:gd name="connsiteY35" fmla="*/ 52388 h 595313"/>
              <a:gd name="connsiteX36" fmla="*/ 33337 w 728662"/>
              <a:gd name="connsiteY36" fmla="*/ 80963 h 595313"/>
              <a:gd name="connsiteX37" fmla="*/ 78581 w 728662"/>
              <a:gd name="connsiteY37" fmla="*/ 130969 h 595313"/>
              <a:gd name="connsiteX38" fmla="*/ 178593 w 728662"/>
              <a:gd name="connsiteY38" fmla="*/ 242888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28662" h="595313">
                <a:moveTo>
                  <a:pt x="178593" y="242888"/>
                </a:moveTo>
                <a:lnTo>
                  <a:pt x="278606" y="347663"/>
                </a:lnTo>
                <a:lnTo>
                  <a:pt x="352425" y="411956"/>
                </a:lnTo>
                <a:lnTo>
                  <a:pt x="419100" y="469106"/>
                </a:lnTo>
                <a:lnTo>
                  <a:pt x="476250" y="509588"/>
                </a:lnTo>
                <a:lnTo>
                  <a:pt x="564356" y="561975"/>
                </a:lnTo>
                <a:lnTo>
                  <a:pt x="607218" y="583406"/>
                </a:lnTo>
                <a:lnTo>
                  <a:pt x="635793" y="595313"/>
                </a:lnTo>
                <a:lnTo>
                  <a:pt x="650081" y="595313"/>
                </a:lnTo>
                <a:lnTo>
                  <a:pt x="683418" y="590550"/>
                </a:lnTo>
                <a:lnTo>
                  <a:pt x="709612" y="581025"/>
                </a:lnTo>
                <a:lnTo>
                  <a:pt x="721518" y="566738"/>
                </a:lnTo>
                <a:lnTo>
                  <a:pt x="726281" y="550069"/>
                </a:lnTo>
                <a:lnTo>
                  <a:pt x="728662" y="526256"/>
                </a:lnTo>
                <a:cubicBezTo>
                  <a:pt x="726215" y="496890"/>
                  <a:pt x="726281" y="507239"/>
                  <a:pt x="726281" y="495300"/>
                </a:cubicBezTo>
                <a:lnTo>
                  <a:pt x="707231" y="445294"/>
                </a:lnTo>
                <a:lnTo>
                  <a:pt x="647700" y="321469"/>
                </a:lnTo>
                <a:lnTo>
                  <a:pt x="609600" y="250031"/>
                </a:lnTo>
                <a:lnTo>
                  <a:pt x="566737" y="185738"/>
                </a:lnTo>
                <a:lnTo>
                  <a:pt x="531018" y="145256"/>
                </a:lnTo>
                <a:lnTo>
                  <a:pt x="521493" y="138113"/>
                </a:lnTo>
                <a:lnTo>
                  <a:pt x="504825" y="128588"/>
                </a:lnTo>
                <a:lnTo>
                  <a:pt x="490537" y="128588"/>
                </a:lnTo>
                <a:lnTo>
                  <a:pt x="461962" y="128588"/>
                </a:lnTo>
                <a:lnTo>
                  <a:pt x="416718" y="121444"/>
                </a:lnTo>
                <a:lnTo>
                  <a:pt x="304800" y="92869"/>
                </a:lnTo>
                <a:lnTo>
                  <a:pt x="254793" y="78581"/>
                </a:lnTo>
                <a:lnTo>
                  <a:pt x="111918" y="33338"/>
                </a:lnTo>
                <a:lnTo>
                  <a:pt x="54768" y="14288"/>
                </a:lnTo>
                <a:lnTo>
                  <a:pt x="35718" y="4763"/>
                </a:lnTo>
                <a:lnTo>
                  <a:pt x="23812" y="0"/>
                </a:lnTo>
                <a:lnTo>
                  <a:pt x="14287" y="0"/>
                </a:lnTo>
                <a:lnTo>
                  <a:pt x="2381" y="4763"/>
                </a:lnTo>
                <a:lnTo>
                  <a:pt x="0" y="16669"/>
                </a:lnTo>
                <a:lnTo>
                  <a:pt x="4762" y="33338"/>
                </a:lnTo>
                <a:lnTo>
                  <a:pt x="9525" y="52388"/>
                </a:lnTo>
                <a:lnTo>
                  <a:pt x="33337" y="80963"/>
                </a:lnTo>
                <a:lnTo>
                  <a:pt x="78581" y="130969"/>
                </a:lnTo>
                <a:lnTo>
                  <a:pt x="178593" y="24288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A9FED731-FE44-47D0-9F5D-6832C5E6348A}"/>
              </a:ext>
            </a:extLst>
          </p:cNvPr>
          <p:cNvSpPr/>
          <p:nvPr/>
        </p:nvSpPr>
        <p:spPr>
          <a:xfrm>
            <a:off x="4648201" y="4243389"/>
            <a:ext cx="771525" cy="661987"/>
          </a:xfrm>
          <a:custGeom>
            <a:avLst/>
            <a:gdLst>
              <a:gd name="connsiteX0" fmla="*/ 240506 w 771525"/>
              <a:gd name="connsiteY0" fmla="*/ 311943 h 661987"/>
              <a:gd name="connsiteX1" fmla="*/ 330994 w 771525"/>
              <a:gd name="connsiteY1" fmla="*/ 400050 h 661987"/>
              <a:gd name="connsiteX2" fmla="*/ 445294 w 771525"/>
              <a:gd name="connsiteY2" fmla="*/ 504825 h 661987"/>
              <a:gd name="connsiteX3" fmla="*/ 528638 w 771525"/>
              <a:gd name="connsiteY3" fmla="*/ 578643 h 661987"/>
              <a:gd name="connsiteX4" fmla="*/ 576263 w 771525"/>
              <a:gd name="connsiteY4" fmla="*/ 614362 h 661987"/>
              <a:gd name="connsiteX5" fmla="*/ 631031 w 771525"/>
              <a:gd name="connsiteY5" fmla="*/ 647700 h 661987"/>
              <a:gd name="connsiteX6" fmla="*/ 652463 w 771525"/>
              <a:gd name="connsiteY6" fmla="*/ 657225 h 661987"/>
              <a:gd name="connsiteX7" fmla="*/ 673894 w 771525"/>
              <a:gd name="connsiteY7" fmla="*/ 661987 h 661987"/>
              <a:gd name="connsiteX8" fmla="*/ 697706 w 771525"/>
              <a:gd name="connsiteY8" fmla="*/ 661987 h 661987"/>
              <a:gd name="connsiteX9" fmla="*/ 721519 w 771525"/>
              <a:gd name="connsiteY9" fmla="*/ 654843 h 661987"/>
              <a:gd name="connsiteX10" fmla="*/ 747713 w 771525"/>
              <a:gd name="connsiteY10" fmla="*/ 631031 h 661987"/>
              <a:gd name="connsiteX11" fmla="*/ 764381 w 771525"/>
              <a:gd name="connsiteY11" fmla="*/ 600075 h 661987"/>
              <a:gd name="connsiteX12" fmla="*/ 769144 w 771525"/>
              <a:gd name="connsiteY12" fmla="*/ 566737 h 661987"/>
              <a:gd name="connsiteX13" fmla="*/ 771525 w 771525"/>
              <a:gd name="connsiteY13" fmla="*/ 533400 h 661987"/>
              <a:gd name="connsiteX14" fmla="*/ 764381 w 771525"/>
              <a:gd name="connsiteY14" fmla="*/ 500062 h 661987"/>
              <a:gd name="connsiteX15" fmla="*/ 750094 w 771525"/>
              <a:gd name="connsiteY15" fmla="*/ 464343 h 661987"/>
              <a:gd name="connsiteX16" fmla="*/ 723900 w 771525"/>
              <a:gd name="connsiteY16" fmla="*/ 409575 h 661987"/>
              <a:gd name="connsiteX17" fmla="*/ 683419 w 771525"/>
              <a:gd name="connsiteY17" fmla="*/ 340518 h 661987"/>
              <a:gd name="connsiteX18" fmla="*/ 621506 w 771525"/>
              <a:gd name="connsiteY18" fmla="*/ 264318 h 661987"/>
              <a:gd name="connsiteX19" fmla="*/ 552450 w 771525"/>
              <a:gd name="connsiteY19" fmla="*/ 192881 h 661987"/>
              <a:gd name="connsiteX20" fmla="*/ 490538 w 771525"/>
              <a:gd name="connsiteY20" fmla="*/ 133350 h 661987"/>
              <a:gd name="connsiteX21" fmla="*/ 469106 w 771525"/>
              <a:gd name="connsiteY21" fmla="*/ 119062 h 661987"/>
              <a:gd name="connsiteX22" fmla="*/ 411956 w 771525"/>
              <a:gd name="connsiteY22" fmla="*/ 111918 h 661987"/>
              <a:gd name="connsiteX23" fmla="*/ 328613 w 771525"/>
              <a:gd name="connsiteY23" fmla="*/ 95250 h 661987"/>
              <a:gd name="connsiteX24" fmla="*/ 221456 w 771525"/>
              <a:gd name="connsiteY24" fmla="*/ 66675 h 661987"/>
              <a:gd name="connsiteX25" fmla="*/ 102394 w 771525"/>
              <a:gd name="connsiteY25" fmla="*/ 30956 h 661987"/>
              <a:gd name="connsiteX26" fmla="*/ 195263 w 771525"/>
              <a:gd name="connsiteY26" fmla="*/ 57150 h 661987"/>
              <a:gd name="connsiteX27" fmla="*/ 78581 w 771525"/>
              <a:gd name="connsiteY27" fmla="*/ 21431 h 661987"/>
              <a:gd name="connsiteX28" fmla="*/ 35719 w 771525"/>
              <a:gd name="connsiteY28" fmla="*/ 2381 h 661987"/>
              <a:gd name="connsiteX29" fmla="*/ 21431 w 771525"/>
              <a:gd name="connsiteY29" fmla="*/ 0 h 661987"/>
              <a:gd name="connsiteX30" fmla="*/ 11906 w 771525"/>
              <a:gd name="connsiteY30" fmla="*/ 0 h 661987"/>
              <a:gd name="connsiteX31" fmla="*/ 2381 w 771525"/>
              <a:gd name="connsiteY31" fmla="*/ 7143 h 661987"/>
              <a:gd name="connsiteX32" fmla="*/ 0 w 771525"/>
              <a:gd name="connsiteY32" fmla="*/ 19050 h 661987"/>
              <a:gd name="connsiteX33" fmla="*/ 4763 w 771525"/>
              <a:gd name="connsiteY33" fmla="*/ 40481 h 661987"/>
              <a:gd name="connsiteX34" fmla="*/ 16669 w 771525"/>
              <a:gd name="connsiteY34" fmla="*/ 59531 h 661987"/>
              <a:gd name="connsiteX35" fmla="*/ 57150 w 771525"/>
              <a:gd name="connsiteY35" fmla="*/ 109537 h 661987"/>
              <a:gd name="connsiteX36" fmla="*/ 240506 w 771525"/>
              <a:gd name="connsiteY36" fmla="*/ 311943 h 661987"/>
              <a:gd name="connsiteX0" fmla="*/ 240506 w 771525"/>
              <a:gd name="connsiteY0" fmla="*/ 311943 h 661987"/>
              <a:gd name="connsiteX1" fmla="*/ 330994 w 771525"/>
              <a:gd name="connsiteY1" fmla="*/ 400050 h 661987"/>
              <a:gd name="connsiteX2" fmla="*/ 445294 w 771525"/>
              <a:gd name="connsiteY2" fmla="*/ 504825 h 661987"/>
              <a:gd name="connsiteX3" fmla="*/ 528638 w 771525"/>
              <a:gd name="connsiteY3" fmla="*/ 578643 h 661987"/>
              <a:gd name="connsiteX4" fmla="*/ 576263 w 771525"/>
              <a:gd name="connsiteY4" fmla="*/ 614362 h 661987"/>
              <a:gd name="connsiteX5" fmla="*/ 631031 w 771525"/>
              <a:gd name="connsiteY5" fmla="*/ 647700 h 661987"/>
              <a:gd name="connsiteX6" fmla="*/ 652463 w 771525"/>
              <a:gd name="connsiteY6" fmla="*/ 657225 h 661987"/>
              <a:gd name="connsiteX7" fmla="*/ 673894 w 771525"/>
              <a:gd name="connsiteY7" fmla="*/ 661987 h 661987"/>
              <a:gd name="connsiteX8" fmla="*/ 697706 w 771525"/>
              <a:gd name="connsiteY8" fmla="*/ 661987 h 661987"/>
              <a:gd name="connsiteX9" fmla="*/ 721519 w 771525"/>
              <a:gd name="connsiteY9" fmla="*/ 654843 h 661987"/>
              <a:gd name="connsiteX10" fmla="*/ 747713 w 771525"/>
              <a:gd name="connsiteY10" fmla="*/ 631031 h 661987"/>
              <a:gd name="connsiteX11" fmla="*/ 764381 w 771525"/>
              <a:gd name="connsiteY11" fmla="*/ 600075 h 661987"/>
              <a:gd name="connsiteX12" fmla="*/ 769144 w 771525"/>
              <a:gd name="connsiteY12" fmla="*/ 566737 h 661987"/>
              <a:gd name="connsiteX13" fmla="*/ 771525 w 771525"/>
              <a:gd name="connsiteY13" fmla="*/ 533400 h 661987"/>
              <a:gd name="connsiteX14" fmla="*/ 764381 w 771525"/>
              <a:gd name="connsiteY14" fmla="*/ 500062 h 661987"/>
              <a:gd name="connsiteX15" fmla="*/ 750094 w 771525"/>
              <a:gd name="connsiteY15" fmla="*/ 464343 h 661987"/>
              <a:gd name="connsiteX16" fmla="*/ 723900 w 771525"/>
              <a:gd name="connsiteY16" fmla="*/ 409575 h 661987"/>
              <a:gd name="connsiteX17" fmla="*/ 683419 w 771525"/>
              <a:gd name="connsiteY17" fmla="*/ 340518 h 661987"/>
              <a:gd name="connsiteX18" fmla="*/ 621506 w 771525"/>
              <a:gd name="connsiteY18" fmla="*/ 264318 h 661987"/>
              <a:gd name="connsiteX19" fmla="*/ 552450 w 771525"/>
              <a:gd name="connsiteY19" fmla="*/ 192881 h 661987"/>
              <a:gd name="connsiteX20" fmla="*/ 490538 w 771525"/>
              <a:gd name="connsiteY20" fmla="*/ 133350 h 661987"/>
              <a:gd name="connsiteX21" fmla="*/ 469106 w 771525"/>
              <a:gd name="connsiteY21" fmla="*/ 119062 h 661987"/>
              <a:gd name="connsiteX22" fmla="*/ 411956 w 771525"/>
              <a:gd name="connsiteY22" fmla="*/ 111918 h 661987"/>
              <a:gd name="connsiteX23" fmla="*/ 328613 w 771525"/>
              <a:gd name="connsiteY23" fmla="*/ 95250 h 661987"/>
              <a:gd name="connsiteX24" fmla="*/ 221456 w 771525"/>
              <a:gd name="connsiteY24" fmla="*/ 66675 h 661987"/>
              <a:gd name="connsiteX25" fmla="*/ 195263 w 771525"/>
              <a:gd name="connsiteY25" fmla="*/ 57150 h 661987"/>
              <a:gd name="connsiteX26" fmla="*/ 78581 w 771525"/>
              <a:gd name="connsiteY26" fmla="*/ 21431 h 661987"/>
              <a:gd name="connsiteX27" fmla="*/ 35719 w 771525"/>
              <a:gd name="connsiteY27" fmla="*/ 2381 h 661987"/>
              <a:gd name="connsiteX28" fmla="*/ 21431 w 771525"/>
              <a:gd name="connsiteY28" fmla="*/ 0 h 661987"/>
              <a:gd name="connsiteX29" fmla="*/ 11906 w 771525"/>
              <a:gd name="connsiteY29" fmla="*/ 0 h 661987"/>
              <a:gd name="connsiteX30" fmla="*/ 2381 w 771525"/>
              <a:gd name="connsiteY30" fmla="*/ 7143 h 661987"/>
              <a:gd name="connsiteX31" fmla="*/ 0 w 771525"/>
              <a:gd name="connsiteY31" fmla="*/ 19050 h 661987"/>
              <a:gd name="connsiteX32" fmla="*/ 4763 w 771525"/>
              <a:gd name="connsiteY32" fmla="*/ 40481 h 661987"/>
              <a:gd name="connsiteX33" fmla="*/ 16669 w 771525"/>
              <a:gd name="connsiteY33" fmla="*/ 59531 h 661987"/>
              <a:gd name="connsiteX34" fmla="*/ 57150 w 771525"/>
              <a:gd name="connsiteY34" fmla="*/ 109537 h 661987"/>
              <a:gd name="connsiteX35" fmla="*/ 240506 w 771525"/>
              <a:gd name="connsiteY35" fmla="*/ 311943 h 66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71525" h="661987">
                <a:moveTo>
                  <a:pt x="240506" y="311943"/>
                </a:moveTo>
                <a:lnTo>
                  <a:pt x="330994" y="400050"/>
                </a:lnTo>
                <a:lnTo>
                  <a:pt x="445294" y="504825"/>
                </a:lnTo>
                <a:lnTo>
                  <a:pt x="528638" y="578643"/>
                </a:lnTo>
                <a:lnTo>
                  <a:pt x="576263" y="614362"/>
                </a:lnTo>
                <a:lnTo>
                  <a:pt x="631031" y="647700"/>
                </a:lnTo>
                <a:lnTo>
                  <a:pt x="652463" y="657225"/>
                </a:lnTo>
                <a:lnTo>
                  <a:pt x="673894" y="661987"/>
                </a:lnTo>
                <a:lnTo>
                  <a:pt x="697706" y="661987"/>
                </a:lnTo>
                <a:lnTo>
                  <a:pt x="721519" y="654843"/>
                </a:lnTo>
                <a:lnTo>
                  <a:pt x="747713" y="631031"/>
                </a:lnTo>
                <a:cubicBezTo>
                  <a:pt x="764781" y="601770"/>
                  <a:pt x="764381" y="613483"/>
                  <a:pt x="764381" y="600075"/>
                </a:cubicBezTo>
                <a:lnTo>
                  <a:pt x="769144" y="566737"/>
                </a:lnTo>
                <a:lnTo>
                  <a:pt x="771525" y="533400"/>
                </a:lnTo>
                <a:lnTo>
                  <a:pt x="764381" y="500062"/>
                </a:lnTo>
                <a:lnTo>
                  <a:pt x="750094" y="464343"/>
                </a:lnTo>
                <a:lnTo>
                  <a:pt x="723900" y="409575"/>
                </a:lnTo>
                <a:lnTo>
                  <a:pt x="683419" y="340518"/>
                </a:lnTo>
                <a:lnTo>
                  <a:pt x="621506" y="264318"/>
                </a:lnTo>
                <a:lnTo>
                  <a:pt x="552450" y="192881"/>
                </a:lnTo>
                <a:lnTo>
                  <a:pt x="490538" y="133350"/>
                </a:lnTo>
                <a:lnTo>
                  <a:pt x="469106" y="119062"/>
                </a:lnTo>
                <a:lnTo>
                  <a:pt x="411956" y="111918"/>
                </a:lnTo>
                <a:lnTo>
                  <a:pt x="328613" y="95250"/>
                </a:lnTo>
                <a:lnTo>
                  <a:pt x="221456" y="66675"/>
                </a:lnTo>
                <a:cubicBezTo>
                  <a:pt x="199231" y="60325"/>
                  <a:pt x="219075" y="64691"/>
                  <a:pt x="195263" y="57150"/>
                </a:cubicBezTo>
                <a:lnTo>
                  <a:pt x="78581" y="21431"/>
                </a:lnTo>
                <a:lnTo>
                  <a:pt x="35719" y="2381"/>
                </a:lnTo>
                <a:lnTo>
                  <a:pt x="21431" y="0"/>
                </a:lnTo>
                <a:lnTo>
                  <a:pt x="11906" y="0"/>
                </a:lnTo>
                <a:lnTo>
                  <a:pt x="2381" y="7143"/>
                </a:lnTo>
                <a:lnTo>
                  <a:pt x="0" y="19050"/>
                </a:lnTo>
                <a:lnTo>
                  <a:pt x="4763" y="40481"/>
                </a:lnTo>
                <a:lnTo>
                  <a:pt x="16669" y="59531"/>
                </a:lnTo>
                <a:lnTo>
                  <a:pt x="57150" y="109537"/>
                </a:lnTo>
                <a:lnTo>
                  <a:pt x="240506" y="31194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58B0CEF5-B4F4-4AEF-919A-9261E03212B5}"/>
              </a:ext>
            </a:extLst>
          </p:cNvPr>
          <p:cNvSpPr/>
          <p:nvPr/>
        </p:nvSpPr>
        <p:spPr>
          <a:xfrm>
            <a:off x="6418263" y="3313113"/>
            <a:ext cx="811212" cy="635000"/>
          </a:xfrm>
          <a:custGeom>
            <a:avLst/>
            <a:gdLst>
              <a:gd name="connsiteX0" fmla="*/ 259556 w 812006"/>
              <a:gd name="connsiteY0" fmla="*/ 297656 h 635794"/>
              <a:gd name="connsiteX1" fmla="*/ 404812 w 812006"/>
              <a:gd name="connsiteY1" fmla="*/ 431006 h 635794"/>
              <a:gd name="connsiteX2" fmla="*/ 481012 w 812006"/>
              <a:gd name="connsiteY2" fmla="*/ 495300 h 635794"/>
              <a:gd name="connsiteX3" fmla="*/ 552450 w 812006"/>
              <a:gd name="connsiteY3" fmla="*/ 554831 h 635794"/>
              <a:gd name="connsiteX4" fmla="*/ 623887 w 812006"/>
              <a:gd name="connsiteY4" fmla="*/ 602456 h 635794"/>
              <a:gd name="connsiteX5" fmla="*/ 669131 w 812006"/>
              <a:gd name="connsiteY5" fmla="*/ 628650 h 635794"/>
              <a:gd name="connsiteX6" fmla="*/ 700087 w 812006"/>
              <a:gd name="connsiteY6" fmla="*/ 635794 h 635794"/>
              <a:gd name="connsiteX7" fmla="*/ 728662 w 812006"/>
              <a:gd name="connsiteY7" fmla="*/ 633412 h 635794"/>
              <a:gd name="connsiteX8" fmla="*/ 759619 w 812006"/>
              <a:gd name="connsiteY8" fmla="*/ 621506 h 635794"/>
              <a:gd name="connsiteX9" fmla="*/ 785812 w 812006"/>
              <a:gd name="connsiteY9" fmla="*/ 600075 h 635794"/>
              <a:gd name="connsiteX10" fmla="*/ 800100 w 812006"/>
              <a:gd name="connsiteY10" fmla="*/ 573881 h 635794"/>
              <a:gd name="connsiteX11" fmla="*/ 809625 w 812006"/>
              <a:gd name="connsiteY11" fmla="*/ 545306 h 635794"/>
              <a:gd name="connsiteX12" fmla="*/ 812006 w 812006"/>
              <a:gd name="connsiteY12" fmla="*/ 521494 h 635794"/>
              <a:gd name="connsiteX13" fmla="*/ 809625 w 812006"/>
              <a:gd name="connsiteY13" fmla="*/ 497681 h 635794"/>
              <a:gd name="connsiteX14" fmla="*/ 783431 w 812006"/>
              <a:gd name="connsiteY14" fmla="*/ 445294 h 635794"/>
              <a:gd name="connsiteX15" fmla="*/ 738187 w 812006"/>
              <a:gd name="connsiteY15" fmla="*/ 376237 h 635794"/>
              <a:gd name="connsiteX16" fmla="*/ 671512 w 812006"/>
              <a:gd name="connsiteY16" fmla="*/ 290512 h 635794"/>
              <a:gd name="connsiteX17" fmla="*/ 623887 w 812006"/>
              <a:gd name="connsiteY17" fmla="*/ 223837 h 635794"/>
              <a:gd name="connsiteX18" fmla="*/ 595312 w 812006"/>
              <a:gd name="connsiteY18" fmla="*/ 192881 h 635794"/>
              <a:gd name="connsiteX19" fmla="*/ 500062 w 812006"/>
              <a:gd name="connsiteY19" fmla="*/ 123825 h 635794"/>
              <a:gd name="connsiteX20" fmla="*/ 433387 w 812006"/>
              <a:gd name="connsiteY20" fmla="*/ 78581 h 635794"/>
              <a:gd name="connsiteX21" fmla="*/ 409575 w 812006"/>
              <a:gd name="connsiteY21" fmla="*/ 69056 h 635794"/>
              <a:gd name="connsiteX22" fmla="*/ 345281 w 812006"/>
              <a:gd name="connsiteY22" fmla="*/ 69056 h 635794"/>
              <a:gd name="connsiteX23" fmla="*/ 254794 w 812006"/>
              <a:gd name="connsiteY23" fmla="*/ 59531 h 635794"/>
              <a:gd name="connsiteX24" fmla="*/ 164306 w 812006"/>
              <a:gd name="connsiteY24" fmla="*/ 42862 h 635794"/>
              <a:gd name="connsiteX25" fmla="*/ 52387 w 812006"/>
              <a:gd name="connsiteY25" fmla="*/ 7144 h 635794"/>
              <a:gd name="connsiteX26" fmla="*/ 28575 w 812006"/>
              <a:gd name="connsiteY26" fmla="*/ 0 h 635794"/>
              <a:gd name="connsiteX27" fmla="*/ 19050 w 812006"/>
              <a:gd name="connsiteY27" fmla="*/ 0 h 635794"/>
              <a:gd name="connsiteX28" fmla="*/ 2381 w 812006"/>
              <a:gd name="connsiteY28" fmla="*/ 7144 h 635794"/>
              <a:gd name="connsiteX29" fmla="*/ 0 w 812006"/>
              <a:gd name="connsiteY29" fmla="*/ 21431 h 635794"/>
              <a:gd name="connsiteX30" fmla="*/ 2381 w 812006"/>
              <a:gd name="connsiteY30" fmla="*/ 35719 h 635794"/>
              <a:gd name="connsiteX31" fmla="*/ 7144 w 812006"/>
              <a:gd name="connsiteY31" fmla="*/ 52387 h 635794"/>
              <a:gd name="connsiteX32" fmla="*/ 26194 w 812006"/>
              <a:gd name="connsiteY32" fmla="*/ 71437 h 635794"/>
              <a:gd name="connsiteX33" fmla="*/ 80962 w 812006"/>
              <a:gd name="connsiteY33" fmla="*/ 126206 h 635794"/>
              <a:gd name="connsiteX34" fmla="*/ 190500 w 812006"/>
              <a:gd name="connsiteY34" fmla="*/ 233362 h 635794"/>
              <a:gd name="connsiteX35" fmla="*/ 259556 w 812006"/>
              <a:gd name="connsiteY35" fmla="*/ 297656 h 63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12006" h="635794">
                <a:moveTo>
                  <a:pt x="259556" y="297656"/>
                </a:moveTo>
                <a:lnTo>
                  <a:pt x="404812" y="431006"/>
                </a:lnTo>
                <a:lnTo>
                  <a:pt x="481012" y="495300"/>
                </a:lnTo>
                <a:lnTo>
                  <a:pt x="552450" y="554831"/>
                </a:lnTo>
                <a:lnTo>
                  <a:pt x="623887" y="602456"/>
                </a:lnTo>
                <a:lnTo>
                  <a:pt x="669131" y="628650"/>
                </a:lnTo>
                <a:lnTo>
                  <a:pt x="700087" y="635794"/>
                </a:lnTo>
                <a:lnTo>
                  <a:pt x="728662" y="633412"/>
                </a:lnTo>
                <a:lnTo>
                  <a:pt x="759619" y="621506"/>
                </a:lnTo>
                <a:lnTo>
                  <a:pt x="785812" y="600075"/>
                </a:lnTo>
                <a:lnTo>
                  <a:pt x="800100" y="573881"/>
                </a:lnTo>
                <a:lnTo>
                  <a:pt x="809625" y="545306"/>
                </a:lnTo>
                <a:lnTo>
                  <a:pt x="812006" y="521494"/>
                </a:lnTo>
                <a:lnTo>
                  <a:pt x="809625" y="497681"/>
                </a:lnTo>
                <a:lnTo>
                  <a:pt x="783431" y="445294"/>
                </a:lnTo>
                <a:lnTo>
                  <a:pt x="738187" y="376237"/>
                </a:lnTo>
                <a:lnTo>
                  <a:pt x="671512" y="290512"/>
                </a:lnTo>
                <a:lnTo>
                  <a:pt x="623887" y="223837"/>
                </a:lnTo>
                <a:lnTo>
                  <a:pt x="595312" y="192881"/>
                </a:lnTo>
                <a:lnTo>
                  <a:pt x="500062" y="123825"/>
                </a:lnTo>
                <a:lnTo>
                  <a:pt x="433387" y="78581"/>
                </a:lnTo>
                <a:lnTo>
                  <a:pt x="409575" y="69056"/>
                </a:lnTo>
                <a:lnTo>
                  <a:pt x="345281" y="69056"/>
                </a:lnTo>
                <a:lnTo>
                  <a:pt x="254794" y="59531"/>
                </a:lnTo>
                <a:lnTo>
                  <a:pt x="164306" y="42862"/>
                </a:lnTo>
                <a:lnTo>
                  <a:pt x="52387" y="7144"/>
                </a:lnTo>
                <a:lnTo>
                  <a:pt x="28575" y="0"/>
                </a:lnTo>
                <a:lnTo>
                  <a:pt x="19050" y="0"/>
                </a:lnTo>
                <a:lnTo>
                  <a:pt x="2381" y="7144"/>
                </a:lnTo>
                <a:lnTo>
                  <a:pt x="0" y="21431"/>
                </a:lnTo>
                <a:lnTo>
                  <a:pt x="2381" y="35719"/>
                </a:lnTo>
                <a:lnTo>
                  <a:pt x="7144" y="52387"/>
                </a:lnTo>
                <a:lnTo>
                  <a:pt x="26194" y="71437"/>
                </a:lnTo>
                <a:lnTo>
                  <a:pt x="80962" y="126206"/>
                </a:lnTo>
                <a:lnTo>
                  <a:pt x="190500" y="233362"/>
                </a:lnTo>
                <a:lnTo>
                  <a:pt x="259556" y="2976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189F87E-3C72-4064-919C-FA5BF2497CBC}"/>
              </a:ext>
            </a:extLst>
          </p:cNvPr>
          <p:cNvSpPr/>
          <p:nvPr/>
        </p:nvSpPr>
        <p:spPr>
          <a:xfrm>
            <a:off x="6450013" y="4129088"/>
            <a:ext cx="819150" cy="709612"/>
          </a:xfrm>
          <a:custGeom>
            <a:avLst/>
            <a:gdLst>
              <a:gd name="connsiteX0" fmla="*/ 226219 w 819150"/>
              <a:gd name="connsiteY0" fmla="*/ 316706 h 709612"/>
              <a:gd name="connsiteX1" fmla="*/ 290513 w 819150"/>
              <a:gd name="connsiteY1" fmla="*/ 390525 h 709612"/>
              <a:gd name="connsiteX2" fmla="*/ 376238 w 819150"/>
              <a:gd name="connsiteY2" fmla="*/ 481012 h 709612"/>
              <a:gd name="connsiteX3" fmla="*/ 447675 w 819150"/>
              <a:gd name="connsiteY3" fmla="*/ 550068 h 709612"/>
              <a:gd name="connsiteX4" fmla="*/ 497682 w 819150"/>
              <a:gd name="connsiteY4" fmla="*/ 592931 h 709612"/>
              <a:gd name="connsiteX5" fmla="*/ 552450 w 819150"/>
              <a:gd name="connsiteY5" fmla="*/ 638175 h 709612"/>
              <a:gd name="connsiteX6" fmla="*/ 597694 w 819150"/>
              <a:gd name="connsiteY6" fmla="*/ 666750 h 709612"/>
              <a:gd name="connsiteX7" fmla="*/ 650082 w 819150"/>
              <a:gd name="connsiteY7" fmla="*/ 692943 h 709612"/>
              <a:gd name="connsiteX8" fmla="*/ 685800 w 819150"/>
              <a:gd name="connsiteY8" fmla="*/ 704850 h 709612"/>
              <a:gd name="connsiteX9" fmla="*/ 711994 w 819150"/>
              <a:gd name="connsiteY9" fmla="*/ 709612 h 709612"/>
              <a:gd name="connsiteX10" fmla="*/ 742950 w 819150"/>
              <a:gd name="connsiteY10" fmla="*/ 709612 h 709612"/>
              <a:gd name="connsiteX11" fmla="*/ 769144 w 819150"/>
              <a:gd name="connsiteY11" fmla="*/ 702468 h 709612"/>
              <a:gd name="connsiteX12" fmla="*/ 792957 w 819150"/>
              <a:gd name="connsiteY12" fmla="*/ 685800 h 709612"/>
              <a:gd name="connsiteX13" fmla="*/ 812007 w 819150"/>
              <a:gd name="connsiteY13" fmla="*/ 652462 h 709612"/>
              <a:gd name="connsiteX14" fmla="*/ 819150 w 819150"/>
              <a:gd name="connsiteY14" fmla="*/ 621506 h 709612"/>
              <a:gd name="connsiteX15" fmla="*/ 819150 w 819150"/>
              <a:gd name="connsiteY15" fmla="*/ 585787 h 709612"/>
              <a:gd name="connsiteX16" fmla="*/ 809625 w 819150"/>
              <a:gd name="connsiteY16" fmla="*/ 535781 h 709612"/>
              <a:gd name="connsiteX17" fmla="*/ 785813 w 819150"/>
              <a:gd name="connsiteY17" fmla="*/ 478631 h 709612"/>
              <a:gd name="connsiteX18" fmla="*/ 700088 w 819150"/>
              <a:gd name="connsiteY18" fmla="*/ 359568 h 709612"/>
              <a:gd name="connsiteX19" fmla="*/ 642938 w 819150"/>
              <a:gd name="connsiteY19" fmla="*/ 292893 h 709612"/>
              <a:gd name="connsiteX20" fmla="*/ 585788 w 819150"/>
              <a:gd name="connsiteY20" fmla="*/ 230981 h 709612"/>
              <a:gd name="connsiteX21" fmla="*/ 566738 w 819150"/>
              <a:gd name="connsiteY21" fmla="*/ 214312 h 709612"/>
              <a:gd name="connsiteX22" fmla="*/ 531019 w 819150"/>
              <a:gd name="connsiteY22" fmla="*/ 207168 h 709612"/>
              <a:gd name="connsiteX23" fmla="*/ 400050 w 819150"/>
              <a:gd name="connsiteY23" fmla="*/ 164306 h 709612"/>
              <a:gd name="connsiteX24" fmla="*/ 535782 w 819150"/>
              <a:gd name="connsiteY24" fmla="*/ 209550 h 709612"/>
              <a:gd name="connsiteX25" fmla="*/ 378619 w 819150"/>
              <a:gd name="connsiteY25" fmla="*/ 154781 h 709612"/>
              <a:gd name="connsiteX26" fmla="*/ 295275 w 819150"/>
              <a:gd name="connsiteY26" fmla="*/ 119062 h 709612"/>
              <a:gd name="connsiteX27" fmla="*/ 64294 w 819150"/>
              <a:gd name="connsiteY27" fmla="*/ 16668 h 709612"/>
              <a:gd name="connsiteX28" fmla="*/ 30957 w 819150"/>
              <a:gd name="connsiteY28" fmla="*/ 0 h 709612"/>
              <a:gd name="connsiteX29" fmla="*/ 21432 w 819150"/>
              <a:gd name="connsiteY29" fmla="*/ 0 h 709612"/>
              <a:gd name="connsiteX30" fmla="*/ 9525 w 819150"/>
              <a:gd name="connsiteY30" fmla="*/ 2381 h 709612"/>
              <a:gd name="connsiteX31" fmla="*/ 0 w 819150"/>
              <a:gd name="connsiteY31" fmla="*/ 14287 h 709612"/>
              <a:gd name="connsiteX32" fmla="*/ 2382 w 819150"/>
              <a:gd name="connsiteY32" fmla="*/ 23812 h 709612"/>
              <a:gd name="connsiteX33" fmla="*/ 9525 w 819150"/>
              <a:gd name="connsiteY33" fmla="*/ 47625 h 709612"/>
              <a:gd name="connsiteX34" fmla="*/ 23813 w 819150"/>
              <a:gd name="connsiteY34" fmla="*/ 71437 h 709612"/>
              <a:gd name="connsiteX35" fmla="*/ 73819 w 819150"/>
              <a:gd name="connsiteY35" fmla="*/ 130968 h 709612"/>
              <a:gd name="connsiteX36" fmla="*/ 152400 w 819150"/>
              <a:gd name="connsiteY36" fmla="*/ 228600 h 709612"/>
              <a:gd name="connsiteX37" fmla="*/ 226219 w 819150"/>
              <a:gd name="connsiteY37" fmla="*/ 316706 h 709612"/>
              <a:gd name="connsiteX0" fmla="*/ 226219 w 819150"/>
              <a:gd name="connsiteY0" fmla="*/ 316706 h 709612"/>
              <a:gd name="connsiteX1" fmla="*/ 290513 w 819150"/>
              <a:gd name="connsiteY1" fmla="*/ 390525 h 709612"/>
              <a:gd name="connsiteX2" fmla="*/ 376238 w 819150"/>
              <a:gd name="connsiteY2" fmla="*/ 481012 h 709612"/>
              <a:gd name="connsiteX3" fmla="*/ 447675 w 819150"/>
              <a:gd name="connsiteY3" fmla="*/ 550068 h 709612"/>
              <a:gd name="connsiteX4" fmla="*/ 497682 w 819150"/>
              <a:gd name="connsiteY4" fmla="*/ 592931 h 709612"/>
              <a:gd name="connsiteX5" fmla="*/ 552450 w 819150"/>
              <a:gd name="connsiteY5" fmla="*/ 638175 h 709612"/>
              <a:gd name="connsiteX6" fmla="*/ 597694 w 819150"/>
              <a:gd name="connsiteY6" fmla="*/ 666750 h 709612"/>
              <a:gd name="connsiteX7" fmla="*/ 650082 w 819150"/>
              <a:gd name="connsiteY7" fmla="*/ 692943 h 709612"/>
              <a:gd name="connsiteX8" fmla="*/ 685800 w 819150"/>
              <a:gd name="connsiteY8" fmla="*/ 704850 h 709612"/>
              <a:gd name="connsiteX9" fmla="*/ 711994 w 819150"/>
              <a:gd name="connsiteY9" fmla="*/ 709612 h 709612"/>
              <a:gd name="connsiteX10" fmla="*/ 742950 w 819150"/>
              <a:gd name="connsiteY10" fmla="*/ 709612 h 709612"/>
              <a:gd name="connsiteX11" fmla="*/ 769144 w 819150"/>
              <a:gd name="connsiteY11" fmla="*/ 702468 h 709612"/>
              <a:gd name="connsiteX12" fmla="*/ 792957 w 819150"/>
              <a:gd name="connsiteY12" fmla="*/ 685800 h 709612"/>
              <a:gd name="connsiteX13" fmla="*/ 812007 w 819150"/>
              <a:gd name="connsiteY13" fmla="*/ 652462 h 709612"/>
              <a:gd name="connsiteX14" fmla="*/ 819150 w 819150"/>
              <a:gd name="connsiteY14" fmla="*/ 621506 h 709612"/>
              <a:gd name="connsiteX15" fmla="*/ 819150 w 819150"/>
              <a:gd name="connsiteY15" fmla="*/ 585787 h 709612"/>
              <a:gd name="connsiteX16" fmla="*/ 809625 w 819150"/>
              <a:gd name="connsiteY16" fmla="*/ 535781 h 709612"/>
              <a:gd name="connsiteX17" fmla="*/ 785813 w 819150"/>
              <a:gd name="connsiteY17" fmla="*/ 478631 h 709612"/>
              <a:gd name="connsiteX18" fmla="*/ 700088 w 819150"/>
              <a:gd name="connsiteY18" fmla="*/ 359568 h 709612"/>
              <a:gd name="connsiteX19" fmla="*/ 642938 w 819150"/>
              <a:gd name="connsiteY19" fmla="*/ 292893 h 709612"/>
              <a:gd name="connsiteX20" fmla="*/ 585788 w 819150"/>
              <a:gd name="connsiteY20" fmla="*/ 230981 h 709612"/>
              <a:gd name="connsiteX21" fmla="*/ 566738 w 819150"/>
              <a:gd name="connsiteY21" fmla="*/ 214312 h 709612"/>
              <a:gd name="connsiteX22" fmla="*/ 531019 w 819150"/>
              <a:gd name="connsiteY22" fmla="*/ 207168 h 709612"/>
              <a:gd name="connsiteX23" fmla="*/ 535782 w 819150"/>
              <a:gd name="connsiteY23" fmla="*/ 209550 h 709612"/>
              <a:gd name="connsiteX24" fmla="*/ 378619 w 819150"/>
              <a:gd name="connsiteY24" fmla="*/ 154781 h 709612"/>
              <a:gd name="connsiteX25" fmla="*/ 295275 w 819150"/>
              <a:gd name="connsiteY25" fmla="*/ 119062 h 709612"/>
              <a:gd name="connsiteX26" fmla="*/ 64294 w 819150"/>
              <a:gd name="connsiteY26" fmla="*/ 16668 h 709612"/>
              <a:gd name="connsiteX27" fmla="*/ 30957 w 819150"/>
              <a:gd name="connsiteY27" fmla="*/ 0 h 709612"/>
              <a:gd name="connsiteX28" fmla="*/ 21432 w 819150"/>
              <a:gd name="connsiteY28" fmla="*/ 0 h 709612"/>
              <a:gd name="connsiteX29" fmla="*/ 9525 w 819150"/>
              <a:gd name="connsiteY29" fmla="*/ 2381 h 709612"/>
              <a:gd name="connsiteX30" fmla="*/ 0 w 819150"/>
              <a:gd name="connsiteY30" fmla="*/ 14287 h 709612"/>
              <a:gd name="connsiteX31" fmla="*/ 2382 w 819150"/>
              <a:gd name="connsiteY31" fmla="*/ 23812 h 709612"/>
              <a:gd name="connsiteX32" fmla="*/ 9525 w 819150"/>
              <a:gd name="connsiteY32" fmla="*/ 47625 h 709612"/>
              <a:gd name="connsiteX33" fmla="*/ 23813 w 819150"/>
              <a:gd name="connsiteY33" fmla="*/ 71437 h 709612"/>
              <a:gd name="connsiteX34" fmla="*/ 73819 w 819150"/>
              <a:gd name="connsiteY34" fmla="*/ 130968 h 709612"/>
              <a:gd name="connsiteX35" fmla="*/ 152400 w 819150"/>
              <a:gd name="connsiteY35" fmla="*/ 228600 h 709612"/>
              <a:gd name="connsiteX36" fmla="*/ 226219 w 819150"/>
              <a:gd name="connsiteY36" fmla="*/ 316706 h 70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19150" h="709612">
                <a:moveTo>
                  <a:pt x="226219" y="316706"/>
                </a:moveTo>
                <a:lnTo>
                  <a:pt x="290513" y="390525"/>
                </a:lnTo>
                <a:lnTo>
                  <a:pt x="376238" y="481012"/>
                </a:lnTo>
                <a:lnTo>
                  <a:pt x="447675" y="550068"/>
                </a:lnTo>
                <a:lnTo>
                  <a:pt x="497682" y="592931"/>
                </a:lnTo>
                <a:lnTo>
                  <a:pt x="552450" y="638175"/>
                </a:lnTo>
                <a:lnTo>
                  <a:pt x="597694" y="666750"/>
                </a:lnTo>
                <a:lnTo>
                  <a:pt x="650082" y="692943"/>
                </a:lnTo>
                <a:lnTo>
                  <a:pt x="685800" y="704850"/>
                </a:lnTo>
                <a:lnTo>
                  <a:pt x="711994" y="709612"/>
                </a:lnTo>
                <a:lnTo>
                  <a:pt x="742950" y="709612"/>
                </a:lnTo>
                <a:lnTo>
                  <a:pt x="769144" y="702468"/>
                </a:lnTo>
                <a:lnTo>
                  <a:pt x="792957" y="685800"/>
                </a:lnTo>
                <a:lnTo>
                  <a:pt x="812007" y="652462"/>
                </a:lnTo>
                <a:lnTo>
                  <a:pt x="819150" y="621506"/>
                </a:lnTo>
                <a:lnTo>
                  <a:pt x="819150" y="585787"/>
                </a:lnTo>
                <a:lnTo>
                  <a:pt x="809625" y="535781"/>
                </a:lnTo>
                <a:lnTo>
                  <a:pt x="785813" y="478631"/>
                </a:lnTo>
                <a:lnTo>
                  <a:pt x="700088" y="359568"/>
                </a:lnTo>
                <a:lnTo>
                  <a:pt x="642938" y="292893"/>
                </a:lnTo>
                <a:lnTo>
                  <a:pt x="585788" y="230981"/>
                </a:lnTo>
                <a:lnTo>
                  <a:pt x="566738" y="214312"/>
                </a:lnTo>
                <a:lnTo>
                  <a:pt x="531019" y="207168"/>
                </a:lnTo>
                <a:cubicBezTo>
                  <a:pt x="525860" y="206374"/>
                  <a:pt x="561182" y="218281"/>
                  <a:pt x="535782" y="209550"/>
                </a:cubicBezTo>
                <a:lnTo>
                  <a:pt x="378619" y="154781"/>
                </a:lnTo>
                <a:lnTo>
                  <a:pt x="295275" y="119062"/>
                </a:lnTo>
                <a:lnTo>
                  <a:pt x="64294" y="16668"/>
                </a:lnTo>
                <a:lnTo>
                  <a:pt x="30957" y="0"/>
                </a:lnTo>
                <a:lnTo>
                  <a:pt x="21432" y="0"/>
                </a:lnTo>
                <a:lnTo>
                  <a:pt x="9525" y="2381"/>
                </a:lnTo>
                <a:lnTo>
                  <a:pt x="0" y="14287"/>
                </a:lnTo>
                <a:lnTo>
                  <a:pt x="2382" y="23812"/>
                </a:lnTo>
                <a:lnTo>
                  <a:pt x="9525" y="47625"/>
                </a:lnTo>
                <a:lnTo>
                  <a:pt x="23813" y="71437"/>
                </a:lnTo>
                <a:lnTo>
                  <a:pt x="73819" y="130968"/>
                </a:lnTo>
                <a:lnTo>
                  <a:pt x="152400" y="228600"/>
                </a:lnTo>
                <a:lnTo>
                  <a:pt x="226219" y="3167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61DCEE7-DDE7-47A2-9E08-1384C485C417}"/>
              </a:ext>
            </a:extLst>
          </p:cNvPr>
          <p:cNvSpPr/>
          <p:nvPr/>
        </p:nvSpPr>
        <p:spPr>
          <a:xfrm rot="1800000">
            <a:off x="4341814" y="2201863"/>
            <a:ext cx="4314825" cy="2824162"/>
          </a:xfrm>
          <a:custGeom>
            <a:avLst/>
            <a:gdLst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222594 w 4314547"/>
              <a:gd name="connsiteY48" fmla="*/ 2614474 h 2823099"/>
              <a:gd name="connsiteX49" fmla="*/ 3231471 w 4314547"/>
              <a:gd name="connsiteY49" fmla="*/ 2601157 h 2823099"/>
              <a:gd name="connsiteX50" fmla="*/ 3324687 w 4314547"/>
              <a:gd name="connsiteY50" fmla="*/ 2583402 h 2823099"/>
              <a:gd name="connsiteX51" fmla="*/ 3644283 w 4314547"/>
              <a:gd name="connsiteY51" fmla="*/ 2512381 h 2823099"/>
              <a:gd name="connsiteX52" fmla="*/ 3844031 w 4314547"/>
              <a:gd name="connsiteY52" fmla="*/ 2467992 h 2823099"/>
              <a:gd name="connsiteX53" fmla="*/ 3888419 w 4314547"/>
              <a:gd name="connsiteY53" fmla="*/ 2445798 h 2823099"/>
              <a:gd name="connsiteX54" fmla="*/ 3928368 w 4314547"/>
              <a:gd name="connsiteY54" fmla="*/ 2410287 h 2823099"/>
              <a:gd name="connsiteX55" fmla="*/ 3946124 w 4314547"/>
              <a:gd name="connsiteY55" fmla="*/ 2365899 h 2823099"/>
              <a:gd name="connsiteX56" fmla="*/ 3950563 w 4314547"/>
              <a:gd name="connsiteY56" fmla="*/ 2330388 h 2823099"/>
              <a:gd name="connsiteX57" fmla="*/ 3950563 w 4314547"/>
              <a:gd name="connsiteY57" fmla="*/ 2286000 h 2823099"/>
              <a:gd name="connsiteX58" fmla="*/ 3923930 w 4314547"/>
              <a:gd name="connsiteY58" fmla="*/ 2228295 h 2823099"/>
              <a:gd name="connsiteX59" fmla="*/ 3764132 w 4314547"/>
              <a:gd name="connsiteY59" fmla="*/ 1855433 h 2823099"/>
              <a:gd name="connsiteX60" fmla="*/ 3617650 w 4314547"/>
              <a:gd name="connsiteY60" fmla="*/ 1544715 h 2823099"/>
              <a:gd name="connsiteX61" fmla="*/ 3431219 w 4314547"/>
              <a:gd name="connsiteY61" fmla="*/ 1171852 h 2823099"/>
              <a:gd name="connsiteX62" fmla="*/ 3266982 w 4314547"/>
              <a:gd name="connsiteY62" fmla="*/ 870012 h 2823099"/>
              <a:gd name="connsiteX63" fmla="*/ 3040601 w 4314547"/>
              <a:gd name="connsiteY63" fmla="*/ 461639 h 2823099"/>
              <a:gd name="connsiteX64" fmla="*/ 2982897 w 4314547"/>
              <a:gd name="connsiteY64" fmla="*/ 355107 h 2823099"/>
              <a:gd name="connsiteX65" fmla="*/ 2929631 w 4314547"/>
              <a:gd name="connsiteY65" fmla="*/ 284085 h 2823099"/>
              <a:gd name="connsiteX66" fmla="*/ 2916314 w 4314547"/>
              <a:gd name="connsiteY66" fmla="*/ 275208 h 2823099"/>
              <a:gd name="connsiteX67" fmla="*/ 2898559 w 4314547"/>
              <a:gd name="connsiteY67" fmla="*/ 275208 h 2823099"/>
              <a:gd name="connsiteX68" fmla="*/ 2880803 w 4314547"/>
              <a:gd name="connsiteY68" fmla="*/ 275208 h 2823099"/>
              <a:gd name="connsiteX69" fmla="*/ 2867487 w 4314547"/>
              <a:gd name="connsiteY69" fmla="*/ 279647 h 2823099"/>
              <a:gd name="connsiteX70" fmla="*/ 2840854 w 4314547"/>
              <a:gd name="connsiteY70" fmla="*/ 292963 h 2823099"/>
              <a:gd name="connsiteX71" fmla="*/ 2685495 w 4314547"/>
              <a:gd name="connsiteY71" fmla="*/ 395056 h 2823099"/>
              <a:gd name="connsiteX72" fmla="*/ 2485747 w 4314547"/>
              <a:gd name="connsiteY72" fmla="*/ 541538 h 2823099"/>
              <a:gd name="connsiteX73" fmla="*/ 1247312 w 4314547"/>
              <a:gd name="connsiteY73" fmla="*/ 1460377 h 2823099"/>
              <a:gd name="connsiteX74" fmla="*/ 173114 w 4314547"/>
              <a:gd name="connsiteY74" fmla="*/ 2259367 h 2823099"/>
              <a:gd name="connsiteX75" fmla="*/ 115409 w 4314547"/>
              <a:gd name="connsiteY75" fmla="*/ 2308194 h 2823099"/>
              <a:gd name="connsiteX76" fmla="*/ 93215 w 4314547"/>
              <a:gd name="connsiteY76" fmla="*/ 2303755 h 2823099"/>
              <a:gd name="connsiteX77" fmla="*/ 44388 w 4314547"/>
              <a:gd name="connsiteY77" fmla="*/ 2241612 h 2823099"/>
              <a:gd name="connsiteX78" fmla="*/ 0 w 4314547"/>
              <a:gd name="connsiteY78" fmla="*/ 2183907 h 2823099"/>
              <a:gd name="connsiteX79" fmla="*/ 0 w 4314547"/>
              <a:gd name="connsiteY79" fmla="*/ 2157274 h 2823099"/>
              <a:gd name="connsiteX80" fmla="*/ 75460 w 4314547"/>
              <a:gd name="connsiteY80" fmla="*/ 2117324 h 2823099"/>
              <a:gd name="connsiteX81" fmla="*/ 168675 w 4314547"/>
              <a:gd name="connsiteY81" fmla="*/ 2050742 h 2823099"/>
              <a:gd name="connsiteX82" fmla="*/ 568170 w 4314547"/>
              <a:gd name="connsiteY82" fmla="*/ 1757779 h 2823099"/>
              <a:gd name="connsiteX83" fmla="*/ 838939 w 4314547"/>
              <a:gd name="connsiteY83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231471 w 4314547"/>
              <a:gd name="connsiteY48" fmla="*/ 2601157 h 2823099"/>
              <a:gd name="connsiteX49" fmla="*/ 3324687 w 4314547"/>
              <a:gd name="connsiteY49" fmla="*/ 2583402 h 2823099"/>
              <a:gd name="connsiteX50" fmla="*/ 3644283 w 4314547"/>
              <a:gd name="connsiteY50" fmla="*/ 2512381 h 2823099"/>
              <a:gd name="connsiteX51" fmla="*/ 3844031 w 4314547"/>
              <a:gd name="connsiteY51" fmla="*/ 2467992 h 2823099"/>
              <a:gd name="connsiteX52" fmla="*/ 3888419 w 4314547"/>
              <a:gd name="connsiteY52" fmla="*/ 2445798 h 2823099"/>
              <a:gd name="connsiteX53" fmla="*/ 3928368 w 4314547"/>
              <a:gd name="connsiteY53" fmla="*/ 2410287 h 2823099"/>
              <a:gd name="connsiteX54" fmla="*/ 3946124 w 4314547"/>
              <a:gd name="connsiteY54" fmla="*/ 2365899 h 2823099"/>
              <a:gd name="connsiteX55" fmla="*/ 3950563 w 4314547"/>
              <a:gd name="connsiteY55" fmla="*/ 2330388 h 2823099"/>
              <a:gd name="connsiteX56" fmla="*/ 3950563 w 4314547"/>
              <a:gd name="connsiteY56" fmla="*/ 2286000 h 2823099"/>
              <a:gd name="connsiteX57" fmla="*/ 3923930 w 4314547"/>
              <a:gd name="connsiteY57" fmla="*/ 2228295 h 2823099"/>
              <a:gd name="connsiteX58" fmla="*/ 3764132 w 4314547"/>
              <a:gd name="connsiteY58" fmla="*/ 1855433 h 2823099"/>
              <a:gd name="connsiteX59" fmla="*/ 3617650 w 4314547"/>
              <a:gd name="connsiteY59" fmla="*/ 1544715 h 2823099"/>
              <a:gd name="connsiteX60" fmla="*/ 3431219 w 4314547"/>
              <a:gd name="connsiteY60" fmla="*/ 1171852 h 2823099"/>
              <a:gd name="connsiteX61" fmla="*/ 3266982 w 4314547"/>
              <a:gd name="connsiteY61" fmla="*/ 870012 h 2823099"/>
              <a:gd name="connsiteX62" fmla="*/ 3040601 w 4314547"/>
              <a:gd name="connsiteY62" fmla="*/ 461639 h 2823099"/>
              <a:gd name="connsiteX63" fmla="*/ 2982897 w 4314547"/>
              <a:gd name="connsiteY63" fmla="*/ 355107 h 2823099"/>
              <a:gd name="connsiteX64" fmla="*/ 2929631 w 4314547"/>
              <a:gd name="connsiteY64" fmla="*/ 284085 h 2823099"/>
              <a:gd name="connsiteX65" fmla="*/ 2916314 w 4314547"/>
              <a:gd name="connsiteY65" fmla="*/ 275208 h 2823099"/>
              <a:gd name="connsiteX66" fmla="*/ 2898559 w 4314547"/>
              <a:gd name="connsiteY66" fmla="*/ 275208 h 2823099"/>
              <a:gd name="connsiteX67" fmla="*/ 2880803 w 4314547"/>
              <a:gd name="connsiteY67" fmla="*/ 275208 h 2823099"/>
              <a:gd name="connsiteX68" fmla="*/ 2867487 w 4314547"/>
              <a:gd name="connsiteY68" fmla="*/ 279647 h 2823099"/>
              <a:gd name="connsiteX69" fmla="*/ 2840854 w 4314547"/>
              <a:gd name="connsiteY69" fmla="*/ 292963 h 2823099"/>
              <a:gd name="connsiteX70" fmla="*/ 2685495 w 4314547"/>
              <a:gd name="connsiteY70" fmla="*/ 395056 h 2823099"/>
              <a:gd name="connsiteX71" fmla="*/ 2485747 w 4314547"/>
              <a:gd name="connsiteY71" fmla="*/ 541538 h 2823099"/>
              <a:gd name="connsiteX72" fmla="*/ 1247312 w 4314547"/>
              <a:gd name="connsiteY72" fmla="*/ 1460377 h 2823099"/>
              <a:gd name="connsiteX73" fmla="*/ 173114 w 4314547"/>
              <a:gd name="connsiteY73" fmla="*/ 2259367 h 2823099"/>
              <a:gd name="connsiteX74" fmla="*/ 115409 w 4314547"/>
              <a:gd name="connsiteY74" fmla="*/ 2308194 h 2823099"/>
              <a:gd name="connsiteX75" fmla="*/ 93215 w 4314547"/>
              <a:gd name="connsiteY75" fmla="*/ 2303755 h 2823099"/>
              <a:gd name="connsiteX76" fmla="*/ 44388 w 4314547"/>
              <a:gd name="connsiteY76" fmla="*/ 2241612 h 2823099"/>
              <a:gd name="connsiteX77" fmla="*/ 0 w 4314547"/>
              <a:gd name="connsiteY77" fmla="*/ 2183907 h 2823099"/>
              <a:gd name="connsiteX78" fmla="*/ 0 w 4314547"/>
              <a:gd name="connsiteY78" fmla="*/ 2157274 h 2823099"/>
              <a:gd name="connsiteX79" fmla="*/ 75460 w 4314547"/>
              <a:gd name="connsiteY79" fmla="*/ 2117324 h 2823099"/>
              <a:gd name="connsiteX80" fmla="*/ 168675 w 4314547"/>
              <a:gd name="connsiteY80" fmla="*/ 2050742 h 2823099"/>
              <a:gd name="connsiteX81" fmla="*/ 568170 w 4314547"/>
              <a:gd name="connsiteY81" fmla="*/ 1757779 h 2823099"/>
              <a:gd name="connsiteX82" fmla="*/ 838939 w 4314547"/>
              <a:gd name="connsiteY82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324687 w 4314547"/>
              <a:gd name="connsiteY48" fmla="*/ 2583402 h 2823099"/>
              <a:gd name="connsiteX49" fmla="*/ 3644283 w 4314547"/>
              <a:gd name="connsiteY49" fmla="*/ 2512381 h 2823099"/>
              <a:gd name="connsiteX50" fmla="*/ 3844031 w 4314547"/>
              <a:gd name="connsiteY50" fmla="*/ 2467992 h 2823099"/>
              <a:gd name="connsiteX51" fmla="*/ 3888419 w 4314547"/>
              <a:gd name="connsiteY51" fmla="*/ 2445798 h 2823099"/>
              <a:gd name="connsiteX52" fmla="*/ 3928368 w 4314547"/>
              <a:gd name="connsiteY52" fmla="*/ 2410287 h 2823099"/>
              <a:gd name="connsiteX53" fmla="*/ 3946124 w 4314547"/>
              <a:gd name="connsiteY53" fmla="*/ 2365899 h 2823099"/>
              <a:gd name="connsiteX54" fmla="*/ 3950563 w 4314547"/>
              <a:gd name="connsiteY54" fmla="*/ 2330388 h 2823099"/>
              <a:gd name="connsiteX55" fmla="*/ 3950563 w 4314547"/>
              <a:gd name="connsiteY55" fmla="*/ 2286000 h 2823099"/>
              <a:gd name="connsiteX56" fmla="*/ 3923930 w 4314547"/>
              <a:gd name="connsiteY56" fmla="*/ 2228295 h 2823099"/>
              <a:gd name="connsiteX57" fmla="*/ 3764132 w 4314547"/>
              <a:gd name="connsiteY57" fmla="*/ 1855433 h 2823099"/>
              <a:gd name="connsiteX58" fmla="*/ 3617650 w 4314547"/>
              <a:gd name="connsiteY58" fmla="*/ 1544715 h 2823099"/>
              <a:gd name="connsiteX59" fmla="*/ 3431219 w 4314547"/>
              <a:gd name="connsiteY59" fmla="*/ 1171852 h 2823099"/>
              <a:gd name="connsiteX60" fmla="*/ 3266982 w 4314547"/>
              <a:gd name="connsiteY60" fmla="*/ 870012 h 2823099"/>
              <a:gd name="connsiteX61" fmla="*/ 3040601 w 4314547"/>
              <a:gd name="connsiteY61" fmla="*/ 461639 h 2823099"/>
              <a:gd name="connsiteX62" fmla="*/ 2982897 w 4314547"/>
              <a:gd name="connsiteY62" fmla="*/ 355107 h 2823099"/>
              <a:gd name="connsiteX63" fmla="*/ 2929631 w 4314547"/>
              <a:gd name="connsiteY63" fmla="*/ 284085 h 2823099"/>
              <a:gd name="connsiteX64" fmla="*/ 2916314 w 4314547"/>
              <a:gd name="connsiteY64" fmla="*/ 275208 h 2823099"/>
              <a:gd name="connsiteX65" fmla="*/ 2898559 w 4314547"/>
              <a:gd name="connsiteY65" fmla="*/ 275208 h 2823099"/>
              <a:gd name="connsiteX66" fmla="*/ 2880803 w 4314547"/>
              <a:gd name="connsiteY66" fmla="*/ 275208 h 2823099"/>
              <a:gd name="connsiteX67" fmla="*/ 2867487 w 4314547"/>
              <a:gd name="connsiteY67" fmla="*/ 279647 h 2823099"/>
              <a:gd name="connsiteX68" fmla="*/ 2840854 w 4314547"/>
              <a:gd name="connsiteY68" fmla="*/ 292963 h 2823099"/>
              <a:gd name="connsiteX69" fmla="*/ 2685495 w 4314547"/>
              <a:gd name="connsiteY69" fmla="*/ 395056 h 2823099"/>
              <a:gd name="connsiteX70" fmla="*/ 2485747 w 4314547"/>
              <a:gd name="connsiteY70" fmla="*/ 541538 h 2823099"/>
              <a:gd name="connsiteX71" fmla="*/ 1247312 w 4314547"/>
              <a:gd name="connsiteY71" fmla="*/ 1460377 h 2823099"/>
              <a:gd name="connsiteX72" fmla="*/ 173114 w 4314547"/>
              <a:gd name="connsiteY72" fmla="*/ 2259367 h 2823099"/>
              <a:gd name="connsiteX73" fmla="*/ 115409 w 4314547"/>
              <a:gd name="connsiteY73" fmla="*/ 2308194 h 2823099"/>
              <a:gd name="connsiteX74" fmla="*/ 93215 w 4314547"/>
              <a:gd name="connsiteY74" fmla="*/ 2303755 h 2823099"/>
              <a:gd name="connsiteX75" fmla="*/ 44388 w 4314547"/>
              <a:gd name="connsiteY75" fmla="*/ 2241612 h 2823099"/>
              <a:gd name="connsiteX76" fmla="*/ 0 w 4314547"/>
              <a:gd name="connsiteY76" fmla="*/ 2183907 h 2823099"/>
              <a:gd name="connsiteX77" fmla="*/ 0 w 4314547"/>
              <a:gd name="connsiteY77" fmla="*/ 2157274 h 2823099"/>
              <a:gd name="connsiteX78" fmla="*/ 75460 w 4314547"/>
              <a:gd name="connsiteY78" fmla="*/ 2117324 h 2823099"/>
              <a:gd name="connsiteX79" fmla="*/ 168675 w 4314547"/>
              <a:gd name="connsiteY79" fmla="*/ 2050742 h 2823099"/>
              <a:gd name="connsiteX80" fmla="*/ 568170 w 4314547"/>
              <a:gd name="connsiteY80" fmla="*/ 1757779 h 2823099"/>
              <a:gd name="connsiteX81" fmla="*/ 838939 w 4314547"/>
              <a:gd name="connsiteY81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324687 w 4314547"/>
              <a:gd name="connsiteY47" fmla="*/ 2583402 h 2823099"/>
              <a:gd name="connsiteX48" fmla="*/ 3644283 w 4314547"/>
              <a:gd name="connsiteY48" fmla="*/ 2512381 h 2823099"/>
              <a:gd name="connsiteX49" fmla="*/ 3844031 w 4314547"/>
              <a:gd name="connsiteY49" fmla="*/ 2467992 h 2823099"/>
              <a:gd name="connsiteX50" fmla="*/ 3888419 w 4314547"/>
              <a:gd name="connsiteY50" fmla="*/ 2445798 h 2823099"/>
              <a:gd name="connsiteX51" fmla="*/ 3928368 w 4314547"/>
              <a:gd name="connsiteY51" fmla="*/ 2410287 h 2823099"/>
              <a:gd name="connsiteX52" fmla="*/ 3946124 w 4314547"/>
              <a:gd name="connsiteY52" fmla="*/ 2365899 h 2823099"/>
              <a:gd name="connsiteX53" fmla="*/ 3950563 w 4314547"/>
              <a:gd name="connsiteY53" fmla="*/ 2330388 h 2823099"/>
              <a:gd name="connsiteX54" fmla="*/ 3950563 w 4314547"/>
              <a:gd name="connsiteY54" fmla="*/ 2286000 h 2823099"/>
              <a:gd name="connsiteX55" fmla="*/ 3923930 w 4314547"/>
              <a:gd name="connsiteY55" fmla="*/ 2228295 h 2823099"/>
              <a:gd name="connsiteX56" fmla="*/ 3764132 w 4314547"/>
              <a:gd name="connsiteY56" fmla="*/ 1855433 h 2823099"/>
              <a:gd name="connsiteX57" fmla="*/ 3617650 w 4314547"/>
              <a:gd name="connsiteY57" fmla="*/ 1544715 h 2823099"/>
              <a:gd name="connsiteX58" fmla="*/ 3431219 w 4314547"/>
              <a:gd name="connsiteY58" fmla="*/ 1171852 h 2823099"/>
              <a:gd name="connsiteX59" fmla="*/ 3266982 w 4314547"/>
              <a:gd name="connsiteY59" fmla="*/ 870012 h 2823099"/>
              <a:gd name="connsiteX60" fmla="*/ 3040601 w 4314547"/>
              <a:gd name="connsiteY60" fmla="*/ 461639 h 2823099"/>
              <a:gd name="connsiteX61" fmla="*/ 2982897 w 4314547"/>
              <a:gd name="connsiteY61" fmla="*/ 355107 h 2823099"/>
              <a:gd name="connsiteX62" fmla="*/ 2929631 w 4314547"/>
              <a:gd name="connsiteY62" fmla="*/ 284085 h 2823099"/>
              <a:gd name="connsiteX63" fmla="*/ 2916314 w 4314547"/>
              <a:gd name="connsiteY63" fmla="*/ 275208 h 2823099"/>
              <a:gd name="connsiteX64" fmla="*/ 2898559 w 4314547"/>
              <a:gd name="connsiteY64" fmla="*/ 275208 h 2823099"/>
              <a:gd name="connsiteX65" fmla="*/ 2880803 w 4314547"/>
              <a:gd name="connsiteY65" fmla="*/ 275208 h 2823099"/>
              <a:gd name="connsiteX66" fmla="*/ 2867487 w 4314547"/>
              <a:gd name="connsiteY66" fmla="*/ 279647 h 2823099"/>
              <a:gd name="connsiteX67" fmla="*/ 2840854 w 4314547"/>
              <a:gd name="connsiteY67" fmla="*/ 292963 h 2823099"/>
              <a:gd name="connsiteX68" fmla="*/ 2685495 w 4314547"/>
              <a:gd name="connsiteY68" fmla="*/ 395056 h 2823099"/>
              <a:gd name="connsiteX69" fmla="*/ 2485747 w 4314547"/>
              <a:gd name="connsiteY69" fmla="*/ 541538 h 2823099"/>
              <a:gd name="connsiteX70" fmla="*/ 1247312 w 4314547"/>
              <a:gd name="connsiteY70" fmla="*/ 1460377 h 2823099"/>
              <a:gd name="connsiteX71" fmla="*/ 173114 w 4314547"/>
              <a:gd name="connsiteY71" fmla="*/ 2259367 h 2823099"/>
              <a:gd name="connsiteX72" fmla="*/ 115409 w 4314547"/>
              <a:gd name="connsiteY72" fmla="*/ 2308194 h 2823099"/>
              <a:gd name="connsiteX73" fmla="*/ 93215 w 4314547"/>
              <a:gd name="connsiteY73" fmla="*/ 2303755 h 2823099"/>
              <a:gd name="connsiteX74" fmla="*/ 44388 w 4314547"/>
              <a:gd name="connsiteY74" fmla="*/ 2241612 h 2823099"/>
              <a:gd name="connsiteX75" fmla="*/ 0 w 4314547"/>
              <a:gd name="connsiteY75" fmla="*/ 2183907 h 2823099"/>
              <a:gd name="connsiteX76" fmla="*/ 0 w 4314547"/>
              <a:gd name="connsiteY76" fmla="*/ 2157274 h 2823099"/>
              <a:gd name="connsiteX77" fmla="*/ 75460 w 4314547"/>
              <a:gd name="connsiteY77" fmla="*/ 2117324 h 2823099"/>
              <a:gd name="connsiteX78" fmla="*/ 168675 w 4314547"/>
              <a:gd name="connsiteY78" fmla="*/ 2050742 h 2823099"/>
              <a:gd name="connsiteX79" fmla="*/ 568170 w 4314547"/>
              <a:gd name="connsiteY79" fmla="*/ 1757779 h 2823099"/>
              <a:gd name="connsiteX80" fmla="*/ 838939 w 4314547"/>
              <a:gd name="connsiteY80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324687 w 4314547"/>
              <a:gd name="connsiteY46" fmla="*/ 2583402 h 2823099"/>
              <a:gd name="connsiteX47" fmla="*/ 3644283 w 4314547"/>
              <a:gd name="connsiteY47" fmla="*/ 2512381 h 2823099"/>
              <a:gd name="connsiteX48" fmla="*/ 3844031 w 4314547"/>
              <a:gd name="connsiteY48" fmla="*/ 2467992 h 2823099"/>
              <a:gd name="connsiteX49" fmla="*/ 3888419 w 4314547"/>
              <a:gd name="connsiteY49" fmla="*/ 2445798 h 2823099"/>
              <a:gd name="connsiteX50" fmla="*/ 3928368 w 4314547"/>
              <a:gd name="connsiteY50" fmla="*/ 2410287 h 2823099"/>
              <a:gd name="connsiteX51" fmla="*/ 3946124 w 4314547"/>
              <a:gd name="connsiteY51" fmla="*/ 2365899 h 2823099"/>
              <a:gd name="connsiteX52" fmla="*/ 3950563 w 4314547"/>
              <a:gd name="connsiteY52" fmla="*/ 2330388 h 2823099"/>
              <a:gd name="connsiteX53" fmla="*/ 3950563 w 4314547"/>
              <a:gd name="connsiteY53" fmla="*/ 2286000 h 2823099"/>
              <a:gd name="connsiteX54" fmla="*/ 3923930 w 4314547"/>
              <a:gd name="connsiteY54" fmla="*/ 2228295 h 2823099"/>
              <a:gd name="connsiteX55" fmla="*/ 3764132 w 4314547"/>
              <a:gd name="connsiteY55" fmla="*/ 1855433 h 2823099"/>
              <a:gd name="connsiteX56" fmla="*/ 3617650 w 4314547"/>
              <a:gd name="connsiteY56" fmla="*/ 1544715 h 2823099"/>
              <a:gd name="connsiteX57" fmla="*/ 3431219 w 4314547"/>
              <a:gd name="connsiteY57" fmla="*/ 1171852 h 2823099"/>
              <a:gd name="connsiteX58" fmla="*/ 3266982 w 4314547"/>
              <a:gd name="connsiteY58" fmla="*/ 870012 h 2823099"/>
              <a:gd name="connsiteX59" fmla="*/ 3040601 w 4314547"/>
              <a:gd name="connsiteY59" fmla="*/ 461639 h 2823099"/>
              <a:gd name="connsiteX60" fmla="*/ 2982897 w 4314547"/>
              <a:gd name="connsiteY60" fmla="*/ 355107 h 2823099"/>
              <a:gd name="connsiteX61" fmla="*/ 2929631 w 4314547"/>
              <a:gd name="connsiteY61" fmla="*/ 284085 h 2823099"/>
              <a:gd name="connsiteX62" fmla="*/ 2916314 w 4314547"/>
              <a:gd name="connsiteY62" fmla="*/ 275208 h 2823099"/>
              <a:gd name="connsiteX63" fmla="*/ 2898559 w 4314547"/>
              <a:gd name="connsiteY63" fmla="*/ 275208 h 2823099"/>
              <a:gd name="connsiteX64" fmla="*/ 2880803 w 4314547"/>
              <a:gd name="connsiteY64" fmla="*/ 275208 h 2823099"/>
              <a:gd name="connsiteX65" fmla="*/ 2867487 w 4314547"/>
              <a:gd name="connsiteY65" fmla="*/ 279647 h 2823099"/>
              <a:gd name="connsiteX66" fmla="*/ 2840854 w 4314547"/>
              <a:gd name="connsiteY66" fmla="*/ 292963 h 2823099"/>
              <a:gd name="connsiteX67" fmla="*/ 2685495 w 4314547"/>
              <a:gd name="connsiteY67" fmla="*/ 395056 h 2823099"/>
              <a:gd name="connsiteX68" fmla="*/ 2485747 w 4314547"/>
              <a:gd name="connsiteY68" fmla="*/ 541538 h 2823099"/>
              <a:gd name="connsiteX69" fmla="*/ 1247312 w 4314547"/>
              <a:gd name="connsiteY69" fmla="*/ 1460377 h 2823099"/>
              <a:gd name="connsiteX70" fmla="*/ 173114 w 4314547"/>
              <a:gd name="connsiteY70" fmla="*/ 2259367 h 2823099"/>
              <a:gd name="connsiteX71" fmla="*/ 115409 w 4314547"/>
              <a:gd name="connsiteY71" fmla="*/ 2308194 h 2823099"/>
              <a:gd name="connsiteX72" fmla="*/ 93215 w 4314547"/>
              <a:gd name="connsiteY72" fmla="*/ 2303755 h 2823099"/>
              <a:gd name="connsiteX73" fmla="*/ 44388 w 4314547"/>
              <a:gd name="connsiteY73" fmla="*/ 2241612 h 2823099"/>
              <a:gd name="connsiteX74" fmla="*/ 0 w 4314547"/>
              <a:gd name="connsiteY74" fmla="*/ 2183907 h 2823099"/>
              <a:gd name="connsiteX75" fmla="*/ 0 w 4314547"/>
              <a:gd name="connsiteY75" fmla="*/ 2157274 h 2823099"/>
              <a:gd name="connsiteX76" fmla="*/ 75460 w 4314547"/>
              <a:gd name="connsiteY76" fmla="*/ 2117324 h 2823099"/>
              <a:gd name="connsiteX77" fmla="*/ 168675 w 4314547"/>
              <a:gd name="connsiteY77" fmla="*/ 2050742 h 2823099"/>
              <a:gd name="connsiteX78" fmla="*/ 568170 w 4314547"/>
              <a:gd name="connsiteY78" fmla="*/ 1757779 h 2823099"/>
              <a:gd name="connsiteX79" fmla="*/ 838939 w 4314547"/>
              <a:gd name="connsiteY79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324687 w 4314547"/>
              <a:gd name="connsiteY45" fmla="*/ 2583402 h 2823099"/>
              <a:gd name="connsiteX46" fmla="*/ 3644283 w 4314547"/>
              <a:gd name="connsiteY46" fmla="*/ 2512381 h 2823099"/>
              <a:gd name="connsiteX47" fmla="*/ 3844031 w 4314547"/>
              <a:gd name="connsiteY47" fmla="*/ 2467992 h 2823099"/>
              <a:gd name="connsiteX48" fmla="*/ 3888419 w 4314547"/>
              <a:gd name="connsiteY48" fmla="*/ 2445798 h 2823099"/>
              <a:gd name="connsiteX49" fmla="*/ 3928368 w 4314547"/>
              <a:gd name="connsiteY49" fmla="*/ 2410287 h 2823099"/>
              <a:gd name="connsiteX50" fmla="*/ 3946124 w 4314547"/>
              <a:gd name="connsiteY50" fmla="*/ 2365899 h 2823099"/>
              <a:gd name="connsiteX51" fmla="*/ 3950563 w 4314547"/>
              <a:gd name="connsiteY51" fmla="*/ 2330388 h 2823099"/>
              <a:gd name="connsiteX52" fmla="*/ 3950563 w 4314547"/>
              <a:gd name="connsiteY52" fmla="*/ 2286000 h 2823099"/>
              <a:gd name="connsiteX53" fmla="*/ 3923930 w 4314547"/>
              <a:gd name="connsiteY53" fmla="*/ 2228295 h 2823099"/>
              <a:gd name="connsiteX54" fmla="*/ 3764132 w 4314547"/>
              <a:gd name="connsiteY54" fmla="*/ 1855433 h 2823099"/>
              <a:gd name="connsiteX55" fmla="*/ 3617650 w 4314547"/>
              <a:gd name="connsiteY55" fmla="*/ 1544715 h 2823099"/>
              <a:gd name="connsiteX56" fmla="*/ 3431219 w 4314547"/>
              <a:gd name="connsiteY56" fmla="*/ 1171852 h 2823099"/>
              <a:gd name="connsiteX57" fmla="*/ 3266982 w 4314547"/>
              <a:gd name="connsiteY57" fmla="*/ 870012 h 2823099"/>
              <a:gd name="connsiteX58" fmla="*/ 3040601 w 4314547"/>
              <a:gd name="connsiteY58" fmla="*/ 461639 h 2823099"/>
              <a:gd name="connsiteX59" fmla="*/ 2982897 w 4314547"/>
              <a:gd name="connsiteY59" fmla="*/ 355107 h 2823099"/>
              <a:gd name="connsiteX60" fmla="*/ 2929631 w 4314547"/>
              <a:gd name="connsiteY60" fmla="*/ 284085 h 2823099"/>
              <a:gd name="connsiteX61" fmla="*/ 2916314 w 4314547"/>
              <a:gd name="connsiteY61" fmla="*/ 275208 h 2823099"/>
              <a:gd name="connsiteX62" fmla="*/ 2898559 w 4314547"/>
              <a:gd name="connsiteY62" fmla="*/ 275208 h 2823099"/>
              <a:gd name="connsiteX63" fmla="*/ 2880803 w 4314547"/>
              <a:gd name="connsiteY63" fmla="*/ 275208 h 2823099"/>
              <a:gd name="connsiteX64" fmla="*/ 2867487 w 4314547"/>
              <a:gd name="connsiteY64" fmla="*/ 279647 h 2823099"/>
              <a:gd name="connsiteX65" fmla="*/ 2840854 w 4314547"/>
              <a:gd name="connsiteY65" fmla="*/ 292963 h 2823099"/>
              <a:gd name="connsiteX66" fmla="*/ 2685495 w 4314547"/>
              <a:gd name="connsiteY66" fmla="*/ 395056 h 2823099"/>
              <a:gd name="connsiteX67" fmla="*/ 2485747 w 4314547"/>
              <a:gd name="connsiteY67" fmla="*/ 541538 h 2823099"/>
              <a:gd name="connsiteX68" fmla="*/ 1247312 w 4314547"/>
              <a:gd name="connsiteY68" fmla="*/ 1460377 h 2823099"/>
              <a:gd name="connsiteX69" fmla="*/ 173114 w 4314547"/>
              <a:gd name="connsiteY69" fmla="*/ 2259367 h 2823099"/>
              <a:gd name="connsiteX70" fmla="*/ 115409 w 4314547"/>
              <a:gd name="connsiteY70" fmla="*/ 2308194 h 2823099"/>
              <a:gd name="connsiteX71" fmla="*/ 93215 w 4314547"/>
              <a:gd name="connsiteY71" fmla="*/ 2303755 h 2823099"/>
              <a:gd name="connsiteX72" fmla="*/ 44388 w 4314547"/>
              <a:gd name="connsiteY72" fmla="*/ 2241612 h 2823099"/>
              <a:gd name="connsiteX73" fmla="*/ 0 w 4314547"/>
              <a:gd name="connsiteY73" fmla="*/ 2183907 h 2823099"/>
              <a:gd name="connsiteX74" fmla="*/ 0 w 4314547"/>
              <a:gd name="connsiteY74" fmla="*/ 2157274 h 2823099"/>
              <a:gd name="connsiteX75" fmla="*/ 75460 w 4314547"/>
              <a:gd name="connsiteY75" fmla="*/ 2117324 h 2823099"/>
              <a:gd name="connsiteX76" fmla="*/ 168675 w 4314547"/>
              <a:gd name="connsiteY76" fmla="*/ 2050742 h 2823099"/>
              <a:gd name="connsiteX77" fmla="*/ 568170 w 4314547"/>
              <a:gd name="connsiteY77" fmla="*/ 1757779 h 2823099"/>
              <a:gd name="connsiteX78" fmla="*/ 838939 w 4314547"/>
              <a:gd name="connsiteY78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24687 w 4314547"/>
              <a:gd name="connsiteY44" fmla="*/ 2583402 h 2823099"/>
              <a:gd name="connsiteX45" fmla="*/ 3644283 w 4314547"/>
              <a:gd name="connsiteY45" fmla="*/ 2512381 h 2823099"/>
              <a:gd name="connsiteX46" fmla="*/ 3844031 w 4314547"/>
              <a:gd name="connsiteY46" fmla="*/ 2467992 h 2823099"/>
              <a:gd name="connsiteX47" fmla="*/ 3888419 w 4314547"/>
              <a:gd name="connsiteY47" fmla="*/ 2445798 h 2823099"/>
              <a:gd name="connsiteX48" fmla="*/ 3928368 w 4314547"/>
              <a:gd name="connsiteY48" fmla="*/ 2410287 h 2823099"/>
              <a:gd name="connsiteX49" fmla="*/ 3946124 w 4314547"/>
              <a:gd name="connsiteY49" fmla="*/ 2365899 h 2823099"/>
              <a:gd name="connsiteX50" fmla="*/ 3950563 w 4314547"/>
              <a:gd name="connsiteY50" fmla="*/ 2330388 h 2823099"/>
              <a:gd name="connsiteX51" fmla="*/ 3950563 w 4314547"/>
              <a:gd name="connsiteY51" fmla="*/ 2286000 h 2823099"/>
              <a:gd name="connsiteX52" fmla="*/ 3923930 w 4314547"/>
              <a:gd name="connsiteY52" fmla="*/ 2228295 h 2823099"/>
              <a:gd name="connsiteX53" fmla="*/ 3764132 w 4314547"/>
              <a:gd name="connsiteY53" fmla="*/ 1855433 h 2823099"/>
              <a:gd name="connsiteX54" fmla="*/ 3617650 w 4314547"/>
              <a:gd name="connsiteY54" fmla="*/ 1544715 h 2823099"/>
              <a:gd name="connsiteX55" fmla="*/ 3431219 w 4314547"/>
              <a:gd name="connsiteY55" fmla="*/ 1171852 h 2823099"/>
              <a:gd name="connsiteX56" fmla="*/ 3266982 w 4314547"/>
              <a:gd name="connsiteY56" fmla="*/ 870012 h 2823099"/>
              <a:gd name="connsiteX57" fmla="*/ 3040601 w 4314547"/>
              <a:gd name="connsiteY57" fmla="*/ 461639 h 2823099"/>
              <a:gd name="connsiteX58" fmla="*/ 2982897 w 4314547"/>
              <a:gd name="connsiteY58" fmla="*/ 355107 h 2823099"/>
              <a:gd name="connsiteX59" fmla="*/ 2929631 w 4314547"/>
              <a:gd name="connsiteY59" fmla="*/ 284085 h 2823099"/>
              <a:gd name="connsiteX60" fmla="*/ 2916314 w 4314547"/>
              <a:gd name="connsiteY60" fmla="*/ 275208 h 2823099"/>
              <a:gd name="connsiteX61" fmla="*/ 2898559 w 4314547"/>
              <a:gd name="connsiteY61" fmla="*/ 275208 h 2823099"/>
              <a:gd name="connsiteX62" fmla="*/ 2880803 w 4314547"/>
              <a:gd name="connsiteY62" fmla="*/ 275208 h 2823099"/>
              <a:gd name="connsiteX63" fmla="*/ 2867487 w 4314547"/>
              <a:gd name="connsiteY63" fmla="*/ 279647 h 2823099"/>
              <a:gd name="connsiteX64" fmla="*/ 2840854 w 4314547"/>
              <a:gd name="connsiteY64" fmla="*/ 292963 h 2823099"/>
              <a:gd name="connsiteX65" fmla="*/ 2685495 w 4314547"/>
              <a:gd name="connsiteY65" fmla="*/ 395056 h 2823099"/>
              <a:gd name="connsiteX66" fmla="*/ 2485747 w 4314547"/>
              <a:gd name="connsiteY66" fmla="*/ 541538 h 2823099"/>
              <a:gd name="connsiteX67" fmla="*/ 1247312 w 4314547"/>
              <a:gd name="connsiteY67" fmla="*/ 1460377 h 2823099"/>
              <a:gd name="connsiteX68" fmla="*/ 173114 w 4314547"/>
              <a:gd name="connsiteY68" fmla="*/ 2259367 h 2823099"/>
              <a:gd name="connsiteX69" fmla="*/ 115409 w 4314547"/>
              <a:gd name="connsiteY69" fmla="*/ 2308194 h 2823099"/>
              <a:gd name="connsiteX70" fmla="*/ 93215 w 4314547"/>
              <a:gd name="connsiteY70" fmla="*/ 2303755 h 2823099"/>
              <a:gd name="connsiteX71" fmla="*/ 44388 w 4314547"/>
              <a:gd name="connsiteY71" fmla="*/ 2241612 h 2823099"/>
              <a:gd name="connsiteX72" fmla="*/ 0 w 4314547"/>
              <a:gd name="connsiteY72" fmla="*/ 2183907 h 2823099"/>
              <a:gd name="connsiteX73" fmla="*/ 0 w 4314547"/>
              <a:gd name="connsiteY73" fmla="*/ 2157274 h 2823099"/>
              <a:gd name="connsiteX74" fmla="*/ 75460 w 4314547"/>
              <a:gd name="connsiteY74" fmla="*/ 2117324 h 2823099"/>
              <a:gd name="connsiteX75" fmla="*/ 168675 w 4314547"/>
              <a:gd name="connsiteY75" fmla="*/ 2050742 h 2823099"/>
              <a:gd name="connsiteX76" fmla="*/ 568170 w 4314547"/>
              <a:gd name="connsiteY76" fmla="*/ 1757779 h 2823099"/>
              <a:gd name="connsiteX77" fmla="*/ 838939 w 4314547"/>
              <a:gd name="connsiteY77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644283 w 4314547"/>
              <a:gd name="connsiteY44" fmla="*/ 2512381 h 2823099"/>
              <a:gd name="connsiteX45" fmla="*/ 3844031 w 4314547"/>
              <a:gd name="connsiteY45" fmla="*/ 2467992 h 2823099"/>
              <a:gd name="connsiteX46" fmla="*/ 3888419 w 4314547"/>
              <a:gd name="connsiteY46" fmla="*/ 2445798 h 2823099"/>
              <a:gd name="connsiteX47" fmla="*/ 3928368 w 4314547"/>
              <a:gd name="connsiteY47" fmla="*/ 2410287 h 2823099"/>
              <a:gd name="connsiteX48" fmla="*/ 3946124 w 4314547"/>
              <a:gd name="connsiteY48" fmla="*/ 2365899 h 2823099"/>
              <a:gd name="connsiteX49" fmla="*/ 3950563 w 4314547"/>
              <a:gd name="connsiteY49" fmla="*/ 2330388 h 2823099"/>
              <a:gd name="connsiteX50" fmla="*/ 3950563 w 4314547"/>
              <a:gd name="connsiteY50" fmla="*/ 2286000 h 2823099"/>
              <a:gd name="connsiteX51" fmla="*/ 3923930 w 4314547"/>
              <a:gd name="connsiteY51" fmla="*/ 2228295 h 2823099"/>
              <a:gd name="connsiteX52" fmla="*/ 3764132 w 4314547"/>
              <a:gd name="connsiteY52" fmla="*/ 1855433 h 2823099"/>
              <a:gd name="connsiteX53" fmla="*/ 3617650 w 4314547"/>
              <a:gd name="connsiteY53" fmla="*/ 1544715 h 2823099"/>
              <a:gd name="connsiteX54" fmla="*/ 3431219 w 4314547"/>
              <a:gd name="connsiteY54" fmla="*/ 1171852 h 2823099"/>
              <a:gd name="connsiteX55" fmla="*/ 3266982 w 4314547"/>
              <a:gd name="connsiteY55" fmla="*/ 870012 h 2823099"/>
              <a:gd name="connsiteX56" fmla="*/ 3040601 w 4314547"/>
              <a:gd name="connsiteY56" fmla="*/ 461639 h 2823099"/>
              <a:gd name="connsiteX57" fmla="*/ 2982897 w 4314547"/>
              <a:gd name="connsiteY57" fmla="*/ 355107 h 2823099"/>
              <a:gd name="connsiteX58" fmla="*/ 2929631 w 4314547"/>
              <a:gd name="connsiteY58" fmla="*/ 284085 h 2823099"/>
              <a:gd name="connsiteX59" fmla="*/ 2916314 w 4314547"/>
              <a:gd name="connsiteY59" fmla="*/ 275208 h 2823099"/>
              <a:gd name="connsiteX60" fmla="*/ 2898559 w 4314547"/>
              <a:gd name="connsiteY60" fmla="*/ 275208 h 2823099"/>
              <a:gd name="connsiteX61" fmla="*/ 2880803 w 4314547"/>
              <a:gd name="connsiteY61" fmla="*/ 275208 h 2823099"/>
              <a:gd name="connsiteX62" fmla="*/ 2867487 w 4314547"/>
              <a:gd name="connsiteY62" fmla="*/ 279647 h 2823099"/>
              <a:gd name="connsiteX63" fmla="*/ 2840854 w 4314547"/>
              <a:gd name="connsiteY63" fmla="*/ 292963 h 2823099"/>
              <a:gd name="connsiteX64" fmla="*/ 2685495 w 4314547"/>
              <a:gd name="connsiteY64" fmla="*/ 395056 h 2823099"/>
              <a:gd name="connsiteX65" fmla="*/ 2485747 w 4314547"/>
              <a:gd name="connsiteY65" fmla="*/ 541538 h 2823099"/>
              <a:gd name="connsiteX66" fmla="*/ 1247312 w 4314547"/>
              <a:gd name="connsiteY66" fmla="*/ 1460377 h 2823099"/>
              <a:gd name="connsiteX67" fmla="*/ 173114 w 4314547"/>
              <a:gd name="connsiteY67" fmla="*/ 2259367 h 2823099"/>
              <a:gd name="connsiteX68" fmla="*/ 115409 w 4314547"/>
              <a:gd name="connsiteY68" fmla="*/ 2308194 h 2823099"/>
              <a:gd name="connsiteX69" fmla="*/ 93215 w 4314547"/>
              <a:gd name="connsiteY69" fmla="*/ 2303755 h 2823099"/>
              <a:gd name="connsiteX70" fmla="*/ 44388 w 4314547"/>
              <a:gd name="connsiteY70" fmla="*/ 2241612 h 2823099"/>
              <a:gd name="connsiteX71" fmla="*/ 0 w 4314547"/>
              <a:gd name="connsiteY71" fmla="*/ 2183907 h 2823099"/>
              <a:gd name="connsiteX72" fmla="*/ 0 w 4314547"/>
              <a:gd name="connsiteY72" fmla="*/ 2157274 h 2823099"/>
              <a:gd name="connsiteX73" fmla="*/ 75460 w 4314547"/>
              <a:gd name="connsiteY73" fmla="*/ 2117324 h 2823099"/>
              <a:gd name="connsiteX74" fmla="*/ 168675 w 4314547"/>
              <a:gd name="connsiteY74" fmla="*/ 2050742 h 2823099"/>
              <a:gd name="connsiteX75" fmla="*/ 568170 w 4314547"/>
              <a:gd name="connsiteY75" fmla="*/ 1757779 h 2823099"/>
              <a:gd name="connsiteX76" fmla="*/ 838939 w 4314547"/>
              <a:gd name="connsiteY76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844031 w 4314547"/>
              <a:gd name="connsiteY44" fmla="*/ 2467992 h 2823099"/>
              <a:gd name="connsiteX45" fmla="*/ 3888419 w 4314547"/>
              <a:gd name="connsiteY45" fmla="*/ 2445798 h 2823099"/>
              <a:gd name="connsiteX46" fmla="*/ 3928368 w 4314547"/>
              <a:gd name="connsiteY46" fmla="*/ 2410287 h 2823099"/>
              <a:gd name="connsiteX47" fmla="*/ 3946124 w 4314547"/>
              <a:gd name="connsiteY47" fmla="*/ 2365899 h 2823099"/>
              <a:gd name="connsiteX48" fmla="*/ 3950563 w 4314547"/>
              <a:gd name="connsiteY48" fmla="*/ 2330388 h 2823099"/>
              <a:gd name="connsiteX49" fmla="*/ 3950563 w 4314547"/>
              <a:gd name="connsiteY49" fmla="*/ 2286000 h 2823099"/>
              <a:gd name="connsiteX50" fmla="*/ 3923930 w 4314547"/>
              <a:gd name="connsiteY50" fmla="*/ 2228295 h 2823099"/>
              <a:gd name="connsiteX51" fmla="*/ 3764132 w 4314547"/>
              <a:gd name="connsiteY51" fmla="*/ 1855433 h 2823099"/>
              <a:gd name="connsiteX52" fmla="*/ 3617650 w 4314547"/>
              <a:gd name="connsiteY52" fmla="*/ 1544715 h 2823099"/>
              <a:gd name="connsiteX53" fmla="*/ 3431219 w 4314547"/>
              <a:gd name="connsiteY53" fmla="*/ 1171852 h 2823099"/>
              <a:gd name="connsiteX54" fmla="*/ 3266982 w 4314547"/>
              <a:gd name="connsiteY54" fmla="*/ 870012 h 2823099"/>
              <a:gd name="connsiteX55" fmla="*/ 3040601 w 4314547"/>
              <a:gd name="connsiteY55" fmla="*/ 461639 h 2823099"/>
              <a:gd name="connsiteX56" fmla="*/ 2982897 w 4314547"/>
              <a:gd name="connsiteY56" fmla="*/ 355107 h 2823099"/>
              <a:gd name="connsiteX57" fmla="*/ 2929631 w 4314547"/>
              <a:gd name="connsiteY57" fmla="*/ 284085 h 2823099"/>
              <a:gd name="connsiteX58" fmla="*/ 2916314 w 4314547"/>
              <a:gd name="connsiteY58" fmla="*/ 275208 h 2823099"/>
              <a:gd name="connsiteX59" fmla="*/ 2898559 w 4314547"/>
              <a:gd name="connsiteY59" fmla="*/ 275208 h 2823099"/>
              <a:gd name="connsiteX60" fmla="*/ 2880803 w 4314547"/>
              <a:gd name="connsiteY60" fmla="*/ 275208 h 2823099"/>
              <a:gd name="connsiteX61" fmla="*/ 2867487 w 4314547"/>
              <a:gd name="connsiteY61" fmla="*/ 279647 h 2823099"/>
              <a:gd name="connsiteX62" fmla="*/ 2840854 w 4314547"/>
              <a:gd name="connsiteY62" fmla="*/ 292963 h 2823099"/>
              <a:gd name="connsiteX63" fmla="*/ 2685495 w 4314547"/>
              <a:gd name="connsiteY63" fmla="*/ 395056 h 2823099"/>
              <a:gd name="connsiteX64" fmla="*/ 2485747 w 4314547"/>
              <a:gd name="connsiteY64" fmla="*/ 541538 h 2823099"/>
              <a:gd name="connsiteX65" fmla="*/ 1247312 w 4314547"/>
              <a:gd name="connsiteY65" fmla="*/ 1460377 h 2823099"/>
              <a:gd name="connsiteX66" fmla="*/ 173114 w 4314547"/>
              <a:gd name="connsiteY66" fmla="*/ 2259367 h 2823099"/>
              <a:gd name="connsiteX67" fmla="*/ 115409 w 4314547"/>
              <a:gd name="connsiteY67" fmla="*/ 2308194 h 2823099"/>
              <a:gd name="connsiteX68" fmla="*/ 93215 w 4314547"/>
              <a:gd name="connsiteY68" fmla="*/ 2303755 h 2823099"/>
              <a:gd name="connsiteX69" fmla="*/ 44388 w 4314547"/>
              <a:gd name="connsiteY69" fmla="*/ 2241612 h 2823099"/>
              <a:gd name="connsiteX70" fmla="*/ 0 w 4314547"/>
              <a:gd name="connsiteY70" fmla="*/ 2183907 h 2823099"/>
              <a:gd name="connsiteX71" fmla="*/ 0 w 4314547"/>
              <a:gd name="connsiteY71" fmla="*/ 2157274 h 2823099"/>
              <a:gd name="connsiteX72" fmla="*/ 75460 w 4314547"/>
              <a:gd name="connsiteY72" fmla="*/ 2117324 h 2823099"/>
              <a:gd name="connsiteX73" fmla="*/ 168675 w 4314547"/>
              <a:gd name="connsiteY73" fmla="*/ 2050742 h 2823099"/>
              <a:gd name="connsiteX74" fmla="*/ 568170 w 4314547"/>
              <a:gd name="connsiteY74" fmla="*/ 1757779 h 2823099"/>
              <a:gd name="connsiteX75" fmla="*/ 838939 w 4314547"/>
              <a:gd name="connsiteY75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844031 w 4314547"/>
              <a:gd name="connsiteY43" fmla="*/ 2467992 h 2823099"/>
              <a:gd name="connsiteX44" fmla="*/ 3888419 w 4314547"/>
              <a:gd name="connsiteY44" fmla="*/ 2445798 h 2823099"/>
              <a:gd name="connsiteX45" fmla="*/ 3928368 w 4314547"/>
              <a:gd name="connsiteY45" fmla="*/ 2410287 h 2823099"/>
              <a:gd name="connsiteX46" fmla="*/ 3946124 w 4314547"/>
              <a:gd name="connsiteY46" fmla="*/ 2365899 h 2823099"/>
              <a:gd name="connsiteX47" fmla="*/ 3950563 w 4314547"/>
              <a:gd name="connsiteY47" fmla="*/ 2330388 h 2823099"/>
              <a:gd name="connsiteX48" fmla="*/ 3950563 w 4314547"/>
              <a:gd name="connsiteY48" fmla="*/ 2286000 h 2823099"/>
              <a:gd name="connsiteX49" fmla="*/ 3923930 w 4314547"/>
              <a:gd name="connsiteY49" fmla="*/ 2228295 h 2823099"/>
              <a:gd name="connsiteX50" fmla="*/ 3764132 w 4314547"/>
              <a:gd name="connsiteY50" fmla="*/ 1855433 h 2823099"/>
              <a:gd name="connsiteX51" fmla="*/ 3617650 w 4314547"/>
              <a:gd name="connsiteY51" fmla="*/ 1544715 h 2823099"/>
              <a:gd name="connsiteX52" fmla="*/ 3431219 w 4314547"/>
              <a:gd name="connsiteY52" fmla="*/ 1171852 h 2823099"/>
              <a:gd name="connsiteX53" fmla="*/ 3266982 w 4314547"/>
              <a:gd name="connsiteY53" fmla="*/ 870012 h 2823099"/>
              <a:gd name="connsiteX54" fmla="*/ 3040601 w 4314547"/>
              <a:gd name="connsiteY54" fmla="*/ 461639 h 2823099"/>
              <a:gd name="connsiteX55" fmla="*/ 2982897 w 4314547"/>
              <a:gd name="connsiteY55" fmla="*/ 355107 h 2823099"/>
              <a:gd name="connsiteX56" fmla="*/ 2929631 w 4314547"/>
              <a:gd name="connsiteY56" fmla="*/ 284085 h 2823099"/>
              <a:gd name="connsiteX57" fmla="*/ 2916314 w 4314547"/>
              <a:gd name="connsiteY57" fmla="*/ 275208 h 2823099"/>
              <a:gd name="connsiteX58" fmla="*/ 2898559 w 4314547"/>
              <a:gd name="connsiteY58" fmla="*/ 275208 h 2823099"/>
              <a:gd name="connsiteX59" fmla="*/ 2880803 w 4314547"/>
              <a:gd name="connsiteY59" fmla="*/ 275208 h 2823099"/>
              <a:gd name="connsiteX60" fmla="*/ 2867487 w 4314547"/>
              <a:gd name="connsiteY60" fmla="*/ 279647 h 2823099"/>
              <a:gd name="connsiteX61" fmla="*/ 2840854 w 4314547"/>
              <a:gd name="connsiteY61" fmla="*/ 292963 h 2823099"/>
              <a:gd name="connsiteX62" fmla="*/ 2685495 w 4314547"/>
              <a:gd name="connsiteY62" fmla="*/ 395056 h 2823099"/>
              <a:gd name="connsiteX63" fmla="*/ 2485747 w 4314547"/>
              <a:gd name="connsiteY63" fmla="*/ 541538 h 2823099"/>
              <a:gd name="connsiteX64" fmla="*/ 1247312 w 4314547"/>
              <a:gd name="connsiteY64" fmla="*/ 1460377 h 2823099"/>
              <a:gd name="connsiteX65" fmla="*/ 173114 w 4314547"/>
              <a:gd name="connsiteY65" fmla="*/ 2259367 h 2823099"/>
              <a:gd name="connsiteX66" fmla="*/ 115409 w 4314547"/>
              <a:gd name="connsiteY66" fmla="*/ 2308194 h 2823099"/>
              <a:gd name="connsiteX67" fmla="*/ 93215 w 4314547"/>
              <a:gd name="connsiteY67" fmla="*/ 2303755 h 2823099"/>
              <a:gd name="connsiteX68" fmla="*/ 44388 w 4314547"/>
              <a:gd name="connsiteY68" fmla="*/ 2241612 h 2823099"/>
              <a:gd name="connsiteX69" fmla="*/ 0 w 4314547"/>
              <a:gd name="connsiteY69" fmla="*/ 2183907 h 2823099"/>
              <a:gd name="connsiteX70" fmla="*/ 0 w 4314547"/>
              <a:gd name="connsiteY70" fmla="*/ 2157274 h 2823099"/>
              <a:gd name="connsiteX71" fmla="*/ 75460 w 4314547"/>
              <a:gd name="connsiteY71" fmla="*/ 2117324 h 2823099"/>
              <a:gd name="connsiteX72" fmla="*/ 168675 w 4314547"/>
              <a:gd name="connsiteY72" fmla="*/ 2050742 h 2823099"/>
              <a:gd name="connsiteX73" fmla="*/ 568170 w 4314547"/>
              <a:gd name="connsiteY73" fmla="*/ 1757779 h 2823099"/>
              <a:gd name="connsiteX74" fmla="*/ 838939 w 4314547"/>
              <a:gd name="connsiteY74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888419 w 4314547"/>
              <a:gd name="connsiteY43" fmla="*/ 2445798 h 2823099"/>
              <a:gd name="connsiteX44" fmla="*/ 3928368 w 4314547"/>
              <a:gd name="connsiteY44" fmla="*/ 2410287 h 2823099"/>
              <a:gd name="connsiteX45" fmla="*/ 3946124 w 4314547"/>
              <a:gd name="connsiteY45" fmla="*/ 2365899 h 2823099"/>
              <a:gd name="connsiteX46" fmla="*/ 3950563 w 4314547"/>
              <a:gd name="connsiteY46" fmla="*/ 2330388 h 2823099"/>
              <a:gd name="connsiteX47" fmla="*/ 3950563 w 4314547"/>
              <a:gd name="connsiteY47" fmla="*/ 2286000 h 2823099"/>
              <a:gd name="connsiteX48" fmla="*/ 3923930 w 4314547"/>
              <a:gd name="connsiteY48" fmla="*/ 2228295 h 2823099"/>
              <a:gd name="connsiteX49" fmla="*/ 3764132 w 4314547"/>
              <a:gd name="connsiteY49" fmla="*/ 1855433 h 2823099"/>
              <a:gd name="connsiteX50" fmla="*/ 3617650 w 4314547"/>
              <a:gd name="connsiteY50" fmla="*/ 1544715 h 2823099"/>
              <a:gd name="connsiteX51" fmla="*/ 3431219 w 4314547"/>
              <a:gd name="connsiteY51" fmla="*/ 1171852 h 2823099"/>
              <a:gd name="connsiteX52" fmla="*/ 3266982 w 4314547"/>
              <a:gd name="connsiteY52" fmla="*/ 870012 h 2823099"/>
              <a:gd name="connsiteX53" fmla="*/ 3040601 w 4314547"/>
              <a:gd name="connsiteY53" fmla="*/ 461639 h 2823099"/>
              <a:gd name="connsiteX54" fmla="*/ 2982897 w 4314547"/>
              <a:gd name="connsiteY54" fmla="*/ 355107 h 2823099"/>
              <a:gd name="connsiteX55" fmla="*/ 2929631 w 4314547"/>
              <a:gd name="connsiteY55" fmla="*/ 284085 h 2823099"/>
              <a:gd name="connsiteX56" fmla="*/ 2916314 w 4314547"/>
              <a:gd name="connsiteY56" fmla="*/ 275208 h 2823099"/>
              <a:gd name="connsiteX57" fmla="*/ 2898559 w 4314547"/>
              <a:gd name="connsiteY57" fmla="*/ 275208 h 2823099"/>
              <a:gd name="connsiteX58" fmla="*/ 2880803 w 4314547"/>
              <a:gd name="connsiteY58" fmla="*/ 275208 h 2823099"/>
              <a:gd name="connsiteX59" fmla="*/ 2867487 w 4314547"/>
              <a:gd name="connsiteY59" fmla="*/ 279647 h 2823099"/>
              <a:gd name="connsiteX60" fmla="*/ 2840854 w 4314547"/>
              <a:gd name="connsiteY60" fmla="*/ 292963 h 2823099"/>
              <a:gd name="connsiteX61" fmla="*/ 2685495 w 4314547"/>
              <a:gd name="connsiteY61" fmla="*/ 395056 h 2823099"/>
              <a:gd name="connsiteX62" fmla="*/ 2485747 w 4314547"/>
              <a:gd name="connsiteY62" fmla="*/ 541538 h 2823099"/>
              <a:gd name="connsiteX63" fmla="*/ 1247312 w 4314547"/>
              <a:gd name="connsiteY63" fmla="*/ 1460377 h 2823099"/>
              <a:gd name="connsiteX64" fmla="*/ 173114 w 4314547"/>
              <a:gd name="connsiteY64" fmla="*/ 2259367 h 2823099"/>
              <a:gd name="connsiteX65" fmla="*/ 115409 w 4314547"/>
              <a:gd name="connsiteY65" fmla="*/ 2308194 h 2823099"/>
              <a:gd name="connsiteX66" fmla="*/ 93215 w 4314547"/>
              <a:gd name="connsiteY66" fmla="*/ 2303755 h 2823099"/>
              <a:gd name="connsiteX67" fmla="*/ 44388 w 4314547"/>
              <a:gd name="connsiteY67" fmla="*/ 2241612 h 2823099"/>
              <a:gd name="connsiteX68" fmla="*/ 0 w 4314547"/>
              <a:gd name="connsiteY68" fmla="*/ 2183907 h 2823099"/>
              <a:gd name="connsiteX69" fmla="*/ 0 w 4314547"/>
              <a:gd name="connsiteY69" fmla="*/ 2157274 h 2823099"/>
              <a:gd name="connsiteX70" fmla="*/ 75460 w 4314547"/>
              <a:gd name="connsiteY70" fmla="*/ 2117324 h 2823099"/>
              <a:gd name="connsiteX71" fmla="*/ 168675 w 4314547"/>
              <a:gd name="connsiteY71" fmla="*/ 2050742 h 2823099"/>
              <a:gd name="connsiteX72" fmla="*/ 568170 w 4314547"/>
              <a:gd name="connsiteY72" fmla="*/ 1757779 h 2823099"/>
              <a:gd name="connsiteX73" fmla="*/ 838939 w 4314547"/>
              <a:gd name="connsiteY73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888419 w 4314547"/>
              <a:gd name="connsiteY42" fmla="*/ 2445798 h 2823099"/>
              <a:gd name="connsiteX43" fmla="*/ 3928368 w 4314547"/>
              <a:gd name="connsiteY43" fmla="*/ 2410287 h 2823099"/>
              <a:gd name="connsiteX44" fmla="*/ 3946124 w 4314547"/>
              <a:gd name="connsiteY44" fmla="*/ 2365899 h 2823099"/>
              <a:gd name="connsiteX45" fmla="*/ 3950563 w 4314547"/>
              <a:gd name="connsiteY45" fmla="*/ 2330388 h 2823099"/>
              <a:gd name="connsiteX46" fmla="*/ 3950563 w 4314547"/>
              <a:gd name="connsiteY46" fmla="*/ 2286000 h 2823099"/>
              <a:gd name="connsiteX47" fmla="*/ 3923930 w 4314547"/>
              <a:gd name="connsiteY47" fmla="*/ 2228295 h 2823099"/>
              <a:gd name="connsiteX48" fmla="*/ 3764132 w 4314547"/>
              <a:gd name="connsiteY48" fmla="*/ 1855433 h 2823099"/>
              <a:gd name="connsiteX49" fmla="*/ 3617650 w 4314547"/>
              <a:gd name="connsiteY49" fmla="*/ 1544715 h 2823099"/>
              <a:gd name="connsiteX50" fmla="*/ 3431219 w 4314547"/>
              <a:gd name="connsiteY50" fmla="*/ 1171852 h 2823099"/>
              <a:gd name="connsiteX51" fmla="*/ 3266982 w 4314547"/>
              <a:gd name="connsiteY51" fmla="*/ 870012 h 2823099"/>
              <a:gd name="connsiteX52" fmla="*/ 3040601 w 4314547"/>
              <a:gd name="connsiteY52" fmla="*/ 461639 h 2823099"/>
              <a:gd name="connsiteX53" fmla="*/ 2982897 w 4314547"/>
              <a:gd name="connsiteY53" fmla="*/ 355107 h 2823099"/>
              <a:gd name="connsiteX54" fmla="*/ 2929631 w 4314547"/>
              <a:gd name="connsiteY54" fmla="*/ 284085 h 2823099"/>
              <a:gd name="connsiteX55" fmla="*/ 2916314 w 4314547"/>
              <a:gd name="connsiteY55" fmla="*/ 275208 h 2823099"/>
              <a:gd name="connsiteX56" fmla="*/ 2898559 w 4314547"/>
              <a:gd name="connsiteY56" fmla="*/ 275208 h 2823099"/>
              <a:gd name="connsiteX57" fmla="*/ 2880803 w 4314547"/>
              <a:gd name="connsiteY57" fmla="*/ 275208 h 2823099"/>
              <a:gd name="connsiteX58" fmla="*/ 2867487 w 4314547"/>
              <a:gd name="connsiteY58" fmla="*/ 279647 h 2823099"/>
              <a:gd name="connsiteX59" fmla="*/ 2840854 w 4314547"/>
              <a:gd name="connsiteY59" fmla="*/ 292963 h 2823099"/>
              <a:gd name="connsiteX60" fmla="*/ 2685495 w 4314547"/>
              <a:gd name="connsiteY60" fmla="*/ 395056 h 2823099"/>
              <a:gd name="connsiteX61" fmla="*/ 2485747 w 4314547"/>
              <a:gd name="connsiteY61" fmla="*/ 541538 h 2823099"/>
              <a:gd name="connsiteX62" fmla="*/ 1247312 w 4314547"/>
              <a:gd name="connsiteY62" fmla="*/ 1460377 h 2823099"/>
              <a:gd name="connsiteX63" fmla="*/ 173114 w 4314547"/>
              <a:gd name="connsiteY63" fmla="*/ 2259367 h 2823099"/>
              <a:gd name="connsiteX64" fmla="*/ 115409 w 4314547"/>
              <a:gd name="connsiteY64" fmla="*/ 2308194 h 2823099"/>
              <a:gd name="connsiteX65" fmla="*/ 93215 w 4314547"/>
              <a:gd name="connsiteY65" fmla="*/ 2303755 h 2823099"/>
              <a:gd name="connsiteX66" fmla="*/ 44388 w 4314547"/>
              <a:gd name="connsiteY66" fmla="*/ 2241612 h 2823099"/>
              <a:gd name="connsiteX67" fmla="*/ 0 w 4314547"/>
              <a:gd name="connsiteY67" fmla="*/ 2183907 h 2823099"/>
              <a:gd name="connsiteX68" fmla="*/ 0 w 4314547"/>
              <a:gd name="connsiteY68" fmla="*/ 2157274 h 2823099"/>
              <a:gd name="connsiteX69" fmla="*/ 75460 w 4314547"/>
              <a:gd name="connsiteY69" fmla="*/ 2117324 h 2823099"/>
              <a:gd name="connsiteX70" fmla="*/ 168675 w 4314547"/>
              <a:gd name="connsiteY70" fmla="*/ 2050742 h 2823099"/>
              <a:gd name="connsiteX71" fmla="*/ 568170 w 4314547"/>
              <a:gd name="connsiteY71" fmla="*/ 1757779 h 2823099"/>
              <a:gd name="connsiteX72" fmla="*/ 838939 w 4314547"/>
              <a:gd name="connsiteY72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3888419 w 4314547"/>
              <a:gd name="connsiteY41" fmla="*/ 2445798 h 2823099"/>
              <a:gd name="connsiteX42" fmla="*/ 3928368 w 4314547"/>
              <a:gd name="connsiteY42" fmla="*/ 2410287 h 2823099"/>
              <a:gd name="connsiteX43" fmla="*/ 3946124 w 4314547"/>
              <a:gd name="connsiteY43" fmla="*/ 2365899 h 2823099"/>
              <a:gd name="connsiteX44" fmla="*/ 3950563 w 4314547"/>
              <a:gd name="connsiteY44" fmla="*/ 2330388 h 2823099"/>
              <a:gd name="connsiteX45" fmla="*/ 3950563 w 4314547"/>
              <a:gd name="connsiteY45" fmla="*/ 2286000 h 2823099"/>
              <a:gd name="connsiteX46" fmla="*/ 3923930 w 4314547"/>
              <a:gd name="connsiteY46" fmla="*/ 2228295 h 2823099"/>
              <a:gd name="connsiteX47" fmla="*/ 3764132 w 4314547"/>
              <a:gd name="connsiteY47" fmla="*/ 1855433 h 2823099"/>
              <a:gd name="connsiteX48" fmla="*/ 3617650 w 4314547"/>
              <a:gd name="connsiteY48" fmla="*/ 1544715 h 2823099"/>
              <a:gd name="connsiteX49" fmla="*/ 3431219 w 4314547"/>
              <a:gd name="connsiteY49" fmla="*/ 1171852 h 2823099"/>
              <a:gd name="connsiteX50" fmla="*/ 3266982 w 4314547"/>
              <a:gd name="connsiteY50" fmla="*/ 870012 h 2823099"/>
              <a:gd name="connsiteX51" fmla="*/ 3040601 w 4314547"/>
              <a:gd name="connsiteY51" fmla="*/ 461639 h 2823099"/>
              <a:gd name="connsiteX52" fmla="*/ 2982897 w 4314547"/>
              <a:gd name="connsiteY52" fmla="*/ 355107 h 2823099"/>
              <a:gd name="connsiteX53" fmla="*/ 2929631 w 4314547"/>
              <a:gd name="connsiteY53" fmla="*/ 284085 h 2823099"/>
              <a:gd name="connsiteX54" fmla="*/ 2916314 w 4314547"/>
              <a:gd name="connsiteY54" fmla="*/ 275208 h 2823099"/>
              <a:gd name="connsiteX55" fmla="*/ 2898559 w 4314547"/>
              <a:gd name="connsiteY55" fmla="*/ 275208 h 2823099"/>
              <a:gd name="connsiteX56" fmla="*/ 2880803 w 4314547"/>
              <a:gd name="connsiteY56" fmla="*/ 275208 h 2823099"/>
              <a:gd name="connsiteX57" fmla="*/ 2867487 w 4314547"/>
              <a:gd name="connsiteY57" fmla="*/ 279647 h 2823099"/>
              <a:gd name="connsiteX58" fmla="*/ 2840854 w 4314547"/>
              <a:gd name="connsiteY58" fmla="*/ 292963 h 2823099"/>
              <a:gd name="connsiteX59" fmla="*/ 2685495 w 4314547"/>
              <a:gd name="connsiteY59" fmla="*/ 395056 h 2823099"/>
              <a:gd name="connsiteX60" fmla="*/ 2485747 w 4314547"/>
              <a:gd name="connsiteY60" fmla="*/ 541538 h 2823099"/>
              <a:gd name="connsiteX61" fmla="*/ 1247312 w 4314547"/>
              <a:gd name="connsiteY61" fmla="*/ 1460377 h 2823099"/>
              <a:gd name="connsiteX62" fmla="*/ 173114 w 4314547"/>
              <a:gd name="connsiteY62" fmla="*/ 2259367 h 2823099"/>
              <a:gd name="connsiteX63" fmla="*/ 115409 w 4314547"/>
              <a:gd name="connsiteY63" fmla="*/ 2308194 h 2823099"/>
              <a:gd name="connsiteX64" fmla="*/ 93215 w 4314547"/>
              <a:gd name="connsiteY64" fmla="*/ 2303755 h 2823099"/>
              <a:gd name="connsiteX65" fmla="*/ 44388 w 4314547"/>
              <a:gd name="connsiteY65" fmla="*/ 2241612 h 2823099"/>
              <a:gd name="connsiteX66" fmla="*/ 0 w 4314547"/>
              <a:gd name="connsiteY66" fmla="*/ 2183907 h 2823099"/>
              <a:gd name="connsiteX67" fmla="*/ 0 w 4314547"/>
              <a:gd name="connsiteY67" fmla="*/ 2157274 h 2823099"/>
              <a:gd name="connsiteX68" fmla="*/ 75460 w 4314547"/>
              <a:gd name="connsiteY68" fmla="*/ 2117324 h 2823099"/>
              <a:gd name="connsiteX69" fmla="*/ 168675 w 4314547"/>
              <a:gd name="connsiteY69" fmla="*/ 2050742 h 2823099"/>
              <a:gd name="connsiteX70" fmla="*/ 568170 w 4314547"/>
              <a:gd name="connsiteY70" fmla="*/ 1757779 h 2823099"/>
              <a:gd name="connsiteX71" fmla="*/ 838939 w 4314547"/>
              <a:gd name="connsiteY71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3888419 w 4314547"/>
              <a:gd name="connsiteY40" fmla="*/ 2445798 h 2823099"/>
              <a:gd name="connsiteX41" fmla="*/ 3928368 w 4314547"/>
              <a:gd name="connsiteY41" fmla="*/ 2410287 h 2823099"/>
              <a:gd name="connsiteX42" fmla="*/ 3946124 w 4314547"/>
              <a:gd name="connsiteY42" fmla="*/ 2365899 h 2823099"/>
              <a:gd name="connsiteX43" fmla="*/ 3950563 w 4314547"/>
              <a:gd name="connsiteY43" fmla="*/ 2330388 h 2823099"/>
              <a:gd name="connsiteX44" fmla="*/ 3950563 w 4314547"/>
              <a:gd name="connsiteY44" fmla="*/ 2286000 h 2823099"/>
              <a:gd name="connsiteX45" fmla="*/ 3923930 w 4314547"/>
              <a:gd name="connsiteY45" fmla="*/ 2228295 h 2823099"/>
              <a:gd name="connsiteX46" fmla="*/ 3764132 w 4314547"/>
              <a:gd name="connsiteY46" fmla="*/ 1855433 h 2823099"/>
              <a:gd name="connsiteX47" fmla="*/ 3617650 w 4314547"/>
              <a:gd name="connsiteY47" fmla="*/ 1544715 h 2823099"/>
              <a:gd name="connsiteX48" fmla="*/ 3431219 w 4314547"/>
              <a:gd name="connsiteY48" fmla="*/ 1171852 h 2823099"/>
              <a:gd name="connsiteX49" fmla="*/ 3266982 w 4314547"/>
              <a:gd name="connsiteY49" fmla="*/ 870012 h 2823099"/>
              <a:gd name="connsiteX50" fmla="*/ 3040601 w 4314547"/>
              <a:gd name="connsiteY50" fmla="*/ 461639 h 2823099"/>
              <a:gd name="connsiteX51" fmla="*/ 2982897 w 4314547"/>
              <a:gd name="connsiteY51" fmla="*/ 355107 h 2823099"/>
              <a:gd name="connsiteX52" fmla="*/ 2929631 w 4314547"/>
              <a:gd name="connsiteY52" fmla="*/ 284085 h 2823099"/>
              <a:gd name="connsiteX53" fmla="*/ 2916314 w 4314547"/>
              <a:gd name="connsiteY53" fmla="*/ 275208 h 2823099"/>
              <a:gd name="connsiteX54" fmla="*/ 2898559 w 4314547"/>
              <a:gd name="connsiteY54" fmla="*/ 275208 h 2823099"/>
              <a:gd name="connsiteX55" fmla="*/ 2880803 w 4314547"/>
              <a:gd name="connsiteY55" fmla="*/ 275208 h 2823099"/>
              <a:gd name="connsiteX56" fmla="*/ 2867487 w 4314547"/>
              <a:gd name="connsiteY56" fmla="*/ 279647 h 2823099"/>
              <a:gd name="connsiteX57" fmla="*/ 2840854 w 4314547"/>
              <a:gd name="connsiteY57" fmla="*/ 292963 h 2823099"/>
              <a:gd name="connsiteX58" fmla="*/ 2685495 w 4314547"/>
              <a:gd name="connsiteY58" fmla="*/ 395056 h 2823099"/>
              <a:gd name="connsiteX59" fmla="*/ 2485747 w 4314547"/>
              <a:gd name="connsiteY59" fmla="*/ 541538 h 2823099"/>
              <a:gd name="connsiteX60" fmla="*/ 1247312 w 4314547"/>
              <a:gd name="connsiteY60" fmla="*/ 1460377 h 2823099"/>
              <a:gd name="connsiteX61" fmla="*/ 173114 w 4314547"/>
              <a:gd name="connsiteY61" fmla="*/ 2259367 h 2823099"/>
              <a:gd name="connsiteX62" fmla="*/ 115409 w 4314547"/>
              <a:gd name="connsiteY62" fmla="*/ 2308194 h 2823099"/>
              <a:gd name="connsiteX63" fmla="*/ 93215 w 4314547"/>
              <a:gd name="connsiteY63" fmla="*/ 2303755 h 2823099"/>
              <a:gd name="connsiteX64" fmla="*/ 44388 w 4314547"/>
              <a:gd name="connsiteY64" fmla="*/ 2241612 h 2823099"/>
              <a:gd name="connsiteX65" fmla="*/ 0 w 4314547"/>
              <a:gd name="connsiteY65" fmla="*/ 2183907 h 2823099"/>
              <a:gd name="connsiteX66" fmla="*/ 0 w 4314547"/>
              <a:gd name="connsiteY66" fmla="*/ 2157274 h 2823099"/>
              <a:gd name="connsiteX67" fmla="*/ 75460 w 4314547"/>
              <a:gd name="connsiteY67" fmla="*/ 2117324 h 2823099"/>
              <a:gd name="connsiteX68" fmla="*/ 168675 w 4314547"/>
              <a:gd name="connsiteY68" fmla="*/ 2050742 h 2823099"/>
              <a:gd name="connsiteX69" fmla="*/ 568170 w 4314547"/>
              <a:gd name="connsiteY69" fmla="*/ 1757779 h 2823099"/>
              <a:gd name="connsiteX70" fmla="*/ 838939 w 4314547"/>
              <a:gd name="connsiteY70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3928368 w 4314547"/>
              <a:gd name="connsiteY40" fmla="*/ 2410287 h 2823099"/>
              <a:gd name="connsiteX41" fmla="*/ 3946124 w 4314547"/>
              <a:gd name="connsiteY41" fmla="*/ 2365899 h 2823099"/>
              <a:gd name="connsiteX42" fmla="*/ 3950563 w 4314547"/>
              <a:gd name="connsiteY42" fmla="*/ 2330388 h 2823099"/>
              <a:gd name="connsiteX43" fmla="*/ 3950563 w 4314547"/>
              <a:gd name="connsiteY43" fmla="*/ 2286000 h 2823099"/>
              <a:gd name="connsiteX44" fmla="*/ 3923930 w 4314547"/>
              <a:gd name="connsiteY44" fmla="*/ 2228295 h 2823099"/>
              <a:gd name="connsiteX45" fmla="*/ 3764132 w 4314547"/>
              <a:gd name="connsiteY45" fmla="*/ 1855433 h 2823099"/>
              <a:gd name="connsiteX46" fmla="*/ 3617650 w 4314547"/>
              <a:gd name="connsiteY46" fmla="*/ 1544715 h 2823099"/>
              <a:gd name="connsiteX47" fmla="*/ 3431219 w 4314547"/>
              <a:gd name="connsiteY47" fmla="*/ 1171852 h 2823099"/>
              <a:gd name="connsiteX48" fmla="*/ 3266982 w 4314547"/>
              <a:gd name="connsiteY48" fmla="*/ 870012 h 2823099"/>
              <a:gd name="connsiteX49" fmla="*/ 3040601 w 4314547"/>
              <a:gd name="connsiteY49" fmla="*/ 461639 h 2823099"/>
              <a:gd name="connsiteX50" fmla="*/ 2982897 w 4314547"/>
              <a:gd name="connsiteY50" fmla="*/ 355107 h 2823099"/>
              <a:gd name="connsiteX51" fmla="*/ 2929631 w 4314547"/>
              <a:gd name="connsiteY51" fmla="*/ 284085 h 2823099"/>
              <a:gd name="connsiteX52" fmla="*/ 2916314 w 4314547"/>
              <a:gd name="connsiteY52" fmla="*/ 275208 h 2823099"/>
              <a:gd name="connsiteX53" fmla="*/ 2898559 w 4314547"/>
              <a:gd name="connsiteY53" fmla="*/ 275208 h 2823099"/>
              <a:gd name="connsiteX54" fmla="*/ 2880803 w 4314547"/>
              <a:gd name="connsiteY54" fmla="*/ 275208 h 2823099"/>
              <a:gd name="connsiteX55" fmla="*/ 2867487 w 4314547"/>
              <a:gd name="connsiteY55" fmla="*/ 279647 h 2823099"/>
              <a:gd name="connsiteX56" fmla="*/ 2840854 w 4314547"/>
              <a:gd name="connsiteY56" fmla="*/ 292963 h 2823099"/>
              <a:gd name="connsiteX57" fmla="*/ 2685495 w 4314547"/>
              <a:gd name="connsiteY57" fmla="*/ 395056 h 2823099"/>
              <a:gd name="connsiteX58" fmla="*/ 2485747 w 4314547"/>
              <a:gd name="connsiteY58" fmla="*/ 541538 h 2823099"/>
              <a:gd name="connsiteX59" fmla="*/ 1247312 w 4314547"/>
              <a:gd name="connsiteY59" fmla="*/ 1460377 h 2823099"/>
              <a:gd name="connsiteX60" fmla="*/ 173114 w 4314547"/>
              <a:gd name="connsiteY60" fmla="*/ 2259367 h 2823099"/>
              <a:gd name="connsiteX61" fmla="*/ 115409 w 4314547"/>
              <a:gd name="connsiteY61" fmla="*/ 2308194 h 2823099"/>
              <a:gd name="connsiteX62" fmla="*/ 93215 w 4314547"/>
              <a:gd name="connsiteY62" fmla="*/ 2303755 h 2823099"/>
              <a:gd name="connsiteX63" fmla="*/ 44388 w 4314547"/>
              <a:gd name="connsiteY63" fmla="*/ 2241612 h 2823099"/>
              <a:gd name="connsiteX64" fmla="*/ 0 w 4314547"/>
              <a:gd name="connsiteY64" fmla="*/ 2183907 h 2823099"/>
              <a:gd name="connsiteX65" fmla="*/ 0 w 4314547"/>
              <a:gd name="connsiteY65" fmla="*/ 2157274 h 2823099"/>
              <a:gd name="connsiteX66" fmla="*/ 75460 w 4314547"/>
              <a:gd name="connsiteY66" fmla="*/ 2117324 h 2823099"/>
              <a:gd name="connsiteX67" fmla="*/ 168675 w 4314547"/>
              <a:gd name="connsiteY67" fmla="*/ 2050742 h 2823099"/>
              <a:gd name="connsiteX68" fmla="*/ 568170 w 4314547"/>
              <a:gd name="connsiteY68" fmla="*/ 1757779 h 2823099"/>
              <a:gd name="connsiteX69" fmla="*/ 838939 w 4314547"/>
              <a:gd name="connsiteY69" fmla="*/ 1549153 h 282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314547" h="2823099">
                <a:moveTo>
                  <a:pt x="838939" y="1549153"/>
                </a:moveTo>
                <a:lnTo>
                  <a:pt x="1162974" y="1305018"/>
                </a:lnTo>
                <a:lnTo>
                  <a:pt x="1646807" y="949911"/>
                </a:lnTo>
                <a:lnTo>
                  <a:pt x="2507941" y="284085"/>
                </a:lnTo>
                <a:lnTo>
                  <a:pt x="2627790" y="190870"/>
                </a:lnTo>
                <a:lnTo>
                  <a:pt x="2689934" y="142043"/>
                </a:lnTo>
                <a:lnTo>
                  <a:pt x="2752077" y="71021"/>
                </a:lnTo>
                <a:lnTo>
                  <a:pt x="2805343" y="0"/>
                </a:lnTo>
                <a:cubicBezTo>
                  <a:pt x="2855644" y="4573"/>
                  <a:pt x="2854170" y="20782"/>
                  <a:pt x="2854170" y="0"/>
                </a:cubicBezTo>
                <a:lnTo>
                  <a:pt x="2809782" y="0"/>
                </a:lnTo>
                <a:lnTo>
                  <a:pt x="2925192" y="4439"/>
                </a:lnTo>
                <a:lnTo>
                  <a:pt x="3027285" y="4439"/>
                </a:lnTo>
                <a:lnTo>
                  <a:pt x="3151572" y="17755"/>
                </a:lnTo>
                <a:lnTo>
                  <a:pt x="3235910" y="31072"/>
                </a:lnTo>
                <a:lnTo>
                  <a:pt x="3266982" y="39950"/>
                </a:lnTo>
                <a:lnTo>
                  <a:pt x="3280299" y="53266"/>
                </a:lnTo>
                <a:lnTo>
                  <a:pt x="3289176" y="71021"/>
                </a:lnTo>
                <a:lnTo>
                  <a:pt x="3298054" y="88777"/>
                </a:lnTo>
                <a:lnTo>
                  <a:pt x="3298054" y="110971"/>
                </a:lnTo>
                <a:lnTo>
                  <a:pt x="3298054" y="186431"/>
                </a:lnTo>
                <a:lnTo>
                  <a:pt x="3302493" y="230819"/>
                </a:lnTo>
                <a:lnTo>
                  <a:pt x="3311370" y="284085"/>
                </a:lnTo>
                <a:lnTo>
                  <a:pt x="3324687" y="324035"/>
                </a:lnTo>
                <a:lnTo>
                  <a:pt x="3604334" y="887767"/>
                </a:lnTo>
                <a:lnTo>
                  <a:pt x="3963879" y="1620175"/>
                </a:lnTo>
                <a:lnTo>
                  <a:pt x="4159188" y="2019670"/>
                </a:lnTo>
                <a:lnTo>
                  <a:pt x="4225770" y="2148396"/>
                </a:lnTo>
                <a:lnTo>
                  <a:pt x="4243526" y="2179468"/>
                </a:lnTo>
                <a:lnTo>
                  <a:pt x="4261281" y="2232734"/>
                </a:lnTo>
                <a:lnTo>
                  <a:pt x="4279036" y="2308194"/>
                </a:lnTo>
                <a:lnTo>
                  <a:pt x="4287914" y="2357021"/>
                </a:lnTo>
                <a:lnTo>
                  <a:pt x="4305669" y="2419165"/>
                </a:lnTo>
                <a:lnTo>
                  <a:pt x="4314547" y="2521258"/>
                </a:lnTo>
                <a:lnTo>
                  <a:pt x="4314547" y="2623352"/>
                </a:lnTo>
                <a:lnTo>
                  <a:pt x="4305669" y="2689934"/>
                </a:lnTo>
                <a:lnTo>
                  <a:pt x="4274598" y="2765394"/>
                </a:lnTo>
                <a:lnTo>
                  <a:pt x="4239087" y="2809783"/>
                </a:lnTo>
                <a:lnTo>
                  <a:pt x="4203576" y="2823099"/>
                </a:lnTo>
                <a:lnTo>
                  <a:pt x="4181382" y="2823099"/>
                </a:lnTo>
                <a:lnTo>
                  <a:pt x="4136994" y="2805344"/>
                </a:lnTo>
                <a:lnTo>
                  <a:pt x="3928368" y="2410287"/>
                </a:lnTo>
                <a:lnTo>
                  <a:pt x="3946124" y="2365899"/>
                </a:lnTo>
                <a:lnTo>
                  <a:pt x="3950563" y="2330388"/>
                </a:lnTo>
                <a:lnTo>
                  <a:pt x="3950563" y="2286000"/>
                </a:lnTo>
                <a:lnTo>
                  <a:pt x="3923930" y="2228295"/>
                </a:lnTo>
                <a:lnTo>
                  <a:pt x="3764132" y="1855433"/>
                </a:lnTo>
                <a:lnTo>
                  <a:pt x="3617650" y="1544715"/>
                </a:lnTo>
                <a:lnTo>
                  <a:pt x="3431219" y="1171852"/>
                </a:lnTo>
                <a:lnTo>
                  <a:pt x="3266982" y="870012"/>
                </a:lnTo>
                <a:lnTo>
                  <a:pt x="3040601" y="461639"/>
                </a:lnTo>
                <a:lnTo>
                  <a:pt x="2982897" y="355107"/>
                </a:lnTo>
                <a:lnTo>
                  <a:pt x="2929631" y="284085"/>
                </a:lnTo>
                <a:lnTo>
                  <a:pt x="2916314" y="275208"/>
                </a:lnTo>
                <a:lnTo>
                  <a:pt x="2898559" y="275208"/>
                </a:lnTo>
                <a:lnTo>
                  <a:pt x="2880803" y="275208"/>
                </a:lnTo>
                <a:lnTo>
                  <a:pt x="2867487" y="279647"/>
                </a:lnTo>
                <a:lnTo>
                  <a:pt x="2840854" y="292963"/>
                </a:lnTo>
                <a:lnTo>
                  <a:pt x="2685495" y="395056"/>
                </a:lnTo>
                <a:lnTo>
                  <a:pt x="2485747" y="541538"/>
                </a:lnTo>
                <a:lnTo>
                  <a:pt x="1247312" y="1460377"/>
                </a:lnTo>
                <a:lnTo>
                  <a:pt x="173114" y="2259367"/>
                </a:lnTo>
                <a:lnTo>
                  <a:pt x="115409" y="2308194"/>
                </a:lnTo>
                <a:lnTo>
                  <a:pt x="93215" y="2303755"/>
                </a:lnTo>
                <a:lnTo>
                  <a:pt x="44388" y="2241612"/>
                </a:lnTo>
                <a:lnTo>
                  <a:pt x="0" y="2183907"/>
                </a:lnTo>
                <a:lnTo>
                  <a:pt x="0" y="2157274"/>
                </a:lnTo>
                <a:lnTo>
                  <a:pt x="75460" y="2117324"/>
                </a:lnTo>
                <a:lnTo>
                  <a:pt x="168675" y="2050742"/>
                </a:lnTo>
                <a:lnTo>
                  <a:pt x="568170" y="1757779"/>
                </a:lnTo>
                <a:lnTo>
                  <a:pt x="838939" y="154915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92DC82D-1748-4D98-924C-39E10A0228BA}"/>
              </a:ext>
            </a:extLst>
          </p:cNvPr>
          <p:cNvSpPr/>
          <p:nvPr/>
        </p:nvSpPr>
        <p:spPr>
          <a:xfrm rot="1800000">
            <a:off x="6767513" y="5183188"/>
            <a:ext cx="958850" cy="457200"/>
          </a:xfrm>
          <a:custGeom>
            <a:avLst/>
            <a:gdLst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222594 w 4314547"/>
              <a:gd name="connsiteY48" fmla="*/ 2614474 h 2823099"/>
              <a:gd name="connsiteX49" fmla="*/ 3231471 w 4314547"/>
              <a:gd name="connsiteY49" fmla="*/ 2601157 h 2823099"/>
              <a:gd name="connsiteX50" fmla="*/ 3324687 w 4314547"/>
              <a:gd name="connsiteY50" fmla="*/ 2583402 h 2823099"/>
              <a:gd name="connsiteX51" fmla="*/ 3644283 w 4314547"/>
              <a:gd name="connsiteY51" fmla="*/ 2512381 h 2823099"/>
              <a:gd name="connsiteX52" fmla="*/ 3844031 w 4314547"/>
              <a:gd name="connsiteY52" fmla="*/ 2467992 h 2823099"/>
              <a:gd name="connsiteX53" fmla="*/ 3888419 w 4314547"/>
              <a:gd name="connsiteY53" fmla="*/ 2445798 h 2823099"/>
              <a:gd name="connsiteX54" fmla="*/ 3928368 w 4314547"/>
              <a:gd name="connsiteY54" fmla="*/ 2410287 h 2823099"/>
              <a:gd name="connsiteX55" fmla="*/ 3946124 w 4314547"/>
              <a:gd name="connsiteY55" fmla="*/ 2365899 h 2823099"/>
              <a:gd name="connsiteX56" fmla="*/ 3950563 w 4314547"/>
              <a:gd name="connsiteY56" fmla="*/ 2330388 h 2823099"/>
              <a:gd name="connsiteX57" fmla="*/ 3950563 w 4314547"/>
              <a:gd name="connsiteY57" fmla="*/ 2286000 h 2823099"/>
              <a:gd name="connsiteX58" fmla="*/ 3923930 w 4314547"/>
              <a:gd name="connsiteY58" fmla="*/ 2228295 h 2823099"/>
              <a:gd name="connsiteX59" fmla="*/ 3764132 w 4314547"/>
              <a:gd name="connsiteY59" fmla="*/ 1855433 h 2823099"/>
              <a:gd name="connsiteX60" fmla="*/ 3617650 w 4314547"/>
              <a:gd name="connsiteY60" fmla="*/ 1544715 h 2823099"/>
              <a:gd name="connsiteX61" fmla="*/ 3431219 w 4314547"/>
              <a:gd name="connsiteY61" fmla="*/ 1171852 h 2823099"/>
              <a:gd name="connsiteX62" fmla="*/ 3266982 w 4314547"/>
              <a:gd name="connsiteY62" fmla="*/ 870012 h 2823099"/>
              <a:gd name="connsiteX63" fmla="*/ 3040601 w 4314547"/>
              <a:gd name="connsiteY63" fmla="*/ 461639 h 2823099"/>
              <a:gd name="connsiteX64" fmla="*/ 2982897 w 4314547"/>
              <a:gd name="connsiteY64" fmla="*/ 355107 h 2823099"/>
              <a:gd name="connsiteX65" fmla="*/ 2929631 w 4314547"/>
              <a:gd name="connsiteY65" fmla="*/ 284085 h 2823099"/>
              <a:gd name="connsiteX66" fmla="*/ 2916314 w 4314547"/>
              <a:gd name="connsiteY66" fmla="*/ 275208 h 2823099"/>
              <a:gd name="connsiteX67" fmla="*/ 2898559 w 4314547"/>
              <a:gd name="connsiteY67" fmla="*/ 275208 h 2823099"/>
              <a:gd name="connsiteX68" fmla="*/ 2880803 w 4314547"/>
              <a:gd name="connsiteY68" fmla="*/ 275208 h 2823099"/>
              <a:gd name="connsiteX69" fmla="*/ 2867487 w 4314547"/>
              <a:gd name="connsiteY69" fmla="*/ 279647 h 2823099"/>
              <a:gd name="connsiteX70" fmla="*/ 2840854 w 4314547"/>
              <a:gd name="connsiteY70" fmla="*/ 292963 h 2823099"/>
              <a:gd name="connsiteX71" fmla="*/ 2685495 w 4314547"/>
              <a:gd name="connsiteY71" fmla="*/ 395056 h 2823099"/>
              <a:gd name="connsiteX72" fmla="*/ 2485747 w 4314547"/>
              <a:gd name="connsiteY72" fmla="*/ 541538 h 2823099"/>
              <a:gd name="connsiteX73" fmla="*/ 1247312 w 4314547"/>
              <a:gd name="connsiteY73" fmla="*/ 1460377 h 2823099"/>
              <a:gd name="connsiteX74" fmla="*/ 173114 w 4314547"/>
              <a:gd name="connsiteY74" fmla="*/ 2259367 h 2823099"/>
              <a:gd name="connsiteX75" fmla="*/ 115409 w 4314547"/>
              <a:gd name="connsiteY75" fmla="*/ 2308194 h 2823099"/>
              <a:gd name="connsiteX76" fmla="*/ 93215 w 4314547"/>
              <a:gd name="connsiteY76" fmla="*/ 2303755 h 2823099"/>
              <a:gd name="connsiteX77" fmla="*/ 44388 w 4314547"/>
              <a:gd name="connsiteY77" fmla="*/ 2241612 h 2823099"/>
              <a:gd name="connsiteX78" fmla="*/ 0 w 4314547"/>
              <a:gd name="connsiteY78" fmla="*/ 2183907 h 2823099"/>
              <a:gd name="connsiteX79" fmla="*/ 0 w 4314547"/>
              <a:gd name="connsiteY79" fmla="*/ 2157274 h 2823099"/>
              <a:gd name="connsiteX80" fmla="*/ 75460 w 4314547"/>
              <a:gd name="connsiteY80" fmla="*/ 2117324 h 2823099"/>
              <a:gd name="connsiteX81" fmla="*/ 168675 w 4314547"/>
              <a:gd name="connsiteY81" fmla="*/ 2050742 h 2823099"/>
              <a:gd name="connsiteX82" fmla="*/ 568170 w 4314547"/>
              <a:gd name="connsiteY82" fmla="*/ 1757779 h 2823099"/>
              <a:gd name="connsiteX83" fmla="*/ 838939 w 4314547"/>
              <a:gd name="connsiteY83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222594 w 4314547"/>
              <a:gd name="connsiteY48" fmla="*/ 2614474 h 2823099"/>
              <a:gd name="connsiteX49" fmla="*/ 3231471 w 4314547"/>
              <a:gd name="connsiteY49" fmla="*/ 2601157 h 2823099"/>
              <a:gd name="connsiteX50" fmla="*/ 3324687 w 4314547"/>
              <a:gd name="connsiteY50" fmla="*/ 2583402 h 2823099"/>
              <a:gd name="connsiteX51" fmla="*/ 3644283 w 4314547"/>
              <a:gd name="connsiteY51" fmla="*/ 2512381 h 2823099"/>
              <a:gd name="connsiteX52" fmla="*/ 3844031 w 4314547"/>
              <a:gd name="connsiteY52" fmla="*/ 2467992 h 2823099"/>
              <a:gd name="connsiteX53" fmla="*/ 3888419 w 4314547"/>
              <a:gd name="connsiteY53" fmla="*/ 2445798 h 2823099"/>
              <a:gd name="connsiteX54" fmla="*/ 3928368 w 4314547"/>
              <a:gd name="connsiteY54" fmla="*/ 2410287 h 2823099"/>
              <a:gd name="connsiteX55" fmla="*/ 3946124 w 4314547"/>
              <a:gd name="connsiteY55" fmla="*/ 2365899 h 2823099"/>
              <a:gd name="connsiteX56" fmla="*/ 3950563 w 4314547"/>
              <a:gd name="connsiteY56" fmla="*/ 2330388 h 2823099"/>
              <a:gd name="connsiteX57" fmla="*/ 3950563 w 4314547"/>
              <a:gd name="connsiteY57" fmla="*/ 2286000 h 2823099"/>
              <a:gd name="connsiteX58" fmla="*/ 3923930 w 4314547"/>
              <a:gd name="connsiteY58" fmla="*/ 2228295 h 2823099"/>
              <a:gd name="connsiteX59" fmla="*/ 3764132 w 4314547"/>
              <a:gd name="connsiteY59" fmla="*/ 1855433 h 2823099"/>
              <a:gd name="connsiteX60" fmla="*/ 3617650 w 4314547"/>
              <a:gd name="connsiteY60" fmla="*/ 1544715 h 2823099"/>
              <a:gd name="connsiteX61" fmla="*/ 3431219 w 4314547"/>
              <a:gd name="connsiteY61" fmla="*/ 1171852 h 2823099"/>
              <a:gd name="connsiteX62" fmla="*/ 3266982 w 4314547"/>
              <a:gd name="connsiteY62" fmla="*/ 870012 h 2823099"/>
              <a:gd name="connsiteX63" fmla="*/ 3040601 w 4314547"/>
              <a:gd name="connsiteY63" fmla="*/ 461639 h 2823099"/>
              <a:gd name="connsiteX64" fmla="*/ 2982897 w 4314547"/>
              <a:gd name="connsiteY64" fmla="*/ 355107 h 2823099"/>
              <a:gd name="connsiteX65" fmla="*/ 2929631 w 4314547"/>
              <a:gd name="connsiteY65" fmla="*/ 284085 h 2823099"/>
              <a:gd name="connsiteX66" fmla="*/ 2916314 w 4314547"/>
              <a:gd name="connsiteY66" fmla="*/ 275208 h 2823099"/>
              <a:gd name="connsiteX67" fmla="*/ 2898559 w 4314547"/>
              <a:gd name="connsiteY67" fmla="*/ 275208 h 2823099"/>
              <a:gd name="connsiteX68" fmla="*/ 2880803 w 4314547"/>
              <a:gd name="connsiteY68" fmla="*/ 275208 h 2823099"/>
              <a:gd name="connsiteX69" fmla="*/ 2867487 w 4314547"/>
              <a:gd name="connsiteY69" fmla="*/ 279647 h 2823099"/>
              <a:gd name="connsiteX70" fmla="*/ 2840854 w 4314547"/>
              <a:gd name="connsiteY70" fmla="*/ 292963 h 2823099"/>
              <a:gd name="connsiteX71" fmla="*/ 2685495 w 4314547"/>
              <a:gd name="connsiteY71" fmla="*/ 395056 h 2823099"/>
              <a:gd name="connsiteX72" fmla="*/ 2485747 w 4314547"/>
              <a:gd name="connsiteY72" fmla="*/ 541538 h 2823099"/>
              <a:gd name="connsiteX73" fmla="*/ 1247312 w 4314547"/>
              <a:gd name="connsiteY73" fmla="*/ 1460377 h 2823099"/>
              <a:gd name="connsiteX74" fmla="*/ 115409 w 4314547"/>
              <a:gd name="connsiteY74" fmla="*/ 2308194 h 2823099"/>
              <a:gd name="connsiteX75" fmla="*/ 93215 w 4314547"/>
              <a:gd name="connsiteY75" fmla="*/ 2303755 h 2823099"/>
              <a:gd name="connsiteX76" fmla="*/ 44388 w 4314547"/>
              <a:gd name="connsiteY76" fmla="*/ 2241612 h 2823099"/>
              <a:gd name="connsiteX77" fmla="*/ 0 w 4314547"/>
              <a:gd name="connsiteY77" fmla="*/ 2183907 h 2823099"/>
              <a:gd name="connsiteX78" fmla="*/ 0 w 4314547"/>
              <a:gd name="connsiteY78" fmla="*/ 2157274 h 2823099"/>
              <a:gd name="connsiteX79" fmla="*/ 75460 w 4314547"/>
              <a:gd name="connsiteY79" fmla="*/ 2117324 h 2823099"/>
              <a:gd name="connsiteX80" fmla="*/ 168675 w 4314547"/>
              <a:gd name="connsiteY80" fmla="*/ 2050742 h 2823099"/>
              <a:gd name="connsiteX81" fmla="*/ 568170 w 4314547"/>
              <a:gd name="connsiteY81" fmla="*/ 1757779 h 2823099"/>
              <a:gd name="connsiteX82" fmla="*/ 838939 w 4314547"/>
              <a:gd name="connsiteY82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222594 w 4314547"/>
              <a:gd name="connsiteY48" fmla="*/ 2614474 h 2823099"/>
              <a:gd name="connsiteX49" fmla="*/ 3231471 w 4314547"/>
              <a:gd name="connsiteY49" fmla="*/ 2601157 h 2823099"/>
              <a:gd name="connsiteX50" fmla="*/ 3324687 w 4314547"/>
              <a:gd name="connsiteY50" fmla="*/ 2583402 h 2823099"/>
              <a:gd name="connsiteX51" fmla="*/ 3644283 w 4314547"/>
              <a:gd name="connsiteY51" fmla="*/ 2512381 h 2823099"/>
              <a:gd name="connsiteX52" fmla="*/ 3844031 w 4314547"/>
              <a:gd name="connsiteY52" fmla="*/ 2467992 h 2823099"/>
              <a:gd name="connsiteX53" fmla="*/ 3888419 w 4314547"/>
              <a:gd name="connsiteY53" fmla="*/ 2445798 h 2823099"/>
              <a:gd name="connsiteX54" fmla="*/ 3928368 w 4314547"/>
              <a:gd name="connsiteY54" fmla="*/ 2410287 h 2823099"/>
              <a:gd name="connsiteX55" fmla="*/ 3946124 w 4314547"/>
              <a:gd name="connsiteY55" fmla="*/ 2365899 h 2823099"/>
              <a:gd name="connsiteX56" fmla="*/ 3950563 w 4314547"/>
              <a:gd name="connsiteY56" fmla="*/ 2330388 h 2823099"/>
              <a:gd name="connsiteX57" fmla="*/ 3950563 w 4314547"/>
              <a:gd name="connsiteY57" fmla="*/ 2286000 h 2823099"/>
              <a:gd name="connsiteX58" fmla="*/ 3923930 w 4314547"/>
              <a:gd name="connsiteY58" fmla="*/ 2228295 h 2823099"/>
              <a:gd name="connsiteX59" fmla="*/ 3764132 w 4314547"/>
              <a:gd name="connsiteY59" fmla="*/ 1855433 h 2823099"/>
              <a:gd name="connsiteX60" fmla="*/ 3617650 w 4314547"/>
              <a:gd name="connsiteY60" fmla="*/ 1544715 h 2823099"/>
              <a:gd name="connsiteX61" fmla="*/ 3431219 w 4314547"/>
              <a:gd name="connsiteY61" fmla="*/ 1171852 h 2823099"/>
              <a:gd name="connsiteX62" fmla="*/ 3266982 w 4314547"/>
              <a:gd name="connsiteY62" fmla="*/ 870012 h 2823099"/>
              <a:gd name="connsiteX63" fmla="*/ 3040601 w 4314547"/>
              <a:gd name="connsiteY63" fmla="*/ 461639 h 2823099"/>
              <a:gd name="connsiteX64" fmla="*/ 2982897 w 4314547"/>
              <a:gd name="connsiteY64" fmla="*/ 355107 h 2823099"/>
              <a:gd name="connsiteX65" fmla="*/ 2929631 w 4314547"/>
              <a:gd name="connsiteY65" fmla="*/ 284085 h 2823099"/>
              <a:gd name="connsiteX66" fmla="*/ 2916314 w 4314547"/>
              <a:gd name="connsiteY66" fmla="*/ 275208 h 2823099"/>
              <a:gd name="connsiteX67" fmla="*/ 2898559 w 4314547"/>
              <a:gd name="connsiteY67" fmla="*/ 275208 h 2823099"/>
              <a:gd name="connsiteX68" fmla="*/ 2880803 w 4314547"/>
              <a:gd name="connsiteY68" fmla="*/ 275208 h 2823099"/>
              <a:gd name="connsiteX69" fmla="*/ 2867487 w 4314547"/>
              <a:gd name="connsiteY69" fmla="*/ 279647 h 2823099"/>
              <a:gd name="connsiteX70" fmla="*/ 2840854 w 4314547"/>
              <a:gd name="connsiteY70" fmla="*/ 292963 h 2823099"/>
              <a:gd name="connsiteX71" fmla="*/ 2685495 w 4314547"/>
              <a:gd name="connsiteY71" fmla="*/ 395056 h 2823099"/>
              <a:gd name="connsiteX72" fmla="*/ 2485747 w 4314547"/>
              <a:gd name="connsiteY72" fmla="*/ 541538 h 2823099"/>
              <a:gd name="connsiteX73" fmla="*/ 1247312 w 4314547"/>
              <a:gd name="connsiteY73" fmla="*/ 1460377 h 2823099"/>
              <a:gd name="connsiteX74" fmla="*/ 115409 w 4314547"/>
              <a:gd name="connsiteY74" fmla="*/ 2308194 h 2823099"/>
              <a:gd name="connsiteX75" fmla="*/ 44388 w 4314547"/>
              <a:gd name="connsiteY75" fmla="*/ 2241612 h 2823099"/>
              <a:gd name="connsiteX76" fmla="*/ 0 w 4314547"/>
              <a:gd name="connsiteY76" fmla="*/ 2183907 h 2823099"/>
              <a:gd name="connsiteX77" fmla="*/ 0 w 4314547"/>
              <a:gd name="connsiteY77" fmla="*/ 2157274 h 2823099"/>
              <a:gd name="connsiteX78" fmla="*/ 75460 w 4314547"/>
              <a:gd name="connsiteY78" fmla="*/ 2117324 h 2823099"/>
              <a:gd name="connsiteX79" fmla="*/ 168675 w 4314547"/>
              <a:gd name="connsiteY79" fmla="*/ 2050742 h 2823099"/>
              <a:gd name="connsiteX80" fmla="*/ 568170 w 4314547"/>
              <a:gd name="connsiteY80" fmla="*/ 1757779 h 2823099"/>
              <a:gd name="connsiteX81" fmla="*/ 838939 w 4314547"/>
              <a:gd name="connsiteY81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222594 w 4314547"/>
              <a:gd name="connsiteY48" fmla="*/ 2614474 h 2823099"/>
              <a:gd name="connsiteX49" fmla="*/ 3231471 w 4314547"/>
              <a:gd name="connsiteY49" fmla="*/ 2601157 h 2823099"/>
              <a:gd name="connsiteX50" fmla="*/ 3324687 w 4314547"/>
              <a:gd name="connsiteY50" fmla="*/ 2583402 h 2823099"/>
              <a:gd name="connsiteX51" fmla="*/ 3644283 w 4314547"/>
              <a:gd name="connsiteY51" fmla="*/ 2512381 h 2823099"/>
              <a:gd name="connsiteX52" fmla="*/ 3844031 w 4314547"/>
              <a:gd name="connsiteY52" fmla="*/ 2467992 h 2823099"/>
              <a:gd name="connsiteX53" fmla="*/ 3888419 w 4314547"/>
              <a:gd name="connsiteY53" fmla="*/ 2445798 h 2823099"/>
              <a:gd name="connsiteX54" fmla="*/ 3928368 w 4314547"/>
              <a:gd name="connsiteY54" fmla="*/ 2410287 h 2823099"/>
              <a:gd name="connsiteX55" fmla="*/ 3946124 w 4314547"/>
              <a:gd name="connsiteY55" fmla="*/ 2365899 h 2823099"/>
              <a:gd name="connsiteX56" fmla="*/ 3950563 w 4314547"/>
              <a:gd name="connsiteY56" fmla="*/ 2330388 h 2823099"/>
              <a:gd name="connsiteX57" fmla="*/ 3950563 w 4314547"/>
              <a:gd name="connsiteY57" fmla="*/ 2286000 h 2823099"/>
              <a:gd name="connsiteX58" fmla="*/ 3923930 w 4314547"/>
              <a:gd name="connsiteY58" fmla="*/ 2228295 h 2823099"/>
              <a:gd name="connsiteX59" fmla="*/ 3764132 w 4314547"/>
              <a:gd name="connsiteY59" fmla="*/ 1855433 h 2823099"/>
              <a:gd name="connsiteX60" fmla="*/ 3617650 w 4314547"/>
              <a:gd name="connsiteY60" fmla="*/ 1544715 h 2823099"/>
              <a:gd name="connsiteX61" fmla="*/ 3431219 w 4314547"/>
              <a:gd name="connsiteY61" fmla="*/ 1171852 h 2823099"/>
              <a:gd name="connsiteX62" fmla="*/ 3266982 w 4314547"/>
              <a:gd name="connsiteY62" fmla="*/ 870012 h 2823099"/>
              <a:gd name="connsiteX63" fmla="*/ 3040601 w 4314547"/>
              <a:gd name="connsiteY63" fmla="*/ 461639 h 2823099"/>
              <a:gd name="connsiteX64" fmla="*/ 2982897 w 4314547"/>
              <a:gd name="connsiteY64" fmla="*/ 355107 h 2823099"/>
              <a:gd name="connsiteX65" fmla="*/ 2929631 w 4314547"/>
              <a:gd name="connsiteY65" fmla="*/ 284085 h 2823099"/>
              <a:gd name="connsiteX66" fmla="*/ 2916314 w 4314547"/>
              <a:gd name="connsiteY66" fmla="*/ 275208 h 2823099"/>
              <a:gd name="connsiteX67" fmla="*/ 2898559 w 4314547"/>
              <a:gd name="connsiteY67" fmla="*/ 275208 h 2823099"/>
              <a:gd name="connsiteX68" fmla="*/ 2880803 w 4314547"/>
              <a:gd name="connsiteY68" fmla="*/ 275208 h 2823099"/>
              <a:gd name="connsiteX69" fmla="*/ 2867487 w 4314547"/>
              <a:gd name="connsiteY69" fmla="*/ 279647 h 2823099"/>
              <a:gd name="connsiteX70" fmla="*/ 2840854 w 4314547"/>
              <a:gd name="connsiteY70" fmla="*/ 292963 h 2823099"/>
              <a:gd name="connsiteX71" fmla="*/ 2685495 w 4314547"/>
              <a:gd name="connsiteY71" fmla="*/ 395056 h 2823099"/>
              <a:gd name="connsiteX72" fmla="*/ 2485747 w 4314547"/>
              <a:gd name="connsiteY72" fmla="*/ 541538 h 2823099"/>
              <a:gd name="connsiteX73" fmla="*/ 1247312 w 4314547"/>
              <a:gd name="connsiteY73" fmla="*/ 1460377 h 2823099"/>
              <a:gd name="connsiteX74" fmla="*/ 44388 w 4314547"/>
              <a:gd name="connsiteY74" fmla="*/ 2241612 h 2823099"/>
              <a:gd name="connsiteX75" fmla="*/ 0 w 4314547"/>
              <a:gd name="connsiteY75" fmla="*/ 2183907 h 2823099"/>
              <a:gd name="connsiteX76" fmla="*/ 0 w 4314547"/>
              <a:gd name="connsiteY76" fmla="*/ 2157274 h 2823099"/>
              <a:gd name="connsiteX77" fmla="*/ 75460 w 4314547"/>
              <a:gd name="connsiteY77" fmla="*/ 2117324 h 2823099"/>
              <a:gd name="connsiteX78" fmla="*/ 168675 w 4314547"/>
              <a:gd name="connsiteY78" fmla="*/ 2050742 h 2823099"/>
              <a:gd name="connsiteX79" fmla="*/ 568170 w 4314547"/>
              <a:gd name="connsiteY79" fmla="*/ 1757779 h 2823099"/>
              <a:gd name="connsiteX80" fmla="*/ 838939 w 4314547"/>
              <a:gd name="connsiteY80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222594 w 4314547"/>
              <a:gd name="connsiteY48" fmla="*/ 2614474 h 2823099"/>
              <a:gd name="connsiteX49" fmla="*/ 3231471 w 4314547"/>
              <a:gd name="connsiteY49" fmla="*/ 2601157 h 2823099"/>
              <a:gd name="connsiteX50" fmla="*/ 3324687 w 4314547"/>
              <a:gd name="connsiteY50" fmla="*/ 2583402 h 2823099"/>
              <a:gd name="connsiteX51" fmla="*/ 3644283 w 4314547"/>
              <a:gd name="connsiteY51" fmla="*/ 2512381 h 2823099"/>
              <a:gd name="connsiteX52" fmla="*/ 3844031 w 4314547"/>
              <a:gd name="connsiteY52" fmla="*/ 2467992 h 2823099"/>
              <a:gd name="connsiteX53" fmla="*/ 3888419 w 4314547"/>
              <a:gd name="connsiteY53" fmla="*/ 2445798 h 2823099"/>
              <a:gd name="connsiteX54" fmla="*/ 3928368 w 4314547"/>
              <a:gd name="connsiteY54" fmla="*/ 2410287 h 2823099"/>
              <a:gd name="connsiteX55" fmla="*/ 3946124 w 4314547"/>
              <a:gd name="connsiteY55" fmla="*/ 2365899 h 2823099"/>
              <a:gd name="connsiteX56" fmla="*/ 3950563 w 4314547"/>
              <a:gd name="connsiteY56" fmla="*/ 2330388 h 2823099"/>
              <a:gd name="connsiteX57" fmla="*/ 3950563 w 4314547"/>
              <a:gd name="connsiteY57" fmla="*/ 2286000 h 2823099"/>
              <a:gd name="connsiteX58" fmla="*/ 3923930 w 4314547"/>
              <a:gd name="connsiteY58" fmla="*/ 2228295 h 2823099"/>
              <a:gd name="connsiteX59" fmla="*/ 3764132 w 4314547"/>
              <a:gd name="connsiteY59" fmla="*/ 1855433 h 2823099"/>
              <a:gd name="connsiteX60" fmla="*/ 3617650 w 4314547"/>
              <a:gd name="connsiteY60" fmla="*/ 1544715 h 2823099"/>
              <a:gd name="connsiteX61" fmla="*/ 3431219 w 4314547"/>
              <a:gd name="connsiteY61" fmla="*/ 1171852 h 2823099"/>
              <a:gd name="connsiteX62" fmla="*/ 3266982 w 4314547"/>
              <a:gd name="connsiteY62" fmla="*/ 870012 h 2823099"/>
              <a:gd name="connsiteX63" fmla="*/ 3040601 w 4314547"/>
              <a:gd name="connsiteY63" fmla="*/ 461639 h 2823099"/>
              <a:gd name="connsiteX64" fmla="*/ 2982897 w 4314547"/>
              <a:gd name="connsiteY64" fmla="*/ 355107 h 2823099"/>
              <a:gd name="connsiteX65" fmla="*/ 2929631 w 4314547"/>
              <a:gd name="connsiteY65" fmla="*/ 284085 h 2823099"/>
              <a:gd name="connsiteX66" fmla="*/ 2916314 w 4314547"/>
              <a:gd name="connsiteY66" fmla="*/ 275208 h 2823099"/>
              <a:gd name="connsiteX67" fmla="*/ 2898559 w 4314547"/>
              <a:gd name="connsiteY67" fmla="*/ 275208 h 2823099"/>
              <a:gd name="connsiteX68" fmla="*/ 2880803 w 4314547"/>
              <a:gd name="connsiteY68" fmla="*/ 275208 h 2823099"/>
              <a:gd name="connsiteX69" fmla="*/ 2867487 w 4314547"/>
              <a:gd name="connsiteY69" fmla="*/ 279647 h 2823099"/>
              <a:gd name="connsiteX70" fmla="*/ 2840854 w 4314547"/>
              <a:gd name="connsiteY70" fmla="*/ 292963 h 2823099"/>
              <a:gd name="connsiteX71" fmla="*/ 2685495 w 4314547"/>
              <a:gd name="connsiteY71" fmla="*/ 395056 h 2823099"/>
              <a:gd name="connsiteX72" fmla="*/ 2485747 w 4314547"/>
              <a:gd name="connsiteY72" fmla="*/ 541538 h 2823099"/>
              <a:gd name="connsiteX73" fmla="*/ 1247312 w 4314547"/>
              <a:gd name="connsiteY73" fmla="*/ 1460377 h 2823099"/>
              <a:gd name="connsiteX74" fmla="*/ 0 w 4314547"/>
              <a:gd name="connsiteY74" fmla="*/ 2183907 h 2823099"/>
              <a:gd name="connsiteX75" fmla="*/ 0 w 4314547"/>
              <a:gd name="connsiteY75" fmla="*/ 2157274 h 2823099"/>
              <a:gd name="connsiteX76" fmla="*/ 75460 w 4314547"/>
              <a:gd name="connsiteY76" fmla="*/ 2117324 h 2823099"/>
              <a:gd name="connsiteX77" fmla="*/ 168675 w 4314547"/>
              <a:gd name="connsiteY77" fmla="*/ 2050742 h 2823099"/>
              <a:gd name="connsiteX78" fmla="*/ 568170 w 4314547"/>
              <a:gd name="connsiteY78" fmla="*/ 1757779 h 2823099"/>
              <a:gd name="connsiteX79" fmla="*/ 838939 w 4314547"/>
              <a:gd name="connsiteY79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222594 w 4314547"/>
              <a:gd name="connsiteY48" fmla="*/ 2614474 h 2823099"/>
              <a:gd name="connsiteX49" fmla="*/ 3231471 w 4314547"/>
              <a:gd name="connsiteY49" fmla="*/ 2601157 h 2823099"/>
              <a:gd name="connsiteX50" fmla="*/ 3324687 w 4314547"/>
              <a:gd name="connsiteY50" fmla="*/ 2583402 h 2823099"/>
              <a:gd name="connsiteX51" fmla="*/ 3644283 w 4314547"/>
              <a:gd name="connsiteY51" fmla="*/ 2512381 h 2823099"/>
              <a:gd name="connsiteX52" fmla="*/ 3844031 w 4314547"/>
              <a:gd name="connsiteY52" fmla="*/ 2467992 h 2823099"/>
              <a:gd name="connsiteX53" fmla="*/ 3888419 w 4314547"/>
              <a:gd name="connsiteY53" fmla="*/ 2445798 h 2823099"/>
              <a:gd name="connsiteX54" fmla="*/ 3928368 w 4314547"/>
              <a:gd name="connsiteY54" fmla="*/ 2410287 h 2823099"/>
              <a:gd name="connsiteX55" fmla="*/ 3946124 w 4314547"/>
              <a:gd name="connsiteY55" fmla="*/ 2365899 h 2823099"/>
              <a:gd name="connsiteX56" fmla="*/ 3950563 w 4314547"/>
              <a:gd name="connsiteY56" fmla="*/ 2330388 h 2823099"/>
              <a:gd name="connsiteX57" fmla="*/ 3950563 w 4314547"/>
              <a:gd name="connsiteY57" fmla="*/ 2286000 h 2823099"/>
              <a:gd name="connsiteX58" fmla="*/ 3923930 w 4314547"/>
              <a:gd name="connsiteY58" fmla="*/ 2228295 h 2823099"/>
              <a:gd name="connsiteX59" fmla="*/ 3764132 w 4314547"/>
              <a:gd name="connsiteY59" fmla="*/ 1855433 h 2823099"/>
              <a:gd name="connsiteX60" fmla="*/ 3617650 w 4314547"/>
              <a:gd name="connsiteY60" fmla="*/ 1544715 h 2823099"/>
              <a:gd name="connsiteX61" fmla="*/ 3431219 w 4314547"/>
              <a:gd name="connsiteY61" fmla="*/ 1171852 h 2823099"/>
              <a:gd name="connsiteX62" fmla="*/ 3266982 w 4314547"/>
              <a:gd name="connsiteY62" fmla="*/ 870012 h 2823099"/>
              <a:gd name="connsiteX63" fmla="*/ 3040601 w 4314547"/>
              <a:gd name="connsiteY63" fmla="*/ 461639 h 2823099"/>
              <a:gd name="connsiteX64" fmla="*/ 2982897 w 4314547"/>
              <a:gd name="connsiteY64" fmla="*/ 355107 h 2823099"/>
              <a:gd name="connsiteX65" fmla="*/ 2929631 w 4314547"/>
              <a:gd name="connsiteY65" fmla="*/ 284085 h 2823099"/>
              <a:gd name="connsiteX66" fmla="*/ 2916314 w 4314547"/>
              <a:gd name="connsiteY66" fmla="*/ 275208 h 2823099"/>
              <a:gd name="connsiteX67" fmla="*/ 2898559 w 4314547"/>
              <a:gd name="connsiteY67" fmla="*/ 275208 h 2823099"/>
              <a:gd name="connsiteX68" fmla="*/ 2880803 w 4314547"/>
              <a:gd name="connsiteY68" fmla="*/ 275208 h 2823099"/>
              <a:gd name="connsiteX69" fmla="*/ 2867487 w 4314547"/>
              <a:gd name="connsiteY69" fmla="*/ 279647 h 2823099"/>
              <a:gd name="connsiteX70" fmla="*/ 2840854 w 4314547"/>
              <a:gd name="connsiteY70" fmla="*/ 292963 h 2823099"/>
              <a:gd name="connsiteX71" fmla="*/ 2685495 w 4314547"/>
              <a:gd name="connsiteY71" fmla="*/ 395056 h 2823099"/>
              <a:gd name="connsiteX72" fmla="*/ 2485747 w 4314547"/>
              <a:gd name="connsiteY72" fmla="*/ 541538 h 2823099"/>
              <a:gd name="connsiteX73" fmla="*/ 1247312 w 4314547"/>
              <a:gd name="connsiteY73" fmla="*/ 1460377 h 2823099"/>
              <a:gd name="connsiteX74" fmla="*/ 0 w 4314547"/>
              <a:gd name="connsiteY74" fmla="*/ 2157274 h 2823099"/>
              <a:gd name="connsiteX75" fmla="*/ 75460 w 4314547"/>
              <a:gd name="connsiteY75" fmla="*/ 2117324 h 2823099"/>
              <a:gd name="connsiteX76" fmla="*/ 168675 w 4314547"/>
              <a:gd name="connsiteY76" fmla="*/ 2050742 h 2823099"/>
              <a:gd name="connsiteX77" fmla="*/ 568170 w 4314547"/>
              <a:gd name="connsiteY77" fmla="*/ 1757779 h 2823099"/>
              <a:gd name="connsiteX78" fmla="*/ 838939 w 4314547"/>
              <a:gd name="connsiteY78" fmla="*/ 1549153 h 2823099"/>
              <a:gd name="connsiteX0" fmla="*/ 763479 w 4239087"/>
              <a:gd name="connsiteY0" fmla="*/ 1549153 h 2823099"/>
              <a:gd name="connsiteX1" fmla="*/ 1087514 w 4239087"/>
              <a:gd name="connsiteY1" fmla="*/ 1305018 h 2823099"/>
              <a:gd name="connsiteX2" fmla="*/ 1571347 w 4239087"/>
              <a:gd name="connsiteY2" fmla="*/ 949911 h 2823099"/>
              <a:gd name="connsiteX3" fmla="*/ 2432481 w 4239087"/>
              <a:gd name="connsiteY3" fmla="*/ 284085 h 2823099"/>
              <a:gd name="connsiteX4" fmla="*/ 2552330 w 4239087"/>
              <a:gd name="connsiteY4" fmla="*/ 190870 h 2823099"/>
              <a:gd name="connsiteX5" fmla="*/ 2614474 w 4239087"/>
              <a:gd name="connsiteY5" fmla="*/ 142043 h 2823099"/>
              <a:gd name="connsiteX6" fmla="*/ 2676617 w 4239087"/>
              <a:gd name="connsiteY6" fmla="*/ 71021 h 2823099"/>
              <a:gd name="connsiteX7" fmla="*/ 2729883 w 4239087"/>
              <a:gd name="connsiteY7" fmla="*/ 0 h 2823099"/>
              <a:gd name="connsiteX8" fmla="*/ 2778710 w 4239087"/>
              <a:gd name="connsiteY8" fmla="*/ 0 h 2823099"/>
              <a:gd name="connsiteX9" fmla="*/ 2734322 w 4239087"/>
              <a:gd name="connsiteY9" fmla="*/ 0 h 2823099"/>
              <a:gd name="connsiteX10" fmla="*/ 2849732 w 4239087"/>
              <a:gd name="connsiteY10" fmla="*/ 4439 h 2823099"/>
              <a:gd name="connsiteX11" fmla="*/ 2951825 w 4239087"/>
              <a:gd name="connsiteY11" fmla="*/ 4439 h 2823099"/>
              <a:gd name="connsiteX12" fmla="*/ 3076112 w 4239087"/>
              <a:gd name="connsiteY12" fmla="*/ 17755 h 2823099"/>
              <a:gd name="connsiteX13" fmla="*/ 3160450 w 4239087"/>
              <a:gd name="connsiteY13" fmla="*/ 31072 h 2823099"/>
              <a:gd name="connsiteX14" fmla="*/ 3191522 w 4239087"/>
              <a:gd name="connsiteY14" fmla="*/ 39950 h 2823099"/>
              <a:gd name="connsiteX15" fmla="*/ 3204839 w 4239087"/>
              <a:gd name="connsiteY15" fmla="*/ 53266 h 2823099"/>
              <a:gd name="connsiteX16" fmla="*/ 3213716 w 4239087"/>
              <a:gd name="connsiteY16" fmla="*/ 71021 h 2823099"/>
              <a:gd name="connsiteX17" fmla="*/ 3222594 w 4239087"/>
              <a:gd name="connsiteY17" fmla="*/ 88777 h 2823099"/>
              <a:gd name="connsiteX18" fmla="*/ 3222594 w 4239087"/>
              <a:gd name="connsiteY18" fmla="*/ 110971 h 2823099"/>
              <a:gd name="connsiteX19" fmla="*/ 3222594 w 4239087"/>
              <a:gd name="connsiteY19" fmla="*/ 186431 h 2823099"/>
              <a:gd name="connsiteX20" fmla="*/ 3227033 w 4239087"/>
              <a:gd name="connsiteY20" fmla="*/ 230819 h 2823099"/>
              <a:gd name="connsiteX21" fmla="*/ 3235910 w 4239087"/>
              <a:gd name="connsiteY21" fmla="*/ 284085 h 2823099"/>
              <a:gd name="connsiteX22" fmla="*/ 3249227 w 4239087"/>
              <a:gd name="connsiteY22" fmla="*/ 324035 h 2823099"/>
              <a:gd name="connsiteX23" fmla="*/ 3528874 w 4239087"/>
              <a:gd name="connsiteY23" fmla="*/ 887767 h 2823099"/>
              <a:gd name="connsiteX24" fmla="*/ 3888419 w 4239087"/>
              <a:gd name="connsiteY24" fmla="*/ 1620175 h 2823099"/>
              <a:gd name="connsiteX25" fmla="*/ 4083728 w 4239087"/>
              <a:gd name="connsiteY25" fmla="*/ 2019670 h 2823099"/>
              <a:gd name="connsiteX26" fmla="*/ 4150310 w 4239087"/>
              <a:gd name="connsiteY26" fmla="*/ 2148396 h 2823099"/>
              <a:gd name="connsiteX27" fmla="*/ 4168066 w 4239087"/>
              <a:gd name="connsiteY27" fmla="*/ 2179468 h 2823099"/>
              <a:gd name="connsiteX28" fmla="*/ 4185821 w 4239087"/>
              <a:gd name="connsiteY28" fmla="*/ 2232734 h 2823099"/>
              <a:gd name="connsiteX29" fmla="*/ 4203576 w 4239087"/>
              <a:gd name="connsiteY29" fmla="*/ 2308194 h 2823099"/>
              <a:gd name="connsiteX30" fmla="*/ 4212454 w 4239087"/>
              <a:gd name="connsiteY30" fmla="*/ 2357021 h 2823099"/>
              <a:gd name="connsiteX31" fmla="*/ 4230209 w 4239087"/>
              <a:gd name="connsiteY31" fmla="*/ 2419165 h 2823099"/>
              <a:gd name="connsiteX32" fmla="*/ 4239087 w 4239087"/>
              <a:gd name="connsiteY32" fmla="*/ 2521258 h 2823099"/>
              <a:gd name="connsiteX33" fmla="*/ 4239087 w 4239087"/>
              <a:gd name="connsiteY33" fmla="*/ 2623352 h 2823099"/>
              <a:gd name="connsiteX34" fmla="*/ 4230209 w 4239087"/>
              <a:gd name="connsiteY34" fmla="*/ 2689934 h 2823099"/>
              <a:gd name="connsiteX35" fmla="*/ 4199138 w 4239087"/>
              <a:gd name="connsiteY35" fmla="*/ 2765394 h 2823099"/>
              <a:gd name="connsiteX36" fmla="*/ 4163627 w 4239087"/>
              <a:gd name="connsiteY36" fmla="*/ 2809783 h 2823099"/>
              <a:gd name="connsiteX37" fmla="*/ 4128116 w 4239087"/>
              <a:gd name="connsiteY37" fmla="*/ 2823099 h 2823099"/>
              <a:gd name="connsiteX38" fmla="*/ 4105922 w 4239087"/>
              <a:gd name="connsiteY38" fmla="*/ 2823099 h 2823099"/>
              <a:gd name="connsiteX39" fmla="*/ 4061534 w 4239087"/>
              <a:gd name="connsiteY39" fmla="*/ 2805344 h 2823099"/>
              <a:gd name="connsiteX40" fmla="*/ 4012707 w 4239087"/>
              <a:gd name="connsiteY40" fmla="*/ 2778711 h 2823099"/>
              <a:gd name="connsiteX41" fmla="*/ 3950563 w 4239087"/>
              <a:gd name="connsiteY41" fmla="*/ 2760955 h 2823099"/>
              <a:gd name="connsiteX42" fmla="*/ 3830714 w 4239087"/>
              <a:gd name="connsiteY42" fmla="*/ 2734322 h 2823099"/>
              <a:gd name="connsiteX43" fmla="*/ 3568823 w 4239087"/>
              <a:gd name="connsiteY43" fmla="*/ 2698812 h 2823099"/>
              <a:gd name="connsiteX44" fmla="*/ 3289176 w 4239087"/>
              <a:gd name="connsiteY44" fmla="*/ 2667740 h 2823099"/>
              <a:gd name="connsiteX45" fmla="*/ 3182644 w 4239087"/>
              <a:gd name="connsiteY45" fmla="*/ 2654423 h 2823099"/>
              <a:gd name="connsiteX46" fmla="*/ 3169328 w 4239087"/>
              <a:gd name="connsiteY46" fmla="*/ 2649985 h 2823099"/>
              <a:gd name="connsiteX47" fmla="*/ 3147134 w 4239087"/>
              <a:gd name="connsiteY47" fmla="*/ 2627790 h 2823099"/>
              <a:gd name="connsiteX48" fmla="*/ 3147134 w 4239087"/>
              <a:gd name="connsiteY48" fmla="*/ 2614474 h 2823099"/>
              <a:gd name="connsiteX49" fmla="*/ 3156011 w 4239087"/>
              <a:gd name="connsiteY49" fmla="*/ 2601157 h 2823099"/>
              <a:gd name="connsiteX50" fmla="*/ 3249227 w 4239087"/>
              <a:gd name="connsiteY50" fmla="*/ 2583402 h 2823099"/>
              <a:gd name="connsiteX51" fmla="*/ 3568823 w 4239087"/>
              <a:gd name="connsiteY51" fmla="*/ 2512381 h 2823099"/>
              <a:gd name="connsiteX52" fmla="*/ 3768571 w 4239087"/>
              <a:gd name="connsiteY52" fmla="*/ 2467992 h 2823099"/>
              <a:gd name="connsiteX53" fmla="*/ 3812959 w 4239087"/>
              <a:gd name="connsiteY53" fmla="*/ 2445798 h 2823099"/>
              <a:gd name="connsiteX54" fmla="*/ 3852908 w 4239087"/>
              <a:gd name="connsiteY54" fmla="*/ 2410287 h 2823099"/>
              <a:gd name="connsiteX55" fmla="*/ 3870664 w 4239087"/>
              <a:gd name="connsiteY55" fmla="*/ 2365899 h 2823099"/>
              <a:gd name="connsiteX56" fmla="*/ 3875103 w 4239087"/>
              <a:gd name="connsiteY56" fmla="*/ 2330388 h 2823099"/>
              <a:gd name="connsiteX57" fmla="*/ 3875103 w 4239087"/>
              <a:gd name="connsiteY57" fmla="*/ 2286000 h 2823099"/>
              <a:gd name="connsiteX58" fmla="*/ 3848470 w 4239087"/>
              <a:gd name="connsiteY58" fmla="*/ 2228295 h 2823099"/>
              <a:gd name="connsiteX59" fmla="*/ 3688672 w 4239087"/>
              <a:gd name="connsiteY59" fmla="*/ 1855433 h 2823099"/>
              <a:gd name="connsiteX60" fmla="*/ 3542190 w 4239087"/>
              <a:gd name="connsiteY60" fmla="*/ 1544715 h 2823099"/>
              <a:gd name="connsiteX61" fmla="*/ 3355759 w 4239087"/>
              <a:gd name="connsiteY61" fmla="*/ 1171852 h 2823099"/>
              <a:gd name="connsiteX62" fmla="*/ 3191522 w 4239087"/>
              <a:gd name="connsiteY62" fmla="*/ 870012 h 2823099"/>
              <a:gd name="connsiteX63" fmla="*/ 2965141 w 4239087"/>
              <a:gd name="connsiteY63" fmla="*/ 461639 h 2823099"/>
              <a:gd name="connsiteX64" fmla="*/ 2907437 w 4239087"/>
              <a:gd name="connsiteY64" fmla="*/ 355107 h 2823099"/>
              <a:gd name="connsiteX65" fmla="*/ 2854171 w 4239087"/>
              <a:gd name="connsiteY65" fmla="*/ 284085 h 2823099"/>
              <a:gd name="connsiteX66" fmla="*/ 2840854 w 4239087"/>
              <a:gd name="connsiteY66" fmla="*/ 275208 h 2823099"/>
              <a:gd name="connsiteX67" fmla="*/ 2823099 w 4239087"/>
              <a:gd name="connsiteY67" fmla="*/ 275208 h 2823099"/>
              <a:gd name="connsiteX68" fmla="*/ 2805343 w 4239087"/>
              <a:gd name="connsiteY68" fmla="*/ 275208 h 2823099"/>
              <a:gd name="connsiteX69" fmla="*/ 2792027 w 4239087"/>
              <a:gd name="connsiteY69" fmla="*/ 279647 h 2823099"/>
              <a:gd name="connsiteX70" fmla="*/ 2765394 w 4239087"/>
              <a:gd name="connsiteY70" fmla="*/ 292963 h 2823099"/>
              <a:gd name="connsiteX71" fmla="*/ 2610035 w 4239087"/>
              <a:gd name="connsiteY71" fmla="*/ 395056 h 2823099"/>
              <a:gd name="connsiteX72" fmla="*/ 2410287 w 4239087"/>
              <a:gd name="connsiteY72" fmla="*/ 541538 h 2823099"/>
              <a:gd name="connsiteX73" fmla="*/ 1171852 w 4239087"/>
              <a:gd name="connsiteY73" fmla="*/ 1460377 h 2823099"/>
              <a:gd name="connsiteX74" fmla="*/ 0 w 4239087"/>
              <a:gd name="connsiteY74" fmla="*/ 2117324 h 2823099"/>
              <a:gd name="connsiteX75" fmla="*/ 93215 w 4239087"/>
              <a:gd name="connsiteY75" fmla="*/ 2050742 h 2823099"/>
              <a:gd name="connsiteX76" fmla="*/ 492710 w 4239087"/>
              <a:gd name="connsiteY76" fmla="*/ 1757779 h 2823099"/>
              <a:gd name="connsiteX77" fmla="*/ 763479 w 4239087"/>
              <a:gd name="connsiteY77" fmla="*/ 1549153 h 2823099"/>
              <a:gd name="connsiteX0" fmla="*/ 670264 w 4145872"/>
              <a:gd name="connsiteY0" fmla="*/ 1549153 h 2823099"/>
              <a:gd name="connsiteX1" fmla="*/ 994299 w 4145872"/>
              <a:gd name="connsiteY1" fmla="*/ 1305018 h 2823099"/>
              <a:gd name="connsiteX2" fmla="*/ 1478132 w 4145872"/>
              <a:gd name="connsiteY2" fmla="*/ 949911 h 2823099"/>
              <a:gd name="connsiteX3" fmla="*/ 2339266 w 4145872"/>
              <a:gd name="connsiteY3" fmla="*/ 284085 h 2823099"/>
              <a:gd name="connsiteX4" fmla="*/ 2459115 w 4145872"/>
              <a:gd name="connsiteY4" fmla="*/ 190870 h 2823099"/>
              <a:gd name="connsiteX5" fmla="*/ 2521259 w 4145872"/>
              <a:gd name="connsiteY5" fmla="*/ 142043 h 2823099"/>
              <a:gd name="connsiteX6" fmla="*/ 2583402 w 4145872"/>
              <a:gd name="connsiteY6" fmla="*/ 71021 h 2823099"/>
              <a:gd name="connsiteX7" fmla="*/ 2636668 w 4145872"/>
              <a:gd name="connsiteY7" fmla="*/ 0 h 2823099"/>
              <a:gd name="connsiteX8" fmla="*/ 2685495 w 4145872"/>
              <a:gd name="connsiteY8" fmla="*/ 0 h 2823099"/>
              <a:gd name="connsiteX9" fmla="*/ 2641107 w 4145872"/>
              <a:gd name="connsiteY9" fmla="*/ 0 h 2823099"/>
              <a:gd name="connsiteX10" fmla="*/ 2756517 w 4145872"/>
              <a:gd name="connsiteY10" fmla="*/ 4439 h 2823099"/>
              <a:gd name="connsiteX11" fmla="*/ 2858610 w 4145872"/>
              <a:gd name="connsiteY11" fmla="*/ 4439 h 2823099"/>
              <a:gd name="connsiteX12" fmla="*/ 2982897 w 4145872"/>
              <a:gd name="connsiteY12" fmla="*/ 17755 h 2823099"/>
              <a:gd name="connsiteX13" fmla="*/ 3067235 w 4145872"/>
              <a:gd name="connsiteY13" fmla="*/ 31072 h 2823099"/>
              <a:gd name="connsiteX14" fmla="*/ 3098307 w 4145872"/>
              <a:gd name="connsiteY14" fmla="*/ 39950 h 2823099"/>
              <a:gd name="connsiteX15" fmla="*/ 3111624 w 4145872"/>
              <a:gd name="connsiteY15" fmla="*/ 53266 h 2823099"/>
              <a:gd name="connsiteX16" fmla="*/ 3120501 w 4145872"/>
              <a:gd name="connsiteY16" fmla="*/ 71021 h 2823099"/>
              <a:gd name="connsiteX17" fmla="*/ 3129379 w 4145872"/>
              <a:gd name="connsiteY17" fmla="*/ 88777 h 2823099"/>
              <a:gd name="connsiteX18" fmla="*/ 3129379 w 4145872"/>
              <a:gd name="connsiteY18" fmla="*/ 110971 h 2823099"/>
              <a:gd name="connsiteX19" fmla="*/ 3129379 w 4145872"/>
              <a:gd name="connsiteY19" fmla="*/ 186431 h 2823099"/>
              <a:gd name="connsiteX20" fmla="*/ 3133818 w 4145872"/>
              <a:gd name="connsiteY20" fmla="*/ 230819 h 2823099"/>
              <a:gd name="connsiteX21" fmla="*/ 3142695 w 4145872"/>
              <a:gd name="connsiteY21" fmla="*/ 284085 h 2823099"/>
              <a:gd name="connsiteX22" fmla="*/ 3156012 w 4145872"/>
              <a:gd name="connsiteY22" fmla="*/ 324035 h 2823099"/>
              <a:gd name="connsiteX23" fmla="*/ 3435659 w 4145872"/>
              <a:gd name="connsiteY23" fmla="*/ 887767 h 2823099"/>
              <a:gd name="connsiteX24" fmla="*/ 3795204 w 4145872"/>
              <a:gd name="connsiteY24" fmla="*/ 1620175 h 2823099"/>
              <a:gd name="connsiteX25" fmla="*/ 3990513 w 4145872"/>
              <a:gd name="connsiteY25" fmla="*/ 2019670 h 2823099"/>
              <a:gd name="connsiteX26" fmla="*/ 4057095 w 4145872"/>
              <a:gd name="connsiteY26" fmla="*/ 2148396 h 2823099"/>
              <a:gd name="connsiteX27" fmla="*/ 4074851 w 4145872"/>
              <a:gd name="connsiteY27" fmla="*/ 2179468 h 2823099"/>
              <a:gd name="connsiteX28" fmla="*/ 4092606 w 4145872"/>
              <a:gd name="connsiteY28" fmla="*/ 2232734 h 2823099"/>
              <a:gd name="connsiteX29" fmla="*/ 4110361 w 4145872"/>
              <a:gd name="connsiteY29" fmla="*/ 2308194 h 2823099"/>
              <a:gd name="connsiteX30" fmla="*/ 4119239 w 4145872"/>
              <a:gd name="connsiteY30" fmla="*/ 2357021 h 2823099"/>
              <a:gd name="connsiteX31" fmla="*/ 4136994 w 4145872"/>
              <a:gd name="connsiteY31" fmla="*/ 2419165 h 2823099"/>
              <a:gd name="connsiteX32" fmla="*/ 4145872 w 4145872"/>
              <a:gd name="connsiteY32" fmla="*/ 2521258 h 2823099"/>
              <a:gd name="connsiteX33" fmla="*/ 4145872 w 4145872"/>
              <a:gd name="connsiteY33" fmla="*/ 2623352 h 2823099"/>
              <a:gd name="connsiteX34" fmla="*/ 4136994 w 4145872"/>
              <a:gd name="connsiteY34" fmla="*/ 2689934 h 2823099"/>
              <a:gd name="connsiteX35" fmla="*/ 4105923 w 4145872"/>
              <a:gd name="connsiteY35" fmla="*/ 2765394 h 2823099"/>
              <a:gd name="connsiteX36" fmla="*/ 4070412 w 4145872"/>
              <a:gd name="connsiteY36" fmla="*/ 2809783 h 2823099"/>
              <a:gd name="connsiteX37" fmla="*/ 4034901 w 4145872"/>
              <a:gd name="connsiteY37" fmla="*/ 2823099 h 2823099"/>
              <a:gd name="connsiteX38" fmla="*/ 4012707 w 4145872"/>
              <a:gd name="connsiteY38" fmla="*/ 2823099 h 2823099"/>
              <a:gd name="connsiteX39" fmla="*/ 3968319 w 4145872"/>
              <a:gd name="connsiteY39" fmla="*/ 2805344 h 2823099"/>
              <a:gd name="connsiteX40" fmla="*/ 3919492 w 4145872"/>
              <a:gd name="connsiteY40" fmla="*/ 2778711 h 2823099"/>
              <a:gd name="connsiteX41" fmla="*/ 3857348 w 4145872"/>
              <a:gd name="connsiteY41" fmla="*/ 2760955 h 2823099"/>
              <a:gd name="connsiteX42" fmla="*/ 3737499 w 4145872"/>
              <a:gd name="connsiteY42" fmla="*/ 2734322 h 2823099"/>
              <a:gd name="connsiteX43" fmla="*/ 3475608 w 4145872"/>
              <a:gd name="connsiteY43" fmla="*/ 2698812 h 2823099"/>
              <a:gd name="connsiteX44" fmla="*/ 3195961 w 4145872"/>
              <a:gd name="connsiteY44" fmla="*/ 2667740 h 2823099"/>
              <a:gd name="connsiteX45" fmla="*/ 3089429 w 4145872"/>
              <a:gd name="connsiteY45" fmla="*/ 2654423 h 2823099"/>
              <a:gd name="connsiteX46" fmla="*/ 3076113 w 4145872"/>
              <a:gd name="connsiteY46" fmla="*/ 2649985 h 2823099"/>
              <a:gd name="connsiteX47" fmla="*/ 3053919 w 4145872"/>
              <a:gd name="connsiteY47" fmla="*/ 2627790 h 2823099"/>
              <a:gd name="connsiteX48" fmla="*/ 3053919 w 4145872"/>
              <a:gd name="connsiteY48" fmla="*/ 2614474 h 2823099"/>
              <a:gd name="connsiteX49" fmla="*/ 3062796 w 4145872"/>
              <a:gd name="connsiteY49" fmla="*/ 2601157 h 2823099"/>
              <a:gd name="connsiteX50" fmla="*/ 3156012 w 4145872"/>
              <a:gd name="connsiteY50" fmla="*/ 2583402 h 2823099"/>
              <a:gd name="connsiteX51" fmla="*/ 3475608 w 4145872"/>
              <a:gd name="connsiteY51" fmla="*/ 2512381 h 2823099"/>
              <a:gd name="connsiteX52" fmla="*/ 3675356 w 4145872"/>
              <a:gd name="connsiteY52" fmla="*/ 2467992 h 2823099"/>
              <a:gd name="connsiteX53" fmla="*/ 3719744 w 4145872"/>
              <a:gd name="connsiteY53" fmla="*/ 2445798 h 2823099"/>
              <a:gd name="connsiteX54" fmla="*/ 3759693 w 4145872"/>
              <a:gd name="connsiteY54" fmla="*/ 2410287 h 2823099"/>
              <a:gd name="connsiteX55" fmla="*/ 3777449 w 4145872"/>
              <a:gd name="connsiteY55" fmla="*/ 2365899 h 2823099"/>
              <a:gd name="connsiteX56" fmla="*/ 3781888 w 4145872"/>
              <a:gd name="connsiteY56" fmla="*/ 2330388 h 2823099"/>
              <a:gd name="connsiteX57" fmla="*/ 3781888 w 4145872"/>
              <a:gd name="connsiteY57" fmla="*/ 2286000 h 2823099"/>
              <a:gd name="connsiteX58" fmla="*/ 3755255 w 4145872"/>
              <a:gd name="connsiteY58" fmla="*/ 2228295 h 2823099"/>
              <a:gd name="connsiteX59" fmla="*/ 3595457 w 4145872"/>
              <a:gd name="connsiteY59" fmla="*/ 1855433 h 2823099"/>
              <a:gd name="connsiteX60" fmla="*/ 3448975 w 4145872"/>
              <a:gd name="connsiteY60" fmla="*/ 1544715 h 2823099"/>
              <a:gd name="connsiteX61" fmla="*/ 3262544 w 4145872"/>
              <a:gd name="connsiteY61" fmla="*/ 1171852 h 2823099"/>
              <a:gd name="connsiteX62" fmla="*/ 3098307 w 4145872"/>
              <a:gd name="connsiteY62" fmla="*/ 870012 h 2823099"/>
              <a:gd name="connsiteX63" fmla="*/ 2871926 w 4145872"/>
              <a:gd name="connsiteY63" fmla="*/ 461639 h 2823099"/>
              <a:gd name="connsiteX64" fmla="*/ 2814222 w 4145872"/>
              <a:gd name="connsiteY64" fmla="*/ 355107 h 2823099"/>
              <a:gd name="connsiteX65" fmla="*/ 2760956 w 4145872"/>
              <a:gd name="connsiteY65" fmla="*/ 284085 h 2823099"/>
              <a:gd name="connsiteX66" fmla="*/ 2747639 w 4145872"/>
              <a:gd name="connsiteY66" fmla="*/ 275208 h 2823099"/>
              <a:gd name="connsiteX67" fmla="*/ 2729884 w 4145872"/>
              <a:gd name="connsiteY67" fmla="*/ 275208 h 2823099"/>
              <a:gd name="connsiteX68" fmla="*/ 2712128 w 4145872"/>
              <a:gd name="connsiteY68" fmla="*/ 275208 h 2823099"/>
              <a:gd name="connsiteX69" fmla="*/ 2698812 w 4145872"/>
              <a:gd name="connsiteY69" fmla="*/ 279647 h 2823099"/>
              <a:gd name="connsiteX70" fmla="*/ 2672179 w 4145872"/>
              <a:gd name="connsiteY70" fmla="*/ 292963 h 2823099"/>
              <a:gd name="connsiteX71" fmla="*/ 2516820 w 4145872"/>
              <a:gd name="connsiteY71" fmla="*/ 395056 h 2823099"/>
              <a:gd name="connsiteX72" fmla="*/ 2317072 w 4145872"/>
              <a:gd name="connsiteY72" fmla="*/ 541538 h 2823099"/>
              <a:gd name="connsiteX73" fmla="*/ 1078637 w 4145872"/>
              <a:gd name="connsiteY73" fmla="*/ 1460377 h 2823099"/>
              <a:gd name="connsiteX74" fmla="*/ 0 w 4145872"/>
              <a:gd name="connsiteY74" fmla="*/ 2050742 h 2823099"/>
              <a:gd name="connsiteX75" fmla="*/ 399495 w 4145872"/>
              <a:gd name="connsiteY75" fmla="*/ 1757779 h 2823099"/>
              <a:gd name="connsiteX76" fmla="*/ 670264 w 4145872"/>
              <a:gd name="connsiteY76" fmla="*/ 1549153 h 2823099"/>
              <a:gd name="connsiteX0" fmla="*/ 270769 w 3746377"/>
              <a:gd name="connsiteY0" fmla="*/ 1549153 h 2823099"/>
              <a:gd name="connsiteX1" fmla="*/ 594804 w 3746377"/>
              <a:gd name="connsiteY1" fmla="*/ 1305018 h 2823099"/>
              <a:gd name="connsiteX2" fmla="*/ 1078637 w 3746377"/>
              <a:gd name="connsiteY2" fmla="*/ 949911 h 2823099"/>
              <a:gd name="connsiteX3" fmla="*/ 1939771 w 3746377"/>
              <a:gd name="connsiteY3" fmla="*/ 284085 h 2823099"/>
              <a:gd name="connsiteX4" fmla="*/ 2059620 w 3746377"/>
              <a:gd name="connsiteY4" fmla="*/ 190870 h 2823099"/>
              <a:gd name="connsiteX5" fmla="*/ 2121764 w 3746377"/>
              <a:gd name="connsiteY5" fmla="*/ 142043 h 2823099"/>
              <a:gd name="connsiteX6" fmla="*/ 2183907 w 3746377"/>
              <a:gd name="connsiteY6" fmla="*/ 71021 h 2823099"/>
              <a:gd name="connsiteX7" fmla="*/ 2237173 w 3746377"/>
              <a:gd name="connsiteY7" fmla="*/ 0 h 2823099"/>
              <a:gd name="connsiteX8" fmla="*/ 2286000 w 3746377"/>
              <a:gd name="connsiteY8" fmla="*/ 0 h 2823099"/>
              <a:gd name="connsiteX9" fmla="*/ 2241612 w 3746377"/>
              <a:gd name="connsiteY9" fmla="*/ 0 h 2823099"/>
              <a:gd name="connsiteX10" fmla="*/ 2357022 w 3746377"/>
              <a:gd name="connsiteY10" fmla="*/ 4439 h 2823099"/>
              <a:gd name="connsiteX11" fmla="*/ 2459115 w 3746377"/>
              <a:gd name="connsiteY11" fmla="*/ 4439 h 2823099"/>
              <a:gd name="connsiteX12" fmla="*/ 2583402 w 3746377"/>
              <a:gd name="connsiteY12" fmla="*/ 17755 h 2823099"/>
              <a:gd name="connsiteX13" fmla="*/ 2667740 w 3746377"/>
              <a:gd name="connsiteY13" fmla="*/ 31072 h 2823099"/>
              <a:gd name="connsiteX14" fmla="*/ 2698812 w 3746377"/>
              <a:gd name="connsiteY14" fmla="*/ 39950 h 2823099"/>
              <a:gd name="connsiteX15" fmla="*/ 2712129 w 3746377"/>
              <a:gd name="connsiteY15" fmla="*/ 53266 h 2823099"/>
              <a:gd name="connsiteX16" fmla="*/ 2721006 w 3746377"/>
              <a:gd name="connsiteY16" fmla="*/ 71021 h 2823099"/>
              <a:gd name="connsiteX17" fmla="*/ 2729884 w 3746377"/>
              <a:gd name="connsiteY17" fmla="*/ 88777 h 2823099"/>
              <a:gd name="connsiteX18" fmla="*/ 2729884 w 3746377"/>
              <a:gd name="connsiteY18" fmla="*/ 110971 h 2823099"/>
              <a:gd name="connsiteX19" fmla="*/ 2729884 w 3746377"/>
              <a:gd name="connsiteY19" fmla="*/ 186431 h 2823099"/>
              <a:gd name="connsiteX20" fmla="*/ 2734323 w 3746377"/>
              <a:gd name="connsiteY20" fmla="*/ 230819 h 2823099"/>
              <a:gd name="connsiteX21" fmla="*/ 2743200 w 3746377"/>
              <a:gd name="connsiteY21" fmla="*/ 284085 h 2823099"/>
              <a:gd name="connsiteX22" fmla="*/ 2756517 w 3746377"/>
              <a:gd name="connsiteY22" fmla="*/ 324035 h 2823099"/>
              <a:gd name="connsiteX23" fmla="*/ 3036164 w 3746377"/>
              <a:gd name="connsiteY23" fmla="*/ 887767 h 2823099"/>
              <a:gd name="connsiteX24" fmla="*/ 3395709 w 3746377"/>
              <a:gd name="connsiteY24" fmla="*/ 1620175 h 2823099"/>
              <a:gd name="connsiteX25" fmla="*/ 3591018 w 3746377"/>
              <a:gd name="connsiteY25" fmla="*/ 2019670 h 2823099"/>
              <a:gd name="connsiteX26" fmla="*/ 3657600 w 3746377"/>
              <a:gd name="connsiteY26" fmla="*/ 2148396 h 2823099"/>
              <a:gd name="connsiteX27" fmla="*/ 3675356 w 3746377"/>
              <a:gd name="connsiteY27" fmla="*/ 2179468 h 2823099"/>
              <a:gd name="connsiteX28" fmla="*/ 3693111 w 3746377"/>
              <a:gd name="connsiteY28" fmla="*/ 2232734 h 2823099"/>
              <a:gd name="connsiteX29" fmla="*/ 3710866 w 3746377"/>
              <a:gd name="connsiteY29" fmla="*/ 2308194 h 2823099"/>
              <a:gd name="connsiteX30" fmla="*/ 3719744 w 3746377"/>
              <a:gd name="connsiteY30" fmla="*/ 2357021 h 2823099"/>
              <a:gd name="connsiteX31" fmla="*/ 3737499 w 3746377"/>
              <a:gd name="connsiteY31" fmla="*/ 2419165 h 2823099"/>
              <a:gd name="connsiteX32" fmla="*/ 3746377 w 3746377"/>
              <a:gd name="connsiteY32" fmla="*/ 2521258 h 2823099"/>
              <a:gd name="connsiteX33" fmla="*/ 3746377 w 3746377"/>
              <a:gd name="connsiteY33" fmla="*/ 2623352 h 2823099"/>
              <a:gd name="connsiteX34" fmla="*/ 3737499 w 3746377"/>
              <a:gd name="connsiteY34" fmla="*/ 2689934 h 2823099"/>
              <a:gd name="connsiteX35" fmla="*/ 3706428 w 3746377"/>
              <a:gd name="connsiteY35" fmla="*/ 2765394 h 2823099"/>
              <a:gd name="connsiteX36" fmla="*/ 3670917 w 3746377"/>
              <a:gd name="connsiteY36" fmla="*/ 2809783 h 2823099"/>
              <a:gd name="connsiteX37" fmla="*/ 3635406 w 3746377"/>
              <a:gd name="connsiteY37" fmla="*/ 2823099 h 2823099"/>
              <a:gd name="connsiteX38" fmla="*/ 3613212 w 3746377"/>
              <a:gd name="connsiteY38" fmla="*/ 2823099 h 2823099"/>
              <a:gd name="connsiteX39" fmla="*/ 3568824 w 3746377"/>
              <a:gd name="connsiteY39" fmla="*/ 2805344 h 2823099"/>
              <a:gd name="connsiteX40" fmla="*/ 3519997 w 3746377"/>
              <a:gd name="connsiteY40" fmla="*/ 2778711 h 2823099"/>
              <a:gd name="connsiteX41" fmla="*/ 3457853 w 3746377"/>
              <a:gd name="connsiteY41" fmla="*/ 2760955 h 2823099"/>
              <a:gd name="connsiteX42" fmla="*/ 3338004 w 3746377"/>
              <a:gd name="connsiteY42" fmla="*/ 2734322 h 2823099"/>
              <a:gd name="connsiteX43" fmla="*/ 3076113 w 3746377"/>
              <a:gd name="connsiteY43" fmla="*/ 2698812 h 2823099"/>
              <a:gd name="connsiteX44" fmla="*/ 2796466 w 3746377"/>
              <a:gd name="connsiteY44" fmla="*/ 2667740 h 2823099"/>
              <a:gd name="connsiteX45" fmla="*/ 2689934 w 3746377"/>
              <a:gd name="connsiteY45" fmla="*/ 2654423 h 2823099"/>
              <a:gd name="connsiteX46" fmla="*/ 2676618 w 3746377"/>
              <a:gd name="connsiteY46" fmla="*/ 2649985 h 2823099"/>
              <a:gd name="connsiteX47" fmla="*/ 2654424 w 3746377"/>
              <a:gd name="connsiteY47" fmla="*/ 2627790 h 2823099"/>
              <a:gd name="connsiteX48" fmla="*/ 2654424 w 3746377"/>
              <a:gd name="connsiteY48" fmla="*/ 2614474 h 2823099"/>
              <a:gd name="connsiteX49" fmla="*/ 2663301 w 3746377"/>
              <a:gd name="connsiteY49" fmla="*/ 2601157 h 2823099"/>
              <a:gd name="connsiteX50" fmla="*/ 2756517 w 3746377"/>
              <a:gd name="connsiteY50" fmla="*/ 2583402 h 2823099"/>
              <a:gd name="connsiteX51" fmla="*/ 3076113 w 3746377"/>
              <a:gd name="connsiteY51" fmla="*/ 2512381 h 2823099"/>
              <a:gd name="connsiteX52" fmla="*/ 3275861 w 3746377"/>
              <a:gd name="connsiteY52" fmla="*/ 2467992 h 2823099"/>
              <a:gd name="connsiteX53" fmla="*/ 3320249 w 3746377"/>
              <a:gd name="connsiteY53" fmla="*/ 2445798 h 2823099"/>
              <a:gd name="connsiteX54" fmla="*/ 3360198 w 3746377"/>
              <a:gd name="connsiteY54" fmla="*/ 2410287 h 2823099"/>
              <a:gd name="connsiteX55" fmla="*/ 3377954 w 3746377"/>
              <a:gd name="connsiteY55" fmla="*/ 2365899 h 2823099"/>
              <a:gd name="connsiteX56" fmla="*/ 3382393 w 3746377"/>
              <a:gd name="connsiteY56" fmla="*/ 2330388 h 2823099"/>
              <a:gd name="connsiteX57" fmla="*/ 3382393 w 3746377"/>
              <a:gd name="connsiteY57" fmla="*/ 2286000 h 2823099"/>
              <a:gd name="connsiteX58" fmla="*/ 3355760 w 3746377"/>
              <a:gd name="connsiteY58" fmla="*/ 2228295 h 2823099"/>
              <a:gd name="connsiteX59" fmla="*/ 3195962 w 3746377"/>
              <a:gd name="connsiteY59" fmla="*/ 1855433 h 2823099"/>
              <a:gd name="connsiteX60" fmla="*/ 3049480 w 3746377"/>
              <a:gd name="connsiteY60" fmla="*/ 1544715 h 2823099"/>
              <a:gd name="connsiteX61" fmla="*/ 2863049 w 3746377"/>
              <a:gd name="connsiteY61" fmla="*/ 1171852 h 2823099"/>
              <a:gd name="connsiteX62" fmla="*/ 2698812 w 3746377"/>
              <a:gd name="connsiteY62" fmla="*/ 870012 h 2823099"/>
              <a:gd name="connsiteX63" fmla="*/ 2472431 w 3746377"/>
              <a:gd name="connsiteY63" fmla="*/ 461639 h 2823099"/>
              <a:gd name="connsiteX64" fmla="*/ 2414727 w 3746377"/>
              <a:gd name="connsiteY64" fmla="*/ 355107 h 2823099"/>
              <a:gd name="connsiteX65" fmla="*/ 2361461 w 3746377"/>
              <a:gd name="connsiteY65" fmla="*/ 284085 h 2823099"/>
              <a:gd name="connsiteX66" fmla="*/ 2348144 w 3746377"/>
              <a:gd name="connsiteY66" fmla="*/ 275208 h 2823099"/>
              <a:gd name="connsiteX67" fmla="*/ 2330389 w 3746377"/>
              <a:gd name="connsiteY67" fmla="*/ 275208 h 2823099"/>
              <a:gd name="connsiteX68" fmla="*/ 2312633 w 3746377"/>
              <a:gd name="connsiteY68" fmla="*/ 275208 h 2823099"/>
              <a:gd name="connsiteX69" fmla="*/ 2299317 w 3746377"/>
              <a:gd name="connsiteY69" fmla="*/ 279647 h 2823099"/>
              <a:gd name="connsiteX70" fmla="*/ 2272684 w 3746377"/>
              <a:gd name="connsiteY70" fmla="*/ 292963 h 2823099"/>
              <a:gd name="connsiteX71" fmla="*/ 2117325 w 3746377"/>
              <a:gd name="connsiteY71" fmla="*/ 395056 h 2823099"/>
              <a:gd name="connsiteX72" fmla="*/ 1917577 w 3746377"/>
              <a:gd name="connsiteY72" fmla="*/ 541538 h 2823099"/>
              <a:gd name="connsiteX73" fmla="*/ 679142 w 3746377"/>
              <a:gd name="connsiteY73" fmla="*/ 1460377 h 2823099"/>
              <a:gd name="connsiteX74" fmla="*/ 0 w 3746377"/>
              <a:gd name="connsiteY74" fmla="*/ 1757779 h 2823099"/>
              <a:gd name="connsiteX75" fmla="*/ 270769 w 3746377"/>
              <a:gd name="connsiteY75" fmla="*/ 1549153 h 2823099"/>
              <a:gd name="connsiteX0" fmla="*/ 0 w 3475608"/>
              <a:gd name="connsiteY0" fmla="*/ 1549153 h 2823099"/>
              <a:gd name="connsiteX1" fmla="*/ 324035 w 3475608"/>
              <a:gd name="connsiteY1" fmla="*/ 1305018 h 2823099"/>
              <a:gd name="connsiteX2" fmla="*/ 807868 w 3475608"/>
              <a:gd name="connsiteY2" fmla="*/ 949911 h 2823099"/>
              <a:gd name="connsiteX3" fmla="*/ 1669002 w 3475608"/>
              <a:gd name="connsiteY3" fmla="*/ 284085 h 2823099"/>
              <a:gd name="connsiteX4" fmla="*/ 1788851 w 3475608"/>
              <a:gd name="connsiteY4" fmla="*/ 190870 h 2823099"/>
              <a:gd name="connsiteX5" fmla="*/ 1850995 w 3475608"/>
              <a:gd name="connsiteY5" fmla="*/ 142043 h 2823099"/>
              <a:gd name="connsiteX6" fmla="*/ 1913138 w 3475608"/>
              <a:gd name="connsiteY6" fmla="*/ 71021 h 2823099"/>
              <a:gd name="connsiteX7" fmla="*/ 1966404 w 3475608"/>
              <a:gd name="connsiteY7" fmla="*/ 0 h 2823099"/>
              <a:gd name="connsiteX8" fmla="*/ 2015231 w 3475608"/>
              <a:gd name="connsiteY8" fmla="*/ 0 h 2823099"/>
              <a:gd name="connsiteX9" fmla="*/ 1970843 w 3475608"/>
              <a:gd name="connsiteY9" fmla="*/ 0 h 2823099"/>
              <a:gd name="connsiteX10" fmla="*/ 2086253 w 3475608"/>
              <a:gd name="connsiteY10" fmla="*/ 4439 h 2823099"/>
              <a:gd name="connsiteX11" fmla="*/ 2188346 w 3475608"/>
              <a:gd name="connsiteY11" fmla="*/ 4439 h 2823099"/>
              <a:gd name="connsiteX12" fmla="*/ 2312633 w 3475608"/>
              <a:gd name="connsiteY12" fmla="*/ 17755 h 2823099"/>
              <a:gd name="connsiteX13" fmla="*/ 2396971 w 3475608"/>
              <a:gd name="connsiteY13" fmla="*/ 31072 h 2823099"/>
              <a:gd name="connsiteX14" fmla="*/ 2428043 w 3475608"/>
              <a:gd name="connsiteY14" fmla="*/ 39950 h 2823099"/>
              <a:gd name="connsiteX15" fmla="*/ 2441360 w 3475608"/>
              <a:gd name="connsiteY15" fmla="*/ 53266 h 2823099"/>
              <a:gd name="connsiteX16" fmla="*/ 2450237 w 3475608"/>
              <a:gd name="connsiteY16" fmla="*/ 71021 h 2823099"/>
              <a:gd name="connsiteX17" fmla="*/ 2459115 w 3475608"/>
              <a:gd name="connsiteY17" fmla="*/ 88777 h 2823099"/>
              <a:gd name="connsiteX18" fmla="*/ 2459115 w 3475608"/>
              <a:gd name="connsiteY18" fmla="*/ 110971 h 2823099"/>
              <a:gd name="connsiteX19" fmla="*/ 2459115 w 3475608"/>
              <a:gd name="connsiteY19" fmla="*/ 186431 h 2823099"/>
              <a:gd name="connsiteX20" fmla="*/ 2463554 w 3475608"/>
              <a:gd name="connsiteY20" fmla="*/ 230819 h 2823099"/>
              <a:gd name="connsiteX21" fmla="*/ 2472431 w 3475608"/>
              <a:gd name="connsiteY21" fmla="*/ 284085 h 2823099"/>
              <a:gd name="connsiteX22" fmla="*/ 2485748 w 3475608"/>
              <a:gd name="connsiteY22" fmla="*/ 324035 h 2823099"/>
              <a:gd name="connsiteX23" fmla="*/ 2765395 w 3475608"/>
              <a:gd name="connsiteY23" fmla="*/ 887767 h 2823099"/>
              <a:gd name="connsiteX24" fmla="*/ 3124940 w 3475608"/>
              <a:gd name="connsiteY24" fmla="*/ 1620175 h 2823099"/>
              <a:gd name="connsiteX25" fmla="*/ 3320249 w 3475608"/>
              <a:gd name="connsiteY25" fmla="*/ 2019670 h 2823099"/>
              <a:gd name="connsiteX26" fmla="*/ 3386831 w 3475608"/>
              <a:gd name="connsiteY26" fmla="*/ 2148396 h 2823099"/>
              <a:gd name="connsiteX27" fmla="*/ 3404587 w 3475608"/>
              <a:gd name="connsiteY27" fmla="*/ 2179468 h 2823099"/>
              <a:gd name="connsiteX28" fmla="*/ 3422342 w 3475608"/>
              <a:gd name="connsiteY28" fmla="*/ 2232734 h 2823099"/>
              <a:gd name="connsiteX29" fmla="*/ 3440097 w 3475608"/>
              <a:gd name="connsiteY29" fmla="*/ 2308194 h 2823099"/>
              <a:gd name="connsiteX30" fmla="*/ 3448975 w 3475608"/>
              <a:gd name="connsiteY30" fmla="*/ 2357021 h 2823099"/>
              <a:gd name="connsiteX31" fmla="*/ 3466730 w 3475608"/>
              <a:gd name="connsiteY31" fmla="*/ 2419165 h 2823099"/>
              <a:gd name="connsiteX32" fmla="*/ 3475608 w 3475608"/>
              <a:gd name="connsiteY32" fmla="*/ 2521258 h 2823099"/>
              <a:gd name="connsiteX33" fmla="*/ 3475608 w 3475608"/>
              <a:gd name="connsiteY33" fmla="*/ 2623352 h 2823099"/>
              <a:gd name="connsiteX34" fmla="*/ 3466730 w 3475608"/>
              <a:gd name="connsiteY34" fmla="*/ 2689934 h 2823099"/>
              <a:gd name="connsiteX35" fmla="*/ 3435659 w 3475608"/>
              <a:gd name="connsiteY35" fmla="*/ 2765394 h 2823099"/>
              <a:gd name="connsiteX36" fmla="*/ 3400148 w 3475608"/>
              <a:gd name="connsiteY36" fmla="*/ 2809783 h 2823099"/>
              <a:gd name="connsiteX37" fmla="*/ 3364637 w 3475608"/>
              <a:gd name="connsiteY37" fmla="*/ 2823099 h 2823099"/>
              <a:gd name="connsiteX38" fmla="*/ 3342443 w 3475608"/>
              <a:gd name="connsiteY38" fmla="*/ 2823099 h 2823099"/>
              <a:gd name="connsiteX39" fmla="*/ 3298055 w 3475608"/>
              <a:gd name="connsiteY39" fmla="*/ 2805344 h 2823099"/>
              <a:gd name="connsiteX40" fmla="*/ 3249228 w 3475608"/>
              <a:gd name="connsiteY40" fmla="*/ 2778711 h 2823099"/>
              <a:gd name="connsiteX41" fmla="*/ 3187084 w 3475608"/>
              <a:gd name="connsiteY41" fmla="*/ 2760955 h 2823099"/>
              <a:gd name="connsiteX42" fmla="*/ 3067235 w 3475608"/>
              <a:gd name="connsiteY42" fmla="*/ 2734322 h 2823099"/>
              <a:gd name="connsiteX43" fmla="*/ 2805344 w 3475608"/>
              <a:gd name="connsiteY43" fmla="*/ 2698812 h 2823099"/>
              <a:gd name="connsiteX44" fmla="*/ 2525697 w 3475608"/>
              <a:gd name="connsiteY44" fmla="*/ 2667740 h 2823099"/>
              <a:gd name="connsiteX45" fmla="*/ 2419165 w 3475608"/>
              <a:gd name="connsiteY45" fmla="*/ 2654423 h 2823099"/>
              <a:gd name="connsiteX46" fmla="*/ 2405849 w 3475608"/>
              <a:gd name="connsiteY46" fmla="*/ 2649985 h 2823099"/>
              <a:gd name="connsiteX47" fmla="*/ 2383655 w 3475608"/>
              <a:gd name="connsiteY47" fmla="*/ 2627790 h 2823099"/>
              <a:gd name="connsiteX48" fmla="*/ 2383655 w 3475608"/>
              <a:gd name="connsiteY48" fmla="*/ 2614474 h 2823099"/>
              <a:gd name="connsiteX49" fmla="*/ 2392532 w 3475608"/>
              <a:gd name="connsiteY49" fmla="*/ 2601157 h 2823099"/>
              <a:gd name="connsiteX50" fmla="*/ 2485748 w 3475608"/>
              <a:gd name="connsiteY50" fmla="*/ 2583402 h 2823099"/>
              <a:gd name="connsiteX51" fmla="*/ 2805344 w 3475608"/>
              <a:gd name="connsiteY51" fmla="*/ 2512381 h 2823099"/>
              <a:gd name="connsiteX52" fmla="*/ 3005092 w 3475608"/>
              <a:gd name="connsiteY52" fmla="*/ 2467992 h 2823099"/>
              <a:gd name="connsiteX53" fmla="*/ 3049480 w 3475608"/>
              <a:gd name="connsiteY53" fmla="*/ 2445798 h 2823099"/>
              <a:gd name="connsiteX54" fmla="*/ 3089429 w 3475608"/>
              <a:gd name="connsiteY54" fmla="*/ 2410287 h 2823099"/>
              <a:gd name="connsiteX55" fmla="*/ 3107185 w 3475608"/>
              <a:gd name="connsiteY55" fmla="*/ 2365899 h 2823099"/>
              <a:gd name="connsiteX56" fmla="*/ 3111624 w 3475608"/>
              <a:gd name="connsiteY56" fmla="*/ 2330388 h 2823099"/>
              <a:gd name="connsiteX57" fmla="*/ 3111624 w 3475608"/>
              <a:gd name="connsiteY57" fmla="*/ 2286000 h 2823099"/>
              <a:gd name="connsiteX58" fmla="*/ 3084991 w 3475608"/>
              <a:gd name="connsiteY58" fmla="*/ 2228295 h 2823099"/>
              <a:gd name="connsiteX59" fmla="*/ 2925193 w 3475608"/>
              <a:gd name="connsiteY59" fmla="*/ 1855433 h 2823099"/>
              <a:gd name="connsiteX60" fmla="*/ 2778711 w 3475608"/>
              <a:gd name="connsiteY60" fmla="*/ 1544715 h 2823099"/>
              <a:gd name="connsiteX61" fmla="*/ 2592280 w 3475608"/>
              <a:gd name="connsiteY61" fmla="*/ 1171852 h 2823099"/>
              <a:gd name="connsiteX62" fmla="*/ 2428043 w 3475608"/>
              <a:gd name="connsiteY62" fmla="*/ 870012 h 2823099"/>
              <a:gd name="connsiteX63" fmla="*/ 2201662 w 3475608"/>
              <a:gd name="connsiteY63" fmla="*/ 461639 h 2823099"/>
              <a:gd name="connsiteX64" fmla="*/ 2143958 w 3475608"/>
              <a:gd name="connsiteY64" fmla="*/ 355107 h 2823099"/>
              <a:gd name="connsiteX65" fmla="*/ 2090692 w 3475608"/>
              <a:gd name="connsiteY65" fmla="*/ 284085 h 2823099"/>
              <a:gd name="connsiteX66" fmla="*/ 2077375 w 3475608"/>
              <a:gd name="connsiteY66" fmla="*/ 275208 h 2823099"/>
              <a:gd name="connsiteX67" fmla="*/ 2059620 w 3475608"/>
              <a:gd name="connsiteY67" fmla="*/ 275208 h 2823099"/>
              <a:gd name="connsiteX68" fmla="*/ 2041864 w 3475608"/>
              <a:gd name="connsiteY68" fmla="*/ 275208 h 2823099"/>
              <a:gd name="connsiteX69" fmla="*/ 2028548 w 3475608"/>
              <a:gd name="connsiteY69" fmla="*/ 279647 h 2823099"/>
              <a:gd name="connsiteX70" fmla="*/ 2001915 w 3475608"/>
              <a:gd name="connsiteY70" fmla="*/ 292963 h 2823099"/>
              <a:gd name="connsiteX71" fmla="*/ 1846556 w 3475608"/>
              <a:gd name="connsiteY71" fmla="*/ 395056 h 2823099"/>
              <a:gd name="connsiteX72" fmla="*/ 1646808 w 3475608"/>
              <a:gd name="connsiteY72" fmla="*/ 541538 h 2823099"/>
              <a:gd name="connsiteX73" fmla="*/ 408373 w 3475608"/>
              <a:gd name="connsiteY73" fmla="*/ 1460377 h 2823099"/>
              <a:gd name="connsiteX74" fmla="*/ 0 w 3475608"/>
              <a:gd name="connsiteY74" fmla="*/ 1549153 h 2823099"/>
              <a:gd name="connsiteX0" fmla="*/ 84338 w 3151573"/>
              <a:gd name="connsiteY0" fmla="*/ 1460377 h 2823099"/>
              <a:gd name="connsiteX1" fmla="*/ 0 w 3151573"/>
              <a:gd name="connsiteY1" fmla="*/ 1305018 h 2823099"/>
              <a:gd name="connsiteX2" fmla="*/ 483833 w 3151573"/>
              <a:gd name="connsiteY2" fmla="*/ 949911 h 2823099"/>
              <a:gd name="connsiteX3" fmla="*/ 1344967 w 3151573"/>
              <a:gd name="connsiteY3" fmla="*/ 284085 h 2823099"/>
              <a:gd name="connsiteX4" fmla="*/ 1464816 w 3151573"/>
              <a:gd name="connsiteY4" fmla="*/ 190870 h 2823099"/>
              <a:gd name="connsiteX5" fmla="*/ 1526960 w 3151573"/>
              <a:gd name="connsiteY5" fmla="*/ 142043 h 2823099"/>
              <a:gd name="connsiteX6" fmla="*/ 1589103 w 3151573"/>
              <a:gd name="connsiteY6" fmla="*/ 71021 h 2823099"/>
              <a:gd name="connsiteX7" fmla="*/ 1642369 w 3151573"/>
              <a:gd name="connsiteY7" fmla="*/ 0 h 2823099"/>
              <a:gd name="connsiteX8" fmla="*/ 1691196 w 3151573"/>
              <a:gd name="connsiteY8" fmla="*/ 0 h 2823099"/>
              <a:gd name="connsiteX9" fmla="*/ 1646808 w 3151573"/>
              <a:gd name="connsiteY9" fmla="*/ 0 h 2823099"/>
              <a:gd name="connsiteX10" fmla="*/ 1762218 w 3151573"/>
              <a:gd name="connsiteY10" fmla="*/ 4439 h 2823099"/>
              <a:gd name="connsiteX11" fmla="*/ 1864311 w 3151573"/>
              <a:gd name="connsiteY11" fmla="*/ 4439 h 2823099"/>
              <a:gd name="connsiteX12" fmla="*/ 1988598 w 3151573"/>
              <a:gd name="connsiteY12" fmla="*/ 17755 h 2823099"/>
              <a:gd name="connsiteX13" fmla="*/ 2072936 w 3151573"/>
              <a:gd name="connsiteY13" fmla="*/ 31072 h 2823099"/>
              <a:gd name="connsiteX14" fmla="*/ 2104008 w 3151573"/>
              <a:gd name="connsiteY14" fmla="*/ 39950 h 2823099"/>
              <a:gd name="connsiteX15" fmla="*/ 2117325 w 3151573"/>
              <a:gd name="connsiteY15" fmla="*/ 53266 h 2823099"/>
              <a:gd name="connsiteX16" fmla="*/ 2126202 w 3151573"/>
              <a:gd name="connsiteY16" fmla="*/ 71021 h 2823099"/>
              <a:gd name="connsiteX17" fmla="*/ 2135080 w 3151573"/>
              <a:gd name="connsiteY17" fmla="*/ 88777 h 2823099"/>
              <a:gd name="connsiteX18" fmla="*/ 2135080 w 3151573"/>
              <a:gd name="connsiteY18" fmla="*/ 110971 h 2823099"/>
              <a:gd name="connsiteX19" fmla="*/ 2135080 w 3151573"/>
              <a:gd name="connsiteY19" fmla="*/ 186431 h 2823099"/>
              <a:gd name="connsiteX20" fmla="*/ 2139519 w 3151573"/>
              <a:gd name="connsiteY20" fmla="*/ 230819 h 2823099"/>
              <a:gd name="connsiteX21" fmla="*/ 2148396 w 3151573"/>
              <a:gd name="connsiteY21" fmla="*/ 284085 h 2823099"/>
              <a:gd name="connsiteX22" fmla="*/ 2161713 w 3151573"/>
              <a:gd name="connsiteY22" fmla="*/ 324035 h 2823099"/>
              <a:gd name="connsiteX23" fmla="*/ 2441360 w 3151573"/>
              <a:gd name="connsiteY23" fmla="*/ 887767 h 2823099"/>
              <a:gd name="connsiteX24" fmla="*/ 2800905 w 3151573"/>
              <a:gd name="connsiteY24" fmla="*/ 1620175 h 2823099"/>
              <a:gd name="connsiteX25" fmla="*/ 2996214 w 3151573"/>
              <a:gd name="connsiteY25" fmla="*/ 2019670 h 2823099"/>
              <a:gd name="connsiteX26" fmla="*/ 3062796 w 3151573"/>
              <a:gd name="connsiteY26" fmla="*/ 2148396 h 2823099"/>
              <a:gd name="connsiteX27" fmla="*/ 3080552 w 3151573"/>
              <a:gd name="connsiteY27" fmla="*/ 2179468 h 2823099"/>
              <a:gd name="connsiteX28" fmla="*/ 3098307 w 3151573"/>
              <a:gd name="connsiteY28" fmla="*/ 2232734 h 2823099"/>
              <a:gd name="connsiteX29" fmla="*/ 3116062 w 3151573"/>
              <a:gd name="connsiteY29" fmla="*/ 2308194 h 2823099"/>
              <a:gd name="connsiteX30" fmla="*/ 3124940 w 3151573"/>
              <a:gd name="connsiteY30" fmla="*/ 2357021 h 2823099"/>
              <a:gd name="connsiteX31" fmla="*/ 3142695 w 3151573"/>
              <a:gd name="connsiteY31" fmla="*/ 2419165 h 2823099"/>
              <a:gd name="connsiteX32" fmla="*/ 3151573 w 3151573"/>
              <a:gd name="connsiteY32" fmla="*/ 2521258 h 2823099"/>
              <a:gd name="connsiteX33" fmla="*/ 3151573 w 3151573"/>
              <a:gd name="connsiteY33" fmla="*/ 2623352 h 2823099"/>
              <a:gd name="connsiteX34" fmla="*/ 3142695 w 3151573"/>
              <a:gd name="connsiteY34" fmla="*/ 2689934 h 2823099"/>
              <a:gd name="connsiteX35" fmla="*/ 3111624 w 3151573"/>
              <a:gd name="connsiteY35" fmla="*/ 2765394 h 2823099"/>
              <a:gd name="connsiteX36" fmla="*/ 3076113 w 3151573"/>
              <a:gd name="connsiteY36" fmla="*/ 2809783 h 2823099"/>
              <a:gd name="connsiteX37" fmla="*/ 3040602 w 3151573"/>
              <a:gd name="connsiteY37" fmla="*/ 2823099 h 2823099"/>
              <a:gd name="connsiteX38" fmla="*/ 3018408 w 3151573"/>
              <a:gd name="connsiteY38" fmla="*/ 2823099 h 2823099"/>
              <a:gd name="connsiteX39" fmla="*/ 2974020 w 3151573"/>
              <a:gd name="connsiteY39" fmla="*/ 2805344 h 2823099"/>
              <a:gd name="connsiteX40" fmla="*/ 2925193 w 3151573"/>
              <a:gd name="connsiteY40" fmla="*/ 2778711 h 2823099"/>
              <a:gd name="connsiteX41" fmla="*/ 2863049 w 3151573"/>
              <a:gd name="connsiteY41" fmla="*/ 2760955 h 2823099"/>
              <a:gd name="connsiteX42" fmla="*/ 2743200 w 3151573"/>
              <a:gd name="connsiteY42" fmla="*/ 2734322 h 2823099"/>
              <a:gd name="connsiteX43" fmla="*/ 2481309 w 3151573"/>
              <a:gd name="connsiteY43" fmla="*/ 2698812 h 2823099"/>
              <a:gd name="connsiteX44" fmla="*/ 2201662 w 3151573"/>
              <a:gd name="connsiteY44" fmla="*/ 2667740 h 2823099"/>
              <a:gd name="connsiteX45" fmla="*/ 2095130 w 3151573"/>
              <a:gd name="connsiteY45" fmla="*/ 2654423 h 2823099"/>
              <a:gd name="connsiteX46" fmla="*/ 2081814 w 3151573"/>
              <a:gd name="connsiteY46" fmla="*/ 2649985 h 2823099"/>
              <a:gd name="connsiteX47" fmla="*/ 2059620 w 3151573"/>
              <a:gd name="connsiteY47" fmla="*/ 2627790 h 2823099"/>
              <a:gd name="connsiteX48" fmla="*/ 2059620 w 3151573"/>
              <a:gd name="connsiteY48" fmla="*/ 2614474 h 2823099"/>
              <a:gd name="connsiteX49" fmla="*/ 2068497 w 3151573"/>
              <a:gd name="connsiteY49" fmla="*/ 2601157 h 2823099"/>
              <a:gd name="connsiteX50" fmla="*/ 2161713 w 3151573"/>
              <a:gd name="connsiteY50" fmla="*/ 2583402 h 2823099"/>
              <a:gd name="connsiteX51" fmla="*/ 2481309 w 3151573"/>
              <a:gd name="connsiteY51" fmla="*/ 2512381 h 2823099"/>
              <a:gd name="connsiteX52" fmla="*/ 2681057 w 3151573"/>
              <a:gd name="connsiteY52" fmla="*/ 2467992 h 2823099"/>
              <a:gd name="connsiteX53" fmla="*/ 2725445 w 3151573"/>
              <a:gd name="connsiteY53" fmla="*/ 2445798 h 2823099"/>
              <a:gd name="connsiteX54" fmla="*/ 2765394 w 3151573"/>
              <a:gd name="connsiteY54" fmla="*/ 2410287 h 2823099"/>
              <a:gd name="connsiteX55" fmla="*/ 2783150 w 3151573"/>
              <a:gd name="connsiteY55" fmla="*/ 2365899 h 2823099"/>
              <a:gd name="connsiteX56" fmla="*/ 2787589 w 3151573"/>
              <a:gd name="connsiteY56" fmla="*/ 2330388 h 2823099"/>
              <a:gd name="connsiteX57" fmla="*/ 2787589 w 3151573"/>
              <a:gd name="connsiteY57" fmla="*/ 2286000 h 2823099"/>
              <a:gd name="connsiteX58" fmla="*/ 2760956 w 3151573"/>
              <a:gd name="connsiteY58" fmla="*/ 2228295 h 2823099"/>
              <a:gd name="connsiteX59" fmla="*/ 2601158 w 3151573"/>
              <a:gd name="connsiteY59" fmla="*/ 1855433 h 2823099"/>
              <a:gd name="connsiteX60" fmla="*/ 2454676 w 3151573"/>
              <a:gd name="connsiteY60" fmla="*/ 1544715 h 2823099"/>
              <a:gd name="connsiteX61" fmla="*/ 2268245 w 3151573"/>
              <a:gd name="connsiteY61" fmla="*/ 1171852 h 2823099"/>
              <a:gd name="connsiteX62" fmla="*/ 2104008 w 3151573"/>
              <a:gd name="connsiteY62" fmla="*/ 870012 h 2823099"/>
              <a:gd name="connsiteX63" fmla="*/ 1877627 w 3151573"/>
              <a:gd name="connsiteY63" fmla="*/ 461639 h 2823099"/>
              <a:gd name="connsiteX64" fmla="*/ 1819923 w 3151573"/>
              <a:gd name="connsiteY64" fmla="*/ 355107 h 2823099"/>
              <a:gd name="connsiteX65" fmla="*/ 1766657 w 3151573"/>
              <a:gd name="connsiteY65" fmla="*/ 284085 h 2823099"/>
              <a:gd name="connsiteX66" fmla="*/ 1753340 w 3151573"/>
              <a:gd name="connsiteY66" fmla="*/ 275208 h 2823099"/>
              <a:gd name="connsiteX67" fmla="*/ 1735585 w 3151573"/>
              <a:gd name="connsiteY67" fmla="*/ 275208 h 2823099"/>
              <a:gd name="connsiteX68" fmla="*/ 1717829 w 3151573"/>
              <a:gd name="connsiteY68" fmla="*/ 275208 h 2823099"/>
              <a:gd name="connsiteX69" fmla="*/ 1704513 w 3151573"/>
              <a:gd name="connsiteY69" fmla="*/ 279647 h 2823099"/>
              <a:gd name="connsiteX70" fmla="*/ 1677880 w 3151573"/>
              <a:gd name="connsiteY70" fmla="*/ 292963 h 2823099"/>
              <a:gd name="connsiteX71" fmla="*/ 1522521 w 3151573"/>
              <a:gd name="connsiteY71" fmla="*/ 395056 h 2823099"/>
              <a:gd name="connsiteX72" fmla="*/ 1322773 w 3151573"/>
              <a:gd name="connsiteY72" fmla="*/ 541538 h 2823099"/>
              <a:gd name="connsiteX73" fmla="*/ 84338 w 3151573"/>
              <a:gd name="connsiteY73" fmla="*/ 1460377 h 2823099"/>
              <a:gd name="connsiteX0" fmla="*/ 1322773 w 3151573"/>
              <a:gd name="connsiteY0" fmla="*/ 541538 h 2823099"/>
              <a:gd name="connsiteX1" fmla="*/ 0 w 3151573"/>
              <a:gd name="connsiteY1" fmla="*/ 1305018 h 2823099"/>
              <a:gd name="connsiteX2" fmla="*/ 483833 w 3151573"/>
              <a:gd name="connsiteY2" fmla="*/ 949911 h 2823099"/>
              <a:gd name="connsiteX3" fmla="*/ 1344967 w 3151573"/>
              <a:gd name="connsiteY3" fmla="*/ 284085 h 2823099"/>
              <a:gd name="connsiteX4" fmla="*/ 1464816 w 3151573"/>
              <a:gd name="connsiteY4" fmla="*/ 190870 h 2823099"/>
              <a:gd name="connsiteX5" fmla="*/ 1526960 w 3151573"/>
              <a:gd name="connsiteY5" fmla="*/ 142043 h 2823099"/>
              <a:gd name="connsiteX6" fmla="*/ 1589103 w 3151573"/>
              <a:gd name="connsiteY6" fmla="*/ 71021 h 2823099"/>
              <a:gd name="connsiteX7" fmla="*/ 1642369 w 3151573"/>
              <a:gd name="connsiteY7" fmla="*/ 0 h 2823099"/>
              <a:gd name="connsiteX8" fmla="*/ 1691196 w 3151573"/>
              <a:gd name="connsiteY8" fmla="*/ 0 h 2823099"/>
              <a:gd name="connsiteX9" fmla="*/ 1646808 w 3151573"/>
              <a:gd name="connsiteY9" fmla="*/ 0 h 2823099"/>
              <a:gd name="connsiteX10" fmla="*/ 1762218 w 3151573"/>
              <a:gd name="connsiteY10" fmla="*/ 4439 h 2823099"/>
              <a:gd name="connsiteX11" fmla="*/ 1864311 w 3151573"/>
              <a:gd name="connsiteY11" fmla="*/ 4439 h 2823099"/>
              <a:gd name="connsiteX12" fmla="*/ 1988598 w 3151573"/>
              <a:gd name="connsiteY12" fmla="*/ 17755 h 2823099"/>
              <a:gd name="connsiteX13" fmla="*/ 2072936 w 3151573"/>
              <a:gd name="connsiteY13" fmla="*/ 31072 h 2823099"/>
              <a:gd name="connsiteX14" fmla="*/ 2104008 w 3151573"/>
              <a:gd name="connsiteY14" fmla="*/ 39950 h 2823099"/>
              <a:gd name="connsiteX15" fmla="*/ 2117325 w 3151573"/>
              <a:gd name="connsiteY15" fmla="*/ 53266 h 2823099"/>
              <a:gd name="connsiteX16" fmla="*/ 2126202 w 3151573"/>
              <a:gd name="connsiteY16" fmla="*/ 71021 h 2823099"/>
              <a:gd name="connsiteX17" fmla="*/ 2135080 w 3151573"/>
              <a:gd name="connsiteY17" fmla="*/ 88777 h 2823099"/>
              <a:gd name="connsiteX18" fmla="*/ 2135080 w 3151573"/>
              <a:gd name="connsiteY18" fmla="*/ 110971 h 2823099"/>
              <a:gd name="connsiteX19" fmla="*/ 2135080 w 3151573"/>
              <a:gd name="connsiteY19" fmla="*/ 186431 h 2823099"/>
              <a:gd name="connsiteX20" fmla="*/ 2139519 w 3151573"/>
              <a:gd name="connsiteY20" fmla="*/ 230819 h 2823099"/>
              <a:gd name="connsiteX21" fmla="*/ 2148396 w 3151573"/>
              <a:gd name="connsiteY21" fmla="*/ 284085 h 2823099"/>
              <a:gd name="connsiteX22" fmla="*/ 2161713 w 3151573"/>
              <a:gd name="connsiteY22" fmla="*/ 324035 h 2823099"/>
              <a:gd name="connsiteX23" fmla="*/ 2441360 w 3151573"/>
              <a:gd name="connsiteY23" fmla="*/ 887767 h 2823099"/>
              <a:gd name="connsiteX24" fmla="*/ 2800905 w 3151573"/>
              <a:gd name="connsiteY24" fmla="*/ 1620175 h 2823099"/>
              <a:gd name="connsiteX25" fmla="*/ 2996214 w 3151573"/>
              <a:gd name="connsiteY25" fmla="*/ 2019670 h 2823099"/>
              <a:gd name="connsiteX26" fmla="*/ 3062796 w 3151573"/>
              <a:gd name="connsiteY26" fmla="*/ 2148396 h 2823099"/>
              <a:gd name="connsiteX27" fmla="*/ 3080552 w 3151573"/>
              <a:gd name="connsiteY27" fmla="*/ 2179468 h 2823099"/>
              <a:gd name="connsiteX28" fmla="*/ 3098307 w 3151573"/>
              <a:gd name="connsiteY28" fmla="*/ 2232734 h 2823099"/>
              <a:gd name="connsiteX29" fmla="*/ 3116062 w 3151573"/>
              <a:gd name="connsiteY29" fmla="*/ 2308194 h 2823099"/>
              <a:gd name="connsiteX30" fmla="*/ 3124940 w 3151573"/>
              <a:gd name="connsiteY30" fmla="*/ 2357021 h 2823099"/>
              <a:gd name="connsiteX31" fmla="*/ 3142695 w 3151573"/>
              <a:gd name="connsiteY31" fmla="*/ 2419165 h 2823099"/>
              <a:gd name="connsiteX32" fmla="*/ 3151573 w 3151573"/>
              <a:gd name="connsiteY32" fmla="*/ 2521258 h 2823099"/>
              <a:gd name="connsiteX33" fmla="*/ 3151573 w 3151573"/>
              <a:gd name="connsiteY33" fmla="*/ 2623352 h 2823099"/>
              <a:gd name="connsiteX34" fmla="*/ 3142695 w 3151573"/>
              <a:gd name="connsiteY34" fmla="*/ 2689934 h 2823099"/>
              <a:gd name="connsiteX35" fmla="*/ 3111624 w 3151573"/>
              <a:gd name="connsiteY35" fmla="*/ 2765394 h 2823099"/>
              <a:gd name="connsiteX36" fmla="*/ 3076113 w 3151573"/>
              <a:gd name="connsiteY36" fmla="*/ 2809783 h 2823099"/>
              <a:gd name="connsiteX37" fmla="*/ 3040602 w 3151573"/>
              <a:gd name="connsiteY37" fmla="*/ 2823099 h 2823099"/>
              <a:gd name="connsiteX38" fmla="*/ 3018408 w 3151573"/>
              <a:gd name="connsiteY38" fmla="*/ 2823099 h 2823099"/>
              <a:gd name="connsiteX39" fmla="*/ 2974020 w 3151573"/>
              <a:gd name="connsiteY39" fmla="*/ 2805344 h 2823099"/>
              <a:gd name="connsiteX40" fmla="*/ 2925193 w 3151573"/>
              <a:gd name="connsiteY40" fmla="*/ 2778711 h 2823099"/>
              <a:gd name="connsiteX41" fmla="*/ 2863049 w 3151573"/>
              <a:gd name="connsiteY41" fmla="*/ 2760955 h 2823099"/>
              <a:gd name="connsiteX42" fmla="*/ 2743200 w 3151573"/>
              <a:gd name="connsiteY42" fmla="*/ 2734322 h 2823099"/>
              <a:gd name="connsiteX43" fmla="*/ 2481309 w 3151573"/>
              <a:gd name="connsiteY43" fmla="*/ 2698812 h 2823099"/>
              <a:gd name="connsiteX44" fmla="*/ 2201662 w 3151573"/>
              <a:gd name="connsiteY44" fmla="*/ 2667740 h 2823099"/>
              <a:gd name="connsiteX45" fmla="*/ 2095130 w 3151573"/>
              <a:gd name="connsiteY45" fmla="*/ 2654423 h 2823099"/>
              <a:gd name="connsiteX46" fmla="*/ 2081814 w 3151573"/>
              <a:gd name="connsiteY46" fmla="*/ 2649985 h 2823099"/>
              <a:gd name="connsiteX47" fmla="*/ 2059620 w 3151573"/>
              <a:gd name="connsiteY47" fmla="*/ 2627790 h 2823099"/>
              <a:gd name="connsiteX48" fmla="*/ 2059620 w 3151573"/>
              <a:gd name="connsiteY48" fmla="*/ 2614474 h 2823099"/>
              <a:gd name="connsiteX49" fmla="*/ 2068497 w 3151573"/>
              <a:gd name="connsiteY49" fmla="*/ 2601157 h 2823099"/>
              <a:gd name="connsiteX50" fmla="*/ 2161713 w 3151573"/>
              <a:gd name="connsiteY50" fmla="*/ 2583402 h 2823099"/>
              <a:gd name="connsiteX51" fmla="*/ 2481309 w 3151573"/>
              <a:gd name="connsiteY51" fmla="*/ 2512381 h 2823099"/>
              <a:gd name="connsiteX52" fmla="*/ 2681057 w 3151573"/>
              <a:gd name="connsiteY52" fmla="*/ 2467992 h 2823099"/>
              <a:gd name="connsiteX53" fmla="*/ 2725445 w 3151573"/>
              <a:gd name="connsiteY53" fmla="*/ 2445798 h 2823099"/>
              <a:gd name="connsiteX54" fmla="*/ 2765394 w 3151573"/>
              <a:gd name="connsiteY54" fmla="*/ 2410287 h 2823099"/>
              <a:gd name="connsiteX55" fmla="*/ 2783150 w 3151573"/>
              <a:gd name="connsiteY55" fmla="*/ 2365899 h 2823099"/>
              <a:gd name="connsiteX56" fmla="*/ 2787589 w 3151573"/>
              <a:gd name="connsiteY56" fmla="*/ 2330388 h 2823099"/>
              <a:gd name="connsiteX57" fmla="*/ 2787589 w 3151573"/>
              <a:gd name="connsiteY57" fmla="*/ 2286000 h 2823099"/>
              <a:gd name="connsiteX58" fmla="*/ 2760956 w 3151573"/>
              <a:gd name="connsiteY58" fmla="*/ 2228295 h 2823099"/>
              <a:gd name="connsiteX59" fmla="*/ 2601158 w 3151573"/>
              <a:gd name="connsiteY59" fmla="*/ 1855433 h 2823099"/>
              <a:gd name="connsiteX60" fmla="*/ 2454676 w 3151573"/>
              <a:gd name="connsiteY60" fmla="*/ 1544715 h 2823099"/>
              <a:gd name="connsiteX61" fmla="*/ 2268245 w 3151573"/>
              <a:gd name="connsiteY61" fmla="*/ 1171852 h 2823099"/>
              <a:gd name="connsiteX62" fmla="*/ 2104008 w 3151573"/>
              <a:gd name="connsiteY62" fmla="*/ 870012 h 2823099"/>
              <a:gd name="connsiteX63" fmla="*/ 1877627 w 3151573"/>
              <a:gd name="connsiteY63" fmla="*/ 461639 h 2823099"/>
              <a:gd name="connsiteX64" fmla="*/ 1819923 w 3151573"/>
              <a:gd name="connsiteY64" fmla="*/ 355107 h 2823099"/>
              <a:gd name="connsiteX65" fmla="*/ 1766657 w 3151573"/>
              <a:gd name="connsiteY65" fmla="*/ 284085 h 2823099"/>
              <a:gd name="connsiteX66" fmla="*/ 1753340 w 3151573"/>
              <a:gd name="connsiteY66" fmla="*/ 275208 h 2823099"/>
              <a:gd name="connsiteX67" fmla="*/ 1735585 w 3151573"/>
              <a:gd name="connsiteY67" fmla="*/ 275208 h 2823099"/>
              <a:gd name="connsiteX68" fmla="*/ 1717829 w 3151573"/>
              <a:gd name="connsiteY68" fmla="*/ 275208 h 2823099"/>
              <a:gd name="connsiteX69" fmla="*/ 1704513 w 3151573"/>
              <a:gd name="connsiteY69" fmla="*/ 279647 h 2823099"/>
              <a:gd name="connsiteX70" fmla="*/ 1677880 w 3151573"/>
              <a:gd name="connsiteY70" fmla="*/ 292963 h 2823099"/>
              <a:gd name="connsiteX71" fmla="*/ 1522521 w 3151573"/>
              <a:gd name="connsiteY71" fmla="*/ 395056 h 2823099"/>
              <a:gd name="connsiteX72" fmla="*/ 1322773 w 3151573"/>
              <a:gd name="connsiteY72" fmla="*/ 541538 h 2823099"/>
              <a:gd name="connsiteX0" fmla="*/ 838940 w 2667740"/>
              <a:gd name="connsiteY0" fmla="*/ 541538 h 2823099"/>
              <a:gd name="connsiteX1" fmla="*/ 0 w 2667740"/>
              <a:gd name="connsiteY1" fmla="*/ 949911 h 2823099"/>
              <a:gd name="connsiteX2" fmla="*/ 861134 w 2667740"/>
              <a:gd name="connsiteY2" fmla="*/ 284085 h 2823099"/>
              <a:gd name="connsiteX3" fmla="*/ 980983 w 2667740"/>
              <a:gd name="connsiteY3" fmla="*/ 190870 h 2823099"/>
              <a:gd name="connsiteX4" fmla="*/ 1043127 w 2667740"/>
              <a:gd name="connsiteY4" fmla="*/ 142043 h 2823099"/>
              <a:gd name="connsiteX5" fmla="*/ 1105270 w 2667740"/>
              <a:gd name="connsiteY5" fmla="*/ 71021 h 2823099"/>
              <a:gd name="connsiteX6" fmla="*/ 1158536 w 2667740"/>
              <a:gd name="connsiteY6" fmla="*/ 0 h 2823099"/>
              <a:gd name="connsiteX7" fmla="*/ 1207363 w 2667740"/>
              <a:gd name="connsiteY7" fmla="*/ 0 h 2823099"/>
              <a:gd name="connsiteX8" fmla="*/ 1162975 w 2667740"/>
              <a:gd name="connsiteY8" fmla="*/ 0 h 2823099"/>
              <a:gd name="connsiteX9" fmla="*/ 1278385 w 2667740"/>
              <a:gd name="connsiteY9" fmla="*/ 4439 h 2823099"/>
              <a:gd name="connsiteX10" fmla="*/ 1380478 w 2667740"/>
              <a:gd name="connsiteY10" fmla="*/ 4439 h 2823099"/>
              <a:gd name="connsiteX11" fmla="*/ 1504765 w 2667740"/>
              <a:gd name="connsiteY11" fmla="*/ 17755 h 2823099"/>
              <a:gd name="connsiteX12" fmla="*/ 1589103 w 2667740"/>
              <a:gd name="connsiteY12" fmla="*/ 31072 h 2823099"/>
              <a:gd name="connsiteX13" fmla="*/ 1620175 w 2667740"/>
              <a:gd name="connsiteY13" fmla="*/ 39950 h 2823099"/>
              <a:gd name="connsiteX14" fmla="*/ 1633492 w 2667740"/>
              <a:gd name="connsiteY14" fmla="*/ 53266 h 2823099"/>
              <a:gd name="connsiteX15" fmla="*/ 1642369 w 2667740"/>
              <a:gd name="connsiteY15" fmla="*/ 71021 h 2823099"/>
              <a:gd name="connsiteX16" fmla="*/ 1651247 w 2667740"/>
              <a:gd name="connsiteY16" fmla="*/ 88777 h 2823099"/>
              <a:gd name="connsiteX17" fmla="*/ 1651247 w 2667740"/>
              <a:gd name="connsiteY17" fmla="*/ 110971 h 2823099"/>
              <a:gd name="connsiteX18" fmla="*/ 1651247 w 2667740"/>
              <a:gd name="connsiteY18" fmla="*/ 186431 h 2823099"/>
              <a:gd name="connsiteX19" fmla="*/ 1655686 w 2667740"/>
              <a:gd name="connsiteY19" fmla="*/ 230819 h 2823099"/>
              <a:gd name="connsiteX20" fmla="*/ 1664563 w 2667740"/>
              <a:gd name="connsiteY20" fmla="*/ 284085 h 2823099"/>
              <a:gd name="connsiteX21" fmla="*/ 1677880 w 2667740"/>
              <a:gd name="connsiteY21" fmla="*/ 324035 h 2823099"/>
              <a:gd name="connsiteX22" fmla="*/ 1957527 w 2667740"/>
              <a:gd name="connsiteY22" fmla="*/ 887767 h 2823099"/>
              <a:gd name="connsiteX23" fmla="*/ 2317072 w 2667740"/>
              <a:gd name="connsiteY23" fmla="*/ 1620175 h 2823099"/>
              <a:gd name="connsiteX24" fmla="*/ 2512381 w 2667740"/>
              <a:gd name="connsiteY24" fmla="*/ 2019670 h 2823099"/>
              <a:gd name="connsiteX25" fmla="*/ 2578963 w 2667740"/>
              <a:gd name="connsiteY25" fmla="*/ 2148396 h 2823099"/>
              <a:gd name="connsiteX26" fmla="*/ 2596719 w 2667740"/>
              <a:gd name="connsiteY26" fmla="*/ 2179468 h 2823099"/>
              <a:gd name="connsiteX27" fmla="*/ 2614474 w 2667740"/>
              <a:gd name="connsiteY27" fmla="*/ 2232734 h 2823099"/>
              <a:gd name="connsiteX28" fmla="*/ 2632229 w 2667740"/>
              <a:gd name="connsiteY28" fmla="*/ 2308194 h 2823099"/>
              <a:gd name="connsiteX29" fmla="*/ 2641107 w 2667740"/>
              <a:gd name="connsiteY29" fmla="*/ 2357021 h 2823099"/>
              <a:gd name="connsiteX30" fmla="*/ 2658862 w 2667740"/>
              <a:gd name="connsiteY30" fmla="*/ 2419165 h 2823099"/>
              <a:gd name="connsiteX31" fmla="*/ 2667740 w 2667740"/>
              <a:gd name="connsiteY31" fmla="*/ 2521258 h 2823099"/>
              <a:gd name="connsiteX32" fmla="*/ 2667740 w 2667740"/>
              <a:gd name="connsiteY32" fmla="*/ 2623352 h 2823099"/>
              <a:gd name="connsiteX33" fmla="*/ 2658862 w 2667740"/>
              <a:gd name="connsiteY33" fmla="*/ 2689934 h 2823099"/>
              <a:gd name="connsiteX34" fmla="*/ 2627791 w 2667740"/>
              <a:gd name="connsiteY34" fmla="*/ 2765394 h 2823099"/>
              <a:gd name="connsiteX35" fmla="*/ 2592280 w 2667740"/>
              <a:gd name="connsiteY35" fmla="*/ 2809783 h 2823099"/>
              <a:gd name="connsiteX36" fmla="*/ 2556769 w 2667740"/>
              <a:gd name="connsiteY36" fmla="*/ 2823099 h 2823099"/>
              <a:gd name="connsiteX37" fmla="*/ 2534575 w 2667740"/>
              <a:gd name="connsiteY37" fmla="*/ 2823099 h 2823099"/>
              <a:gd name="connsiteX38" fmla="*/ 2490187 w 2667740"/>
              <a:gd name="connsiteY38" fmla="*/ 2805344 h 2823099"/>
              <a:gd name="connsiteX39" fmla="*/ 2441360 w 2667740"/>
              <a:gd name="connsiteY39" fmla="*/ 2778711 h 2823099"/>
              <a:gd name="connsiteX40" fmla="*/ 2379216 w 2667740"/>
              <a:gd name="connsiteY40" fmla="*/ 2760955 h 2823099"/>
              <a:gd name="connsiteX41" fmla="*/ 2259367 w 2667740"/>
              <a:gd name="connsiteY41" fmla="*/ 2734322 h 2823099"/>
              <a:gd name="connsiteX42" fmla="*/ 1997476 w 2667740"/>
              <a:gd name="connsiteY42" fmla="*/ 2698812 h 2823099"/>
              <a:gd name="connsiteX43" fmla="*/ 1717829 w 2667740"/>
              <a:gd name="connsiteY43" fmla="*/ 2667740 h 2823099"/>
              <a:gd name="connsiteX44" fmla="*/ 1611297 w 2667740"/>
              <a:gd name="connsiteY44" fmla="*/ 2654423 h 2823099"/>
              <a:gd name="connsiteX45" fmla="*/ 1597981 w 2667740"/>
              <a:gd name="connsiteY45" fmla="*/ 2649985 h 2823099"/>
              <a:gd name="connsiteX46" fmla="*/ 1575787 w 2667740"/>
              <a:gd name="connsiteY46" fmla="*/ 2627790 h 2823099"/>
              <a:gd name="connsiteX47" fmla="*/ 1575787 w 2667740"/>
              <a:gd name="connsiteY47" fmla="*/ 2614474 h 2823099"/>
              <a:gd name="connsiteX48" fmla="*/ 1584664 w 2667740"/>
              <a:gd name="connsiteY48" fmla="*/ 2601157 h 2823099"/>
              <a:gd name="connsiteX49" fmla="*/ 1677880 w 2667740"/>
              <a:gd name="connsiteY49" fmla="*/ 2583402 h 2823099"/>
              <a:gd name="connsiteX50" fmla="*/ 1997476 w 2667740"/>
              <a:gd name="connsiteY50" fmla="*/ 2512381 h 2823099"/>
              <a:gd name="connsiteX51" fmla="*/ 2197224 w 2667740"/>
              <a:gd name="connsiteY51" fmla="*/ 2467992 h 2823099"/>
              <a:gd name="connsiteX52" fmla="*/ 2241612 w 2667740"/>
              <a:gd name="connsiteY52" fmla="*/ 2445798 h 2823099"/>
              <a:gd name="connsiteX53" fmla="*/ 2281561 w 2667740"/>
              <a:gd name="connsiteY53" fmla="*/ 2410287 h 2823099"/>
              <a:gd name="connsiteX54" fmla="*/ 2299317 w 2667740"/>
              <a:gd name="connsiteY54" fmla="*/ 2365899 h 2823099"/>
              <a:gd name="connsiteX55" fmla="*/ 2303756 w 2667740"/>
              <a:gd name="connsiteY55" fmla="*/ 2330388 h 2823099"/>
              <a:gd name="connsiteX56" fmla="*/ 2303756 w 2667740"/>
              <a:gd name="connsiteY56" fmla="*/ 2286000 h 2823099"/>
              <a:gd name="connsiteX57" fmla="*/ 2277123 w 2667740"/>
              <a:gd name="connsiteY57" fmla="*/ 2228295 h 2823099"/>
              <a:gd name="connsiteX58" fmla="*/ 2117325 w 2667740"/>
              <a:gd name="connsiteY58" fmla="*/ 1855433 h 2823099"/>
              <a:gd name="connsiteX59" fmla="*/ 1970843 w 2667740"/>
              <a:gd name="connsiteY59" fmla="*/ 1544715 h 2823099"/>
              <a:gd name="connsiteX60" fmla="*/ 1784412 w 2667740"/>
              <a:gd name="connsiteY60" fmla="*/ 1171852 h 2823099"/>
              <a:gd name="connsiteX61" fmla="*/ 1620175 w 2667740"/>
              <a:gd name="connsiteY61" fmla="*/ 870012 h 2823099"/>
              <a:gd name="connsiteX62" fmla="*/ 1393794 w 2667740"/>
              <a:gd name="connsiteY62" fmla="*/ 461639 h 2823099"/>
              <a:gd name="connsiteX63" fmla="*/ 1336090 w 2667740"/>
              <a:gd name="connsiteY63" fmla="*/ 355107 h 2823099"/>
              <a:gd name="connsiteX64" fmla="*/ 1282824 w 2667740"/>
              <a:gd name="connsiteY64" fmla="*/ 284085 h 2823099"/>
              <a:gd name="connsiteX65" fmla="*/ 1269507 w 2667740"/>
              <a:gd name="connsiteY65" fmla="*/ 275208 h 2823099"/>
              <a:gd name="connsiteX66" fmla="*/ 1251752 w 2667740"/>
              <a:gd name="connsiteY66" fmla="*/ 275208 h 2823099"/>
              <a:gd name="connsiteX67" fmla="*/ 1233996 w 2667740"/>
              <a:gd name="connsiteY67" fmla="*/ 275208 h 2823099"/>
              <a:gd name="connsiteX68" fmla="*/ 1220680 w 2667740"/>
              <a:gd name="connsiteY68" fmla="*/ 279647 h 2823099"/>
              <a:gd name="connsiteX69" fmla="*/ 1194047 w 2667740"/>
              <a:gd name="connsiteY69" fmla="*/ 292963 h 2823099"/>
              <a:gd name="connsiteX70" fmla="*/ 1038688 w 2667740"/>
              <a:gd name="connsiteY70" fmla="*/ 395056 h 2823099"/>
              <a:gd name="connsiteX71" fmla="*/ 838940 w 2667740"/>
              <a:gd name="connsiteY71" fmla="*/ 541538 h 2823099"/>
              <a:gd name="connsiteX0" fmla="*/ 0 w 1828800"/>
              <a:gd name="connsiteY0" fmla="*/ 541538 h 2823099"/>
              <a:gd name="connsiteX1" fmla="*/ 22194 w 1828800"/>
              <a:gd name="connsiteY1" fmla="*/ 284085 h 2823099"/>
              <a:gd name="connsiteX2" fmla="*/ 142043 w 1828800"/>
              <a:gd name="connsiteY2" fmla="*/ 190870 h 2823099"/>
              <a:gd name="connsiteX3" fmla="*/ 204187 w 1828800"/>
              <a:gd name="connsiteY3" fmla="*/ 142043 h 2823099"/>
              <a:gd name="connsiteX4" fmla="*/ 266330 w 1828800"/>
              <a:gd name="connsiteY4" fmla="*/ 71021 h 2823099"/>
              <a:gd name="connsiteX5" fmla="*/ 319596 w 1828800"/>
              <a:gd name="connsiteY5" fmla="*/ 0 h 2823099"/>
              <a:gd name="connsiteX6" fmla="*/ 368423 w 1828800"/>
              <a:gd name="connsiteY6" fmla="*/ 0 h 2823099"/>
              <a:gd name="connsiteX7" fmla="*/ 324035 w 1828800"/>
              <a:gd name="connsiteY7" fmla="*/ 0 h 2823099"/>
              <a:gd name="connsiteX8" fmla="*/ 439445 w 1828800"/>
              <a:gd name="connsiteY8" fmla="*/ 4439 h 2823099"/>
              <a:gd name="connsiteX9" fmla="*/ 541538 w 1828800"/>
              <a:gd name="connsiteY9" fmla="*/ 4439 h 2823099"/>
              <a:gd name="connsiteX10" fmla="*/ 665825 w 1828800"/>
              <a:gd name="connsiteY10" fmla="*/ 17755 h 2823099"/>
              <a:gd name="connsiteX11" fmla="*/ 750163 w 1828800"/>
              <a:gd name="connsiteY11" fmla="*/ 31072 h 2823099"/>
              <a:gd name="connsiteX12" fmla="*/ 781235 w 1828800"/>
              <a:gd name="connsiteY12" fmla="*/ 39950 h 2823099"/>
              <a:gd name="connsiteX13" fmla="*/ 794552 w 1828800"/>
              <a:gd name="connsiteY13" fmla="*/ 53266 h 2823099"/>
              <a:gd name="connsiteX14" fmla="*/ 803429 w 1828800"/>
              <a:gd name="connsiteY14" fmla="*/ 71021 h 2823099"/>
              <a:gd name="connsiteX15" fmla="*/ 812307 w 1828800"/>
              <a:gd name="connsiteY15" fmla="*/ 88777 h 2823099"/>
              <a:gd name="connsiteX16" fmla="*/ 812307 w 1828800"/>
              <a:gd name="connsiteY16" fmla="*/ 110971 h 2823099"/>
              <a:gd name="connsiteX17" fmla="*/ 812307 w 1828800"/>
              <a:gd name="connsiteY17" fmla="*/ 186431 h 2823099"/>
              <a:gd name="connsiteX18" fmla="*/ 816746 w 1828800"/>
              <a:gd name="connsiteY18" fmla="*/ 230819 h 2823099"/>
              <a:gd name="connsiteX19" fmla="*/ 825623 w 1828800"/>
              <a:gd name="connsiteY19" fmla="*/ 284085 h 2823099"/>
              <a:gd name="connsiteX20" fmla="*/ 838940 w 1828800"/>
              <a:gd name="connsiteY20" fmla="*/ 324035 h 2823099"/>
              <a:gd name="connsiteX21" fmla="*/ 1118587 w 1828800"/>
              <a:gd name="connsiteY21" fmla="*/ 887767 h 2823099"/>
              <a:gd name="connsiteX22" fmla="*/ 1478132 w 1828800"/>
              <a:gd name="connsiteY22" fmla="*/ 1620175 h 2823099"/>
              <a:gd name="connsiteX23" fmla="*/ 1673441 w 1828800"/>
              <a:gd name="connsiteY23" fmla="*/ 2019670 h 2823099"/>
              <a:gd name="connsiteX24" fmla="*/ 1740023 w 1828800"/>
              <a:gd name="connsiteY24" fmla="*/ 2148396 h 2823099"/>
              <a:gd name="connsiteX25" fmla="*/ 1757779 w 1828800"/>
              <a:gd name="connsiteY25" fmla="*/ 2179468 h 2823099"/>
              <a:gd name="connsiteX26" fmla="*/ 1775534 w 1828800"/>
              <a:gd name="connsiteY26" fmla="*/ 2232734 h 2823099"/>
              <a:gd name="connsiteX27" fmla="*/ 1793289 w 1828800"/>
              <a:gd name="connsiteY27" fmla="*/ 2308194 h 2823099"/>
              <a:gd name="connsiteX28" fmla="*/ 1802167 w 1828800"/>
              <a:gd name="connsiteY28" fmla="*/ 2357021 h 2823099"/>
              <a:gd name="connsiteX29" fmla="*/ 1819922 w 1828800"/>
              <a:gd name="connsiteY29" fmla="*/ 2419165 h 2823099"/>
              <a:gd name="connsiteX30" fmla="*/ 1828800 w 1828800"/>
              <a:gd name="connsiteY30" fmla="*/ 2521258 h 2823099"/>
              <a:gd name="connsiteX31" fmla="*/ 1828800 w 1828800"/>
              <a:gd name="connsiteY31" fmla="*/ 2623352 h 2823099"/>
              <a:gd name="connsiteX32" fmla="*/ 1819922 w 1828800"/>
              <a:gd name="connsiteY32" fmla="*/ 2689934 h 2823099"/>
              <a:gd name="connsiteX33" fmla="*/ 1788851 w 1828800"/>
              <a:gd name="connsiteY33" fmla="*/ 2765394 h 2823099"/>
              <a:gd name="connsiteX34" fmla="*/ 1753340 w 1828800"/>
              <a:gd name="connsiteY34" fmla="*/ 2809783 h 2823099"/>
              <a:gd name="connsiteX35" fmla="*/ 1717829 w 1828800"/>
              <a:gd name="connsiteY35" fmla="*/ 2823099 h 2823099"/>
              <a:gd name="connsiteX36" fmla="*/ 1695635 w 1828800"/>
              <a:gd name="connsiteY36" fmla="*/ 2823099 h 2823099"/>
              <a:gd name="connsiteX37" fmla="*/ 1651247 w 1828800"/>
              <a:gd name="connsiteY37" fmla="*/ 2805344 h 2823099"/>
              <a:gd name="connsiteX38" fmla="*/ 1602420 w 1828800"/>
              <a:gd name="connsiteY38" fmla="*/ 2778711 h 2823099"/>
              <a:gd name="connsiteX39" fmla="*/ 1540276 w 1828800"/>
              <a:gd name="connsiteY39" fmla="*/ 2760955 h 2823099"/>
              <a:gd name="connsiteX40" fmla="*/ 1420427 w 1828800"/>
              <a:gd name="connsiteY40" fmla="*/ 2734322 h 2823099"/>
              <a:gd name="connsiteX41" fmla="*/ 1158536 w 1828800"/>
              <a:gd name="connsiteY41" fmla="*/ 2698812 h 2823099"/>
              <a:gd name="connsiteX42" fmla="*/ 878889 w 1828800"/>
              <a:gd name="connsiteY42" fmla="*/ 2667740 h 2823099"/>
              <a:gd name="connsiteX43" fmla="*/ 772357 w 1828800"/>
              <a:gd name="connsiteY43" fmla="*/ 2654423 h 2823099"/>
              <a:gd name="connsiteX44" fmla="*/ 759041 w 1828800"/>
              <a:gd name="connsiteY44" fmla="*/ 2649985 h 2823099"/>
              <a:gd name="connsiteX45" fmla="*/ 736847 w 1828800"/>
              <a:gd name="connsiteY45" fmla="*/ 2627790 h 2823099"/>
              <a:gd name="connsiteX46" fmla="*/ 736847 w 1828800"/>
              <a:gd name="connsiteY46" fmla="*/ 2614474 h 2823099"/>
              <a:gd name="connsiteX47" fmla="*/ 745724 w 1828800"/>
              <a:gd name="connsiteY47" fmla="*/ 2601157 h 2823099"/>
              <a:gd name="connsiteX48" fmla="*/ 838940 w 1828800"/>
              <a:gd name="connsiteY48" fmla="*/ 2583402 h 2823099"/>
              <a:gd name="connsiteX49" fmla="*/ 1158536 w 1828800"/>
              <a:gd name="connsiteY49" fmla="*/ 2512381 h 2823099"/>
              <a:gd name="connsiteX50" fmla="*/ 1358284 w 1828800"/>
              <a:gd name="connsiteY50" fmla="*/ 2467992 h 2823099"/>
              <a:gd name="connsiteX51" fmla="*/ 1402672 w 1828800"/>
              <a:gd name="connsiteY51" fmla="*/ 2445798 h 2823099"/>
              <a:gd name="connsiteX52" fmla="*/ 1442621 w 1828800"/>
              <a:gd name="connsiteY52" fmla="*/ 2410287 h 2823099"/>
              <a:gd name="connsiteX53" fmla="*/ 1460377 w 1828800"/>
              <a:gd name="connsiteY53" fmla="*/ 2365899 h 2823099"/>
              <a:gd name="connsiteX54" fmla="*/ 1464816 w 1828800"/>
              <a:gd name="connsiteY54" fmla="*/ 2330388 h 2823099"/>
              <a:gd name="connsiteX55" fmla="*/ 1464816 w 1828800"/>
              <a:gd name="connsiteY55" fmla="*/ 2286000 h 2823099"/>
              <a:gd name="connsiteX56" fmla="*/ 1438183 w 1828800"/>
              <a:gd name="connsiteY56" fmla="*/ 2228295 h 2823099"/>
              <a:gd name="connsiteX57" fmla="*/ 1278385 w 1828800"/>
              <a:gd name="connsiteY57" fmla="*/ 1855433 h 2823099"/>
              <a:gd name="connsiteX58" fmla="*/ 1131903 w 1828800"/>
              <a:gd name="connsiteY58" fmla="*/ 1544715 h 2823099"/>
              <a:gd name="connsiteX59" fmla="*/ 945472 w 1828800"/>
              <a:gd name="connsiteY59" fmla="*/ 1171852 h 2823099"/>
              <a:gd name="connsiteX60" fmla="*/ 781235 w 1828800"/>
              <a:gd name="connsiteY60" fmla="*/ 870012 h 2823099"/>
              <a:gd name="connsiteX61" fmla="*/ 554854 w 1828800"/>
              <a:gd name="connsiteY61" fmla="*/ 461639 h 2823099"/>
              <a:gd name="connsiteX62" fmla="*/ 497150 w 1828800"/>
              <a:gd name="connsiteY62" fmla="*/ 355107 h 2823099"/>
              <a:gd name="connsiteX63" fmla="*/ 443884 w 1828800"/>
              <a:gd name="connsiteY63" fmla="*/ 284085 h 2823099"/>
              <a:gd name="connsiteX64" fmla="*/ 430567 w 1828800"/>
              <a:gd name="connsiteY64" fmla="*/ 275208 h 2823099"/>
              <a:gd name="connsiteX65" fmla="*/ 412812 w 1828800"/>
              <a:gd name="connsiteY65" fmla="*/ 275208 h 2823099"/>
              <a:gd name="connsiteX66" fmla="*/ 395056 w 1828800"/>
              <a:gd name="connsiteY66" fmla="*/ 275208 h 2823099"/>
              <a:gd name="connsiteX67" fmla="*/ 381740 w 1828800"/>
              <a:gd name="connsiteY67" fmla="*/ 279647 h 2823099"/>
              <a:gd name="connsiteX68" fmla="*/ 355107 w 1828800"/>
              <a:gd name="connsiteY68" fmla="*/ 292963 h 2823099"/>
              <a:gd name="connsiteX69" fmla="*/ 199748 w 1828800"/>
              <a:gd name="connsiteY69" fmla="*/ 395056 h 2823099"/>
              <a:gd name="connsiteX70" fmla="*/ 0 w 1828800"/>
              <a:gd name="connsiteY70" fmla="*/ 541538 h 2823099"/>
              <a:gd name="connsiteX0" fmla="*/ 0 w 1828800"/>
              <a:gd name="connsiteY0" fmla="*/ 541538 h 2823099"/>
              <a:gd name="connsiteX1" fmla="*/ 142043 w 1828800"/>
              <a:gd name="connsiteY1" fmla="*/ 190870 h 2823099"/>
              <a:gd name="connsiteX2" fmla="*/ 204187 w 1828800"/>
              <a:gd name="connsiteY2" fmla="*/ 142043 h 2823099"/>
              <a:gd name="connsiteX3" fmla="*/ 266330 w 1828800"/>
              <a:gd name="connsiteY3" fmla="*/ 71021 h 2823099"/>
              <a:gd name="connsiteX4" fmla="*/ 319596 w 1828800"/>
              <a:gd name="connsiteY4" fmla="*/ 0 h 2823099"/>
              <a:gd name="connsiteX5" fmla="*/ 368423 w 1828800"/>
              <a:gd name="connsiteY5" fmla="*/ 0 h 2823099"/>
              <a:gd name="connsiteX6" fmla="*/ 324035 w 1828800"/>
              <a:gd name="connsiteY6" fmla="*/ 0 h 2823099"/>
              <a:gd name="connsiteX7" fmla="*/ 439445 w 1828800"/>
              <a:gd name="connsiteY7" fmla="*/ 4439 h 2823099"/>
              <a:gd name="connsiteX8" fmla="*/ 541538 w 1828800"/>
              <a:gd name="connsiteY8" fmla="*/ 4439 h 2823099"/>
              <a:gd name="connsiteX9" fmla="*/ 665825 w 1828800"/>
              <a:gd name="connsiteY9" fmla="*/ 17755 h 2823099"/>
              <a:gd name="connsiteX10" fmla="*/ 750163 w 1828800"/>
              <a:gd name="connsiteY10" fmla="*/ 31072 h 2823099"/>
              <a:gd name="connsiteX11" fmla="*/ 781235 w 1828800"/>
              <a:gd name="connsiteY11" fmla="*/ 39950 h 2823099"/>
              <a:gd name="connsiteX12" fmla="*/ 794552 w 1828800"/>
              <a:gd name="connsiteY12" fmla="*/ 53266 h 2823099"/>
              <a:gd name="connsiteX13" fmla="*/ 803429 w 1828800"/>
              <a:gd name="connsiteY13" fmla="*/ 71021 h 2823099"/>
              <a:gd name="connsiteX14" fmla="*/ 812307 w 1828800"/>
              <a:gd name="connsiteY14" fmla="*/ 88777 h 2823099"/>
              <a:gd name="connsiteX15" fmla="*/ 812307 w 1828800"/>
              <a:gd name="connsiteY15" fmla="*/ 110971 h 2823099"/>
              <a:gd name="connsiteX16" fmla="*/ 812307 w 1828800"/>
              <a:gd name="connsiteY16" fmla="*/ 186431 h 2823099"/>
              <a:gd name="connsiteX17" fmla="*/ 816746 w 1828800"/>
              <a:gd name="connsiteY17" fmla="*/ 230819 h 2823099"/>
              <a:gd name="connsiteX18" fmla="*/ 825623 w 1828800"/>
              <a:gd name="connsiteY18" fmla="*/ 284085 h 2823099"/>
              <a:gd name="connsiteX19" fmla="*/ 838940 w 1828800"/>
              <a:gd name="connsiteY19" fmla="*/ 324035 h 2823099"/>
              <a:gd name="connsiteX20" fmla="*/ 1118587 w 1828800"/>
              <a:gd name="connsiteY20" fmla="*/ 887767 h 2823099"/>
              <a:gd name="connsiteX21" fmla="*/ 1478132 w 1828800"/>
              <a:gd name="connsiteY21" fmla="*/ 1620175 h 2823099"/>
              <a:gd name="connsiteX22" fmla="*/ 1673441 w 1828800"/>
              <a:gd name="connsiteY22" fmla="*/ 2019670 h 2823099"/>
              <a:gd name="connsiteX23" fmla="*/ 1740023 w 1828800"/>
              <a:gd name="connsiteY23" fmla="*/ 2148396 h 2823099"/>
              <a:gd name="connsiteX24" fmla="*/ 1757779 w 1828800"/>
              <a:gd name="connsiteY24" fmla="*/ 2179468 h 2823099"/>
              <a:gd name="connsiteX25" fmla="*/ 1775534 w 1828800"/>
              <a:gd name="connsiteY25" fmla="*/ 2232734 h 2823099"/>
              <a:gd name="connsiteX26" fmla="*/ 1793289 w 1828800"/>
              <a:gd name="connsiteY26" fmla="*/ 2308194 h 2823099"/>
              <a:gd name="connsiteX27" fmla="*/ 1802167 w 1828800"/>
              <a:gd name="connsiteY27" fmla="*/ 2357021 h 2823099"/>
              <a:gd name="connsiteX28" fmla="*/ 1819922 w 1828800"/>
              <a:gd name="connsiteY28" fmla="*/ 2419165 h 2823099"/>
              <a:gd name="connsiteX29" fmla="*/ 1828800 w 1828800"/>
              <a:gd name="connsiteY29" fmla="*/ 2521258 h 2823099"/>
              <a:gd name="connsiteX30" fmla="*/ 1828800 w 1828800"/>
              <a:gd name="connsiteY30" fmla="*/ 2623352 h 2823099"/>
              <a:gd name="connsiteX31" fmla="*/ 1819922 w 1828800"/>
              <a:gd name="connsiteY31" fmla="*/ 2689934 h 2823099"/>
              <a:gd name="connsiteX32" fmla="*/ 1788851 w 1828800"/>
              <a:gd name="connsiteY32" fmla="*/ 2765394 h 2823099"/>
              <a:gd name="connsiteX33" fmla="*/ 1753340 w 1828800"/>
              <a:gd name="connsiteY33" fmla="*/ 2809783 h 2823099"/>
              <a:gd name="connsiteX34" fmla="*/ 1717829 w 1828800"/>
              <a:gd name="connsiteY34" fmla="*/ 2823099 h 2823099"/>
              <a:gd name="connsiteX35" fmla="*/ 1695635 w 1828800"/>
              <a:gd name="connsiteY35" fmla="*/ 2823099 h 2823099"/>
              <a:gd name="connsiteX36" fmla="*/ 1651247 w 1828800"/>
              <a:gd name="connsiteY36" fmla="*/ 2805344 h 2823099"/>
              <a:gd name="connsiteX37" fmla="*/ 1602420 w 1828800"/>
              <a:gd name="connsiteY37" fmla="*/ 2778711 h 2823099"/>
              <a:gd name="connsiteX38" fmla="*/ 1540276 w 1828800"/>
              <a:gd name="connsiteY38" fmla="*/ 2760955 h 2823099"/>
              <a:gd name="connsiteX39" fmla="*/ 1420427 w 1828800"/>
              <a:gd name="connsiteY39" fmla="*/ 2734322 h 2823099"/>
              <a:gd name="connsiteX40" fmla="*/ 1158536 w 1828800"/>
              <a:gd name="connsiteY40" fmla="*/ 2698812 h 2823099"/>
              <a:gd name="connsiteX41" fmla="*/ 878889 w 1828800"/>
              <a:gd name="connsiteY41" fmla="*/ 2667740 h 2823099"/>
              <a:gd name="connsiteX42" fmla="*/ 772357 w 1828800"/>
              <a:gd name="connsiteY42" fmla="*/ 2654423 h 2823099"/>
              <a:gd name="connsiteX43" fmla="*/ 759041 w 1828800"/>
              <a:gd name="connsiteY43" fmla="*/ 2649985 h 2823099"/>
              <a:gd name="connsiteX44" fmla="*/ 736847 w 1828800"/>
              <a:gd name="connsiteY44" fmla="*/ 2627790 h 2823099"/>
              <a:gd name="connsiteX45" fmla="*/ 736847 w 1828800"/>
              <a:gd name="connsiteY45" fmla="*/ 2614474 h 2823099"/>
              <a:gd name="connsiteX46" fmla="*/ 745724 w 1828800"/>
              <a:gd name="connsiteY46" fmla="*/ 2601157 h 2823099"/>
              <a:gd name="connsiteX47" fmla="*/ 838940 w 1828800"/>
              <a:gd name="connsiteY47" fmla="*/ 2583402 h 2823099"/>
              <a:gd name="connsiteX48" fmla="*/ 1158536 w 1828800"/>
              <a:gd name="connsiteY48" fmla="*/ 2512381 h 2823099"/>
              <a:gd name="connsiteX49" fmla="*/ 1358284 w 1828800"/>
              <a:gd name="connsiteY49" fmla="*/ 2467992 h 2823099"/>
              <a:gd name="connsiteX50" fmla="*/ 1402672 w 1828800"/>
              <a:gd name="connsiteY50" fmla="*/ 2445798 h 2823099"/>
              <a:gd name="connsiteX51" fmla="*/ 1442621 w 1828800"/>
              <a:gd name="connsiteY51" fmla="*/ 2410287 h 2823099"/>
              <a:gd name="connsiteX52" fmla="*/ 1460377 w 1828800"/>
              <a:gd name="connsiteY52" fmla="*/ 2365899 h 2823099"/>
              <a:gd name="connsiteX53" fmla="*/ 1464816 w 1828800"/>
              <a:gd name="connsiteY53" fmla="*/ 2330388 h 2823099"/>
              <a:gd name="connsiteX54" fmla="*/ 1464816 w 1828800"/>
              <a:gd name="connsiteY54" fmla="*/ 2286000 h 2823099"/>
              <a:gd name="connsiteX55" fmla="*/ 1438183 w 1828800"/>
              <a:gd name="connsiteY55" fmla="*/ 2228295 h 2823099"/>
              <a:gd name="connsiteX56" fmla="*/ 1278385 w 1828800"/>
              <a:gd name="connsiteY56" fmla="*/ 1855433 h 2823099"/>
              <a:gd name="connsiteX57" fmla="*/ 1131903 w 1828800"/>
              <a:gd name="connsiteY57" fmla="*/ 1544715 h 2823099"/>
              <a:gd name="connsiteX58" fmla="*/ 945472 w 1828800"/>
              <a:gd name="connsiteY58" fmla="*/ 1171852 h 2823099"/>
              <a:gd name="connsiteX59" fmla="*/ 781235 w 1828800"/>
              <a:gd name="connsiteY59" fmla="*/ 870012 h 2823099"/>
              <a:gd name="connsiteX60" fmla="*/ 554854 w 1828800"/>
              <a:gd name="connsiteY60" fmla="*/ 461639 h 2823099"/>
              <a:gd name="connsiteX61" fmla="*/ 497150 w 1828800"/>
              <a:gd name="connsiteY61" fmla="*/ 355107 h 2823099"/>
              <a:gd name="connsiteX62" fmla="*/ 443884 w 1828800"/>
              <a:gd name="connsiteY62" fmla="*/ 284085 h 2823099"/>
              <a:gd name="connsiteX63" fmla="*/ 430567 w 1828800"/>
              <a:gd name="connsiteY63" fmla="*/ 275208 h 2823099"/>
              <a:gd name="connsiteX64" fmla="*/ 412812 w 1828800"/>
              <a:gd name="connsiteY64" fmla="*/ 275208 h 2823099"/>
              <a:gd name="connsiteX65" fmla="*/ 395056 w 1828800"/>
              <a:gd name="connsiteY65" fmla="*/ 275208 h 2823099"/>
              <a:gd name="connsiteX66" fmla="*/ 381740 w 1828800"/>
              <a:gd name="connsiteY66" fmla="*/ 279647 h 2823099"/>
              <a:gd name="connsiteX67" fmla="*/ 355107 w 1828800"/>
              <a:gd name="connsiteY67" fmla="*/ 292963 h 2823099"/>
              <a:gd name="connsiteX68" fmla="*/ 199748 w 1828800"/>
              <a:gd name="connsiteY68" fmla="*/ 395056 h 2823099"/>
              <a:gd name="connsiteX69" fmla="*/ 0 w 1828800"/>
              <a:gd name="connsiteY69" fmla="*/ 541538 h 2823099"/>
              <a:gd name="connsiteX0" fmla="*/ 0 w 1828800"/>
              <a:gd name="connsiteY0" fmla="*/ 541538 h 2823099"/>
              <a:gd name="connsiteX1" fmla="*/ 204187 w 1828800"/>
              <a:gd name="connsiteY1" fmla="*/ 142043 h 2823099"/>
              <a:gd name="connsiteX2" fmla="*/ 266330 w 1828800"/>
              <a:gd name="connsiteY2" fmla="*/ 71021 h 2823099"/>
              <a:gd name="connsiteX3" fmla="*/ 319596 w 1828800"/>
              <a:gd name="connsiteY3" fmla="*/ 0 h 2823099"/>
              <a:gd name="connsiteX4" fmla="*/ 368423 w 1828800"/>
              <a:gd name="connsiteY4" fmla="*/ 0 h 2823099"/>
              <a:gd name="connsiteX5" fmla="*/ 324035 w 1828800"/>
              <a:gd name="connsiteY5" fmla="*/ 0 h 2823099"/>
              <a:gd name="connsiteX6" fmla="*/ 439445 w 1828800"/>
              <a:gd name="connsiteY6" fmla="*/ 4439 h 2823099"/>
              <a:gd name="connsiteX7" fmla="*/ 541538 w 1828800"/>
              <a:gd name="connsiteY7" fmla="*/ 4439 h 2823099"/>
              <a:gd name="connsiteX8" fmla="*/ 665825 w 1828800"/>
              <a:gd name="connsiteY8" fmla="*/ 17755 h 2823099"/>
              <a:gd name="connsiteX9" fmla="*/ 750163 w 1828800"/>
              <a:gd name="connsiteY9" fmla="*/ 31072 h 2823099"/>
              <a:gd name="connsiteX10" fmla="*/ 781235 w 1828800"/>
              <a:gd name="connsiteY10" fmla="*/ 39950 h 2823099"/>
              <a:gd name="connsiteX11" fmla="*/ 794552 w 1828800"/>
              <a:gd name="connsiteY11" fmla="*/ 53266 h 2823099"/>
              <a:gd name="connsiteX12" fmla="*/ 803429 w 1828800"/>
              <a:gd name="connsiteY12" fmla="*/ 71021 h 2823099"/>
              <a:gd name="connsiteX13" fmla="*/ 812307 w 1828800"/>
              <a:gd name="connsiteY13" fmla="*/ 88777 h 2823099"/>
              <a:gd name="connsiteX14" fmla="*/ 812307 w 1828800"/>
              <a:gd name="connsiteY14" fmla="*/ 110971 h 2823099"/>
              <a:gd name="connsiteX15" fmla="*/ 812307 w 1828800"/>
              <a:gd name="connsiteY15" fmla="*/ 186431 h 2823099"/>
              <a:gd name="connsiteX16" fmla="*/ 816746 w 1828800"/>
              <a:gd name="connsiteY16" fmla="*/ 230819 h 2823099"/>
              <a:gd name="connsiteX17" fmla="*/ 825623 w 1828800"/>
              <a:gd name="connsiteY17" fmla="*/ 284085 h 2823099"/>
              <a:gd name="connsiteX18" fmla="*/ 838940 w 1828800"/>
              <a:gd name="connsiteY18" fmla="*/ 324035 h 2823099"/>
              <a:gd name="connsiteX19" fmla="*/ 1118587 w 1828800"/>
              <a:gd name="connsiteY19" fmla="*/ 887767 h 2823099"/>
              <a:gd name="connsiteX20" fmla="*/ 1478132 w 1828800"/>
              <a:gd name="connsiteY20" fmla="*/ 1620175 h 2823099"/>
              <a:gd name="connsiteX21" fmla="*/ 1673441 w 1828800"/>
              <a:gd name="connsiteY21" fmla="*/ 2019670 h 2823099"/>
              <a:gd name="connsiteX22" fmla="*/ 1740023 w 1828800"/>
              <a:gd name="connsiteY22" fmla="*/ 2148396 h 2823099"/>
              <a:gd name="connsiteX23" fmla="*/ 1757779 w 1828800"/>
              <a:gd name="connsiteY23" fmla="*/ 2179468 h 2823099"/>
              <a:gd name="connsiteX24" fmla="*/ 1775534 w 1828800"/>
              <a:gd name="connsiteY24" fmla="*/ 2232734 h 2823099"/>
              <a:gd name="connsiteX25" fmla="*/ 1793289 w 1828800"/>
              <a:gd name="connsiteY25" fmla="*/ 2308194 h 2823099"/>
              <a:gd name="connsiteX26" fmla="*/ 1802167 w 1828800"/>
              <a:gd name="connsiteY26" fmla="*/ 2357021 h 2823099"/>
              <a:gd name="connsiteX27" fmla="*/ 1819922 w 1828800"/>
              <a:gd name="connsiteY27" fmla="*/ 2419165 h 2823099"/>
              <a:gd name="connsiteX28" fmla="*/ 1828800 w 1828800"/>
              <a:gd name="connsiteY28" fmla="*/ 2521258 h 2823099"/>
              <a:gd name="connsiteX29" fmla="*/ 1828800 w 1828800"/>
              <a:gd name="connsiteY29" fmla="*/ 2623352 h 2823099"/>
              <a:gd name="connsiteX30" fmla="*/ 1819922 w 1828800"/>
              <a:gd name="connsiteY30" fmla="*/ 2689934 h 2823099"/>
              <a:gd name="connsiteX31" fmla="*/ 1788851 w 1828800"/>
              <a:gd name="connsiteY31" fmla="*/ 2765394 h 2823099"/>
              <a:gd name="connsiteX32" fmla="*/ 1753340 w 1828800"/>
              <a:gd name="connsiteY32" fmla="*/ 2809783 h 2823099"/>
              <a:gd name="connsiteX33" fmla="*/ 1717829 w 1828800"/>
              <a:gd name="connsiteY33" fmla="*/ 2823099 h 2823099"/>
              <a:gd name="connsiteX34" fmla="*/ 1695635 w 1828800"/>
              <a:gd name="connsiteY34" fmla="*/ 2823099 h 2823099"/>
              <a:gd name="connsiteX35" fmla="*/ 1651247 w 1828800"/>
              <a:gd name="connsiteY35" fmla="*/ 2805344 h 2823099"/>
              <a:gd name="connsiteX36" fmla="*/ 1602420 w 1828800"/>
              <a:gd name="connsiteY36" fmla="*/ 2778711 h 2823099"/>
              <a:gd name="connsiteX37" fmla="*/ 1540276 w 1828800"/>
              <a:gd name="connsiteY37" fmla="*/ 2760955 h 2823099"/>
              <a:gd name="connsiteX38" fmla="*/ 1420427 w 1828800"/>
              <a:gd name="connsiteY38" fmla="*/ 2734322 h 2823099"/>
              <a:gd name="connsiteX39" fmla="*/ 1158536 w 1828800"/>
              <a:gd name="connsiteY39" fmla="*/ 2698812 h 2823099"/>
              <a:gd name="connsiteX40" fmla="*/ 878889 w 1828800"/>
              <a:gd name="connsiteY40" fmla="*/ 2667740 h 2823099"/>
              <a:gd name="connsiteX41" fmla="*/ 772357 w 1828800"/>
              <a:gd name="connsiteY41" fmla="*/ 2654423 h 2823099"/>
              <a:gd name="connsiteX42" fmla="*/ 759041 w 1828800"/>
              <a:gd name="connsiteY42" fmla="*/ 2649985 h 2823099"/>
              <a:gd name="connsiteX43" fmla="*/ 736847 w 1828800"/>
              <a:gd name="connsiteY43" fmla="*/ 2627790 h 2823099"/>
              <a:gd name="connsiteX44" fmla="*/ 736847 w 1828800"/>
              <a:gd name="connsiteY44" fmla="*/ 2614474 h 2823099"/>
              <a:gd name="connsiteX45" fmla="*/ 745724 w 1828800"/>
              <a:gd name="connsiteY45" fmla="*/ 2601157 h 2823099"/>
              <a:gd name="connsiteX46" fmla="*/ 838940 w 1828800"/>
              <a:gd name="connsiteY46" fmla="*/ 2583402 h 2823099"/>
              <a:gd name="connsiteX47" fmla="*/ 1158536 w 1828800"/>
              <a:gd name="connsiteY47" fmla="*/ 2512381 h 2823099"/>
              <a:gd name="connsiteX48" fmla="*/ 1358284 w 1828800"/>
              <a:gd name="connsiteY48" fmla="*/ 2467992 h 2823099"/>
              <a:gd name="connsiteX49" fmla="*/ 1402672 w 1828800"/>
              <a:gd name="connsiteY49" fmla="*/ 2445798 h 2823099"/>
              <a:gd name="connsiteX50" fmla="*/ 1442621 w 1828800"/>
              <a:gd name="connsiteY50" fmla="*/ 2410287 h 2823099"/>
              <a:gd name="connsiteX51" fmla="*/ 1460377 w 1828800"/>
              <a:gd name="connsiteY51" fmla="*/ 2365899 h 2823099"/>
              <a:gd name="connsiteX52" fmla="*/ 1464816 w 1828800"/>
              <a:gd name="connsiteY52" fmla="*/ 2330388 h 2823099"/>
              <a:gd name="connsiteX53" fmla="*/ 1464816 w 1828800"/>
              <a:gd name="connsiteY53" fmla="*/ 2286000 h 2823099"/>
              <a:gd name="connsiteX54" fmla="*/ 1438183 w 1828800"/>
              <a:gd name="connsiteY54" fmla="*/ 2228295 h 2823099"/>
              <a:gd name="connsiteX55" fmla="*/ 1278385 w 1828800"/>
              <a:gd name="connsiteY55" fmla="*/ 1855433 h 2823099"/>
              <a:gd name="connsiteX56" fmla="*/ 1131903 w 1828800"/>
              <a:gd name="connsiteY56" fmla="*/ 1544715 h 2823099"/>
              <a:gd name="connsiteX57" fmla="*/ 945472 w 1828800"/>
              <a:gd name="connsiteY57" fmla="*/ 1171852 h 2823099"/>
              <a:gd name="connsiteX58" fmla="*/ 781235 w 1828800"/>
              <a:gd name="connsiteY58" fmla="*/ 870012 h 2823099"/>
              <a:gd name="connsiteX59" fmla="*/ 554854 w 1828800"/>
              <a:gd name="connsiteY59" fmla="*/ 461639 h 2823099"/>
              <a:gd name="connsiteX60" fmla="*/ 497150 w 1828800"/>
              <a:gd name="connsiteY60" fmla="*/ 355107 h 2823099"/>
              <a:gd name="connsiteX61" fmla="*/ 443884 w 1828800"/>
              <a:gd name="connsiteY61" fmla="*/ 284085 h 2823099"/>
              <a:gd name="connsiteX62" fmla="*/ 430567 w 1828800"/>
              <a:gd name="connsiteY62" fmla="*/ 275208 h 2823099"/>
              <a:gd name="connsiteX63" fmla="*/ 412812 w 1828800"/>
              <a:gd name="connsiteY63" fmla="*/ 275208 h 2823099"/>
              <a:gd name="connsiteX64" fmla="*/ 395056 w 1828800"/>
              <a:gd name="connsiteY64" fmla="*/ 275208 h 2823099"/>
              <a:gd name="connsiteX65" fmla="*/ 381740 w 1828800"/>
              <a:gd name="connsiteY65" fmla="*/ 279647 h 2823099"/>
              <a:gd name="connsiteX66" fmla="*/ 355107 w 1828800"/>
              <a:gd name="connsiteY66" fmla="*/ 292963 h 2823099"/>
              <a:gd name="connsiteX67" fmla="*/ 199748 w 1828800"/>
              <a:gd name="connsiteY67" fmla="*/ 395056 h 2823099"/>
              <a:gd name="connsiteX68" fmla="*/ 0 w 1828800"/>
              <a:gd name="connsiteY68" fmla="*/ 541538 h 2823099"/>
              <a:gd name="connsiteX0" fmla="*/ 0 w 1828800"/>
              <a:gd name="connsiteY0" fmla="*/ 541538 h 2823099"/>
              <a:gd name="connsiteX1" fmla="*/ 266330 w 1828800"/>
              <a:gd name="connsiteY1" fmla="*/ 71021 h 2823099"/>
              <a:gd name="connsiteX2" fmla="*/ 319596 w 1828800"/>
              <a:gd name="connsiteY2" fmla="*/ 0 h 2823099"/>
              <a:gd name="connsiteX3" fmla="*/ 368423 w 1828800"/>
              <a:gd name="connsiteY3" fmla="*/ 0 h 2823099"/>
              <a:gd name="connsiteX4" fmla="*/ 324035 w 1828800"/>
              <a:gd name="connsiteY4" fmla="*/ 0 h 2823099"/>
              <a:gd name="connsiteX5" fmla="*/ 439445 w 1828800"/>
              <a:gd name="connsiteY5" fmla="*/ 4439 h 2823099"/>
              <a:gd name="connsiteX6" fmla="*/ 541538 w 1828800"/>
              <a:gd name="connsiteY6" fmla="*/ 4439 h 2823099"/>
              <a:gd name="connsiteX7" fmla="*/ 665825 w 1828800"/>
              <a:gd name="connsiteY7" fmla="*/ 17755 h 2823099"/>
              <a:gd name="connsiteX8" fmla="*/ 750163 w 1828800"/>
              <a:gd name="connsiteY8" fmla="*/ 31072 h 2823099"/>
              <a:gd name="connsiteX9" fmla="*/ 781235 w 1828800"/>
              <a:gd name="connsiteY9" fmla="*/ 39950 h 2823099"/>
              <a:gd name="connsiteX10" fmla="*/ 794552 w 1828800"/>
              <a:gd name="connsiteY10" fmla="*/ 53266 h 2823099"/>
              <a:gd name="connsiteX11" fmla="*/ 803429 w 1828800"/>
              <a:gd name="connsiteY11" fmla="*/ 71021 h 2823099"/>
              <a:gd name="connsiteX12" fmla="*/ 812307 w 1828800"/>
              <a:gd name="connsiteY12" fmla="*/ 88777 h 2823099"/>
              <a:gd name="connsiteX13" fmla="*/ 812307 w 1828800"/>
              <a:gd name="connsiteY13" fmla="*/ 110971 h 2823099"/>
              <a:gd name="connsiteX14" fmla="*/ 812307 w 1828800"/>
              <a:gd name="connsiteY14" fmla="*/ 186431 h 2823099"/>
              <a:gd name="connsiteX15" fmla="*/ 816746 w 1828800"/>
              <a:gd name="connsiteY15" fmla="*/ 230819 h 2823099"/>
              <a:gd name="connsiteX16" fmla="*/ 825623 w 1828800"/>
              <a:gd name="connsiteY16" fmla="*/ 284085 h 2823099"/>
              <a:gd name="connsiteX17" fmla="*/ 838940 w 1828800"/>
              <a:gd name="connsiteY17" fmla="*/ 324035 h 2823099"/>
              <a:gd name="connsiteX18" fmla="*/ 1118587 w 1828800"/>
              <a:gd name="connsiteY18" fmla="*/ 887767 h 2823099"/>
              <a:gd name="connsiteX19" fmla="*/ 1478132 w 1828800"/>
              <a:gd name="connsiteY19" fmla="*/ 1620175 h 2823099"/>
              <a:gd name="connsiteX20" fmla="*/ 1673441 w 1828800"/>
              <a:gd name="connsiteY20" fmla="*/ 2019670 h 2823099"/>
              <a:gd name="connsiteX21" fmla="*/ 1740023 w 1828800"/>
              <a:gd name="connsiteY21" fmla="*/ 2148396 h 2823099"/>
              <a:gd name="connsiteX22" fmla="*/ 1757779 w 1828800"/>
              <a:gd name="connsiteY22" fmla="*/ 2179468 h 2823099"/>
              <a:gd name="connsiteX23" fmla="*/ 1775534 w 1828800"/>
              <a:gd name="connsiteY23" fmla="*/ 2232734 h 2823099"/>
              <a:gd name="connsiteX24" fmla="*/ 1793289 w 1828800"/>
              <a:gd name="connsiteY24" fmla="*/ 2308194 h 2823099"/>
              <a:gd name="connsiteX25" fmla="*/ 1802167 w 1828800"/>
              <a:gd name="connsiteY25" fmla="*/ 2357021 h 2823099"/>
              <a:gd name="connsiteX26" fmla="*/ 1819922 w 1828800"/>
              <a:gd name="connsiteY26" fmla="*/ 2419165 h 2823099"/>
              <a:gd name="connsiteX27" fmla="*/ 1828800 w 1828800"/>
              <a:gd name="connsiteY27" fmla="*/ 2521258 h 2823099"/>
              <a:gd name="connsiteX28" fmla="*/ 1828800 w 1828800"/>
              <a:gd name="connsiteY28" fmla="*/ 2623352 h 2823099"/>
              <a:gd name="connsiteX29" fmla="*/ 1819922 w 1828800"/>
              <a:gd name="connsiteY29" fmla="*/ 2689934 h 2823099"/>
              <a:gd name="connsiteX30" fmla="*/ 1788851 w 1828800"/>
              <a:gd name="connsiteY30" fmla="*/ 2765394 h 2823099"/>
              <a:gd name="connsiteX31" fmla="*/ 1753340 w 1828800"/>
              <a:gd name="connsiteY31" fmla="*/ 2809783 h 2823099"/>
              <a:gd name="connsiteX32" fmla="*/ 1717829 w 1828800"/>
              <a:gd name="connsiteY32" fmla="*/ 2823099 h 2823099"/>
              <a:gd name="connsiteX33" fmla="*/ 1695635 w 1828800"/>
              <a:gd name="connsiteY33" fmla="*/ 2823099 h 2823099"/>
              <a:gd name="connsiteX34" fmla="*/ 1651247 w 1828800"/>
              <a:gd name="connsiteY34" fmla="*/ 2805344 h 2823099"/>
              <a:gd name="connsiteX35" fmla="*/ 1602420 w 1828800"/>
              <a:gd name="connsiteY35" fmla="*/ 2778711 h 2823099"/>
              <a:gd name="connsiteX36" fmla="*/ 1540276 w 1828800"/>
              <a:gd name="connsiteY36" fmla="*/ 2760955 h 2823099"/>
              <a:gd name="connsiteX37" fmla="*/ 1420427 w 1828800"/>
              <a:gd name="connsiteY37" fmla="*/ 2734322 h 2823099"/>
              <a:gd name="connsiteX38" fmla="*/ 1158536 w 1828800"/>
              <a:gd name="connsiteY38" fmla="*/ 2698812 h 2823099"/>
              <a:gd name="connsiteX39" fmla="*/ 878889 w 1828800"/>
              <a:gd name="connsiteY39" fmla="*/ 2667740 h 2823099"/>
              <a:gd name="connsiteX40" fmla="*/ 772357 w 1828800"/>
              <a:gd name="connsiteY40" fmla="*/ 2654423 h 2823099"/>
              <a:gd name="connsiteX41" fmla="*/ 759041 w 1828800"/>
              <a:gd name="connsiteY41" fmla="*/ 2649985 h 2823099"/>
              <a:gd name="connsiteX42" fmla="*/ 736847 w 1828800"/>
              <a:gd name="connsiteY42" fmla="*/ 2627790 h 2823099"/>
              <a:gd name="connsiteX43" fmla="*/ 736847 w 1828800"/>
              <a:gd name="connsiteY43" fmla="*/ 2614474 h 2823099"/>
              <a:gd name="connsiteX44" fmla="*/ 745724 w 1828800"/>
              <a:gd name="connsiteY44" fmla="*/ 2601157 h 2823099"/>
              <a:gd name="connsiteX45" fmla="*/ 838940 w 1828800"/>
              <a:gd name="connsiteY45" fmla="*/ 2583402 h 2823099"/>
              <a:gd name="connsiteX46" fmla="*/ 1158536 w 1828800"/>
              <a:gd name="connsiteY46" fmla="*/ 2512381 h 2823099"/>
              <a:gd name="connsiteX47" fmla="*/ 1358284 w 1828800"/>
              <a:gd name="connsiteY47" fmla="*/ 2467992 h 2823099"/>
              <a:gd name="connsiteX48" fmla="*/ 1402672 w 1828800"/>
              <a:gd name="connsiteY48" fmla="*/ 2445798 h 2823099"/>
              <a:gd name="connsiteX49" fmla="*/ 1442621 w 1828800"/>
              <a:gd name="connsiteY49" fmla="*/ 2410287 h 2823099"/>
              <a:gd name="connsiteX50" fmla="*/ 1460377 w 1828800"/>
              <a:gd name="connsiteY50" fmla="*/ 2365899 h 2823099"/>
              <a:gd name="connsiteX51" fmla="*/ 1464816 w 1828800"/>
              <a:gd name="connsiteY51" fmla="*/ 2330388 h 2823099"/>
              <a:gd name="connsiteX52" fmla="*/ 1464816 w 1828800"/>
              <a:gd name="connsiteY52" fmla="*/ 2286000 h 2823099"/>
              <a:gd name="connsiteX53" fmla="*/ 1438183 w 1828800"/>
              <a:gd name="connsiteY53" fmla="*/ 2228295 h 2823099"/>
              <a:gd name="connsiteX54" fmla="*/ 1278385 w 1828800"/>
              <a:gd name="connsiteY54" fmla="*/ 1855433 h 2823099"/>
              <a:gd name="connsiteX55" fmla="*/ 1131903 w 1828800"/>
              <a:gd name="connsiteY55" fmla="*/ 1544715 h 2823099"/>
              <a:gd name="connsiteX56" fmla="*/ 945472 w 1828800"/>
              <a:gd name="connsiteY56" fmla="*/ 1171852 h 2823099"/>
              <a:gd name="connsiteX57" fmla="*/ 781235 w 1828800"/>
              <a:gd name="connsiteY57" fmla="*/ 870012 h 2823099"/>
              <a:gd name="connsiteX58" fmla="*/ 554854 w 1828800"/>
              <a:gd name="connsiteY58" fmla="*/ 461639 h 2823099"/>
              <a:gd name="connsiteX59" fmla="*/ 497150 w 1828800"/>
              <a:gd name="connsiteY59" fmla="*/ 355107 h 2823099"/>
              <a:gd name="connsiteX60" fmla="*/ 443884 w 1828800"/>
              <a:gd name="connsiteY60" fmla="*/ 284085 h 2823099"/>
              <a:gd name="connsiteX61" fmla="*/ 430567 w 1828800"/>
              <a:gd name="connsiteY61" fmla="*/ 275208 h 2823099"/>
              <a:gd name="connsiteX62" fmla="*/ 412812 w 1828800"/>
              <a:gd name="connsiteY62" fmla="*/ 275208 h 2823099"/>
              <a:gd name="connsiteX63" fmla="*/ 395056 w 1828800"/>
              <a:gd name="connsiteY63" fmla="*/ 275208 h 2823099"/>
              <a:gd name="connsiteX64" fmla="*/ 381740 w 1828800"/>
              <a:gd name="connsiteY64" fmla="*/ 279647 h 2823099"/>
              <a:gd name="connsiteX65" fmla="*/ 355107 w 1828800"/>
              <a:gd name="connsiteY65" fmla="*/ 292963 h 2823099"/>
              <a:gd name="connsiteX66" fmla="*/ 199748 w 1828800"/>
              <a:gd name="connsiteY66" fmla="*/ 395056 h 2823099"/>
              <a:gd name="connsiteX67" fmla="*/ 0 w 1828800"/>
              <a:gd name="connsiteY67" fmla="*/ 541538 h 2823099"/>
              <a:gd name="connsiteX0" fmla="*/ 0 w 1828800"/>
              <a:gd name="connsiteY0" fmla="*/ 541538 h 2823099"/>
              <a:gd name="connsiteX1" fmla="*/ 319596 w 1828800"/>
              <a:gd name="connsiteY1" fmla="*/ 0 h 2823099"/>
              <a:gd name="connsiteX2" fmla="*/ 368423 w 1828800"/>
              <a:gd name="connsiteY2" fmla="*/ 0 h 2823099"/>
              <a:gd name="connsiteX3" fmla="*/ 324035 w 1828800"/>
              <a:gd name="connsiteY3" fmla="*/ 0 h 2823099"/>
              <a:gd name="connsiteX4" fmla="*/ 439445 w 1828800"/>
              <a:gd name="connsiteY4" fmla="*/ 4439 h 2823099"/>
              <a:gd name="connsiteX5" fmla="*/ 541538 w 1828800"/>
              <a:gd name="connsiteY5" fmla="*/ 4439 h 2823099"/>
              <a:gd name="connsiteX6" fmla="*/ 665825 w 1828800"/>
              <a:gd name="connsiteY6" fmla="*/ 17755 h 2823099"/>
              <a:gd name="connsiteX7" fmla="*/ 750163 w 1828800"/>
              <a:gd name="connsiteY7" fmla="*/ 31072 h 2823099"/>
              <a:gd name="connsiteX8" fmla="*/ 781235 w 1828800"/>
              <a:gd name="connsiteY8" fmla="*/ 39950 h 2823099"/>
              <a:gd name="connsiteX9" fmla="*/ 794552 w 1828800"/>
              <a:gd name="connsiteY9" fmla="*/ 53266 h 2823099"/>
              <a:gd name="connsiteX10" fmla="*/ 803429 w 1828800"/>
              <a:gd name="connsiteY10" fmla="*/ 71021 h 2823099"/>
              <a:gd name="connsiteX11" fmla="*/ 812307 w 1828800"/>
              <a:gd name="connsiteY11" fmla="*/ 88777 h 2823099"/>
              <a:gd name="connsiteX12" fmla="*/ 812307 w 1828800"/>
              <a:gd name="connsiteY12" fmla="*/ 110971 h 2823099"/>
              <a:gd name="connsiteX13" fmla="*/ 812307 w 1828800"/>
              <a:gd name="connsiteY13" fmla="*/ 186431 h 2823099"/>
              <a:gd name="connsiteX14" fmla="*/ 816746 w 1828800"/>
              <a:gd name="connsiteY14" fmla="*/ 230819 h 2823099"/>
              <a:gd name="connsiteX15" fmla="*/ 825623 w 1828800"/>
              <a:gd name="connsiteY15" fmla="*/ 284085 h 2823099"/>
              <a:gd name="connsiteX16" fmla="*/ 838940 w 1828800"/>
              <a:gd name="connsiteY16" fmla="*/ 324035 h 2823099"/>
              <a:gd name="connsiteX17" fmla="*/ 1118587 w 1828800"/>
              <a:gd name="connsiteY17" fmla="*/ 887767 h 2823099"/>
              <a:gd name="connsiteX18" fmla="*/ 1478132 w 1828800"/>
              <a:gd name="connsiteY18" fmla="*/ 1620175 h 2823099"/>
              <a:gd name="connsiteX19" fmla="*/ 1673441 w 1828800"/>
              <a:gd name="connsiteY19" fmla="*/ 2019670 h 2823099"/>
              <a:gd name="connsiteX20" fmla="*/ 1740023 w 1828800"/>
              <a:gd name="connsiteY20" fmla="*/ 2148396 h 2823099"/>
              <a:gd name="connsiteX21" fmla="*/ 1757779 w 1828800"/>
              <a:gd name="connsiteY21" fmla="*/ 2179468 h 2823099"/>
              <a:gd name="connsiteX22" fmla="*/ 1775534 w 1828800"/>
              <a:gd name="connsiteY22" fmla="*/ 2232734 h 2823099"/>
              <a:gd name="connsiteX23" fmla="*/ 1793289 w 1828800"/>
              <a:gd name="connsiteY23" fmla="*/ 2308194 h 2823099"/>
              <a:gd name="connsiteX24" fmla="*/ 1802167 w 1828800"/>
              <a:gd name="connsiteY24" fmla="*/ 2357021 h 2823099"/>
              <a:gd name="connsiteX25" fmla="*/ 1819922 w 1828800"/>
              <a:gd name="connsiteY25" fmla="*/ 2419165 h 2823099"/>
              <a:gd name="connsiteX26" fmla="*/ 1828800 w 1828800"/>
              <a:gd name="connsiteY26" fmla="*/ 2521258 h 2823099"/>
              <a:gd name="connsiteX27" fmla="*/ 1828800 w 1828800"/>
              <a:gd name="connsiteY27" fmla="*/ 2623352 h 2823099"/>
              <a:gd name="connsiteX28" fmla="*/ 1819922 w 1828800"/>
              <a:gd name="connsiteY28" fmla="*/ 2689934 h 2823099"/>
              <a:gd name="connsiteX29" fmla="*/ 1788851 w 1828800"/>
              <a:gd name="connsiteY29" fmla="*/ 2765394 h 2823099"/>
              <a:gd name="connsiteX30" fmla="*/ 1753340 w 1828800"/>
              <a:gd name="connsiteY30" fmla="*/ 2809783 h 2823099"/>
              <a:gd name="connsiteX31" fmla="*/ 1717829 w 1828800"/>
              <a:gd name="connsiteY31" fmla="*/ 2823099 h 2823099"/>
              <a:gd name="connsiteX32" fmla="*/ 1695635 w 1828800"/>
              <a:gd name="connsiteY32" fmla="*/ 2823099 h 2823099"/>
              <a:gd name="connsiteX33" fmla="*/ 1651247 w 1828800"/>
              <a:gd name="connsiteY33" fmla="*/ 2805344 h 2823099"/>
              <a:gd name="connsiteX34" fmla="*/ 1602420 w 1828800"/>
              <a:gd name="connsiteY34" fmla="*/ 2778711 h 2823099"/>
              <a:gd name="connsiteX35" fmla="*/ 1540276 w 1828800"/>
              <a:gd name="connsiteY35" fmla="*/ 2760955 h 2823099"/>
              <a:gd name="connsiteX36" fmla="*/ 1420427 w 1828800"/>
              <a:gd name="connsiteY36" fmla="*/ 2734322 h 2823099"/>
              <a:gd name="connsiteX37" fmla="*/ 1158536 w 1828800"/>
              <a:gd name="connsiteY37" fmla="*/ 2698812 h 2823099"/>
              <a:gd name="connsiteX38" fmla="*/ 878889 w 1828800"/>
              <a:gd name="connsiteY38" fmla="*/ 2667740 h 2823099"/>
              <a:gd name="connsiteX39" fmla="*/ 772357 w 1828800"/>
              <a:gd name="connsiteY39" fmla="*/ 2654423 h 2823099"/>
              <a:gd name="connsiteX40" fmla="*/ 759041 w 1828800"/>
              <a:gd name="connsiteY40" fmla="*/ 2649985 h 2823099"/>
              <a:gd name="connsiteX41" fmla="*/ 736847 w 1828800"/>
              <a:gd name="connsiteY41" fmla="*/ 2627790 h 2823099"/>
              <a:gd name="connsiteX42" fmla="*/ 736847 w 1828800"/>
              <a:gd name="connsiteY42" fmla="*/ 2614474 h 2823099"/>
              <a:gd name="connsiteX43" fmla="*/ 745724 w 1828800"/>
              <a:gd name="connsiteY43" fmla="*/ 2601157 h 2823099"/>
              <a:gd name="connsiteX44" fmla="*/ 838940 w 1828800"/>
              <a:gd name="connsiteY44" fmla="*/ 2583402 h 2823099"/>
              <a:gd name="connsiteX45" fmla="*/ 1158536 w 1828800"/>
              <a:gd name="connsiteY45" fmla="*/ 2512381 h 2823099"/>
              <a:gd name="connsiteX46" fmla="*/ 1358284 w 1828800"/>
              <a:gd name="connsiteY46" fmla="*/ 2467992 h 2823099"/>
              <a:gd name="connsiteX47" fmla="*/ 1402672 w 1828800"/>
              <a:gd name="connsiteY47" fmla="*/ 2445798 h 2823099"/>
              <a:gd name="connsiteX48" fmla="*/ 1442621 w 1828800"/>
              <a:gd name="connsiteY48" fmla="*/ 2410287 h 2823099"/>
              <a:gd name="connsiteX49" fmla="*/ 1460377 w 1828800"/>
              <a:gd name="connsiteY49" fmla="*/ 2365899 h 2823099"/>
              <a:gd name="connsiteX50" fmla="*/ 1464816 w 1828800"/>
              <a:gd name="connsiteY50" fmla="*/ 2330388 h 2823099"/>
              <a:gd name="connsiteX51" fmla="*/ 1464816 w 1828800"/>
              <a:gd name="connsiteY51" fmla="*/ 2286000 h 2823099"/>
              <a:gd name="connsiteX52" fmla="*/ 1438183 w 1828800"/>
              <a:gd name="connsiteY52" fmla="*/ 2228295 h 2823099"/>
              <a:gd name="connsiteX53" fmla="*/ 1278385 w 1828800"/>
              <a:gd name="connsiteY53" fmla="*/ 1855433 h 2823099"/>
              <a:gd name="connsiteX54" fmla="*/ 1131903 w 1828800"/>
              <a:gd name="connsiteY54" fmla="*/ 1544715 h 2823099"/>
              <a:gd name="connsiteX55" fmla="*/ 945472 w 1828800"/>
              <a:gd name="connsiteY55" fmla="*/ 1171852 h 2823099"/>
              <a:gd name="connsiteX56" fmla="*/ 781235 w 1828800"/>
              <a:gd name="connsiteY56" fmla="*/ 870012 h 2823099"/>
              <a:gd name="connsiteX57" fmla="*/ 554854 w 1828800"/>
              <a:gd name="connsiteY57" fmla="*/ 461639 h 2823099"/>
              <a:gd name="connsiteX58" fmla="*/ 497150 w 1828800"/>
              <a:gd name="connsiteY58" fmla="*/ 355107 h 2823099"/>
              <a:gd name="connsiteX59" fmla="*/ 443884 w 1828800"/>
              <a:gd name="connsiteY59" fmla="*/ 284085 h 2823099"/>
              <a:gd name="connsiteX60" fmla="*/ 430567 w 1828800"/>
              <a:gd name="connsiteY60" fmla="*/ 275208 h 2823099"/>
              <a:gd name="connsiteX61" fmla="*/ 412812 w 1828800"/>
              <a:gd name="connsiteY61" fmla="*/ 275208 h 2823099"/>
              <a:gd name="connsiteX62" fmla="*/ 395056 w 1828800"/>
              <a:gd name="connsiteY62" fmla="*/ 275208 h 2823099"/>
              <a:gd name="connsiteX63" fmla="*/ 381740 w 1828800"/>
              <a:gd name="connsiteY63" fmla="*/ 279647 h 2823099"/>
              <a:gd name="connsiteX64" fmla="*/ 355107 w 1828800"/>
              <a:gd name="connsiteY64" fmla="*/ 292963 h 2823099"/>
              <a:gd name="connsiteX65" fmla="*/ 199748 w 1828800"/>
              <a:gd name="connsiteY65" fmla="*/ 395056 h 2823099"/>
              <a:gd name="connsiteX66" fmla="*/ 0 w 1828800"/>
              <a:gd name="connsiteY66" fmla="*/ 541538 h 2823099"/>
              <a:gd name="connsiteX0" fmla="*/ 0 w 1828800"/>
              <a:gd name="connsiteY0" fmla="*/ 541538 h 2823099"/>
              <a:gd name="connsiteX1" fmla="*/ 319596 w 1828800"/>
              <a:gd name="connsiteY1" fmla="*/ 0 h 2823099"/>
              <a:gd name="connsiteX2" fmla="*/ 368423 w 1828800"/>
              <a:gd name="connsiteY2" fmla="*/ 0 h 2823099"/>
              <a:gd name="connsiteX3" fmla="*/ 439445 w 1828800"/>
              <a:gd name="connsiteY3" fmla="*/ 4439 h 2823099"/>
              <a:gd name="connsiteX4" fmla="*/ 541538 w 1828800"/>
              <a:gd name="connsiteY4" fmla="*/ 4439 h 2823099"/>
              <a:gd name="connsiteX5" fmla="*/ 665825 w 1828800"/>
              <a:gd name="connsiteY5" fmla="*/ 17755 h 2823099"/>
              <a:gd name="connsiteX6" fmla="*/ 750163 w 1828800"/>
              <a:gd name="connsiteY6" fmla="*/ 31072 h 2823099"/>
              <a:gd name="connsiteX7" fmla="*/ 781235 w 1828800"/>
              <a:gd name="connsiteY7" fmla="*/ 39950 h 2823099"/>
              <a:gd name="connsiteX8" fmla="*/ 794552 w 1828800"/>
              <a:gd name="connsiteY8" fmla="*/ 53266 h 2823099"/>
              <a:gd name="connsiteX9" fmla="*/ 803429 w 1828800"/>
              <a:gd name="connsiteY9" fmla="*/ 71021 h 2823099"/>
              <a:gd name="connsiteX10" fmla="*/ 812307 w 1828800"/>
              <a:gd name="connsiteY10" fmla="*/ 88777 h 2823099"/>
              <a:gd name="connsiteX11" fmla="*/ 812307 w 1828800"/>
              <a:gd name="connsiteY11" fmla="*/ 110971 h 2823099"/>
              <a:gd name="connsiteX12" fmla="*/ 812307 w 1828800"/>
              <a:gd name="connsiteY12" fmla="*/ 186431 h 2823099"/>
              <a:gd name="connsiteX13" fmla="*/ 816746 w 1828800"/>
              <a:gd name="connsiteY13" fmla="*/ 230819 h 2823099"/>
              <a:gd name="connsiteX14" fmla="*/ 825623 w 1828800"/>
              <a:gd name="connsiteY14" fmla="*/ 284085 h 2823099"/>
              <a:gd name="connsiteX15" fmla="*/ 838940 w 1828800"/>
              <a:gd name="connsiteY15" fmla="*/ 324035 h 2823099"/>
              <a:gd name="connsiteX16" fmla="*/ 1118587 w 1828800"/>
              <a:gd name="connsiteY16" fmla="*/ 887767 h 2823099"/>
              <a:gd name="connsiteX17" fmla="*/ 1478132 w 1828800"/>
              <a:gd name="connsiteY17" fmla="*/ 1620175 h 2823099"/>
              <a:gd name="connsiteX18" fmla="*/ 1673441 w 1828800"/>
              <a:gd name="connsiteY18" fmla="*/ 2019670 h 2823099"/>
              <a:gd name="connsiteX19" fmla="*/ 1740023 w 1828800"/>
              <a:gd name="connsiteY19" fmla="*/ 2148396 h 2823099"/>
              <a:gd name="connsiteX20" fmla="*/ 1757779 w 1828800"/>
              <a:gd name="connsiteY20" fmla="*/ 2179468 h 2823099"/>
              <a:gd name="connsiteX21" fmla="*/ 1775534 w 1828800"/>
              <a:gd name="connsiteY21" fmla="*/ 2232734 h 2823099"/>
              <a:gd name="connsiteX22" fmla="*/ 1793289 w 1828800"/>
              <a:gd name="connsiteY22" fmla="*/ 2308194 h 2823099"/>
              <a:gd name="connsiteX23" fmla="*/ 1802167 w 1828800"/>
              <a:gd name="connsiteY23" fmla="*/ 2357021 h 2823099"/>
              <a:gd name="connsiteX24" fmla="*/ 1819922 w 1828800"/>
              <a:gd name="connsiteY24" fmla="*/ 2419165 h 2823099"/>
              <a:gd name="connsiteX25" fmla="*/ 1828800 w 1828800"/>
              <a:gd name="connsiteY25" fmla="*/ 2521258 h 2823099"/>
              <a:gd name="connsiteX26" fmla="*/ 1828800 w 1828800"/>
              <a:gd name="connsiteY26" fmla="*/ 2623352 h 2823099"/>
              <a:gd name="connsiteX27" fmla="*/ 1819922 w 1828800"/>
              <a:gd name="connsiteY27" fmla="*/ 2689934 h 2823099"/>
              <a:gd name="connsiteX28" fmla="*/ 1788851 w 1828800"/>
              <a:gd name="connsiteY28" fmla="*/ 2765394 h 2823099"/>
              <a:gd name="connsiteX29" fmla="*/ 1753340 w 1828800"/>
              <a:gd name="connsiteY29" fmla="*/ 2809783 h 2823099"/>
              <a:gd name="connsiteX30" fmla="*/ 1717829 w 1828800"/>
              <a:gd name="connsiteY30" fmla="*/ 2823099 h 2823099"/>
              <a:gd name="connsiteX31" fmla="*/ 1695635 w 1828800"/>
              <a:gd name="connsiteY31" fmla="*/ 2823099 h 2823099"/>
              <a:gd name="connsiteX32" fmla="*/ 1651247 w 1828800"/>
              <a:gd name="connsiteY32" fmla="*/ 2805344 h 2823099"/>
              <a:gd name="connsiteX33" fmla="*/ 1602420 w 1828800"/>
              <a:gd name="connsiteY33" fmla="*/ 2778711 h 2823099"/>
              <a:gd name="connsiteX34" fmla="*/ 1540276 w 1828800"/>
              <a:gd name="connsiteY34" fmla="*/ 2760955 h 2823099"/>
              <a:gd name="connsiteX35" fmla="*/ 1420427 w 1828800"/>
              <a:gd name="connsiteY35" fmla="*/ 2734322 h 2823099"/>
              <a:gd name="connsiteX36" fmla="*/ 1158536 w 1828800"/>
              <a:gd name="connsiteY36" fmla="*/ 2698812 h 2823099"/>
              <a:gd name="connsiteX37" fmla="*/ 878889 w 1828800"/>
              <a:gd name="connsiteY37" fmla="*/ 2667740 h 2823099"/>
              <a:gd name="connsiteX38" fmla="*/ 772357 w 1828800"/>
              <a:gd name="connsiteY38" fmla="*/ 2654423 h 2823099"/>
              <a:gd name="connsiteX39" fmla="*/ 759041 w 1828800"/>
              <a:gd name="connsiteY39" fmla="*/ 2649985 h 2823099"/>
              <a:gd name="connsiteX40" fmla="*/ 736847 w 1828800"/>
              <a:gd name="connsiteY40" fmla="*/ 2627790 h 2823099"/>
              <a:gd name="connsiteX41" fmla="*/ 736847 w 1828800"/>
              <a:gd name="connsiteY41" fmla="*/ 2614474 h 2823099"/>
              <a:gd name="connsiteX42" fmla="*/ 745724 w 1828800"/>
              <a:gd name="connsiteY42" fmla="*/ 2601157 h 2823099"/>
              <a:gd name="connsiteX43" fmla="*/ 838940 w 1828800"/>
              <a:gd name="connsiteY43" fmla="*/ 2583402 h 2823099"/>
              <a:gd name="connsiteX44" fmla="*/ 1158536 w 1828800"/>
              <a:gd name="connsiteY44" fmla="*/ 2512381 h 2823099"/>
              <a:gd name="connsiteX45" fmla="*/ 1358284 w 1828800"/>
              <a:gd name="connsiteY45" fmla="*/ 2467992 h 2823099"/>
              <a:gd name="connsiteX46" fmla="*/ 1402672 w 1828800"/>
              <a:gd name="connsiteY46" fmla="*/ 2445798 h 2823099"/>
              <a:gd name="connsiteX47" fmla="*/ 1442621 w 1828800"/>
              <a:gd name="connsiteY47" fmla="*/ 2410287 h 2823099"/>
              <a:gd name="connsiteX48" fmla="*/ 1460377 w 1828800"/>
              <a:gd name="connsiteY48" fmla="*/ 2365899 h 2823099"/>
              <a:gd name="connsiteX49" fmla="*/ 1464816 w 1828800"/>
              <a:gd name="connsiteY49" fmla="*/ 2330388 h 2823099"/>
              <a:gd name="connsiteX50" fmla="*/ 1464816 w 1828800"/>
              <a:gd name="connsiteY50" fmla="*/ 2286000 h 2823099"/>
              <a:gd name="connsiteX51" fmla="*/ 1438183 w 1828800"/>
              <a:gd name="connsiteY51" fmla="*/ 2228295 h 2823099"/>
              <a:gd name="connsiteX52" fmla="*/ 1278385 w 1828800"/>
              <a:gd name="connsiteY52" fmla="*/ 1855433 h 2823099"/>
              <a:gd name="connsiteX53" fmla="*/ 1131903 w 1828800"/>
              <a:gd name="connsiteY53" fmla="*/ 1544715 h 2823099"/>
              <a:gd name="connsiteX54" fmla="*/ 945472 w 1828800"/>
              <a:gd name="connsiteY54" fmla="*/ 1171852 h 2823099"/>
              <a:gd name="connsiteX55" fmla="*/ 781235 w 1828800"/>
              <a:gd name="connsiteY55" fmla="*/ 870012 h 2823099"/>
              <a:gd name="connsiteX56" fmla="*/ 554854 w 1828800"/>
              <a:gd name="connsiteY56" fmla="*/ 461639 h 2823099"/>
              <a:gd name="connsiteX57" fmla="*/ 497150 w 1828800"/>
              <a:gd name="connsiteY57" fmla="*/ 355107 h 2823099"/>
              <a:gd name="connsiteX58" fmla="*/ 443884 w 1828800"/>
              <a:gd name="connsiteY58" fmla="*/ 284085 h 2823099"/>
              <a:gd name="connsiteX59" fmla="*/ 430567 w 1828800"/>
              <a:gd name="connsiteY59" fmla="*/ 275208 h 2823099"/>
              <a:gd name="connsiteX60" fmla="*/ 412812 w 1828800"/>
              <a:gd name="connsiteY60" fmla="*/ 275208 h 2823099"/>
              <a:gd name="connsiteX61" fmla="*/ 395056 w 1828800"/>
              <a:gd name="connsiteY61" fmla="*/ 275208 h 2823099"/>
              <a:gd name="connsiteX62" fmla="*/ 381740 w 1828800"/>
              <a:gd name="connsiteY62" fmla="*/ 279647 h 2823099"/>
              <a:gd name="connsiteX63" fmla="*/ 355107 w 1828800"/>
              <a:gd name="connsiteY63" fmla="*/ 292963 h 2823099"/>
              <a:gd name="connsiteX64" fmla="*/ 199748 w 1828800"/>
              <a:gd name="connsiteY64" fmla="*/ 395056 h 2823099"/>
              <a:gd name="connsiteX65" fmla="*/ 0 w 1828800"/>
              <a:gd name="connsiteY65" fmla="*/ 541538 h 2823099"/>
              <a:gd name="connsiteX0" fmla="*/ 0 w 1828800"/>
              <a:gd name="connsiteY0" fmla="*/ 541538 h 2823099"/>
              <a:gd name="connsiteX1" fmla="*/ 319596 w 1828800"/>
              <a:gd name="connsiteY1" fmla="*/ 0 h 2823099"/>
              <a:gd name="connsiteX2" fmla="*/ 368423 w 1828800"/>
              <a:gd name="connsiteY2" fmla="*/ 0 h 2823099"/>
              <a:gd name="connsiteX3" fmla="*/ 541538 w 1828800"/>
              <a:gd name="connsiteY3" fmla="*/ 4439 h 2823099"/>
              <a:gd name="connsiteX4" fmla="*/ 665825 w 1828800"/>
              <a:gd name="connsiteY4" fmla="*/ 17755 h 2823099"/>
              <a:gd name="connsiteX5" fmla="*/ 750163 w 1828800"/>
              <a:gd name="connsiteY5" fmla="*/ 31072 h 2823099"/>
              <a:gd name="connsiteX6" fmla="*/ 781235 w 1828800"/>
              <a:gd name="connsiteY6" fmla="*/ 39950 h 2823099"/>
              <a:gd name="connsiteX7" fmla="*/ 794552 w 1828800"/>
              <a:gd name="connsiteY7" fmla="*/ 53266 h 2823099"/>
              <a:gd name="connsiteX8" fmla="*/ 803429 w 1828800"/>
              <a:gd name="connsiteY8" fmla="*/ 71021 h 2823099"/>
              <a:gd name="connsiteX9" fmla="*/ 812307 w 1828800"/>
              <a:gd name="connsiteY9" fmla="*/ 88777 h 2823099"/>
              <a:gd name="connsiteX10" fmla="*/ 812307 w 1828800"/>
              <a:gd name="connsiteY10" fmla="*/ 110971 h 2823099"/>
              <a:gd name="connsiteX11" fmla="*/ 812307 w 1828800"/>
              <a:gd name="connsiteY11" fmla="*/ 186431 h 2823099"/>
              <a:gd name="connsiteX12" fmla="*/ 816746 w 1828800"/>
              <a:gd name="connsiteY12" fmla="*/ 230819 h 2823099"/>
              <a:gd name="connsiteX13" fmla="*/ 825623 w 1828800"/>
              <a:gd name="connsiteY13" fmla="*/ 284085 h 2823099"/>
              <a:gd name="connsiteX14" fmla="*/ 838940 w 1828800"/>
              <a:gd name="connsiteY14" fmla="*/ 324035 h 2823099"/>
              <a:gd name="connsiteX15" fmla="*/ 1118587 w 1828800"/>
              <a:gd name="connsiteY15" fmla="*/ 887767 h 2823099"/>
              <a:gd name="connsiteX16" fmla="*/ 1478132 w 1828800"/>
              <a:gd name="connsiteY16" fmla="*/ 1620175 h 2823099"/>
              <a:gd name="connsiteX17" fmla="*/ 1673441 w 1828800"/>
              <a:gd name="connsiteY17" fmla="*/ 2019670 h 2823099"/>
              <a:gd name="connsiteX18" fmla="*/ 1740023 w 1828800"/>
              <a:gd name="connsiteY18" fmla="*/ 2148396 h 2823099"/>
              <a:gd name="connsiteX19" fmla="*/ 1757779 w 1828800"/>
              <a:gd name="connsiteY19" fmla="*/ 2179468 h 2823099"/>
              <a:gd name="connsiteX20" fmla="*/ 1775534 w 1828800"/>
              <a:gd name="connsiteY20" fmla="*/ 2232734 h 2823099"/>
              <a:gd name="connsiteX21" fmla="*/ 1793289 w 1828800"/>
              <a:gd name="connsiteY21" fmla="*/ 2308194 h 2823099"/>
              <a:gd name="connsiteX22" fmla="*/ 1802167 w 1828800"/>
              <a:gd name="connsiteY22" fmla="*/ 2357021 h 2823099"/>
              <a:gd name="connsiteX23" fmla="*/ 1819922 w 1828800"/>
              <a:gd name="connsiteY23" fmla="*/ 2419165 h 2823099"/>
              <a:gd name="connsiteX24" fmla="*/ 1828800 w 1828800"/>
              <a:gd name="connsiteY24" fmla="*/ 2521258 h 2823099"/>
              <a:gd name="connsiteX25" fmla="*/ 1828800 w 1828800"/>
              <a:gd name="connsiteY25" fmla="*/ 2623352 h 2823099"/>
              <a:gd name="connsiteX26" fmla="*/ 1819922 w 1828800"/>
              <a:gd name="connsiteY26" fmla="*/ 2689934 h 2823099"/>
              <a:gd name="connsiteX27" fmla="*/ 1788851 w 1828800"/>
              <a:gd name="connsiteY27" fmla="*/ 2765394 h 2823099"/>
              <a:gd name="connsiteX28" fmla="*/ 1753340 w 1828800"/>
              <a:gd name="connsiteY28" fmla="*/ 2809783 h 2823099"/>
              <a:gd name="connsiteX29" fmla="*/ 1717829 w 1828800"/>
              <a:gd name="connsiteY29" fmla="*/ 2823099 h 2823099"/>
              <a:gd name="connsiteX30" fmla="*/ 1695635 w 1828800"/>
              <a:gd name="connsiteY30" fmla="*/ 2823099 h 2823099"/>
              <a:gd name="connsiteX31" fmla="*/ 1651247 w 1828800"/>
              <a:gd name="connsiteY31" fmla="*/ 2805344 h 2823099"/>
              <a:gd name="connsiteX32" fmla="*/ 1602420 w 1828800"/>
              <a:gd name="connsiteY32" fmla="*/ 2778711 h 2823099"/>
              <a:gd name="connsiteX33" fmla="*/ 1540276 w 1828800"/>
              <a:gd name="connsiteY33" fmla="*/ 2760955 h 2823099"/>
              <a:gd name="connsiteX34" fmla="*/ 1420427 w 1828800"/>
              <a:gd name="connsiteY34" fmla="*/ 2734322 h 2823099"/>
              <a:gd name="connsiteX35" fmla="*/ 1158536 w 1828800"/>
              <a:gd name="connsiteY35" fmla="*/ 2698812 h 2823099"/>
              <a:gd name="connsiteX36" fmla="*/ 878889 w 1828800"/>
              <a:gd name="connsiteY36" fmla="*/ 2667740 h 2823099"/>
              <a:gd name="connsiteX37" fmla="*/ 772357 w 1828800"/>
              <a:gd name="connsiteY37" fmla="*/ 2654423 h 2823099"/>
              <a:gd name="connsiteX38" fmla="*/ 759041 w 1828800"/>
              <a:gd name="connsiteY38" fmla="*/ 2649985 h 2823099"/>
              <a:gd name="connsiteX39" fmla="*/ 736847 w 1828800"/>
              <a:gd name="connsiteY39" fmla="*/ 2627790 h 2823099"/>
              <a:gd name="connsiteX40" fmla="*/ 736847 w 1828800"/>
              <a:gd name="connsiteY40" fmla="*/ 2614474 h 2823099"/>
              <a:gd name="connsiteX41" fmla="*/ 745724 w 1828800"/>
              <a:gd name="connsiteY41" fmla="*/ 2601157 h 2823099"/>
              <a:gd name="connsiteX42" fmla="*/ 838940 w 1828800"/>
              <a:gd name="connsiteY42" fmla="*/ 2583402 h 2823099"/>
              <a:gd name="connsiteX43" fmla="*/ 1158536 w 1828800"/>
              <a:gd name="connsiteY43" fmla="*/ 2512381 h 2823099"/>
              <a:gd name="connsiteX44" fmla="*/ 1358284 w 1828800"/>
              <a:gd name="connsiteY44" fmla="*/ 2467992 h 2823099"/>
              <a:gd name="connsiteX45" fmla="*/ 1402672 w 1828800"/>
              <a:gd name="connsiteY45" fmla="*/ 2445798 h 2823099"/>
              <a:gd name="connsiteX46" fmla="*/ 1442621 w 1828800"/>
              <a:gd name="connsiteY46" fmla="*/ 2410287 h 2823099"/>
              <a:gd name="connsiteX47" fmla="*/ 1460377 w 1828800"/>
              <a:gd name="connsiteY47" fmla="*/ 2365899 h 2823099"/>
              <a:gd name="connsiteX48" fmla="*/ 1464816 w 1828800"/>
              <a:gd name="connsiteY48" fmla="*/ 2330388 h 2823099"/>
              <a:gd name="connsiteX49" fmla="*/ 1464816 w 1828800"/>
              <a:gd name="connsiteY49" fmla="*/ 2286000 h 2823099"/>
              <a:gd name="connsiteX50" fmla="*/ 1438183 w 1828800"/>
              <a:gd name="connsiteY50" fmla="*/ 2228295 h 2823099"/>
              <a:gd name="connsiteX51" fmla="*/ 1278385 w 1828800"/>
              <a:gd name="connsiteY51" fmla="*/ 1855433 h 2823099"/>
              <a:gd name="connsiteX52" fmla="*/ 1131903 w 1828800"/>
              <a:gd name="connsiteY52" fmla="*/ 1544715 h 2823099"/>
              <a:gd name="connsiteX53" fmla="*/ 945472 w 1828800"/>
              <a:gd name="connsiteY53" fmla="*/ 1171852 h 2823099"/>
              <a:gd name="connsiteX54" fmla="*/ 781235 w 1828800"/>
              <a:gd name="connsiteY54" fmla="*/ 870012 h 2823099"/>
              <a:gd name="connsiteX55" fmla="*/ 554854 w 1828800"/>
              <a:gd name="connsiteY55" fmla="*/ 461639 h 2823099"/>
              <a:gd name="connsiteX56" fmla="*/ 497150 w 1828800"/>
              <a:gd name="connsiteY56" fmla="*/ 355107 h 2823099"/>
              <a:gd name="connsiteX57" fmla="*/ 443884 w 1828800"/>
              <a:gd name="connsiteY57" fmla="*/ 284085 h 2823099"/>
              <a:gd name="connsiteX58" fmla="*/ 430567 w 1828800"/>
              <a:gd name="connsiteY58" fmla="*/ 275208 h 2823099"/>
              <a:gd name="connsiteX59" fmla="*/ 412812 w 1828800"/>
              <a:gd name="connsiteY59" fmla="*/ 275208 h 2823099"/>
              <a:gd name="connsiteX60" fmla="*/ 395056 w 1828800"/>
              <a:gd name="connsiteY60" fmla="*/ 275208 h 2823099"/>
              <a:gd name="connsiteX61" fmla="*/ 381740 w 1828800"/>
              <a:gd name="connsiteY61" fmla="*/ 279647 h 2823099"/>
              <a:gd name="connsiteX62" fmla="*/ 355107 w 1828800"/>
              <a:gd name="connsiteY62" fmla="*/ 292963 h 2823099"/>
              <a:gd name="connsiteX63" fmla="*/ 199748 w 1828800"/>
              <a:gd name="connsiteY63" fmla="*/ 395056 h 2823099"/>
              <a:gd name="connsiteX64" fmla="*/ 0 w 1828800"/>
              <a:gd name="connsiteY64" fmla="*/ 541538 h 2823099"/>
              <a:gd name="connsiteX0" fmla="*/ 0 w 1828800"/>
              <a:gd name="connsiteY0" fmla="*/ 631054 h 2912615"/>
              <a:gd name="connsiteX1" fmla="*/ 319596 w 1828800"/>
              <a:gd name="connsiteY1" fmla="*/ 89516 h 2912615"/>
              <a:gd name="connsiteX2" fmla="*/ 541538 w 1828800"/>
              <a:gd name="connsiteY2" fmla="*/ 93955 h 2912615"/>
              <a:gd name="connsiteX3" fmla="*/ 665825 w 1828800"/>
              <a:gd name="connsiteY3" fmla="*/ 107271 h 2912615"/>
              <a:gd name="connsiteX4" fmla="*/ 750163 w 1828800"/>
              <a:gd name="connsiteY4" fmla="*/ 120588 h 2912615"/>
              <a:gd name="connsiteX5" fmla="*/ 781235 w 1828800"/>
              <a:gd name="connsiteY5" fmla="*/ 129466 h 2912615"/>
              <a:gd name="connsiteX6" fmla="*/ 794552 w 1828800"/>
              <a:gd name="connsiteY6" fmla="*/ 142782 h 2912615"/>
              <a:gd name="connsiteX7" fmla="*/ 803429 w 1828800"/>
              <a:gd name="connsiteY7" fmla="*/ 160537 h 2912615"/>
              <a:gd name="connsiteX8" fmla="*/ 812307 w 1828800"/>
              <a:gd name="connsiteY8" fmla="*/ 178293 h 2912615"/>
              <a:gd name="connsiteX9" fmla="*/ 812307 w 1828800"/>
              <a:gd name="connsiteY9" fmla="*/ 200487 h 2912615"/>
              <a:gd name="connsiteX10" fmla="*/ 812307 w 1828800"/>
              <a:gd name="connsiteY10" fmla="*/ 275947 h 2912615"/>
              <a:gd name="connsiteX11" fmla="*/ 816746 w 1828800"/>
              <a:gd name="connsiteY11" fmla="*/ 320335 h 2912615"/>
              <a:gd name="connsiteX12" fmla="*/ 825623 w 1828800"/>
              <a:gd name="connsiteY12" fmla="*/ 373601 h 2912615"/>
              <a:gd name="connsiteX13" fmla="*/ 838940 w 1828800"/>
              <a:gd name="connsiteY13" fmla="*/ 413551 h 2912615"/>
              <a:gd name="connsiteX14" fmla="*/ 1118587 w 1828800"/>
              <a:gd name="connsiteY14" fmla="*/ 977283 h 2912615"/>
              <a:gd name="connsiteX15" fmla="*/ 1478132 w 1828800"/>
              <a:gd name="connsiteY15" fmla="*/ 1709691 h 2912615"/>
              <a:gd name="connsiteX16" fmla="*/ 1673441 w 1828800"/>
              <a:gd name="connsiteY16" fmla="*/ 2109186 h 2912615"/>
              <a:gd name="connsiteX17" fmla="*/ 1740023 w 1828800"/>
              <a:gd name="connsiteY17" fmla="*/ 2237912 h 2912615"/>
              <a:gd name="connsiteX18" fmla="*/ 1757779 w 1828800"/>
              <a:gd name="connsiteY18" fmla="*/ 2268984 h 2912615"/>
              <a:gd name="connsiteX19" fmla="*/ 1775534 w 1828800"/>
              <a:gd name="connsiteY19" fmla="*/ 2322250 h 2912615"/>
              <a:gd name="connsiteX20" fmla="*/ 1793289 w 1828800"/>
              <a:gd name="connsiteY20" fmla="*/ 2397710 h 2912615"/>
              <a:gd name="connsiteX21" fmla="*/ 1802167 w 1828800"/>
              <a:gd name="connsiteY21" fmla="*/ 2446537 h 2912615"/>
              <a:gd name="connsiteX22" fmla="*/ 1819922 w 1828800"/>
              <a:gd name="connsiteY22" fmla="*/ 2508681 h 2912615"/>
              <a:gd name="connsiteX23" fmla="*/ 1828800 w 1828800"/>
              <a:gd name="connsiteY23" fmla="*/ 2610774 h 2912615"/>
              <a:gd name="connsiteX24" fmla="*/ 1828800 w 1828800"/>
              <a:gd name="connsiteY24" fmla="*/ 2712868 h 2912615"/>
              <a:gd name="connsiteX25" fmla="*/ 1819922 w 1828800"/>
              <a:gd name="connsiteY25" fmla="*/ 2779450 h 2912615"/>
              <a:gd name="connsiteX26" fmla="*/ 1788851 w 1828800"/>
              <a:gd name="connsiteY26" fmla="*/ 2854910 h 2912615"/>
              <a:gd name="connsiteX27" fmla="*/ 1753340 w 1828800"/>
              <a:gd name="connsiteY27" fmla="*/ 2899299 h 2912615"/>
              <a:gd name="connsiteX28" fmla="*/ 1717829 w 1828800"/>
              <a:gd name="connsiteY28" fmla="*/ 2912615 h 2912615"/>
              <a:gd name="connsiteX29" fmla="*/ 1695635 w 1828800"/>
              <a:gd name="connsiteY29" fmla="*/ 2912615 h 2912615"/>
              <a:gd name="connsiteX30" fmla="*/ 1651247 w 1828800"/>
              <a:gd name="connsiteY30" fmla="*/ 2894860 h 2912615"/>
              <a:gd name="connsiteX31" fmla="*/ 1602420 w 1828800"/>
              <a:gd name="connsiteY31" fmla="*/ 2868227 h 2912615"/>
              <a:gd name="connsiteX32" fmla="*/ 1540276 w 1828800"/>
              <a:gd name="connsiteY32" fmla="*/ 2850471 h 2912615"/>
              <a:gd name="connsiteX33" fmla="*/ 1420427 w 1828800"/>
              <a:gd name="connsiteY33" fmla="*/ 2823838 h 2912615"/>
              <a:gd name="connsiteX34" fmla="*/ 1158536 w 1828800"/>
              <a:gd name="connsiteY34" fmla="*/ 2788328 h 2912615"/>
              <a:gd name="connsiteX35" fmla="*/ 878889 w 1828800"/>
              <a:gd name="connsiteY35" fmla="*/ 2757256 h 2912615"/>
              <a:gd name="connsiteX36" fmla="*/ 772357 w 1828800"/>
              <a:gd name="connsiteY36" fmla="*/ 2743939 h 2912615"/>
              <a:gd name="connsiteX37" fmla="*/ 759041 w 1828800"/>
              <a:gd name="connsiteY37" fmla="*/ 2739501 h 2912615"/>
              <a:gd name="connsiteX38" fmla="*/ 736847 w 1828800"/>
              <a:gd name="connsiteY38" fmla="*/ 2717306 h 2912615"/>
              <a:gd name="connsiteX39" fmla="*/ 736847 w 1828800"/>
              <a:gd name="connsiteY39" fmla="*/ 2703990 h 2912615"/>
              <a:gd name="connsiteX40" fmla="*/ 745724 w 1828800"/>
              <a:gd name="connsiteY40" fmla="*/ 2690673 h 2912615"/>
              <a:gd name="connsiteX41" fmla="*/ 838940 w 1828800"/>
              <a:gd name="connsiteY41" fmla="*/ 2672918 h 2912615"/>
              <a:gd name="connsiteX42" fmla="*/ 1158536 w 1828800"/>
              <a:gd name="connsiteY42" fmla="*/ 2601897 h 2912615"/>
              <a:gd name="connsiteX43" fmla="*/ 1358284 w 1828800"/>
              <a:gd name="connsiteY43" fmla="*/ 2557508 h 2912615"/>
              <a:gd name="connsiteX44" fmla="*/ 1402672 w 1828800"/>
              <a:gd name="connsiteY44" fmla="*/ 2535314 h 2912615"/>
              <a:gd name="connsiteX45" fmla="*/ 1442621 w 1828800"/>
              <a:gd name="connsiteY45" fmla="*/ 2499803 h 2912615"/>
              <a:gd name="connsiteX46" fmla="*/ 1460377 w 1828800"/>
              <a:gd name="connsiteY46" fmla="*/ 2455415 h 2912615"/>
              <a:gd name="connsiteX47" fmla="*/ 1464816 w 1828800"/>
              <a:gd name="connsiteY47" fmla="*/ 2419904 h 2912615"/>
              <a:gd name="connsiteX48" fmla="*/ 1464816 w 1828800"/>
              <a:gd name="connsiteY48" fmla="*/ 2375516 h 2912615"/>
              <a:gd name="connsiteX49" fmla="*/ 1438183 w 1828800"/>
              <a:gd name="connsiteY49" fmla="*/ 2317811 h 2912615"/>
              <a:gd name="connsiteX50" fmla="*/ 1278385 w 1828800"/>
              <a:gd name="connsiteY50" fmla="*/ 1944949 h 2912615"/>
              <a:gd name="connsiteX51" fmla="*/ 1131903 w 1828800"/>
              <a:gd name="connsiteY51" fmla="*/ 1634231 h 2912615"/>
              <a:gd name="connsiteX52" fmla="*/ 945472 w 1828800"/>
              <a:gd name="connsiteY52" fmla="*/ 1261368 h 2912615"/>
              <a:gd name="connsiteX53" fmla="*/ 781235 w 1828800"/>
              <a:gd name="connsiteY53" fmla="*/ 959528 h 2912615"/>
              <a:gd name="connsiteX54" fmla="*/ 554854 w 1828800"/>
              <a:gd name="connsiteY54" fmla="*/ 551155 h 2912615"/>
              <a:gd name="connsiteX55" fmla="*/ 497150 w 1828800"/>
              <a:gd name="connsiteY55" fmla="*/ 444623 h 2912615"/>
              <a:gd name="connsiteX56" fmla="*/ 443884 w 1828800"/>
              <a:gd name="connsiteY56" fmla="*/ 373601 h 2912615"/>
              <a:gd name="connsiteX57" fmla="*/ 430567 w 1828800"/>
              <a:gd name="connsiteY57" fmla="*/ 364724 h 2912615"/>
              <a:gd name="connsiteX58" fmla="*/ 412812 w 1828800"/>
              <a:gd name="connsiteY58" fmla="*/ 364724 h 2912615"/>
              <a:gd name="connsiteX59" fmla="*/ 395056 w 1828800"/>
              <a:gd name="connsiteY59" fmla="*/ 364724 h 2912615"/>
              <a:gd name="connsiteX60" fmla="*/ 381740 w 1828800"/>
              <a:gd name="connsiteY60" fmla="*/ 369163 h 2912615"/>
              <a:gd name="connsiteX61" fmla="*/ 355107 w 1828800"/>
              <a:gd name="connsiteY61" fmla="*/ 382479 h 2912615"/>
              <a:gd name="connsiteX62" fmla="*/ 199748 w 1828800"/>
              <a:gd name="connsiteY62" fmla="*/ 484572 h 2912615"/>
              <a:gd name="connsiteX63" fmla="*/ 0 w 1828800"/>
              <a:gd name="connsiteY63" fmla="*/ 631054 h 2912615"/>
              <a:gd name="connsiteX0" fmla="*/ 0 w 1828800"/>
              <a:gd name="connsiteY0" fmla="*/ 537099 h 2818660"/>
              <a:gd name="connsiteX1" fmla="*/ 541538 w 1828800"/>
              <a:gd name="connsiteY1" fmla="*/ 0 h 2818660"/>
              <a:gd name="connsiteX2" fmla="*/ 665825 w 1828800"/>
              <a:gd name="connsiteY2" fmla="*/ 13316 h 2818660"/>
              <a:gd name="connsiteX3" fmla="*/ 750163 w 1828800"/>
              <a:gd name="connsiteY3" fmla="*/ 26633 h 2818660"/>
              <a:gd name="connsiteX4" fmla="*/ 781235 w 1828800"/>
              <a:gd name="connsiteY4" fmla="*/ 35511 h 2818660"/>
              <a:gd name="connsiteX5" fmla="*/ 794552 w 1828800"/>
              <a:gd name="connsiteY5" fmla="*/ 48827 h 2818660"/>
              <a:gd name="connsiteX6" fmla="*/ 803429 w 1828800"/>
              <a:gd name="connsiteY6" fmla="*/ 66582 h 2818660"/>
              <a:gd name="connsiteX7" fmla="*/ 812307 w 1828800"/>
              <a:gd name="connsiteY7" fmla="*/ 84338 h 2818660"/>
              <a:gd name="connsiteX8" fmla="*/ 812307 w 1828800"/>
              <a:gd name="connsiteY8" fmla="*/ 106532 h 2818660"/>
              <a:gd name="connsiteX9" fmla="*/ 812307 w 1828800"/>
              <a:gd name="connsiteY9" fmla="*/ 181992 h 2818660"/>
              <a:gd name="connsiteX10" fmla="*/ 816746 w 1828800"/>
              <a:gd name="connsiteY10" fmla="*/ 226380 h 2818660"/>
              <a:gd name="connsiteX11" fmla="*/ 825623 w 1828800"/>
              <a:gd name="connsiteY11" fmla="*/ 279646 h 2818660"/>
              <a:gd name="connsiteX12" fmla="*/ 838940 w 1828800"/>
              <a:gd name="connsiteY12" fmla="*/ 319596 h 2818660"/>
              <a:gd name="connsiteX13" fmla="*/ 1118587 w 1828800"/>
              <a:gd name="connsiteY13" fmla="*/ 883328 h 2818660"/>
              <a:gd name="connsiteX14" fmla="*/ 1478132 w 1828800"/>
              <a:gd name="connsiteY14" fmla="*/ 1615736 h 2818660"/>
              <a:gd name="connsiteX15" fmla="*/ 1673441 w 1828800"/>
              <a:gd name="connsiteY15" fmla="*/ 2015231 h 2818660"/>
              <a:gd name="connsiteX16" fmla="*/ 1740023 w 1828800"/>
              <a:gd name="connsiteY16" fmla="*/ 2143957 h 2818660"/>
              <a:gd name="connsiteX17" fmla="*/ 1757779 w 1828800"/>
              <a:gd name="connsiteY17" fmla="*/ 2175029 h 2818660"/>
              <a:gd name="connsiteX18" fmla="*/ 1775534 w 1828800"/>
              <a:gd name="connsiteY18" fmla="*/ 2228295 h 2818660"/>
              <a:gd name="connsiteX19" fmla="*/ 1793289 w 1828800"/>
              <a:gd name="connsiteY19" fmla="*/ 2303755 h 2818660"/>
              <a:gd name="connsiteX20" fmla="*/ 1802167 w 1828800"/>
              <a:gd name="connsiteY20" fmla="*/ 2352582 h 2818660"/>
              <a:gd name="connsiteX21" fmla="*/ 1819922 w 1828800"/>
              <a:gd name="connsiteY21" fmla="*/ 2414726 h 2818660"/>
              <a:gd name="connsiteX22" fmla="*/ 1828800 w 1828800"/>
              <a:gd name="connsiteY22" fmla="*/ 2516819 h 2818660"/>
              <a:gd name="connsiteX23" fmla="*/ 1828800 w 1828800"/>
              <a:gd name="connsiteY23" fmla="*/ 2618913 h 2818660"/>
              <a:gd name="connsiteX24" fmla="*/ 1819922 w 1828800"/>
              <a:gd name="connsiteY24" fmla="*/ 2685495 h 2818660"/>
              <a:gd name="connsiteX25" fmla="*/ 1788851 w 1828800"/>
              <a:gd name="connsiteY25" fmla="*/ 2760955 h 2818660"/>
              <a:gd name="connsiteX26" fmla="*/ 1753340 w 1828800"/>
              <a:gd name="connsiteY26" fmla="*/ 2805344 h 2818660"/>
              <a:gd name="connsiteX27" fmla="*/ 1717829 w 1828800"/>
              <a:gd name="connsiteY27" fmla="*/ 2818660 h 2818660"/>
              <a:gd name="connsiteX28" fmla="*/ 1695635 w 1828800"/>
              <a:gd name="connsiteY28" fmla="*/ 2818660 h 2818660"/>
              <a:gd name="connsiteX29" fmla="*/ 1651247 w 1828800"/>
              <a:gd name="connsiteY29" fmla="*/ 2800905 h 2818660"/>
              <a:gd name="connsiteX30" fmla="*/ 1602420 w 1828800"/>
              <a:gd name="connsiteY30" fmla="*/ 2774272 h 2818660"/>
              <a:gd name="connsiteX31" fmla="*/ 1540276 w 1828800"/>
              <a:gd name="connsiteY31" fmla="*/ 2756516 h 2818660"/>
              <a:gd name="connsiteX32" fmla="*/ 1420427 w 1828800"/>
              <a:gd name="connsiteY32" fmla="*/ 2729883 h 2818660"/>
              <a:gd name="connsiteX33" fmla="*/ 1158536 w 1828800"/>
              <a:gd name="connsiteY33" fmla="*/ 2694373 h 2818660"/>
              <a:gd name="connsiteX34" fmla="*/ 878889 w 1828800"/>
              <a:gd name="connsiteY34" fmla="*/ 2663301 h 2818660"/>
              <a:gd name="connsiteX35" fmla="*/ 772357 w 1828800"/>
              <a:gd name="connsiteY35" fmla="*/ 2649984 h 2818660"/>
              <a:gd name="connsiteX36" fmla="*/ 759041 w 1828800"/>
              <a:gd name="connsiteY36" fmla="*/ 2645546 h 2818660"/>
              <a:gd name="connsiteX37" fmla="*/ 736847 w 1828800"/>
              <a:gd name="connsiteY37" fmla="*/ 2623351 h 2818660"/>
              <a:gd name="connsiteX38" fmla="*/ 736847 w 1828800"/>
              <a:gd name="connsiteY38" fmla="*/ 2610035 h 2818660"/>
              <a:gd name="connsiteX39" fmla="*/ 745724 w 1828800"/>
              <a:gd name="connsiteY39" fmla="*/ 2596718 h 2818660"/>
              <a:gd name="connsiteX40" fmla="*/ 838940 w 1828800"/>
              <a:gd name="connsiteY40" fmla="*/ 2578963 h 2818660"/>
              <a:gd name="connsiteX41" fmla="*/ 1158536 w 1828800"/>
              <a:gd name="connsiteY41" fmla="*/ 2507942 h 2818660"/>
              <a:gd name="connsiteX42" fmla="*/ 1358284 w 1828800"/>
              <a:gd name="connsiteY42" fmla="*/ 2463553 h 2818660"/>
              <a:gd name="connsiteX43" fmla="*/ 1402672 w 1828800"/>
              <a:gd name="connsiteY43" fmla="*/ 2441359 h 2818660"/>
              <a:gd name="connsiteX44" fmla="*/ 1442621 w 1828800"/>
              <a:gd name="connsiteY44" fmla="*/ 2405848 h 2818660"/>
              <a:gd name="connsiteX45" fmla="*/ 1460377 w 1828800"/>
              <a:gd name="connsiteY45" fmla="*/ 2361460 h 2818660"/>
              <a:gd name="connsiteX46" fmla="*/ 1464816 w 1828800"/>
              <a:gd name="connsiteY46" fmla="*/ 2325949 h 2818660"/>
              <a:gd name="connsiteX47" fmla="*/ 1464816 w 1828800"/>
              <a:gd name="connsiteY47" fmla="*/ 2281561 h 2818660"/>
              <a:gd name="connsiteX48" fmla="*/ 1438183 w 1828800"/>
              <a:gd name="connsiteY48" fmla="*/ 2223856 h 2818660"/>
              <a:gd name="connsiteX49" fmla="*/ 1278385 w 1828800"/>
              <a:gd name="connsiteY49" fmla="*/ 1850994 h 2818660"/>
              <a:gd name="connsiteX50" fmla="*/ 1131903 w 1828800"/>
              <a:gd name="connsiteY50" fmla="*/ 1540276 h 2818660"/>
              <a:gd name="connsiteX51" fmla="*/ 945472 w 1828800"/>
              <a:gd name="connsiteY51" fmla="*/ 1167413 h 2818660"/>
              <a:gd name="connsiteX52" fmla="*/ 781235 w 1828800"/>
              <a:gd name="connsiteY52" fmla="*/ 865573 h 2818660"/>
              <a:gd name="connsiteX53" fmla="*/ 554854 w 1828800"/>
              <a:gd name="connsiteY53" fmla="*/ 457200 h 2818660"/>
              <a:gd name="connsiteX54" fmla="*/ 497150 w 1828800"/>
              <a:gd name="connsiteY54" fmla="*/ 350668 h 2818660"/>
              <a:gd name="connsiteX55" fmla="*/ 443884 w 1828800"/>
              <a:gd name="connsiteY55" fmla="*/ 279646 h 2818660"/>
              <a:gd name="connsiteX56" fmla="*/ 430567 w 1828800"/>
              <a:gd name="connsiteY56" fmla="*/ 270769 h 2818660"/>
              <a:gd name="connsiteX57" fmla="*/ 412812 w 1828800"/>
              <a:gd name="connsiteY57" fmla="*/ 270769 h 2818660"/>
              <a:gd name="connsiteX58" fmla="*/ 395056 w 1828800"/>
              <a:gd name="connsiteY58" fmla="*/ 270769 h 2818660"/>
              <a:gd name="connsiteX59" fmla="*/ 381740 w 1828800"/>
              <a:gd name="connsiteY59" fmla="*/ 275208 h 2818660"/>
              <a:gd name="connsiteX60" fmla="*/ 355107 w 1828800"/>
              <a:gd name="connsiteY60" fmla="*/ 288524 h 2818660"/>
              <a:gd name="connsiteX61" fmla="*/ 199748 w 1828800"/>
              <a:gd name="connsiteY61" fmla="*/ 390617 h 2818660"/>
              <a:gd name="connsiteX62" fmla="*/ 0 w 1828800"/>
              <a:gd name="connsiteY62" fmla="*/ 537099 h 2818660"/>
              <a:gd name="connsiteX0" fmla="*/ 0 w 1828800"/>
              <a:gd name="connsiteY0" fmla="*/ 523783 h 2805344"/>
              <a:gd name="connsiteX1" fmla="*/ 665825 w 1828800"/>
              <a:gd name="connsiteY1" fmla="*/ 0 h 2805344"/>
              <a:gd name="connsiteX2" fmla="*/ 750163 w 1828800"/>
              <a:gd name="connsiteY2" fmla="*/ 13317 h 2805344"/>
              <a:gd name="connsiteX3" fmla="*/ 781235 w 1828800"/>
              <a:gd name="connsiteY3" fmla="*/ 22195 h 2805344"/>
              <a:gd name="connsiteX4" fmla="*/ 794552 w 1828800"/>
              <a:gd name="connsiteY4" fmla="*/ 35511 h 2805344"/>
              <a:gd name="connsiteX5" fmla="*/ 803429 w 1828800"/>
              <a:gd name="connsiteY5" fmla="*/ 53266 h 2805344"/>
              <a:gd name="connsiteX6" fmla="*/ 812307 w 1828800"/>
              <a:gd name="connsiteY6" fmla="*/ 71022 h 2805344"/>
              <a:gd name="connsiteX7" fmla="*/ 812307 w 1828800"/>
              <a:gd name="connsiteY7" fmla="*/ 93216 h 2805344"/>
              <a:gd name="connsiteX8" fmla="*/ 812307 w 1828800"/>
              <a:gd name="connsiteY8" fmla="*/ 168676 h 2805344"/>
              <a:gd name="connsiteX9" fmla="*/ 816746 w 1828800"/>
              <a:gd name="connsiteY9" fmla="*/ 213064 h 2805344"/>
              <a:gd name="connsiteX10" fmla="*/ 825623 w 1828800"/>
              <a:gd name="connsiteY10" fmla="*/ 266330 h 2805344"/>
              <a:gd name="connsiteX11" fmla="*/ 838940 w 1828800"/>
              <a:gd name="connsiteY11" fmla="*/ 306280 h 2805344"/>
              <a:gd name="connsiteX12" fmla="*/ 1118587 w 1828800"/>
              <a:gd name="connsiteY12" fmla="*/ 870012 h 2805344"/>
              <a:gd name="connsiteX13" fmla="*/ 1478132 w 1828800"/>
              <a:gd name="connsiteY13" fmla="*/ 1602420 h 2805344"/>
              <a:gd name="connsiteX14" fmla="*/ 1673441 w 1828800"/>
              <a:gd name="connsiteY14" fmla="*/ 2001915 h 2805344"/>
              <a:gd name="connsiteX15" fmla="*/ 1740023 w 1828800"/>
              <a:gd name="connsiteY15" fmla="*/ 2130641 h 2805344"/>
              <a:gd name="connsiteX16" fmla="*/ 1757779 w 1828800"/>
              <a:gd name="connsiteY16" fmla="*/ 2161713 h 2805344"/>
              <a:gd name="connsiteX17" fmla="*/ 1775534 w 1828800"/>
              <a:gd name="connsiteY17" fmla="*/ 2214979 h 2805344"/>
              <a:gd name="connsiteX18" fmla="*/ 1793289 w 1828800"/>
              <a:gd name="connsiteY18" fmla="*/ 2290439 h 2805344"/>
              <a:gd name="connsiteX19" fmla="*/ 1802167 w 1828800"/>
              <a:gd name="connsiteY19" fmla="*/ 2339266 h 2805344"/>
              <a:gd name="connsiteX20" fmla="*/ 1819922 w 1828800"/>
              <a:gd name="connsiteY20" fmla="*/ 2401410 h 2805344"/>
              <a:gd name="connsiteX21" fmla="*/ 1828800 w 1828800"/>
              <a:gd name="connsiteY21" fmla="*/ 2503503 h 2805344"/>
              <a:gd name="connsiteX22" fmla="*/ 1828800 w 1828800"/>
              <a:gd name="connsiteY22" fmla="*/ 2605597 h 2805344"/>
              <a:gd name="connsiteX23" fmla="*/ 1819922 w 1828800"/>
              <a:gd name="connsiteY23" fmla="*/ 2672179 h 2805344"/>
              <a:gd name="connsiteX24" fmla="*/ 1788851 w 1828800"/>
              <a:gd name="connsiteY24" fmla="*/ 2747639 h 2805344"/>
              <a:gd name="connsiteX25" fmla="*/ 1753340 w 1828800"/>
              <a:gd name="connsiteY25" fmla="*/ 2792028 h 2805344"/>
              <a:gd name="connsiteX26" fmla="*/ 1717829 w 1828800"/>
              <a:gd name="connsiteY26" fmla="*/ 2805344 h 2805344"/>
              <a:gd name="connsiteX27" fmla="*/ 1695635 w 1828800"/>
              <a:gd name="connsiteY27" fmla="*/ 2805344 h 2805344"/>
              <a:gd name="connsiteX28" fmla="*/ 1651247 w 1828800"/>
              <a:gd name="connsiteY28" fmla="*/ 2787589 h 2805344"/>
              <a:gd name="connsiteX29" fmla="*/ 1602420 w 1828800"/>
              <a:gd name="connsiteY29" fmla="*/ 2760956 h 2805344"/>
              <a:gd name="connsiteX30" fmla="*/ 1540276 w 1828800"/>
              <a:gd name="connsiteY30" fmla="*/ 2743200 h 2805344"/>
              <a:gd name="connsiteX31" fmla="*/ 1420427 w 1828800"/>
              <a:gd name="connsiteY31" fmla="*/ 2716567 h 2805344"/>
              <a:gd name="connsiteX32" fmla="*/ 1158536 w 1828800"/>
              <a:gd name="connsiteY32" fmla="*/ 2681057 h 2805344"/>
              <a:gd name="connsiteX33" fmla="*/ 878889 w 1828800"/>
              <a:gd name="connsiteY33" fmla="*/ 2649985 h 2805344"/>
              <a:gd name="connsiteX34" fmla="*/ 772357 w 1828800"/>
              <a:gd name="connsiteY34" fmla="*/ 2636668 h 2805344"/>
              <a:gd name="connsiteX35" fmla="*/ 759041 w 1828800"/>
              <a:gd name="connsiteY35" fmla="*/ 2632230 h 2805344"/>
              <a:gd name="connsiteX36" fmla="*/ 736847 w 1828800"/>
              <a:gd name="connsiteY36" fmla="*/ 2610035 h 2805344"/>
              <a:gd name="connsiteX37" fmla="*/ 736847 w 1828800"/>
              <a:gd name="connsiteY37" fmla="*/ 2596719 h 2805344"/>
              <a:gd name="connsiteX38" fmla="*/ 745724 w 1828800"/>
              <a:gd name="connsiteY38" fmla="*/ 2583402 h 2805344"/>
              <a:gd name="connsiteX39" fmla="*/ 838940 w 1828800"/>
              <a:gd name="connsiteY39" fmla="*/ 2565647 h 2805344"/>
              <a:gd name="connsiteX40" fmla="*/ 1158536 w 1828800"/>
              <a:gd name="connsiteY40" fmla="*/ 2494626 h 2805344"/>
              <a:gd name="connsiteX41" fmla="*/ 1358284 w 1828800"/>
              <a:gd name="connsiteY41" fmla="*/ 2450237 h 2805344"/>
              <a:gd name="connsiteX42" fmla="*/ 1402672 w 1828800"/>
              <a:gd name="connsiteY42" fmla="*/ 2428043 h 2805344"/>
              <a:gd name="connsiteX43" fmla="*/ 1442621 w 1828800"/>
              <a:gd name="connsiteY43" fmla="*/ 2392532 h 2805344"/>
              <a:gd name="connsiteX44" fmla="*/ 1460377 w 1828800"/>
              <a:gd name="connsiteY44" fmla="*/ 2348144 h 2805344"/>
              <a:gd name="connsiteX45" fmla="*/ 1464816 w 1828800"/>
              <a:gd name="connsiteY45" fmla="*/ 2312633 h 2805344"/>
              <a:gd name="connsiteX46" fmla="*/ 1464816 w 1828800"/>
              <a:gd name="connsiteY46" fmla="*/ 2268245 h 2805344"/>
              <a:gd name="connsiteX47" fmla="*/ 1438183 w 1828800"/>
              <a:gd name="connsiteY47" fmla="*/ 2210540 h 2805344"/>
              <a:gd name="connsiteX48" fmla="*/ 1278385 w 1828800"/>
              <a:gd name="connsiteY48" fmla="*/ 1837678 h 2805344"/>
              <a:gd name="connsiteX49" fmla="*/ 1131903 w 1828800"/>
              <a:gd name="connsiteY49" fmla="*/ 1526960 h 2805344"/>
              <a:gd name="connsiteX50" fmla="*/ 945472 w 1828800"/>
              <a:gd name="connsiteY50" fmla="*/ 1154097 h 2805344"/>
              <a:gd name="connsiteX51" fmla="*/ 781235 w 1828800"/>
              <a:gd name="connsiteY51" fmla="*/ 852257 h 2805344"/>
              <a:gd name="connsiteX52" fmla="*/ 554854 w 1828800"/>
              <a:gd name="connsiteY52" fmla="*/ 443884 h 2805344"/>
              <a:gd name="connsiteX53" fmla="*/ 497150 w 1828800"/>
              <a:gd name="connsiteY53" fmla="*/ 337352 h 2805344"/>
              <a:gd name="connsiteX54" fmla="*/ 443884 w 1828800"/>
              <a:gd name="connsiteY54" fmla="*/ 266330 h 2805344"/>
              <a:gd name="connsiteX55" fmla="*/ 430567 w 1828800"/>
              <a:gd name="connsiteY55" fmla="*/ 257453 h 2805344"/>
              <a:gd name="connsiteX56" fmla="*/ 412812 w 1828800"/>
              <a:gd name="connsiteY56" fmla="*/ 257453 h 2805344"/>
              <a:gd name="connsiteX57" fmla="*/ 395056 w 1828800"/>
              <a:gd name="connsiteY57" fmla="*/ 257453 h 2805344"/>
              <a:gd name="connsiteX58" fmla="*/ 381740 w 1828800"/>
              <a:gd name="connsiteY58" fmla="*/ 261892 h 2805344"/>
              <a:gd name="connsiteX59" fmla="*/ 355107 w 1828800"/>
              <a:gd name="connsiteY59" fmla="*/ 275208 h 2805344"/>
              <a:gd name="connsiteX60" fmla="*/ 199748 w 1828800"/>
              <a:gd name="connsiteY60" fmla="*/ 377301 h 2805344"/>
              <a:gd name="connsiteX61" fmla="*/ 0 w 1828800"/>
              <a:gd name="connsiteY61" fmla="*/ 523783 h 2805344"/>
              <a:gd name="connsiteX0" fmla="*/ 0 w 1629052"/>
              <a:gd name="connsiteY0" fmla="*/ 377301 h 2805344"/>
              <a:gd name="connsiteX1" fmla="*/ 466077 w 1629052"/>
              <a:gd name="connsiteY1" fmla="*/ 0 h 2805344"/>
              <a:gd name="connsiteX2" fmla="*/ 550415 w 1629052"/>
              <a:gd name="connsiteY2" fmla="*/ 13317 h 2805344"/>
              <a:gd name="connsiteX3" fmla="*/ 581487 w 1629052"/>
              <a:gd name="connsiteY3" fmla="*/ 22195 h 2805344"/>
              <a:gd name="connsiteX4" fmla="*/ 594804 w 1629052"/>
              <a:gd name="connsiteY4" fmla="*/ 35511 h 2805344"/>
              <a:gd name="connsiteX5" fmla="*/ 603681 w 1629052"/>
              <a:gd name="connsiteY5" fmla="*/ 53266 h 2805344"/>
              <a:gd name="connsiteX6" fmla="*/ 612559 w 1629052"/>
              <a:gd name="connsiteY6" fmla="*/ 71022 h 2805344"/>
              <a:gd name="connsiteX7" fmla="*/ 612559 w 1629052"/>
              <a:gd name="connsiteY7" fmla="*/ 93216 h 2805344"/>
              <a:gd name="connsiteX8" fmla="*/ 612559 w 1629052"/>
              <a:gd name="connsiteY8" fmla="*/ 168676 h 2805344"/>
              <a:gd name="connsiteX9" fmla="*/ 616998 w 1629052"/>
              <a:gd name="connsiteY9" fmla="*/ 213064 h 2805344"/>
              <a:gd name="connsiteX10" fmla="*/ 625875 w 1629052"/>
              <a:gd name="connsiteY10" fmla="*/ 266330 h 2805344"/>
              <a:gd name="connsiteX11" fmla="*/ 639192 w 1629052"/>
              <a:gd name="connsiteY11" fmla="*/ 306280 h 2805344"/>
              <a:gd name="connsiteX12" fmla="*/ 918839 w 1629052"/>
              <a:gd name="connsiteY12" fmla="*/ 870012 h 2805344"/>
              <a:gd name="connsiteX13" fmla="*/ 1278384 w 1629052"/>
              <a:gd name="connsiteY13" fmla="*/ 1602420 h 2805344"/>
              <a:gd name="connsiteX14" fmla="*/ 1473693 w 1629052"/>
              <a:gd name="connsiteY14" fmla="*/ 2001915 h 2805344"/>
              <a:gd name="connsiteX15" fmla="*/ 1540275 w 1629052"/>
              <a:gd name="connsiteY15" fmla="*/ 2130641 h 2805344"/>
              <a:gd name="connsiteX16" fmla="*/ 1558031 w 1629052"/>
              <a:gd name="connsiteY16" fmla="*/ 2161713 h 2805344"/>
              <a:gd name="connsiteX17" fmla="*/ 1575786 w 1629052"/>
              <a:gd name="connsiteY17" fmla="*/ 2214979 h 2805344"/>
              <a:gd name="connsiteX18" fmla="*/ 1593541 w 1629052"/>
              <a:gd name="connsiteY18" fmla="*/ 2290439 h 2805344"/>
              <a:gd name="connsiteX19" fmla="*/ 1602419 w 1629052"/>
              <a:gd name="connsiteY19" fmla="*/ 2339266 h 2805344"/>
              <a:gd name="connsiteX20" fmla="*/ 1620174 w 1629052"/>
              <a:gd name="connsiteY20" fmla="*/ 2401410 h 2805344"/>
              <a:gd name="connsiteX21" fmla="*/ 1629052 w 1629052"/>
              <a:gd name="connsiteY21" fmla="*/ 2503503 h 2805344"/>
              <a:gd name="connsiteX22" fmla="*/ 1629052 w 1629052"/>
              <a:gd name="connsiteY22" fmla="*/ 2605597 h 2805344"/>
              <a:gd name="connsiteX23" fmla="*/ 1620174 w 1629052"/>
              <a:gd name="connsiteY23" fmla="*/ 2672179 h 2805344"/>
              <a:gd name="connsiteX24" fmla="*/ 1589103 w 1629052"/>
              <a:gd name="connsiteY24" fmla="*/ 2747639 h 2805344"/>
              <a:gd name="connsiteX25" fmla="*/ 1553592 w 1629052"/>
              <a:gd name="connsiteY25" fmla="*/ 2792028 h 2805344"/>
              <a:gd name="connsiteX26" fmla="*/ 1518081 w 1629052"/>
              <a:gd name="connsiteY26" fmla="*/ 2805344 h 2805344"/>
              <a:gd name="connsiteX27" fmla="*/ 1495887 w 1629052"/>
              <a:gd name="connsiteY27" fmla="*/ 2805344 h 2805344"/>
              <a:gd name="connsiteX28" fmla="*/ 1451499 w 1629052"/>
              <a:gd name="connsiteY28" fmla="*/ 2787589 h 2805344"/>
              <a:gd name="connsiteX29" fmla="*/ 1402672 w 1629052"/>
              <a:gd name="connsiteY29" fmla="*/ 2760956 h 2805344"/>
              <a:gd name="connsiteX30" fmla="*/ 1340528 w 1629052"/>
              <a:gd name="connsiteY30" fmla="*/ 2743200 h 2805344"/>
              <a:gd name="connsiteX31" fmla="*/ 1220679 w 1629052"/>
              <a:gd name="connsiteY31" fmla="*/ 2716567 h 2805344"/>
              <a:gd name="connsiteX32" fmla="*/ 958788 w 1629052"/>
              <a:gd name="connsiteY32" fmla="*/ 2681057 h 2805344"/>
              <a:gd name="connsiteX33" fmla="*/ 679141 w 1629052"/>
              <a:gd name="connsiteY33" fmla="*/ 2649985 h 2805344"/>
              <a:gd name="connsiteX34" fmla="*/ 572609 w 1629052"/>
              <a:gd name="connsiteY34" fmla="*/ 2636668 h 2805344"/>
              <a:gd name="connsiteX35" fmla="*/ 559293 w 1629052"/>
              <a:gd name="connsiteY35" fmla="*/ 2632230 h 2805344"/>
              <a:gd name="connsiteX36" fmla="*/ 537099 w 1629052"/>
              <a:gd name="connsiteY36" fmla="*/ 2610035 h 2805344"/>
              <a:gd name="connsiteX37" fmla="*/ 537099 w 1629052"/>
              <a:gd name="connsiteY37" fmla="*/ 2596719 h 2805344"/>
              <a:gd name="connsiteX38" fmla="*/ 545976 w 1629052"/>
              <a:gd name="connsiteY38" fmla="*/ 2583402 h 2805344"/>
              <a:gd name="connsiteX39" fmla="*/ 639192 w 1629052"/>
              <a:gd name="connsiteY39" fmla="*/ 2565647 h 2805344"/>
              <a:gd name="connsiteX40" fmla="*/ 958788 w 1629052"/>
              <a:gd name="connsiteY40" fmla="*/ 2494626 h 2805344"/>
              <a:gd name="connsiteX41" fmla="*/ 1158536 w 1629052"/>
              <a:gd name="connsiteY41" fmla="*/ 2450237 h 2805344"/>
              <a:gd name="connsiteX42" fmla="*/ 1202924 w 1629052"/>
              <a:gd name="connsiteY42" fmla="*/ 2428043 h 2805344"/>
              <a:gd name="connsiteX43" fmla="*/ 1242873 w 1629052"/>
              <a:gd name="connsiteY43" fmla="*/ 2392532 h 2805344"/>
              <a:gd name="connsiteX44" fmla="*/ 1260629 w 1629052"/>
              <a:gd name="connsiteY44" fmla="*/ 2348144 h 2805344"/>
              <a:gd name="connsiteX45" fmla="*/ 1265068 w 1629052"/>
              <a:gd name="connsiteY45" fmla="*/ 2312633 h 2805344"/>
              <a:gd name="connsiteX46" fmla="*/ 1265068 w 1629052"/>
              <a:gd name="connsiteY46" fmla="*/ 2268245 h 2805344"/>
              <a:gd name="connsiteX47" fmla="*/ 1238435 w 1629052"/>
              <a:gd name="connsiteY47" fmla="*/ 2210540 h 2805344"/>
              <a:gd name="connsiteX48" fmla="*/ 1078637 w 1629052"/>
              <a:gd name="connsiteY48" fmla="*/ 1837678 h 2805344"/>
              <a:gd name="connsiteX49" fmla="*/ 932155 w 1629052"/>
              <a:gd name="connsiteY49" fmla="*/ 1526960 h 2805344"/>
              <a:gd name="connsiteX50" fmla="*/ 745724 w 1629052"/>
              <a:gd name="connsiteY50" fmla="*/ 1154097 h 2805344"/>
              <a:gd name="connsiteX51" fmla="*/ 581487 w 1629052"/>
              <a:gd name="connsiteY51" fmla="*/ 852257 h 2805344"/>
              <a:gd name="connsiteX52" fmla="*/ 355106 w 1629052"/>
              <a:gd name="connsiteY52" fmla="*/ 443884 h 2805344"/>
              <a:gd name="connsiteX53" fmla="*/ 297402 w 1629052"/>
              <a:gd name="connsiteY53" fmla="*/ 337352 h 2805344"/>
              <a:gd name="connsiteX54" fmla="*/ 244136 w 1629052"/>
              <a:gd name="connsiteY54" fmla="*/ 266330 h 2805344"/>
              <a:gd name="connsiteX55" fmla="*/ 230819 w 1629052"/>
              <a:gd name="connsiteY55" fmla="*/ 257453 h 2805344"/>
              <a:gd name="connsiteX56" fmla="*/ 213064 w 1629052"/>
              <a:gd name="connsiteY56" fmla="*/ 257453 h 2805344"/>
              <a:gd name="connsiteX57" fmla="*/ 195308 w 1629052"/>
              <a:gd name="connsiteY57" fmla="*/ 257453 h 2805344"/>
              <a:gd name="connsiteX58" fmla="*/ 181992 w 1629052"/>
              <a:gd name="connsiteY58" fmla="*/ 261892 h 2805344"/>
              <a:gd name="connsiteX59" fmla="*/ 155359 w 1629052"/>
              <a:gd name="connsiteY59" fmla="*/ 275208 h 2805344"/>
              <a:gd name="connsiteX60" fmla="*/ 0 w 1629052"/>
              <a:gd name="connsiteY60" fmla="*/ 377301 h 2805344"/>
              <a:gd name="connsiteX0" fmla="*/ 0 w 1473693"/>
              <a:gd name="connsiteY0" fmla="*/ 275208 h 2805344"/>
              <a:gd name="connsiteX1" fmla="*/ 310718 w 1473693"/>
              <a:gd name="connsiteY1" fmla="*/ 0 h 2805344"/>
              <a:gd name="connsiteX2" fmla="*/ 395056 w 1473693"/>
              <a:gd name="connsiteY2" fmla="*/ 13317 h 2805344"/>
              <a:gd name="connsiteX3" fmla="*/ 426128 w 1473693"/>
              <a:gd name="connsiteY3" fmla="*/ 22195 h 2805344"/>
              <a:gd name="connsiteX4" fmla="*/ 439445 w 1473693"/>
              <a:gd name="connsiteY4" fmla="*/ 35511 h 2805344"/>
              <a:gd name="connsiteX5" fmla="*/ 448322 w 1473693"/>
              <a:gd name="connsiteY5" fmla="*/ 53266 h 2805344"/>
              <a:gd name="connsiteX6" fmla="*/ 457200 w 1473693"/>
              <a:gd name="connsiteY6" fmla="*/ 71022 h 2805344"/>
              <a:gd name="connsiteX7" fmla="*/ 457200 w 1473693"/>
              <a:gd name="connsiteY7" fmla="*/ 93216 h 2805344"/>
              <a:gd name="connsiteX8" fmla="*/ 457200 w 1473693"/>
              <a:gd name="connsiteY8" fmla="*/ 168676 h 2805344"/>
              <a:gd name="connsiteX9" fmla="*/ 461639 w 1473693"/>
              <a:gd name="connsiteY9" fmla="*/ 213064 h 2805344"/>
              <a:gd name="connsiteX10" fmla="*/ 470516 w 1473693"/>
              <a:gd name="connsiteY10" fmla="*/ 266330 h 2805344"/>
              <a:gd name="connsiteX11" fmla="*/ 483833 w 1473693"/>
              <a:gd name="connsiteY11" fmla="*/ 306280 h 2805344"/>
              <a:gd name="connsiteX12" fmla="*/ 763480 w 1473693"/>
              <a:gd name="connsiteY12" fmla="*/ 870012 h 2805344"/>
              <a:gd name="connsiteX13" fmla="*/ 1123025 w 1473693"/>
              <a:gd name="connsiteY13" fmla="*/ 1602420 h 2805344"/>
              <a:gd name="connsiteX14" fmla="*/ 1318334 w 1473693"/>
              <a:gd name="connsiteY14" fmla="*/ 2001915 h 2805344"/>
              <a:gd name="connsiteX15" fmla="*/ 1384916 w 1473693"/>
              <a:gd name="connsiteY15" fmla="*/ 2130641 h 2805344"/>
              <a:gd name="connsiteX16" fmla="*/ 1402672 w 1473693"/>
              <a:gd name="connsiteY16" fmla="*/ 2161713 h 2805344"/>
              <a:gd name="connsiteX17" fmla="*/ 1420427 w 1473693"/>
              <a:gd name="connsiteY17" fmla="*/ 2214979 h 2805344"/>
              <a:gd name="connsiteX18" fmla="*/ 1438182 w 1473693"/>
              <a:gd name="connsiteY18" fmla="*/ 2290439 h 2805344"/>
              <a:gd name="connsiteX19" fmla="*/ 1447060 w 1473693"/>
              <a:gd name="connsiteY19" fmla="*/ 2339266 h 2805344"/>
              <a:gd name="connsiteX20" fmla="*/ 1464815 w 1473693"/>
              <a:gd name="connsiteY20" fmla="*/ 2401410 h 2805344"/>
              <a:gd name="connsiteX21" fmla="*/ 1473693 w 1473693"/>
              <a:gd name="connsiteY21" fmla="*/ 2503503 h 2805344"/>
              <a:gd name="connsiteX22" fmla="*/ 1473693 w 1473693"/>
              <a:gd name="connsiteY22" fmla="*/ 2605597 h 2805344"/>
              <a:gd name="connsiteX23" fmla="*/ 1464815 w 1473693"/>
              <a:gd name="connsiteY23" fmla="*/ 2672179 h 2805344"/>
              <a:gd name="connsiteX24" fmla="*/ 1433744 w 1473693"/>
              <a:gd name="connsiteY24" fmla="*/ 2747639 h 2805344"/>
              <a:gd name="connsiteX25" fmla="*/ 1398233 w 1473693"/>
              <a:gd name="connsiteY25" fmla="*/ 2792028 h 2805344"/>
              <a:gd name="connsiteX26" fmla="*/ 1362722 w 1473693"/>
              <a:gd name="connsiteY26" fmla="*/ 2805344 h 2805344"/>
              <a:gd name="connsiteX27" fmla="*/ 1340528 w 1473693"/>
              <a:gd name="connsiteY27" fmla="*/ 2805344 h 2805344"/>
              <a:gd name="connsiteX28" fmla="*/ 1296140 w 1473693"/>
              <a:gd name="connsiteY28" fmla="*/ 2787589 h 2805344"/>
              <a:gd name="connsiteX29" fmla="*/ 1247313 w 1473693"/>
              <a:gd name="connsiteY29" fmla="*/ 2760956 h 2805344"/>
              <a:gd name="connsiteX30" fmla="*/ 1185169 w 1473693"/>
              <a:gd name="connsiteY30" fmla="*/ 2743200 h 2805344"/>
              <a:gd name="connsiteX31" fmla="*/ 1065320 w 1473693"/>
              <a:gd name="connsiteY31" fmla="*/ 2716567 h 2805344"/>
              <a:gd name="connsiteX32" fmla="*/ 803429 w 1473693"/>
              <a:gd name="connsiteY32" fmla="*/ 2681057 h 2805344"/>
              <a:gd name="connsiteX33" fmla="*/ 523782 w 1473693"/>
              <a:gd name="connsiteY33" fmla="*/ 2649985 h 2805344"/>
              <a:gd name="connsiteX34" fmla="*/ 417250 w 1473693"/>
              <a:gd name="connsiteY34" fmla="*/ 2636668 h 2805344"/>
              <a:gd name="connsiteX35" fmla="*/ 403934 w 1473693"/>
              <a:gd name="connsiteY35" fmla="*/ 2632230 h 2805344"/>
              <a:gd name="connsiteX36" fmla="*/ 381740 w 1473693"/>
              <a:gd name="connsiteY36" fmla="*/ 2610035 h 2805344"/>
              <a:gd name="connsiteX37" fmla="*/ 381740 w 1473693"/>
              <a:gd name="connsiteY37" fmla="*/ 2596719 h 2805344"/>
              <a:gd name="connsiteX38" fmla="*/ 390617 w 1473693"/>
              <a:gd name="connsiteY38" fmla="*/ 2583402 h 2805344"/>
              <a:gd name="connsiteX39" fmla="*/ 483833 w 1473693"/>
              <a:gd name="connsiteY39" fmla="*/ 2565647 h 2805344"/>
              <a:gd name="connsiteX40" fmla="*/ 803429 w 1473693"/>
              <a:gd name="connsiteY40" fmla="*/ 2494626 h 2805344"/>
              <a:gd name="connsiteX41" fmla="*/ 1003177 w 1473693"/>
              <a:gd name="connsiteY41" fmla="*/ 2450237 h 2805344"/>
              <a:gd name="connsiteX42" fmla="*/ 1047565 w 1473693"/>
              <a:gd name="connsiteY42" fmla="*/ 2428043 h 2805344"/>
              <a:gd name="connsiteX43" fmla="*/ 1087514 w 1473693"/>
              <a:gd name="connsiteY43" fmla="*/ 2392532 h 2805344"/>
              <a:gd name="connsiteX44" fmla="*/ 1105270 w 1473693"/>
              <a:gd name="connsiteY44" fmla="*/ 2348144 h 2805344"/>
              <a:gd name="connsiteX45" fmla="*/ 1109709 w 1473693"/>
              <a:gd name="connsiteY45" fmla="*/ 2312633 h 2805344"/>
              <a:gd name="connsiteX46" fmla="*/ 1109709 w 1473693"/>
              <a:gd name="connsiteY46" fmla="*/ 2268245 h 2805344"/>
              <a:gd name="connsiteX47" fmla="*/ 1083076 w 1473693"/>
              <a:gd name="connsiteY47" fmla="*/ 2210540 h 2805344"/>
              <a:gd name="connsiteX48" fmla="*/ 923278 w 1473693"/>
              <a:gd name="connsiteY48" fmla="*/ 1837678 h 2805344"/>
              <a:gd name="connsiteX49" fmla="*/ 776796 w 1473693"/>
              <a:gd name="connsiteY49" fmla="*/ 1526960 h 2805344"/>
              <a:gd name="connsiteX50" fmla="*/ 590365 w 1473693"/>
              <a:gd name="connsiteY50" fmla="*/ 1154097 h 2805344"/>
              <a:gd name="connsiteX51" fmla="*/ 426128 w 1473693"/>
              <a:gd name="connsiteY51" fmla="*/ 852257 h 2805344"/>
              <a:gd name="connsiteX52" fmla="*/ 199747 w 1473693"/>
              <a:gd name="connsiteY52" fmla="*/ 443884 h 2805344"/>
              <a:gd name="connsiteX53" fmla="*/ 142043 w 1473693"/>
              <a:gd name="connsiteY53" fmla="*/ 337352 h 2805344"/>
              <a:gd name="connsiteX54" fmla="*/ 88777 w 1473693"/>
              <a:gd name="connsiteY54" fmla="*/ 266330 h 2805344"/>
              <a:gd name="connsiteX55" fmla="*/ 75460 w 1473693"/>
              <a:gd name="connsiteY55" fmla="*/ 257453 h 2805344"/>
              <a:gd name="connsiteX56" fmla="*/ 57705 w 1473693"/>
              <a:gd name="connsiteY56" fmla="*/ 257453 h 2805344"/>
              <a:gd name="connsiteX57" fmla="*/ 39949 w 1473693"/>
              <a:gd name="connsiteY57" fmla="*/ 257453 h 2805344"/>
              <a:gd name="connsiteX58" fmla="*/ 26633 w 1473693"/>
              <a:gd name="connsiteY58" fmla="*/ 261892 h 2805344"/>
              <a:gd name="connsiteX59" fmla="*/ 0 w 1473693"/>
              <a:gd name="connsiteY59" fmla="*/ 275208 h 2805344"/>
              <a:gd name="connsiteX0" fmla="*/ 0 w 1447060"/>
              <a:gd name="connsiteY0" fmla="*/ 261892 h 2805344"/>
              <a:gd name="connsiteX1" fmla="*/ 284085 w 1447060"/>
              <a:gd name="connsiteY1" fmla="*/ 0 h 2805344"/>
              <a:gd name="connsiteX2" fmla="*/ 368423 w 1447060"/>
              <a:gd name="connsiteY2" fmla="*/ 13317 h 2805344"/>
              <a:gd name="connsiteX3" fmla="*/ 399495 w 1447060"/>
              <a:gd name="connsiteY3" fmla="*/ 22195 h 2805344"/>
              <a:gd name="connsiteX4" fmla="*/ 412812 w 1447060"/>
              <a:gd name="connsiteY4" fmla="*/ 35511 h 2805344"/>
              <a:gd name="connsiteX5" fmla="*/ 421689 w 1447060"/>
              <a:gd name="connsiteY5" fmla="*/ 53266 h 2805344"/>
              <a:gd name="connsiteX6" fmla="*/ 430567 w 1447060"/>
              <a:gd name="connsiteY6" fmla="*/ 71022 h 2805344"/>
              <a:gd name="connsiteX7" fmla="*/ 430567 w 1447060"/>
              <a:gd name="connsiteY7" fmla="*/ 93216 h 2805344"/>
              <a:gd name="connsiteX8" fmla="*/ 430567 w 1447060"/>
              <a:gd name="connsiteY8" fmla="*/ 168676 h 2805344"/>
              <a:gd name="connsiteX9" fmla="*/ 435006 w 1447060"/>
              <a:gd name="connsiteY9" fmla="*/ 213064 h 2805344"/>
              <a:gd name="connsiteX10" fmla="*/ 443883 w 1447060"/>
              <a:gd name="connsiteY10" fmla="*/ 266330 h 2805344"/>
              <a:gd name="connsiteX11" fmla="*/ 457200 w 1447060"/>
              <a:gd name="connsiteY11" fmla="*/ 306280 h 2805344"/>
              <a:gd name="connsiteX12" fmla="*/ 736847 w 1447060"/>
              <a:gd name="connsiteY12" fmla="*/ 870012 h 2805344"/>
              <a:gd name="connsiteX13" fmla="*/ 1096392 w 1447060"/>
              <a:gd name="connsiteY13" fmla="*/ 1602420 h 2805344"/>
              <a:gd name="connsiteX14" fmla="*/ 1291701 w 1447060"/>
              <a:gd name="connsiteY14" fmla="*/ 2001915 h 2805344"/>
              <a:gd name="connsiteX15" fmla="*/ 1358283 w 1447060"/>
              <a:gd name="connsiteY15" fmla="*/ 2130641 h 2805344"/>
              <a:gd name="connsiteX16" fmla="*/ 1376039 w 1447060"/>
              <a:gd name="connsiteY16" fmla="*/ 2161713 h 2805344"/>
              <a:gd name="connsiteX17" fmla="*/ 1393794 w 1447060"/>
              <a:gd name="connsiteY17" fmla="*/ 2214979 h 2805344"/>
              <a:gd name="connsiteX18" fmla="*/ 1411549 w 1447060"/>
              <a:gd name="connsiteY18" fmla="*/ 2290439 h 2805344"/>
              <a:gd name="connsiteX19" fmla="*/ 1420427 w 1447060"/>
              <a:gd name="connsiteY19" fmla="*/ 2339266 h 2805344"/>
              <a:gd name="connsiteX20" fmla="*/ 1438182 w 1447060"/>
              <a:gd name="connsiteY20" fmla="*/ 2401410 h 2805344"/>
              <a:gd name="connsiteX21" fmla="*/ 1447060 w 1447060"/>
              <a:gd name="connsiteY21" fmla="*/ 2503503 h 2805344"/>
              <a:gd name="connsiteX22" fmla="*/ 1447060 w 1447060"/>
              <a:gd name="connsiteY22" fmla="*/ 2605597 h 2805344"/>
              <a:gd name="connsiteX23" fmla="*/ 1438182 w 1447060"/>
              <a:gd name="connsiteY23" fmla="*/ 2672179 h 2805344"/>
              <a:gd name="connsiteX24" fmla="*/ 1407111 w 1447060"/>
              <a:gd name="connsiteY24" fmla="*/ 2747639 h 2805344"/>
              <a:gd name="connsiteX25" fmla="*/ 1371600 w 1447060"/>
              <a:gd name="connsiteY25" fmla="*/ 2792028 h 2805344"/>
              <a:gd name="connsiteX26" fmla="*/ 1336089 w 1447060"/>
              <a:gd name="connsiteY26" fmla="*/ 2805344 h 2805344"/>
              <a:gd name="connsiteX27" fmla="*/ 1313895 w 1447060"/>
              <a:gd name="connsiteY27" fmla="*/ 2805344 h 2805344"/>
              <a:gd name="connsiteX28" fmla="*/ 1269507 w 1447060"/>
              <a:gd name="connsiteY28" fmla="*/ 2787589 h 2805344"/>
              <a:gd name="connsiteX29" fmla="*/ 1220680 w 1447060"/>
              <a:gd name="connsiteY29" fmla="*/ 2760956 h 2805344"/>
              <a:gd name="connsiteX30" fmla="*/ 1158536 w 1447060"/>
              <a:gd name="connsiteY30" fmla="*/ 2743200 h 2805344"/>
              <a:gd name="connsiteX31" fmla="*/ 1038687 w 1447060"/>
              <a:gd name="connsiteY31" fmla="*/ 2716567 h 2805344"/>
              <a:gd name="connsiteX32" fmla="*/ 776796 w 1447060"/>
              <a:gd name="connsiteY32" fmla="*/ 2681057 h 2805344"/>
              <a:gd name="connsiteX33" fmla="*/ 497149 w 1447060"/>
              <a:gd name="connsiteY33" fmla="*/ 2649985 h 2805344"/>
              <a:gd name="connsiteX34" fmla="*/ 390617 w 1447060"/>
              <a:gd name="connsiteY34" fmla="*/ 2636668 h 2805344"/>
              <a:gd name="connsiteX35" fmla="*/ 377301 w 1447060"/>
              <a:gd name="connsiteY35" fmla="*/ 2632230 h 2805344"/>
              <a:gd name="connsiteX36" fmla="*/ 355107 w 1447060"/>
              <a:gd name="connsiteY36" fmla="*/ 2610035 h 2805344"/>
              <a:gd name="connsiteX37" fmla="*/ 355107 w 1447060"/>
              <a:gd name="connsiteY37" fmla="*/ 2596719 h 2805344"/>
              <a:gd name="connsiteX38" fmla="*/ 363984 w 1447060"/>
              <a:gd name="connsiteY38" fmla="*/ 2583402 h 2805344"/>
              <a:gd name="connsiteX39" fmla="*/ 457200 w 1447060"/>
              <a:gd name="connsiteY39" fmla="*/ 2565647 h 2805344"/>
              <a:gd name="connsiteX40" fmla="*/ 776796 w 1447060"/>
              <a:gd name="connsiteY40" fmla="*/ 2494626 h 2805344"/>
              <a:gd name="connsiteX41" fmla="*/ 976544 w 1447060"/>
              <a:gd name="connsiteY41" fmla="*/ 2450237 h 2805344"/>
              <a:gd name="connsiteX42" fmla="*/ 1020932 w 1447060"/>
              <a:gd name="connsiteY42" fmla="*/ 2428043 h 2805344"/>
              <a:gd name="connsiteX43" fmla="*/ 1060881 w 1447060"/>
              <a:gd name="connsiteY43" fmla="*/ 2392532 h 2805344"/>
              <a:gd name="connsiteX44" fmla="*/ 1078637 w 1447060"/>
              <a:gd name="connsiteY44" fmla="*/ 2348144 h 2805344"/>
              <a:gd name="connsiteX45" fmla="*/ 1083076 w 1447060"/>
              <a:gd name="connsiteY45" fmla="*/ 2312633 h 2805344"/>
              <a:gd name="connsiteX46" fmla="*/ 1083076 w 1447060"/>
              <a:gd name="connsiteY46" fmla="*/ 2268245 h 2805344"/>
              <a:gd name="connsiteX47" fmla="*/ 1056443 w 1447060"/>
              <a:gd name="connsiteY47" fmla="*/ 2210540 h 2805344"/>
              <a:gd name="connsiteX48" fmla="*/ 896645 w 1447060"/>
              <a:gd name="connsiteY48" fmla="*/ 1837678 h 2805344"/>
              <a:gd name="connsiteX49" fmla="*/ 750163 w 1447060"/>
              <a:gd name="connsiteY49" fmla="*/ 1526960 h 2805344"/>
              <a:gd name="connsiteX50" fmla="*/ 563732 w 1447060"/>
              <a:gd name="connsiteY50" fmla="*/ 1154097 h 2805344"/>
              <a:gd name="connsiteX51" fmla="*/ 399495 w 1447060"/>
              <a:gd name="connsiteY51" fmla="*/ 852257 h 2805344"/>
              <a:gd name="connsiteX52" fmla="*/ 173114 w 1447060"/>
              <a:gd name="connsiteY52" fmla="*/ 443884 h 2805344"/>
              <a:gd name="connsiteX53" fmla="*/ 115410 w 1447060"/>
              <a:gd name="connsiteY53" fmla="*/ 337352 h 2805344"/>
              <a:gd name="connsiteX54" fmla="*/ 62144 w 1447060"/>
              <a:gd name="connsiteY54" fmla="*/ 266330 h 2805344"/>
              <a:gd name="connsiteX55" fmla="*/ 48827 w 1447060"/>
              <a:gd name="connsiteY55" fmla="*/ 257453 h 2805344"/>
              <a:gd name="connsiteX56" fmla="*/ 31072 w 1447060"/>
              <a:gd name="connsiteY56" fmla="*/ 257453 h 2805344"/>
              <a:gd name="connsiteX57" fmla="*/ 13316 w 1447060"/>
              <a:gd name="connsiteY57" fmla="*/ 257453 h 2805344"/>
              <a:gd name="connsiteX58" fmla="*/ 0 w 1447060"/>
              <a:gd name="connsiteY58" fmla="*/ 261892 h 2805344"/>
              <a:gd name="connsiteX0" fmla="*/ 0 w 1433744"/>
              <a:gd name="connsiteY0" fmla="*/ 257453 h 2805344"/>
              <a:gd name="connsiteX1" fmla="*/ 270769 w 1433744"/>
              <a:gd name="connsiteY1" fmla="*/ 0 h 2805344"/>
              <a:gd name="connsiteX2" fmla="*/ 355107 w 1433744"/>
              <a:gd name="connsiteY2" fmla="*/ 13317 h 2805344"/>
              <a:gd name="connsiteX3" fmla="*/ 386179 w 1433744"/>
              <a:gd name="connsiteY3" fmla="*/ 22195 h 2805344"/>
              <a:gd name="connsiteX4" fmla="*/ 399496 w 1433744"/>
              <a:gd name="connsiteY4" fmla="*/ 35511 h 2805344"/>
              <a:gd name="connsiteX5" fmla="*/ 408373 w 1433744"/>
              <a:gd name="connsiteY5" fmla="*/ 53266 h 2805344"/>
              <a:gd name="connsiteX6" fmla="*/ 417251 w 1433744"/>
              <a:gd name="connsiteY6" fmla="*/ 71022 h 2805344"/>
              <a:gd name="connsiteX7" fmla="*/ 417251 w 1433744"/>
              <a:gd name="connsiteY7" fmla="*/ 93216 h 2805344"/>
              <a:gd name="connsiteX8" fmla="*/ 417251 w 1433744"/>
              <a:gd name="connsiteY8" fmla="*/ 168676 h 2805344"/>
              <a:gd name="connsiteX9" fmla="*/ 421690 w 1433744"/>
              <a:gd name="connsiteY9" fmla="*/ 213064 h 2805344"/>
              <a:gd name="connsiteX10" fmla="*/ 430567 w 1433744"/>
              <a:gd name="connsiteY10" fmla="*/ 266330 h 2805344"/>
              <a:gd name="connsiteX11" fmla="*/ 443884 w 1433744"/>
              <a:gd name="connsiteY11" fmla="*/ 306280 h 2805344"/>
              <a:gd name="connsiteX12" fmla="*/ 723531 w 1433744"/>
              <a:gd name="connsiteY12" fmla="*/ 870012 h 2805344"/>
              <a:gd name="connsiteX13" fmla="*/ 1083076 w 1433744"/>
              <a:gd name="connsiteY13" fmla="*/ 1602420 h 2805344"/>
              <a:gd name="connsiteX14" fmla="*/ 1278385 w 1433744"/>
              <a:gd name="connsiteY14" fmla="*/ 2001915 h 2805344"/>
              <a:gd name="connsiteX15" fmla="*/ 1344967 w 1433744"/>
              <a:gd name="connsiteY15" fmla="*/ 2130641 h 2805344"/>
              <a:gd name="connsiteX16" fmla="*/ 1362723 w 1433744"/>
              <a:gd name="connsiteY16" fmla="*/ 2161713 h 2805344"/>
              <a:gd name="connsiteX17" fmla="*/ 1380478 w 1433744"/>
              <a:gd name="connsiteY17" fmla="*/ 2214979 h 2805344"/>
              <a:gd name="connsiteX18" fmla="*/ 1398233 w 1433744"/>
              <a:gd name="connsiteY18" fmla="*/ 2290439 h 2805344"/>
              <a:gd name="connsiteX19" fmla="*/ 1407111 w 1433744"/>
              <a:gd name="connsiteY19" fmla="*/ 2339266 h 2805344"/>
              <a:gd name="connsiteX20" fmla="*/ 1424866 w 1433744"/>
              <a:gd name="connsiteY20" fmla="*/ 2401410 h 2805344"/>
              <a:gd name="connsiteX21" fmla="*/ 1433744 w 1433744"/>
              <a:gd name="connsiteY21" fmla="*/ 2503503 h 2805344"/>
              <a:gd name="connsiteX22" fmla="*/ 1433744 w 1433744"/>
              <a:gd name="connsiteY22" fmla="*/ 2605597 h 2805344"/>
              <a:gd name="connsiteX23" fmla="*/ 1424866 w 1433744"/>
              <a:gd name="connsiteY23" fmla="*/ 2672179 h 2805344"/>
              <a:gd name="connsiteX24" fmla="*/ 1393795 w 1433744"/>
              <a:gd name="connsiteY24" fmla="*/ 2747639 h 2805344"/>
              <a:gd name="connsiteX25" fmla="*/ 1358284 w 1433744"/>
              <a:gd name="connsiteY25" fmla="*/ 2792028 h 2805344"/>
              <a:gd name="connsiteX26" fmla="*/ 1322773 w 1433744"/>
              <a:gd name="connsiteY26" fmla="*/ 2805344 h 2805344"/>
              <a:gd name="connsiteX27" fmla="*/ 1300579 w 1433744"/>
              <a:gd name="connsiteY27" fmla="*/ 2805344 h 2805344"/>
              <a:gd name="connsiteX28" fmla="*/ 1256191 w 1433744"/>
              <a:gd name="connsiteY28" fmla="*/ 2787589 h 2805344"/>
              <a:gd name="connsiteX29" fmla="*/ 1207364 w 1433744"/>
              <a:gd name="connsiteY29" fmla="*/ 2760956 h 2805344"/>
              <a:gd name="connsiteX30" fmla="*/ 1145220 w 1433744"/>
              <a:gd name="connsiteY30" fmla="*/ 2743200 h 2805344"/>
              <a:gd name="connsiteX31" fmla="*/ 1025371 w 1433744"/>
              <a:gd name="connsiteY31" fmla="*/ 2716567 h 2805344"/>
              <a:gd name="connsiteX32" fmla="*/ 763480 w 1433744"/>
              <a:gd name="connsiteY32" fmla="*/ 2681057 h 2805344"/>
              <a:gd name="connsiteX33" fmla="*/ 483833 w 1433744"/>
              <a:gd name="connsiteY33" fmla="*/ 2649985 h 2805344"/>
              <a:gd name="connsiteX34" fmla="*/ 377301 w 1433744"/>
              <a:gd name="connsiteY34" fmla="*/ 2636668 h 2805344"/>
              <a:gd name="connsiteX35" fmla="*/ 363985 w 1433744"/>
              <a:gd name="connsiteY35" fmla="*/ 2632230 h 2805344"/>
              <a:gd name="connsiteX36" fmla="*/ 341791 w 1433744"/>
              <a:gd name="connsiteY36" fmla="*/ 2610035 h 2805344"/>
              <a:gd name="connsiteX37" fmla="*/ 341791 w 1433744"/>
              <a:gd name="connsiteY37" fmla="*/ 2596719 h 2805344"/>
              <a:gd name="connsiteX38" fmla="*/ 350668 w 1433744"/>
              <a:gd name="connsiteY38" fmla="*/ 2583402 h 2805344"/>
              <a:gd name="connsiteX39" fmla="*/ 443884 w 1433744"/>
              <a:gd name="connsiteY39" fmla="*/ 2565647 h 2805344"/>
              <a:gd name="connsiteX40" fmla="*/ 763480 w 1433744"/>
              <a:gd name="connsiteY40" fmla="*/ 2494626 h 2805344"/>
              <a:gd name="connsiteX41" fmla="*/ 963228 w 1433744"/>
              <a:gd name="connsiteY41" fmla="*/ 2450237 h 2805344"/>
              <a:gd name="connsiteX42" fmla="*/ 1007616 w 1433744"/>
              <a:gd name="connsiteY42" fmla="*/ 2428043 h 2805344"/>
              <a:gd name="connsiteX43" fmla="*/ 1047565 w 1433744"/>
              <a:gd name="connsiteY43" fmla="*/ 2392532 h 2805344"/>
              <a:gd name="connsiteX44" fmla="*/ 1065321 w 1433744"/>
              <a:gd name="connsiteY44" fmla="*/ 2348144 h 2805344"/>
              <a:gd name="connsiteX45" fmla="*/ 1069760 w 1433744"/>
              <a:gd name="connsiteY45" fmla="*/ 2312633 h 2805344"/>
              <a:gd name="connsiteX46" fmla="*/ 1069760 w 1433744"/>
              <a:gd name="connsiteY46" fmla="*/ 2268245 h 2805344"/>
              <a:gd name="connsiteX47" fmla="*/ 1043127 w 1433744"/>
              <a:gd name="connsiteY47" fmla="*/ 2210540 h 2805344"/>
              <a:gd name="connsiteX48" fmla="*/ 883329 w 1433744"/>
              <a:gd name="connsiteY48" fmla="*/ 1837678 h 2805344"/>
              <a:gd name="connsiteX49" fmla="*/ 736847 w 1433744"/>
              <a:gd name="connsiteY49" fmla="*/ 1526960 h 2805344"/>
              <a:gd name="connsiteX50" fmla="*/ 550416 w 1433744"/>
              <a:gd name="connsiteY50" fmla="*/ 1154097 h 2805344"/>
              <a:gd name="connsiteX51" fmla="*/ 386179 w 1433744"/>
              <a:gd name="connsiteY51" fmla="*/ 852257 h 2805344"/>
              <a:gd name="connsiteX52" fmla="*/ 159798 w 1433744"/>
              <a:gd name="connsiteY52" fmla="*/ 443884 h 2805344"/>
              <a:gd name="connsiteX53" fmla="*/ 102094 w 1433744"/>
              <a:gd name="connsiteY53" fmla="*/ 337352 h 2805344"/>
              <a:gd name="connsiteX54" fmla="*/ 48828 w 1433744"/>
              <a:gd name="connsiteY54" fmla="*/ 266330 h 2805344"/>
              <a:gd name="connsiteX55" fmla="*/ 35511 w 1433744"/>
              <a:gd name="connsiteY55" fmla="*/ 257453 h 2805344"/>
              <a:gd name="connsiteX56" fmla="*/ 17756 w 1433744"/>
              <a:gd name="connsiteY56" fmla="*/ 257453 h 2805344"/>
              <a:gd name="connsiteX57" fmla="*/ 0 w 1433744"/>
              <a:gd name="connsiteY57" fmla="*/ 257453 h 2805344"/>
              <a:gd name="connsiteX0" fmla="*/ 0 w 1415988"/>
              <a:gd name="connsiteY0" fmla="*/ 257453 h 2805344"/>
              <a:gd name="connsiteX1" fmla="*/ 253013 w 1415988"/>
              <a:gd name="connsiteY1" fmla="*/ 0 h 2805344"/>
              <a:gd name="connsiteX2" fmla="*/ 337351 w 1415988"/>
              <a:gd name="connsiteY2" fmla="*/ 13317 h 2805344"/>
              <a:gd name="connsiteX3" fmla="*/ 368423 w 1415988"/>
              <a:gd name="connsiteY3" fmla="*/ 22195 h 2805344"/>
              <a:gd name="connsiteX4" fmla="*/ 381740 w 1415988"/>
              <a:gd name="connsiteY4" fmla="*/ 35511 h 2805344"/>
              <a:gd name="connsiteX5" fmla="*/ 390617 w 1415988"/>
              <a:gd name="connsiteY5" fmla="*/ 53266 h 2805344"/>
              <a:gd name="connsiteX6" fmla="*/ 399495 w 1415988"/>
              <a:gd name="connsiteY6" fmla="*/ 71022 h 2805344"/>
              <a:gd name="connsiteX7" fmla="*/ 399495 w 1415988"/>
              <a:gd name="connsiteY7" fmla="*/ 93216 h 2805344"/>
              <a:gd name="connsiteX8" fmla="*/ 399495 w 1415988"/>
              <a:gd name="connsiteY8" fmla="*/ 168676 h 2805344"/>
              <a:gd name="connsiteX9" fmla="*/ 403934 w 1415988"/>
              <a:gd name="connsiteY9" fmla="*/ 213064 h 2805344"/>
              <a:gd name="connsiteX10" fmla="*/ 412811 w 1415988"/>
              <a:gd name="connsiteY10" fmla="*/ 266330 h 2805344"/>
              <a:gd name="connsiteX11" fmla="*/ 426128 w 1415988"/>
              <a:gd name="connsiteY11" fmla="*/ 306280 h 2805344"/>
              <a:gd name="connsiteX12" fmla="*/ 705775 w 1415988"/>
              <a:gd name="connsiteY12" fmla="*/ 870012 h 2805344"/>
              <a:gd name="connsiteX13" fmla="*/ 1065320 w 1415988"/>
              <a:gd name="connsiteY13" fmla="*/ 1602420 h 2805344"/>
              <a:gd name="connsiteX14" fmla="*/ 1260629 w 1415988"/>
              <a:gd name="connsiteY14" fmla="*/ 2001915 h 2805344"/>
              <a:gd name="connsiteX15" fmla="*/ 1327211 w 1415988"/>
              <a:gd name="connsiteY15" fmla="*/ 2130641 h 2805344"/>
              <a:gd name="connsiteX16" fmla="*/ 1344967 w 1415988"/>
              <a:gd name="connsiteY16" fmla="*/ 2161713 h 2805344"/>
              <a:gd name="connsiteX17" fmla="*/ 1362722 w 1415988"/>
              <a:gd name="connsiteY17" fmla="*/ 2214979 h 2805344"/>
              <a:gd name="connsiteX18" fmla="*/ 1380477 w 1415988"/>
              <a:gd name="connsiteY18" fmla="*/ 2290439 h 2805344"/>
              <a:gd name="connsiteX19" fmla="*/ 1389355 w 1415988"/>
              <a:gd name="connsiteY19" fmla="*/ 2339266 h 2805344"/>
              <a:gd name="connsiteX20" fmla="*/ 1407110 w 1415988"/>
              <a:gd name="connsiteY20" fmla="*/ 2401410 h 2805344"/>
              <a:gd name="connsiteX21" fmla="*/ 1415988 w 1415988"/>
              <a:gd name="connsiteY21" fmla="*/ 2503503 h 2805344"/>
              <a:gd name="connsiteX22" fmla="*/ 1415988 w 1415988"/>
              <a:gd name="connsiteY22" fmla="*/ 2605597 h 2805344"/>
              <a:gd name="connsiteX23" fmla="*/ 1407110 w 1415988"/>
              <a:gd name="connsiteY23" fmla="*/ 2672179 h 2805344"/>
              <a:gd name="connsiteX24" fmla="*/ 1376039 w 1415988"/>
              <a:gd name="connsiteY24" fmla="*/ 2747639 h 2805344"/>
              <a:gd name="connsiteX25" fmla="*/ 1340528 w 1415988"/>
              <a:gd name="connsiteY25" fmla="*/ 2792028 h 2805344"/>
              <a:gd name="connsiteX26" fmla="*/ 1305017 w 1415988"/>
              <a:gd name="connsiteY26" fmla="*/ 2805344 h 2805344"/>
              <a:gd name="connsiteX27" fmla="*/ 1282823 w 1415988"/>
              <a:gd name="connsiteY27" fmla="*/ 2805344 h 2805344"/>
              <a:gd name="connsiteX28" fmla="*/ 1238435 w 1415988"/>
              <a:gd name="connsiteY28" fmla="*/ 2787589 h 2805344"/>
              <a:gd name="connsiteX29" fmla="*/ 1189608 w 1415988"/>
              <a:gd name="connsiteY29" fmla="*/ 2760956 h 2805344"/>
              <a:gd name="connsiteX30" fmla="*/ 1127464 w 1415988"/>
              <a:gd name="connsiteY30" fmla="*/ 2743200 h 2805344"/>
              <a:gd name="connsiteX31" fmla="*/ 1007615 w 1415988"/>
              <a:gd name="connsiteY31" fmla="*/ 2716567 h 2805344"/>
              <a:gd name="connsiteX32" fmla="*/ 745724 w 1415988"/>
              <a:gd name="connsiteY32" fmla="*/ 2681057 h 2805344"/>
              <a:gd name="connsiteX33" fmla="*/ 466077 w 1415988"/>
              <a:gd name="connsiteY33" fmla="*/ 2649985 h 2805344"/>
              <a:gd name="connsiteX34" fmla="*/ 359545 w 1415988"/>
              <a:gd name="connsiteY34" fmla="*/ 2636668 h 2805344"/>
              <a:gd name="connsiteX35" fmla="*/ 346229 w 1415988"/>
              <a:gd name="connsiteY35" fmla="*/ 2632230 h 2805344"/>
              <a:gd name="connsiteX36" fmla="*/ 324035 w 1415988"/>
              <a:gd name="connsiteY36" fmla="*/ 2610035 h 2805344"/>
              <a:gd name="connsiteX37" fmla="*/ 324035 w 1415988"/>
              <a:gd name="connsiteY37" fmla="*/ 2596719 h 2805344"/>
              <a:gd name="connsiteX38" fmla="*/ 332912 w 1415988"/>
              <a:gd name="connsiteY38" fmla="*/ 2583402 h 2805344"/>
              <a:gd name="connsiteX39" fmla="*/ 426128 w 1415988"/>
              <a:gd name="connsiteY39" fmla="*/ 2565647 h 2805344"/>
              <a:gd name="connsiteX40" fmla="*/ 745724 w 1415988"/>
              <a:gd name="connsiteY40" fmla="*/ 2494626 h 2805344"/>
              <a:gd name="connsiteX41" fmla="*/ 945472 w 1415988"/>
              <a:gd name="connsiteY41" fmla="*/ 2450237 h 2805344"/>
              <a:gd name="connsiteX42" fmla="*/ 989860 w 1415988"/>
              <a:gd name="connsiteY42" fmla="*/ 2428043 h 2805344"/>
              <a:gd name="connsiteX43" fmla="*/ 1029809 w 1415988"/>
              <a:gd name="connsiteY43" fmla="*/ 2392532 h 2805344"/>
              <a:gd name="connsiteX44" fmla="*/ 1047565 w 1415988"/>
              <a:gd name="connsiteY44" fmla="*/ 2348144 h 2805344"/>
              <a:gd name="connsiteX45" fmla="*/ 1052004 w 1415988"/>
              <a:gd name="connsiteY45" fmla="*/ 2312633 h 2805344"/>
              <a:gd name="connsiteX46" fmla="*/ 1052004 w 1415988"/>
              <a:gd name="connsiteY46" fmla="*/ 2268245 h 2805344"/>
              <a:gd name="connsiteX47" fmla="*/ 1025371 w 1415988"/>
              <a:gd name="connsiteY47" fmla="*/ 2210540 h 2805344"/>
              <a:gd name="connsiteX48" fmla="*/ 865573 w 1415988"/>
              <a:gd name="connsiteY48" fmla="*/ 1837678 h 2805344"/>
              <a:gd name="connsiteX49" fmla="*/ 719091 w 1415988"/>
              <a:gd name="connsiteY49" fmla="*/ 1526960 h 2805344"/>
              <a:gd name="connsiteX50" fmla="*/ 532660 w 1415988"/>
              <a:gd name="connsiteY50" fmla="*/ 1154097 h 2805344"/>
              <a:gd name="connsiteX51" fmla="*/ 368423 w 1415988"/>
              <a:gd name="connsiteY51" fmla="*/ 852257 h 2805344"/>
              <a:gd name="connsiteX52" fmla="*/ 142042 w 1415988"/>
              <a:gd name="connsiteY52" fmla="*/ 443884 h 2805344"/>
              <a:gd name="connsiteX53" fmla="*/ 84338 w 1415988"/>
              <a:gd name="connsiteY53" fmla="*/ 337352 h 2805344"/>
              <a:gd name="connsiteX54" fmla="*/ 31072 w 1415988"/>
              <a:gd name="connsiteY54" fmla="*/ 266330 h 2805344"/>
              <a:gd name="connsiteX55" fmla="*/ 17755 w 1415988"/>
              <a:gd name="connsiteY55" fmla="*/ 257453 h 2805344"/>
              <a:gd name="connsiteX56" fmla="*/ 0 w 1415988"/>
              <a:gd name="connsiteY56" fmla="*/ 257453 h 2805344"/>
              <a:gd name="connsiteX0" fmla="*/ 0 w 1398233"/>
              <a:gd name="connsiteY0" fmla="*/ 257453 h 2805344"/>
              <a:gd name="connsiteX1" fmla="*/ 235258 w 1398233"/>
              <a:gd name="connsiteY1" fmla="*/ 0 h 2805344"/>
              <a:gd name="connsiteX2" fmla="*/ 319596 w 1398233"/>
              <a:gd name="connsiteY2" fmla="*/ 13317 h 2805344"/>
              <a:gd name="connsiteX3" fmla="*/ 350668 w 1398233"/>
              <a:gd name="connsiteY3" fmla="*/ 22195 h 2805344"/>
              <a:gd name="connsiteX4" fmla="*/ 363985 w 1398233"/>
              <a:gd name="connsiteY4" fmla="*/ 35511 h 2805344"/>
              <a:gd name="connsiteX5" fmla="*/ 372862 w 1398233"/>
              <a:gd name="connsiteY5" fmla="*/ 53266 h 2805344"/>
              <a:gd name="connsiteX6" fmla="*/ 381740 w 1398233"/>
              <a:gd name="connsiteY6" fmla="*/ 71022 h 2805344"/>
              <a:gd name="connsiteX7" fmla="*/ 381740 w 1398233"/>
              <a:gd name="connsiteY7" fmla="*/ 93216 h 2805344"/>
              <a:gd name="connsiteX8" fmla="*/ 381740 w 1398233"/>
              <a:gd name="connsiteY8" fmla="*/ 168676 h 2805344"/>
              <a:gd name="connsiteX9" fmla="*/ 386179 w 1398233"/>
              <a:gd name="connsiteY9" fmla="*/ 213064 h 2805344"/>
              <a:gd name="connsiteX10" fmla="*/ 395056 w 1398233"/>
              <a:gd name="connsiteY10" fmla="*/ 266330 h 2805344"/>
              <a:gd name="connsiteX11" fmla="*/ 408373 w 1398233"/>
              <a:gd name="connsiteY11" fmla="*/ 306280 h 2805344"/>
              <a:gd name="connsiteX12" fmla="*/ 688020 w 1398233"/>
              <a:gd name="connsiteY12" fmla="*/ 870012 h 2805344"/>
              <a:gd name="connsiteX13" fmla="*/ 1047565 w 1398233"/>
              <a:gd name="connsiteY13" fmla="*/ 1602420 h 2805344"/>
              <a:gd name="connsiteX14" fmla="*/ 1242874 w 1398233"/>
              <a:gd name="connsiteY14" fmla="*/ 2001915 h 2805344"/>
              <a:gd name="connsiteX15" fmla="*/ 1309456 w 1398233"/>
              <a:gd name="connsiteY15" fmla="*/ 2130641 h 2805344"/>
              <a:gd name="connsiteX16" fmla="*/ 1327212 w 1398233"/>
              <a:gd name="connsiteY16" fmla="*/ 2161713 h 2805344"/>
              <a:gd name="connsiteX17" fmla="*/ 1344967 w 1398233"/>
              <a:gd name="connsiteY17" fmla="*/ 2214979 h 2805344"/>
              <a:gd name="connsiteX18" fmla="*/ 1362722 w 1398233"/>
              <a:gd name="connsiteY18" fmla="*/ 2290439 h 2805344"/>
              <a:gd name="connsiteX19" fmla="*/ 1371600 w 1398233"/>
              <a:gd name="connsiteY19" fmla="*/ 2339266 h 2805344"/>
              <a:gd name="connsiteX20" fmla="*/ 1389355 w 1398233"/>
              <a:gd name="connsiteY20" fmla="*/ 2401410 h 2805344"/>
              <a:gd name="connsiteX21" fmla="*/ 1398233 w 1398233"/>
              <a:gd name="connsiteY21" fmla="*/ 2503503 h 2805344"/>
              <a:gd name="connsiteX22" fmla="*/ 1398233 w 1398233"/>
              <a:gd name="connsiteY22" fmla="*/ 2605597 h 2805344"/>
              <a:gd name="connsiteX23" fmla="*/ 1389355 w 1398233"/>
              <a:gd name="connsiteY23" fmla="*/ 2672179 h 2805344"/>
              <a:gd name="connsiteX24" fmla="*/ 1358284 w 1398233"/>
              <a:gd name="connsiteY24" fmla="*/ 2747639 h 2805344"/>
              <a:gd name="connsiteX25" fmla="*/ 1322773 w 1398233"/>
              <a:gd name="connsiteY25" fmla="*/ 2792028 h 2805344"/>
              <a:gd name="connsiteX26" fmla="*/ 1287262 w 1398233"/>
              <a:gd name="connsiteY26" fmla="*/ 2805344 h 2805344"/>
              <a:gd name="connsiteX27" fmla="*/ 1265068 w 1398233"/>
              <a:gd name="connsiteY27" fmla="*/ 2805344 h 2805344"/>
              <a:gd name="connsiteX28" fmla="*/ 1220680 w 1398233"/>
              <a:gd name="connsiteY28" fmla="*/ 2787589 h 2805344"/>
              <a:gd name="connsiteX29" fmla="*/ 1171853 w 1398233"/>
              <a:gd name="connsiteY29" fmla="*/ 2760956 h 2805344"/>
              <a:gd name="connsiteX30" fmla="*/ 1109709 w 1398233"/>
              <a:gd name="connsiteY30" fmla="*/ 2743200 h 2805344"/>
              <a:gd name="connsiteX31" fmla="*/ 989860 w 1398233"/>
              <a:gd name="connsiteY31" fmla="*/ 2716567 h 2805344"/>
              <a:gd name="connsiteX32" fmla="*/ 727969 w 1398233"/>
              <a:gd name="connsiteY32" fmla="*/ 2681057 h 2805344"/>
              <a:gd name="connsiteX33" fmla="*/ 448322 w 1398233"/>
              <a:gd name="connsiteY33" fmla="*/ 2649985 h 2805344"/>
              <a:gd name="connsiteX34" fmla="*/ 341790 w 1398233"/>
              <a:gd name="connsiteY34" fmla="*/ 2636668 h 2805344"/>
              <a:gd name="connsiteX35" fmla="*/ 328474 w 1398233"/>
              <a:gd name="connsiteY35" fmla="*/ 2632230 h 2805344"/>
              <a:gd name="connsiteX36" fmla="*/ 306280 w 1398233"/>
              <a:gd name="connsiteY36" fmla="*/ 2610035 h 2805344"/>
              <a:gd name="connsiteX37" fmla="*/ 306280 w 1398233"/>
              <a:gd name="connsiteY37" fmla="*/ 2596719 h 2805344"/>
              <a:gd name="connsiteX38" fmla="*/ 315157 w 1398233"/>
              <a:gd name="connsiteY38" fmla="*/ 2583402 h 2805344"/>
              <a:gd name="connsiteX39" fmla="*/ 408373 w 1398233"/>
              <a:gd name="connsiteY39" fmla="*/ 2565647 h 2805344"/>
              <a:gd name="connsiteX40" fmla="*/ 727969 w 1398233"/>
              <a:gd name="connsiteY40" fmla="*/ 2494626 h 2805344"/>
              <a:gd name="connsiteX41" fmla="*/ 927717 w 1398233"/>
              <a:gd name="connsiteY41" fmla="*/ 2450237 h 2805344"/>
              <a:gd name="connsiteX42" fmla="*/ 972105 w 1398233"/>
              <a:gd name="connsiteY42" fmla="*/ 2428043 h 2805344"/>
              <a:gd name="connsiteX43" fmla="*/ 1012054 w 1398233"/>
              <a:gd name="connsiteY43" fmla="*/ 2392532 h 2805344"/>
              <a:gd name="connsiteX44" fmla="*/ 1029810 w 1398233"/>
              <a:gd name="connsiteY44" fmla="*/ 2348144 h 2805344"/>
              <a:gd name="connsiteX45" fmla="*/ 1034249 w 1398233"/>
              <a:gd name="connsiteY45" fmla="*/ 2312633 h 2805344"/>
              <a:gd name="connsiteX46" fmla="*/ 1034249 w 1398233"/>
              <a:gd name="connsiteY46" fmla="*/ 2268245 h 2805344"/>
              <a:gd name="connsiteX47" fmla="*/ 1007616 w 1398233"/>
              <a:gd name="connsiteY47" fmla="*/ 2210540 h 2805344"/>
              <a:gd name="connsiteX48" fmla="*/ 847818 w 1398233"/>
              <a:gd name="connsiteY48" fmla="*/ 1837678 h 2805344"/>
              <a:gd name="connsiteX49" fmla="*/ 701336 w 1398233"/>
              <a:gd name="connsiteY49" fmla="*/ 1526960 h 2805344"/>
              <a:gd name="connsiteX50" fmla="*/ 514905 w 1398233"/>
              <a:gd name="connsiteY50" fmla="*/ 1154097 h 2805344"/>
              <a:gd name="connsiteX51" fmla="*/ 350668 w 1398233"/>
              <a:gd name="connsiteY51" fmla="*/ 852257 h 2805344"/>
              <a:gd name="connsiteX52" fmla="*/ 124287 w 1398233"/>
              <a:gd name="connsiteY52" fmla="*/ 443884 h 2805344"/>
              <a:gd name="connsiteX53" fmla="*/ 66583 w 1398233"/>
              <a:gd name="connsiteY53" fmla="*/ 337352 h 2805344"/>
              <a:gd name="connsiteX54" fmla="*/ 13317 w 1398233"/>
              <a:gd name="connsiteY54" fmla="*/ 266330 h 2805344"/>
              <a:gd name="connsiteX55" fmla="*/ 0 w 1398233"/>
              <a:gd name="connsiteY55" fmla="*/ 257453 h 2805344"/>
              <a:gd name="connsiteX0" fmla="*/ 0 w 1384916"/>
              <a:gd name="connsiteY0" fmla="*/ 266330 h 2805344"/>
              <a:gd name="connsiteX1" fmla="*/ 221941 w 1384916"/>
              <a:gd name="connsiteY1" fmla="*/ 0 h 2805344"/>
              <a:gd name="connsiteX2" fmla="*/ 306279 w 1384916"/>
              <a:gd name="connsiteY2" fmla="*/ 13317 h 2805344"/>
              <a:gd name="connsiteX3" fmla="*/ 337351 w 1384916"/>
              <a:gd name="connsiteY3" fmla="*/ 22195 h 2805344"/>
              <a:gd name="connsiteX4" fmla="*/ 350668 w 1384916"/>
              <a:gd name="connsiteY4" fmla="*/ 35511 h 2805344"/>
              <a:gd name="connsiteX5" fmla="*/ 359545 w 1384916"/>
              <a:gd name="connsiteY5" fmla="*/ 53266 h 2805344"/>
              <a:gd name="connsiteX6" fmla="*/ 368423 w 1384916"/>
              <a:gd name="connsiteY6" fmla="*/ 71022 h 2805344"/>
              <a:gd name="connsiteX7" fmla="*/ 368423 w 1384916"/>
              <a:gd name="connsiteY7" fmla="*/ 93216 h 2805344"/>
              <a:gd name="connsiteX8" fmla="*/ 368423 w 1384916"/>
              <a:gd name="connsiteY8" fmla="*/ 168676 h 2805344"/>
              <a:gd name="connsiteX9" fmla="*/ 372862 w 1384916"/>
              <a:gd name="connsiteY9" fmla="*/ 213064 h 2805344"/>
              <a:gd name="connsiteX10" fmla="*/ 381739 w 1384916"/>
              <a:gd name="connsiteY10" fmla="*/ 266330 h 2805344"/>
              <a:gd name="connsiteX11" fmla="*/ 395056 w 1384916"/>
              <a:gd name="connsiteY11" fmla="*/ 306280 h 2805344"/>
              <a:gd name="connsiteX12" fmla="*/ 674703 w 1384916"/>
              <a:gd name="connsiteY12" fmla="*/ 870012 h 2805344"/>
              <a:gd name="connsiteX13" fmla="*/ 1034248 w 1384916"/>
              <a:gd name="connsiteY13" fmla="*/ 1602420 h 2805344"/>
              <a:gd name="connsiteX14" fmla="*/ 1229557 w 1384916"/>
              <a:gd name="connsiteY14" fmla="*/ 2001915 h 2805344"/>
              <a:gd name="connsiteX15" fmla="*/ 1296139 w 1384916"/>
              <a:gd name="connsiteY15" fmla="*/ 2130641 h 2805344"/>
              <a:gd name="connsiteX16" fmla="*/ 1313895 w 1384916"/>
              <a:gd name="connsiteY16" fmla="*/ 2161713 h 2805344"/>
              <a:gd name="connsiteX17" fmla="*/ 1331650 w 1384916"/>
              <a:gd name="connsiteY17" fmla="*/ 2214979 h 2805344"/>
              <a:gd name="connsiteX18" fmla="*/ 1349405 w 1384916"/>
              <a:gd name="connsiteY18" fmla="*/ 2290439 h 2805344"/>
              <a:gd name="connsiteX19" fmla="*/ 1358283 w 1384916"/>
              <a:gd name="connsiteY19" fmla="*/ 2339266 h 2805344"/>
              <a:gd name="connsiteX20" fmla="*/ 1376038 w 1384916"/>
              <a:gd name="connsiteY20" fmla="*/ 2401410 h 2805344"/>
              <a:gd name="connsiteX21" fmla="*/ 1384916 w 1384916"/>
              <a:gd name="connsiteY21" fmla="*/ 2503503 h 2805344"/>
              <a:gd name="connsiteX22" fmla="*/ 1384916 w 1384916"/>
              <a:gd name="connsiteY22" fmla="*/ 2605597 h 2805344"/>
              <a:gd name="connsiteX23" fmla="*/ 1376038 w 1384916"/>
              <a:gd name="connsiteY23" fmla="*/ 2672179 h 2805344"/>
              <a:gd name="connsiteX24" fmla="*/ 1344967 w 1384916"/>
              <a:gd name="connsiteY24" fmla="*/ 2747639 h 2805344"/>
              <a:gd name="connsiteX25" fmla="*/ 1309456 w 1384916"/>
              <a:gd name="connsiteY25" fmla="*/ 2792028 h 2805344"/>
              <a:gd name="connsiteX26" fmla="*/ 1273945 w 1384916"/>
              <a:gd name="connsiteY26" fmla="*/ 2805344 h 2805344"/>
              <a:gd name="connsiteX27" fmla="*/ 1251751 w 1384916"/>
              <a:gd name="connsiteY27" fmla="*/ 2805344 h 2805344"/>
              <a:gd name="connsiteX28" fmla="*/ 1207363 w 1384916"/>
              <a:gd name="connsiteY28" fmla="*/ 2787589 h 2805344"/>
              <a:gd name="connsiteX29" fmla="*/ 1158536 w 1384916"/>
              <a:gd name="connsiteY29" fmla="*/ 2760956 h 2805344"/>
              <a:gd name="connsiteX30" fmla="*/ 1096392 w 1384916"/>
              <a:gd name="connsiteY30" fmla="*/ 2743200 h 2805344"/>
              <a:gd name="connsiteX31" fmla="*/ 976543 w 1384916"/>
              <a:gd name="connsiteY31" fmla="*/ 2716567 h 2805344"/>
              <a:gd name="connsiteX32" fmla="*/ 714652 w 1384916"/>
              <a:gd name="connsiteY32" fmla="*/ 2681057 h 2805344"/>
              <a:gd name="connsiteX33" fmla="*/ 435005 w 1384916"/>
              <a:gd name="connsiteY33" fmla="*/ 2649985 h 2805344"/>
              <a:gd name="connsiteX34" fmla="*/ 328473 w 1384916"/>
              <a:gd name="connsiteY34" fmla="*/ 2636668 h 2805344"/>
              <a:gd name="connsiteX35" fmla="*/ 315157 w 1384916"/>
              <a:gd name="connsiteY35" fmla="*/ 2632230 h 2805344"/>
              <a:gd name="connsiteX36" fmla="*/ 292963 w 1384916"/>
              <a:gd name="connsiteY36" fmla="*/ 2610035 h 2805344"/>
              <a:gd name="connsiteX37" fmla="*/ 292963 w 1384916"/>
              <a:gd name="connsiteY37" fmla="*/ 2596719 h 2805344"/>
              <a:gd name="connsiteX38" fmla="*/ 301840 w 1384916"/>
              <a:gd name="connsiteY38" fmla="*/ 2583402 h 2805344"/>
              <a:gd name="connsiteX39" fmla="*/ 395056 w 1384916"/>
              <a:gd name="connsiteY39" fmla="*/ 2565647 h 2805344"/>
              <a:gd name="connsiteX40" fmla="*/ 714652 w 1384916"/>
              <a:gd name="connsiteY40" fmla="*/ 2494626 h 2805344"/>
              <a:gd name="connsiteX41" fmla="*/ 914400 w 1384916"/>
              <a:gd name="connsiteY41" fmla="*/ 2450237 h 2805344"/>
              <a:gd name="connsiteX42" fmla="*/ 958788 w 1384916"/>
              <a:gd name="connsiteY42" fmla="*/ 2428043 h 2805344"/>
              <a:gd name="connsiteX43" fmla="*/ 998737 w 1384916"/>
              <a:gd name="connsiteY43" fmla="*/ 2392532 h 2805344"/>
              <a:gd name="connsiteX44" fmla="*/ 1016493 w 1384916"/>
              <a:gd name="connsiteY44" fmla="*/ 2348144 h 2805344"/>
              <a:gd name="connsiteX45" fmla="*/ 1020932 w 1384916"/>
              <a:gd name="connsiteY45" fmla="*/ 2312633 h 2805344"/>
              <a:gd name="connsiteX46" fmla="*/ 1020932 w 1384916"/>
              <a:gd name="connsiteY46" fmla="*/ 2268245 h 2805344"/>
              <a:gd name="connsiteX47" fmla="*/ 994299 w 1384916"/>
              <a:gd name="connsiteY47" fmla="*/ 2210540 h 2805344"/>
              <a:gd name="connsiteX48" fmla="*/ 834501 w 1384916"/>
              <a:gd name="connsiteY48" fmla="*/ 1837678 h 2805344"/>
              <a:gd name="connsiteX49" fmla="*/ 688019 w 1384916"/>
              <a:gd name="connsiteY49" fmla="*/ 1526960 h 2805344"/>
              <a:gd name="connsiteX50" fmla="*/ 501588 w 1384916"/>
              <a:gd name="connsiteY50" fmla="*/ 1154097 h 2805344"/>
              <a:gd name="connsiteX51" fmla="*/ 337351 w 1384916"/>
              <a:gd name="connsiteY51" fmla="*/ 852257 h 2805344"/>
              <a:gd name="connsiteX52" fmla="*/ 110970 w 1384916"/>
              <a:gd name="connsiteY52" fmla="*/ 443884 h 2805344"/>
              <a:gd name="connsiteX53" fmla="*/ 53266 w 1384916"/>
              <a:gd name="connsiteY53" fmla="*/ 337352 h 2805344"/>
              <a:gd name="connsiteX54" fmla="*/ 0 w 1384916"/>
              <a:gd name="connsiteY54" fmla="*/ 266330 h 2805344"/>
              <a:gd name="connsiteX0" fmla="*/ 0 w 1331650"/>
              <a:gd name="connsiteY0" fmla="*/ 337352 h 2805344"/>
              <a:gd name="connsiteX1" fmla="*/ 168675 w 1331650"/>
              <a:gd name="connsiteY1" fmla="*/ 0 h 2805344"/>
              <a:gd name="connsiteX2" fmla="*/ 253013 w 1331650"/>
              <a:gd name="connsiteY2" fmla="*/ 13317 h 2805344"/>
              <a:gd name="connsiteX3" fmla="*/ 284085 w 1331650"/>
              <a:gd name="connsiteY3" fmla="*/ 22195 h 2805344"/>
              <a:gd name="connsiteX4" fmla="*/ 297402 w 1331650"/>
              <a:gd name="connsiteY4" fmla="*/ 35511 h 2805344"/>
              <a:gd name="connsiteX5" fmla="*/ 306279 w 1331650"/>
              <a:gd name="connsiteY5" fmla="*/ 53266 h 2805344"/>
              <a:gd name="connsiteX6" fmla="*/ 315157 w 1331650"/>
              <a:gd name="connsiteY6" fmla="*/ 71022 h 2805344"/>
              <a:gd name="connsiteX7" fmla="*/ 315157 w 1331650"/>
              <a:gd name="connsiteY7" fmla="*/ 93216 h 2805344"/>
              <a:gd name="connsiteX8" fmla="*/ 315157 w 1331650"/>
              <a:gd name="connsiteY8" fmla="*/ 168676 h 2805344"/>
              <a:gd name="connsiteX9" fmla="*/ 319596 w 1331650"/>
              <a:gd name="connsiteY9" fmla="*/ 213064 h 2805344"/>
              <a:gd name="connsiteX10" fmla="*/ 328473 w 1331650"/>
              <a:gd name="connsiteY10" fmla="*/ 266330 h 2805344"/>
              <a:gd name="connsiteX11" fmla="*/ 341790 w 1331650"/>
              <a:gd name="connsiteY11" fmla="*/ 306280 h 2805344"/>
              <a:gd name="connsiteX12" fmla="*/ 621437 w 1331650"/>
              <a:gd name="connsiteY12" fmla="*/ 870012 h 2805344"/>
              <a:gd name="connsiteX13" fmla="*/ 980982 w 1331650"/>
              <a:gd name="connsiteY13" fmla="*/ 1602420 h 2805344"/>
              <a:gd name="connsiteX14" fmla="*/ 1176291 w 1331650"/>
              <a:gd name="connsiteY14" fmla="*/ 2001915 h 2805344"/>
              <a:gd name="connsiteX15" fmla="*/ 1242873 w 1331650"/>
              <a:gd name="connsiteY15" fmla="*/ 2130641 h 2805344"/>
              <a:gd name="connsiteX16" fmla="*/ 1260629 w 1331650"/>
              <a:gd name="connsiteY16" fmla="*/ 2161713 h 2805344"/>
              <a:gd name="connsiteX17" fmla="*/ 1278384 w 1331650"/>
              <a:gd name="connsiteY17" fmla="*/ 2214979 h 2805344"/>
              <a:gd name="connsiteX18" fmla="*/ 1296139 w 1331650"/>
              <a:gd name="connsiteY18" fmla="*/ 2290439 h 2805344"/>
              <a:gd name="connsiteX19" fmla="*/ 1305017 w 1331650"/>
              <a:gd name="connsiteY19" fmla="*/ 2339266 h 2805344"/>
              <a:gd name="connsiteX20" fmla="*/ 1322772 w 1331650"/>
              <a:gd name="connsiteY20" fmla="*/ 2401410 h 2805344"/>
              <a:gd name="connsiteX21" fmla="*/ 1331650 w 1331650"/>
              <a:gd name="connsiteY21" fmla="*/ 2503503 h 2805344"/>
              <a:gd name="connsiteX22" fmla="*/ 1331650 w 1331650"/>
              <a:gd name="connsiteY22" fmla="*/ 2605597 h 2805344"/>
              <a:gd name="connsiteX23" fmla="*/ 1322772 w 1331650"/>
              <a:gd name="connsiteY23" fmla="*/ 2672179 h 2805344"/>
              <a:gd name="connsiteX24" fmla="*/ 1291701 w 1331650"/>
              <a:gd name="connsiteY24" fmla="*/ 2747639 h 2805344"/>
              <a:gd name="connsiteX25" fmla="*/ 1256190 w 1331650"/>
              <a:gd name="connsiteY25" fmla="*/ 2792028 h 2805344"/>
              <a:gd name="connsiteX26" fmla="*/ 1220679 w 1331650"/>
              <a:gd name="connsiteY26" fmla="*/ 2805344 h 2805344"/>
              <a:gd name="connsiteX27" fmla="*/ 1198485 w 1331650"/>
              <a:gd name="connsiteY27" fmla="*/ 2805344 h 2805344"/>
              <a:gd name="connsiteX28" fmla="*/ 1154097 w 1331650"/>
              <a:gd name="connsiteY28" fmla="*/ 2787589 h 2805344"/>
              <a:gd name="connsiteX29" fmla="*/ 1105270 w 1331650"/>
              <a:gd name="connsiteY29" fmla="*/ 2760956 h 2805344"/>
              <a:gd name="connsiteX30" fmla="*/ 1043126 w 1331650"/>
              <a:gd name="connsiteY30" fmla="*/ 2743200 h 2805344"/>
              <a:gd name="connsiteX31" fmla="*/ 923277 w 1331650"/>
              <a:gd name="connsiteY31" fmla="*/ 2716567 h 2805344"/>
              <a:gd name="connsiteX32" fmla="*/ 661386 w 1331650"/>
              <a:gd name="connsiteY32" fmla="*/ 2681057 h 2805344"/>
              <a:gd name="connsiteX33" fmla="*/ 381739 w 1331650"/>
              <a:gd name="connsiteY33" fmla="*/ 2649985 h 2805344"/>
              <a:gd name="connsiteX34" fmla="*/ 275207 w 1331650"/>
              <a:gd name="connsiteY34" fmla="*/ 2636668 h 2805344"/>
              <a:gd name="connsiteX35" fmla="*/ 261891 w 1331650"/>
              <a:gd name="connsiteY35" fmla="*/ 2632230 h 2805344"/>
              <a:gd name="connsiteX36" fmla="*/ 239697 w 1331650"/>
              <a:gd name="connsiteY36" fmla="*/ 2610035 h 2805344"/>
              <a:gd name="connsiteX37" fmla="*/ 239697 w 1331650"/>
              <a:gd name="connsiteY37" fmla="*/ 2596719 h 2805344"/>
              <a:gd name="connsiteX38" fmla="*/ 248574 w 1331650"/>
              <a:gd name="connsiteY38" fmla="*/ 2583402 h 2805344"/>
              <a:gd name="connsiteX39" fmla="*/ 341790 w 1331650"/>
              <a:gd name="connsiteY39" fmla="*/ 2565647 h 2805344"/>
              <a:gd name="connsiteX40" fmla="*/ 661386 w 1331650"/>
              <a:gd name="connsiteY40" fmla="*/ 2494626 h 2805344"/>
              <a:gd name="connsiteX41" fmla="*/ 861134 w 1331650"/>
              <a:gd name="connsiteY41" fmla="*/ 2450237 h 2805344"/>
              <a:gd name="connsiteX42" fmla="*/ 905522 w 1331650"/>
              <a:gd name="connsiteY42" fmla="*/ 2428043 h 2805344"/>
              <a:gd name="connsiteX43" fmla="*/ 945471 w 1331650"/>
              <a:gd name="connsiteY43" fmla="*/ 2392532 h 2805344"/>
              <a:gd name="connsiteX44" fmla="*/ 963227 w 1331650"/>
              <a:gd name="connsiteY44" fmla="*/ 2348144 h 2805344"/>
              <a:gd name="connsiteX45" fmla="*/ 967666 w 1331650"/>
              <a:gd name="connsiteY45" fmla="*/ 2312633 h 2805344"/>
              <a:gd name="connsiteX46" fmla="*/ 967666 w 1331650"/>
              <a:gd name="connsiteY46" fmla="*/ 2268245 h 2805344"/>
              <a:gd name="connsiteX47" fmla="*/ 941033 w 1331650"/>
              <a:gd name="connsiteY47" fmla="*/ 2210540 h 2805344"/>
              <a:gd name="connsiteX48" fmla="*/ 781235 w 1331650"/>
              <a:gd name="connsiteY48" fmla="*/ 1837678 h 2805344"/>
              <a:gd name="connsiteX49" fmla="*/ 634753 w 1331650"/>
              <a:gd name="connsiteY49" fmla="*/ 1526960 h 2805344"/>
              <a:gd name="connsiteX50" fmla="*/ 448322 w 1331650"/>
              <a:gd name="connsiteY50" fmla="*/ 1154097 h 2805344"/>
              <a:gd name="connsiteX51" fmla="*/ 284085 w 1331650"/>
              <a:gd name="connsiteY51" fmla="*/ 852257 h 2805344"/>
              <a:gd name="connsiteX52" fmla="*/ 57704 w 1331650"/>
              <a:gd name="connsiteY52" fmla="*/ 443884 h 2805344"/>
              <a:gd name="connsiteX53" fmla="*/ 0 w 1331650"/>
              <a:gd name="connsiteY53" fmla="*/ 337352 h 2805344"/>
              <a:gd name="connsiteX0" fmla="*/ 0 w 1331650"/>
              <a:gd name="connsiteY0" fmla="*/ 337352 h 2805344"/>
              <a:gd name="connsiteX1" fmla="*/ 168675 w 1331650"/>
              <a:gd name="connsiteY1" fmla="*/ 0 h 2805344"/>
              <a:gd name="connsiteX2" fmla="*/ 253013 w 1331650"/>
              <a:gd name="connsiteY2" fmla="*/ 13317 h 2805344"/>
              <a:gd name="connsiteX3" fmla="*/ 284085 w 1331650"/>
              <a:gd name="connsiteY3" fmla="*/ 22195 h 2805344"/>
              <a:gd name="connsiteX4" fmla="*/ 297402 w 1331650"/>
              <a:gd name="connsiteY4" fmla="*/ 35511 h 2805344"/>
              <a:gd name="connsiteX5" fmla="*/ 306279 w 1331650"/>
              <a:gd name="connsiteY5" fmla="*/ 53266 h 2805344"/>
              <a:gd name="connsiteX6" fmla="*/ 315157 w 1331650"/>
              <a:gd name="connsiteY6" fmla="*/ 93216 h 2805344"/>
              <a:gd name="connsiteX7" fmla="*/ 315157 w 1331650"/>
              <a:gd name="connsiteY7" fmla="*/ 168676 h 2805344"/>
              <a:gd name="connsiteX8" fmla="*/ 319596 w 1331650"/>
              <a:gd name="connsiteY8" fmla="*/ 213064 h 2805344"/>
              <a:gd name="connsiteX9" fmla="*/ 328473 w 1331650"/>
              <a:gd name="connsiteY9" fmla="*/ 266330 h 2805344"/>
              <a:gd name="connsiteX10" fmla="*/ 341790 w 1331650"/>
              <a:gd name="connsiteY10" fmla="*/ 306280 h 2805344"/>
              <a:gd name="connsiteX11" fmla="*/ 621437 w 1331650"/>
              <a:gd name="connsiteY11" fmla="*/ 870012 h 2805344"/>
              <a:gd name="connsiteX12" fmla="*/ 980982 w 1331650"/>
              <a:gd name="connsiteY12" fmla="*/ 1602420 h 2805344"/>
              <a:gd name="connsiteX13" fmla="*/ 1176291 w 1331650"/>
              <a:gd name="connsiteY13" fmla="*/ 2001915 h 2805344"/>
              <a:gd name="connsiteX14" fmla="*/ 1242873 w 1331650"/>
              <a:gd name="connsiteY14" fmla="*/ 2130641 h 2805344"/>
              <a:gd name="connsiteX15" fmla="*/ 1260629 w 1331650"/>
              <a:gd name="connsiteY15" fmla="*/ 2161713 h 2805344"/>
              <a:gd name="connsiteX16" fmla="*/ 1278384 w 1331650"/>
              <a:gd name="connsiteY16" fmla="*/ 2214979 h 2805344"/>
              <a:gd name="connsiteX17" fmla="*/ 1296139 w 1331650"/>
              <a:gd name="connsiteY17" fmla="*/ 2290439 h 2805344"/>
              <a:gd name="connsiteX18" fmla="*/ 1305017 w 1331650"/>
              <a:gd name="connsiteY18" fmla="*/ 2339266 h 2805344"/>
              <a:gd name="connsiteX19" fmla="*/ 1322772 w 1331650"/>
              <a:gd name="connsiteY19" fmla="*/ 2401410 h 2805344"/>
              <a:gd name="connsiteX20" fmla="*/ 1331650 w 1331650"/>
              <a:gd name="connsiteY20" fmla="*/ 2503503 h 2805344"/>
              <a:gd name="connsiteX21" fmla="*/ 1331650 w 1331650"/>
              <a:gd name="connsiteY21" fmla="*/ 2605597 h 2805344"/>
              <a:gd name="connsiteX22" fmla="*/ 1322772 w 1331650"/>
              <a:gd name="connsiteY22" fmla="*/ 2672179 h 2805344"/>
              <a:gd name="connsiteX23" fmla="*/ 1291701 w 1331650"/>
              <a:gd name="connsiteY23" fmla="*/ 2747639 h 2805344"/>
              <a:gd name="connsiteX24" fmla="*/ 1256190 w 1331650"/>
              <a:gd name="connsiteY24" fmla="*/ 2792028 h 2805344"/>
              <a:gd name="connsiteX25" fmla="*/ 1220679 w 1331650"/>
              <a:gd name="connsiteY25" fmla="*/ 2805344 h 2805344"/>
              <a:gd name="connsiteX26" fmla="*/ 1198485 w 1331650"/>
              <a:gd name="connsiteY26" fmla="*/ 2805344 h 2805344"/>
              <a:gd name="connsiteX27" fmla="*/ 1154097 w 1331650"/>
              <a:gd name="connsiteY27" fmla="*/ 2787589 h 2805344"/>
              <a:gd name="connsiteX28" fmla="*/ 1105270 w 1331650"/>
              <a:gd name="connsiteY28" fmla="*/ 2760956 h 2805344"/>
              <a:gd name="connsiteX29" fmla="*/ 1043126 w 1331650"/>
              <a:gd name="connsiteY29" fmla="*/ 2743200 h 2805344"/>
              <a:gd name="connsiteX30" fmla="*/ 923277 w 1331650"/>
              <a:gd name="connsiteY30" fmla="*/ 2716567 h 2805344"/>
              <a:gd name="connsiteX31" fmla="*/ 661386 w 1331650"/>
              <a:gd name="connsiteY31" fmla="*/ 2681057 h 2805344"/>
              <a:gd name="connsiteX32" fmla="*/ 381739 w 1331650"/>
              <a:gd name="connsiteY32" fmla="*/ 2649985 h 2805344"/>
              <a:gd name="connsiteX33" fmla="*/ 275207 w 1331650"/>
              <a:gd name="connsiteY33" fmla="*/ 2636668 h 2805344"/>
              <a:gd name="connsiteX34" fmla="*/ 261891 w 1331650"/>
              <a:gd name="connsiteY34" fmla="*/ 2632230 h 2805344"/>
              <a:gd name="connsiteX35" fmla="*/ 239697 w 1331650"/>
              <a:gd name="connsiteY35" fmla="*/ 2610035 h 2805344"/>
              <a:gd name="connsiteX36" fmla="*/ 239697 w 1331650"/>
              <a:gd name="connsiteY36" fmla="*/ 2596719 h 2805344"/>
              <a:gd name="connsiteX37" fmla="*/ 248574 w 1331650"/>
              <a:gd name="connsiteY37" fmla="*/ 2583402 h 2805344"/>
              <a:gd name="connsiteX38" fmla="*/ 341790 w 1331650"/>
              <a:gd name="connsiteY38" fmla="*/ 2565647 h 2805344"/>
              <a:gd name="connsiteX39" fmla="*/ 661386 w 1331650"/>
              <a:gd name="connsiteY39" fmla="*/ 2494626 h 2805344"/>
              <a:gd name="connsiteX40" fmla="*/ 861134 w 1331650"/>
              <a:gd name="connsiteY40" fmla="*/ 2450237 h 2805344"/>
              <a:gd name="connsiteX41" fmla="*/ 905522 w 1331650"/>
              <a:gd name="connsiteY41" fmla="*/ 2428043 h 2805344"/>
              <a:gd name="connsiteX42" fmla="*/ 945471 w 1331650"/>
              <a:gd name="connsiteY42" fmla="*/ 2392532 h 2805344"/>
              <a:gd name="connsiteX43" fmla="*/ 963227 w 1331650"/>
              <a:gd name="connsiteY43" fmla="*/ 2348144 h 2805344"/>
              <a:gd name="connsiteX44" fmla="*/ 967666 w 1331650"/>
              <a:gd name="connsiteY44" fmla="*/ 2312633 h 2805344"/>
              <a:gd name="connsiteX45" fmla="*/ 967666 w 1331650"/>
              <a:gd name="connsiteY45" fmla="*/ 2268245 h 2805344"/>
              <a:gd name="connsiteX46" fmla="*/ 941033 w 1331650"/>
              <a:gd name="connsiteY46" fmla="*/ 2210540 h 2805344"/>
              <a:gd name="connsiteX47" fmla="*/ 781235 w 1331650"/>
              <a:gd name="connsiteY47" fmla="*/ 1837678 h 2805344"/>
              <a:gd name="connsiteX48" fmla="*/ 634753 w 1331650"/>
              <a:gd name="connsiteY48" fmla="*/ 1526960 h 2805344"/>
              <a:gd name="connsiteX49" fmla="*/ 448322 w 1331650"/>
              <a:gd name="connsiteY49" fmla="*/ 1154097 h 2805344"/>
              <a:gd name="connsiteX50" fmla="*/ 284085 w 1331650"/>
              <a:gd name="connsiteY50" fmla="*/ 852257 h 2805344"/>
              <a:gd name="connsiteX51" fmla="*/ 57704 w 1331650"/>
              <a:gd name="connsiteY51" fmla="*/ 443884 h 2805344"/>
              <a:gd name="connsiteX52" fmla="*/ 0 w 1331650"/>
              <a:gd name="connsiteY52" fmla="*/ 337352 h 2805344"/>
              <a:gd name="connsiteX0" fmla="*/ 0 w 1331650"/>
              <a:gd name="connsiteY0" fmla="*/ 337352 h 2805344"/>
              <a:gd name="connsiteX1" fmla="*/ 168675 w 1331650"/>
              <a:gd name="connsiteY1" fmla="*/ 0 h 2805344"/>
              <a:gd name="connsiteX2" fmla="*/ 253013 w 1331650"/>
              <a:gd name="connsiteY2" fmla="*/ 13317 h 2805344"/>
              <a:gd name="connsiteX3" fmla="*/ 284085 w 1331650"/>
              <a:gd name="connsiteY3" fmla="*/ 22195 h 2805344"/>
              <a:gd name="connsiteX4" fmla="*/ 297402 w 1331650"/>
              <a:gd name="connsiteY4" fmla="*/ 35511 h 2805344"/>
              <a:gd name="connsiteX5" fmla="*/ 315157 w 1331650"/>
              <a:gd name="connsiteY5" fmla="*/ 93216 h 2805344"/>
              <a:gd name="connsiteX6" fmla="*/ 315157 w 1331650"/>
              <a:gd name="connsiteY6" fmla="*/ 168676 h 2805344"/>
              <a:gd name="connsiteX7" fmla="*/ 319596 w 1331650"/>
              <a:gd name="connsiteY7" fmla="*/ 213064 h 2805344"/>
              <a:gd name="connsiteX8" fmla="*/ 328473 w 1331650"/>
              <a:gd name="connsiteY8" fmla="*/ 266330 h 2805344"/>
              <a:gd name="connsiteX9" fmla="*/ 341790 w 1331650"/>
              <a:gd name="connsiteY9" fmla="*/ 306280 h 2805344"/>
              <a:gd name="connsiteX10" fmla="*/ 621437 w 1331650"/>
              <a:gd name="connsiteY10" fmla="*/ 870012 h 2805344"/>
              <a:gd name="connsiteX11" fmla="*/ 980982 w 1331650"/>
              <a:gd name="connsiteY11" fmla="*/ 1602420 h 2805344"/>
              <a:gd name="connsiteX12" fmla="*/ 1176291 w 1331650"/>
              <a:gd name="connsiteY12" fmla="*/ 2001915 h 2805344"/>
              <a:gd name="connsiteX13" fmla="*/ 1242873 w 1331650"/>
              <a:gd name="connsiteY13" fmla="*/ 2130641 h 2805344"/>
              <a:gd name="connsiteX14" fmla="*/ 1260629 w 1331650"/>
              <a:gd name="connsiteY14" fmla="*/ 2161713 h 2805344"/>
              <a:gd name="connsiteX15" fmla="*/ 1278384 w 1331650"/>
              <a:gd name="connsiteY15" fmla="*/ 2214979 h 2805344"/>
              <a:gd name="connsiteX16" fmla="*/ 1296139 w 1331650"/>
              <a:gd name="connsiteY16" fmla="*/ 2290439 h 2805344"/>
              <a:gd name="connsiteX17" fmla="*/ 1305017 w 1331650"/>
              <a:gd name="connsiteY17" fmla="*/ 2339266 h 2805344"/>
              <a:gd name="connsiteX18" fmla="*/ 1322772 w 1331650"/>
              <a:gd name="connsiteY18" fmla="*/ 2401410 h 2805344"/>
              <a:gd name="connsiteX19" fmla="*/ 1331650 w 1331650"/>
              <a:gd name="connsiteY19" fmla="*/ 2503503 h 2805344"/>
              <a:gd name="connsiteX20" fmla="*/ 1331650 w 1331650"/>
              <a:gd name="connsiteY20" fmla="*/ 2605597 h 2805344"/>
              <a:gd name="connsiteX21" fmla="*/ 1322772 w 1331650"/>
              <a:gd name="connsiteY21" fmla="*/ 2672179 h 2805344"/>
              <a:gd name="connsiteX22" fmla="*/ 1291701 w 1331650"/>
              <a:gd name="connsiteY22" fmla="*/ 2747639 h 2805344"/>
              <a:gd name="connsiteX23" fmla="*/ 1256190 w 1331650"/>
              <a:gd name="connsiteY23" fmla="*/ 2792028 h 2805344"/>
              <a:gd name="connsiteX24" fmla="*/ 1220679 w 1331650"/>
              <a:gd name="connsiteY24" fmla="*/ 2805344 h 2805344"/>
              <a:gd name="connsiteX25" fmla="*/ 1198485 w 1331650"/>
              <a:gd name="connsiteY25" fmla="*/ 2805344 h 2805344"/>
              <a:gd name="connsiteX26" fmla="*/ 1154097 w 1331650"/>
              <a:gd name="connsiteY26" fmla="*/ 2787589 h 2805344"/>
              <a:gd name="connsiteX27" fmla="*/ 1105270 w 1331650"/>
              <a:gd name="connsiteY27" fmla="*/ 2760956 h 2805344"/>
              <a:gd name="connsiteX28" fmla="*/ 1043126 w 1331650"/>
              <a:gd name="connsiteY28" fmla="*/ 2743200 h 2805344"/>
              <a:gd name="connsiteX29" fmla="*/ 923277 w 1331650"/>
              <a:gd name="connsiteY29" fmla="*/ 2716567 h 2805344"/>
              <a:gd name="connsiteX30" fmla="*/ 661386 w 1331650"/>
              <a:gd name="connsiteY30" fmla="*/ 2681057 h 2805344"/>
              <a:gd name="connsiteX31" fmla="*/ 381739 w 1331650"/>
              <a:gd name="connsiteY31" fmla="*/ 2649985 h 2805344"/>
              <a:gd name="connsiteX32" fmla="*/ 275207 w 1331650"/>
              <a:gd name="connsiteY32" fmla="*/ 2636668 h 2805344"/>
              <a:gd name="connsiteX33" fmla="*/ 261891 w 1331650"/>
              <a:gd name="connsiteY33" fmla="*/ 2632230 h 2805344"/>
              <a:gd name="connsiteX34" fmla="*/ 239697 w 1331650"/>
              <a:gd name="connsiteY34" fmla="*/ 2610035 h 2805344"/>
              <a:gd name="connsiteX35" fmla="*/ 239697 w 1331650"/>
              <a:gd name="connsiteY35" fmla="*/ 2596719 h 2805344"/>
              <a:gd name="connsiteX36" fmla="*/ 248574 w 1331650"/>
              <a:gd name="connsiteY36" fmla="*/ 2583402 h 2805344"/>
              <a:gd name="connsiteX37" fmla="*/ 341790 w 1331650"/>
              <a:gd name="connsiteY37" fmla="*/ 2565647 h 2805344"/>
              <a:gd name="connsiteX38" fmla="*/ 661386 w 1331650"/>
              <a:gd name="connsiteY38" fmla="*/ 2494626 h 2805344"/>
              <a:gd name="connsiteX39" fmla="*/ 861134 w 1331650"/>
              <a:gd name="connsiteY39" fmla="*/ 2450237 h 2805344"/>
              <a:gd name="connsiteX40" fmla="*/ 905522 w 1331650"/>
              <a:gd name="connsiteY40" fmla="*/ 2428043 h 2805344"/>
              <a:gd name="connsiteX41" fmla="*/ 945471 w 1331650"/>
              <a:gd name="connsiteY41" fmla="*/ 2392532 h 2805344"/>
              <a:gd name="connsiteX42" fmla="*/ 963227 w 1331650"/>
              <a:gd name="connsiteY42" fmla="*/ 2348144 h 2805344"/>
              <a:gd name="connsiteX43" fmla="*/ 967666 w 1331650"/>
              <a:gd name="connsiteY43" fmla="*/ 2312633 h 2805344"/>
              <a:gd name="connsiteX44" fmla="*/ 967666 w 1331650"/>
              <a:gd name="connsiteY44" fmla="*/ 2268245 h 2805344"/>
              <a:gd name="connsiteX45" fmla="*/ 941033 w 1331650"/>
              <a:gd name="connsiteY45" fmla="*/ 2210540 h 2805344"/>
              <a:gd name="connsiteX46" fmla="*/ 781235 w 1331650"/>
              <a:gd name="connsiteY46" fmla="*/ 1837678 h 2805344"/>
              <a:gd name="connsiteX47" fmla="*/ 634753 w 1331650"/>
              <a:gd name="connsiteY47" fmla="*/ 1526960 h 2805344"/>
              <a:gd name="connsiteX48" fmla="*/ 448322 w 1331650"/>
              <a:gd name="connsiteY48" fmla="*/ 1154097 h 2805344"/>
              <a:gd name="connsiteX49" fmla="*/ 284085 w 1331650"/>
              <a:gd name="connsiteY49" fmla="*/ 852257 h 2805344"/>
              <a:gd name="connsiteX50" fmla="*/ 57704 w 1331650"/>
              <a:gd name="connsiteY50" fmla="*/ 443884 h 2805344"/>
              <a:gd name="connsiteX51" fmla="*/ 0 w 1331650"/>
              <a:gd name="connsiteY51" fmla="*/ 337352 h 2805344"/>
              <a:gd name="connsiteX0" fmla="*/ 0 w 1331650"/>
              <a:gd name="connsiteY0" fmla="*/ 337352 h 2805344"/>
              <a:gd name="connsiteX1" fmla="*/ 168675 w 1331650"/>
              <a:gd name="connsiteY1" fmla="*/ 0 h 2805344"/>
              <a:gd name="connsiteX2" fmla="*/ 253013 w 1331650"/>
              <a:gd name="connsiteY2" fmla="*/ 13317 h 2805344"/>
              <a:gd name="connsiteX3" fmla="*/ 284085 w 1331650"/>
              <a:gd name="connsiteY3" fmla="*/ 22195 h 2805344"/>
              <a:gd name="connsiteX4" fmla="*/ 315157 w 1331650"/>
              <a:gd name="connsiteY4" fmla="*/ 93216 h 2805344"/>
              <a:gd name="connsiteX5" fmla="*/ 315157 w 1331650"/>
              <a:gd name="connsiteY5" fmla="*/ 168676 h 2805344"/>
              <a:gd name="connsiteX6" fmla="*/ 319596 w 1331650"/>
              <a:gd name="connsiteY6" fmla="*/ 213064 h 2805344"/>
              <a:gd name="connsiteX7" fmla="*/ 328473 w 1331650"/>
              <a:gd name="connsiteY7" fmla="*/ 266330 h 2805344"/>
              <a:gd name="connsiteX8" fmla="*/ 341790 w 1331650"/>
              <a:gd name="connsiteY8" fmla="*/ 306280 h 2805344"/>
              <a:gd name="connsiteX9" fmla="*/ 621437 w 1331650"/>
              <a:gd name="connsiteY9" fmla="*/ 870012 h 2805344"/>
              <a:gd name="connsiteX10" fmla="*/ 980982 w 1331650"/>
              <a:gd name="connsiteY10" fmla="*/ 1602420 h 2805344"/>
              <a:gd name="connsiteX11" fmla="*/ 1176291 w 1331650"/>
              <a:gd name="connsiteY11" fmla="*/ 2001915 h 2805344"/>
              <a:gd name="connsiteX12" fmla="*/ 1242873 w 1331650"/>
              <a:gd name="connsiteY12" fmla="*/ 2130641 h 2805344"/>
              <a:gd name="connsiteX13" fmla="*/ 1260629 w 1331650"/>
              <a:gd name="connsiteY13" fmla="*/ 2161713 h 2805344"/>
              <a:gd name="connsiteX14" fmla="*/ 1278384 w 1331650"/>
              <a:gd name="connsiteY14" fmla="*/ 2214979 h 2805344"/>
              <a:gd name="connsiteX15" fmla="*/ 1296139 w 1331650"/>
              <a:gd name="connsiteY15" fmla="*/ 2290439 h 2805344"/>
              <a:gd name="connsiteX16" fmla="*/ 1305017 w 1331650"/>
              <a:gd name="connsiteY16" fmla="*/ 2339266 h 2805344"/>
              <a:gd name="connsiteX17" fmla="*/ 1322772 w 1331650"/>
              <a:gd name="connsiteY17" fmla="*/ 2401410 h 2805344"/>
              <a:gd name="connsiteX18" fmla="*/ 1331650 w 1331650"/>
              <a:gd name="connsiteY18" fmla="*/ 2503503 h 2805344"/>
              <a:gd name="connsiteX19" fmla="*/ 1331650 w 1331650"/>
              <a:gd name="connsiteY19" fmla="*/ 2605597 h 2805344"/>
              <a:gd name="connsiteX20" fmla="*/ 1322772 w 1331650"/>
              <a:gd name="connsiteY20" fmla="*/ 2672179 h 2805344"/>
              <a:gd name="connsiteX21" fmla="*/ 1291701 w 1331650"/>
              <a:gd name="connsiteY21" fmla="*/ 2747639 h 2805344"/>
              <a:gd name="connsiteX22" fmla="*/ 1256190 w 1331650"/>
              <a:gd name="connsiteY22" fmla="*/ 2792028 h 2805344"/>
              <a:gd name="connsiteX23" fmla="*/ 1220679 w 1331650"/>
              <a:gd name="connsiteY23" fmla="*/ 2805344 h 2805344"/>
              <a:gd name="connsiteX24" fmla="*/ 1198485 w 1331650"/>
              <a:gd name="connsiteY24" fmla="*/ 2805344 h 2805344"/>
              <a:gd name="connsiteX25" fmla="*/ 1154097 w 1331650"/>
              <a:gd name="connsiteY25" fmla="*/ 2787589 h 2805344"/>
              <a:gd name="connsiteX26" fmla="*/ 1105270 w 1331650"/>
              <a:gd name="connsiteY26" fmla="*/ 2760956 h 2805344"/>
              <a:gd name="connsiteX27" fmla="*/ 1043126 w 1331650"/>
              <a:gd name="connsiteY27" fmla="*/ 2743200 h 2805344"/>
              <a:gd name="connsiteX28" fmla="*/ 923277 w 1331650"/>
              <a:gd name="connsiteY28" fmla="*/ 2716567 h 2805344"/>
              <a:gd name="connsiteX29" fmla="*/ 661386 w 1331650"/>
              <a:gd name="connsiteY29" fmla="*/ 2681057 h 2805344"/>
              <a:gd name="connsiteX30" fmla="*/ 381739 w 1331650"/>
              <a:gd name="connsiteY30" fmla="*/ 2649985 h 2805344"/>
              <a:gd name="connsiteX31" fmla="*/ 275207 w 1331650"/>
              <a:gd name="connsiteY31" fmla="*/ 2636668 h 2805344"/>
              <a:gd name="connsiteX32" fmla="*/ 261891 w 1331650"/>
              <a:gd name="connsiteY32" fmla="*/ 2632230 h 2805344"/>
              <a:gd name="connsiteX33" fmla="*/ 239697 w 1331650"/>
              <a:gd name="connsiteY33" fmla="*/ 2610035 h 2805344"/>
              <a:gd name="connsiteX34" fmla="*/ 239697 w 1331650"/>
              <a:gd name="connsiteY34" fmla="*/ 2596719 h 2805344"/>
              <a:gd name="connsiteX35" fmla="*/ 248574 w 1331650"/>
              <a:gd name="connsiteY35" fmla="*/ 2583402 h 2805344"/>
              <a:gd name="connsiteX36" fmla="*/ 341790 w 1331650"/>
              <a:gd name="connsiteY36" fmla="*/ 2565647 h 2805344"/>
              <a:gd name="connsiteX37" fmla="*/ 661386 w 1331650"/>
              <a:gd name="connsiteY37" fmla="*/ 2494626 h 2805344"/>
              <a:gd name="connsiteX38" fmla="*/ 861134 w 1331650"/>
              <a:gd name="connsiteY38" fmla="*/ 2450237 h 2805344"/>
              <a:gd name="connsiteX39" fmla="*/ 905522 w 1331650"/>
              <a:gd name="connsiteY39" fmla="*/ 2428043 h 2805344"/>
              <a:gd name="connsiteX40" fmla="*/ 945471 w 1331650"/>
              <a:gd name="connsiteY40" fmla="*/ 2392532 h 2805344"/>
              <a:gd name="connsiteX41" fmla="*/ 963227 w 1331650"/>
              <a:gd name="connsiteY41" fmla="*/ 2348144 h 2805344"/>
              <a:gd name="connsiteX42" fmla="*/ 967666 w 1331650"/>
              <a:gd name="connsiteY42" fmla="*/ 2312633 h 2805344"/>
              <a:gd name="connsiteX43" fmla="*/ 967666 w 1331650"/>
              <a:gd name="connsiteY43" fmla="*/ 2268245 h 2805344"/>
              <a:gd name="connsiteX44" fmla="*/ 941033 w 1331650"/>
              <a:gd name="connsiteY44" fmla="*/ 2210540 h 2805344"/>
              <a:gd name="connsiteX45" fmla="*/ 781235 w 1331650"/>
              <a:gd name="connsiteY45" fmla="*/ 1837678 h 2805344"/>
              <a:gd name="connsiteX46" fmla="*/ 634753 w 1331650"/>
              <a:gd name="connsiteY46" fmla="*/ 1526960 h 2805344"/>
              <a:gd name="connsiteX47" fmla="*/ 448322 w 1331650"/>
              <a:gd name="connsiteY47" fmla="*/ 1154097 h 2805344"/>
              <a:gd name="connsiteX48" fmla="*/ 284085 w 1331650"/>
              <a:gd name="connsiteY48" fmla="*/ 852257 h 2805344"/>
              <a:gd name="connsiteX49" fmla="*/ 57704 w 1331650"/>
              <a:gd name="connsiteY49" fmla="*/ 443884 h 2805344"/>
              <a:gd name="connsiteX50" fmla="*/ 0 w 1331650"/>
              <a:gd name="connsiteY50" fmla="*/ 337352 h 2805344"/>
              <a:gd name="connsiteX0" fmla="*/ 0 w 1331650"/>
              <a:gd name="connsiteY0" fmla="*/ 337352 h 2805344"/>
              <a:gd name="connsiteX1" fmla="*/ 168675 w 1331650"/>
              <a:gd name="connsiteY1" fmla="*/ 0 h 2805344"/>
              <a:gd name="connsiteX2" fmla="*/ 253013 w 1331650"/>
              <a:gd name="connsiteY2" fmla="*/ 13317 h 2805344"/>
              <a:gd name="connsiteX3" fmla="*/ 315157 w 1331650"/>
              <a:gd name="connsiteY3" fmla="*/ 93216 h 2805344"/>
              <a:gd name="connsiteX4" fmla="*/ 315157 w 1331650"/>
              <a:gd name="connsiteY4" fmla="*/ 168676 h 2805344"/>
              <a:gd name="connsiteX5" fmla="*/ 319596 w 1331650"/>
              <a:gd name="connsiteY5" fmla="*/ 213064 h 2805344"/>
              <a:gd name="connsiteX6" fmla="*/ 328473 w 1331650"/>
              <a:gd name="connsiteY6" fmla="*/ 266330 h 2805344"/>
              <a:gd name="connsiteX7" fmla="*/ 341790 w 1331650"/>
              <a:gd name="connsiteY7" fmla="*/ 306280 h 2805344"/>
              <a:gd name="connsiteX8" fmla="*/ 621437 w 1331650"/>
              <a:gd name="connsiteY8" fmla="*/ 870012 h 2805344"/>
              <a:gd name="connsiteX9" fmla="*/ 980982 w 1331650"/>
              <a:gd name="connsiteY9" fmla="*/ 1602420 h 2805344"/>
              <a:gd name="connsiteX10" fmla="*/ 1176291 w 1331650"/>
              <a:gd name="connsiteY10" fmla="*/ 2001915 h 2805344"/>
              <a:gd name="connsiteX11" fmla="*/ 1242873 w 1331650"/>
              <a:gd name="connsiteY11" fmla="*/ 2130641 h 2805344"/>
              <a:gd name="connsiteX12" fmla="*/ 1260629 w 1331650"/>
              <a:gd name="connsiteY12" fmla="*/ 2161713 h 2805344"/>
              <a:gd name="connsiteX13" fmla="*/ 1278384 w 1331650"/>
              <a:gd name="connsiteY13" fmla="*/ 2214979 h 2805344"/>
              <a:gd name="connsiteX14" fmla="*/ 1296139 w 1331650"/>
              <a:gd name="connsiteY14" fmla="*/ 2290439 h 2805344"/>
              <a:gd name="connsiteX15" fmla="*/ 1305017 w 1331650"/>
              <a:gd name="connsiteY15" fmla="*/ 2339266 h 2805344"/>
              <a:gd name="connsiteX16" fmla="*/ 1322772 w 1331650"/>
              <a:gd name="connsiteY16" fmla="*/ 2401410 h 2805344"/>
              <a:gd name="connsiteX17" fmla="*/ 1331650 w 1331650"/>
              <a:gd name="connsiteY17" fmla="*/ 2503503 h 2805344"/>
              <a:gd name="connsiteX18" fmla="*/ 1331650 w 1331650"/>
              <a:gd name="connsiteY18" fmla="*/ 2605597 h 2805344"/>
              <a:gd name="connsiteX19" fmla="*/ 1322772 w 1331650"/>
              <a:gd name="connsiteY19" fmla="*/ 2672179 h 2805344"/>
              <a:gd name="connsiteX20" fmla="*/ 1291701 w 1331650"/>
              <a:gd name="connsiteY20" fmla="*/ 2747639 h 2805344"/>
              <a:gd name="connsiteX21" fmla="*/ 1256190 w 1331650"/>
              <a:gd name="connsiteY21" fmla="*/ 2792028 h 2805344"/>
              <a:gd name="connsiteX22" fmla="*/ 1220679 w 1331650"/>
              <a:gd name="connsiteY22" fmla="*/ 2805344 h 2805344"/>
              <a:gd name="connsiteX23" fmla="*/ 1198485 w 1331650"/>
              <a:gd name="connsiteY23" fmla="*/ 2805344 h 2805344"/>
              <a:gd name="connsiteX24" fmla="*/ 1154097 w 1331650"/>
              <a:gd name="connsiteY24" fmla="*/ 2787589 h 2805344"/>
              <a:gd name="connsiteX25" fmla="*/ 1105270 w 1331650"/>
              <a:gd name="connsiteY25" fmla="*/ 2760956 h 2805344"/>
              <a:gd name="connsiteX26" fmla="*/ 1043126 w 1331650"/>
              <a:gd name="connsiteY26" fmla="*/ 2743200 h 2805344"/>
              <a:gd name="connsiteX27" fmla="*/ 923277 w 1331650"/>
              <a:gd name="connsiteY27" fmla="*/ 2716567 h 2805344"/>
              <a:gd name="connsiteX28" fmla="*/ 661386 w 1331650"/>
              <a:gd name="connsiteY28" fmla="*/ 2681057 h 2805344"/>
              <a:gd name="connsiteX29" fmla="*/ 381739 w 1331650"/>
              <a:gd name="connsiteY29" fmla="*/ 2649985 h 2805344"/>
              <a:gd name="connsiteX30" fmla="*/ 275207 w 1331650"/>
              <a:gd name="connsiteY30" fmla="*/ 2636668 h 2805344"/>
              <a:gd name="connsiteX31" fmla="*/ 261891 w 1331650"/>
              <a:gd name="connsiteY31" fmla="*/ 2632230 h 2805344"/>
              <a:gd name="connsiteX32" fmla="*/ 239697 w 1331650"/>
              <a:gd name="connsiteY32" fmla="*/ 2610035 h 2805344"/>
              <a:gd name="connsiteX33" fmla="*/ 239697 w 1331650"/>
              <a:gd name="connsiteY33" fmla="*/ 2596719 h 2805344"/>
              <a:gd name="connsiteX34" fmla="*/ 248574 w 1331650"/>
              <a:gd name="connsiteY34" fmla="*/ 2583402 h 2805344"/>
              <a:gd name="connsiteX35" fmla="*/ 341790 w 1331650"/>
              <a:gd name="connsiteY35" fmla="*/ 2565647 h 2805344"/>
              <a:gd name="connsiteX36" fmla="*/ 661386 w 1331650"/>
              <a:gd name="connsiteY36" fmla="*/ 2494626 h 2805344"/>
              <a:gd name="connsiteX37" fmla="*/ 861134 w 1331650"/>
              <a:gd name="connsiteY37" fmla="*/ 2450237 h 2805344"/>
              <a:gd name="connsiteX38" fmla="*/ 905522 w 1331650"/>
              <a:gd name="connsiteY38" fmla="*/ 2428043 h 2805344"/>
              <a:gd name="connsiteX39" fmla="*/ 945471 w 1331650"/>
              <a:gd name="connsiteY39" fmla="*/ 2392532 h 2805344"/>
              <a:gd name="connsiteX40" fmla="*/ 963227 w 1331650"/>
              <a:gd name="connsiteY40" fmla="*/ 2348144 h 2805344"/>
              <a:gd name="connsiteX41" fmla="*/ 967666 w 1331650"/>
              <a:gd name="connsiteY41" fmla="*/ 2312633 h 2805344"/>
              <a:gd name="connsiteX42" fmla="*/ 967666 w 1331650"/>
              <a:gd name="connsiteY42" fmla="*/ 2268245 h 2805344"/>
              <a:gd name="connsiteX43" fmla="*/ 941033 w 1331650"/>
              <a:gd name="connsiteY43" fmla="*/ 2210540 h 2805344"/>
              <a:gd name="connsiteX44" fmla="*/ 781235 w 1331650"/>
              <a:gd name="connsiteY44" fmla="*/ 1837678 h 2805344"/>
              <a:gd name="connsiteX45" fmla="*/ 634753 w 1331650"/>
              <a:gd name="connsiteY45" fmla="*/ 1526960 h 2805344"/>
              <a:gd name="connsiteX46" fmla="*/ 448322 w 1331650"/>
              <a:gd name="connsiteY46" fmla="*/ 1154097 h 2805344"/>
              <a:gd name="connsiteX47" fmla="*/ 284085 w 1331650"/>
              <a:gd name="connsiteY47" fmla="*/ 852257 h 2805344"/>
              <a:gd name="connsiteX48" fmla="*/ 57704 w 1331650"/>
              <a:gd name="connsiteY48" fmla="*/ 443884 h 2805344"/>
              <a:gd name="connsiteX49" fmla="*/ 0 w 1331650"/>
              <a:gd name="connsiteY49" fmla="*/ 337352 h 2805344"/>
              <a:gd name="connsiteX0" fmla="*/ 0 w 1331650"/>
              <a:gd name="connsiteY0" fmla="*/ 337352 h 2805344"/>
              <a:gd name="connsiteX1" fmla="*/ 168675 w 1331650"/>
              <a:gd name="connsiteY1" fmla="*/ 0 h 2805344"/>
              <a:gd name="connsiteX2" fmla="*/ 315157 w 1331650"/>
              <a:gd name="connsiteY2" fmla="*/ 93216 h 2805344"/>
              <a:gd name="connsiteX3" fmla="*/ 315157 w 1331650"/>
              <a:gd name="connsiteY3" fmla="*/ 168676 h 2805344"/>
              <a:gd name="connsiteX4" fmla="*/ 319596 w 1331650"/>
              <a:gd name="connsiteY4" fmla="*/ 213064 h 2805344"/>
              <a:gd name="connsiteX5" fmla="*/ 328473 w 1331650"/>
              <a:gd name="connsiteY5" fmla="*/ 266330 h 2805344"/>
              <a:gd name="connsiteX6" fmla="*/ 341790 w 1331650"/>
              <a:gd name="connsiteY6" fmla="*/ 306280 h 2805344"/>
              <a:gd name="connsiteX7" fmla="*/ 621437 w 1331650"/>
              <a:gd name="connsiteY7" fmla="*/ 870012 h 2805344"/>
              <a:gd name="connsiteX8" fmla="*/ 980982 w 1331650"/>
              <a:gd name="connsiteY8" fmla="*/ 1602420 h 2805344"/>
              <a:gd name="connsiteX9" fmla="*/ 1176291 w 1331650"/>
              <a:gd name="connsiteY9" fmla="*/ 2001915 h 2805344"/>
              <a:gd name="connsiteX10" fmla="*/ 1242873 w 1331650"/>
              <a:gd name="connsiteY10" fmla="*/ 2130641 h 2805344"/>
              <a:gd name="connsiteX11" fmla="*/ 1260629 w 1331650"/>
              <a:gd name="connsiteY11" fmla="*/ 2161713 h 2805344"/>
              <a:gd name="connsiteX12" fmla="*/ 1278384 w 1331650"/>
              <a:gd name="connsiteY12" fmla="*/ 2214979 h 2805344"/>
              <a:gd name="connsiteX13" fmla="*/ 1296139 w 1331650"/>
              <a:gd name="connsiteY13" fmla="*/ 2290439 h 2805344"/>
              <a:gd name="connsiteX14" fmla="*/ 1305017 w 1331650"/>
              <a:gd name="connsiteY14" fmla="*/ 2339266 h 2805344"/>
              <a:gd name="connsiteX15" fmla="*/ 1322772 w 1331650"/>
              <a:gd name="connsiteY15" fmla="*/ 2401410 h 2805344"/>
              <a:gd name="connsiteX16" fmla="*/ 1331650 w 1331650"/>
              <a:gd name="connsiteY16" fmla="*/ 2503503 h 2805344"/>
              <a:gd name="connsiteX17" fmla="*/ 1331650 w 1331650"/>
              <a:gd name="connsiteY17" fmla="*/ 2605597 h 2805344"/>
              <a:gd name="connsiteX18" fmla="*/ 1322772 w 1331650"/>
              <a:gd name="connsiteY18" fmla="*/ 2672179 h 2805344"/>
              <a:gd name="connsiteX19" fmla="*/ 1291701 w 1331650"/>
              <a:gd name="connsiteY19" fmla="*/ 2747639 h 2805344"/>
              <a:gd name="connsiteX20" fmla="*/ 1256190 w 1331650"/>
              <a:gd name="connsiteY20" fmla="*/ 2792028 h 2805344"/>
              <a:gd name="connsiteX21" fmla="*/ 1220679 w 1331650"/>
              <a:gd name="connsiteY21" fmla="*/ 2805344 h 2805344"/>
              <a:gd name="connsiteX22" fmla="*/ 1198485 w 1331650"/>
              <a:gd name="connsiteY22" fmla="*/ 2805344 h 2805344"/>
              <a:gd name="connsiteX23" fmla="*/ 1154097 w 1331650"/>
              <a:gd name="connsiteY23" fmla="*/ 2787589 h 2805344"/>
              <a:gd name="connsiteX24" fmla="*/ 1105270 w 1331650"/>
              <a:gd name="connsiteY24" fmla="*/ 2760956 h 2805344"/>
              <a:gd name="connsiteX25" fmla="*/ 1043126 w 1331650"/>
              <a:gd name="connsiteY25" fmla="*/ 2743200 h 2805344"/>
              <a:gd name="connsiteX26" fmla="*/ 923277 w 1331650"/>
              <a:gd name="connsiteY26" fmla="*/ 2716567 h 2805344"/>
              <a:gd name="connsiteX27" fmla="*/ 661386 w 1331650"/>
              <a:gd name="connsiteY27" fmla="*/ 2681057 h 2805344"/>
              <a:gd name="connsiteX28" fmla="*/ 381739 w 1331650"/>
              <a:gd name="connsiteY28" fmla="*/ 2649985 h 2805344"/>
              <a:gd name="connsiteX29" fmla="*/ 275207 w 1331650"/>
              <a:gd name="connsiteY29" fmla="*/ 2636668 h 2805344"/>
              <a:gd name="connsiteX30" fmla="*/ 261891 w 1331650"/>
              <a:gd name="connsiteY30" fmla="*/ 2632230 h 2805344"/>
              <a:gd name="connsiteX31" fmla="*/ 239697 w 1331650"/>
              <a:gd name="connsiteY31" fmla="*/ 2610035 h 2805344"/>
              <a:gd name="connsiteX32" fmla="*/ 239697 w 1331650"/>
              <a:gd name="connsiteY32" fmla="*/ 2596719 h 2805344"/>
              <a:gd name="connsiteX33" fmla="*/ 248574 w 1331650"/>
              <a:gd name="connsiteY33" fmla="*/ 2583402 h 2805344"/>
              <a:gd name="connsiteX34" fmla="*/ 341790 w 1331650"/>
              <a:gd name="connsiteY34" fmla="*/ 2565647 h 2805344"/>
              <a:gd name="connsiteX35" fmla="*/ 661386 w 1331650"/>
              <a:gd name="connsiteY35" fmla="*/ 2494626 h 2805344"/>
              <a:gd name="connsiteX36" fmla="*/ 861134 w 1331650"/>
              <a:gd name="connsiteY36" fmla="*/ 2450237 h 2805344"/>
              <a:gd name="connsiteX37" fmla="*/ 905522 w 1331650"/>
              <a:gd name="connsiteY37" fmla="*/ 2428043 h 2805344"/>
              <a:gd name="connsiteX38" fmla="*/ 945471 w 1331650"/>
              <a:gd name="connsiteY38" fmla="*/ 2392532 h 2805344"/>
              <a:gd name="connsiteX39" fmla="*/ 963227 w 1331650"/>
              <a:gd name="connsiteY39" fmla="*/ 2348144 h 2805344"/>
              <a:gd name="connsiteX40" fmla="*/ 967666 w 1331650"/>
              <a:gd name="connsiteY40" fmla="*/ 2312633 h 2805344"/>
              <a:gd name="connsiteX41" fmla="*/ 967666 w 1331650"/>
              <a:gd name="connsiteY41" fmla="*/ 2268245 h 2805344"/>
              <a:gd name="connsiteX42" fmla="*/ 941033 w 1331650"/>
              <a:gd name="connsiteY42" fmla="*/ 2210540 h 2805344"/>
              <a:gd name="connsiteX43" fmla="*/ 781235 w 1331650"/>
              <a:gd name="connsiteY43" fmla="*/ 1837678 h 2805344"/>
              <a:gd name="connsiteX44" fmla="*/ 634753 w 1331650"/>
              <a:gd name="connsiteY44" fmla="*/ 1526960 h 2805344"/>
              <a:gd name="connsiteX45" fmla="*/ 448322 w 1331650"/>
              <a:gd name="connsiteY45" fmla="*/ 1154097 h 2805344"/>
              <a:gd name="connsiteX46" fmla="*/ 284085 w 1331650"/>
              <a:gd name="connsiteY46" fmla="*/ 852257 h 2805344"/>
              <a:gd name="connsiteX47" fmla="*/ 57704 w 1331650"/>
              <a:gd name="connsiteY47" fmla="*/ 443884 h 2805344"/>
              <a:gd name="connsiteX48" fmla="*/ 0 w 1331650"/>
              <a:gd name="connsiteY48" fmla="*/ 337352 h 2805344"/>
              <a:gd name="connsiteX0" fmla="*/ 0 w 1331650"/>
              <a:gd name="connsiteY0" fmla="*/ 244136 h 2712128"/>
              <a:gd name="connsiteX1" fmla="*/ 315157 w 1331650"/>
              <a:gd name="connsiteY1" fmla="*/ 0 h 2712128"/>
              <a:gd name="connsiteX2" fmla="*/ 315157 w 1331650"/>
              <a:gd name="connsiteY2" fmla="*/ 75460 h 2712128"/>
              <a:gd name="connsiteX3" fmla="*/ 319596 w 1331650"/>
              <a:gd name="connsiteY3" fmla="*/ 119848 h 2712128"/>
              <a:gd name="connsiteX4" fmla="*/ 328473 w 1331650"/>
              <a:gd name="connsiteY4" fmla="*/ 173114 h 2712128"/>
              <a:gd name="connsiteX5" fmla="*/ 341790 w 1331650"/>
              <a:gd name="connsiteY5" fmla="*/ 213064 h 2712128"/>
              <a:gd name="connsiteX6" fmla="*/ 621437 w 1331650"/>
              <a:gd name="connsiteY6" fmla="*/ 776796 h 2712128"/>
              <a:gd name="connsiteX7" fmla="*/ 980982 w 1331650"/>
              <a:gd name="connsiteY7" fmla="*/ 1509204 h 2712128"/>
              <a:gd name="connsiteX8" fmla="*/ 1176291 w 1331650"/>
              <a:gd name="connsiteY8" fmla="*/ 1908699 h 2712128"/>
              <a:gd name="connsiteX9" fmla="*/ 1242873 w 1331650"/>
              <a:gd name="connsiteY9" fmla="*/ 2037425 h 2712128"/>
              <a:gd name="connsiteX10" fmla="*/ 1260629 w 1331650"/>
              <a:gd name="connsiteY10" fmla="*/ 2068497 h 2712128"/>
              <a:gd name="connsiteX11" fmla="*/ 1278384 w 1331650"/>
              <a:gd name="connsiteY11" fmla="*/ 2121763 h 2712128"/>
              <a:gd name="connsiteX12" fmla="*/ 1296139 w 1331650"/>
              <a:gd name="connsiteY12" fmla="*/ 2197223 h 2712128"/>
              <a:gd name="connsiteX13" fmla="*/ 1305017 w 1331650"/>
              <a:gd name="connsiteY13" fmla="*/ 2246050 h 2712128"/>
              <a:gd name="connsiteX14" fmla="*/ 1322772 w 1331650"/>
              <a:gd name="connsiteY14" fmla="*/ 2308194 h 2712128"/>
              <a:gd name="connsiteX15" fmla="*/ 1331650 w 1331650"/>
              <a:gd name="connsiteY15" fmla="*/ 2410287 h 2712128"/>
              <a:gd name="connsiteX16" fmla="*/ 1331650 w 1331650"/>
              <a:gd name="connsiteY16" fmla="*/ 2512381 h 2712128"/>
              <a:gd name="connsiteX17" fmla="*/ 1322772 w 1331650"/>
              <a:gd name="connsiteY17" fmla="*/ 2578963 h 2712128"/>
              <a:gd name="connsiteX18" fmla="*/ 1291701 w 1331650"/>
              <a:gd name="connsiteY18" fmla="*/ 2654423 h 2712128"/>
              <a:gd name="connsiteX19" fmla="*/ 1256190 w 1331650"/>
              <a:gd name="connsiteY19" fmla="*/ 2698812 h 2712128"/>
              <a:gd name="connsiteX20" fmla="*/ 1220679 w 1331650"/>
              <a:gd name="connsiteY20" fmla="*/ 2712128 h 2712128"/>
              <a:gd name="connsiteX21" fmla="*/ 1198485 w 1331650"/>
              <a:gd name="connsiteY21" fmla="*/ 2712128 h 2712128"/>
              <a:gd name="connsiteX22" fmla="*/ 1154097 w 1331650"/>
              <a:gd name="connsiteY22" fmla="*/ 2694373 h 2712128"/>
              <a:gd name="connsiteX23" fmla="*/ 1105270 w 1331650"/>
              <a:gd name="connsiteY23" fmla="*/ 2667740 h 2712128"/>
              <a:gd name="connsiteX24" fmla="*/ 1043126 w 1331650"/>
              <a:gd name="connsiteY24" fmla="*/ 2649984 h 2712128"/>
              <a:gd name="connsiteX25" fmla="*/ 923277 w 1331650"/>
              <a:gd name="connsiteY25" fmla="*/ 2623351 h 2712128"/>
              <a:gd name="connsiteX26" fmla="*/ 661386 w 1331650"/>
              <a:gd name="connsiteY26" fmla="*/ 2587841 h 2712128"/>
              <a:gd name="connsiteX27" fmla="*/ 381739 w 1331650"/>
              <a:gd name="connsiteY27" fmla="*/ 2556769 h 2712128"/>
              <a:gd name="connsiteX28" fmla="*/ 275207 w 1331650"/>
              <a:gd name="connsiteY28" fmla="*/ 2543452 h 2712128"/>
              <a:gd name="connsiteX29" fmla="*/ 261891 w 1331650"/>
              <a:gd name="connsiteY29" fmla="*/ 2539014 h 2712128"/>
              <a:gd name="connsiteX30" fmla="*/ 239697 w 1331650"/>
              <a:gd name="connsiteY30" fmla="*/ 2516819 h 2712128"/>
              <a:gd name="connsiteX31" fmla="*/ 239697 w 1331650"/>
              <a:gd name="connsiteY31" fmla="*/ 2503503 h 2712128"/>
              <a:gd name="connsiteX32" fmla="*/ 248574 w 1331650"/>
              <a:gd name="connsiteY32" fmla="*/ 2490186 h 2712128"/>
              <a:gd name="connsiteX33" fmla="*/ 341790 w 1331650"/>
              <a:gd name="connsiteY33" fmla="*/ 2472431 h 2712128"/>
              <a:gd name="connsiteX34" fmla="*/ 661386 w 1331650"/>
              <a:gd name="connsiteY34" fmla="*/ 2401410 h 2712128"/>
              <a:gd name="connsiteX35" fmla="*/ 861134 w 1331650"/>
              <a:gd name="connsiteY35" fmla="*/ 2357021 h 2712128"/>
              <a:gd name="connsiteX36" fmla="*/ 905522 w 1331650"/>
              <a:gd name="connsiteY36" fmla="*/ 2334827 h 2712128"/>
              <a:gd name="connsiteX37" fmla="*/ 945471 w 1331650"/>
              <a:gd name="connsiteY37" fmla="*/ 2299316 h 2712128"/>
              <a:gd name="connsiteX38" fmla="*/ 963227 w 1331650"/>
              <a:gd name="connsiteY38" fmla="*/ 2254928 h 2712128"/>
              <a:gd name="connsiteX39" fmla="*/ 967666 w 1331650"/>
              <a:gd name="connsiteY39" fmla="*/ 2219417 h 2712128"/>
              <a:gd name="connsiteX40" fmla="*/ 967666 w 1331650"/>
              <a:gd name="connsiteY40" fmla="*/ 2175029 h 2712128"/>
              <a:gd name="connsiteX41" fmla="*/ 941033 w 1331650"/>
              <a:gd name="connsiteY41" fmla="*/ 2117324 h 2712128"/>
              <a:gd name="connsiteX42" fmla="*/ 781235 w 1331650"/>
              <a:gd name="connsiteY42" fmla="*/ 1744462 h 2712128"/>
              <a:gd name="connsiteX43" fmla="*/ 634753 w 1331650"/>
              <a:gd name="connsiteY43" fmla="*/ 1433744 h 2712128"/>
              <a:gd name="connsiteX44" fmla="*/ 448322 w 1331650"/>
              <a:gd name="connsiteY44" fmla="*/ 1060881 h 2712128"/>
              <a:gd name="connsiteX45" fmla="*/ 284085 w 1331650"/>
              <a:gd name="connsiteY45" fmla="*/ 759041 h 2712128"/>
              <a:gd name="connsiteX46" fmla="*/ 57704 w 1331650"/>
              <a:gd name="connsiteY46" fmla="*/ 350668 h 2712128"/>
              <a:gd name="connsiteX47" fmla="*/ 0 w 1331650"/>
              <a:gd name="connsiteY47" fmla="*/ 244136 h 2712128"/>
              <a:gd name="connsiteX0" fmla="*/ 0 w 1331650"/>
              <a:gd name="connsiteY0" fmla="*/ 244136 h 2712128"/>
              <a:gd name="connsiteX1" fmla="*/ 315157 w 1331650"/>
              <a:gd name="connsiteY1" fmla="*/ 0 h 2712128"/>
              <a:gd name="connsiteX2" fmla="*/ 315157 w 1331650"/>
              <a:gd name="connsiteY2" fmla="*/ 75460 h 2712128"/>
              <a:gd name="connsiteX3" fmla="*/ 328473 w 1331650"/>
              <a:gd name="connsiteY3" fmla="*/ 173114 h 2712128"/>
              <a:gd name="connsiteX4" fmla="*/ 341790 w 1331650"/>
              <a:gd name="connsiteY4" fmla="*/ 213064 h 2712128"/>
              <a:gd name="connsiteX5" fmla="*/ 621437 w 1331650"/>
              <a:gd name="connsiteY5" fmla="*/ 776796 h 2712128"/>
              <a:gd name="connsiteX6" fmla="*/ 980982 w 1331650"/>
              <a:gd name="connsiteY6" fmla="*/ 1509204 h 2712128"/>
              <a:gd name="connsiteX7" fmla="*/ 1176291 w 1331650"/>
              <a:gd name="connsiteY7" fmla="*/ 1908699 h 2712128"/>
              <a:gd name="connsiteX8" fmla="*/ 1242873 w 1331650"/>
              <a:gd name="connsiteY8" fmla="*/ 2037425 h 2712128"/>
              <a:gd name="connsiteX9" fmla="*/ 1260629 w 1331650"/>
              <a:gd name="connsiteY9" fmla="*/ 2068497 h 2712128"/>
              <a:gd name="connsiteX10" fmla="*/ 1278384 w 1331650"/>
              <a:gd name="connsiteY10" fmla="*/ 2121763 h 2712128"/>
              <a:gd name="connsiteX11" fmla="*/ 1296139 w 1331650"/>
              <a:gd name="connsiteY11" fmla="*/ 2197223 h 2712128"/>
              <a:gd name="connsiteX12" fmla="*/ 1305017 w 1331650"/>
              <a:gd name="connsiteY12" fmla="*/ 2246050 h 2712128"/>
              <a:gd name="connsiteX13" fmla="*/ 1322772 w 1331650"/>
              <a:gd name="connsiteY13" fmla="*/ 2308194 h 2712128"/>
              <a:gd name="connsiteX14" fmla="*/ 1331650 w 1331650"/>
              <a:gd name="connsiteY14" fmla="*/ 2410287 h 2712128"/>
              <a:gd name="connsiteX15" fmla="*/ 1331650 w 1331650"/>
              <a:gd name="connsiteY15" fmla="*/ 2512381 h 2712128"/>
              <a:gd name="connsiteX16" fmla="*/ 1322772 w 1331650"/>
              <a:gd name="connsiteY16" fmla="*/ 2578963 h 2712128"/>
              <a:gd name="connsiteX17" fmla="*/ 1291701 w 1331650"/>
              <a:gd name="connsiteY17" fmla="*/ 2654423 h 2712128"/>
              <a:gd name="connsiteX18" fmla="*/ 1256190 w 1331650"/>
              <a:gd name="connsiteY18" fmla="*/ 2698812 h 2712128"/>
              <a:gd name="connsiteX19" fmla="*/ 1220679 w 1331650"/>
              <a:gd name="connsiteY19" fmla="*/ 2712128 h 2712128"/>
              <a:gd name="connsiteX20" fmla="*/ 1198485 w 1331650"/>
              <a:gd name="connsiteY20" fmla="*/ 2712128 h 2712128"/>
              <a:gd name="connsiteX21" fmla="*/ 1154097 w 1331650"/>
              <a:gd name="connsiteY21" fmla="*/ 2694373 h 2712128"/>
              <a:gd name="connsiteX22" fmla="*/ 1105270 w 1331650"/>
              <a:gd name="connsiteY22" fmla="*/ 2667740 h 2712128"/>
              <a:gd name="connsiteX23" fmla="*/ 1043126 w 1331650"/>
              <a:gd name="connsiteY23" fmla="*/ 2649984 h 2712128"/>
              <a:gd name="connsiteX24" fmla="*/ 923277 w 1331650"/>
              <a:gd name="connsiteY24" fmla="*/ 2623351 h 2712128"/>
              <a:gd name="connsiteX25" fmla="*/ 661386 w 1331650"/>
              <a:gd name="connsiteY25" fmla="*/ 2587841 h 2712128"/>
              <a:gd name="connsiteX26" fmla="*/ 381739 w 1331650"/>
              <a:gd name="connsiteY26" fmla="*/ 2556769 h 2712128"/>
              <a:gd name="connsiteX27" fmla="*/ 275207 w 1331650"/>
              <a:gd name="connsiteY27" fmla="*/ 2543452 h 2712128"/>
              <a:gd name="connsiteX28" fmla="*/ 261891 w 1331650"/>
              <a:gd name="connsiteY28" fmla="*/ 2539014 h 2712128"/>
              <a:gd name="connsiteX29" fmla="*/ 239697 w 1331650"/>
              <a:gd name="connsiteY29" fmla="*/ 2516819 h 2712128"/>
              <a:gd name="connsiteX30" fmla="*/ 239697 w 1331650"/>
              <a:gd name="connsiteY30" fmla="*/ 2503503 h 2712128"/>
              <a:gd name="connsiteX31" fmla="*/ 248574 w 1331650"/>
              <a:gd name="connsiteY31" fmla="*/ 2490186 h 2712128"/>
              <a:gd name="connsiteX32" fmla="*/ 341790 w 1331650"/>
              <a:gd name="connsiteY32" fmla="*/ 2472431 h 2712128"/>
              <a:gd name="connsiteX33" fmla="*/ 661386 w 1331650"/>
              <a:gd name="connsiteY33" fmla="*/ 2401410 h 2712128"/>
              <a:gd name="connsiteX34" fmla="*/ 861134 w 1331650"/>
              <a:gd name="connsiteY34" fmla="*/ 2357021 h 2712128"/>
              <a:gd name="connsiteX35" fmla="*/ 905522 w 1331650"/>
              <a:gd name="connsiteY35" fmla="*/ 2334827 h 2712128"/>
              <a:gd name="connsiteX36" fmla="*/ 945471 w 1331650"/>
              <a:gd name="connsiteY36" fmla="*/ 2299316 h 2712128"/>
              <a:gd name="connsiteX37" fmla="*/ 963227 w 1331650"/>
              <a:gd name="connsiteY37" fmla="*/ 2254928 h 2712128"/>
              <a:gd name="connsiteX38" fmla="*/ 967666 w 1331650"/>
              <a:gd name="connsiteY38" fmla="*/ 2219417 h 2712128"/>
              <a:gd name="connsiteX39" fmla="*/ 967666 w 1331650"/>
              <a:gd name="connsiteY39" fmla="*/ 2175029 h 2712128"/>
              <a:gd name="connsiteX40" fmla="*/ 941033 w 1331650"/>
              <a:gd name="connsiteY40" fmla="*/ 2117324 h 2712128"/>
              <a:gd name="connsiteX41" fmla="*/ 781235 w 1331650"/>
              <a:gd name="connsiteY41" fmla="*/ 1744462 h 2712128"/>
              <a:gd name="connsiteX42" fmla="*/ 634753 w 1331650"/>
              <a:gd name="connsiteY42" fmla="*/ 1433744 h 2712128"/>
              <a:gd name="connsiteX43" fmla="*/ 448322 w 1331650"/>
              <a:gd name="connsiteY43" fmla="*/ 1060881 h 2712128"/>
              <a:gd name="connsiteX44" fmla="*/ 284085 w 1331650"/>
              <a:gd name="connsiteY44" fmla="*/ 759041 h 2712128"/>
              <a:gd name="connsiteX45" fmla="*/ 57704 w 1331650"/>
              <a:gd name="connsiteY45" fmla="*/ 350668 h 2712128"/>
              <a:gd name="connsiteX46" fmla="*/ 0 w 1331650"/>
              <a:gd name="connsiteY46" fmla="*/ 244136 h 2712128"/>
              <a:gd name="connsiteX0" fmla="*/ 0 w 1331650"/>
              <a:gd name="connsiteY0" fmla="*/ 244136 h 2712128"/>
              <a:gd name="connsiteX1" fmla="*/ 315157 w 1331650"/>
              <a:gd name="connsiteY1" fmla="*/ 0 h 2712128"/>
              <a:gd name="connsiteX2" fmla="*/ 328473 w 1331650"/>
              <a:gd name="connsiteY2" fmla="*/ 173114 h 2712128"/>
              <a:gd name="connsiteX3" fmla="*/ 341790 w 1331650"/>
              <a:gd name="connsiteY3" fmla="*/ 213064 h 2712128"/>
              <a:gd name="connsiteX4" fmla="*/ 621437 w 1331650"/>
              <a:gd name="connsiteY4" fmla="*/ 776796 h 2712128"/>
              <a:gd name="connsiteX5" fmla="*/ 980982 w 1331650"/>
              <a:gd name="connsiteY5" fmla="*/ 1509204 h 2712128"/>
              <a:gd name="connsiteX6" fmla="*/ 1176291 w 1331650"/>
              <a:gd name="connsiteY6" fmla="*/ 1908699 h 2712128"/>
              <a:gd name="connsiteX7" fmla="*/ 1242873 w 1331650"/>
              <a:gd name="connsiteY7" fmla="*/ 2037425 h 2712128"/>
              <a:gd name="connsiteX8" fmla="*/ 1260629 w 1331650"/>
              <a:gd name="connsiteY8" fmla="*/ 2068497 h 2712128"/>
              <a:gd name="connsiteX9" fmla="*/ 1278384 w 1331650"/>
              <a:gd name="connsiteY9" fmla="*/ 2121763 h 2712128"/>
              <a:gd name="connsiteX10" fmla="*/ 1296139 w 1331650"/>
              <a:gd name="connsiteY10" fmla="*/ 2197223 h 2712128"/>
              <a:gd name="connsiteX11" fmla="*/ 1305017 w 1331650"/>
              <a:gd name="connsiteY11" fmla="*/ 2246050 h 2712128"/>
              <a:gd name="connsiteX12" fmla="*/ 1322772 w 1331650"/>
              <a:gd name="connsiteY12" fmla="*/ 2308194 h 2712128"/>
              <a:gd name="connsiteX13" fmla="*/ 1331650 w 1331650"/>
              <a:gd name="connsiteY13" fmla="*/ 2410287 h 2712128"/>
              <a:gd name="connsiteX14" fmla="*/ 1331650 w 1331650"/>
              <a:gd name="connsiteY14" fmla="*/ 2512381 h 2712128"/>
              <a:gd name="connsiteX15" fmla="*/ 1322772 w 1331650"/>
              <a:gd name="connsiteY15" fmla="*/ 2578963 h 2712128"/>
              <a:gd name="connsiteX16" fmla="*/ 1291701 w 1331650"/>
              <a:gd name="connsiteY16" fmla="*/ 2654423 h 2712128"/>
              <a:gd name="connsiteX17" fmla="*/ 1256190 w 1331650"/>
              <a:gd name="connsiteY17" fmla="*/ 2698812 h 2712128"/>
              <a:gd name="connsiteX18" fmla="*/ 1220679 w 1331650"/>
              <a:gd name="connsiteY18" fmla="*/ 2712128 h 2712128"/>
              <a:gd name="connsiteX19" fmla="*/ 1198485 w 1331650"/>
              <a:gd name="connsiteY19" fmla="*/ 2712128 h 2712128"/>
              <a:gd name="connsiteX20" fmla="*/ 1154097 w 1331650"/>
              <a:gd name="connsiteY20" fmla="*/ 2694373 h 2712128"/>
              <a:gd name="connsiteX21" fmla="*/ 1105270 w 1331650"/>
              <a:gd name="connsiteY21" fmla="*/ 2667740 h 2712128"/>
              <a:gd name="connsiteX22" fmla="*/ 1043126 w 1331650"/>
              <a:gd name="connsiteY22" fmla="*/ 2649984 h 2712128"/>
              <a:gd name="connsiteX23" fmla="*/ 923277 w 1331650"/>
              <a:gd name="connsiteY23" fmla="*/ 2623351 h 2712128"/>
              <a:gd name="connsiteX24" fmla="*/ 661386 w 1331650"/>
              <a:gd name="connsiteY24" fmla="*/ 2587841 h 2712128"/>
              <a:gd name="connsiteX25" fmla="*/ 381739 w 1331650"/>
              <a:gd name="connsiteY25" fmla="*/ 2556769 h 2712128"/>
              <a:gd name="connsiteX26" fmla="*/ 275207 w 1331650"/>
              <a:gd name="connsiteY26" fmla="*/ 2543452 h 2712128"/>
              <a:gd name="connsiteX27" fmla="*/ 261891 w 1331650"/>
              <a:gd name="connsiteY27" fmla="*/ 2539014 h 2712128"/>
              <a:gd name="connsiteX28" fmla="*/ 239697 w 1331650"/>
              <a:gd name="connsiteY28" fmla="*/ 2516819 h 2712128"/>
              <a:gd name="connsiteX29" fmla="*/ 239697 w 1331650"/>
              <a:gd name="connsiteY29" fmla="*/ 2503503 h 2712128"/>
              <a:gd name="connsiteX30" fmla="*/ 248574 w 1331650"/>
              <a:gd name="connsiteY30" fmla="*/ 2490186 h 2712128"/>
              <a:gd name="connsiteX31" fmla="*/ 341790 w 1331650"/>
              <a:gd name="connsiteY31" fmla="*/ 2472431 h 2712128"/>
              <a:gd name="connsiteX32" fmla="*/ 661386 w 1331650"/>
              <a:gd name="connsiteY32" fmla="*/ 2401410 h 2712128"/>
              <a:gd name="connsiteX33" fmla="*/ 861134 w 1331650"/>
              <a:gd name="connsiteY33" fmla="*/ 2357021 h 2712128"/>
              <a:gd name="connsiteX34" fmla="*/ 905522 w 1331650"/>
              <a:gd name="connsiteY34" fmla="*/ 2334827 h 2712128"/>
              <a:gd name="connsiteX35" fmla="*/ 945471 w 1331650"/>
              <a:gd name="connsiteY35" fmla="*/ 2299316 h 2712128"/>
              <a:gd name="connsiteX36" fmla="*/ 963227 w 1331650"/>
              <a:gd name="connsiteY36" fmla="*/ 2254928 h 2712128"/>
              <a:gd name="connsiteX37" fmla="*/ 967666 w 1331650"/>
              <a:gd name="connsiteY37" fmla="*/ 2219417 h 2712128"/>
              <a:gd name="connsiteX38" fmla="*/ 967666 w 1331650"/>
              <a:gd name="connsiteY38" fmla="*/ 2175029 h 2712128"/>
              <a:gd name="connsiteX39" fmla="*/ 941033 w 1331650"/>
              <a:gd name="connsiteY39" fmla="*/ 2117324 h 2712128"/>
              <a:gd name="connsiteX40" fmla="*/ 781235 w 1331650"/>
              <a:gd name="connsiteY40" fmla="*/ 1744462 h 2712128"/>
              <a:gd name="connsiteX41" fmla="*/ 634753 w 1331650"/>
              <a:gd name="connsiteY41" fmla="*/ 1433744 h 2712128"/>
              <a:gd name="connsiteX42" fmla="*/ 448322 w 1331650"/>
              <a:gd name="connsiteY42" fmla="*/ 1060881 h 2712128"/>
              <a:gd name="connsiteX43" fmla="*/ 284085 w 1331650"/>
              <a:gd name="connsiteY43" fmla="*/ 759041 h 2712128"/>
              <a:gd name="connsiteX44" fmla="*/ 57704 w 1331650"/>
              <a:gd name="connsiteY44" fmla="*/ 350668 h 2712128"/>
              <a:gd name="connsiteX45" fmla="*/ 0 w 1331650"/>
              <a:gd name="connsiteY45" fmla="*/ 244136 h 2712128"/>
              <a:gd name="connsiteX0" fmla="*/ 0 w 1331650"/>
              <a:gd name="connsiteY0" fmla="*/ 71022 h 2539014"/>
              <a:gd name="connsiteX1" fmla="*/ 328473 w 1331650"/>
              <a:gd name="connsiteY1" fmla="*/ 0 h 2539014"/>
              <a:gd name="connsiteX2" fmla="*/ 341790 w 1331650"/>
              <a:gd name="connsiteY2" fmla="*/ 39950 h 2539014"/>
              <a:gd name="connsiteX3" fmla="*/ 621437 w 1331650"/>
              <a:gd name="connsiteY3" fmla="*/ 603682 h 2539014"/>
              <a:gd name="connsiteX4" fmla="*/ 980982 w 1331650"/>
              <a:gd name="connsiteY4" fmla="*/ 1336090 h 2539014"/>
              <a:gd name="connsiteX5" fmla="*/ 1176291 w 1331650"/>
              <a:gd name="connsiteY5" fmla="*/ 1735585 h 2539014"/>
              <a:gd name="connsiteX6" fmla="*/ 1242873 w 1331650"/>
              <a:gd name="connsiteY6" fmla="*/ 1864311 h 2539014"/>
              <a:gd name="connsiteX7" fmla="*/ 1260629 w 1331650"/>
              <a:gd name="connsiteY7" fmla="*/ 1895383 h 2539014"/>
              <a:gd name="connsiteX8" fmla="*/ 1278384 w 1331650"/>
              <a:gd name="connsiteY8" fmla="*/ 1948649 h 2539014"/>
              <a:gd name="connsiteX9" fmla="*/ 1296139 w 1331650"/>
              <a:gd name="connsiteY9" fmla="*/ 2024109 h 2539014"/>
              <a:gd name="connsiteX10" fmla="*/ 1305017 w 1331650"/>
              <a:gd name="connsiteY10" fmla="*/ 2072936 h 2539014"/>
              <a:gd name="connsiteX11" fmla="*/ 1322772 w 1331650"/>
              <a:gd name="connsiteY11" fmla="*/ 2135080 h 2539014"/>
              <a:gd name="connsiteX12" fmla="*/ 1331650 w 1331650"/>
              <a:gd name="connsiteY12" fmla="*/ 2237173 h 2539014"/>
              <a:gd name="connsiteX13" fmla="*/ 1331650 w 1331650"/>
              <a:gd name="connsiteY13" fmla="*/ 2339267 h 2539014"/>
              <a:gd name="connsiteX14" fmla="*/ 1322772 w 1331650"/>
              <a:gd name="connsiteY14" fmla="*/ 2405849 h 2539014"/>
              <a:gd name="connsiteX15" fmla="*/ 1291701 w 1331650"/>
              <a:gd name="connsiteY15" fmla="*/ 2481309 h 2539014"/>
              <a:gd name="connsiteX16" fmla="*/ 1256190 w 1331650"/>
              <a:gd name="connsiteY16" fmla="*/ 2525698 h 2539014"/>
              <a:gd name="connsiteX17" fmla="*/ 1220679 w 1331650"/>
              <a:gd name="connsiteY17" fmla="*/ 2539014 h 2539014"/>
              <a:gd name="connsiteX18" fmla="*/ 1198485 w 1331650"/>
              <a:gd name="connsiteY18" fmla="*/ 2539014 h 2539014"/>
              <a:gd name="connsiteX19" fmla="*/ 1154097 w 1331650"/>
              <a:gd name="connsiteY19" fmla="*/ 2521259 h 2539014"/>
              <a:gd name="connsiteX20" fmla="*/ 1105270 w 1331650"/>
              <a:gd name="connsiteY20" fmla="*/ 2494626 h 2539014"/>
              <a:gd name="connsiteX21" fmla="*/ 1043126 w 1331650"/>
              <a:gd name="connsiteY21" fmla="*/ 2476870 h 2539014"/>
              <a:gd name="connsiteX22" fmla="*/ 923277 w 1331650"/>
              <a:gd name="connsiteY22" fmla="*/ 2450237 h 2539014"/>
              <a:gd name="connsiteX23" fmla="*/ 661386 w 1331650"/>
              <a:gd name="connsiteY23" fmla="*/ 2414727 h 2539014"/>
              <a:gd name="connsiteX24" fmla="*/ 381739 w 1331650"/>
              <a:gd name="connsiteY24" fmla="*/ 2383655 h 2539014"/>
              <a:gd name="connsiteX25" fmla="*/ 275207 w 1331650"/>
              <a:gd name="connsiteY25" fmla="*/ 2370338 h 2539014"/>
              <a:gd name="connsiteX26" fmla="*/ 261891 w 1331650"/>
              <a:gd name="connsiteY26" fmla="*/ 2365900 h 2539014"/>
              <a:gd name="connsiteX27" fmla="*/ 239697 w 1331650"/>
              <a:gd name="connsiteY27" fmla="*/ 2343705 h 2539014"/>
              <a:gd name="connsiteX28" fmla="*/ 239697 w 1331650"/>
              <a:gd name="connsiteY28" fmla="*/ 2330389 h 2539014"/>
              <a:gd name="connsiteX29" fmla="*/ 248574 w 1331650"/>
              <a:gd name="connsiteY29" fmla="*/ 2317072 h 2539014"/>
              <a:gd name="connsiteX30" fmla="*/ 341790 w 1331650"/>
              <a:gd name="connsiteY30" fmla="*/ 2299317 h 2539014"/>
              <a:gd name="connsiteX31" fmla="*/ 661386 w 1331650"/>
              <a:gd name="connsiteY31" fmla="*/ 2228296 h 2539014"/>
              <a:gd name="connsiteX32" fmla="*/ 861134 w 1331650"/>
              <a:gd name="connsiteY32" fmla="*/ 2183907 h 2539014"/>
              <a:gd name="connsiteX33" fmla="*/ 905522 w 1331650"/>
              <a:gd name="connsiteY33" fmla="*/ 2161713 h 2539014"/>
              <a:gd name="connsiteX34" fmla="*/ 945471 w 1331650"/>
              <a:gd name="connsiteY34" fmla="*/ 2126202 h 2539014"/>
              <a:gd name="connsiteX35" fmla="*/ 963227 w 1331650"/>
              <a:gd name="connsiteY35" fmla="*/ 2081814 h 2539014"/>
              <a:gd name="connsiteX36" fmla="*/ 967666 w 1331650"/>
              <a:gd name="connsiteY36" fmla="*/ 2046303 h 2539014"/>
              <a:gd name="connsiteX37" fmla="*/ 967666 w 1331650"/>
              <a:gd name="connsiteY37" fmla="*/ 2001915 h 2539014"/>
              <a:gd name="connsiteX38" fmla="*/ 941033 w 1331650"/>
              <a:gd name="connsiteY38" fmla="*/ 1944210 h 2539014"/>
              <a:gd name="connsiteX39" fmla="*/ 781235 w 1331650"/>
              <a:gd name="connsiteY39" fmla="*/ 1571348 h 2539014"/>
              <a:gd name="connsiteX40" fmla="*/ 634753 w 1331650"/>
              <a:gd name="connsiteY40" fmla="*/ 1260630 h 2539014"/>
              <a:gd name="connsiteX41" fmla="*/ 448322 w 1331650"/>
              <a:gd name="connsiteY41" fmla="*/ 887767 h 2539014"/>
              <a:gd name="connsiteX42" fmla="*/ 284085 w 1331650"/>
              <a:gd name="connsiteY42" fmla="*/ 585927 h 2539014"/>
              <a:gd name="connsiteX43" fmla="*/ 57704 w 1331650"/>
              <a:gd name="connsiteY43" fmla="*/ 177554 h 2539014"/>
              <a:gd name="connsiteX44" fmla="*/ 0 w 1331650"/>
              <a:gd name="connsiteY44" fmla="*/ 71022 h 2539014"/>
              <a:gd name="connsiteX0" fmla="*/ 0 w 1331650"/>
              <a:gd name="connsiteY0" fmla="*/ 71022 h 2539014"/>
              <a:gd name="connsiteX1" fmla="*/ 328473 w 1331650"/>
              <a:gd name="connsiteY1" fmla="*/ 0 h 2539014"/>
              <a:gd name="connsiteX2" fmla="*/ 621437 w 1331650"/>
              <a:gd name="connsiteY2" fmla="*/ 603682 h 2539014"/>
              <a:gd name="connsiteX3" fmla="*/ 980982 w 1331650"/>
              <a:gd name="connsiteY3" fmla="*/ 1336090 h 2539014"/>
              <a:gd name="connsiteX4" fmla="*/ 1176291 w 1331650"/>
              <a:gd name="connsiteY4" fmla="*/ 1735585 h 2539014"/>
              <a:gd name="connsiteX5" fmla="*/ 1242873 w 1331650"/>
              <a:gd name="connsiteY5" fmla="*/ 1864311 h 2539014"/>
              <a:gd name="connsiteX6" fmla="*/ 1260629 w 1331650"/>
              <a:gd name="connsiteY6" fmla="*/ 1895383 h 2539014"/>
              <a:gd name="connsiteX7" fmla="*/ 1278384 w 1331650"/>
              <a:gd name="connsiteY7" fmla="*/ 1948649 h 2539014"/>
              <a:gd name="connsiteX8" fmla="*/ 1296139 w 1331650"/>
              <a:gd name="connsiteY8" fmla="*/ 2024109 h 2539014"/>
              <a:gd name="connsiteX9" fmla="*/ 1305017 w 1331650"/>
              <a:gd name="connsiteY9" fmla="*/ 2072936 h 2539014"/>
              <a:gd name="connsiteX10" fmla="*/ 1322772 w 1331650"/>
              <a:gd name="connsiteY10" fmla="*/ 2135080 h 2539014"/>
              <a:gd name="connsiteX11" fmla="*/ 1331650 w 1331650"/>
              <a:gd name="connsiteY11" fmla="*/ 2237173 h 2539014"/>
              <a:gd name="connsiteX12" fmla="*/ 1331650 w 1331650"/>
              <a:gd name="connsiteY12" fmla="*/ 2339267 h 2539014"/>
              <a:gd name="connsiteX13" fmla="*/ 1322772 w 1331650"/>
              <a:gd name="connsiteY13" fmla="*/ 2405849 h 2539014"/>
              <a:gd name="connsiteX14" fmla="*/ 1291701 w 1331650"/>
              <a:gd name="connsiteY14" fmla="*/ 2481309 h 2539014"/>
              <a:gd name="connsiteX15" fmla="*/ 1256190 w 1331650"/>
              <a:gd name="connsiteY15" fmla="*/ 2525698 h 2539014"/>
              <a:gd name="connsiteX16" fmla="*/ 1220679 w 1331650"/>
              <a:gd name="connsiteY16" fmla="*/ 2539014 h 2539014"/>
              <a:gd name="connsiteX17" fmla="*/ 1198485 w 1331650"/>
              <a:gd name="connsiteY17" fmla="*/ 2539014 h 2539014"/>
              <a:gd name="connsiteX18" fmla="*/ 1154097 w 1331650"/>
              <a:gd name="connsiteY18" fmla="*/ 2521259 h 2539014"/>
              <a:gd name="connsiteX19" fmla="*/ 1105270 w 1331650"/>
              <a:gd name="connsiteY19" fmla="*/ 2494626 h 2539014"/>
              <a:gd name="connsiteX20" fmla="*/ 1043126 w 1331650"/>
              <a:gd name="connsiteY20" fmla="*/ 2476870 h 2539014"/>
              <a:gd name="connsiteX21" fmla="*/ 923277 w 1331650"/>
              <a:gd name="connsiteY21" fmla="*/ 2450237 h 2539014"/>
              <a:gd name="connsiteX22" fmla="*/ 661386 w 1331650"/>
              <a:gd name="connsiteY22" fmla="*/ 2414727 h 2539014"/>
              <a:gd name="connsiteX23" fmla="*/ 381739 w 1331650"/>
              <a:gd name="connsiteY23" fmla="*/ 2383655 h 2539014"/>
              <a:gd name="connsiteX24" fmla="*/ 275207 w 1331650"/>
              <a:gd name="connsiteY24" fmla="*/ 2370338 h 2539014"/>
              <a:gd name="connsiteX25" fmla="*/ 261891 w 1331650"/>
              <a:gd name="connsiteY25" fmla="*/ 2365900 h 2539014"/>
              <a:gd name="connsiteX26" fmla="*/ 239697 w 1331650"/>
              <a:gd name="connsiteY26" fmla="*/ 2343705 h 2539014"/>
              <a:gd name="connsiteX27" fmla="*/ 239697 w 1331650"/>
              <a:gd name="connsiteY27" fmla="*/ 2330389 h 2539014"/>
              <a:gd name="connsiteX28" fmla="*/ 248574 w 1331650"/>
              <a:gd name="connsiteY28" fmla="*/ 2317072 h 2539014"/>
              <a:gd name="connsiteX29" fmla="*/ 341790 w 1331650"/>
              <a:gd name="connsiteY29" fmla="*/ 2299317 h 2539014"/>
              <a:gd name="connsiteX30" fmla="*/ 661386 w 1331650"/>
              <a:gd name="connsiteY30" fmla="*/ 2228296 h 2539014"/>
              <a:gd name="connsiteX31" fmla="*/ 861134 w 1331650"/>
              <a:gd name="connsiteY31" fmla="*/ 2183907 h 2539014"/>
              <a:gd name="connsiteX32" fmla="*/ 905522 w 1331650"/>
              <a:gd name="connsiteY32" fmla="*/ 2161713 h 2539014"/>
              <a:gd name="connsiteX33" fmla="*/ 945471 w 1331650"/>
              <a:gd name="connsiteY33" fmla="*/ 2126202 h 2539014"/>
              <a:gd name="connsiteX34" fmla="*/ 963227 w 1331650"/>
              <a:gd name="connsiteY34" fmla="*/ 2081814 h 2539014"/>
              <a:gd name="connsiteX35" fmla="*/ 967666 w 1331650"/>
              <a:gd name="connsiteY35" fmla="*/ 2046303 h 2539014"/>
              <a:gd name="connsiteX36" fmla="*/ 967666 w 1331650"/>
              <a:gd name="connsiteY36" fmla="*/ 2001915 h 2539014"/>
              <a:gd name="connsiteX37" fmla="*/ 941033 w 1331650"/>
              <a:gd name="connsiteY37" fmla="*/ 1944210 h 2539014"/>
              <a:gd name="connsiteX38" fmla="*/ 781235 w 1331650"/>
              <a:gd name="connsiteY38" fmla="*/ 1571348 h 2539014"/>
              <a:gd name="connsiteX39" fmla="*/ 634753 w 1331650"/>
              <a:gd name="connsiteY39" fmla="*/ 1260630 h 2539014"/>
              <a:gd name="connsiteX40" fmla="*/ 448322 w 1331650"/>
              <a:gd name="connsiteY40" fmla="*/ 887767 h 2539014"/>
              <a:gd name="connsiteX41" fmla="*/ 284085 w 1331650"/>
              <a:gd name="connsiteY41" fmla="*/ 585927 h 2539014"/>
              <a:gd name="connsiteX42" fmla="*/ 57704 w 1331650"/>
              <a:gd name="connsiteY42" fmla="*/ 177554 h 2539014"/>
              <a:gd name="connsiteX43" fmla="*/ 0 w 1331650"/>
              <a:gd name="connsiteY43" fmla="*/ 71022 h 2539014"/>
              <a:gd name="connsiteX0" fmla="*/ 0 w 1331650"/>
              <a:gd name="connsiteY0" fmla="*/ 0 h 2467992"/>
              <a:gd name="connsiteX1" fmla="*/ 621437 w 1331650"/>
              <a:gd name="connsiteY1" fmla="*/ 532660 h 2467992"/>
              <a:gd name="connsiteX2" fmla="*/ 980982 w 1331650"/>
              <a:gd name="connsiteY2" fmla="*/ 1265068 h 2467992"/>
              <a:gd name="connsiteX3" fmla="*/ 1176291 w 1331650"/>
              <a:gd name="connsiteY3" fmla="*/ 1664563 h 2467992"/>
              <a:gd name="connsiteX4" fmla="*/ 1242873 w 1331650"/>
              <a:gd name="connsiteY4" fmla="*/ 1793289 h 2467992"/>
              <a:gd name="connsiteX5" fmla="*/ 1260629 w 1331650"/>
              <a:gd name="connsiteY5" fmla="*/ 1824361 h 2467992"/>
              <a:gd name="connsiteX6" fmla="*/ 1278384 w 1331650"/>
              <a:gd name="connsiteY6" fmla="*/ 1877627 h 2467992"/>
              <a:gd name="connsiteX7" fmla="*/ 1296139 w 1331650"/>
              <a:gd name="connsiteY7" fmla="*/ 1953087 h 2467992"/>
              <a:gd name="connsiteX8" fmla="*/ 1305017 w 1331650"/>
              <a:gd name="connsiteY8" fmla="*/ 2001914 h 2467992"/>
              <a:gd name="connsiteX9" fmla="*/ 1322772 w 1331650"/>
              <a:gd name="connsiteY9" fmla="*/ 2064058 h 2467992"/>
              <a:gd name="connsiteX10" fmla="*/ 1331650 w 1331650"/>
              <a:gd name="connsiteY10" fmla="*/ 2166151 h 2467992"/>
              <a:gd name="connsiteX11" fmla="*/ 1331650 w 1331650"/>
              <a:gd name="connsiteY11" fmla="*/ 2268245 h 2467992"/>
              <a:gd name="connsiteX12" fmla="*/ 1322772 w 1331650"/>
              <a:gd name="connsiteY12" fmla="*/ 2334827 h 2467992"/>
              <a:gd name="connsiteX13" fmla="*/ 1291701 w 1331650"/>
              <a:gd name="connsiteY13" fmla="*/ 2410287 h 2467992"/>
              <a:gd name="connsiteX14" fmla="*/ 1256190 w 1331650"/>
              <a:gd name="connsiteY14" fmla="*/ 2454676 h 2467992"/>
              <a:gd name="connsiteX15" fmla="*/ 1220679 w 1331650"/>
              <a:gd name="connsiteY15" fmla="*/ 2467992 h 2467992"/>
              <a:gd name="connsiteX16" fmla="*/ 1198485 w 1331650"/>
              <a:gd name="connsiteY16" fmla="*/ 2467992 h 2467992"/>
              <a:gd name="connsiteX17" fmla="*/ 1154097 w 1331650"/>
              <a:gd name="connsiteY17" fmla="*/ 2450237 h 2467992"/>
              <a:gd name="connsiteX18" fmla="*/ 1105270 w 1331650"/>
              <a:gd name="connsiteY18" fmla="*/ 2423604 h 2467992"/>
              <a:gd name="connsiteX19" fmla="*/ 1043126 w 1331650"/>
              <a:gd name="connsiteY19" fmla="*/ 2405848 h 2467992"/>
              <a:gd name="connsiteX20" fmla="*/ 923277 w 1331650"/>
              <a:gd name="connsiteY20" fmla="*/ 2379215 h 2467992"/>
              <a:gd name="connsiteX21" fmla="*/ 661386 w 1331650"/>
              <a:gd name="connsiteY21" fmla="*/ 2343705 h 2467992"/>
              <a:gd name="connsiteX22" fmla="*/ 381739 w 1331650"/>
              <a:gd name="connsiteY22" fmla="*/ 2312633 h 2467992"/>
              <a:gd name="connsiteX23" fmla="*/ 275207 w 1331650"/>
              <a:gd name="connsiteY23" fmla="*/ 2299316 h 2467992"/>
              <a:gd name="connsiteX24" fmla="*/ 261891 w 1331650"/>
              <a:gd name="connsiteY24" fmla="*/ 2294878 h 2467992"/>
              <a:gd name="connsiteX25" fmla="*/ 239697 w 1331650"/>
              <a:gd name="connsiteY25" fmla="*/ 2272683 h 2467992"/>
              <a:gd name="connsiteX26" fmla="*/ 239697 w 1331650"/>
              <a:gd name="connsiteY26" fmla="*/ 2259367 h 2467992"/>
              <a:gd name="connsiteX27" fmla="*/ 248574 w 1331650"/>
              <a:gd name="connsiteY27" fmla="*/ 2246050 h 2467992"/>
              <a:gd name="connsiteX28" fmla="*/ 341790 w 1331650"/>
              <a:gd name="connsiteY28" fmla="*/ 2228295 h 2467992"/>
              <a:gd name="connsiteX29" fmla="*/ 661386 w 1331650"/>
              <a:gd name="connsiteY29" fmla="*/ 2157274 h 2467992"/>
              <a:gd name="connsiteX30" fmla="*/ 861134 w 1331650"/>
              <a:gd name="connsiteY30" fmla="*/ 2112885 h 2467992"/>
              <a:gd name="connsiteX31" fmla="*/ 905522 w 1331650"/>
              <a:gd name="connsiteY31" fmla="*/ 2090691 h 2467992"/>
              <a:gd name="connsiteX32" fmla="*/ 945471 w 1331650"/>
              <a:gd name="connsiteY32" fmla="*/ 2055180 h 2467992"/>
              <a:gd name="connsiteX33" fmla="*/ 963227 w 1331650"/>
              <a:gd name="connsiteY33" fmla="*/ 2010792 h 2467992"/>
              <a:gd name="connsiteX34" fmla="*/ 967666 w 1331650"/>
              <a:gd name="connsiteY34" fmla="*/ 1975281 h 2467992"/>
              <a:gd name="connsiteX35" fmla="*/ 967666 w 1331650"/>
              <a:gd name="connsiteY35" fmla="*/ 1930893 h 2467992"/>
              <a:gd name="connsiteX36" fmla="*/ 941033 w 1331650"/>
              <a:gd name="connsiteY36" fmla="*/ 1873188 h 2467992"/>
              <a:gd name="connsiteX37" fmla="*/ 781235 w 1331650"/>
              <a:gd name="connsiteY37" fmla="*/ 1500326 h 2467992"/>
              <a:gd name="connsiteX38" fmla="*/ 634753 w 1331650"/>
              <a:gd name="connsiteY38" fmla="*/ 1189608 h 2467992"/>
              <a:gd name="connsiteX39" fmla="*/ 448322 w 1331650"/>
              <a:gd name="connsiteY39" fmla="*/ 816745 h 2467992"/>
              <a:gd name="connsiteX40" fmla="*/ 284085 w 1331650"/>
              <a:gd name="connsiteY40" fmla="*/ 514905 h 2467992"/>
              <a:gd name="connsiteX41" fmla="*/ 57704 w 1331650"/>
              <a:gd name="connsiteY41" fmla="*/ 106532 h 2467992"/>
              <a:gd name="connsiteX42" fmla="*/ 0 w 1331650"/>
              <a:gd name="connsiteY42" fmla="*/ 0 h 2467992"/>
              <a:gd name="connsiteX0" fmla="*/ 0 w 1273946"/>
              <a:gd name="connsiteY0" fmla="*/ 0 h 2361460"/>
              <a:gd name="connsiteX1" fmla="*/ 563733 w 1273946"/>
              <a:gd name="connsiteY1" fmla="*/ 426128 h 2361460"/>
              <a:gd name="connsiteX2" fmla="*/ 923278 w 1273946"/>
              <a:gd name="connsiteY2" fmla="*/ 1158536 h 2361460"/>
              <a:gd name="connsiteX3" fmla="*/ 1118587 w 1273946"/>
              <a:gd name="connsiteY3" fmla="*/ 1558031 h 2361460"/>
              <a:gd name="connsiteX4" fmla="*/ 1185169 w 1273946"/>
              <a:gd name="connsiteY4" fmla="*/ 1686757 h 2361460"/>
              <a:gd name="connsiteX5" fmla="*/ 1202925 w 1273946"/>
              <a:gd name="connsiteY5" fmla="*/ 1717829 h 2361460"/>
              <a:gd name="connsiteX6" fmla="*/ 1220680 w 1273946"/>
              <a:gd name="connsiteY6" fmla="*/ 1771095 h 2361460"/>
              <a:gd name="connsiteX7" fmla="*/ 1238435 w 1273946"/>
              <a:gd name="connsiteY7" fmla="*/ 1846555 h 2361460"/>
              <a:gd name="connsiteX8" fmla="*/ 1247313 w 1273946"/>
              <a:gd name="connsiteY8" fmla="*/ 1895382 h 2361460"/>
              <a:gd name="connsiteX9" fmla="*/ 1265068 w 1273946"/>
              <a:gd name="connsiteY9" fmla="*/ 1957526 h 2361460"/>
              <a:gd name="connsiteX10" fmla="*/ 1273946 w 1273946"/>
              <a:gd name="connsiteY10" fmla="*/ 2059619 h 2361460"/>
              <a:gd name="connsiteX11" fmla="*/ 1273946 w 1273946"/>
              <a:gd name="connsiteY11" fmla="*/ 2161713 h 2361460"/>
              <a:gd name="connsiteX12" fmla="*/ 1265068 w 1273946"/>
              <a:gd name="connsiteY12" fmla="*/ 2228295 h 2361460"/>
              <a:gd name="connsiteX13" fmla="*/ 1233997 w 1273946"/>
              <a:gd name="connsiteY13" fmla="*/ 2303755 h 2361460"/>
              <a:gd name="connsiteX14" fmla="*/ 1198486 w 1273946"/>
              <a:gd name="connsiteY14" fmla="*/ 2348144 h 2361460"/>
              <a:gd name="connsiteX15" fmla="*/ 1162975 w 1273946"/>
              <a:gd name="connsiteY15" fmla="*/ 2361460 h 2361460"/>
              <a:gd name="connsiteX16" fmla="*/ 1140781 w 1273946"/>
              <a:gd name="connsiteY16" fmla="*/ 2361460 h 2361460"/>
              <a:gd name="connsiteX17" fmla="*/ 1096393 w 1273946"/>
              <a:gd name="connsiteY17" fmla="*/ 2343705 h 2361460"/>
              <a:gd name="connsiteX18" fmla="*/ 1047566 w 1273946"/>
              <a:gd name="connsiteY18" fmla="*/ 2317072 h 2361460"/>
              <a:gd name="connsiteX19" fmla="*/ 985422 w 1273946"/>
              <a:gd name="connsiteY19" fmla="*/ 2299316 h 2361460"/>
              <a:gd name="connsiteX20" fmla="*/ 865573 w 1273946"/>
              <a:gd name="connsiteY20" fmla="*/ 2272683 h 2361460"/>
              <a:gd name="connsiteX21" fmla="*/ 603682 w 1273946"/>
              <a:gd name="connsiteY21" fmla="*/ 2237173 h 2361460"/>
              <a:gd name="connsiteX22" fmla="*/ 324035 w 1273946"/>
              <a:gd name="connsiteY22" fmla="*/ 2206101 h 2361460"/>
              <a:gd name="connsiteX23" fmla="*/ 217503 w 1273946"/>
              <a:gd name="connsiteY23" fmla="*/ 2192784 h 2361460"/>
              <a:gd name="connsiteX24" fmla="*/ 204187 w 1273946"/>
              <a:gd name="connsiteY24" fmla="*/ 2188346 h 2361460"/>
              <a:gd name="connsiteX25" fmla="*/ 181993 w 1273946"/>
              <a:gd name="connsiteY25" fmla="*/ 2166151 h 2361460"/>
              <a:gd name="connsiteX26" fmla="*/ 181993 w 1273946"/>
              <a:gd name="connsiteY26" fmla="*/ 2152835 h 2361460"/>
              <a:gd name="connsiteX27" fmla="*/ 190870 w 1273946"/>
              <a:gd name="connsiteY27" fmla="*/ 2139518 h 2361460"/>
              <a:gd name="connsiteX28" fmla="*/ 284086 w 1273946"/>
              <a:gd name="connsiteY28" fmla="*/ 2121763 h 2361460"/>
              <a:gd name="connsiteX29" fmla="*/ 603682 w 1273946"/>
              <a:gd name="connsiteY29" fmla="*/ 2050742 h 2361460"/>
              <a:gd name="connsiteX30" fmla="*/ 803430 w 1273946"/>
              <a:gd name="connsiteY30" fmla="*/ 2006353 h 2361460"/>
              <a:gd name="connsiteX31" fmla="*/ 847818 w 1273946"/>
              <a:gd name="connsiteY31" fmla="*/ 1984159 h 2361460"/>
              <a:gd name="connsiteX32" fmla="*/ 887767 w 1273946"/>
              <a:gd name="connsiteY32" fmla="*/ 1948648 h 2361460"/>
              <a:gd name="connsiteX33" fmla="*/ 905523 w 1273946"/>
              <a:gd name="connsiteY33" fmla="*/ 1904260 h 2361460"/>
              <a:gd name="connsiteX34" fmla="*/ 909962 w 1273946"/>
              <a:gd name="connsiteY34" fmla="*/ 1868749 h 2361460"/>
              <a:gd name="connsiteX35" fmla="*/ 909962 w 1273946"/>
              <a:gd name="connsiteY35" fmla="*/ 1824361 h 2361460"/>
              <a:gd name="connsiteX36" fmla="*/ 883329 w 1273946"/>
              <a:gd name="connsiteY36" fmla="*/ 1766656 h 2361460"/>
              <a:gd name="connsiteX37" fmla="*/ 723531 w 1273946"/>
              <a:gd name="connsiteY37" fmla="*/ 1393794 h 2361460"/>
              <a:gd name="connsiteX38" fmla="*/ 577049 w 1273946"/>
              <a:gd name="connsiteY38" fmla="*/ 1083076 h 2361460"/>
              <a:gd name="connsiteX39" fmla="*/ 390618 w 1273946"/>
              <a:gd name="connsiteY39" fmla="*/ 710213 h 2361460"/>
              <a:gd name="connsiteX40" fmla="*/ 226381 w 1273946"/>
              <a:gd name="connsiteY40" fmla="*/ 408373 h 2361460"/>
              <a:gd name="connsiteX41" fmla="*/ 0 w 1273946"/>
              <a:gd name="connsiteY41" fmla="*/ 0 h 2361460"/>
              <a:gd name="connsiteX0" fmla="*/ 44388 w 1091953"/>
              <a:gd name="connsiteY0" fmla="*/ 0 h 1953087"/>
              <a:gd name="connsiteX1" fmla="*/ 381740 w 1091953"/>
              <a:gd name="connsiteY1" fmla="*/ 17755 h 1953087"/>
              <a:gd name="connsiteX2" fmla="*/ 741285 w 1091953"/>
              <a:gd name="connsiteY2" fmla="*/ 750163 h 1953087"/>
              <a:gd name="connsiteX3" fmla="*/ 936594 w 1091953"/>
              <a:gd name="connsiteY3" fmla="*/ 1149658 h 1953087"/>
              <a:gd name="connsiteX4" fmla="*/ 1003176 w 1091953"/>
              <a:gd name="connsiteY4" fmla="*/ 1278384 h 1953087"/>
              <a:gd name="connsiteX5" fmla="*/ 1020932 w 1091953"/>
              <a:gd name="connsiteY5" fmla="*/ 1309456 h 1953087"/>
              <a:gd name="connsiteX6" fmla="*/ 1038687 w 1091953"/>
              <a:gd name="connsiteY6" fmla="*/ 1362722 h 1953087"/>
              <a:gd name="connsiteX7" fmla="*/ 1056442 w 1091953"/>
              <a:gd name="connsiteY7" fmla="*/ 1438182 h 1953087"/>
              <a:gd name="connsiteX8" fmla="*/ 1065320 w 1091953"/>
              <a:gd name="connsiteY8" fmla="*/ 1487009 h 1953087"/>
              <a:gd name="connsiteX9" fmla="*/ 1083075 w 1091953"/>
              <a:gd name="connsiteY9" fmla="*/ 1549153 h 1953087"/>
              <a:gd name="connsiteX10" fmla="*/ 1091953 w 1091953"/>
              <a:gd name="connsiteY10" fmla="*/ 1651246 h 1953087"/>
              <a:gd name="connsiteX11" fmla="*/ 1091953 w 1091953"/>
              <a:gd name="connsiteY11" fmla="*/ 1753340 h 1953087"/>
              <a:gd name="connsiteX12" fmla="*/ 1083075 w 1091953"/>
              <a:gd name="connsiteY12" fmla="*/ 1819922 h 1953087"/>
              <a:gd name="connsiteX13" fmla="*/ 1052004 w 1091953"/>
              <a:gd name="connsiteY13" fmla="*/ 1895382 h 1953087"/>
              <a:gd name="connsiteX14" fmla="*/ 1016493 w 1091953"/>
              <a:gd name="connsiteY14" fmla="*/ 1939771 h 1953087"/>
              <a:gd name="connsiteX15" fmla="*/ 980982 w 1091953"/>
              <a:gd name="connsiteY15" fmla="*/ 1953087 h 1953087"/>
              <a:gd name="connsiteX16" fmla="*/ 958788 w 1091953"/>
              <a:gd name="connsiteY16" fmla="*/ 1953087 h 1953087"/>
              <a:gd name="connsiteX17" fmla="*/ 914400 w 1091953"/>
              <a:gd name="connsiteY17" fmla="*/ 1935332 h 1953087"/>
              <a:gd name="connsiteX18" fmla="*/ 865573 w 1091953"/>
              <a:gd name="connsiteY18" fmla="*/ 1908699 h 1953087"/>
              <a:gd name="connsiteX19" fmla="*/ 803429 w 1091953"/>
              <a:gd name="connsiteY19" fmla="*/ 1890943 h 1953087"/>
              <a:gd name="connsiteX20" fmla="*/ 683580 w 1091953"/>
              <a:gd name="connsiteY20" fmla="*/ 1864310 h 1953087"/>
              <a:gd name="connsiteX21" fmla="*/ 421689 w 1091953"/>
              <a:gd name="connsiteY21" fmla="*/ 1828800 h 1953087"/>
              <a:gd name="connsiteX22" fmla="*/ 142042 w 1091953"/>
              <a:gd name="connsiteY22" fmla="*/ 1797728 h 1953087"/>
              <a:gd name="connsiteX23" fmla="*/ 35510 w 1091953"/>
              <a:gd name="connsiteY23" fmla="*/ 1784411 h 1953087"/>
              <a:gd name="connsiteX24" fmla="*/ 22194 w 1091953"/>
              <a:gd name="connsiteY24" fmla="*/ 1779973 h 1953087"/>
              <a:gd name="connsiteX25" fmla="*/ 0 w 1091953"/>
              <a:gd name="connsiteY25" fmla="*/ 1757778 h 1953087"/>
              <a:gd name="connsiteX26" fmla="*/ 0 w 1091953"/>
              <a:gd name="connsiteY26" fmla="*/ 1744462 h 1953087"/>
              <a:gd name="connsiteX27" fmla="*/ 8877 w 1091953"/>
              <a:gd name="connsiteY27" fmla="*/ 1731145 h 1953087"/>
              <a:gd name="connsiteX28" fmla="*/ 102093 w 1091953"/>
              <a:gd name="connsiteY28" fmla="*/ 1713390 h 1953087"/>
              <a:gd name="connsiteX29" fmla="*/ 421689 w 1091953"/>
              <a:gd name="connsiteY29" fmla="*/ 1642369 h 1953087"/>
              <a:gd name="connsiteX30" fmla="*/ 621437 w 1091953"/>
              <a:gd name="connsiteY30" fmla="*/ 1597980 h 1953087"/>
              <a:gd name="connsiteX31" fmla="*/ 665825 w 1091953"/>
              <a:gd name="connsiteY31" fmla="*/ 1575786 h 1953087"/>
              <a:gd name="connsiteX32" fmla="*/ 705774 w 1091953"/>
              <a:gd name="connsiteY32" fmla="*/ 1540275 h 1953087"/>
              <a:gd name="connsiteX33" fmla="*/ 723530 w 1091953"/>
              <a:gd name="connsiteY33" fmla="*/ 1495887 h 1953087"/>
              <a:gd name="connsiteX34" fmla="*/ 727969 w 1091953"/>
              <a:gd name="connsiteY34" fmla="*/ 1460376 h 1953087"/>
              <a:gd name="connsiteX35" fmla="*/ 727969 w 1091953"/>
              <a:gd name="connsiteY35" fmla="*/ 1415988 h 1953087"/>
              <a:gd name="connsiteX36" fmla="*/ 701336 w 1091953"/>
              <a:gd name="connsiteY36" fmla="*/ 1358283 h 1953087"/>
              <a:gd name="connsiteX37" fmla="*/ 541538 w 1091953"/>
              <a:gd name="connsiteY37" fmla="*/ 985421 h 1953087"/>
              <a:gd name="connsiteX38" fmla="*/ 395056 w 1091953"/>
              <a:gd name="connsiteY38" fmla="*/ 674703 h 1953087"/>
              <a:gd name="connsiteX39" fmla="*/ 208625 w 1091953"/>
              <a:gd name="connsiteY39" fmla="*/ 301840 h 1953087"/>
              <a:gd name="connsiteX40" fmla="*/ 44388 w 1091953"/>
              <a:gd name="connsiteY40" fmla="*/ 0 h 1953087"/>
              <a:gd name="connsiteX0" fmla="*/ 208625 w 1091953"/>
              <a:gd name="connsiteY0" fmla="*/ 284085 h 1935332"/>
              <a:gd name="connsiteX1" fmla="*/ 381740 w 1091953"/>
              <a:gd name="connsiteY1" fmla="*/ 0 h 1935332"/>
              <a:gd name="connsiteX2" fmla="*/ 741285 w 1091953"/>
              <a:gd name="connsiteY2" fmla="*/ 732408 h 1935332"/>
              <a:gd name="connsiteX3" fmla="*/ 936594 w 1091953"/>
              <a:gd name="connsiteY3" fmla="*/ 1131903 h 1935332"/>
              <a:gd name="connsiteX4" fmla="*/ 1003176 w 1091953"/>
              <a:gd name="connsiteY4" fmla="*/ 1260629 h 1935332"/>
              <a:gd name="connsiteX5" fmla="*/ 1020932 w 1091953"/>
              <a:gd name="connsiteY5" fmla="*/ 1291701 h 1935332"/>
              <a:gd name="connsiteX6" fmla="*/ 1038687 w 1091953"/>
              <a:gd name="connsiteY6" fmla="*/ 1344967 h 1935332"/>
              <a:gd name="connsiteX7" fmla="*/ 1056442 w 1091953"/>
              <a:gd name="connsiteY7" fmla="*/ 1420427 h 1935332"/>
              <a:gd name="connsiteX8" fmla="*/ 1065320 w 1091953"/>
              <a:gd name="connsiteY8" fmla="*/ 1469254 h 1935332"/>
              <a:gd name="connsiteX9" fmla="*/ 1083075 w 1091953"/>
              <a:gd name="connsiteY9" fmla="*/ 1531398 h 1935332"/>
              <a:gd name="connsiteX10" fmla="*/ 1091953 w 1091953"/>
              <a:gd name="connsiteY10" fmla="*/ 1633491 h 1935332"/>
              <a:gd name="connsiteX11" fmla="*/ 1091953 w 1091953"/>
              <a:gd name="connsiteY11" fmla="*/ 1735585 h 1935332"/>
              <a:gd name="connsiteX12" fmla="*/ 1083075 w 1091953"/>
              <a:gd name="connsiteY12" fmla="*/ 1802167 h 1935332"/>
              <a:gd name="connsiteX13" fmla="*/ 1052004 w 1091953"/>
              <a:gd name="connsiteY13" fmla="*/ 1877627 h 1935332"/>
              <a:gd name="connsiteX14" fmla="*/ 1016493 w 1091953"/>
              <a:gd name="connsiteY14" fmla="*/ 1922016 h 1935332"/>
              <a:gd name="connsiteX15" fmla="*/ 980982 w 1091953"/>
              <a:gd name="connsiteY15" fmla="*/ 1935332 h 1935332"/>
              <a:gd name="connsiteX16" fmla="*/ 958788 w 1091953"/>
              <a:gd name="connsiteY16" fmla="*/ 1935332 h 1935332"/>
              <a:gd name="connsiteX17" fmla="*/ 914400 w 1091953"/>
              <a:gd name="connsiteY17" fmla="*/ 1917577 h 1935332"/>
              <a:gd name="connsiteX18" fmla="*/ 865573 w 1091953"/>
              <a:gd name="connsiteY18" fmla="*/ 1890944 h 1935332"/>
              <a:gd name="connsiteX19" fmla="*/ 803429 w 1091953"/>
              <a:gd name="connsiteY19" fmla="*/ 1873188 h 1935332"/>
              <a:gd name="connsiteX20" fmla="*/ 683580 w 1091953"/>
              <a:gd name="connsiteY20" fmla="*/ 1846555 h 1935332"/>
              <a:gd name="connsiteX21" fmla="*/ 421689 w 1091953"/>
              <a:gd name="connsiteY21" fmla="*/ 1811045 h 1935332"/>
              <a:gd name="connsiteX22" fmla="*/ 142042 w 1091953"/>
              <a:gd name="connsiteY22" fmla="*/ 1779973 h 1935332"/>
              <a:gd name="connsiteX23" fmla="*/ 35510 w 1091953"/>
              <a:gd name="connsiteY23" fmla="*/ 1766656 h 1935332"/>
              <a:gd name="connsiteX24" fmla="*/ 22194 w 1091953"/>
              <a:gd name="connsiteY24" fmla="*/ 1762218 h 1935332"/>
              <a:gd name="connsiteX25" fmla="*/ 0 w 1091953"/>
              <a:gd name="connsiteY25" fmla="*/ 1740023 h 1935332"/>
              <a:gd name="connsiteX26" fmla="*/ 0 w 1091953"/>
              <a:gd name="connsiteY26" fmla="*/ 1726707 h 1935332"/>
              <a:gd name="connsiteX27" fmla="*/ 8877 w 1091953"/>
              <a:gd name="connsiteY27" fmla="*/ 1713390 h 1935332"/>
              <a:gd name="connsiteX28" fmla="*/ 102093 w 1091953"/>
              <a:gd name="connsiteY28" fmla="*/ 1695635 h 1935332"/>
              <a:gd name="connsiteX29" fmla="*/ 421689 w 1091953"/>
              <a:gd name="connsiteY29" fmla="*/ 1624614 h 1935332"/>
              <a:gd name="connsiteX30" fmla="*/ 621437 w 1091953"/>
              <a:gd name="connsiteY30" fmla="*/ 1580225 h 1935332"/>
              <a:gd name="connsiteX31" fmla="*/ 665825 w 1091953"/>
              <a:gd name="connsiteY31" fmla="*/ 1558031 h 1935332"/>
              <a:gd name="connsiteX32" fmla="*/ 705774 w 1091953"/>
              <a:gd name="connsiteY32" fmla="*/ 1522520 h 1935332"/>
              <a:gd name="connsiteX33" fmla="*/ 723530 w 1091953"/>
              <a:gd name="connsiteY33" fmla="*/ 1478132 h 1935332"/>
              <a:gd name="connsiteX34" fmla="*/ 727969 w 1091953"/>
              <a:gd name="connsiteY34" fmla="*/ 1442621 h 1935332"/>
              <a:gd name="connsiteX35" fmla="*/ 727969 w 1091953"/>
              <a:gd name="connsiteY35" fmla="*/ 1398233 h 1935332"/>
              <a:gd name="connsiteX36" fmla="*/ 701336 w 1091953"/>
              <a:gd name="connsiteY36" fmla="*/ 1340528 h 1935332"/>
              <a:gd name="connsiteX37" fmla="*/ 541538 w 1091953"/>
              <a:gd name="connsiteY37" fmla="*/ 967666 h 1935332"/>
              <a:gd name="connsiteX38" fmla="*/ 395056 w 1091953"/>
              <a:gd name="connsiteY38" fmla="*/ 656948 h 1935332"/>
              <a:gd name="connsiteX39" fmla="*/ 208625 w 1091953"/>
              <a:gd name="connsiteY39" fmla="*/ 284085 h 1935332"/>
              <a:gd name="connsiteX0" fmla="*/ 208625 w 1091953"/>
              <a:gd name="connsiteY0" fmla="*/ 0 h 1651247"/>
              <a:gd name="connsiteX1" fmla="*/ 741285 w 1091953"/>
              <a:gd name="connsiteY1" fmla="*/ 448323 h 1651247"/>
              <a:gd name="connsiteX2" fmla="*/ 936594 w 1091953"/>
              <a:gd name="connsiteY2" fmla="*/ 847818 h 1651247"/>
              <a:gd name="connsiteX3" fmla="*/ 1003176 w 1091953"/>
              <a:gd name="connsiteY3" fmla="*/ 976544 h 1651247"/>
              <a:gd name="connsiteX4" fmla="*/ 1020932 w 1091953"/>
              <a:gd name="connsiteY4" fmla="*/ 1007616 h 1651247"/>
              <a:gd name="connsiteX5" fmla="*/ 1038687 w 1091953"/>
              <a:gd name="connsiteY5" fmla="*/ 1060882 h 1651247"/>
              <a:gd name="connsiteX6" fmla="*/ 1056442 w 1091953"/>
              <a:gd name="connsiteY6" fmla="*/ 1136342 h 1651247"/>
              <a:gd name="connsiteX7" fmla="*/ 1065320 w 1091953"/>
              <a:gd name="connsiteY7" fmla="*/ 1185169 h 1651247"/>
              <a:gd name="connsiteX8" fmla="*/ 1083075 w 1091953"/>
              <a:gd name="connsiteY8" fmla="*/ 1247313 h 1651247"/>
              <a:gd name="connsiteX9" fmla="*/ 1091953 w 1091953"/>
              <a:gd name="connsiteY9" fmla="*/ 1349406 h 1651247"/>
              <a:gd name="connsiteX10" fmla="*/ 1091953 w 1091953"/>
              <a:gd name="connsiteY10" fmla="*/ 1451500 h 1651247"/>
              <a:gd name="connsiteX11" fmla="*/ 1083075 w 1091953"/>
              <a:gd name="connsiteY11" fmla="*/ 1518082 h 1651247"/>
              <a:gd name="connsiteX12" fmla="*/ 1052004 w 1091953"/>
              <a:gd name="connsiteY12" fmla="*/ 1593542 h 1651247"/>
              <a:gd name="connsiteX13" fmla="*/ 1016493 w 1091953"/>
              <a:gd name="connsiteY13" fmla="*/ 1637931 h 1651247"/>
              <a:gd name="connsiteX14" fmla="*/ 980982 w 1091953"/>
              <a:gd name="connsiteY14" fmla="*/ 1651247 h 1651247"/>
              <a:gd name="connsiteX15" fmla="*/ 958788 w 1091953"/>
              <a:gd name="connsiteY15" fmla="*/ 1651247 h 1651247"/>
              <a:gd name="connsiteX16" fmla="*/ 914400 w 1091953"/>
              <a:gd name="connsiteY16" fmla="*/ 1633492 h 1651247"/>
              <a:gd name="connsiteX17" fmla="*/ 865573 w 1091953"/>
              <a:gd name="connsiteY17" fmla="*/ 1606859 h 1651247"/>
              <a:gd name="connsiteX18" fmla="*/ 803429 w 1091953"/>
              <a:gd name="connsiteY18" fmla="*/ 1589103 h 1651247"/>
              <a:gd name="connsiteX19" fmla="*/ 683580 w 1091953"/>
              <a:gd name="connsiteY19" fmla="*/ 1562470 h 1651247"/>
              <a:gd name="connsiteX20" fmla="*/ 421689 w 1091953"/>
              <a:gd name="connsiteY20" fmla="*/ 1526960 h 1651247"/>
              <a:gd name="connsiteX21" fmla="*/ 142042 w 1091953"/>
              <a:gd name="connsiteY21" fmla="*/ 1495888 h 1651247"/>
              <a:gd name="connsiteX22" fmla="*/ 35510 w 1091953"/>
              <a:gd name="connsiteY22" fmla="*/ 1482571 h 1651247"/>
              <a:gd name="connsiteX23" fmla="*/ 22194 w 1091953"/>
              <a:gd name="connsiteY23" fmla="*/ 1478133 h 1651247"/>
              <a:gd name="connsiteX24" fmla="*/ 0 w 1091953"/>
              <a:gd name="connsiteY24" fmla="*/ 1455938 h 1651247"/>
              <a:gd name="connsiteX25" fmla="*/ 0 w 1091953"/>
              <a:gd name="connsiteY25" fmla="*/ 1442622 h 1651247"/>
              <a:gd name="connsiteX26" fmla="*/ 8877 w 1091953"/>
              <a:gd name="connsiteY26" fmla="*/ 1429305 h 1651247"/>
              <a:gd name="connsiteX27" fmla="*/ 102093 w 1091953"/>
              <a:gd name="connsiteY27" fmla="*/ 1411550 h 1651247"/>
              <a:gd name="connsiteX28" fmla="*/ 421689 w 1091953"/>
              <a:gd name="connsiteY28" fmla="*/ 1340529 h 1651247"/>
              <a:gd name="connsiteX29" fmla="*/ 621437 w 1091953"/>
              <a:gd name="connsiteY29" fmla="*/ 1296140 h 1651247"/>
              <a:gd name="connsiteX30" fmla="*/ 665825 w 1091953"/>
              <a:gd name="connsiteY30" fmla="*/ 1273946 h 1651247"/>
              <a:gd name="connsiteX31" fmla="*/ 705774 w 1091953"/>
              <a:gd name="connsiteY31" fmla="*/ 1238435 h 1651247"/>
              <a:gd name="connsiteX32" fmla="*/ 723530 w 1091953"/>
              <a:gd name="connsiteY32" fmla="*/ 1194047 h 1651247"/>
              <a:gd name="connsiteX33" fmla="*/ 727969 w 1091953"/>
              <a:gd name="connsiteY33" fmla="*/ 1158536 h 1651247"/>
              <a:gd name="connsiteX34" fmla="*/ 727969 w 1091953"/>
              <a:gd name="connsiteY34" fmla="*/ 1114148 h 1651247"/>
              <a:gd name="connsiteX35" fmla="*/ 701336 w 1091953"/>
              <a:gd name="connsiteY35" fmla="*/ 1056443 h 1651247"/>
              <a:gd name="connsiteX36" fmla="*/ 541538 w 1091953"/>
              <a:gd name="connsiteY36" fmla="*/ 683581 h 1651247"/>
              <a:gd name="connsiteX37" fmla="*/ 395056 w 1091953"/>
              <a:gd name="connsiteY37" fmla="*/ 372863 h 1651247"/>
              <a:gd name="connsiteX38" fmla="*/ 208625 w 1091953"/>
              <a:gd name="connsiteY38" fmla="*/ 0 h 1651247"/>
              <a:gd name="connsiteX0" fmla="*/ 395056 w 1091953"/>
              <a:gd name="connsiteY0" fmla="*/ 0 h 1278384"/>
              <a:gd name="connsiteX1" fmla="*/ 741285 w 1091953"/>
              <a:gd name="connsiteY1" fmla="*/ 75460 h 1278384"/>
              <a:gd name="connsiteX2" fmla="*/ 936594 w 1091953"/>
              <a:gd name="connsiteY2" fmla="*/ 474955 h 1278384"/>
              <a:gd name="connsiteX3" fmla="*/ 1003176 w 1091953"/>
              <a:gd name="connsiteY3" fmla="*/ 603681 h 1278384"/>
              <a:gd name="connsiteX4" fmla="*/ 1020932 w 1091953"/>
              <a:gd name="connsiteY4" fmla="*/ 634753 h 1278384"/>
              <a:gd name="connsiteX5" fmla="*/ 1038687 w 1091953"/>
              <a:gd name="connsiteY5" fmla="*/ 688019 h 1278384"/>
              <a:gd name="connsiteX6" fmla="*/ 1056442 w 1091953"/>
              <a:gd name="connsiteY6" fmla="*/ 763479 h 1278384"/>
              <a:gd name="connsiteX7" fmla="*/ 1065320 w 1091953"/>
              <a:gd name="connsiteY7" fmla="*/ 812306 h 1278384"/>
              <a:gd name="connsiteX8" fmla="*/ 1083075 w 1091953"/>
              <a:gd name="connsiteY8" fmla="*/ 874450 h 1278384"/>
              <a:gd name="connsiteX9" fmla="*/ 1091953 w 1091953"/>
              <a:gd name="connsiteY9" fmla="*/ 976543 h 1278384"/>
              <a:gd name="connsiteX10" fmla="*/ 1091953 w 1091953"/>
              <a:gd name="connsiteY10" fmla="*/ 1078637 h 1278384"/>
              <a:gd name="connsiteX11" fmla="*/ 1083075 w 1091953"/>
              <a:gd name="connsiteY11" fmla="*/ 1145219 h 1278384"/>
              <a:gd name="connsiteX12" fmla="*/ 1052004 w 1091953"/>
              <a:gd name="connsiteY12" fmla="*/ 1220679 h 1278384"/>
              <a:gd name="connsiteX13" fmla="*/ 1016493 w 1091953"/>
              <a:gd name="connsiteY13" fmla="*/ 1265068 h 1278384"/>
              <a:gd name="connsiteX14" fmla="*/ 980982 w 1091953"/>
              <a:gd name="connsiteY14" fmla="*/ 1278384 h 1278384"/>
              <a:gd name="connsiteX15" fmla="*/ 958788 w 1091953"/>
              <a:gd name="connsiteY15" fmla="*/ 1278384 h 1278384"/>
              <a:gd name="connsiteX16" fmla="*/ 914400 w 1091953"/>
              <a:gd name="connsiteY16" fmla="*/ 1260629 h 1278384"/>
              <a:gd name="connsiteX17" fmla="*/ 865573 w 1091953"/>
              <a:gd name="connsiteY17" fmla="*/ 1233996 h 1278384"/>
              <a:gd name="connsiteX18" fmla="*/ 803429 w 1091953"/>
              <a:gd name="connsiteY18" fmla="*/ 1216240 h 1278384"/>
              <a:gd name="connsiteX19" fmla="*/ 683580 w 1091953"/>
              <a:gd name="connsiteY19" fmla="*/ 1189607 h 1278384"/>
              <a:gd name="connsiteX20" fmla="*/ 421689 w 1091953"/>
              <a:gd name="connsiteY20" fmla="*/ 1154097 h 1278384"/>
              <a:gd name="connsiteX21" fmla="*/ 142042 w 1091953"/>
              <a:gd name="connsiteY21" fmla="*/ 1123025 h 1278384"/>
              <a:gd name="connsiteX22" fmla="*/ 35510 w 1091953"/>
              <a:gd name="connsiteY22" fmla="*/ 1109708 h 1278384"/>
              <a:gd name="connsiteX23" fmla="*/ 22194 w 1091953"/>
              <a:gd name="connsiteY23" fmla="*/ 1105270 h 1278384"/>
              <a:gd name="connsiteX24" fmla="*/ 0 w 1091953"/>
              <a:gd name="connsiteY24" fmla="*/ 1083075 h 1278384"/>
              <a:gd name="connsiteX25" fmla="*/ 0 w 1091953"/>
              <a:gd name="connsiteY25" fmla="*/ 1069759 h 1278384"/>
              <a:gd name="connsiteX26" fmla="*/ 8877 w 1091953"/>
              <a:gd name="connsiteY26" fmla="*/ 1056442 h 1278384"/>
              <a:gd name="connsiteX27" fmla="*/ 102093 w 1091953"/>
              <a:gd name="connsiteY27" fmla="*/ 1038687 h 1278384"/>
              <a:gd name="connsiteX28" fmla="*/ 421689 w 1091953"/>
              <a:gd name="connsiteY28" fmla="*/ 967666 h 1278384"/>
              <a:gd name="connsiteX29" fmla="*/ 621437 w 1091953"/>
              <a:gd name="connsiteY29" fmla="*/ 923277 h 1278384"/>
              <a:gd name="connsiteX30" fmla="*/ 665825 w 1091953"/>
              <a:gd name="connsiteY30" fmla="*/ 901083 h 1278384"/>
              <a:gd name="connsiteX31" fmla="*/ 705774 w 1091953"/>
              <a:gd name="connsiteY31" fmla="*/ 865572 h 1278384"/>
              <a:gd name="connsiteX32" fmla="*/ 723530 w 1091953"/>
              <a:gd name="connsiteY32" fmla="*/ 821184 h 1278384"/>
              <a:gd name="connsiteX33" fmla="*/ 727969 w 1091953"/>
              <a:gd name="connsiteY33" fmla="*/ 785673 h 1278384"/>
              <a:gd name="connsiteX34" fmla="*/ 727969 w 1091953"/>
              <a:gd name="connsiteY34" fmla="*/ 741285 h 1278384"/>
              <a:gd name="connsiteX35" fmla="*/ 701336 w 1091953"/>
              <a:gd name="connsiteY35" fmla="*/ 683580 h 1278384"/>
              <a:gd name="connsiteX36" fmla="*/ 541538 w 1091953"/>
              <a:gd name="connsiteY36" fmla="*/ 310718 h 1278384"/>
              <a:gd name="connsiteX37" fmla="*/ 395056 w 1091953"/>
              <a:gd name="connsiteY37" fmla="*/ 0 h 1278384"/>
              <a:gd name="connsiteX0" fmla="*/ 395056 w 1091953"/>
              <a:gd name="connsiteY0" fmla="*/ 0 h 1278384"/>
              <a:gd name="connsiteX1" fmla="*/ 741285 w 1091953"/>
              <a:gd name="connsiteY1" fmla="*/ 75460 h 1278384"/>
              <a:gd name="connsiteX2" fmla="*/ 936594 w 1091953"/>
              <a:gd name="connsiteY2" fmla="*/ 474955 h 1278384"/>
              <a:gd name="connsiteX3" fmla="*/ 1003176 w 1091953"/>
              <a:gd name="connsiteY3" fmla="*/ 603681 h 1278384"/>
              <a:gd name="connsiteX4" fmla="*/ 1020932 w 1091953"/>
              <a:gd name="connsiteY4" fmla="*/ 634753 h 1278384"/>
              <a:gd name="connsiteX5" fmla="*/ 1038687 w 1091953"/>
              <a:gd name="connsiteY5" fmla="*/ 688019 h 1278384"/>
              <a:gd name="connsiteX6" fmla="*/ 1056442 w 1091953"/>
              <a:gd name="connsiteY6" fmla="*/ 763479 h 1278384"/>
              <a:gd name="connsiteX7" fmla="*/ 1065320 w 1091953"/>
              <a:gd name="connsiteY7" fmla="*/ 812306 h 1278384"/>
              <a:gd name="connsiteX8" fmla="*/ 1083075 w 1091953"/>
              <a:gd name="connsiteY8" fmla="*/ 874450 h 1278384"/>
              <a:gd name="connsiteX9" fmla="*/ 1091953 w 1091953"/>
              <a:gd name="connsiteY9" fmla="*/ 976543 h 1278384"/>
              <a:gd name="connsiteX10" fmla="*/ 1091953 w 1091953"/>
              <a:gd name="connsiteY10" fmla="*/ 1078637 h 1278384"/>
              <a:gd name="connsiteX11" fmla="*/ 1083075 w 1091953"/>
              <a:gd name="connsiteY11" fmla="*/ 1145219 h 1278384"/>
              <a:gd name="connsiteX12" fmla="*/ 1052004 w 1091953"/>
              <a:gd name="connsiteY12" fmla="*/ 1220679 h 1278384"/>
              <a:gd name="connsiteX13" fmla="*/ 1016493 w 1091953"/>
              <a:gd name="connsiteY13" fmla="*/ 1265068 h 1278384"/>
              <a:gd name="connsiteX14" fmla="*/ 980982 w 1091953"/>
              <a:gd name="connsiteY14" fmla="*/ 1278384 h 1278384"/>
              <a:gd name="connsiteX15" fmla="*/ 958788 w 1091953"/>
              <a:gd name="connsiteY15" fmla="*/ 1278384 h 1278384"/>
              <a:gd name="connsiteX16" fmla="*/ 914400 w 1091953"/>
              <a:gd name="connsiteY16" fmla="*/ 1260629 h 1278384"/>
              <a:gd name="connsiteX17" fmla="*/ 865573 w 1091953"/>
              <a:gd name="connsiteY17" fmla="*/ 1233996 h 1278384"/>
              <a:gd name="connsiteX18" fmla="*/ 803429 w 1091953"/>
              <a:gd name="connsiteY18" fmla="*/ 1216240 h 1278384"/>
              <a:gd name="connsiteX19" fmla="*/ 683580 w 1091953"/>
              <a:gd name="connsiteY19" fmla="*/ 1189607 h 1278384"/>
              <a:gd name="connsiteX20" fmla="*/ 421689 w 1091953"/>
              <a:gd name="connsiteY20" fmla="*/ 1154097 h 1278384"/>
              <a:gd name="connsiteX21" fmla="*/ 142042 w 1091953"/>
              <a:gd name="connsiteY21" fmla="*/ 1123025 h 1278384"/>
              <a:gd name="connsiteX22" fmla="*/ 35510 w 1091953"/>
              <a:gd name="connsiteY22" fmla="*/ 1109708 h 1278384"/>
              <a:gd name="connsiteX23" fmla="*/ 22194 w 1091953"/>
              <a:gd name="connsiteY23" fmla="*/ 1105270 h 1278384"/>
              <a:gd name="connsiteX24" fmla="*/ 0 w 1091953"/>
              <a:gd name="connsiteY24" fmla="*/ 1083075 h 1278384"/>
              <a:gd name="connsiteX25" fmla="*/ 0 w 1091953"/>
              <a:gd name="connsiteY25" fmla="*/ 1069759 h 1278384"/>
              <a:gd name="connsiteX26" fmla="*/ 8877 w 1091953"/>
              <a:gd name="connsiteY26" fmla="*/ 1056442 h 1278384"/>
              <a:gd name="connsiteX27" fmla="*/ 102093 w 1091953"/>
              <a:gd name="connsiteY27" fmla="*/ 1038687 h 1278384"/>
              <a:gd name="connsiteX28" fmla="*/ 421689 w 1091953"/>
              <a:gd name="connsiteY28" fmla="*/ 967666 h 1278384"/>
              <a:gd name="connsiteX29" fmla="*/ 621437 w 1091953"/>
              <a:gd name="connsiteY29" fmla="*/ 923277 h 1278384"/>
              <a:gd name="connsiteX30" fmla="*/ 665825 w 1091953"/>
              <a:gd name="connsiteY30" fmla="*/ 901083 h 1278384"/>
              <a:gd name="connsiteX31" fmla="*/ 705774 w 1091953"/>
              <a:gd name="connsiteY31" fmla="*/ 865572 h 1278384"/>
              <a:gd name="connsiteX32" fmla="*/ 723530 w 1091953"/>
              <a:gd name="connsiteY32" fmla="*/ 821184 h 1278384"/>
              <a:gd name="connsiteX33" fmla="*/ 727969 w 1091953"/>
              <a:gd name="connsiteY33" fmla="*/ 785673 h 1278384"/>
              <a:gd name="connsiteX34" fmla="*/ 727969 w 1091953"/>
              <a:gd name="connsiteY34" fmla="*/ 741285 h 1278384"/>
              <a:gd name="connsiteX35" fmla="*/ 701336 w 1091953"/>
              <a:gd name="connsiteY35" fmla="*/ 683580 h 1278384"/>
              <a:gd name="connsiteX36" fmla="*/ 395056 w 1091953"/>
              <a:gd name="connsiteY36" fmla="*/ 0 h 1278384"/>
              <a:gd name="connsiteX0" fmla="*/ 701336 w 1091953"/>
              <a:gd name="connsiteY0" fmla="*/ 608120 h 1202924"/>
              <a:gd name="connsiteX1" fmla="*/ 741285 w 1091953"/>
              <a:gd name="connsiteY1" fmla="*/ 0 h 1202924"/>
              <a:gd name="connsiteX2" fmla="*/ 936594 w 1091953"/>
              <a:gd name="connsiteY2" fmla="*/ 399495 h 1202924"/>
              <a:gd name="connsiteX3" fmla="*/ 1003176 w 1091953"/>
              <a:gd name="connsiteY3" fmla="*/ 528221 h 1202924"/>
              <a:gd name="connsiteX4" fmla="*/ 1020932 w 1091953"/>
              <a:gd name="connsiteY4" fmla="*/ 559293 h 1202924"/>
              <a:gd name="connsiteX5" fmla="*/ 1038687 w 1091953"/>
              <a:gd name="connsiteY5" fmla="*/ 612559 h 1202924"/>
              <a:gd name="connsiteX6" fmla="*/ 1056442 w 1091953"/>
              <a:gd name="connsiteY6" fmla="*/ 688019 h 1202924"/>
              <a:gd name="connsiteX7" fmla="*/ 1065320 w 1091953"/>
              <a:gd name="connsiteY7" fmla="*/ 736846 h 1202924"/>
              <a:gd name="connsiteX8" fmla="*/ 1083075 w 1091953"/>
              <a:gd name="connsiteY8" fmla="*/ 798990 h 1202924"/>
              <a:gd name="connsiteX9" fmla="*/ 1091953 w 1091953"/>
              <a:gd name="connsiteY9" fmla="*/ 901083 h 1202924"/>
              <a:gd name="connsiteX10" fmla="*/ 1091953 w 1091953"/>
              <a:gd name="connsiteY10" fmla="*/ 1003177 h 1202924"/>
              <a:gd name="connsiteX11" fmla="*/ 1083075 w 1091953"/>
              <a:gd name="connsiteY11" fmla="*/ 1069759 h 1202924"/>
              <a:gd name="connsiteX12" fmla="*/ 1052004 w 1091953"/>
              <a:gd name="connsiteY12" fmla="*/ 1145219 h 1202924"/>
              <a:gd name="connsiteX13" fmla="*/ 1016493 w 1091953"/>
              <a:gd name="connsiteY13" fmla="*/ 1189608 h 1202924"/>
              <a:gd name="connsiteX14" fmla="*/ 980982 w 1091953"/>
              <a:gd name="connsiteY14" fmla="*/ 1202924 h 1202924"/>
              <a:gd name="connsiteX15" fmla="*/ 958788 w 1091953"/>
              <a:gd name="connsiteY15" fmla="*/ 1202924 h 1202924"/>
              <a:gd name="connsiteX16" fmla="*/ 914400 w 1091953"/>
              <a:gd name="connsiteY16" fmla="*/ 1185169 h 1202924"/>
              <a:gd name="connsiteX17" fmla="*/ 865573 w 1091953"/>
              <a:gd name="connsiteY17" fmla="*/ 1158536 h 1202924"/>
              <a:gd name="connsiteX18" fmla="*/ 803429 w 1091953"/>
              <a:gd name="connsiteY18" fmla="*/ 1140780 h 1202924"/>
              <a:gd name="connsiteX19" fmla="*/ 683580 w 1091953"/>
              <a:gd name="connsiteY19" fmla="*/ 1114147 h 1202924"/>
              <a:gd name="connsiteX20" fmla="*/ 421689 w 1091953"/>
              <a:gd name="connsiteY20" fmla="*/ 1078637 h 1202924"/>
              <a:gd name="connsiteX21" fmla="*/ 142042 w 1091953"/>
              <a:gd name="connsiteY21" fmla="*/ 1047565 h 1202924"/>
              <a:gd name="connsiteX22" fmla="*/ 35510 w 1091953"/>
              <a:gd name="connsiteY22" fmla="*/ 1034248 h 1202924"/>
              <a:gd name="connsiteX23" fmla="*/ 22194 w 1091953"/>
              <a:gd name="connsiteY23" fmla="*/ 1029810 h 1202924"/>
              <a:gd name="connsiteX24" fmla="*/ 0 w 1091953"/>
              <a:gd name="connsiteY24" fmla="*/ 1007615 h 1202924"/>
              <a:gd name="connsiteX25" fmla="*/ 0 w 1091953"/>
              <a:gd name="connsiteY25" fmla="*/ 994299 h 1202924"/>
              <a:gd name="connsiteX26" fmla="*/ 8877 w 1091953"/>
              <a:gd name="connsiteY26" fmla="*/ 980982 h 1202924"/>
              <a:gd name="connsiteX27" fmla="*/ 102093 w 1091953"/>
              <a:gd name="connsiteY27" fmla="*/ 963227 h 1202924"/>
              <a:gd name="connsiteX28" fmla="*/ 421689 w 1091953"/>
              <a:gd name="connsiteY28" fmla="*/ 892206 h 1202924"/>
              <a:gd name="connsiteX29" fmla="*/ 621437 w 1091953"/>
              <a:gd name="connsiteY29" fmla="*/ 847817 h 1202924"/>
              <a:gd name="connsiteX30" fmla="*/ 665825 w 1091953"/>
              <a:gd name="connsiteY30" fmla="*/ 825623 h 1202924"/>
              <a:gd name="connsiteX31" fmla="*/ 705774 w 1091953"/>
              <a:gd name="connsiteY31" fmla="*/ 790112 h 1202924"/>
              <a:gd name="connsiteX32" fmla="*/ 723530 w 1091953"/>
              <a:gd name="connsiteY32" fmla="*/ 745724 h 1202924"/>
              <a:gd name="connsiteX33" fmla="*/ 727969 w 1091953"/>
              <a:gd name="connsiteY33" fmla="*/ 710213 h 1202924"/>
              <a:gd name="connsiteX34" fmla="*/ 727969 w 1091953"/>
              <a:gd name="connsiteY34" fmla="*/ 665825 h 1202924"/>
              <a:gd name="connsiteX35" fmla="*/ 701336 w 1091953"/>
              <a:gd name="connsiteY35" fmla="*/ 608120 h 1202924"/>
              <a:gd name="connsiteX0" fmla="*/ 701336 w 1091953"/>
              <a:gd name="connsiteY0" fmla="*/ 208625 h 803429"/>
              <a:gd name="connsiteX1" fmla="*/ 936594 w 1091953"/>
              <a:gd name="connsiteY1" fmla="*/ 0 h 803429"/>
              <a:gd name="connsiteX2" fmla="*/ 1003176 w 1091953"/>
              <a:gd name="connsiteY2" fmla="*/ 128726 h 803429"/>
              <a:gd name="connsiteX3" fmla="*/ 1020932 w 1091953"/>
              <a:gd name="connsiteY3" fmla="*/ 159798 h 803429"/>
              <a:gd name="connsiteX4" fmla="*/ 1038687 w 1091953"/>
              <a:gd name="connsiteY4" fmla="*/ 213064 h 803429"/>
              <a:gd name="connsiteX5" fmla="*/ 1056442 w 1091953"/>
              <a:gd name="connsiteY5" fmla="*/ 288524 h 803429"/>
              <a:gd name="connsiteX6" fmla="*/ 1065320 w 1091953"/>
              <a:gd name="connsiteY6" fmla="*/ 337351 h 803429"/>
              <a:gd name="connsiteX7" fmla="*/ 1083075 w 1091953"/>
              <a:gd name="connsiteY7" fmla="*/ 399495 h 803429"/>
              <a:gd name="connsiteX8" fmla="*/ 1091953 w 1091953"/>
              <a:gd name="connsiteY8" fmla="*/ 501588 h 803429"/>
              <a:gd name="connsiteX9" fmla="*/ 1091953 w 1091953"/>
              <a:gd name="connsiteY9" fmla="*/ 603682 h 803429"/>
              <a:gd name="connsiteX10" fmla="*/ 1083075 w 1091953"/>
              <a:gd name="connsiteY10" fmla="*/ 670264 h 803429"/>
              <a:gd name="connsiteX11" fmla="*/ 1052004 w 1091953"/>
              <a:gd name="connsiteY11" fmla="*/ 745724 h 803429"/>
              <a:gd name="connsiteX12" fmla="*/ 1016493 w 1091953"/>
              <a:gd name="connsiteY12" fmla="*/ 790113 h 803429"/>
              <a:gd name="connsiteX13" fmla="*/ 980982 w 1091953"/>
              <a:gd name="connsiteY13" fmla="*/ 803429 h 803429"/>
              <a:gd name="connsiteX14" fmla="*/ 958788 w 1091953"/>
              <a:gd name="connsiteY14" fmla="*/ 803429 h 803429"/>
              <a:gd name="connsiteX15" fmla="*/ 914400 w 1091953"/>
              <a:gd name="connsiteY15" fmla="*/ 785674 h 803429"/>
              <a:gd name="connsiteX16" fmla="*/ 865573 w 1091953"/>
              <a:gd name="connsiteY16" fmla="*/ 759041 h 803429"/>
              <a:gd name="connsiteX17" fmla="*/ 803429 w 1091953"/>
              <a:gd name="connsiteY17" fmla="*/ 741285 h 803429"/>
              <a:gd name="connsiteX18" fmla="*/ 683580 w 1091953"/>
              <a:gd name="connsiteY18" fmla="*/ 714652 h 803429"/>
              <a:gd name="connsiteX19" fmla="*/ 421689 w 1091953"/>
              <a:gd name="connsiteY19" fmla="*/ 679142 h 803429"/>
              <a:gd name="connsiteX20" fmla="*/ 142042 w 1091953"/>
              <a:gd name="connsiteY20" fmla="*/ 648070 h 803429"/>
              <a:gd name="connsiteX21" fmla="*/ 35510 w 1091953"/>
              <a:gd name="connsiteY21" fmla="*/ 634753 h 803429"/>
              <a:gd name="connsiteX22" fmla="*/ 22194 w 1091953"/>
              <a:gd name="connsiteY22" fmla="*/ 630315 h 803429"/>
              <a:gd name="connsiteX23" fmla="*/ 0 w 1091953"/>
              <a:gd name="connsiteY23" fmla="*/ 608120 h 803429"/>
              <a:gd name="connsiteX24" fmla="*/ 0 w 1091953"/>
              <a:gd name="connsiteY24" fmla="*/ 594804 h 803429"/>
              <a:gd name="connsiteX25" fmla="*/ 8877 w 1091953"/>
              <a:gd name="connsiteY25" fmla="*/ 581487 h 803429"/>
              <a:gd name="connsiteX26" fmla="*/ 102093 w 1091953"/>
              <a:gd name="connsiteY26" fmla="*/ 563732 h 803429"/>
              <a:gd name="connsiteX27" fmla="*/ 421689 w 1091953"/>
              <a:gd name="connsiteY27" fmla="*/ 492711 h 803429"/>
              <a:gd name="connsiteX28" fmla="*/ 621437 w 1091953"/>
              <a:gd name="connsiteY28" fmla="*/ 448322 h 803429"/>
              <a:gd name="connsiteX29" fmla="*/ 665825 w 1091953"/>
              <a:gd name="connsiteY29" fmla="*/ 426128 h 803429"/>
              <a:gd name="connsiteX30" fmla="*/ 705774 w 1091953"/>
              <a:gd name="connsiteY30" fmla="*/ 390617 h 803429"/>
              <a:gd name="connsiteX31" fmla="*/ 723530 w 1091953"/>
              <a:gd name="connsiteY31" fmla="*/ 346229 h 803429"/>
              <a:gd name="connsiteX32" fmla="*/ 727969 w 1091953"/>
              <a:gd name="connsiteY32" fmla="*/ 310718 h 803429"/>
              <a:gd name="connsiteX33" fmla="*/ 727969 w 1091953"/>
              <a:gd name="connsiteY33" fmla="*/ 266330 h 803429"/>
              <a:gd name="connsiteX34" fmla="*/ 701336 w 1091953"/>
              <a:gd name="connsiteY34" fmla="*/ 208625 h 803429"/>
              <a:gd name="connsiteX0" fmla="*/ 701336 w 1091953"/>
              <a:gd name="connsiteY0" fmla="*/ 79899 h 674703"/>
              <a:gd name="connsiteX1" fmla="*/ 1003176 w 1091953"/>
              <a:gd name="connsiteY1" fmla="*/ 0 h 674703"/>
              <a:gd name="connsiteX2" fmla="*/ 1020932 w 1091953"/>
              <a:gd name="connsiteY2" fmla="*/ 31072 h 674703"/>
              <a:gd name="connsiteX3" fmla="*/ 1038687 w 1091953"/>
              <a:gd name="connsiteY3" fmla="*/ 84338 h 674703"/>
              <a:gd name="connsiteX4" fmla="*/ 1056442 w 1091953"/>
              <a:gd name="connsiteY4" fmla="*/ 159798 h 674703"/>
              <a:gd name="connsiteX5" fmla="*/ 1065320 w 1091953"/>
              <a:gd name="connsiteY5" fmla="*/ 208625 h 674703"/>
              <a:gd name="connsiteX6" fmla="*/ 1083075 w 1091953"/>
              <a:gd name="connsiteY6" fmla="*/ 270769 h 674703"/>
              <a:gd name="connsiteX7" fmla="*/ 1091953 w 1091953"/>
              <a:gd name="connsiteY7" fmla="*/ 372862 h 674703"/>
              <a:gd name="connsiteX8" fmla="*/ 1091953 w 1091953"/>
              <a:gd name="connsiteY8" fmla="*/ 474956 h 674703"/>
              <a:gd name="connsiteX9" fmla="*/ 1083075 w 1091953"/>
              <a:gd name="connsiteY9" fmla="*/ 541538 h 674703"/>
              <a:gd name="connsiteX10" fmla="*/ 1052004 w 1091953"/>
              <a:gd name="connsiteY10" fmla="*/ 616998 h 674703"/>
              <a:gd name="connsiteX11" fmla="*/ 1016493 w 1091953"/>
              <a:gd name="connsiteY11" fmla="*/ 661387 h 674703"/>
              <a:gd name="connsiteX12" fmla="*/ 980982 w 1091953"/>
              <a:gd name="connsiteY12" fmla="*/ 674703 h 674703"/>
              <a:gd name="connsiteX13" fmla="*/ 958788 w 1091953"/>
              <a:gd name="connsiteY13" fmla="*/ 674703 h 674703"/>
              <a:gd name="connsiteX14" fmla="*/ 914400 w 1091953"/>
              <a:gd name="connsiteY14" fmla="*/ 656948 h 674703"/>
              <a:gd name="connsiteX15" fmla="*/ 865573 w 1091953"/>
              <a:gd name="connsiteY15" fmla="*/ 630315 h 674703"/>
              <a:gd name="connsiteX16" fmla="*/ 803429 w 1091953"/>
              <a:gd name="connsiteY16" fmla="*/ 612559 h 674703"/>
              <a:gd name="connsiteX17" fmla="*/ 683580 w 1091953"/>
              <a:gd name="connsiteY17" fmla="*/ 585926 h 674703"/>
              <a:gd name="connsiteX18" fmla="*/ 421689 w 1091953"/>
              <a:gd name="connsiteY18" fmla="*/ 550416 h 674703"/>
              <a:gd name="connsiteX19" fmla="*/ 142042 w 1091953"/>
              <a:gd name="connsiteY19" fmla="*/ 519344 h 674703"/>
              <a:gd name="connsiteX20" fmla="*/ 35510 w 1091953"/>
              <a:gd name="connsiteY20" fmla="*/ 506027 h 674703"/>
              <a:gd name="connsiteX21" fmla="*/ 22194 w 1091953"/>
              <a:gd name="connsiteY21" fmla="*/ 501589 h 674703"/>
              <a:gd name="connsiteX22" fmla="*/ 0 w 1091953"/>
              <a:gd name="connsiteY22" fmla="*/ 479394 h 674703"/>
              <a:gd name="connsiteX23" fmla="*/ 0 w 1091953"/>
              <a:gd name="connsiteY23" fmla="*/ 466078 h 674703"/>
              <a:gd name="connsiteX24" fmla="*/ 8877 w 1091953"/>
              <a:gd name="connsiteY24" fmla="*/ 452761 h 674703"/>
              <a:gd name="connsiteX25" fmla="*/ 102093 w 1091953"/>
              <a:gd name="connsiteY25" fmla="*/ 435006 h 674703"/>
              <a:gd name="connsiteX26" fmla="*/ 421689 w 1091953"/>
              <a:gd name="connsiteY26" fmla="*/ 363985 h 674703"/>
              <a:gd name="connsiteX27" fmla="*/ 621437 w 1091953"/>
              <a:gd name="connsiteY27" fmla="*/ 319596 h 674703"/>
              <a:gd name="connsiteX28" fmla="*/ 665825 w 1091953"/>
              <a:gd name="connsiteY28" fmla="*/ 297402 h 674703"/>
              <a:gd name="connsiteX29" fmla="*/ 705774 w 1091953"/>
              <a:gd name="connsiteY29" fmla="*/ 261891 h 674703"/>
              <a:gd name="connsiteX30" fmla="*/ 723530 w 1091953"/>
              <a:gd name="connsiteY30" fmla="*/ 217503 h 674703"/>
              <a:gd name="connsiteX31" fmla="*/ 727969 w 1091953"/>
              <a:gd name="connsiteY31" fmla="*/ 181992 h 674703"/>
              <a:gd name="connsiteX32" fmla="*/ 727969 w 1091953"/>
              <a:gd name="connsiteY32" fmla="*/ 137604 h 674703"/>
              <a:gd name="connsiteX33" fmla="*/ 701336 w 1091953"/>
              <a:gd name="connsiteY33" fmla="*/ 79899 h 674703"/>
              <a:gd name="connsiteX0" fmla="*/ 727969 w 1091953"/>
              <a:gd name="connsiteY0" fmla="*/ 137604 h 674703"/>
              <a:gd name="connsiteX1" fmla="*/ 1003176 w 1091953"/>
              <a:gd name="connsiteY1" fmla="*/ 0 h 674703"/>
              <a:gd name="connsiteX2" fmla="*/ 1020932 w 1091953"/>
              <a:gd name="connsiteY2" fmla="*/ 31072 h 674703"/>
              <a:gd name="connsiteX3" fmla="*/ 1038687 w 1091953"/>
              <a:gd name="connsiteY3" fmla="*/ 84338 h 674703"/>
              <a:gd name="connsiteX4" fmla="*/ 1056442 w 1091953"/>
              <a:gd name="connsiteY4" fmla="*/ 159798 h 674703"/>
              <a:gd name="connsiteX5" fmla="*/ 1065320 w 1091953"/>
              <a:gd name="connsiteY5" fmla="*/ 208625 h 674703"/>
              <a:gd name="connsiteX6" fmla="*/ 1083075 w 1091953"/>
              <a:gd name="connsiteY6" fmla="*/ 270769 h 674703"/>
              <a:gd name="connsiteX7" fmla="*/ 1091953 w 1091953"/>
              <a:gd name="connsiteY7" fmla="*/ 372862 h 674703"/>
              <a:gd name="connsiteX8" fmla="*/ 1091953 w 1091953"/>
              <a:gd name="connsiteY8" fmla="*/ 474956 h 674703"/>
              <a:gd name="connsiteX9" fmla="*/ 1083075 w 1091953"/>
              <a:gd name="connsiteY9" fmla="*/ 541538 h 674703"/>
              <a:gd name="connsiteX10" fmla="*/ 1052004 w 1091953"/>
              <a:gd name="connsiteY10" fmla="*/ 616998 h 674703"/>
              <a:gd name="connsiteX11" fmla="*/ 1016493 w 1091953"/>
              <a:gd name="connsiteY11" fmla="*/ 661387 h 674703"/>
              <a:gd name="connsiteX12" fmla="*/ 980982 w 1091953"/>
              <a:gd name="connsiteY12" fmla="*/ 674703 h 674703"/>
              <a:gd name="connsiteX13" fmla="*/ 958788 w 1091953"/>
              <a:gd name="connsiteY13" fmla="*/ 674703 h 674703"/>
              <a:gd name="connsiteX14" fmla="*/ 914400 w 1091953"/>
              <a:gd name="connsiteY14" fmla="*/ 656948 h 674703"/>
              <a:gd name="connsiteX15" fmla="*/ 865573 w 1091953"/>
              <a:gd name="connsiteY15" fmla="*/ 630315 h 674703"/>
              <a:gd name="connsiteX16" fmla="*/ 803429 w 1091953"/>
              <a:gd name="connsiteY16" fmla="*/ 612559 h 674703"/>
              <a:gd name="connsiteX17" fmla="*/ 683580 w 1091953"/>
              <a:gd name="connsiteY17" fmla="*/ 585926 h 674703"/>
              <a:gd name="connsiteX18" fmla="*/ 421689 w 1091953"/>
              <a:gd name="connsiteY18" fmla="*/ 550416 h 674703"/>
              <a:gd name="connsiteX19" fmla="*/ 142042 w 1091953"/>
              <a:gd name="connsiteY19" fmla="*/ 519344 h 674703"/>
              <a:gd name="connsiteX20" fmla="*/ 35510 w 1091953"/>
              <a:gd name="connsiteY20" fmla="*/ 506027 h 674703"/>
              <a:gd name="connsiteX21" fmla="*/ 22194 w 1091953"/>
              <a:gd name="connsiteY21" fmla="*/ 501589 h 674703"/>
              <a:gd name="connsiteX22" fmla="*/ 0 w 1091953"/>
              <a:gd name="connsiteY22" fmla="*/ 479394 h 674703"/>
              <a:gd name="connsiteX23" fmla="*/ 0 w 1091953"/>
              <a:gd name="connsiteY23" fmla="*/ 466078 h 674703"/>
              <a:gd name="connsiteX24" fmla="*/ 8877 w 1091953"/>
              <a:gd name="connsiteY24" fmla="*/ 452761 h 674703"/>
              <a:gd name="connsiteX25" fmla="*/ 102093 w 1091953"/>
              <a:gd name="connsiteY25" fmla="*/ 435006 h 674703"/>
              <a:gd name="connsiteX26" fmla="*/ 421689 w 1091953"/>
              <a:gd name="connsiteY26" fmla="*/ 363985 h 674703"/>
              <a:gd name="connsiteX27" fmla="*/ 621437 w 1091953"/>
              <a:gd name="connsiteY27" fmla="*/ 319596 h 674703"/>
              <a:gd name="connsiteX28" fmla="*/ 665825 w 1091953"/>
              <a:gd name="connsiteY28" fmla="*/ 297402 h 674703"/>
              <a:gd name="connsiteX29" fmla="*/ 705774 w 1091953"/>
              <a:gd name="connsiteY29" fmla="*/ 261891 h 674703"/>
              <a:gd name="connsiteX30" fmla="*/ 723530 w 1091953"/>
              <a:gd name="connsiteY30" fmla="*/ 217503 h 674703"/>
              <a:gd name="connsiteX31" fmla="*/ 727969 w 1091953"/>
              <a:gd name="connsiteY31" fmla="*/ 181992 h 674703"/>
              <a:gd name="connsiteX32" fmla="*/ 727969 w 1091953"/>
              <a:gd name="connsiteY32" fmla="*/ 137604 h 674703"/>
              <a:gd name="connsiteX0" fmla="*/ 727969 w 1091953"/>
              <a:gd name="connsiteY0" fmla="*/ 181992 h 674703"/>
              <a:gd name="connsiteX1" fmla="*/ 1003176 w 1091953"/>
              <a:gd name="connsiteY1" fmla="*/ 0 h 674703"/>
              <a:gd name="connsiteX2" fmla="*/ 1020932 w 1091953"/>
              <a:gd name="connsiteY2" fmla="*/ 31072 h 674703"/>
              <a:gd name="connsiteX3" fmla="*/ 1038687 w 1091953"/>
              <a:gd name="connsiteY3" fmla="*/ 84338 h 674703"/>
              <a:gd name="connsiteX4" fmla="*/ 1056442 w 1091953"/>
              <a:gd name="connsiteY4" fmla="*/ 159798 h 674703"/>
              <a:gd name="connsiteX5" fmla="*/ 1065320 w 1091953"/>
              <a:gd name="connsiteY5" fmla="*/ 208625 h 674703"/>
              <a:gd name="connsiteX6" fmla="*/ 1083075 w 1091953"/>
              <a:gd name="connsiteY6" fmla="*/ 270769 h 674703"/>
              <a:gd name="connsiteX7" fmla="*/ 1091953 w 1091953"/>
              <a:gd name="connsiteY7" fmla="*/ 372862 h 674703"/>
              <a:gd name="connsiteX8" fmla="*/ 1091953 w 1091953"/>
              <a:gd name="connsiteY8" fmla="*/ 474956 h 674703"/>
              <a:gd name="connsiteX9" fmla="*/ 1083075 w 1091953"/>
              <a:gd name="connsiteY9" fmla="*/ 541538 h 674703"/>
              <a:gd name="connsiteX10" fmla="*/ 1052004 w 1091953"/>
              <a:gd name="connsiteY10" fmla="*/ 616998 h 674703"/>
              <a:gd name="connsiteX11" fmla="*/ 1016493 w 1091953"/>
              <a:gd name="connsiteY11" fmla="*/ 661387 h 674703"/>
              <a:gd name="connsiteX12" fmla="*/ 980982 w 1091953"/>
              <a:gd name="connsiteY12" fmla="*/ 674703 h 674703"/>
              <a:gd name="connsiteX13" fmla="*/ 958788 w 1091953"/>
              <a:gd name="connsiteY13" fmla="*/ 674703 h 674703"/>
              <a:gd name="connsiteX14" fmla="*/ 914400 w 1091953"/>
              <a:gd name="connsiteY14" fmla="*/ 656948 h 674703"/>
              <a:gd name="connsiteX15" fmla="*/ 865573 w 1091953"/>
              <a:gd name="connsiteY15" fmla="*/ 630315 h 674703"/>
              <a:gd name="connsiteX16" fmla="*/ 803429 w 1091953"/>
              <a:gd name="connsiteY16" fmla="*/ 612559 h 674703"/>
              <a:gd name="connsiteX17" fmla="*/ 683580 w 1091953"/>
              <a:gd name="connsiteY17" fmla="*/ 585926 h 674703"/>
              <a:gd name="connsiteX18" fmla="*/ 421689 w 1091953"/>
              <a:gd name="connsiteY18" fmla="*/ 550416 h 674703"/>
              <a:gd name="connsiteX19" fmla="*/ 142042 w 1091953"/>
              <a:gd name="connsiteY19" fmla="*/ 519344 h 674703"/>
              <a:gd name="connsiteX20" fmla="*/ 35510 w 1091953"/>
              <a:gd name="connsiteY20" fmla="*/ 506027 h 674703"/>
              <a:gd name="connsiteX21" fmla="*/ 22194 w 1091953"/>
              <a:gd name="connsiteY21" fmla="*/ 501589 h 674703"/>
              <a:gd name="connsiteX22" fmla="*/ 0 w 1091953"/>
              <a:gd name="connsiteY22" fmla="*/ 479394 h 674703"/>
              <a:gd name="connsiteX23" fmla="*/ 0 w 1091953"/>
              <a:gd name="connsiteY23" fmla="*/ 466078 h 674703"/>
              <a:gd name="connsiteX24" fmla="*/ 8877 w 1091953"/>
              <a:gd name="connsiteY24" fmla="*/ 452761 h 674703"/>
              <a:gd name="connsiteX25" fmla="*/ 102093 w 1091953"/>
              <a:gd name="connsiteY25" fmla="*/ 435006 h 674703"/>
              <a:gd name="connsiteX26" fmla="*/ 421689 w 1091953"/>
              <a:gd name="connsiteY26" fmla="*/ 363985 h 674703"/>
              <a:gd name="connsiteX27" fmla="*/ 621437 w 1091953"/>
              <a:gd name="connsiteY27" fmla="*/ 319596 h 674703"/>
              <a:gd name="connsiteX28" fmla="*/ 665825 w 1091953"/>
              <a:gd name="connsiteY28" fmla="*/ 297402 h 674703"/>
              <a:gd name="connsiteX29" fmla="*/ 705774 w 1091953"/>
              <a:gd name="connsiteY29" fmla="*/ 261891 h 674703"/>
              <a:gd name="connsiteX30" fmla="*/ 723530 w 1091953"/>
              <a:gd name="connsiteY30" fmla="*/ 217503 h 674703"/>
              <a:gd name="connsiteX31" fmla="*/ 727969 w 1091953"/>
              <a:gd name="connsiteY31" fmla="*/ 181992 h 674703"/>
              <a:gd name="connsiteX0" fmla="*/ 723530 w 1091953"/>
              <a:gd name="connsiteY0" fmla="*/ 217503 h 674703"/>
              <a:gd name="connsiteX1" fmla="*/ 1003176 w 1091953"/>
              <a:gd name="connsiteY1" fmla="*/ 0 h 674703"/>
              <a:gd name="connsiteX2" fmla="*/ 1020932 w 1091953"/>
              <a:gd name="connsiteY2" fmla="*/ 31072 h 674703"/>
              <a:gd name="connsiteX3" fmla="*/ 1038687 w 1091953"/>
              <a:gd name="connsiteY3" fmla="*/ 84338 h 674703"/>
              <a:gd name="connsiteX4" fmla="*/ 1056442 w 1091953"/>
              <a:gd name="connsiteY4" fmla="*/ 159798 h 674703"/>
              <a:gd name="connsiteX5" fmla="*/ 1065320 w 1091953"/>
              <a:gd name="connsiteY5" fmla="*/ 208625 h 674703"/>
              <a:gd name="connsiteX6" fmla="*/ 1083075 w 1091953"/>
              <a:gd name="connsiteY6" fmla="*/ 270769 h 674703"/>
              <a:gd name="connsiteX7" fmla="*/ 1091953 w 1091953"/>
              <a:gd name="connsiteY7" fmla="*/ 372862 h 674703"/>
              <a:gd name="connsiteX8" fmla="*/ 1091953 w 1091953"/>
              <a:gd name="connsiteY8" fmla="*/ 474956 h 674703"/>
              <a:gd name="connsiteX9" fmla="*/ 1083075 w 1091953"/>
              <a:gd name="connsiteY9" fmla="*/ 541538 h 674703"/>
              <a:gd name="connsiteX10" fmla="*/ 1052004 w 1091953"/>
              <a:gd name="connsiteY10" fmla="*/ 616998 h 674703"/>
              <a:gd name="connsiteX11" fmla="*/ 1016493 w 1091953"/>
              <a:gd name="connsiteY11" fmla="*/ 661387 h 674703"/>
              <a:gd name="connsiteX12" fmla="*/ 980982 w 1091953"/>
              <a:gd name="connsiteY12" fmla="*/ 674703 h 674703"/>
              <a:gd name="connsiteX13" fmla="*/ 958788 w 1091953"/>
              <a:gd name="connsiteY13" fmla="*/ 674703 h 674703"/>
              <a:gd name="connsiteX14" fmla="*/ 914400 w 1091953"/>
              <a:gd name="connsiteY14" fmla="*/ 656948 h 674703"/>
              <a:gd name="connsiteX15" fmla="*/ 865573 w 1091953"/>
              <a:gd name="connsiteY15" fmla="*/ 630315 h 674703"/>
              <a:gd name="connsiteX16" fmla="*/ 803429 w 1091953"/>
              <a:gd name="connsiteY16" fmla="*/ 612559 h 674703"/>
              <a:gd name="connsiteX17" fmla="*/ 683580 w 1091953"/>
              <a:gd name="connsiteY17" fmla="*/ 585926 h 674703"/>
              <a:gd name="connsiteX18" fmla="*/ 421689 w 1091953"/>
              <a:gd name="connsiteY18" fmla="*/ 550416 h 674703"/>
              <a:gd name="connsiteX19" fmla="*/ 142042 w 1091953"/>
              <a:gd name="connsiteY19" fmla="*/ 519344 h 674703"/>
              <a:gd name="connsiteX20" fmla="*/ 35510 w 1091953"/>
              <a:gd name="connsiteY20" fmla="*/ 506027 h 674703"/>
              <a:gd name="connsiteX21" fmla="*/ 22194 w 1091953"/>
              <a:gd name="connsiteY21" fmla="*/ 501589 h 674703"/>
              <a:gd name="connsiteX22" fmla="*/ 0 w 1091953"/>
              <a:gd name="connsiteY22" fmla="*/ 479394 h 674703"/>
              <a:gd name="connsiteX23" fmla="*/ 0 w 1091953"/>
              <a:gd name="connsiteY23" fmla="*/ 466078 h 674703"/>
              <a:gd name="connsiteX24" fmla="*/ 8877 w 1091953"/>
              <a:gd name="connsiteY24" fmla="*/ 452761 h 674703"/>
              <a:gd name="connsiteX25" fmla="*/ 102093 w 1091953"/>
              <a:gd name="connsiteY25" fmla="*/ 435006 h 674703"/>
              <a:gd name="connsiteX26" fmla="*/ 421689 w 1091953"/>
              <a:gd name="connsiteY26" fmla="*/ 363985 h 674703"/>
              <a:gd name="connsiteX27" fmla="*/ 621437 w 1091953"/>
              <a:gd name="connsiteY27" fmla="*/ 319596 h 674703"/>
              <a:gd name="connsiteX28" fmla="*/ 665825 w 1091953"/>
              <a:gd name="connsiteY28" fmla="*/ 297402 h 674703"/>
              <a:gd name="connsiteX29" fmla="*/ 705774 w 1091953"/>
              <a:gd name="connsiteY29" fmla="*/ 261891 h 674703"/>
              <a:gd name="connsiteX30" fmla="*/ 723530 w 1091953"/>
              <a:gd name="connsiteY30" fmla="*/ 217503 h 674703"/>
              <a:gd name="connsiteX0" fmla="*/ 723530 w 1091953"/>
              <a:gd name="connsiteY0" fmla="*/ 186431 h 643631"/>
              <a:gd name="connsiteX1" fmla="*/ 1020932 w 1091953"/>
              <a:gd name="connsiteY1" fmla="*/ 0 h 643631"/>
              <a:gd name="connsiteX2" fmla="*/ 1038687 w 1091953"/>
              <a:gd name="connsiteY2" fmla="*/ 53266 h 643631"/>
              <a:gd name="connsiteX3" fmla="*/ 1056442 w 1091953"/>
              <a:gd name="connsiteY3" fmla="*/ 128726 h 643631"/>
              <a:gd name="connsiteX4" fmla="*/ 1065320 w 1091953"/>
              <a:gd name="connsiteY4" fmla="*/ 177553 h 643631"/>
              <a:gd name="connsiteX5" fmla="*/ 1083075 w 1091953"/>
              <a:gd name="connsiteY5" fmla="*/ 239697 h 643631"/>
              <a:gd name="connsiteX6" fmla="*/ 1091953 w 1091953"/>
              <a:gd name="connsiteY6" fmla="*/ 341790 h 643631"/>
              <a:gd name="connsiteX7" fmla="*/ 1091953 w 1091953"/>
              <a:gd name="connsiteY7" fmla="*/ 443884 h 643631"/>
              <a:gd name="connsiteX8" fmla="*/ 1083075 w 1091953"/>
              <a:gd name="connsiteY8" fmla="*/ 510466 h 643631"/>
              <a:gd name="connsiteX9" fmla="*/ 1052004 w 1091953"/>
              <a:gd name="connsiteY9" fmla="*/ 585926 h 643631"/>
              <a:gd name="connsiteX10" fmla="*/ 1016493 w 1091953"/>
              <a:gd name="connsiteY10" fmla="*/ 630315 h 643631"/>
              <a:gd name="connsiteX11" fmla="*/ 980982 w 1091953"/>
              <a:gd name="connsiteY11" fmla="*/ 643631 h 643631"/>
              <a:gd name="connsiteX12" fmla="*/ 958788 w 1091953"/>
              <a:gd name="connsiteY12" fmla="*/ 643631 h 643631"/>
              <a:gd name="connsiteX13" fmla="*/ 914400 w 1091953"/>
              <a:gd name="connsiteY13" fmla="*/ 625876 h 643631"/>
              <a:gd name="connsiteX14" fmla="*/ 865573 w 1091953"/>
              <a:gd name="connsiteY14" fmla="*/ 599243 h 643631"/>
              <a:gd name="connsiteX15" fmla="*/ 803429 w 1091953"/>
              <a:gd name="connsiteY15" fmla="*/ 581487 h 643631"/>
              <a:gd name="connsiteX16" fmla="*/ 683580 w 1091953"/>
              <a:gd name="connsiteY16" fmla="*/ 554854 h 643631"/>
              <a:gd name="connsiteX17" fmla="*/ 421689 w 1091953"/>
              <a:gd name="connsiteY17" fmla="*/ 519344 h 643631"/>
              <a:gd name="connsiteX18" fmla="*/ 142042 w 1091953"/>
              <a:gd name="connsiteY18" fmla="*/ 488272 h 643631"/>
              <a:gd name="connsiteX19" fmla="*/ 35510 w 1091953"/>
              <a:gd name="connsiteY19" fmla="*/ 474955 h 643631"/>
              <a:gd name="connsiteX20" fmla="*/ 22194 w 1091953"/>
              <a:gd name="connsiteY20" fmla="*/ 470517 h 643631"/>
              <a:gd name="connsiteX21" fmla="*/ 0 w 1091953"/>
              <a:gd name="connsiteY21" fmla="*/ 448322 h 643631"/>
              <a:gd name="connsiteX22" fmla="*/ 0 w 1091953"/>
              <a:gd name="connsiteY22" fmla="*/ 435006 h 643631"/>
              <a:gd name="connsiteX23" fmla="*/ 8877 w 1091953"/>
              <a:gd name="connsiteY23" fmla="*/ 421689 h 643631"/>
              <a:gd name="connsiteX24" fmla="*/ 102093 w 1091953"/>
              <a:gd name="connsiteY24" fmla="*/ 403934 h 643631"/>
              <a:gd name="connsiteX25" fmla="*/ 421689 w 1091953"/>
              <a:gd name="connsiteY25" fmla="*/ 332913 h 643631"/>
              <a:gd name="connsiteX26" fmla="*/ 621437 w 1091953"/>
              <a:gd name="connsiteY26" fmla="*/ 288524 h 643631"/>
              <a:gd name="connsiteX27" fmla="*/ 665825 w 1091953"/>
              <a:gd name="connsiteY27" fmla="*/ 266330 h 643631"/>
              <a:gd name="connsiteX28" fmla="*/ 705774 w 1091953"/>
              <a:gd name="connsiteY28" fmla="*/ 230819 h 643631"/>
              <a:gd name="connsiteX29" fmla="*/ 723530 w 1091953"/>
              <a:gd name="connsiteY29" fmla="*/ 186431 h 643631"/>
              <a:gd name="connsiteX0" fmla="*/ 723530 w 1091953"/>
              <a:gd name="connsiteY0" fmla="*/ 133165 h 590365"/>
              <a:gd name="connsiteX1" fmla="*/ 1038687 w 1091953"/>
              <a:gd name="connsiteY1" fmla="*/ 0 h 590365"/>
              <a:gd name="connsiteX2" fmla="*/ 1056442 w 1091953"/>
              <a:gd name="connsiteY2" fmla="*/ 75460 h 590365"/>
              <a:gd name="connsiteX3" fmla="*/ 1065320 w 1091953"/>
              <a:gd name="connsiteY3" fmla="*/ 124287 h 590365"/>
              <a:gd name="connsiteX4" fmla="*/ 1083075 w 1091953"/>
              <a:gd name="connsiteY4" fmla="*/ 186431 h 590365"/>
              <a:gd name="connsiteX5" fmla="*/ 1091953 w 1091953"/>
              <a:gd name="connsiteY5" fmla="*/ 288524 h 590365"/>
              <a:gd name="connsiteX6" fmla="*/ 1091953 w 1091953"/>
              <a:gd name="connsiteY6" fmla="*/ 390618 h 590365"/>
              <a:gd name="connsiteX7" fmla="*/ 1083075 w 1091953"/>
              <a:gd name="connsiteY7" fmla="*/ 457200 h 590365"/>
              <a:gd name="connsiteX8" fmla="*/ 1052004 w 1091953"/>
              <a:gd name="connsiteY8" fmla="*/ 532660 h 590365"/>
              <a:gd name="connsiteX9" fmla="*/ 1016493 w 1091953"/>
              <a:gd name="connsiteY9" fmla="*/ 577049 h 590365"/>
              <a:gd name="connsiteX10" fmla="*/ 980982 w 1091953"/>
              <a:gd name="connsiteY10" fmla="*/ 590365 h 590365"/>
              <a:gd name="connsiteX11" fmla="*/ 958788 w 1091953"/>
              <a:gd name="connsiteY11" fmla="*/ 590365 h 590365"/>
              <a:gd name="connsiteX12" fmla="*/ 914400 w 1091953"/>
              <a:gd name="connsiteY12" fmla="*/ 572610 h 590365"/>
              <a:gd name="connsiteX13" fmla="*/ 865573 w 1091953"/>
              <a:gd name="connsiteY13" fmla="*/ 545977 h 590365"/>
              <a:gd name="connsiteX14" fmla="*/ 803429 w 1091953"/>
              <a:gd name="connsiteY14" fmla="*/ 528221 h 590365"/>
              <a:gd name="connsiteX15" fmla="*/ 683580 w 1091953"/>
              <a:gd name="connsiteY15" fmla="*/ 501588 h 590365"/>
              <a:gd name="connsiteX16" fmla="*/ 421689 w 1091953"/>
              <a:gd name="connsiteY16" fmla="*/ 466078 h 590365"/>
              <a:gd name="connsiteX17" fmla="*/ 142042 w 1091953"/>
              <a:gd name="connsiteY17" fmla="*/ 435006 h 590365"/>
              <a:gd name="connsiteX18" fmla="*/ 35510 w 1091953"/>
              <a:gd name="connsiteY18" fmla="*/ 421689 h 590365"/>
              <a:gd name="connsiteX19" fmla="*/ 22194 w 1091953"/>
              <a:gd name="connsiteY19" fmla="*/ 417251 h 590365"/>
              <a:gd name="connsiteX20" fmla="*/ 0 w 1091953"/>
              <a:gd name="connsiteY20" fmla="*/ 395056 h 590365"/>
              <a:gd name="connsiteX21" fmla="*/ 0 w 1091953"/>
              <a:gd name="connsiteY21" fmla="*/ 381740 h 590365"/>
              <a:gd name="connsiteX22" fmla="*/ 8877 w 1091953"/>
              <a:gd name="connsiteY22" fmla="*/ 368423 h 590365"/>
              <a:gd name="connsiteX23" fmla="*/ 102093 w 1091953"/>
              <a:gd name="connsiteY23" fmla="*/ 350668 h 590365"/>
              <a:gd name="connsiteX24" fmla="*/ 421689 w 1091953"/>
              <a:gd name="connsiteY24" fmla="*/ 279647 h 590365"/>
              <a:gd name="connsiteX25" fmla="*/ 621437 w 1091953"/>
              <a:gd name="connsiteY25" fmla="*/ 235258 h 590365"/>
              <a:gd name="connsiteX26" fmla="*/ 665825 w 1091953"/>
              <a:gd name="connsiteY26" fmla="*/ 213064 h 590365"/>
              <a:gd name="connsiteX27" fmla="*/ 705774 w 1091953"/>
              <a:gd name="connsiteY27" fmla="*/ 177553 h 590365"/>
              <a:gd name="connsiteX28" fmla="*/ 723530 w 1091953"/>
              <a:gd name="connsiteY28" fmla="*/ 133165 h 590365"/>
              <a:gd name="connsiteX0" fmla="*/ 723530 w 1091953"/>
              <a:gd name="connsiteY0" fmla="*/ 57705 h 514905"/>
              <a:gd name="connsiteX1" fmla="*/ 1056442 w 1091953"/>
              <a:gd name="connsiteY1" fmla="*/ 0 h 514905"/>
              <a:gd name="connsiteX2" fmla="*/ 1065320 w 1091953"/>
              <a:gd name="connsiteY2" fmla="*/ 48827 h 514905"/>
              <a:gd name="connsiteX3" fmla="*/ 1083075 w 1091953"/>
              <a:gd name="connsiteY3" fmla="*/ 110971 h 514905"/>
              <a:gd name="connsiteX4" fmla="*/ 1091953 w 1091953"/>
              <a:gd name="connsiteY4" fmla="*/ 213064 h 514905"/>
              <a:gd name="connsiteX5" fmla="*/ 1091953 w 1091953"/>
              <a:gd name="connsiteY5" fmla="*/ 315158 h 514905"/>
              <a:gd name="connsiteX6" fmla="*/ 1083075 w 1091953"/>
              <a:gd name="connsiteY6" fmla="*/ 381740 h 514905"/>
              <a:gd name="connsiteX7" fmla="*/ 1052004 w 1091953"/>
              <a:gd name="connsiteY7" fmla="*/ 457200 h 514905"/>
              <a:gd name="connsiteX8" fmla="*/ 1016493 w 1091953"/>
              <a:gd name="connsiteY8" fmla="*/ 501589 h 514905"/>
              <a:gd name="connsiteX9" fmla="*/ 980982 w 1091953"/>
              <a:gd name="connsiteY9" fmla="*/ 514905 h 514905"/>
              <a:gd name="connsiteX10" fmla="*/ 958788 w 1091953"/>
              <a:gd name="connsiteY10" fmla="*/ 514905 h 514905"/>
              <a:gd name="connsiteX11" fmla="*/ 914400 w 1091953"/>
              <a:gd name="connsiteY11" fmla="*/ 497150 h 514905"/>
              <a:gd name="connsiteX12" fmla="*/ 865573 w 1091953"/>
              <a:gd name="connsiteY12" fmla="*/ 470517 h 514905"/>
              <a:gd name="connsiteX13" fmla="*/ 803429 w 1091953"/>
              <a:gd name="connsiteY13" fmla="*/ 452761 h 514905"/>
              <a:gd name="connsiteX14" fmla="*/ 683580 w 1091953"/>
              <a:gd name="connsiteY14" fmla="*/ 426128 h 514905"/>
              <a:gd name="connsiteX15" fmla="*/ 421689 w 1091953"/>
              <a:gd name="connsiteY15" fmla="*/ 390618 h 514905"/>
              <a:gd name="connsiteX16" fmla="*/ 142042 w 1091953"/>
              <a:gd name="connsiteY16" fmla="*/ 359546 h 514905"/>
              <a:gd name="connsiteX17" fmla="*/ 35510 w 1091953"/>
              <a:gd name="connsiteY17" fmla="*/ 346229 h 514905"/>
              <a:gd name="connsiteX18" fmla="*/ 22194 w 1091953"/>
              <a:gd name="connsiteY18" fmla="*/ 341791 h 514905"/>
              <a:gd name="connsiteX19" fmla="*/ 0 w 1091953"/>
              <a:gd name="connsiteY19" fmla="*/ 319596 h 514905"/>
              <a:gd name="connsiteX20" fmla="*/ 0 w 1091953"/>
              <a:gd name="connsiteY20" fmla="*/ 306280 h 514905"/>
              <a:gd name="connsiteX21" fmla="*/ 8877 w 1091953"/>
              <a:gd name="connsiteY21" fmla="*/ 292963 h 514905"/>
              <a:gd name="connsiteX22" fmla="*/ 102093 w 1091953"/>
              <a:gd name="connsiteY22" fmla="*/ 275208 h 514905"/>
              <a:gd name="connsiteX23" fmla="*/ 421689 w 1091953"/>
              <a:gd name="connsiteY23" fmla="*/ 204187 h 514905"/>
              <a:gd name="connsiteX24" fmla="*/ 621437 w 1091953"/>
              <a:gd name="connsiteY24" fmla="*/ 159798 h 514905"/>
              <a:gd name="connsiteX25" fmla="*/ 665825 w 1091953"/>
              <a:gd name="connsiteY25" fmla="*/ 137604 h 514905"/>
              <a:gd name="connsiteX26" fmla="*/ 705774 w 1091953"/>
              <a:gd name="connsiteY26" fmla="*/ 102093 h 514905"/>
              <a:gd name="connsiteX27" fmla="*/ 723530 w 1091953"/>
              <a:gd name="connsiteY27" fmla="*/ 57705 h 514905"/>
              <a:gd name="connsiteX0" fmla="*/ 723530 w 1091953"/>
              <a:gd name="connsiteY0" fmla="*/ 57705 h 514905"/>
              <a:gd name="connsiteX1" fmla="*/ 1056442 w 1091953"/>
              <a:gd name="connsiteY1" fmla="*/ 0 h 514905"/>
              <a:gd name="connsiteX2" fmla="*/ 1065320 w 1091953"/>
              <a:gd name="connsiteY2" fmla="*/ 48827 h 514905"/>
              <a:gd name="connsiteX3" fmla="*/ 1083075 w 1091953"/>
              <a:gd name="connsiteY3" fmla="*/ 110971 h 514905"/>
              <a:gd name="connsiteX4" fmla="*/ 1091953 w 1091953"/>
              <a:gd name="connsiteY4" fmla="*/ 213064 h 514905"/>
              <a:gd name="connsiteX5" fmla="*/ 1091953 w 1091953"/>
              <a:gd name="connsiteY5" fmla="*/ 315158 h 514905"/>
              <a:gd name="connsiteX6" fmla="*/ 1083075 w 1091953"/>
              <a:gd name="connsiteY6" fmla="*/ 381740 h 514905"/>
              <a:gd name="connsiteX7" fmla="*/ 1052004 w 1091953"/>
              <a:gd name="connsiteY7" fmla="*/ 457200 h 514905"/>
              <a:gd name="connsiteX8" fmla="*/ 1016493 w 1091953"/>
              <a:gd name="connsiteY8" fmla="*/ 501589 h 514905"/>
              <a:gd name="connsiteX9" fmla="*/ 958788 w 1091953"/>
              <a:gd name="connsiteY9" fmla="*/ 514905 h 514905"/>
              <a:gd name="connsiteX10" fmla="*/ 914400 w 1091953"/>
              <a:gd name="connsiteY10" fmla="*/ 497150 h 514905"/>
              <a:gd name="connsiteX11" fmla="*/ 865573 w 1091953"/>
              <a:gd name="connsiteY11" fmla="*/ 470517 h 514905"/>
              <a:gd name="connsiteX12" fmla="*/ 803429 w 1091953"/>
              <a:gd name="connsiteY12" fmla="*/ 452761 h 514905"/>
              <a:gd name="connsiteX13" fmla="*/ 683580 w 1091953"/>
              <a:gd name="connsiteY13" fmla="*/ 426128 h 514905"/>
              <a:gd name="connsiteX14" fmla="*/ 421689 w 1091953"/>
              <a:gd name="connsiteY14" fmla="*/ 390618 h 514905"/>
              <a:gd name="connsiteX15" fmla="*/ 142042 w 1091953"/>
              <a:gd name="connsiteY15" fmla="*/ 359546 h 514905"/>
              <a:gd name="connsiteX16" fmla="*/ 35510 w 1091953"/>
              <a:gd name="connsiteY16" fmla="*/ 346229 h 514905"/>
              <a:gd name="connsiteX17" fmla="*/ 22194 w 1091953"/>
              <a:gd name="connsiteY17" fmla="*/ 341791 h 514905"/>
              <a:gd name="connsiteX18" fmla="*/ 0 w 1091953"/>
              <a:gd name="connsiteY18" fmla="*/ 319596 h 514905"/>
              <a:gd name="connsiteX19" fmla="*/ 0 w 1091953"/>
              <a:gd name="connsiteY19" fmla="*/ 306280 h 514905"/>
              <a:gd name="connsiteX20" fmla="*/ 8877 w 1091953"/>
              <a:gd name="connsiteY20" fmla="*/ 292963 h 514905"/>
              <a:gd name="connsiteX21" fmla="*/ 102093 w 1091953"/>
              <a:gd name="connsiteY21" fmla="*/ 275208 h 514905"/>
              <a:gd name="connsiteX22" fmla="*/ 421689 w 1091953"/>
              <a:gd name="connsiteY22" fmla="*/ 204187 h 514905"/>
              <a:gd name="connsiteX23" fmla="*/ 621437 w 1091953"/>
              <a:gd name="connsiteY23" fmla="*/ 159798 h 514905"/>
              <a:gd name="connsiteX24" fmla="*/ 665825 w 1091953"/>
              <a:gd name="connsiteY24" fmla="*/ 137604 h 514905"/>
              <a:gd name="connsiteX25" fmla="*/ 705774 w 1091953"/>
              <a:gd name="connsiteY25" fmla="*/ 102093 h 514905"/>
              <a:gd name="connsiteX26" fmla="*/ 723530 w 1091953"/>
              <a:gd name="connsiteY26" fmla="*/ 57705 h 514905"/>
              <a:gd name="connsiteX0" fmla="*/ 723530 w 1091953"/>
              <a:gd name="connsiteY0" fmla="*/ 57705 h 514905"/>
              <a:gd name="connsiteX1" fmla="*/ 1056442 w 1091953"/>
              <a:gd name="connsiteY1" fmla="*/ 0 h 514905"/>
              <a:gd name="connsiteX2" fmla="*/ 1065320 w 1091953"/>
              <a:gd name="connsiteY2" fmla="*/ 48827 h 514905"/>
              <a:gd name="connsiteX3" fmla="*/ 1083075 w 1091953"/>
              <a:gd name="connsiteY3" fmla="*/ 110971 h 514905"/>
              <a:gd name="connsiteX4" fmla="*/ 1091953 w 1091953"/>
              <a:gd name="connsiteY4" fmla="*/ 213064 h 514905"/>
              <a:gd name="connsiteX5" fmla="*/ 1091953 w 1091953"/>
              <a:gd name="connsiteY5" fmla="*/ 315158 h 514905"/>
              <a:gd name="connsiteX6" fmla="*/ 1083075 w 1091953"/>
              <a:gd name="connsiteY6" fmla="*/ 381740 h 514905"/>
              <a:gd name="connsiteX7" fmla="*/ 1052004 w 1091953"/>
              <a:gd name="connsiteY7" fmla="*/ 457200 h 514905"/>
              <a:gd name="connsiteX8" fmla="*/ 958788 w 1091953"/>
              <a:gd name="connsiteY8" fmla="*/ 514905 h 514905"/>
              <a:gd name="connsiteX9" fmla="*/ 914400 w 1091953"/>
              <a:gd name="connsiteY9" fmla="*/ 497150 h 514905"/>
              <a:gd name="connsiteX10" fmla="*/ 865573 w 1091953"/>
              <a:gd name="connsiteY10" fmla="*/ 470517 h 514905"/>
              <a:gd name="connsiteX11" fmla="*/ 803429 w 1091953"/>
              <a:gd name="connsiteY11" fmla="*/ 452761 h 514905"/>
              <a:gd name="connsiteX12" fmla="*/ 683580 w 1091953"/>
              <a:gd name="connsiteY12" fmla="*/ 426128 h 514905"/>
              <a:gd name="connsiteX13" fmla="*/ 421689 w 1091953"/>
              <a:gd name="connsiteY13" fmla="*/ 390618 h 514905"/>
              <a:gd name="connsiteX14" fmla="*/ 142042 w 1091953"/>
              <a:gd name="connsiteY14" fmla="*/ 359546 h 514905"/>
              <a:gd name="connsiteX15" fmla="*/ 35510 w 1091953"/>
              <a:gd name="connsiteY15" fmla="*/ 346229 h 514905"/>
              <a:gd name="connsiteX16" fmla="*/ 22194 w 1091953"/>
              <a:gd name="connsiteY16" fmla="*/ 341791 h 514905"/>
              <a:gd name="connsiteX17" fmla="*/ 0 w 1091953"/>
              <a:gd name="connsiteY17" fmla="*/ 319596 h 514905"/>
              <a:gd name="connsiteX18" fmla="*/ 0 w 1091953"/>
              <a:gd name="connsiteY18" fmla="*/ 306280 h 514905"/>
              <a:gd name="connsiteX19" fmla="*/ 8877 w 1091953"/>
              <a:gd name="connsiteY19" fmla="*/ 292963 h 514905"/>
              <a:gd name="connsiteX20" fmla="*/ 102093 w 1091953"/>
              <a:gd name="connsiteY20" fmla="*/ 275208 h 514905"/>
              <a:gd name="connsiteX21" fmla="*/ 421689 w 1091953"/>
              <a:gd name="connsiteY21" fmla="*/ 204187 h 514905"/>
              <a:gd name="connsiteX22" fmla="*/ 621437 w 1091953"/>
              <a:gd name="connsiteY22" fmla="*/ 159798 h 514905"/>
              <a:gd name="connsiteX23" fmla="*/ 665825 w 1091953"/>
              <a:gd name="connsiteY23" fmla="*/ 137604 h 514905"/>
              <a:gd name="connsiteX24" fmla="*/ 705774 w 1091953"/>
              <a:gd name="connsiteY24" fmla="*/ 102093 h 514905"/>
              <a:gd name="connsiteX25" fmla="*/ 723530 w 1091953"/>
              <a:gd name="connsiteY25" fmla="*/ 57705 h 514905"/>
              <a:gd name="connsiteX0" fmla="*/ 723530 w 1091953"/>
              <a:gd name="connsiteY0" fmla="*/ 57705 h 514905"/>
              <a:gd name="connsiteX1" fmla="*/ 1056442 w 1091953"/>
              <a:gd name="connsiteY1" fmla="*/ 0 h 514905"/>
              <a:gd name="connsiteX2" fmla="*/ 1065320 w 1091953"/>
              <a:gd name="connsiteY2" fmla="*/ 48827 h 514905"/>
              <a:gd name="connsiteX3" fmla="*/ 1083075 w 1091953"/>
              <a:gd name="connsiteY3" fmla="*/ 110971 h 514905"/>
              <a:gd name="connsiteX4" fmla="*/ 1091953 w 1091953"/>
              <a:gd name="connsiteY4" fmla="*/ 213064 h 514905"/>
              <a:gd name="connsiteX5" fmla="*/ 1091953 w 1091953"/>
              <a:gd name="connsiteY5" fmla="*/ 315158 h 514905"/>
              <a:gd name="connsiteX6" fmla="*/ 1083075 w 1091953"/>
              <a:gd name="connsiteY6" fmla="*/ 381740 h 514905"/>
              <a:gd name="connsiteX7" fmla="*/ 958788 w 1091953"/>
              <a:gd name="connsiteY7" fmla="*/ 514905 h 514905"/>
              <a:gd name="connsiteX8" fmla="*/ 914400 w 1091953"/>
              <a:gd name="connsiteY8" fmla="*/ 497150 h 514905"/>
              <a:gd name="connsiteX9" fmla="*/ 865573 w 1091953"/>
              <a:gd name="connsiteY9" fmla="*/ 470517 h 514905"/>
              <a:gd name="connsiteX10" fmla="*/ 803429 w 1091953"/>
              <a:gd name="connsiteY10" fmla="*/ 452761 h 514905"/>
              <a:gd name="connsiteX11" fmla="*/ 683580 w 1091953"/>
              <a:gd name="connsiteY11" fmla="*/ 426128 h 514905"/>
              <a:gd name="connsiteX12" fmla="*/ 421689 w 1091953"/>
              <a:gd name="connsiteY12" fmla="*/ 390618 h 514905"/>
              <a:gd name="connsiteX13" fmla="*/ 142042 w 1091953"/>
              <a:gd name="connsiteY13" fmla="*/ 359546 h 514905"/>
              <a:gd name="connsiteX14" fmla="*/ 35510 w 1091953"/>
              <a:gd name="connsiteY14" fmla="*/ 346229 h 514905"/>
              <a:gd name="connsiteX15" fmla="*/ 22194 w 1091953"/>
              <a:gd name="connsiteY15" fmla="*/ 341791 h 514905"/>
              <a:gd name="connsiteX16" fmla="*/ 0 w 1091953"/>
              <a:gd name="connsiteY16" fmla="*/ 319596 h 514905"/>
              <a:gd name="connsiteX17" fmla="*/ 0 w 1091953"/>
              <a:gd name="connsiteY17" fmla="*/ 306280 h 514905"/>
              <a:gd name="connsiteX18" fmla="*/ 8877 w 1091953"/>
              <a:gd name="connsiteY18" fmla="*/ 292963 h 514905"/>
              <a:gd name="connsiteX19" fmla="*/ 102093 w 1091953"/>
              <a:gd name="connsiteY19" fmla="*/ 275208 h 514905"/>
              <a:gd name="connsiteX20" fmla="*/ 421689 w 1091953"/>
              <a:gd name="connsiteY20" fmla="*/ 204187 h 514905"/>
              <a:gd name="connsiteX21" fmla="*/ 621437 w 1091953"/>
              <a:gd name="connsiteY21" fmla="*/ 159798 h 514905"/>
              <a:gd name="connsiteX22" fmla="*/ 665825 w 1091953"/>
              <a:gd name="connsiteY22" fmla="*/ 137604 h 514905"/>
              <a:gd name="connsiteX23" fmla="*/ 705774 w 1091953"/>
              <a:gd name="connsiteY23" fmla="*/ 102093 h 514905"/>
              <a:gd name="connsiteX24" fmla="*/ 723530 w 1091953"/>
              <a:gd name="connsiteY24" fmla="*/ 57705 h 514905"/>
              <a:gd name="connsiteX0" fmla="*/ 723530 w 1091953"/>
              <a:gd name="connsiteY0" fmla="*/ 8878 h 466078"/>
              <a:gd name="connsiteX1" fmla="*/ 1065320 w 1091953"/>
              <a:gd name="connsiteY1" fmla="*/ 0 h 466078"/>
              <a:gd name="connsiteX2" fmla="*/ 1083075 w 1091953"/>
              <a:gd name="connsiteY2" fmla="*/ 62144 h 466078"/>
              <a:gd name="connsiteX3" fmla="*/ 1091953 w 1091953"/>
              <a:gd name="connsiteY3" fmla="*/ 164237 h 466078"/>
              <a:gd name="connsiteX4" fmla="*/ 1091953 w 1091953"/>
              <a:gd name="connsiteY4" fmla="*/ 266331 h 466078"/>
              <a:gd name="connsiteX5" fmla="*/ 1083075 w 1091953"/>
              <a:gd name="connsiteY5" fmla="*/ 332913 h 466078"/>
              <a:gd name="connsiteX6" fmla="*/ 958788 w 1091953"/>
              <a:gd name="connsiteY6" fmla="*/ 466078 h 466078"/>
              <a:gd name="connsiteX7" fmla="*/ 914400 w 1091953"/>
              <a:gd name="connsiteY7" fmla="*/ 448323 h 466078"/>
              <a:gd name="connsiteX8" fmla="*/ 865573 w 1091953"/>
              <a:gd name="connsiteY8" fmla="*/ 421690 h 466078"/>
              <a:gd name="connsiteX9" fmla="*/ 803429 w 1091953"/>
              <a:gd name="connsiteY9" fmla="*/ 403934 h 466078"/>
              <a:gd name="connsiteX10" fmla="*/ 683580 w 1091953"/>
              <a:gd name="connsiteY10" fmla="*/ 377301 h 466078"/>
              <a:gd name="connsiteX11" fmla="*/ 421689 w 1091953"/>
              <a:gd name="connsiteY11" fmla="*/ 341791 h 466078"/>
              <a:gd name="connsiteX12" fmla="*/ 142042 w 1091953"/>
              <a:gd name="connsiteY12" fmla="*/ 310719 h 466078"/>
              <a:gd name="connsiteX13" fmla="*/ 35510 w 1091953"/>
              <a:gd name="connsiteY13" fmla="*/ 297402 h 466078"/>
              <a:gd name="connsiteX14" fmla="*/ 22194 w 1091953"/>
              <a:gd name="connsiteY14" fmla="*/ 292964 h 466078"/>
              <a:gd name="connsiteX15" fmla="*/ 0 w 1091953"/>
              <a:gd name="connsiteY15" fmla="*/ 270769 h 466078"/>
              <a:gd name="connsiteX16" fmla="*/ 0 w 1091953"/>
              <a:gd name="connsiteY16" fmla="*/ 257453 h 466078"/>
              <a:gd name="connsiteX17" fmla="*/ 8877 w 1091953"/>
              <a:gd name="connsiteY17" fmla="*/ 244136 h 466078"/>
              <a:gd name="connsiteX18" fmla="*/ 102093 w 1091953"/>
              <a:gd name="connsiteY18" fmla="*/ 226381 h 466078"/>
              <a:gd name="connsiteX19" fmla="*/ 421689 w 1091953"/>
              <a:gd name="connsiteY19" fmla="*/ 155360 h 466078"/>
              <a:gd name="connsiteX20" fmla="*/ 621437 w 1091953"/>
              <a:gd name="connsiteY20" fmla="*/ 110971 h 466078"/>
              <a:gd name="connsiteX21" fmla="*/ 665825 w 1091953"/>
              <a:gd name="connsiteY21" fmla="*/ 88777 h 466078"/>
              <a:gd name="connsiteX22" fmla="*/ 705774 w 1091953"/>
              <a:gd name="connsiteY22" fmla="*/ 53266 h 466078"/>
              <a:gd name="connsiteX23" fmla="*/ 723530 w 1091953"/>
              <a:gd name="connsiteY23" fmla="*/ 8878 h 466078"/>
              <a:gd name="connsiteX0" fmla="*/ 723530 w 1091953"/>
              <a:gd name="connsiteY0" fmla="*/ 0 h 457200"/>
              <a:gd name="connsiteX1" fmla="*/ 1083075 w 1091953"/>
              <a:gd name="connsiteY1" fmla="*/ 53266 h 457200"/>
              <a:gd name="connsiteX2" fmla="*/ 1091953 w 1091953"/>
              <a:gd name="connsiteY2" fmla="*/ 155359 h 457200"/>
              <a:gd name="connsiteX3" fmla="*/ 1091953 w 1091953"/>
              <a:gd name="connsiteY3" fmla="*/ 257453 h 457200"/>
              <a:gd name="connsiteX4" fmla="*/ 1083075 w 1091953"/>
              <a:gd name="connsiteY4" fmla="*/ 324035 h 457200"/>
              <a:gd name="connsiteX5" fmla="*/ 958788 w 1091953"/>
              <a:gd name="connsiteY5" fmla="*/ 457200 h 457200"/>
              <a:gd name="connsiteX6" fmla="*/ 914400 w 1091953"/>
              <a:gd name="connsiteY6" fmla="*/ 439445 h 457200"/>
              <a:gd name="connsiteX7" fmla="*/ 865573 w 1091953"/>
              <a:gd name="connsiteY7" fmla="*/ 412812 h 457200"/>
              <a:gd name="connsiteX8" fmla="*/ 803429 w 1091953"/>
              <a:gd name="connsiteY8" fmla="*/ 395056 h 457200"/>
              <a:gd name="connsiteX9" fmla="*/ 683580 w 1091953"/>
              <a:gd name="connsiteY9" fmla="*/ 368423 h 457200"/>
              <a:gd name="connsiteX10" fmla="*/ 421689 w 1091953"/>
              <a:gd name="connsiteY10" fmla="*/ 332913 h 457200"/>
              <a:gd name="connsiteX11" fmla="*/ 142042 w 1091953"/>
              <a:gd name="connsiteY11" fmla="*/ 301841 h 457200"/>
              <a:gd name="connsiteX12" fmla="*/ 35510 w 1091953"/>
              <a:gd name="connsiteY12" fmla="*/ 288524 h 457200"/>
              <a:gd name="connsiteX13" fmla="*/ 22194 w 1091953"/>
              <a:gd name="connsiteY13" fmla="*/ 284086 h 457200"/>
              <a:gd name="connsiteX14" fmla="*/ 0 w 1091953"/>
              <a:gd name="connsiteY14" fmla="*/ 261891 h 457200"/>
              <a:gd name="connsiteX15" fmla="*/ 0 w 1091953"/>
              <a:gd name="connsiteY15" fmla="*/ 248575 h 457200"/>
              <a:gd name="connsiteX16" fmla="*/ 8877 w 1091953"/>
              <a:gd name="connsiteY16" fmla="*/ 235258 h 457200"/>
              <a:gd name="connsiteX17" fmla="*/ 102093 w 1091953"/>
              <a:gd name="connsiteY17" fmla="*/ 217503 h 457200"/>
              <a:gd name="connsiteX18" fmla="*/ 421689 w 1091953"/>
              <a:gd name="connsiteY18" fmla="*/ 146482 h 457200"/>
              <a:gd name="connsiteX19" fmla="*/ 621437 w 1091953"/>
              <a:gd name="connsiteY19" fmla="*/ 102093 h 457200"/>
              <a:gd name="connsiteX20" fmla="*/ 665825 w 1091953"/>
              <a:gd name="connsiteY20" fmla="*/ 79899 h 457200"/>
              <a:gd name="connsiteX21" fmla="*/ 705774 w 1091953"/>
              <a:gd name="connsiteY21" fmla="*/ 44388 h 457200"/>
              <a:gd name="connsiteX22" fmla="*/ 723530 w 1091953"/>
              <a:gd name="connsiteY22" fmla="*/ 0 h 457200"/>
              <a:gd name="connsiteX0" fmla="*/ 723530 w 1091953"/>
              <a:gd name="connsiteY0" fmla="*/ 0 h 457200"/>
              <a:gd name="connsiteX1" fmla="*/ 1091953 w 1091953"/>
              <a:gd name="connsiteY1" fmla="*/ 155359 h 457200"/>
              <a:gd name="connsiteX2" fmla="*/ 1091953 w 1091953"/>
              <a:gd name="connsiteY2" fmla="*/ 257453 h 457200"/>
              <a:gd name="connsiteX3" fmla="*/ 1083075 w 1091953"/>
              <a:gd name="connsiteY3" fmla="*/ 324035 h 457200"/>
              <a:gd name="connsiteX4" fmla="*/ 958788 w 1091953"/>
              <a:gd name="connsiteY4" fmla="*/ 457200 h 457200"/>
              <a:gd name="connsiteX5" fmla="*/ 914400 w 1091953"/>
              <a:gd name="connsiteY5" fmla="*/ 439445 h 457200"/>
              <a:gd name="connsiteX6" fmla="*/ 865573 w 1091953"/>
              <a:gd name="connsiteY6" fmla="*/ 412812 h 457200"/>
              <a:gd name="connsiteX7" fmla="*/ 803429 w 1091953"/>
              <a:gd name="connsiteY7" fmla="*/ 395056 h 457200"/>
              <a:gd name="connsiteX8" fmla="*/ 683580 w 1091953"/>
              <a:gd name="connsiteY8" fmla="*/ 368423 h 457200"/>
              <a:gd name="connsiteX9" fmla="*/ 421689 w 1091953"/>
              <a:gd name="connsiteY9" fmla="*/ 332913 h 457200"/>
              <a:gd name="connsiteX10" fmla="*/ 142042 w 1091953"/>
              <a:gd name="connsiteY10" fmla="*/ 301841 h 457200"/>
              <a:gd name="connsiteX11" fmla="*/ 35510 w 1091953"/>
              <a:gd name="connsiteY11" fmla="*/ 288524 h 457200"/>
              <a:gd name="connsiteX12" fmla="*/ 22194 w 1091953"/>
              <a:gd name="connsiteY12" fmla="*/ 284086 h 457200"/>
              <a:gd name="connsiteX13" fmla="*/ 0 w 1091953"/>
              <a:gd name="connsiteY13" fmla="*/ 261891 h 457200"/>
              <a:gd name="connsiteX14" fmla="*/ 0 w 1091953"/>
              <a:gd name="connsiteY14" fmla="*/ 248575 h 457200"/>
              <a:gd name="connsiteX15" fmla="*/ 8877 w 1091953"/>
              <a:gd name="connsiteY15" fmla="*/ 235258 h 457200"/>
              <a:gd name="connsiteX16" fmla="*/ 102093 w 1091953"/>
              <a:gd name="connsiteY16" fmla="*/ 217503 h 457200"/>
              <a:gd name="connsiteX17" fmla="*/ 421689 w 1091953"/>
              <a:gd name="connsiteY17" fmla="*/ 146482 h 457200"/>
              <a:gd name="connsiteX18" fmla="*/ 621437 w 1091953"/>
              <a:gd name="connsiteY18" fmla="*/ 102093 h 457200"/>
              <a:gd name="connsiteX19" fmla="*/ 665825 w 1091953"/>
              <a:gd name="connsiteY19" fmla="*/ 79899 h 457200"/>
              <a:gd name="connsiteX20" fmla="*/ 705774 w 1091953"/>
              <a:gd name="connsiteY20" fmla="*/ 44388 h 457200"/>
              <a:gd name="connsiteX21" fmla="*/ 723530 w 1091953"/>
              <a:gd name="connsiteY21" fmla="*/ 0 h 457200"/>
              <a:gd name="connsiteX0" fmla="*/ 723530 w 1091953"/>
              <a:gd name="connsiteY0" fmla="*/ 0 h 457200"/>
              <a:gd name="connsiteX1" fmla="*/ 1091953 w 1091953"/>
              <a:gd name="connsiteY1" fmla="*/ 257453 h 457200"/>
              <a:gd name="connsiteX2" fmla="*/ 1083075 w 1091953"/>
              <a:gd name="connsiteY2" fmla="*/ 324035 h 457200"/>
              <a:gd name="connsiteX3" fmla="*/ 958788 w 1091953"/>
              <a:gd name="connsiteY3" fmla="*/ 457200 h 457200"/>
              <a:gd name="connsiteX4" fmla="*/ 914400 w 1091953"/>
              <a:gd name="connsiteY4" fmla="*/ 439445 h 457200"/>
              <a:gd name="connsiteX5" fmla="*/ 865573 w 1091953"/>
              <a:gd name="connsiteY5" fmla="*/ 412812 h 457200"/>
              <a:gd name="connsiteX6" fmla="*/ 803429 w 1091953"/>
              <a:gd name="connsiteY6" fmla="*/ 395056 h 457200"/>
              <a:gd name="connsiteX7" fmla="*/ 683580 w 1091953"/>
              <a:gd name="connsiteY7" fmla="*/ 368423 h 457200"/>
              <a:gd name="connsiteX8" fmla="*/ 421689 w 1091953"/>
              <a:gd name="connsiteY8" fmla="*/ 332913 h 457200"/>
              <a:gd name="connsiteX9" fmla="*/ 142042 w 1091953"/>
              <a:gd name="connsiteY9" fmla="*/ 301841 h 457200"/>
              <a:gd name="connsiteX10" fmla="*/ 35510 w 1091953"/>
              <a:gd name="connsiteY10" fmla="*/ 288524 h 457200"/>
              <a:gd name="connsiteX11" fmla="*/ 22194 w 1091953"/>
              <a:gd name="connsiteY11" fmla="*/ 284086 h 457200"/>
              <a:gd name="connsiteX12" fmla="*/ 0 w 1091953"/>
              <a:gd name="connsiteY12" fmla="*/ 261891 h 457200"/>
              <a:gd name="connsiteX13" fmla="*/ 0 w 1091953"/>
              <a:gd name="connsiteY13" fmla="*/ 248575 h 457200"/>
              <a:gd name="connsiteX14" fmla="*/ 8877 w 1091953"/>
              <a:gd name="connsiteY14" fmla="*/ 235258 h 457200"/>
              <a:gd name="connsiteX15" fmla="*/ 102093 w 1091953"/>
              <a:gd name="connsiteY15" fmla="*/ 217503 h 457200"/>
              <a:gd name="connsiteX16" fmla="*/ 421689 w 1091953"/>
              <a:gd name="connsiteY16" fmla="*/ 146482 h 457200"/>
              <a:gd name="connsiteX17" fmla="*/ 621437 w 1091953"/>
              <a:gd name="connsiteY17" fmla="*/ 102093 h 457200"/>
              <a:gd name="connsiteX18" fmla="*/ 665825 w 1091953"/>
              <a:gd name="connsiteY18" fmla="*/ 79899 h 457200"/>
              <a:gd name="connsiteX19" fmla="*/ 705774 w 1091953"/>
              <a:gd name="connsiteY19" fmla="*/ 44388 h 457200"/>
              <a:gd name="connsiteX20" fmla="*/ 723530 w 1091953"/>
              <a:gd name="connsiteY20" fmla="*/ 0 h 457200"/>
              <a:gd name="connsiteX0" fmla="*/ 723530 w 1083075"/>
              <a:gd name="connsiteY0" fmla="*/ 0 h 457200"/>
              <a:gd name="connsiteX1" fmla="*/ 1083075 w 1083075"/>
              <a:gd name="connsiteY1" fmla="*/ 324035 h 457200"/>
              <a:gd name="connsiteX2" fmla="*/ 958788 w 1083075"/>
              <a:gd name="connsiteY2" fmla="*/ 457200 h 457200"/>
              <a:gd name="connsiteX3" fmla="*/ 914400 w 1083075"/>
              <a:gd name="connsiteY3" fmla="*/ 439445 h 457200"/>
              <a:gd name="connsiteX4" fmla="*/ 865573 w 1083075"/>
              <a:gd name="connsiteY4" fmla="*/ 412812 h 457200"/>
              <a:gd name="connsiteX5" fmla="*/ 803429 w 1083075"/>
              <a:gd name="connsiteY5" fmla="*/ 395056 h 457200"/>
              <a:gd name="connsiteX6" fmla="*/ 683580 w 1083075"/>
              <a:gd name="connsiteY6" fmla="*/ 368423 h 457200"/>
              <a:gd name="connsiteX7" fmla="*/ 421689 w 1083075"/>
              <a:gd name="connsiteY7" fmla="*/ 332913 h 457200"/>
              <a:gd name="connsiteX8" fmla="*/ 142042 w 1083075"/>
              <a:gd name="connsiteY8" fmla="*/ 301841 h 457200"/>
              <a:gd name="connsiteX9" fmla="*/ 35510 w 1083075"/>
              <a:gd name="connsiteY9" fmla="*/ 288524 h 457200"/>
              <a:gd name="connsiteX10" fmla="*/ 22194 w 1083075"/>
              <a:gd name="connsiteY10" fmla="*/ 284086 h 457200"/>
              <a:gd name="connsiteX11" fmla="*/ 0 w 1083075"/>
              <a:gd name="connsiteY11" fmla="*/ 261891 h 457200"/>
              <a:gd name="connsiteX12" fmla="*/ 0 w 1083075"/>
              <a:gd name="connsiteY12" fmla="*/ 248575 h 457200"/>
              <a:gd name="connsiteX13" fmla="*/ 8877 w 1083075"/>
              <a:gd name="connsiteY13" fmla="*/ 235258 h 457200"/>
              <a:gd name="connsiteX14" fmla="*/ 102093 w 1083075"/>
              <a:gd name="connsiteY14" fmla="*/ 217503 h 457200"/>
              <a:gd name="connsiteX15" fmla="*/ 421689 w 1083075"/>
              <a:gd name="connsiteY15" fmla="*/ 146482 h 457200"/>
              <a:gd name="connsiteX16" fmla="*/ 621437 w 1083075"/>
              <a:gd name="connsiteY16" fmla="*/ 102093 h 457200"/>
              <a:gd name="connsiteX17" fmla="*/ 665825 w 1083075"/>
              <a:gd name="connsiteY17" fmla="*/ 79899 h 457200"/>
              <a:gd name="connsiteX18" fmla="*/ 705774 w 1083075"/>
              <a:gd name="connsiteY18" fmla="*/ 44388 h 457200"/>
              <a:gd name="connsiteX19" fmla="*/ 723530 w 1083075"/>
              <a:gd name="connsiteY19" fmla="*/ 0 h 457200"/>
              <a:gd name="connsiteX0" fmla="*/ 723530 w 958788"/>
              <a:gd name="connsiteY0" fmla="*/ 0 h 457200"/>
              <a:gd name="connsiteX1" fmla="*/ 958788 w 958788"/>
              <a:gd name="connsiteY1" fmla="*/ 457200 h 457200"/>
              <a:gd name="connsiteX2" fmla="*/ 914400 w 958788"/>
              <a:gd name="connsiteY2" fmla="*/ 439445 h 457200"/>
              <a:gd name="connsiteX3" fmla="*/ 865573 w 958788"/>
              <a:gd name="connsiteY3" fmla="*/ 412812 h 457200"/>
              <a:gd name="connsiteX4" fmla="*/ 803429 w 958788"/>
              <a:gd name="connsiteY4" fmla="*/ 395056 h 457200"/>
              <a:gd name="connsiteX5" fmla="*/ 683580 w 958788"/>
              <a:gd name="connsiteY5" fmla="*/ 368423 h 457200"/>
              <a:gd name="connsiteX6" fmla="*/ 421689 w 958788"/>
              <a:gd name="connsiteY6" fmla="*/ 332913 h 457200"/>
              <a:gd name="connsiteX7" fmla="*/ 142042 w 958788"/>
              <a:gd name="connsiteY7" fmla="*/ 301841 h 457200"/>
              <a:gd name="connsiteX8" fmla="*/ 35510 w 958788"/>
              <a:gd name="connsiteY8" fmla="*/ 288524 h 457200"/>
              <a:gd name="connsiteX9" fmla="*/ 22194 w 958788"/>
              <a:gd name="connsiteY9" fmla="*/ 284086 h 457200"/>
              <a:gd name="connsiteX10" fmla="*/ 0 w 958788"/>
              <a:gd name="connsiteY10" fmla="*/ 261891 h 457200"/>
              <a:gd name="connsiteX11" fmla="*/ 0 w 958788"/>
              <a:gd name="connsiteY11" fmla="*/ 248575 h 457200"/>
              <a:gd name="connsiteX12" fmla="*/ 8877 w 958788"/>
              <a:gd name="connsiteY12" fmla="*/ 235258 h 457200"/>
              <a:gd name="connsiteX13" fmla="*/ 102093 w 958788"/>
              <a:gd name="connsiteY13" fmla="*/ 217503 h 457200"/>
              <a:gd name="connsiteX14" fmla="*/ 421689 w 958788"/>
              <a:gd name="connsiteY14" fmla="*/ 146482 h 457200"/>
              <a:gd name="connsiteX15" fmla="*/ 621437 w 958788"/>
              <a:gd name="connsiteY15" fmla="*/ 102093 h 457200"/>
              <a:gd name="connsiteX16" fmla="*/ 665825 w 958788"/>
              <a:gd name="connsiteY16" fmla="*/ 79899 h 457200"/>
              <a:gd name="connsiteX17" fmla="*/ 705774 w 958788"/>
              <a:gd name="connsiteY17" fmla="*/ 44388 h 457200"/>
              <a:gd name="connsiteX18" fmla="*/ 723530 w 958788"/>
              <a:gd name="connsiteY18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58788" h="457200">
                <a:moveTo>
                  <a:pt x="723530" y="0"/>
                </a:moveTo>
                <a:lnTo>
                  <a:pt x="958788" y="457200"/>
                </a:lnTo>
                <a:lnTo>
                  <a:pt x="914400" y="439445"/>
                </a:lnTo>
                <a:lnTo>
                  <a:pt x="865573" y="412812"/>
                </a:lnTo>
                <a:lnTo>
                  <a:pt x="803429" y="395056"/>
                </a:lnTo>
                <a:lnTo>
                  <a:pt x="683580" y="368423"/>
                </a:lnTo>
                <a:lnTo>
                  <a:pt x="421689" y="332913"/>
                </a:lnTo>
                <a:lnTo>
                  <a:pt x="142042" y="301841"/>
                </a:lnTo>
                <a:lnTo>
                  <a:pt x="35510" y="288524"/>
                </a:lnTo>
                <a:lnTo>
                  <a:pt x="22194" y="284086"/>
                </a:lnTo>
                <a:lnTo>
                  <a:pt x="0" y="261891"/>
                </a:lnTo>
                <a:lnTo>
                  <a:pt x="0" y="248575"/>
                </a:lnTo>
                <a:lnTo>
                  <a:pt x="8877" y="235258"/>
                </a:lnTo>
                <a:lnTo>
                  <a:pt x="102093" y="217503"/>
                </a:lnTo>
                <a:lnTo>
                  <a:pt x="421689" y="146482"/>
                </a:lnTo>
                <a:lnTo>
                  <a:pt x="621437" y="102093"/>
                </a:lnTo>
                <a:lnTo>
                  <a:pt x="665825" y="79899"/>
                </a:lnTo>
                <a:lnTo>
                  <a:pt x="705774" y="44388"/>
                </a:lnTo>
                <a:lnTo>
                  <a:pt x="723530" y="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E292197B-1645-4E5A-9637-75D667A3F64F}"/>
              </a:ext>
            </a:extLst>
          </p:cNvPr>
          <p:cNvSpPr/>
          <p:nvPr/>
        </p:nvSpPr>
        <p:spPr>
          <a:xfrm rot="16200000">
            <a:off x="4186238" y="3562351"/>
            <a:ext cx="3443288" cy="496887"/>
          </a:xfrm>
          <a:custGeom>
            <a:avLst/>
            <a:gdLst>
              <a:gd name="connsiteX0" fmla="*/ 1308735 w 3443287"/>
              <a:gd name="connsiteY0" fmla="*/ 151447 h 497205"/>
              <a:gd name="connsiteX1" fmla="*/ 2737485 w 3443287"/>
              <a:gd name="connsiteY1" fmla="*/ 160020 h 497205"/>
              <a:gd name="connsiteX2" fmla="*/ 3151822 w 3443287"/>
              <a:gd name="connsiteY2" fmla="*/ 160020 h 497205"/>
              <a:gd name="connsiteX3" fmla="*/ 3191827 w 3443287"/>
              <a:gd name="connsiteY3" fmla="*/ 157162 h 497205"/>
              <a:gd name="connsiteX4" fmla="*/ 3234690 w 3443287"/>
              <a:gd name="connsiteY4" fmla="*/ 151447 h 497205"/>
              <a:gd name="connsiteX5" fmla="*/ 3266122 w 3443287"/>
              <a:gd name="connsiteY5" fmla="*/ 137160 h 497205"/>
              <a:gd name="connsiteX6" fmla="*/ 3308985 w 3443287"/>
              <a:gd name="connsiteY6" fmla="*/ 102870 h 497205"/>
              <a:gd name="connsiteX7" fmla="*/ 3337560 w 3443287"/>
              <a:gd name="connsiteY7" fmla="*/ 65722 h 497205"/>
              <a:gd name="connsiteX8" fmla="*/ 3371850 w 3443287"/>
              <a:gd name="connsiteY8" fmla="*/ 17145 h 497205"/>
              <a:gd name="connsiteX9" fmla="*/ 3394710 w 3443287"/>
              <a:gd name="connsiteY9" fmla="*/ 0 h 497205"/>
              <a:gd name="connsiteX10" fmla="*/ 3414712 w 3443287"/>
              <a:gd name="connsiteY10" fmla="*/ 0 h 497205"/>
              <a:gd name="connsiteX11" fmla="*/ 3431857 w 3443287"/>
              <a:gd name="connsiteY11" fmla="*/ 17145 h 497205"/>
              <a:gd name="connsiteX12" fmla="*/ 3440430 w 3443287"/>
              <a:gd name="connsiteY12" fmla="*/ 37147 h 497205"/>
              <a:gd name="connsiteX13" fmla="*/ 3443287 w 3443287"/>
              <a:gd name="connsiteY13" fmla="*/ 88582 h 497205"/>
              <a:gd name="connsiteX14" fmla="*/ 3437572 w 3443287"/>
              <a:gd name="connsiteY14" fmla="*/ 125730 h 497205"/>
              <a:gd name="connsiteX15" fmla="*/ 3371850 w 3443287"/>
              <a:gd name="connsiteY15" fmla="*/ 225742 h 497205"/>
              <a:gd name="connsiteX16" fmla="*/ 3317557 w 3443287"/>
              <a:gd name="connsiteY16" fmla="*/ 314325 h 497205"/>
              <a:gd name="connsiteX17" fmla="*/ 3263265 w 3443287"/>
              <a:gd name="connsiteY17" fmla="*/ 400050 h 497205"/>
              <a:gd name="connsiteX18" fmla="*/ 3214687 w 3443287"/>
              <a:gd name="connsiteY18" fmla="*/ 457200 h 497205"/>
              <a:gd name="connsiteX19" fmla="*/ 3180397 w 3443287"/>
              <a:gd name="connsiteY19" fmla="*/ 485775 h 497205"/>
              <a:gd name="connsiteX20" fmla="*/ 3148965 w 3443287"/>
              <a:gd name="connsiteY20" fmla="*/ 494347 h 497205"/>
              <a:gd name="connsiteX21" fmla="*/ 3126105 w 3443287"/>
              <a:gd name="connsiteY21" fmla="*/ 497205 h 497205"/>
              <a:gd name="connsiteX22" fmla="*/ 3066097 w 3443287"/>
              <a:gd name="connsiteY22" fmla="*/ 482917 h 497205"/>
              <a:gd name="connsiteX23" fmla="*/ 2960370 w 3443287"/>
              <a:gd name="connsiteY23" fmla="*/ 454342 h 497205"/>
              <a:gd name="connsiteX24" fmla="*/ 2894647 w 3443287"/>
              <a:gd name="connsiteY24" fmla="*/ 440055 h 497205"/>
              <a:gd name="connsiteX25" fmla="*/ 2834640 w 3443287"/>
              <a:gd name="connsiteY25" fmla="*/ 431482 h 497205"/>
              <a:gd name="connsiteX26" fmla="*/ 2734627 w 3443287"/>
              <a:gd name="connsiteY26" fmla="*/ 428625 h 497205"/>
              <a:gd name="connsiteX27" fmla="*/ 2274570 w 3443287"/>
              <a:gd name="connsiteY27" fmla="*/ 428625 h 497205"/>
              <a:gd name="connsiteX28" fmla="*/ 1848802 w 3443287"/>
              <a:gd name="connsiteY28" fmla="*/ 420052 h 497205"/>
              <a:gd name="connsiteX29" fmla="*/ 1485900 w 3443287"/>
              <a:gd name="connsiteY29" fmla="*/ 420052 h 497205"/>
              <a:gd name="connsiteX30" fmla="*/ 788670 w 3443287"/>
              <a:gd name="connsiteY30" fmla="*/ 425767 h 497205"/>
              <a:gd name="connsiteX31" fmla="*/ 482917 w 3443287"/>
              <a:gd name="connsiteY31" fmla="*/ 428625 h 497205"/>
              <a:gd name="connsiteX32" fmla="*/ 320040 w 3443287"/>
              <a:gd name="connsiteY32" fmla="*/ 428625 h 497205"/>
              <a:gd name="connsiteX33" fmla="*/ 205740 w 3443287"/>
              <a:gd name="connsiteY33" fmla="*/ 417195 h 497205"/>
              <a:gd name="connsiteX34" fmla="*/ 122872 w 3443287"/>
              <a:gd name="connsiteY34" fmla="*/ 400050 h 497205"/>
              <a:gd name="connsiteX35" fmla="*/ 57150 w 3443287"/>
              <a:gd name="connsiteY35" fmla="*/ 374332 h 497205"/>
              <a:gd name="connsiteX36" fmla="*/ 31432 w 3443287"/>
              <a:gd name="connsiteY36" fmla="*/ 348615 h 497205"/>
              <a:gd name="connsiteX37" fmla="*/ 11430 w 3443287"/>
              <a:gd name="connsiteY37" fmla="*/ 317182 h 497205"/>
              <a:gd name="connsiteX38" fmla="*/ 0 w 3443287"/>
              <a:gd name="connsiteY38" fmla="*/ 271462 h 497205"/>
              <a:gd name="connsiteX39" fmla="*/ 5715 w 3443287"/>
              <a:gd name="connsiteY39" fmla="*/ 245745 h 497205"/>
              <a:gd name="connsiteX40" fmla="*/ 22860 w 3443287"/>
              <a:gd name="connsiteY40" fmla="*/ 220027 h 497205"/>
              <a:gd name="connsiteX41" fmla="*/ 54292 w 3443287"/>
              <a:gd name="connsiteY41" fmla="*/ 194310 h 497205"/>
              <a:gd name="connsiteX42" fmla="*/ 120015 w 3443287"/>
              <a:gd name="connsiteY42" fmla="*/ 157162 h 497205"/>
              <a:gd name="connsiteX43" fmla="*/ 200025 w 3443287"/>
              <a:gd name="connsiteY43" fmla="*/ 125730 h 497205"/>
              <a:gd name="connsiteX44" fmla="*/ 274320 w 3443287"/>
              <a:gd name="connsiteY44" fmla="*/ 102870 h 497205"/>
              <a:gd name="connsiteX45" fmla="*/ 322897 w 3443287"/>
              <a:gd name="connsiteY45" fmla="*/ 94297 h 497205"/>
              <a:gd name="connsiteX46" fmla="*/ 365760 w 3443287"/>
              <a:gd name="connsiteY46" fmla="*/ 94297 h 497205"/>
              <a:gd name="connsiteX47" fmla="*/ 402907 w 3443287"/>
              <a:gd name="connsiteY47" fmla="*/ 100012 h 497205"/>
              <a:gd name="connsiteX48" fmla="*/ 460057 w 3443287"/>
              <a:gd name="connsiteY48" fmla="*/ 114300 h 497205"/>
              <a:gd name="connsiteX49" fmla="*/ 520065 w 3443287"/>
              <a:gd name="connsiteY49" fmla="*/ 134302 h 497205"/>
              <a:gd name="connsiteX50" fmla="*/ 548640 w 3443287"/>
              <a:gd name="connsiteY50" fmla="*/ 140017 h 497205"/>
              <a:gd name="connsiteX51" fmla="*/ 637222 w 3443287"/>
              <a:gd name="connsiteY51" fmla="*/ 140017 h 497205"/>
              <a:gd name="connsiteX52" fmla="*/ 880110 w 3443287"/>
              <a:gd name="connsiteY52" fmla="*/ 142875 h 497205"/>
              <a:gd name="connsiteX53" fmla="*/ 1308735 w 3443287"/>
              <a:gd name="connsiteY53" fmla="*/ 151447 h 49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443287" h="497205">
                <a:moveTo>
                  <a:pt x="1308735" y="151447"/>
                </a:moveTo>
                <a:lnTo>
                  <a:pt x="2737485" y="160020"/>
                </a:lnTo>
                <a:lnTo>
                  <a:pt x="3151822" y="160020"/>
                </a:lnTo>
                <a:lnTo>
                  <a:pt x="3191827" y="157162"/>
                </a:lnTo>
                <a:lnTo>
                  <a:pt x="3234690" y="151447"/>
                </a:lnTo>
                <a:lnTo>
                  <a:pt x="3266122" y="137160"/>
                </a:lnTo>
                <a:lnTo>
                  <a:pt x="3308985" y="102870"/>
                </a:lnTo>
                <a:lnTo>
                  <a:pt x="3337560" y="65722"/>
                </a:lnTo>
                <a:lnTo>
                  <a:pt x="3371850" y="17145"/>
                </a:lnTo>
                <a:lnTo>
                  <a:pt x="3394710" y="0"/>
                </a:lnTo>
                <a:lnTo>
                  <a:pt x="3414712" y="0"/>
                </a:lnTo>
                <a:lnTo>
                  <a:pt x="3431857" y="17145"/>
                </a:lnTo>
                <a:lnTo>
                  <a:pt x="3440430" y="37147"/>
                </a:lnTo>
                <a:lnTo>
                  <a:pt x="3443287" y="88582"/>
                </a:lnTo>
                <a:lnTo>
                  <a:pt x="3437572" y="125730"/>
                </a:lnTo>
                <a:lnTo>
                  <a:pt x="3371850" y="225742"/>
                </a:lnTo>
                <a:lnTo>
                  <a:pt x="3317557" y="314325"/>
                </a:lnTo>
                <a:lnTo>
                  <a:pt x="3263265" y="400050"/>
                </a:lnTo>
                <a:lnTo>
                  <a:pt x="3214687" y="457200"/>
                </a:lnTo>
                <a:lnTo>
                  <a:pt x="3180397" y="485775"/>
                </a:lnTo>
                <a:lnTo>
                  <a:pt x="3148965" y="494347"/>
                </a:lnTo>
                <a:lnTo>
                  <a:pt x="3126105" y="497205"/>
                </a:lnTo>
                <a:lnTo>
                  <a:pt x="3066097" y="482917"/>
                </a:lnTo>
                <a:lnTo>
                  <a:pt x="2960370" y="454342"/>
                </a:lnTo>
                <a:lnTo>
                  <a:pt x="2894647" y="440055"/>
                </a:lnTo>
                <a:lnTo>
                  <a:pt x="2834640" y="431482"/>
                </a:lnTo>
                <a:lnTo>
                  <a:pt x="2734627" y="428625"/>
                </a:lnTo>
                <a:lnTo>
                  <a:pt x="2274570" y="428625"/>
                </a:lnTo>
                <a:lnTo>
                  <a:pt x="1848802" y="420052"/>
                </a:lnTo>
                <a:lnTo>
                  <a:pt x="1485900" y="420052"/>
                </a:lnTo>
                <a:lnTo>
                  <a:pt x="788670" y="425767"/>
                </a:lnTo>
                <a:lnTo>
                  <a:pt x="482917" y="428625"/>
                </a:lnTo>
                <a:lnTo>
                  <a:pt x="320040" y="428625"/>
                </a:lnTo>
                <a:lnTo>
                  <a:pt x="205740" y="417195"/>
                </a:lnTo>
                <a:lnTo>
                  <a:pt x="122872" y="400050"/>
                </a:lnTo>
                <a:lnTo>
                  <a:pt x="57150" y="374332"/>
                </a:lnTo>
                <a:lnTo>
                  <a:pt x="31432" y="348615"/>
                </a:lnTo>
                <a:lnTo>
                  <a:pt x="11430" y="317182"/>
                </a:lnTo>
                <a:lnTo>
                  <a:pt x="0" y="271462"/>
                </a:lnTo>
                <a:lnTo>
                  <a:pt x="5715" y="245745"/>
                </a:lnTo>
                <a:lnTo>
                  <a:pt x="22860" y="220027"/>
                </a:lnTo>
                <a:lnTo>
                  <a:pt x="54292" y="194310"/>
                </a:lnTo>
                <a:lnTo>
                  <a:pt x="120015" y="157162"/>
                </a:lnTo>
                <a:lnTo>
                  <a:pt x="200025" y="125730"/>
                </a:lnTo>
                <a:lnTo>
                  <a:pt x="274320" y="102870"/>
                </a:lnTo>
                <a:lnTo>
                  <a:pt x="322897" y="94297"/>
                </a:lnTo>
                <a:lnTo>
                  <a:pt x="365760" y="94297"/>
                </a:lnTo>
                <a:lnTo>
                  <a:pt x="402907" y="100012"/>
                </a:lnTo>
                <a:lnTo>
                  <a:pt x="460057" y="114300"/>
                </a:lnTo>
                <a:lnTo>
                  <a:pt x="520065" y="134302"/>
                </a:lnTo>
                <a:lnTo>
                  <a:pt x="548640" y="140017"/>
                </a:lnTo>
                <a:lnTo>
                  <a:pt x="637222" y="140017"/>
                </a:lnTo>
                <a:lnTo>
                  <a:pt x="880110" y="142875"/>
                </a:lnTo>
                <a:lnTo>
                  <a:pt x="1308735" y="151447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0EF38D8-5CCA-4C9E-9979-FFEB26780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1666876"/>
            <a:ext cx="4303713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354295D-6B10-4E1F-95EC-59128B39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1" y="1733551"/>
            <a:ext cx="430371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6CAF451-62D4-4426-B4AE-C3F0084D7FBE}"/>
              </a:ext>
            </a:extLst>
          </p:cNvPr>
          <p:cNvSpPr/>
          <p:nvPr/>
        </p:nvSpPr>
        <p:spPr>
          <a:xfrm>
            <a:off x="4229101" y="1689101"/>
            <a:ext cx="3465513" cy="650875"/>
          </a:xfrm>
          <a:custGeom>
            <a:avLst/>
            <a:gdLst>
              <a:gd name="connsiteX0" fmla="*/ 1597343 w 3466148"/>
              <a:gd name="connsiteY0" fmla="*/ 248602 h 651510"/>
              <a:gd name="connsiteX1" fmla="*/ 2594610 w 3466148"/>
              <a:gd name="connsiteY1" fmla="*/ 122872 h 651510"/>
              <a:gd name="connsiteX2" fmla="*/ 2786063 w 3466148"/>
              <a:gd name="connsiteY2" fmla="*/ 100012 h 651510"/>
              <a:gd name="connsiteX3" fmla="*/ 2808923 w 3466148"/>
              <a:gd name="connsiteY3" fmla="*/ 97155 h 651510"/>
              <a:gd name="connsiteX4" fmla="*/ 2828925 w 3466148"/>
              <a:gd name="connsiteY4" fmla="*/ 97155 h 651510"/>
              <a:gd name="connsiteX5" fmla="*/ 2837498 w 3466148"/>
              <a:gd name="connsiteY5" fmla="*/ 91440 h 651510"/>
              <a:gd name="connsiteX6" fmla="*/ 2880360 w 3466148"/>
              <a:gd name="connsiteY6" fmla="*/ 68580 h 651510"/>
              <a:gd name="connsiteX7" fmla="*/ 2960370 w 3466148"/>
              <a:gd name="connsiteY7" fmla="*/ 25717 h 651510"/>
              <a:gd name="connsiteX8" fmla="*/ 2991803 w 3466148"/>
              <a:gd name="connsiteY8" fmla="*/ 5715 h 651510"/>
              <a:gd name="connsiteX9" fmla="*/ 3003233 w 3466148"/>
              <a:gd name="connsiteY9" fmla="*/ 0 h 651510"/>
              <a:gd name="connsiteX10" fmla="*/ 3040380 w 3466148"/>
              <a:gd name="connsiteY10" fmla="*/ 5715 h 651510"/>
              <a:gd name="connsiteX11" fmla="*/ 3140393 w 3466148"/>
              <a:gd name="connsiteY11" fmla="*/ 28575 h 651510"/>
              <a:gd name="connsiteX12" fmla="*/ 3206115 w 3466148"/>
              <a:gd name="connsiteY12" fmla="*/ 45720 h 651510"/>
              <a:gd name="connsiteX13" fmla="*/ 3277553 w 3466148"/>
              <a:gd name="connsiteY13" fmla="*/ 74295 h 651510"/>
              <a:gd name="connsiteX14" fmla="*/ 3331845 w 3466148"/>
              <a:gd name="connsiteY14" fmla="*/ 100012 h 651510"/>
              <a:gd name="connsiteX15" fmla="*/ 3371850 w 3466148"/>
              <a:gd name="connsiteY15" fmla="*/ 122872 h 651510"/>
              <a:gd name="connsiteX16" fmla="*/ 3397568 w 3466148"/>
              <a:gd name="connsiteY16" fmla="*/ 142875 h 651510"/>
              <a:gd name="connsiteX17" fmla="*/ 3426143 w 3466148"/>
              <a:gd name="connsiteY17" fmla="*/ 168592 h 651510"/>
              <a:gd name="connsiteX18" fmla="*/ 3446145 w 3466148"/>
              <a:gd name="connsiteY18" fmla="*/ 194310 h 651510"/>
              <a:gd name="connsiteX19" fmla="*/ 3454718 w 3466148"/>
              <a:gd name="connsiteY19" fmla="*/ 211455 h 651510"/>
              <a:gd name="connsiteX20" fmla="*/ 3463290 w 3466148"/>
              <a:gd name="connsiteY20" fmla="*/ 237172 h 651510"/>
              <a:gd name="connsiteX21" fmla="*/ 3466148 w 3466148"/>
              <a:gd name="connsiteY21" fmla="*/ 265747 h 651510"/>
              <a:gd name="connsiteX22" fmla="*/ 3466148 w 3466148"/>
              <a:gd name="connsiteY22" fmla="*/ 285750 h 651510"/>
              <a:gd name="connsiteX23" fmla="*/ 3460433 w 3466148"/>
              <a:gd name="connsiteY23" fmla="*/ 297180 h 651510"/>
              <a:gd name="connsiteX24" fmla="*/ 3440430 w 3466148"/>
              <a:gd name="connsiteY24" fmla="*/ 320040 h 651510"/>
              <a:gd name="connsiteX25" fmla="*/ 3414713 w 3466148"/>
              <a:gd name="connsiteY25" fmla="*/ 331470 h 651510"/>
              <a:gd name="connsiteX26" fmla="*/ 3360420 w 3466148"/>
              <a:gd name="connsiteY26" fmla="*/ 345757 h 651510"/>
              <a:gd name="connsiteX27" fmla="*/ 3248978 w 3466148"/>
              <a:gd name="connsiteY27" fmla="*/ 357187 h 651510"/>
              <a:gd name="connsiteX28" fmla="*/ 3100388 w 3466148"/>
              <a:gd name="connsiteY28" fmla="*/ 360045 h 651510"/>
              <a:gd name="connsiteX29" fmla="*/ 2894648 w 3466148"/>
              <a:gd name="connsiteY29" fmla="*/ 362902 h 651510"/>
              <a:gd name="connsiteX30" fmla="*/ 2780348 w 3466148"/>
              <a:gd name="connsiteY30" fmla="*/ 368617 h 651510"/>
              <a:gd name="connsiteX31" fmla="*/ 2451735 w 3466148"/>
              <a:gd name="connsiteY31" fmla="*/ 391477 h 651510"/>
              <a:gd name="connsiteX32" fmla="*/ 1834515 w 3466148"/>
              <a:gd name="connsiteY32" fmla="*/ 448627 h 651510"/>
              <a:gd name="connsiteX33" fmla="*/ 1651635 w 3466148"/>
              <a:gd name="connsiteY33" fmla="*/ 468630 h 651510"/>
              <a:gd name="connsiteX34" fmla="*/ 1483043 w 3466148"/>
              <a:gd name="connsiteY34" fmla="*/ 494347 h 651510"/>
              <a:gd name="connsiteX35" fmla="*/ 1460183 w 3466148"/>
              <a:gd name="connsiteY35" fmla="*/ 494347 h 651510"/>
              <a:gd name="connsiteX36" fmla="*/ 1403033 w 3466148"/>
              <a:gd name="connsiteY36" fmla="*/ 494347 h 651510"/>
              <a:gd name="connsiteX37" fmla="*/ 1234440 w 3466148"/>
              <a:gd name="connsiteY37" fmla="*/ 500062 h 651510"/>
              <a:gd name="connsiteX38" fmla="*/ 1134428 w 3466148"/>
              <a:gd name="connsiteY38" fmla="*/ 508635 h 651510"/>
              <a:gd name="connsiteX39" fmla="*/ 982980 w 3466148"/>
              <a:gd name="connsiteY39" fmla="*/ 528637 h 651510"/>
              <a:gd name="connsiteX40" fmla="*/ 862965 w 3466148"/>
              <a:gd name="connsiteY40" fmla="*/ 548640 h 651510"/>
              <a:gd name="connsiteX41" fmla="*/ 734378 w 3466148"/>
              <a:gd name="connsiteY41" fmla="*/ 580072 h 651510"/>
              <a:gd name="connsiteX42" fmla="*/ 605790 w 3466148"/>
              <a:gd name="connsiteY42" fmla="*/ 617220 h 651510"/>
              <a:gd name="connsiteX43" fmla="*/ 505778 w 3466148"/>
              <a:gd name="connsiteY43" fmla="*/ 645795 h 651510"/>
              <a:gd name="connsiteX44" fmla="*/ 477203 w 3466148"/>
              <a:gd name="connsiteY44" fmla="*/ 651510 h 651510"/>
              <a:gd name="connsiteX45" fmla="*/ 462915 w 3466148"/>
              <a:gd name="connsiteY45" fmla="*/ 648652 h 651510"/>
              <a:gd name="connsiteX46" fmla="*/ 405765 w 3466148"/>
              <a:gd name="connsiteY46" fmla="*/ 625792 h 651510"/>
              <a:gd name="connsiteX47" fmla="*/ 125730 w 3466148"/>
              <a:gd name="connsiteY47" fmla="*/ 471487 h 651510"/>
              <a:gd name="connsiteX48" fmla="*/ 80010 w 3466148"/>
              <a:gd name="connsiteY48" fmla="*/ 437197 h 651510"/>
              <a:gd name="connsiteX49" fmla="*/ 54293 w 3466148"/>
              <a:gd name="connsiteY49" fmla="*/ 402907 h 651510"/>
              <a:gd name="connsiteX50" fmla="*/ 11430 w 3466148"/>
              <a:gd name="connsiteY50" fmla="*/ 300037 h 651510"/>
              <a:gd name="connsiteX51" fmla="*/ 0 w 3466148"/>
              <a:gd name="connsiteY51" fmla="*/ 262890 h 651510"/>
              <a:gd name="connsiteX52" fmla="*/ 0 w 3466148"/>
              <a:gd name="connsiteY52" fmla="*/ 257175 h 651510"/>
              <a:gd name="connsiteX53" fmla="*/ 11430 w 3466148"/>
              <a:gd name="connsiteY53" fmla="*/ 248602 h 651510"/>
              <a:gd name="connsiteX54" fmla="*/ 25718 w 3466148"/>
              <a:gd name="connsiteY54" fmla="*/ 254317 h 651510"/>
              <a:gd name="connsiteX55" fmla="*/ 62865 w 3466148"/>
              <a:gd name="connsiteY55" fmla="*/ 271462 h 651510"/>
              <a:gd name="connsiteX56" fmla="*/ 108585 w 3466148"/>
              <a:gd name="connsiteY56" fmla="*/ 291465 h 651510"/>
              <a:gd name="connsiteX57" fmla="*/ 197168 w 3466148"/>
              <a:gd name="connsiteY57" fmla="*/ 317182 h 651510"/>
              <a:gd name="connsiteX58" fmla="*/ 294323 w 3466148"/>
              <a:gd name="connsiteY58" fmla="*/ 340042 h 651510"/>
              <a:gd name="connsiteX59" fmla="*/ 397193 w 3466148"/>
              <a:gd name="connsiteY59" fmla="*/ 357187 h 651510"/>
              <a:gd name="connsiteX60" fmla="*/ 502920 w 3466148"/>
              <a:gd name="connsiteY60" fmla="*/ 357187 h 651510"/>
              <a:gd name="connsiteX61" fmla="*/ 674370 w 3466148"/>
              <a:gd name="connsiteY61" fmla="*/ 351472 h 651510"/>
              <a:gd name="connsiteX62" fmla="*/ 960120 w 3466148"/>
              <a:gd name="connsiteY62" fmla="*/ 322897 h 651510"/>
              <a:gd name="connsiteX63" fmla="*/ 1320165 w 3466148"/>
              <a:gd name="connsiteY63" fmla="*/ 282892 h 651510"/>
              <a:gd name="connsiteX64" fmla="*/ 1597343 w 3466148"/>
              <a:gd name="connsiteY64" fmla="*/ 248602 h 6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466148" h="651510">
                <a:moveTo>
                  <a:pt x="1597343" y="248602"/>
                </a:moveTo>
                <a:lnTo>
                  <a:pt x="2594610" y="122872"/>
                </a:lnTo>
                <a:lnTo>
                  <a:pt x="2786063" y="100012"/>
                </a:lnTo>
                <a:lnTo>
                  <a:pt x="2808923" y="97155"/>
                </a:lnTo>
                <a:lnTo>
                  <a:pt x="2828925" y="97155"/>
                </a:lnTo>
                <a:lnTo>
                  <a:pt x="2837498" y="91440"/>
                </a:lnTo>
                <a:lnTo>
                  <a:pt x="2880360" y="68580"/>
                </a:lnTo>
                <a:lnTo>
                  <a:pt x="2960370" y="25717"/>
                </a:lnTo>
                <a:lnTo>
                  <a:pt x="2991803" y="5715"/>
                </a:lnTo>
                <a:lnTo>
                  <a:pt x="3003233" y="0"/>
                </a:lnTo>
                <a:lnTo>
                  <a:pt x="3040380" y="5715"/>
                </a:lnTo>
                <a:lnTo>
                  <a:pt x="3140393" y="28575"/>
                </a:lnTo>
                <a:lnTo>
                  <a:pt x="3206115" y="45720"/>
                </a:lnTo>
                <a:lnTo>
                  <a:pt x="3277553" y="74295"/>
                </a:lnTo>
                <a:lnTo>
                  <a:pt x="3331845" y="100012"/>
                </a:lnTo>
                <a:lnTo>
                  <a:pt x="3371850" y="122872"/>
                </a:lnTo>
                <a:lnTo>
                  <a:pt x="3397568" y="142875"/>
                </a:lnTo>
                <a:lnTo>
                  <a:pt x="3426143" y="168592"/>
                </a:lnTo>
                <a:lnTo>
                  <a:pt x="3446145" y="194310"/>
                </a:lnTo>
                <a:lnTo>
                  <a:pt x="3454718" y="211455"/>
                </a:lnTo>
                <a:lnTo>
                  <a:pt x="3463290" y="237172"/>
                </a:lnTo>
                <a:lnTo>
                  <a:pt x="3466148" y="265747"/>
                </a:lnTo>
                <a:lnTo>
                  <a:pt x="3466148" y="285750"/>
                </a:lnTo>
                <a:lnTo>
                  <a:pt x="3460433" y="297180"/>
                </a:lnTo>
                <a:lnTo>
                  <a:pt x="3440430" y="320040"/>
                </a:lnTo>
                <a:lnTo>
                  <a:pt x="3414713" y="331470"/>
                </a:lnTo>
                <a:lnTo>
                  <a:pt x="3360420" y="345757"/>
                </a:lnTo>
                <a:lnTo>
                  <a:pt x="3248978" y="357187"/>
                </a:lnTo>
                <a:lnTo>
                  <a:pt x="3100388" y="360045"/>
                </a:lnTo>
                <a:lnTo>
                  <a:pt x="2894648" y="362902"/>
                </a:lnTo>
                <a:lnTo>
                  <a:pt x="2780348" y="368617"/>
                </a:lnTo>
                <a:lnTo>
                  <a:pt x="2451735" y="391477"/>
                </a:lnTo>
                <a:lnTo>
                  <a:pt x="1834515" y="448627"/>
                </a:lnTo>
                <a:lnTo>
                  <a:pt x="1651635" y="468630"/>
                </a:lnTo>
                <a:lnTo>
                  <a:pt x="1483043" y="494347"/>
                </a:lnTo>
                <a:lnTo>
                  <a:pt x="1460183" y="494347"/>
                </a:lnTo>
                <a:lnTo>
                  <a:pt x="1403033" y="494347"/>
                </a:lnTo>
                <a:lnTo>
                  <a:pt x="1234440" y="500062"/>
                </a:lnTo>
                <a:lnTo>
                  <a:pt x="1134428" y="508635"/>
                </a:lnTo>
                <a:lnTo>
                  <a:pt x="982980" y="528637"/>
                </a:lnTo>
                <a:lnTo>
                  <a:pt x="862965" y="548640"/>
                </a:lnTo>
                <a:lnTo>
                  <a:pt x="734378" y="580072"/>
                </a:lnTo>
                <a:lnTo>
                  <a:pt x="605790" y="617220"/>
                </a:lnTo>
                <a:lnTo>
                  <a:pt x="505778" y="645795"/>
                </a:lnTo>
                <a:lnTo>
                  <a:pt x="477203" y="651510"/>
                </a:lnTo>
                <a:lnTo>
                  <a:pt x="462915" y="648652"/>
                </a:lnTo>
                <a:lnTo>
                  <a:pt x="405765" y="625792"/>
                </a:lnTo>
                <a:lnTo>
                  <a:pt x="125730" y="471487"/>
                </a:lnTo>
                <a:lnTo>
                  <a:pt x="80010" y="437197"/>
                </a:lnTo>
                <a:lnTo>
                  <a:pt x="54293" y="402907"/>
                </a:lnTo>
                <a:lnTo>
                  <a:pt x="11430" y="300037"/>
                </a:lnTo>
                <a:lnTo>
                  <a:pt x="0" y="262890"/>
                </a:lnTo>
                <a:lnTo>
                  <a:pt x="0" y="257175"/>
                </a:lnTo>
                <a:lnTo>
                  <a:pt x="11430" y="248602"/>
                </a:lnTo>
                <a:lnTo>
                  <a:pt x="25718" y="254317"/>
                </a:lnTo>
                <a:lnTo>
                  <a:pt x="62865" y="271462"/>
                </a:lnTo>
                <a:lnTo>
                  <a:pt x="108585" y="291465"/>
                </a:lnTo>
                <a:lnTo>
                  <a:pt x="197168" y="317182"/>
                </a:lnTo>
                <a:lnTo>
                  <a:pt x="294323" y="340042"/>
                </a:lnTo>
                <a:lnTo>
                  <a:pt x="397193" y="357187"/>
                </a:lnTo>
                <a:lnTo>
                  <a:pt x="502920" y="357187"/>
                </a:lnTo>
                <a:lnTo>
                  <a:pt x="674370" y="351472"/>
                </a:lnTo>
                <a:lnTo>
                  <a:pt x="960120" y="322897"/>
                </a:lnTo>
                <a:lnTo>
                  <a:pt x="1320165" y="282892"/>
                </a:lnTo>
                <a:lnTo>
                  <a:pt x="1597343" y="2486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AECE454-27DC-4702-94E1-86E77C34EAD4}"/>
              </a:ext>
            </a:extLst>
          </p:cNvPr>
          <p:cNvSpPr/>
          <p:nvPr/>
        </p:nvSpPr>
        <p:spPr>
          <a:xfrm rot="16200000">
            <a:off x="2934495" y="4002882"/>
            <a:ext cx="2371725" cy="544513"/>
          </a:xfrm>
          <a:custGeom>
            <a:avLst/>
            <a:gdLst>
              <a:gd name="connsiteX0" fmla="*/ 1328737 w 2371725"/>
              <a:gd name="connsiteY0" fmla="*/ 233362 h 545306"/>
              <a:gd name="connsiteX1" fmla="*/ 1802606 w 2371725"/>
              <a:gd name="connsiteY1" fmla="*/ 233362 h 545306"/>
              <a:gd name="connsiteX2" fmla="*/ 1914525 w 2371725"/>
              <a:gd name="connsiteY2" fmla="*/ 233362 h 545306"/>
              <a:gd name="connsiteX3" fmla="*/ 1985962 w 2371725"/>
              <a:gd name="connsiteY3" fmla="*/ 230981 h 545306"/>
              <a:gd name="connsiteX4" fmla="*/ 2026444 w 2371725"/>
              <a:gd name="connsiteY4" fmla="*/ 223837 h 545306"/>
              <a:gd name="connsiteX5" fmla="*/ 2062162 w 2371725"/>
              <a:gd name="connsiteY5" fmla="*/ 216693 h 545306"/>
              <a:gd name="connsiteX6" fmla="*/ 2083594 w 2371725"/>
              <a:gd name="connsiteY6" fmla="*/ 209550 h 545306"/>
              <a:gd name="connsiteX7" fmla="*/ 2126456 w 2371725"/>
              <a:gd name="connsiteY7" fmla="*/ 192881 h 545306"/>
              <a:gd name="connsiteX8" fmla="*/ 2166937 w 2371725"/>
              <a:gd name="connsiteY8" fmla="*/ 176212 h 545306"/>
              <a:gd name="connsiteX9" fmla="*/ 2202656 w 2371725"/>
              <a:gd name="connsiteY9" fmla="*/ 154781 h 545306"/>
              <a:gd name="connsiteX10" fmla="*/ 2233612 w 2371725"/>
              <a:gd name="connsiteY10" fmla="*/ 126206 h 545306"/>
              <a:gd name="connsiteX11" fmla="*/ 2257425 w 2371725"/>
              <a:gd name="connsiteY11" fmla="*/ 97631 h 545306"/>
              <a:gd name="connsiteX12" fmla="*/ 2281237 w 2371725"/>
              <a:gd name="connsiteY12" fmla="*/ 69056 h 545306"/>
              <a:gd name="connsiteX13" fmla="*/ 2300287 w 2371725"/>
              <a:gd name="connsiteY13" fmla="*/ 35718 h 545306"/>
              <a:gd name="connsiteX14" fmla="*/ 2314575 w 2371725"/>
              <a:gd name="connsiteY14" fmla="*/ 9525 h 545306"/>
              <a:gd name="connsiteX15" fmla="*/ 2319337 w 2371725"/>
              <a:gd name="connsiteY15" fmla="*/ 4762 h 545306"/>
              <a:gd name="connsiteX16" fmla="*/ 2333625 w 2371725"/>
              <a:gd name="connsiteY16" fmla="*/ 2381 h 545306"/>
              <a:gd name="connsiteX17" fmla="*/ 2343150 w 2371725"/>
              <a:gd name="connsiteY17" fmla="*/ 0 h 545306"/>
              <a:gd name="connsiteX18" fmla="*/ 2357437 w 2371725"/>
              <a:gd name="connsiteY18" fmla="*/ 2381 h 545306"/>
              <a:gd name="connsiteX19" fmla="*/ 2362200 w 2371725"/>
              <a:gd name="connsiteY19" fmla="*/ 9525 h 545306"/>
              <a:gd name="connsiteX20" fmla="*/ 2366962 w 2371725"/>
              <a:gd name="connsiteY20" fmla="*/ 23812 h 545306"/>
              <a:gd name="connsiteX21" fmla="*/ 2369344 w 2371725"/>
              <a:gd name="connsiteY21" fmla="*/ 52387 h 545306"/>
              <a:gd name="connsiteX22" fmla="*/ 2371725 w 2371725"/>
              <a:gd name="connsiteY22" fmla="*/ 83343 h 545306"/>
              <a:gd name="connsiteX23" fmla="*/ 2371725 w 2371725"/>
              <a:gd name="connsiteY23" fmla="*/ 130968 h 545306"/>
              <a:gd name="connsiteX24" fmla="*/ 2362200 w 2371725"/>
              <a:gd name="connsiteY24" fmla="*/ 185737 h 545306"/>
              <a:gd name="connsiteX25" fmla="*/ 2355056 w 2371725"/>
              <a:gd name="connsiteY25" fmla="*/ 209550 h 545306"/>
              <a:gd name="connsiteX26" fmla="*/ 2347912 w 2371725"/>
              <a:gd name="connsiteY26" fmla="*/ 226218 h 545306"/>
              <a:gd name="connsiteX27" fmla="*/ 2340769 w 2371725"/>
              <a:gd name="connsiteY27" fmla="*/ 259556 h 545306"/>
              <a:gd name="connsiteX28" fmla="*/ 2328862 w 2371725"/>
              <a:gd name="connsiteY28" fmla="*/ 300037 h 545306"/>
              <a:gd name="connsiteX29" fmla="*/ 2309812 w 2371725"/>
              <a:gd name="connsiteY29" fmla="*/ 347662 h 545306"/>
              <a:gd name="connsiteX30" fmla="*/ 2283619 w 2371725"/>
              <a:gd name="connsiteY30" fmla="*/ 402431 h 545306"/>
              <a:gd name="connsiteX31" fmla="*/ 2264569 w 2371725"/>
              <a:gd name="connsiteY31" fmla="*/ 428625 h 545306"/>
              <a:gd name="connsiteX32" fmla="*/ 2245519 w 2371725"/>
              <a:gd name="connsiteY32" fmla="*/ 442912 h 545306"/>
              <a:gd name="connsiteX33" fmla="*/ 2205037 w 2371725"/>
              <a:gd name="connsiteY33" fmla="*/ 452437 h 545306"/>
              <a:gd name="connsiteX34" fmla="*/ 2138362 w 2371725"/>
              <a:gd name="connsiteY34" fmla="*/ 459581 h 545306"/>
              <a:gd name="connsiteX35" fmla="*/ 2102644 w 2371725"/>
              <a:gd name="connsiteY35" fmla="*/ 457200 h 545306"/>
              <a:gd name="connsiteX36" fmla="*/ 2071687 w 2371725"/>
              <a:gd name="connsiteY36" fmla="*/ 461962 h 545306"/>
              <a:gd name="connsiteX37" fmla="*/ 2012156 w 2371725"/>
              <a:gd name="connsiteY37" fmla="*/ 471487 h 545306"/>
              <a:gd name="connsiteX38" fmla="*/ 1952625 w 2371725"/>
              <a:gd name="connsiteY38" fmla="*/ 478631 h 545306"/>
              <a:gd name="connsiteX39" fmla="*/ 1678781 w 2371725"/>
              <a:gd name="connsiteY39" fmla="*/ 481012 h 545306"/>
              <a:gd name="connsiteX40" fmla="*/ 1219200 w 2371725"/>
              <a:gd name="connsiteY40" fmla="*/ 490537 h 545306"/>
              <a:gd name="connsiteX41" fmla="*/ 902494 w 2371725"/>
              <a:gd name="connsiteY41" fmla="*/ 504825 h 545306"/>
              <a:gd name="connsiteX42" fmla="*/ 602456 w 2371725"/>
              <a:gd name="connsiteY42" fmla="*/ 521493 h 545306"/>
              <a:gd name="connsiteX43" fmla="*/ 304800 w 2371725"/>
              <a:gd name="connsiteY43" fmla="*/ 542925 h 545306"/>
              <a:gd name="connsiteX44" fmla="*/ 261937 w 2371725"/>
              <a:gd name="connsiteY44" fmla="*/ 545306 h 545306"/>
              <a:gd name="connsiteX45" fmla="*/ 209550 w 2371725"/>
              <a:gd name="connsiteY45" fmla="*/ 542925 h 545306"/>
              <a:gd name="connsiteX46" fmla="*/ 142875 w 2371725"/>
              <a:gd name="connsiteY46" fmla="*/ 531018 h 545306"/>
              <a:gd name="connsiteX47" fmla="*/ 85725 w 2371725"/>
              <a:gd name="connsiteY47" fmla="*/ 509587 h 545306"/>
              <a:gd name="connsiteX48" fmla="*/ 38100 w 2371725"/>
              <a:gd name="connsiteY48" fmla="*/ 488156 h 545306"/>
              <a:gd name="connsiteX49" fmla="*/ 11906 w 2371725"/>
              <a:gd name="connsiteY49" fmla="*/ 469106 h 545306"/>
              <a:gd name="connsiteX50" fmla="*/ 2381 w 2371725"/>
              <a:gd name="connsiteY50" fmla="*/ 454818 h 545306"/>
              <a:gd name="connsiteX51" fmla="*/ 0 w 2371725"/>
              <a:gd name="connsiteY51" fmla="*/ 431006 h 545306"/>
              <a:gd name="connsiteX52" fmla="*/ 4762 w 2371725"/>
              <a:gd name="connsiteY52" fmla="*/ 392906 h 545306"/>
              <a:gd name="connsiteX53" fmla="*/ 14287 w 2371725"/>
              <a:gd name="connsiteY53" fmla="*/ 361950 h 545306"/>
              <a:gd name="connsiteX54" fmla="*/ 30956 w 2371725"/>
              <a:gd name="connsiteY54" fmla="*/ 338137 h 545306"/>
              <a:gd name="connsiteX55" fmla="*/ 61912 w 2371725"/>
              <a:gd name="connsiteY55" fmla="*/ 316706 h 545306"/>
              <a:gd name="connsiteX56" fmla="*/ 116681 w 2371725"/>
              <a:gd name="connsiteY56" fmla="*/ 285750 h 545306"/>
              <a:gd name="connsiteX57" fmla="*/ 169069 w 2371725"/>
              <a:gd name="connsiteY57" fmla="*/ 261937 h 545306"/>
              <a:gd name="connsiteX58" fmla="*/ 235744 w 2371725"/>
              <a:gd name="connsiteY58" fmla="*/ 233362 h 545306"/>
              <a:gd name="connsiteX59" fmla="*/ 304800 w 2371725"/>
              <a:gd name="connsiteY59" fmla="*/ 214312 h 545306"/>
              <a:gd name="connsiteX60" fmla="*/ 350044 w 2371725"/>
              <a:gd name="connsiteY60" fmla="*/ 204787 h 545306"/>
              <a:gd name="connsiteX61" fmla="*/ 409575 w 2371725"/>
              <a:gd name="connsiteY61" fmla="*/ 192881 h 545306"/>
              <a:gd name="connsiteX62" fmla="*/ 450056 w 2371725"/>
              <a:gd name="connsiteY62" fmla="*/ 190500 h 545306"/>
              <a:gd name="connsiteX63" fmla="*/ 481012 w 2371725"/>
              <a:gd name="connsiteY63" fmla="*/ 188118 h 545306"/>
              <a:gd name="connsiteX64" fmla="*/ 500062 w 2371725"/>
              <a:gd name="connsiteY64" fmla="*/ 190500 h 545306"/>
              <a:gd name="connsiteX65" fmla="*/ 542925 w 2371725"/>
              <a:gd name="connsiteY65" fmla="*/ 202406 h 545306"/>
              <a:gd name="connsiteX66" fmla="*/ 621506 w 2371725"/>
              <a:gd name="connsiteY66" fmla="*/ 221456 h 545306"/>
              <a:gd name="connsiteX67" fmla="*/ 671512 w 2371725"/>
              <a:gd name="connsiteY67" fmla="*/ 228600 h 545306"/>
              <a:gd name="connsiteX68" fmla="*/ 731044 w 2371725"/>
              <a:gd name="connsiteY68" fmla="*/ 233362 h 545306"/>
              <a:gd name="connsiteX69" fmla="*/ 866775 w 2371725"/>
              <a:gd name="connsiteY69" fmla="*/ 230981 h 545306"/>
              <a:gd name="connsiteX70" fmla="*/ 1083469 w 2371725"/>
              <a:gd name="connsiteY70" fmla="*/ 230981 h 545306"/>
              <a:gd name="connsiteX71" fmla="*/ 1328737 w 2371725"/>
              <a:gd name="connsiteY71" fmla="*/ 233362 h 54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371725" h="545306">
                <a:moveTo>
                  <a:pt x="1328737" y="233362"/>
                </a:moveTo>
                <a:lnTo>
                  <a:pt x="1802606" y="233362"/>
                </a:lnTo>
                <a:lnTo>
                  <a:pt x="1914525" y="233362"/>
                </a:lnTo>
                <a:lnTo>
                  <a:pt x="1985962" y="230981"/>
                </a:lnTo>
                <a:lnTo>
                  <a:pt x="2026444" y="223837"/>
                </a:lnTo>
                <a:lnTo>
                  <a:pt x="2062162" y="216693"/>
                </a:lnTo>
                <a:lnTo>
                  <a:pt x="2083594" y="209550"/>
                </a:lnTo>
                <a:lnTo>
                  <a:pt x="2126456" y="192881"/>
                </a:lnTo>
                <a:lnTo>
                  <a:pt x="2166937" y="176212"/>
                </a:lnTo>
                <a:lnTo>
                  <a:pt x="2202656" y="154781"/>
                </a:lnTo>
                <a:lnTo>
                  <a:pt x="2233612" y="126206"/>
                </a:lnTo>
                <a:lnTo>
                  <a:pt x="2257425" y="97631"/>
                </a:lnTo>
                <a:lnTo>
                  <a:pt x="2281237" y="69056"/>
                </a:lnTo>
                <a:lnTo>
                  <a:pt x="2300287" y="35718"/>
                </a:lnTo>
                <a:lnTo>
                  <a:pt x="2314575" y="9525"/>
                </a:lnTo>
                <a:lnTo>
                  <a:pt x="2319337" y="4762"/>
                </a:lnTo>
                <a:lnTo>
                  <a:pt x="2333625" y="2381"/>
                </a:lnTo>
                <a:lnTo>
                  <a:pt x="2343150" y="0"/>
                </a:lnTo>
                <a:lnTo>
                  <a:pt x="2357437" y="2381"/>
                </a:lnTo>
                <a:lnTo>
                  <a:pt x="2362200" y="9525"/>
                </a:lnTo>
                <a:lnTo>
                  <a:pt x="2366962" y="23812"/>
                </a:lnTo>
                <a:lnTo>
                  <a:pt x="2369344" y="52387"/>
                </a:lnTo>
                <a:lnTo>
                  <a:pt x="2371725" y="83343"/>
                </a:lnTo>
                <a:lnTo>
                  <a:pt x="2371725" y="130968"/>
                </a:lnTo>
                <a:lnTo>
                  <a:pt x="2362200" y="185737"/>
                </a:lnTo>
                <a:lnTo>
                  <a:pt x="2355056" y="209550"/>
                </a:lnTo>
                <a:lnTo>
                  <a:pt x="2347912" y="226218"/>
                </a:lnTo>
                <a:lnTo>
                  <a:pt x="2340769" y="259556"/>
                </a:lnTo>
                <a:lnTo>
                  <a:pt x="2328862" y="300037"/>
                </a:lnTo>
                <a:lnTo>
                  <a:pt x="2309812" y="347662"/>
                </a:lnTo>
                <a:lnTo>
                  <a:pt x="2283619" y="402431"/>
                </a:lnTo>
                <a:lnTo>
                  <a:pt x="2264569" y="428625"/>
                </a:lnTo>
                <a:lnTo>
                  <a:pt x="2245519" y="442912"/>
                </a:lnTo>
                <a:lnTo>
                  <a:pt x="2205037" y="452437"/>
                </a:lnTo>
                <a:lnTo>
                  <a:pt x="2138362" y="459581"/>
                </a:lnTo>
                <a:lnTo>
                  <a:pt x="2102644" y="457200"/>
                </a:lnTo>
                <a:lnTo>
                  <a:pt x="2071687" y="461962"/>
                </a:lnTo>
                <a:lnTo>
                  <a:pt x="2012156" y="471487"/>
                </a:lnTo>
                <a:lnTo>
                  <a:pt x="1952625" y="478631"/>
                </a:lnTo>
                <a:lnTo>
                  <a:pt x="1678781" y="481012"/>
                </a:lnTo>
                <a:lnTo>
                  <a:pt x="1219200" y="490537"/>
                </a:lnTo>
                <a:lnTo>
                  <a:pt x="902494" y="504825"/>
                </a:lnTo>
                <a:lnTo>
                  <a:pt x="602456" y="521493"/>
                </a:lnTo>
                <a:lnTo>
                  <a:pt x="304800" y="542925"/>
                </a:lnTo>
                <a:lnTo>
                  <a:pt x="261937" y="545306"/>
                </a:lnTo>
                <a:lnTo>
                  <a:pt x="209550" y="542925"/>
                </a:lnTo>
                <a:lnTo>
                  <a:pt x="142875" y="531018"/>
                </a:lnTo>
                <a:lnTo>
                  <a:pt x="85725" y="509587"/>
                </a:lnTo>
                <a:lnTo>
                  <a:pt x="38100" y="488156"/>
                </a:lnTo>
                <a:lnTo>
                  <a:pt x="11906" y="469106"/>
                </a:lnTo>
                <a:lnTo>
                  <a:pt x="2381" y="454818"/>
                </a:lnTo>
                <a:lnTo>
                  <a:pt x="0" y="431006"/>
                </a:lnTo>
                <a:lnTo>
                  <a:pt x="4762" y="392906"/>
                </a:lnTo>
                <a:lnTo>
                  <a:pt x="14287" y="361950"/>
                </a:lnTo>
                <a:lnTo>
                  <a:pt x="30956" y="338137"/>
                </a:lnTo>
                <a:lnTo>
                  <a:pt x="61912" y="316706"/>
                </a:lnTo>
                <a:lnTo>
                  <a:pt x="116681" y="285750"/>
                </a:lnTo>
                <a:lnTo>
                  <a:pt x="169069" y="261937"/>
                </a:lnTo>
                <a:lnTo>
                  <a:pt x="235744" y="233362"/>
                </a:lnTo>
                <a:lnTo>
                  <a:pt x="304800" y="214312"/>
                </a:lnTo>
                <a:lnTo>
                  <a:pt x="350044" y="204787"/>
                </a:lnTo>
                <a:lnTo>
                  <a:pt x="409575" y="192881"/>
                </a:lnTo>
                <a:lnTo>
                  <a:pt x="450056" y="190500"/>
                </a:lnTo>
                <a:lnTo>
                  <a:pt x="481012" y="188118"/>
                </a:lnTo>
                <a:lnTo>
                  <a:pt x="500062" y="190500"/>
                </a:lnTo>
                <a:lnTo>
                  <a:pt x="542925" y="202406"/>
                </a:lnTo>
                <a:lnTo>
                  <a:pt x="621506" y="221456"/>
                </a:lnTo>
                <a:lnTo>
                  <a:pt x="671512" y="228600"/>
                </a:lnTo>
                <a:lnTo>
                  <a:pt x="731044" y="233362"/>
                </a:lnTo>
                <a:lnTo>
                  <a:pt x="866775" y="230981"/>
                </a:lnTo>
                <a:lnTo>
                  <a:pt x="1083469" y="230981"/>
                </a:lnTo>
                <a:lnTo>
                  <a:pt x="1328737" y="2333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AC39A3D-1CDD-4A35-BD83-85A01F9873F7}"/>
              </a:ext>
            </a:extLst>
          </p:cNvPr>
          <p:cNvSpPr/>
          <p:nvPr/>
        </p:nvSpPr>
        <p:spPr>
          <a:xfrm>
            <a:off x="4710113" y="3571876"/>
            <a:ext cx="728662" cy="595313"/>
          </a:xfrm>
          <a:custGeom>
            <a:avLst/>
            <a:gdLst>
              <a:gd name="connsiteX0" fmla="*/ 178593 w 728662"/>
              <a:gd name="connsiteY0" fmla="*/ 242888 h 595313"/>
              <a:gd name="connsiteX1" fmla="*/ 278606 w 728662"/>
              <a:gd name="connsiteY1" fmla="*/ 347663 h 595313"/>
              <a:gd name="connsiteX2" fmla="*/ 352425 w 728662"/>
              <a:gd name="connsiteY2" fmla="*/ 411956 h 595313"/>
              <a:gd name="connsiteX3" fmla="*/ 419100 w 728662"/>
              <a:gd name="connsiteY3" fmla="*/ 469106 h 595313"/>
              <a:gd name="connsiteX4" fmla="*/ 476250 w 728662"/>
              <a:gd name="connsiteY4" fmla="*/ 509588 h 595313"/>
              <a:gd name="connsiteX5" fmla="*/ 564356 w 728662"/>
              <a:gd name="connsiteY5" fmla="*/ 561975 h 595313"/>
              <a:gd name="connsiteX6" fmla="*/ 607218 w 728662"/>
              <a:gd name="connsiteY6" fmla="*/ 583406 h 595313"/>
              <a:gd name="connsiteX7" fmla="*/ 635793 w 728662"/>
              <a:gd name="connsiteY7" fmla="*/ 595313 h 595313"/>
              <a:gd name="connsiteX8" fmla="*/ 650081 w 728662"/>
              <a:gd name="connsiteY8" fmla="*/ 595313 h 595313"/>
              <a:gd name="connsiteX9" fmla="*/ 683418 w 728662"/>
              <a:gd name="connsiteY9" fmla="*/ 590550 h 595313"/>
              <a:gd name="connsiteX10" fmla="*/ 709612 w 728662"/>
              <a:gd name="connsiteY10" fmla="*/ 581025 h 595313"/>
              <a:gd name="connsiteX11" fmla="*/ 721518 w 728662"/>
              <a:gd name="connsiteY11" fmla="*/ 566738 h 595313"/>
              <a:gd name="connsiteX12" fmla="*/ 726281 w 728662"/>
              <a:gd name="connsiteY12" fmla="*/ 550069 h 595313"/>
              <a:gd name="connsiteX13" fmla="*/ 728662 w 728662"/>
              <a:gd name="connsiteY13" fmla="*/ 526256 h 595313"/>
              <a:gd name="connsiteX14" fmla="*/ 726281 w 728662"/>
              <a:gd name="connsiteY14" fmla="*/ 495300 h 595313"/>
              <a:gd name="connsiteX15" fmla="*/ 707231 w 728662"/>
              <a:gd name="connsiteY15" fmla="*/ 445294 h 595313"/>
              <a:gd name="connsiteX16" fmla="*/ 647700 w 728662"/>
              <a:gd name="connsiteY16" fmla="*/ 321469 h 595313"/>
              <a:gd name="connsiteX17" fmla="*/ 609600 w 728662"/>
              <a:gd name="connsiteY17" fmla="*/ 250031 h 595313"/>
              <a:gd name="connsiteX18" fmla="*/ 566737 w 728662"/>
              <a:gd name="connsiteY18" fmla="*/ 185738 h 595313"/>
              <a:gd name="connsiteX19" fmla="*/ 531018 w 728662"/>
              <a:gd name="connsiteY19" fmla="*/ 145256 h 595313"/>
              <a:gd name="connsiteX20" fmla="*/ 521493 w 728662"/>
              <a:gd name="connsiteY20" fmla="*/ 138113 h 595313"/>
              <a:gd name="connsiteX21" fmla="*/ 504825 w 728662"/>
              <a:gd name="connsiteY21" fmla="*/ 128588 h 595313"/>
              <a:gd name="connsiteX22" fmla="*/ 490537 w 728662"/>
              <a:gd name="connsiteY22" fmla="*/ 128588 h 595313"/>
              <a:gd name="connsiteX23" fmla="*/ 461962 w 728662"/>
              <a:gd name="connsiteY23" fmla="*/ 128588 h 595313"/>
              <a:gd name="connsiteX24" fmla="*/ 416718 w 728662"/>
              <a:gd name="connsiteY24" fmla="*/ 121444 h 595313"/>
              <a:gd name="connsiteX25" fmla="*/ 304800 w 728662"/>
              <a:gd name="connsiteY25" fmla="*/ 92869 h 595313"/>
              <a:gd name="connsiteX26" fmla="*/ 254793 w 728662"/>
              <a:gd name="connsiteY26" fmla="*/ 78581 h 595313"/>
              <a:gd name="connsiteX27" fmla="*/ 111918 w 728662"/>
              <a:gd name="connsiteY27" fmla="*/ 33338 h 595313"/>
              <a:gd name="connsiteX28" fmla="*/ 54768 w 728662"/>
              <a:gd name="connsiteY28" fmla="*/ 14288 h 595313"/>
              <a:gd name="connsiteX29" fmla="*/ 35718 w 728662"/>
              <a:gd name="connsiteY29" fmla="*/ 4763 h 595313"/>
              <a:gd name="connsiteX30" fmla="*/ 23812 w 728662"/>
              <a:gd name="connsiteY30" fmla="*/ 0 h 595313"/>
              <a:gd name="connsiteX31" fmla="*/ 14287 w 728662"/>
              <a:gd name="connsiteY31" fmla="*/ 0 h 595313"/>
              <a:gd name="connsiteX32" fmla="*/ 2381 w 728662"/>
              <a:gd name="connsiteY32" fmla="*/ 4763 h 595313"/>
              <a:gd name="connsiteX33" fmla="*/ 0 w 728662"/>
              <a:gd name="connsiteY33" fmla="*/ 16669 h 595313"/>
              <a:gd name="connsiteX34" fmla="*/ 4762 w 728662"/>
              <a:gd name="connsiteY34" fmla="*/ 33338 h 595313"/>
              <a:gd name="connsiteX35" fmla="*/ 9525 w 728662"/>
              <a:gd name="connsiteY35" fmla="*/ 52388 h 595313"/>
              <a:gd name="connsiteX36" fmla="*/ 33337 w 728662"/>
              <a:gd name="connsiteY36" fmla="*/ 80963 h 595313"/>
              <a:gd name="connsiteX37" fmla="*/ 78581 w 728662"/>
              <a:gd name="connsiteY37" fmla="*/ 130969 h 595313"/>
              <a:gd name="connsiteX38" fmla="*/ 178593 w 728662"/>
              <a:gd name="connsiteY38" fmla="*/ 242888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28662" h="595313">
                <a:moveTo>
                  <a:pt x="178593" y="242888"/>
                </a:moveTo>
                <a:lnTo>
                  <a:pt x="278606" y="347663"/>
                </a:lnTo>
                <a:lnTo>
                  <a:pt x="352425" y="411956"/>
                </a:lnTo>
                <a:lnTo>
                  <a:pt x="419100" y="469106"/>
                </a:lnTo>
                <a:lnTo>
                  <a:pt x="476250" y="509588"/>
                </a:lnTo>
                <a:lnTo>
                  <a:pt x="564356" y="561975"/>
                </a:lnTo>
                <a:lnTo>
                  <a:pt x="607218" y="583406"/>
                </a:lnTo>
                <a:lnTo>
                  <a:pt x="635793" y="595313"/>
                </a:lnTo>
                <a:lnTo>
                  <a:pt x="650081" y="595313"/>
                </a:lnTo>
                <a:lnTo>
                  <a:pt x="683418" y="590550"/>
                </a:lnTo>
                <a:lnTo>
                  <a:pt x="709612" y="581025"/>
                </a:lnTo>
                <a:lnTo>
                  <a:pt x="721518" y="566738"/>
                </a:lnTo>
                <a:lnTo>
                  <a:pt x="726281" y="550069"/>
                </a:lnTo>
                <a:lnTo>
                  <a:pt x="728662" y="526256"/>
                </a:lnTo>
                <a:cubicBezTo>
                  <a:pt x="726215" y="496890"/>
                  <a:pt x="726281" y="507239"/>
                  <a:pt x="726281" y="495300"/>
                </a:cubicBezTo>
                <a:lnTo>
                  <a:pt x="707231" y="445294"/>
                </a:lnTo>
                <a:lnTo>
                  <a:pt x="647700" y="321469"/>
                </a:lnTo>
                <a:lnTo>
                  <a:pt x="609600" y="250031"/>
                </a:lnTo>
                <a:lnTo>
                  <a:pt x="566737" y="185738"/>
                </a:lnTo>
                <a:lnTo>
                  <a:pt x="531018" y="145256"/>
                </a:lnTo>
                <a:lnTo>
                  <a:pt x="521493" y="138113"/>
                </a:lnTo>
                <a:lnTo>
                  <a:pt x="504825" y="128588"/>
                </a:lnTo>
                <a:lnTo>
                  <a:pt x="490537" y="128588"/>
                </a:lnTo>
                <a:lnTo>
                  <a:pt x="461962" y="128588"/>
                </a:lnTo>
                <a:lnTo>
                  <a:pt x="416718" y="121444"/>
                </a:lnTo>
                <a:lnTo>
                  <a:pt x="304800" y="92869"/>
                </a:lnTo>
                <a:lnTo>
                  <a:pt x="254793" y="78581"/>
                </a:lnTo>
                <a:lnTo>
                  <a:pt x="111918" y="33338"/>
                </a:lnTo>
                <a:lnTo>
                  <a:pt x="54768" y="14288"/>
                </a:lnTo>
                <a:lnTo>
                  <a:pt x="35718" y="4763"/>
                </a:lnTo>
                <a:lnTo>
                  <a:pt x="23812" y="0"/>
                </a:lnTo>
                <a:lnTo>
                  <a:pt x="14287" y="0"/>
                </a:lnTo>
                <a:lnTo>
                  <a:pt x="2381" y="4763"/>
                </a:lnTo>
                <a:lnTo>
                  <a:pt x="0" y="16669"/>
                </a:lnTo>
                <a:lnTo>
                  <a:pt x="4762" y="33338"/>
                </a:lnTo>
                <a:lnTo>
                  <a:pt x="9525" y="52388"/>
                </a:lnTo>
                <a:lnTo>
                  <a:pt x="33337" y="80963"/>
                </a:lnTo>
                <a:lnTo>
                  <a:pt x="78581" y="130969"/>
                </a:lnTo>
                <a:lnTo>
                  <a:pt x="178593" y="2428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67E499E6-8C84-4D32-B0C5-9D555D065BE8}"/>
              </a:ext>
            </a:extLst>
          </p:cNvPr>
          <p:cNvSpPr/>
          <p:nvPr/>
        </p:nvSpPr>
        <p:spPr>
          <a:xfrm>
            <a:off x="4648201" y="4243389"/>
            <a:ext cx="771525" cy="661987"/>
          </a:xfrm>
          <a:custGeom>
            <a:avLst/>
            <a:gdLst>
              <a:gd name="connsiteX0" fmla="*/ 240506 w 771525"/>
              <a:gd name="connsiteY0" fmla="*/ 311943 h 661987"/>
              <a:gd name="connsiteX1" fmla="*/ 330994 w 771525"/>
              <a:gd name="connsiteY1" fmla="*/ 400050 h 661987"/>
              <a:gd name="connsiteX2" fmla="*/ 445294 w 771525"/>
              <a:gd name="connsiteY2" fmla="*/ 504825 h 661987"/>
              <a:gd name="connsiteX3" fmla="*/ 528638 w 771525"/>
              <a:gd name="connsiteY3" fmla="*/ 578643 h 661987"/>
              <a:gd name="connsiteX4" fmla="*/ 576263 w 771525"/>
              <a:gd name="connsiteY4" fmla="*/ 614362 h 661987"/>
              <a:gd name="connsiteX5" fmla="*/ 631031 w 771525"/>
              <a:gd name="connsiteY5" fmla="*/ 647700 h 661987"/>
              <a:gd name="connsiteX6" fmla="*/ 652463 w 771525"/>
              <a:gd name="connsiteY6" fmla="*/ 657225 h 661987"/>
              <a:gd name="connsiteX7" fmla="*/ 673894 w 771525"/>
              <a:gd name="connsiteY7" fmla="*/ 661987 h 661987"/>
              <a:gd name="connsiteX8" fmla="*/ 697706 w 771525"/>
              <a:gd name="connsiteY8" fmla="*/ 661987 h 661987"/>
              <a:gd name="connsiteX9" fmla="*/ 721519 w 771525"/>
              <a:gd name="connsiteY9" fmla="*/ 654843 h 661987"/>
              <a:gd name="connsiteX10" fmla="*/ 747713 w 771525"/>
              <a:gd name="connsiteY10" fmla="*/ 631031 h 661987"/>
              <a:gd name="connsiteX11" fmla="*/ 764381 w 771525"/>
              <a:gd name="connsiteY11" fmla="*/ 600075 h 661987"/>
              <a:gd name="connsiteX12" fmla="*/ 769144 w 771525"/>
              <a:gd name="connsiteY12" fmla="*/ 566737 h 661987"/>
              <a:gd name="connsiteX13" fmla="*/ 771525 w 771525"/>
              <a:gd name="connsiteY13" fmla="*/ 533400 h 661987"/>
              <a:gd name="connsiteX14" fmla="*/ 764381 w 771525"/>
              <a:gd name="connsiteY14" fmla="*/ 500062 h 661987"/>
              <a:gd name="connsiteX15" fmla="*/ 750094 w 771525"/>
              <a:gd name="connsiteY15" fmla="*/ 464343 h 661987"/>
              <a:gd name="connsiteX16" fmla="*/ 723900 w 771525"/>
              <a:gd name="connsiteY16" fmla="*/ 409575 h 661987"/>
              <a:gd name="connsiteX17" fmla="*/ 683419 w 771525"/>
              <a:gd name="connsiteY17" fmla="*/ 340518 h 661987"/>
              <a:gd name="connsiteX18" fmla="*/ 621506 w 771525"/>
              <a:gd name="connsiteY18" fmla="*/ 264318 h 661987"/>
              <a:gd name="connsiteX19" fmla="*/ 552450 w 771525"/>
              <a:gd name="connsiteY19" fmla="*/ 192881 h 661987"/>
              <a:gd name="connsiteX20" fmla="*/ 490538 w 771525"/>
              <a:gd name="connsiteY20" fmla="*/ 133350 h 661987"/>
              <a:gd name="connsiteX21" fmla="*/ 469106 w 771525"/>
              <a:gd name="connsiteY21" fmla="*/ 119062 h 661987"/>
              <a:gd name="connsiteX22" fmla="*/ 411956 w 771525"/>
              <a:gd name="connsiteY22" fmla="*/ 111918 h 661987"/>
              <a:gd name="connsiteX23" fmla="*/ 328613 w 771525"/>
              <a:gd name="connsiteY23" fmla="*/ 95250 h 661987"/>
              <a:gd name="connsiteX24" fmla="*/ 221456 w 771525"/>
              <a:gd name="connsiteY24" fmla="*/ 66675 h 661987"/>
              <a:gd name="connsiteX25" fmla="*/ 102394 w 771525"/>
              <a:gd name="connsiteY25" fmla="*/ 30956 h 661987"/>
              <a:gd name="connsiteX26" fmla="*/ 195263 w 771525"/>
              <a:gd name="connsiteY26" fmla="*/ 57150 h 661987"/>
              <a:gd name="connsiteX27" fmla="*/ 78581 w 771525"/>
              <a:gd name="connsiteY27" fmla="*/ 21431 h 661987"/>
              <a:gd name="connsiteX28" fmla="*/ 35719 w 771525"/>
              <a:gd name="connsiteY28" fmla="*/ 2381 h 661987"/>
              <a:gd name="connsiteX29" fmla="*/ 21431 w 771525"/>
              <a:gd name="connsiteY29" fmla="*/ 0 h 661987"/>
              <a:gd name="connsiteX30" fmla="*/ 11906 w 771525"/>
              <a:gd name="connsiteY30" fmla="*/ 0 h 661987"/>
              <a:gd name="connsiteX31" fmla="*/ 2381 w 771525"/>
              <a:gd name="connsiteY31" fmla="*/ 7143 h 661987"/>
              <a:gd name="connsiteX32" fmla="*/ 0 w 771525"/>
              <a:gd name="connsiteY32" fmla="*/ 19050 h 661987"/>
              <a:gd name="connsiteX33" fmla="*/ 4763 w 771525"/>
              <a:gd name="connsiteY33" fmla="*/ 40481 h 661987"/>
              <a:gd name="connsiteX34" fmla="*/ 16669 w 771525"/>
              <a:gd name="connsiteY34" fmla="*/ 59531 h 661987"/>
              <a:gd name="connsiteX35" fmla="*/ 57150 w 771525"/>
              <a:gd name="connsiteY35" fmla="*/ 109537 h 661987"/>
              <a:gd name="connsiteX36" fmla="*/ 240506 w 771525"/>
              <a:gd name="connsiteY36" fmla="*/ 311943 h 661987"/>
              <a:gd name="connsiteX0" fmla="*/ 240506 w 771525"/>
              <a:gd name="connsiteY0" fmla="*/ 311943 h 661987"/>
              <a:gd name="connsiteX1" fmla="*/ 330994 w 771525"/>
              <a:gd name="connsiteY1" fmla="*/ 400050 h 661987"/>
              <a:gd name="connsiteX2" fmla="*/ 445294 w 771525"/>
              <a:gd name="connsiteY2" fmla="*/ 504825 h 661987"/>
              <a:gd name="connsiteX3" fmla="*/ 528638 w 771525"/>
              <a:gd name="connsiteY3" fmla="*/ 578643 h 661987"/>
              <a:gd name="connsiteX4" fmla="*/ 576263 w 771525"/>
              <a:gd name="connsiteY4" fmla="*/ 614362 h 661987"/>
              <a:gd name="connsiteX5" fmla="*/ 631031 w 771525"/>
              <a:gd name="connsiteY5" fmla="*/ 647700 h 661987"/>
              <a:gd name="connsiteX6" fmla="*/ 652463 w 771525"/>
              <a:gd name="connsiteY6" fmla="*/ 657225 h 661987"/>
              <a:gd name="connsiteX7" fmla="*/ 673894 w 771525"/>
              <a:gd name="connsiteY7" fmla="*/ 661987 h 661987"/>
              <a:gd name="connsiteX8" fmla="*/ 697706 w 771525"/>
              <a:gd name="connsiteY8" fmla="*/ 661987 h 661987"/>
              <a:gd name="connsiteX9" fmla="*/ 721519 w 771525"/>
              <a:gd name="connsiteY9" fmla="*/ 654843 h 661987"/>
              <a:gd name="connsiteX10" fmla="*/ 747713 w 771525"/>
              <a:gd name="connsiteY10" fmla="*/ 631031 h 661987"/>
              <a:gd name="connsiteX11" fmla="*/ 764381 w 771525"/>
              <a:gd name="connsiteY11" fmla="*/ 600075 h 661987"/>
              <a:gd name="connsiteX12" fmla="*/ 769144 w 771525"/>
              <a:gd name="connsiteY12" fmla="*/ 566737 h 661987"/>
              <a:gd name="connsiteX13" fmla="*/ 771525 w 771525"/>
              <a:gd name="connsiteY13" fmla="*/ 533400 h 661987"/>
              <a:gd name="connsiteX14" fmla="*/ 764381 w 771525"/>
              <a:gd name="connsiteY14" fmla="*/ 500062 h 661987"/>
              <a:gd name="connsiteX15" fmla="*/ 750094 w 771525"/>
              <a:gd name="connsiteY15" fmla="*/ 464343 h 661987"/>
              <a:gd name="connsiteX16" fmla="*/ 723900 w 771525"/>
              <a:gd name="connsiteY16" fmla="*/ 409575 h 661987"/>
              <a:gd name="connsiteX17" fmla="*/ 683419 w 771525"/>
              <a:gd name="connsiteY17" fmla="*/ 340518 h 661987"/>
              <a:gd name="connsiteX18" fmla="*/ 621506 w 771525"/>
              <a:gd name="connsiteY18" fmla="*/ 264318 h 661987"/>
              <a:gd name="connsiteX19" fmla="*/ 552450 w 771525"/>
              <a:gd name="connsiteY19" fmla="*/ 192881 h 661987"/>
              <a:gd name="connsiteX20" fmla="*/ 490538 w 771525"/>
              <a:gd name="connsiteY20" fmla="*/ 133350 h 661987"/>
              <a:gd name="connsiteX21" fmla="*/ 469106 w 771525"/>
              <a:gd name="connsiteY21" fmla="*/ 119062 h 661987"/>
              <a:gd name="connsiteX22" fmla="*/ 411956 w 771525"/>
              <a:gd name="connsiteY22" fmla="*/ 111918 h 661987"/>
              <a:gd name="connsiteX23" fmla="*/ 328613 w 771525"/>
              <a:gd name="connsiteY23" fmla="*/ 95250 h 661987"/>
              <a:gd name="connsiteX24" fmla="*/ 221456 w 771525"/>
              <a:gd name="connsiteY24" fmla="*/ 66675 h 661987"/>
              <a:gd name="connsiteX25" fmla="*/ 195263 w 771525"/>
              <a:gd name="connsiteY25" fmla="*/ 57150 h 661987"/>
              <a:gd name="connsiteX26" fmla="*/ 78581 w 771525"/>
              <a:gd name="connsiteY26" fmla="*/ 21431 h 661987"/>
              <a:gd name="connsiteX27" fmla="*/ 35719 w 771525"/>
              <a:gd name="connsiteY27" fmla="*/ 2381 h 661987"/>
              <a:gd name="connsiteX28" fmla="*/ 21431 w 771525"/>
              <a:gd name="connsiteY28" fmla="*/ 0 h 661987"/>
              <a:gd name="connsiteX29" fmla="*/ 11906 w 771525"/>
              <a:gd name="connsiteY29" fmla="*/ 0 h 661987"/>
              <a:gd name="connsiteX30" fmla="*/ 2381 w 771525"/>
              <a:gd name="connsiteY30" fmla="*/ 7143 h 661987"/>
              <a:gd name="connsiteX31" fmla="*/ 0 w 771525"/>
              <a:gd name="connsiteY31" fmla="*/ 19050 h 661987"/>
              <a:gd name="connsiteX32" fmla="*/ 4763 w 771525"/>
              <a:gd name="connsiteY32" fmla="*/ 40481 h 661987"/>
              <a:gd name="connsiteX33" fmla="*/ 16669 w 771525"/>
              <a:gd name="connsiteY33" fmla="*/ 59531 h 661987"/>
              <a:gd name="connsiteX34" fmla="*/ 57150 w 771525"/>
              <a:gd name="connsiteY34" fmla="*/ 109537 h 661987"/>
              <a:gd name="connsiteX35" fmla="*/ 240506 w 771525"/>
              <a:gd name="connsiteY35" fmla="*/ 311943 h 66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71525" h="661987">
                <a:moveTo>
                  <a:pt x="240506" y="311943"/>
                </a:moveTo>
                <a:lnTo>
                  <a:pt x="330994" y="400050"/>
                </a:lnTo>
                <a:lnTo>
                  <a:pt x="445294" y="504825"/>
                </a:lnTo>
                <a:lnTo>
                  <a:pt x="528638" y="578643"/>
                </a:lnTo>
                <a:lnTo>
                  <a:pt x="576263" y="614362"/>
                </a:lnTo>
                <a:lnTo>
                  <a:pt x="631031" y="647700"/>
                </a:lnTo>
                <a:lnTo>
                  <a:pt x="652463" y="657225"/>
                </a:lnTo>
                <a:lnTo>
                  <a:pt x="673894" y="661987"/>
                </a:lnTo>
                <a:lnTo>
                  <a:pt x="697706" y="661987"/>
                </a:lnTo>
                <a:lnTo>
                  <a:pt x="721519" y="654843"/>
                </a:lnTo>
                <a:lnTo>
                  <a:pt x="747713" y="631031"/>
                </a:lnTo>
                <a:cubicBezTo>
                  <a:pt x="764781" y="601770"/>
                  <a:pt x="764381" y="613483"/>
                  <a:pt x="764381" y="600075"/>
                </a:cubicBezTo>
                <a:lnTo>
                  <a:pt x="769144" y="566737"/>
                </a:lnTo>
                <a:lnTo>
                  <a:pt x="771525" y="533400"/>
                </a:lnTo>
                <a:lnTo>
                  <a:pt x="764381" y="500062"/>
                </a:lnTo>
                <a:lnTo>
                  <a:pt x="750094" y="464343"/>
                </a:lnTo>
                <a:lnTo>
                  <a:pt x="723900" y="409575"/>
                </a:lnTo>
                <a:lnTo>
                  <a:pt x="683419" y="340518"/>
                </a:lnTo>
                <a:lnTo>
                  <a:pt x="621506" y="264318"/>
                </a:lnTo>
                <a:lnTo>
                  <a:pt x="552450" y="192881"/>
                </a:lnTo>
                <a:lnTo>
                  <a:pt x="490538" y="133350"/>
                </a:lnTo>
                <a:lnTo>
                  <a:pt x="469106" y="119062"/>
                </a:lnTo>
                <a:lnTo>
                  <a:pt x="411956" y="111918"/>
                </a:lnTo>
                <a:lnTo>
                  <a:pt x="328613" y="95250"/>
                </a:lnTo>
                <a:lnTo>
                  <a:pt x="221456" y="66675"/>
                </a:lnTo>
                <a:cubicBezTo>
                  <a:pt x="199231" y="60325"/>
                  <a:pt x="219075" y="64691"/>
                  <a:pt x="195263" y="57150"/>
                </a:cubicBezTo>
                <a:lnTo>
                  <a:pt x="78581" y="21431"/>
                </a:lnTo>
                <a:lnTo>
                  <a:pt x="35719" y="2381"/>
                </a:lnTo>
                <a:lnTo>
                  <a:pt x="21431" y="0"/>
                </a:lnTo>
                <a:lnTo>
                  <a:pt x="11906" y="0"/>
                </a:lnTo>
                <a:lnTo>
                  <a:pt x="2381" y="7143"/>
                </a:lnTo>
                <a:lnTo>
                  <a:pt x="0" y="19050"/>
                </a:lnTo>
                <a:lnTo>
                  <a:pt x="4763" y="40481"/>
                </a:lnTo>
                <a:lnTo>
                  <a:pt x="16669" y="59531"/>
                </a:lnTo>
                <a:lnTo>
                  <a:pt x="57150" y="109537"/>
                </a:lnTo>
                <a:lnTo>
                  <a:pt x="240506" y="3119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C5C4BF2E-5EAA-493B-A671-5A332A4DA104}"/>
              </a:ext>
            </a:extLst>
          </p:cNvPr>
          <p:cNvSpPr/>
          <p:nvPr/>
        </p:nvSpPr>
        <p:spPr>
          <a:xfrm>
            <a:off x="6418263" y="3313113"/>
            <a:ext cx="811212" cy="635000"/>
          </a:xfrm>
          <a:custGeom>
            <a:avLst/>
            <a:gdLst>
              <a:gd name="connsiteX0" fmla="*/ 259556 w 812006"/>
              <a:gd name="connsiteY0" fmla="*/ 297656 h 635794"/>
              <a:gd name="connsiteX1" fmla="*/ 404812 w 812006"/>
              <a:gd name="connsiteY1" fmla="*/ 431006 h 635794"/>
              <a:gd name="connsiteX2" fmla="*/ 481012 w 812006"/>
              <a:gd name="connsiteY2" fmla="*/ 495300 h 635794"/>
              <a:gd name="connsiteX3" fmla="*/ 552450 w 812006"/>
              <a:gd name="connsiteY3" fmla="*/ 554831 h 635794"/>
              <a:gd name="connsiteX4" fmla="*/ 623887 w 812006"/>
              <a:gd name="connsiteY4" fmla="*/ 602456 h 635794"/>
              <a:gd name="connsiteX5" fmla="*/ 669131 w 812006"/>
              <a:gd name="connsiteY5" fmla="*/ 628650 h 635794"/>
              <a:gd name="connsiteX6" fmla="*/ 700087 w 812006"/>
              <a:gd name="connsiteY6" fmla="*/ 635794 h 635794"/>
              <a:gd name="connsiteX7" fmla="*/ 728662 w 812006"/>
              <a:gd name="connsiteY7" fmla="*/ 633412 h 635794"/>
              <a:gd name="connsiteX8" fmla="*/ 759619 w 812006"/>
              <a:gd name="connsiteY8" fmla="*/ 621506 h 635794"/>
              <a:gd name="connsiteX9" fmla="*/ 785812 w 812006"/>
              <a:gd name="connsiteY9" fmla="*/ 600075 h 635794"/>
              <a:gd name="connsiteX10" fmla="*/ 800100 w 812006"/>
              <a:gd name="connsiteY10" fmla="*/ 573881 h 635794"/>
              <a:gd name="connsiteX11" fmla="*/ 809625 w 812006"/>
              <a:gd name="connsiteY11" fmla="*/ 545306 h 635794"/>
              <a:gd name="connsiteX12" fmla="*/ 812006 w 812006"/>
              <a:gd name="connsiteY12" fmla="*/ 521494 h 635794"/>
              <a:gd name="connsiteX13" fmla="*/ 809625 w 812006"/>
              <a:gd name="connsiteY13" fmla="*/ 497681 h 635794"/>
              <a:gd name="connsiteX14" fmla="*/ 783431 w 812006"/>
              <a:gd name="connsiteY14" fmla="*/ 445294 h 635794"/>
              <a:gd name="connsiteX15" fmla="*/ 738187 w 812006"/>
              <a:gd name="connsiteY15" fmla="*/ 376237 h 635794"/>
              <a:gd name="connsiteX16" fmla="*/ 671512 w 812006"/>
              <a:gd name="connsiteY16" fmla="*/ 290512 h 635794"/>
              <a:gd name="connsiteX17" fmla="*/ 623887 w 812006"/>
              <a:gd name="connsiteY17" fmla="*/ 223837 h 635794"/>
              <a:gd name="connsiteX18" fmla="*/ 595312 w 812006"/>
              <a:gd name="connsiteY18" fmla="*/ 192881 h 635794"/>
              <a:gd name="connsiteX19" fmla="*/ 500062 w 812006"/>
              <a:gd name="connsiteY19" fmla="*/ 123825 h 635794"/>
              <a:gd name="connsiteX20" fmla="*/ 433387 w 812006"/>
              <a:gd name="connsiteY20" fmla="*/ 78581 h 635794"/>
              <a:gd name="connsiteX21" fmla="*/ 409575 w 812006"/>
              <a:gd name="connsiteY21" fmla="*/ 69056 h 635794"/>
              <a:gd name="connsiteX22" fmla="*/ 345281 w 812006"/>
              <a:gd name="connsiteY22" fmla="*/ 69056 h 635794"/>
              <a:gd name="connsiteX23" fmla="*/ 254794 w 812006"/>
              <a:gd name="connsiteY23" fmla="*/ 59531 h 635794"/>
              <a:gd name="connsiteX24" fmla="*/ 164306 w 812006"/>
              <a:gd name="connsiteY24" fmla="*/ 42862 h 635794"/>
              <a:gd name="connsiteX25" fmla="*/ 52387 w 812006"/>
              <a:gd name="connsiteY25" fmla="*/ 7144 h 635794"/>
              <a:gd name="connsiteX26" fmla="*/ 28575 w 812006"/>
              <a:gd name="connsiteY26" fmla="*/ 0 h 635794"/>
              <a:gd name="connsiteX27" fmla="*/ 19050 w 812006"/>
              <a:gd name="connsiteY27" fmla="*/ 0 h 635794"/>
              <a:gd name="connsiteX28" fmla="*/ 2381 w 812006"/>
              <a:gd name="connsiteY28" fmla="*/ 7144 h 635794"/>
              <a:gd name="connsiteX29" fmla="*/ 0 w 812006"/>
              <a:gd name="connsiteY29" fmla="*/ 21431 h 635794"/>
              <a:gd name="connsiteX30" fmla="*/ 2381 w 812006"/>
              <a:gd name="connsiteY30" fmla="*/ 35719 h 635794"/>
              <a:gd name="connsiteX31" fmla="*/ 7144 w 812006"/>
              <a:gd name="connsiteY31" fmla="*/ 52387 h 635794"/>
              <a:gd name="connsiteX32" fmla="*/ 26194 w 812006"/>
              <a:gd name="connsiteY32" fmla="*/ 71437 h 635794"/>
              <a:gd name="connsiteX33" fmla="*/ 80962 w 812006"/>
              <a:gd name="connsiteY33" fmla="*/ 126206 h 635794"/>
              <a:gd name="connsiteX34" fmla="*/ 190500 w 812006"/>
              <a:gd name="connsiteY34" fmla="*/ 233362 h 635794"/>
              <a:gd name="connsiteX35" fmla="*/ 259556 w 812006"/>
              <a:gd name="connsiteY35" fmla="*/ 297656 h 63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12006" h="635794">
                <a:moveTo>
                  <a:pt x="259556" y="297656"/>
                </a:moveTo>
                <a:lnTo>
                  <a:pt x="404812" y="431006"/>
                </a:lnTo>
                <a:lnTo>
                  <a:pt x="481012" y="495300"/>
                </a:lnTo>
                <a:lnTo>
                  <a:pt x="552450" y="554831"/>
                </a:lnTo>
                <a:lnTo>
                  <a:pt x="623887" y="602456"/>
                </a:lnTo>
                <a:lnTo>
                  <a:pt x="669131" y="628650"/>
                </a:lnTo>
                <a:lnTo>
                  <a:pt x="700087" y="635794"/>
                </a:lnTo>
                <a:lnTo>
                  <a:pt x="728662" y="633412"/>
                </a:lnTo>
                <a:lnTo>
                  <a:pt x="759619" y="621506"/>
                </a:lnTo>
                <a:lnTo>
                  <a:pt x="785812" y="600075"/>
                </a:lnTo>
                <a:lnTo>
                  <a:pt x="800100" y="573881"/>
                </a:lnTo>
                <a:lnTo>
                  <a:pt x="809625" y="545306"/>
                </a:lnTo>
                <a:lnTo>
                  <a:pt x="812006" y="521494"/>
                </a:lnTo>
                <a:lnTo>
                  <a:pt x="809625" y="497681"/>
                </a:lnTo>
                <a:lnTo>
                  <a:pt x="783431" y="445294"/>
                </a:lnTo>
                <a:lnTo>
                  <a:pt x="738187" y="376237"/>
                </a:lnTo>
                <a:lnTo>
                  <a:pt x="671512" y="290512"/>
                </a:lnTo>
                <a:lnTo>
                  <a:pt x="623887" y="223837"/>
                </a:lnTo>
                <a:lnTo>
                  <a:pt x="595312" y="192881"/>
                </a:lnTo>
                <a:lnTo>
                  <a:pt x="500062" y="123825"/>
                </a:lnTo>
                <a:lnTo>
                  <a:pt x="433387" y="78581"/>
                </a:lnTo>
                <a:lnTo>
                  <a:pt x="409575" y="69056"/>
                </a:lnTo>
                <a:lnTo>
                  <a:pt x="345281" y="69056"/>
                </a:lnTo>
                <a:lnTo>
                  <a:pt x="254794" y="59531"/>
                </a:lnTo>
                <a:lnTo>
                  <a:pt x="164306" y="42862"/>
                </a:lnTo>
                <a:lnTo>
                  <a:pt x="52387" y="7144"/>
                </a:lnTo>
                <a:lnTo>
                  <a:pt x="28575" y="0"/>
                </a:lnTo>
                <a:lnTo>
                  <a:pt x="19050" y="0"/>
                </a:lnTo>
                <a:lnTo>
                  <a:pt x="2381" y="7144"/>
                </a:lnTo>
                <a:lnTo>
                  <a:pt x="0" y="21431"/>
                </a:lnTo>
                <a:lnTo>
                  <a:pt x="2381" y="35719"/>
                </a:lnTo>
                <a:lnTo>
                  <a:pt x="7144" y="52387"/>
                </a:lnTo>
                <a:lnTo>
                  <a:pt x="26194" y="71437"/>
                </a:lnTo>
                <a:lnTo>
                  <a:pt x="80962" y="126206"/>
                </a:lnTo>
                <a:lnTo>
                  <a:pt x="190500" y="233362"/>
                </a:lnTo>
                <a:lnTo>
                  <a:pt x="259556" y="2976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328EC492-0475-4605-BBB6-7B6095C828A4}"/>
              </a:ext>
            </a:extLst>
          </p:cNvPr>
          <p:cNvSpPr/>
          <p:nvPr/>
        </p:nvSpPr>
        <p:spPr>
          <a:xfrm>
            <a:off x="6450013" y="4129088"/>
            <a:ext cx="819150" cy="709612"/>
          </a:xfrm>
          <a:custGeom>
            <a:avLst/>
            <a:gdLst>
              <a:gd name="connsiteX0" fmla="*/ 226219 w 819150"/>
              <a:gd name="connsiteY0" fmla="*/ 316706 h 709612"/>
              <a:gd name="connsiteX1" fmla="*/ 290513 w 819150"/>
              <a:gd name="connsiteY1" fmla="*/ 390525 h 709612"/>
              <a:gd name="connsiteX2" fmla="*/ 376238 w 819150"/>
              <a:gd name="connsiteY2" fmla="*/ 481012 h 709612"/>
              <a:gd name="connsiteX3" fmla="*/ 447675 w 819150"/>
              <a:gd name="connsiteY3" fmla="*/ 550068 h 709612"/>
              <a:gd name="connsiteX4" fmla="*/ 497682 w 819150"/>
              <a:gd name="connsiteY4" fmla="*/ 592931 h 709612"/>
              <a:gd name="connsiteX5" fmla="*/ 552450 w 819150"/>
              <a:gd name="connsiteY5" fmla="*/ 638175 h 709612"/>
              <a:gd name="connsiteX6" fmla="*/ 597694 w 819150"/>
              <a:gd name="connsiteY6" fmla="*/ 666750 h 709612"/>
              <a:gd name="connsiteX7" fmla="*/ 650082 w 819150"/>
              <a:gd name="connsiteY7" fmla="*/ 692943 h 709612"/>
              <a:gd name="connsiteX8" fmla="*/ 685800 w 819150"/>
              <a:gd name="connsiteY8" fmla="*/ 704850 h 709612"/>
              <a:gd name="connsiteX9" fmla="*/ 711994 w 819150"/>
              <a:gd name="connsiteY9" fmla="*/ 709612 h 709612"/>
              <a:gd name="connsiteX10" fmla="*/ 742950 w 819150"/>
              <a:gd name="connsiteY10" fmla="*/ 709612 h 709612"/>
              <a:gd name="connsiteX11" fmla="*/ 769144 w 819150"/>
              <a:gd name="connsiteY11" fmla="*/ 702468 h 709612"/>
              <a:gd name="connsiteX12" fmla="*/ 792957 w 819150"/>
              <a:gd name="connsiteY12" fmla="*/ 685800 h 709612"/>
              <a:gd name="connsiteX13" fmla="*/ 812007 w 819150"/>
              <a:gd name="connsiteY13" fmla="*/ 652462 h 709612"/>
              <a:gd name="connsiteX14" fmla="*/ 819150 w 819150"/>
              <a:gd name="connsiteY14" fmla="*/ 621506 h 709612"/>
              <a:gd name="connsiteX15" fmla="*/ 819150 w 819150"/>
              <a:gd name="connsiteY15" fmla="*/ 585787 h 709612"/>
              <a:gd name="connsiteX16" fmla="*/ 809625 w 819150"/>
              <a:gd name="connsiteY16" fmla="*/ 535781 h 709612"/>
              <a:gd name="connsiteX17" fmla="*/ 785813 w 819150"/>
              <a:gd name="connsiteY17" fmla="*/ 478631 h 709612"/>
              <a:gd name="connsiteX18" fmla="*/ 700088 w 819150"/>
              <a:gd name="connsiteY18" fmla="*/ 359568 h 709612"/>
              <a:gd name="connsiteX19" fmla="*/ 642938 w 819150"/>
              <a:gd name="connsiteY19" fmla="*/ 292893 h 709612"/>
              <a:gd name="connsiteX20" fmla="*/ 585788 w 819150"/>
              <a:gd name="connsiteY20" fmla="*/ 230981 h 709612"/>
              <a:gd name="connsiteX21" fmla="*/ 566738 w 819150"/>
              <a:gd name="connsiteY21" fmla="*/ 214312 h 709612"/>
              <a:gd name="connsiteX22" fmla="*/ 531019 w 819150"/>
              <a:gd name="connsiteY22" fmla="*/ 207168 h 709612"/>
              <a:gd name="connsiteX23" fmla="*/ 400050 w 819150"/>
              <a:gd name="connsiteY23" fmla="*/ 164306 h 709612"/>
              <a:gd name="connsiteX24" fmla="*/ 535782 w 819150"/>
              <a:gd name="connsiteY24" fmla="*/ 209550 h 709612"/>
              <a:gd name="connsiteX25" fmla="*/ 378619 w 819150"/>
              <a:gd name="connsiteY25" fmla="*/ 154781 h 709612"/>
              <a:gd name="connsiteX26" fmla="*/ 295275 w 819150"/>
              <a:gd name="connsiteY26" fmla="*/ 119062 h 709612"/>
              <a:gd name="connsiteX27" fmla="*/ 64294 w 819150"/>
              <a:gd name="connsiteY27" fmla="*/ 16668 h 709612"/>
              <a:gd name="connsiteX28" fmla="*/ 30957 w 819150"/>
              <a:gd name="connsiteY28" fmla="*/ 0 h 709612"/>
              <a:gd name="connsiteX29" fmla="*/ 21432 w 819150"/>
              <a:gd name="connsiteY29" fmla="*/ 0 h 709612"/>
              <a:gd name="connsiteX30" fmla="*/ 9525 w 819150"/>
              <a:gd name="connsiteY30" fmla="*/ 2381 h 709612"/>
              <a:gd name="connsiteX31" fmla="*/ 0 w 819150"/>
              <a:gd name="connsiteY31" fmla="*/ 14287 h 709612"/>
              <a:gd name="connsiteX32" fmla="*/ 2382 w 819150"/>
              <a:gd name="connsiteY32" fmla="*/ 23812 h 709612"/>
              <a:gd name="connsiteX33" fmla="*/ 9525 w 819150"/>
              <a:gd name="connsiteY33" fmla="*/ 47625 h 709612"/>
              <a:gd name="connsiteX34" fmla="*/ 23813 w 819150"/>
              <a:gd name="connsiteY34" fmla="*/ 71437 h 709612"/>
              <a:gd name="connsiteX35" fmla="*/ 73819 w 819150"/>
              <a:gd name="connsiteY35" fmla="*/ 130968 h 709612"/>
              <a:gd name="connsiteX36" fmla="*/ 152400 w 819150"/>
              <a:gd name="connsiteY36" fmla="*/ 228600 h 709612"/>
              <a:gd name="connsiteX37" fmla="*/ 226219 w 819150"/>
              <a:gd name="connsiteY37" fmla="*/ 316706 h 709612"/>
              <a:gd name="connsiteX0" fmla="*/ 226219 w 819150"/>
              <a:gd name="connsiteY0" fmla="*/ 316706 h 709612"/>
              <a:gd name="connsiteX1" fmla="*/ 290513 w 819150"/>
              <a:gd name="connsiteY1" fmla="*/ 390525 h 709612"/>
              <a:gd name="connsiteX2" fmla="*/ 376238 w 819150"/>
              <a:gd name="connsiteY2" fmla="*/ 481012 h 709612"/>
              <a:gd name="connsiteX3" fmla="*/ 447675 w 819150"/>
              <a:gd name="connsiteY3" fmla="*/ 550068 h 709612"/>
              <a:gd name="connsiteX4" fmla="*/ 497682 w 819150"/>
              <a:gd name="connsiteY4" fmla="*/ 592931 h 709612"/>
              <a:gd name="connsiteX5" fmla="*/ 552450 w 819150"/>
              <a:gd name="connsiteY5" fmla="*/ 638175 h 709612"/>
              <a:gd name="connsiteX6" fmla="*/ 597694 w 819150"/>
              <a:gd name="connsiteY6" fmla="*/ 666750 h 709612"/>
              <a:gd name="connsiteX7" fmla="*/ 650082 w 819150"/>
              <a:gd name="connsiteY7" fmla="*/ 692943 h 709612"/>
              <a:gd name="connsiteX8" fmla="*/ 685800 w 819150"/>
              <a:gd name="connsiteY8" fmla="*/ 704850 h 709612"/>
              <a:gd name="connsiteX9" fmla="*/ 711994 w 819150"/>
              <a:gd name="connsiteY9" fmla="*/ 709612 h 709612"/>
              <a:gd name="connsiteX10" fmla="*/ 742950 w 819150"/>
              <a:gd name="connsiteY10" fmla="*/ 709612 h 709612"/>
              <a:gd name="connsiteX11" fmla="*/ 769144 w 819150"/>
              <a:gd name="connsiteY11" fmla="*/ 702468 h 709612"/>
              <a:gd name="connsiteX12" fmla="*/ 792957 w 819150"/>
              <a:gd name="connsiteY12" fmla="*/ 685800 h 709612"/>
              <a:gd name="connsiteX13" fmla="*/ 812007 w 819150"/>
              <a:gd name="connsiteY13" fmla="*/ 652462 h 709612"/>
              <a:gd name="connsiteX14" fmla="*/ 819150 w 819150"/>
              <a:gd name="connsiteY14" fmla="*/ 621506 h 709612"/>
              <a:gd name="connsiteX15" fmla="*/ 819150 w 819150"/>
              <a:gd name="connsiteY15" fmla="*/ 585787 h 709612"/>
              <a:gd name="connsiteX16" fmla="*/ 809625 w 819150"/>
              <a:gd name="connsiteY16" fmla="*/ 535781 h 709612"/>
              <a:gd name="connsiteX17" fmla="*/ 785813 w 819150"/>
              <a:gd name="connsiteY17" fmla="*/ 478631 h 709612"/>
              <a:gd name="connsiteX18" fmla="*/ 700088 w 819150"/>
              <a:gd name="connsiteY18" fmla="*/ 359568 h 709612"/>
              <a:gd name="connsiteX19" fmla="*/ 642938 w 819150"/>
              <a:gd name="connsiteY19" fmla="*/ 292893 h 709612"/>
              <a:gd name="connsiteX20" fmla="*/ 585788 w 819150"/>
              <a:gd name="connsiteY20" fmla="*/ 230981 h 709612"/>
              <a:gd name="connsiteX21" fmla="*/ 566738 w 819150"/>
              <a:gd name="connsiteY21" fmla="*/ 214312 h 709612"/>
              <a:gd name="connsiteX22" fmla="*/ 531019 w 819150"/>
              <a:gd name="connsiteY22" fmla="*/ 207168 h 709612"/>
              <a:gd name="connsiteX23" fmla="*/ 535782 w 819150"/>
              <a:gd name="connsiteY23" fmla="*/ 209550 h 709612"/>
              <a:gd name="connsiteX24" fmla="*/ 378619 w 819150"/>
              <a:gd name="connsiteY24" fmla="*/ 154781 h 709612"/>
              <a:gd name="connsiteX25" fmla="*/ 295275 w 819150"/>
              <a:gd name="connsiteY25" fmla="*/ 119062 h 709612"/>
              <a:gd name="connsiteX26" fmla="*/ 64294 w 819150"/>
              <a:gd name="connsiteY26" fmla="*/ 16668 h 709612"/>
              <a:gd name="connsiteX27" fmla="*/ 30957 w 819150"/>
              <a:gd name="connsiteY27" fmla="*/ 0 h 709612"/>
              <a:gd name="connsiteX28" fmla="*/ 21432 w 819150"/>
              <a:gd name="connsiteY28" fmla="*/ 0 h 709612"/>
              <a:gd name="connsiteX29" fmla="*/ 9525 w 819150"/>
              <a:gd name="connsiteY29" fmla="*/ 2381 h 709612"/>
              <a:gd name="connsiteX30" fmla="*/ 0 w 819150"/>
              <a:gd name="connsiteY30" fmla="*/ 14287 h 709612"/>
              <a:gd name="connsiteX31" fmla="*/ 2382 w 819150"/>
              <a:gd name="connsiteY31" fmla="*/ 23812 h 709612"/>
              <a:gd name="connsiteX32" fmla="*/ 9525 w 819150"/>
              <a:gd name="connsiteY32" fmla="*/ 47625 h 709612"/>
              <a:gd name="connsiteX33" fmla="*/ 23813 w 819150"/>
              <a:gd name="connsiteY33" fmla="*/ 71437 h 709612"/>
              <a:gd name="connsiteX34" fmla="*/ 73819 w 819150"/>
              <a:gd name="connsiteY34" fmla="*/ 130968 h 709612"/>
              <a:gd name="connsiteX35" fmla="*/ 152400 w 819150"/>
              <a:gd name="connsiteY35" fmla="*/ 228600 h 709612"/>
              <a:gd name="connsiteX36" fmla="*/ 226219 w 819150"/>
              <a:gd name="connsiteY36" fmla="*/ 316706 h 70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19150" h="709612">
                <a:moveTo>
                  <a:pt x="226219" y="316706"/>
                </a:moveTo>
                <a:lnTo>
                  <a:pt x="290513" y="390525"/>
                </a:lnTo>
                <a:lnTo>
                  <a:pt x="376238" y="481012"/>
                </a:lnTo>
                <a:lnTo>
                  <a:pt x="447675" y="550068"/>
                </a:lnTo>
                <a:lnTo>
                  <a:pt x="497682" y="592931"/>
                </a:lnTo>
                <a:lnTo>
                  <a:pt x="552450" y="638175"/>
                </a:lnTo>
                <a:lnTo>
                  <a:pt x="597694" y="666750"/>
                </a:lnTo>
                <a:lnTo>
                  <a:pt x="650082" y="692943"/>
                </a:lnTo>
                <a:lnTo>
                  <a:pt x="685800" y="704850"/>
                </a:lnTo>
                <a:lnTo>
                  <a:pt x="711994" y="709612"/>
                </a:lnTo>
                <a:lnTo>
                  <a:pt x="742950" y="709612"/>
                </a:lnTo>
                <a:lnTo>
                  <a:pt x="769144" y="702468"/>
                </a:lnTo>
                <a:lnTo>
                  <a:pt x="792957" y="685800"/>
                </a:lnTo>
                <a:lnTo>
                  <a:pt x="812007" y="652462"/>
                </a:lnTo>
                <a:lnTo>
                  <a:pt x="819150" y="621506"/>
                </a:lnTo>
                <a:lnTo>
                  <a:pt x="819150" y="585787"/>
                </a:lnTo>
                <a:lnTo>
                  <a:pt x="809625" y="535781"/>
                </a:lnTo>
                <a:lnTo>
                  <a:pt x="785813" y="478631"/>
                </a:lnTo>
                <a:lnTo>
                  <a:pt x="700088" y="359568"/>
                </a:lnTo>
                <a:lnTo>
                  <a:pt x="642938" y="292893"/>
                </a:lnTo>
                <a:lnTo>
                  <a:pt x="585788" y="230981"/>
                </a:lnTo>
                <a:lnTo>
                  <a:pt x="566738" y="214312"/>
                </a:lnTo>
                <a:lnTo>
                  <a:pt x="531019" y="207168"/>
                </a:lnTo>
                <a:cubicBezTo>
                  <a:pt x="525860" y="206374"/>
                  <a:pt x="561182" y="218281"/>
                  <a:pt x="535782" y="209550"/>
                </a:cubicBezTo>
                <a:lnTo>
                  <a:pt x="378619" y="154781"/>
                </a:lnTo>
                <a:lnTo>
                  <a:pt x="295275" y="119062"/>
                </a:lnTo>
                <a:lnTo>
                  <a:pt x="64294" y="16668"/>
                </a:lnTo>
                <a:lnTo>
                  <a:pt x="30957" y="0"/>
                </a:lnTo>
                <a:lnTo>
                  <a:pt x="21432" y="0"/>
                </a:lnTo>
                <a:lnTo>
                  <a:pt x="9525" y="2381"/>
                </a:lnTo>
                <a:lnTo>
                  <a:pt x="0" y="14287"/>
                </a:lnTo>
                <a:lnTo>
                  <a:pt x="2382" y="23812"/>
                </a:lnTo>
                <a:lnTo>
                  <a:pt x="9525" y="47625"/>
                </a:lnTo>
                <a:lnTo>
                  <a:pt x="23813" y="71437"/>
                </a:lnTo>
                <a:lnTo>
                  <a:pt x="73819" y="130968"/>
                </a:lnTo>
                <a:lnTo>
                  <a:pt x="152400" y="228600"/>
                </a:lnTo>
                <a:lnTo>
                  <a:pt x="226219" y="3167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F05DBD3C-A73A-4255-924E-8BBF69383469}"/>
              </a:ext>
            </a:extLst>
          </p:cNvPr>
          <p:cNvSpPr/>
          <p:nvPr/>
        </p:nvSpPr>
        <p:spPr>
          <a:xfrm rot="1800000">
            <a:off x="4341814" y="2201863"/>
            <a:ext cx="4314825" cy="2824162"/>
          </a:xfrm>
          <a:custGeom>
            <a:avLst/>
            <a:gdLst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222594 w 4314547"/>
              <a:gd name="connsiteY48" fmla="*/ 2614474 h 2823099"/>
              <a:gd name="connsiteX49" fmla="*/ 3231471 w 4314547"/>
              <a:gd name="connsiteY49" fmla="*/ 2601157 h 2823099"/>
              <a:gd name="connsiteX50" fmla="*/ 3324687 w 4314547"/>
              <a:gd name="connsiteY50" fmla="*/ 2583402 h 2823099"/>
              <a:gd name="connsiteX51" fmla="*/ 3644283 w 4314547"/>
              <a:gd name="connsiteY51" fmla="*/ 2512381 h 2823099"/>
              <a:gd name="connsiteX52" fmla="*/ 3844031 w 4314547"/>
              <a:gd name="connsiteY52" fmla="*/ 2467992 h 2823099"/>
              <a:gd name="connsiteX53" fmla="*/ 3888419 w 4314547"/>
              <a:gd name="connsiteY53" fmla="*/ 2445798 h 2823099"/>
              <a:gd name="connsiteX54" fmla="*/ 3928368 w 4314547"/>
              <a:gd name="connsiteY54" fmla="*/ 2410287 h 2823099"/>
              <a:gd name="connsiteX55" fmla="*/ 3946124 w 4314547"/>
              <a:gd name="connsiteY55" fmla="*/ 2365899 h 2823099"/>
              <a:gd name="connsiteX56" fmla="*/ 3950563 w 4314547"/>
              <a:gd name="connsiteY56" fmla="*/ 2330388 h 2823099"/>
              <a:gd name="connsiteX57" fmla="*/ 3950563 w 4314547"/>
              <a:gd name="connsiteY57" fmla="*/ 2286000 h 2823099"/>
              <a:gd name="connsiteX58" fmla="*/ 3923930 w 4314547"/>
              <a:gd name="connsiteY58" fmla="*/ 2228295 h 2823099"/>
              <a:gd name="connsiteX59" fmla="*/ 3764132 w 4314547"/>
              <a:gd name="connsiteY59" fmla="*/ 1855433 h 2823099"/>
              <a:gd name="connsiteX60" fmla="*/ 3617650 w 4314547"/>
              <a:gd name="connsiteY60" fmla="*/ 1544715 h 2823099"/>
              <a:gd name="connsiteX61" fmla="*/ 3431219 w 4314547"/>
              <a:gd name="connsiteY61" fmla="*/ 1171852 h 2823099"/>
              <a:gd name="connsiteX62" fmla="*/ 3266982 w 4314547"/>
              <a:gd name="connsiteY62" fmla="*/ 870012 h 2823099"/>
              <a:gd name="connsiteX63" fmla="*/ 3040601 w 4314547"/>
              <a:gd name="connsiteY63" fmla="*/ 461639 h 2823099"/>
              <a:gd name="connsiteX64" fmla="*/ 2982897 w 4314547"/>
              <a:gd name="connsiteY64" fmla="*/ 355107 h 2823099"/>
              <a:gd name="connsiteX65" fmla="*/ 2929631 w 4314547"/>
              <a:gd name="connsiteY65" fmla="*/ 284085 h 2823099"/>
              <a:gd name="connsiteX66" fmla="*/ 2916314 w 4314547"/>
              <a:gd name="connsiteY66" fmla="*/ 275208 h 2823099"/>
              <a:gd name="connsiteX67" fmla="*/ 2898559 w 4314547"/>
              <a:gd name="connsiteY67" fmla="*/ 275208 h 2823099"/>
              <a:gd name="connsiteX68" fmla="*/ 2880803 w 4314547"/>
              <a:gd name="connsiteY68" fmla="*/ 275208 h 2823099"/>
              <a:gd name="connsiteX69" fmla="*/ 2867487 w 4314547"/>
              <a:gd name="connsiteY69" fmla="*/ 279647 h 2823099"/>
              <a:gd name="connsiteX70" fmla="*/ 2840854 w 4314547"/>
              <a:gd name="connsiteY70" fmla="*/ 292963 h 2823099"/>
              <a:gd name="connsiteX71" fmla="*/ 2685495 w 4314547"/>
              <a:gd name="connsiteY71" fmla="*/ 395056 h 2823099"/>
              <a:gd name="connsiteX72" fmla="*/ 2485747 w 4314547"/>
              <a:gd name="connsiteY72" fmla="*/ 541538 h 2823099"/>
              <a:gd name="connsiteX73" fmla="*/ 1247312 w 4314547"/>
              <a:gd name="connsiteY73" fmla="*/ 1460377 h 2823099"/>
              <a:gd name="connsiteX74" fmla="*/ 173114 w 4314547"/>
              <a:gd name="connsiteY74" fmla="*/ 2259367 h 2823099"/>
              <a:gd name="connsiteX75" fmla="*/ 115409 w 4314547"/>
              <a:gd name="connsiteY75" fmla="*/ 2308194 h 2823099"/>
              <a:gd name="connsiteX76" fmla="*/ 93215 w 4314547"/>
              <a:gd name="connsiteY76" fmla="*/ 2303755 h 2823099"/>
              <a:gd name="connsiteX77" fmla="*/ 44388 w 4314547"/>
              <a:gd name="connsiteY77" fmla="*/ 2241612 h 2823099"/>
              <a:gd name="connsiteX78" fmla="*/ 0 w 4314547"/>
              <a:gd name="connsiteY78" fmla="*/ 2183907 h 2823099"/>
              <a:gd name="connsiteX79" fmla="*/ 0 w 4314547"/>
              <a:gd name="connsiteY79" fmla="*/ 2157274 h 2823099"/>
              <a:gd name="connsiteX80" fmla="*/ 75460 w 4314547"/>
              <a:gd name="connsiteY80" fmla="*/ 2117324 h 2823099"/>
              <a:gd name="connsiteX81" fmla="*/ 168675 w 4314547"/>
              <a:gd name="connsiteY81" fmla="*/ 2050742 h 2823099"/>
              <a:gd name="connsiteX82" fmla="*/ 568170 w 4314547"/>
              <a:gd name="connsiteY82" fmla="*/ 1757779 h 2823099"/>
              <a:gd name="connsiteX83" fmla="*/ 838939 w 4314547"/>
              <a:gd name="connsiteY83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231471 w 4314547"/>
              <a:gd name="connsiteY48" fmla="*/ 2601157 h 2823099"/>
              <a:gd name="connsiteX49" fmla="*/ 3324687 w 4314547"/>
              <a:gd name="connsiteY49" fmla="*/ 2583402 h 2823099"/>
              <a:gd name="connsiteX50" fmla="*/ 3644283 w 4314547"/>
              <a:gd name="connsiteY50" fmla="*/ 2512381 h 2823099"/>
              <a:gd name="connsiteX51" fmla="*/ 3844031 w 4314547"/>
              <a:gd name="connsiteY51" fmla="*/ 2467992 h 2823099"/>
              <a:gd name="connsiteX52" fmla="*/ 3888419 w 4314547"/>
              <a:gd name="connsiteY52" fmla="*/ 2445798 h 2823099"/>
              <a:gd name="connsiteX53" fmla="*/ 3928368 w 4314547"/>
              <a:gd name="connsiteY53" fmla="*/ 2410287 h 2823099"/>
              <a:gd name="connsiteX54" fmla="*/ 3946124 w 4314547"/>
              <a:gd name="connsiteY54" fmla="*/ 2365899 h 2823099"/>
              <a:gd name="connsiteX55" fmla="*/ 3950563 w 4314547"/>
              <a:gd name="connsiteY55" fmla="*/ 2330388 h 2823099"/>
              <a:gd name="connsiteX56" fmla="*/ 3950563 w 4314547"/>
              <a:gd name="connsiteY56" fmla="*/ 2286000 h 2823099"/>
              <a:gd name="connsiteX57" fmla="*/ 3923930 w 4314547"/>
              <a:gd name="connsiteY57" fmla="*/ 2228295 h 2823099"/>
              <a:gd name="connsiteX58" fmla="*/ 3764132 w 4314547"/>
              <a:gd name="connsiteY58" fmla="*/ 1855433 h 2823099"/>
              <a:gd name="connsiteX59" fmla="*/ 3617650 w 4314547"/>
              <a:gd name="connsiteY59" fmla="*/ 1544715 h 2823099"/>
              <a:gd name="connsiteX60" fmla="*/ 3431219 w 4314547"/>
              <a:gd name="connsiteY60" fmla="*/ 1171852 h 2823099"/>
              <a:gd name="connsiteX61" fmla="*/ 3266982 w 4314547"/>
              <a:gd name="connsiteY61" fmla="*/ 870012 h 2823099"/>
              <a:gd name="connsiteX62" fmla="*/ 3040601 w 4314547"/>
              <a:gd name="connsiteY62" fmla="*/ 461639 h 2823099"/>
              <a:gd name="connsiteX63" fmla="*/ 2982897 w 4314547"/>
              <a:gd name="connsiteY63" fmla="*/ 355107 h 2823099"/>
              <a:gd name="connsiteX64" fmla="*/ 2929631 w 4314547"/>
              <a:gd name="connsiteY64" fmla="*/ 284085 h 2823099"/>
              <a:gd name="connsiteX65" fmla="*/ 2916314 w 4314547"/>
              <a:gd name="connsiteY65" fmla="*/ 275208 h 2823099"/>
              <a:gd name="connsiteX66" fmla="*/ 2898559 w 4314547"/>
              <a:gd name="connsiteY66" fmla="*/ 275208 h 2823099"/>
              <a:gd name="connsiteX67" fmla="*/ 2880803 w 4314547"/>
              <a:gd name="connsiteY67" fmla="*/ 275208 h 2823099"/>
              <a:gd name="connsiteX68" fmla="*/ 2867487 w 4314547"/>
              <a:gd name="connsiteY68" fmla="*/ 279647 h 2823099"/>
              <a:gd name="connsiteX69" fmla="*/ 2840854 w 4314547"/>
              <a:gd name="connsiteY69" fmla="*/ 292963 h 2823099"/>
              <a:gd name="connsiteX70" fmla="*/ 2685495 w 4314547"/>
              <a:gd name="connsiteY70" fmla="*/ 395056 h 2823099"/>
              <a:gd name="connsiteX71" fmla="*/ 2485747 w 4314547"/>
              <a:gd name="connsiteY71" fmla="*/ 541538 h 2823099"/>
              <a:gd name="connsiteX72" fmla="*/ 1247312 w 4314547"/>
              <a:gd name="connsiteY72" fmla="*/ 1460377 h 2823099"/>
              <a:gd name="connsiteX73" fmla="*/ 173114 w 4314547"/>
              <a:gd name="connsiteY73" fmla="*/ 2259367 h 2823099"/>
              <a:gd name="connsiteX74" fmla="*/ 115409 w 4314547"/>
              <a:gd name="connsiteY74" fmla="*/ 2308194 h 2823099"/>
              <a:gd name="connsiteX75" fmla="*/ 93215 w 4314547"/>
              <a:gd name="connsiteY75" fmla="*/ 2303755 h 2823099"/>
              <a:gd name="connsiteX76" fmla="*/ 44388 w 4314547"/>
              <a:gd name="connsiteY76" fmla="*/ 2241612 h 2823099"/>
              <a:gd name="connsiteX77" fmla="*/ 0 w 4314547"/>
              <a:gd name="connsiteY77" fmla="*/ 2183907 h 2823099"/>
              <a:gd name="connsiteX78" fmla="*/ 0 w 4314547"/>
              <a:gd name="connsiteY78" fmla="*/ 2157274 h 2823099"/>
              <a:gd name="connsiteX79" fmla="*/ 75460 w 4314547"/>
              <a:gd name="connsiteY79" fmla="*/ 2117324 h 2823099"/>
              <a:gd name="connsiteX80" fmla="*/ 168675 w 4314547"/>
              <a:gd name="connsiteY80" fmla="*/ 2050742 h 2823099"/>
              <a:gd name="connsiteX81" fmla="*/ 568170 w 4314547"/>
              <a:gd name="connsiteY81" fmla="*/ 1757779 h 2823099"/>
              <a:gd name="connsiteX82" fmla="*/ 838939 w 4314547"/>
              <a:gd name="connsiteY82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324687 w 4314547"/>
              <a:gd name="connsiteY48" fmla="*/ 2583402 h 2823099"/>
              <a:gd name="connsiteX49" fmla="*/ 3644283 w 4314547"/>
              <a:gd name="connsiteY49" fmla="*/ 2512381 h 2823099"/>
              <a:gd name="connsiteX50" fmla="*/ 3844031 w 4314547"/>
              <a:gd name="connsiteY50" fmla="*/ 2467992 h 2823099"/>
              <a:gd name="connsiteX51" fmla="*/ 3888419 w 4314547"/>
              <a:gd name="connsiteY51" fmla="*/ 2445798 h 2823099"/>
              <a:gd name="connsiteX52" fmla="*/ 3928368 w 4314547"/>
              <a:gd name="connsiteY52" fmla="*/ 2410287 h 2823099"/>
              <a:gd name="connsiteX53" fmla="*/ 3946124 w 4314547"/>
              <a:gd name="connsiteY53" fmla="*/ 2365899 h 2823099"/>
              <a:gd name="connsiteX54" fmla="*/ 3950563 w 4314547"/>
              <a:gd name="connsiteY54" fmla="*/ 2330388 h 2823099"/>
              <a:gd name="connsiteX55" fmla="*/ 3950563 w 4314547"/>
              <a:gd name="connsiteY55" fmla="*/ 2286000 h 2823099"/>
              <a:gd name="connsiteX56" fmla="*/ 3923930 w 4314547"/>
              <a:gd name="connsiteY56" fmla="*/ 2228295 h 2823099"/>
              <a:gd name="connsiteX57" fmla="*/ 3764132 w 4314547"/>
              <a:gd name="connsiteY57" fmla="*/ 1855433 h 2823099"/>
              <a:gd name="connsiteX58" fmla="*/ 3617650 w 4314547"/>
              <a:gd name="connsiteY58" fmla="*/ 1544715 h 2823099"/>
              <a:gd name="connsiteX59" fmla="*/ 3431219 w 4314547"/>
              <a:gd name="connsiteY59" fmla="*/ 1171852 h 2823099"/>
              <a:gd name="connsiteX60" fmla="*/ 3266982 w 4314547"/>
              <a:gd name="connsiteY60" fmla="*/ 870012 h 2823099"/>
              <a:gd name="connsiteX61" fmla="*/ 3040601 w 4314547"/>
              <a:gd name="connsiteY61" fmla="*/ 461639 h 2823099"/>
              <a:gd name="connsiteX62" fmla="*/ 2982897 w 4314547"/>
              <a:gd name="connsiteY62" fmla="*/ 355107 h 2823099"/>
              <a:gd name="connsiteX63" fmla="*/ 2929631 w 4314547"/>
              <a:gd name="connsiteY63" fmla="*/ 284085 h 2823099"/>
              <a:gd name="connsiteX64" fmla="*/ 2916314 w 4314547"/>
              <a:gd name="connsiteY64" fmla="*/ 275208 h 2823099"/>
              <a:gd name="connsiteX65" fmla="*/ 2898559 w 4314547"/>
              <a:gd name="connsiteY65" fmla="*/ 275208 h 2823099"/>
              <a:gd name="connsiteX66" fmla="*/ 2880803 w 4314547"/>
              <a:gd name="connsiteY66" fmla="*/ 275208 h 2823099"/>
              <a:gd name="connsiteX67" fmla="*/ 2867487 w 4314547"/>
              <a:gd name="connsiteY67" fmla="*/ 279647 h 2823099"/>
              <a:gd name="connsiteX68" fmla="*/ 2840854 w 4314547"/>
              <a:gd name="connsiteY68" fmla="*/ 292963 h 2823099"/>
              <a:gd name="connsiteX69" fmla="*/ 2685495 w 4314547"/>
              <a:gd name="connsiteY69" fmla="*/ 395056 h 2823099"/>
              <a:gd name="connsiteX70" fmla="*/ 2485747 w 4314547"/>
              <a:gd name="connsiteY70" fmla="*/ 541538 h 2823099"/>
              <a:gd name="connsiteX71" fmla="*/ 1247312 w 4314547"/>
              <a:gd name="connsiteY71" fmla="*/ 1460377 h 2823099"/>
              <a:gd name="connsiteX72" fmla="*/ 173114 w 4314547"/>
              <a:gd name="connsiteY72" fmla="*/ 2259367 h 2823099"/>
              <a:gd name="connsiteX73" fmla="*/ 115409 w 4314547"/>
              <a:gd name="connsiteY73" fmla="*/ 2308194 h 2823099"/>
              <a:gd name="connsiteX74" fmla="*/ 93215 w 4314547"/>
              <a:gd name="connsiteY74" fmla="*/ 2303755 h 2823099"/>
              <a:gd name="connsiteX75" fmla="*/ 44388 w 4314547"/>
              <a:gd name="connsiteY75" fmla="*/ 2241612 h 2823099"/>
              <a:gd name="connsiteX76" fmla="*/ 0 w 4314547"/>
              <a:gd name="connsiteY76" fmla="*/ 2183907 h 2823099"/>
              <a:gd name="connsiteX77" fmla="*/ 0 w 4314547"/>
              <a:gd name="connsiteY77" fmla="*/ 2157274 h 2823099"/>
              <a:gd name="connsiteX78" fmla="*/ 75460 w 4314547"/>
              <a:gd name="connsiteY78" fmla="*/ 2117324 h 2823099"/>
              <a:gd name="connsiteX79" fmla="*/ 168675 w 4314547"/>
              <a:gd name="connsiteY79" fmla="*/ 2050742 h 2823099"/>
              <a:gd name="connsiteX80" fmla="*/ 568170 w 4314547"/>
              <a:gd name="connsiteY80" fmla="*/ 1757779 h 2823099"/>
              <a:gd name="connsiteX81" fmla="*/ 838939 w 4314547"/>
              <a:gd name="connsiteY81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324687 w 4314547"/>
              <a:gd name="connsiteY47" fmla="*/ 2583402 h 2823099"/>
              <a:gd name="connsiteX48" fmla="*/ 3644283 w 4314547"/>
              <a:gd name="connsiteY48" fmla="*/ 2512381 h 2823099"/>
              <a:gd name="connsiteX49" fmla="*/ 3844031 w 4314547"/>
              <a:gd name="connsiteY49" fmla="*/ 2467992 h 2823099"/>
              <a:gd name="connsiteX50" fmla="*/ 3888419 w 4314547"/>
              <a:gd name="connsiteY50" fmla="*/ 2445798 h 2823099"/>
              <a:gd name="connsiteX51" fmla="*/ 3928368 w 4314547"/>
              <a:gd name="connsiteY51" fmla="*/ 2410287 h 2823099"/>
              <a:gd name="connsiteX52" fmla="*/ 3946124 w 4314547"/>
              <a:gd name="connsiteY52" fmla="*/ 2365899 h 2823099"/>
              <a:gd name="connsiteX53" fmla="*/ 3950563 w 4314547"/>
              <a:gd name="connsiteY53" fmla="*/ 2330388 h 2823099"/>
              <a:gd name="connsiteX54" fmla="*/ 3950563 w 4314547"/>
              <a:gd name="connsiteY54" fmla="*/ 2286000 h 2823099"/>
              <a:gd name="connsiteX55" fmla="*/ 3923930 w 4314547"/>
              <a:gd name="connsiteY55" fmla="*/ 2228295 h 2823099"/>
              <a:gd name="connsiteX56" fmla="*/ 3764132 w 4314547"/>
              <a:gd name="connsiteY56" fmla="*/ 1855433 h 2823099"/>
              <a:gd name="connsiteX57" fmla="*/ 3617650 w 4314547"/>
              <a:gd name="connsiteY57" fmla="*/ 1544715 h 2823099"/>
              <a:gd name="connsiteX58" fmla="*/ 3431219 w 4314547"/>
              <a:gd name="connsiteY58" fmla="*/ 1171852 h 2823099"/>
              <a:gd name="connsiteX59" fmla="*/ 3266982 w 4314547"/>
              <a:gd name="connsiteY59" fmla="*/ 870012 h 2823099"/>
              <a:gd name="connsiteX60" fmla="*/ 3040601 w 4314547"/>
              <a:gd name="connsiteY60" fmla="*/ 461639 h 2823099"/>
              <a:gd name="connsiteX61" fmla="*/ 2982897 w 4314547"/>
              <a:gd name="connsiteY61" fmla="*/ 355107 h 2823099"/>
              <a:gd name="connsiteX62" fmla="*/ 2929631 w 4314547"/>
              <a:gd name="connsiteY62" fmla="*/ 284085 h 2823099"/>
              <a:gd name="connsiteX63" fmla="*/ 2916314 w 4314547"/>
              <a:gd name="connsiteY63" fmla="*/ 275208 h 2823099"/>
              <a:gd name="connsiteX64" fmla="*/ 2898559 w 4314547"/>
              <a:gd name="connsiteY64" fmla="*/ 275208 h 2823099"/>
              <a:gd name="connsiteX65" fmla="*/ 2880803 w 4314547"/>
              <a:gd name="connsiteY65" fmla="*/ 275208 h 2823099"/>
              <a:gd name="connsiteX66" fmla="*/ 2867487 w 4314547"/>
              <a:gd name="connsiteY66" fmla="*/ 279647 h 2823099"/>
              <a:gd name="connsiteX67" fmla="*/ 2840854 w 4314547"/>
              <a:gd name="connsiteY67" fmla="*/ 292963 h 2823099"/>
              <a:gd name="connsiteX68" fmla="*/ 2685495 w 4314547"/>
              <a:gd name="connsiteY68" fmla="*/ 395056 h 2823099"/>
              <a:gd name="connsiteX69" fmla="*/ 2485747 w 4314547"/>
              <a:gd name="connsiteY69" fmla="*/ 541538 h 2823099"/>
              <a:gd name="connsiteX70" fmla="*/ 1247312 w 4314547"/>
              <a:gd name="connsiteY70" fmla="*/ 1460377 h 2823099"/>
              <a:gd name="connsiteX71" fmla="*/ 173114 w 4314547"/>
              <a:gd name="connsiteY71" fmla="*/ 2259367 h 2823099"/>
              <a:gd name="connsiteX72" fmla="*/ 115409 w 4314547"/>
              <a:gd name="connsiteY72" fmla="*/ 2308194 h 2823099"/>
              <a:gd name="connsiteX73" fmla="*/ 93215 w 4314547"/>
              <a:gd name="connsiteY73" fmla="*/ 2303755 h 2823099"/>
              <a:gd name="connsiteX74" fmla="*/ 44388 w 4314547"/>
              <a:gd name="connsiteY74" fmla="*/ 2241612 h 2823099"/>
              <a:gd name="connsiteX75" fmla="*/ 0 w 4314547"/>
              <a:gd name="connsiteY75" fmla="*/ 2183907 h 2823099"/>
              <a:gd name="connsiteX76" fmla="*/ 0 w 4314547"/>
              <a:gd name="connsiteY76" fmla="*/ 2157274 h 2823099"/>
              <a:gd name="connsiteX77" fmla="*/ 75460 w 4314547"/>
              <a:gd name="connsiteY77" fmla="*/ 2117324 h 2823099"/>
              <a:gd name="connsiteX78" fmla="*/ 168675 w 4314547"/>
              <a:gd name="connsiteY78" fmla="*/ 2050742 h 2823099"/>
              <a:gd name="connsiteX79" fmla="*/ 568170 w 4314547"/>
              <a:gd name="connsiteY79" fmla="*/ 1757779 h 2823099"/>
              <a:gd name="connsiteX80" fmla="*/ 838939 w 4314547"/>
              <a:gd name="connsiteY80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324687 w 4314547"/>
              <a:gd name="connsiteY46" fmla="*/ 2583402 h 2823099"/>
              <a:gd name="connsiteX47" fmla="*/ 3644283 w 4314547"/>
              <a:gd name="connsiteY47" fmla="*/ 2512381 h 2823099"/>
              <a:gd name="connsiteX48" fmla="*/ 3844031 w 4314547"/>
              <a:gd name="connsiteY48" fmla="*/ 2467992 h 2823099"/>
              <a:gd name="connsiteX49" fmla="*/ 3888419 w 4314547"/>
              <a:gd name="connsiteY49" fmla="*/ 2445798 h 2823099"/>
              <a:gd name="connsiteX50" fmla="*/ 3928368 w 4314547"/>
              <a:gd name="connsiteY50" fmla="*/ 2410287 h 2823099"/>
              <a:gd name="connsiteX51" fmla="*/ 3946124 w 4314547"/>
              <a:gd name="connsiteY51" fmla="*/ 2365899 h 2823099"/>
              <a:gd name="connsiteX52" fmla="*/ 3950563 w 4314547"/>
              <a:gd name="connsiteY52" fmla="*/ 2330388 h 2823099"/>
              <a:gd name="connsiteX53" fmla="*/ 3950563 w 4314547"/>
              <a:gd name="connsiteY53" fmla="*/ 2286000 h 2823099"/>
              <a:gd name="connsiteX54" fmla="*/ 3923930 w 4314547"/>
              <a:gd name="connsiteY54" fmla="*/ 2228295 h 2823099"/>
              <a:gd name="connsiteX55" fmla="*/ 3764132 w 4314547"/>
              <a:gd name="connsiteY55" fmla="*/ 1855433 h 2823099"/>
              <a:gd name="connsiteX56" fmla="*/ 3617650 w 4314547"/>
              <a:gd name="connsiteY56" fmla="*/ 1544715 h 2823099"/>
              <a:gd name="connsiteX57" fmla="*/ 3431219 w 4314547"/>
              <a:gd name="connsiteY57" fmla="*/ 1171852 h 2823099"/>
              <a:gd name="connsiteX58" fmla="*/ 3266982 w 4314547"/>
              <a:gd name="connsiteY58" fmla="*/ 870012 h 2823099"/>
              <a:gd name="connsiteX59" fmla="*/ 3040601 w 4314547"/>
              <a:gd name="connsiteY59" fmla="*/ 461639 h 2823099"/>
              <a:gd name="connsiteX60" fmla="*/ 2982897 w 4314547"/>
              <a:gd name="connsiteY60" fmla="*/ 355107 h 2823099"/>
              <a:gd name="connsiteX61" fmla="*/ 2929631 w 4314547"/>
              <a:gd name="connsiteY61" fmla="*/ 284085 h 2823099"/>
              <a:gd name="connsiteX62" fmla="*/ 2916314 w 4314547"/>
              <a:gd name="connsiteY62" fmla="*/ 275208 h 2823099"/>
              <a:gd name="connsiteX63" fmla="*/ 2898559 w 4314547"/>
              <a:gd name="connsiteY63" fmla="*/ 275208 h 2823099"/>
              <a:gd name="connsiteX64" fmla="*/ 2880803 w 4314547"/>
              <a:gd name="connsiteY64" fmla="*/ 275208 h 2823099"/>
              <a:gd name="connsiteX65" fmla="*/ 2867487 w 4314547"/>
              <a:gd name="connsiteY65" fmla="*/ 279647 h 2823099"/>
              <a:gd name="connsiteX66" fmla="*/ 2840854 w 4314547"/>
              <a:gd name="connsiteY66" fmla="*/ 292963 h 2823099"/>
              <a:gd name="connsiteX67" fmla="*/ 2685495 w 4314547"/>
              <a:gd name="connsiteY67" fmla="*/ 395056 h 2823099"/>
              <a:gd name="connsiteX68" fmla="*/ 2485747 w 4314547"/>
              <a:gd name="connsiteY68" fmla="*/ 541538 h 2823099"/>
              <a:gd name="connsiteX69" fmla="*/ 1247312 w 4314547"/>
              <a:gd name="connsiteY69" fmla="*/ 1460377 h 2823099"/>
              <a:gd name="connsiteX70" fmla="*/ 173114 w 4314547"/>
              <a:gd name="connsiteY70" fmla="*/ 2259367 h 2823099"/>
              <a:gd name="connsiteX71" fmla="*/ 115409 w 4314547"/>
              <a:gd name="connsiteY71" fmla="*/ 2308194 h 2823099"/>
              <a:gd name="connsiteX72" fmla="*/ 93215 w 4314547"/>
              <a:gd name="connsiteY72" fmla="*/ 2303755 h 2823099"/>
              <a:gd name="connsiteX73" fmla="*/ 44388 w 4314547"/>
              <a:gd name="connsiteY73" fmla="*/ 2241612 h 2823099"/>
              <a:gd name="connsiteX74" fmla="*/ 0 w 4314547"/>
              <a:gd name="connsiteY74" fmla="*/ 2183907 h 2823099"/>
              <a:gd name="connsiteX75" fmla="*/ 0 w 4314547"/>
              <a:gd name="connsiteY75" fmla="*/ 2157274 h 2823099"/>
              <a:gd name="connsiteX76" fmla="*/ 75460 w 4314547"/>
              <a:gd name="connsiteY76" fmla="*/ 2117324 h 2823099"/>
              <a:gd name="connsiteX77" fmla="*/ 168675 w 4314547"/>
              <a:gd name="connsiteY77" fmla="*/ 2050742 h 2823099"/>
              <a:gd name="connsiteX78" fmla="*/ 568170 w 4314547"/>
              <a:gd name="connsiteY78" fmla="*/ 1757779 h 2823099"/>
              <a:gd name="connsiteX79" fmla="*/ 838939 w 4314547"/>
              <a:gd name="connsiteY79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324687 w 4314547"/>
              <a:gd name="connsiteY45" fmla="*/ 2583402 h 2823099"/>
              <a:gd name="connsiteX46" fmla="*/ 3644283 w 4314547"/>
              <a:gd name="connsiteY46" fmla="*/ 2512381 h 2823099"/>
              <a:gd name="connsiteX47" fmla="*/ 3844031 w 4314547"/>
              <a:gd name="connsiteY47" fmla="*/ 2467992 h 2823099"/>
              <a:gd name="connsiteX48" fmla="*/ 3888419 w 4314547"/>
              <a:gd name="connsiteY48" fmla="*/ 2445798 h 2823099"/>
              <a:gd name="connsiteX49" fmla="*/ 3928368 w 4314547"/>
              <a:gd name="connsiteY49" fmla="*/ 2410287 h 2823099"/>
              <a:gd name="connsiteX50" fmla="*/ 3946124 w 4314547"/>
              <a:gd name="connsiteY50" fmla="*/ 2365899 h 2823099"/>
              <a:gd name="connsiteX51" fmla="*/ 3950563 w 4314547"/>
              <a:gd name="connsiteY51" fmla="*/ 2330388 h 2823099"/>
              <a:gd name="connsiteX52" fmla="*/ 3950563 w 4314547"/>
              <a:gd name="connsiteY52" fmla="*/ 2286000 h 2823099"/>
              <a:gd name="connsiteX53" fmla="*/ 3923930 w 4314547"/>
              <a:gd name="connsiteY53" fmla="*/ 2228295 h 2823099"/>
              <a:gd name="connsiteX54" fmla="*/ 3764132 w 4314547"/>
              <a:gd name="connsiteY54" fmla="*/ 1855433 h 2823099"/>
              <a:gd name="connsiteX55" fmla="*/ 3617650 w 4314547"/>
              <a:gd name="connsiteY55" fmla="*/ 1544715 h 2823099"/>
              <a:gd name="connsiteX56" fmla="*/ 3431219 w 4314547"/>
              <a:gd name="connsiteY56" fmla="*/ 1171852 h 2823099"/>
              <a:gd name="connsiteX57" fmla="*/ 3266982 w 4314547"/>
              <a:gd name="connsiteY57" fmla="*/ 870012 h 2823099"/>
              <a:gd name="connsiteX58" fmla="*/ 3040601 w 4314547"/>
              <a:gd name="connsiteY58" fmla="*/ 461639 h 2823099"/>
              <a:gd name="connsiteX59" fmla="*/ 2982897 w 4314547"/>
              <a:gd name="connsiteY59" fmla="*/ 355107 h 2823099"/>
              <a:gd name="connsiteX60" fmla="*/ 2929631 w 4314547"/>
              <a:gd name="connsiteY60" fmla="*/ 284085 h 2823099"/>
              <a:gd name="connsiteX61" fmla="*/ 2916314 w 4314547"/>
              <a:gd name="connsiteY61" fmla="*/ 275208 h 2823099"/>
              <a:gd name="connsiteX62" fmla="*/ 2898559 w 4314547"/>
              <a:gd name="connsiteY62" fmla="*/ 275208 h 2823099"/>
              <a:gd name="connsiteX63" fmla="*/ 2880803 w 4314547"/>
              <a:gd name="connsiteY63" fmla="*/ 275208 h 2823099"/>
              <a:gd name="connsiteX64" fmla="*/ 2867487 w 4314547"/>
              <a:gd name="connsiteY64" fmla="*/ 279647 h 2823099"/>
              <a:gd name="connsiteX65" fmla="*/ 2840854 w 4314547"/>
              <a:gd name="connsiteY65" fmla="*/ 292963 h 2823099"/>
              <a:gd name="connsiteX66" fmla="*/ 2685495 w 4314547"/>
              <a:gd name="connsiteY66" fmla="*/ 395056 h 2823099"/>
              <a:gd name="connsiteX67" fmla="*/ 2485747 w 4314547"/>
              <a:gd name="connsiteY67" fmla="*/ 541538 h 2823099"/>
              <a:gd name="connsiteX68" fmla="*/ 1247312 w 4314547"/>
              <a:gd name="connsiteY68" fmla="*/ 1460377 h 2823099"/>
              <a:gd name="connsiteX69" fmla="*/ 173114 w 4314547"/>
              <a:gd name="connsiteY69" fmla="*/ 2259367 h 2823099"/>
              <a:gd name="connsiteX70" fmla="*/ 115409 w 4314547"/>
              <a:gd name="connsiteY70" fmla="*/ 2308194 h 2823099"/>
              <a:gd name="connsiteX71" fmla="*/ 93215 w 4314547"/>
              <a:gd name="connsiteY71" fmla="*/ 2303755 h 2823099"/>
              <a:gd name="connsiteX72" fmla="*/ 44388 w 4314547"/>
              <a:gd name="connsiteY72" fmla="*/ 2241612 h 2823099"/>
              <a:gd name="connsiteX73" fmla="*/ 0 w 4314547"/>
              <a:gd name="connsiteY73" fmla="*/ 2183907 h 2823099"/>
              <a:gd name="connsiteX74" fmla="*/ 0 w 4314547"/>
              <a:gd name="connsiteY74" fmla="*/ 2157274 h 2823099"/>
              <a:gd name="connsiteX75" fmla="*/ 75460 w 4314547"/>
              <a:gd name="connsiteY75" fmla="*/ 2117324 h 2823099"/>
              <a:gd name="connsiteX76" fmla="*/ 168675 w 4314547"/>
              <a:gd name="connsiteY76" fmla="*/ 2050742 h 2823099"/>
              <a:gd name="connsiteX77" fmla="*/ 568170 w 4314547"/>
              <a:gd name="connsiteY77" fmla="*/ 1757779 h 2823099"/>
              <a:gd name="connsiteX78" fmla="*/ 838939 w 4314547"/>
              <a:gd name="connsiteY78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24687 w 4314547"/>
              <a:gd name="connsiteY44" fmla="*/ 2583402 h 2823099"/>
              <a:gd name="connsiteX45" fmla="*/ 3644283 w 4314547"/>
              <a:gd name="connsiteY45" fmla="*/ 2512381 h 2823099"/>
              <a:gd name="connsiteX46" fmla="*/ 3844031 w 4314547"/>
              <a:gd name="connsiteY46" fmla="*/ 2467992 h 2823099"/>
              <a:gd name="connsiteX47" fmla="*/ 3888419 w 4314547"/>
              <a:gd name="connsiteY47" fmla="*/ 2445798 h 2823099"/>
              <a:gd name="connsiteX48" fmla="*/ 3928368 w 4314547"/>
              <a:gd name="connsiteY48" fmla="*/ 2410287 h 2823099"/>
              <a:gd name="connsiteX49" fmla="*/ 3946124 w 4314547"/>
              <a:gd name="connsiteY49" fmla="*/ 2365899 h 2823099"/>
              <a:gd name="connsiteX50" fmla="*/ 3950563 w 4314547"/>
              <a:gd name="connsiteY50" fmla="*/ 2330388 h 2823099"/>
              <a:gd name="connsiteX51" fmla="*/ 3950563 w 4314547"/>
              <a:gd name="connsiteY51" fmla="*/ 2286000 h 2823099"/>
              <a:gd name="connsiteX52" fmla="*/ 3923930 w 4314547"/>
              <a:gd name="connsiteY52" fmla="*/ 2228295 h 2823099"/>
              <a:gd name="connsiteX53" fmla="*/ 3764132 w 4314547"/>
              <a:gd name="connsiteY53" fmla="*/ 1855433 h 2823099"/>
              <a:gd name="connsiteX54" fmla="*/ 3617650 w 4314547"/>
              <a:gd name="connsiteY54" fmla="*/ 1544715 h 2823099"/>
              <a:gd name="connsiteX55" fmla="*/ 3431219 w 4314547"/>
              <a:gd name="connsiteY55" fmla="*/ 1171852 h 2823099"/>
              <a:gd name="connsiteX56" fmla="*/ 3266982 w 4314547"/>
              <a:gd name="connsiteY56" fmla="*/ 870012 h 2823099"/>
              <a:gd name="connsiteX57" fmla="*/ 3040601 w 4314547"/>
              <a:gd name="connsiteY57" fmla="*/ 461639 h 2823099"/>
              <a:gd name="connsiteX58" fmla="*/ 2982897 w 4314547"/>
              <a:gd name="connsiteY58" fmla="*/ 355107 h 2823099"/>
              <a:gd name="connsiteX59" fmla="*/ 2929631 w 4314547"/>
              <a:gd name="connsiteY59" fmla="*/ 284085 h 2823099"/>
              <a:gd name="connsiteX60" fmla="*/ 2916314 w 4314547"/>
              <a:gd name="connsiteY60" fmla="*/ 275208 h 2823099"/>
              <a:gd name="connsiteX61" fmla="*/ 2898559 w 4314547"/>
              <a:gd name="connsiteY61" fmla="*/ 275208 h 2823099"/>
              <a:gd name="connsiteX62" fmla="*/ 2880803 w 4314547"/>
              <a:gd name="connsiteY62" fmla="*/ 275208 h 2823099"/>
              <a:gd name="connsiteX63" fmla="*/ 2867487 w 4314547"/>
              <a:gd name="connsiteY63" fmla="*/ 279647 h 2823099"/>
              <a:gd name="connsiteX64" fmla="*/ 2840854 w 4314547"/>
              <a:gd name="connsiteY64" fmla="*/ 292963 h 2823099"/>
              <a:gd name="connsiteX65" fmla="*/ 2685495 w 4314547"/>
              <a:gd name="connsiteY65" fmla="*/ 395056 h 2823099"/>
              <a:gd name="connsiteX66" fmla="*/ 2485747 w 4314547"/>
              <a:gd name="connsiteY66" fmla="*/ 541538 h 2823099"/>
              <a:gd name="connsiteX67" fmla="*/ 1247312 w 4314547"/>
              <a:gd name="connsiteY67" fmla="*/ 1460377 h 2823099"/>
              <a:gd name="connsiteX68" fmla="*/ 173114 w 4314547"/>
              <a:gd name="connsiteY68" fmla="*/ 2259367 h 2823099"/>
              <a:gd name="connsiteX69" fmla="*/ 115409 w 4314547"/>
              <a:gd name="connsiteY69" fmla="*/ 2308194 h 2823099"/>
              <a:gd name="connsiteX70" fmla="*/ 93215 w 4314547"/>
              <a:gd name="connsiteY70" fmla="*/ 2303755 h 2823099"/>
              <a:gd name="connsiteX71" fmla="*/ 44388 w 4314547"/>
              <a:gd name="connsiteY71" fmla="*/ 2241612 h 2823099"/>
              <a:gd name="connsiteX72" fmla="*/ 0 w 4314547"/>
              <a:gd name="connsiteY72" fmla="*/ 2183907 h 2823099"/>
              <a:gd name="connsiteX73" fmla="*/ 0 w 4314547"/>
              <a:gd name="connsiteY73" fmla="*/ 2157274 h 2823099"/>
              <a:gd name="connsiteX74" fmla="*/ 75460 w 4314547"/>
              <a:gd name="connsiteY74" fmla="*/ 2117324 h 2823099"/>
              <a:gd name="connsiteX75" fmla="*/ 168675 w 4314547"/>
              <a:gd name="connsiteY75" fmla="*/ 2050742 h 2823099"/>
              <a:gd name="connsiteX76" fmla="*/ 568170 w 4314547"/>
              <a:gd name="connsiteY76" fmla="*/ 1757779 h 2823099"/>
              <a:gd name="connsiteX77" fmla="*/ 838939 w 4314547"/>
              <a:gd name="connsiteY77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644283 w 4314547"/>
              <a:gd name="connsiteY44" fmla="*/ 2512381 h 2823099"/>
              <a:gd name="connsiteX45" fmla="*/ 3844031 w 4314547"/>
              <a:gd name="connsiteY45" fmla="*/ 2467992 h 2823099"/>
              <a:gd name="connsiteX46" fmla="*/ 3888419 w 4314547"/>
              <a:gd name="connsiteY46" fmla="*/ 2445798 h 2823099"/>
              <a:gd name="connsiteX47" fmla="*/ 3928368 w 4314547"/>
              <a:gd name="connsiteY47" fmla="*/ 2410287 h 2823099"/>
              <a:gd name="connsiteX48" fmla="*/ 3946124 w 4314547"/>
              <a:gd name="connsiteY48" fmla="*/ 2365899 h 2823099"/>
              <a:gd name="connsiteX49" fmla="*/ 3950563 w 4314547"/>
              <a:gd name="connsiteY49" fmla="*/ 2330388 h 2823099"/>
              <a:gd name="connsiteX50" fmla="*/ 3950563 w 4314547"/>
              <a:gd name="connsiteY50" fmla="*/ 2286000 h 2823099"/>
              <a:gd name="connsiteX51" fmla="*/ 3923930 w 4314547"/>
              <a:gd name="connsiteY51" fmla="*/ 2228295 h 2823099"/>
              <a:gd name="connsiteX52" fmla="*/ 3764132 w 4314547"/>
              <a:gd name="connsiteY52" fmla="*/ 1855433 h 2823099"/>
              <a:gd name="connsiteX53" fmla="*/ 3617650 w 4314547"/>
              <a:gd name="connsiteY53" fmla="*/ 1544715 h 2823099"/>
              <a:gd name="connsiteX54" fmla="*/ 3431219 w 4314547"/>
              <a:gd name="connsiteY54" fmla="*/ 1171852 h 2823099"/>
              <a:gd name="connsiteX55" fmla="*/ 3266982 w 4314547"/>
              <a:gd name="connsiteY55" fmla="*/ 870012 h 2823099"/>
              <a:gd name="connsiteX56" fmla="*/ 3040601 w 4314547"/>
              <a:gd name="connsiteY56" fmla="*/ 461639 h 2823099"/>
              <a:gd name="connsiteX57" fmla="*/ 2982897 w 4314547"/>
              <a:gd name="connsiteY57" fmla="*/ 355107 h 2823099"/>
              <a:gd name="connsiteX58" fmla="*/ 2929631 w 4314547"/>
              <a:gd name="connsiteY58" fmla="*/ 284085 h 2823099"/>
              <a:gd name="connsiteX59" fmla="*/ 2916314 w 4314547"/>
              <a:gd name="connsiteY59" fmla="*/ 275208 h 2823099"/>
              <a:gd name="connsiteX60" fmla="*/ 2898559 w 4314547"/>
              <a:gd name="connsiteY60" fmla="*/ 275208 h 2823099"/>
              <a:gd name="connsiteX61" fmla="*/ 2880803 w 4314547"/>
              <a:gd name="connsiteY61" fmla="*/ 275208 h 2823099"/>
              <a:gd name="connsiteX62" fmla="*/ 2867487 w 4314547"/>
              <a:gd name="connsiteY62" fmla="*/ 279647 h 2823099"/>
              <a:gd name="connsiteX63" fmla="*/ 2840854 w 4314547"/>
              <a:gd name="connsiteY63" fmla="*/ 292963 h 2823099"/>
              <a:gd name="connsiteX64" fmla="*/ 2685495 w 4314547"/>
              <a:gd name="connsiteY64" fmla="*/ 395056 h 2823099"/>
              <a:gd name="connsiteX65" fmla="*/ 2485747 w 4314547"/>
              <a:gd name="connsiteY65" fmla="*/ 541538 h 2823099"/>
              <a:gd name="connsiteX66" fmla="*/ 1247312 w 4314547"/>
              <a:gd name="connsiteY66" fmla="*/ 1460377 h 2823099"/>
              <a:gd name="connsiteX67" fmla="*/ 173114 w 4314547"/>
              <a:gd name="connsiteY67" fmla="*/ 2259367 h 2823099"/>
              <a:gd name="connsiteX68" fmla="*/ 115409 w 4314547"/>
              <a:gd name="connsiteY68" fmla="*/ 2308194 h 2823099"/>
              <a:gd name="connsiteX69" fmla="*/ 93215 w 4314547"/>
              <a:gd name="connsiteY69" fmla="*/ 2303755 h 2823099"/>
              <a:gd name="connsiteX70" fmla="*/ 44388 w 4314547"/>
              <a:gd name="connsiteY70" fmla="*/ 2241612 h 2823099"/>
              <a:gd name="connsiteX71" fmla="*/ 0 w 4314547"/>
              <a:gd name="connsiteY71" fmla="*/ 2183907 h 2823099"/>
              <a:gd name="connsiteX72" fmla="*/ 0 w 4314547"/>
              <a:gd name="connsiteY72" fmla="*/ 2157274 h 2823099"/>
              <a:gd name="connsiteX73" fmla="*/ 75460 w 4314547"/>
              <a:gd name="connsiteY73" fmla="*/ 2117324 h 2823099"/>
              <a:gd name="connsiteX74" fmla="*/ 168675 w 4314547"/>
              <a:gd name="connsiteY74" fmla="*/ 2050742 h 2823099"/>
              <a:gd name="connsiteX75" fmla="*/ 568170 w 4314547"/>
              <a:gd name="connsiteY75" fmla="*/ 1757779 h 2823099"/>
              <a:gd name="connsiteX76" fmla="*/ 838939 w 4314547"/>
              <a:gd name="connsiteY76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844031 w 4314547"/>
              <a:gd name="connsiteY44" fmla="*/ 2467992 h 2823099"/>
              <a:gd name="connsiteX45" fmla="*/ 3888419 w 4314547"/>
              <a:gd name="connsiteY45" fmla="*/ 2445798 h 2823099"/>
              <a:gd name="connsiteX46" fmla="*/ 3928368 w 4314547"/>
              <a:gd name="connsiteY46" fmla="*/ 2410287 h 2823099"/>
              <a:gd name="connsiteX47" fmla="*/ 3946124 w 4314547"/>
              <a:gd name="connsiteY47" fmla="*/ 2365899 h 2823099"/>
              <a:gd name="connsiteX48" fmla="*/ 3950563 w 4314547"/>
              <a:gd name="connsiteY48" fmla="*/ 2330388 h 2823099"/>
              <a:gd name="connsiteX49" fmla="*/ 3950563 w 4314547"/>
              <a:gd name="connsiteY49" fmla="*/ 2286000 h 2823099"/>
              <a:gd name="connsiteX50" fmla="*/ 3923930 w 4314547"/>
              <a:gd name="connsiteY50" fmla="*/ 2228295 h 2823099"/>
              <a:gd name="connsiteX51" fmla="*/ 3764132 w 4314547"/>
              <a:gd name="connsiteY51" fmla="*/ 1855433 h 2823099"/>
              <a:gd name="connsiteX52" fmla="*/ 3617650 w 4314547"/>
              <a:gd name="connsiteY52" fmla="*/ 1544715 h 2823099"/>
              <a:gd name="connsiteX53" fmla="*/ 3431219 w 4314547"/>
              <a:gd name="connsiteY53" fmla="*/ 1171852 h 2823099"/>
              <a:gd name="connsiteX54" fmla="*/ 3266982 w 4314547"/>
              <a:gd name="connsiteY54" fmla="*/ 870012 h 2823099"/>
              <a:gd name="connsiteX55" fmla="*/ 3040601 w 4314547"/>
              <a:gd name="connsiteY55" fmla="*/ 461639 h 2823099"/>
              <a:gd name="connsiteX56" fmla="*/ 2982897 w 4314547"/>
              <a:gd name="connsiteY56" fmla="*/ 355107 h 2823099"/>
              <a:gd name="connsiteX57" fmla="*/ 2929631 w 4314547"/>
              <a:gd name="connsiteY57" fmla="*/ 284085 h 2823099"/>
              <a:gd name="connsiteX58" fmla="*/ 2916314 w 4314547"/>
              <a:gd name="connsiteY58" fmla="*/ 275208 h 2823099"/>
              <a:gd name="connsiteX59" fmla="*/ 2898559 w 4314547"/>
              <a:gd name="connsiteY59" fmla="*/ 275208 h 2823099"/>
              <a:gd name="connsiteX60" fmla="*/ 2880803 w 4314547"/>
              <a:gd name="connsiteY60" fmla="*/ 275208 h 2823099"/>
              <a:gd name="connsiteX61" fmla="*/ 2867487 w 4314547"/>
              <a:gd name="connsiteY61" fmla="*/ 279647 h 2823099"/>
              <a:gd name="connsiteX62" fmla="*/ 2840854 w 4314547"/>
              <a:gd name="connsiteY62" fmla="*/ 292963 h 2823099"/>
              <a:gd name="connsiteX63" fmla="*/ 2685495 w 4314547"/>
              <a:gd name="connsiteY63" fmla="*/ 395056 h 2823099"/>
              <a:gd name="connsiteX64" fmla="*/ 2485747 w 4314547"/>
              <a:gd name="connsiteY64" fmla="*/ 541538 h 2823099"/>
              <a:gd name="connsiteX65" fmla="*/ 1247312 w 4314547"/>
              <a:gd name="connsiteY65" fmla="*/ 1460377 h 2823099"/>
              <a:gd name="connsiteX66" fmla="*/ 173114 w 4314547"/>
              <a:gd name="connsiteY66" fmla="*/ 2259367 h 2823099"/>
              <a:gd name="connsiteX67" fmla="*/ 115409 w 4314547"/>
              <a:gd name="connsiteY67" fmla="*/ 2308194 h 2823099"/>
              <a:gd name="connsiteX68" fmla="*/ 93215 w 4314547"/>
              <a:gd name="connsiteY68" fmla="*/ 2303755 h 2823099"/>
              <a:gd name="connsiteX69" fmla="*/ 44388 w 4314547"/>
              <a:gd name="connsiteY69" fmla="*/ 2241612 h 2823099"/>
              <a:gd name="connsiteX70" fmla="*/ 0 w 4314547"/>
              <a:gd name="connsiteY70" fmla="*/ 2183907 h 2823099"/>
              <a:gd name="connsiteX71" fmla="*/ 0 w 4314547"/>
              <a:gd name="connsiteY71" fmla="*/ 2157274 h 2823099"/>
              <a:gd name="connsiteX72" fmla="*/ 75460 w 4314547"/>
              <a:gd name="connsiteY72" fmla="*/ 2117324 h 2823099"/>
              <a:gd name="connsiteX73" fmla="*/ 168675 w 4314547"/>
              <a:gd name="connsiteY73" fmla="*/ 2050742 h 2823099"/>
              <a:gd name="connsiteX74" fmla="*/ 568170 w 4314547"/>
              <a:gd name="connsiteY74" fmla="*/ 1757779 h 2823099"/>
              <a:gd name="connsiteX75" fmla="*/ 838939 w 4314547"/>
              <a:gd name="connsiteY75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844031 w 4314547"/>
              <a:gd name="connsiteY43" fmla="*/ 2467992 h 2823099"/>
              <a:gd name="connsiteX44" fmla="*/ 3888419 w 4314547"/>
              <a:gd name="connsiteY44" fmla="*/ 2445798 h 2823099"/>
              <a:gd name="connsiteX45" fmla="*/ 3928368 w 4314547"/>
              <a:gd name="connsiteY45" fmla="*/ 2410287 h 2823099"/>
              <a:gd name="connsiteX46" fmla="*/ 3946124 w 4314547"/>
              <a:gd name="connsiteY46" fmla="*/ 2365899 h 2823099"/>
              <a:gd name="connsiteX47" fmla="*/ 3950563 w 4314547"/>
              <a:gd name="connsiteY47" fmla="*/ 2330388 h 2823099"/>
              <a:gd name="connsiteX48" fmla="*/ 3950563 w 4314547"/>
              <a:gd name="connsiteY48" fmla="*/ 2286000 h 2823099"/>
              <a:gd name="connsiteX49" fmla="*/ 3923930 w 4314547"/>
              <a:gd name="connsiteY49" fmla="*/ 2228295 h 2823099"/>
              <a:gd name="connsiteX50" fmla="*/ 3764132 w 4314547"/>
              <a:gd name="connsiteY50" fmla="*/ 1855433 h 2823099"/>
              <a:gd name="connsiteX51" fmla="*/ 3617650 w 4314547"/>
              <a:gd name="connsiteY51" fmla="*/ 1544715 h 2823099"/>
              <a:gd name="connsiteX52" fmla="*/ 3431219 w 4314547"/>
              <a:gd name="connsiteY52" fmla="*/ 1171852 h 2823099"/>
              <a:gd name="connsiteX53" fmla="*/ 3266982 w 4314547"/>
              <a:gd name="connsiteY53" fmla="*/ 870012 h 2823099"/>
              <a:gd name="connsiteX54" fmla="*/ 3040601 w 4314547"/>
              <a:gd name="connsiteY54" fmla="*/ 461639 h 2823099"/>
              <a:gd name="connsiteX55" fmla="*/ 2982897 w 4314547"/>
              <a:gd name="connsiteY55" fmla="*/ 355107 h 2823099"/>
              <a:gd name="connsiteX56" fmla="*/ 2929631 w 4314547"/>
              <a:gd name="connsiteY56" fmla="*/ 284085 h 2823099"/>
              <a:gd name="connsiteX57" fmla="*/ 2916314 w 4314547"/>
              <a:gd name="connsiteY57" fmla="*/ 275208 h 2823099"/>
              <a:gd name="connsiteX58" fmla="*/ 2898559 w 4314547"/>
              <a:gd name="connsiteY58" fmla="*/ 275208 h 2823099"/>
              <a:gd name="connsiteX59" fmla="*/ 2880803 w 4314547"/>
              <a:gd name="connsiteY59" fmla="*/ 275208 h 2823099"/>
              <a:gd name="connsiteX60" fmla="*/ 2867487 w 4314547"/>
              <a:gd name="connsiteY60" fmla="*/ 279647 h 2823099"/>
              <a:gd name="connsiteX61" fmla="*/ 2840854 w 4314547"/>
              <a:gd name="connsiteY61" fmla="*/ 292963 h 2823099"/>
              <a:gd name="connsiteX62" fmla="*/ 2685495 w 4314547"/>
              <a:gd name="connsiteY62" fmla="*/ 395056 h 2823099"/>
              <a:gd name="connsiteX63" fmla="*/ 2485747 w 4314547"/>
              <a:gd name="connsiteY63" fmla="*/ 541538 h 2823099"/>
              <a:gd name="connsiteX64" fmla="*/ 1247312 w 4314547"/>
              <a:gd name="connsiteY64" fmla="*/ 1460377 h 2823099"/>
              <a:gd name="connsiteX65" fmla="*/ 173114 w 4314547"/>
              <a:gd name="connsiteY65" fmla="*/ 2259367 h 2823099"/>
              <a:gd name="connsiteX66" fmla="*/ 115409 w 4314547"/>
              <a:gd name="connsiteY66" fmla="*/ 2308194 h 2823099"/>
              <a:gd name="connsiteX67" fmla="*/ 93215 w 4314547"/>
              <a:gd name="connsiteY67" fmla="*/ 2303755 h 2823099"/>
              <a:gd name="connsiteX68" fmla="*/ 44388 w 4314547"/>
              <a:gd name="connsiteY68" fmla="*/ 2241612 h 2823099"/>
              <a:gd name="connsiteX69" fmla="*/ 0 w 4314547"/>
              <a:gd name="connsiteY69" fmla="*/ 2183907 h 2823099"/>
              <a:gd name="connsiteX70" fmla="*/ 0 w 4314547"/>
              <a:gd name="connsiteY70" fmla="*/ 2157274 h 2823099"/>
              <a:gd name="connsiteX71" fmla="*/ 75460 w 4314547"/>
              <a:gd name="connsiteY71" fmla="*/ 2117324 h 2823099"/>
              <a:gd name="connsiteX72" fmla="*/ 168675 w 4314547"/>
              <a:gd name="connsiteY72" fmla="*/ 2050742 h 2823099"/>
              <a:gd name="connsiteX73" fmla="*/ 568170 w 4314547"/>
              <a:gd name="connsiteY73" fmla="*/ 1757779 h 2823099"/>
              <a:gd name="connsiteX74" fmla="*/ 838939 w 4314547"/>
              <a:gd name="connsiteY74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888419 w 4314547"/>
              <a:gd name="connsiteY43" fmla="*/ 2445798 h 2823099"/>
              <a:gd name="connsiteX44" fmla="*/ 3928368 w 4314547"/>
              <a:gd name="connsiteY44" fmla="*/ 2410287 h 2823099"/>
              <a:gd name="connsiteX45" fmla="*/ 3946124 w 4314547"/>
              <a:gd name="connsiteY45" fmla="*/ 2365899 h 2823099"/>
              <a:gd name="connsiteX46" fmla="*/ 3950563 w 4314547"/>
              <a:gd name="connsiteY46" fmla="*/ 2330388 h 2823099"/>
              <a:gd name="connsiteX47" fmla="*/ 3950563 w 4314547"/>
              <a:gd name="connsiteY47" fmla="*/ 2286000 h 2823099"/>
              <a:gd name="connsiteX48" fmla="*/ 3923930 w 4314547"/>
              <a:gd name="connsiteY48" fmla="*/ 2228295 h 2823099"/>
              <a:gd name="connsiteX49" fmla="*/ 3764132 w 4314547"/>
              <a:gd name="connsiteY49" fmla="*/ 1855433 h 2823099"/>
              <a:gd name="connsiteX50" fmla="*/ 3617650 w 4314547"/>
              <a:gd name="connsiteY50" fmla="*/ 1544715 h 2823099"/>
              <a:gd name="connsiteX51" fmla="*/ 3431219 w 4314547"/>
              <a:gd name="connsiteY51" fmla="*/ 1171852 h 2823099"/>
              <a:gd name="connsiteX52" fmla="*/ 3266982 w 4314547"/>
              <a:gd name="connsiteY52" fmla="*/ 870012 h 2823099"/>
              <a:gd name="connsiteX53" fmla="*/ 3040601 w 4314547"/>
              <a:gd name="connsiteY53" fmla="*/ 461639 h 2823099"/>
              <a:gd name="connsiteX54" fmla="*/ 2982897 w 4314547"/>
              <a:gd name="connsiteY54" fmla="*/ 355107 h 2823099"/>
              <a:gd name="connsiteX55" fmla="*/ 2929631 w 4314547"/>
              <a:gd name="connsiteY55" fmla="*/ 284085 h 2823099"/>
              <a:gd name="connsiteX56" fmla="*/ 2916314 w 4314547"/>
              <a:gd name="connsiteY56" fmla="*/ 275208 h 2823099"/>
              <a:gd name="connsiteX57" fmla="*/ 2898559 w 4314547"/>
              <a:gd name="connsiteY57" fmla="*/ 275208 h 2823099"/>
              <a:gd name="connsiteX58" fmla="*/ 2880803 w 4314547"/>
              <a:gd name="connsiteY58" fmla="*/ 275208 h 2823099"/>
              <a:gd name="connsiteX59" fmla="*/ 2867487 w 4314547"/>
              <a:gd name="connsiteY59" fmla="*/ 279647 h 2823099"/>
              <a:gd name="connsiteX60" fmla="*/ 2840854 w 4314547"/>
              <a:gd name="connsiteY60" fmla="*/ 292963 h 2823099"/>
              <a:gd name="connsiteX61" fmla="*/ 2685495 w 4314547"/>
              <a:gd name="connsiteY61" fmla="*/ 395056 h 2823099"/>
              <a:gd name="connsiteX62" fmla="*/ 2485747 w 4314547"/>
              <a:gd name="connsiteY62" fmla="*/ 541538 h 2823099"/>
              <a:gd name="connsiteX63" fmla="*/ 1247312 w 4314547"/>
              <a:gd name="connsiteY63" fmla="*/ 1460377 h 2823099"/>
              <a:gd name="connsiteX64" fmla="*/ 173114 w 4314547"/>
              <a:gd name="connsiteY64" fmla="*/ 2259367 h 2823099"/>
              <a:gd name="connsiteX65" fmla="*/ 115409 w 4314547"/>
              <a:gd name="connsiteY65" fmla="*/ 2308194 h 2823099"/>
              <a:gd name="connsiteX66" fmla="*/ 93215 w 4314547"/>
              <a:gd name="connsiteY66" fmla="*/ 2303755 h 2823099"/>
              <a:gd name="connsiteX67" fmla="*/ 44388 w 4314547"/>
              <a:gd name="connsiteY67" fmla="*/ 2241612 h 2823099"/>
              <a:gd name="connsiteX68" fmla="*/ 0 w 4314547"/>
              <a:gd name="connsiteY68" fmla="*/ 2183907 h 2823099"/>
              <a:gd name="connsiteX69" fmla="*/ 0 w 4314547"/>
              <a:gd name="connsiteY69" fmla="*/ 2157274 h 2823099"/>
              <a:gd name="connsiteX70" fmla="*/ 75460 w 4314547"/>
              <a:gd name="connsiteY70" fmla="*/ 2117324 h 2823099"/>
              <a:gd name="connsiteX71" fmla="*/ 168675 w 4314547"/>
              <a:gd name="connsiteY71" fmla="*/ 2050742 h 2823099"/>
              <a:gd name="connsiteX72" fmla="*/ 568170 w 4314547"/>
              <a:gd name="connsiteY72" fmla="*/ 1757779 h 2823099"/>
              <a:gd name="connsiteX73" fmla="*/ 838939 w 4314547"/>
              <a:gd name="connsiteY73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888419 w 4314547"/>
              <a:gd name="connsiteY42" fmla="*/ 2445798 h 2823099"/>
              <a:gd name="connsiteX43" fmla="*/ 3928368 w 4314547"/>
              <a:gd name="connsiteY43" fmla="*/ 2410287 h 2823099"/>
              <a:gd name="connsiteX44" fmla="*/ 3946124 w 4314547"/>
              <a:gd name="connsiteY44" fmla="*/ 2365899 h 2823099"/>
              <a:gd name="connsiteX45" fmla="*/ 3950563 w 4314547"/>
              <a:gd name="connsiteY45" fmla="*/ 2330388 h 2823099"/>
              <a:gd name="connsiteX46" fmla="*/ 3950563 w 4314547"/>
              <a:gd name="connsiteY46" fmla="*/ 2286000 h 2823099"/>
              <a:gd name="connsiteX47" fmla="*/ 3923930 w 4314547"/>
              <a:gd name="connsiteY47" fmla="*/ 2228295 h 2823099"/>
              <a:gd name="connsiteX48" fmla="*/ 3764132 w 4314547"/>
              <a:gd name="connsiteY48" fmla="*/ 1855433 h 2823099"/>
              <a:gd name="connsiteX49" fmla="*/ 3617650 w 4314547"/>
              <a:gd name="connsiteY49" fmla="*/ 1544715 h 2823099"/>
              <a:gd name="connsiteX50" fmla="*/ 3431219 w 4314547"/>
              <a:gd name="connsiteY50" fmla="*/ 1171852 h 2823099"/>
              <a:gd name="connsiteX51" fmla="*/ 3266982 w 4314547"/>
              <a:gd name="connsiteY51" fmla="*/ 870012 h 2823099"/>
              <a:gd name="connsiteX52" fmla="*/ 3040601 w 4314547"/>
              <a:gd name="connsiteY52" fmla="*/ 461639 h 2823099"/>
              <a:gd name="connsiteX53" fmla="*/ 2982897 w 4314547"/>
              <a:gd name="connsiteY53" fmla="*/ 355107 h 2823099"/>
              <a:gd name="connsiteX54" fmla="*/ 2929631 w 4314547"/>
              <a:gd name="connsiteY54" fmla="*/ 284085 h 2823099"/>
              <a:gd name="connsiteX55" fmla="*/ 2916314 w 4314547"/>
              <a:gd name="connsiteY55" fmla="*/ 275208 h 2823099"/>
              <a:gd name="connsiteX56" fmla="*/ 2898559 w 4314547"/>
              <a:gd name="connsiteY56" fmla="*/ 275208 h 2823099"/>
              <a:gd name="connsiteX57" fmla="*/ 2880803 w 4314547"/>
              <a:gd name="connsiteY57" fmla="*/ 275208 h 2823099"/>
              <a:gd name="connsiteX58" fmla="*/ 2867487 w 4314547"/>
              <a:gd name="connsiteY58" fmla="*/ 279647 h 2823099"/>
              <a:gd name="connsiteX59" fmla="*/ 2840854 w 4314547"/>
              <a:gd name="connsiteY59" fmla="*/ 292963 h 2823099"/>
              <a:gd name="connsiteX60" fmla="*/ 2685495 w 4314547"/>
              <a:gd name="connsiteY60" fmla="*/ 395056 h 2823099"/>
              <a:gd name="connsiteX61" fmla="*/ 2485747 w 4314547"/>
              <a:gd name="connsiteY61" fmla="*/ 541538 h 2823099"/>
              <a:gd name="connsiteX62" fmla="*/ 1247312 w 4314547"/>
              <a:gd name="connsiteY62" fmla="*/ 1460377 h 2823099"/>
              <a:gd name="connsiteX63" fmla="*/ 173114 w 4314547"/>
              <a:gd name="connsiteY63" fmla="*/ 2259367 h 2823099"/>
              <a:gd name="connsiteX64" fmla="*/ 115409 w 4314547"/>
              <a:gd name="connsiteY64" fmla="*/ 2308194 h 2823099"/>
              <a:gd name="connsiteX65" fmla="*/ 93215 w 4314547"/>
              <a:gd name="connsiteY65" fmla="*/ 2303755 h 2823099"/>
              <a:gd name="connsiteX66" fmla="*/ 44388 w 4314547"/>
              <a:gd name="connsiteY66" fmla="*/ 2241612 h 2823099"/>
              <a:gd name="connsiteX67" fmla="*/ 0 w 4314547"/>
              <a:gd name="connsiteY67" fmla="*/ 2183907 h 2823099"/>
              <a:gd name="connsiteX68" fmla="*/ 0 w 4314547"/>
              <a:gd name="connsiteY68" fmla="*/ 2157274 h 2823099"/>
              <a:gd name="connsiteX69" fmla="*/ 75460 w 4314547"/>
              <a:gd name="connsiteY69" fmla="*/ 2117324 h 2823099"/>
              <a:gd name="connsiteX70" fmla="*/ 168675 w 4314547"/>
              <a:gd name="connsiteY70" fmla="*/ 2050742 h 2823099"/>
              <a:gd name="connsiteX71" fmla="*/ 568170 w 4314547"/>
              <a:gd name="connsiteY71" fmla="*/ 1757779 h 2823099"/>
              <a:gd name="connsiteX72" fmla="*/ 838939 w 4314547"/>
              <a:gd name="connsiteY72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3888419 w 4314547"/>
              <a:gd name="connsiteY41" fmla="*/ 2445798 h 2823099"/>
              <a:gd name="connsiteX42" fmla="*/ 3928368 w 4314547"/>
              <a:gd name="connsiteY42" fmla="*/ 2410287 h 2823099"/>
              <a:gd name="connsiteX43" fmla="*/ 3946124 w 4314547"/>
              <a:gd name="connsiteY43" fmla="*/ 2365899 h 2823099"/>
              <a:gd name="connsiteX44" fmla="*/ 3950563 w 4314547"/>
              <a:gd name="connsiteY44" fmla="*/ 2330388 h 2823099"/>
              <a:gd name="connsiteX45" fmla="*/ 3950563 w 4314547"/>
              <a:gd name="connsiteY45" fmla="*/ 2286000 h 2823099"/>
              <a:gd name="connsiteX46" fmla="*/ 3923930 w 4314547"/>
              <a:gd name="connsiteY46" fmla="*/ 2228295 h 2823099"/>
              <a:gd name="connsiteX47" fmla="*/ 3764132 w 4314547"/>
              <a:gd name="connsiteY47" fmla="*/ 1855433 h 2823099"/>
              <a:gd name="connsiteX48" fmla="*/ 3617650 w 4314547"/>
              <a:gd name="connsiteY48" fmla="*/ 1544715 h 2823099"/>
              <a:gd name="connsiteX49" fmla="*/ 3431219 w 4314547"/>
              <a:gd name="connsiteY49" fmla="*/ 1171852 h 2823099"/>
              <a:gd name="connsiteX50" fmla="*/ 3266982 w 4314547"/>
              <a:gd name="connsiteY50" fmla="*/ 870012 h 2823099"/>
              <a:gd name="connsiteX51" fmla="*/ 3040601 w 4314547"/>
              <a:gd name="connsiteY51" fmla="*/ 461639 h 2823099"/>
              <a:gd name="connsiteX52" fmla="*/ 2982897 w 4314547"/>
              <a:gd name="connsiteY52" fmla="*/ 355107 h 2823099"/>
              <a:gd name="connsiteX53" fmla="*/ 2929631 w 4314547"/>
              <a:gd name="connsiteY53" fmla="*/ 284085 h 2823099"/>
              <a:gd name="connsiteX54" fmla="*/ 2916314 w 4314547"/>
              <a:gd name="connsiteY54" fmla="*/ 275208 h 2823099"/>
              <a:gd name="connsiteX55" fmla="*/ 2898559 w 4314547"/>
              <a:gd name="connsiteY55" fmla="*/ 275208 h 2823099"/>
              <a:gd name="connsiteX56" fmla="*/ 2880803 w 4314547"/>
              <a:gd name="connsiteY56" fmla="*/ 275208 h 2823099"/>
              <a:gd name="connsiteX57" fmla="*/ 2867487 w 4314547"/>
              <a:gd name="connsiteY57" fmla="*/ 279647 h 2823099"/>
              <a:gd name="connsiteX58" fmla="*/ 2840854 w 4314547"/>
              <a:gd name="connsiteY58" fmla="*/ 292963 h 2823099"/>
              <a:gd name="connsiteX59" fmla="*/ 2685495 w 4314547"/>
              <a:gd name="connsiteY59" fmla="*/ 395056 h 2823099"/>
              <a:gd name="connsiteX60" fmla="*/ 2485747 w 4314547"/>
              <a:gd name="connsiteY60" fmla="*/ 541538 h 2823099"/>
              <a:gd name="connsiteX61" fmla="*/ 1247312 w 4314547"/>
              <a:gd name="connsiteY61" fmla="*/ 1460377 h 2823099"/>
              <a:gd name="connsiteX62" fmla="*/ 173114 w 4314547"/>
              <a:gd name="connsiteY62" fmla="*/ 2259367 h 2823099"/>
              <a:gd name="connsiteX63" fmla="*/ 115409 w 4314547"/>
              <a:gd name="connsiteY63" fmla="*/ 2308194 h 2823099"/>
              <a:gd name="connsiteX64" fmla="*/ 93215 w 4314547"/>
              <a:gd name="connsiteY64" fmla="*/ 2303755 h 2823099"/>
              <a:gd name="connsiteX65" fmla="*/ 44388 w 4314547"/>
              <a:gd name="connsiteY65" fmla="*/ 2241612 h 2823099"/>
              <a:gd name="connsiteX66" fmla="*/ 0 w 4314547"/>
              <a:gd name="connsiteY66" fmla="*/ 2183907 h 2823099"/>
              <a:gd name="connsiteX67" fmla="*/ 0 w 4314547"/>
              <a:gd name="connsiteY67" fmla="*/ 2157274 h 2823099"/>
              <a:gd name="connsiteX68" fmla="*/ 75460 w 4314547"/>
              <a:gd name="connsiteY68" fmla="*/ 2117324 h 2823099"/>
              <a:gd name="connsiteX69" fmla="*/ 168675 w 4314547"/>
              <a:gd name="connsiteY69" fmla="*/ 2050742 h 2823099"/>
              <a:gd name="connsiteX70" fmla="*/ 568170 w 4314547"/>
              <a:gd name="connsiteY70" fmla="*/ 1757779 h 2823099"/>
              <a:gd name="connsiteX71" fmla="*/ 838939 w 4314547"/>
              <a:gd name="connsiteY71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3888419 w 4314547"/>
              <a:gd name="connsiteY40" fmla="*/ 2445798 h 2823099"/>
              <a:gd name="connsiteX41" fmla="*/ 3928368 w 4314547"/>
              <a:gd name="connsiteY41" fmla="*/ 2410287 h 2823099"/>
              <a:gd name="connsiteX42" fmla="*/ 3946124 w 4314547"/>
              <a:gd name="connsiteY42" fmla="*/ 2365899 h 2823099"/>
              <a:gd name="connsiteX43" fmla="*/ 3950563 w 4314547"/>
              <a:gd name="connsiteY43" fmla="*/ 2330388 h 2823099"/>
              <a:gd name="connsiteX44" fmla="*/ 3950563 w 4314547"/>
              <a:gd name="connsiteY44" fmla="*/ 2286000 h 2823099"/>
              <a:gd name="connsiteX45" fmla="*/ 3923930 w 4314547"/>
              <a:gd name="connsiteY45" fmla="*/ 2228295 h 2823099"/>
              <a:gd name="connsiteX46" fmla="*/ 3764132 w 4314547"/>
              <a:gd name="connsiteY46" fmla="*/ 1855433 h 2823099"/>
              <a:gd name="connsiteX47" fmla="*/ 3617650 w 4314547"/>
              <a:gd name="connsiteY47" fmla="*/ 1544715 h 2823099"/>
              <a:gd name="connsiteX48" fmla="*/ 3431219 w 4314547"/>
              <a:gd name="connsiteY48" fmla="*/ 1171852 h 2823099"/>
              <a:gd name="connsiteX49" fmla="*/ 3266982 w 4314547"/>
              <a:gd name="connsiteY49" fmla="*/ 870012 h 2823099"/>
              <a:gd name="connsiteX50" fmla="*/ 3040601 w 4314547"/>
              <a:gd name="connsiteY50" fmla="*/ 461639 h 2823099"/>
              <a:gd name="connsiteX51" fmla="*/ 2982897 w 4314547"/>
              <a:gd name="connsiteY51" fmla="*/ 355107 h 2823099"/>
              <a:gd name="connsiteX52" fmla="*/ 2929631 w 4314547"/>
              <a:gd name="connsiteY52" fmla="*/ 284085 h 2823099"/>
              <a:gd name="connsiteX53" fmla="*/ 2916314 w 4314547"/>
              <a:gd name="connsiteY53" fmla="*/ 275208 h 2823099"/>
              <a:gd name="connsiteX54" fmla="*/ 2898559 w 4314547"/>
              <a:gd name="connsiteY54" fmla="*/ 275208 h 2823099"/>
              <a:gd name="connsiteX55" fmla="*/ 2880803 w 4314547"/>
              <a:gd name="connsiteY55" fmla="*/ 275208 h 2823099"/>
              <a:gd name="connsiteX56" fmla="*/ 2867487 w 4314547"/>
              <a:gd name="connsiteY56" fmla="*/ 279647 h 2823099"/>
              <a:gd name="connsiteX57" fmla="*/ 2840854 w 4314547"/>
              <a:gd name="connsiteY57" fmla="*/ 292963 h 2823099"/>
              <a:gd name="connsiteX58" fmla="*/ 2685495 w 4314547"/>
              <a:gd name="connsiteY58" fmla="*/ 395056 h 2823099"/>
              <a:gd name="connsiteX59" fmla="*/ 2485747 w 4314547"/>
              <a:gd name="connsiteY59" fmla="*/ 541538 h 2823099"/>
              <a:gd name="connsiteX60" fmla="*/ 1247312 w 4314547"/>
              <a:gd name="connsiteY60" fmla="*/ 1460377 h 2823099"/>
              <a:gd name="connsiteX61" fmla="*/ 173114 w 4314547"/>
              <a:gd name="connsiteY61" fmla="*/ 2259367 h 2823099"/>
              <a:gd name="connsiteX62" fmla="*/ 115409 w 4314547"/>
              <a:gd name="connsiteY62" fmla="*/ 2308194 h 2823099"/>
              <a:gd name="connsiteX63" fmla="*/ 93215 w 4314547"/>
              <a:gd name="connsiteY63" fmla="*/ 2303755 h 2823099"/>
              <a:gd name="connsiteX64" fmla="*/ 44388 w 4314547"/>
              <a:gd name="connsiteY64" fmla="*/ 2241612 h 2823099"/>
              <a:gd name="connsiteX65" fmla="*/ 0 w 4314547"/>
              <a:gd name="connsiteY65" fmla="*/ 2183907 h 2823099"/>
              <a:gd name="connsiteX66" fmla="*/ 0 w 4314547"/>
              <a:gd name="connsiteY66" fmla="*/ 2157274 h 2823099"/>
              <a:gd name="connsiteX67" fmla="*/ 75460 w 4314547"/>
              <a:gd name="connsiteY67" fmla="*/ 2117324 h 2823099"/>
              <a:gd name="connsiteX68" fmla="*/ 168675 w 4314547"/>
              <a:gd name="connsiteY68" fmla="*/ 2050742 h 2823099"/>
              <a:gd name="connsiteX69" fmla="*/ 568170 w 4314547"/>
              <a:gd name="connsiteY69" fmla="*/ 1757779 h 2823099"/>
              <a:gd name="connsiteX70" fmla="*/ 838939 w 4314547"/>
              <a:gd name="connsiteY70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3928368 w 4314547"/>
              <a:gd name="connsiteY40" fmla="*/ 2410287 h 2823099"/>
              <a:gd name="connsiteX41" fmla="*/ 3946124 w 4314547"/>
              <a:gd name="connsiteY41" fmla="*/ 2365899 h 2823099"/>
              <a:gd name="connsiteX42" fmla="*/ 3950563 w 4314547"/>
              <a:gd name="connsiteY42" fmla="*/ 2330388 h 2823099"/>
              <a:gd name="connsiteX43" fmla="*/ 3950563 w 4314547"/>
              <a:gd name="connsiteY43" fmla="*/ 2286000 h 2823099"/>
              <a:gd name="connsiteX44" fmla="*/ 3923930 w 4314547"/>
              <a:gd name="connsiteY44" fmla="*/ 2228295 h 2823099"/>
              <a:gd name="connsiteX45" fmla="*/ 3764132 w 4314547"/>
              <a:gd name="connsiteY45" fmla="*/ 1855433 h 2823099"/>
              <a:gd name="connsiteX46" fmla="*/ 3617650 w 4314547"/>
              <a:gd name="connsiteY46" fmla="*/ 1544715 h 2823099"/>
              <a:gd name="connsiteX47" fmla="*/ 3431219 w 4314547"/>
              <a:gd name="connsiteY47" fmla="*/ 1171852 h 2823099"/>
              <a:gd name="connsiteX48" fmla="*/ 3266982 w 4314547"/>
              <a:gd name="connsiteY48" fmla="*/ 870012 h 2823099"/>
              <a:gd name="connsiteX49" fmla="*/ 3040601 w 4314547"/>
              <a:gd name="connsiteY49" fmla="*/ 461639 h 2823099"/>
              <a:gd name="connsiteX50" fmla="*/ 2982897 w 4314547"/>
              <a:gd name="connsiteY50" fmla="*/ 355107 h 2823099"/>
              <a:gd name="connsiteX51" fmla="*/ 2929631 w 4314547"/>
              <a:gd name="connsiteY51" fmla="*/ 284085 h 2823099"/>
              <a:gd name="connsiteX52" fmla="*/ 2916314 w 4314547"/>
              <a:gd name="connsiteY52" fmla="*/ 275208 h 2823099"/>
              <a:gd name="connsiteX53" fmla="*/ 2898559 w 4314547"/>
              <a:gd name="connsiteY53" fmla="*/ 275208 h 2823099"/>
              <a:gd name="connsiteX54" fmla="*/ 2880803 w 4314547"/>
              <a:gd name="connsiteY54" fmla="*/ 275208 h 2823099"/>
              <a:gd name="connsiteX55" fmla="*/ 2867487 w 4314547"/>
              <a:gd name="connsiteY55" fmla="*/ 279647 h 2823099"/>
              <a:gd name="connsiteX56" fmla="*/ 2840854 w 4314547"/>
              <a:gd name="connsiteY56" fmla="*/ 292963 h 2823099"/>
              <a:gd name="connsiteX57" fmla="*/ 2685495 w 4314547"/>
              <a:gd name="connsiteY57" fmla="*/ 395056 h 2823099"/>
              <a:gd name="connsiteX58" fmla="*/ 2485747 w 4314547"/>
              <a:gd name="connsiteY58" fmla="*/ 541538 h 2823099"/>
              <a:gd name="connsiteX59" fmla="*/ 1247312 w 4314547"/>
              <a:gd name="connsiteY59" fmla="*/ 1460377 h 2823099"/>
              <a:gd name="connsiteX60" fmla="*/ 173114 w 4314547"/>
              <a:gd name="connsiteY60" fmla="*/ 2259367 h 2823099"/>
              <a:gd name="connsiteX61" fmla="*/ 115409 w 4314547"/>
              <a:gd name="connsiteY61" fmla="*/ 2308194 h 2823099"/>
              <a:gd name="connsiteX62" fmla="*/ 93215 w 4314547"/>
              <a:gd name="connsiteY62" fmla="*/ 2303755 h 2823099"/>
              <a:gd name="connsiteX63" fmla="*/ 44388 w 4314547"/>
              <a:gd name="connsiteY63" fmla="*/ 2241612 h 2823099"/>
              <a:gd name="connsiteX64" fmla="*/ 0 w 4314547"/>
              <a:gd name="connsiteY64" fmla="*/ 2183907 h 2823099"/>
              <a:gd name="connsiteX65" fmla="*/ 0 w 4314547"/>
              <a:gd name="connsiteY65" fmla="*/ 2157274 h 2823099"/>
              <a:gd name="connsiteX66" fmla="*/ 75460 w 4314547"/>
              <a:gd name="connsiteY66" fmla="*/ 2117324 h 2823099"/>
              <a:gd name="connsiteX67" fmla="*/ 168675 w 4314547"/>
              <a:gd name="connsiteY67" fmla="*/ 2050742 h 2823099"/>
              <a:gd name="connsiteX68" fmla="*/ 568170 w 4314547"/>
              <a:gd name="connsiteY68" fmla="*/ 1757779 h 2823099"/>
              <a:gd name="connsiteX69" fmla="*/ 838939 w 4314547"/>
              <a:gd name="connsiteY69" fmla="*/ 1549153 h 282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314547" h="2823099">
                <a:moveTo>
                  <a:pt x="838939" y="1549153"/>
                </a:moveTo>
                <a:lnTo>
                  <a:pt x="1162974" y="1305018"/>
                </a:lnTo>
                <a:lnTo>
                  <a:pt x="1646807" y="949911"/>
                </a:lnTo>
                <a:lnTo>
                  <a:pt x="2507941" y="284085"/>
                </a:lnTo>
                <a:lnTo>
                  <a:pt x="2627790" y="190870"/>
                </a:lnTo>
                <a:lnTo>
                  <a:pt x="2689934" y="142043"/>
                </a:lnTo>
                <a:lnTo>
                  <a:pt x="2752077" y="71021"/>
                </a:lnTo>
                <a:lnTo>
                  <a:pt x="2805343" y="0"/>
                </a:lnTo>
                <a:cubicBezTo>
                  <a:pt x="2855644" y="4573"/>
                  <a:pt x="2854170" y="20782"/>
                  <a:pt x="2854170" y="0"/>
                </a:cubicBezTo>
                <a:lnTo>
                  <a:pt x="2809782" y="0"/>
                </a:lnTo>
                <a:lnTo>
                  <a:pt x="2925192" y="4439"/>
                </a:lnTo>
                <a:lnTo>
                  <a:pt x="3027285" y="4439"/>
                </a:lnTo>
                <a:lnTo>
                  <a:pt x="3151572" y="17755"/>
                </a:lnTo>
                <a:lnTo>
                  <a:pt x="3235910" y="31072"/>
                </a:lnTo>
                <a:lnTo>
                  <a:pt x="3266982" y="39950"/>
                </a:lnTo>
                <a:lnTo>
                  <a:pt x="3280299" y="53266"/>
                </a:lnTo>
                <a:lnTo>
                  <a:pt x="3289176" y="71021"/>
                </a:lnTo>
                <a:lnTo>
                  <a:pt x="3298054" y="88777"/>
                </a:lnTo>
                <a:lnTo>
                  <a:pt x="3298054" y="110971"/>
                </a:lnTo>
                <a:lnTo>
                  <a:pt x="3298054" y="186431"/>
                </a:lnTo>
                <a:lnTo>
                  <a:pt x="3302493" y="230819"/>
                </a:lnTo>
                <a:lnTo>
                  <a:pt x="3311370" y="284085"/>
                </a:lnTo>
                <a:lnTo>
                  <a:pt x="3324687" y="324035"/>
                </a:lnTo>
                <a:lnTo>
                  <a:pt x="3604334" y="887767"/>
                </a:lnTo>
                <a:lnTo>
                  <a:pt x="3963879" y="1620175"/>
                </a:lnTo>
                <a:lnTo>
                  <a:pt x="4159188" y="2019670"/>
                </a:lnTo>
                <a:lnTo>
                  <a:pt x="4225770" y="2148396"/>
                </a:lnTo>
                <a:lnTo>
                  <a:pt x="4243526" y="2179468"/>
                </a:lnTo>
                <a:lnTo>
                  <a:pt x="4261281" y="2232734"/>
                </a:lnTo>
                <a:lnTo>
                  <a:pt x="4279036" y="2308194"/>
                </a:lnTo>
                <a:lnTo>
                  <a:pt x="4287914" y="2357021"/>
                </a:lnTo>
                <a:lnTo>
                  <a:pt x="4305669" y="2419165"/>
                </a:lnTo>
                <a:lnTo>
                  <a:pt x="4314547" y="2521258"/>
                </a:lnTo>
                <a:lnTo>
                  <a:pt x="4314547" y="2623352"/>
                </a:lnTo>
                <a:lnTo>
                  <a:pt x="4305669" y="2689934"/>
                </a:lnTo>
                <a:lnTo>
                  <a:pt x="4274598" y="2765394"/>
                </a:lnTo>
                <a:lnTo>
                  <a:pt x="4239087" y="2809783"/>
                </a:lnTo>
                <a:lnTo>
                  <a:pt x="4203576" y="2823099"/>
                </a:lnTo>
                <a:lnTo>
                  <a:pt x="4181382" y="2823099"/>
                </a:lnTo>
                <a:lnTo>
                  <a:pt x="4136994" y="2805344"/>
                </a:lnTo>
                <a:lnTo>
                  <a:pt x="3928368" y="2410287"/>
                </a:lnTo>
                <a:lnTo>
                  <a:pt x="3946124" y="2365899"/>
                </a:lnTo>
                <a:lnTo>
                  <a:pt x="3950563" y="2330388"/>
                </a:lnTo>
                <a:lnTo>
                  <a:pt x="3950563" y="2286000"/>
                </a:lnTo>
                <a:lnTo>
                  <a:pt x="3923930" y="2228295"/>
                </a:lnTo>
                <a:lnTo>
                  <a:pt x="3764132" y="1855433"/>
                </a:lnTo>
                <a:lnTo>
                  <a:pt x="3617650" y="1544715"/>
                </a:lnTo>
                <a:lnTo>
                  <a:pt x="3431219" y="1171852"/>
                </a:lnTo>
                <a:lnTo>
                  <a:pt x="3266982" y="870012"/>
                </a:lnTo>
                <a:lnTo>
                  <a:pt x="3040601" y="461639"/>
                </a:lnTo>
                <a:lnTo>
                  <a:pt x="2982897" y="355107"/>
                </a:lnTo>
                <a:lnTo>
                  <a:pt x="2929631" y="284085"/>
                </a:lnTo>
                <a:lnTo>
                  <a:pt x="2916314" y="275208"/>
                </a:lnTo>
                <a:lnTo>
                  <a:pt x="2898559" y="275208"/>
                </a:lnTo>
                <a:lnTo>
                  <a:pt x="2880803" y="275208"/>
                </a:lnTo>
                <a:lnTo>
                  <a:pt x="2867487" y="279647"/>
                </a:lnTo>
                <a:lnTo>
                  <a:pt x="2840854" y="292963"/>
                </a:lnTo>
                <a:lnTo>
                  <a:pt x="2685495" y="395056"/>
                </a:lnTo>
                <a:lnTo>
                  <a:pt x="2485747" y="541538"/>
                </a:lnTo>
                <a:lnTo>
                  <a:pt x="1247312" y="1460377"/>
                </a:lnTo>
                <a:lnTo>
                  <a:pt x="173114" y="2259367"/>
                </a:lnTo>
                <a:lnTo>
                  <a:pt x="115409" y="2308194"/>
                </a:lnTo>
                <a:lnTo>
                  <a:pt x="93215" y="2303755"/>
                </a:lnTo>
                <a:lnTo>
                  <a:pt x="44388" y="2241612"/>
                </a:lnTo>
                <a:lnTo>
                  <a:pt x="0" y="2183907"/>
                </a:lnTo>
                <a:lnTo>
                  <a:pt x="0" y="2157274"/>
                </a:lnTo>
                <a:lnTo>
                  <a:pt x="75460" y="2117324"/>
                </a:lnTo>
                <a:lnTo>
                  <a:pt x="168675" y="2050742"/>
                </a:lnTo>
                <a:lnTo>
                  <a:pt x="568170" y="1757779"/>
                </a:lnTo>
                <a:lnTo>
                  <a:pt x="838939" y="1549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52A6CD0-7F7C-43BA-9A53-2D7BF7A93AF8}"/>
              </a:ext>
            </a:extLst>
          </p:cNvPr>
          <p:cNvSpPr/>
          <p:nvPr/>
        </p:nvSpPr>
        <p:spPr>
          <a:xfrm rot="1800000">
            <a:off x="6767513" y="5183188"/>
            <a:ext cx="958850" cy="457200"/>
          </a:xfrm>
          <a:custGeom>
            <a:avLst/>
            <a:gdLst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222594 w 4314547"/>
              <a:gd name="connsiteY48" fmla="*/ 2614474 h 2823099"/>
              <a:gd name="connsiteX49" fmla="*/ 3231471 w 4314547"/>
              <a:gd name="connsiteY49" fmla="*/ 2601157 h 2823099"/>
              <a:gd name="connsiteX50" fmla="*/ 3324687 w 4314547"/>
              <a:gd name="connsiteY50" fmla="*/ 2583402 h 2823099"/>
              <a:gd name="connsiteX51" fmla="*/ 3644283 w 4314547"/>
              <a:gd name="connsiteY51" fmla="*/ 2512381 h 2823099"/>
              <a:gd name="connsiteX52" fmla="*/ 3844031 w 4314547"/>
              <a:gd name="connsiteY52" fmla="*/ 2467992 h 2823099"/>
              <a:gd name="connsiteX53" fmla="*/ 3888419 w 4314547"/>
              <a:gd name="connsiteY53" fmla="*/ 2445798 h 2823099"/>
              <a:gd name="connsiteX54" fmla="*/ 3928368 w 4314547"/>
              <a:gd name="connsiteY54" fmla="*/ 2410287 h 2823099"/>
              <a:gd name="connsiteX55" fmla="*/ 3946124 w 4314547"/>
              <a:gd name="connsiteY55" fmla="*/ 2365899 h 2823099"/>
              <a:gd name="connsiteX56" fmla="*/ 3950563 w 4314547"/>
              <a:gd name="connsiteY56" fmla="*/ 2330388 h 2823099"/>
              <a:gd name="connsiteX57" fmla="*/ 3950563 w 4314547"/>
              <a:gd name="connsiteY57" fmla="*/ 2286000 h 2823099"/>
              <a:gd name="connsiteX58" fmla="*/ 3923930 w 4314547"/>
              <a:gd name="connsiteY58" fmla="*/ 2228295 h 2823099"/>
              <a:gd name="connsiteX59" fmla="*/ 3764132 w 4314547"/>
              <a:gd name="connsiteY59" fmla="*/ 1855433 h 2823099"/>
              <a:gd name="connsiteX60" fmla="*/ 3617650 w 4314547"/>
              <a:gd name="connsiteY60" fmla="*/ 1544715 h 2823099"/>
              <a:gd name="connsiteX61" fmla="*/ 3431219 w 4314547"/>
              <a:gd name="connsiteY61" fmla="*/ 1171852 h 2823099"/>
              <a:gd name="connsiteX62" fmla="*/ 3266982 w 4314547"/>
              <a:gd name="connsiteY62" fmla="*/ 870012 h 2823099"/>
              <a:gd name="connsiteX63" fmla="*/ 3040601 w 4314547"/>
              <a:gd name="connsiteY63" fmla="*/ 461639 h 2823099"/>
              <a:gd name="connsiteX64" fmla="*/ 2982897 w 4314547"/>
              <a:gd name="connsiteY64" fmla="*/ 355107 h 2823099"/>
              <a:gd name="connsiteX65" fmla="*/ 2929631 w 4314547"/>
              <a:gd name="connsiteY65" fmla="*/ 284085 h 2823099"/>
              <a:gd name="connsiteX66" fmla="*/ 2916314 w 4314547"/>
              <a:gd name="connsiteY66" fmla="*/ 275208 h 2823099"/>
              <a:gd name="connsiteX67" fmla="*/ 2898559 w 4314547"/>
              <a:gd name="connsiteY67" fmla="*/ 275208 h 2823099"/>
              <a:gd name="connsiteX68" fmla="*/ 2880803 w 4314547"/>
              <a:gd name="connsiteY68" fmla="*/ 275208 h 2823099"/>
              <a:gd name="connsiteX69" fmla="*/ 2867487 w 4314547"/>
              <a:gd name="connsiteY69" fmla="*/ 279647 h 2823099"/>
              <a:gd name="connsiteX70" fmla="*/ 2840854 w 4314547"/>
              <a:gd name="connsiteY70" fmla="*/ 292963 h 2823099"/>
              <a:gd name="connsiteX71" fmla="*/ 2685495 w 4314547"/>
              <a:gd name="connsiteY71" fmla="*/ 395056 h 2823099"/>
              <a:gd name="connsiteX72" fmla="*/ 2485747 w 4314547"/>
              <a:gd name="connsiteY72" fmla="*/ 541538 h 2823099"/>
              <a:gd name="connsiteX73" fmla="*/ 1247312 w 4314547"/>
              <a:gd name="connsiteY73" fmla="*/ 1460377 h 2823099"/>
              <a:gd name="connsiteX74" fmla="*/ 173114 w 4314547"/>
              <a:gd name="connsiteY74" fmla="*/ 2259367 h 2823099"/>
              <a:gd name="connsiteX75" fmla="*/ 115409 w 4314547"/>
              <a:gd name="connsiteY75" fmla="*/ 2308194 h 2823099"/>
              <a:gd name="connsiteX76" fmla="*/ 93215 w 4314547"/>
              <a:gd name="connsiteY76" fmla="*/ 2303755 h 2823099"/>
              <a:gd name="connsiteX77" fmla="*/ 44388 w 4314547"/>
              <a:gd name="connsiteY77" fmla="*/ 2241612 h 2823099"/>
              <a:gd name="connsiteX78" fmla="*/ 0 w 4314547"/>
              <a:gd name="connsiteY78" fmla="*/ 2183907 h 2823099"/>
              <a:gd name="connsiteX79" fmla="*/ 0 w 4314547"/>
              <a:gd name="connsiteY79" fmla="*/ 2157274 h 2823099"/>
              <a:gd name="connsiteX80" fmla="*/ 75460 w 4314547"/>
              <a:gd name="connsiteY80" fmla="*/ 2117324 h 2823099"/>
              <a:gd name="connsiteX81" fmla="*/ 168675 w 4314547"/>
              <a:gd name="connsiteY81" fmla="*/ 2050742 h 2823099"/>
              <a:gd name="connsiteX82" fmla="*/ 568170 w 4314547"/>
              <a:gd name="connsiteY82" fmla="*/ 1757779 h 2823099"/>
              <a:gd name="connsiteX83" fmla="*/ 838939 w 4314547"/>
              <a:gd name="connsiteY83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222594 w 4314547"/>
              <a:gd name="connsiteY48" fmla="*/ 2614474 h 2823099"/>
              <a:gd name="connsiteX49" fmla="*/ 3231471 w 4314547"/>
              <a:gd name="connsiteY49" fmla="*/ 2601157 h 2823099"/>
              <a:gd name="connsiteX50" fmla="*/ 3324687 w 4314547"/>
              <a:gd name="connsiteY50" fmla="*/ 2583402 h 2823099"/>
              <a:gd name="connsiteX51" fmla="*/ 3644283 w 4314547"/>
              <a:gd name="connsiteY51" fmla="*/ 2512381 h 2823099"/>
              <a:gd name="connsiteX52" fmla="*/ 3844031 w 4314547"/>
              <a:gd name="connsiteY52" fmla="*/ 2467992 h 2823099"/>
              <a:gd name="connsiteX53" fmla="*/ 3888419 w 4314547"/>
              <a:gd name="connsiteY53" fmla="*/ 2445798 h 2823099"/>
              <a:gd name="connsiteX54" fmla="*/ 3928368 w 4314547"/>
              <a:gd name="connsiteY54" fmla="*/ 2410287 h 2823099"/>
              <a:gd name="connsiteX55" fmla="*/ 3946124 w 4314547"/>
              <a:gd name="connsiteY55" fmla="*/ 2365899 h 2823099"/>
              <a:gd name="connsiteX56" fmla="*/ 3950563 w 4314547"/>
              <a:gd name="connsiteY56" fmla="*/ 2330388 h 2823099"/>
              <a:gd name="connsiteX57" fmla="*/ 3950563 w 4314547"/>
              <a:gd name="connsiteY57" fmla="*/ 2286000 h 2823099"/>
              <a:gd name="connsiteX58" fmla="*/ 3923930 w 4314547"/>
              <a:gd name="connsiteY58" fmla="*/ 2228295 h 2823099"/>
              <a:gd name="connsiteX59" fmla="*/ 3764132 w 4314547"/>
              <a:gd name="connsiteY59" fmla="*/ 1855433 h 2823099"/>
              <a:gd name="connsiteX60" fmla="*/ 3617650 w 4314547"/>
              <a:gd name="connsiteY60" fmla="*/ 1544715 h 2823099"/>
              <a:gd name="connsiteX61" fmla="*/ 3431219 w 4314547"/>
              <a:gd name="connsiteY61" fmla="*/ 1171852 h 2823099"/>
              <a:gd name="connsiteX62" fmla="*/ 3266982 w 4314547"/>
              <a:gd name="connsiteY62" fmla="*/ 870012 h 2823099"/>
              <a:gd name="connsiteX63" fmla="*/ 3040601 w 4314547"/>
              <a:gd name="connsiteY63" fmla="*/ 461639 h 2823099"/>
              <a:gd name="connsiteX64" fmla="*/ 2982897 w 4314547"/>
              <a:gd name="connsiteY64" fmla="*/ 355107 h 2823099"/>
              <a:gd name="connsiteX65" fmla="*/ 2929631 w 4314547"/>
              <a:gd name="connsiteY65" fmla="*/ 284085 h 2823099"/>
              <a:gd name="connsiteX66" fmla="*/ 2916314 w 4314547"/>
              <a:gd name="connsiteY66" fmla="*/ 275208 h 2823099"/>
              <a:gd name="connsiteX67" fmla="*/ 2898559 w 4314547"/>
              <a:gd name="connsiteY67" fmla="*/ 275208 h 2823099"/>
              <a:gd name="connsiteX68" fmla="*/ 2880803 w 4314547"/>
              <a:gd name="connsiteY68" fmla="*/ 275208 h 2823099"/>
              <a:gd name="connsiteX69" fmla="*/ 2867487 w 4314547"/>
              <a:gd name="connsiteY69" fmla="*/ 279647 h 2823099"/>
              <a:gd name="connsiteX70" fmla="*/ 2840854 w 4314547"/>
              <a:gd name="connsiteY70" fmla="*/ 292963 h 2823099"/>
              <a:gd name="connsiteX71" fmla="*/ 2685495 w 4314547"/>
              <a:gd name="connsiteY71" fmla="*/ 395056 h 2823099"/>
              <a:gd name="connsiteX72" fmla="*/ 2485747 w 4314547"/>
              <a:gd name="connsiteY72" fmla="*/ 541538 h 2823099"/>
              <a:gd name="connsiteX73" fmla="*/ 1247312 w 4314547"/>
              <a:gd name="connsiteY73" fmla="*/ 1460377 h 2823099"/>
              <a:gd name="connsiteX74" fmla="*/ 115409 w 4314547"/>
              <a:gd name="connsiteY74" fmla="*/ 2308194 h 2823099"/>
              <a:gd name="connsiteX75" fmla="*/ 93215 w 4314547"/>
              <a:gd name="connsiteY75" fmla="*/ 2303755 h 2823099"/>
              <a:gd name="connsiteX76" fmla="*/ 44388 w 4314547"/>
              <a:gd name="connsiteY76" fmla="*/ 2241612 h 2823099"/>
              <a:gd name="connsiteX77" fmla="*/ 0 w 4314547"/>
              <a:gd name="connsiteY77" fmla="*/ 2183907 h 2823099"/>
              <a:gd name="connsiteX78" fmla="*/ 0 w 4314547"/>
              <a:gd name="connsiteY78" fmla="*/ 2157274 h 2823099"/>
              <a:gd name="connsiteX79" fmla="*/ 75460 w 4314547"/>
              <a:gd name="connsiteY79" fmla="*/ 2117324 h 2823099"/>
              <a:gd name="connsiteX80" fmla="*/ 168675 w 4314547"/>
              <a:gd name="connsiteY80" fmla="*/ 2050742 h 2823099"/>
              <a:gd name="connsiteX81" fmla="*/ 568170 w 4314547"/>
              <a:gd name="connsiteY81" fmla="*/ 1757779 h 2823099"/>
              <a:gd name="connsiteX82" fmla="*/ 838939 w 4314547"/>
              <a:gd name="connsiteY82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222594 w 4314547"/>
              <a:gd name="connsiteY48" fmla="*/ 2614474 h 2823099"/>
              <a:gd name="connsiteX49" fmla="*/ 3231471 w 4314547"/>
              <a:gd name="connsiteY49" fmla="*/ 2601157 h 2823099"/>
              <a:gd name="connsiteX50" fmla="*/ 3324687 w 4314547"/>
              <a:gd name="connsiteY50" fmla="*/ 2583402 h 2823099"/>
              <a:gd name="connsiteX51" fmla="*/ 3644283 w 4314547"/>
              <a:gd name="connsiteY51" fmla="*/ 2512381 h 2823099"/>
              <a:gd name="connsiteX52" fmla="*/ 3844031 w 4314547"/>
              <a:gd name="connsiteY52" fmla="*/ 2467992 h 2823099"/>
              <a:gd name="connsiteX53" fmla="*/ 3888419 w 4314547"/>
              <a:gd name="connsiteY53" fmla="*/ 2445798 h 2823099"/>
              <a:gd name="connsiteX54" fmla="*/ 3928368 w 4314547"/>
              <a:gd name="connsiteY54" fmla="*/ 2410287 h 2823099"/>
              <a:gd name="connsiteX55" fmla="*/ 3946124 w 4314547"/>
              <a:gd name="connsiteY55" fmla="*/ 2365899 h 2823099"/>
              <a:gd name="connsiteX56" fmla="*/ 3950563 w 4314547"/>
              <a:gd name="connsiteY56" fmla="*/ 2330388 h 2823099"/>
              <a:gd name="connsiteX57" fmla="*/ 3950563 w 4314547"/>
              <a:gd name="connsiteY57" fmla="*/ 2286000 h 2823099"/>
              <a:gd name="connsiteX58" fmla="*/ 3923930 w 4314547"/>
              <a:gd name="connsiteY58" fmla="*/ 2228295 h 2823099"/>
              <a:gd name="connsiteX59" fmla="*/ 3764132 w 4314547"/>
              <a:gd name="connsiteY59" fmla="*/ 1855433 h 2823099"/>
              <a:gd name="connsiteX60" fmla="*/ 3617650 w 4314547"/>
              <a:gd name="connsiteY60" fmla="*/ 1544715 h 2823099"/>
              <a:gd name="connsiteX61" fmla="*/ 3431219 w 4314547"/>
              <a:gd name="connsiteY61" fmla="*/ 1171852 h 2823099"/>
              <a:gd name="connsiteX62" fmla="*/ 3266982 w 4314547"/>
              <a:gd name="connsiteY62" fmla="*/ 870012 h 2823099"/>
              <a:gd name="connsiteX63" fmla="*/ 3040601 w 4314547"/>
              <a:gd name="connsiteY63" fmla="*/ 461639 h 2823099"/>
              <a:gd name="connsiteX64" fmla="*/ 2982897 w 4314547"/>
              <a:gd name="connsiteY64" fmla="*/ 355107 h 2823099"/>
              <a:gd name="connsiteX65" fmla="*/ 2929631 w 4314547"/>
              <a:gd name="connsiteY65" fmla="*/ 284085 h 2823099"/>
              <a:gd name="connsiteX66" fmla="*/ 2916314 w 4314547"/>
              <a:gd name="connsiteY66" fmla="*/ 275208 h 2823099"/>
              <a:gd name="connsiteX67" fmla="*/ 2898559 w 4314547"/>
              <a:gd name="connsiteY67" fmla="*/ 275208 h 2823099"/>
              <a:gd name="connsiteX68" fmla="*/ 2880803 w 4314547"/>
              <a:gd name="connsiteY68" fmla="*/ 275208 h 2823099"/>
              <a:gd name="connsiteX69" fmla="*/ 2867487 w 4314547"/>
              <a:gd name="connsiteY69" fmla="*/ 279647 h 2823099"/>
              <a:gd name="connsiteX70" fmla="*/ 2840854 w 4314547"/>
              <a:gd name="connsiteY70" fmla="*/ 292963 h 2823099"/>
              <a:gd name="connsiteX71" fmla="*/ 2685495 w 4314547"/>
              <a:gd name="connsiteY71" fmla="*/ 395056 h 2823099"/>
              <a:gd name="connsiteX72" fmla="*/ 2485747 w 4314547"/>
              <a:gd name="connsiteY72" fmla="*/ 541538 h 2823099"/>
              <a:gd name="connsiteX73" fmla="*/ 1247312 w 4314547"/>
              <a:gd name="connsiteY73" fmla="*/ 1460377 h 2823099"/>
              <a:gd name="connsiteX74" fmla="*/ 115409 w 4314547"/>
              <a:gd name="connsiteY74" fmla="*/ 2308194 h 2823099"/>
              <a:gd name="connsiteX75" fmla="*/ 44388 w 4314547"/>
              <a:gd name="connsiteY75" fmla="*/ 2241612 h 2823099"/>
              <a:gd name="connsiteX76" fmla="*/ 0 w 4314547"/>
              <a:gd name="connsiteY76" fmla="*/ 2183907 h 2823099"/>
              <a:gd name="connsiteX77" fmla="*/ 0 w 4314547"/>
              <a:gd name="connsiteY77" fmla="*/ 2157274 h 2823099"/>
              <a:gd name="connsiteX78" fmla="*/ 75460 w 4314547"/>
              <a:gd name="connsiteY78" fmla="*/ 2117324 h 2823099"/>
              <a:gd name="connsiteX79" fmla="*/ 168675 w 4314547"/>
              <a:gd name="connsiteY79" fmla="*/ 2050742 h 2823099"/>
              <a:gd name="connsiteX80" fmla="*/ 568170 w 4314547"/>
              <a:gd name="connsiteY80" fmla="*/ 1757779 h 2823099"/>
              <a:gd name="connsiteX81" fmla="*/ 838939 w 4314547"/>
              <a:gd name="connsiteY81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222594 w 4314547"/>
              <a:gd name="connsiteY48" fmla="*/ 2614474 h 2823099"/>
              <a:gd name="connsiteX49" fmla="*/ 3231471 w 4314547"/>
              <a:gd name="connsiteY49" fmla="*/ 2601157 h 2823099"/>
              <a:gd name="connsiteX50" fmla="*/ 3324687 w 4314547"/>
              <a:gd name="connsiteY50" fmla="*/ 2583402 h 2823099"/>
              <a:gd name="connsiteX51" fmla="*/ 3644283 w 4314547"/>
              <a:gd name="connsiteY51" fmla="*/ 2512381 h 2823099"/>
              <a:gd name="connsiteX52" fmla="*/ 3844031 w 4314547"/>
              <a:gd name="connsiteY52" fmla="*/ 2467992 h 2823099"/>
              <a:gd name="connsiteX53" fmla="*/ 3888419 w 4314547"/>
              <a:gd name="connsiteY53" fmla="*/ 2445798 h 2823099"/>
              <a:gd name="connsiteX54" fmla="*/ 3928368 w 4314547"/>
              <a:gd name="connsiteY54" fmla="*/ 2410287 h 2823099"/>
              <a:gd name="connsiteX55" fmla="*/ 3946124 w 4314547"/>
              <a:gd name="connsiteY55" fmla="*/ 2365899 h 2823099"/>
              <a:gd name="connsiteX56" fmla="*/ 3950563 w 4314547"/>
              <a:gd name="connsiteY56" fmla="*/ 2330388 h 2823099"/>
              <a:gd name="connsiteX57" fmla="*/ 3950563 w 4314547"/>
              <a:gd name="connsiteY57" fmla="*/ 2286000 h 2823099"/>
              <a:gd name="connsiteX58" fmla="*/ 3923930 w 4314547"/>
              <a:gd name="connsiteY58" fmla="*/ 2228295 h 2823099"/>
              <a:gd name="connsiteX59" fmla="*/ 3764132 w 4314547"/>
              <a:gd name="connsiteY59" fmla="*/ 1855433 h 2823099"/>
              <a:gd name="connsiteX60" fmla="*/ 3617650 w 4314547"/>
              <a:gd name="connsiteY60" fmla="*/ 1544715 h 2823099"/>
              <a:gd name="connsiteX61" fmla="*/ 3431219 w 4314547"/>
              <a:gd name="connsiteY61" fmla="*/ 1171852 h 2823099"/>
              <a:gd name="connsiteX62" fmla="*/ 3266982 w 4314547"/>
              <a:gd name="connsiteY62" fmla="*/ 870012 h 2823099"/>
              <a:gd name="connsiteX63" fmla="*/ 3040601 w 4314547"/>
              <a:gd name="connsiteY63" fmla="*/ 461639 h 2823099"/>
              <a:gd name="connsiteX64" fmla="*/ 2982897 w 4314547"/>
              <a:gd name="connsiteY64" fmla="*/ 355107 h 2823099"/>
              <a:gd name="connsiteX65" fmla="*/ 2929631 w 4314547"/>
              <a:gd name="connsiteY65" fmla="*/ 284085 h 2823099"/>
              <a:gd name="connsiteX66" fmla="*/ 2916314 w 4314547"/>
              <a:gd name="connsiteY66" fmla="*/ 275208 h 2823099"/>
              <a:gd name="connsiteX67" fmla="*/ 2898559 w 4314547"/>
              <a:gd name="connsiteY67" fmla="*/ 275208 h 2823099"/>
              <a:gd name="connsiteX68" fmla="*/ 2880803 w 4314547"/>
              <a:gd name="connsiteY68" fmla="*/ 275208 h 2823099"/>
              <a:gd name="connsiteX69" fmla="*/ 2867487 w 4314547"/>
              <a:gd name="connsiteY69" fmla="*/ 279647 h 2823099"/>
              <a:gd name="connsiteX70" fmla="*/ 2840854 w 4314547"/>
              <a:gd name="connsiteY70" fmla="*/ 292963 h 2823099"/>
              <a:gd name="connsiteX71" fmla="*/ 2685495 w 4314547"/>
              <a:gd name="connsiteY71" fmla="*/ 395056 h 2823099"/>
              <a:gd name="connsiteX72" fmla="*/ 2485747 w 4314547"/>
              <a:gd name="connsiteY72" fmla="*/ 541538 h 2823099"/>
              <a:gd name="connsiteX73" fmla="*/ 1247312 w 4314547"/>
              <a:gd name="connsiteY73" fmla="*/ 1460377 h 2823099"/>
              <a:gd name="connsiteX74" fmla="*/ 44388 w 4314547"/>
              <a:gd name="connsiteY74" fmla="*/ 2241612 h 2823099"/>
              <a:gd name="connsiteX75" fmla="*/ 0 w 4314547"/>
              <a:gd name="connsiteY75" fmla="*/ 2183907 h 2823099"/>
              <a:gd name="connsiteX76" fmla="*/ 0 w 4314547"/>
              <a:gd name="connsiteY76" fmla="*/ 2157274 h 2823099"/>
              <a:gd name="connsiteX77" fmla="*/ 75460 w 4314547"/>
              <a:gd name="connsiteY77" fmla="*/ 2117324 h 2823099"/>
              <a:gd name="connsiteX78" fmla="*/ 168675 w 4314547"/>
              <a:gd name="connsiteY78" fmla="*/ 2050742 h 2823099"/>
              <a:gd name="connsiteX79" fmla="*/ 568170 w 4314547"/>
              <a:gd name="connsiteY79" fmla="*/ 1757779 h 2823099"/>
              <a:gd name="connsiteX80" fmla="*/ 838939 w 4314547"/>
              <a:gd name="connsiteY80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222594 w 4314547"/>
              <a:gd name="connsiteY48" fmla="*/ 2614474 h 2823099"/>
              <a:gd name="connsiteX49" fmla="*/ 3231471 w 4314547"/>
              <a:gd name="connsiteY49" fmla="*/ 2601157 h 2823099"/>
              <a:gd name="connsiteX50" fmla="*/ 3324687 w 4314547"/>
              <a:gd name="connsiteY50" fmla="*/ 2583402 h 2823099"/>
              <a:gd name="connsiteX51" fmla="*/ 3644283 w 4314547"/>
              <a:gd name="connsiteY51" fmla="*/ 2512381 h 2823099"/>
              <a:gd name="connsiteX52" fmla="*/ 3844031 w 4314547"/>
              <a:gd name="connsiteY52" fmla="*/ 2467992 h 2823099"/>
              <a:gd name="connsiteX53" fmla="*/ 3888419 w 4314547"/>
              <a:gd name="connsiteY53" fmla="*/ 2445798 h 2823099"/>
              <a:gd name="connsiteX54" fmla="*/ 3928368 w 4314547"/>
              <a:gd name="connsiteY54" fmla="*/ 2410287 h 2823099"/>
              <a:gd name="connsiteX55" fmla="*/ 3946124 w 4314547"/>
              <a:gd name="connsiteY55" fmla="*/ 2365899 h 2823099"/>
              <a:gd name="connsiteX56" fmla="*/ 3950563 w 4314547"/>
              <a:gd name="connsiteY56" fmla="*/ 2330388 h 2823099"/>
              <a:gd name="connsiteX57" fmla="*/ 3950563 w 4314547"/>
              <a:gd name="connsiteY57" fmla="*/ 2286000 h 2823099"/>
              <a:gd name="connsiteX58" fmla="*/ 3923930 w 4314547"/>
              <a:gd name="connsiteY58" fmla="*/ 2228295 h 2823099"/>
              <a:gd name="connsiteX59" fmla="*/ 3764132 w 4314547"/>
              <a:gd name="connsiteY59" fmla="*/ 1855433 h 2823099"/>
              <a:gd name="connsiteX60" fmla="*/ 3617650 w 4314547"/>
              <a:gd name="connsiteY60" fmla="*/ 1544715 h 2823099"/>
              <a:gd name="connsiteX61" fmla="*/ 3431219 w 4314547"/>
              <a:gd name="connsiteY61" fmla="*/ 1171852 h 2823099"/>
              <a:gd name="connsiteX62" fmla="*/ 3266982 w 4314547"/>
              <a:gd name="connsiteY62" fmla="*/ 870012 h 2823099"/>
              <a:gd name="connsiteX63" fmla="*/ 3040601 w 4314547"/>
              <a:gd name="connsiteY63" fmla="*/ 461639 h 2823099"/>
              <a:gd name="connsiteX64" fmla="*/ 2982897 w 4314547"/>
              <a:gd name="connsiteY64" fmla="*/ 355107 h 2823099"/>
              <a:gd name="connsiteX65" fmla="*/ 2929631 w 4314547"/>
              <a:gd name="connsiteY65" fmla="*/ 284085 h 2823099"/>
              <a:gd name="connsiteX66" fmla="*/ 2916314 w 4314547"/>
              <a:gd name="connsiteY66" fmla="*/ 275208 h 2823099"/>
              <a:gd name="connsiteX67" fmla="*/ 2898559 w 4314547"/>
              <a:gd name="connsiteY67" fmla="*/ 275208 h 2823099"/>
              <a:gd name="connsiteX68" fmla="*/ 2880803 w 4314547"/>
              <a:gd name="connsiteY68" fmla="*/ 275208 h 2823099"/>
              <a:gd name="connsiteX69" fmla="*/ 2867487 w 4314547"/>
              <a:gd name="connsiteY69" fmla="*/ 279647 h 2823099"/>
              <a:gd name="connsiteX70" fmla="*/ 2840854 w 4314547"/>
              <a:gd name="connsiteY70" fmla="*/ 292963 h 2823099"/>
              <a:gd name="connsiteX71" fmla="*/ 2685495 w 4314547"/>
              <a:gd name="connsiteY71" fmla="*/ 395056 h 2823099"/>
              <a:gd name="connsiteX72" fmla="*/ 2485747 w 4314547"/>
              <a:gd name="connsiteY72" fmla="*/ 541538 h 2823099"/>
              <a:gd name="connsiteX73" fmla="*/ 1247312 w 4314547"/>
              <a:gd name="connsiteY73" fmla="*/ 1460377 h 2823099"/>
              <a:gd name="connsiteX74" fmla="*/ 0 w 4314547"/>
              <a:gd name="connsiteY74" fmla="*/ 2183907 h 2823099"/>
              <a:gd name="connsiteX75" fmla="*/ 0 w 4314547"/>
              <a:gd name="connsiteY75" fmla="*/ 2157274 h 2823099"/>
              <a:gd name="connsiteX76" fmla="*/ 75460 w 4314547"/>
              <a:gd name="connsiteY76" fmla="*/ 2117324 h 2823099"/>
              <a:gd name="connsiteX77" fmla="*/ 168675 w 4314547"/>
              <a:gd name="connsiteY77" fmla="*/ 2050742 h 2823099"/>
              <a:gd name="connsiteX78" fmla="*/ 568170 w 4314547"/>
              <a:gd name="connsiteY78" fmla="*/ 1757779 h 2823099"/>
              <a:gd name="connsiteX79" fmla="*/ 838939 w 4314547"/>
              <a:gd name="connsiteY79" fmla="*/ 1549153 h 2823099"/>
              <a:gd name="connsiteX0" fmla="*/ 838939 w 4314547"/>
              <a:gd name="connsiteY0" fmla="*/ 1549153 h 2823099"/>
              <a:gd name="connsiteX1" fmla="*/ 1162974 w 4314547"/>
              <a:gd name="connsiteY1" fmla="*/ 1305018 h 2823099"/>
              <a:gd name="connsiteX2" fmla="*/ 1646807 w 4314547"/>
              <a:gd name="connsiteY2" fmla="*/ 949911 h 2823099"/>
              <a:gd name="connsiteX3" fmla="*/ 2507941 w 4314547"/>
              <a:gd name="connsiteY3" fmla="*/ 284085 h 2823099"/>
              <a:gd name="connsiteX4" fmla="*/ 2627790 w 4314547"/>
              <a:gd name="connsiteY4" fmla="*/ 190870 h 2823099"/>
              <a:gd name="connsiteX5" fmla="*/ 2689934 w 4314547"/>
              <a:gd name="connsiteY5" fmla="*/ 142043 h 2823099"/>
              <a:gd name="connsiteX6" fmla="*/ 2752077 w 4314547"/>
              <a:gd name="connsiteY6" fmla="*/ 71021 h 2823099"/>
              <a:gd name="connsiteX7" fmla="*/ 2805343 w 4314547"/>
              <a:gd name="connsiteY7" fmla="*/ 0 h 2823099"/>
              <a:gd name="connsiteX8" fmla="*/ 2854170 w 4314547"/>
              <a:gd name="connsiteY8" fmla="*/ 0 h 2823099"/>
              <a:gd name="connsiteX9" fmla="*/ 2809782 w 4314547"/>
              <a:gd name="connsiteY9" fmla="*/ 0 h 2823099"/>
              <a:gd name="connsiteX10" fmla="*/ 2925192 w 4314547"/>
              <a:gd name="connsiteY10" fmla="*/ 4439 h 2823099"/>
              <a:gd name="connsiteX11" fmla="*/ 3027285 w 4314547"/>
              <a:gd name="connsiteY11" fmla="*/ 4439 h 2823099"/>
              <a:gd name="connsiteX12" fmla="*/ 3151572 w 4314547"/>
              <a:gd name="connsiteY12" fmla="*/ 17755 h 2823099"/>
              <a:gd name="connsiteX13" fmla="*/ 3235910 w 4314547"/>
              <a:gd name="connsiteY13" fmla="*/ 31072 h 2823099"/>
              <a:gd name="connsiteX14" fmla="*/ 3266982 w 4314547"/>
              <a:gd name="connsiteY14" fmla="*/ 39950 h 2823099"/>
              <a:gd name="connsiteX15" fmla="*/ 3280299 w 4314547"/>
              <a:gd name="connsiteY15" fmla="*/ 53266 h 2823099"/>
              <a:gd name="connsiteX16" fmla="*/ 3289176 w 4314547"/>
              <a:gd name="connsiteY16" fmla="*/ 71021 h 2823099"/>
              <a:gd name="connsiteX17" fmla="*/ 3298054 w 4314547"/>
              <a:gd name="connsiteY17" fmla="*/ 88777 h 2823099"/>
              <a:gd name="connsiteX18" fmla="*/ 3298054 w 4314547"/>
              <a:gd name="connsiteY18" fmla="*/ 110971 h 2823099"/>
              <a:gd name="connsiteX19" fmla="*/ 3298054 w 4314547"/>
              <a:gd name="connsiteY19" fmla="*/ 186431 h 2823099"/>
              <a:gd name="connsiteX20" fmla="*/ 3302493 w 4314547"/>
              <a:gd name="connsiteY20" fmla="*/ 230819 h 2823099"/>
              <a:gd name="connsiteX21" fmla="*/ 3311370 w 4314547"/>
              <a:gd name="connsiteY21" fmla="*/ 284085 h 2823099"/>
              <a:gd name="connsiteX22" fmla="*/ 3324687 w 4314547"/>
              <a:gd name="connsiteY22" fmla="*/ 324035 h 2823099"/>
              <a:gd name="connsiteX23" fmla="*/ 3604334 w 4314547"/>
              <a:gd name="connsiteY23" fmla="*/ 887767 h 2823099"/>
              <a:gd name="connsiteX24" fmla="*/ 3963879 w 4314547"/>
              <a:gd name="connsiteY24" fmla="*/ 1620175 h 2823099"/>
              <a:gd name="connsiteX25" fmla="*/ 4159188 w 4314547"/>
              <a:gd name="connsiteY25" fmla="*/ 2019670 h 2823099"/>
              <a:gd name="connsiteX26" fmla="*/ 4225770 w 4314547"/>
              <a:gd name="connsiteY26" fmla="*/ 2148396 h 2823099"/>
              <a:gd name="connsiteX27" fmla="*/ 4243526 w 4314547"/>
              <a:gd name="connsiteY27" fmla="*/ 2179468 h 2823099"/>
              <a:gd name="connsiteX28" fmla="*/ 4261281 w 4314547"/>
              <a:gd name="connsiteY28" fmla="*/ 2232734 h 2823099"/>
              <a:gd name="connsiteX29" fmla="*/ 4279036 w 4314547"/>
              <a:gd name="connsiteY29" fmla="*/ 2308194 h 2823099"/>
              <a:gd name="connsiteX30" fmla="*/ 4287914 w 4314547"/>
              <a:gd name="connsiteY30" fmla="*/ 2357021 h 2823099"/>
              <a:gd name="connsiteX31" fmla="*/ 4305669 w 4314547"/>
              <a:gd name="connsiteY31" fmla="*/ 2419165 h 2823099"/>
              <a:gd name="connsiteX32" fmla="*/ 4314547 w 4314547"/>
              <a:gd name="connsiteY32" fmla="*/ 2521258 h 2823099"/>
              <a:gd name="connsiteX33" fmla="*/ 4314547 w 4314547"/>
              <a:gd name="connsiteY33" fmla="*/ 2623352 h 2823099"/>
              <a:gd name="connsiteX34" fmla="*/ 4305669 w 4314547"/>
              <a:gd name="connsiteY34" fmla="*/ 2689934 h 2823099"/>
              <a:gd name="connsiteX35" fmla="*/ 4274598 w 4314547"/>
              <a:gd name="connsiteY35" fmla="*/ 2765394 h 2823099"/>
              <a:gd name="connsiteX36" fmla="*/ 4239087 w 4314547"/>
              <a:gd name="connsiteY36" fmla="*/ 2809783 h 2823099"/>
              <a:gd name="connsiteX37" fmla="*/ 4203576 w 4314547"/>
              <a:gd name="connsiteY37" fmla="*/ 2823099 h 2823099"/>
              <a:gd name="connsiteX38" fmla="*/ 4181382 w 4314547"/>
              <a:gd name="connsiteY38" fmla="*/ 2823099 h 2823099"/>
              <a:gd name="connsiteX39" fmla="*/ 4136994 w 4314547"/>
              <a:gd name="connsiteY39" fmla="*/ 2805344 h 2823099"/>
              <a:gd name="connsiteX40" fmla="*/ 4088167 w 4314547"/>
              <a:gd name="connsiteY40" fmla="*/ 2778711 h 2823099"/>
              <a:gd name="connsiteX41" fmla="*/ 4026023 w 4314547"/>
              <a:gd name="connsiteY41" fmla="*/ 2760955 h 2823099"/>
              <a:gd name="connsiteX42" fmla="*/ 3906174 w 4314547"/>
              <a:gd name="connsiteY42" fmla="*/ 2734322 h 2823099"/>
              <a:gd name="connsiteX43" fmla="*/ 3644283 w 4314547"/>
              <a:gd name="connsiteY43" fmla="*/ 2698812 h 2823099"/>
              <a:gd name="connsiteX44" fmla="*/ 3364636 w 4314547"/>
              <a:gd name="connsiteY44" fmla="*/ 2667740 h 2823099"/>
              <a:gd name="connsiteX45" fmla="*/ 3258104 w 4314547"/>
              <a:gd name="connsiteY45" fmla="*/ 2654423 h 2823099"/>
              <a:gd name="connsiteX46" fmla="*/ 3244788 w 4314547"/>
              <a:gd name="connsiteY46" fmla="*/ 2649985 h 2823099"/>
              <a:gd name="connsiteX47" fmla="*/ 3222594 w 4314547"/>
              <a:gd name="connsiteY47" fmla="*/ 2627790 h 2823099"/>
              <a:gd name="connsiteX48" fmla="*/ 3222594 w 4314547"/>
              <a:gd name="connsiteY48" fmla="*/ 2614474 h 2823099"/>
              <a:gd name="connsiteX49" fmla="*/ 3231471 w 4314547"/>
              <a:gd name="connsiteY49" fmla="*/ 2601157 h 2823099"/>
              <a:gd name="connsiteX50" fmla="*/ 3324687 w 4314547"/>
              <a:gd name="connsiteY50" fmla="*/ 2583402 h 2823099"/>
              <a:gd name="connsiteX51" fmla="*/ 3644283 w 4314547"/>
              <a:gd name="connsiteY51" fmla="*/ 2512381 h 2823099"/>
              <a:gd name="connsiteX52" fmla="*/ 3844031 w 4314547"/>
              <a:gd name="connsiteY52" fmla="*/ 2467992 h 2823099"/>
              <a:gd name="connsiteX53" fmla="*/ 3888419 w 4314547"/>
              <a:gd name="connsiteY53" fmla="*/ 2445798 h 2823099"/>
              <a:gd name="connsiteX54" fmla="*/ 3928368 w 4314547"/>
              <a:gd name="connsiteY54" fmla="*/ 2410287 h 2823099"/>
              <a:gd name="connsiteX55" fmla="*/ 3946124 w 4314547"/>
              <a:gd name="connsiteY55" fmla="*/ 2365899 h 2823099"/>
              <a:gd name="connsiteX56" fmla="*/ 3950563 w 4314547"/>
              <a:gd name="connsiteY56" fmla="*/ 2330388 h 2823099"/>
              <a:gd name="connsiteX57" fmla="*/ 3950563 w 4314547"/>
              <a:gd name="connsiteY57" fmla="*/ 2286000 h 2823099"/>
              <a:gd name="connsiteX58" fmla="*/ 3923930 w 4314547"/>
              <a:gd name="connsiteY58" fmla="*/ 2228295 h 2823099"/>
              <a:gd name="connsiteX59" fmla="*/ 3764132 w 4314547"/>
              <a:gd name="connsiteY59" fmla="*/ 1855433 h 2823099"/>
              <a:gd name="connsiteX60" fmla="*/ 3617650 w 4314547"/>
              <a:gd name="connsiteY60" fmla="*/ 1544715 h 2823099"/>
              <a:gd name="connsiteX61" fmla="*/ 3431219 w 4314547"/>
              <a:gd name="connsiteY61" fmla="*/ 1171852 h 2823099"/>
              <a:gd name="connsiteX62" fmla="*/ 3266982 w 4314547"/>
              <a:gd name="connsiteY62" fmla="*/ 870012 h 2823099"/>
              <a:gd name="connsiteX63" fmla="*/ 3040601 w 4314547"/>
              <a:gd name="connsiteY63" fmla="*/ 461639 h 2823099"/>
              <a:gd name="connsiteX64" fmla="*/ 2982897 w 4314547"/>
              <a:gd name="connsiteY64" fmla="*/ 355107 h 2823099"/>
              <a:gd name="connsiteX65" fmla="*/ 2929631 w 4314547"/>
              <a:gd name="connsiteY65" fmla="*/ 284085 h 2823099"/>
              <a:gd name="connsiteX66" fmla="*/ 2916314 w 4314547"/>
              <a:gd name="connsiteY66" fmla="*/ 275208 h 2823099"/>
              <a:gd name="connsiteX67" fmla="*/ 2898559 w 4314547"/>
              <a:gd name="connsiteY67" fmla="*/ 275208 h 2823099"/>
              <a:gd name="connsiteX68" fmla="*/ 2880803 w 4314547"/>
              <a:gd name="connsiteY68" fmla="*/ 275208 h 2823099"/>
              <a:gd name="connsiteX69" fmla="*/ 2867487 w 4314547"/>
              <a:gd name="connsiteY69" fmla="*/ 279647 h 2823099"/>
              <a:gd name="connsiteX70" fmla="*/ 2840854 w 4314547"/>
              <a:gd name="connsiteY70" fmla="*/ 292963 h 2823099"/>
              <a:gd name="connsiteX71" fmla="*/ 2685495 w 4314547"/>
              <a:gd name="connsiteY71" fmla="*/ 395056 h 2823099"/>
              <a:gd name="connsiteX72" fmla="*/ 2485747 w 4314547"/>
              <a:gd name="connsiteY72" fmla="*/ 541538 h 2823099"/>
              <a:gd name="connsiteX73" fmla="*/ 1247312 w 4314547"/>
              <a:gd name="connsiteY73" fmla="*/ 1460377 h 2823099"/>
              <a:gd name="connsiteX74" fmla="*/ 0 w 4314547"/>
              <a:gd name="connsiteY74" fmla="*/ 2157274 h 2823099"/>
              <a:gd name="connsiteX75" fmla="*/ 75460 w 4314547"/>
              <a:gd name="connsiteY75" fmla="*/ 2117324 h 2823099"/>
              <a:gd name="connsiteX76" fmla="*/ 168675 w 4314547"/>
              <a:gd name="connsiteY76" fmla="*/ 2050742 h 2823099"/>
              <a:gd name="connsiteX77" fmla="*/ 568170 w 4314547"/>
              <a:gd name="connsiteY77" fmla="*/ 1757779 h 2823099"/>
              <a:gd name="connsiteX78" fmla="*/ 838939 w 4314547"/>
              <a:gd name="connsiteY78" fmla="*/ 1549153 h 2823099"/>
              <a:gd name="connsiteX0" fmla="*/ 763479 w 4239087"/>
              <a:gd name="connsiteY0" fmla="*/ 1549153 h 2823099"/>
              <a:gd name="connsiteX1" fmla="*/ 1087514 w 4239087"/>
              <a:gd name="connsiteY1" fmla="*/ 1305018 h 2823099"/>
              <a:gd name="connsiteX2" fmla="*/ 1571347 w 4239087"/>
              <a:gd name="connsiteY2" fmla="*/ 949911 h 2823099"/>
              <a:gd name="connsiteX3" fmla="*/ 2432481 w 4239087"/>
              <a:gd name="connsiteY3" fmla="*/ 284085 h 2823099"/>
              <a:gd name="connsiteX4" fmla="*/ 2552330 w 4239087"/>
              <a:gd name="connsiteY4" fmla="*/ 190870 h 2823099"/>
              <a:gd name="connsiteX5" fmla="*/ 2614474 w 4239087"/>
              <a:gd name="connsiteY5" fmla="*/ 142043 h 2823099"/>
              <a:gd name="connsiteX6" fmla="*/ 2676617 w 4239087"/>
              <a:gd name="connsiteY6" fmla="*/ 71021 h 2823099"/>
              <a:gd name="connsiteX7" fmla="*/ 2729883 w 4239087"/>
              <a:gd name="connsiteY7" fmla="*/ 0 h 2823099"/>
              <a:gd name="connsiteX8" fmla="*/ 2778710 w 4239087"/>
              <a:gd name="connsiteY8" fmla="*/ 0 h 2823099"/>
              <a:gd name="connsiteX9" fmla="*/ 2734322 w 4239087"/>
              <a:gd name="connsiteY9" fmla="*/ 0 h 2823099"/>
              <a:gd name="connsiteX10" fmla="*/ 2849732 w 4239087"/>
              <a:gd name="connsiteY10" fmla="*/ 4439 h 2823099"/>
              <a:gd name="connsiteX11" fmla="*/ 2951825 w 4239087"/>
              <a:gd name="connsiteY11" fmla="*/ 4439 h 2823099"/>
              <a:gd name="connsiteX12" fmla="*/ 3076112 w 4239087"/>
              <a:gd name="connsiteY12" fmla="*/ 17755 h 2823099"/>
              <a:gd name="connsiteX13" fmla="*/ 3160450 w 4239087"/>
              <a:gd name="connsiteY13" fmla="*/ 31072 h 2823099"/>
              <a:gd name="connsiteX14" fmla="*/ 3191522 w 4239087"/>
              <a:gd name="connsiteY14" fmla="*/ 39950 h 2823099"/>
              <a:gd name="connsiteX15" fmla="*/ 3204839 w 4239087"/>
              <a:gd name="connsiteY15" fmla="*/ 53266 h 2823099"/>
              <a:gd name="connsiteX16" fmla="*/ 3213716 w 4239087"/>
              <a:gd name="connsiteY16" fmla="*/ 71021 h 2823099"/>
              <a:gd name="connsiteX17" fmla="*/ 3222594 w 4239087"/>
              <a:gd name="connsiteY17" fmla="*/ 88777 h 2823099"/>
              <a:gd name="connsiteX18" fmla="*/ 3222594 w 4239087"/>
              <a:gd name="connsiteY18" fmla="*/ 110971 h 2823099"/>
              <a:gd name="connsiteX19" fmla="*/ 3222594 w 4239087"/>
              <a:gd name="connsiteY19" fmla="*/ 186431 h 2823099"/>
              <a:gd name="connsiteX20" fmla="*/ 3227033 w 4239087"/>
              <a:gd name="connsiteY20" fmla="*/ 230819 h 2823099"/>
              <a:gd name="connsiteX21" fmla="*/ 3235910 w 4239087"/>
              <a:gd name="connsiteY21" fmla="*/ 284085 h 2823099"/>
              <a:gd name="connsiteX22" fmla="*/ 3249227 w 4239087"/>
              <a:gd name="connsiteY22" fmla="*/ 324035 h 2823099"/>
              <a:gd name="connsiteX23" fmla="*/ 3528874 w 4239087"/>
              <a:gd name="connsiteY23" fmla="*/ 887767 h 2823099"/>
              <a:gd name="connsiteX24" fmla="*/ 3888419 w 4239087"/>
              <a:gd name="connsiteY24" fmla="*/ 1620175 h 2823099"/>
              <a:gd name="connsiteX25" fmla="*/ 4083728 w 4239087"/>
              <a:gd name="connsiteY25" fmla="*/ 2019670 h 2823099"/>
              <a:gd name="connsiteX26" fmla="*/ 4150310 w 4239087"/>
              <a:gd name="connsiteY26" fmla="*/ 2148396 h 2823099"/>
              <a:gd name="connsiteX27" fmla="*/ 4168066 w 4239087"/>
              <a:gd name="connsiteY27" fmla="*/ 2179468 h 2823099"/>
              <a:gd name="connsiteX28" fmla="*/ 4185821 w 4239087"/>
              <a:gd name="connsiteY28" fmla="*/ 2232734 h 2823099"/>
              <a:gd name="connsiteX29" fmla="*/ 4203576 w 4239087"/>
              <a:gd name="connsiteY29" fmla="*/ 2308194 h 2823099"/>
              <a:gd name="connsiteX30" fmla="*/ 4212454 w 4239087"/>
              <a:gd name="connsiteY30" fmla="*/ 2357021 h 2823099"/>
              <a:gd name="connsiteX31" fmla="*/ 4230209 w 4239087"/>
              <a:gd name="connsiteY31" fmla="*/ 2419165 h 2823099"/>
              <a:gd name="connsiteX32" fmla="*/ 4239087 w 4239087"/>
              <a:gd name="connsiteY32" fmla="*/ 2521258 h 2823099"/>
              <a:gd name="connsiteX33" fmla="*/ 4239087 w 4239087"/>
              <a:gd name="connsiteY33" fmla="*/ 2623352 h 2823099"/>
              <a:gd name="connsiteX34" fmla="*/ 4230209 w 4239087"/>
              <a:gd name="connsiteY34" fmla="*/ 2689934 h 2823099"/>
              <a:gd name="connsiteX35" fmla="*/ 4199138 w 4239087"/>
              <a:gd name="connsiteY35" fmla="*/ 2765394 h 2823099"/>
              <a:gd name="connsiteX36" fmla="*/ 4163627 w 4239087"/>
              <a:gd name="connsiteY36" fmla="*/ 2809783 h 2823099"/>
              <a:gd name="connsiteX37" fmla="*/ 4128116 w 4239087"/>
              <a:gd name="connsiteY37" fmla="*/ 2823099 h 2823099"/>
              <a:gd name="connsiteX38" fmla="*/ 4105922 w 4239087"/>
              <a:gd name="connsiteY38" fmla="*/ 2823099 h 2823099"/>
              <a:gd name="connsiteX39" fmla="*/ 4061534 w 4239087"/>
              <a:gd name="connsiteY39" fmla="*/ 2805344 h 2823099"/>
              <a:gd name="connsiteX40" fmla="*/ 4012707 w 4239087"/>
              <a:gd name="connsiteY40" fmla="*/ 2778711 h 2823099"/>
              <a:gd name="connsiteX41" fmla="*/ 3950563 w 4239087"/>
              <a:gd name="connsiteY41" fmla="*/ 2760955 h 2823099"/>
              <a:gd name="connsiteX42" fmla="*/ 3830714 w 4239087"/>
              <a:gd name="connsiteY42" fmla="*/ 2734322 h 2823099"/>
              <a:gd name="connsiteX43" fmla="*/ 3568823 w 4239087"/>
              <a:gd name="connsiteY43" fmla="*/ 2698812 h 2823099"/>
              <a:gd name="connsiteX44" fmla="*/ 3289176 w 4239087"/>
              <a:gd name="connsiteY44" fmla="*/ 2667740 h 2823099"/>
              <a:gd name="connsiteX45" fmla="*/ 3182644 w 4239087"/>
              <a:gd name="connsiteY45" fmla="*/ 2654423 h 2823099"/>
              <a:gd name="connsiteX46" fmla="*/ 3169328 w 4239087"/>
              <a:gd name="connsiteY46" fmla="*/ 2649985 h 2823099"/>
              <a:gd name="connsiteX47" fmla="*/ 3147134 w 4239087"/>
              <a:gd name="connsiteY47" fmla="*/ 2627790 h 2823099"/>
              <a:gd name="connsiteX48" fmla="*/ 3147134 w 4239087"/>
              <a:gd name="connsiteY48" fmla="*/ 2614474 h 2823099"/>
              <a:gd name="connsiteX49" fmla="*/ 3156011 w 4239087"/>
              <a:gd name="connsiteY49" fmla="*/ 2601157 h 2823099"/>
              <a:gd name="connsiteX50" fmla="*/ 3249227 w 4239087"/>
              <a:gd name="connsiteY50" fmla="*/ 2583402 h 2823099"/>
              <a:gd name="connsiteX51" fmla="*/ 3568823 w 4239087"/>
              <a:gd name="connsiteY51" fmla="*/ 2512381 h 2823099"/>
              <a:gd name="connsiteX52" fmla="*/ 3768571 w 4239087"/>
              <a:gd name="connsiteY52" fmla="*/ 2467992 h 2823099"/>
              <a:gd name="connsiteX53" fmla="*/ 3812959 w 4239087"/>
              <a:gd name="connsiteY53" fmla="*/ 2445798 h 2823099"/>
              <a:gd name="connsiteX54" fmla="*/ 3852908 w 4239087"/>
              <a:gd name="connsiteY54" fmla="*/ 2410287 h 2823099"/>
              <a:gd name="connsiteX55" fmla="*/ 3870664 w 4239087"/>
              <a:gd name="connsiteY55" fmla="*/ 2365899 h 2823099"/>
              <a:gd name="connsiteX56" fmla="*/ 3875103 w 4239087"/>
              <a:gd name="connsiteY56" fmla="*/ 2330388 h 2823099"/>
              <a:gd name="connsiteX57" fmla="*/ 3875103 w 4239087"/>
              <a:gd name="connsiteY57" fmla="*/ 2286000 h 2823099"/>
              <a:gd name="connsiteX58" fmla="*/ 3848470 w 4239087"/>
              <a:gd name="connsiteY58" fmla="*/ 2228295 h 2823099"/>
              <a:gd name="connsiteX59" fmla="*/ 3688672 w 4239087"/>
              <a:gd name="connsiteY59" fmla="*/ 1855433 h 2823099"/>
              <a:gd name="connsiteX60" fmla="*/ 3542190 w 4239087"/>
              <a:gd name="connsiteY60" fmla="*/ 1544715 h 2823099"/>
              <a:gd name="connsiteX61" fmla="*/ 3355759 w 4239087"/>
              <a:gd name="connsiteY61" fmla="*/ 1171852 h 2823099"/>
              <a:gd name="connsiteX62" fmla="*/ 3191522 w 4239087"/>
              <a:gd name="connsiteY62" fmla="*/ 870012 h 2823099"/>
              <a:gd name="connsiteX63" fmla="*/ 2965141 w 4239087"/>
              <a:gd name="connsiteY63" fmla="*/ 461639 h 2823099"/>
              <a:gd name="connsiteX64" fmla="*/ 2907437 w 4239087"/>
              <a:gd name="connsiteY64" fmla="*/ 355107 h 2823099"/>
              <a:gd name="connsiteX65" fmla="*/ 2854171 w 4239087"/>
              <a:gd name="connsiteY65" fmla="*/ 284085 h 2823099"/>
              <a:gd name="connsiteX66" fmla="*/ 2840854 w 4239087"/>
              <a:gd name="connsiteY66" fmla="*/ 275208 h 2823099"/>
              <a:gd name="connsiteX67" fmla="*/ 2823099 w 4239087"/>
              <a:gd name="connsiteY67" fmla="*/ 275208 h 2823099"/>
              <a:gd name="connsiteX68" fmla="*/ 2805343 w 4239087"/>
              <a:gd name="connsiteY68" fmla="*/ 275208 h 2823099"/>
              <a:gd name="connsiteX69" fmla="*/ 2792027 w 4239087"/>
              <a:gd name="connsiteY69" fmla="*/ 279647 h 2823099"/>
              <a:gd name="connsiteX70" fmla="*/ 2765394 w 4239087"/>
              <a:gd name="connsiteY70" fmla="*/ 292963 h 2823099"/>
              <a:gd name="connsiteX71" fmla="*/ 2610035 w 4239087"/>
              <a:gd name="connsiteY71" fmla="*/ 395056 h 2823099"/>
              <a:gd name="connsiteX72" fmla="*/ 2410287 w 4239087"/>
              <a:gd name="connsiteY72" fmla="*/ 541538 h 2823099"/>
              <a:gd name="connsiteX73" fmla="*/ 1171852 w 4239087"/>
              <a:gd name="connsiteY73" fmla="*/ 1460377 h 2823099"/>
              <a:gd name="connsiteX74" fmla="*/ 0 w 4239087"/>
              <a:gd name="connsiteY74" fmla="*/ 2117324 h 2823099"/>
              <a:gd name="connsiteX75" fmla="*/ 93215 w 4239087"/>
              <a:gd name="connsiteY75" fmla="*/ 2050742 h 2823099"/>
              <a:gd name="connsiteX76" fmla="*/ 492710 w 4239087"/>
              <a:gd name="connsiteY76" fmla="*/ 1757779 h 2823099"/>
              <a:gd name="connsiteX77" fmla="*/ 763479 w 4239087"/>
              <a:gd name="connsiteY77" fmla="*/ 1549153 h 2823099"/>
              <a:gd name="connsiteX0" fmla="*/ 670264 w 4145872"/>
              <a:gd name="connsiteY0" fmla="*/ 1549153 h 2823099"/>
              <a:gd name="connsiteX1" fmla="*/ 994299 w 4145872"/>
              <a:gd name="connsiteY1" fmla="*/ 1305018 h 2823099"/>
              <a:gd name="connsiteX2" fmla="*/ 1478132 w 4145872"/>
              <a:gd name="connsiteY2" fmla="*/ 949911 h 2823099"/>
              <a:gd name="connsiteX3" fmla="*/ 2339266 w 4145872"/>
              <a:gd name="connsiteY3" fmla="*/ 284085 h 2823099"/>
              <a:gd name="connsiteX4" fmla="*/ 2459115 w 4145872"/>
              <a:gd name="connsiteY4" fmla="*/ 190870 h 2823099"/>
              <a:gd name="connsiteX5" fmla="*/ 2521259 w 4145872"/>
              <a:gd name="connsiteY5" fmla="*/ 142043 h 2823099"/>
              <a:gd name="connsiteX6" fmla="*/ 2583402 w 4145872"/>
              <a:gd name="connsiteY6" fmla="*/ 71021 h 2823099"/>
              <a:gd name="connsiteX7" fmla="*/ 2636668 w 4145872"/>
              <a:gd name="connsiteY7" fmla="*/ 0 h 2823099"/>
              <a:gd name="connsiteX8" fmla="*/ 2685495 w 4145872"/>
              <a:gd name="connsiteY8" fmla="*/ 0 h 2823099"/>
              <a:gd name="connsiteX9" fmla="*/ 2641107 w 4145872"/>
              <a:gd name="connsiteY9" fmla="*/ 0 h 2823099"/>
              <a:gd name="connsiteX10" fmla="*/ 2756517 w 4145872"/>
              <a:gd name="connsiteY10" fmla="*/ 4439 h 2823099"/>
              <a:gd name="connsiteX11" fmla="*/ 2858610 w 4145872"/>
              <a:gd name="connsiteY11" fmla="*/ 4439 h 2823099"/>
              <a:gd name="connsiteX12" fmla="*/ 2982897 w 4145872"/>
              <a:gd name="connsiteY12" fmla="*/ 17755 h 2823099"/>
              <a:gd name="connsiteX13" fmla="*/ 3067235 w 4145872"/>
              <a:gd name="connsiteY13" fmla="*/ 31072 h 2823099"/>
              <a:gd name="connsiteX14" fmla="*/ 3098307 w 4145872"/>
              <a:gd name="connsiteY14" fmla="*/ 39950 h 2823099"/>
              <a:gd name="connsiteX15" fmla="*/ 3111624 w 4145872"/>
              <a:gd name="connsiteY15" fmla="*/ 53266 h 2823099"/>
              <a:gd name="connsiteX16" fmla="*/ 3120501 w 4145872"/>
              <a:gd name="connsiteY16" fmla="*/ 71021 h 2823099"/>
              <a:gd name="connsiteX17" fmla="*/ 3129379 w 4145872"/>
              <a:gd name="connsiteY17" fmla="*/ 88777 h 2823099"/>
              <a:gd name="connsiteX18" fmla="*/ 3129379 w 4145872"/>
              <a:gd name="connsiteY18" fmla="*/ 110971 h 2823099"/>
              <a:gd name="connsiteX19" fmla="*/ 3129379 w 4145872"/>
              <a:gd name="connsiteY19" fmla="*/ 186431 h 2823099"/>
              <a:gd name="connsiteX20" fmla="*/ 3133818 w 4145872"/>
              <a:gd name="connsiteY20" fmla="*/ 230819 h 2823099"/>
              <a:gd name="connsiteX21" fmla="*/ 3142695 w 4145872"/>
              <a:gd name="connsiteY21" fmla="*/ 284085 h 2823099"/>
              <a:gd name="connsiteX22" fmla="*/ 3156012 w 4145872"/>
              <a:gd name="connsiteY22" fmla="*/ 324035 h 2823099"/>
              <a:gd name="connsiteX23" fmla="*/ 3435659 w 4145872"/>
              <a:gd name="connsiteY23" fmla="*/ 887767 h 2823099"/>
              <a:gd name="connsiteX24" fmla="*/ 3795204 w 4145872"/>
              <a:gd name="connsiteY24" fmla="*/ 1620175 h 2823099"/>
              <a:gd name="connsiteX25" fmla="*/ 3990513 w 4145872"/>
              <a:gd name="connsiteY25" fmla="*/ 2019670 h 2823099"/>
              <a:gd name="connsiteX26" fmla="*/ 4057095 w 4145872"/>
              <a:gd name="connsiteY26" fmla="*/ 2148396 h 2823099"/>
              <a:gd name="connsiteX27" fmla="*/ 4074851 w 4145872"/>
              <a:gd name="connsiteY27" fmla="*/ 2179468 h 2823099"/>
              <a:gd name="connsiteX28" fmla="*/ 4092606 w 4145872"/>
              <a:gd name="connsiteY28" fmla="*/ 2232734 h 2823099"/>
              <a:gd name="connsiteX29" fmla="*/ 4110361 w 4145872"/>
              <a:gd name="connsiteY29" fmla="*/ 2308194 h 2823099"/>
              <a:gd name="connsiteX30" fmla="*/ 4119239 w 4145872"/>
              <a:gd name="connsiteY30" fmla="*/ 2357021 h 2823099"/>
              <a:gd name="connsiteX31" fmla="*/ 4136994 w 4145872"/>
              <a:gd name="connsiteY31" fmla="*/ 2419165 h 2823099"/>
              <a:gd name="connsiteX32" fmla="*/ 4145872 w 4145872"/>
              <a:gd name="connsiteY32" fmla="*/ 2521258 h 2823099"/>
              <a:gd name="connsiteX33" fmla="*/ 4145872 w 4145872"/>
              <a:gd name="connsiteY33" fmla="*/ 2623352 h 2823099"/>
              <a:gd name="connsiteX34" fmla="*/ 4136994 w 4145872"/>
              <a:gd name="connsiteY34" fmla="*/ 2689934 h 2823099"/>
              <a:gd name="connsiteX35" fmla="*/ 4105923 w 4145872"/>
              <a:gd name="connsiteY35" fmla="*/ 2765394 h 2823099"/>
              <a:gd name="connsiteX36" fmla="*/ 4070412 w 4145872"/>
              <a:gd name="connsiteY36" fmla="*/ 2809783 h 2823099"/>
              <a:gd name="connsiteX37" fmla="*/ 4034901 w 4145872"/>
              <a:gd name="connsiteY37" fmla="*/ 2823099 h 2823099"/>
              <a:gd name="connsiteX38" fmla="*/ 4012707 w 4145872"/>
              <a:gd name="connsiteY38" fmla="*/ 2823099 h 2823099"/>
              <a:gd name="connsiteX39" fmla="*/ 3968319 w 4145872"/>
              <a:gd name="connsiteY39" fmla="*/ 2805344 h 2823099"/>
              <a:gd name="connsiteX40" fmla="*/ 3919492 w 4145872"/>
              <a:gd name="connsiteY40" fmla="*/ 2778711 h 2823099"/>
              <a:gd name="connsiteX41" fmla="*/ 3857348 w 4145872"/>
              <a:gd name="connsiteY41" fmla="*/ 2760955 h 2823099"/>
              <a:gd name="connsiteX42" fmla="*/ 3737499 w 4145872"/>
              <a:gd name="connsiteY42" fmla="*/ 2734322 h 2823099"/>
              <a:gd name="connsiteX43" fmla="*/ 3475608 w 4145872"/>
              <a:gd name="connsiteY43" fmla="*/ 2698812 h 2823099"/>
              <a:gd name="connsiteX44" fmla="*/ 3195961 w 4145872"/>
              <a:gd name="connsiteY44" fmla="*/ 2667740 h 2823099"/>
              <a:gd name="connsiteX45" fmla="*/ 3089429 w 4145872"/>
              <a:gd name="connsiteY45" fmla="*/ 2654423 h 2823099"/>
              <a:gd name="connsiteX46" fmla="*/ 3076113 w 4145872"/>
              <a:gd name="connsiteY46" fmla="*/ 2649985 h 2823099"/>
              <a:gd name="connsiteX47" fmla="*/ 3053919 w 4145872"/>
              <a:gd name="connsiteY47" fmla="*/ 2627790 h 2823099"/>
              <a:gd name="connsiteX48" fmla="*/ 3053919 w 4145872"/>
              <a:gd name="connsiteY48" fmla="*/ 2614474 h 2823099"/>
              <a:gd name="connsiteX49" fmla="*/ 3062796 w 4145872"/>
              <a:gd name="connsiteY49" fmla="*/ 2601157 h 2823099"/>
              <a:gd name="connsiteX50" fmla="*/ 3156012 w 4145872"/>
              <a:gd name="connsiteY50" fmla="*/ 2583402 h 2823099"/>
              <a:gd name="connsiteX51" fmla="*/ 3475608 w 4145872"/>
              <a:gd name="connsiteY51" fmla="*/ 2512381 h 2823099"/>
              <a:gd name="connsiteX52" fmla="*/ 3675356 w 4145872"/>
              <a:gd name="connsiteY52" fmla="*/ 2467992 h 2823099"/>
              <a:gd name="connsiteX53" fmla="*/ 3719744 w 4145872"/>
              <a:gd name="connsiteY53" fmla="*/ 2445798 h 2823099"/>
              <a:gd name="connsiteX54" fmla="*/ 3759693 w 4145872"/>
              <a:gd name="connsiteY54" fmla="*/ 2410287 h 2823099"/>
              <a:gd name="connsiteX55" fmla="*/ 3777449 w 4145872"/>
              <a:gd name="connsiteY55" fmla="*/ 2365899 h 2823099"/>
              <a:gd name="connsiteX56" fmla="*/ 3781888 w 4145872"/>
              <a:gd name="connsiteY56" fmla="*/ 2330388 h 2823099"/>
              <a:gd name="connsiteX57" fmla="*/ 3781888 w 4145872"/>
              <a:gd name="connsiteY57" fmla="*/ 2286000 h 2823099"/>
              <a:gd name="connsiteX58" fmla="*/ 3755255 w 4145872"/>
              <a:gd name="connsiteY58" fmla="*/ 2228295 h 2823099"/>
              <a:gd name="connsiteX59" fmla="*/ 3595457 w 4145872"/>
              <a:gd name="connsiteY59" fmla="*/ 1855433 h 2823099"/>
              <a:gd name="connsiteX60" fmla="*/ 3448975 w 4145872"/>
              <a:gd name="connsiteY60" fmla="*/ 1544715 h 2823099"/>
              <a:gd name="connsiteX61" fmla="*/ 3262544 w 4145872"/>
              <a:gd name="connsiteY61" fmla="*/ 1171852 h 2823099"/>
              <a:gd name="connsiteX62" fmla="*/ 3098307 w 4145872"/>
              <a:gd name="connsiteY62" fmla="*/ 870012 h 2823099"/>
              <a:gd name="connsiteX63" fmla="*/ 2871926 w 4145872"/>
              <a:gd name="connsiteY63" fmla="*/ 461639 h 2823099"/>
              <a:gd name="connsiteX64" fmla="*/ 2814222 w 4145872"/>
              <a:gd name="connsiteY64" fmla="*/ 355107 h 2823099"/>
              <a:gd name="connsiteX65" fmla="*/ 2760956 w 4145872"/>
              <a:gd name="connsiteY65" fmla="*/ 284085 h 2823099"/>
              <a:gd name="connsiteX66" fmla="*/ 2747639 w 4145872"/>
              <a:gd name="connsiteY66" fmla="*/ 275208 h 2823099"/>
              <a:gd name="connsiteX67" fmla="*/ 2729884 w 4145872"/>
              <a:gd name="connsiteY67" fmla="*/ 275208 h 2823099"/>
              <a:gd name="connsiteX68" fmla="*/ 2712128 w 4145872"/>
              <a:gd name="connsiteY68" fmla="*/ 275208 h 2823099"/>
              <a:gd name="connsiteX69" fmla="*/ 2698812 w 4145872"/>
              <a:gd name="connsiteY69" fmla="*/ 279647 h 2823099"/>
              <a:gd name="connsiteX70" fmla="*/ 2672179 w 4145872"/>
              <a:gd name="connsiteY70" fmla="*/ 292963 h 2823099"/>
              <a:gd name="connsiteX71" fmla="*/ 2516820 w 4145872"/>
              <a:gd name="connsiteY71" fmla="*/ 395056 h 2823099"/>
              <a:gd name="connsiteX72" fmla="*/ 2317072 w 4145872"/>
              <a:gd name="connsiteY72" fmla="*/ 541538 h 2823099"/>
              <a:gd name="connsiteX73" fmla="*/ 1078637 w 4145872"/>
              <a:gd name="connsiteY73" fmla="*/ 1460377 h 2823099"/>
              <a:gd name="connsiteX74" fmla="*/ 0 w 4145872"/>
              <a:gd name="connsiteY74" fmla="*/ 2050742 h 2823099"/>
              <a:gd name="connsiteX75" fmla="*/ 399495 w 4145872"/>
              <a:gd name="connsiteY75" fmla="*/ 1757779 h 2823099"/>
              <a:gd name="connsiteX76" fmla="*/ 670264 w 4145872"/>
              <a:gd name="connsiteY76" fmla="*/ 1549153 h 2823099"/>
              <a:gd name="connsiteX0" fmla="*/ 270769 w 3746377"/>
              <a:gd name="connsiteY0" fmla="*/ 1549153 h 2823099"/>
              <a:gd name="connsiteX1" fmla="*/ 594804 w 3746377"/>
              <a:gd name="connsiteY1" fmla="*/ 1305018 h 2823099"/>
              <a:gd name="connsiteX2" fmla="*/ 1078637 w 3746377"/>
              <a:gd name="connsiteY2" fmla="*/ 949911 h 2823099"/>
              <a:gd name="connsiteX3" fmla="*/ 1939771 w 3746377"/>
              <a:gd name="connsiteY3" fmla="*/ 284085 h 2823099"/>
              <a:gd name="connsiteX4" fmla="*/ 2059620 w 3746377"/>
              <a:gd name="connsiteY4" fmla="*/ 190870 h 2823099"/>
              <a:gd name="connsiteX5" fmla="*/ 2121764 w 3746377"/>
              <a:gd name="connsiteY5" fmla="*/ 142043 h 2823099"/>
              <a:gd name="connsiteX6" fmla="*/ 2183907 w 3746377"/>
              <a:gd name="connsiteY6" fmla="*/ 71021 h 2823099"/>
              <a:gd name="connsiteX7" fmla="*/ 2237173 w 3746377"/>
              <a:gd name="connsiteY7" fmla="*/ 0 h 2823099"/>
              <a:gd name="connsiteX8" fmla="*/ 2286000 w 3746377"/>
              <a:gd name="connsiteY8" fmla="*/ 0 h 2823099"/>
              <a:gd name="connsiteX9" fmla="*/ 2241612 w 3746377"/>
              <a:gd name="connsiteY9" fmla="*/ 0 h 2823099"/>
              <a:gd name="connsiteX10" fmla="*/ 2357022 w 3746377"/>
              <a:gd name="connsiteY10" fmla="*/ 4439 h 2823099"/>
              <a:gd name="connsiteX11" fmla="*/ 2459115 w 3746377"/>
              <a:gd name="connsiteY11" fmla="*/ 4439 h 2823099"/>
              <a:gd name="connsiteX12" fmla="*/ 2583402 w 3746377"/>
              <a:gd name="connsiteY12" fmla="*/ 17755 h 2823099"/>
              <a:gd name="connsiteX13" fmla="*/ 2667740 w 3746377"/>
              <a:gd name="connsiteY13" fmla="*/ 31072 h 2823099"/>
              <a:gd name="connsiteX14" fmla="*/ 2698812 w 3746377"/>
              <a:gd name="connsiteY14" fmla="*/ 39950 h 2823099"/>
              <a:gd name="connsiteX15" fmla="*/ 2712129 w 3746377"/>
              <a:gd name="connsiteY15" fmla="*/ 53266 h 2823099"/>
              <a:gd name="connsiteX16" fmla="*/ 2721006 w 3746377"/>
              <a:gd name="connsiteY16" fmla="*/ 71021 h 2823099"/>
              <a:gd name="connsiteX17" fmla="*/ 2729884 w 3746377"/>
              <a:gd name="connsiteY17" fmla="*/ 88777 h 2823099"/>
              <a:gd name="connsiteX18" fmla="*/ 2729884 w 3746377"/>
              <a:gd name="connsiteY18" fmla="*/ 110971 h 2823099"/>
              <a:gd name="connsiteX19" fmla="*/ 2729884 w 3746377"/>
              <a:gd name="connsiteY19" fmla="*/ 186431 h 2823099"/>
              <a:gd name="connsiteX20" fmla="*/ 2734323 w 3746377"/>
              <a:gd name="connsiteY20" fmla="*/ 230819 h 2823099"/>
              <a:gd name="connsiteX21" fmla="*/ 2743200 w 3746377"/>
              <a:gd name="connsiteY21" fmla="*/ 284085 h 2823099"/>
              <a:gd name="connsiteX22" fmla="*/ 2756517 w 3746377"/>
              <a:gd name="connsiteY22" fmla="*/ 324035 h 2823099"/>
              <a:gd name="connsiteX23" fmla="*/ 3036164 w 3746377"/>
              <a:gd name="connsiteY23" fmla="*/ 887767 h 2823099"/>
              <a:gd name="connsiteX24" fmla="*/ 3395709 w 3746377"/>
              <a:gd name="connsiteY24" fmla="*/ 1620175 h 2823099"/>
              <a:gd name="connsiteX25" fmla="*/ 3591018 w 3746377"/>
              <a:gd name="connsiteY25" fmla="*/ 2019670 h 2823099"/>
              <a:gd name="connsiteX26" fmla="*/ 3657600 w 3746377"/>
              <a:gd name="connsiteY26" fmla="*/ 2148396 h 2823099"/>
              <a:gd name="connsiteX27" fmla="*/ 3675356 w 3746377"/>
              <a:gd name="connsiteY27" fmla="*/ 2179468 h 2823099"/>
              <a:gd name="connsiteX28" fmla="*/ 3693111 w 3746377"/>
              <a:gd name="connsiteY28" fmla="*/ 2232734 h 2823099"/>
              <a:gd name="connsiteX29" fmla="*/ 3710866 w 3746377"/>
              <a:gd name="connsiteY29" fmla="*/ 2308194 h 2823099"/>
              <a:gd name="connsiteX30" fmla="*/ 3719744 w 3746377"/>
              <a:gd name="connsiteY30" fmla="*/ 2357021 h 2823099"/>
              <a:gd name="connsiteX31" fmla="*/ 3737499 w 3746377"/>
              <a:gd name="connsiteY31" fmla="*/ 2419165 h 2823099"/>
              <a:gd name="connsiteX32" fmla="*/ 3746377 w 3746377"/>
              <a:gd name="connsiteY32" fmla="*/ 2521258 h 2823099"/>
              <a:gd name="connsiteX33" fmla="*/ 3746377 w 3746377"/>
              <a:gd name="connsiteY33" fmla="*/ 2623352 h 2823099"/>
              <a:gd name="connsiteX34" fmla="*/ 3737499 w 3746377"/>
              <a:gd name="connsiteY34" fmla="*/ 2689934 h 2823099"/>
              <a:gd name="connsiteX35" fmla="*/ 3706428 w 3746377"/>
              <a:gd name="connsiteY35" fmla="*/ 2765394 h 2823099"/>
              <a:gd name="connsiteX36" fmla="*/ 3670917 w 3746377"/>
              <a:gd name="connsiteY36" fmla="*/ 2809783 h 2823099"/>
              <a:gd name="connsiteX37" fmla="*/ 3635406 w 3746377"/>
              <a:gd name="connsiteY37" fmla="*/ 2823099 h 2823099"/>
              <a:gd name="connsiteX38" fmla="*/ 3613212 w 3746377"/>
              <a:gd name="connsiteY38" fmla="*/ 2823099 h 2823099"/>
              <a:gd name="connsiteX39" fmla="*/ 3568824 w 3746377"/>
              <a:gd name="connsiteY39" fmla="*/ 2805344 h 2823099"/>
              <a:gd name="connsiteX40" fmla="*/ 3519997 w 3746377"/>
              <a:gd name="connsiteY40" fmla="*/ 2778711 h 2823099"/>
              <a:gd name="connsiteX41" fmla="*/ 3457853 w 3746377"/>
              <a:gd name="connsiteY41" fmla="*/ 2760955 h 2823099"/>
              <a:gd name="connsiteX42" fmla="*/ 3338004 w 3746377"/>
              <a:gd name="connsiteY42" fmla="*/ 2734322 h 2823099"/>
              <a:gd name="connsiteX43" fmla="*/ 3076113 w 3746377"/>
              <a:gd name="connsiteY43" fmla="*/ 2698812 h 2823099"/>
              <a:gd name="connsiteX44" fmla="*/ 2796466 w 3746377"/>
              <a:gd name="connsiteY44" fmla="*/ 2667740 h 2823099"/>
              <a:gd name="connsiteX45" fmla="*/ 2689934 w 3746377"/>
              <a:gd name="connsiteY45" fmla="*/ 2654423 h 2823099"/>
              <a:gd name="connsiteX46" fmla="*/ 2676618 w 3746377"/>
              <a:gd name="connsiteY46" fmla="*/ 2649985 h 2823099"/>
              <a:gd name="connsiteX47" fmla="*/ 2654424 w 3746377"/>
              <a:gd name="connsiteY47" fmla="*/ 2627790 h 2823099"/>
              <a:gd name="connsiteX48" fmla="*/ 2654424 w 3746377"/>
              <a:gd name="connsiteY48" fmla="*/ 2614474 h 2823099"/>
              <a:gd name="connsiteX49" fmla="*/ 2663301 w 3746377"/>
              <a:gd name="connsiteY49" fmla="*/ 2601157 h 2823099"/>
              <a:gd name="connsiteX50" fmla="*/ 2756517 w 3746377"/>
              <a:gd name="connsiteY50" fmla="*/ 2583402 h 2823099"/>
              <a:gd name="connsiteX51" fmla="*/ 3076113 w 3746377"/>
              <a:gd name="connsiteY51" fmla="*/ 2512381 h 2823099"/>
              <a:gd name="connsiteX52" fmla="*/ 3275861 w 3746377"/>
              <a:gd name="connsiteY52" fmla="*/ 2467992 h 2823099"/>
              <a:gd name="connsiteX53" fmla="*/ 3320249 w 3746377"/>
              <a:gd name="connsiteY53" fmla="*/ 2445798 h 2823099"/>
              <a:gd name="connsiteX54" fmla="*/ 3360198 w 3746377"/>
              <a:gd name="connsiteY54" fmla="*/ 2410287 h 2823099"/>
              <a:gd name="connsiteX55" fmla="*/ 3377954 w 3746377"/>
              <a:gd name="connsiteY55" fmla="*/ 2365899 h 2823099"/>
              <a:gd name="connsiteX56" fmla="*/ 3382393 w 3746377"/>
              <a:gd name="connsiteY56" fmla="*/ 2330388 h 2823099"/>
              <a:gd name="connsiteX57" fmla="*/ 3382393 w 3746377"/>
              <a:gd name="connsiteY57" fmla="*/ 2286000 h 2823099"/>
              <a:gd name="connsiteX58" fmla="*/ 3355760 w 3746377"/>
              <a:gd name="connsiteY58" fmla="*/ 2228295 h 2823099"/>
              <a:gd name="connsiteX59" fmla="*/ 3195962 w 3746377"/>
              <a:gd name="connsiteY59" fmla="*/ 1855433 h 2823099"/>
              <a:gd name="connsiteX60" fmla="*/ 3049480 w 3746377"/>
              <a:gd name="connsiteY60" fmla="*/ 1544715 h 2823099"/>
              <a:gd name="connsiteX61" fmla="*/ 2863049 w 3746377"/>
              <a:gd name="connsiteY61" fmla="*/ 1171852 h 2823099"/>
              <a:gd name="connsiteX62" fmla="*/ 2698812 w 3746377"/>
              <a:gd name="connsiteY62" fmla="*/ 870012 h 2823099"/>
              <a:gd name="connsiteX63" fmla="*/ 2472431 w 3746377"/>
              <a:gd name="connsiteY63" fmla="*/ 461639 h 2823099"/>
              <a:gd name="connsiteX64" fmla="*/ 2414727 w 3746377"/>
              <a:gd name="connsiteY64" fmla="*/ 355107 h 2823099"/>
              <a:gd name="connsiteX65" fmla="*/ 2361461 w 3746377"/>
              <a:gd name="connsiteY65" fmla="*/ 284085 h 2823099"/>
              <a:gd name="connsiteX66" fmla="*/ 2348144 w 3746377"/>
              <a:gd name="connsiteY66" fmla="*/ 275208 h 2823099"/>
              <a:gd name="connsiteX67" fmla="*/ 2330389 w 3746377"/>
              <a:gd name="connsiteY67" fmla="*/ 275208 h 2823099"/>
              <a:gd name="connsiteX68" fmla="*/ 2312633 w 3746377"/>
              <a:gd name="connsiteY68" fmla="*/ 275208 h 2823099"/>
              <a:gd name="connsiteX69" fmla="*/ 2299317 w 3746377"/>
              <a:gd name="connsiteY69" fmla="*/ 279647 h 2823099"/>
              <a:gd name="connsiteX70" fmla="*/ 2272684 w 3746377"/>
              <a:gd name="connsiteY70" fmla="*/ 292963 h 2823099"/>
              <a:gd name="connsiteX71" fmla="*/ 2117325 w 3746377"/>
              <a:gd name="connsiteY71" fmla="*/ 395056 h 2823099"/>
              <a:gd name="connsiteX72" fmla="*/ 1917577 w 3746377"/>
              <a:gd name="connsiteY72" fmla="*/ 541538 h 2823099"/>
              <a:gd name="connsiteX73" fmla="*/ 679142 w 3746377"/>
              <a:gd name="connsiteY73" fmla="*/ 1460377 h 2823099"/>
              <a:gd name="connsiteX74" fmla="*/ 0 w 3746377"/>
              <a:gd name="connsiteY74" fmla="*/ 1757779 h 2823099"/>
              <a:gd name="connsiteX75" fmla="*/ 270769 w 3746377"/>
              <a:gd name="connsiteY75" fmla="*/ 1549153 h 2823099"/>
              <a:gd name="connsiteX0" fmla="*/ 0 w 3475608"/>
              <a:gd name="connsiteY0" fmla="*/ 1549153 h 2823099"/>
              <a:gd name="connsiteX1" fmla="*/ 324035 w 3475608"/>
              <a:gd name="connsiteY1" fmla="*/ 1305018 h 2823099"/>
              <a:gd name="connsiteX2" fmla="*/ 807868 w 3475608"/>
              <a:gd name="connsiteY2" fmla="*/ 949911 h 2823099"/>
              <a:gd name="connsiteX3" fmla="*/ 1669002 w 3475608"/>
              <a:gd name="connsiteY3" fmla="*/ 284085 h 2823099"/>
              <a:gd name="connsiteX4" fmla="*/ 1788851 w 3475608"/>
              <a:gd name="connsiteY4" fmla="*/ 190870 h 2823099"/>
              <a:gd name="connsiteX5" fmla="*/ 1850995 w 3475608"/>
              <a:gd name="connsiteY5" fmla="*/ 142043 h 2823099"/>
              <a:gd name="connsiteX6" fmla="*/ 1913138 w 3475608"/>
              <a:gd name="connsiteY6" fmla="*/ 71021 h 2823099"/>
              <a:gd name="connsiteX7" fmla="*/ 1966404 w 3475608"/>
              <a:gd name="connsiteY7" fmla="*/ 0 h 2823099"/>
              <a:gd name="connsiteX8" fmla="*/ 2015231 w 3475608"/>
              <a:gd name="connsiteY8" fmla="*/ 0 h 2823099"/>
              <a:gd name="connsiteX9" fmla="*/ 1970843 w 3475608"/>
              <a:gd name="connsiteY9" fmla="*/ 0 h 2823099"/>
              <a:gd name="connsiteX10" fmla="*/ 2086253 w 3475608"/>
              <a:gd name="connsiteY10" fmla="*/ 4439 h 2823099"/>
              <a:gd name="connsiteX11" fmla="*/ 2188346 w 3475608"/>
              <a:gd name="connsiteY11" fmla="*/ 4439 h 2823099"/>
              <a:gd name="connsiteX12" fmla="*/ 2312633 w 3475608"/>
              <a:gd name="connsiteY12" fmla="*/ 17755 h 2823099"/>
              <a:gd name="connsiteX13" fmla="*/ 2396971 w 3475608"/>
              <a:gd name="connsiteY13" fmla="*/ 31072 h 2823099"/>
              <a:gd name="connsiteX14" fmla="*/ 2428043 w 3475608"/>
              <a:gd name="connsiteY14" fmla="*/ 39950 h 2823099"/>
              <a:gd name="connsiteX15" fmla="*/ 2441360 w 3475608"/>
              <a:gd name="connsiteY15" fmla="*/ 53266 h 2823099"/>
              <a:gd name="connsiteX16" fmla="*/ 2450237 w 3475608"/>
              <a:gd name="connsiteY16" fmla="*/ 71021 h 2823099"/>
              <a:gd name="connsiteX17" fmla="*/ 2459115 w 3475608"/>
              <a:gd name="connsiteY17" fmla="*/ 88777 h 2823099"/>
              <a:gd name="connsiteX18" fmla="*/ 2459115 w 3475608"/>
              <a:gd name="connsiteY18" fmla="*/ 110971 h 2823099"/>
              <a:gd name="connsiteX19" fmla="*/ 2459115 w 3475608"/>
              <a:gd name="connsiteY19" fmla="*/ 186431 h 2823099"/>
              <a:gd name="connsiteX20" fmla="*/ 2463554 w 3475608"/>
              <a:gd name="connsiteY20" fmla="*/ 230819 h 2823099"/>
              <a:gd name="connsiteX21" fmla="*/ 2472431 w 3475608"/>
              <a:gd name="connsiteY21" fmla="*/ 284085 h 2823099"/>
              <a:gd name="connsiteX22" fmla="*/ 2485748 w 3475608"/>
              <a:gd name="connsiteY22" fmla="*/ 324035 h 2823099"/>
              <a:gd name="connsiteX23" fmla="*/ 2765395 w 3475608"/>
              <a:gd name="connsiteY23" fmla="*/ 887767 h 2823099"/>
              <a:gd name="connsiteX24" fmla="*/ 3124940 w 3475608"/>
              <a:gd name="connsiteY24" fmla="*/ 1620175 h 2823099"/>
              <a:gd name="connsiteX25" fmla="*/ 3320249 w 3475608"/>
              <a:gd name="connsiteY25" fmla="*/ 2019670 h 2823099"/>
              <a:gd name="connsiteX26" fmla="*/ 3386831 w 3475608"/>
              <a:gd name="connsiteY26" fmla="*/ 2148396 h 2823099"/>
              <a:gd name="connsiteX27" fmla="*/ 3404587 w 3475608"/>
              <a:gd name="connsiteY27" fmla="*/ 2179468 h 2823099"/>
              <a:gd name="connsiteX28" fmla="*/ 3422342 w 3475608"/>
              <a:gd name="connsiteY28" fmla="*/ 2232734 h 2823099"/>
              <a:gd name="connsiteX29" fmla="*/ 3440097 w 3475608"/>
              <a:gd name="connsiteY29" fmla="*/ 2308194 h 2823099"/>
              <a:gd name="connsiteX30" fmla="*/ 3448975 w 3475608"/>
              <a:gd name="connsiteY30" fmla="*/ 2357021 h 2823099"/>
              <a:gd name="connsiteX31" fmla="*/ 3466730 w 3475608"/>
              <a:gd name="connsiteY31" fmla="*/ 2419165 h 2823099"/>
              <a:gd name="connsiteX32" fmla="*/ 3475608 w 3475608"/>
              <a:gd name="connsiteY32" fmla="*/ 2521258 h 2823099"/>
              <a:gd name="connsiteX33" fmla="*/ 3475608 w 3475608"/>
              <a:gd name="connsiteY33" fmla="*/ 2623352 h 2823099"/>
              <a:gd name="connsiteX34" fmla="*/ 3466730 w 3475608"/>
              <a:gd name="connsiteY34" fmla="*/ 2689934 h 2823099"/>
              <a:gd name="connsiteX35" fmla="*/ 3435659 w 3475608"/>
              <a:gd name="connsiteY35" fmla="*/ 2765394 h 2823099"/>
              <a:gd name="connsiteX36" fmla="*/ 3400148 w 3475608"/>
              <a:gd name="connsiteY36" fmla="*/ 2809783 h 2823099"/>
              <a:gd name="connsiteX37" fmla="*/ 3364637 w 3475608"/>
              <a:gd name="connsiteY37" fmla="*/ 2823099 h 2823099"/>
              <a:gd name="connsiteX38" fmla="*/ 3342443 w 3475608"/>
              <a:gd name="connsiteY38" fmla="*/ 2823099 h 2823099"/>
              <a:gd name="connsiteX39" fmla="*/ 3298055 w 3475608"/>
              <a:gd name="connsiteY39" fmla="*/ 2805344 h 2823099"/>
              <a:gd name="connsiteX40" fmla="*/ 3249228 w 3475608"/>
              <a:gd name="connsiteY40" fmla="*/ 2778711 h 2823099"/>
              <a:gd name="connsiteX41" fmla="*/ 3187084 w 3475608"/>
              <a:gd name="connsiteY41" fmla="*/ 2760955 h 2823099"/>
              <a:gd name="connsiteX42" fmla="*/ 3067235 w 3475608"/>
              <a:gd name="connsiteY42" fmla="*/ 2734322 h 2823099"/>
              <a:gd name="connsiteX43" fmla="*/ 2805344 w 3475608"/>
              <a:gd name="connsiteY43" fmla="*/ 2698812 h 2823099"/>
              <a:gd name="connsiteX44" fmla="*/ 2525697 w 3475608"/>
              <a:gd name="connsiteY44" fmla="*/ 2667740 h 2823099"/>
              <a:gd name="connsiteX45" fmla="*/ 2419165 w 3475608"/>
              <a:gd name="connsiteY45" fmla="*/ 2654423 h 2823099"/>
              <a:gd name="connsiteX46" fmla="*/ 2405849 w 3475608"/>
              <a:gd name="connsiteY46" fmla="*/ 2649985 h 2823099"/>
              <a:gd name="connsiteX47" fmla="*/ 2383655 w 3475608"/>
              <a:gd name="connsiteY47" fmla="*/ 2627790 h 2823099"/>
              <a:gd name="connsiteX48" fmla="*/ 2383655 w 3475608"/>
              <a:gd name="connsiteY48" fmla="*/ 2614474 h 2823099"/>
              <a:gd name="connsiteX49" fmla="*/ 2392532 w 3475608"/>
              <a:gd name="connsiteY49" fmla="*/ 2601157 h 2823099"/>
              <a:gd name="connsiteX50" fmla="*/ 2485748 w 3475608"/>
              <a:gd name="connsiteY50" fmla="*/ 2583402 h 2823099"/>
              <a:gd name="connsiteX51" fmla="*/ 2805344 w 3475608"/>
              <a:gd name="connsiteY51" fmla="*/ 2512381 h 2823099"/>
              <a:gd name="connsiteX52" fmla="*/ 3005092 w 3475608"/>
              <a:gd name="connsiteY52" fmla="*/ 2467992 h 2823099"/>
              <a:gd name="connsiteX53" fmla="*/ 3049480 w 3475608"/>
              <a:gd name="connsiteY53" fmla="*/ 2445798 h 2823099"/>
              <a:gd name="connsiteX54" fmla="*/ 3089429 w 3475608"/>
              <a:gd name="connsiteY54" fmla="*/ 2410287 h 2823099"/>
              <a:gd name="connsiteX55" fmla="*/ 3107185 w 3475608"/>
              <a:gd name="connsiteY55" fmla="*/ 2365899 h 2823099"/>
              <a:gd name="connsiteX56" fmla="*/ 3111624 w 3475608"/>
              <a:gd name="connsiteY56" fmla="*/ 2330388 h 2823099"/>
              <a:gd name="connsiteX57" fmla="*/ 3111624 w 3475608"/>
              <a:gd name="connsiteY57" fmla="*/ 2286000 h 2823099"/>
              <a:gd name="connsiteX58" fmla="*/ 3084991 w 3475608"/>
              <a:gd name="connsiteY58" fmla="*/ 2228295 h 2823099"/>
              <a:gd name="connsiteX59" fmla="*/ 2925193 w 3475608"/>
              <a:gd name="connsiteY59" fmla="*/ 1855433 h 2823099"/>
              <a:gd name="connsiteX60" fmla="*/ 2778711 w 3475608"/>
              <a:gd name="connsiteY60" fmla="*/ 1544715 h 2823099"/>
              <a:gd name="connsiteX61" fmla="*/ 2592280 w 3475608"/>
              <a:gd name="connsiteY61" fmla="*/ 1171852 h 2823099"/>
              <a:gd name="connsiteX62" fmla="*/ 2428043 w 3475608"/>
              <a:gd name="connsiteY62" fmla="*/ 870012 h 2823099"/>
              <a:gd name="connsiteX63" fmla="*/ 2201662 w 3475608"/>
              <a:gd name="connsiteY63" fmla="*/ 461639 h 2823099"/>
              <a:gd name="connsiteX64" fmla="*/ 2143958 w 3475608"/>
              <a:gd name="connsiteY64" fmla="*/ 355107 h 2823099"/>
              <a:gd name="connsiteX65" fmla="*/ 2090692 w 3475608"/>
              <a:gd name="connsiteY65" fmla="*/ 284085 h 2823099"/>
              <a:gd name="connsiteX66" fmla="*/ 2077375 w 3475608"/>
              <a:gd name="connsiteY66" fmla="*/ 275208 h 2823099"/>
              <a:gd name="connsiteX67" fmla="*/ 2059620 w 3475608"/>
              <a:gd name="connsiteY67" fmla="*/ 275208 h 2823099"/>
              <a:gd name="connsiteX68" fmla="*/ 2041864 w 3475608"/>
              <a:gd name="connsiteY68" fmla="*/ 275208 h 2823099"/>
              <a:gd name="connsiteX69" fmla="*/ 2028548 w 3475608"/>
              <a:gd name="connsiteY69" fmla="*/ 279647 h 2823099"/>
              <a:gd name="connsiteX70" fmla="*/ 2001915 w 3475608"/>
              <a:gd name="connsiteY70" fmla="*/ 292963 h 2823099"/>
              <a:gd name="connsiteX71" fmla="*/ 1846556 w 3475608"/>
              <a:gd name="connsiteY71" fmla="*/ 395056 h 2823099"/>
              <a:gd name="connsiteX72" fmla="*/ 1646808 w 3475608"/>
              <a:gd name="connsiteY72" fmla="*/ 541538 h 2823099"/>
              <a:gd name="connsiteX73" fmla="*/ 408373 w 3475608"/>
              <a:gd name="connsiteY73" fmla="*/ 1460377 h 2823099"/>
              <a:gd name="connsiteX74" fmla="*/ 0 w 3475608"/>
              <a:gd name="connsiteY74" fmla="*/ 1549153 h 2823099"/>
              <a:gd name="connsiteX0" fmla="*/ 84338 w 3151573"/>
              <a:gd name="connsiteY0" fmla="*/ 1460377 h 2823099"/>
              <a:gd name="connsiteX1" fmla="*/ 0 w 3151573"/>
              <a:gd name="connsiteY1" fmla="*/ 1305018 h 2823099"/>
              <a:gd name="connsiteX2" fmla="*/ 483833 w 3151573"/>
              <a:gd name="connsiteY2" fmla="*/ 949911 h 2823099"/>
              <a:gd name="connsiteX3" fmla="*/ 1344967 w 3151573"/>
              <a:gd name="connsiteY3" fmla="*/ 284085 h 2823099"/>
              <a:gd name="connsiteX4" fmla="*/ 1464816 w 3151573"/>
              <a:gd name="connsiteY4" fmla="*/ 190870 h 2823099"/>
              <a:gd name="connsiteX5" fmla="*/ 1526960 w 3151573"/>
              <a:gd name="connsiteY5" fmla="*/ 142043 h 2823099"/>
              <a:gd name="connsiteX6" fmla="*/ 1589103 w 3151573"/>
              <a:gd name="connsiteY6" fmla="*/ 71021 h 2823099"/>
              <a:gd name="connsiteX7" fmla="*/ 1642369 w 3151573"/>
              <a:gd name="connsiteY7" fmla="*/ 0 h 2823099"/>
              <a:gd name="connsiteX8" fmla="*/ 1691196 w 3151573"/>
              <a:gd name="connsiteY8" fmla="*/ 0 h 2823099"/>
              <a:gd name="connsiteX9" fmla="*/ 1646808 w 3151573"/>
              <a:gd name="connsiteY9" fmla="*/ 0 h 2823099"/>
              <a:gd name="connsiteX10" fmla="*/ 1762218 w 3151573"/>
              <a:gd name="connsiteY10" fmla="*/ 4439 h 2823099"/>
              <a:gd name="connsiteX11" fmla="*/ 1864311 w 3151573"/>
              <a:gd name="connsiteY11" fmla="*/ 4439 h 2823099"/>
              <a:gd name="connsiteX12" fmla="*/ 1988598 w 3151573"/>
              <a:gd name="connsiteY12" fmla="*/ 17755 h 2823099"/>
              <a:gd name="connsiteX13" fmla="*/ 2072936 w 3151573"/>
              <a:gd name="connsiteY13" fmla="*/ 31072 h 2823099"/>
              <a:gd name="connsiteX14" fmla="*/ 2104008 w 3151573"/>
              <a:gd name="connsiteY14" fmla="*/ 39950 h 2823099"/>
              <a:gd name="connsiteX15" fmla="*/ 2117325 w 3151573"/>
              <a:gd name="connsiteY15" fmla="*/ 53266 h 2823099"/>
              <a:gd name="connsiteX16" fmla="*/ 2126202 w 3151573"/>
              <a:gd name="connsiteY16" fmla="*/ 71021 h 2823099"/>
              <a:gd name="connsiteX17" fmla="*/ 2135080 w 3151573"/>
              <a:gd name="connsiteY17" fmla="*/ 88777 h 2823099"/>
              <a:gd name="connsiteX18" fmla="*/ 2135080 w 3151573"/>
              <a:gd name="connsiteY18" fmla="*/ 110971 h 2823099"/>
              <a:gd name="connsiteX19" fmla="*/ 2135080 w 3151573"/>
              <a:gd name="connsiteY19" fmla="*/ 186431 h 2823099"/>
              <a:gd name="connsiteX20" fmla="*/ 2139519 w 3151573"/>
              <a:gd name="connsiteY20" fmla="*/ 230819 h 2823099"/>
              <a:gd name="connsiteX21" fmla="*/ 2148396 w 3151573"/>
              <a:gd name="connsiteY21" fmla="*/ 284085 h 2823099"/>
              <a:gd name="connsiteX22" fmla="*/ 2161713 w 3151573"/>
              <a:gd name="connsiteY22" fmla="*/ 324035 h 2823099"/>
              <a:gd name="connsiteX23" fmla="*/ 2441360 w 3151573"/>
              <a:gd name="connsiteY23" fmla="*/ 887767 h 2823099"/>
              <a:gd name="connsiteX24" fmla="*/ 2800905 w 3151573"/>
              <a:gd name="connsiteY24" fmla="*/ 1620175 h 2823099"/>
              <a:gd name="connsiteX25" fmla="*/ 2996214 w 3151573"/>
              <a:gd name="connsiteY25" fmla="*/ 2019670 h 2823099"/>
              <a:gd name="connsiteX26" fmla="*/ 3062796 w 3151573"/>
              <a:gd name="connsiteY26" fmla="*/ 2148396 h 2823099"/>
              <a:gd name="connsiteX27" fmla="*/ 3080552 w 3151573"/>
              <a:gd name="connsiteY27" fmla="*/ 2179468 h 2823099"/>
              <a:gd name="connsiteX28" fmla="*/ 3098307 w 3151573"/>
              <a:gd name="connsiteY28" fmla="*/ 2232734 h 2823099"/>
              <a:gd name="connsiteX29" fmla="*/ 3116062 w 3151573"/>
              <a:gd name="connsiteY29" fmla="*/ 2308194 h 2823099"/>
              <a:gd name="connsiteX30" fmla="*/ 3124940 w 3151573"/>
              <a:gd name="connsiteY30" fmla="*/ 2357021 h 2823099"/>
              <a:gd name="connsiteX31" fmla="*/ 3142695 w 3151573"/>
              <a:gd name="connsiteY31" fmla="*/ 2419165 h 2823099"/>
              <a:gd name="connsiteX32" fmla="*/ 3151573 w 3151573"/>
              <a:gd name="connsiteY32" fmla="*/ 2521258 h 2823099"/>
              <a:gd name="connsiteX33" fmla="*/ 3151573 w 3151573"/>
              <a:gd name="connsiteY33" fmla="*/ 2623352 h 2823099"/>
              <a:gd name="connsiteX34" fmla="*/ 3142695 w 3151573"/>
              <a:gd name="connsiteY34" fmla="*/ 2689934 h 2823099"/>
              <a:gd name="connsiteX35" fmla="*/ 3111624 w 3151573"/>
              <a:gd name="connsiteY35" fmla="*/ 2765394 h 2823099"/>
              <a:gd name="connsiteX36" fmla="*/ 3076113 w 3151573"/>
              <a:gd name="connsiteY36" fmla="*/ 2809783 h 2823099"/>
              <a:gd name="connsiteX37" fmla="*/ 3040602 w 3151573"/>
              <a:gd name="connsiteY37" fmla="*/ 2823099 h 2823099"/>
              <a:gd name="connsiteX38" fmla="*/ 3018408 w 3151573"/>
              <a:gd name="connsiteY38" fmla="*/ 2823099 h 2823099"/>
              <a:gd name="connsiteX39" fmla="*/ 2974020 w 3151573"/>
              <a:gd name="connsiteY39" fmla="*/ 2805344 h 2823099"/>
              <a:gd name="connsiteX40" fmla="*/ 2925193 w 3151573"/>
              <a:gd name="connsiteY40" fmla="*/ 2778711 h 2823099"/>
              <a:gd name="connsiteX41" fmla="*/ 2863049 w 3151573"/>
              <a:gd name="connsiteY41" fmla="*/ 2760955 h 2823099"/>
              <a:gd name="connsiteX42" fmla="*/ 2743200 w 3151573"/>
              <a:gd name="connsiteY42" fmla="*/ 2734322 h 2823099"/>
              <a:gd name="connsiteX43" fmla="*/ 2481309 w 3151573"/>
              <a:gd name="connsiteY43" fmla="*/ 2698812 h 2823099"/>
              <a:gd name="connsiteX44" fmla="*/ 2201662 w 3151573"/>
              <a:gd name="connsiteY44" fmla="*/ 2667740 h 2823099"/>
              <a:gd name="connsiteX45" fmla="*/ 2095130 w 3151573"/>
              <a:gd name="connsiteY45" fmla="*/ 2654423 h 2823099"/>
              <a:gd name="connsiteX46" fmla="*/ 2081814 w 3151573"/>
              <a:gd name="connsiteY46" fmla="*/ 2649985 h 2823099"/>
              <a:gd name="connsiteX47" fmla="*/ 2059620 w 3151573"/>
              <a:gd name="connsiteY47" fmla="*/ 2627790 h 2823099"/>
              <a:gd name="connsiteX48" fmla="*/ 2059620 w 3151573"/>
              <a:gd name="connsiteY48" fmla="*/ 2614474 h 2823099"/>
              <a:gd name="connsiteX49" fmla="*/ 2068497 w 3151573"/>
              <a:gd name="connsiteY49" fmla="*/ 2601157 h 2823099"/>
              <a:gd name="connsiteX50" fmla="*/ 2161713 w 3151573"/>
              <a:gd name="connsiteY50" fmla="*/ 2583402 h 2823099"/>
              <a:gd name="connsiteX51" fmla="*/ 2481309 w 3151573"/>
              <a:gd name="connsiteY51" fmla="*/ 2512381 h 2823099"/>
              <a:gd name="connsiteX52" fmla="*/ 2681057 w 3151573"/>
              <a:gd name="connsiteY52" fmla="*/ 2467992 h 2823099"/>
              <a:gd name="connsiteX53" fmla="*/ 2725445 w 3151573"/>
              <a:gd name="connsiteY53" fmla="*/ 2445798 h 2823099"/>
              <a:gd name="connsiteX54" fmla="*/ 2765394 w 3151573"/>
              <a:gd name="connsiteY54" fmla="*/ 2410287 h 2823099"/>
              <a:gd name="connsiteX55" fmla="*/ 2783150 w 3151573"/>
              <a:gd name="connsiteY55" fmla="*/ 2365899 h 2823099"/>
              <a:gd name="connsiteX56" fmla="*/ 2787589 w 3151573"/>
              <a:gd name="connsiteY56" fmla="*/ 2330388 h 2823099"/>
              <a:gd name="connsiteX57" fmla="*/ 2787589 w 3151573"/>
              <a:gd name="connsiteY57" fmla="*/ 2286000 h 2823099"/>
              <a:gd name="connsiteX58" fmla="*/ 2760956 w 3151573"/>
              <a:gd name="connsiteY58" fmla="*/ 2228295 h 2823099"/>
              <a:gd name="connsiteX59" fmla="*/ 2601158 w 3151573"/>
              <a:gd name="connsiteY59" fmla="*/ 1855433 h 2823099"/>
              <a:gd name="connsiteX60" fmla="*/ 2454676 w 3151573"/>
              <a:gd name="connsiteY60" fmla="*/ 1544715 h 2823099"/>
              <a:gd name="connsiteX61" fmla="*/ 2268245 w 3151573"/>
              <a:gd name="connsiteY61" fmla="*/ 1171852 h 2823099"/>
              <a:gd name="connsiteX62" fmla="*/ 2104008 w 3151573"/>
              <a:gd name="connsiteY62" fmla="*/ 870012 h 2823099"/>
              <a:gd name="connsiteX63" fmla="*/ 1877627 w 3151573"/>
              <a:gd name="connsiteY63" fmla="*/ 461639 h 2823099"/>
              <a:gd name="connsiteX64" fmla="*/ 1819923 w 3151573"/>
              <a:gd name="connsiteY64" fmla="*/ 355107 h 2823099"/>
              <a:gd name="connsiteX65" fmla="*/ 1766657 w 3151573"/>
              <a:gd name="connsiteY65" fmla="*/ 284085 h 2823099"/>
              <a:gd name="connsiteX66" fmla="*/ 1753340 w 3151573"/>
              <a:gd name="connsiteY66" fmla="*/ 275208 h 2823099"/>
              <a:gd name="connsiteX67" fmla="*/ 1735585 w 3151573"/>
              <a:gd name="connsiteY67" fmla="*/ 275208 h 2823099"/>
              <a:gd name="connsiteX68" fmla="*/ 1717829 w 3151573"/>
              <a:gd name="connsiteY68" fmla="*/ 275208 h 2823099"/>
              <a:gd name="connsiteX69" fmla="*/ 1704513 w 3151573"/>
              <a:gd name="connsiteY69" fmla="*/ 279647 h 2823099"/>
              <a:gd name="connsiteX70" fmla="*/ 1677880 w 3151573"/>
              <a:gd name="connsiteY70" fmla="*/ 292963 h 2823099"/>
              <a:gd name="connsiteX71" fmla="*/ 1522521 w 3151573"/>
              <a:gd name="connsiteY71" fmla="*/ 395056 h 2823099"/>
              <a:gd name="connsiteX72" fmla="*/ 1322773 w 3151573"/>
              <a:gd name="connsiteY72" fmla="*/ 541538 h 2823099"/>
              <a:gd name="connsiteX73" fmla="*/ 84338 w 3151573"/>
              <a:gd name="connsiteY73" fmla="*/ 1460377 h 2823099"/>
              <a:gd name="connsiteX0" fmla="*/ 1322773 w 3151573"/>
              <a:gd name="connsiteY0" fmla="*/ 541538 h 2823099"/>
              <a:gd name="connsiteX1" fmla="*/ 0 w 3151573"/>
              <a:gd name="connsiteY1" fmla="*/ 1305018 h 2823099"/>
              <a:gd name="connsiteX2" fmla="*/ 483833 w 3151573"/>
              <a:gd name="connsiteY2" fmla="*/ 949911 h 2823099"/>
              <a:gd name="connsiteX3" fmla="*/ 1344967 w 3151573"/>
              <a:gd name="connsiteY3" fmla="*/ 284085 h 2823099"/>
              <a:gd name="connsiteX4" fmla="*/ 1464816 w 3151573"/>
              <a:gd name="connsiteY4" fmla="*/ 190870 h 2823099"/>
              <a:gd name="connsiteX5" fmla="*/ 1526960 w 3151573"/>
              <a:gd name="connsiteY5" fmla="*/ 142043 h 2823099"/>
              <a:gd name="connsiteX6" fmla="*/ 1589103 w 3151573"/>
              <a:gd name="connsiteY6" fmla="*/ 71021 h 2823099"/>
              <a:gd name="connsiteX7" fmla="*/ 1642369 w 3151573"/>
              <a:gd name="connsiteY7" fmla="*/ 0 h 2823099"/>
              <a:gd name="connsiteX8" fmla="*/ 1691196 w 3151573"/>
              <a:gd name="connsiteY8" fmla="*/ 0 h 2823099"/>
              <a:gd name="connsiteX9" fmla="*/ 1646808 w 3151573"/>
              <a:gd name="connsiteY9" fmla="*/ 0 h 2823099"/>
              <a:gd name="connsiteX10" fmla="*/ 1762218 w 3151573"/>
              <a:gd name="connsiteY10" fmla="*/ 4439 h 2823099"/>
              <a:gd name="connsiteX11" fmla="*/ 1864311 w 3151573"/>
              <a:gd name="connsiteY11" fmla="*/ 4439 h 2823099"/>
              <a:gd name="connsiteX12" fmla="*/ 1988598 w 3151573"/>
              <a:gd name="connsiteY12" fmla="*/ 17755 h 2823099"/>
              <a:gd name="connsiteX13" fmla="*/ 2072936 w 3151573"/>
              <a:gd name="connsiteY13" fmla="*/ 31072 h 2823099"/>
              <a:gd name="connsiteX14" fmla="*/ 2104008 w 3151573"/>
              <a:gd name="connsiteY14" fmla="*/ 39950 h 2823099"/>
              <a:gd name="connsiteX15" fmla="*/ 2117325 w 3151573"/>
              <a:gd name="connsiteY15" fmla="*/ 53266 h 2823099"/>
              <a:gd name="connsiteX16" fmla="*/ 2126202 w 3151573"/>
              <a:gd name="connsiteY16" fmla="*/ 71021 h 2823099"/>
              <a:gd name="connsiteX17" fmla="*/ 2135080 w 3151573"/>
              <a:gd name="connsiteY17" fmla="*/ 88777 h 2823099"/>
              <a:gd name="connsiteX18" fmla="*/ 2135080 w 3151573"/>
              <a:gd name="connsiteY18" fmla="*/ 110971 h 2823099"/>
              <a:gd name="connsiteX19" fmla="*/ 2135080 w 3151573"/>
              <a:gd name="connsiteY19" fmla="*/ 186431 h 2823099"/>
              <a:gd name="connsiteX20" fmla="*/ 2139519 w 3151573"/>
              <a:gd name="connsiteY20" fmla="*/ 230819 h 2823099"/>
              <a:gd name="connsiteX21" fmla="*/ 2148396 w 3151573"/>
              <a:gd name="connsiteY21" fmla="*/ 284085 h 2823099"/>
              <a:gd name="connsiteX22" fmla="*/ 2161713 w 3151573"/>
              <a:gd name="connsiteY22" fmla="*/ 324035 h 2823099"/>
              <a:gd name="connsiteX23" fmla="*/ 2441360 w 3151573"/>
              <a:gd name="connsiteY23" fmla="*/ 887767 h 2823099"/>
              <a:gd name="connsiteX24" fmla="*/ 2800905 w 3151573"/>
              <a:gd name="connsiteY24" fmla="*/ 1620175 h 2823099"/>
              <a:gd name="connsiteX25" fmla="*/ 2996214 w 3151573"/>
              <a:gd name="connsiteY25" fmla="*/ 2019670 h 2823099"/>
              <a:gd name="connsiteX26" fmla="*/ 3062796 w 3151573"/>
              <a:gd name="connsiteY26" fmla="*/ 2148396 h 2823099"/>
              <a:gd name="connsiteX27" fmla="*/ 3080552 w 3151573"/>
              <a:gd name="connsiteY27" fmla="*/ 2179468 h 2823099"/>
              <a:gd name="connsiteX28" fmla="*/ 3098307 w 3151573"/>
              <a:gd name="connsiteY28" fmla="*/ 2232734 h 2823099"/>
              <a:gd name="connsiteX29" fmla="*/ 3116062 w 3151573"/>
              <a:gd name="connsiteY29" fmla="*/ 2308194 h 2823099"/>
              <a:gd name="connsiteX30" fmla="*/ 3124940 w 3151573"/>
              <a:gd name="connsiteY30" fmla="*/ 2357021 h 2823099"/>
              <a:gd name="connsiteX31" fmla="*/ 3142695 w 3151573"/>
              <a:gd name="connsiteY31" fmla="*/ 2419165 h 2823099"/>
              <a:gd name="connsiteX32" fmla="*/ 3151573 w 3151573"/>
              <a:gd name="connsiteY32" fmla="*/ 2521258 h 2823099"/>
              <a:gd name="connsiteX33" fmla="*/ 3151573 w 3151573"/>
              <a:gd name="connsiteY33" fmla="*/ 2623352 h 2823099"/>
              <a:gd name="connsiteX34" fmla="*/ 3142695 w 3151573"/>
              <a:gd name="connsiteY34" fmla="*/ 2689934 h 2823099"/>
              <a:gd name="connsiteX35" fmla="*/ 3111624 w 3151573"/>
              <a:gd name="connsiteY35" fmla="*/ 2765394 h 2823099"/>
              <a:gd name="connsiteX36" fmla="*/ 3076113 w 3151573"/>
              <a:gd name="connsiteY36" fmla="*/ 2809783 h 2823099"/>
              <a:gd name="connsiteX37" fmla="*/ 3040602 w 3151573"/>
              <a:gd name="connsiteY37" fmla="*/ 2823099 h 2823099"/>
              <a:gd name="connsiteX38" fmla="*/ 3018408 w 3151573"/>
              <a:gd name="connsiteY38" fmla="*/ 2823099 h 2823099"/>
              <a:gd name="connsiteX39" fmla="*/ 2974020 w 3151573"/>
              <a:gd name="connsiteY39" fmla="*/ 2805344 h 2823099"/>
              <a:gd name="connsiteX40" fmla="*/ 2925193 w 3151573"/>
              <a:gd name="connsiteY40" fmla="*/ 2778711 h 2823099"/>
              <a:gd name="connsiteX41" fmla="*/ 2863049 w 3151573"/>
              <a:gd name="connsiteY41" fmla="*/ 2760955 h 2823099"/>
              <a:gd name="connsiteX42" fmla="*/ 2743200 w 3151573"/>
              <a:gd name="connsiteY42" fmla="*/ 2734322 h 2823099"/>
              <a:gd name="connsiteX43" fmla="*/ 2481309 w 3151573"/>
              <a:gd name="connsiteY43" fmla="*/ 2698812 h 2823099"/>
              <a:gd name="connsiteX44" fmla="*/ 2201662 w 3151573"/>
              <a:gd name="connsiteY44" fmla="*/ 2667740 h 2823099"/>
              <a:gd name="connsiteX45" fmla="*/ 2095130 w 3151573"/>
              <a:gd name="connsiteY45" fmla="*/ 2654423 h 2823099"/>
              <a:gd name="connsiteX46" fmla="*/ 2081814 w 3151573"/>
              <a:gd name="connsiteY46" fmla="*/ 2649985 h 2823099"/>
              <a:gd name="connsiteX47" fmla="*/ 2059620 w 3151573"/>
              <a:gd name="connsiteY47" fmla="*/ 2627790 h 2823099"/>
              <a:gd name="connsiteX48" fmla="*/ 2059620 w 3151573"/>
              <a:gd name="connsiteY48" fmla="*/ 2614474 h 2823099"/>
              <a:gd name="connsiteX49" fmla="*/ 2068497 w 3151573"/>
              <a:gd name="connsiteY49" fmla="*/ 2601157 h 2823099"/>
              <a:gd name="connsiteX50" fmla="*/ 2161713 w 3151573"/>
              <a:gd name="connsiteY50" fmla="*/ 2583402 h 2823099"/>
              <a:gd name="connsiteX51" fmla="*/ 2481309 w 3151573"/>
              <a:gd name="connsiteY51" fmla="*/ 2512381 h 2823099"/>
              <a:gd name="connsiteX52" fmla="*/ 2681057 w 3151573"/>
              <a:gd name="connsiteY52" fmla="*/ 2467992 h 2823099"/>
              <a:gd name="connsiteX53" fmla="*/ 2725445 w 3151573"/>
              <a:gd name="connsiteY53" fmla="*/ 2445798 h 2823099"/>
              <a:gd name="connsiteX54" fmla="*/ 2765394 w 3151573"/>
              <a:gd name="connsiteY54" fmla="*/ 2410287 h 2823099"/>
              <a:gd name="connsiteX55" fmla="*/ 2783150 w 3151573"/>
              <a:gd name="connsiteY55" fmla="*/ 2365899 h 2823099"/>
              <a:gd name="connsiteX56" fmla="*/ 2787589 w 3151573"/>
              <a:gd name="connsiteY56" fmla="*/ 2330388 h 2823099"/>
              <a:gd name="connsiteX57" fmla="*/ 2787589 w 3151573"/>
              <a:gd name="connsiteY57" fmla="*/ 2286000 h 2823099"/>
              <a:gd name="connsiteX58" fmla="*/ 2760956 w 3151573"/>
              <a:gd name="connsiteY58" fmla="*/ 2228295 h 2823099"/>
              <a:gd name="connsiteX59" fmla="*/ 2601158 w 3151573"/>
              <a:gd name="connsiteY59" fmla="*/ 1855433 h 2823099"/>
              <a:gd name="connsiteX60" fmla="*/ 2454676 w 3151573"/>
              <a:gd name="connsiteY60" fmla="*/ 1544715 h 2823099"/>
              <a:gd name="connsiteX61" fmla="*/ 2268245 w 3151573"/>
              <a:gd name="connsiteY61" fmla="*/ 1171852 h 2823099"/>
              <a:gd name="connsiteX62" fmla="*/ 2104008 w 3151573"/>
              <a:gd name="connsiteY62" fmla="*/ 870012 h 2823099"/>
              <a:gd name="connsiteX63" fmla="*/ 1877627 w 3151573"/>
              <a:gd name="connsiteY63" fmla="*/ 461639 h 2823099"/>
              <a:gd name="connsiteX64" fmla="*/ 1819923 w 3151573"/>
              <a:gd name="connsiteY64" fmla="*/ 355107 h 2823099"/>
              <a:gd name="connsiteX65" fmla="*/ 1766657 w 3151573"/>
              <a:gd name="connsiteY65" fmla="*/ 284085 h 2823099"/>
              <a:gd name="connsiteX66" fmla="*/ 1753340 w 3151573"/>
              <a:gd name="connsiteY66" fmla="*/ 275208 h 2823099"/>
              <a:gd name="connsiteX67" fmla="*/ 1735585 w 3151573"/>
              <a:gd name="connsiteY67" fmla="*/ 275208 h 2823099"/>
              <a:gd name="connsiteX68" fmla="*/ 1717829 w 3151573"/>
              <a:gd name="connsiteY68" fmla="*/ 275208 h 2823099"/>
              <a:gd name="connsiteX69" fmla="*/ 1704513 w 3151573"/>
              <a:gd name="connsiteY69" fmla="*/ 279647 h 2823099"/>
              <a:gd name="connsiteX70" fmla="*/ 1677880 w 3151573"/>
              <a:gd name="connsiteY70" fmla="*/ 292963 h 2823099"/>
              <a:gd name="connsiteX71" fmla="*/ 1522521 w 3151573"/>
              <a:gd name="connsiteY71" fmla="*/ 395056 h 2823099"/>
              <a:gd name="connsiteX72" fmla="*/ 1322773 w 3151573"/>
              <a:gd name="connsiteY72" fmla="*/ 541538 h 2823099"/>
              <a:gd name="connsiteX0" fmla="*/ 838940 w 2667740"/>
              <a:gd name="connsiteY0" fmla="*/ 541538 h 2823099"/>
              <a:gd name="connsiteX1" fmla="*/ 0 w 2667740"/>
              <a:gd name="connsiteY1" fmla="*/ 949911 h 2823099"/>
              <a:gd name="connsiteX2" fmla="*/ 861134 w 2667740"/>
              <a:gd name="connsiteY2" fmla="*/ 284085 h 2823099"/>
              <a:gd name="connsiteX3" fmla="*/ 980983 w 2667740"/>
              <a:gd name="connsiteY3" fmla="*/ 190870 h 2823099"/>
              <a:gd name="connsiteX4" fmla="*/ 1043127 w 2667740"/>
              <a:gd name="connsiteY4" fmla="*/ 142043 h 2823099"/>
              <a:gd name="connsiteX5" fmla="*/ 1105270 w 2667740"/>
              <a:gd name="connsiteY5" fmla="*/ 71021 h 2823099"/>
              <a:gd name="connsiteX6" fmla="*/ 1158536 w 2667740"/>
              <a:gd name="connsiteY6" fmla="*/ 0 h 2823099"/>
              <a:gd name="connsiteX7" fmla="*/ 1207363 w 2667740"/>
              <a:gd name="connsiteY7" fmla="*/ 0 h 2823099"/>
              <a:gd name="connsiteX8" fmla="*/ 1162975 w 2667740"/>
              <a:gd name="connsiteY8" fmla="*/ 0 h 2823099"/>
              <a:gd name="connsiteX9" fmla="*/ 1278385 w 2667740"/>
              <a:gd name="connsiteY9" fmla="*/ 4439 h 2823099"/>
              <a:gd name="connsiteX10" fmla="*/ 1380478 w 2667740"/>
              <a:gd name="connsiteY10" fmla="*/ 4439 h 2823099"/>
              <a:gd name="connsiteX11" fmla="*/ 1504765 w 2667740"/>
              <a:gd name="connsiteY11" fmla="*/ 17755 h 2823099"/>
              <a:gd name="connsiteX12" fmla="*/ 1589103 w 2667740"/>
              <a:gd name="connsiteY12" fmla="*/ 31072 h 2823099"/>
              <a:gd name="connsiteX13" fmla="*/ 1620175 w 2667740"/>
              <a:gd name="connsiteY13" fmla="*/ 39950 h 2823099"/>
              <a:gd name="connsiteX14" fmla="*/ 1633492 w 2667740"/>
              <a:gd name="connsiteY14" fmla="*/ 53266 h 2823099"/>
              <a:gd name="connsiteX15" fmla="*/ 1642369 w 2667740"/>
              <a:gd name="connsiteY15" fmla="*/ 71021 h 2823099"/>
              <a:gd name="connsiteX16" fmla="*/ 1651247 w 2667740"/>
              <a:gd name="connsiteY16" fmla="*/ 88777 h 2823099"/>
              <a:gd name="connsiteX17" fmla="*/ 1651247 w 2667740"/>
              <a:gd name="connsiteY17" fmla="*/ 110971 h 2823099"/>
              <a:gd name="connsiteX18" fmla="*/ 1651247 w 2667740"/>
              <a:gd name="connsiteY18" fmla="*/ 186431 h 2823099"/>
              <a:gd name="connsiteX19" fmla="*/ 1655686 w 2667740"/>
              <a:gd name="connsiteY19" fmla="*/ 230819 h 2823099"/>
              <a:gd name="connsiteX20" fmla="*/ 1664563 w 2667740"/>
              <a:gd name="connsiteY20" fmla="*/ 284085 h 2823099"/>
              <a:gd name="connsiteX21" fmla="*/ 1677880 w 2667740"/>
              <a:gd name="connsiteY21" fmla="*/ 324035 h 2823099"/>
              <a:gd name="connsiteX22" fmla="*/ 1957527 w 2667740"/>
              <a:gd name="connsiteY22" fmla="*/ 887767 h 2823099"/>
              <a:gd name="connsiteX23" fmla="*/ 2317072 w 2667740"/>
              <a:gd name="connsiteY23" fmla="*/ 1620175 h 2823099"/>
              <a:gd name="connsiteX24" fmla="*/ 2512381 w 2667740"/>
              <a:gd name="connsiteY24" fmla="*/ 2019670 h 2823099"/>
              <a:gd name="connsiteX25" fmla="*/ 2578963 w 2667740"/>
              <a:gd name="connsiteY25" fmla="*/ 2148396 h 2823099"/>
              <a:gd name="connsiteX26" fmla="*/ 2596719 w 2667740"/>
              <a:gd name="connsiteY26" fmla="*/ 2179468 h 2823099"/>
              <a:gd name="connsiteX27" fmla="*/ 2614474 w 2667740"/>
              <a:gd name="connsiteY27" fmla="*/ 2232734 h 2823099"/>
              <a:gd name="connsiteX28" fmla="*/ 2632229 w 2667740"/>
              <a:gd name="connsiteY28" fmla="*/ 2308194 h 2823099"/>
              <a:gd name="connsiteX29" fmla="*/ 2641107 w 2667740"/>
              <a:gd name="connsiteY29" fmla="*/ 2357021 h 2823099"/>
              <a:gd name="connsiteX30" fmla="*/ 2658862 w 2667740"/>
              <a:gd name="connsiteY30" fmla="*/ 2419165 h 2823099"/>
              <a:gd name="connsiteX31" fmla="*/ 2667740 w 2667740"/>
              <a:gd name="connsiteY31" fmla="*/ 2521258 h 2823099"/>
              <a:gd name="connsiteX32" fmla="*/ 2667740 w 2667740"/>
              <a:gd name="connsiteY32" fmla="*/ 2623352 h 2823099"/>
              <a:gd name="connsiteX33" fmla="*/ 2658862 w 2667740"/>
              <a:gd name="connsiteY33" fmla="*/ 2689934 h 2823099"/>
              <a:gd name="connsiteX34" fmla="*/ 2627791 w 2667740"/>
              <a:gd name="connsiteY34" fmla="*/ 2765394 h 2823099"/>
              <a:gd name="connsiteX35" fmla="*/ 2592280 w 2667740"/>
              <a:gd name="connsiteY35" fmla="*/ 2809783 h 2823099"/>
              <a:gd name="connsiteX36" fmla="*/ 2556769 w 2667740"/>
              <a:gd name="connsiteY36" fmla="*/ 2823099 h 2823099"/>
              <a:gd name="connsiteX37" fmla="*/ 2534575 w 2667740"/>
              <a:gd name="connsiteY37" fmla="*/ 2823099 h 2823099"/>
              <a:gd name="connsiteX38" fmla="*/ 2490187 w 2667740"/>
              <a:gd name="connsiteY38" fmla="*/ 2805344 h 2823099"/>
              <a:gd name="connsiteX39" fmla="*/ 2441360 w 2667740"/>
              <a:gd name="connsiteY39" fmla="*/ 2778711 h 2823099"/>
              <a:gd name="connsiteX40" fmla="*/ 2379216 w 2667740"/>
              <a:gd name="connsiteY40" fmla="*/ 2760955 h 2823099"/>
              <a:gd name="connsiteX41" fmla="*/ 2259367 w 2667740"/>
              <a:gd name="connsiteY41" fmla="*/ 2734322 h 2823099"/>
              <a:gd name="connsiteX42" fmla="*/ 1997476 w 2667740"/>
              <a:gd name="connsiteY42" fmla="*/ 2698812 h 2823099"/>
              <a:gd name="connsiteX43" fmla="*/ 1717829 w 2667740"/>
              <a:gd name="connsiteY43" fmla="*/ 2667740 h 2823099"/>
              <a:gd name="connsiteX44" fmla="*/ 1611297 w 2667740"/>
              <a:gd name="connsiteY44" fmla="*/ 2654423 h 2823099"/>
              <a:gd name="connsiteX45" fmla="*/ 1597981 w 2667740"/>
              <a:gd name="connsiteY45" fmla="*/ 2649985 h 2823099"/>
              <a:gd name="connsiteX46" fmla="*/ 1575787 w 2667740"/>
              <a:gd name="connsiteY46" fmla="*/ 2627790 h 2823099"/>
              <a:gd name="connsiteX47" fmla="*/ 1575787 w 2667740"/>
              <a:gd name="connsiteY47" fmla="*/ 2614474 h 2823099"/>
              <a:gd name="connsiteX48" fmla="*/ 1584664 w 2667740"/>
              <a:gd name="connsiteY48" fmla="*/ 2601157 h 2823099"/>
              <a:gd name="connsiteX49" fmla="*/ 1677880 w 2667740"/>
              <a:gd name="connsiteY49" fmla="*/ 2583402 h 2823099"/>
              <a:gd name="connsiteX50" fmla="*/ 1997476 w 2667740"/>
              <a:gd name="connsiteY50" fmla="*/ 2512381 h 2823099"/>
              <a:gd name="connsiteX51" fmla="*/ 2197224 w 2667740"/>
              <a:gd name="connsiteY51" fmla="*/ 2467992 h 2823099"/>
              <a:gd name="connsiteX52" fmla="*/ 2241612 w 2667740"/>
              <a:gd name="connsiteY52" fmla="*/ 2445798 h 2823099"/>
              <a:gd name="connsiteX53" fmla="*/ 2281561 w 2667740"/>
              <a:gd name="connsiteY53" fmla="*/ 2410287 h 2823099"/>
              <a:gd name="connsiteX54" fmla="*/ 2299317 w 2667740"/>
              <a:gd name="connsiteY54" fmla="*/ 2365899 h 2823099"/>
              <a:gd name="connsiteX55" fmla="*/ 2303756 w 2667740"/>
              <a:gd name="connsiteY55" fmla="*/ 2330388 h 2823099"/>
              <a:gd name="connsiteX56" fmla="*/ 2303756 w 2667740"/>
              <a:gd name="connsiteY56" fmla="*/ 2286000 h 2823099"/>
              <a:gd name="connsiteX57" fmla="*/ 2277123 w 2667740"/>
              <a:gd name="connsiteY57" fmla="*/ 2228295 h 2823099"/>
              <a:gd name="connsiteX58" fmla="*/ 2117325 w 2667740"/>
              <a:gd name="connsiteY58" fmla="*/ 1855433 h 2823099"/>
              <a:gd name="connsiteX59" fmla="*/ 1970843 w 2667740"/>
              <a:gd name="connsiteY59" fmla="*/ 1544715 h 2823099"/>
              <a:gd name="connsiteX60" fmla="*/ 1784412 w 2667740"/>
              <a:gd name="connsiteY60" fmla="*/ 1171852 h 2823099"/>
              <a:gd name="connsiteX61" fmla="*/ 1620175 w 2667740"/>
              <a:gd name="connsiteY61" fmla="*/ 870012 h 2823099"/>
              <a:gd name="connsiteX62" fmla="*/ 1393794 w 2667740"/>
              <a:gd name="connsiteY62" fmla="*/ 461639 h 2823099"/>
              <a:gd name="connsiteX63" fmla="*/ 1336090 w 2667740"/>
              <a:gd name="connsiteY63" fmla="*/ 355107 h 2823099"/>
              <a:gd name="connsiteX64" fmla="*/ 1282824 w 2667740"/>
              <a:gd name="connsiteY64" fmla="*/ 284085 h 2823099"/>
              <a:gd name="connsiteX65" fmla="*/ 1269507 w 2667740"/>
              <a:gd name="connsiteY65" fmla="*/ 275208 h 2823099"/>
              <a:gd name="connsiteX66" fmla="*/ 1251752 w 2667740"/>
              <a:gd name="connsiteY66" fmla="*/ 275208 h 2823099"/>
              <a:gd name="connsiteX67" fmla="*/ 1233996 w 2667740"/>
              <a:gd name="connsiteY67" fmla="*/ 275208 h 2823099"/>
              <a:gd name="connsiteX68" fmla="*/ 1220680 w 2667740"/>
              <a:gd name="connsiteY68" fmla="*/ 279647 h 2823099"/>
              <a:gd name="connsiteX69" fmla="*/ 1194047 w 2667740"/>
              <a:gd name="connsiteY69" fmla="*/ 292963 h 2823099"/>
              <a:gd name="connsiteX70" fmla="*/ 1038688 w 2667740"/>
              <a:gd name="connsiteY70" fmla="*/ 395056 h 2823099"/>
              <a:gd name="connsiteX71" fmla="*/ 838940 w 2667740"/>
              <a:gd name="connsiteY71" fmla="*/ 541538 h 2823099"/>
              <a:gd name="connsiteX0" fmla="*/ 0 w 1828800"/>
              <a:gd name="connsiteY0" fmla="*/ 541538 h 2823099"/>
              <a:gd name="connsiteX1" fmla="*/ 22194 w 1828800"/>
              <a:gd name="connsiteY1" fmla="*/ 284085 h 2823099"/>
              <a:gd name="connsiteX2" fmla="*/ 142043 w 1828800"/>
              <a:gd name="connsiteY2" fmla="*/ 190870 h 2823099"/>
              <a:gd name="connsiteX3" fmla="*/ 204187 w 1828800"/>
              <a:gd name="connsiteY3" fmla="*/ 142043 h 2823099"/>
              <a:gd name="connsiteX4" fmla="*/ 266330 w 1828800"/>
              <a:gd name="connsiteY4" fmla="*/ 71021 h 2823099"/>
              <a:gd name="connsiteX5" fmla="*/ 319596 w 1828800"/>
              <a:gd name="connsiteY5" fmla="*/ 0 h 2823099"/>
              <a:gd name="connsiteX6" fmla="*/ 368423 w 1828800"/>
              <a:gd name="connsiteY6" fmla="*/ 0 h 2823099"/>
              <a:gd name="connsiteX7" fmla="*/ 324035 w 1828800"/>
              <a:gd name="connsiteY7" fmla="*/ 0 h 2823099"/>
              <a:gd name="connsiteX8" fmla="*/ 439445 w 1828800"/>
              <a:gd name="connsiteY8" fmla="*/ 4439 h 2823099"/>
              <a:gd name="connsiteX9" fmla="*/ 541538 w 1828800"/>
              <a:gd name="connsiteY9" fmla="*/ 4439 h 2823099"/>
              <a:gd name="connsiteX10" fmla="*/ 665825 w 1828800"/>
              <a:gd name="connsiteY10" fmla="*/ 17755 h 2823099"/>
              <a:gd name="connsiteX11" fmla="*/ 750163 w 1828800"/>
              <a:gd name="connsiteY11" fmla="*/ 31072 h 2823099"/>
              <a:gd name="connsiteX12" fmla="*/ 781235 w 1828800"/>
              <a:gd name="connsiteY12" fmla="*/ 39950 h 2823099"/>
              <a:gd name="connsiteX13" fmla="*/ 794552 w 1828800"/>
              <a:gd name="connsiteY13" fmla="*/ 53266 h 2823099"/>
              <a:gd name="connsiteX14" fmla="*/ 803429 w 1828800"/>
              <a:gd name="connsiteY14" fmla="*/ 71021 h 2823099"/>
              <a:gd name="connsiteX15" fmla="*/ 812307 w 1828800"/>
              <a:gd name="connsiteY15" fmla="*/ 88777 h 2823099"/>
              <a:gd name="connsiteX16" fmla="*/ 812307 w 1828800"/>
              <a:gd name="connsiteY16" fmla="*/ 110971 h 2823099"/>
              <a:gd name="connsiteX17" fmla="*/ 812307 w 1828800"/>
              <a:gd name="connsiteY17" fmla="*/ 186431 h 2823099"/>
              <a:gd name="connsiteX18" fmla="*/ 816746 w 1828800"/>
              <a:gd name="connsiteY18" fmla="*/ 230819 h 2823099"/>
              <a:gd name="connsiteX19" fmla="*/ 825623 w 1828800"/>
              <a:gd name="connsiteY19" fmla="*/ 284085 h 2823099"/>
              <a:gd name="connsiteX20" fmla="*/ 838940 w 1828800"/>
              <a:gd name="connsiteY20" fmla="*/ 324035 h 2823099"/>
              <a:gd name="connsiteX21" fmla="*/ 1118587 w 1828800"/>
              <a:gd name="connsiteY21" fmla="*/ 887767 h 2823099"/>
              <a:gd name="connsiteX22" fmla="*/ 1478132 w 1828800"/>
              <a:gd name="connsiteY22" fmla="*/ 1620175 h 2823099"/>
              <a:gd name="connsiteX23" fmla="*/ 1673441 w 1828800"/>
              <a:gd name="connsiteY23" fmla="*/ 2019670 h 2823099"/>
              <a:gd name="connsiteX24" fmla="*/ 1740023 w 1828800"/>
              <a:gd name="connsiteY24" fmla="*/ 2148396 h 2823099"/>
              <a:gd name="connsiteX25" fmla="*/ 1757779 w 1828800"/>
              <a:gd name="connsiteY25" fmla="*/ 2179468 h 2823099"/>
              <a:gd name="connsiteX26" fmla="*/ 1775534 w 1828800"/>
              <a:gd name="connsiteY26" fmla="*/ 2232734 h 2823099"/>
              <a:gd name="connsiteX27" fmla="*/ 1793289 w 1828800"/>
              <a:gd name="connsiteY27" fmla="*/ 2308194 h 2823099"/>
              <a:gd name="connsiteX28" fmla="*/ 1802167 w 1828800"/>
              <a:gd name="connsiteY28" fmla="*/ 2357021 h 2823099"/>
              <a:gd name="connsiteX29" fmla="*/ 1819922 w 1828800"/>
              <a:gd name="connsiteY29" fmla="*/ 2419165 h 2823099"/>
              <a:gd name="connsiteX30" fmla="*/ 1828800 w 1828800"/>
              <a:gd name="connsiteY30" fmla="*/ 2521258 h 2823099"/>
              <a:gd name="connsiteX31" fmla="*/ 1828800 w 1828800"/>
              <a:gd name="connsiteY31" fmla="*/ 2623352 h 2823099"/>
              <a:gd name="connsiteX32" fmla="*/ 1819922 w 1828800"/>
              <a:gd name="connsiteY32" fmla="*/ 2689934 h 2823099"/>
              <a:gd name="connsiteX33" fmla="*/ 1788851 w 1828800"/>
              <a:gd name="connsiteY33" fmla="*/ 2765394 h 2823099"/>
              <a:gd name="connsiteX34" fmla="*/ 1753340 w 1828800"/>
              <a:gd name="connsiteY34" fmla="*/ 2809783 h 2823099"/>
              <a:gd name="connsiteX35" fmla="*/ 1717829 w 1828800"/>
              <a:gd name="connsiteY35" fmla="*/ 2823099 h 2823099"/>
              <a:gd name="connsiteX36" fmla="*/ 1695635 w 1828800"/>
              <a:gd name="connsiteY36" fmla="*/ 2823099 h 2823099"/>
              <a:gd name="connsiteX37" fmla="*/ 1651247 w 1828800"/>
              <a:gd name="connsiteY37" fmla="*/ 2805344 h 2823099"/>
              <a:gd name="connsiteX38" fmla="*/ 1602420 w 1828800"/>
              <a:gd name="connsiteY38" fmla="*/ 2778711 h 2823099"/>
              <a:gd name="connsiteX39" fmla="*/ 1540276 w 1828800"/>
              <a:gd name="connsiteY39" fmla="*/ 2760955 h 2823099"/>
              <a:gd name="connsiteX40" fmla="*/ 1420427 w 1828800"/>
              <a:gd name="connsiteY40" fmla="*/ 2734322 h 2823099"/>
              <a:gd name="connsiteX41" fmla="*/ 1158536 w 1828800"/>
              <a:gd name="connsiteY41" fmla="*/ 2698812 h 2823099"/>
              <a:gd name="connsiteX42" fmla="*/ 878889 w 1828800"/>
              <a:gd name="connsiteY42" fmla="*/ 2667740 h 2823099"/>
              <a:gd name="connsiteX43" fmla="*/ 772357 w 1828800"/>
              <a:gd name="connsiteY43" fmla="*/ 2654423 h 2823099"/>
              <a:gd name="connsiteX44" fmla="*/ 759041 w 1828800"/>
              <a:gd name="connsiteY44" fmla="*/ 2649985 h 2823099"/>
              <a:gd name="connsiteX45" fmla="*/ 736847 w 1828800"/>
              <a:gd name="connsiteY45" fmla="*/ 2627790 h 2823099"/>
              <a:gd name="connsiteX46" fmla="*/ 736847 w 1828800"/>
              <a:gd name="connsiteY46" fmla="*/ 2614474 h 2823099"/>
              <a:gd name="connsiteX47" fmla="*/ 745724 w 1828800"/>
              <a:gd name="connsiteY47" fmla="*/ 2601157 h 2823099"/>
              <a:gd name="connsiteX48" fmla="*/ 838940 w 1828800"/>
              <a:gd name="connsiteY48" fmla="*/ 2583402 h 2823099"/>
              <a:gd name="connsiteX49" fmla="*/ 1158536 w 1828800"/>
              <a:gd name="connsiteY49" fmla="*/ 2512381 h 2823099"/>
              <a:gd name="connsiteX50" fmla="*/ 1358284 w 1828800"/>
              <a:gd name="connsiteY50" fmla="*/ 2467992 h 2823099"/>
              <a:gd name="connsiteX51" fmla="*/ 1402672 w 1828800"/>
              <a:gd name="connsiteY51" fmla="*/ 2445798 h 2823099"/>
              <a:gd name="connsiteX52" fmla="*/ 1442621 w 1828800"/>
              <a:gd name="connsiteY52" fmla="*/ 2410287 h 2823099"/>
              <a:gd name="connsiteX53" fmla="*/ 1460377 w 1828800"/>
              <a:gd name="connsiteY53" fmla="*/ 2365899 h 2823099"/>
              <a:gd name="connsiteX54" fmla="*/ 1464816 w 1828800"/>
              <a:gd name="connsiteY54" fmla="*/ 2330388 h 2823099"/>
              <a:gd name="connsiteX55" fmla="*/ 1464816 w 1828800"/>
              <a:gd name="connsiteY55" fmla="*/ 2286000 h 2823099"/>
              <a:gd name="connsiteX56" fmla="*/ 1438183 w 1828800"/>
              <a:gd name="connsiteY56" fmla="*/ 2228295 h 2823099"/>
              <a:gd name="connsiteX57" fmla="*/ 1278385 w 1828800"/>
              <a:gd name="connsiteY57" fmla="*/ 1855433 h 2823099"/>
              <a:gd name="connsiteX58" fmla="*/ 1131903 w 1828800"/>
              <a:gd name="connsiteY58" fmla="*/ 1544715 h 2823099"/>
              <a:gd name="connsiteX59" fmla="*/ 945472 w 1828800"/>
              <a:gd name="connsiteY59" fmla="*/ 1171852 h 2823099"/>
              <a:gd name="connsiteX60" fmla="*/ 781235 w 1828800"/>
              <a:gd name="connsiteY60" fmla="*/ 870012 h 2823099"/>
              <a:gd name="connsiteX61" fmla="*/ 554854 w 1828800"/>
              <a:gd name="connsiteY61" fmla="*/ 461639 h 2823099"/>
              <a:gd name="connsiteX62" fmla="*/ 497150 w 1828800"/>
              <a:gd name="connsiteY62" fmla="*/ 355107 h 2823099"/>
              <a:gd name="connsiteX63" fmla="*/ 443884 w 1828800"/>
              <a:gd name="connsiteY63" fmla="*/ 284085 h 2823099"/>
              <a:gd name="connsiteX64" fmla="*/ 430567 w 1828800"/>
              <a:gd name="connsiteY64" fmla="*/ 275208 h 2823099"/>
              <a:gd name="connsiteX65" fmla="*/ 412812 w 1828800"/>
              <a:gd name="connsiteY65" fmla="*/ 275208 h 2823099"/>
              <a:gd name="connsiteX66" fmla="*/ 395056 w 1828800"/>
              <a:gd name="connsiteY66" fmla="*/ 275208 h 2823099"/>
              <a:gd name="connsiteX67" fmla="*/ 381740 w 1828800"/>
              <a:gd name="connsiteY67" fmla="*/ 279647 h 2823099"/>
              <a:gd name="connsiteX68" fmla="*/ 355107 w 1828800"/>
              <a:gd name="connsiteY68" fmla="*/ 292963 h 2823099"/>
              <a:gd name="connsiteX69" fmla="*/ 199748 w 1828800"/>
              <a:gd name="connsiteY69" fmla="*/ 395056 h 2823099"/>
              <a:gd name="connsiteX70" fmla="*/ 0 w 1828800"/>
              <a:gd name="connsiteY70" fmla="*/ 541538 h 2823099"/>
              <a:gd name="connsiteX0" fmla="*/ 0 w 1828800"/>
              <a:gd name="connsiteY0" fmla="*/ 541538 h 2823099"/>
              <a:gd name="connsiteX1" fmla="*/ 142043 w 1828800"/>
              <a:gd name="connsiteY1" fmla="*/ 190870 h 2823099"/>
              <a:gd name="connsiteX2" fmla="*/ 204187 w 1828800"/>
              <a:gd name="connsiteY2" fmla="*/ 142043 h 2823099"/>
              <a:gd name="connsiteX3" fmla="*/ 266330 w 1828800"/>
              <a:gd name="connsiteY3" fmla="*/ 71021 h 2823099"/>
              <a:gd name="connsiteX4" fmla="*/ 319596 w 1828800"/>
              <a:gd name="connsiteY4" fmla="*/ 0 h 2823099"/>
              <a:gd name="connsiteX5" fmla="*/ 368423 w 1828800"/>
              <a:gd name="connsiteY5" fmla="*/ 0 h 2823099"/>
              <a:gd name="connsiteX6" fmla="*/ 324035 w 1828800"/>
              <a:gd name="connsiteY6" fmla="*/ 0 h 2823099"/>
              <a:gd name="connsiteX7" fmla="*/ 439445 w 1828800"/>
              <a:gd name="connsiteY7" fmla="*/ 4439 h 2823099"/>
              <a:gd name="connsiteX8" fmla="*/ 541538 w 1828800"/>
              <a:gd name="connsiteY8" fmla="*/ 4439 h 2823099"/>
              <a:gd name="connsiteX9" fmla="*/ 665825 w 1828800"/>
              <a:gd name="connsiteY9" fmla="*/ 17755 h 2823099"/>
              <a:gd name="connsiteX10" fmla="*/ 750163 w 1828800"/>
              <a:gd name="connsiteY10" fmla="*/ 31072 h 2823099"/>
              <a:gd name="connsiteX11" fmla="*/ 781235 w 1828800"/>
              <a:gd name="connsiteY11" fmla="*/ 39950 h 2823099"/>
              <a:gd name="connsiteX12" fmla="*/ 794552 w 1828800"/>
              <a:gd name="connsiteY12" fmla="*/ 53266 h 2823099"/>
              <a:gd name="connsiteX13" fmla="*/ 803429 w 1828800"/>
              <a:gd name="connsiteY13" fmla="*/ 71021 h 2823099"/>
              <a:gd name="connsiteX14" fmla="*/ 812307 w 1828800"/>
              <a:gd name="connsiteY14" fmla="*/ 88777 h 2823099"/>
              <a:gd name="connsiteX15" fmla="*/ 812307 w 1828800"/>
              <a:gd name="connsiteY15" fmla="*/ 110971 h 2823099"/>
              <a:gd name="connsiteX16" fmla="*/ 812307 w 1828800"/>
              <a:gd name="connsiteY16" fmla="*/ 186431 h 2823099"/>
              <a:gd name="connsiteX17" fmla="*/ 816746 w 1828800"/>
              <a:gd name="connsiteY17" fmla="*/ 230819 h 2823099"/>
              <a:gd name="connsiteX18" fmla="*/ 825623 w 1828800"/>
              <a:gd name="connsiteY18" fmla="*/ 284085 h 2823099"/>
              <a:gd name="connsiteX19" fmla="*/ 838940 w 1828800"/>
              <a:gd name="connsiteY19" fmla="*/ 324035 h 2823099"/>
              <a:gd name="connsiteX20" fmla="*/ 1118587 w 1828800"/>
              <a:gd name="connsiteY20" fmla="*/ 887767 h 2823099"/>
              <a:gd name="connsiteX21" fmla="*/ 1478132 w 1828800"/>
              <a:gd name="connsiteY21" fmla="*/ 1620175 h 2823099"/>
              <a:gd name="connsiteX22" fmla="*/ 1673441 w 1828800"/>
              <a:gd name="connsiteY22" fmla="*/ 2019670 h 2823099"/>
              <a:gd name="connsiteX23" fmla="*/ 1740023 w 1828800"/>
              <a:gd name="connsiteY23" fmla="*/ 2148396 h 2823099"/>
              <a:gd name="connsiteX24" fmla="*/ 1757779 w 1828800"/>
              <a:gd name="connsiteY24" fmla="*/ 2179468 h 2823099"/>
              <a:gd name="connsiteX25" fmla="*/ 1775534 w 1828800"/>
              <a:gd name="connsiteY25" fmla="*/ 2232734 h 2823099"/>
              <a:gd name="connsiteX26" fmla="*/ 1793289 w 1828800"/>
              <a:gd name="connsiteY26" fmla="*/ 2308194 h 2823099"/>
              <a:gd name="connsiteX27" fmla="*/ 1802167 w 1828800"/>
              <a:gd name="connsiteY27" fmla="*/ 2357021 h 2823099"/>
              <a:gd name="connsiteX28" fmla="*/ 1819922 w 1828800"/>
              <a:gd name="connsiteY28" fmla="*/ 2419165 h 2823099"/>
              <a:gd name="connsiteX29" fmla="*/ 1828800 w 1828800"/>
              <a:gd name="connsiteY29" fmla="*/ 2521258 h 2823099"/>
              <a:gd name="connsiteX30" fmla="*/ 1828800 w 1828800"/>
              <a:gd name="connsiteY30" fmla="*/ 2623352 h 2823099"/>
              <a:gd name="connsiteX31" fmla="*/ 1819922 w 1828800"/>
              <a:gd name="connsiteY31" fmla="*/ 2689934 h 2823099"/>
              <a:gd name="connsiteX32" fmla="*/ 1788851 w 1828800"/>
              <a:gd name="connsiteY32" fmla="*/ 2765394 h 2823099"/>
              <a:gd name="connsiteX33" fmla="*/ 1753340 w 1828800"/>
              <a:gd name="connsiteY33" fmla="*/ 2809783 h 2823099"/>
              <a:gd name="connsiteX34" fmla="*/ 1717829 w 1828800"/>
              <a:gd name="connsiteY34" fmla="*/ 2823099 h 2823099"/>
              <a:gd name="connsiteX35" fmla="*/ 1695635 w 1828800"/>
              <a:gd name="connsiteY35" fmla="*/ 2823099 h 2823099"/>
              <a:gd name="connsiteX36" fmla="*/ 1651247 w 1828800"/>
              <a:gd name="connsiteY36" fmla="*/ 2805344 h 2823099"/>
              <a:gd name="connsiteX37" fmla="*/ 1602420 w 1828800"/>
              <a:gd name="connsiteY37" fmla="*/ 2778711 h 2823099"/>
              <a:gd name="connsiteX38" fmla="*/ 1540276 w 1828800"/>
              <a:gd name="connsiteY38" fmla="*/ 2760955 h 2823099"/>
              <a:gd name="connsiteX39" fmla="*/ 1420427 w 1828800"/>
              <a:gd name="connsiteY39" fmla="*/ 2734322 h 2823099"/>
              <a:gd name="connsiteX40" fmla="*/ 1158536 w 1828800"/>
              <a:gd name="connsiteY40" fmla="*/ 2698812 h 2823099"/>
              <a:gd name="connsiteX41" fmla="*/ 878889 w 1828800"/>
              <a:gd name="connsiteY41" fmla="*/ 2667740 h 2823099"/>
              <a:gd name="connsiteX42" fmla="*/ 772357 w 1828800"/>
              <a:gd name="connsiteY42" fmla="*/ 2654423 h 2823099"/>
              <a:gd name="connsiteX43" fmla="*/ 759041 w 1828800"/>
              <a:gd name="connsiteY43" fmla="*/ 2649985 h 2823099"/>
              <a:gd name="connsiteX44" fmla="*/ 736847 w 1828800"/>
              <a:gd name="connsiteY44" fmla="*/ 2627790 h 2823099"/>
              <a:gd name="connsiteX45" fmla="*/ 736847 w 1828800"/>
              <a:gd name="connsiteY45" fmla="*/ 2614474 h 2823099"/>
              <a:gd name="connsiteX46" fmla="*/ 745724 w 1828800"/>
              <a:gd name="connsiteY46" fmla="*/ 2601157 h 2823099"/>
              <a:gd name="connsiteX47" fmla="*/ 838940 w 1828800"/>
              <a:gd name="connsiteY47" fmla="*/ 2583402 h 2823099"/>
              <a:gd name="connsiteX48" fmla="*/ 1158536 w 1828800"/>
              <a:gd name="connsiteY48" fmla="*/ 2512381 h 2823099"/>
              <a:gd name="connsiteX49" fmla="*/ 1358284 w 1828800"/>
              <a:gd name="connsiteY49" fmla="*/ 2467992 h 2823099"/>
              <a:gd name="connsiteX50" fmla="*/ 1402672 w 1828800"/>
              <a:gd name="connsiteY50" fmla="*/ 2445798 h 2823099"/>
              <a:gd name="connsiteX51" fmla="*/ 1442621 w 1828800"/>
              <a:gd name="connsiteY51" fmla="*/ 2410287 h 2823099"/>
              <a:gd name="connsiteX52" fmla="*/ 1460377 w 1828800"/>
              <a:gd name="connsiteY52" fmla="*/ 2365899 h 2823099"/>
              <a:gd name="connsiteX53" fmla="*/ 1464816 w 1828800"/>
              <a:gd name="connsiteY53" fmla="*/ 2330388 h 2823099"/>
              <a:gd name="connsiteX54" fmla="*/ 1464816 w 1828800"/>
              <a:gd name="connsiteY54" fmla="*/ 2286000 h 2823099"/>
              <a:gd name="connsiteX55" fmla="*/ 1438183 w 1828800"/>
              <a:gd name="connsiteY55" fmla="*/ 2228295 h 2823099"/>
              <a:gd name="connsiteX56" fmla="*/ 1278385 w 1828800"/>
              <a:gd name="connsiteY56" fmla="*/ 1855433 h 2823099"/>
              <a:gd name="connsiteX57" fmla="*/ 1131903 w 1828800"/>
              <a:gd name="connsiteY57" fmla="*/ 1544715 h 2823099"/>
              <a:gd name="connsiteX58" fmla="*/ 945472 w 1828800"/>
              <a:gd name="connsiteY58" fmla="*/ 1171852 h 2823099"/>
              <a:gd name="connsiteX59" fmla="*/ 781235 w 1828800"/>
              <a:gd name="connsiteY59" fmla="*/ 870012 h 2823099"/>
              <a:gd name="connsiteX60" fmla="*/ 554854 w 1828800"/>
              <a:gd name="connsiteY60" fmla="*/ 461639 h 2823099"/>
              <a:gd name="connsiteX61" fmla="*/ 497150 w 1828800"/>
              <a:gd name="connsiteY61" fmla="*/ 355107 h 2823099"/>
              <a:gd name="connsiteX62" fmla="*/ 443884 w 1828800"/>
              <a:gd name="connsiteY62" fmla="*/ 284085 h 2823099"/>
              <a:gd name="connsiteX63" fmla="*/ 430567 w 1828800"/>
              <a:gd name="connsiteY63" fmla="*/ 275208 h 2823099"/>
              <a:gd name="connsiteX64" fmla="*/ 412812 w 1828800"/>
              <a:gd name="connsiteY64" fmla="*/ 275208 h 2823099"/>
              <a:gd name="connsiteX65" fmla="*/ 395056 w 1828800"/>
              <a:gd name="connsiteY65" fmla="*/ 275208 h 2823099"/>
              <a:gd name="connsiteX66" fmla="*/ 381740 w 1828800"/>
              <a:gd name="connsiteY66" fmla="*/ 279647 h 2823099"/>
              <a:gd name="connsiteX67" fmla="*/ 355107 w 1828800"/>
              <a:gd name="connsiteY67" fmla="*/ 292963 h 2823099"/>
              <a:gd name="connsiteX68" fmla="*/ 199748 w 1828800"/>
              <a:gd name="connsiteY68" fmla="*/ 395056 h 2823099"/>
              <a:gd name="connsiteX69" fmla="*/ 0 w 1828800"/>
              <a:gd name="connsiteY69" fmla="*/ 541538 h 2823099"/>
              <a:gd name="connsiteX0" fmla="*/ 0 w 1828800"/>
              <a:gd name="connsiteY0" fmla="*/ 541538 h 2823099"/>
              <a:gd name="connsiteX1" fmla="*/ 204187 w 1828800"/>
              <a:gd name="connsiteY1" fmla="*/ 142043 h 2823099"/>
              <a:gd name="connsiteX2" fmla="*/ 266330 w 1828800"/>
              <a:gd name="connsiteY2" fmla="*/ 71021 h 2823099"/>
              <a:gd name="connsiteX3" fmla="*/ 319596 w 1828800"/>
              <a:gd name="connsiteY3" fmla="*/ 0 h 2823099"/>
              <a:gd name="connsiteX4" fmla="*/ 368423 w 1828800"/>
              <a:gd name="connsiteY4" fmla="*/ 0 h 2823099"/>
              <a:gd name="connsiteX5" fmla="*/ 324035 w 1828800"/>
              <a:gd name="connsiteY5" fmla="*/ 0 h 2823099"/>
              <a:gd name="connsiteX6" fmla="*/ 439445 w 1828800"/>
              <a:gd name="connsiteY6" fmla="*/ 4439 h 2823099"/>
              <a:gd name="connsiteX7" fmla="*/ 541538 w 1828800"/>
              <a:gd name="connsiteY7" fmla="*/ 4439 h 2823099"/>
              <a:gd name="connsiteX8" fmla="*/ 665825 w 1828800"/>
              <a:gd name="connsiteY8" fmla="*/ 17755 h 2823099"/>
              <a:gd name="connsiteX9" fmla="*/ 750163 w 1828800"/>
              <a:gd name="connsiteY9" fmla="*/ 31072 h 2823099"/>
              <a:gd name="connsiteX10" fmla="*/ 781235 w 1828800"/>
              <a:gd name="connsiteY10" fmla="*/ 39950 h 2823099"/>
              <a:gd name="connsiteX11" fmla="*/ 794552 w 1828800"/>
              <a:gd name="connsiteY11" fmla="*/ 53266 h 2823099"/>
              <a:gd name="connsiteX12" fmla="*/ 803429 w 1828800"/>
              <a:gd name="connsiteY12" fmla="*/ 71021 h 2823099"/>
              <a:gd name="connsiteX13" fmla="*/ 812307 w 1828800"/>
              <a:gd name="connsiteY13" fmla="*/ 88777 h 2823099"/>
              <a:gd name="connsiteX14" fmla="*/ 812307 w 1828800"/>
              <a:gd name="connsiteY14" fmla="*/ 110971 h 2823099"/>
              <a:gd name="connsiteX15" fmla="*/ 812307 w 1828800"/>
              <a:gd name="connsiteY15" fmla="*/ 186431 h 2823099"/>
              <a:gd name="connsiteX16" fmla="*/ 816746 w 1828800"/>
              <a:gd name="connsiteY16" fmla="*/ 230819 h 2823099"/>
              <a:gd name="connsiteX17" fmla="*/ 825623 w 1828800"/>
              <a:gd name="connsiteY17" fmla="*/ 284085 h 2823099"/>
              <a:gd name="connsiteX18" fmla="*/ 838940 w 1828800"/>
              <a:gd name="connsiteY18" fmla="*/ 324035 h 2823099"/>
              <a:gd name="connsiteX19" fmla="*/ 1118587 w 1828800"/>
              <a:gd name="connsiteY19" fmla="*/ 887767 h 2823099"/>
              <a:gd name="connsiteX20" fmla="*/ 1478132 w 1828800"/>
              <a:gd name="connsiteY20" fmla="*/ 1620175 h 2823099"/>
              <a:gd name="connsiteX21" fmla="*/ 1673441 w 1828800"/>
              <a:gd name="connsiteY21" fmla="*/ 2019670 h 2823099"/>
              <a:gd name="connsiteX22" fmla="*/ 1740023 w 1828800"/>
              <a:gd name="connsiteY22" fmla="*/ 2148396 h 2823099"/>
              <a:gd name="connsiteX23" fmla="*/ 1757779 w 1828800"/>
              <a:gd name="connsiteY23" fmla="*/ 2179468 h 2823099"/>
              <a:gd name="connsiteX24" fmla="*/ 1775534 w 1828800"/>
              <a:gd name="connsiteY24" fmla="*/ 2232734 h 2823099"/>
              <a:gd name="connsiteX25" fmla="*/ 1793289 w 1828800"/>
              <a:gd name="connsiteY25" fmla="*/ 2308194 h 2823099"/>
              <a:gd name="connsiteX26" fmla="*/ 1802167 w 1828800"/>
              <a:gd name="connsiteY26" fmla="*/ 2357021 h 2823099"/>
              <a:gd name="connsiteX27" fmla="*/ 1819922 w 1828800"/>
              <a:gd name="connsiteY27" fmla="*/ 2419165 h 2823099"/>
              <a:gd name="connsiteX28" fmla="*/ 1828800 w 1828800"/>
              <a:gd name="connsiteY28" fmla="*/ 2521258 h 2823099"/>
              <a:gd name="connsiteX29" fmla="*/ 1828800 w 1828800"/>
              <a:gd name="connsiteY29" fmla="*/ 2623352 h 2823099"/>
              <a:gd name="connsiteX30" fmla="*/ 1819922 w 1828800"/>
              <a:gd name="connsiteY30" fmla="*/ 2689934 h 2823099"/>
              <a:gd name="connsiteX31" fmla="*/ 1788851 w 1828800"/>
              <a:gd name="connsiteY31" fmla="*/ 2765394 h 2823099"/>
              <a:gd name="connsiteX32" fmla="*/ 1753340 w 1828800"/>
              <a:gd name="connsiteY32" fmla="*/ 2809783 h 2823099"/>
              <a:gd name="connsiteX33" fmla="*/ 1717829 w 1828800"/>
              <a:gd name="connsiteY33" fmla="*/ 2823099 h 2823099"/>
              <a:gd name="connsiteX34" fmla="*/ 1695635 w 1828800"/>
              <a:gd name="connsiteY34" fmla="*/ 2823099 h 2823099"/>
              <a:gd name="connsiteX35" fmla="*/ 1651247 w 1828800"/>
              <a:gd name="connsiteY35" fmla="*/ 2805344 h 2823099"/>
              <a:gd name="connsiteX36" fmla="*/ 1602420 w 1828800"/>
              <a:gd name="connsiteY36" fmla="*/ 2778711 h 2823099"/>
              <a:gd name="connsiteX37" fmla="*/ 1540276 w 1828800"/>
              <a:gd name="connsiteY37" fmla="*/ 2760955 h 2823099"/>
              <a:gd name="connsiteX38" fmla="*/ 1420427 w 1828800"/>
              <a:gd name="connsiteY38" fmla="*/ 2734322 h 2823099"/>
              <a:gd name="connsiteX39" fmla="*/ 1158536 w 1828800"/>
              <a:gd name="connsiteY39" fmla="*/ 2698812 h 2823099"/>
              <a:gd name="connsiteX40" fmla="*/ 878889 w 1828800"/>
              <a:gd name="connsiteY40" fmla="*/ 2667740 h 2823099"/>
              <a:gd name="connsiteX41" fmla="*/ 772357 w 1828800"/>
              <a:gd name="connsiteY41" fmla="*/ 2654423 h 2823099"/>
              <a:gd name="connsiteX42" fmla="*/ 759041 w 1828800"/>
              <a:gd name="connsiteY42" fmla="*/ 2649985 h 2823099"/>
              <a:gd name="connsiteX43" fmla="*/ 736847 w 1828800"/>
              <a:gd name="connsiteY43" fmla="*/ 2627790 h 2823099"/>
              <a:gd name="connsiteX44" fmla="*/ 736847 w 1828800"/>
              <a:gd name="connsiteY44" fmla="*/ 2614474 h 2823099"/>
              <a:gd name="connsiteX45" fmla="*/ 745724 w 1828800"/>
              <a:gd name="connsiteY45" fmla="*/ 2601157 h 2823099"/>
              <a:gd name="connsiteX46" fmla="*/ 838940 w 1828800"/>
              <a:gd name="connsiteY46" fmla="*/ 2583402 h 2823099"/>
              <a:gd name="connsiteX47" fmla="*/ 1158536 w 1828800"/>
              <a:gd name="connsiteY47" fmla="*/ 2512381 h 2823099"/>
              <a:gd name="connsiteX48" fmla="*/ 1358284 w 1828800"/>
              <a:gd name="connsiteY48" fmla="*/ 2467992 h 2823099"/>
              <a:gd name="connsiteX49" fmla="*/ 1402672 w 1828800"/>
              <a:gd name="connsiteY49" fmla="*/ 2445798 h 2823099"/>
              <a:gd name="connsiteX50" fmla="*/ 1442621 w 1828800"/>
              <a:gd name="connsiteY50" fmla="*/ 2410287 h 2823099"/>
              <a:gd name="connsiteX51" fmla="*/ 1460377 w 1828800"/>
              <a:gd name="connsiteY51" fmla="*/ 2365899 h 2823099"/>
              <a:gd name="connsiteX52" fmla="*/ 1464816 w 1828800"/>
              <a:gd name="connsiteY52" fmla="*/ 2330388 h 2823099"/>
              <a:gd name="connsiteX53" fmla="*/ 1464816 w 1828800"/>
              <a:gd name="connsiteY53" fmla="*/ 2286000 h 2823099"/>
              <a:gd name="connsiteX54" fmla="*/ 1438183 w 1828800"/>
              <a:gd name="connsiteY54" fmla="*/ 2228295 h 2823099"/>
              <a:gd name="connsiteX55" fmla="*/ 1278385 w 1828800"/>
              <a:gd name="connsiteY55" fmla="*/ 1855433 h 2823099"/>
              <a:gd name="connsiteX56" fmla="*/ 1131903 w 1828800"/>
              <a:gd name="connsiteY56" fmla="*/ 1544715 h 2823099"/>
              <a:gd name="connsiteX57" fmla="*/ 945472 w 1828800"/>
              <a:gd name="connsiteY57" fmla="*/ 1171852 h 2823099"/>
              <a:gd name="connsiteX58" fmla="*/ 781235 w 1828800"/>
              <a:gd name="connsiteY58" fmla="*/ 870012 h 2823099"/>
              <a:gd name="connsiteX59" fmla="*/ 554854 w 1828800"/>
              <a:gd name="connsiteY59" fmla="*/ 461639 h 2823099"/>
              <a:gd name="connsiteX60" fmla="*/ 497150 w 1828800"/>
              <a:gd name="connsiteY60" fmla="*/ 355107 h 2823099"/>
              <a:gd name="connsiteX61" fmla="*/ 443884 w 1828800"/>
              <a:gd name="connsiteY61" fmla="*/ 284085 h 2823099"/>
              <a:gd name="connsiteX62" fmla="*/ 430567 w 1828800"/>
              <a:gd name="connsiteY62" fmla="*/ 275208 h 2823099"/>
              <a:gd name="connsiteX63" fmla="*/ 412812 w 1828800"/>
              <a:gd name="connsiteY63" fmla="*/ 275208 h 2823099"/>
              <a:gd name="connsiteX64" fmla="*/ 395056 w 1828800"/>
              <a:gd name="connsiteY64" fmla="*/ 275208 h 2823099"/>
              <a:gd name="connsiteX65" fmla="*/ 381740 w 1828800"/>
              <a:gd name="connsiteY65" fmla="*/ 279647 h 2823099"/>
              <a:gd name="connsiteX66" fmla="*/ 355107 w 1828800"/>
              <a:gd name="connsiteY66" fmla="*/ 292963 h 2823099"/>
              <a:gd name="connsiteX67" fmla="*/ 199748 w 1828800"/>
              <a:gd name="connsiteY67" fmla="*/ 395056 h 2823099"/>
              <a:gd name="connsiteX68" fmla="*/ 0 w 1828800"/>
              <a:gd name="connsiteY68" fmla="*/ 541538 h 2823099"/>
              <a:gd name="connsiteX0" fmla="*/ 0 w 1828800"/>
              <a:gd name="connsiteY0" fmla="*/ 541538 h 2823099"/>
              <a:gd name="connsiteX1" fmla="*/ 266330 w 1828800"/>
              <a:gd name="connsiteY1" fmla="*/ 71021 h 2823099"/>
              <a:gd name="connsiteX2" fmla="*/ 319596 w 1828800"/>
              <a:gd name="connsiteY2" fmla="*/ 0 h 2823099"/>
              <a:gd name="connsiteX3" fmla="*/ 368423 w 1828800"/>
              <a:gd name="connsiteY3" fmla="*/ 0 h 2823099"/>
              <a:gd name="connsiteX4" fmla="*/ 324035 w 1828800"/>
              <a:gd name="connsiteY4" fmla="*/ 0 h 2823099"/>
              <a:gd name="connsiteX5" fmla="*/ 439445 w 1828800"/>
              <a:gd name="connsiteY5" fmla="*/ 4439 h 2823099"/>
              <a:gd name="connsiteX6" fmla="*/ 541538 w 1828800"/>
              <a:gd name="connsiteY6" fmla="*/ 4439 h 2823099"/>
              <a:gd name="connsiteX7" fmla="*/ 665825 w 1828800"/>
              <a:gd name="connsiteY7" fmla="*/ 17755 h 2823099"/>
              <a:gd name="connsiteX8" fmla="*/ 750163 w 1828800"/>
              <a:gd name="connsiteY8" fmla="*/ 31072 h 2823099"/>
              <a:gd name="connsiteX9" fmla="*/ 781235 w 1828800"/>
              <a:gd name="connsiteY9" fmla="*/ 39950 h 2823099"/>
              <a:gd name="connsiteX10" fmla="*/ 794552 w 1828800"/>
              <a:gd name="connsiteY10" fmla="*/ 53266 h 2823099"/>
              <a:gd name="connsiteX11" fmla="*/ 803429 w 1828800"/>
              <a:gd name="connsiteY11" fmla="*/ 71021 h 2823099"/>
              <a:gd name="connsiteX12" fmla="*/ 812307 w 1828800"/>
              <a:gd name="connsiteY12" fmla="*/ 88777 h 2823099"/>
              <a:gd name="connsiteX13" fmla="*/ 812307 w 1828800"/>
              <a:gd name="connsiteY13" fmla="*/ 110971 h 2823099"/>
              <a:gd name="connsiteX14" fmla="*/ 812307 w 1828800"/>
              <a:gd name="connsiteY14" fmla="*/ 186431 h 2823099"/>
              <a:gd name="connsiteX15" fmla="*/ 816746 w 1828800"/>
              <a:gd name="connsiteY15" fmla="*/ 230819 h 2823099"/>
              <a:gd name="connsiteX16" fmla="*/ 825623 w 1828800"/>
              <a:gd name="connsiteY16" fmla="*/ 284085 h 2823099"/>
              <a:gd name="connsiteX17" fmla="*/ 838940 w 1828800"/>
              <a:gd name="connsiteY17" fmla="*/ 324035 h 2823099"/>
              <a:gd name="connsiteX18" fmla="*/ 1118587 w 1828800"/>
              <a:gd name="connsiteY18" fmla="*/ 887767 h 2823099"/>
              <a:gd name="connsiteX19" fmla="*/ 1478132 w 1828800"/>
              <a:gd name="connsiteY19" fmla="*/ 1620175 h 2823099"/>
              <a:gd name="connsiteX20" fmla="*/ 1673441 w 1828800"/>
              <a:gd name="connsiteY20" fmla="*/ 2019670 h 2823099"/>
              <a:gd name="connsiteX21" fmla="*/ 1740023 w 1828800"/>
              <a:gd name="connsiteY21" fmla="*/ 2148396 h 2823099"/>
              <a:gd name="connsiteX22" fmla="*/ 1757779 w 1828800"/>
              <a:gd name="connsiteY22" fmla="*/ 2179468 h 2823099"/>
              <a:gd name="connsiteX23" fmla="*/ 1775534 w 1828800"/>
              <a:gd name="connsiteY23" fmla="*/ 2232734 h 2823099"/>
              <a:gd name="connsiteX24" fmla="*/ 1793289 w 1828800"/>
              <a:gd name="connsiteY24" fmla="*/ 2308194 h 2823099"/>
              <a:gd name="connsiteX25" fmla="*/ 1802167 w 1828800"/>
              <a:gd name="connsiteY25" fmla="*/ 2357021 h 2823099"/>
              <a:gd name="connsiteX26" fmla="*/ 1819922 w 1828800"/>
              <a:gd name="connsiteY26" fmla="*/ 2419165 h 2823099"/>
              <a:gd name="connsiteX27" fmla="*/ 1828800 w 1828800"/>
              <a:gd name="connsiteY27" fmla="*/ 2521258 h 2823099"/>
              <a:gd name="connsiteX28" fmla="*/ 1828800 w 1828800"/>
              <a:gd name="connsiteY28" fmla="*/ 2623352 h 2823099"/>
              <a:gd name="connsiteX29" fmla="*/ 1819922 w 1828800"/>
              <a:gd name="connsiteY29" fmla="*/ 2689934 h 2823099"/>
              <a:gd name="connsiteX30" fmla="*/ 1788851 w 1828800"/>
              <a:gd name="connsiteY30" fmla="*/ 2765394 h 2823099"/>
              <a:gd name="connsiteX31" fmla="*/ 1753340 w 1828800"/>
              <a:gd name="connsiteY31" fmla="*/ 2809783 h 2823099"/>
              <a:gd name="connsiteX32" fmla="*/ 1717829 w 1828800"/>
              <a:gd name="connsiteY32" fmla="*/ 2823099 h 2823099"/>
              <a:gd name="connsiteX33" fmla="*/ 1695635 w 1828800"/>
              <a:gd name="connsiteY33" fmla="*/ 2823099 h 2823099"/>
              <a:gd name="connsiteX34" fmla="*/ 1651247 w 1828800"/>
              <a:gd name="connsiteY34" fmla="*/ 2805344 h 2823099"/>
              <a:gd name="connsiteX35" fmla="*/ 1602420 w 1828800"/>
              <a:gd name="connsiteY35" fmla="*/ 2778711 h 2823099"/>
              <a:gd name="connsiteX36" fmla="*/ 1540276 w 1828800"/>
              <a:gd name="connsiteY36" fmla="*/ 2760955 h 2823099"/>
              <a:gd name="connsiteX37" fmla="*/ 1420427 w 1828800"/>
              <a:gd name="connsiteY37" fmla="*/ 2734322 h 2823099"/>
              <a:gd name="connsiteX38" fmla="*/ 1158536 w 1828800"/>
              <a:gd name="connsiteY38" fmla="*/ 2698812 h 2823099"/>
              <a:gd name="connsiteX39" fmla="*/ 878889 w 1828800"/>
              <a:gd name="connsiteY39" fmla="*/ 2667740 h 2823099"/>
              <a:gd name="connsiteX40" fmla="*/ 772357 w 1828800"/>
              <a:gd name="connsiteY40" fmla="*/ 2654423 h 2823099"/>
              <a:gd name="connsiteX41" fmla="*/ 759041 w 1828800"/>
              <a:gd name="connsiteY41" fmla="*/ 2649985 h 2823099"/>
              <a:gd name="connsiteX42" fmla="*/ 736847 w 1828800"/>
              <a:gd name="connsiteY42" fmla="*/ 2627790 h 2823099"/>
              <a:gd name="connsiteX43" fmla="*/ 736847 w 1828800"/>
              <a:gd name="connsiteY43" fmla="*/ 2614474 h 2823099"/>
              <a:gd name="connsiteX44" fmla="*/ 745724 w 1828800"/>
              <a:gd name="connsiteY44" fmla="*/ 2601157 h 2823099"/>
              <a:gd name="connsiteX45" fmla="*/ 838940 w 1828800"/>
              <a:gd name="connsiteY45" fmla="*/ 2583402 h 2823099"/>
              <a:gd name="connsiteX46" fmla="*/ 1158536 w 1828800"/>
              <a:gd name="connsiteY46" fmla="*/ 2512381 h 2823099"/>
              <a:gd name="connsiteX47" fmla="*/ 1358284 w 1828800"/>
              <a:gd name="connsiteY47" fmla="*/ 2467992 h 2823099"/>
              <a:gd name="connsiteX48" fmla="*/ 1402672 w 1828800"/>
              <a:gd name="connsiteY48" fmla="*/ 2445798 h 2823099"/>
              <a:gd name="connsiteX49" fmla="*/ 1442621 w 1828800"/>
              <a:gd name="connsiteY49" fmla="*/ 2410287 h 2823099"/>
              <a:gd name="connsiteX50" fmla="*/ 1460377 w 1828800"/>
              <a:gd name="connsiteY50" fmla="*/ 2365899 h 2823099"/>
              <a:gd name="connsiteX51" fmla="*/ 1464816 w 1828800"/>
              <a:gd name="connsiteY51" fmla="*/ 2330388 h 2823099"/>
              <a:gd name="connsiteX52" fmla="*/ 1464816 w 1828800"/>
              <a:gd name="connsiteY52" fmla="*/ 2286000 h 2823099"/>
              <a:gd name="connsiteX53" fmla="*/ 1438183 w 1828800"/>
              <a:gd name="connsiteY53" fmla="*/ 2228295 h 2823099"/>
              <a:gd name="connsiteX54" fmla="*/ 1278385 w 1828800"/>
              <a:gd name="connsiteY54" fmla="*/ 1855433 h 2823099"/>
              <a:gd name="connsiteX55" fmla="*/ 1131903 w 1828800"/>
              <a:gd name="connsiteY55" fmla="*/ 1544715 h 2823099"/>
              <a:gd name="connsiteX56" fmla="*/ 945472 w 1828800"/>
              <a:gd name="connsiteY56" fmla="*/ 1171852 h 2823099"/>
              <a:gd name="connsiteX57" fmla="*/ 781235 w 1828800"/>
              <a:gd name="connsiteY57" fmla="*/ 870012 h 2823099"/>
              <a:gd name="connsiteX58" fmla="*/ 554854 w 1828800"/>
              <a:gd name="connsiteY58" fmla="*/ 461639 h 2823099"/>
              <a:gd name="connsiteX59" fmla="*/ 497150 w 1828800"/>
              <a:gd name="connsiteY59" fmla="*/ 355107 h 2823099"/>
              <a:gd name="connsiteX60" fmla="*/ 443884 w 1828800"/>
              <a:gd name="connsiteY60" fmla="*/ 284085 h 2823099"/>
              <a:gd name="connsiteX61" fmla="*/ 430567 w 1828800"/>
              <a:gd name="connsiteY61" fmla="*/ 275208 h 2823099"/>
              <a:gd name="connsiteX62" fmla="*/ 412812 w 1828800"/>
              <a:gd name="connsiteY62" fmla="*/ 275208 h 2823099"/>
              <a:gd name="connsiteX63" fmla="*/ 395056 w 1828800"/>
              <a:gd name="connsiteY63" fmla="*/ 275208 h 2823099"/>
              <a:gd name="connsiteX64" fmla="*/ 381740 w 1828800"/>
              <a:gd name="connsiteY64" fmla="*/ 279647 h 2823099"/>
              <a:gd name="connsiteX65" fmla="*/ 355107 w 1828800"/>
              <a:gd name="connsiteY65" fmla="*/ 292963 h 2823099"/>
              <a:gd name="connsiteX66" fmla="*/ 199748 w 1828800"/>
              <a:gd name="connsiteY66" fmla="*/ 395056 h 2823099"/>
              <a:gd name="connsiteX67" fmla="*/ 0 w 1828800"/>
              <a:gd name="connsiteY67" fmla="*/ 541538 h 2823099"/>
              <a:gd name="connsiteX0" fmla="*/ 0 w 1828800"/>
              <a:gd name="connsiteY0" fmla="*/ 541538 h 2823099"/>
              <a:gd name="connsiteX1" fmla="*/ 319596 w 1828800"/>
              <a:gd name="connsiteY1" fmla="*/ 0 h 2823099"/>
              <a:gd name="connsiteX2" fmla="*/ 368423 w 1828800"/>
              <a:gd name="connsiteY2" fmla="*/ 0 h 2823099"/>
              <a:gd name="connsiteX3" fmla="*/ 324035 w 1828800"/>
              <a:gd name="connsiteY3" fmla="*/ 0 h 2823099"/>
              <a:gd name="connsiteX4" fmla="*/ 439445 w 1828800"/>
              <a:gd name="connsiteY4" fmla="*/ 4439 h 2823099"/>
              <a:gd name="connsiteX5" fmla="*/ 541538 w 1828800"/>
              <a:gd name="connsiteY5" fmla="*/ 4439 h 2823099"/>
              <a:gd name="connsiteX6" fmla="*/ 665825 w 1828800"/>
              <a:gd name="connsiteY6" fmla="*/ 17755 h 2823099"/>
              <a:gd name="connsiteX7" fmla="*/ 750163 w 1828800"/>
              <a:gd name="connsiteY7" fmla="*/ 31072 h 2823099"/>
              <a:gd name="connsiteX8" fmla="*/ 781235 w 1828800"/>
              <a:gd name="connsiteY8" fmla="*/ 39950 h 2823099"/>
              <a:gd name="connsiteX9" fmla="*/ 794552 w 1828800"/>
              <a:gd name="connsiteY9" fmla="*/ 53266 h 2823099"/>
              <a:gd name="connsiteX10" fmla="*/ 803429 w 1828800"/>
              <a:gd name="connsiteY10" fmla="*/ 71021 h 2823099"/>
              <a:gd name="connsiteX11" fmla="*/ 812307 w 1828800"/>
              <a:gd name="connsiteY11" fmla="*/ 88777 h 2823099"/>
              <a:gd name="connsiteX12" fmla="*/ 812307 w 1828800"/>
              <a:gd name="connsiteY12" fmla="*/ 110971 h 2823099"/>
              <a:gd name="connsiteX13" fmla="*/ 812307 w 1828800"/>
              <a:gd name="connsiteY13" fmla="*/ 186431 h 2823099"/>
              <a:gd name="connsiteX14" fmla="*/ 816746 w 1828800"/>
              <a:gd name="connsiteY14" fmla="*/ 230819 h 2823099"/>
              <a:gd name="connsiteX15" fmla="*/ 825623 w 1828800"/>
              <a:gd name="connsiteY15" fmla="*/ 284085 h 2823099"/>
              <a:gd name="connsiteX16" fmla="*/ 838940 w 1828800"/>
              <a:gd name="connsiteY16" fmla="*/ 324035 h 2823099"/>
              <a:gd name="connsiteX17" fmla="*/ 1118587 w 1828800"/>
              <a:gd name="connsiteY17" fmla="*/ 887767 h 2823099"/>
              <a:gd name="connsiteX18" fmla="*/ 1478132 w 1828800"/>
              <a:gd name="connsiteY18" fmla="*/ 1620175 h 2823099"/>
              <a:gd name="connsiteX19" fmla="*/ 1673441 w 1828800"/>
              <a:gd name="connsiteY19" fmla="*/ 2019670 h 2823099"/>
              <a:gd name="connsiteX20" fmla="*/ 1740023 w 1828800"/>
              <a:gd name="connsiteY20" fmla="*/ 2148396 h 2823099"/>
              <a:gd name="connsiteX21" fmla="*/ 1757779 w 1828800"/>
              <a:gd name="connsiteY21" fmla="*/ 2179468 h 2823099"/>
              <a:gd name="connsiteX22" fmla="*/ 1775534 w 1828800"/>
              <a:gd name="connsiteY22" fmla="*/ 2232734 h 2823099"/>
              <a:gd name="connsiteX23" fmla="*/ 1793289 w 1828800"/>
              <a:gd name="connsiteY23" fmla="*/ 2308194 h 2823099"/>
              <a:gd name="connsiteX24" fmla="*/ 1802167 w 1828800"/>
              <a:gd name="connsiteY24" fmla="*/ 2357021 h 2823099"/>
              <a:gd name="connsiteX25" fmla="*/ 1819922 w 1828800"/>
              <a:gd name="connsiteY25" fmla="*/ 2419165 h 2823099"/>
              <a:gd name="connsiteX26" fmla="*/ 1828800 w 1828800"/>
              <a:gd name="connsiteY26" fmla="*/ 2521258 h 2823099"/>
              <a:gd name="connsiteX27" fmla="*/ 1828800 w 1828800"/>
              <a:gd name="connsiteY27" fmla="*/ 2623352 h 2823099"/>
              <a:gd name="connsiteX28" fmla="*/ 1819922 w 1828800"/>
              <a:gd name="connsiteY28" fmla="*/ 2689934 h 2823099"/>
              <a:gd name="connsiteX29" fmla="*/ 1788851 w 1828800"/>
              <a:gd name="connsiteY29" fmla="*/ 2765394 h 2823099"/>
              <a:gd name="connsiteX30" fmla="*/ 1753340 w 1828800"/>
              <a:gd name="connsiteY30" fmla="*/ 2809783 h 2823099"/>
              <a:gd name="connsiteX31" fmla="*/ 1717829 w 1828800"/>
              <a:gd name="connsiteY31" fmla="*/ 2823099 h 2823099"/>
              <a:gd name="connsiteX32" fmla="*/ 1695635 w 1828800"/>
              <a:gd name="connsiteY32" fmla="*/ 2823099 h 2823099"/>
              <a:gd name="connsiteX33" fmla="*/ 1651247 w 1828800"/>
              <a:gd name="connsiteY33" fmla="*/ 2805344 h 2823099"/>
              <a:gd name="connsiteX34" fmla="*/ 1602420 w 1828800"/>
              <a:gd name="connsiteY34" fmla="*/ 2778711 h 2823099"/>
              <a:gd name="connsiteX35" fmla="*/ 1540276 w 1828800"/>
              <a:gd name="connsiteY35" fmla="*/ 2760955 h 2823099"/>
              <a:gd name="connsiteX36" fmla="*/ 1420427 w 1828800"/>
              <a:gd name="connsiteY36" fmla="*/ 2734322 h 2823099"/>
              <a:gd name="connsiteX37" fmla="*/ 1158536 w 1828800"/>
              <a:gd name="connsiteY37" fmla="*/ 2698812 h 2823099"/>
              <a:gd name="connsiteX38" fmla="*/ 878889 w 1828800"/>
              <a:gd name="connsiteY38" fmla="*/ 2667740 h 2823099"/>
              <a:gd name="connsiteX39" fmla="*/ 772357 w 1828800"/>
              <a:gd name="connsiteY39" fmla="*/ 2654423 h 2823099"/>
              <a:gd name="connsiteX40" fmla="*/ 759041 w 1828800"/>
              <a:gd name="connsiteY40" fmla="*/ 2649985 h 2823099"/>
              <a:gd name="connsiteX41" fmla="*/ 736847 w 1828800"/>
              <a:gd name="connsiteY41" fmla="*/ 2627790 h 2823099"/>
              <a:gd name="connsiteX42" fmla="*/ 736847 w 1828800"/>
              <a:gd name="connsiteY42" fmla="*/ 2614474 h 2823099"/>
              <a:gd name="connsiteX43" fmla="*/ 745724 w 1828800"/>
              <a:gd name="connsiteY43" fmla="*/ 2601157 h 2823099"/>
              <a:gd name="connsiteX44" fmla="*/ 838940 w 1828800"/>
              <a:gd name="connsiteY44" fmla="*/ 2583402 h 2823099"/>
              <a:gd name="connsiteX45" fmla="*/ 1158536 w 1828800"/>
              <a:gd name="connsiteY45" fmla="*/ 2512381 h 2823099"/>
              <a:gd name="connsiteX46" fmla="*/ 1358284 w 1828800"/>
              <a:gd name="connsiteY46" fmla="*/ 2467992 h 2823099"/>
              <a:gd name="connsiteX47" fmla="*/ 1402672 w 1828800"/>
              <a:gd name="connsiteY47" fmla="*/ 2445798 h 2823099"/>
              <a:gd name="connsiteX48" fmla="*/ 1442621 w 1828800"/>
              <a:gd name="connsiteY48" fmla="*/ 2410287 h 2823099"/>
              <a:gd name="connsiteX49" fmla="*/ 1460377 w 1828800"/>
              <a:gd name="connsiteY49" fmla="*/ 2365899 h 2823099"/>
              <a:gd name="connsiteX50" fmla="*/ 1464816 w 1828800"/>
              <a:gd name="connsiteY50" fmla="*/ 2330388 h 2823099"/>
              <a:gd name="connsiteX51" fmla="*/ 1464816 w 1828800"/>
              <a:gd name="connsiteY51" fmla="*/ 2286000 h 2823099"/>
              <a:gd name="connsiteX52" fmla="*/ 1438183 w 1828800"/>
              <a:gd name="connsiteY52" fmla="*/ 2228295 h 2823099"/>
              <a:gd name="connsiteX53" fmla="*/ 1278385 w 1828800"/>
              <a:gd name="connsiteY53" fmla="*/ 1855433 h 2823099"/>
              <a:gd name="connsiteX54" fmla="*/ 1131903 w 1828800"/>
              <a:gd name="connsiteY54" fmla="*/ 1544715 h 2823099"/>
              <a:gd name="connsiteX55" fmla="*/ 945472 w 1828800"/>
              <a:gd name="connsiteY55" fmla="*/ 1171852 h 2823099"/>
              <a:gd name="connsiteX56" fmla="*/ 781235 w 1828800"/>
              <a:gd name="connsiteY56" fmla="*/ 870012 h 2823099"/>
              <a:gd name="connsiteX57" fmla="*/ 554854 w 1828800"/>
              <a:gd name="connsiteY57" fmla="*/ 461639 h 2823099"/>
              <a:gd name="connsiteX58" fmla="*/ 497150 w 1828800"/>
              <a:gd name="connsiteY58" fmla="*/ 355107 h 2823099"/>
              <a:gd name="connsiteX59" fmla="*/ 443884 w 1828800"/>
              <a:gd name="connsiteY59" fmla="*/ 284085 h 2823099"/>
              <a:gd name="connsiteX60" fmla="*/ 430567 w 1828800"/>
              <a:gd name="connsiteY60" fmla="*/ 275208 h 2823099"/>
              <a:gd name="connsiteX61" fmla="*/ 412812 w 1828800"/>
              <a:gd name="connsiteY61" fmla="*/ 275208 h 2823099"/>
              <a:gd name="connsiteX62" fmla="*/ 395056 w 1828800"/>
              <a:gd name="connsiteY62" fmla="*/ 275208 h 2823099"/>
              <a:gd name="connsiteX63" fmla="*/ 381740 w 1828800"/>
              <a:gd name="connsiteY63" fmla="*/ 279647 h 2823099"/>
              <a:gd name="connsiteX64" fmla="*/ 355107 w 1828800"/>
              <a:gd name="connsiteY64" fmla="*/ 292963 h 2823099"/>
              <a:gd name="connsiteX65" fmla="*/ 199748 w 1828800"/>
              <a:gd name="connsiteY65" fmla="*/ 395056 h 2823099"/>
              <a:gd name="connsiteX66" fmla="*/ 0 w 1828800"/>
              <a:gd name="connsiteY66" fmla="*/ 541538 h 2823099"/>
              <a:gd name="connsiteX0" fmla="*/ 0 w 1828800"/>
              <a:gd name="connsiteY0" fmla="*/ 541538 h 2823099"/>
              <a:gd name="connsiteX1" fmla="*/ 319596 w 1828800"/>
              <a:gd name="connsiteY1" fmla="*/ 0 h 2823099"/>
              <a:gd name="connsiteX2" fmla="*/ 368423 w 1828800"/>
              <a:gd name="connsiteY2" fmla="*/ 0 h 2823099"/>
              <a:gd name="connsiteX3" fmla="*/ 439445 w 1828800"/>
              <a:gd name="connsiteY3" fmla="*/ 4439 h 2823099"/>
              <a:gd name="connsiteX4" fmla="*/ 541538 w 1828800"/>
              <a:gd name="connsiteY4" fmla="*/ 4439 h 2823099"/>
              <a:gd name="connsiteX5" fmla="*/ 665825 w 1828800"/>
              <a:gd name="connsiteY5" fmla="*/ 17755 h 2823099"/>
              <a:gd name="connsiteX6" fmla="*/ 750163 w 1828800"/>
              <a:gd name="connsiteY6" fmla="*/ 31072 h 2823099"/>
              <a:gd name="connsiteX7" fmla="*/ 781235 w 1828800"/>
              <a:gd name="connsiteY7" fmla="*/ 39950 h 2823099"/>
              <a:gd name="connsiteX8" fmla="*/ 794552 w 1828800"/>
              <a:gd name="connsiteY8" fmla="*/ 53266 h 2823099"/>
              <a:gd name="connsiteX9" fmla="*/ 803429 w 1828800"/>
              <a:gd name="connsiteY9" fmla="*/ 71021 h 2823099"/>
              <a:gd name="connsiteX10" fmla="*/ 812307 w 1828800"/>
              <a:gd name="connsiteY10" fmla="*/ 88777 h 2823099"/>
              <a:gd name="connsiteX11" fmla="*/ 812307 w 1828800"/>
              <a:gd name="connsiteY11" fmla="*/ 110971 h 2823099"/>
              <a:gd name="connsiteX12" fmla="*/ 812307 w 1828800"/>
              <a:gd name="connsiteY12" fmla="*/ 186431 h 2823099"/>
              <a:gd name="connsiteX13" fmla="*/ 816746 w 1828800"/>
              <a:gd name="connsiteY13" fmla="*/ 230819 h 2823099"/>
              <a:gd name="connsiteX14" fmla="*/ 825623 w 1828800"/>
              <a:gd name="connsiteY14" fmla="*/ 284085 h 2823099"/>
              <a:gd name="connsiteX15" fmla="*/ 838940 w 1828800"/>
              <a:gd name="connsiteY15" fmla="*/ 324035 h 2823099"/>
              <a:gd name="connsiteX16" fmla="*/ 1118587 w 1828800"/>
              <a:gd name="connsiteY16" fmla="*/ 887767 h 2823099"/>
              <a:gd name="connsiteX17" fmla="*/ 1478132 w 1828800"/>
              <a:gd name="connsiteY17" fmla="*/ 1620175 h 2823099"/>
              <a:gd name="connsiteX18" fmla="*/ 1673441 w 1828800"/>
              <a:gd name="connsiteY18" fmla="*/ 2019670 h 2823099"/>
              <a:gd name="connsiteX19" fmla="*/ 1740023 w 1828800"/>
              <a:gd name="connsiteY19" fmla="*/ 2148396 h 2823099"/>
              <a:gd name="connsiteX20" fmla="*/ 1757779 w 1828800"/>
              <a:gd name="connsiteY20" fmla="*/ 2179468 h 2823099"/>
              <a:gd name="connsiteX21" fmla="*/ 1775534 w 1828800"/>
              <a:gd name="connsiteY21" fmla="*/ 2232734 h 2823099"/>
              <a:gd name="connsiteX22" fmla="*/ 1793289 w 1828800"/>
              <a:gd name="connsiteY22" fmla="*/ 2308194 h 2823099"/>
              <a:gd name="connsiteX23" fmla="*/ 1802167 w 1828800"/>
              <a:gd name="connsiteY23" fmla="*/ 2357021 h 2823099"/>
              <a:gd name="connsiteX24" fmla="*/ 1819922 w 1828800"/>
              <a:gd name="connsiteY24" fmla="*/ 2419165 h 2823099"/>
              <a:gd name="connsiteX25" fmla="*/ 1828800 w 1828800"/>
              <a:gd name="connsiteY25" fmla="*/ 2521258 h 2823099"/>
              <a:gd name="connsiteX26" fmla="*/ 1828800 w 1828800"/>
              <a:gd name="connsiteY26" fmla="*/ 2623352 h 2823099"/>
              <a:gd name="connsiteX27" fmla="*/ 1819922 w 1828800"/>
              <a:gd name="connsiteY27" fmla="*/ 2689934 h 2823099"/>
              <a:gd name="connsiteX28" fmla="*/ 1788851 w 1828800"/>
              <a:gd name="connsiteY28" fmla="*/ 2765394 h 2823099"/>
              <a:gd name="connsiteX29" fmla="*/ 1753340 w 1828800"/>
              <a:gd name="connsiteY29" fmla="*/ 2809783 h 2823099"/>
              <a:gd name="connsiteX30" fmla="*/ 1717829 w 1828800"/>
              <a:gd name="connsiteY30" fmla="*/ 2823099 h 2823099"/>
              <a:gd name="connsiteX31" fmla="*/ 1695635 w 1828800"/>
              <a:gd name="connsiteY31" fmla="*/ 2823099 h 2823099"/>
              <a:gd name="connsiteX32" fmla="*/ 1651247 w 1828800"/>
              <a:gd name="connsiteY32" fmla="*/ 2805344 h 2823099"/>
              <a:gd name="connsiteX33" fmla="*/ 1602420 w 1828800"/>
              <a:gd name="connsiteY33" fmla="*/ 2778711 h 2823099"/>
              <a:gd name="connsiteX34" fmla="*/ 1540276 w 1828800"/>
              <a:gd name="connsiteY34" fmla="*/ 2760955 h 2823099"/>
              <a:gd name="connsiteX35" fmla="*/ 1420427 w 1828800"/>
              <a:gd name="connsiteY35" fmla="*/ 2734322 h 2823099"/>
              <a:gd name="connsiteX36" fmla="*/ 1158536 w 1828800"/>
              <a:gd name="connsiteY36" fmla="*/ 2698812 h 2823099"/>
              <a:gd name="connsiteX37" fmla="*/ 878889 w 1828800"/>
              <a:gd name="connsiteY37" fmla="*/ 2667740 h 2823099"/>
              <a:gd name="connsiteX38" fmla="*/ 772357 w 1828800"/>
              <a:gd name="connsiteY38" fmla="*/ 2654423 h 2823099"/>
              <a:gd name="connsiteX39" fmla="*/ 759041 w 1828800"/>
              <a:gd name="connsiteY39" fmla="*/ 2649985 h 2823099"/>
              <a:gd name="connsiteX40" fmla="*/ 736847 w 1828800"/>
              <a:gd name="connsiteY40" fmla="*/ 2627790 h 2823099"/>
              <a:gd name="connsiteX41" fmla="*/ 736847 w 1828800"/>
              <a:gd name="connsiteY41" fmla="*/ 2614474 h 2823099"/>
              <a:gd name="connsiteX42" fmla="*/ 745724 w 1828800"/>
              <a:gd name="connsiteY42" fmla="*/ 2601157 h 2823099"/>
              <a:gd name="connsiteX43" fmla="*/ 838940 w 1828800"/>
              <a:gd name="connsiteY43" fmla="*/ 2583402 h 2823099"/>
              <a:gd name="connsiteX44" fmla="*/ 1158536 w 1828800"/>
              <a:gd name="connsiteY44" fmla="*/ 2512381 h 2823099"/>
              <a:gd name="connsiteX45" fmla="*/ 1358284 w 1828800"/>
              <a:gd name="connsiteY45" fmla="*/ 2467992 h 2823099"/>
              <a:gd name="connsiteX46" fmla="*/ 1402672 w 1828800"/>
              <a:gd name="connsiteY46" fmla="*/ 2445798 h 2823099"/>
              <a:gd name="connsiteX47" fmla="*/ 1442621 w 1828800"/>
              <a:gd name="connsiteY47" fmla="*/ 2410287 h 2823099"/>
              <a:gd name="connsiteX48" fmla="*/ 1460377 w 1828800"/>
              <a:gd name="connsiteY48" fmla="*/ 2365899 h 2823099"/>
              <a:gd name="connsiteX49" fmla="*/ 1464816 w 1828800"/>
              <a:gd name="connsiteY49" fmla="*/ 2330388 h 2823099"/>
              <a:gd name="connsiteX50" fmla="*/ 1464816 w 1828800"/>
              <a:gd name="connsiteY50" fmla="*/ 2286000 h 2823099"/>
              <a:gd name="connsiteX51" fmla="*/ 1438183 w 1828800"/>
              <a:gd name="connsiteY51" fmla="*/ 2228295 h 2823099"/>
              <a:gd name="connsiteX52" fmla="*/ 1278385 w 1828800"/>
              <a:gd name="connsiteY52" fmla="*/ 1855433 h 2823099"/>
              <a:gd name="connsiteX53" fmla="*/ 1131903 w 1828800"/>
              <a:gd name="connsiteY53" fmla="*/ 1544715 h 2823099"/>
              <a:gd name="connsiteX54" fmla="*/ 945472 w 1828800"/>
              <a:gd name="connsiteY54" fmla="*/ 1171852 h 2823099"/>
              <a:gd name="connsiteX55" fmla="*/ 781235 w 1828800"/>
              <a:gd name="connsiteY55" fmla="*/ 870012 h 2823099"/>
              <a:gd name="connsiteX56" fmla="*/ 554854 w 1828800"/>
              <a:gd name="connsiteY56" fmla="*/ 461639 h 2823099"/>
              <a:gd name="connsiteX57" fmla="*/ 497150 w 1828800"/>
              <a:gd name="connsiteY57" fmla="*/ 355107 h 2823099"/>
              <a:gd name="connsiteX58" fmla="*/ 443884 w 1828800"/>
              <a:gd name="connsiteY58" fmla="*/ 284085 h 2823099"/>
              <a:gd name="connsiteX59" fmla="*/ 430567 w 1828800"/>
              <a:gd name="connsiteY59" fmla="*/ 275208 h 2823099"/>
              <a:gd name="connsiteX60" fmla="*/ 412812 w 1828800"/>
              <a:gd name="connsiteY60" fmla="*/ 275208 h 2823099"/>
              <a:gd name="connsiteX61" fmla="*/ 395056 w 1828800"/>
              <a:gd name="connsiteY61" fmla="*/ 275208 h 2823099"/>
              <a:gd name="connsiteX62" fmla="*/ 381740 w 1828800"/>
              <a:gd name="connsiteY62" fmla="*/ 279647 h 2823099"/>
              <a:gd name="connsiteX63" fmla="*/ 355107 w 1828800"/>
              <a:gd name="connsiteY63" fmla="*/ 292963 h 2823099"/>
              <a:gd name="connsiteX64" fmla="*/ 199748 w 1828800"/>
              <a:gd name="connsiteY64" fmla="*/ 395056 h 2823099"/>
              <a:gd name="connsiteX65" fmla="*/ 0 w 1828800"/>
              <a:gd name="connsiteY65" fmla="*/ 541538 h 2823099"/>
              <a:gd name="connsiteX0" fmla="*/ 0 w 1828800"/>
              <a:gd name="connsiteY0" fmla="*/ 541538 h 2823099"/>
              <a:gd name="connsiteX1" fmla="*/ 319596 w 1828800"/>
              <a:gd name="connsiteY1" fmla="*/ 0 h 2823099"/>
              <a:gd name="connsiteX2" fmla="*/ 368423 w 1828800"/>
              <a:gd name="connsiteY2" fmla="*/ 0 h 2823099"/>
              <a:gd name="connsiteX3" fmla="*/ 541538 w 1828800"/>
              <a:gd name="connsiteY3" fmla="*/ 4439 h 2823099"/>
              <a:gd name="connsiteX4" fmla="*/ 665825 w 1828800"/>
              <a:gd name="connsiteY4" fmla="*/ 17755 h 2823099"/>
              <a:gd name="connsiteX5" fmla="*/ 750163 w 1828800"/>
              <a:gd name="connsiteY5" fmla="*/ 31072 h 2823099"/>
              <a:gd name="connsiteX6" fmla="*/ 781235 w 1828800"/>
              <a:gd name="connsiteY6" fmla="*/ 39950 h 2823099"/>
              <a:gd name="connsiteX7" fmla="*/ 794552 w 1828800"/>
              <a:gd name="connsiteY7" fmla="*/ 53266 h 2823099"/>
              <a:gd name="connsiteX8" fmla="*/ 803429 w 1828800"/>
              <a:gd name="connsiteY8" fmla="*/ 71021 h 2823099"/>
              <a:gd name="connsiteX9" fmla="*/ 812307 w 1828800"/>
              <a:gd name="connsiteY9" fmla="*/ 88777 h 2823099"/>
              <a:gd name="connsiteX10" fmla="*/ 812307 w 1828800"/>
              <a:gd name="connsiteY10" fmla="*/ 110971 h 2823099"/>
              <a:gd name="connsiteX11" fmla="*/ 812307 w 1828800"/>
              <a:gd name="connsiteY11" fmla="*/ 186431 h 2823099"/>
              <a:gd name="connsiteX12" fmla="*/ 816746 w 1828800"/>
              <a:gd name="connsiteY12" fmla="*/ 230819 h 2823099"/>
              <a:gd name="connsiteX13" fmla="*/ 825623 w 1828800"/>
              <a:gd name="connsiteY13" fmla="*/ 284085 h 2823099"/>
              <a:gd name="connsiteX14" fmla="*/ 838940 w 1828800"/>
              <a:gd name="connsiteY14" fmla="*/ 324035 h 2823099"/>
              <a:gd name="connsiteX15" fmla="*/ 1118587 w 1828800"/>
              <a:gd name="connsiteY15" fmla="*/ 887767 h 2823099"/>
              <a:gd name="connsiteX16" fmla="*/ 1478132 w 1828800"/>
              <a:gd name="connsiteY16" fmla="*/ 1620175 h 2823099"/>
              <a:gd name="connsiteX17" fmla="*/ 1673441 w 1828800"/>
              <a:gd name="connsiteY17" fmla="*/ 2019670 h 2823099"/>
              <a:gd name="connsiteX18" fmla="*/ 1740023 w 1828800"/>
              <a:gd name="connsiteY18" fmla="*/ 2148396 h 2823099"/>
              <a:gd name="connsiteX19" fmla="*/ 1757779 w 1828800"/>
              <a:gd name="connsiteY19" fmla="*/ 2179468 h 2823099"/>
              <a:gd name="connsiteX20" fmla="*/ 1775534 w 1828800"/>
              <a:gd name="connsiteY20" fmla="*/ 2232734 h 2823099"/>
              <a:gd name="connsiteX21" fmla="*/ 1793289 w 1828800"/>
              <a:gd name="connsiteY21" fmla="*/ 2308194 h 2823099"/>
              <a:gd name="connsiteX22" fmla="*/ 1802167 w 1828800"/>
              <a:gd name="connsiteY22" fmla="*/ 2357021 h 2823099"/>
              <a:gd name="connsiteX23" fmla="*/ 1819922 w 1828800"/>
              <a:gd name="connsiteY23" fmla="*/ 2419165 h 2823099"/>
              <a:gd name="connsiteX24" fmla="*/ 1828800 w 1828800"/>
              <a:gd name="connsiteY24" fmla="*/ 2521258 h 2823099"/>
              <a:gd name="connsiteX25" fmla="*/ 1828800 w 1828800"/>
              <a:gd name="connsiteY25" fmla="*/ 2623352 h 2823099"/>
              <a:gd name="connsiteX26" fmla="*/ 1819922 w 1828800"/>
              <a:gd name="connsiteY26" fmla="*/ 2689934 h 2823099"/>
              <a:gd name="connsiteX27" fmla="*/ 1788851 w 1828800"/>
              <a:gd name="connsiteY27" fmla="*/ 2765394 h 2823099"/>
              <a:gd name="connsiteX28" fmla="*/ 1753340 w 1828800"/>
              <a:gd name="connsiteY28" fmla="*/ 2809783 h 2823099"/>
              <a:gd name="connsiteX29" fmla="*/ 1717829 w 1828800"/>
              <a:gd name="connsiteY29" fmla="*/ 2823099 h 2823099"/>
              <a:gd name="connsiteX30" fmla="*/ 1695635 w 1828800"/>
              <a:gd name="connsiteY30" fmla="*/ 2823099 h 2823099"/>
              <a:gd name="connsiteX31" fmla="*/ 1651247 w 1828800"/>
              <a:gd name="connsiteY31" fmla="*/ 2805344 h 2823099"/>
              <a:gd name="connsiteX32" fmla="*/ 1602420 w 1828800"/>
              <a:gd name="connsiteY32" fmla="*/ 2778711 h 2823099"/>
              <a:gd name="connsiteX33" fmla="*/ 1540276 w 1828800"/>
              <a:gd name="connsiteY33" fmla="*/ 2760955 h 2823099"/>
              <a:gd name="connsiteX34" fmla="*/ 1420427 w 1828800"/>
              <a:gd name="connsiteY34" fmla="*/ 2734322 h 2823099"/>
              <a:gd name="connsiteX35" fmla="*/ 1158536 w 1828800"/>
              <a:gd name="connsiteY35" fmla="*/ 2698812 h 2823099"/>
              <a:gd name="connsiteX36" fmla="*/ 878889 w 1828800"/>
              <a:gd name="connsiteY36" fmla="*/ 2667740 h 2823099"/>
              <a:gd name="connsiteX37" fmla="*/ 772357 w 1828800"/>
              <a:gd name="connsiteY37" fmla="*/ 2654423 h 2823099"/>
              <a:gd name="connsiteX38" fmla="*/ 759041 w 1828800"/>
              <a:gd name="connsiteY38" fmla="*/ 2649985 h 2823099"/>
              <a:gd name="connsiteX39" fmla="*/ 736847 w 1828800"/>
              <a:gd name="connsiteY39" fmla="*/ 2627790 h 2823099"/>
              <a:gd name="connsiteX40" fmla="*/ 736847 w 1828800"/>
              <a:gd name="connsiteY40" fmla="*/ 2614474 h 2823099"/>
              <a:gd name="connsiteX41" fmla="*/ 745724 w 1828800"/>
              <a:gd name="connsiteY41" fmla="*/ 2601157 h 2823099"/>
              <a:gd name="connsiteX42" fmla="*/ 838940 w 1828800"/>
              <a:gd name="connsiteY42" fmla="*/ 2583402 h 2823099"/>
              <a:gd name="connsiteX43" fmla="*/ 1158536 w 1828800"/>
              <a:gd name="connsiteY43" fmla="*/ 2512381 h 2823099"/>
              <a:gd name="connsiteX44" fmla="*/ 1358284 w 1828800"/>
              <a:gd name="connsiteY44" fmla="*/ 2467992 h 2823099"/>
              <a:gd name="connsiteX45" fmla="*/ 1402672 w 1828800"/>
              <a:gd name="connsiteY45" fmla="*/ 2445798 h 2823099"/>
              <a:gd name="connsiteX46" fmla="*/ 1442621 w 1828800"/>
              <a:gd name="connsiteY46" fmla="*/ 2410287 h 2823099"/>
              <a:gd name="connsiteX47" fmla="*/ 1460377 w 1828800"/>
              <a:gd name="connsiteY47" fmla="*/ 2365899 h 2823099"/>
              <a:gd name="connsiteX48" fmla="*/ 1464816 w 1828800"/>
              <a:gd name="connsiteY48" fmla="*/ 2330388 h 2823099"/>
              <a:gd name="connsiteX49" fmla="*/ 1464816 w 1828800"/>
              <a:gd name="connsiteY49" fmla="*/ 2286000 h 2823099"/>
              <a:gd name="connsiteX50" fmla="*/ 1438183 w 1828800"/>
              <a:gd name="connsiteY50" fmla="*/ 2228295 h 2823099"/>
              <a:gd name="connsiteX51" fmla="*/ 1278385 w 1828800"/>
              <a:gd name="connsiteY51" fmla="*/ 1855433 h 2823099"/>
              <a:gd name="connsiteX52" fmla="*/ 1131903 w 1828800"/>
              <a:gd name="connsiteY52" fmla="*/ 1544715 h 2823099"/>
              <a:gd name="connsiteX53" fmla="*/ 945472 w 1828800"/>
              <a:gd name="connsiteY53" fmla="*/ 1171852 h 2823099"/>
              <a:gd name="connsiteX54" fmla="*/ 781235 w 1828800"/>
              <a:gd name="connsiteY54" fmla="*/ 870012 h 2823099"/>
              <a:gd name="connsiteX55" fmla="*/ 554854 w 1828800"/>
              <a:gd name="connsiteY55" fmla="*/ 461639 h 2823099"/>
              <a:gd name="connsiteX56" fmla="*/ 497150 w 1828800"/>
              <a:gd name="connsiteY56" fmla="*/ 355107 h 2823099"/>
              <a:gd name="connsiteX57" fmla="*/ 443884 w 1828800"/>
              <a:gd name="connsiteY57" fmla="*/ 284085 h 2823099"/>
              <a:gd name="connsiteX58" fmla="*/ 430567 w 1828800"/>
              <a:gd name="connsiteY58" fmla="*/ 275208 h 2823099"/>
              <a:gd name="connsiteX59" fmla="*/ 412812 w 1828800"/>
              <a:gd name="connsiteY59" fmla="*/ 275208 h 2823099"/>
              <a:gd name="connsiteX60" fmla="*/ 395056 w 1828800"/>
              <a:gd name="connsiteY60" fmla="*/ 275208 h 2823099"/>
              <a:gd name="connsiteX61" fmla="*/ 381740 w 1828800"/>
              <a:gd name="connsiteY61" fmla="*/ 279647 h 2823099"/>
              <a:gd name="connsiteX62" fmla="*/ 355107 w 1828800"/>
              <a:gd name="connsiteY62" fmla="*/ 292963 h 2823099"/>
              <a:gd name="connsiteX63" fmla="*/ 199748 w 1828800"/>
              <a:gd name="connsiteY63" fmla="*/ 395056 h 2823099"/>
              <a:gd name="connsiteX64" fmla="*/ 0 w 1828800"/>
              <a:gd name="connsiteY64" fmla="*/ 541538 h 2823099"/>
              <a:gd name="connsiteX0" fmla="*/ 0 w 1828800"/>
              <a:gd name="connsiteY0" fmla="*/ 631054 h 2912615"/>
              <a:gd name="connsiteX1" fmla="*/ 319596 w 1828800"/>
              <a:gd name="connsiteY1" fmla="*/ 89516 h 2912615"/>
              <a:gd name="connsiteX2" fmla="*/ 541538 w 1828800"/>
              <a:gd name="connsiteY2" fmla="*/ 93955 h 2912615"/>
              <a:gd name="connsiteX3" fmla="*/ 665825 w 1828800"/>
              <a:gd name="connsiteY3" fmla="*/ 107271 h 2912615"/>
              <a:gd name="connsiteX4" fmla="*/ 750163 w 1828800"/>
              <a:gd name="connsiteY4" fmla="*/ 120588 h 2912615"/>
              <a:gd name="connsiteX5" fmla="*/ 781235 w 1828800"/>
              <a:gd name="connsiteY5" fmla="*/ 129466 h 2912615"/>
              <a:gd name="connsiteX6" fmla="*/ 794552 w 1828800"/>
              <a:gd name="connsiteY6" fmla="*/ 142782 h 2912615"/>
              <a:gd name="connsiteX7" fmla="*/ 803429 w 1828800"/>
              <a:gd name="connsiteY7" fmla="*/ 160537 h 2912615"/>
              <a:gd name="connsiteX8" fmla="*/ 812307 w 1828800"/>
              <a:gd name="connsiteY8" fmla="*/ 178293 h 2912615"/>
              <a:gd name="connsiteX9" fmla="*/ 812307 w 1828800"/>
              <a:gd name="connsiteY9" fmla="*/ 200487 h 2912615"/>
              <a:gd name="connsiteX10" fmla="*/ 812307 w 1828800"/>
              <a:gd name="connsiteY10" fmla="*/ 275947 h 2912615"/>
              <a:gd name="connsiteX11" fmla="*/ 816746 w 1828800"/>
              <a:gd name="connsiteY11" fmla="*/ 320335 h 2912615"/>
              <a:gd name="connsiteX12" fmla="*/ 825623 w 1828800"/>
              <a:gd name="connsiteY12" fmla="*/ 373601 h 2912615"/>
              <a:gd name="connsiteX13" fmla="*/ 838940 w 1828800"/>
              <a:gd name="connsiteY13" fmla="*/ 413551 h 2912615"/>
              <a:gd name="connsiteX14" fmla="*/ 1118587 w 1828800"/>
              <a:gd name="connsiteY14" fmla="*/ 977283 h 2912615"/>
              <a:gd name="connsiteX15" fmla="*/ 1478132 w 1828800"/>
              <a:gd name="connsiteY15" fmla="*/ 1709691 h 2912615"/>
              <a:gd name="connsiteX16" fmla="*/ 1673441 w 1828800"/>
              <a:gd name="connsiteY16" fmla="*/ 2109186 h 2912615"/>
              <a:gd name="connsiteX17" fmla="*/ 1740023 w 1828800"/>
              <a:gd name="connsiteY17" fmla="*/ 2237912 h 2912615"/>
              <a:gd name="connsiteX18" fmla="*/ 1757779 w 1828800"/>
              <a:gd name="connsiteY18" fmla="*/ 2268984 h 2912615"/>
              <a:gd name="connsiteX19" fmla="*/ 1775534 w 1828800"/>
              <a:gd name="connsiteY19" fmla="*/ 2322250 h 2912615"/>
              <a:gd name="connsiteX20" fmla="*/ 1793289 w 1828800"/>
              <a:gd name="connsiteY20" fmla="*/ 2397710 h 2912615"/>
              <a:gd name="connsiteX21" fmla="*/ 1802167 w 1828800"/>
              <a:gd name="connsiteY21" fmla="*/ 2446537 h 2912615"/>
              <a:gd name="connsiteX22" fmla="*/ 1819922 w 1828800"/>
              <a:gd name="connsiteY22" fmla="*/ 2508681 h 2912615"/>
              <a:gd name="connsiteX23" fmla="*/ 1828800 w 1828800"/>
              <a:gd name="connsiteY23" fmla="*/ 2610774 h 2912615"/>
              <a:gd name="connsiteX24" fmla="*/ 1828800 w 1828800"/>
              <a:gd name="connsiteY24" fmla="*/ 2712868 h 2912615"/>
              <a:gd name="connsiteX25" fmla="*/ 1819922 w 1828800"/>
              <a:gd name="connsiteY25" fmla="*/ 2779450 h 2912615"/>
              <a:gd name="connsiteX26" fmla="*/ 1788851 w 1828800"/>
              <a:gd name="connsiteY26" fmla="*/ 2854910 h 2912615"/>
              <a:gd name="connsiteX27" fmla="*/ 1753340 w 1828800"/>
              <a:gd name="connsiteY27" fmla="*/ 2899299 h 2912615"/>
              <a:gd name="connsiteX28" fmla="*/ 1717829 w 1828800"/>
              <a:gd name="connsiteY28" fmla="*/ 2912615 h 2912615"/>
              <a:gd name="connsiteX29" fmla="*/ 1695635 w 1828800"/>
              <a:gd name="connsiteY29" fmla="*/ 2912615 h 2912615"/>
              <a:gd name="connsiteX30" fmla="*/ 1651247 w 1828800"/>
              <a:gd name="connsiteY30" fmla="*/ 2894860 h 2912615"/>
              <a:gd name="connsiteX31" fmla="*/ 1602420 w 1828800"/>
              <a:gd name="connsiteY31" fmla="*/ 2868227 h 2912615"/>
              <a:gd name="connsiteX32" fmla="*/ 1540276 w 1828800"/>
              <a:gd name="connsiteY32" fmla="*/ 2850471 h 2912615"/>
              <a:gd name="connsiteX33" fmla="*/ 1420427 w 1828800"/>
              <a:gd name="connsiteY33" fmla="*/ 2823838 h 2912615"/>
              <a:gd name="connsiteX34" fmla="*/ 1158536 w 1828800"/>
              <a:gd name="connsiteY34" fmla="*/ 2788328 h 2912615"/>
              <a:gd name="connsiteX35" fmla="*/ 878889 w 1828800"/>
              <a:gd name="connsiteY35" fmla="*/ 2757256 h 2912615"/>
              <a:gd name="connsiteX36" fmla="*/ 772357 w 1828800"/>
              <a:gd name="connsiteY36" fmla="*/ 2743939 h 2912615"/>
              <a:gd name="connsiteX37" fmla="*/ 759041 w 1828800"/>
              <a:gd name="connsiteY37" fmla="*/ 2739501 h 2912615"/>
              <a:gd name="connsiteX38" fmla="*/ 736847 w 1828800"/>
              <a:gd name="connsiteY38" fmla="*/ 2717306 h 2912615"/>
              <a:gd name="connsiteX39" fmla="*/ 736847 w 1828800"/>
              <a:gd name="connsiteY39" fmla="*/ 2703990 h 2912615"/>
              <a:gd name="connsiteX40" fmla="*/ 745724 w 1828800"/>
              <a:gd name="connsiteY40" fmla="*/ 2690673 h 2912615"/>
              <a:gd name="connsiteX41" fmla="*/ 838940 w 1828800"/>
              <a:gd name="connsiteY41" fmla="*/ 2672918 h 2912615"/>
              <a:gd name="connsiteX42" fmla="*/ 1158536 w 1828800"/>
              <a:gd name="connsiteY42" fmla="*/ 2601897 h 2912615"/>
              <a:gd name="connsiteX43" fmla="*/ 1358284 w 1828800"/>
              <a:gd name="connsiteY43" fmla="*/ 2557508 h 2912615"/>
              <a:gd name="connsiteX44" fmla="*/ 1402672 w 1828800"/>
              <a:gd name="connsiteY44" fmla="*/ 2535314 h 2912615"/>
              <a:gd name="connsiteX45" fmla="*/ 1442621 w 1828800"/>
              <a:gd name="connsiteY45" fmla="*/ 2499803 h 2912615"/>
              <a:gd name="connsiteX46" fmla="*/ 1460377 w 1828800"/>
              <a:gd name="connsiteY46" fmla="*/ 2455415 h 2912615"/>
              <a:gd name="connsiteX47" fmla="*/ 1464816 w 1828800"/>
              <a:gd name="connsiteY47" fmla="*/ 2419904 h 2912615"/>
              <a:gd name="connsiteX48" fmla="*/ 1464816 w 1828800"/>
              <a:gd name="connsiteY48" fmla="*/ 2375516 h 2912615"/>
              <a:gd name="connsiteX49" fmla="*/ 1438183 w 1828800"/>
              <a:gd name="connsiteY49" fmla="*/ 2317811 h 2912615"/>
              <a:gd name="connsiteX50" fmla="*/ 1278385 w 1828800"/>
              <a:gd name="connsiteY50" fmla="*/ 1944949 h 2912615"/>
              <a:gd name="connsiteX51" fmla="*/ 1131903 w 1828800"/>
              <a:gd name="connsiteY51" fmla="*/ 1634231 h 2912615"/>
              <a:gd name="connsiteX52" fmla="*/ 945472 w 1828800"/>
              <a:gd name="connsiteY52" fmla="*/ 1261368 h 2912615"/>
              <a:gd name="connsiteX53" fmla="*/ 781235 w 1828800"/>
              <a:gd name="connsiteY53" fmla="*/ 959528 h 2912615"/>
              <a:gd name="connsiteX54" fmla="*/ 554854 w 1828800"/>
              <a:gd name="connsiteY54" fmla="*/ 551155 h 2912615"/>
              <a:gd name="connsiteX55" fmla="*/ 497150 w 1828800"/>
              <a:gd name="connsiteY55" fmla="*/ 444623 h 2912615"/>
              <a:gd name="connsiteX56" fmla="*/ 443884 w 1828800"/>
              <a:gd name="connsiteY56" fmla="*/ 373601 h 2912615"/>
              <a:gd name="connsiteX57" fmla="*/ 430567 w 1828800"/>
              <a:gd name="connsiteY57" fmla="*/ 364724 h 2912615"/>
              <a:gd name="connsiteX58" fmla="*/ 412812 w 1828800"/>
              <a:gd name="connsiteY58" fmla="*/ 364724 h 2912615"/>
              <a:gd name="connsiteX59" fmla="*/ 395056 w 1828800"/>
              <a:gd name="connsiteY59" fmla="*/ 364724 h 2912615"/>
              <a:gd name="connsiteX60" fmla="*/ 381740 w 1828800"/>
              <a:gd name="connsiteY60" fmla="*/ 369163 h 2912615"/>
              <a:gd name="connsiteX61" fmla="*/ 355107 w 1828800"/>
              <a:gd name="connsiteY61" fmla="*/ 382479 h 2912615"/>
              <a:gd name="connsiteX62" fmla="*/ 199748 w 1828800"/>
              <a:gd name="connsiteY62" fmla="*/ 484572 h 2912615"/>
              <a:gd name="connsiteX63" fmla="*/ 0 w 1828800"/>
              <a:gd name="connsiteY63" fmla="*/ 631054 h 2912615"/>
              <a:gd name="connsiteX0" fmla="*/ 0 w 1828800"/>
              <a:gd name="connsiteY0" fmla="*/ 537099 h 2818660"/>
              <a:gd name="connsiteX1" fmla="*/ 541538 w 1828800"/>
              <a:gd name="connsiteY1" fmla="*/ 0 h 2818660"/>
              <a:gd name="connsiteX2" fmla="*/ 665825 w 1828800"/>
              <a:gd name="connsiteY2" fmla="*/ 13316 h 2818660"/>
              <a:gd name="connsiteX3" fmla="*/ 750163 w 1828800"/>
              <a:gd name="connsiteY3" fmla="*/ 26633 h 2818660"/>
              <a:gd name="connsiteX4" fmla="*/ 781235 w 1828800"/>
              <a:gd name="connsiteY4" fmla="*/ 35511 h 2818660"/>
              <a:gd name="connsiteX5" fmla="*/ 794552 w 1828800"/>
              <a:gd name="connsiteY5" fmla="*/ 48827 h 2818660"/>
              <a:gd name="connsiteX6" fmla="*/ 803429 w 1828800"/>
              <a:gd name="connsiteY6" fmla="*/ 66582 h 2818660"/>
              <a:gd name="connsiteX7" fmla="*/ 812307 w 1828800"/>
              <a:gd name="connsiteY7" fmla="*/ 84338 h 2818660"/>
              <a:gd name="connsiteX8" fmla="*/ 812307 w 1828800"/>
              <a:gd name="connsiteY8" fmla="*/ 106532 h 2818660"/>
              <a:gd name="connsiteX9" fmla="*/ 812307 w 1828800"/>
              <a:gd name="connsiteY9" fmla="*/ 181992 h 2818660"/>
              <a:gd name="connsiteX10" fmla="*/ 816746 w 1828800"/>
              <a:gd name="connsiteY10" fmla="*/ 226380 h 2818660"/>
              <a:gd name="connsiteX11" fmla="*/ 825623 w 1828800"/>
              <a:gd name="connsiteY11" fmla="*/ 279646 h 2818660"/>
              <a:gd name="connsiteX12" fmla="*/ 838940 w 1828800"/>
              <a:gd name="connsiteY12" fmla="*/ 319596 h 2818660"/>
              <a:gd name="connsiteX13" fmla="*/ 1118587 w 1828800"/>
              <a:gd name="connsiteY13" fmla="*/ 883328 h 2818660"/>
              <a:gd name="connsiteX14" fmla="*/ 1478132 w 1828800"/>
              <a:gd name="connsiteY14" fmla="*/ 1615736 h 2818660"/>
              <a:gd name="connsiteX15" fmla="*/ 1673441 w 1828800"/>
              <a:gd name="connsiteY15" fmla="*/ 2015231 h 2818660"/>
              <a:gd name="connsiteX16" fmla="*/ 1740023 w 1828800"/>
              <a:gd name="connsiteY16" fmla="*/ 2143957 h 2818660"/>
              <a:gd name="connsiteX17" fmla="*/ 1757779 w 1828800"/>
              <a:gd name="connsiteY17" fmla="*/ 2175029 h 2818660"/>
              <a:gd name="connsiteX18" fmla="*/ 1775534 w 1828800"/>
              <a:gd name="connsiteY18" fmla="*/ 2228295 h 2818660"/>
              <a:gd name="connsiteX19" fmla="*/ 1793289 w 1828800"/>
              <a:gd name="connsiteY19" fmla="*/ 2303755 h 2818660"/>
              <a:gd name="connsiteX20" fmla="*/ 1802167 w 1828800"/>
              <a:gd name="connsiteY20" fmla="*/ 2352582 h 2818660"/>
              <a:gd name="connsiteX21" fmla="*/ 1819922 w 1828800"/>
              <a:gd name="connsiteY21" fmla="*/ 2414726 h 2818660"/>
              <a:gd name="connsiteX22" fmla="*/ 1828800 w 1828800"/>
              <a:gd name="connsiteY22" fmla="*/ 2516819 h 2818660"/>
              <a:gd name="connsiteX23" fmla="*/ 1828800 w 1828800"/>
              <a:gd name="connsiteY23" fmla="*/ 2618913 h 2818660"/>
              <a:gd name="connsiteX24" fmla="*/ 1819922 w 1828800"/>
              <a:gd name="connsiteY24" fmla="*/ 2685495 h 2818660"/>
              <a:gd name="connsiteX25" fmla="*/ 1788851 w 1828800"/>
              <a:gd name="connsiteY25" fmla="*/ 2760955 h 2818660"/>
              <a:gd name="connsiteX26" fmla="*/ 1753340 w 1828800"/>
              <a:gd name="connsiteY26" fmla="*/ 2805344 h 2818660"/>
              <a:gd name="connsiteX27" fmla="*/ 1717829 w 1828800"/>
              <a:gd name="connsiteY27" fmla="*/ 2818660 h 2818660"/>
              <a:gd name="connsiteX28" fmla="*/ 1695635 w 1828800"/>
              <a:gd name="connsiteY28" fmla="*/ 2818660 h 2818660"/>
              <a:gd name="connsiteX29" fmla="*/ 1651247 w 1828800"/>
              <a:gd name="connsiteY29" fmla="*/ 2800905 h 2818660"/>
              <a:gd name="connsiteX30" fmla="*/ 1602420 w 1828800"/>
              <a:gd name="connsiteY30" fmla="*/ 2774272 h 2818660"/>
              <a:gd name="connsiteX31" fmla="*/ 1540276 w 1828800"/>
              <a:gd name="connsiteY31" fmla="*/ 2756516 h 2818660"/>
              <a:gd name="connsiteX32" fmla="*/ 1420427 w 1828800"/>
              <a:gd name="connsiteY32" fmla="*/ 2729883 h 2818660"/>
              <a:gd name="connsiteX33" fmla="*/ 1158536 w 1828800"/>
              <a:gd name="connsiteY33" fmla="*/ 2694373 h 2818660"/>
              <a:gd name="connsiteX34" fmla="*/ 878889 w 1828800"/>
              <a:gd name="connsiteY34" fmla="*/ 2663301 h 2818660"/>
              <a:gd name="connsiteX35" fmla="*/ 772357 w 1828800"/>
              <a:gd name="connsiteY35" fmla="*/ 2649984 h 2818660"/>
              <a:gd name="connsiteX36" fmla="*/ 759041 w 1828800"/>
              <a:gd name="connsiteY36" fmla="*/ 2645546 h 2818660"/>
              <a:gd name="connsiteX37" fmla="*/ 736847 w 1828800"/>
              <a:gd name="connsiteY37" fmla="*/ 2623351 h 2818660"/>
              <a:gd name="connsiteX38" fmla="*/ 736847 w 1828800"/>
              <a:gd name="connsiteY38" fmla="*/ 2610035 h 2818660"/>
              <a:gd name="connsiteX39" fmla="*/ 745724 w 1828800"/>
              <a:gd name="connsiteY39" fmla="*/ 2596718 h 2818660"/>
              <a:gd name="connsiteX40" fmla="*/ 838940 w 1828800"/>
              <a:gd name="connsiteY40" fmla="*/ 2578963 h 2818660"/>
              <a:gd name="connsiteX41" fmla="*/ 1158536 w 1828800"/>
              <a:gd name="connsiteY41" fmla="*/ 2507942 h 2818660"/>
              <a:gd name="connsiteX42" fmla="*/ 1358284 w 1828800"/>
              <a:gd name="connsiteY42" fmla="*/ 2463553 h 2818660"/>
              <a:gd name="connsiteX43" fmla="*/ 1402672 w 1828800"/>
              <a:gd name="connsiteY43" fmla="*/ 2441359 h 2818660"/>
              <a:gd name="connsiteX44" fmla="*/ 1442621 w 1828800"/>
              <a:gd name="connsiteY44" fmla="*/ 2405848 h 2818660"/>
              <a:gd name="connsiteX45" fmla="*/ 1460377 w 1828800"/>
              <a:gd name="connsiteY45" fmla="*/ 2361460 h 2818660"/>
              <a:gd name="connsiteX46" fmla="*/ 1464816 w 1828800"/>
              <a:gd name="connsiteY46" fmla="*/ 2325949 h 2818660"/>
              <a:gd name="connsiteX47" fmla="*/ 1464816 w 1828800"/>
              <a:gd name="connsiteY47" fmla="*/ 2281561 h 2818660"/>
              <a:gd name="connsiteX48" fmla="*/ 1438183 w 1828800"/>
              <a:gd name="connsiteY48" fmla="*/ 2223856 h 2818660"/>
              <a:gd name="connsiteX49" fmla="*/ 1278385 w 1828800"/>
              <a:gd name="connsiteY49" fmla="*/ 1850994 h 2818660"/>
              <a:gd name="connsiteX50" fmla="*/ 1131903 w 1828800"/>
              <a:gd name="connsiteY50" fmla="*/ 1540276 h 2818660"/>
              <a:gd name="connsiteX51" fmla="*/ 945472 w 1828800"/>
              <a:gd name="connsiteY51" fmla="*/ 1167413 h 2818660"/>
              <a:gd name="connsiteX52" fmla="*/ 781235 w 1828800"/>
              <a:gd name="connsiteY52" fmla="*/ 865573 h 2818660"/>
              <a:gd name="connsiteX53" fmla="*/ 554854 w 1828800"/>
              <a:gd name="connsiteY53" fmla="*/ 457200 h 2818660"/>
              <a:gd name="connsiteX54" fmla="*/ 497150 w 1828800"/>
              <a:gd name="connsiteY54" fmla="*/ 350668 h 2818660"/>
              <a:gd name="connsiteX55" fmla="*/ 443884 w 1828800"/>
              <a:gd name="connsiteY55" fmla="*/ 279646 h 2818660"/>
              <a:gd name="connsiteX56" fmla="*/ 430567 w 1828800"/>
              <a:gd name="connsiteY56" fmla="*/ 270769 h 2818660"/>
              <a:gd name="connsiteX57" fmla="*/ 412812 w 1828800"/>
              <a:gd name="connsiteY57" fmla="*/ 270769 h 2818660"/>
              <a:gd name="connsiteX58" fmla="*/ 395056 w 1828800"/>
              <a:gd name="connsiteY58" fmla="*/ 270769 h 2818660"/>
              <a:gd name="connsiteX59" fmla="*/ 381740 w 1828800"/>
              <a:gd name="connsiteY59" fmla="*/ 275208 h 2818660"/>
              <a:gd name="connsiteX60" fmla="*/ 355107 w 1828800"/>
              <a:gd name="connsiteY60" fmla="*/ 288524 h 2818660"/>
              <a:gd name="connsiteX61" fmla="*/ 199748 w 1828800"/>
              <a:gd name="connsiteY61" fmla="*/ 390617 h 2818660"/>
              <a:gd name="connsiteX62" fmla="*/ 0 w 1828800"/>
              <a:gd name="connsiteY62" fmla="*/ 537099 h 2818660"/>
              <a:gd name="connsiteX0" fmla="*/ 0 w 1828800"/>
              <a:gd name="connsiteY0" fmla="*/ 523783 h 2805344"/>
              <a:gd name="connsiteX1" fmla="*/ 665825 w 1828800"/>
              <a:gd name="connsiteY1" fmla="*/ 0 h 2805344"/>
              <a:gd name="connsiteX2" fmla="*/ 750163 w 1828800"/>
              <a:gd name="connsiteY2" fmla="*/ 13317 h 2805344"/>
              <a:gd name="connsiteX3" fmla="*/ 781235 w 1828800"/>
              <a:gd name="connsiteY3" fmla="*/ 22195 h 2805344"/>
              <a:gd name="connsiteX4" fmla="*/ 794552 w 1828800"/>
              <a:gd name="connsiteY4" fmla="*/ 35511 h 2805344"/>
              <a:gd name="connsiteX5" fmla="*/ 803429 w 1828800"/>
              <a:gd name="connsiteY5" fmla="*/ 53266 h 2805344"/>
              <a:gd name="connsiteX6" fmla="*/ 812307 w 1828800"/>
              <a:gd name="connsiteY6" fmla="*/ 71022 h 2805344"/>
              <a:gd name="connsiteX7" fmla="*/ 812307 w 1828800"/>
              <a:gd name="connsiteY7" fmla="*/ 93216 h 2805344"/>
              <a:gd name="connsiteX8" fmla="*/ 812307 w 1828800"/>
              <a:gd name="connsiteY8" fmla="*/ 168676 h 2805344"/>
              <a:gd name="connsiteX9" fmla="*/ 816746 w 1828800"/>
              <a:gd name="connsiteY9" fmla="*/ 213064 h 2805344"/>
              <a:gd name="connsiteX10" fmla="*/ 825623 w 1828800"/>
              <a:gd name="connsiteY10" fmla="*/ 266330 h 2805344"/>
              <a:gd name="connsiteX11" fmla="*/ 838940 w 1828800"/>
              <a:gd name="connsiteY11" fmla="*/ 306280 h 2805344"/>
              <a:gd name="connsiteX12" fmla="*/ 1118587 w 1828800"/>
              <a:gd name="connsiteY12" fmla="*/ 870012 h 2805344"/>
              <a:gd name="connsiteX13" fmla="*/ 1478132 w 1828800"/>
              <a:gd name="connsiteY13" fmla="*/ 1602420 h 2805344"/>
              <a:gd name="connsiteX14" fmla="*/ 1673441 w 1828800"/>
              <a:gd name="connsiteY14" fmla="*/ 2001915 h 2805344"/>
              <a:gd name="connsiteX15" fmla="*/ 1740023 w 1828800"/>
              <a:gd name="connsiteY15" fmla="*/ 2130641 h 2805344"/>
              <a:gd name="connsiteX16" fmla="*/ 1757779 w 1828800"/>
              <a:gd name="connsiteY16" fmla="*/ 2161713 h 2805344"/>
              <a:gd name="connsiteX17" fmla="*/ 1775534 w 1828800"/>
              <a:gd name="connsiteY17" fmla="*/ 2214979 h 2805344"/>
              <a:gd name="connsiteX18" fmla="*/ 1793289 w 1828800"/>
              <a:gd name="connsiteY18" fmla="*/ 2290439 h 2805344"/>
              <a:gd name="connsiteX19" fmla="*/ 1802167 w 1828800"/>
              <a:gd name="connsiteY19" fmla="*/ 2339266 h 2805344"/>
              <a:gd name="connsiteX20" fmla="*/ 1819922 w 1828800"/>
              <a:gd name="connsiteY20" fmla="*/ 2401410 h 2805344"/>
              <a:gd name="connsiteX21" fmla="*/ 1828800 w 1828800"/>
              <a:gd name="connsiteY21" fmla="*/ 2503503 h 2805344"/>
              <a:gd name="connsiteX22" fmla="*/ 1828800 w 1828800"/>
              <a:gd name="connsiteY22" fmla="*/ 2605597 h 2805344"/>
              <a:gd name="connsiteX23" fmla="*/ 1819922 w 1828800"/>
              <a:gd name="connsiteY23" fmla="*/ 2672179 h 2805344"/>
              <a:gd name="connsiteX24" fmla="*/ 1788851 w 1828800"/>
              <a:gd name="connsiteY24" fmla="*/ 2747639 h 2805344"/>
              <a:gd name="connsiteX25" fmla="*/ 1753340 w 1828800"/>
              <a:gd name="connsiteY25" fmla="*/ 2792028 h 2805344"/>
              <a:gd name="connsiteX26" fmla="*/ 1717829 w 1828800"/>
              <a:gd name="connsiteY26" fmla="*/ 2805344 h 2805344"/>
              <a:gd name="connsiteX27" fmla="*/ 1695635 w 1828800"/>
              <a:gd name="connsiteY27" fmla="*/ 2805344 h 2805344"/>
              <a:gd name="connsiteX28" fmla="*/ 1651247 w 1828800"/>
              <a:gd name="connsiteY28" fmla="*/ 2787589 h 2805344"/>
              <a:gd name="connsiteX29" fmla="*/ 1602420 w 1828800"/>
              <a:gd name="connsiteY29" fmla="*/ 2760956 h 2805344"/>
              <a:gd name="connsiteX30" fmla="*/ 1540276 w 1828800"/>
              <a:gd name="connsiteY30" fmla="*/ 2743200 h 2805344"/>
              <a:gd name="connsiteX31" fmla="*/ 1420427 w 1828800"/>
              <a:gd name="connsiteY31" fmla="*/ 2716567 h 2805344"/>
              <a:gd name="connsiteX32" fmla="*/ 1158536 w 1828800"/>
              <a:gd name="connsiteY32" fmla="*/ 2681057 h 2805344"/>
              <a:gd name="connsiteX33" fmla="*/ 878889 w 1828800"/>
              <a:gd name="connsiteY33" fmla="*/ 2649985 h 2805344"/>
              <a:gd name="connsiteX34" fmla="*/ 772357 w 1828800"/>
              <a:gd name="connsiteY34" fmla="*/ 2636668 h 2805344"/>
              <a:gd name="connsiteX35" fmla="*/ 759041 w 1828800"/>
              <a:gd name="connsiteY35" fmla="*/ 2632230 h 2805344"/>
              <a:gd name="connsiteX36" fmla="*/ 736847 w 1828800"/>
              <a:gd name="connsiteY36" fmla="*/ 2610035 h 2805344"/>
              <a:gd name="connsiteX37" fmla="*/ 736847 w 1828800"/>
              <a:gd name="connsiteY37" fmla="*/ 2596719 h 2805344"/>
              <a:gd name="connsiteX38" fmla="*/ 745724 w 1828800"/>
              <a:gd name="connsiteY38" fmla="*/ 2583402 h 2805344"/>
              <a:gd name="connsiteX39" fmla="*/ 838940 w 1828800"/>
              <a:gd name="connsiteY39" fmla="*/ 2565647 h 2805344"/>
              <a:gd name="connsiteX40" fmla="*/ 1158536 w 1828800"/>
              <a:gd name="connsiteY40" fmla="*/ 2494626 h 2805344"/>
              <a:gd name="connsiteX41" fmla="*/ 1358284 w 1828800"/>
              <a:gd name="connsiteY41" fmla="*/ 2450237 h 2805344"/>
              <a:gd name="connsiteX42" fmla="*/ 1402672 w 1828800"/>
              <a:gd name="connsiteY42" fmla="*/ 2428043 h 2805344"/>
              <a:gd name="connsiteX43" fmla="*/ 1442621 w 1828800"/>
              <a:gd name="connsiteY43" fmla="*/ 2392532 h 2805344"/>
              <a:gd name="connsiteX44" fmla="*/ 1460377 w 1828800"/>
              <a:gd name="connsiteY44" fmla="*/ 2348144 h 2805344"/>
              <a:gd name="connsiteX45" fmla="*/ 1464816 w 1828800"/>
              <a:gd name="connsiteY45" fmla="*/ 2312633 h 2805344"/>
              <a:gd name="connsiteX46" fmla="*/ 1464816 w 1828800"/>
              <a:gd name="connsiteY46" fmla="*/ 2268245 h 2805344"/>
              <a:gd name="connsiteX47" fmla="*/ 1438183 w 1828800"/>
              <a:gd name="connsiteY47" fmla="*/ 2210540 h 2805344"/>
              <a:gd name="connsiteX48" fmla="*/ 1278385 w 1828800"/>
              <a:gd name="connsiteY48" fmla="*/ 1837678 h 2805344"/>
              <a:gd name="connsiteX49" fmla="*/ 1131903 w 1828800"/>
              <a:gd name="connsiteY49" fmla="*/ 1526960 h 2805344"/>
              <a:gd name="connsiteX50" fmla="*/ 945472 w 1828800"/>
              <a:gd name="connsiteY50" fmla="*/ 1154097 h 2805344"/>
              <a:gd name="connsiteX51" fmla="*/ 781235 w 1828800"/>
              <a:gd name="connsiteY51" fmla="*/ 852257 h 2805344"/>
              <a:gd name="connsiteX52" fmla="*/ 554854 w 1828800"/>
              <a:gd name="connsiteY52" fmla="*/ 443884 h 2805344"/>
              <a:gd name="connsiteX53" fmla="*/ 497150 w 1828800"/>
              <a:gd name="connsiteY53" fmla="*/ 337352 h 2805344"/>
              <a:gd name="connsiteX54" fmla="*/ 443884 w 1828800"/>
              <a:gd name="connsiteY54" fmla="*/ 266330 h 2805344"/>
              <a:gd name="connsiteX55" fmla="*/ 430567 w 1828800"/>
              <a:gd name="connsiteY55" fmla="*/ 257453 h 2805344"/>
              <a:gd name="connsiteX56" fmla="*/ 412812 w 1828800"/>
              <a:gd name="connsiteY56" fmla="*/ 257453 h 2805344"/>
              <a:gd name="connsiteX57" fmla="*/ 395056 w 1828800"/>
              <a:gd name="connsiteY57" fmla="*/ 257453 h 2805344"/>
              <a:gd name="connsiteX58" fmla="*/ 381740 w 1828800"/>
              <a:gd name="connsiteY58" fmla="*/ 261892 h 2805344"/>
              <a:gd name="connsiteX59" fmla="*/ 355107 w 1828800"/>
              <a:gd name="connsiteY59" fmla="*/ 275208 h 2805344"/>
              <a:gd name="connsiteX60" fmla="*/ 199748 w 1828800"/>
              <a:gd name="connsiteY60" fmla="*/ 377301 h 2805344"/>
              <a:gd name="connsiteX61" fmla="*/ 0 w 1828800"/>
              <a:gd name="connsiteY61" fmla="*/ 523783 h 2805344"/>
              <a:gd name="connsiteX0" fmla="*/ 0 w 1629052"/>
              <a:gd name="connsiteY0" fmla="*/ 377301 h 2805344"/>
              <a:gd name="connsiteX1" fmla="*/ 466077 w 1629052"/>
              <a:gd name="connsiteY1" fmla="*/ 0 h 2805344"/>
              <a:gd name="connsiteX2" fmla="*/ 550415 w 1629052"/>
              <a:gd name="connsiteY2" fmla="*/ 13317 h 2805344"/>
              <a:gd name="connsiteX3" fmla="*/ 581487 w 1629052"/>
              <a:gd name="connsiteY3" fmla="*/ 22195 h 2805344"/>
              <a:gd name="connsiteX4" fmla="*/ 594804 w 1629052"/>
              <a:gd name="connsiteY4" fmla="*/ 35511 h 2805344"/>
              <a:gd name="connsiteX5" fmla="*/ 603681 w 1629052"/>
              <a:gd name="connsiteY5" fmla="*/ 53266 h 2805344"/>
              <a:gd name="connsiteX6" fmla="*/ 612559 w 1629052"/>
              <a:gd name="connsiteY6" fmla="*/ 71022 h 2805344"/>
              <a:gd name="connsiteX7" fmla="*/ 612559 w 1629052"/>
              <a:gd name="connsiteY7" fmla="*/ 93216 h 2805344"/>
              <a:gd name="connsiteX8" fmla="*/ 612559 w 1629052"/>
              <a:gd name="connsiteY8" fmla="*/ 168676 h 2805344"/>
              <a:gd name="connsiteX9" fmla="*/ 616998 w 1629052"/>
              <a:gd name="connsiteY9" fmla="*/ 213064 h 2805344"/>
              <a:gd name="connsiteX10" fmla="*/ 625875 w 1629052"/>
              <a:gd name="connsiteY10" fmla="*/ 266330 h 2805344"/>
              <a:gd name="connsiteX11" fmla="*/ 639192 w 1629052"/>
              <a:gd name="connsiteY11" fmla="*/ 306280 h 2805344"/>
              <a:gd name="connsiteX12" fmla="*/ 918839 w 1629052"/>
              <a:gd name="connsiteY12" fmla="*/ 870012 h 2805344"/>
              <a:gd name="connsiteX13" fmla="*/ 1278384 w 1629052"/>
              <a:gd name="connsiteY13" fmla="*/ 1602420 h 2805344"/>
              <a:gd name="connsiteX14" fmla="*/ 1473693 w 1629052"/>
              <a:gd name="connsiteY14" fmla="*/ 2001915 h 2805344"/>
              <a:gd name="connsiteX15" fmla="*/ 1540275 w 1629052"/>
              <a:gd name="connsiteY15" fmla="*/ 2130641 h 2805344"/>
              <a:gd name="connsiteX16" fmla="*/ 1558031 w 1629052"/>
              <a:gd name="connsiteY16" fmla="*/ 2161713 h 2805344"/>
              <a:gd name="connsiteX17" fmla="*/ 1575786 w 1629052"/>
              <a:gd name="connsiteY17" fmla="*/ 2214979 h 2805344"/>
              <a:gd name="connsiteX18" fmla="*/ 1593541 w 1629052"/>
              <a:gd name="connsiteY18" fmla="*/ 2290439 h 2805344"/>
              <a:gd name="connsiteX19" fmla="*/ 1602419 w 1629052"/>
              <a:gd name="connsiteY19" fmla="*/ 2339266 h 2805344"/>
              <a:gd name="connsiteX20" fmla="*/ 1620174 w 1629052"/>
              <a:gd name="connsiteY20" fmla="*/ 2401410 h 2805344"/>
              <a:gd name="connsiteX21" fmla="*/ 1629052 w 1629052"/>
              <a:gd name="connsiteY21" fmla="*/ 2503503 h 2805344"/>
              <a:gd name="connsiteX22" fmla="*/ 1629052 w 1629052"/>
              <a:gd name="connsiteY22" fmla="*/ 2605597 h 2805344"/>
              <a:gd name="connsiteX23" fmla="*/ 1620174 w 1629052"/>
              <a:gd name="connsiteY23" fmla="*/ 2672179 h 2805344"/>
              <a:gd name="connsiteX24" fmla="*/ 1589103 w 1629052"/>
              <a:gd name="connsiteY24" fmla="*/ 2747639 h 2805344"/>
              <a:gd name="connsiteX25" fmla="*/ 1553592 w 1629052"/>
              <a:gd name="connsiteY25" fmla="*/ 2792028 h 2805344"/>
              <a:gd name="connsiteX26" fmla="*/ 1518081 w 1629052"/>
              <a:gd name="connsiteY26" fmla="*/ 2805344 h 2805344"/>
              <a:gd name="connsiteX27" fmla="*/ 1495887 w 1629052"/>
              <a:gd name="connsiteY27" fmla="*/ 2805344 h 2805344"/>
              <a:gd name="connsiteX28" fmla="*/ 1451499 w 1629052"/>
              <a:gd name="connsiteY28" fmla="*/ 2787589 h 2805344"/>
              <a:gd name="connsiteX29" fmla="*/ 1402672 w 1629052"/>
              <a:gd name="connsiteY29" fmla="*/ 2760956 h 2805344"/>
              <a:gd name="connsiteX30" fmla="*/ 1340528 w 1629052"/>
              <a:gd name="connsiteY30" fmla="*/ 2743200 h 2805344"/>
              <a:gd name="connsiteX31" fmla="*/ 1220679 w 1629052"/>
              <a:gd name="connsiteY31" fmla="*/ 2716567 h 2805344"/>
              <a:gd name="connsiteX32" fmla="*/ 958788 w 1629052"/>
              <a:gd name="connsiteY32" fmla="*/ 2681057 h 2805344"/>
              <a:gd name="connsiteX33" fmla="*/ 679141 w 1629052"/>
              <a:gd name="connsiteY33" fmla="*/ 2649985 h 2805344"/>
              <a:gd name="connsiteX34" fmla="*/ 572609 w 1629052"/>
              <a:gd name="connsiteY34" fmla="*/ 2636668 h 2805344"/>
              <a:gd name="connsiteX35" fmla="*/ 559293 w 1629052"/>
              <a:gd name="connsiteY35" fmla="*/ 2632230 h 2805344"/>
              <a:gd name="connsiteX36" fmla="*/ 537099 w 1629052"/>
              <a:gd name="connsiteY36" fmla="*/ 2610035 h 2805344"/>
              <a:gd name="connsiteX37" fmla="*/ 537099 w 1629052"/>
              <a:gd name="connsiteY37" fmla="*/ 2596719 h 2805344"/>
              <a:gd name="connsiteX38" fmla="*/ 545976 w 1629052"/>
              <a:gd name="connsiteY38" fmla="*/ 2583402 h 2805344"/>
              <a:gd name="connsiteX39" fmla="*/ 639192 w 1629052"/>
              <a:gd name="connsiteY39" fmla="*/ 2565647 h 2805344"/>
              <a:gd name="connsiteX40" fmla="*/ 958788 w 1629052"/>
              <a:gd name="connsiteY40" fmla="*/ 2494626 h 2805344"/>
              <a:gd name="connsiteX41" fmla="*/ 1158536 w 1629052"/>
              <a:gd name="connsiteY41" fmla="*/ 2450237 h 2805344"/>
              <a:gd name="connsiteX42" fmla="*/ 1202924 w 1629052"/>
              <a:gd name="connsiteY42" fmla="*/ 2428043 h 2805344"/>
              <a:gd name="connsiteX43" fmla="*/ 1242873 w 1629052"/>
              <a:gd name="connsiteY43" fmla="*/ 2392532 h 2805344"/>
              <a:gd name="connsiteX44" fmla="*/ 1260629 w 1629052"/>
              <a:gd name="connsiteY44" fmla="*/ 2348144 h 2805344"/>
              <a:gd name="connsiteX45" fmla="*/ 1265068 w 1629052"/>
              <a:gd name="connsiteY45" fmla="*/ 2312633 h 2805344"/>
              <a:gd name="connsiteX46" fmla="*/ 1265068 w 1629052"/>
              <a:gd name="connsiteY46" fmla="*/ 2268245 h 2805344"/>
              <a:gd name="connsiteX47" fmla="*/ 1238435 w 1629052"/>
              <a:gd name="connsiteY47" fmla="*/ 2210540 h 2805344"/>
              <a:gd name="connsiteX48" fmla="*/ 1078637 w 1629052"/>
              <a:gd name="connsiteY48" fmla="*/ 1837678 h 2805344"/>
              <a:gd name="connsiteX49" fmla="*/ 932155 w 1629052"/>
              <a:gd name="connsiteY49" fmla="*/ 1526960 h 2805344"/>
              <a:gd name="connsiteX50" fmla="*/ 745724 w 1629052"/>
              <a:gd name="connsiteY50" fmla="*/ 1154097 h 2805344"/>
              <a:gd name="connsiteX51" fmla="*/ 581487 w 1629052"/>
              <a:gd name="connsiteY51" fmla="*/ 852257 h 2805344"/>
              <a:gd name="connsiteX52" fmla="*/ 355106 w 1629052"/>
              <a:gd name="connsiteY52" fmla="*/ 443884 h 2805344"/>
              <a:gd name="connsiteX53" fmla="*/ 297402 w 1629052"/>
              <a:gd name="connsiteY53" fmla="*/ 337352 h 2805344"/>
              <a:gd name="connsiteX54" fmla="*/ 244136 w 1629052"/>
              <a:gd name="connsiteY54" fmla="*/ 266330 h 2805344"/>
              <a:gd name="connsiteX55" fmla="*/ 230819 w 1629052"/>
              <a:gd name="connsiteY55" fmla="*/ 257453 h 2805344"/>
              <a:gd name="connsiteX56" fmla="*/ 213064 w 1629052"/>
              <a:gd name="connsiteY56" fmla="*/ 257453 h 2805344"/>
              <a:gd name="connsiteX57" fmla="*/ 195308 w 1629052"/>
              <a:gd name="connsiteY57" fmla="*/ 257453 h 2805344"/>
              <a:gd name="connsiteX58" fmla="*/ 181992 w 1629052"/>
              <a:gd name="connsiteY58" fmla="*/ 261892 h 2805344"/>
              <a:gd name="connsiteX59" fmla="*/ 155359 w 1629052"/>
              <a:gd name="connsiteY59" fmla="*/ 275208 h 2805344"/>
              <a:gd name="connsiteX60" fmla="*/ 0 w 1629052"/>
              <a:gd name="connsiteY60" fmla="*/ 377301 h 2805344"/>
              <a:gd name="connsiteX0" fmla="*/ 0 w 1473693"/>
              <a:gd name="connsiteY0" fmla="*/ 275208 h 2805344"/>
              <a:gd name="connsiteX1" fmla="*/ 310718 w 1473693"/>
              <a:gd name="connsiteY1" fmla="*/ 0 h 2805344"/>
              <a:gd name="connsiteX2" fmla="*/ 395056 w 1473693"/>
              <a:gd name="connsiteY2" fmla="*/ 13317 h 2805344"/>
              <a:gd name="connsiteX3" fmla="*/ 426128 w 1473693"/>
              <a:gd name="connsiteY3" fmla="*/ 22195 h 2805344"/>
              <a:gd name="connsiteX4" fmla="*/ 439445 w 1473693"/>
              <a:gd name="connsiteY4" fmla="*/ 35511 h 2805344"/>
              <a:gd name="connsiteX5" fmla="*/ 448322 w 1473693"/>
              <a:gd name="connsiteY5" fmla="*/ 53266 h 2805344"/>
              <a:gd name="connsiteX6" fmla="*/ 457200 w 1473693"/>
              <a:gd name="connsiteY6" fmla="*/ 71022 h 2805344"/>
              <a:gd name="connsiteX7" fmla="*/ 457200 w 1473693"/>
              <a:gd name="connsiteY7" fmla="*/ 93216 h 2805344"/>
              <a:gd name="connsiteX8" fmla="*/ 457200 w 1473693"/>
              <a:gd name="connsiteY8" fmla="*/ 168676 h 2805344"/>
              <a:gd name="connsiteX9" fmla="*/ 461639 w 1473693"/>
              <a:gd name="connsiteY9" fmla="*/ 213064 h 2805344"/>
              <a:gd name="connsiteX10" fmla="*/ 470516 w 1473693"/>
              <a:gd name="connsiteY10" fmla="*/ 266330 h 2805344"/>
              <a:gd name="connsiteX11" fmla="*/ 483833 w 1473693"/>
              <a:gd name="connsiteY11" fmla="*/ 306280 h 2805344"/>
              <a:gd name="connsiteX12" fmla="*/ 763480 w 1473693"/>
              <a:gd name="connsiteY12" fmla="*/ 870012 h 2805344"/>
              <a:gd name="connsiteX13" fmla="*/ 1123025 w 1473693"/>
              <a:gd name="connsiteY13" fmla="*/ 1602420 h 2805344"/>
              <a:gd name="connsiteX14" fmla="*/ 1318334 w 1473693"/>
              <a:gd name="connsiteY14" fmla="*/ 2001915 h 2805344"/>
              <a:gd name="connsiteX15" fmla="*/ 1384916 w 1473693"/>
              <a:gd name="connsiteY15" fmla="*/ 2130641 h 2805344"/>
              <a:gd name="connsiteX16" fmla="*/ 1402672 w 1473693"/>
              <a:gd name="connsiteY16" fmla="*/ 2161713 h 2805344"/>
              <a:gd name="connsiteX17" fmla="*/ 1420427 w 1473693"/>
              <a:gd name="connsiteY17" fmla="*/ 2214979 h 2805344"/>
              <a:gd name="connsiteX18" fmla="*/ 1438182 w 1473693"/>
              <a:gd name="connsiteY18" fmla="*/ 2290439 h 2805344"/>
              <a:gd name="connsiteX19" fmla="*/ 1447060 w 1473693"/>
              <a:gd name="connsiteY19" fmla="*/ 2339266 h 2805344"/>
              <a:gd name="connsiteX20" fmla="*/ 1464815 w 1473693"/>
              <a:gd name="connsiteY20" fmla="*/ 2401410 h 2805344"/>
              <a:gd name="connsiteX21" fmla="*/ 1473693 w 1473693"/>
              <a:gd name="connsiteY21" fmla="*/ 2503503 h 2805344"/>
              <a:gd name="connsiteX22" fmla="*/ 1473693 w 1473693"/>
              <a:gd name="connsiteY22" fmla="*/ 2605597 h 2805344"/>
              <a:gd name="connsiteX23" fmla="*/ 1464815 w 1473693"/>
              <a:gd name="connsiteY23" fmla="*/ 2672179 h 2805344"/>
              <a:gd name="connsiteX24" fmla="*/ 1433744 w 1473693"/>
              <a:gd name="connsiteY24" fmla="*/ 2747639 h 2805344"/>
              <a:gd name="connsiteX25" fmla="*/ 1398233 w 1473693"/>
              <a:gd name="connsiteY25" fmla="*/ 2792028 h 2805344"/>
              <a:gd name="connsiteX26" fmla="*/ 1362722 w 1473693"/>
              <a:gd name="connsiteY26" fmla="*/ 2805344 h 2805344"/>
              <a:gd name="connsiteX27" fmla="*/ 1340528 w 1473693"/>
              <a:gd name="connsiteY27" fmla="*/ 2805344 h 2805344"/>
              <a:gd name="connsiteX28" fmla="*/ 1296140 w 1473693"/>
              <a:gd name="connsiteY28" fmla="*/ 2787589 h 2805344"/>
              <a:gd name="connsiteX29" fmla="*/ 1247313 w 1473693"/>
              <a:gd name="connsiteY29" fmla="*/ 2760956 h 2805344"/>
              <a:gd name="connsiteX30" fmla="*/ 1185169 w 1473693"/>
              <a:gd name="connsiteY30" fmla="*/ 2743200 h 2805344"/>
              <a:gd name="connsiteX31" fmla="*/ 1065320 w 1473693"/>
              <a:gd name="connsiteY31" fmla="*/ 2716567 h 2805344"/>
              <a:gd name="connsiteX32" fmla="*/ 803429 w 1473693"/>
              <a:gd name="connsiteY32" fmla="*/ 2681057 h 2805344"/>
              <a:gd name="connsiteX33" fmla="*/ 523782 w 1473693"/>
              <a:gd name="connsiteY33" fmla="*/ 2649985 h 2805344"/>
              <a:gd name="connsiteX34" fmla="*/ 417250 w 1473693"/>
              <a:gd name="connsiteY34" fmla="*/ 2636668 h 2805344"/>
              <a:gd name="connsiteX35" fmla="*/ 403934 w 1473693"/>
              <a:gd name="connsiteY35" fmla="*/ 2632230 h 2805344"/>
              <a:gd name="connsiteX36" fmla="*/ 381740 w 1473693"/>
              <a:gd name="connsiteY36" fmla="*/ 2610035 h 2805344"/>
              <a:gd name="connsiteX37" fmla="*/ 381740 w 1473693"/>
              <a:gd name="connsiteY37" fmla="*/ 2596719 h 2805344"/>
              <a:gd name="connsiteX38" fmla="*/ 390617 w 1473693"/>
              <a:gd name="connsiteY38" fmla="*/ 2583402 h 2805344"/>
              <a:gd name="connsiteX39" fmla="*/ 483833 w 1473693"/>
              <a:gd name="connsiteY39" fmla="*/ 2565647 h 2805344"/>
              <a:gd name="connsiteX40" fmla="*/ 803429 w 1473693"/>
              <a:gd name="connsiteY40" fmla="*/ 2494626 h 2805344"/>
              <a:gd name="connsiteX41" fmla="*/ 1003177 w 1473693"/>
              <a:gd name="connsiteY41" fmla="*/ 2450237 h 2805344"/>
              <a:gd name="connsiteX42" fmla="*/ 1047565 w 1473693"/>
              <a:gd name="connsiteY42" fmla="*/ 2428043 h 2805344"/>
              <a:gd name="connsiteX43" fmla="*/ 1087514 w 1473693"/>
              <a:gd name="connsiteY43" fmla="*/ 2392532 h 2805344"/>
              <a:gd name="connsiteX44" fmla="*/ 1105270 w 1473693"/>
              <a:gd name="connsiteY44" fmla="*/ 2348144 h 2805344"/>
              <a:gd name="connsiteX45" fmla="*/ 1109709 w 1473693"/>
              <a:gd name="connsiteY45" fmla="*/ 2312633 h 2805344"/>
              <a:gd name="connsiteX46" fmla="*/ 1109709 w 1473693"/>
              <a:gd name="connsiteY46" fmla="*/ 2268245 h 2805344"/>
              <a:gd name="connsiteX47" fmla="*/ 1083076 w 1473693"/>
              <a:gd name="connsiteY47" fmla="*/ 2210540 h 2805344"/>
              <a:gd name="connsiteX48" fmla="*/ 923278 w 1473693"/>
              <a:gd name="connsiteY48" fmla="*/ 1837678 h 2805344"/>
              <a:gd name="connsiteX49" fmla="*/ 776796 w 1473693"/>
              <a:gd name="connsiteY49" fmla="*/ 1526960 h 2805344"/>
              <a:gd name="connsiteX50" fmla="*/ 590365 w 1473693"/>
              <a:gd name="connsiteY50" fmla="*/ 1154097 h 2805344"/>
              <a:gd name="connsiteX51" fmla="*/ 426128 w 1473693"/>
              <a:gd name="connsiteY51" fmla="*/ 852257 h 2805344"/>
              <a:gd name="connsiteX52" fmla="*/ 199747 w 1473693"/>
              <a:gd name="connsiteY52" fmla="*/ 443884 h 2805344"/>
              <a:gd name="connsiteX53" fmla="*/ 142043 w 1473693"/>
              <a:gd name="connsiteY53" fmla="*/ 337352 h 2805344"/>
              <a:gd name="connsiteX54" fmla="*/ 88777 w 1473693"/>
              <a:gd name="connsiteY54" fmla="*/ 266330 h 2805344"/>
              <a:gd name="connsiteX55" fmla="*/ 75460 w 1473693"/>
              <a:gd name="connsiteY55" fmla="*/ 257453 h 2805344"/>
              <a:gd name="connsiteX56" fmla="*/ 57705 w 1473693"/>
              <a:gd name="connsiteY56" fmla="*/ 257453 h 2805344"/>
              <a:gd name="connsiteX57" fmla="*/ 39949 w 1473693"/>
              <a:gd name="connsiteY57" fmla="*/ 257453 h 2805344"/>
              <a:gd name="connsiteX58" fmla="*/ 26633 w 1473693"/>
              <a:gd name="connsiteY58" fmla="*/ 261892 h 2805344"/>
              <a:gd name="connsiteX59" fmla="*/ 0 w 1473693"/>
              <a:gd name="connsiteY59" fmla="*/ 275208 h 2805344"/>
              <a:gd name="connsiteX0" fmla="*/ 0 w 1447060"/>
              <a:gd name="connsiteY0" fmla="*/ 261892 h 2805344"/>
              <a:gd name="connsiteX1" fmla="*/ 284085 w 1447060"/>
              <a:gd name="connsiteY1" fmla="*/ 0 h 2805344"/>
              <a:gd name="connsiteX2" fmla="*/ 368423 w 1447060"/>
              <a:gd name="connsiteY2" fmla="*/ 13317 h 2805344"/>
              <a:gd name="connsiteX3" fmla="*/ 399495 w 1447060"/>
              <a:gd name="connsiteY3" fmla="*/ 22195 h 2805344"/>
              <a:gd name="connsiteX4" fmla="*/ 412812 w 1447060"/>
              <a:gd name="connsiteY4" fmla="*/ 35511 h 2805344"/>
              <a:gd name="connsiteX5" fmla="*/ 421689 w 1447060"/>
              <a:gd name="connsiteY5" fmla="*/ 53266 h 2805344"/>
              <a:gd name="connsiteX6" fmla="*/ 430567 w 1447060"/>
              <a:gd name="connsiteY6" fmla="*/ 71022 h 2805344"/>
              <a:gd name="connsiteX7" fmla="*/ 430567 w 1447060"/>
              <a:gd name="connsiteY7" fmla="*/ 93216 h 2805344"/>
              <a:gd name="connsiteX8" fmla="*/ 430567 w 1447060"/>
              <a:gd name="connsiteY8" fmla="*/ 168676 h 2805344"/>
              <a:gd name="connsiteX9" fmla="*/ 435006 w 1447060"/>
              <a:gd name="connsiteY9" fmla="*/ 213064 h 2805344"/>
              <a:gd name="connsiteX10" fmla="*/ 443883 w 1447060"/>
              <a:gd name="connsiteY10" fmla="*/ 266330 h 2805344"/>
              <a:gd name="connsiteX11" fmla="*/ 457200 w 1447060"/>
              <a:gd name="connsiteY11" fmla="*/ 306280 h 2805344"/>
              <a:gd name="connsiteX12" fmla="*/ 736847 w 1447060"/>
              <a:gd name="connsiteY12" fmla="*/ 870012 h 2805344"/>
              <a:gd name="connsiteX13" fmla="*/ 1096392 w 1447060"/>
              <a:gd name="connsiteY13" fmla="*/ 1602420 h 2805344"/>
              <a:gd name="connsiteX14" fmla="*/ 1291701 w 1447060"/>
              <a:gd name="connsiteY14" fmla="*/ 2001915 h 2805344"/>
              <a:gd name="connsiteX15" fmla="*/ 1358283 w 1447060"/>
              <a:gd name="connsiteY15" fmla="*/ 2130641 h 2805344"/>
              <a:gd name="connsiteX16" fmla="*/ 1376039 w 1447060"/>
              <a:gd name="connsiteY16" fmla="*/ 2161713 h 2805344"/>
              <a:gd name="connsiteX17" fmla="*/ 1393794 w 1447060"/>
              <a:gd name="connsiteY17" fmla="*/ 2214979 h 2805344"/>
              <a:gd name="connsiteX18" fmla="*/ 1411549 w 1447060"/>
              <a:gd name="connsiteY18" fmla="*/ 2290439 h 2805344"/>
              <a:gd name="connsiteX19" fmla="*/ 1420427 w 1447060"/>
              <a:gd name="connsiteY19" fmla="*/ 2339266 h 2805344"/>
              <a:gd name="connsiteX20" fmla="*/ 1438182 w 1447060"/>
              <a:gd name="connsiteY20" fmla="*/ 2401410 h 2805344"/>
              <a:gd name="connsiteX21" fmla="*/ 1447060 w 1447060"/>
              <a:gd name="connsiteY21" fmla="*/ 2503503 h 2805344"/>
              <a:gd name="connsiteX22" fmla="*/ 1447060 w 1447060"/>
              <a:gd name="connsiteY22" fmla="*/ 2605597 h 2805344"/>
              <a:gd name="connsiteX23" fmla="*/ 1438182 w 1447060"/>
              <a:gd name="connsiteY23" fmla="*/ 2672179 h 2805344"/>
              <a:gd name="connsiteX24" fmla="*/ 1407111 w 1447060"/>
              <a:gd name="connsiteY24" fmla="*/ 2747639 h 2805344"/>
              <a:gd name="connsiteX25" fmla="*/ 1371600 w 1447060"/>
              <a:gd name="connsiteY25" fmla="*/ 2792028 h 2805344"/>
              <a:gd name="connsiteX26" fmla="*/ 1336089 w 1447060"/>
              <a:gd name="connsiteY26" fmla="*/ 2805344 h 2805344"/>
              <a:gd name="connsiteX27" fmla="*/ 1313895 w 1447060"/>
              <a:gd name="connsiteY27" fmla="*/ 2805344 h 2805344"/>
              <a:gd name="connsiteX28" fmla="*/ 1269507 w 1447060"/>
              <a:gd name="connsiteY28" fmla="*/ 2787589 h 2805344"/>
              <a:gd name="connsiteX29" fmla="*/ 1220680 w 1447060"/>
              <a:gd name="connsiteY29" fmla="*/ 2760956 h 2805344"/>
              <a:gd name="connsiteX30" fmla="*/ 1158536 w 1447060"/>
              <a:gd name="connsiteY30" fmla="*/ 2743200 h 2805344"/>
              <a:gd name="connsiteX31" fmla="*/ 1038687 w 1447060"/>
              <a:gd name="connsiteY31" fmla="*/ 2716567 h 2805344"/>
              <a:gd name="connsiteX32" fmla="*/ 776796 w 1447060"/>
              <a:gd name="connsiteY32" fmla="*/ 2681057 h 2805344"/>
              <a:gd name="connsiteX33" fmla="*/ 497149 w 1447060"/>
              <a:gd name="connsiteY33" fmla="*/ 2649985 h 2805344"/>
              <a:gd name="connsiteX34" fmla="*/ 390617 w 1447060"/>
              <a:gd name="connsiteY34" fmla="*/ 2636668 h 2805344"/>
              <a:gd name="connsiteX35" fmla="*/ 377301 w 1447060"/>
              <a:gd name="connsiteY35" fmla="*/ 2632230 h 2805344"/>
              <a:gd name="connsiteX36" fmla="*/ 355107 w 1447060"/>
              <a:gd name="connsiteY36" fmla="*/ 2610035 h 2805344"/>
              <a:gd name="connsiteX37" fmla="*/ 355107 w 1447060"/>
              <a:gd name="connsiteY37" fmla="*/ 2596719 h 2805344"/>
              <a:gd name="connsiteX38" fmla="*/ 363984 w 1447060"/>
              <a:gd name="connsiteY38" fmla="*/ 2583402 h 2805344"/>
              <a:gd name="connsiteX39" fmla="*/ 457200 w 1447060"/>
              <a:gd name="connsiteY39" fmla="*/ 2565647 h 2805344"/>
              <a:gd name="connsiteX40" fmla="*/ 776796 w 1447060"/>
              <a:gd name="connsiteY40" fmla="*/ 2494626 h 2805344"/>
              <a:gd name="connsiteX41" fmla="*/ 976544 w 1447060"/>
              <a:gd name="connsiteY41" fmla="*/ 2450237 h 2805344"/>
              <a:gd name="connsiteX42" fmla="*/ 1020932 w 1447060"/>
              <a:gd name="connsiteY42" fmla="*/ 2428043 h 2805344"/>
              <a:gd name="connsiteX43" fmla="*/ 1060881 w 1447060"/>
              <a:gd name="connsiteY43" fmla="*/ 2392532 h 2805344"/>
              <a:gd name="connsiteX44" fmla="*/ 1078637 w 1447060"/>
              <a:gd name="connsiteY44" fmla="*/ 2348144 h 2805344"/>
              <a:gd name="connsiteX45" fmla="*/ 1083076 w 1447060"/>
              <a:gd name="connsiteY45" fmla="*/ 2312633 h 2805344"/>
              <a:gd name="connsiteX46" fmla="*/ 1083076 w 1447060"/>
              <a:gd name="connsiteY46" fmla="*/ 2268245 h 2805344"/>
              <a:gd name="connsiteX47" fmla="*/ 1056443 w 1447060"/>
              <a:gd name="connsiteY47" fmla="*/ 2210540 h 2805344"/>
              <a:gd name="connsiteX48" fmla="*/ 896645 w 1447060"/>
              <a:gd name="connsiteY48" fmla="*/ 1837678 h 2805344"/>
              <a:gd name="connsiteX49" fmla="*/ 750163 w 1447060"/>
              <a:gd name="connsiteY49" fmla="*/ 1526960 h 2805344"/>
              <a:gd name="connsiteX50" fmla="*/ 563732 w 1447060"/>
              <a:gd name="connsiteY50" fmla="*/ 1154097 h 2805344"/>
              <a:gd name="connsiteX51" fmla="*/ 399495 w 1447060"/>
              <a:gd name="connsiteY51" fmla="*/ 852257 h 2805344"/>
              <a:gd name="connsiteX52" fmla="*/ 173114 w 1447060"/>
              <a:gd name="connsiteY52" fmla="*/ 443884 h 2805344"/>
              <a:gd name="connsiteX53" fmla="*/ 115410 w 1447060"/>
              <a:gd name="connsiteY53" fmla="*/ 337352 h 2805344"/>
              <a:gd name="connsiteX54" fmla="*/ 62144 w 1447060"/>
              <a:gd name="connsiteY54" fmla="*/ 266330 h 2805344"/>
              <a:gd name="connsiteX55" fmla="*/ 48827 w 1447060"/>
              <a:gd name="connsiteY55" fmla="*/ 257453 h 2805344"/>
              <a:gd name="connsiteX56" fmla="*/ 31072 w 1447060"/>
              <a:gd name="connsiteY56" fmla="*/ 257453 h 2805344"/>
              <a:gd name="connsiteX57" fmla="*/ 13316 w 1447060"/>
              <a:gd name="connsiteY57" fmla="*/ 257453 h 2805344"/>
              <a:gd name="connsiteX58" fmla="*/ 0 w 1447060"/>
              <a:gd name="connsiteY58" fmla="*/ 261892 h 2805344"/>
              <a:gd name="connsiteX0" fmla="*/ 0 w 1433744"/>
              <a:gd name="connsiteY0" fmla="*/ 257453 h 2805344"/>
              <a:gd name="connsiteX1" fmla="*/ 270769 w 1433744"/>
              <a:gd name="connsiteY1" fmla="*/ 0 h 2805344"/>
              <a:gd name="connsiteX2" fmla="*/ 355107 w 1433744"/>
              <a:gd name="connsiteY2" fmla="*/ 13317 h 2805344"/>
              <a:gd name="connsiteX3" fmla="*/ 386179 w 1433744"/>
              <a:gd name="connsiteY3" fmla="*/ 22195 h 2805344"/>
              <a:gd name="connsiteX4" fmla="*/ 399496 w 1433744"/>
              <a:gd name="connsiteY4" fmla="*/ 35511 h 2805344"/>
              <a:gd name="connsiteX5" fmla="*/ 408373 w 1433744"/>
              <a:gd name="connsiteY5" fmla="*/ 53266 h 2805344"/>
              <a:gd name="connsiteX6" fmla="*/ 417251 w 1433744"/>
              <a:gd name="connsiteY6" fmla="*/ 71022 h 2805344"/>
              <a:gd name="connsiteX7" fmla="*/ 417251 w 1433744"/>
              <a:gd name="connsiteY7" fmla="*/ 93216 h 2805344"/>
              <a:gd name="connsiteX8" fmla="*/ 417251 w 1433744"/>
              <a:gd name="connsiteY8" fmla="*/ 168676 h 2805344"/>
              <a:gd name="connsiteX9" fmla="*/ 421690 w 1433744"/>
              <a:gd name="connsiteY9" fmla="*/ 213064 h 2805344"/>
              <a:gd name="connsiteX10" fmla="*/ 430567 w 1433744"/>
              <a:gd name="connsiteY10" fmla="*/ 266330 h 2805344"/>
              <a:gd name="connsiteX11" fmla="*/ 443884 w 1433744"/>
              <a:gd name="connsiteY11" fmla="*/ 306280 h 2805344"/>
              <a:gd name="connsiteX12" fmla="*/ 723531 w 1433744"/>
              <a:gd name="connsiteY12" fmla="*/ 870012 h 2805344"/>
              <a:gd name="connsiteX13" fmla="*/ 1083076 w 1433744"/>
              <a:gd name="connsiteY13" fmla="*/ 1602420 h 2805344"/>
              <a:gd name="connsiteX14" fmla="*/ 1278385 w 1433744"/>
              <a:gd name="connsiteY14" fmla="*/ 2001915 h 2805344"/>
              <a:gd name="connsiteX15" fmla="*/ 1344967 w 1433744"/>
              <a:gd name="connsiteY15" fmla="*/ 2130641 h 2805344"/>
              <a:gd name="connsiteX16" fmla="*/ 1362723 w 1433744"/>
              <a:gd name="connsiteY16" fmla="*/ 2161713 h 2805344"/>
              <a:gd name="connsiteX17" fmla="*/ 1380478 w 1433744"/>
              <a:gd name="connsiteY17" fmla="*/ 2214979 h 2805344"/>
              <a:gd name="connsiteX18" fmla="*/ 1398233 w 1433744"/>
              <a:gd name="connsiteY18" fmla="*/ 2290439 h 2805344"/>
              <a:gd name="connsiteX19" fmla="*/ 1407111 w 1433744"/>
              <a:gd name="connsiteY19" fmla="*/ 2339266 h 2805344"/>
              <a:gd name="connsiteX20" fmla="*/ 1424866 w 1433744"/>
              <a:gd name="connsiteY20" fmla="*/ 2401410 h 2805344"/>
              <a:gd name="connsiteX21" fmla="*/ 1433744 w 1433744"/>
              <a:gd name="connsiteY21" fmla="*/ 2503503 h 2805344"/>
              <a:gd name="connsiteX22" fmla="*/ 1433744 w 1433744"/>
              <a:gd name="connsiteY22" fmla="*/ 2605597 h 2805344"/>
              <a:gd name="connsiteX23" fmla="*/ 1424866 w 1433744"/>
              <a:gd name="connsiteY23" fmla="*/ 2672179 h 2805344"/>
              <a:gd name="connsiteX24" fmla="*/ 1393795 w 1433744"/>
              <a:gd name="connsiteY24" fmla="*/ 2747639 h 2805344"/>
              <a:gd name="connsiteX25" fmla="*/ 1358284 w 1433744"/>
              <a:gd name="connsiteY25" fmla="*/ 2792028 h 2805344"/>
              <a:gd name="connsiteX26" fmla="*/ 1322773 w 1433744"/>
              <a:gd name="connsiteY26" fmla="*/ 2805344 h 2805344"/>
              <a:gd name="connsiteX27" fmla="*/ 1300579 w 1433744"/>
              <a:gd name="connsiteY27" fmla="*/ 2805344 h 2805344"/>
              <a:gd name="connsiteX28" fmla="*/ 1256191 w 1433744"/>
              <a:gd name="connsiteY28" fmla="*/ 2787589 h 2805344"/>
              <a:gd name="connsiteX29" fmla="*/ 1207364 w 1433744"/>
              <a:gd name="connsiteY29" fmla="*/ 2760956 h 2805344"/>
              <a:gd name="connsiteX30" fmla="*/ 1145220 w 1433744"/>
              <a:gd name="connsiteY30" fmla="*/ 2743200 h 2805344"/>
              <a:gd name="connsiteX31" fmla="*/ 1025371 w 1433744"/>
              <a:gd name="connsiteY31" fmla="*/ 2716567 h 2805344"/>
              <a:gd name="connsiteX32" fmla="*/ 763480 w 1433744"/>
              <a:gd name="connsiteY32" fmla="*/ 2681057 h 2805344"/>
              <a:gd name="connsiteX33" fmla="*/ 483833 w 1433744"/>
              <a:gd name="connsiteY33" fmla="*/ 2649985 h 2805344"/>
              <a:gd name="connsiteX34" fmla="*/ 377301 w 1433744"/>
              <a:gd name="connsiteY34" fmla="*/ 2636668 h 2805344"/>
              <a:gd name="connsiteX35" fmla="*/ 363985 w 1433744"/>
              <a:gd name="connsiteY35" fmla="*/ 2632230 h 2805344"/>
              <a:gd name="connsiteX36" fmla="*/ 341791 w 1433744"/>
              <a:gd name="connsiteY36" fmla="*/ 2610035 h 2805344"/>
              <a:gd name="connsiteX37" fmla="*/ 341791 w 1433744"/>
              <a:gd name="connsiteY37" fmla="*/ 2596719 h 2805344"/>
              <a:gd name="connsiteX38" fmla="*/ 350668 w 1433744"/>
              <a:gd name="connsiteY38" fmla="*/ 2583402 h 2805344"/>
              <a:gd name="connsiteX39" fmla="*/ 443884 w 1433744"/>
              <a:gd name="connsiteY39" fmla="*/ 2565647 h 2805344"/>
              <a:gd name="connsiteX40" fmla="*/ 763480 w 1433744"/>
              <a:gd name="connsiteY40" fmla="*/ 2494626 h 2805344"/>
              <a:gd name="connsiteX41" fmla="*/ 963228 w 1433744"/>
              <a:gd name="connsiteY41" fmla="*/ 2450237 h 2805344"/>
              <a:gd name="connsiteX42" fmla="*/ 1007616 w 1433744"/>
              <a:gd name="connsiteY42" fmla="*/ 2428043 h 2805344"/>
              <a:gd name="connsiteX43" fmla="*/ 1047565 w 1433744"/>
              <a:gd name="connsiteY43" fmla="*/ 2392532 h 2805344"/>
              <a:gd name="connsiteX44" fmla="*/ 1065321 w 1433744"/>
              <a:gd name="connsiteY44" fmla="*/ 2348144 h 2805344"/>
              <a:gd name="connsiteX45" fmla="*/ 1069760 w 1433744"/>
              <a:gd name="connsiteY45" fmla="*/ 2312633 h 2805344"/>
              <a:gd name="connsiteX46" fmla="*/ 1069760 w 1433744"/>
              <a:gd name="connsiteY46" fmla="*/ 2268245 h 2805344"/>
              <a:gd name="connsiteX47" fmla="*/ 1043127 w 1433744"/>
              <a:gd name="connsiteY47" fmla="*/ 2210540 h 2805344"/>
              <a:gd name="connsiteX48" fmla="*/ 883329 w 1433744"/>
              <a:gd name="connsiteY48" fmla="*/ 1837678 h 2805344"/>
              <a:gd name="connsiteX49" fmla="*/ 736847 w 1433744"/>
              <a:gd name="connsiteY49" fmla="*/ 1526960 h 2805344"/>
              <a:gd name="connsiteX50" fmla="*/ 550416 w 1433744"/>
              <a:gd name="connsiteY50" fmla="*/ 1154097 h 2805344"/>
              <a:gd name="connsiteX51" fmla="*/ 386179 w 1433744"/>
              <a:gd name="connsiteY51" fmla="*/ 852257 h 2805344"/>
              <a:gd name="connsiteX52" fmla="*/ 159798 w 1433744"/>
              <a:gd name="connsiteY52" fmla="*/ 443884 h 2805344"/>
              <a:gd name="connsiteX53" fmla="*/ 102094 w 1433744"/>
              <a:gd name="connsiteY53" fmla="*/ 337352 h 2805344"/>
              <a:gd name="connsiteX54" fmla="*/ 48828 w 1433744"/>
              <a:gd name="connsiteY54" fmla="*/ 266330 h 2805344"/>
              <a:gd name="connsiteX55" fmla="*/ 35511 w 1433744"/>
              <a:gd name="connsiteY55" fmla="*/ 257453 h 2805344"/>
              <a:gd name="connsiteX56" fmla="*/ 17756 w 1433744"/>
              <a:gd name="connsiteY56" fmla="*/ 257453 h 2805344"/>
              <a:gd name="connsiteX57" fmla="*/ 0 w 1433744"/>
              <a:gd name="connsiteY57" fmla="*/ 257453 h 2805344"/>
              <a:gd name="connsiteX0" fmla="*/ 0 w 1415988"/>
              <a:gd name="connsiteY0" fmla="*/ 257453 h 2805344"/>
              <a:gd name="connsiteX1" fmla="*/ 253013 w 1415988"/>
              <a:gd name="connsiteY1" fmla="*/ 0 h 2805344"/>
              <a:gd name="connsiteX2" fmla="*/ 337351 w 1415988"/>
              <a:gd name="connsiteY2" fmla="*/ 13317 h 2805344"/>
              <a:gd name="connsiteX3" fmla="*/ 368423 w 1415988"/>
              <a:gd name="connsiteY3" fmla="*/ 22195 h 2805344"/>
              <a:gd name="connsiteX4" fmla="*/ 381740 w 1415988"/>
              <a:gd name="connsiteY4" fmla="*/ 35511 h 2805344"/>
              <a:gd name="connsiteX5" fmla="*/ 390617 w 1415988"/>
              <a:gd name="connsiteY5" fmla="*/ 53266 h 2805344"/>
              <a:gd name="connsiteX6" fmla="*/ 399495 w 1415988"/>
              <a:gd name="connsiteY6" fmla="*/ 71022 h 2805344"/>
              <a:gd name="connsiteX7" fmla="*/ 399495 w 1415988"/>
              <a:gd name="connsiteY7" fmla="*/ 93216 h 2805344"/>
              <a:gd name="connsiteX8" fmla="*/ 399495 w 1415988"/>
              <a:gd name="connsiteY8" fmla="*/ 168676 h 2805344"/>
              <a:gd name="connsiteX9" fmla="*/ 403934 w 1415988"/>
              <a:gd name="connsiteY9" fmla="*/ 213064 h 2805344"/>
              <a:gd name="connsiteX10" fmla="*/ 412811 w 1415988"/>
              <a:gd name="connsiteY10" fmla="*/ 266330 h 2805344"/>
              <a:gd name="connsiteX11" fmla="*/ 426128 w 1415988"/>
              <a:gd name="connsiteY11" fmla="*/ 306280 h 2805344"/>
              <a:gd name="connsiteX12" fmla="*/ 705775 w 1415988"/>
              <a:gd name="connsiteY12" fmla="*/ 870012 h 2805344"/>
              <a:gd name="connsiteX13" fmla="*/ 1065320 w 1415988"/>
              <a:gd name="connsiteY13" fmla="*/ 1602420 h 2805344"/>
              <a:gd name="connsiteX14" fmla="*/ 1260629 w 1415988"/>
              <a:gd name="connsiteY14" fmla="*/ 2001915 h 2805344"/>
              <a:gd name="connsiteX15" fmla="*/ 1327211 w 1415988"/>
              <a:gd name="connsiteY15" fmla="*/ 2130641 h 2805344"/>
              <a:gd name="connsiteX16" fmla="*/ 1344967 w 1415988"/>
              <a:gd name="connsiteY16" fmla="*/ 2161713 h 2805344"/>
              <a:gd name="connsiteX17" fmla="*/ 1362722 w 1415988"/>
              <a:gd name="connsiteY17" fmla="*/ 2214979 h 2805344"/>
              <a:gd name="connsiteX18" fmla="*/ 1380477 w 1415988"/>
              <a:gd name="connsiteY18" fmla="*/ 2290439 h 2805344"/>
              <a:gd name="connsiteX19" fmla="*/ 1389355 w 1415988"/>
              <a:gd name="connsiteY19" fmla="*/ 2339266 h 2805344"/>
              <a:gd name="connsiteX20" fmla="*/ 1407110 w 1415988"/>
              <a:gd name="connsiteY20" fmla="*/ 2401410 h 2805344"/>
              <a:gd name="connsiteX21" fmla="*/ 1415988 w 1415988"/>
              <a:gd name="connsiteY21" fmla="*/ 2503503 h 2805344"/>
              <a:gd name="connsiteX22" fmla="*/ 1415988 w 1415988"/>
              <a:gd name="connsiteY22" fmla="*/ 2605597 h 2805344"/>
              <a:gd name="connsiteX23" fmla="*/ 1407110 w 1415988"/>
              <a:gd name="connsiteY23" fmla="*/ 2672179 h 2805344"/>
              <a:gd name="connsiteX24" fmla="*/ 1376039 w 1415988"/>
              <a:gd name="connsiteY24" fmla="*/ 2747639 h 2805344"/>
              <a:gd name="connsiteX25" fmla="*/ 1340528 w 1415988"/>
              <a:gd name="connsiteY25" fmla="*/ 2792028 h 2805344"/>
              <a:gd name="connsiteX26" fmla="*/ 1305017 w 1415988"/>
              <a:gd name="connsiteY26" fmla="*/ 2805344 h 2805344"/>
              <a:gd name="connsiteX27" fmla="*/ 1282823 w 1415988"/>
              <a:gd name="connsiteY27" fmla="*/ 2805344 h 2805344"/>
              <a:gd name="connsiteX28" fmla="*/ 1238435 w 1415988"/>
              <a:gd name="connsiteY28" fmla="*/ 2787589 h 2805344"/>
              <a:gd name="connsiteX29" fmla="*/ 1189608 w 1415988"/>
              <a:gd name="connsiteY29" fmla="*/ 2760956 h 2805344"/>
              <a:gd name="connsiteX30" fmla="*/ 1127464 w 1415988"/>
              <a:gd name="connsiteY30" fmla="*/ 2743200 h 2805344"/>
              <a:gd name="connsiteX31" fmla="*/ 1007615 w 1415988"/>
              <a:gd name="connsiteY31" fmla="*/ 2716567 h 2805344"/>
              <a:gd name="connsiteX32" fmla="*/ 745724 w 1415988"/>
              <a:gd name="connsiteY32" fmla="*/ 2681057 h 2805344"/>
              <a:gd name="connsiteX33" fmla="*/ 466077 w 1415988"/>
              <a:gd name="connsiteY33" fmla="*/ 2649985 h 2805344"/>
              <a:gd name="connsiteX34" fmla="*/ 359545 w 1415988"/>
              <a:gd name="connsiteY34" fmla="*/ 2636668 h 2805344"/>
              <a:gd name="connsiteX35" fmla="*/ 346229 w 1415988"/>
              <a:gd name="connsiteY35" fmla="*/ 2632230 h 2805344"/>
              <a:gd name="connsiteX36" fmla="*/ 324035 w 1415988"/>
              <a:gd name="connsiteY36" fmla="*/ 2610035 h 2805344"/>
              <a:gd name="connsiteX37" fmla="*/ 324035 w 1415988"/>
              <a:gd name="connsiteY37" fmla="*/ 2596719 h 2805344"/>
              <a:gd name="connsiteX38" fmla="*/ 332912 w 1415988"/>
              <a:gd name="connsiteY38" fmla="*/ 2583402 h 2805344"/>
              <a:gd name="connsiteX39" fmla="*/ 426128 w 1415988"/>
              <a:gd name="connsiteY39" fmla="*/ 2565647 h 2805344"/>
              <a:gd name="connsiteX40" fmla="*/ 745724 w 1415988"/>
              <a:gd name="connsiteY40" fmla="*/ 2494626 h 2805344"/>
              <a:gd name="connsiteX41" fmla="*/ 945472 w 1415988"/>
              <a:gd name="connsiteY41" fmla="*/ 2450237 h 2805344"/>
              <a:gd name="connsiteX42" fmla="*/ 989860 w 1415988"/>
              <a:gd name="connsiteY42" fmla="*/ 2428043 h 2805344"/>
              <a:gd name="connsiteX43" fmla="*/ 1029809 w 1415988"/>
              <a:gd name="connsiteY43" fmla="*/ 2392532 h 2805344"/>
              <a:gd name="connsiteX44" fmla="*/ 1047565 w 1415988"/>
              <a:gd name="connsiteY44" fmla="*/ 2348144 h 2805344"/>
              <a:gd name="connsiteX45" fmla="*/ 1052004 w 1415988"/>
              <a:gd name="connsiteY45" fmla="*/ 2312633 h 2805344"/>
              <a:gd name="connsiteX46" fmla="*/ 1052004 w 1415988"/>
              <a:gd name="connsiteY46" fmla="*/ 2268245 h 2805344"/>
              <a:gd name="connsiteX47" fmla="*/ 1025371 w 1415988"/>
              <a:gd name="connsiteY47" fmla="*/ 2210540 h 2805344"/>
              <a:gd name="connsiteX48" fmla="*/ 865573 w 1415988"/>
              <a:gd name="connsiteY48" fmla="*/ 1837678 h 2805344"/>
              <a:gd name="connsiteX49" fmla="*/ 719091 w 1415988"/>
              <a:gd name="connsiteY49" fmla="*/ 1526960 h 2805344"/>
              <a:gd name="connsiteX50" fmla="*/ 532660 w 1415988"/>
              <a:gd name="connsiteY50" fmla="*/ 1154097 h 2805344"/>
              <a:gd name="connsiteX51" fmla="*/ 368423 w 1415988"/>
              <a:gd name="connsiteY51" fmla="*/ 852257 h 2805344"/>
              <a:gd name="connsiteX52" fmla="*/ 142042 w 1415988"/>
              <a:gd name="connsiteY52" fmla="*/ 443884 h 2805344"/>
              <a:gd name="connsiteX53" fmla="*/ 84338 w 1415988"/>
              <a:gd name="connsiteY53" fmla="*/ 337352 h 2805344"/>
              <a:gd name="connsiteX54" fmla="*/ 31072 w 1415988"/>
              <a:gd name="connsiteY54" fmla="*/ 266330 h 2805344"/>
              <a:gd name="connsiteX55" fmla="*/ 17755 w 1415988"/>
              <a:gd name="connsiteY55" fmla="*/ 257453 h 2805344"/>
              <a:gd name="connsiteX56" fmla="*/ 0 w 1415988"/>
              <a:gd name="connsiteY56" fmla="*/ 257453 h 2805344"/>
              <a:gd name="connsiteX0" fmla="*/ 0 w 1398233"/>
              <a:gd name="connsiteY0" fmla="*/ 257453 h 2805344"/>
              <a:gd name="connsiteX1" fmla="*/ 235258 w 1398233"/>
              <a:gd name="connsiteY1" fmla="*/ 0 h 2805344"/>
              <a:gd name="connsiteX2" fmla="*/ 319596 w 1398233"/>
              <a:gd name="connsiteY2" fmla="*/ 13317 h 2805344"/>
              <a:gd name="connsiteX3" fmla="*/ 350668 w 1398233"/>
              <a:gd name="connsiteY3" fmla="*/ 22195 h 2805344"/>
              <a:gd name="connsiteX4" fmla="*/ 363985 w 1398233"/>
              <a:gd name="connsiteY4" fmla="*/ 35511 h 2805344"/>
              <a:gd name="connsiteX5" fmla="*/ 372862 w 1398233"/>
              <a:gd name="connsiteY5" fmla="*/ 53266 h 2805344"/>
              <a:gd name="connsiteX6" fmla="*/ 381740 w 1398233"/>
              <a:gd name="connsiteY6" fmla="*/ 71022 h 2805344"/>
              <a:gd name="connsiteX7" fmla="*/ 381740 w 1398233"/>
              <a:gd name="connsiteY7" fmla="*/ 93216 h 2805344"/>
              <a:gd name="connsiteX8" fmla="*/ 381740 w 1398233"/>
              <a:gd name="connsiteY8" fmla="*/ 168676 h 2805344"/>
              <a:gd name="connsiteX9" fmla="*/ 386179 w 1398233"/>
              <a:gd name="connsiteY9" fmla="*/ 213064 h 2805344"/>
              <a:gd name="connsiteX10" fmla="*/ 395056 w 1398233"/>
              <a:gd name="connsiteY10" fmla="*/ 266330 h 2805344"/>
              <a:gd name="connsiteX11" fmla="*/ 408373 w 1398233"/>
              <a:gd name="connsiteY11" fmla="*/ 306280 h 2805344"/>
              <a:gd name="connsiteX12" fmla="*/ 688020 w 1398233"/>
              <a:gd name="connsiteY12" fmla="*/ 870012 h 2805344"/>
              <a:gd name="connsiteX13" fmla="*/ 1047565 w 1398233"/>
              <a:gd name="connsiteY13" fmla="*/ 1602420 h 2805344"/>
              <a:gd name="connsiteX14" fmla="*/ 1242874 w 1398233"/>
              <a:gd name="connsiteY14" fmla="*/ 2001915 h 2805344"/>
              <a:gd name="connsiteX15" fmla="*/ 1309456 w 1398233"/>
              <a:gd name="connsiteY15" fmla="*/ 2130641 h 2805344"/>
              <a:gd name="connsiteX16" fmla="*/ 1327212 w 1398233"/>
              <a:gd name="connsiteY16" fmla="*/ 2161713 h 2805344"/>
              <a:gd name="connsiteX17" fmla="*/ 1344967 w 1398233"/>
              <a:gd name="connsiteY17" fmla="*/ 2214979 h 2805344"/>
              <a:gd name="connsiteX18" fmla="*/ 1362722 w 1398233"/>
              <a:gd name="connsiteY18" fmla="*/ 2290439 h 2805344"/>
              <a:gd name="connsiteX19" fmla="*/ 1371600 w 1398233"/>
              <a:gd name="connsiteY19" fmla="*/ 2339266 h 2805344"/>
              <a:gd name="connsiteX20" fmla="*/ 1389355 w 1398233"/>
              <a:gd name="connsiteY20" fmla="*/ 2401410 h 2805344"/>
              <a:gd name="connsiteX21" fmla="*/ 1398233 w 1398233"/>
              <a:gd name="connsiteY21" fmla="*/ 2503503 h 2805344"/>
              <a:gd name="connsiteX22" fmla="*/ 1398233 w 1398233"/>
              <a:gd name="connsiteY22" fmla="*/ 2605597 h 2805344"/>
              <a:gd name="connsiteX23" fmla="*/ 1389355 w 1398233"/>
              <a:gd name="connsiteY23" fmla="*/ 2672179 h 2805344"/>
              <a:gd name="connsiteX24" fmla="*/ 1358284 w 1398233"/>
              <a:gd name="connsiteY24" fmla="*/ 2747639 h 2805344"/>
              <a:gd name="connsiteX25" fmla="*/ 1322773 w 1398233"/>
              <a:gd name="connsiteY25" fmla="*/ 2792028 h 2805344"/>
              <a:gd name="connsiteX26" fmla="*/ 1287262 w 1398233"/>
              <a:gd name="connsiteY26" fmla="*/ 2805344 h 2805344"/>
              <a:gd name="connsiteX27" fmla="*/ 1265068 w 1398233"/>
              <a:gd name="connsiteY27" fmla="*/ 2805344 h 2805344"/>
              <a:gd name="connsiteX28" fmla="*/ 1220680 w 1398233"/>
              <a:gd name="connsiteY28" fmla="*/ 2787589 h 2805344"/>
              <a:gd name="connsiteX29" fmla="*/ 1171853 w 1398233"/>
              <a:gd name="connsiteY29" fmla="*/ 2760956 h 2805344"/>
              <a:gd name="connsiteX30" fmla="*/ 1109709 w 1398233"/>
              <a:gd name="connsiteY30" fmla="*/ 2743200 h 2805344"/>
              <a:gd name="connsiteX31" fmla="*/ 989860 w 1398233"/>
              <a:gd name="connsiteY31" fmla="*/ 2716567 h 2805344"/>
              <a:gd name="connsiteX32" fmla="*/ 727969 w 1398233"/>
              <a:gd name="connsiteY32" fmla="*/ 2681057 h 2805344"/>
              <a:gd name="connsiteX33" fmla="*/ 448322 w 1398233"/>
              <a:gd name="connsiteY33" fmla="*/ 2649985 h 2805344"/>
              <a:gd name="connsiteX34" fmla="*/ 341790 w 1398233"/>
              <a:gd name="connsiteY34" fmla="*/ 2636668 h 2805344"/>
              <a:gd name="connsiteX35" fmla="*/ 328474 w 1398233"/>
              <a:gd name="connsiteY35" fmla="*/ 2632230 h 2805344"/>
              <a:gd name="connsiteX36" fmla="*/ 306280 w 1398233"/>
              <a:gd name="connsiteY36" fmla="*/ 2610035 h 2805344"/>
              <a:gd name="connsiteX37" fmla="*/ 306280 w 1398233"/>
              <a:gd name="connsiteY37" fmla="*/ 2596719 h 2805344"/>
              <a:gd name="connsiteX38" fmla="*/ 315157 w 1398233"/>
              <a:gd name="connsiteY38" fmla="*/ 2583402 h 2805344"/>
              <a:gd name="connsiteX39" fmla="*/ 408373 w 1398233"/>
              <a:gd name="connsiteY39" fmla="*/ 2565647 h 2805344"/>
              <a:gd name="connsiteX40" fmla="*/ 727969 w 1398233"/>
              <a:gd name="connsiteY40" fmla="*/ 2494626 h 2805344"/>
              <a:gd name="connsiteX41" fmla="*/ 927717 w 1398233"/>
              <a:gd name="connsiteY41" fmla="*/ 2450237 h 2805344"/>
              <a:gd name="connsiteX42" fmla="*/ 972105 w 1398233"/>
              <a:gd name="connsiteY42" fmla="*/ 2428043 h 2805344"/>
              <a:gd name="connsiteX43" fmla="*/ 1012054 w 1398233"/>
              <a:gd name="connsiteY43" fmla="*/ 2392532 h 2805344"/>
              <a:gd name="connsiteX44" fmla="*/ 1029810 w 1398233"/>
              <a:gd name="connsiteY44" fmla="*/ 2348144 h 2805344"/>
              <a:gd name="connsiteX45" fmla="*/ 1034249 w 1398233"/>
              <a:gd name="connsiteY45" fmla="*/ 2312633 h 2805344"/>
              <a:gd name="connsiteX46" fmla="*/ 1034249 w 1398233"/>
              <a:gd name="connsiteY46" fmla="*/ 2268245 h 2805344"/>
              <a:gd name="connsiteX47" fmla="*/ 1007616 w 1398233"/>
              <a:gd name="connsiteY47" fmla="*/ 2210540 h 2805344"/>
              <a:gd name="connsiteX48" fmla="*/ 847818 w 1398233"/>
              <a:gd name="connsiteY48" fmla="*/ 1837678 h 2805344"/>
              <a:gd name="connsiteX49" fmla="*/ 701336 w 1398233"/>
              <a:gd name="connsiteY49" fmla="*/ 1526960 h 2805344"/>
              <a:gd name="connsiteX50" fmla="*/ 514905 w 1398233"/>
              <a:gd name="connsiteY50" fmla="*/ 1154097 h 2805344"/>
              <a:gd name="connsiteX51" fmla="*/ 350668 w 1398233"/>
              <a:gd name="connsiteY51" fmla="*/ 852257 h 2805344"/>
              <a:gd name="connsiteX52" fmla="*/ 124287 w 1398233"/>
              <a:gd name="connsiteY52" fmla="*/ 443884 h 2805344"/>
              <a:gd name="connsiteX53" fmla="*/ 66583 w 1398233"/>
              <a:gd name="connsiteY53" fmla="*/ 337352 h 2805344"/>
              <a:gd name="connsiteX54" fmla="*/ 13317 w 1398233"/>
              <a:gd name="connsiteY54" fmla="*/ 266330 h 2805344"/>
              <a:gd name="connsiteX55" fmla="*/ 0 w 1398233"/>
              <a:gd name="connsiteY55" fmla="*/ 257453 h 2805344"/>
              <a:gd name="connsiteX0" fmla="*/ 0 w 1384916"/>
              <a:gd name="connsiteY0" fmla="*/ 266330 h 2805344"/>
              <a:gd name="connsiteX1" fmla="*/ 221941 w 1384916"/>
              <a:gd name="connsiteY1" fmla="*/ 0 h 2805344"/>
              <a:gd name="connsiteX2" fmla="*/ 306279 w 1384916"/>
              <a:gd name="connsiteY2" fmla="*/ 13317 h 2805344"/>
              <a:gd name="connsiteX3" fmla="*/ 337351 w 1384916"/>
              <a:gd name="connsiteY3" fmla="*/ 22195 h 2805344"/>
              <a:gd name="connsiteX4" fmla="*/ 350668 w 1384916"/>
              <a:gd name="connsiteY4" fmla="*/ 35511 h 2805344"/>
              <a:gd name="connsiteX5" fmla="*/ 359545 w 1384916"/>
              <a:gd name="connsiteY5" fmla="*/ 53266 h 2805344"/>
              <a:gd name="connsiteX6" fmla="*/ 368423 w 1384916"/>
              <a:gd name="connsiteY6" fmla="*/ 71022 h 2805344"/>
              <a:gd name="connsiteX7" fmla="*/ 368423 w 1384916"/>
              <a:gd name="connsiteY7" fmla="*/ 93216 h 2805344"/>
              <a:gd name="connsiteX8" fmla="*/ 368423 w 1384916"/>
              <a:gd name="connsiteY8" fmla="*/ 168676 h 2805344"/>
              <a:gd name="connsiteX9" fmla="*/ 372862 w 1384916"/>
              <a:gd name="connsiteY9" fmla="*/ 213064 h 2805344"/>
              <a:gd name="connsiteX10" fmla="*/ 381739 w 1384916"/>
              <a:gd name="connsiteY10" fmla="*/ 266330 h 2805344"/>
              <a:gd name="connsiteX11" fmla="*/ 395056 w 1384916"/>
              <a:gd name="connsiteY11" fmla="*/ 306280 h 2805344"/>
              <a:gd name="connsiteX12" fmla="*/ 674703 w 1384916"/>
              <a:gd name="connsiteY12" fmla="*/ 870012 h 2805344"/>
              <a:gd name="connsiteX13" fmla="*/ 1034248 w 1384916"/>
              <a:gd name="connsiteY13" fmla="*/ 1602420 h 2805344"/>
              <a:gd name="connsiteX14" fmla="*/ 1229557 w 1384916"/>
              <a:gd name="connsiteY14" fmla="*/ 2001915 h 2805344"/>
              <a:gd name="connsiteX15" fmla="*/ 1296139 w 1384916"/>
              <a:gd name="connsiteY15" fmla="*/ 2130641 h 2805344"/>
              <a:gd name="connsiteX16" fmla="*/ 1313895 w 1384916"/>
              <a:gd name="connsiteY16" fmla="*/ 2161713 h 2805344"/>
              <a:gd name="connsiteX17" fmla="*/ 1331650 w 1384916"/>
              <a:gd name="connsiteY17" fmla="*/ 2214979 h 2805344"/>
              <a:gd name="connsiteX18" fmla="*/ 1349405 w 1384916"/>
              <a:gd name="connsiteY18" fmla="*/ 2290439 h 2805344"/>
              <a:gd name="connsiteX19" fmla="*/ 1358283 w 1384916"/>
              <a:gd name="connsiteY19" fmla="*/ 2339266 h 2805344"/>
              <a:gd name="connsiteX20" fmla="*/ 1376038 w 1384916"/>
              <a:gd name="connsiteY20" fmla="*/ 2401410 h 2805344"/>
              <a:gd name="connsiteX21" fmla="*/ 1384916 w 1384916"/>
              <a:gd name="connsiteY21" fmla="*/ 2503503 h 2805344"/>
              <a:gd name="connsiteX22" fmla="*/ 1384916 w 1384916"/>
              <a:gd name="connsiteY22" fmla="*/ 2605597 h 2805344"/>
              <a:gd name="connsiteX23" fmla="*/ 1376038 w 1384916"/>
              <a:gd name="connsiteY23" fmla="*/ 2672179 h 2805344"/>
              <a:gd name="connsiteX24" fmla="*/ 1344967 w 1384916"/>
              <a:gd name="connsiteY24" fmla="*/ 2747639 h 2805344"/>
              <a:gd name="connsiteX25" fmla="*/ 1309456 w 1384916"/>
              <a:gd name="connsiteY25" fmla="*/ 2792028 h 2805344"/>
              <a:gd name="connsiteX26" fmla="*/ 1273945 w 1384916"/>
              <a:gd name="connsiteY26" fmla="*/ 2805344 h 2805344"/>
              <a:gd name="connsiteX27" fmla="*/ 1251751 w 1384916"/>
              <a:gd name="connsiteY27" fmla="*/ 2805344 h 2805344"/>
              <a:gd name="connsiteX28" fmla="*/ 1207363 w 1384916"/>
              <a:gd name="connsiteY28" fmla="*/ 2787589 h 2805344"/>
              <a:gd name="connsiteX29" fmla="*/ 1158536 w 1384916"/>
              <a:gd name="connsiteY29" fmla="*/ 2760956 h 2805344"/>
              <a:gd name="connsiteX30" fmla="*/ 1096392 w 1384916"/>
              <a:gd name="connsiteY30" fmla="*/ 2743200 h 2805344"/>
              <a:gd name="connsiteX31" fmla="*/ 976543 w 1384916"/>
              <a:gd name="connsiteY31" fmla="*/ 2716567 h 2805344"/>
              <a:gd name="connsiteX32" fmla="*/ 714652 w 1384916"/>
              <a:gd name="connsiteY32" fmla="*/ 2681057 h 2805344"/>
              <a:gd name="connsiteX33" fmla="*/ 435005 w 1384916"/>
              <a:gd name="connsiteY33" fmla="*/ 2649985 h 2805344"/>
              <a:gd name="connsiteX34" fmla="*/ 328473 w 1384916"/>
              <a:gd name="connsiteY34" fmla="*/ 2636668 h 2805344"/>
              <a:gd name="connsiteX35" fmla="*/ 315157 w 1384916"/>
              <a:gd name="connsiteY35" fmla="*/ 2632230 h 2805344"/>
              <a:gd name="connsiteX36" fmla="*/ 292963 w 1384916"/>
              <a:gd name="connsiteY36" fmla="*/ 2610035 h 2805344"/>
              <a:gd name="connsiteX37" fmla="*/ 292963 w 1384916"/>
              <a:gd name="connsiteY37" fmla="*/ 2596719 h 2805344"/>
              <a:gd name="connsiteX38" fmla="*/ 301840 w 1384916"/>
              <a:gd name="connsiteY38" fmla="*/ 2583402 h 2805344"/>
              <a:gd name="connsiteX39" fmla="*/ 395056 w 1384916"/>
              <a:gd name="connsiteY39" fmla="*/ 2565647 h 2805344"/>
              <a:gd name="connsiteX40" fmla="*/ 714652 w 1384916"/>
              <a:gd name="connsiteY40" fmla="*/ 2494626 h 2805344"/>
              <a:gd name="connsiteX41" fmla="*/ 914400 w 1384916"/>
              <a:gd name="connsiteY41" fmla="*/ 2450237 h 2805344"/>
              <a:gd name="connsiteX42" fmla="*/ 958788 w 1384916"/>
              <a:gd name="connsiteY42" fmla="*/ 2428043 h 2805344"/>
              <a:gd name="connsiteX43" fmla="*/ 998737 w 1384916"/>
              <a:gd name="connsiteY43" fmla="*/ 2392532 h 2805344"/>
              <a:gd name="connsiteX44" fmla="*/ 1016493 w 1384916"/>
              <a:gd name="connsiteY44" fmla="*/ 2348144 h 2805344"/>
              <a:gd name="connsiteX45" fmla="*/ 1020932 w 1384916"/>
              <a:gd name="connsiteY45" fmla="*/ 2312633 h 2805344"/>
              <a:gd name="connsiteX46" fmla="*/ 1020932 w 1384916"/>
              <a:gd name="connsiteY46" fmla="*/ 2268245 h 2805344"/>
              <a:gd name="connsiteX47" fmla="*/ 994299 w 1384916"/>
              <a:gd name="connsiteY47" fmla="*/ 2210540 h 2805344"/>
              <a:gd name="connsiteX48" fmla="*/ 834501 w 1384916"/>
              <a:gd name="connsiteY48" fmla="*/ 1837678 h 2805344"/>
              <a:gd name="connsiteX49" fmla="*/ 688019 w 1384916"/>
              <a:gd name="connsiteY49" fmla="*/ 1526960 h 2805344"/>
              <a:gd name="connsiteX50" fmla="*/ 501588 w 1384916"/>
              <a:gd name="connsiteY50" fmla="*/ 1154097 h 2805344"/>
              <a:gd name="connsiteX51" fmla="*/ 337351 w 1384916"/>
              <a:gd name="connsiteY51" fmla="*/ 852257 h 2805344"/>
              <a:gd name="connsiteX52" fmla="*/ 110970 w 1384916"/>
              <a:gd name="connsiteY52" fmla="*/ 443884 h 2805344"/>
              <a:gd name="connsiteX53" fmla="*/ 53266 w 1384916"/>
              <a:gd name="connsiteY53" fmla="*/ 337352 h 2805344"/>
              <a:gd name="connsiteX54" fmla="*/ 0 w 1384916"/>
              <a:gd name="connsiteY54" fmla="*/ 266330 h 2805344"/>
              <a:gd name="connsiteX0" fmla="*/ 0 w 1331650"/>
              <a:gd name="connsiteY0" fmla="*/ 337352 h 2805344"/>
              <a:gd name="connsiteX1" fmla="*/ 168675 w 1331650"/>
              <a:gd name="connsiteY1" fmla="*/ 0 h 2805344"/>
              <a:gd name="connsiteX2" fmla="*/ 253013 w 1331650"/>
              <a:gd name="connsiteY2" fmla="*/ 13317 h 2805344"/>
              <a:gd name="connsiteX3" fmla="*/ 284085 w 1331650"/>
              <a:gd name="connsiteY3" fmla="*/ 22195 h 2805344"/>
              <a:gd name="connsiteX4" fmla="*/ 297402 w 1331650"/>
              <a:gd name="connsiteY4" fmla="*/ 35511 h 2805344"/>
              <a:gd name="connsiteX5" fmla="*/ 306279 w 1331650"/>
              <a:gd name="connsiteY5" fmla="*/ 53266 h 2805344"/>
              <a:gd name="connsiteX6" fmla="*/ 315157 w 1331650"/>
              <a:gd name="connsiteY6" fmla="*/ 71022 h 2805344"/>
              <a:gd name="connsiteX7" fmla="*/ 315157 w 1331650"/>
              <a:gd name="connsiteY7" fmla="*/ 93216 h 2805344"/>
              <a:gd name="connsiteX8" fmla="*/ 315157 w 1331650"/>
              <a:gd name="connsiteY8" fmla="*/ 168676 h 2805344"/>
              <a:gd name="connsiteX9" fmla="*/ 319596 w 1331650"/>
              <a:gd name="connsiteY9" fmla="*/ 213064 h 2805344"/>
              <a:gd name="connsiteX10" fmla="*/ 328473 w 1331650"/>
              <a:gd name="connsiteY10" fmla="*/ 266330 h 2805344"/>
              <a:gd name="connsiteX11" fmla="*/ 341790 w 1331650"/>
              <a:gd name="connsiteY11" fmla="*/ 306280 h 2805344"/>
              <a:gd name="connsiteX12" fmla="*/ 621437 w 1331650"/>
              <a:gd name="connsiteY12" fmla="*/ 870012 h 2805344"/>
              <a:gd name="connsiteX13" fmla="*/ 980982 w 1331650"/>
              <a:gd name="connsiteY13" fmla="*/ 1602420 h 2805344"/>
              <a:gd name="connsiteX14" fmla="*/ 1176291 w 1331650"/>
              <a:gd name="connsiteY14" fmla="*/ 2001915 h 2805344"/>
              <a:gd name="connsiteX15" fmla="*/ 1242873 w 1331650"/>
              <a:gd name="connsiteY15" fmla="*/ 2130641 h 2805344"/>
              <a:gd name="connsiteX16" fmla="*/ 1260629 w 1331650"/>
              <a:gd name="connsiteY16" fmla="*/ 2161713 h 2805344"/>
              <a:gd name="connsiteX17" fmla="*/ 1278384 w 1331650"/>
              <a:gd name="connsiteY17" fmla="*/ 2214979 h 2805344"/>
              <a:gd name="connsiteX18" fmla="*/ 1296139 w 1331650"/>
              <a:gd name="connsiteY18" fmla="*/ 2290439 h 2805344"/>
              <a:gd name="connsiteX19" fmla="*/ 1305017 w 1331650"/>
              <a:gd name="connsiteY19" fmla="*/ 2339266 h 2805344"/>
              <a:gd name="connsiteX20" fmla="*/ 1322772 w 1331650"/>
              <a:gd name="connsiteY20" fmla="*/ 2401410 h 2805344"/>
              <a:gd name="connsiteX21" fmla="*/ 1331650 w 1331650"/>
              <a:gd name="connsiteY21" fmla="*/ 2503503 h 2805344"/>
              <a:gd name="connsiteX22" fmla="*/ 1331650 w 1331650"/>
              <a:gd name="connsiteY22" fmla="*/ 2605597 h 2805344"/>
              <a:gd name="connsiteX23" fmla="*/ 1322772 w 1331650"/>
              <a:gd name="connsiteY23" fmla="*/ 2672179 h 2805344"/>
              <a:gd name="connsiteX24" fmla="*/ 1291701 w 1331650"/>
              <a:gd name="connsiteY24" fmla="*/ 2747639 h 2805344"/>
              <a:gd name="connsiteX25" fmla="*/ 1256190 w 1331650"/>
              <a:gd name="connsiteY25" fmla="*/ 2792028 h 2805344"/>
              <a:gd name="connsiteX26" fmla="*/ 1220679 w 1331650"/>
              <a:gd name="connsiteY26" fmla="*/ 2805344 h 2805344"/>
              <a:gd name="connsiteX27" fmla="*/ 1198485 w 1331650"/>
              <a:gd name="connsiteY27" fmla="*/ 2805344 h 2805344"/>
              <a:gd name="connsiteX28" fmla="*/ 1154097 w 1331650"/>
              <a:gd name="connsiteY28" fmla="*/ 2787589 h 2805344"/>
              <a:gd name="connsiteX29" fmla="*/ 1105270 w 1331650"/>
              <a:gd name="connsiteY29" fmla="*/ 2760956 h 2805344"/>
              <a:gd name="connsiteX30" fmla="*/ 1043126 w 1331650"/>
              <a:gd name="connsiteY30" fmla="*/ 2743200 h 2805344"/>
              <a:gd name="connsiteX31" fmla="*/ 923277 w 1331650"/>
              <a:gd name="connsiteY31" fmla="*/ 2716567 h 2805344"/>
              <a:gd name="connsiteX32" fmla="*/ 661386 w 1331650"/>
              <a:gd name="connsiteY32" fmla="*/ 2681057 h 2805344"/>
              <a:gd name="connsiteX33" fmla="*/ 381739 w 1331650"/>
              <a:gd name="connsiteY33" fmla="*/ 2649985 h 2805344"/>
              <a:gd name="connsiteX34" fmla="*/ 275207 w 1331650"/>
              <a:gd name="connsiteY34" fmla="*/ 2636668 h 2805344"/>
              <a:gd name="connsiteX35" fmla="*/ 261891 w 1331650"/>
              <a:gd name="connsiteY35" fmla="*/ 2632230 h 2805344"/>
              <a:gd name="connsiteX36" fmla="*/ 239697 w 1331650"/>
              <a:gd name="connsiteY36" fmla="*/ 2610035 h 2805344"/>
              <a:gd name="connsiteX37" fmla="*/ 239697 w 1331650"/>
              <a:gd name="connsiteY37" fmla="*/ 2596719 h 2805344"/>
              <a:gd name="connsiteX38" fmla="*/ 248574 w 1331650"/>
              <a:gd name="connsiteY38" fmla="*/ 2583402 h 2805344"/>
              <a:gd name="connsiteX39" fmla="*/ 341790 w 1331650"/>
              <a:gd name="connsiteY39" fmla="*/ 2565647 h 2805344"/>
              <a:gd name="connsiteX40" fmla="*/ 661386 w 1331650"/>
              <a:gd name="connsiteY40" fmla="*/ 2494626 h 2805344"/>
              <a:gd name="connsiteX41" fmla="*/ 861134 w 1331650"/>
              <a:gd name="connsiteY41" fmla="*/ 2450237 h 2805344"/>
              <a:gd name="connsiteX42" fmla="*/ 905522 w 1331650"/>
              <a:gd name="connsiteY42" fmla="*/ 2428043 h 2805344"/>
              <a:gd name="connsiteX43" fmla="*/ 945471 w 1331650"/>
              <a:gd name="connsiteY43" fmla="*/ 2392532 h 2805344"/>
              <a:gd name="connsiteX44" fmla="*/ 963227 w 1331650"/>
              <a:gd name="connsiteY44" fmla="*/ 2348144 h 2805344"/>
              <a:gd name="connsiteX45" fmla="*/ 967666 w 1331650"/>
              <a:gd name="connsiteY45" fmla="*/ 2312633 h 2805344"/>
              <a:gd name="connsiteX46" fmla="*/ 967666 w 1331650"/>
              <a:gd name="connsiteY46" fmla="*/ 2268245 h 2805344"/>
              <a:gd name="connsiteX47" fmla="*/ 941033 w 1331650"/>
              <a:gd name="connsiteY47" fmla="*/ 2210540 h 2805344"/>
              <a:gd name="connsiteX48" fmla="*/ 781235 w 1331650"/>
              <a:gd name="connsiteY48" fmla="*/ 1837678 h 2805344"/>
              <a:gd name="connsiteX49" fmla="*/ 634753 w 1331650"/>
              <a:gd name="connsiteY49" fmla="*/ 1526960 h 2805344"/>
              <a:gd name="connsiteX50" fmla="*/ 448322 w 1331650"/>
              <a:gd name="connsiteY50" fmla="*/ 1154097 h 2805344"/>
              <a:gd name="connsiteX51" fmla="*/ 284085 w 1331650"/>
              <a:gd name="connsiteY51" fmla="*/ 852257 h 2805344"/>
              <a:gd name="connsiteX52" fmla="*/ 57704 w 1331650"/>
              <a:gd name="connsiteY52" fmla="*/ 443884 h 2805344"/>
              <a:gd name="connsiteX53" fmla="*/ 0 w 1331650"/>
              <a:gd name="connsiteY53" fmla="*/ 337352 h 2805344"/>
              <a:gd name="connsiteX0" fmla="*/ 0 w 1331650"/>
              <a:gd name="connsiteY0" fmla="*/ 337352 h 2805344"/>
              <a:gd name="connsiteX1" fmla="*/ 168675 w 1331650"/>
              <a:gd name="connsiteY1" fmla="*/ 0 h 2805344"/>
              <a:gd name="connsiteX2" fmla="*/ 253013 w 1331650"/>
              <a:gd name="connsiteY2" fmla="*/ 13317 h 2805344"/>
              <a:gd name="connsiteX3" fmla="*/ 284085 w 1331650"/>
              <a:gd name="connsiteY3" fmla="*/ 22195 h 2805344"/>
              <a:gd name="connsiteX4" fmla="*/ 297402 w 1331650"/>
              <a:gd name="connsiteY4" fmla="*/ 35511 h 2805344"/>
              <a:gd name="connsiteX5" fmla="*/ 306279 w 1331650"/>
              <a:gd name="connsiteY5" fmla="*/ 53266 h 2805344"/>
              <a:gd name="connsiteX6" fmla="*/ 315157 w 1331650"/>
              <a:gd name="connsiteY6" fmla="*/ 93216 h 2805344"/>
              <a:gd name="connsiteX7" fmla="*/ 315157 w 1331650"/>
              <a:gd name="connsiteY7" fmla="*/ 168676 h 2805344"/>
              <a:gd name="connsiteX8" fmla="*/ 319596 w 1331650"/>
              <a:gd name="connsiteY8" fmla="*/ 213064 h 2805344"/>
              <a:gd name="connsiteX9" fmla="*/ 328473 w 1331650"/>
              <a:gd name="connsiteY9" fmla="*/ 266330 h 2805344"/>
              <a:gd name="connsiteX10" fmla="*/ 341790 w 1331650"/>
              <a:gd name="connsiteY10" fmla="*/ 306280 h 2805344"/>
              <a:gd name="connsiteX11" fmla="*/ 621437 w 1331650"/>
              <a:gd name="connsiteY11" fmla="*/ 870012 h 2805344"/>
              <a:gd name="connsiteX12" fmla="*/ 980982 w 1331650"/>
              <a:gd name="connsiteY12" fmla="*/ 1602420 h 2805344"/>
              <a:gd name="connsiteX13" fmla="*/ 1176291 w 1331650"/>
              <a:gd name="connsiteY13" fmla="*/ 2001915 h 2805344"/>
              <a:gd name="connsiteX14" fmla="*/ 1242873 w 1331650"/>
              <a:gd name="connsiteY14" fmla="*/ 2130641 h 2805344"/>
              <a:gd name="connsiteX15" fmla="*/ 1260629 w 1331650"/>
              <a:gd name="connsiteY15" fmla="*/ 2161713 h 2805344"/>
              <a:gd name="connsiteX16" fmla="*/ 1278384 w 1331650"/>
              <a:gd name="connsiteY16" fmla="*/ 2214979 h 2805344"/>
              <a:gd name="connsiteX17" fmla="*/ 1296139 w 1331650"/>
              <a:gd name="connsiteY17" fmla="*/ 2290439 h 2805344"/>
              <a:gd name="connsiteX18" fmla="*/ 1305017 w 1331650"/>
              <a:gd name="connsiteY18" fmla="*/ 2339266 h 2805344"/>
              <a:gd name="connsiteX19" fmla="*/ 1322772 w 1331650"/>
              <a:gd name="connsiteY19" fmla="*/ 2401410 h 2805344"/>
              <a:gd name="connsiteX20" fmla="*/ 1331650 w 1331650"/>
              <a:gd name="connsiteY20" fmla="*/ 2503503 h 2805344"/>
              <a:gd name="connsiteX21" fmla="*/ 1331650 w 1331650"/>
              <a:gd name="connsiteY21" fmla="*/ 2605597 h 2805344"/>
              <a:gd name="connsiteX22" fmla="*/ 1322772 w 1331650"/>
              <a:gd name="connsiteY22" fmla="*/ 2672179 h 2805344"/>
              <a:gd name="connsiteX23" fmla="*/ 1291701 w 1331650"/>
              <a:gd name="connsiteY23" fmla="*/ 2747639 h 2805344"/>
              <a:gd name="connsiteX24" fmla="*/ 1256190 w 1331650"/>
              <a:gd name="connsiteY24" fmla="*/ 2792028 h 2805344"/>
              <a:gd name="connsiteX25" fmla="*/ 1220679 w 1331650"/>
              <a:gd name="connsiteY25" fmla="*/ 2805344 h 2805344"/>
              <a:gd name="connsiteX26" fmla="*/ 1198485 w 1331650"/>
              <a:gd name="connsiteY26" fmla="*/ 2805344 h 2805344"/>
              <a:gd name="connsiteX27" fmla="*/ 1154097 w 1331650"/>
              <a:gd name="connsiteY27" fmla="*/ 2787589 h 2805344"/>
              <a:gd name="connsiteX28" fmla="*/ 1105270 w 1331650"/>
              <a:gd name="connsiteY28" fmla="*/ 2760956 h 2805344"/>
              <a:gd name="connsiteX29" fmla="*/ 1043126 w 1331650"/>
              <a:gd name="connsiteY29" fmla="*/ 2743200 h 2805344"/>
              <a:gd name="connsiteX30" fmla="*/ 923277 w 1331650"/>
              <a:gd name="connsiteY30" fmla="*/ 2716567 h 2805344"/>
              <a:gd name="connsiteX31" fmla="*/ 661386 w 1331650"/>
              <a:gd name="connsiteY31" fmla="*/ 2681057 h 2805344"/>
              <a:gd name="connsiteX32" fmla="*/ 381739 w 1331650"/>
              <a:gd name="connsiteY32" fmla="*/ 2649985 h 2805344"/>
              <a:gd name="connsiteX33" fmla="*/ 275207 w 1331650"/>
              <a:gd name="connsiteY33" fmla="*/ 2636668 h 2805344"/>
              <a:gd name="connsiteX34" fmla="*/ 261891 w 1331650"/>
              <a:gd name="connsiteY34" fmla="*/ 2632230 h 2805344"/>
              <a:gd name="connsiteX35" fmla="*/ 239697 w 1331650"/>
              <a:gd name="connsiteY35" fmla="*/ 2610035 h 2805344"/>
              <a:gd name="connsiteX36" fmla="*/ 239697 w 1331650"/>
              <a:gd name="connsiteY36" fmla="*/ 2596719 h 2805344"/>
              <a:gd name="connsiteX37" fmla="*/ 248574 w 1331650"/>
              <a:gd name="connsiteY37" fmla="*/ 2583402 h 2805344"/>
              <a:gd name="connsiteX38" fmla="*/ 341790 w 1331650"/>
              <a:gd name="connsiteY38" fmla="*/ 2565647 h 2805344"/>
              <a:gd name="connsiteX39" fmla="*/ 661386 w 1331650"/>
              <a:gd name="connsiteY39" fmla="*/ 2494626 h 2805344"/>
              <a:gd name="connsiteX40" fmla="*/ 861134 w 1331650"/>
              <a:gd name="connsiteY40" fmla="*/ 2450237 h 2805344"/>
              <a:gd name="connsiteX41" fmla="*/ 905522 w 1331650"/>
              <a:gd name="connsiteY41" fmla="*/ 2428043 h 2805344"/>
              <a:gd name="connsiteX42" fmla="*/ 945471 w 1331650"/>
              <a:gd name="connsiteY42" fmla="*/ 2392532 h 2805344"/>
              <a:gd name="connsiteX43" fmla="*/ 963227 w 1331650"/>
              <a:gd name="connsiteY43" fmla="*/ 2348144 h 2805344"/>
              <a:gd name="connsiteX44" fmla="*/ 967666 w 1331650"/>
              <a:gd name="connsiteY44" fmla="*/ 2312633 h 2805344"/>
              <a:gd name="connsiteX45" fmla="*/ 967666 w 1331650"/>
              <a:gd name="connsiteY45" fmla="*/ 2268245 h 2805344"/>
              <a:gd name="connsiteX46" fmla="*/ 941033 w 1331650"/>
              <a:gd name="connsiteY46" fmla="*/ 2210540 h 2805344"/>
              <a:gd name="connsiteX47" fmla="*/ 781235 w 1331650"/>
              <a:gd name="connsiteY47" fmla="*/ 1837678 h 2805344"/>
              <a:gd name="connsiteX48" fmla="*/ 634753 w 1331650"/>
              <a:gd name="connsiteY48" fmla="*/ 1526960 h 2805344"/>
              <a:gd name="connsiteX49" fmla="*/ 448322 w 1331650"/>
              <a:gd name="connsiteY49" fmla="*/ 1154097 h 2805344"/>
              <a:gd name="connsiteX50" fmla="*/ 284085 w 1331650"/>
              <a:gd name="connsiteY50" fmla="*/ 852257 h 2805344"/>
              <a:gd name="connsiteX51" fmla="*/ 57704 w 1331650"/>
              <a:gd name="connsiteY51" fmla="*/ 443884 h 2805344"/>
              <a:gd name="connsiteX52" fmla="*/ 0 w 1331650"/>
              <a:gd name="connsiteY52" fmla="*/ 337352 h 2805344"/>
              <a:gd name="connsiteX0" fmla="*/ 0 w 1331650"/>
              <a:gd name="connsiteY0" fmla="*/ 337352 h 2805344"/>
              <a:gd name="connsiteX1" fmla="*/ 168675 w 1331650"/>
              <a:gd name="connsiteY1" fmla="*/ 0 h 2805344"/>
              <a:gd name="connsiteX2" fmla="*/ 253013 w 1331650"/>
              <a:gd name="connsiteY2" fmla="*/ 13317 h 2805344"/>
              <a:gd name="connsiteX3" fmla="*/ 284085 w 1331650"/>
              <a:gd name="connsiteY3" fmla="*/ 22195 h 2805344"/>
              <a:gd name="connsiteX4" fmla="*/ 297402 w 1331650"/>
              <a:gd name="connsiteY4" fmla="*/ 35511 h 2805344"/>
              <a:gd name="connsiteX5" fmla="*/ 315157 w 1331650"/>
              <a:gd name="connsiteY5" fmla="*/ 93216 h 2805344"/>
              <a:gd name="connsiteX6" fmla="*/ 315157 w 1331650"/>
              <a:gd name="connsiteY6" fmla="*/ 168676 h 2805344"/>
              <a:gd name="connsiteX7" fmla="*/ 319596 w 1331650"/>
              <a:gd name="connsiteY7" fmla="*/ 213064 h 2805344"/>
              <a:gd name="connsiteX8" fmla="*/ 328473 w 1331650"/>
              <a:gd name="connsiteY8" fmla="*/ 266330 h 2805344"/>
              <a:gd name="connsiteX9" fmla="*/ 341790 w 1331650"/>
              <a:gd name="connsiteY9" fmla="*/ 306280 h 2805344"/>
              <a:gd name="connsiteX10" fmla="*/ 621437 w 1331650"/>
              <a:gd name="connsiteY10" fmla="*/ 870012 h 2805344"/>
              <a:gd name="connsiteX11" fmla="*/ 980982 w 1331650"/>
              <a:gd name="connsiteY11" fmla="*/ 1602420 h 2805344"/>
              <a:gd name="connsiteX12" fmla="*/ 1176291 w 1331650"/>
              <a:gd name="connsiteY12" fmla="*/ 2001915 h 2805344"/>
              <a:gd name="connsiteX13" fmla="*/ 1242873 w 1331650"/>
              <a:gd name="connsiteY13" fmla="*/ 2130641 h 2805344"/>
              <a:gd name="connsiteX14" fmla="*/ 1260629 w 1331650"/>
              <a:gd name="connsiteY14" fmla="*/ 2161713 h 2805344"/>
              <a:gd name="connsiteX15" fmla="*/ 1278384 w 1331650"/>
              <a:gd name="connsiteY15" fmla="*/ 2214979 h 2805344"/>
              <a:gd name="connsiteX16" fmla="*/ 1296139 w 1331650"/>
              <a:gd name="connsiteY16" fmla="*/ 2290439 h 2805344"/>
              <a:gd name="connsiteX17" fmla="*/ 1305017 w 1331650"/>
              <a:gd name="connsiteY17" fmla="*/ 2339266 h 2805344"/>
              <a:gd name="connsiteX18" fmla="*/ 1322772 w 1331650"/>
              <a:gd name="connsiteY18" fmla="*/ 2401410 h 2805344"/>
              <a:gd name="connsiteX19" fmla="*/ 1331650 w 1331650"/>
              <a:gd name="connsiteY19" fmla="*/ 2503503 h 2805344"/>
              <a:gd name="connsiteX20" fmla="*/ 1331650 w 1331650"/>
              <a:gd name="connsiteY20" fmla="*/ 2605597 h 2805344"/>
              <a:gd name="connsiteX21" fmla="*/ 1322772 w 1331650"/>
              <a:gd name="connsiteY21" fmla="*/ 2672179 h 2805344"/>
              <a:gd name="connsiteX22" fmla="*/ 1291701 w 1331650"/>
              <a:gd name="connsiteY22" fmla="*/ 2747639 h 2805344"/>
              <a:gd name="connsiteX23" fmla="*/ 1256190 w 1331650"/>
              <a:gd name="connsiteY23" fmla="*/ 2792028 h 2805344"/>
              <a:gd name="connsiteX24" fmla="*/ 1220679 w 1331650"/>
              <a:gd name="connsiteY24" fmla="*/ 2805344 h 2805344"/>
              <a:gd name="connsiteX25" fmla="*/ 1198485 w 1331650"/>
              <a:gd name="connsiteY25" fmla="*/ 2805344 h 2805344"/>
              <a:gd name="connsiteX26" fmla="*/ 1154097 w 1331650"/>
              <a:gd name="connsiteY26" fmla="*/ 2787589 h 2805344"/>
              <a:gd name="connsiteX27" fmla="*/ 1105270 w 1331650"/>
              <a:gd name="connsiteY27" fmla="*/ 2760956 h 2805344"/>
              <a:gd name="connsiteX28" fmla="*/ 1043126 w 1331650"/>
              <a:gd name="connsiteY28" fmla="*/ 2743200 h 2805344"/>
              <a:gd name="connsiteX29" fmla="*/ 923277 w 1331650"/>
              <a:gd name="connsiteY29" fmla="*/ 2716567 h 2805344"/>
              <a:gd name="connsiteX30" fmla="*/ 661386 w 1331650"/>
              <a:gd name="connsiteY30" fmla="*/ 2681057 h 2805344"/>
              <a:gd name="connsiteX31" fmla="*/ 381739 w 1331650"/>
              <a:gd name="connsiteY31" fmla="*/ 2649985 h 2805344"/>
              <a:gd name="connsiteX32" fmla="*/ 275207 w 1331650"/>
              <a:gd name="connsiteY32" fmla="*/ 2636668 h 2805344"/>
              <a:gd name="connsiteX33" fmla="*/ 261891 w 1331650"/>
              <a:gd name="connsiteY33" fmla="*/ 2632230 h 2805344"/>
              <a:gd name="connsiteX34" fmla="*/ 239697 w 1331650"/>
              <a:gd name="connsiteY34" fmla="*/ 2610035 h 2805344"/>
              <a:gd name="connsiteX35" fmla="*/ 239697 w 1331650"/>
              <a:gd name="connsiteY35" fmla="*/ 2596719 h 2805344"/>
              <a:gd name="connsiteX36" fmla="*/ 248574 w 1331650"/>
              <a:gd name="connsiteY36" fmla="*/ 2583402 h 2805344"/>
              <a:gd name="connsiteX37" fmla="*/ 341790 w 1331650"/>
              <a:gd name="connsiteY37" fmla="*/ 2565647 h 2805344"/>
              <a:gd name="connsiteX38" fmla="*/ 661386 w 1331650"/>
              <a:gd name="connsiteY38" fmla="*/ 2494626 h 2805344"/>
              <a:gd name="connsiteX39" fmla="*/ 861134 w 1331650"/>
              <a:gd name="connsiteY39" fmla="*/ 2450237 h 2805344"/>
              <a:gd name="connsiteX40" fmla="*/ 905522 w 1331650"/>
              <a:gd name="connsiteY40" fmla="*/ 2428043 h 2805344"/>
              <a:gd name="connsiteX41" fmla="*/ 945471 w 1331650"/>
              <a:gd name="connsiteY41" fmla="*/ 2392532 h 2805344"/>
              <a:gd name="connsiteX42" fmla="*/ 963227 w 1331650"/>
              <a:gd name="connsiteY42" fmla="*/ 2348144 h 2805344"/>
              <a:gd name="connsiteX43" fmla="*/ 967666 w 1331650"/>
              <a:gd name="connsiteY43" fmla="*/ 2312633 h 2805344"/>
              <a:gd name="connsiteX44" fmla="*/ 967666 w 1331650"/>
              <a:gd name="connsiteY44" fmla="*/ 2268245 h 2805344"/>
              <a:gd name="connsiteX45" fmla="*/ 941033 w 1331650"/>
              <a:gd name="connsiteY45" fmla="*/ 2210540 h 2805344"/>
              <a:gd name="connsiteX46" fmla="*/ 781235 w 1331650"/>
              <a:gd name="connsiteY46" fmla="*/ 1837678 h 2805344"/>
              <a:gd name="connsiteX47" fmla="*/ 634753 w 1331650"/>
              <a:gd name="connsiteY47" fmla="*/ 1526960 h 2805344"/>
              <a:gd name="connsiteX48" fmla="*/ 448322 w 1331650"/>
              <a:gd name="connsiteY48" fmla="*/ 1154097 h 2805344"/>
              <a:gd name="connsiteX49" fmla="*/ 284085 w 1331650"/>
              <a:gd name="connsiteY49" fmla="*/ 852257 h 2805344"/>
              <a:gd name="connsiteX50" fmla="*/ 57704 w 1331650"/>
              <a:gd name="connsiteY50" fmla="*/ 443884 h 2805344"/>
              <a:gd name="connsiteX51" fmla="*/ 0 w 1331650"/>
              <a:gd name="connsiteY51" fmla="*/ 337352 h 2805344"/>
              <a:gd name="connsiteX0" fmla="*/ 0 w 1331650"/>
              <a:gd name="connsiteY0" fmla="*/ 337352 h 2805344"/>
              <a:gd name="connsiteX1" fmla="*/ 168675 w 1331650"/>
              <a:gd name="connsiteY1" fmla="*/ 0 h 2805344"/>
              <a:gd name="connsiteX2" fmla="*/ 253013 w 1331650"/>
              <a:gd name="connsiteY2" fmla="*/ 13317 h 2805344"/>
              <a:gd name="connsiteX3" fmla="*/ 284085 w 1331650"/>
              <a:gd name="connsiteY3" fmla="*/ 22195 h 2805344"/>
              <a:gd name="connsiteX4" fmla="*/ 315157 w 1331650"/>
              <a:gd name="connsiteY4" fmla="*/ 93216 h 2805344"/>
              <a:gd name="connsiteX5" fmla="*/ 315157 w 1331650"/>
              <a:gd name="connsiteY5" fmla="*/ 168676 h 2805344"/>
              <a:gd name="connsiteX6" fmla="*/ 319596 w 1331650"/>
              <a:gd name="connsiteY6" fmla="*/ 213064 h 2805344"/>
              <a:gd name="connsiteX7" fmla="*/ 328473 w 1331650"/>
              <a:gd name="connsiteY7" fmla="*/ 266330 h 2805344"/>
              <a:gd name="connsiteX8" fmla="*/ 341790 w 1331650"/>
              <a:gd name="connsiteY8" fmla="*/ 306280 h 2805344"/>
              <a:gd name="connsiteX9" fmla="*/ 621437 w 1331650"/>
              <a:gd name="connsiteY9" fmla="*/ 870012 h 2805344"/>
              <a:gd name="connsiteX10" fmla="*/ 980982 w 1331650"/>
              <a:gd name="connsiteY10" fmla="*/ 1602420 h 2805344"/>
              <a:gd name="connsiteX11" fmla="*/ 1176291 w 1331650"/>
              <a:gd name="connsiteY11" fmla="*/ 2001915 h 2805344"/>
              <a:gd name="connsiteX12" fmla="*/ 1242873 w 1331650"/>
              <a:gd name="connsiteY12" fmla="*/ 2130641 h 2805344"/>
              <a:gd name="connsiteX13" fmla="*/ 1260629 w 1331650"/>
              <a:gd name="connsiteY13" fmla="*/ 2161713 h 2805344"/>
              <a:gd name="connsiteX14" fmla="*/ 1278384 w 1331650"/>
              <a:gd name="connsiteY14" fmla="*/ 2214979 h 2805344"/>
              <a:gd name="connsiteX15" fmla="*/ 1296139 w 1331650"/>
              <a:gd name="connsiteY15" fmla="*/ 2290439 h 2805344"/>
              <a:gd name="connsiteX16" fmla="*/ 1305017 w 1331650"/>
              <a:gd name="connsiteY16" fmla="*/ 2339266 h 2805344"/>
              <a:gd name="connsiteX17" fmla="*/ 1322772 w 1331650"/>
              <a:gd name="connsiteY17" fmla="*/ 2401410 h 2805344"/>
              <a:gd name="connsiteX18" fmla="*/ 1331650 w 1331650"/>
              <a:gd name="connsiteY18" fmla="*/ 2503503 h 2805344"/>
              <a:gd name="connsiteX19" fmla="*/ 1331650 w 1331650"/>
              <a:gd name="connsiteY19" fmla="*/ 2605597 h 2805344"/>
              <a:gd name="connsiteX20" fmla="*/ 1322772 w 1331650"/>
              <a:gd name="connsiteY20" fmla="*/ 2672179 h 2805344"/>
              <a:gd name="connsiteX21" fmla="*/ 1291701 w 1331650"/>
              <a:gd name="connsiteY21" fmla="*/ 2747639 h 2805344"/>
              <a:gd name="connsiteX22" fmla="*/ 1256190 w 1331650"/>
              <a:gd name="connsiteY22" fmla="*/ 2792028 h 2805344"/>
              <a:gd name="connsiteX23" fmla="*/ 1220679 w 1331650"/>
              <a:gd name="connsiteY23" fmla="*/ 2805344 h 2805344"/>
              <a:gd name="connsiteX24" fmla="*/ 1198485 w 1331650"/>
              <a:gd name="connsiteY24" fmla="*/ 2805344 h 2805344"/>
              <a:gd name="connsiteX25" fmla="*/ 1154097 w 1331650"/>
              <a:gd name="connsiteY25" fmla="*/ 2787589 h 2805344"/>
              <a:gd name="connsiteX26" fmla="*/ 1105270 w 1331650"/>
              <a:gd name="connsiteY26" fmla="*/ 2760956 h 2805344"/>
              <a:gd name="connsiteX27" fmla="*/ 1043126 w 1331650"/>
              <a:gd name="connsiteY27" fmla="*/ 2743200 h 2805344"/>
              <a:gd name="connsiteX28" fmla="*/ 923277 w 1331650"/>
              <a:gd name="connsiteY28" fmla="*/ 2716567 h 2805344"/>
              <a:gd name="connsiteX29" fmla="*/ 661386 w 1331650"/>
              <a:gd name="connsiteY29" fmla="*/ 2681057 h 2805344"/>
              <a:gd name="connsiteX30" fmla="*/ 381739 w 1331650"/>
              <a:gd name="connsiteY30" fmla="*/ 2649985 h 2805344"/>
              <a:gd name="connsiteX31" fmla="*/ 275207 w 1331650"/>
              <a:gd name="connsiteY31" fmla="*/ 2636668 h 2805344"/>
              <a:gd name="connsiteX32" fmla="*/ 261891 w 1331650"/>
              <a:gd name="connsiteY32" fmla="*/ 2632230 h 2805344"/>
              <a:gd name="connsiteX33" fmla="*/ 239697 w 1331650"/>
              <a:gd name="connsiteY33" fmla="*/ 2610035 h 2805344"/>
              <a:gd name="connsiteX34" fmla="*/ 239697 w 1331650"/>
              <a:gd name="connsiteY34" fmla="*/ 2596719 h 2805344"/>
              <a:gd name="connsiteX35" fmla="*/ 248574 w 1331650"/>
              <a:gd name="connsiteY35" fmla="*/ 2583402 h 2805344"/>
              <a:gd name="connsiteX36" fmla="*/ 341790 w 1331650"/>
              <a:gd name="connsiteY36" fmla="*/ 2565647 h 2805344"/>
              <a:gd name="connsiteX37" fmla="*/ 661386 w 1331650"/>
              <a:gd name="connsiteY37" fmla="*/ 2494626 h 2805344"/>
              <a:gd name="connsiteX38" fmla="*/ 861134 w 1331650"/>
              <a:gd name="connsiteY38" fmla="*/ 2450237 h 2805344"/>
              <a:gd name="connsiteX39" fmla="*/ 905522 w 1331650"/>
              <a:gd name="connsiteY39" fmla="*/ 2428043 h 2805344"/>
              <a:gd name="connsiteX40" fmla="*/ 945471 w 1331650"/>
              <a:gd name="connsiteY40" fmla="*/ 2392532 h 2805344"/>
              <a:gd name="connsiteX41" fmla="*/ 963227 w 1331650"/>
              <a:gd name="connsiteY41" fmla="*/ 2348144 h 2805344"/>
              <a:gd name="connsiteX42" fmla="*/ 967666 w 1331650"/>
              <a:gd name="connsiteY42" fmla="*/ 2312633 h 2805344"/>
              <a:gd name="connsiteX43" fmla="*/ 967666 w 1331650"/>
              <a:gd name="connsiteY43" fmla="*/ 2268245 h 2805344"/>
              <a:gd name="connsiteX44" fmla="*/ 941033 w 1331650"/>
              <a:gd name="connsiteY44" fmla="*/ 2210540 h 2805344"/>
              <a:gd name="connsiteX45" fmla="*/ 781235 w 1331650"/>
              <a:gd name="connsiteY45" fmla="*/ 1837678 h 2805344"/>
              <a:gd name="connsiteX46" fmla="*/ 634753 w 1331650"/>
              <a:gd name="connsiteY46" fmla="*/ 1526960 h 2805344"/>
              <a:gd name="connsiteX47" fmla="*/ 448322 w 1331650"/>
              <a:gd name="connsiteY47" fmla="*/ 1154097 h 2805344"/>
              <a:gd name="connsiteX48" fmla="*/ 284085 w 1331650"/>
              <a:gd name="connsiteY48" fmla="*/ 852257 h 2805344"/>
              <a:gd name="connsiteX49" fmla="*/ 57704 w 1331650"/>
              <a:gd name="connsiteY49" fmla="*/ 443884 h 2805344"/>
              <a:gd name="connsiteX50" fmla="*/ 0 w 1331650"/>
              <a:gd name="connsiteY50" fmla="*/ 337352 h 2805344"/>
              <a:gd name="connsiteX0" fmla="*/ 0 w 1331650"/>
              <a:gd name="connsiteY0" fmla="*/ 337352 h 2805344"/>
              <a:gd name="connsiteX1" fmla="*/ 168675 w 1331650"/>
              <a:gd name="connsiteY1" fmla="*/ 0 h 2805344"/>
              <a:gd name="connsiteX2" fmla="*/ 253013 w 1331650"/>
              <a:gd name="connsiteY2" fmla="*/ 13317 h 2805344"/>
              <a:gd name="connsiteX3" fmla="*/ 315157 w 1331650"/>
              <a:gd name="connsiteY3" fmla="*/ 93216 h 2805344"/>
              <a:gd name="connsiteX4" fmla="*/ 315157 w 1331650"/>
              <a:gd name="connsiteY4" fmla="*/ 168676 h 2805344"/>
              <a:gd name="connsiteX5" fmla="*/ 319596 w 1331650"/>
              <a:gd name="connsiteY5" fmla="*/ 213064 h 2805344"/>
              <a:gd name="connsiteX6" fmla="*/ 328473 w 1331650"/>
              <a:gd name="connsiteY6" fmla="*/ 266330 h 2805344"/>
              <a:gd name="connsiteX7" fmla="*/ 341790 w 1331650"/>
              <a:gd name="connsiteY7" fmla="*/ 306280 h 2805344"/>
              <a:gd name="connsiteX8" fmla="*/ 621437 w 1331650"/>
              <a:gd name="connsiteY8" fmla="*/ 870012 h 2805344"/>
              <a:gd name="connsiteX9" fmla="*/ 980982 w 1331650"/>
              <a:gd name="connsiteY9" fmla="*/ 1602420 h 2805344"/>
              <a:gd name="connsiteX10" fmla="*/ 1176291 w 1331650"/>
              <a:gd name="connsiteY10" fmla="*/ 2001915 h 2805344"/>
              <a:gd name="connsiteX11" fmla="*/ 1242873 w 1331650"/>
              <a:gd name="connsiteY11" fmla="*/ 2130641 h 2805344"/>
              <a:gd name="connsiteX12" fmla="*/ 1260629 w 1331650"/>
              <a:gd name="connsiteY12" fmla="*/ 2161713 h 2805344"/>
              <a:gd name="connsiteX13" fmla="*/ 1278384 w 1331650"/>
              <a:gd name="connsiteY13" fmla="*/ 2214979 h 2805344"/>
              <a:gd name="connsiteX14" fmla="*/ 1296139 w 1331650"/>
              <a:gd name="connsiteY14" fmla="*/ 2290439 h 2805344"/>
              <a:gd name="connsiteX15" fmla="*/ 1305017 w 1331650"/>
              <a:gd name="connsiteY15" fmla="*/ 2339266 h 2805344"/>
              <a:gd name="connsiteX16" fmla="*/ 1322772 w 1331650"/>
              <a:gd name="connsiteY16" fmla="*/ 2401410 h 2805344"/>
              <a:gd name="connsiteX17" fmla="*/ 1331650 w 1331650"/>
              <a:gd name="connsiteY17" fmla="*/ 2503503 h 2805344"/>
              <a:gd name="connsiteX18" fmla="*/ 1331650 w 1331650"/>
              <a:gd name="connsiteY18" fmla="*/ 2605597 h 2805344"/>
              <a:gd name="connsiteX19" fmla="*/ 1322772 w 1331650"/>
              <a:gd name="connsiteY19" fmla="*/ 2672179 h 2805344"/>
              <a:gd name="connsiteX20" fmla="*/ 1291701 w 1331650"/>
              <a:gd name="connsiteY20" fmla="*/ 2747639 h 2805344"/>
              <a:gd name="connsiteX21" fmla="*/ 1256190 w 1331650"/>
              <a:gd name="connsiteY21" fmla="*/ 2792028 h 2805344"/>
              <a:gd name="connsiteX22" fmla="*/ 1220679 w 1331650"/>
              <a:gd name="connsiteY22" fmla="*/ 2805344 h 2805344"/>
              <a:gd name="connsiteX23" fmla="*/ 1198485 w 1331650"/>
              <a:gd name="connsiteY23" fmla="*/ 2805344 h 2805344"/>
              <a:gd name="connsiteX24" fmla="*/ 1154097 w 1331650"/>
              <a:gd name="connsiteY24" fmla="*/ 2787589 h 2805344"/>
              <a:gd name="connsiteX25" fmla="*/ 1105270 w 1331650"/>
              <a:gd name="connsiteY25" fmla="*/ 2760956 h 2805344"/>
              <a:gd name="connsiteX26" fmla="*/ 1043126 w 1331650"/>
              <a:gd name="connsiteY26" fmla="*/ 2743200 h 2805344"/>
              <a:gd name="connsiteX27" fmla="*/ 923277 w 1331650"/>
              <a:gd name="connsiteY27" fmla="*/ 2716567 h 2805344"/>
              <a:gd name="connsiteX28" fmla="*/ 661386 w 1331650"/>
              <a:gd name="connsiteY28" fmla="*/ 2681057 h 2805344"/>
              <a:gd name="connsiteX29" fmla="*/ 381739 w 1331650"/>
              <a:gd name="connsiteY29" fmla="*/ 2649985 h 2805344"/>
              <a:gd name="connsiteX30" fmla="*/ 275207 w 1331650"/>
              <a:gd name="connsiteY30" fmla="*/ 2636668 h 2805344"/>
              <a:gd name="connsiteX31" fmla="*/ 261891 w 1331650"/>
              <a:gd name="connsiteY31" fmla="*/ 2632230 h 2805344"/>
              <a:gd name="connsiteX32" fmla="*/ 239697 w 1331650"/>
              <a:gd name="connsiteY32" fmla="*/ 2610035 h 2805344"/>
              <a:gd name="connsiteX33" fmla="*/ 239697 w 1331650"/>
              <a:gd name="connsiteY33" fmla="*/ 2596719 h 2805344"/>
              <a:gd name="connsiteX34" fmla="*/ 248574 w 1331650"/>
              <a:gd name="connsiteY34" fmla="*/ 2583402 h 2805344"/>
              <a:gd name="connsiteX35" fmla="*/ 341790 w 1331650"/>
              <a:gd name="connsiteY35" fmla="*/ 2565647 h 2805344"/>
              <a:gd name="connsiteX36" fmla="*/ 661386 w 1331650"/>
              <a:gd name="connsiteY36" fmla="*/ 2494626 h 2805344"/>
              <a:gd name="connsiteX37" fmla="*/ 861134 w 1331650"/>
              <a:gd name="connsiteY37" fmla="*/ 2450237 h 2805344"/>
              <a:gd name="connsiteX38" fmla="*/ 905522 w 1331650"/>
              <a:gd name="connsiteY38" fmla="*/ 2428043 h 2805344"/>
              <a:gd name="connsiteX39" fmla="*/ 945471 w 1331650"/>
              <a:gd name="connsiteY39" fmla="*/ 2392532 h 2805344"/>
              <a:gd name="connsiteX40" fmla="*/ 963227 w 1331650"/>
              <a:gd name="connsiteY40" fmla="*/ 2348144 h 2805344"/>
              <a:gd name="connsiteX41" fmla="*/ 967666 w 1331650"/>
              <a:gd name="connsiteY41" fmla="*/ 2312633 h 2805344"/>
              <a:gd name="connsiteX42" fmla="*/ 967666 w 1331650"/>
              <a:gd name="connsiteY42" fmla="*/ 2268245 h 2805344"/>
              <a:gd name="connsiteX43" fmla="*/ 941033 w 1331650"/>
              <a:gd name="connsiteY43" fmla="*/ 2210540 h 2805344"/>
              <a:gd name="connsiteX44" fmla="*/ 781235 w 1331650"/>
              <a:gd name="connsiteY44" fmla="*/ 1837678 h 2805344"/>
              <a:gd name="connsiteX45" fmla="*/ 634753 w 1331650"/>
              <a:gd name="connsiteY45" fmla="*/ 1526960 h 2805344"/>
              <a:gd name="connsiteX46" fmla="*/ 448322 w 1331650"/>
              <a:gd name="connsiteY46" fmla="*/ 1154097 h 2805344"/>
              <a:gd name="connsiteX47" fmla="*/ 284085 w 1331650"/>
              <a:gd name="connsiteY47" fmla="*/ 852257 h 2805344"/>
              <a:gd name="connsiteX48" fmla="*/ 57704 w 1331650"/>
              <a:gd name="connsiteY48" fmla="*/ 443884 h 2805344"/>
              <a:gd name="connsiteX49" fmla="*/ 0 w 1331650"/>
              <a:gd name="connsiteY49" fmla="*/ 337352 h 2805344"/>
              <a:gd name="connsiteX0" fmla="*/ 0 w 1331650"/>
              <a:gd name="connsiteY0" fmla="*/ 337352 h 2805344"/>
              <a:gd name="connsiteX1" fmla="*/ 168675 w 1331650"/>
              <a:gd name="connsiteY1" fmla="*/ 0 h 2805344"/>
              <a:gd name="connsiteX2" fmla="*/ 315157 w 1331650"/>
              <a:gd name="connsiteY2" fmla="*/ 93216 h 2805344"/>
              <a:gd name="connsiteX3" fmla="*/ 315157 w 1331650"/>
              <a:gd name="connsiteY3" fmla="*/ 168676 h 2805344"/>
              <a:gd name="connsiteX4" fmla="*/ 319596 w 1331650"/>
              <a:gd name="connsiteY4" fmla="*/ 213064 h 2805344"/>
              <a:gd name="connsiteX5" fmla="*/ 328473 w 1331650"/>
              <a:gd name="connsiteY5" fmla="*/ 266330 h 2805344"/>
              <a:gd name="connsiteX6" fmla="*/ 341790 w 1331650"/>
              <a:gd name="connsiteY6" fmla="*/ 306280 h 2805344"/>
              <a:gd name="connsiteX7" fmla="*/ 621437 w 1331650"/>
              <a:gd name="connsiteY7" fmla="*/ 870012 h 2805344"/>
              <a:gd name="connsiteX8" fmla="*/ 980982 w 1331650"/>
              <a:gd name="connsiteY8" fmla="*/ 1602420 h 2805344"/>
              <a:gd name="connsiteX9" fmla="*/ 1176291 w 1331650"/>
              <a:gd name="connsiteY9" fmla="*/ 2001915 h 2805344"/>
              <a:gd name="connsiteX10" fmla="*/ 1242873 w 1331650"/>
              <a:gd name="connsiteY10" fmla="*/ 2130641 h 2805344"/>
              <a:gd name="connsiteX11" fmla="*/ 1260629 w 1331650"/>
              <a:gd name="connsiteY11" fmla="*/ 2161713 h 2805344"/>
              <a:gd name="connsiteX12" fmla="*/ 1278384 w 1331650"/>
              <a:gd name="connsiteY12" fmla="*/ 2214979 h 2805344"/>
              <a:gd name="connsiteX13" fmla="*/ 1296139 w 1331650"/>
              <a:gd name="connsiteY13" fmla="*/ 2290439 h 2805344"/>
              <a:gd name="connsiteX14" fmla="*/ 1305017 w 1331650"/>
              <a:gd name="connsiteY14" fmla="*/ 2339266 h 2805344"/>
              <a:gd name="connsiteX15" fmla="*/ 1322772 w 1331650"/>
              <a:gd name="connsiteY15" fmla="*/ 2401410 h 2805344"/>
              <a:gd name="connsiteX16" fmla="*/ 1331650 w 1331650"/>
              <a:gd name="connsiteY16" fmla="*/ 2503503 h 2805344"/>
              <a:gd name="connsiteX17" fmla="*/ 1331650 w 1331650"/>
              <a:gd name="connsiteY17" fmla="*/ 2605597 h 2805344"/>
              <a:gd name="connsiteX18" fmla="*/ 1322772 w 1331650"/>
              <a:gd name="connsiteY18" fmla="*/ 2672179 h 2805344"/>
              <a:gd name="connsiteX19" fmla="*/ 1291701 w 1331650"/>
              <a:gd name="connsiteY19" fmla="*/ 2747639 h 2805344"/>
              <a:gd name="connsiteX20" fmla="*/ 1256190 w 1331650"/>
              <a:gd name="connsiteY20" fmla="*/ 2792028 h 2805344"/>
              <a:gd name="connsiteX21" fmla="*/ 1220679 w 1331650"/>
              <a:gd name="connsiteY21" fmla="*/ 2805344 h 2805344"/>
              <a:gd name="connsiteX22" fmla="*/ 1198485 w 1331650"/>
              <a:gd name="connsiteY22" fmla="*/ 2805344 h 2805344"/>
              <a:gd name="connsiteX23" fmla="*/ 1154097 w 1331650"/>
              <a:gd name="connsiteY23" fmla="*/ 2787589 h 2805344"/>
              <a:gd name="connsiteX24" fmla="*/ 1105270 w 1331650"/>
              <a:gd name="connsiteY24" fmla="*/ 2760956 h 2805344"/>
              <a:gd name="connsiteX25" fmla="*/ 1043126 w 1331650"/>
              <a:gd name="connsiteY25" fmla="*/ 2743200 h 2805344"/>
              <a:gd name="connsiteX26" fmla="*/ 923277 w 1331650"/>
              <a:gd name="connsiteY26" fmla="*/ 2716567 h 2805344"/>
              <a:gd name="connsiteX27" fmla="*/ 661386 w 1331650"/>
              <a:gd name="connsiteY27" fmla="*/ 2681057 h 2805344"/>
              <a:gd name="connsiteX28" fmla="*/ 381739 w 1331650"/>
              <a:gd name="connsiteY28" fmla="*/ 2649985 h 2805344"/>
              <a:gd name="connsiteX29" fmla="*/ 275207 w 1331650"/>
              <a:gd name="connsiteY29" fmla="*/ 2636668 h 2805344"/>
              <a:gd name="connsiteX30" fmla="*/ 261891 w 1331650"/>
              <a:gd name="connsiteY30" fmla="*/ 2632230 h 2805344"/>
              <a:gd name="connsiteX31" fmla="*/ 239697 w 1331650"/>
              <a:gd name="connsiteY31" fmla="*/ 2610035 h 2805344"/>
              <a:gd name="connsiteX32" fmla="*/ 239697 w 1331650"/>
              <a:gd name="connsiteY32" fmla="*/ 2596719 h 2805344"/>
              <a:gd name="connsiteX33" fmla="*/ 248574 w 1331650"/>
              <a:gd name="connsiteY33" fmla="*/ 2583402 h 2805344"/>
              <a:gd name="connsiteX34" fmla="*/ 341790 w 1331650"/>
              <a:gd name="connsiteY34" fmla="*/ 2565647 h 2805344"/>
              <a:gd name="connsiteX35" fmla="*/ 661386 w 1331650"/>
              <a:gd name="connsiteY35" fmla="*/ 2494626 h 2805344"/>
              <a:gd name="connsiteX36" fmla="*/ 861134 w 1331650"/>
              <a:gd name="connsiteY36" fmla="*/ 2450237 h 2805344"/>
              <a:gd name="connsiteX37" fmla="*/ 905522 w 1331650"/>
              <a:gd name="connsiteY37" fmla="*/ 2428043 h 2805344"/>
              <a:gd name="connsiteX38" fmla="*/ 945471 w 1331650"/>
              <a:gd name="connsiteY38" fmla="*/ 2392532 h 2805344"/>
              <a:gd name="connsiteX39" fmla="*/ 963227 w 1331650"/>
              <a:gd name="connsiteY39" fmla="*/ 2348144 h 2805344"/>
              <a:gd name="connsiteX40" fmla="*/ 967666 w 1331650"/>
              <a:gd name="connsiteY40" fmla="*/ 2312633 h 2805344"/>
              <a:gd name="connsiteX41" fmla="*/ 967666 w 1331650"/>
              <a:gd name="connsiteY41" fmla="*/ 2268245 h 2805344"/>
              <a:gd name="connsiteX42" fmla="*/ 941033 w 1331650"/>
              <a:gd name="connsiteY42" fmla="*/ 2210540 h 2805344"/>
              <a:gd name="connsiteX43" fmla="*/ 781235 w 1331650"/>
              <a:gd name="connsiteY43" fmla="*/ 1837678 h 2805344"/>
              <a:gd name="connsiteX44" fmla="*/ 634753 w 1331650"/>
              <a:gd name="connsiteY44" fmla="*/ 1526960 h 2805344"/>
              <a:gd name="connsiteX45" fmla="*/ 448322 w 1331650"/>
              <a:gd name="connsiteY45" fmla="*/ 1154097 h 2805344"/>
              <a:gd name="connsiteX46" fmla="*/ 284085 w 1331650"/>
              <a:gd name="connsiteY46" fmla="*/ 852257 h 2805344"/>
              <a:gd name="connsiteX47" fmla="*/ 57704 w 1331650"/>
              <a:gd name="connsiteY47" fmla="*/ 443884 h 2805344"/>
              <a:gd name="connsiteX48" fmla="*/ 0 w 1331650"/>
              <a:gd name="connsiteY48" fmla="*/ 337352 h 2805344"/>
              <a:gd name="connsiteX0" fmla="*/ 0 w 1331650"/>
              <a:gd name="connsiteY0" fmla="*/ 244136 h 2712128"/>
              <a:gd name="connsiteX1" fmla="*/ 315157 w 1331650"/>
              <a:gd name="connsiteY1" fmla="*/ 0 h 2712128"/>
              <a:gd name="connsiteX2" fmla="*/ 315157 w 1331650"/>
              <a:gd name="connsiteY2" fmla="*/ 75460 h 2712128"/>
              <a:gd name="connsiteX3" fmla="*/ 319596 w 1331650"/>
              <a:gd name="connsiteY3" fmla="*/ 119848 h 2712128"/>
              <a:gd name="connsiteX4" fmla="*/ 328473 w 1331650"/>
              <a:gd name="connsiteY4" fmla="*/ 173114 h 2712128"/>
              <a:gd name="connsiteX5" fmla="*/ 341790 w 1331650"/>
              <a:gd name="connsiteY5" fmla="*/ 213064 h 2712128"/>
              <a:gd name="connsiteX6" fmla="*/ 621437 w 1331650"/>
              <a:gd name="connsiteY6" fmla="*/ 776796 h 2712128"/>
              <a:gd name="connsiteX7" fmla="*/ 980982 w 1331650"/>
              <a:gd name="connsiteY7" fmla="*/ 1509204 h 2712128"/>
              <a:gd name="connsiteX8" fmla="*/ 1176291 w 1331650"/>
              <a:gd name="connsiteY8" fmla="*/ 1908699 h 2712128"/>
              <a:gd name="connsiteX9" fmla="*/ 1242873 w 1331650"/>
              <a:gd name="connsiteY9" fmla="*/ 2037425 h 2712128"/>
              <a:gd name="connsiteX10" fmla="*/ 1260629 w 1331650"/>
              <a:gd name="connsiteY10" fmla="*/ 2068497 h 2712128"/>
              <a:gd name="connsiteX11" fmla="*/ 1278384 w 1331650"/>
              <a:gd name="connsiteY11" fmla="*/ 2121763 h 2712128"/>
              <a:gd name="connsiteX12" fmla="*/ 1296139 w 1331650"/>
              <a:gd name="connsiteY12" fmla="*/ 2197223 h 2712128"/>
              <a:gd name="connsiteX13" fmla="*/ 1305017 w 1331650"/>
              <a:gd name="connsiteY13" fmla="*/ 2246050 h 2712128"/>
              <a:gd name="connsiteX14" fmla="*/ 1322772 w 1331650"/>
              <a:gd name="connsiteY14" fmla="*/ 2308194 h 2712128"/>
              <a:gd name="connsiteX15" fmla="*/ 1331650 w 1331650"/>
              <a:gd name="connsiteY15" fmla="*/ 2410287 h 2712128"/>
              <a:gd name="connsiteX16" fmla="*/ 1331650 w 1331650"/>
              <a:gd name="connsiteY16" fmla="*/ 2512381 h 2712128"/>
              <a:gd name="connsiteX17" fmla="*/ 1322772 w 1331650"/>
              <a:gd name="connsiteY17" fmla="*/ 2578963 h 2712128"/>
              <a:gd name="connsiteX18" fmla="*/ 1291701 w 1331650"/>
              <a:gd name="connsiteY18" fmla="*/ 2654423 h 2712128"/>
              <a:gd name="connsiteX19" fmla="*/ 1256190 w 1331650"/>
              <a:gd name="connsiteY19" fmla="*/ 2698812 h 2712128"/>
              <a:gd name="connsiteX20" fmla="*/ 1220679 w 1331650"/>
              <a:gd name="connsiteY20" fmla="*/ 2712128 h 2712128"/>
              <a:gd name="connsiteX21" fmla="*/ 1198485 w 1331650"/>
              <a:gd name="connsiteY21" fmla="*/ 2712128 h 2712128"/>
              <a:gd name="connsiteX22" fmla="*/ 1154097 w 1331650"/>
              <a:gd name="connsiteY22" fmla="*/ 2694373 h 2712128"/>
              <a:gd name="connsiteX23" fmla="*/ 1105270 w 1331650"/>
              <a:gd name="connsiteY23" fmla="*/ 2667740 h 2712128"/>
              <a:gd name="connsiteX24" fmla="*/ 1043126 w 1331650"/>
              <a:gd name="connsiteY24" fmla="*/ 2649984 h 2712128"/>
              <a:gd name="connsiteX25" fmla="*/ 923277 w 1331650"/>
              <a:gd name="connsiteY25" fmla="*/ 2623351 h 2712128"/>
              <a:gd name="connsiteX26" fmla="*/ 661386 w 1331650"/>
              <a:gd name="connsiteY26" fmla="*/ 2587841 h 2712128"/>
              <a:gd name="connsiteX27" fmla="*/ 381739 w 1331650"/>
              <a:gd name="connsiteY27" fmla="*/ 2556769 h 2712128"/>
              <a:gd name="connsiteX28" fmla="*/ 275207 w 1331650"/>
              <a:gd name="connsiteY28" fmla="*/ 2543452 h 2712128"/>
              <a:gd name="connsiteX29" fmla="*/ 261891 w 1331650"/>
              <a:gd name="connsiteY29" fmla="*/ 2539014 h 2712128"/>
              <a:gd name="connsiteX30" fmla="*/ 239697 w 1331650"/>
              <a:gd name="connsiteY30" fmla="*/ 2516819 h 2712128"/>
              <a:gd name="connsiteX31" fmla="*/ 239697 w 1331650"/>
              <a:gd name="connsiteY31" fmla="*/ 2503503 h 2712128"/>
              <a:gd name="connsiteX32" fmla="*/ 248574 w 1331650"/>
              <a:gd name="connsiteY32" fmla="*/ 2490186 h 2712128"/>
              <a:gd name="connsiteX33" fmla="*/ 341790 w 1331650"/>
              <a:gd name="connsiteY33" fmla="*/ 2472431 h 2712128"/>
              <a:gd name="connsiteX34" fmla="*/ 661386 w 1331650"/>
              <a:gd name="connsiteY34" fmla="*/ 2401410 h 2712128"/>
              <a:gd name="connsiteX35" fmla="*/ 861134 w 1331650"/>
              <a:gd name="connsiteY35" fmla="*/ 2357021 h 2712128"/>
              <a:gd name="connsiteX36" fmla="*/ 905522 w 1331650"/>
              <a:gd name="connsiteY36" fmla="*/ 2334827 h 2712128"/>
              <a:gd name="connsiteX37" fmla="*/ 945471 w 1331650"/>
              <a:gd name="connsiteY37" fmla="*/ 2299316 h 2712128"/>
              <a:gd name="connsiteX38" fmla="*/ 963227 w 1331650"/>
              <a:gd name="connsiteY38" fmla="*/ 2254928 h 2712128"/>
              <a:gd name="connsiteX39" fmla="*/ 967666 w 1331650"/>
              <a:gd name="connsiteY39" fmla="*/ 2219417 h 2712128"/>
              <a:gd name="connsiteX40" fmla="*/ 967666 w 1331650"/>
              <a:gd name="connsiteY40" fmla="*/ 2175029 h 2712128"/>
              <a:gd name="connsiteX41" fmla="*/ 941033 w 1331650"/>
              <a:gd name="connsiteY41" fmla="*/ 2117324 h 2712128"/>
              <a:gd name="connsiteX42" fmla="*/ 781235 w 1331650"/>
              <a:gd name="connsiteY42" fmla="*/ 1744462 h 2712128"/>
              <a:gd name="connsiteX43" fmla="*/ 634753 w 1331650"/>
              <a:gd name="connsiteY43" fmla="*/ 1433744 h 2712128"/>
              <a:gd name="connsiteX44" fmla="*/ 448322 w 1331650"/>
              <a:gd name="connsiteY44" fmla="*/ 1060881 h 2712128"/>
              <a:gd name="connsiteX45" fmla="*/ 284085 w 1331650"/>
              <a:gd name="connsiteY45" fmla="*/ 759041 h 2712128"/>
              <a:gd name="connsiteX46" fmla="*/ 57704 w 1331650"/>
              <a:gd name="connsiteY46" fmla="*/ 350668 h 2712128"/>
              <a:gd name="connsiteX47" fmla="*/ 0 w 1331650"/>
              <a:gd name="connsiteY47" fmla="*/ 244136 h 2712128"/>
              <a:gd name="connsiteX0" fmla="*/ 0 w 1331650"/>
              <a:gd name="connsiteY0" fmla="*/ 244136 h 2712128"/>
              <a:gd name="connsiteX1" fmla="*/ 315157 w 1331650"/>
              <a:gd name="connsiteY1" fmla="*/ 0 h 2712128"/>
              <a:gd name="connsiteX2" fmla="*/ 315157 w 1331650"/>
              <a:gd name="connsiteY2" fmla="*/ 75460 h 2712128"/>
              <a:gd name="connsiteX3" fmla="*/ 328473 w 1331650"/>
              <a:gd name="connsiteY3" fmla="*/ 173114 h 2712128"/>
              <a:gd name="connsiteX4" fmla="*/ 341790 w 1331650"/>
              <a:gd name="connsiteY4" fmla="*/ 213064 h 2712128"/>
              <a:gd name="connsiteX5" fmla="*/ 621437 w 1331650"/>
              <a:gd name="connsiteY5" fmla="*/ 776796 h 2712128"/>
              <a:gd name="connsiteX6" fmla="*/ 980982 w 1331650"/>
              <a:gd name="connsiteY6" fmla="*/ 1509204 h 2712128"/>
              <a:gd name="connsiteX7" fmla="*/ 1176291 w 1331650"/>
              <a:gd name="connsiteY7" fmla="*/ 1908699 h 2712128"/>
              <a:gd name="connsiteX8" fmla="*/ 1242873 w 1331650"/>
              <a:gd name="connsiteY8" fmla="*/ 2037425 h 2712128"/>
              <a:gd name="connsiteX9" fmla="*/ 1260629 w 1331650"/>
              <a:gd name="connsiteY9" fmla="*/ 2068497 h 2712128"/>
              <a:gd name="connsiteX10" fmla="*/ 1278384 w 1331650"/>
              <a:gd name="connsiteY10" fmla="*/ 2121763 h 2712128"/>
              <a:gd name="connsiteX11" fmla="*/ 1296139 w 1331650"/>
              <a:gd name="connsiteY11" fmla="*/ 2197223 h 2712128"/>
              <a:gd name="connsiteX12" fmla="*/ 1305017 w 1331650"/>
              <a:gd name="connsiteY12" fmla="*/ 2246050 h 2712128"/>
              <a:gd name="connsiteX13" fmla="*/ 1322772 w 1331650"/>
              <a:gd name="connsiteY13" fmla="*/ 2308194 h 2712128"/>
              <a:gd name="connsiteX14" fmla="*/ 1331650 w 1331650"/>
              <a:gd name="connsiteY14" fmla="*/ 2410287 h 2712128"/>
              <a:gd name="connsiteX15" fmla="*/ 1331650 w 1331650"/>
              <a:gd name="connsiteY15" fmla="*/ 2512381 h 2712128"/>
              <a:gd name="connsiteX16" fmla="*/ 1322772 w 1331650"/>
              <a:gd name="connsiteY16" fmla="*/ 2578963 h 2712128"/>
              <a:gd name="connsiteX17" fmla="*/ 1291701 w 1331650"/>
              <a:gd name="connsiteY17" fmla="*/ 2654423 h 2712128"/>
              <a:gd name="connsiteX18" fmla="*/ 1256190 w 1331650"/>
              <a:gd name="connsiteY18" fmla="*/ 2698812 h 2712128"/>
              <a:gd name="connsiteX19" fmla="*/ 1220679 w 1331650"/>
              <a:gd name="connsiteY19" fmla="*/ 2712128 h 2712128"/>
              <a:gd name="connsiteX20" fmla="*/ 1198485 w 1331650"/>
              <a:gd name="connsiteY20" fmla="*/ 2712128 h 2712128"/>
              <a:gd name="connsiteX21" fmla="*/ 1154097 w 1331650"/>
              <a:gd name="connsiteY21" fmla="*/ 2694373 h 2712128"/>
              <a:gd name="connsiteX22" fmla="*/ 1105270 w 1331650"/>
              <a:gd name="connsiteY22" fmla="*/ 2667740 h 2712128"/>
              <a:gd name="connsiteX23" fmla="*/ 1043126 w 1331650"/>
              <a:gd name="connsiteY23" fmla="*/ 2649984 h 2712128"/>
              <a:gd name="connsiteX24" fmla="*/ 923277 w 1331650"/>
              <a:gd name="connsiteY24" fmla="*/ 2623351 h 2712128"/>
              <a:gd name="connsiteX25" fmla="*/ 661386 w 1331650"/>
              <a:gd name="connsiteY25" fmla="*/ 2587841 h 2712128"/>
              <a:gd name="connsiteX26" fmla="*/ 381739 w 1331650"/>
              <a:gd name="connsiteY26" fmla="*/ 2556769 h 2712128"/>
              <a:gd name="connsiteX27" fmla="*/ 275207 w 1331650"/>
              <a:gd name="connsiteY27" fmla="*/ 2543452 h 2712128"/>
              <a:gd name="connsiteX28" fmla="*/ 261891 w 1331650"/>
              <a:gd name="connsiteY28" fmla="*/ 2539014 h 2712128"/>
              <a:gd name="connsiteX29" fmla="*/ 239697 w 1331650"/>
              <a:gd name="connsiteY29" fmla="*/ 2516819 h 2712128"/>
              <a:gd name="connsiteX30" fmla="*/ 239697 w 1331650"/>
              <a:gd name="connsiteY30" fmla="*/ 2503503 h 2712128"/>
              <a:gd name="connsiteX31" fmla="*/ 248574 w 1331650"/>
              <a:gd name="connsiteY31" fmla="*/ 2490186 h 2712128"/>
              <a:gd name="connsiteX32" fmla="*/ 341790 w 1331650"/>
              <a:gd name="connsiteY32" fmla="*/ 2472431 h 2712128"/>
              <a:gd name="connsiteX33" fmla="*/ 661386 w 1331650"/>
              <a:gd name="connsiteY33" fmla="*/ 2401410 h 2712128"/>
              <a:gd name="connsiteX34" fmla="*/ 861134 w 1331650"/>
              <a:gd name="connsiteY34" fmla="*/ 2357021 h 2712128"/>
              <a:gd name="connsiteX35" fmla="*/ 905522 w 1331650"/>
              <a:gd name="connsiteY35" fmla="*/ 2334827 h 2712128"/>
              <a:gd name="connsiteX36" fmla="*/ 945471 w 1331650"/>
              <a:gd name="connsiteY36" fmla="*/ 2299316 h 2712128"/>
              <a:gd name="connsiteX37" fmla="*/ 963227 w 1331650"/>
              <a:gd name="connsiteY37" fmla="*/ 2254928 h 2712128"/>
              <a:gd name="connsiteX38" fmla="*/ 967666 w 1331650"/>
              <a:gd name="connsiteY38" fmla="*/ 2219417 h 2712128"/>
              <a:gd name="connsiteX39" fmla="*/ 967666 w 1331650"/>
              <a:gd name="connsiteY39" fmla="*/ 2175029 h 2712128"/>
              <a:gd name="connsiteX40" fmla="*/ 941033 w 1331650"/>
              <a:gd name="connsiteY40" fmla="*/ 2117324 h 2712128"/>
              <a:gd name="connsiteX41" fmla="*/ 781235 w 1331650"/>
              <a:gd name="connsiteY41" fmla="*/ 1744462 h 2712128"/>
              <a:gd name="connsiteX42" fmla="*/ 634753 w 1331650"/>
              <a:gd name="connsiteY42" fmla="*/ 1433744 h 2712128"/>
              <a:gd name="connsiteX43" fmla="*/ 448322 w 1331650"/>
              <a:gd name="connsiteY43" fmla="*/ 1060881 h 2712128"/>
              <a:gd name="connsiteX44" fmla="*/ 284085 w 1331650"/>
              <a:gd name="connsiteY44" fmla="*/ 759041 h 2712128"/>
              <a:gd name="connsiteX45" fmla="*/ 57704 w 1331650"/>
              <a:gd name="connsiteY45" fmla="*/ 350668 h 2712128"/>
              <a:gd name="connsiteX46" fmla="*/ 0 w 1331650"/>
              <a:gd name="connsiteY46" fmla="*/ 244136 h 2712128"/>
              <a:gd name="connsiteX0" fmla="*/ 0 w 1331650"/>
              <a:gd name="connsiteY0" fmla="*/ 244136 h 2712128"/>
              <a:gd name="connsiteX1" fmla="*/ 315157 w 1331650"/>
              <a:gd name="connsiteY1" fmla="*/ 0 h 2712128"/>
              <a:gd name="connsiteX2" fmla="*/ 328473 w 1331650"/>
              <a:gd name="connsiteY2" fmla="*/ 173114 h 2712128"/>
              <a:gd name="connsiteX3" fmla="*/ 341790 w 1331650"/>
              <a:gd name="connsiteY3" fmla="*/ 213064 h 2712128"/>
              <a:gd name="connsiteX4" fmla="*/ 621437 w 1331650"/>
              <a:gd name="connsiteY4" fmla="*/ 776796 h 2712128"/>
              <a:gd name="connsiteX5" fmla="*/ 980982 w 1331650"/>
              <a:gd name="connsiteY5" fmla="*/ 1509204 h 2712128"/>
              <a:gd name="connsiteX6" fmla="*/ 1176291 w 1331650"/>
              <a:gd name="connsiteY6" fmla="*/ 1908699 h 2712128"/>
              <a:gd name="connsiteX7" fmla="*/ 1242873 w 1331650"/>
              <a:gd name="connsiteY7" fmla="*/ 2037425 h 2712128"/>
              <a:gd name="connsiteX8" fmla="*/ 1260629 w 1331650"/>
              <a:gd name="connsiteY8" fmla="*/ 2068497 h 2712128"/>
              <a:gd name="connsiteX9" fmla="*/ 1278384 w 1331650"/>
              <a:gd name="connsiteY9" fmla="*/ 2121763 h 2712128"/>
              <a:gd name="connsiteX10" fmla="*/ 1296139 w 1331650"/>
              <a:gd name="connsiteY10" fmla="*/ 2197223 h 2712128"/>
              <a:gd name="connsiteX11" fmla="*/ 1305017 w 1331650"/>
              <a:gd name="connsiteY11" fmla="*/ 2246050 h 2712128"/>
              <a:gd name="connsiteX12" fmla="*/ 1322772 w 1331650"/>
              <a:gd name="connsiteY12" fmla="*/ 2308194 h 2712128"/>
              <a:gd name="connsiteX13" fmla="*/ 1331650 w 1331650"/>
              <a:gd name="connsiteY13" fmla="*/ 2410287 h 2712128"/>
              <a:gd name="connsiteX14" fmla="*/ 1331650 w 1331650"/>
              <a:gd name="connsiteY14" fmla="*/ 2512381 h 2712128"/>
              <a:gd name="connsiteX15" fmla="*/ 1322772 w 1331650"/>
              <a:gd name="connsiteY15" fmla="*/ 2578963 h 2712128"/>
              <a:gd name="connsiteX16" fmla="*/ 1291701 w 1331650"/>
              <a:gd name="connsiteY16" fmla="*/ 2654423 h 2712128"/>
              <a:gd name="connsiteX17" fmla="*/ 1256190 w 1331650"/>
              <a:gd name="connsiteY17" fmla="*/ 2698812 h 2712128"/>
              <a:gd name="connsiteX18" fmla="*/ 1220679 w 1331650"/>
              <a:gd name="connsiteY18" fmla="*/ 2712128 h 2712128"/>
              <a:gd name="connsiteX19" fmla="*/ 1198485 w 1331650"/>
              <a:gd name="connsiteY19" fmla="*/ 2712128 h 2712128"/>
              <a:gd name="connsiteX20" fmla="*/ 1154097 w 1331650"/>
              <a:gd name="connsiteY20" fmla="*/ 2694373 h 2712128"/>
              <a:gd name="connsiteX21" fmla="*/ 1105270 w 1331650"/>
              <a:gd name="connsiteY21" fmla="*/ 2667740 h 2712128"/>
              <a:gd name="connsiteX22" fmla="*/ 1043126 w 1331650"/>
              <a:gd name="connsiteY22" fmla="*/ 2649984 h 2712128"/>
              <a:gd name="connsiteX23" fmla="*/ 923277 w 1331650"/>
              <a:gd name="connsiteY23" fmla="*/ 2623351 h 2712128"/>
              <a:gd name="connsiteX24" fmla="*/ 661386 w 1331650"/>
              <a:gd name="connsiteY24" fmla="*/ 2587841 h 2712128"/>
              <a:gd name="connsiteX25" fmla="*/ 381739 w 1331650"/>
              <a:gd name="connsiteY25" fmla="*/ 2556769 h 2712128"/>
              <a:gd name="connsiteX26" fmla="*/ 275207 w 1331650"/>
              <a:gd name="connsiteY26" fmla="*/ 2543452 h 2712128"/>
              <a:gd name="connsiteX27" fmla="*/ 261891 w 1331650"/>
              <a:gd name="connsiteY27" fmla="*/ 2539014 h 2712128"/>
              <a:gd name="connsiteX28" fmla="*/ 239697 w 1331650"/>
              <a:gd name="connsiteY28" fmla="*/ 2516819 h 2712128"/>
              <a:gd name="connsiteX29" fmla="*/ 239697 w 1331650"/>
              <a:gd name="connsiteY29" fmla="*/ 2503503 h 2712128"/>
              <a:gd name="connsiteX30" fmla="*/ 248574 w 1331650"/>
              <a:gd name="connsiteY30" fmla="*/ 2490186 h 2712128"/>
              <a:gd name="connsiteX31" fmla="*/ 341790 w 1331650"/>
              <a:gd name="connsiteY31" fmla="*/ 2472431 h 2712128"/>
              <a:gd name="connsiteX32" fmla="*/ 661386 w 1331650"/>
              <a:gd name="connsiteY32" fmla="*/ 2401410 h 2712128"/>
              <a:gd name="connsiteX33" fmla="*/ 861134 w 1331650"/>
              <a:gd name="connsiteY33" fmla="*/ 2357021 h 2712128"/>
              <a:gd name="connsiteX34" fmla="*/ 905522 w 1331650"/>
              <a:gd name="connsiteY34" fmla="*/ 2334827 h 2712128"/>
              <a:gd name="connsiteX35" fmla="*/ 945471 w 1331650"/>
              <a:gd name="connsiteY35" fmla="*/ 2299316 h 2712128"/>
              <a:gd name="connsiteX36" fmla="*/ 963227 w 1331650"/>
              <a:gd name="connsiteY36" fmla="*/ 2254928 h 2712128"/>
              <a:gd name="connsiteX37" fmla="*/ 967666 w 1331650"/>
              <a:gd name="connsiteY37" fmla="*/ 2219417 h 2712128"/>
              <a:gd name="connsiteX38" fmla="*/ 967666 w 1331650"/>
              <a:gd name="connsiteY38" fmla="*/ 2175029 h 2712128"/>
              <a:gd name="connsiteX39" fmla="*/ 941033 w 1331650"/>
              <a:gd name="connsiteY39" fmla="*/ 2117324 h 2712128"/>
              <a:gd name="connsiteX40" fmla="*/ 781235 w 1331650"/>
              <a:gd name="connsiteY40" fmla="*/ 1744462 h 2712128"/>
              <a:gd name="connsiteX41" fmla="*/ 634753 w 1331650"/>
              <a:gd name="connsiteY41" fmla="*/ 1433744 h 2712128"/>
              <a:gd name="connsiteX42" fmla="*/ 448322 w 1331650"/>
              <a:gd name="connsiteY42" fmla="*/ 1060881 h 2712128"/>
              <a:gd name="connsiteX43" fmla="*/ 284085 w 1331650"/>
              <a:gd name="connsiteY43" fmla="*/ 759041 h 2712128"/>
              <a:gd name="connsiteX44" fmla="*/ 57704 w 1331650"/>
              <a:gd name="connsiteY44" fmla="*/ 350668 h 2712128"/>
              <a:gd name="connsiteX45" fmla="*/ 0 w 1331650"/>
              <a:gd name="connsiteY45" fmla="*/ 244136 h 2712128"/>
              <a:gd name="connsiteX0" fmla="*/ 0 w 1331650"/>
              <a:gd name="connsiteY0" fmla="*/ 71022 h 2539014"/>
              <a:gd name="connsiteX1" fmla="*/ 328473 w 1331650"/>
              <a:gd name="connsiteY1" fmla="*/ 0 h 2539014"/>
              <a:gd name="connsiteX2" fmla="*/ 341790 w 1331650"/>
              <a:gd name="connsiteY2" fmla="*/ 39950 h 2539014"/>
              <a:gd name="connsiteX3" fmla="*/ 621437 w 1331650"/>
              <a:gd name="connsiteY3" fmla="*/ 603682 h 2539014"/>
              <a:gd name="connsiteX4" fmla="*/ 980982 w 1331650"/>
              <a:gd name="connsiteY4" fmla="*/ 1336090 h 2539014"/>
              <a:gd name="connsiteX5" fmla="*/ 1176291 w 1331650"/>
              <a:gd name="connsiteY5" fmla="*/ 1735585 h 2539014"/>
              <a:gd name="connsiteX6" fmla="*/ 1242873 w 1331650"/>
              <a:gd name="connsiteY6" fmla="*/ 1864311 h 2539014"/>
              <a:gd name="connsiteX7" fmla="*/ 1260629 w 1331650"/>
              <a:gd name="connsiteY7" fmla="*/ 1895383 h 2539014"/>
              <a:gd name="connsiteX8" fmla="*/ 1278384 w 1331650"/>
              <a:gd name="connsiteY8" fmla="*/ 1948649 h 2539014"/>
              <a:gd name="connsiteX9" fmla="*/ 1296139 w 1331650"/>
              <a:gd name="connsiteY9" fmla="*/ 2024109 h 2539014"/>
              <a:gd name="connsiteX10" fmla="*/ 1305017 w 1331650"/>
              <a:gd name="connsiteY10" fmla="*/ 2072936 h 2539014"/>
              <a:gd name="connsiteX11" fmla="*/ 1322772 w 1331650"/>
              <a:gd name="connsiteY11" fmla="*/ 2135080 h 2539014"/>
              <a:gd name="connsiteX12" fmla="*/ 1331650 w 1331650"/>
              <a:gd name="connsiteY12" fmla="*/ 2237173 h 2539014"/>
              <a:gd name="connsiteX13" fmla="*/ 1331650 w 1331650"/>
              <a:gd name="connsiteY13" fmla="*/ 2339267 h 2539014"/>
              <a:gd name="connsiteX14" fmla="*/ 1322772 w 1331650"/>
              <a:gd name="connsiteY14" fmla="*/ 2405849 h 2539014"/>
              <a:gd name="connsiteX15" fmla="*/ 1291701 w 1331650"/>
              <a:gd name="connsiteY15" fmla="*/ 2481309 h 2539014"/>
              <a:gd name="connsiteX16" fmla="*/ 1256190 w 1331650"/>
              <a:gd name="connsiteY16" fmla="*/ 2525698 h 2539014"/>
              <a:gd name="connsiteX17" fmla="*/ 1220679 w 1331650"/>
              <a:gd name="connsiteY17" fmla="*/ 2539014 h 2539014"/>
              <a:gd name="connsiteX18" fmla="*/ 1198485 w 1331650"/>
              <a:gd name="connsiteY18" fmla="*/ 2539014 h 2539014"/>
              <a:gd name="connsiteX19" fmla="*/ 1154097 w 1331650"/>
              <a:gd name="connsiteY19" fmla="*/ 2521259 h 2539014"/>
              <a:gd name="connsiteX20" fmla="*/ 1105270 w 1331650"/>
              <a:gd name="connsiteY20" fmla="*/ 2494626 h 2539014"/>
              <a:gd name="connsiteX21" fmla="*/ 1043126 w 1331650"/>
              <a:gd name="connsiteY21" fmla="*/ 2476870 h 2539014"/>
              <a:gd name="connsiteX22" fmla="*/ 923277 w 1331650"/>
              <a:gd name="connsiteY22" fmla="*/ 2450237 h 2539014"/>
              <a:gd name="connsiteX23" fmla="*/ 661386 w 1331650"/>
              <a:gd name="connsiteY23" fmla="*/ 2414727 h 2539014"/>
              <a:gd name="connsiteX24" fmla="*/ 381739 w 1331650"/>
              <a:gd name="connsiteY24" fmla="*/ 2383655 h 2539014"/>
              <a:gd name="connsiteX25" fmla="*/ 275207 w 1331650"/>
              <a:gd name="connsiteY25" fmla="*/ 2370338 h 2539014"/>
              <a:gd name="connsiteX26" fmla="*/ 261891 w 1331650"/>
              <a:gd name="connsiteY26" fmla="*/ 2365900 h 2539014"/>
              <a:gd name="connsiteX27" fmla="*/ 239697 w 1331650"/>
              <a:gd name="connsiteY27" fmla="*/ 2343705 h 2539014"/>
              <a:gd name="connsiteX28" fmla="*/ 239697 w 1331650"/>
              <a:gd name="connsiteY28" fmla="*/ 2330389 h 2539014"/>
              <a:gd name="connsiteX29" fmla="*/ 248574 w 1331650"/>
              <a:gd name="connsiteY29" fmla="*/ 2317072 h 2539014"/>
              <a:gd name="connsiteX30" fmla="*/ 341790 w 1331650"/>
              <a:gd name="connsiteY30" fmla="*/ 2299317 h 2539014"/>
              <a:gd name="connsiteX31" fmla="*/ 661386 w 1331650"/>
              <a:gd name="connsiteY31" fmla="*/ 2228296 h 2539014"/>
              <a:gd name="connsiteX32" fmla="*/ 861134 w 1331650"/>
              <a:gd name="connsiteY32" fmla="*/ 2183907 h 2539014"/>
              <a:gd name="connsiteX33" fmla="*/ 905522 w 1331650"/>
              <a:gd name="connsiteY33" fmla="*/ 2161713 h 2539014"/>
              <a:gd name="connsiteX34" fmla="*/ 945471 w 1331650"/>
              <a:gd name="connsiteY34" fmla="*/ 2126202 h 2539014"/>
              <a:gd name="connsiteX35" fmla="*/ 963227 w 1331650"/>
              <a:gd name="connsiteY35" fmla="*/ 2081814 h 2539014"/>
              <a:gd name="connsiteX36" fmla="*/ 967666 w 1331650"/>
              <a:gd name="connsiteY36" fmla="*/ 2046303 h 2539014"/>
              <a:gd name="connsiteX37" fmla="*/ 967666 w 1331650"/>
              <a:gd name="connsiteY37" fmla="*/ 2001915 h 2539014"/>
              <a:gd name="connsiteX38" fmla="*/ 941033 w 1331650"/>
              <a:gd name="connsiteY38" fmla="*/ 1944210 h 2539014"/>
              <a:gd name="connsiteX39" fmla="*/ 781235 w 1331650"/>
              <a:gd name="connsiteY39" fmla="*/ 1571348 h 2539014"/>
              <a:gd name="connsiteX40" fmla="*/ 634753 w 1331650"/>
              <a:gd name="connsiteY40" fmla="*/ 1260630 h 2539014"/>
              <a:gd name="connsiteX41" fmla="*/ 448322 w 1331650"/>
              <a:gd name="connsiteY41" fmla="*/ 887767 h 2539014"/>
              <a:gd name="connsiteX42" fmla="*/ 284085 w 1331650"/>
              <a:gd name="connsiteY42" fmla="*/ 585927 h 2539014"/>
              <a:gd name="connsiteX43" fmla="*/ 57704 w 1331650"/>
              <a:gd name="connsiteY43" fmla="*/ 177554 h 2539014"/>
              <a:gd name="connsiteX44" fmla="*/ 0 w 1331650"/>
              <a:gd name="connsiteY44" fmla="*/ 71022 h 2539014"/>
              <a:gd name="connsiteX0" fmla="*/ 0 w 1331650"/>
              <a:gd name="connsiteY0" fmla="*/ 71022 h 2539014"/>
              <a:gd name="connsiteX1" fmla="*/ 328473 w 1331650"/>
              <a:gd name="connsiteY1" fmla="*/ 0 h 2539014"/>
              <a:gd name="connsiteX2" fmla="*/ 621437 w 1331650"/>
              <a:gd name="connsiteY2" fmla="*/ 603682 h 2539014"/>
              <a:gd name="connsiteX3" fmla="*/ 980982 w 1331650"/>
              <a:gd name="connsiteY3" fmla="*/ 1336090 h 2539014"/>
              <a:gd name="connsiteX4" fmla="*/ 1176291 w 1331650"/>
              <a:gd name="connsiteY4" fmla="*/ 1735585 h 2539014"/>
              <a:gd name="connsiteX5" fmla="*/ 1242873 w 1331650"/>
              <a:gd name="connsiteY5" fmla="*/ 1864311 h 2539014"/>
              <a:gd name="connsiteX6" fmla="*/ 1260629 w 1331650"/>
              <a:gd name="connsiteY6" fmla="*/ 1895383 h 2539014"/>
              <a:gd name="connsiteX7" fmla="*/ 1278384 w 1331650"/>
              <a:gd name="connsiteY7" fmla="*/ 1948649 h 2539014"/>
              <a:gd name="connsiteX8" fmla="*/ 1296139 w 1331650"/>
              <a:gd name="connsiteY8" fmla="*/ 2024109 h 2539014"/>
              <a:gd name="connsiteX9" fmla="*/ 1305017 w 1331650"/>
              <a:gd name="connsiteY9" fmla="*/ 2072936 h 2539014"/>
              <a:gd name="connsiteX10" fmla="*/ 1322772 w 1331650"/>
              <a:gd name="connsiteY10" fmla="*/ 2135080 h 2539014"/>
              <a:gd name="connsiteX11" fmla="*/ 1331650 w 1331650"/>
              <a:gd name="connsiteY11" fmla="*/ 2237173 h 2539014"/>
              <a:gd name="connsiteX12" fmla="*/ 1331650 w 1331650"/>
              <a:gd name="connsiteY12" fmla="*/ 2339267 h 2539014"/>
              <a:gd name="connsiteX13" fmla="*/ 1322772 w 1331650"/>
              <a:gd name="connsiteY13" fmla="*/ 2405849 h 2539014"/>
              <a:gd name="connsiteX14" fmla="*/ 1291701 w 1331650"/>
              <a:gd name="connsiteY14" fmla="*/ 2481309 h 2539014"/>
              <a:gd name="connsiteX15" fmla="*/ 1256190 w 1331650"/>
              <a:gd name="connsiteY15" fmla="*/ 2525698 h 2539014"/>
              <a:gd name="connsiteX16" fmla="*/ 1220679 w 1331650"/>
              <a:gd name="connsiteY16" fmla="*/ 2539014 h 2539014"/>
              <a:gd name="connsiteX17" fmla="*/ 1198485 w 1331650"/>
              <a:gd name="connsiteY17" fmla="*/ 2539014 h 2539014"/>
              <a:gd name="connsiteX18" fmla="*/ 1154097 w 1331650"/>
              <a:gd name="connsiteY18" fmla="*/ 2521259 h 2539014"/>
              <a:gd name="connsiteX19" fmla="*/ 1105270 w 1331650"/>
              <a:gd name="connsiteY19" fmla="*/ 2494626 h 2539014"/>
              <a:gd name="connsiteX20" fmla="*/ 1043126 w 1331650"/>
              <a:gd name="connsiteY20" fmla="*/ 2476870 h 2539014"/>
              <a:gd name="connsiteX21" fmla="*/ 923277 w 1331650"/>
              <a:gd name="connsiteY21" fmla="*/ 2450237 h 2539014"/>
              <a:gd name="connsiteX22" fmla="*/ 661386 w 1331650"/>
              <a:gd name="connsiteY22" fmla="*/ 2414727 h 2539014"/>
              <a:gd name="connsiteX23" fmla="*/ 381739 w 1331650"/>
              <a:gd name="connsiteY23" fmla="*/ 2383655 h 2539014"/>
              <a:gd name="connsiteX24" fmla="*/ 275207 w 1331650"/>
              <a:gd name="connsiteY24" fmla="*/ 2370338 h 2539014"/>
              <a:gd name="connsiteX25" fmla="*/ 261891 w 1331650"/>
              <a:gd name="connsiteY25" fmla="*/ 2365900 h 2539014"/>
              <a:gd name="connsiteX26" fmla="*/ 239697 w 1331650"/>
              <a:gd name="connsiteY26" fmla="*/ 2343705 h 2539014"/>
              <a:gd name="connsiteX27" fmla="*/ 239697 w 1331650"/>
              <a:gd name="connsiteY27" fmla="*/ 2330389 h 2539014"/>
              <a:gd name="connsiteX28" fmla="*/ 248574 w 1331650"/>
              <a:gd name="connsiteY28" fmla="*/ 2317072 h 2539014"/>
              <a:gd name="connsiteX29" fmla="*/ 341790 w 1331650"/>
              <a:gd name="connsiteY29" fmla="*/ 2299317 h 2539014"/>
              <a:gd name="connsiteX30" fmla="*/ 661386 w 1331650"/>
              <a:gd name="connsiteY30" fmla="*/ 2228296 h 2539014"/>
              <a:gd name="connsiteX31" fmla="*/ 861134 w 1331650"/>
              <a:gd name="connsiteY31" fmla="*/ 2183907 h 2539014"/>
              <a:gd name="connsiteX32" fmla="*/ 905522 w 1331650"/>
              <a:gd name="connsiteY32" fmla="*/ 2161713 h 2539014"/>
              <a:gd name="connsiteX33" fmla="*/ 945471 w 1331650"/>
              <a:gd name="connsiteY33" fmla="*/ 2126202 h 2539014"/>
              <a:gd name="connsiteX34" fmla="*/ 963227 w 1331650"/>
              <a:gd name="connsiteY34" fmla="*/ 2081814 h 2539014"/>
              <a:gd name="connsiteX35" fmla="*/ 967666 w 1331650"/>
              <a:gd name="connsiteY35" fmla="*/ 2046303 h 2539014"/>
              <a:gd name="connsiteX36" fmla="*/ 967666 w 1331650"/>
              <a:gd name="connsiteY36" fmla="*/ 2001915 h 2539014"/>
              <a:gd name="connsiteX37" fmla="*/ 941033 w 1331650"/>
              <a:gd name="connsiteY37" fmla="*/ 1944210 h 2539014"/>
              <a:gd name="connsiteX38" fmla="*/ 781235 w 1331650"/>
              <a:gd name="connsiteY38" fmla="*/ 1571348 h 2539014"/>
              <a:gd name="connsiteX39" fmla="*/ 634753 w 1331650"/>
              <a:gd name="connsiteY39" fmla="*/ 1260630 h 2539014"/>
              <a:gd name="connsiteX40" fmla="*/ 448322 w 1331650"/>
              <a:gd name="connsiteY40" fmla="*/ 887767 h 2539014"/>
              <a:gd name="connsiteX41" fmla="*/ 284085 w 1331650"/>
              <a:gd name="connsiteY41" fmla="*/ 585927 h 2539014"/>
              <a:gd name="connsiteX42" fmla="*/ 57704 w 1331650"/>
              <a:gd name="connsiteY42" fmla="*/ 177554 h 2539014"/>
              <a:gd name="connsiteX43" fmla="*/ 0 w 1331650"/>
              <a:gd name="connsiteY43" fmla="*/ 71022 h 2539014"/>
              <a:gd name="connsiteX0" fmla="*/ 0 w 1331650"/>
              <a:gd name="connsiteY0" fmla="*/ 0 h 2467992"/>
              <a:gd name="connsiteX1" fmla="*/ 621437 w 1331650"/>
              <a:gd name="connsiteY1" fmla="*/ 532660 h 2467992"/>
              <a:gd name="connsiteX2" fmla="*/ 980982 w 1331650"/>
              <a:gd name="connsiteY2" fmla="*/ 1265068 h 2467992"/>
              <a:gd name="connsiteX3" fmla="*/ 1176291 w 1331650"/>
              <a:gd name="connsiteY3" fmla="*/ 1664563 h 2467992"/>
              <a:gd name="connsiteX4" fmla="*/ 1242873 w 1331650"/>
              <a:gd name="connsiteY4" fmla="*/ 1793289 h 2467992"/>
              <a:gd name="connsiteX5" fmla="*/ 1260629 w 1331650"/>
              <a:gd name="connsiteY5" fmla="*/ 1824361 h 2467992"/>
              <a:gd name="connsiteX6" fmla="*/ 1278384 w 1331650"/>
              <a:gd name="connsiteY6" fmla="*/ 1877627 h 2467992"/>
              <a:gd name="connsiteX7" fmla="*/ 1296139 w 1331650"/>
              <a:gd name="connsiteY7" fmla="*/ 1953087 h 2467992"/>
              <a:gd name="connsiteX8" fmla="*/ 1305017 w 1331650"/>
              <a:gd name="connsiteY8" fmla="*/ 2001914 h 2467992"/>
              <a:gd name="connsiteX9" fmla="*/ 1322772 w 1331650"/>
              <a:gd name="connsiteY9" fmla="*/ 2064058 h 2467992"/>
              <a:gd name="connsiteX10" fmla="*/ 1331650 w 1331650"/>
              <a:gd name="connsiteY10" fmla="*/ 2166151 h 2467992"/>
              <a:gd name="connsiteX11" fmla="*/ 1331650 w 1331650"/>
              <a:gd name="connsiteY11" fmla="*/ 2268245 h 2467992"/>
              <a:gd name="connsiteX12" fmla="*/ 1322772 w 1331650"/>
              <a:gd name="connsiteY12" fmla="*/ 2334827 h 2467992"/>
              <a:gd name="connsiteX13" fmla="*/ 1291701 w 1331650"/>
              <a:gd name="connsiteY13" fmla="*/ 2410287 h 2467992"/>
              <a:gd name="connsiteX14" fmla="*/ 1256190 w 1331650"/>
              <a:gd name="connsiteY14" fmla="*/ 2454676 h 2467992"/>
              <a:gd name="connsiteX15" fmla="*/ 1220679 w 1331650"/>
              <a:gd name="connsiteY15" fmla="*/ 2467992 h 2467992"/>
              <a:gd name="connsiteX16" fmla="*/ 1198485 w 1331650"/>
              <a:gd name="connsiteY16" fmla="*/ 2467992 h 2467992"/>
              <a:gd name="connsiteX17" fmla="*/ 1154097 w 1331650"/>
              <a:gd name="connsiteY17" fmla="*/ 2450237 h 2467992"/>
              <a:gd name="connsiteX18" fmla="*/ 1105270 w 1331650"/>
              <a:gd name="connsiteY18" fmla="*/ 2423604 h 2467992"/>
              <a:gd name="connsiteX19" fmla="*/ 1043126 w 1331650"/>
              <a:gd name="connsiteY19" fmla="*/ 2405848 h 2467992"/>
              <a:gd name="connsiteX20" fmla="*/ 923277 w 1331650"/>
              <a:gd name="connsiteY20" fmla="*/ 2379215 h 2467992"/>
              <a:gd name="connsiteX21" fmla="*/ 661386 w 1331650"/>
              <a:gd name="connsiteY21" fmla="*/ 2343705 h 2467992"/>
              <a:gd name="connsiteX22" fmla="*/ 381739 w 1331650"/>
              <a:gd name="connsiteY22" fmla="*/ 2312633 h 2467992"/>
              <a:gd name="connsiteX23" fmla="*/ 275207 w 1331650"/>
              <a:gd name="connsiteY23" fmla="*/ 2299316 h 2467992"/>
              <a:gd name="connsiteX24" fmla="*/ 261891 w 1331650"/>
              <a:gd name="connsiteY24" fmla="*/ 2294878 h 2467992"/>
              <a:gd name="connsiteX25" fmla="*/ 239697 w 1331650"/>
              <a:gd name="connsiteY25" fmla="*/ 2272683 h 2467992"/>
              <a:gd name="connsiteX26" fmla="*/ 239697 w 1331650"/>
              <a:gd name="connsiteY26" fmla="*/ 2259367 h 2467992"/>
              <a:gd name="connsiteX27" fmla="*/ 248574 w 1331650"/>
              <a:gd name="connsiteY27" fmla="*/ 2246050 h 2467992"/>
              <a:gd name="connsiteX28" fmla="*/ 341790 w 1331650"/>
              <a:gd name="connsiteY28" fmla="*/ 2228295 h 2467992"/>
              <a:gd name="connsiteX29" fmla="*/ 661386 w 1331650"/>
              <a:gd name="connsiteY29" fmla="*/ 2157274 h 2467992"/>
              <a:gd name="connsiteX30" fmla="*/ 861134 w 1331650"/>
              <a:gd name="connsiteY30" fmla="*/ 2112885 h 2467992"/>
              <a:gd name="connsiteX31" fmla="*/ 905522 w 1331650"/>
              <a:gd name="connsiteY31" fmla="*/ 2090691 h 2467992"/>
              <a:gd name="connsiteX32" fmla="*/ 945471 w 1331650"/>
              <a:gd name="connsiteY32" fmla="*/ 2055180 h 2467992"/>
              <a:gd name="connsiteX33" fmla="*/ 963227 w 1331650"/>
              <a:gd name="connsiteY33" fmla="*/ 2010792 h 2467992"/>
              <a:gd name="connsiteX34" fmla="*/ 967666 w 1331650"/>
              <a:gd name="connsiteY34" fmla="*/ 1975281 h 2467992"/>
              <a:gd name="connsiteX35" fmla="*/ 967666 w 1331650"/>
              <a:gd name="connsiteY35" fmla="*/ 1930893 h 2467992"/>
              <a:gd name="connsiteX36" fmla="*/ 941033 w 1331650"/>
              <a:gd name="connsiteY36" fmla="*/ 1873188 h 2467992"/>
              <a:gd name="connsiteX37" fmla="*/ 781235 w 1331650"/>
              <a:gd name="connsiteY37" fmla="*/ 1500326 h 2467992"/>
              <a:gd name="connsiteX38" fmla="*/ 634753 w 1331650"/>
              <a:gd name="connsiteY38" fmla="*/ 1189608 h 2467992"/>
              <a:gd name="connsiteX39" fmla="*/ 448322 w 1331650"/>
              <a:gd name="connsiteY39" fmla="*/ 816745 h 2467992"/>
              <a:gd name="connsiteX40" fmla="*/ 284085 w 1331650"/>
              <a:gd name="connsiteY40" fmla="*/ 514905 h 2467992"/>
              <a:gd name="connsiteX41" fmla="*/ 57704 w 1331650"/>
              <a:gd name="connsiteY41" fmla="*/ 106532 h 2467992"/>
              <a:gd name="connsiteX42" fmla="*/ 0 w 1331650"/>
              <a:gd name="connsiteY42" fmla="*/ 0 h 2467992"/>
              <a:gd name="connsiteX0" fmla="*/ 0 w 1273946"/>
              <a:gd name="connsiteY0" fmla="*/ 0 h 2361460"/>
              <a:gd name="connsiteX1" fmla="*/ 563733 w 1273946"/>
              <a:gd name="connsiteY1" fmla="*/ 426128 h 2361460"/>
              <a:gd name="connsiteX2" fmla="*/ 923278 w 1273946"/>
              <a:gd name="connsiteY2" fmla="*/ 1158536 h 2361460"/>
              <a:gd name="connsiteX3" fmla="*/ 1118587 w 1273946"/>
              <a:gd name="connsiteY3" fmla="*/ 1558031 h 2361460"/>
              <a:gd name="connsiteX4" fmla="*/ 1185169 w 1273946"/>
              <a:gd name="connsiteY4" fmla="*/ 1686757 h 2361460"/>
              <a:gd name="connsiteX5" fmla="*/ 1202925 w 1273946"/>
              <a:gd name="connsiteY5" fmla="*/ 1717829 h 2361460"/>
              <a:gd name="connsiteX6" fmla="*/ 1220680 w 1273946"/>
              <a:gd name="connsiteY6" fmla="*/ 1771095 h 2361460"/>
              <a:gd name="connsiteX7" fmla="*/ 1238435 w 1273946"/>
              <a:gd name="connsiteY7" fmla="*/ 1846555 h 2361460"/>
              <a:gd name="connsiteX8" fmla="*/ 1247313 w 1273946"/>
              <a:gd name="connsiteY8" fmla="*/ 1895382 h 2361460"/>
              <a:gd name="connsiteX9" fmla="*/ 1265068 w 1273946"/>
              <a:gd name="connsiteY9" fmla="*/ 1957526 h 2361460"/>
              <a:gd name="connsiteX10" fmla="*/ 1273946 w 1273946"/>
              <a:gd name="connsiteY10" fmla="*/ 2059619 h 2361460"/>
              <a:gd name="connsiteX11" fmla="*/ 1273946 w 1273946"/>
              <a:gd name="connsiteY11" fmla="*/ 2161713 h 2361460"/>
              <a:gd name="connsiteX12" fmla="*/ 1265068 w 1273946"/>
              <a:gd name="connsiteY12" fmla="*/ 2228295 h 2361460"/>
              <a:gd name="connsiteX13" fmla="*/ 1233997 w 1273946"/>
              <a:gd name="connsiteY13" fmla="*/ 2303755 h 2361460"/>
              <a:gd name="connsiteX14" fmla="*/ 1198486 w 1273946"/>
              <a:gd name="connsiteY14" fmla="*/ 2348144 h 2361460"/>
              <a:gd name="connsiteX15" fmla="*/ 1162975 w 1273946"/>
              <a:gd name="connsiteY15" fmla="*/ 2361460 h 2361460"/>
              <a:gd name="connsiteX16" fmla="*/ 1140781 w 1273946"/>
              <a:gd name="connsiteY16" fmla="*/ 2361460 h 2361460"/>
              <a:gd name="connsiteX17" fmla="*/ 1096393 w 1273946"/>
              <a:gd name="connsiteY17" fmla="*/ 2343705 h 2361460"/>
              <a:gd name="connsiteX18" fmla="*/ 1047566 w 1273946"/>
              <a:gd name="connsiteY18" fmla="*/ 2317072 h 2361460"/>
              <a:gd name="connsiteX19" fmla="*/ 985422 w 1273946"/>
              <a:gd name="connsiteY19" fmla="*/ 2299316 h 2361460"/>
              <a:gd name="connsiteX20" fmla="*/ 865573 w 1273946"/>
              <a:gd name="connsiteY20" fmla="*/ 2272683 h 2361460"/>
              <a:gd name="connsiteX21" fmla="*/ 603682 w 1273946"/>
              <a:gd name="connsiteY21" fmla="*/ 2237173 h 2361460"/>
              <a:gd name="connsiteX22" fmla="*/ 324035 w 1273946"/>
              <a:gd name="connsiteY22" fmla="*/ 2206101 h 2361460"/>
              <a:gd name="connsiteX23" fmla="*/ 217503 w 1273946"/>
              <a:gd name="connsiteY23" fmla="*/ 2192784 h 2361460"/>
              <a:gd name="connsiteX24" fmla="*/ 204187 w 1273946"/>
              <a:gd name="connsiteY24" fmla="*/ 2188346 h 2361460"/>
              <a:gd name="connsiteX25" fmla="*/ 181993 w 1273946"/>
              <a:gd name="connsiteY25" fmla="*/ 2166151 h 2361460"/>
              <a:gd name="connsiteX26" fmla="*/ 181993 w 1273946"/>
              <a:gd name="connsiteY26" fmla="*/ 2152835 h 2361460"/>
              <a:gd name="connsiteX27" fmla="*/ 190870 w 1273946"/>
              <a:gd name="connsiteY27" fmla="*/ 2139518 h 2361460"/>
              <a:gd name="connsiteX28" fmla="*/ 284086 w 1273946"/>
              <a:gd name="connsiteY28" fmla="*/ 2121763 h 2361460"/>
              <a:gd name="connsiteX29" fmla="*/ 603682 w 1273946"/>
              <a:gd name="connsiteY29" fmla="*/ 2050742 h 2361460"/>
              <a:gd name="connsiteX30" fmla="*/ 803430 w 1273946"/>
              <a:gd name="connsiteY30" fmla="*/ 2006353 h 2361460"/>
              <a:gd name="connsiteX31" fmla="*/ 847818 w 1273946"/>
              <a:gd name="connsiteY31" fmla="*/ 1984159 h 2361460"/>
              <a:gd name="connsiteX32" fmla="*/ 887767 w 1273946"/>
              <a:gd name="connsiteY32" fmla="*/ 1948648 h 2361460"/>
              <a:gd name="connsiteX33" fmla="*/ 905523 w 1273946"/>
              <a:gd name="connsiteY33" fmla="*/ 1904260 h 2361460"/>
              <a:gd name="connsiteX34" fmla="*/ 909962 w 1273946"/>
              <a:gd name="connsiteY34" fmla="*/ 1868749 h 2361460"/>
              <a:gd name="connsiteX35" fmla="*/ 909962 w 1273946"/>
              <a:gd name="connsiteY35" fmla="*/ 1824361 h 2361460"/>
              <a:gd name="connsiteX36" fmla="*/ 883329 w 1273946"/>
              <a:gd name="connsiteY36" fmla="*/ 1766656 h 2361460"/>
              <a:gd name="connsiteX37" fmla="*/ 723531 w 1273946"/>
              <a:gd name="connsiteY37" fmla="*/ 1393794 h 2361460"/>
              <a:gd name="connsiteX38" fmla="*/ 577049 w 1273946"/>
              <a:gd name="connsiteY38" fmla="*/ 1083076 h 2361460"/>
              <a:gd name="connsiteX39" fmla="*/ 390618 w 1273946"/>
              <a:gd name="connsiteY39" fmla="*/ 710213 h 2361460"/>
              <a:gd name="connsiteX40" fmla="*/ 226381 w 1273946"/>
              <a:gd name="connsiteY40" fmla="*/ 408373 h 2361460"/>
              <a:gd name="connsiteX41" fmla="*/ 0 w 1273946"/>
              <a:gd name="connsiteY41" fmla="*/ 0 h 2361460"/>
              <a:gd name="connsiteX0" fmla="*/ 44388 w 1091953"/>
              <a:gd name="connsiteY0" fmla="*/ 0 h 1953087"/>
              <a:gd name="connsiteX1" fmla="*/ 381740 w 1091953"/>
              <a:gd name="connsiteY1" fmla="*/ 17755 h 1953087"/>
              <a:gd name="connsiteX2" fmla="*/ 741285 w 1091953"/>
              <a:gd name="connsiteY2" fmla="*/ 750163 h 1953087"/>
              <a:gd name="connsiteX3" fmla="*/ 936594 w 1091953"/>
              <a:gd name="connsiteY3" fmla="*/ 1149658 h 1953087"/>
              <a:gd name="connsiteX4" fmla="*/ 1003176 w 1091953"/>
              <a:gd name="connsiteY4" fmla="*/ 1278384 h 1953087"/>
              <a:gd name="connsiteX5" fmla="*/ 1020932 w 1091953"/>
              <a:gd name="connsiteY5" fmla="*/ 1309456 h 1953087"/>
              <a:gd name="connsiteX6" fmla="*/ 1038687 w 1091953"/>
              <a:gd name="connsiteY6" fmla="*/ 1362722 h 1953087"/>
              <a:gd name="connsiteX7" fmla="*/ 1056442 w 1091953"/>
              <a:gd name="connsiteY7" fmla="*/ 1438182 h 1953087"/>
              <a:gd name="connsiteX8" fmla="*/ 1065320 w 1091953"/>
              <a:gd name="connsiteY8" fmla="*/ 1487009 h 1953087"/>
              <a:gd name="connsiteX9" fmla="*/ 1083075 w 1091953"/>
              <a:gd name="connsiteY9" fmla="*/ 1549153 h 1953087"/>
              <a:gd name="connsiteX10" fmla="*/ 1091953 w 1091953"/>
              <a:gd name="connsiteY10" fmla="*/ 1651246 h 1953087"/>
              <a:gd name="connsiteX11" fmla="*/ 1091953 w 1091953"/>
              <a:gd name="connsiteY11" fmla="*/ 1753340 h 1953087"/>
              <a:gd name="connsiteX12" fmla="*/ 1083075 w 1091953"/>
              <a:gd name="connsiteY12" fmla="*/ 1819922 h 1953087"/>
              <a:gd name="connsiteX13" fmla="*/ 1052004 w 1091953"/>
              <a:gd name="connsiteY13" fmla="*/ 1895382 h 1953087"/>
              <a:gd name="connsiteX14" fmla="*/ 1016493 w 1091953"/>
              <a:gd name="connsiteY14" fmla="*/ 1939771 h 1953087"/>
              <a:gd name="connsiteX15" fmla="*/ 980982 w 1091953"/>
              <a:gd name="connsiteY15" fmla="*/ 1953087 h 1953087"/>
              <a:gd name="connsiteX16" fmla="*/ 958788 w 1091953"/>
              <a:gd name="connsiteY16" fmla="*/ 1953087 h 1953087"/>
              <a:gd name="connsiteX17" fmla="*/ 914400 w 1091953"/>
              <a:gd name="connsiteY17" fmla="*/ 1935332 h 1953087"/>
              <a:gd name="connsiteX18" fmla="*/ 865573 w 1091953"/>
              <a:gd name="connsiteY18" fmla="*/ 1908699 h 1953087"/>
              <a:gd name="connsiteX19" fmla="*/ 803429 w 1091953"/>
              <a:gd name="connsiteY19" fmla="*/ 1890943 h 1953087"/>
              <a:gd name="connsiteX20" fmla="*/ 683580 w 1091953"/>
              <a:gd name="connsiteY20" fmla="*/ 1864310 h 1953087"/>
              <a:gd name="connsiteX21" fmla="*/ 421689 w 1091953"/>
              <a:gd name="connsiteY21" fmla="*/ 1828800 h 1953087"/>
              <a:gd name="connsiteX22" fmla="*/ 142042 w 1091953"/>
              <a:gd name="connsiteY22" fmla="*/ 1797728 h 1953087"/>
              <a:gd name="connsiteX23" fmla="*/ 35510 w 1091953"/>
              <a:gd name="connsiteY23" fmla="*/ 1784411 h 1953087"/>
              <a:gd name="connsiteX24" fmla="*/ 22194 w 1091953"/>
              <a:gd name="connsiteY24" fmla="*/ 1779973 h 1953087"/>
              <a:gd name="connsiteX25" fmla="*/ 0 w 1091953"/>
              <a:gd name="connsiteY25" fmla="*/ 1757778 h 1953087"/>
              <a:gd name="connsiteX26" fmla="*/ 0 w 1091953"/>
              <a:gd name="connsiteY26" fmla="*/ 1744462 h 1953087"/>
              <a:gd name="connsiteX27" fmla="*/ 8877 w 1091953"/>
              <a:gd name="connsiteY27" fmla="*/ 1731145 h 1953087"/>
              <a:gd name="connsiteX28" fmla="*/ 102093 w 1091953"/>
              <a:gd name="connsiteY28" fmla="*/ 1713390 h 1953087"/>
              <a:gd name="connsiteX29" fmla="*/ 421689 w 1091953"/>
              <a:gd name="connsiteY29" fmla="*/ 1642369 h 1953087"/>
              <a:gd name="connsiteX30" fmla="*/ 621437 w 1091953"/>
              <a:gd name="connsiteY30" fmla="*/ 1597980 h 1953087"/>
              <a:gd name="connsiteX31" fmla="*/ 665825 w 1091953"/>
              <a:gd name="connsiteY31" fmla="*/ 1575786 h 1953087"/>
              <a:gd name="connsiteX32" fmla="*/ 705774 w 1091953"/>
              <a:gd name="connsiteY32" fmla="*/ 1540275 h 1953087"/>
              <a:gd name="connsiteX33" fmla="*/ 723530 w 1091953"/>
              <a:gd name="connsiteY33" fmla="*/ 1495887 h 1953087"/>
              <a:gd name="connsiteX34" fmla="*/ 727969 w 1091953"/>
              <a:gd name="connsiteY34" fmla="*/ 1460376 h 1953087"/>
              <a:gd name="connsiteX35" fmla="*/ 727969 w 1091953"/>
              <a:gd name="connsiteY35" fmla="*/ 1415988 h 1953087"/>
              <a:gd name="connsiteX36" fmla="*/ 701336 w 1091953"/>
              <a:gd name="connsiteY36" fmla="*/ 1358283 h 1953087"/>
              <a:gd name="connsiteX37" fmla="*/ 541538 w 1091953"/>
              <a:gd name="connsiteY37" fmla="*/ 985421 h 1953087"/>
              <a:gd name="connsiteX38" fmla="*/ 395056 w 1091953"/>
              <a:gd name="connsiteY38" fmla="*/ 674703 h 1953087"/>
              <a:gd name="connsiteX39" fmla="*/ 208625 w 1091953"/>
              <a:gd name="connsiteY39" fmla="*/ 301840 h 1953087"/>
              <a:gd name="connsiteX40" fmla="*/ 44388 w 1091953"/>
              <a:gd name="connsiteY40" fmla="*/ 0 h 1953087"/>
              <a:gd name="connsiteX0" fmla="*/ 208625 w 1091953"/>
              <a:gd name="connsiteY0" fmla="*/ 284085 h 1935332"/>
              <a:gd name="connsiteX1" fmla="*/ 381740 w 1091953"/>
              <a:gd name="connsiteY1" fmla="*/ 0 h 1935332"/>
              <a:gd name="connsiteX2" fmla="*/ 741285 w 1091953"/>
              <a:gd name="connsiteY2" fmla="*/ 732408 h 1935332"/>
              <a:gd name="connsiteX3" fmla="*/ 936594 w 1091953"/>
              <a:gd name="connsiteY3" fmla="*/ 1131903 h 1935332"/>
              <a:gd name="connsiteX4" fmla="*/ 1003176 w 1091953"/>
              <a:gd name="connsiteY4" fmla="*/ 1260629 h 1935332"/>
              <a:gd name="connsiteX5" fmla="*/ 1020932 w 1091953"/>
              <a:gd name="connsiteY5" fmla="*/ 1291701 h 1935332"/>
              <a:gd name="connsiteX6" fmla="*/ 1038687 w 1091953"/>
              <a:gd name="connsiteY6" fmla="*/ 1344967 h 1935332"/>
              <a:gd name="connsiteX7" fmla="*/ 1056442 w 1091953"/>
              <a:gd name="connsiteY7" fmla="*/ 1420427 h 1935332"/>
              <a:gd name="connsiteX8" fmla="*/ 1065320 w 1091953"/>
              <a:gd name="connsiteY8" fmla="*/ 1469254 h 1935332"/>
              <a:gd name="connsiteX9" fmla="*/ 1083075 w 1091953"/>
              <a:gd name="connsiteY9" fmla="*/ 1531398 h 1935332"/>
              <a:gd name="connsiteX10" fmla="*/ 1091953 w 1091953"/>
              <a:gd name="connsiteY10" fmla="*/ 1633491 h 1935332"/>
              <a:gd name="connsiteX11" fmla="*/ 1091953 w 1091953"/>
              <a:gd name="connsiteY11" fmla="*/ 1735585 h 1935332"/>
              <a:gd name="connsiteX12" fmla="*/ 1083075 w 1091953"/>
              <a:gd name="connsiteY12" fmla="*/ 1802167 h 1935332"/>
              <a:gd name="connsiteX13" fmla="*/ 1052004 w 1091953"/>
              <a:gd name="connsiteY13" fmla="*/ 1877627 h 1935332"/>
              <a:gd name="connsiteX14" fmla="*/ 1016493 w 1091953"/>
              <a:gd name="connsiteY14" fmla="*/ 1922016 h 1935332"/>
              <a:gd name="connsiteX15" fmla="*/ 980982 w 1091953"/>
              <a:gd name="connsiteY15" fmla="*/ 1935332 h 1935332"/>
              <a:gd name="connsiteX16" fmla="*/ 958788 w 1091953"/>
              <a:gd name="connsiteY16" fmla="*/ 1935332 h 1935332"/>
              <a:gd name="connsiteX17" fmla="*/ 914400 w 1091953"/>
              <a:gd name="connsiteY17" fmla="*/ 1917577 h 1935332"/>
              <a:gd name="connsiteX18" fmla="*/ 865573 w 1091953"/>
              <a:gd name="connsiteY18" fmla="*/ 1890944 h 1935332"/>
              <a:gd name="connsiteX19" fmla="*/ 803429 w 1091953"/>
              <a:gd name="connsiteY19" fmla="*/ 1873188 h 1935332"/>
              <a:gd name="connsiteX20" fmla="*/ 683580 w 1091953"/>
              <a:gd name="connsiteY20" fmla="*/ 1846555 h 1935332"/>
              <a:gd name="connsiteX21" fmla="*/ 421689 w 1091953"/>
              <a:gd name="connsiteY21" fmla="*/ 1811045 h 1935332"/>
              <a:gd name="connsiteX22" fmla="*/ 142042 w 1091953"/>
              <a:gd name="connsiteY22" fmla="*/ 1779973 h 1935332"/>
              <a:gd name="connsiteX23" fmla="*/ 35510 w 1091953"/>
              <a:gd name="connsiteY23" fmla="*/ 1766656 h 1935332"/>
              <a:gd name="connsiteX24" fmla="*/ 22194 w 1091953"/>
              <a:gd name="connsiteY24" fmla="*/ 1762218 h 1935332"/>
              <a:gd name="connsiteX25" fmla="*/ 0 w 1091953"/>
              <a:gd name="connsiteY25" fmla="*/ 1740023 h 1935332"/>
              <a:gd name="connsiteX26" fmla="*/ 0 w 1091953"/>
              <a:gd name="connsiteY26" fmla="*/ 1726707 h 1935332"/>
              <a:gd name="connsiteX27" fmla="*/ 8877 w 1091953"/>
              <a:gd name="connsiteY27" fmla="*/ 1713390 h 1935332"/>
              <a:gd name="connsiteX28" fmla="*/ 102093 w 1091953"/>
              <a:gd name="connsiteY28" fmla="*/ 1695635 h 1935332"/>
              <a:gd name="connsiteX29" fmla="*/ 421689 w 1091953"/>
              <a:gd name="connsiteY29" fmla="*/ 1624614 h 1935332"/>
              <a:gd name="connsiteX30" fmla="*/ 621437 w 1091953"/>
              <a:gd name="connsiteY30" fmla="*/ 1580225 h 1935332"/>
              <a:gd name="connsiteX31" fmla="*/ 665825 w 1091953"/>
              <a:gd name="connsiteY31" fmla="*/ 1558031 h 1935332"/>
              <a:gd name="connsiteX32" fmla="*/ 705774 w 1091953"/>
              <a:gd name="connsiteY32" fmla="*/ 1522520 h 1935332"/>
              <a:gd name="connsiteX33" fmla="*/ 723530 w 1091953"/>
              <a:gd name="connsiteY33" fmla="*/ 1478132 h 1935332"/>
              <a:gd name="connsiteX34" fmla="*/ 727969 w 1091953"/>
              <a:gd name="connsiteY34" fmla="*/ 1442621 h 1935332"/>
              <a:gd name="connsiteX35" fmla="*/ 727969 w 1091953"/>
              <a:gd name="connsiteY35" fmla="*/ 1398233 h 1935332"/>
              <a:gd name="connsiteX36" fmla="*/ 701336 w 1091953"/>
              <a:gd name="connsiteY36" fmla="*/ 1340528 h 1935332"/>
              <a:gd name="connsiteX37" fmla="*/ 541538 w 1091953"/>
              <a:gd name="connsiteY37" fmla="*/ 967666 h 1935332"/>
              <a:gd name="connsiteX38" fmla="*/ 395056 w 1091953"/>
              <a:gd name="connsiteY38" fmla="*/ 656948 h 1935332"/>
              <a:gd name="connsiteX39" fmla="*/ 208625 w 1091953"/>
              <a:gd name="connsiteY39" fmla="*/ 284085 h 1935332"/>
              <a:gd name="connsiteX0" fmla="*/ 208625 w 1091953"/>
              <a:gd name="connsiteY0" fmla="*/ 0 h 1651247"/>
              <a:gd name="connsiteX1" fmla="*/ 741285 w 1091953"/>
              <a:gd name="connsiteY1" fmla="*/ 448323 h 1651247"/>
              <a:gd name="connsiteX2" fmla="*/ 936594 w 1091953"/>
              <a:gd name="connsiteY2" fmla="*/ 847818 h 1651247"/>
              <a:gd name="connsiteX3" fmla="*/ 1003176 w 1091953"/>
              <a:gd name="connsiteY3" fmla="*/ 976544 h 1651247"/>
              <a:gd name="connsiteX4" fmla="*/ 1020932 w 1091953"/>
              <a:gd name="connsiteY4" fmla="*/ 1007616 h 1651247"/>
              <a:gd name="connsiteX5" fmla="*/ 1038687 w 1091953"/>
              <a:gd name="connsiteY5" fmla="*/ 1060882 h 1651247"/>
              <a:gd name="connsiteX6" fmla="*/ 1056442 w 1091953"/>
              <a:gd name="connsiteY6" fmla="*/ 1136342 h 1651247"/>
              <a:gd name="connsiteX7" fmla="*/ 1065320 w 1091953"/>
              <a:gd name="connsiteY7" fmla="*/ 1185169 h 1651247"/>
              <a:gd name="connsiteX8" fmla="*/ 1083075 w 1091953"/>
              <a:gd name="connsiteY8" fmla="*/ 1247313 h 1651247"/>
              <a:gd name="connsiteX9" fmla="*/ 1091953 w 1091953"/>
              <a:gd name="connsiteY9" fmla="*/ 1349406 h 1651247"/>
              <a:gd name="connsiteX10" fmla="*/ 1091953 w 1091953"/>
              <a:gd name="connsiteY10" fmla="*/ 1451500 h 1651247"/>
              <a:gd name="connsiteX11" fmla="*/ 1083075 w 1091953"/>
              <a:gd name="connsiteY11" fmla="*/ 1518082 h 1651247"/>
              <a:gd name="connsiteX12" fmla="*/ 1052004 w 1091953"/>
              <a:gd name="connsiteY12" fmla="*/ 1593542 h 1651247"/>
              <a:gd name="connsiteX13" fmla="*/ 1016493 w 1091953"/>
              <a:gd name="connsiteY13" fmla="*/ 1637931 h 1651247"/>
              <a:gd name="connsiteX14" fmla="*/ 980982 w 1091953"/>
              <a:gd name="connsiteY14" fmla="*/ 1651247 h 1651247"/>
              <a:gd name="connsiteX15" fmla="*/ 958788 w 1091953"/>
              <a:gd name="connsiteY15" fmla="*/ 1651247 h 1651247"/>
              <a:gd name="connsiteX16" fmla="*/ 914400 w 1091953"/>
              <a:gd name="connsiteY16" fmla="*/ 1633492 h 1651247"/>
              <a:gd name="connsiteX17" fmla="*/ 865573 w 1091953"/>
              <a:gd name="connsiteY17" fmla="*/ 1606859 h 1651247"/>
              <a:gd name="connsiteX18" fmla="*/ 803429 w 1091953"/>
              <a:gd name="connsiteY18" fmla="*/ 1589103 h 1651247"/>
              <a:gd name="connsiteX19" fmla="*/ 683580 w 1091953"/>
              <a:gd name="connsiteY19" fmla="*/ 1562470 h 1651247"/>
              <a:gd name="connsiteX20" fmla="*/ 421689 w 1091953"/>
              <a:gd name="connsiteY20" fmla="*/ 1526960 h 1651247"/>
              <a:gd name="connsiteX21" fmla="*/ 142042 w 1091953"/>
              <a:gd name="connsiteY21" fmla="*/ 1495888 h 1651247"/>
              <a:gd name="connsiteX22" fmla="*/ 35510 w 1091953"/>
              <a:gd name="connsiteY22" fmla="*/ 1482571 h 1651247"/>
              <a:gd name="connsiteX23" fmla="*/ 22194 w 1091953"/>
              <a:gd name="connsiteY23" fmla="*/ 1478133 h 1651247"/>
              <a:gd name="connsiteX24" fmla="*/ 0 w 1091953"/>
              <a:gd name="connsiteY24" fmla="*/ 1455938 h 1651247"/>
              <a:gd name="connsiteX25" fmla="*/ 0 w 1091953"/>
              <a:gd name="connsiteY25" fmla="*/ 1442622 h 1651247"/>
              <a:gd name="connsiteX26" fmla="*/ 8877 w 1091953"/>
              <a:gd name="connsiteY26" fmla="*/ 1429305 h 1651247"/>
              <a:gd name="connsiteX27" fmla="*/ 102093 w 1091953"/>
              <a:gd name="connsiteY27" fmla="*/ 1411550 h 1651247"/>
              <a:gd name="connsiteX28" fmla="*/ 421689 w 1091953"/>
              <a:gd name="connsiteY28" fmla="*/ 1340529 h 1651247"/>
              <a:gd name="connsiteX29" fmla="*/ 621437 w 1091953"/>
              <a:gd name="connsiteY29" fmla="*/ 1296140 h 1651247"/>
              <a:gd name="connsiteX30" fmla="*/ 665825 w 1091953"/>
              <a:gd name="connsiteY30" fmla="*/ 1273946 h 1651247"/>
              <a:gd name="connsiteX31" fmla="*/ 705774 w 1091953"/>
              <a:gd name="connsiteY31" fmla="*/ 1238435 h 1651247"/>
              <a:gd name="connsiteX32" fmla="*/ 723530 w 1091953"/>
              <a:gd name="connsiteY32" fmla="*/ 1194047 h 1651247"/>
              <a:gd name="connsiteX33" fmla="*/ 727969 w 1091953"/>
              <a:gd name="connsiteY33" fmla="*/ 1158536 h 1651247"/>
              <a:gd name="connsiteX34" fmla="*/ 727969 w 1091953"/>
              <a:gd name="connsiteY34" fmla="*/ 1114148 h 1651247"/>
              <a:gd name="connsiteX35" fmla="*/ 701336 w 1091953"/>
              <a:gd name="connsiteY35" fmla="*/ 1056443 h 1651247"/>
              <a:gd name="connsiteX36" fmla="*/ 541538 w 1091953"/>
              <a:gd name="connsiteY36" fmla="*/ 683581 h 1651247"/>
              <a:gd name="connsiteX37" fmla="*/ 395056 w 1091953"/>
              <a:gd name="connsiteY37" fmla="*/ 372863 h 1651247"/>
              <a:gd name="connsiteX38" fmla="*/ 208625 w 1091953"/>
              <a:gd name="connsiteY38" fmla="*/ 0 h 1651247"/>
              <a:gd name="connsiteX0" fmla="*/ 395056 w 1091953"/>
              <a:gd name="connsiteY0" fmla="*/ 0 h 1278384"/>
              <a:gd name="connsiteX1" fmla="*/ 741285 w 1091953"/>
              <a:gd name="connsiteY1" fmla="*/ 75460 h 1278384"/>
              <a:gd name="connsiteX2" fmla="*/ 936594 w 1091953"/>
              <a:gd name="connsiteY2" fmla="*/ 474955 h 1278384"/>
              <a:gd name="connsiteX3" fmla="*/ 1003176 w 1091953"/>
              <a:gd name="connsiteY3" fmla="*/ 603681 h 1278384"/>
              <a:gd name="connsiteX4" fmla="*/ 1020932 w 1091953"/>
              <a:gd name="connsiteY4" fmla="*/ 634753 h 1278384"/>
              <a:gd name="connsiteX5" fmla="*/ 1038687 w 1091953"/>
              <a:gd name="connsiteY5" fmla="*/ 688019 h 1278384"/>
              <a:gd name="connsiteX6" fmla="*/ 1056442 w 1091953"/>
              <a:gd name="connsiteY6" fmla="*/ 763479 h 1278384"/>
              <a:gd name="connsiteX7" fmla="*/ 1065320 w 1091953"/>
              <a:gd name="connsiteY7" fmla="*/ 812306 h 1278384"/>
              <a:gd name="connsiteX8" fmla="*/ 1083075 w 1091953"/>
              <a:gd name="connsiteY8" fmla="*/ 874450 h 1278384"/>
              <a:gd name="connsiteX9" fmla="*/ 1091953 w 1091953"/>
              <a:gd name="connsiteY9" fmla="*/ 976543 h 1278384"/>
              <a:gd name="connsiteX10" fmla="*/ 1091953 w 1091953"/>
              <a:gd name="connsiteY10" fmla="*/ 1078637 h 1278384"/>
              <a:gd name="connsiteX11" fmla="*/ 1083075 w 1091953"/>
              <a:gd name="connsiteY11" fmla="*/ 1145219 h 1278384"/>
              <a:gd name="connsiteX12" fmla="*/ 1052004 w 1091953"/>
              <a:gd name="connsiteY12" fmla="*/ 1220679 h 1278384"/>
              <a:gd name="connsiteX13" fmla="*/ 1016493 w 1091953"/>
              <a:gd name="connsiteY13" fmla="*/ 1265068 h 1278384"/>
              <a:gd name="connsiteX14" fmla="*/ 980982 w 1091953"/>
              <a:gd name="connsiteY14" fmla="*/ 1278384 h 1278384"/>
              <a:gd name="connsiteX15" fmla="*/ 958788 w 1091953"/>
              <a:gd name="connsiteY15" fmla="*/ 1278384 h 1278384"/>
              <a:gd name="connsiteX16" fmla="*/ 914400 w 1091953"/>
              <a:gd name="connsiteY16" fmla="*/ 1260629 h 1278384"/>
              <a:gd name="connsiteX17" fmla="*/ 865573 w 1091953"/>
              <a:gd name="connsiteY17" fmla="*/ 1233996 h 1278384"/>
              <a:gd name="connsiteX18" fmla="*/ 803429 w 1091953"/>
              <a:gd name="connsiteY18" fmla="*/ 1216240 h 1278384"/>
              <a:gd name="connsiteX19" fmla="*/ 683580 w 1091953"/>
              <a:gd name="connsiteY19" fmla="*/ 1189607 h 1278384"/>
              <a:gd name="connsiteX20" fmla="*/ 421689 w 1091953"/>
              <a:gd name="connsiteY20" fmla="*/ 1154097 h 1278384"/>
              <a:gd name="connsiteX21" fmla="*/ 142042 w 1091953"/>
              <a:gd name="connsiteY21" fmla="*/ 1123025 h 1278384"/>
              <a:gd name="connsiteX22" fmla="*/ 35510 w 1091953"/>
              <a:gd name="connsiteY22" fmla="*/ 1109708 h 1278384"/>
              <a:gd name="connsiteX23" fmla="*/ 22194 w 1091953"/>
              <a:gd name="connsiteY23" fmla="*/ 1105270 h 1278384"/>
              <a:gd name="connsiteX24" fmla="*/ 0 w 1091953"/>
              <a:gd name="connsiteY24" fmla="*/ 1083075 h 1278384"/>
              <a:gd name="connsiteX25" fmla="*/ 0 w 1091953"/>
              <a:gd name="connsiteY25" fmla="*/ 1069759 h 1278384"/>
              <a:gd name="connsiteX26" fmla="*/ 8877 w 1091953"/>
              <a:gd name="connsiteY26" fmla="*/ 1056442 h 1278384"/>
              <a:gd name="connsiteX27" fmla="*/ 102093 w 1091953"/>
              <a:gd name="connsiteY27" fmla="*/ 1038687 h 1278384"/>
              <a:gd name="connsiteX28" fmla="*/ 421689 w 1091953"/>
              <a:gd name="connsiteY28" fmla="*/ 967666 h 1278384"/>
              <a:gd name="connsiteX29" fmla="*/ 621437 w 1091953"/>
              <a:gd name="connsiteY29" fmla="*/ 923277 h 1278384"/>
              <a:gd name="connsiteX30" fmla="*/ 665825 w 1091953"/>
              <a:gd name="connsiteY30" fmla="*/ 901083 h 1278384"/>
              <a:gd name="connsiteX31" fmla="*/ 705774 w 1091953"/>
              <a:gd name="connsiteY31" fmla="*/ 865572 h 1278384"/>
              <a:gd name="connsiteX32" fmla="*/ 723530 w 1091953"/>
              <a:gd name="connsiteY32" fmla="*/ 821184 h 1278384"/>
              <a:gd name="connsiteX33" fmla="*/ 727969 w 1091953"/>
              <a:gd name="connsiteY33" fmla="*/ 785673 h 1278384"/>
              <a:gd name="connsiteX34" fmla="*/ 727969 w 1091953"/>
              <a:gd name="connsiteY34" fmla="*/ 741285 h 1278384"/>
              <a:gd name="connsiteX35" fmla="*/ 701336 w 1091953"/>
              <a:gd name="connsiteY35" fmla="*/ 683580 h 1278384"/>
              <a:gd name="connsiteX36" fmla="*/ 541538 w 1091953"/>
              <a:gd name="connsiteY36" fmla="*/ 310718 h 1278384"/>
              <a:gd name="connsiteX37" fmla="*/ 395056 w 1091953"/>
              <a:gd name="connsiteY37" fmla="*/ 0 h 1278384"/>
              <a:gd name="connsiteX0" fmla="*/ 395056 w 1091953"/>
              <a:gd name="connsiteY0" fmla="*/ 0 h 1278384"/>
              <a:gd name="connsiteX1" fmla="*/ 741285 w 1091953"/>
              <a:gd name="connsiteY1" fmla="*/ 75460 h 1278384"/>
              <a:gd name="connsiteX2" fmla="*/ 936594 w 1091953"/>
              <a:gd name="connsiteY2" fmla="*/ 474955 h 1278384"/>
              <a:gd name="connsiteX3" fmla="*/ 1003176 w 1091953"/>
              <a:gd name="connsiteY3" fmla="*/ 603681 h 1278384"/>
              <a:gd name="connsiteX4" fmla="*/ 1020932 w 1091953"/>
              <a:gd name="connsiteY4" fmla="*/ 634753 h 1278384"/>
              <a:gd name="connsiteX5" fmla="*/ 1038687 w 1091953"/>
              <a:gd name="connsiteY5" fmla="*/ 688019 h 1278384"/>
              <a:gd name="connsiteX6" fmla="*/ 1056442 w 1091953"/>
              <a:gd name="connsiteY6" fmla="*/ 763479 h 1278384"/>
              <a:gd name="connsiteX7" fmla="*/ 1065320 w 1091953"/>
              <a:gd name="connsiteY7" fmla="*/ 812306 h 1278384"/>
              <a:gd name="connsiteX8" fmla="*/ 1083075 w 1091953"/>
              <a:gd name="connsiteY8" fmla="*/ 874450 h 1278384"/>
              <a:gd name="connsiteX9" fmla="*/ 1091953 w 1091953"/>
              <a:gd name="connsiteY9" fmla="*/ 976543 h 1278384"/>
              <a:gd name="connsiteX10" fmla="*/ 1091953 w 1091953"/>
              <a:gd name="connsiteY10" fmla="*/ 1078637 h 1278384"/>
              <a:gd name="connsiteX11" fmla="*/ 1083075 w 1091953"/>
              <a:gd name="connsiteY11" fmla="*/ 1145219 h 1278384"/>
              <a:gd name="connsiteX12" fmla="*/ 1052004 w 1091953"/>
              <a:gd name="connsiteY12" fmla="*/ 1220679 h 1278384"/>
              <a:gd name="connsiteX13" fmla="*/ 1016493 w 1091953"/>
              <a:gd name="connsiteY13" fmla="*/ 1265068 h 1278384"/>
              <a:gd name="connsiteX14" fmla="*/ 980982 w 1091953"/>
              <a:gd name="connsiteY14" fmla="*/ 1278384 h 1278384"/>
              <a:gd name="connsiteX15" fmla="*/ 958788 w 1091953"/>
              <a:gd name="connsiteY15" fmla="*/ 1278384 h 1278384"/>
              <a:gd name="connsiteX16" fmla="*/ 914400 w 1091953"/>
              <a:gd name="connsiteY16" fmla="*/ 1260629 h 1278384"/>
              <a:gd name="connsiteX17" fmla="*/ 865573 w 1091953"/>
              <a:gd name="connsiteY17" fmla="*/ 1233996 h 1278384"/>
              <a:gd name="connsiteX18" fmla="*/ 803429 w 1091953"/>
              <a:gd name="connsiteY18" fmla="*/ 1216240 h 1278384"/>
              <a:gd name="connsiteX19" fmla="*/ 683580 w 1091953"/>
              <a:gd name="connsiteY19" fmla="*/ 1189607 h 1278384"/>
              <a:gd name="connsiteX20" fmla="*/ 421689 w 1091953"/>
              <a:gd name="connsiteY20" fmla="*/ 1154097 h 1278384"/>
              <a:gd name="connsiteX21" fmla="*/ 142042 w 1091953"/>
              <a:gd name="connsiteY21" fmla="*/ 1123025 h 1278384"/>
              <a:gd name="connsiteX22" fmla="*/ 35510 w 1091953"/>
              <a:gd name="connsiteY22" fmla="*/ 1109708 h 1278384"/>
              <a:gd name="connsiteX23" fmla="*/ 22194 w 1091953"/>
              <a:gd name="connsiteY23" fmla="*/ 1105270 h 1278384"/>
              <a:gd name="connsiteX24" fmla="*/ 0 w 1091953"/>
              <a:gd name="connsiteY24" fmla="*/ 1083075 h 1278384"/>
              <a:gd name="connsiteX25" fmla="*/ 0 w 1091953"/>
              <a:gd name="connsiteY25" fmla="*/ 1069759 h 1278384"/>
              <a:gd name="connsiteX26" fmla="*/ 8877 w 1091953"/>
              <a:gd name="connsiteY26" fmla="*/ 1056442 h 1278384"/>
              <a:gd name="connsiteX27" fmla="*/ 102093 w 1091953"/>
              <a:gd name="connsiteY27" fmla="*/ 1038687 h 1278384"/>
              <a:gd name="connsiteX28" fmla="*/ 421689 w 1091953"/>
              <a:gd name="connsiteY28" fmla="*/ 967666 h 1278384"/>
              <a:gd name="connsiteX29" fmla="*/ 621437 w 1091953"/>
              <a:gd name="connsiteY29" fmla="*/ 923277 h 1278384"/>
              <a:gd name="connsiteX30" fmla="*/ 665825 w 1091953"/>
              <a:gd name="connsiteY30" fmla="*/ 901083 h 1278384"/>
              <a:gd name="connsiteX31" fmla="*/ 705774 w 1091953"/>
              <a:gd name="connsiteY31" fmla="*/ 865572 h 1278384"/>
              <a:gd name="connsiteX32" fmla="*/ 723530 w 1091953"/>
              <a:gd name="connsiteY32" fmla="*/ 821184 h 1278384"/>
              <a:gd name="connsiteX33" fmla="*/ 727969 w 1091953"/>
              <a:gd name="connsiteY33" fmla="*/ 785673 h 1278384"/>
              <a:gd name="connsiteX34" fmla="*/ 727969 w 1091953"/>
              <a:gd name="connsiteY34" fmla="*/ 741285 h 1278384"/>
              <a:gd name="connsiteX35" fmla="*/ 701336 w 1091953"/>
              <a:gd name="connsiteY35" fmla="*/ 683580 h 1278384"/>
              <a:gd name="connsiteX36" fmla="*/ 395056 w 1091953"/>
              <a:gd name="connsiteY36" fmla="*/ 0 h 1278384"/>
              <a:gd name="connsiteX0" fmla="*/ 701336 w 1091953"/>
              <a:gd name="connsiteY0" fmla="*/ 608120 h 1202924"/>
              <a:gd name="connsiteX1" fmla="*/ 741285 w 1091953"/>
              <a:gd name="connsiteY1" fmla="*/ 0 h 1202924"/>
              <a:gd name="connsiteX2" fmla="*/ 936594 w 1091953"/>
              <a:gd name="connsiteY2" fmla="*/ 399495 h 1202924"/>
              <a:gd name="connsiteX3" fmla="*/ 1003176 w 1091953"/>
              <a:gd name="connsiteY3" fmla="*/ 528221 h 1202924"/>
              <a:gd name="connsiteX4" fmla="*/ 1020932 w 1091953"/>
              <a:gd name="connsiteY4" fmla="*/ 559293 h 1202924"/>
              <a:gd name="connsiteX5" fmla="*/ 1038687 w 1091953"/>
              <a:gd name="connsiteY5" fmla="*/ 612559 h 1202924"/>
              <a:gd name="connsiteX6" fmla="*/ 1056442 w 1091953"/>
              <a:gd name="connsiteY6" fmla="*/ 688019 h 1202924"/>
              <a:gd name="connsiteX7" fmla="*/ 1065320 w 1091953"/>
              <a:gd name="connsiteY7" fmla="*/ 736846 h 1202924"/>
              <a:gd name="connsiteX8" fmla="*/ 1083075 w 1091953"/>
              <a:gd name="connsiteY8" fmla="*/ 798990 h 1202924"/>
              <a:gd name="connsiteX9" fmla="*/ 1091953 w 1091953"/>
              <a:gd name="connsiteY9" fmla="*/ 901083 h 1202924"/>
              <a:gd name="connsiteX10" fmla="*/ 1091953 w 1091953"/>
              <a:gd name="connsiteY10" fmla="*/ 1003177 h 1202924"/>
              <a:gd name="connsiteX11" fmla="*/ 1083075 w 1091953"/>
              <a:gd name="connsiteY11" fmla="*/ 1069759 h 1202924"/>
              <a:gd name="connsiteX12" fmla="*/ 1052004 w 1091953"/>
              <a:gd name="connsiteY12" fmla="*/ 1145219 h 1202924"/>
              <a:gd name="connsiteX13" fmla="*/ 1016493 w 1091953"/>
              <a:gd name="connsiteY13" fmla="*/ 1189608 h 1202924"/>
              <a:gd name="connsiteX14" fmla="*/ 980982 w 1091953"/>
              <a:gd name="connsiteY14" fmla="*/ 1202924 h 1202924"/>
              <a:gd name="connsiteX15" fmla="*/ 958788 w 1091953"/>
              <a:gd name="connsiteY15" fmla="*/ 1202924 h 1202924"/>
              <a:gd name="connsiteX16" fmla="*/ 914400 w 1091953"/>
              <a:gd name="connsiteY16" fmla="*/ 1185169 h 1202924"/>
              <a:gd name="connsiteX17" fmla="*/ 865573 w 1091953"/>
              <a:gd name="connsiteY17" fmla="*/ 1158536 h 1202924"/>
              <a:gd name="connsiteX18" fmla="*/ 803429 w 1091953"/>
              <a:gd name="connsiteY18" fmla="*/ 1140780 h 1202924"/>
              <a:gd name="connsiteX19" fmla="*/ 683580 w 1091953"/>
              <a:gd name="connsiteY19" fmla="*/ 1114147 h 1202924"/>
              <a:gd name="connsiteX20" fmla="*/ 421689 w 1091953"/>
              <a:gd name="connsiteY20" fmla="*/ 1078637 h 1202924"/>
              <a:gd name="connsiteX21" fmla="*/ 142042 w 1091953"/>
              <a:gd name="connsiteY21" fmla="*/ 1047565 h 1202924"/>
              <a:gd name="connsiteX22" fmla="*/ 35510 w 1091953"/>
              <a:gd name="connsiteY22" fmla="*/ 1034248 h 1202924"/>
              <a:gd name="connsiteX23" fmla="*/ 22194 w 1091953"/>
              <a:gd name="connsiteY23" fmla="*/ 1029810 h 1202924"/>
              <a:gd name="connsiteX24" fmla="*/ 0 w 1091953"/>
              <a:gd name="connsiteY24" fmla="*/ 1007615 h 1202924"/>
              <a:gd name="connsiteX25" fmla="*/ 0 w 1091953"/>
              <a:gd name="connsiteY25" fmla="*/ 994299 h 1202924"/>
              <a:gd name="connsiteX26" fmla="*/ 8877 w 1091953"/>
              <a:gd name="connsiteY26" fmla="*/ 980982 h 1202924"/>
              <a:gd name="connsiteX27" fmla="*/ 102093 w 1091953"/>
              <a:gd name="connsiteY27" fmla="*/ 963227 h 1202924"/>
              <a:gd name="connsiteX28" fmla="*/ 421689 w 1091953"/>
              <a:gd name="connsiteY28" fmla="*/ 892206 h 1202924"/>
              <a:gd name="connsiteX29" fmla="*/ 621437 w 1091953"/>
              <a:gd name="connsiteY29" fmla="*/ 847817 h 1202924"/>
              <a:gd name="connsiteX30" fmla="*/ 665825 w 1091953"/>
              <a:gd name="connsiteY30" fmla="*/ 825623 h 1202924"/>
              <a:gd name="connsiteX31" fmla="*/ 705774 w 1091953"/>
              <a:gd name="connsiteY31" fmla="*/ 790112 h 1202924"/>
              <a:gd name="connsiteX32" fmla="*/ 723530 w 1091953"/>
              <a:gd name="connsiteY32" fmla="*/ 745724 h 1202924"/>
              <a:gd name="connsiteX33" fmla="*/ 727969 w 1091953"/>
              <a:gd name="connsiteY33" fmla="*/ 710213 h 1202924"/>
              <a:gd name="connsiteX34" fmla="*/ 727969 w 1091953"/>
              <a:gd name="connsiteY34" fmla="*/ 665825 h 1202924"/>
              <a:gd name="connsiteX35" fmla="*/ 701336 w 1091953"/>
              <a:gd name="connsiteY35" fmla="*/ 608120 h 1202924"/>
              <a:gd name="connsiteX0" fmla="*/ 701336 w 1091953"/>
              <a:gd name="connsiteY0" fmla="*/ 208625 h 803429"/>
              <a:gd name="connsiteX1" fmla="*/ 936594 w 1091953"/>
              <a:gd name="connsiteY1" fmla="*/ 0 h 803429"/>
              <a:gd name="connsiteX2" fmla="*/ 1003176 w 1091953"/>
              <a:gd name="connsiteY2" fmla="*/ 128726 h 803429"/>
              <a:gd name="connsiteX3" fmla="*/ 1020932 w 1091953"/>
              <a:gd name="connsiteY3" fmla="*/ 159798 h 803429"/>
              <a:gd name="connsiteX4" fmla="*/ 1038687 w 1091953"/>
              <a:gd name="connsiteY4" fmla="*/ 213064 h 803429"/>
              <a:gd name="connsiteX5" fmla="*/ 1056442 w 1091953"/>
              <a:gd name="connsiteY5" fmla="*/ 288524 h 803429"/>
              <a:gd name="connsiteX6" fmla="*/ 1065320 w 1091953"/>
              <a:gd name="connsiteY6" fmla="*/ 337351 h 803429"/>
              <a:gd name="connsiteX7" fmla="*/ 1083075 w 1091953"/>
              <a:gd name="connsiteY7" fmla="*/ 399495 h 803429"/>
              <a:gd name="connsiteX8" fmla="*/ 1091953 w 1091953"/>
              <a:gd name="connsiteY8" fmla="*/ 501588 h 803429"/>
              <a:gd name="connsiteX9" fmla="*/ 1091953 w 1091953"/>
              <a:gd name="connsiteY9" fmla="*/ 603682 h 803429"/>
              <a:gd name="connsiteX10" fmla="*/ 1083075 w 1091953"/>
              <a:gd name="connsiteY10" fmla="*/ 670264 h 803429"/>
              <a:gd name="connsiteX11" fmla="*/ 1052004 w 1091953"/>
              <a:gd name="connsiteY11" fmla="*/ 745724 h 803429"/>
              <a:gd name="connsiteX12" fmla="*/ 1016493 w 1091953"/>
              <a:gd name="connsiteY12" fmla="*/ 790113 h 803429"/>
              <a:gd name="connsiteX13" fmla="*/ 980982 w 1091953"/>
              <a:gd name="connsiteY13" fmla="*/ 803429 h 803429"/>
              <a:gd name="connsiteX14" fmla="*/ 958788 w 1091953"/>
              <a:gd name="connsiteY14" fmla="*/ 803429 h 803429"/>
              <a:gd name="connsiteX15" fmla="*/ 914400 w 1091953"/>
              <a:gd name="connsiteY15" fmla="*/ 785674 h 803429"/>
              <a:gd name="connsiteX16" fmla="*/ 865573 w 1091953"/>
              <a:gd name="connsiteY16" fmla="*/ 759041 h 803429"/>
              <a:gd name="connsiteX17" fmla="*/ 803429 w 1091953"/>
              <a:gd name="connsiteY17" fmla="*/ 741285 h 803429"/>
              <a:gd name="connsiteX18" fmla="*/ 683580 w 1091953"/>
              <a:gd name="connsiteY18" fmla="*/ 714652 h 803429"/>
              <a:gd name="connsiteX19" fmla="*/ 421689 w 1091953"/>
              <a:gd name="connsiteY19" fmla="*/ 679142 h 803429"/>
              <a:gd name="connsiteX20" fmla="*/ 142042 w 1091953"/>
              <a:gd name="connsiteY20" fmla="*/ 648070 h 803429"/>
              <a:gd name="connsiteX21" fmla="*/ 35510 w 1091953"/>
              <a:gd name="connsiteY21" fmla="*/ 634753 h 803429"/>
              <a:gd name="connsiteX22" fmla="*/ 22194 w 1091953"/>
              <a:gd name="connsiteY22" fmla="*/ 630315 h 803429"/>
              <a:gd name="connsiteX23" fmla="*/ 0 w 1091953"/>
              <a:gd name="connsiteY23" fmla="*/ 608120 h 803429"/>
              <a:gd name="connsiteX24" fmla="*/ 0 w 1091953"/>
              <a:gd name="connsiteY24" fmla="*/ 594804 h 803429"/>
              <a:gd name="connsiteX25" fmla="*/ 8877 w 1091953"/>
              <a:gd name="connsiteY25" fmla="*/ 581487 h 803429"/>
              <a:gd name="connsiteX26" fmla="*/ 102093 w 1091953"/>
              <a:gd name="connsiteY26" fmla="*/ 563732 h 803429"/>
              <a:gd name="connsiteX27" fmla="*/ 421689 w 1091953"/>
              <a:gd name="connsiteY27" fmla="*/ 492711 h 803429"/>
              <a:gd name="connsiteX28" fmla="*/ 621437 w 1091953"/>
              <a:gd name="connsiteY28" fmla="*/ 448322 h 803429"/>
              <a:gd name="connsiteX29" fmla="*/ 665825 w 1091953"/>
              <a:gd name="connsiteY29" fmla="*/ 426128 h 803429"/>
              <a:gd name="connsiteX30" fmla="*/ 705774 w 1091953"/>
              <a:gd name="connsiteY30" fmla="*/ 390617 h 803429"/>
              <a:gd name="connsiteX31" fmla="*/ 723530 w 1091953"/>
              <a:gd name="connsiteY31" fmla="*/ 346229 h 803429"/>
              <a:gd name="connsiteX32" fmla="*/ 727969 w 1091953"/>
              <a:gd name="connsiteY32" fmla="*/ 310718 h 803429"/>
              <a:gd name="connsiteX33" fmla="*/ 727969 w 1091953"/>
              <a:gd name="connsiteY33" fmla="*/ 266330 h 803429"/>
              <a:gd name="connsiteX34" fmla="*/ 701336 w 1091953"/>
              <a:gd name="connsiteY34" fmla="*/ 208625 h 803429"/>
              <a:gd name="connsiteX0" fmla="*/ 701336 w 1091953"/>
              <a:gd name="connsiteY0" fmla="*/ 79899 h 674703"/>
              <a:gd name="connsiteX1" fmla="*/ 1003176 w 1091953"/>
              <a:gd name="connsiteY1" fmla="*/ 0 h 674703"/>
              <a:gd name="connsiteX2" fmla="*/ 1020932 w 1091953"/>
              <a:gd name="connsiteY2" fmla="*/ 31072 h 674703"/>
              <a:gd name="connsiteX3" fmla="*/ 1038687 w 1091953"/>
              <a:gd name="connsiteY3" fmla="*/ 84338 h 674703"/>
              <a:gd name="connsiteX4" fmla="*/ 1056442 w 1091953"/>
              <a:gd name="connsiteY4" fmla="*/ 159798 h 674703"/>
              <a:gd name="connsiteX5" fmla="*/ 1065320 w 1091953"/>
              <a:gd name="connsiteY5" fmla="*/ 208625 h 674703"/>
              <a:gd name="connsiteX6" fmla="*/ 1083075 w 1091953"/>
              <a:gd name="connsiteY6" fmla="*/ 270769 h 674703"/>
              <a:gd name="connsiteX7" fmla="*/ 1091953 w 1091953"/>
              <a:gd name="connsiteY7" fmla="*/ 372862 h 674703"/>
              <a:gd name="connsiteX8" fmla="*/ 1091953 w 1091953"/>
              <a:gd name="connsiteY8" fmla="*/ 474956 h 674703"/>
              <a:gd name="connsiteX9" fmla="*/ 1083075 w 1091953"/>
              <a:gd name="connsiteY9" fmla="*/ 541538 h 674703"/>
              <a:gd name="connsiteX10" fmla="*/ 1052004 w 1091953"/>
              <a:gd name="connsiteY10" fmla="*/ 616998 h 674703"/>
              <a:gd name="connsiteX11" fmla="*/ 1016493 w 1091953"/>
              <a:gd name="connsiteY11" fmla="*/ 661387 h 674703"/>
              <a:gd name="connsiteX12" fmla="*/ 980982 w 1091953"/>
              <a:gd name="connsiteY12" fmla="*/ 674703 h 674703"/>
              <a:gd name="connsiteX13" fmla="*/ 958788 w 1091953"/>
              <a:gd name="connsiteY13" fmla="*/ 674703 h 674703"/>
              <a:gd name="connsiteX14" fmla="*/ 914400 w 1091953"/>
              <a:gd name="connsiteY14" fmla="*/ 656948 h 674703"/>
              <a:gd name="connsiteX15" fmla="*/ 865573 w 1091953"/>
              <a:gd name="connsiteY15" fmla="*/ 630315 h 674703"/>
              <a:gd name="connsiteX16" fmla="*/ 803429 w 1091953"/>
              <a:gd name="connsiteY16" fmla="*/ 612559 h 674703"/>
              <a:gd name="connsiteX17" fmla="*/ 683580 w 1091953"/>
              <a:gd name="connsiteY17" fmla="*/ 585926 h 674703"/>
              <a:gd name="connsiteX18" fmla="*/ 421689 w 1091953"/>
              <a:gd name="connsiteY18" fmla="*/ 550416 h 674703"/>
              <a:gd name="connsiteX19" fmla="*/ 142042 w 1091953"/>
              <a:gd name="connsiteY19" fmla="*/ 519344 h 674703"/>
              <a:gd name="connsiteX20" fmla="*/ 35510 w 1091953"/>
              <a:gd name="connsiteY20" fmla="*/ 506027 h 674703"/>
              <a:gd name="connsiteX21" fmla="*/ 22194 w 1091953"/>
              <a:gd name="connsiteY21" fmla="*/ 501589 h 674703"/>
              <a:gd name="connsiteX22" fmla="*/ 0 w 1091953"/>
              <a:gd name="connsiteY22" fmla="*/ 479394 h 674703"/>
              <a:gd name="connsiteX23" fmla="*/ 0 w 1091953"/>
              <a:gd name="connsiteY23" fmla="*/ 466078 h 674703"/>
              <a:gd name="connsiteX24" fmla="*/ 8877 w 1091953"/>
              <a:gd name="connsiteY24" fmla="*/ 452761 h 674703"/>
              <a:gd name="connsiteX25" fmla="*/ 102093 w 1091953"/>
              <a:gd name="connsiteY25" fmla="*/ 435006 h 674703"/>
              <a:gd name="connsiteX26" fmla="*/ 421689 w 1091953"/>
              <a:gd name="connsiteY26" fmla="*/ 363985 h 674703"/>
              <a:gd name="connsiteX27" fmla="*/ 621437 w 1091953"/>
              <a:gd name="connsiteY27" fmla="*/ 319596 h 674703"/>
              <a:gd name="connsiteX28" fmla="*/ 665825 w 1091953"/>
              <a:gd name="connsiteY28" fmla="*/ 297402 h 674703"/>
              <a:gd name="connsiteX29" fmla="*/ 705774 w 1091953"/>
              <a:gd name="connsiteY29" fmla="*/ 261891 h 674703"/>
              <a:gd name="connsiteX30" fmla="*/ 723530 w 1091953"/>
              <a:gd name="connsiteY30" fmla="*/ 217503 h 674703"/>
              <a:gd name="connsiteX31" fmla="*/ 727969 w 1091953"/>
              <a:gd name="connsiteY31" fmla="*/ 181992 h 674703"/>
              <a:gd name="connsiteX32" fmla="*/ 727969 w 1091953"/>
              <a:gd name="connsiteY32" fmla="*/ 137604 h 674703"/>
              <a:gd name="connsiteX33" fmla="*/ 701336 w 1091953"/>
              <a:gd name="connsiteY33" fmla="*/ 79899 h 674703"/>
              <a:gd name="connsiteX0" fmla="*/ 727969 w 1091953"/>
              <a:gd name="connsiteY0" fmla="*/ 137604 h 674703"/>
              <a:gd name="connsiteX1" fmla="*/ 1003176 w 1091953"/>
              <a:gd name="connsiteY1" fmla="*/ 0 h 674703"/>
              <a:gd name="connsiteX2" fmla="*/ 1020932 w 1091953"/>
              <a:gd name="connsiteY2" fmla="*/ 31072 h 674703"/>
              <a:gd name="connsiteX3" fmla="*/ 1038687 w 1091953"/>
              <a:gd name="connsiteY3" fmla="*/ 84338 h 674703"/>
              <a:gd name="connsiteX4" fmla="*/ 1056442 w 1091953"/>
              <a:gd name="connsiteY4" fmla="*/ 159798 h 674703"/>
              <a:gd name="connsiteX5" fmla="*/ 1065320 w 1091953"/>
              <a:gd name="connsiteY5" fmla="*/ 208625 h 674703"/>
              <a:gd name="connsiteX6" fmla="*/ 1083075 w 1091953"/>
              <a:gd name="connsiteY6" fmla="*/ 270769 h 674703"/>
              <a:gd name="connsiteX7" fmla="*/ 1091953 w 1091953"/>
              <a:gd name="connsiteY7" fmla="*/ 372862 h 674703"/>
              <a:gd name="connsiteX8" fmla="*/ 1091953 w 1091953"/>
              <a:gd name="connsiteY8" fmla="*/ 474956 h 674703"/>
              <a:gd name="connsiteX9" fmla="*/ 1083075 w 1091953"/>
              <a:gd name="connsiteY9" fmla="*/ 541538 h 674703"/>
              <a:gd name="connsiteX10" fmla="*/ 1052004 w 1091953"/>
              <a:gd name="connsiteY10" fmla="*/ 616998 h 674703"/>
              <a:gd name="connsiteX11" fmla="*/ 1016493 w 1091953"/>
              <a:gd name="connsiteY11" fmla="*/ 661387 h 674703"/>
              <a:gd name="connsiteX12" fmla="*/ 980982 w 1091953"/>
              <a:gd name="connsiteY12" fmla="*/ 674703 h 674703"/>
              <a:gd name="connsiteX13" fmla="*/ 958788 w 1091953"/>
              <a:gd name="connsiteY13" fmla="*/ 674703 h 674703"/>
              <a:gd name="connsiteX14" fmla="*/ 914400 w 1091953"/>
              <a:gd name="connsiteY14" fmla="*/ 656948 h 674703"/>
              <a:gd name="connsiteX15" fmla="*/ 865573 w 1091953"/>
              <a:gd name="connsiteY15" fmla="*/ 630315 h 674703"/>
              <a:gd name="connsiteX16" fmla="*/ 803429 w 1091953"/>
              <a:gd name="connsiteY16" fmla="*/ 612559 h 674703"/>
              <a:gd name="connsiteX17" fmla="*/ 683580 w 1091953"/>
              <a:gd name="connsiteY17" fmla="*/ 585926 h 674703"/>
              <a:gd name="connsiteX18" fmla="*/ 421689 w 1091953"/>
              <a:gd name="connsiteY18" fmla="*/ 550416 h 674703"/>
              <a:gd name="connsiteX19" fmla="*/ 142042 w 1091953"/>
              <a:gd name="connsiteY19" fmla="*/ 519344 h 674703"/>
              <a:gd name="connsiteX20" fmla="*/ 35510 w 1091953"/>
              <a:gd name="connsiteY20" fmla="*/ 506027 h 674703"/>
              <a:gd name="connsiteX21" fmla="*/ 22194 w 1091953"/>
              <a:gd name="connsiteY21" fmla="*/ 501589 h 674703"/>
              <a:gd name="connsiteX22" fmla="*/ 0 w 1091953"/>
              <a:gd name="connsiteY22" fmla="*/ 479394 h 674703"/>
              <a:gd name="connsiteX23" fmla="*/ 0 w 1091953"/>
              <a:gd name="connsiteY23" fmla="*/ 466078 h 674703"/>
              <a:gd name="connsiteX24" fmla="*/ 8877 w 1091953"/>
              <a:gd name="connsiteY24" fmla="*/ 452761 h 674703"/>
              <a:gd name="connsiteX25" fmla="*/ 102093 w 1091953"/>
              <a:gd name="connsiteY25" fmla="*/ 435006 h 674703"/>
              <a:gd name="connsiteX26" fmla="*/ 421689 w 1091953"/>
              <a:gd name="connsiteY26" fmla="*/ 363985 h 674703"/>
              <a:gd name="connsiteX27" fmla="*/ 621437 w 1091953"/>
              <a:gd name="connsiteY27" fmla="*/ 319596 h 674703"/>
              <a:gd name="connsiteX28" fmla="*/ 665825 w 1091953"/>
              <a:gd name="connsiteY28" fmla="*/ 297402 h 674703"/>
              <a:gd name="connsiteX29" fmla="*/ 705774 w 1091953"/>
              <a:gd name="connsiteY29" fmla="*/ 261891 h 674703"/>
              <a:gd name="connsiteX30" fmla="*/ 723530 w 1091953"/>
              <a:gd name="connsiteY30" fmla="*/ 217503 h 674703"/>
              <a:gd name="connsiteX31" fmla="*/ 727969 w 1091953"/>
              <a:gd name="connsiteY31" fmla="*/ 181992 h 674703"/>
              <a:gd name="connsiteX32" fmla="*/ 727969 w 1091953"/>
              <a:gd name="connsiteY32" fmla="*/ 137604 h 674703"/>
              <a:gd name="connsiteX0" fmla="*/ 727969 w 1091953"/>
              <a:gd name="connsiteY0" fmla="*/ 181992 h 674703"/>
              <a:gd name="connsiteX1" fmla="*/ 1003176 w 1091953"/>
              <a:gd name="connsiteY1" fmla="*/ 0 h 674703"/>
              <a:gd name="connsiteX2" fmla="*/ 1020932 w 1091953"/>
              <a:gd name="connsiteY2" fmla="*/ 31072 h 674703"/>
              <a:gd name="connsiteX3" fmla="*/ 1038687 w 1091953"/>
              <a:gd name="connsiteY3" fmla="*/ 84338 h 674703"/>
              <a:gd name="connsiteX4" fmla="*/ 1056442 w 1091953"/>
              <a:gd name="connsiteY4" fmla="*/ 159798 h 674703"/>
              <a:gd name="connsiteX5" fmla="*/ 1065320 w 1091953"/>
              <a:gd name="connsiteY5" fmla="*/ 208625 h 674703"/>
              <a:gd name="connsiteX6" fmla="*/ 1083075 w 1091953"/>
              <a:gd name="connsiteY6" fmla="*/ 270769 h 674703"/>
              <a:gd name="connsiteX7" fmla="*/ 1091953 w 1091953"/>
              <a:gd name="connsiteY7" fmla="*/ 372862 h 674703"/>
              <a:gd name="connsiteX8" fmla="*/ 1091953 w 1091953"/>
              <a:gd name="connsiteY8" fmla="*/ 474956 h 674703"/>
              <a:gd name="connsiteX9" fmla="*/ 1083075 w 1091953"/>
              <a:gd name="connsiteY9" fmla="*/ 541538 h 674703"/>
              <a:gd name="connsiteX10" fmla="*/ 1052004 w 1091953"/>
              <a:gd name="connsiteY10" fmla="*/ 616998 h 674703"/>
              <a:gd name="connsiteX11" fmla="*/ 1016493 w 1091953"/>
              <a:gd name="connsiteY11" fmla="*/ 661387 h 674703"/>
              <a:gd name="connsiteX12" fmla="*/ 980982 w 1091953"/>
              <a:gd name="connsiteY12" fmla="*/ 674703 h 674703"/>
              <a:gd name="connsiteX13" fmla="*/ 958788 w 1091953"/>
              <a:gd name="connsiteY13" fmla="*/ 674703 h 674703"/>
              <a:gd name="connsiteX14" fmla="*/ 914400 w 1091953"/>
              <a:gd name="connsiteY14" fmla="*/ 656948 h 674703"/>
              <a:gd name="connsiteX15" fmla="*/ 865573 w 1091953"/>
              <a:gd name="connsiteY15" fmla="*/ 630315 h 674703"/>
              <a:gd name="connsiteX16" fmla="*/ 803429 w 1091953"/>
              <a:gd name="connsiteY16" fmla="*/ 612559 h 674703"/>
              <a:gd name="connsiteX17" fmla="*/ 683580 w 1091953"/>
              <a:gd name="connsiteY17" fmla="*/ 585926 h 674703"/>
              <a:gd name="connsiteX18" fmla="*/ 421689 w 1091953"/>
              <a:gd name="connsiteY18" fmla="*/ 550416 h 674703"/>
              <a:gd name="connsiteX19" fmla="*/ 142042 w 1091953"/>
              <a:gd name="connsiteY19" fmla="*/ 519344 h 674703"/>
              <a:gd name="connsiteX20" fmla="*/ 35510 w 1091953"/>
              <a:gd name="connsiteY20" fmla="*/ 506027 h 674703"/>
              <a:gd name="connsiteX21" fmla="*/ 22194 w 1091953"/>
              <a:gd name="connsiteY21" fmla="*/ 501589 h 674703"/>
              <a:gd name="connsiteX22" fmla="*/ 0 w 1091953"/>
              <a:gd name="connsiteY22" fmla="*/ 479394 h 674703"/>
              <a:gd name="connsiteX23" fmla="*/ 0 w 1091953"/>
              <a:gd name="connsiteY23" fmla="*/ 466078 h 674703"/>
              <a:gd name="connsiteX24" fmla="*/ 8877 w 1091953"/>
              <a:gd name="connsiteY24" fmla="*/ 452761 h 674703"/>
              <a:gd name="connsiteX25" fmla="*/ 102093 w 1091953"/>
              <a:gd name="connsiteY25" fmla="*/ 435006 h 674703"/>
              <a:gd name="connsiteX26" fmla="*/ 421689 w 1091953"/>
              <a:gd name="connsiteY26" fmla="*/ 363985 h 674703"/>
              <a:gd name="connsiteX27" fmla="*/ 621437 w 1091953"/>
              <a:gd name="connsiteY27" fmla="*/ 319596 h 674703"/>
              <a:gd name="connsiteX28" fmla="*/ 665825 w 1091953"/>
              <a:gd name="connsiteY28" fmla="*/ 297402 h 674703"/>
              <a:gd name="connsiteX29" fmla="*/ 705774 w 1091953"/>
              <a:gd name="connsiteY29" fmla="*/ 261891 h 674703"/>
              <a:gd name="connsiteX30" fmla="*/ 723530 w 1091953"/>
              <a:gd name="connsiteY30" fmla="*/ 217503 h 674703"/>
              <a:gd name="connsiteX31" fmla="*/ 727969 w 1091953"/>
              <a:gd name="connsiteY31" fmla="*/ 181992 h 674703"/>
              <a:gd name="connsiteX0" fmla="*/ 723530 w 1091953"/>
              <a:gd name="connsiteY0" fmla="*/ 217503 h 674703"/>
              <a:gd name="connsiteX1" fmla="*/ 1003176 w 1091953"/>
              <a:gd name="connsiteY1" fmla="*/ 0 h 674703"/>
              <a:gd name="connsiteX2" fmla="*/ 1020932 w 1091953"/>
              <a:gd name="connsiteY2" fmla="*/ 31072 h 674703"/>
              <a:gd name="connsiteX3" fmla="*/ 1038687 w 1091953"/>
              <a:gd name="connsiteY3" fmla="*/ 84338 h 674703"/>
              <a:gd name="connsiteX4" fmla="*/ 1056442 w 1091953"/>
              <a:gd name="connsiteY4" fmla="*/ 159798 h 674703"/>
              <a:gd name="connsiteX5" fmla="*/ 1065320 w 1091953"/>
              <a:gd name="connsiteY5" fmla="*/ 208625 h 674703"/>
              <a:gd name="connsiteX6" fmla="*/ 1083075 w 1091953"/>
              <a:gd name="connsiteY6" fmla="*/ 270769 h 674703"/>
              <a:gd name="connsiteX7" fmla="*/ 1091953 w 1091953"/>
              <a:gd name="connsiteY7" fmla="*/ 372862 h 674703"/>
              <a:gd name="connsiteX8" fmla="*/ 1091953 w 1091953"/>
              <a:gd name="connsiteY8" fmla="*/ 474956 h 674703"/>
              <a:gd name="connsiteX9" fmla="*/ 1083075 w 1091953"/>
              <a:gd name="connsiteY9" fmla="*/ 541538 h 674703"/>
              <a:gd name="connsiteX10" fmla="*/ 1052004 w 1091953"/>
              <a:gd name="connsiteY10" fmla="*/ 616998 h 674703"/>
              <a:gd name="connsiteX11" fmla="*/ 1016493 w 1091953"/>
              <a:gd name="connsiteY11" fmla="*/ 661387 h 674703"/>
              <a:gd name="connsiteX12" fmla="*/ 980982 w 1091953"/>
              <a:gd name="connsiteY12" fmla="*/ 674703 h 674703"/>
              <a:gd name="connsiteX13" fmla="*/ 958788 w 1091953"/>
              <a:gd name="connsiteY13" fmla="*/ 674703 h 674703"/>
              <a:gd name="connsiteX14" fmla="*/ 914400 w 1091953"/>
              <a:gd name="connsiteY14" fmla="*/ 656948 h 674703"/>
              <a:gd name="connsiteX15" fmla="*/ 865573 w 1091953"/>
              <a:gd name="connsiteY15" fmla="*/ 630315 h 674703"/>
              <a:gd name="connsiteX16" fmla="*/ 803429 w 1091953"/>
              <a:gd name="connsiteY16" fmla="*/ 612559 h 674703"/>
              <a:gd name="connsiteX17" fmla="*/ 683580 w 1091953"/>
              <a:gd name="connsiteY17" fmla="*/ 585926 h 674703"/>
              <a:gd name="connsiteX18" fmla="*/ 421689 w 1091953"/>
              <a:gd name="connsiteY18" fmla="*/ 550416 h 674703"/>
              <a:gd name="connsiteX19" fmla="*/ 142042 w 1091953"/>
              <a:gd name="connsiteY19" fmla="*/ 519344 h 674703"/>
              <a:gd name="connsiteX20" fmla="*/ 35510 w 1091953"/>
              <a:gd name="connsiteY20" fmla="*/ 506027 h 674703"/>
              <a:gd name="connsiteX21" fmla="*/ 22194 w 1091953"/>
              <a:gd name="connsiteY21" fmla="*/ 501589 h 674703"/>
              <a:gd name="connsiteX22" fmla="*/ 0 w 1091953"/>
              <a:gd name="connsiteY22" fmla="*/ 479394 h 674703"/>
              <a:gd name="connsiteX23" fmla="*/ 0 w 1091953"/>
              <a:gd name="connsiteY23" fmla="*/ 466078 h 674703"/>
              <a:gd name="connsiteX24" fmla="*/ 8877 w 1091953"/>
              <a:gd name="connsiteY24" fmla="*/ 452761 h 674703"/>
              <a:gd name="connsiteX25" fmla="*/ 102093 w 1091953"/>
              <a:gd name="connsiteY25" fmla="*/ 435006 h 674703"/>
              <a:gd name="connsiteX26" fmla="*/ 421689 w 1091953"/>
              <a:gd name="connsiteY26" fmla="*/ 363985 h 674703"/>
              <a:gd name="connsiteX27" fmla="*/ 621437 w 1091953"/>
              <a:gd name="connsiteY27" fmla="*/ 319596 h 674703"/>
              <a:gd name="connsiteX28" fmla="*/ 665825 w 1091953"/>
              <a:gd name="connsiteY28" fmla="*/ 297402 h 674703"/>
              <a:gd name="connsiteX29" fmla="*/ 705774 w 1091953"/>
              <a:gd name="connsiteY29" fmla="*/ 261891 h 674703"/>
              <a:gd name="connsiteX30" fmla="*/ 723530 w 1091953"/>
              <a:gd name="connsiteY30" fmla="*/ 217503 h 674703"/>
              <a:gd name="connsiteX0" fmla="*/ 723530 w 1091953"/>
              <a:gd name="connsiteY0" fmla="*/ 186431 h 643631"/>
              <a:gd name="connsiteX1" fmla="*/ 1020932 w 1091953"/>
              <a:gd name="connsiteY1" fmla="*/ 0 h 643631"/>
              <a:gd name="connsiteX2" fmla="*/ 1038687 w 1091953"/>
              <a:gd name="connsiteY2" fmla="*/ 53266 h 643631"/>
              <a:gd name="connsiteX3" fmla="*/ 1056442 w 1091953"/>
              <a:gd name="connsiteY3" fmla="*/ 128726 h 643631"/>
              <a:gd name="connsiteX4" fmla="*/ 1065320 w 1091953"/>
              <a:gd name="connsiteY4" fmla="*/ 177553 h 643631"/>
              <a:gd name="connsiteX5" fmla="*/ 1083075 w 1091953"/>
              <a:gd name="connsiteY5" fmla="*/ 239697 h 643631"/>
              <a:gd name="connsiteX6" fmla="*/ 1091953 w 1091953"/>
              <a:gd name="connsiteY6" fmla="*/ 341790 h 643631"/>
              <a:gd name="connsiteX7" fmla="*/ 1091953 w 1091953"/>
              <a:gd name="connsiteY7" fmla="*/ 443884 h 643631"/>
              <a:gd name="connsiteX8" fmla="*/ 1083075 w 1091953"/>
              <a:gd name="connsiteY8" fmla="*/ 510466 h 643631"/>
              <a:gd name="connsiteX9" fmla="*/ 1052004 w 1091953"/>
              <a:gd name="connsiteY9" fmla="*/ 585926 h 643631"/>
              <a:gd name="connsiteX10" fmla="*/ 1016493 w 1091953"/>
              <a:gd name="connsiteY10" fmla="*/ 630315 h 643631"/>
              <a:gd name="connsiteX11" fmla="*/ 980982 w 1091953"/>
              <a:gd name="connsiteY11" fmla="*/ 643631 h 643631"/>
              <a:gd name="connsiteX12" fmla="*/ 958788 w 1091953"/>
              <a:gd name="connsiteY12" fmla="*/ 643631 h 643631"/>
              <a:gd name="connsiteX13" fmla="*/ 914400 w 1091953"/>
              <a:gd name="connsiteY13" fmla="*/ 625876 h 643631"/>
              <a:gd name="connsiteX14" fmla="*/ 865573 w 1091953"/>
              <a:gd name="connsiteY14" fmla="*/ 599243 h 643631"/>
              <a:gd name="connsiteX15" fmla="*/ 803429 w 1091953"/>
              <a:gd name="connsiteY15" fmla="*/ 581487 h 643631"/>
              <a:gd name="connsiteX16" fmla="*/ 683580 w 1091953"/>
              <a:gd name="connsiteY16" fmla="*/ 554854 h 643631"/>
              <a:gd name="connsiteX17" fmla="*/ 421689 w 1091953"/>
              <a:gd name="connsiteY17" fmla="*/ 519344 h 643631"/>
              <a:gd name="connsiteX18" fmla="*/ 142042 w 1091953"/>
              <a:gd name="connsiteY18" fmla="*/ 488272 h 643631"/>
              <a:gd name="connsiteX19" fmla="*/ 35510 w 1091953"/>
              <a:gd name="connsiteY19" fmla="*/ 474955 h 643631"/>
              <a:gd name="connsiteX20" fmla="*/ 22194 w 1091953"/>
              <a:gd name="connsiteY20" fmla="*/ 470517 h 643631"/>
              <a:gd name="connsiteX21" fmla="*/ 0 w 1091953"/>
              <a:gd name="connsiteY21" fmla="*/ 448322 h 643631"/>
              <a:gd name="connsiteX22" fmla="*/ 0 w 1091953"/>
              <a:gd name="connsiteY22" fmla="*/ 435006 h 643631"/>
              <a:gd name="connsiteX23" fmla="*/ 8877 w 1091953"/>
              <a:gd name="connsiteY23" fmla="*/ 421689 h 643631"/>
              <a:gd name="connsiteX24" fmla="*/ 102093 w 1091953"/>
              <a:gd name="connsiteY24" fmla="*/ 403934 h 643631"/>
              <a:gd name="connsiteX25" fmla="*/ 421689 w 1091953"/>
              <a:gd name="connsiteY25" fmla="*/ 332913 h 643631"/>
              <a:gd name="connsiteX26" fmla="*/ 621437 w 1091953"/>
              <a:gd name="connsiteY26" fmla="*/ 288524 h 643631"/>
              <a:gd name="connsiteX27" fmla="*/ 665825 w 1091953"/>
              <a:gd name="connsiteY27" fmla="*/ 266330 h 643631"/>
              <a:gd name="connsiteX28" fmla="*/ 705774 w 1091953"/>
              <a:gd name="connsiteY28" fmla="*/ 230819 h 643631"/>
              <a:gd name="connsiteX29" fmla="*/ 723530 w 1091953"/>
              <a:gd name="connsiteY29" fmla="*/ 186431 h 643631"/>
              <a:gd name="connsiteX0" fmla="*/ 723530 w 1091953"/>
              <a:gd name="connsiteY0" fmla="*/ 133165 h 590365"/>
              <a:gd name="connsiteX1" fmla="*/ 1038687 w 1091953"/>
              <a:gd name="connsiteY1" fmla="*/ 0 h 590365"/>
              <a:gd name="connsiteX2" fmla="*/ 1056442 w 1091953"/>
              <a:gd name="connsiteY2" fmla="*/ 75460 h 590365"/>
              <a:gd name="connsiteX3" fmla="*/ 1065320 w 1091953"/>
              <a:gd name="connsiteY3" fmla="*/ 124287 h 590365"/>
              <a:gd name="connsiteX4" fmla="*/ 1083075 w 1091953"/>
              <a:gd name="connsiteY4" fmla="*/ 186431 h 590365"/>
              <a:gd name="connsiteX5" fmla="*/ 1091953 w 1091953"/>
              <a:gd name="connsiteY5" fmla="*/ 288524 h 590365"/>
              <a:gd name="connsiteX6" fmla="*/ 1091953 w 1091953"/>
              <a:gd name="connsiteY6" fmla="*/ 390618 h 590365"/>
              <a:gd name="connsiteX7" fmla="*/ 1083075 w 1091953"/>
              <a:gd name="connsiteY7" fmla="*/ 457200 h 590365"/>
              <a:gd name="connsiteX8" fmla="*/ 1052004 w 1091953"/>
              <a:gd name="connsiteY8" fmla="*/ 532660 h 590365"/>
              <a:gd name="connsiteX9" fmla="*/ 1016493 w 1091953"/>
              <a:gd name="connsiteY9" fmla="*/ 577049 h 590365"/>
              <a:gd name="connsiteX10" fmla="*/ 980982 w 1091953"/>
              <a:gd name="connsiteY10" fmla="*/ 590365 h 590365"/>
              <a:gd name="connsiteX11" fmla="*/ 958788 w 1091953"/>
              <a:gd name="connsiteY11" fmla="*/ 590365 h 590365"/>
              <a:gd name="connsiteX12" fmla="*/ 914400 w 1091953"/>
              <a:gd name="connsiteY12" fmla="*/ 572610 h 590365"/>
              <a:gd name="connsiteX13" fmla="*/ 865573 w 1091953"/>
              <a:gd name="connsiteY13" fmla="*/ 545977 h 590365"/>
              <a:gd name="connsiteX14" fmla="*/ 803429 w 1091953"/>
              <a:gd name="connsiteY14" fmla="*/ 528221 h 590365"/>
              <a:gd name="connsiteX15" fmla="*/ 683580 w 1091953"/>
              <a:gd name="connsiteY15" fmla="*/ 501588 h 590365"/>
              <a:gd name="connsiteX16" fmla="*/ 421689 w 1091953"/>
              <a:gd name="connsiteY16" fmla="*/ 466078 h 590365"/>
              <a:gd name="connsiteX17" fmla="*/ 142042 w 1091953"/>
              <a:gd name="connsiteY17" fmla="*/ 435006 h 590365"/>
              <a:gd name="connsiteX18" fmla="*/ 35510 w 1091953"/>
              <a:gd name="connsiteY18" fmla="*/ 421689 h 590365"/>
              <a:gd name="connsiteX19" fmla="*/ 22194 w 1091953"/>
              <a:gd name="connsiteY19" fmla="*/ 417251 h 590365"/>
              <a:gd name="connsiteX20" fmla="*/ 0 w 1091953"/>
              <a:gd name="connsiteY20" fmla="*/ 395056 h 590365"/>
              <a:gd name="connsiteX21" fmla="*/ 0 w 1091953"/>
              <a:gd name="connsiteY21" fmla="*/ 381740 h 590365"/>
              <a:gd name="connsiteX22" fmla="*/ 8877 w 1091953"/>
              <a:gd name="connsiteY22" fmla="*/ 368423 h 590365"/>
              <a:gd name="connsiteX23" fmla="*/ 102093 w 1091953"/>
              <a:gd name="connsiteY23" fmla="*/ 350668 h 590365"/>
              <a:gd name="connsiteX24" fmla="*/ 421689 w 1091953"/>
              <a:gd name="connsiteY24" fmla="*/ 279647 h 590365"/>
              <a:gd name="connsiteX25" fmla="*/ 621437 w 1091953"/>
              <a:gd name="connsiteY25" fmla="*/ 235258 h 590365"/>
              <a:gd name="connsiteX26" fmla="*/ 665825 w 1091953"/>
              <a:gd name="connsiteY26" fmla="*/ 213064 h 590365"/>
              <a:gd name="connsiteX27" fmla="*/ 705774 w 1091953"/>
              <a:gd name="connsiteY27" fmla="*/ 177553 h 590365"/>
              <a:gd name="connsiteX28" fmla="*/ 723530 w 1091953"/>
              <a:gd name="connsiteY28" fmla="*/ 133165 h 590365"/>
              <a:gd name="connsiteX0" fmla="*/ 723530 w 1091953"/>
              <a:gd name="connsiteY0" fmla="*/ 57705 h 514905"/>
              <a:gd name="connsiteX1" fmla="*/ 1056442 w 1091953"/>
              <a:gd name="connsiteY1" fmla="*/ 0 h 514905"/>
              <a:gd name="connsiteX2" fmla="*/ 1065320 w 1091953"/>
              <a:gd name="connsiteY2" fmla="*/ 48827 h 514905"/>
              <a:gd name="connsiteX3" fmla="*/ 1083075 w 1091953"/>
              <a:gd name="connsiteY3" fmla="*/ 110971 h 514905"/>
              <a:gd name="connsiteX4" fmla="*/ 1091953 w 1091953"/>
              <a:gd name="connsiteY4" fmla="*/ 213064 h 514905"/>
              <a:gd name="connsiteX5" fmla="*/ 1091953 w 1091953"/>
              <a:gd name="connsiteY5" fmla="*/ 315158 h 514905"/>
              <a:gd name="connsiteX6" fmla="*/ 1083075 w 1091953"/>
              <a:gd name="connsiteY6" fmla="*/ 381740 h 514905"/>
              <a:gd name="connsiteX7" fmla="*/ 1052004 w 1091953"/>
              <a:gd name="connsiteY7" fmla="*/ 457200 h 514905"/>
              <a:gd name="connsiteX8" fmla="*/ 1016493 w 1091953"/>
              <a:gd name="connsiteY8" fmla="*/ 501589 h 514905"/>
              <a:gd name="connsiteX9" fmla="*/ 980982 w 1091953"/>
              <a:gd name="connsiteY9" fmla="*/ 514905 h 514905"/>
              <a:gd name="connsiteX10" fmla="*/ 958788 w 1091953"/>
              <a:gd name="connsiteY10" fmla="*/ 514905 h 514905"/>
              <a:gd name="connsiteX11" fmla="*/ 914400 w 1091953"/>
              <a:gd name="connsiteY11" fmla="*/ 497150 h 514905"/>
              <a:gd name="connsiteX12" fmla="*/ 865573 w 1091953"/>
              <a:gd name="connsiteY12" fmla="*/ 470517 h 514905"/>
              <a:gd name="connsiteX13" fmla="*/ 803429 w 1091953"/>
              <a:gd name="connsiteY13" fmla="*/ 452761 h 514905"/>
              <a:gd name="connsiteX14" fmla="*/ 683580 w 1091953"/>
              <a:gd name="connsiteY14" fmla="*/ 426128 h 514905"/>
              <a:gd name="connsiteX15" fmla="*/ 421689 w 1091953"/>
              <a:gd name="connsiteY15" fmla="*/ 390618 h 514905"/>
              <a:gd name="connsiteX16" fmla="*/ 142042 w 1091953"/>
              <a:gd name="connsiteY16" fmla="*/ 359546 h 514905"/>
              <a:gd name="connsiteX17" fmla="*/ 35510 w 1091953"/>
              <a:gd name="connsiteY17" fmla="*/ 346229 h 514905"/>
              <a:gd name="connsiteX18" fmla="*/ 22194 w 1091953"/>
              <a:gd name="connsiteY18" fmla="*/ 341791 h 514905"/>
              <a:gd name="connsiteX19" fmla="*/ 0 w 1091953"/>
              <a:gd name="connsiteY19" fmla="*/ 319596 h 514905"/>
              <a:gd name="connsiteX20" fmla="*/ 0 w 1091953"/>
              <a:gd name="connsiteY20" fmla="*/ 306280 h 514905"/>
              <a:gd name="connsiteX21" fmla="*/ 8877 w 1091953"/>
              <a:gd name="connsiteY21" fmla="*/ 292963 h 514905"/>
              <a:gd name="connsiteX22" fmla="*/ 102093 w 1091953"/>
              <a:gd name="connsiteY22" fmla="*/ 275208 h 514905"/>
              <a:gd name="connsiteX23" fmla="*/ 421689 w 1091953"/>
              <a:gd name="connsiteY23" fmla="*/ 204187 h 514905"/>
              <a:gd name="connsiteX24" fmla="*/ 621437 w 1091953"/>
              <a:gd name="connsiteY24" fmla="*/ 159798 h 514905"/>
              <a:gd name="connsiteX25" fmla="*/ 665825 w 1091953"/>
              <a:gd name="connsiteY25" fmla="*/ 137604 h 514905"/>
              <a:gd name="connsiteX26" fmla="*/ 705774 w 1091953"/>
              <a:gd name="connsiteY26" fmla="*/ 102093 h 514905"/>
              <a:gd name="connsiteX27" fmla="*/ 723530 w 1091953"/>
              <a:gd name="connsiteY27" fmla="*/ 57705 h 514905"/>
              <a:gd name="connsiteX0" fmla="*/ 723530 w 1091953"/>
              <a:gd name="connsiteY0" fmla="*/ 57705 h 514905"/>
              <a:gd name="connsiteX1" fmla="*/ 1056442 w 1091953"/>
              <a:gd name="connsiteY1" fmla="*/ 0 h 514905"/>
              <a:gd name="connsiteX2" fmla="*/ 1065320 w 1091953"/>
              <a:gd name="connsiteY2" fmla="*/ 48827 h 514905"/>
              <a:gd name="connsiteX3" fmla="*/ 1083075 w 1091953"/>
              <a:gd name="connsiteY3" fmla="*/ 110971 h 514905"/>
              <a:gd name="connsiteX4" fmla="*/ 1091953 w 1091953"/>
              <a:gd name="connsiteY4" fmla="*/ 213064 h 514905"/>
              <a:gd name="connsiteX5" fmla="*/ 1091953 w 1091953"/>
              <a:gd name="connsiteY5" fmla="*/ 315158 h 514905"/>
              <a:gd name="connsiteX6" fmla="*/ 1083075 w 1091953"/>
              <a:gd name="connsiteY6" fmla="*/ 381740 h 514905"/>
              <a:gd name="connsiteX7" fmla="*/ 1052004 w 1091953"/>
              <a:gd name="connsiteY7" fmla="*/ 457200 h 514905"/>
              <a:gd name="connsiteX8" fmla="*/ 1016493 w 1091953"/>
              <a:gd name="connsiteY8" fmla="*/ 501589 h 514905"/>
              <a:gd name="connsiteX9" fmla="*/ 958788 w 1091953"/>
              <a:gd name="connsiteY9" fmla="*/ 514905 h 514905"/>
              <a:gd name="connsiteX10" fmla="*/ 914400 w 1091953"/>
              <a:gd name="connsiteY10" fmla="*/ 497150 h 514905"/>
              <a:gd name="connsiteX11" fmla="*/ 865573 w 1091953"/>
              <a:gd name="connsiteY11" fmla="*/ 470517 h 514905"/>
              <a:gd name="connsiteX12" fmla="*/ 803429 w 1091953"/>
              <a:gd name="connsiteY12" fmla="*/ 452761 h 514905"/>
              <a:gd name="connsiteX13" fmla="*/ 683580 w 1091953"/>
              <a:gd name="connsiteY13" fmla="*/ 426128 h 514905"/>
              <a:gd name="connsiteX14" fmla="*/ 421689 w 1091953"/>
              <a:gd name="connsiteY14" fmla="*/ 390618 h 514905"/>
              <a:gd name="connsiteX15" fmla="*/ 142042 w 1091953"/>
              <a:gd name="connsiteY15" fmla="*/ 359546 h 514905"/>
              <a:gd name="connsiteX16" fmla="*/ 35510 w 1091953"/>
              <a:gd name="connsiteY16" fmla="*/ 346229 h 514905"/>
              <a:gd name="connsiteX17" fmla="*/ 22194 w 1091953"/>
              <a:gd name="connsiteY17" fmla="*/ 341791 h 514905"/>
              <a:gd name="connsiteX18" fmla="*/ 0 w 1091953"/>
              <a:gd name="connsiteY18" fmla="*/ 319596 h 514905"/>
              <a:gd name="connsiteX19" fmla="*/ 0 w 1091953"/>
              <a:gd name="connsiteY19" fmla="*/ 306280 h 514905"/>
              <a:gd name="connsiteX20" fmla="*/ 8877 w 1091953"/>
              <a:gd name="connsiteY20" fmla="*/ 292963 h 514905"/>
              <a:gd name="connsiteX21" fmla="*/ 102093 w 1091953"/>
              <a:gd name="connsiteY21" fmla="*/ 275208 h 514905"/>
              <a:gd name="connsiteX22" fmla="*/ 421689 w 1091953"/>
              <a:gd name="connsiteY22" fmla="*/ 204187 h 514905"/>
              <a:gd name="connsiteX23" fmla="*/ 621437 w 1091953"/>
              <a:gd name="connsiteY23" fmla="*/ 159798 h 514905"/>
              <a:gd name="connsiteX24" fmla="*/ 665825 w 1091953"/>
              <a:gd name="connsiteY24" fmla="*/ 137604 h 514905"/>
              <a:gd name="connsiteX25" fmla="*/ 705774 w 1091953"/>
              <a:gd name="connsiteY25" fmla="*/ 102093 h 514905"/>
              <a:gd name="connsiteX26" fmla="*/ 723530 w 1091953"/>
              <a:gd name="connsiteY26" fmla="*/ 57705 h 514905"/>
              <a:gd name="connsiteX0" fmla="*/ 723530 w 1091953"/>
              <a:gd name="connsiteY0" fmla="*/ 57705 h 514905"/>
              <a:gd name="connsiteX1" fmla="*/ 1056442 w 1091953"/>
              <a:gd name="connsiteY1" fmla="*/ 0 h 514905"/>
              <a:gd name="connsiteX2" fmla="*/ 1065320 w 1091953"/>
              <a:gd name="connsiteY2" fmla="*/ 48827 h 514905"/>
              <a:gd name="connsiteX3" fmla="*/ 1083075 w 1091953"/>
              <a:gd name="connsiteY3" fmla="*/ 110971 h 514905"/>
              <a:gd name="connsiteX4" fmla="*/ 1091953 w 1091953"/>
              <a:gd name="connsiteY4" fmla="*/ 213064 h 514905"/>
              <a:gd name="connsiteX5" fmla="*/ 1091953 w 1091953"/>
              <a:gd name="connsiteY5" fmla="*/ 315158 h 514905"/>
              <a:gd name="connsiteX6" fmla="*/ 1083075 w 1091953"/>
              <a:gd name="connsiteY6" fmla="*/ 381740 h 514905"/>
              <a:gd name="connsiteX7" fmla="*/ 1052004 w 1091953"/>
              <a:gd name="connsiteY7" fmla="*/ 457200 h 514905"/>
              <a:gd name="connsiteX8" fmla="*/ 958788 w 1091953"/>
              <a:gd name="connsiteY8" fmla="*/ 514905 h 514905"/>
              <a:gd name="connsiteX9" fmla="*/ 914400 w 1091953"/>
              <a:gd name="connsiteY9" fmla="*/ 497150 h 514905"/>
              <a:gd name="connsiteX10" fmla="*/ 865573 w 1091953"/>
              <a:gd name="connsiteY10" fmla="*/ 470517 h 514905"/>
              <a:gd name="connsiteX11" fmla="*/ 803429 w 1091953"/>
              <a:gd name="connsiteY11" fmla="*/ 452761 h 514905"/>
              <a:gd name="connsiteX12" fmla="*/ 683580 w 1091953"/>
              <a:gd name="connsiteY12" fmla="*/ 426128 h 514905"/>
              <a:gd name="connsiteX13" fmla="*/ 421689 w 1091953"/>
              <a:gd name="connsiteY13" fmla="*/ 390618 h 514905"/>
              <a:gd name="connsiteX14" fmla="*/ 142042 w 1091953"/>
              <a:gd name="connsiteY14" fmla="*/ 359546 h 514905"/>
              <a:gd name="connsiteX15" fmla="*/ 35510 w 1091953"/>
              <a:gd name="connsiteY15" fmla="*/ 346229 h 514905"/>
              <a:gd name="connsiteX16" fmla="*/ 22194 w 1091953"/>
              <a:gd name="connsiteY16" fmla="*/ 341791 h 514905"/>
              <a:gd name="connsiteX17" fmla="*/ 0 w 1091953"/>
              <a:gd name="connsiteY17" fmla="*/ 319596 h 514905"/>
              <a:gd name="connsiteX18" fmla="*/ 0 w 1091953"/>
              <a:gd name="connsiteY18" fmla="*/ 306280 h 514905"/>
              <a:gd name="connsiteX19" fmla="*/ 8877 w 1091953"/>
              <a:gd name="connsiteY19" fmla="*/ 292963 h 514905"/>
              <a:gd name="connsiteX20" fmla="*/ 102093 w 1091953"/>
              <a:gd name="connsiteY20" fmla="*/ 275208 h 514905"/>
              <a:gd name="connsiteX21" fmla="*/ 421689 w 1091953"/>
              <a:gd name="connsiteY21" fmla="*/ 204187 h 514905"/>
              <a:gd name="connsiteX22" fmla="*/ 621437 w 1091953"/>
              <a:gd name="connsiteY22" fmla="*/ 159798 h 514905"/>
              <a:gd name="connsiteX23" fmla="*/ 665825 w 1091953"/>
              <a:gd name="connsiteY23" fmla="*/ 137604 h 514905"/>
              <a:gd name="connsiteX24" fmla="*/ 705774 w 1091953"/>
              <a:gd name="connsiteY24" fmla="*/ 102093 h 514905"/>
              <a:gd name="connsiteX25" fmla="*/ 723530 w 1091953"/>
              <a:gd name="connsiteY25" fmla="*/ 57705 h 514905"/>
              <a:gd name="connsiteX0" fmla="*/ 723530 w 1091953"/>
              <a:gd name="connsiteY0" fmla="*/ 57705 h 514905"/>
              <a:gd name="connsiteX1" fmla="*/ 1056442 w 1091953"/>
              <a:gd name="connsiteY1" fmla="*/ 0 h 514905"/>
              <a:gd name="connsiteX2" fmla="*/ 1065320 w 1091953"/>
              <a:gd name="connsiteY2" fmla="*/ 48827 h 514905"/>
              <a:gd name="connsiteX3" fmla="*/ 1083075 w 1091953"/>
              <a:gd name="connsiteY3" fmla="*/ 110971 h 514905"/>
              <a:gd name="connsiteX4" fmla="*/ 1091953 w 1091953"/>
              <a:gd name="connsiteY4" fmla="*/ 213064 h 514905"/>
              <a:gd name="connsiteX5" fmla="*/ 1091953 w 1091953"/>
              <a:gd name="connsiteY5" fmla="*/ 315158 h 514905"/>
              <a:gd name="connsiteX6" fmla="*/ 1083075 w 1091953"/>
              <a:gd name="connsiteY6" fmla="*/ 381740 h 514905"/>
              <a:gd name="connsiteX7" fmla="*/ 958788 w 1091953"/>
              <a:gd name="connsiteY7" fmla="*/ 514905 h 514905"/>
              <a:gd name="connsiteX8" fmla="*/ 914400 w 1091953"/>
              <a:gd name="connsiteY8" fmla="*/ 497150 h 514905"/>
              <a:gd name="connsiteX9" fmla="*/ 865573 w 1091953"/>
              <a:gd name="connsiteY9" fmla="*/ 470517 h 514905"/>
              <a:gd name="connsiteX10" fmla="*/ 803429 w 1091953"/>
              <a:gd name="connsiteY10" fmla="*/ 452761 h 514905"/>
              <a:gd name="connsiteX11" fmla="*/ 683580 w 1091953"/>
              <a:gd name="connsiteY11" fmla="*/ 426128 h 514905"/>
              <a:gd name="connsiteX12" fmla="*/ 421689 w 1091953"/>
              <a:gd name="connsiteY12" fmla="*/ 390618 h 514905"/>
              <a:gd name="connsiteX13" fmla="*/ 142042 w 1091953"/>
              <a:gd name="connsiteY13" fmla="*/ 359546 h 514905"/>
              <a:gd name="connsiteX14" fmla="*/ 35510 w 1091953"/>
              <a:gd name="connsiteY14" fmla="*/ 346229 h 514905"/>
              <a:gd name="connsiteX15" fmla="*/ 22194 w 1091953"/>
              <a:gd name="connsiteY15" fmla="*/ 341791 h 514905"/>
              <a:gd name="connsiteX16" fmla="*/ 0 w 1091953"/>
              <a:gd name="connsiteY16" fmla="*/ 319596 h 514905"/>
              <a:gd name="connsiteX17" fmla="*/ 0 w 1091953"/>
              <a:gd name="connsiteY17" fmla="*/ 306280 h 514905"/>
              <a:gd name="connsiteX18" fmla="*/ 8877 w 1091953"/>
              <a:gd name="connsiteY18" fmla="*/ 292963 h 514905"/>
              <a:gd name="connsiteX19" fmla="*/ 102093 w 1091953"/>
              <a:gd name="connsiteY19" fmla="*/ 275208 h 514905"/>
              <a:gd name="connsiteX20" fmla="*/ 421689 w 1091953"/>
              <a:gd name="connsiteY20" fmla="*/ 204187 h 514905"/>
              <a:gd name="connsiteX21" fmla="*/ 621437 w 1091953"/>
              <a:gd name="connsiteY21" fmla="*/ 159798 h 514905"/>
              <a:gd name="connsiteX22" fmla="*/ 665825 w 1091953"/>
              <a:gd name="connsiteY22" fmla="*/ 137604 h 514905"/>
              <a:gd name="connsiteX23" fmla="*/ 705774 w 1091953"/>
              <a:gd name="connsiteY23" fmla="*/ 102093 h 514905"/>
              <a:gd name="connsiteX24" fmla="*/ 723530 w 1091953"/>
              <a:gd name="connsiteY24" fmla="*/ 57705 h 514905"/>
              <a:gd name="connsiteX0" fmla="*/ 723530 w 1091953"/>
              <a:gd name="connsiteY0" fmla="*/ 8878 h 466078"/>
              <a:gd name="connsiteX1" fmla="*/ 1065320 w 1091953"/>
              <a:gd name="connsiteY1" fmla="*/ 0 h 466078"/>
              <a:gd name="connsiteX2" fmla="*/ 1083075 w 1091953"/>
              <a:gd name="connsiteY2" fmla="*/ 62144 h 466078"/>
              <a:gd name="connsiteX3" fmla="*/ 1091953 w 1091953"/>
              <a:gd name="connsiteY3" fmla="*/ 164237 h 466078"/>
              <a:gd name="connsiteX4" fmla="*/ 1091953 w 1091953"/>
              <a:gd name="connsiteY4" fmla="*/ 266331 h 466078"/>
              <a:gd name="connsiteX5" fmla="*/ 1083075 w 1091953"/>
              <a:gd name="connsiteY5" fmla="*/ 332913 h 466078"/>
              <a:gd name="connsiteX6" fmla="*/ 958788 w 1091953"/>
              <a:gd name="connsiteY6" fmla="*/ 466078 h 466078"/>
              <a:gd name="connsiteX7" fmla="*/ 914400 w 1091953"/>
              <a:gd name="connsiteY7" fmla="*/ 448323 h 466078"/>
              <a:gd name="connsiteX8" fmla="*/ 865573 w 1091953"/>
              <a:gd name="connsiteY8" fmla="*/ 421690 h 466078"/>
              <a:gd name="connsiteX9" fmla="*/ 803429 w 1091953"/>
              <a:gd name="connsiteY9" fmla="*/ 403934 h 466078"/>
              <a:gd name="connsiteX10" fmla="*/ 683580 w 1091953"/>
              <a:gd name="connsiteY10" fmla="*/ 377301 h 466078"/>
              <a:gd name="connsiteX11" fmla="*/ 421689 w 1091953"/>
              <a:gd name="connsiteY11" fmla="*/ 341791 h 466078"/>
              <a:gd name="connsiteX12" fmla="*/ 142042 w 1091953"/>
              <a:gd name="connsiteY12" fmla="*/ 310719 h 466078"/>
              <a:gd name="connsiteX13" fmla="*/ 35510 w 1091953"/>
              <a:gd name="connsiteY13" fmla="*/ 297402 h 466078"/>
              <a:gd name="connsiteX14" fmla="*/ 22194 w 1091953"/>
              <a:gd name="connsiteY14" fmla="*/ 292964 h 466078"/>
              <a:gd name="connsiteX15" fmla="*/ 0 w 1091953"/>
              <a:gd name="connsiteY15" fmla="*/ 270769 h 466078"/>
              <a:gd name="connsiteX16" fmla="*/ 0 w 1091953"/>
              <a:gd name="connsiteY16" fmla="*/ 257453 h 466078"/>
              <a:gd name="connsiteX17" fmla="*/ 8877 w 1091953"/>
              <a:gd name="connsiteY17" fmla="*/ 244136 h 466078"/>
              <a:gd name="connsiteX18" fmla="*/ 102093 w 1091953"/>
              <a:gd name="connsiteY18" fmla="*/ 226381 h 466078"/>
              <a:gd name="connsiteX19" fmla="*/ 421689 w 1091953"/>
              <a:gd name="connsiteY19" fmla="*/ 155360 h 466078"/>
              <a:gd name="connsiteX20" fmla="*/ 621437 w 1091953"/>
              <a:gd name="connsiteY20" fmla="*/ 110971 h 466078"/>
              <a:gd name="connsiteX21" fmla="*/ 665825 w 1091953"/>
              <a:gd name="connsiteY21" fmla="*/ 88777 h 466078"/>
              <a:gd name="connsiteX22" fmla="*/ 705774 w 1091953"/>
              <a:gd name="connsiteY22" fmla="*/ 53266 h 466078"/>
              <a:gd name="connsiteX23" fmla="*/ 723530 w 1091953"/>
              <a:gd name="connsiteY23" fmla="*/ 8878 h 466078"/>
              <a:gd name="connsiteX0" fmla="*/ 723530 w 1091953"/>
              <a:gd name="connsiteY0" fmla="*/ 0 h 457200"/>
              <a:gd name="connsiteX1" fmla="*/ 1083075 w 1091953"/>
              <a:gd name="connsiteY1" fmla="*/ 53266 h 457200"/>
              <a:gd name="connsiteX2" fmla="*/ 1091953 w 1091953"/>
              <a:gd name="connsiteY2" fmla="*/ 155359 h 457200"/>
              <a:gd name="connsiteX3" fmla="*/ 1091953 w 1091953"/>
              <a:gd name="connsiteY3" fmla="*/ 257453 h 457200"/>
              <a:gd name="connsiteX4" fmla="*/ 1083075 w 1091953"/>
              <a:gd name="connsiteY4" fmla="*/ 324035 h 457200"/>
              <a:gd name="connsiteX5" fmla="*/ 958788 w 1091953"/>
              <a:gd name="connsiteY5" fmla="*/ 457200 h 457200"/>
              <a:gd name="connsiteX6" fmla="*/ 914400 w 1091953"/>
              <a:gd name="connsiteY6" fmla="*/ 439445 h 457200"/>
              <a:gd name="connsiteX7" fmla="*/ 865573 w 1091953"/>
              <a:gd name="connsiteY7" fmla="*/ 412812 h 457200"/>
              <a:gd name="connsiteX8" fmla="*/ 803429 w 1091953"/>
              <a:gd name="connsiteY8" fmla="*/ 395056 h 457200"/>
              <a:gd name="connsiteX9" fmla="*/ 683580 w 1091953"/>
              <a:gd name="connsiteY9" fmla="*/ 368423 h 457200"/>
              <a:gd name="connsiteX10" fmla="*/ 421689 w 1091953"/>
              <a:gd name="connsiteY10" fmla="*/ 332913 h 457200"/>
              <a:gd name="connsiteX11" fmla="*/ 142042 w 1091953"/>
              <a:gd name="connsiteY11" fmla="*/ 301841 h 457200"/>
              <a:gd name="connsiteX12" fmla="*/ 35510 w 1091953"/>
              <a:gd name="connsiteY12" fmla="*/ 288524 h 457200"/>
              <a:gd name="connsiteX13" fmla="*/ 22194 w 1091953"/>
              <a:gd name="connsiteY13" fmla="*/ 284086 h 457200"/>
              <a:gd name="connsiteX14" fmla="*/ 0 w 1091953"/>
              <a:gd name="connsiteY14" fmla="*/ 261891 h 457200"/>
              <a:gd name="connsiteX15" fmla="*/ 0 w 1091953"/>
              <a:gd name="connsiteY15" fmla="*/ 248575 h 457200"/>
              <a:gd name="connsiteX16" fmla="*/ 8877 w 1091953"/>
              <a:gd name="connsiteY16" fmla="*/ 235258 h 457200"/>
              <a:gd name="connsiteX17" fmla="*/ 102093 w 1091953"/>
              <a:gd name="connsiteY17" fmla="*/ 217503 h 457200"/>
              <a:gd name="connsiteX18" fmla="*/ 421689 w 1091953"/>
              <a:gd name="connsiteY18" fmla="*/ 146482 h 457200"/>
              <a:gd name="connsiteX19" fmla="*/ 621437 w 1091953"/>
              <a:gd name="connsiteY19" fmla="*/ 102093 h 457200"/>
              <a:gd name="connsiteX20" fmla="*/ 665825 w 1091953"/>
              <a:gd name="connsiteY20" fmla="*/ 79899 h 457200"/>
              <a:gd name="connsiteX21" fmla="*/ 705774 w 1091953"/>
              <a:gd name="connsiteY21" fmla="*/ 44388 h 457200"/>
              <a:gd name="connsiteX22" fmla="*/ 723530 w 1091953"/>
              <a:gd name="connsiteY22" fmla="*/ 0 h 457200"/>
              <a:gd name="connsiteX0" fmla="*/ 723530 w 1091953"/>
              <a:gd name="connsiteY0" fmla="*/ 0 h 457200"/>
              <a:gd name="connsiteX1" fmla="*/ 1091953 w 1091953"/>
              <a:gd name="connsiteY1" fmla="*/ 155359 h 457200"/>
              <a:gd name="connsiteX2" fmla="*/ 1091953 w 1091953"/>
              <a:gd name="connsiteY2" fmla="*/ 257453 h 457200"/>
              <a:gd name="connsiteX3" fmla="*/ 1083075 w 1091953"/>
              <a:gd name="connsiteY3" fmla="*/ 324035 h 457200"/>
              <a:gd name="connsiteX4" fmla="*/ 958788 w 1091953"/>
              <a:gd name="connsiteY4" fmla="*/ 457200 h 457200"/>
              <a:gd name="connsiteX5" fmla="*/ 914400 w 1091953"/>
              <a:gd name="connsiteY5" fmla="*/ 439445 h 457200"/>
              <a:gd name="connsiteX6" fmla="*/ 865573 w 1091953"/>
              <a:gd name="connsiteY6" fmla="*/ 412812 h 457200"/>
              <a:gd name="connsiteX7" fmla="*/ 803429 w 1091953"/>
              <a:gd name="connsiteY7" fmla="*/ 395056 h 457200"/>
              <a:gd name="connsiteX8" fmla="*/ 683580 w 1091953"/>
              <a:gd name="connsiteY8" fmla="*/ 368423 h 457200"/>
              <a:gd name="connsiteX9" fmla="*/ 421689 w 1091953"/>
              <a:gd name="connsiteY9" fmla="*/ 332913 h 457200"/>
              <a:gd name="connsiteX10" fmla="*/ 142042 w 1091953"/>
              <a:gd name="connsiteY10" fmla="*/ 301841 h 457200"/>
              <a:gd name="connsiteX11" fmla="*/ 35510 w 1091953"/>
              <a:gd name="connsiteY11" fmla="*/ 288524 h 457200"/>
              <a:gd name="connsiteX12" fmla="*/ 22194 w 1091953"/>
              <a:gd name="connsiteY12" fmla="*/ 284086 h 457200"/>
              <a:gd name="connsiteX13" fmla="*/ 0 w 1091953"/>
              <a:gd name="connsiteY13" fmla="*/ 261891 h 457200"/>
              <a:gd name="connsiteX14" fmla="*/ 0 w 1091953"/>
              <a:gd name="connsiteY14" fmla="*/ 248575 h 457200"/>
              <a:gd name="connsiteX15" fmla="*/ 8877 w 1091953"/>
              <a:gd name="connsiteY15" fmla="*/ 235258 h 457200"/>
              <a:gd name="connsiteX16" fmla="*/ 102093 w 1091953"/>
              <a:gd name="connsiteY16" fmla="*/ 217503 h 457200"/>
              <a:gd name="connsiteX17" fmla="*/ 421689 w 1091953"/>
              <a:gd name="connsiteY17" fmla="*/ 146482 h 457200"/>
              <a:gd name="connsiteX18" fmla="*/ 621437 w 1091953"/>
              <a:gd name="connsiteY18" fmla="*/ 102093 h 457200"/>
              <a:gd name="connsiteX19" fmla="*/ 665825 w 1091953"/>
              <a:gd name="connsiteY19" fmla="*/ 79899 h 457200"/>
              <a:gd name="connsiteX20" fmla="*/ 705774 w 1091953"/>
              <a:gd name="connsiteY20" fmla="*/ 44388 h 457200"/>
              <a:gd name="connsiteX21" fmla="*/ 723530 w 1091953"/>
              <a:gd name="connsiteY21" fmla="*/ 0 h 457200"/>
              <a:gd name="connsiteX0" fmla="*/ 723530 w 1091953"/>
              <a:gd name="connsiteY0" fmla="*/ 0 h 457200"/>
              <a:gd name="connsiteX1" fmla="*/ 1091953 w 1091953"/>
              <a:gd name="connsiteY1" fmla="*/ 257453 h 457200"/>
              <a:gd name="connsiteX2" fmla="*/ 1083075 w 1091953"/>
              <a:gd name="connsiteY2" fmla="*/ 324035 h 457200"/>
              <a:gd name="connsiteX3" fmla="*/ 958788 w 1091953"/>
              <a:gd name="connsiteY3" fmla="*/ 457200 h 457200"/>
              <a:gd name="connsiteX4" fmla="*/ 914400 w 1091953"/>
              <a:gd name="connsiteY4" fmla="*/ 439445 h 457200"/>
              <a:gd name="connsiteX5" fmla="*/ 865573 w 1091953"/>
              <a:gd name="connsiteY5" fmla="*/ 412812 h 457200"/>
              <a:gd name="connsiteX6" fmla="*/ 803429 w 1091953"/>
              <a:gd name="connsiteY6" fmla="*/ 395056 h 457200"/>
              <a:gd name="connsiteX7" fmla="*/ 683580 w 1091953"/>
              <a:gd name="connsiteY7" fmla="*/ 368423 h 457200"/>
              <a:gd name="connsiteX8" fmla="*/ 421689 w 1091953"/>
              <a:gd name="connsiteY8" fmla="*/ 332913 h 457200"/>
              <a:gd name="connsiteX9" fmla="*/ 142042 w 1091953"/>
              <a:gd name="connsiteY9" fmla="*/ 301841 h 457200"/>
              <a:gd name="connsiteX10" fmla="*/ 35510 w 1091953"/>
              <a:gd name="connsiteY10" fmla="*/ 288524 h 457200"/>
              <a:gd name="connsiteX11" fmla="*/ 22194 w 1091953"/>
              <a:gd name="connsiteY11" fmla="*/ 284086 h 457200"/>
              <a:gd name="connsiteX12" fmla="*/ 0 w 1091953"/>
              <a:gd name="connsiteY12" fmla="*/ 261891 h 457200"/>
              <a:gd name="connsiteX13" fmla="*/ 0 w 1091953"/>
              <a:gd name="connsiteY13" fmla="*/ 248575 h 457200"/>
              <a:gd name="connsiteX14" fmla="*/ 8877 w 1091953"/>
              <a:gd name="connsiteY14" fmla="*/ 235258 h 457200"/>
              <a:gd name="connsiteX15" fmla="*/ 102093 w 1091953"/>
              <a:gd name="connsiteY15" fmla="*/ 217503 h 457200"/>
              <a:gd name="connsiteX16" fmla="*/ 421689 w 1091953"/>
              <a:gd name="connsiteY16" fmla="*/ 146482 h 457200"/>
              <a:gd name="connsiteX17" fmla="*/ 621437 w 1091953"/>
              <a:gd name="connsiteY17" fmla="*/ 102093 h 457200"/>
              <a:gd name="connsiteX18" fmla="*/ 665825 w 1091953"/>
              <a:gd name="connsiteY18" fmla="*/ 79899 h 457200"/>
              <a:gd name="connsiteX19" fmla="*/ 705774 w 1091953"/>
              <a:gd name="connsiteY19" fmla="*/ 44388 h 457200"/>
              <a:gd name="connsiteX20" fmla="*/ 723530 w 1091953"/>
              <a:gd name="connsiteY20" fmla="*/ 0 h 457200"/>
              <a:gd name="connsiteX0" fmla="*/ 723530 w 1083075"/>
              <a:gd name="connsiteY0" fmla="*/ 0 h 457200"/>
              <a:gd name="connsiteX1" fmla="*/ 1083075 w 1083075"/>
              <a:gd name="connsiteY1" fmla="*/ 324035 h 457200"/>
              <a:gd name="connsiteX2" fmla="*/ 958788 w 1083075"/>
              <a:gd name="connsiteY2" fmla="*/ 457200 h 457200"/>
              <a:gd name="connsiteX3" fmla="*/ 914400 w 1083075"/>
              <a:gd name="connsiteY3" fmla="*/ 439445 h 457200"/>
              <a:gd name="connsiteX4" fmla="*/ 865573 w 1083075"/>
              <a:gd name="connsiteY4" fmla="*/ 412812 h 457200"/>
              <a:gd name="connsiteX5" fmla="*/ 803429 w 1083075"/>
              <a:gd name="connsiteY5" fmla="*/ 395056 h 457200"/>
              <a:gd name="connsiteX6" fmla="*/ 683580 w 1083075"/>
              <a:gd name="connsiteY6" fmla="*/ 368423 h 457200"/>
              <a:gd name="connsiteX7" fmla="*/ 421689 w 1083075"/>
              <a:gd name="connsiteY7" fmla="*/ 332913 h 457200"/>
              <a:gd name="connsiteX8" fmla="*/ 142042 w 1083075"/>
              <a:gd name="connsiteY8" fmla="*/ 301841 h 457200"/>
              <a:gd name="connsiteX9" fmla="*/ 35510 w 1083075"/>
              <a:gd name="connsiteY9" fmla="*/ 288524 h 457200"/>
              <a:gd name="connsiteX10" fmla="*/ 22194 w 1083075"/>
              <a:gd name="connsiteY10" fmla="*/ 284086 h 457200"/>
              <a:gd name="connsiteX11" fmla="*/ 0 w 1083075"/>
              <a:gd name="connsiteY11" fmla="*/ 261891 h 457200"/>
              <a:gd name="connsiteX12" fmla="*/ 0 w 1083075"/>
              <a:gd name="connsiteY12" fmla="*/ 248575 h 457200"/>
              <a:gd name="connsiteX13" fmla="*/ 8877 w 1083075"/>
              <a:gd name="connsiteY13" fmla="*/ 235258 h 457200"/>
              <a:gd name="connsiteX14" fmla="*/ 102093 w 1083075"/>
              <a:gd name="connsiteY14" fmla="*/ 217503 h 457200"/>
              <a:gd name="connsiteX15" fmla="*/ 421689 w 1083075"/>
              <a:gd name="connsiteY15" fmla="*/ 146482 h 457200"/>
              <a:gd name="connsiteX16" fmla="*/ 621437 w 1083075"/>
              <a:gd name="connsiteY16" fmla="*/ 102093 h 457200"/>
              <a:gd name="connsiteX17" fmla="*/ 665825 w 1083075"/>
              <a:gd name="connsiteY17" fmla="*/ 79899 h 457200"/>
              <a:gd name="connsiteX18" fmla="*/ 705774 w 1083075"/>
              <a:gd name="connsiteY18" fmla="*/ 44388 h 457200"/>
              <a:gd name="connsiteX19" fmla="*/ 723530 w 1083075"/>
              <a:gd name="connsiteY19" fmla="*/ 0 h 457200"/>
              <a:gd name="connsiteX0" fmla="*/ 723530 w 958788"/>
              <a:gd name="connsiteY0" fmla="*/ 0 h 457200"/>
              <a:gd name="connsiteX1" fmla="*/ 958788 w 958788"/>
              <a:gd name="connsiteY1" fmla="*/ 457200 h 457200"/>
              <a:gd name="connsiteX2" fmla="*/ 914400 w 958788"/>
              <a:gd name="connsiteY2" fmla="*/ 439445 h 457200"/>
              <a:gd name="connsiteX3" fmla="*/ 865573 w 958788"/>
              <a:gd name="connsiteY3" fmla="*/ 412812 h 457200"/>
              <a:gd name="connsiteX4" fmla="*/ 803429 w 958788"/>
              <a:gd name="connsiteY4" fmla="*/ 395056 h 457200"/>
              <a:gd name="connsiteX5" fmla="*/ 683580 w 958788"/>
              <a:gd name="connsiteY5" fmla="*/ 368423 h 457200"/>
              <a:gd name="connsiteX6" fmla="*/ 421689 w 958788"/>
              <a:gd name="connsiteY6" fmla="*/ 332913 h 457200"/>
              <a:gd name="connsiteX7" fmla="*/ 142042 w 958788"/>
              <a:gd name="connsiteY7" fmla="*/ 301841 h 457200"/>
              <a:gd name="connsiteX8" fmla="*/ 35510 w 958788"/>
              <a:gd name="connsiteY8" fmla="*/ 288524 h 457200"/>
              <a:gd name="connsiteX9" fmla="*/ 22194 w 958788"/>
              <a:gd name="connsiteY9" fmla="*/ 284086 h 457200"/>
              <a:gd name="connsiteX10" fmla="*/ 0 w 958788"/>
              <a:gd name="connsiteY10" fmla="*/ 261891 h 457200"/>
              <a:gd name="connsiteX11" fmla="*/ 0 w 958788"/>
              <a:gd name="connsiteY11" fmla="*/ 248575 h 457200"/>
              <a:gd name="connsiteX12" fmla="*/ 8877 w 958788"/>
              <a:gd name="connsiteY12" fmla="*/ 235258 h 457200"/>
              <a:gd name="connsiteX13" fmla="*/ 102093 w 958788"/>
              <a:gd name="connsiteY13" fmla="*/ 217503 h 457200"/>
              <a:gd name="connsiteX14" fmla="*/ 421689 w 958788"/>
              <a:gd name="connsiteY14" fmla="*/ 146482 h 457200"/>
              <a:gd name="connsiteX15" fmla="*/ 621437 w 958788"/>
              <a:gd name="connsiteY15" fmla="*/ 102093 h 457200"/>
              <a:gd name="connsiteX16" fmla="*/ 665825 w 958788"/>
              <a:gd name="connsiteY16" fmla="*/ 79899 h 457200"/>
              <a:gd name="connsiteX17" fmla="*/ 705774 w 958788"/>
              <a:gd name="connsiteY17" fmla="*/ 44388 h 457200"/>
              <a:gd name="connsiteX18" fmla="*/ 723530 w 958788"/>
              <a:gd name="connsiteY18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58788" h="457200">
                <a:moveTo>
                  <a:pt x="723530" y="0"/>
                </a:moveTo>
                <a:lnTo>
                  <a:pt x="958788" y="457200"/>
                </a:lnTo>
                <a:lnTo>
                  <a:pt x="914400" y="439445"/>
                </a:lnTo>
                <a:lnTo>
                  <a:pt x="865573" y="412812"/>
                </a:lnTo>
                <a:lnTo>
                  <a:pt x="803429" y="395056"/>
                </a:lnTo>
                <a:lnTo>
                  <a:pt x="683580" y="368423"/>
                </a:lnTo>
                <a:lnTo>
                  <a:pt x="421689" y="332913"/>
                </a:lnTo>
                <a:lnTo>
                  <a:pt x="142042" y="301841"/>
                </a:lnTo>
                <a:lnTo>
                  <a:pt x="35510" y="288524"/>
                </a:lnTo>
                <a:lnTo>
                  <a:pt x="22194" y="284086"/>
                </a:lnTo>
                <a:lnTo>
                  <a:pt x="0" y="261891"/>
                </a:lnTo>
                <a:lnTo>
                  <a:pt x="0" y="248575"/>
                </a:lnTo>
                <a:lnTo>
                  <a:pt x="8877" y="235258"/>
                </a:lnTo>
                <a:lnTo>
                  <a:pt x="102093" y="217503"/>
                </a:lnTo>
                <a:lnTo>
                  <a:pt x="421689" y="146482"/>
                </a:lnTo>
                <a:lnTo>
                  <a:pt x="621437" y="102093"/>
                </a:lnTo>
                <a:lnTo>
                  <a:pt x="665825" y="79899"/>
                </a:lnTo>
                <a:lnTo>
                  <a:pt x="705774" y="44388"/>
                </a:lnTo>
                <a:lnTo>
                  <a:pt x="7235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b="1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7A4BE54-BC91-4136-AAE6-B7B4B7010D7C}"/>
              </a:ext>
            </a:extLst>
          </p:cNvPr>
          <p:cNvSpPr/>
          <p:nvPr/>
        </p:nvSpPr>
        <p:spPr>
          <a:xfrm rot="16200000">
            <a:off x="4186238" y="3562351"/>
            <a:ext cx="3443288" cy="496887"/>
          </a:xfrm>
          <a:custGeom>
            <a:avLst/>
            <a:gdLst>
              <a:gd name="connsiteX0" fmla="*/ 1308735 w 3443287"/>
              <a:gd name="connsiteY0" fmla="*/ 151447 h 497205"/>
              <a:gd name="connsiteX1" fmla="*/ 2737485 w 3443287"/>
              <a:gd name="connsiteY1" fmla="*/ 160020 h 497205"/>
              <a:gd name="connsiteX2" fmla="*/ 3151822 w 3443287"/>
              <a:gd name="connsiteY2" fmla="*/ 160020 h 497205"/>
              <a:gd name="connsiteX3" fmla="*/ 3191827 w 3443287"/>
              <a:gd name="connsiteY3" fmla="*/ 157162 h 497205"/>
              <a:gd name="connsiteX4" fmla="*/ 3234690 w 3443287"/>
              <a:gd name="connsiteY4" fmla="*/ 151447 h 497205"/>
              <a:gd name="connsiteX5" fmla="*/ 3266122 w 3443287"/>
              <a:gd name="connsiteY5" fmla="*/ 137160 h 497205"/>
              <a:gd name="connsiteX6" fmla="*/ 3308985 w 3443287"/>
              <a:gd name="connsiteY6" fmla="*/ 102870 h 497205"/>
              <a:gd name="connsiteX7" fmla="*/ 3337560 w 3443287"/>
              <a:gd name="connsiteY7" fmla="*/ 65722 h 497205"/>
              <a:gd name="connsiteX8" fmla="*/ 3371850 w 3443287"/>
              <a:gd name="connsiteY8" fmla="*/ 17145 h 497205"/>
              <a:gd name="connsiteX9" fmla="*/ 3394710 w 3443287"/>
              <a:gd name="connsiteY9" fmla="*/ 0 h 497205"/>
              <a:gd name="connsiteX10" fmla="*/ 3414712 w 3443287"/>
              <a:gd name="connsiteY10" fmla="*/ 0 h 497205"/>
              <a:gd name="connsiteX11" fmla="*/ 3431857 w 3443287"/>
              <a:gd name="connsiteY11" fmla="*/ 17145 h 497205"/>
              <a:gd name="connsiteX12" fmla="*/ 3440430 w 3443287"/>
              <a:gd name="connsiteY12" fmla="*/ 37147 h 497205"/>
              <a:gd name="connsiteX13" fmla="*/ 3443287 w 3443287"/>
              <a:gd name="connsiteY13" fmla="*/ 88582 h 497205"/>
              <a:gd name="connsiteX14" fmla="*/ 3437572 w 3443287"/>
              <a:gd name="connsiteY14" fmla="*/ 125730 h 497205"/>
              <a:gd name="connsiteX15" fmla="*/ 3371850 w 3443287"/>
              <a:gd name="connsiteY15" fmla="*/ 225742 h 497205"/>
              <a:gd name="connsiteX16" fmla="*/ 3317557 w 3443287"/>
              <a:gd name="connsiteY16" fmla="*/ 314325 h 497205"/>
              <a:gd name="connsiteX17" fmla="*/ 3263265 w 3443287"/>
              <a:gd name="connsiteY17" fmla="*/ 400050 h 497205"/>
              <a:gd name="connsiteX18" fmla="*/ 3214687 w 3443287"/>
              <a:gd name="connsiteY18" fmla="*/ 457200 h 497205"/>
              <a:gd name="connsiteX19" fmla="*/ 3180397 w 3443287"/>
              <a:gd name="connsiteY19" fmla="*/ 485775 h 497205"/>
              <a:gd name="connsiteX20" fmla="*/ 3148965 w 3443287"/>
              <a:gd name="connsiteY20" fmla="*/ 494347 h 497205"/>
              <a:gd name="connsiteX21" fmla="*/ 3126105 w 3443287"/>
              <a:gd name="connsiteY21" fmla="*/ 497205 h 497205"/>
              <a:gd name="connsiteX22" fmla="*/ 3066097 w 3443287"/>
              <a:gd name="connsiteY22" fmla="*/ 482917 h 497205"/>
              <a:gd name="connsiteX23" fmla="*/ 2960370 w 3443287"/>
              <a:gd name="connsiteY23" fmla="*/ 454342 h 497205"/>
              <a:gd name="connsiteX24" fmla="*/ 2894647 w 3443287"/>
              <a:gd name="connsiteY24" fmla="*/ 440055 h 497205"/>
              <a:gd name="connsiteX25" fmla="*/ 2834640 w 3443287"/>
              <a:gd name="connsiteY25" fmla="*/ 431482 h 497205"/>
              <a:gd name="connsiteX26" fmla="*/ 2734627 w 3443287"/>
              <a:gd name="connsiteY26" fmla="*/ 428625 h 497205"/>
              <a:gd name="connsiteX27" fmla="*/ 2274570 w 3443287"/>
              <a:gd name="connsiteY27" fmla="*/ 428625 h 497205"/>
              <a:gd name="connsiteX28" fmla="*/ 1848802 w 3443287"/>
              <a:gd name="connsiteY28" fmla="*/ 420052 h 497205"/>
              <a:gd name="connsiteX29" fmla="*/ 1485900 w 3443287"/>
              <a:gd name="connsiteY29" fmla="*/ 420052 h 497205"/>
              <a:gd name="connsiteX30" fmla="*/ 788670 w 3443287"/>
              <a:gd name="connsiteY30" fmla="*/ 425767 h 497205"/>
              <a:gd name="connsiteX31" fmla="*/ 482917 w 3443287"/>
              <a:gd name="connsiteY31" fmla="*/ 428625 h 497205"/>
              <a:gd name="connsiteX32" fmla="*/ 320040 w 3443287"/>
              <a:gd name="connsiteY32" fmla="*/ 428625 h 497205"/>
              <a:gd name="connsiteX33" fmla="*/ 205740 w 3443287"/>
              <a:gd name="connsiteY33" fmla="*/ 417195 h 497205"/>
              <a:gd name="connsiteX34" fmla="*/ 122872 w 3443287"/>
              <a:gd name="connsiteY34" fmla="*/ 400050 h 497205"/>
              <a:gd name="connsiteX35" fmla="*/ 57150 w 3443287"/>
              <a:gd name="connsiteY35" fmla="*/ 374332 h 497205"/>
              <a:gd name="connsiteX36" fmla="*/ 31432 w 3443287"/>
              <a:gd name="connsiteY36" fmla="*/ 348615 h 497205"/>
              <a:gd name="connsiteX37" fmla="*/ 11430 w 3443287"/>
              <a:gd name="connsiteY37" fmla="*/ 317182 h 497205"/>
              <a:gd name="connsiteX38" fmla="*/ 0 w 3443287"/>
              <a:gd name="connsiteY38" fmla="*/ 271462 h 497205"/>
              <a:gd name="connsiteX39" fmla="*/ 5715 w 3443287"/>
              <a:gd name="connsiteY39" fmla="*/ 245745 h 497205"/>
              <a:gd name="connsiteX40" fmla="*/ 22860 w 3443287"/>
              <a:gd name="connsiteY40" fmla="*/ 220027 h 497205"/>
              <a:gd name="connsiteX41" fmla="*/ 54292 w 3443287"/>
              <a:gd name="connsiteY41" fmla="*/ 194310 h 497205"/>
              <a:gd name="connsiteX42" fmla="*/ 120015 w 3443287"/>
              <a:gd name="connsiteY42" fmla="*/ 157162 h 497205"/>
              <a:gd name="connsiteX43" fmla="*/ 200025 w 3443287"/>
              <a:gd name="connsiteY43" fmla="*/ 125730 h 497205"/>
              <a:gd name="connsiteX44" fmla="*/ 274320 w 3443287"/>
              <a:gd name="connsiteY44" fmla="*/ 102870 h 497205"/>
              <a:gd name="connsiteX45" fmla="*/ 322897 w 3443287"/>
              <a:gd name="connsiteY45" fmla="*/ 94297 h 497205"/>
              <a:gd name="connsiteX46" fmla="*/ 365760 w 3443287"/>
              <a:gd name="connsiteY46" fmla="*/ 94297 h 497205"/>
              <a:gd name="connsiteX47" fmla="*/ 402907 w 3443287"/>
              <a:gd name="connsiteY47" fmla="*/ 100012 h 497205"/>
              <a:gd name="connsiteX48" fmla="*/ 460057 w 3443287"/>
              <a:gd name="connsiteY48" fmla="*/ 114300 h 497205"/>
              <a:gd name="connsiteX49" fmla="*/ 520065 w 3443287"/>
              <a:gd name="connsiteY49" fmla="*/ 134302 h 497205"/>
              <a:gd name="connsiteX50" fmla="*/ 548640 w 3443287"/>
              <a:gd name="connsiteY50" fmla="*/ 140017 h 497205"/>
              <a:gd name="connsiteX51" fmla="*/ 637222 w 3443287"/>
              <a:gd name="connsiteY51" fmla="*/ 140017 h 497205"/>
              <a:gd name="connsiteX52" fmla="*/ 880110 w 3443287"/>
              <a:gd name="connsiteY52" fmla="*/ 142875 h 497205"/>
              <a:gd name="connsiteX53" fmla="*/ 1308735 w 3443287"/>
              <a:gd name="connsiteY53" fmla="*/ 151447 h 49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443287" h="497205">
                <a:moveTo>
                  <a:pt x="1308735" y="151447"/>
                </a:moveTo>
                <a:lnTo>
                  <a:pt x="2737485" y="160020"/>
                </a:lnTo>
                <a:lnTo>
                  <a:pt x="3151822" y="160020"/>
                </a:lnTo>
                <a:lnTo>
                  <a:pt x="3191827" y="157162"/>
                </a:lnTo>
                <a:lnTo>
                  <a:pt x="3234690" y="151447"/>
                </a:lnTo>
                <a:lnTo>
                  <a:pt x="3266122" y="137160"/>
                </a:lnTo>
                <a:lnTo>
                  <a:pt x="3308985" y="102870"/>
                </a:lnTo>
                <a:lnTo>
                  <a:pt x="3337560" y="65722"/>
                </a:lnTo>
                <a:lnTo>
                  <a:pt x="3371850" y="17145"/>
                </a:lnTo>
                <a:lnTo>
                  <a:pt x="3394710" y="0"/>
                </a:lnTo>
                <a:lnTo>
                  <a:pt x="3414712" y="0"/>
                </a:lnTo>
                <a:lnTo>
                  <a:pt x="3431857" y="17145"/>
                </a:lnTo>
                <a:lnTo>
                  <a:pt x="3440430" y="37147"/>
                </a:lnTo>
                <a:lnTo>
                  <a:pt x="3443287" y="88582"/>
                </a:lnTo>
                <a:lnTo>
                  <a:pt x="3437572" y="125730"/>
                </a:lnTo>
                <a:lnTo>
                  <a:pt x="3371850" y="225742"/>
                </a:lnTo>
                <a:lnTo>
                  <a:pt x="3317557" y="314325"/>
                </a:lnTo>
                <a:lnTo>
                  <a:pt x="3263265" y="400050"/>
                </a:lnTo>
                <a:lnTo>
                  <a:pt x="3214687" y="457200"/>
                </a:lnTo>
                <a:lnTo>
                  <a:pt x="3180397" y="485775"/>
                </a:lnTo>
                <a:lnTo>
                  <a:pt x="3148965" y="494347"/>
                </a:lnTo>
                <a:lnTo>
                  <a:pt x="3126105" y="497205"/>
                </a:lnTo>
                <a:lnTo>
                  <a:pt x="3066097" y="482917"/>
                </a:lnTo>
                <a:lnTo>
                  <a:pt x="2960370" y="454342"/>
                </a:lnTo>
                <a:lnTo>
                  <a:pt x="2894647" y="440055"/>
                </a:lnTo>
                <a:lnTo>
                  <a:pt x="2834640" y="431482"/>
                </a:lnTo>
                <a:lnTo>
                  <a:pt x="2734627" y="428625"/>
                </a:lnTo>
                <a:lnTo>
                  <a:pt x="2274570" y="428625"/>
                </a:lnTo>
                <a:lnTo>
                  <a:pt x="1848802" y="420052"/>
                </a:lnTo>
                <a:lnTo>
                  <a:pt x="1485900" y="420052"/>
                </a:lnTo>
                <a:lnTo>
                  <a:pt x="788670" y="425767"/>
                </a:lnTo>
                <a:lnTo>
                  <a:pt x="482917" y="428625"/>
                </a:lnTo>
                <a:lnTo>
                  <a:pt x="320040" y="428625"/>
                </a:lnTo>
                <a:lnTo>
                  <a:pt x="205740" y="417195"/>
                </a:lnTo>
                <a:lnTo>
                  <a:pt x="122872" y="400050"/>
                </a:lnTo>
                <a:lnTo>
                  <a:pt x="57150" y="374332"/>
                </a:lnTo>
                <a:lnTo>
                  <a:pt x="31432" y="348615"/>
                </a:lnTo>
                <a:lnTo>
                  <a:pt x="11430" y="317182"/>
                </a:lnTo>
                <a:lnTo>
                  <a:pt x="0" y="271462"/>
                </a:lnTo>
                <a:lnTo>
                  <a:pt x="5715" y="245745"/>
                </a:lnTo>
                <a:lnTo>
                  <a:pt x="22860" y="220027"/>
                </a:lnTo>
                <a:lnTo>
                  <a:pt x="54292" y="194310"/>
                </a:lnTo>
                <a:lnTo>
                  <a:pt x="120015" y="157162"/>
                </a:lnTo>
                <a:lnTo>
                  <a:pt x="200025" y="125730"/>
                </a:lnTo>
                <a:lnTo>
                  <a:pt x="274320" y="102870"/>
                </a:lnTo>
                <a:lnTo>
                  <a:pt x="322897" y="94297"/>
                </a:lnTo>
                <a:lnTo>
                  <a:pt x="365760" y="94297"/>
                </a:lnTo>
                <a:lnTo>
                  <a:pt x="402907" y="100012"/>
                </a:lnTo>
                <a:lnTo>
                  <a:pt x="460057" y="114300"/>
                </a:lnTo>
                <a:lnTo>
                  <a:pt x="520065" y="134302"/>
                </a:lnTo>
                <a:lnTo>
                  <a:pt x="548640" y="140017"/>
                </a:lnTo>
                <a:lnTo>
                  <a:pt x="637222" y="140017"/>
                </a:lnTo>
                <a:lnTo>
                  <a:pt x="880110" y="142875"/>
                </a:lnTo>
                <a:lnTo>
                  <a:pt x="1308735" y="1514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一年かんを　ふりかえろう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あたらしい漢字：草</a:t>
            </a:r>
          </a:p>
        </p:txBody>
      </p:sp>
    </p:spTree>
    <p:extLst>
      <p:ext uri="{BB962C8B-B14F-4D97-AF65-F5344CB8AC3E}">
        <p14:creationId xmlns:p14="http://schemas.microsoft.com/office/powerpoint/2010/main" val="73104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F008AF6-9C35-455C-BB6F-7D902391CB6B}"/>
              </a:ext>
            </a:extLst>
          </p:cNvPr>
          <p:cNvSpPr/>
          <p:nvPr/>
        </p:nvSpPr>
        <p:spPr>
          <a:xfrm rot="19800000">
            <a:off x="3689350" y="1920876"/>
            <a:ext cx="2095500" cy="823913"/>
          </a:xfrm>
          <a:custGeom>
            <a:avLst/>
            <a:gdLst>
              <a:gd name="connsiteX0" fmla="*/ 1300162 w 2095500"/>
              <a:gd name="connsiteY0" fmla="*/ 478631 h 823912"/>
              <a:gd name="connsiteX1" fmla="*/ 1452562 w 2095500"/>
              <a:gd name="connsiteY1" fmla="*/ 421481 h 823912"/>
              <a:gd name="connsiteX2" fmla="*/ 1604962 w 2095500"/>
              <a:gd name="connsiteY2" fmla="*/ 364331 h 823912"/>
              <a:gd name="connsiteX3" fmla="*/ 1735931 w 2095500"/>
              <a:gd name="connsiteY3" fmla="*/ 309562 h 823912"/>
              <a:gd name="connsiteX4" fmla="*/ 1790700 w 2095500"/>
              <a:gd name="connsiteY4" fmla="*/ 278606 h 823912"/>
              <a:gd name="connsiteX5" fmla="*/ 1821656 w 2095500"/>
              <a:gd name="connsiteY5" fmla="*/ 257175 h 823912"/>
              <a:gd name="connsiteX6" fmla="*/ 1831181 w 2095500"/>
              <a:gd name="connsiteY6" fmla="*/ 240506 h 823912"/>
              <a:gd name="connsiteX7" fmla="*/ 1840706 w 2095500"/>
              <a:gd name="connsiteY7" fmla="*/ 211931 h 823912"/>
              <a:gd name="connsiteX8" fmla="*/ 1845468 w 2095500"/>
              <a:gd name="connsiteY8" fmla="*/ 183356 h 823912"/>
              <a:gd name="connsiteX9" fmla="*/ 1843087 w 2095500"/>
              <a:gd name="connsiteY9" fmla="*/ 159543 h 823912"/>
              <a:gd name="connsiteX10" fmla="*/ 1835943 w 2095500"/>
              <a:gd name="connsiteY10" fmla="*/ 123825 h 823912"/>
              <a:gd name="connsiteX11" fmla="*/ 1826418 w 2095500"/>
              <a:gd name="connsiteY11" fmla="*/ 95250 h 823912"/>
              <a:gd name="connsiteX12" fmla="*/ 1809750 w 2095500"/>
              <a:gd name="connsiteY12" fmla="*/ 64293 h 823912"/>
              <a:gd name="connsiteX13" fmla="*/ 1804987 w 2095500"/>
              <a:gd name="connsiteY13" fmla="*/ 40481 h 823912"/>
              <a:gd name="connsiteX14" fmla="*/ 1809750 w 2095500"/>
              <a:gd name="connsiteY14" fmla="*/ 14287 h 823912"/>
              <a:gd name="connsiteX15" fmla="*/ 1824037 w 2095500"/>
              <a:gd name="connsiteY15" fmla="*/ 2381 h 823912"/>
              <a:gd name="connsiteX16" fmla="*/ 1845468 w 2095500"/>
              <a:gd name="connsiteY16" fmla="*/ 0 h 823912"/>
              <a:gd name="connsiteX17" fmla="*/ 1890712 w 2095500"/>
              <a:gd name="connsiteY17" fmla="*/ 19050 h 823912"/>
              <a:gd name="connsiteX18" fmla="*/ 1950243 w 2095500"/>
              <a:gd name="connsiteY18" fmla="*/ 57150 h 823912"/>
              <a:gd name="connsiteX19" fmla="*/ 1964531 w 2095500"/>
              <a:gd name="connsiteY19" fmla="*/ 73818 h 823912"/>
              <a:gd name="connsiteX20" fmla="*/ 2002631 w 2095500"/>
              <a:gd name="connsiteY20" fmla="*/ 133350 h 823912"/>
              <a:gd name="connsiteX21" fmla="*/ 2026443 w 2095500"/>
              <a:gd name="connsiteY21" fmla="*/ 178593 h 823912"/>
              <a:gd name="connsiteX22" fmla="*/ 2064543 w 2095500"/>
              <a:gd name="connsiteY22" fmla="*/ 278606 h 823912"/>
              <a:gd name="connsiteX23" fmla="*/ 2071687 w 2095500"/>
              <a:gd name="connsiteY23" fmla="*/ 309562 h 823912"/>
              <a:gd name="connsiteX24" fmla="*/ 2083593 w 2095500"/>
              <a:gd name="connsiteY24" fmla="*/ 340518 h 823912"/>
              <a:gd name="connsiteX25" fmla="*/ 2093118 w 2095500"/>
              <a:gd name="connsiteY25" fmla="*/ 373856 h 823912"/>
              <a:gd name="connsiteX26" fmla="*/ 2095500 w 2095500"/>
              <a:gd name="connsiteY26" fmla="*/ 402431 h 823912"/>
              <a:gd name="connsiteX27" fmla="*/ 2095500 w 2095500"/>
              <a:gd name="connsiteY27" fmla="*/ 435768 h 823912"/>
              <a:gd name="connsiteX28" fmla="*/ 2085975 w 2095500"/>
              <a:gd name="connsiteY28" fmla="*/ 471487 h 823912"/>
              <a:gd name="connsiteX29" fmla="*/ 2064543 w 2095500"/>
              <a:gd name="connsiteY29" fmla="*/ 502443 h 823912"/>
              <a:gd name="connsiteX30" fmla="*/ 2033587 w 2095500"/>
              <a:gd name="connsiteY30" fmla="*/ 531018 h 823912"/>
              <a:gd name="connsiteX31" fmla="*/ 2012156 w 2095500"/>
              <a:gd name="connsiteY31" fmla="*/ 547687 h 823912"/>
              <a:gd name="connsiteX32" fmla="*/ 1981200 w 2095500"/>
              <a:gd name="connsiteY32" fmla="*/ 559593 h 823912"/>
              <a:gd name="connsiteX33" fmla="*/ 1966912 w 2095500"/>
              <a:gd name="connsiteY33" fmla="*/ 564356 h 823912"/>
              <a:gd name="connsiteX34" fmla="*/ 1909762 w 2095500"/>
              <a:gd name="connsiteY34" fmla="*/ 576262 h 823912"/>
              <a:gd name="connsiteX35" fmla="*/ 1826418 w 2095500"/>
              <a:gd name="connsiteY35" fmla="*/ 588168 h 823912"/>
              <a:gd name="connsiteX36" fmla="*/ 1759743 w 2095500"/>
              <a:gd name="connsiteY36" fmla="*/ 609600 h 823912"/>
              <a:gd name="connsiteX37" fmla="*/ 1600200 w 2095500"/>
              <a:gd name="connsiteY37" fmla="*/ 654843 h 823912"/>
              <a:gd name="connsiteX38" fmla="*/ 1407318 w 2095500"/>
              <a:gd name="connsiteY38" fmla="*/ 704850 h 823912"/>
              <a:gd name="connsiteX39" fmla="*/ 1243012 w 2095500"/>
              <a:gd name="connsiteY39" fmla="*/ 740568 h 823912"/>
              <a:gd name="connsiteX40" fmla="*/ 1092993 w 2095500"/>
              <a:gd name="connsiteY40" fmla="*/ 764381 h 823912"/>
              <a:gd name="connsiteX41" fmla="*/ 1040606 w 2095500"/>
              <a:gd name="connsiteY41" fmla="*/ 766762 h 823912"/>
              <a:gd name="connsiteX42" fmla="*/ 933450 w 2095500"/>
              <a:gd name="connsiteY42" fmla="*/ 790575 h 823912"/>
              <a:gd name="connsiteX43" fmla="*/ 752475 w 2095500"/>
              <a:gd name="connsiteY43" fmla="*/ 812006 h 823912"/>
              <a:gd name="connsiteX44" fmla="*/ 595312 w 2095500"/>
              <a:gd name="connsiteY44" fmla="*/ 821531 h 823912"/>
              <a:gd name="connsiteX45" fmla="*/ 440531 w 2095500"/>
              <a:gd name="connsiteY45" fmla="*/ 823912 h 823912"/>
              <a:gd name="connsiteX46" fmla="*/ 204787 w 2095500"/>
              <a:gd name="connsiteY46" fmla="*/ 823912 h 823912"/>
              <a:gd name="connsiteX47" fmla="*/ 69056 w 2095500"/>
              <a:gd name="connsiteY47" fmla="*/ 821531 h 823912"/>
              <a:gd name="connsiteX48" fmla="*/ 30956 w 2095500"/>
              <a:gd name="connsiteY48" fmla="*/ 816768 h 823912"/>
              <a:gd name="connsiteX49" fmla="*/ 11906 w 2095500"/>
              <a:gd name="connsiteY49" fmla="*/ 812006 h 823912"/>
              <a:gd name="connsiteX50" fmla="*/ 2381 w 2095500"/>
              <a:gd name="connsiteY50" fmla="*/ 804862 h 823912"/>
              <a:gd name="connsiteX51" fmla="*/ 0 w 2095500"/>
              <a:gd name="connsiteY51" fmla="*/ 792956 h 823912"/>
              <a:gd name="connsiteX52" fmla="*/ 7143 w 2095500"/>
              <a:gd name="connsiteY52" fmla="*/ 781050 h 823912"/>
              <a:gd name="connsiteX53" fmla="*/ 28575 w 2095500"/>
              <a:gd name="connsiteY53" fmla="*/ 764381 h 823912"/>
              <a:gd name="connsiteX54" fmla="*/ 57150 w 2095500"/>
              <a:gd name="connsiteY54" fmla="*/ 754856 h 823912"/>
              <a:gd name="connsiteX55" fmla="*/ 154781 w 2095500"/>
              <a:gd name="connsiteY55" fmla="*/ 740568 h 823912"/>
              <a:gd name="connsiteX56" fmla="*/ 350043 w 2095500"/>
              <a:gd name="connsiteY56" fmla="*/ 707231 h 823912"/>
              <a:gd name="connsiteX57" fmla="*/ 604837 w 2095500"/>
              <a:gd name="connsiteY57" fmla="*/ 654843 h 823912"/>
              <a:gd name="connsiteX58" fmla="*/ 864393 w 2095500"/>
              <a:gd name="connsiteY58" fmla="*/ 597693 h 823912"/>
              <a:gd name="connsiteX59" fmla="*/ 1100137 w 2095500"/>
              <a:gd name="connsiteY59" fmla="*/ 538162 h 823912"/>
              <a:gd name="connsiteX60" fmla="*/ 1300162 w 2095500"/>
              <a:gd name="connsiteY60" fmla="*/ 478631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095500" h="823912">
                <a:moveTo>
                  <a:pt x="1300162" y="478631"/>
                </a:moveTo>
                <a:lnTo>
                  <a:pt x="1452562" y="421481"/>
                </a:lnTo>
                <a:lnTo>
                  <a:pt x="1604962" y="364331"/>
                </a:lnTo>
                <a:lnTo>
                  <a:pt x="1735931" y="309562"/>
                </a:lnTo>
                <a:lnTo>
                  <a:pt x="1790700" y="278606"/>
                </a:lnTo>
                <a:lnTo>
                  <a:pt x="1821656" y="257175"/>
                </a:lnTo>
                <a:lnTo>
                  <a:pt x="1831181" y="240506"/>
                </a:lnTo>
                <a:lnTo>
                  <a:pt x="1840706" y="211931"/>
                </a:lnTo>
                <a:lnTo>
                  <a:pt x="1845468" y="183356"/>
                </a:lnTo>
                <a:lnTo>
                  <a:pt x="1843087" y="159543"/>
                </a:lnTo>
                <a:lnTo>
                  <a:pt x="1835943" y="123825"/>
                </a:lnTo>
                <a:lnTo>
                  <a:pt x="1826418" y="95250"/>
                </a:lnTo>
                <a:lnTo>
                  <a:pt x="1809750" y="64293"/>
                </a:lnTo>
                <a:lnTo>
                  <a:pt x="1804987" y="40481"/>
                </a:lnTo>
                <a:lnTo>
                  <a:pt x="1809750" y="14287"/>
                </a:lnTo>
                <a:lnTo>
                  <a:pt x="1824037" y="2381"/>
                </a:lnTo>
                <a:lnTo>
                  <a:pt x="1845468" y="0"/>
                </a:lnTo>
                <a:lnTo>
                  <a:pt x="1890712" y="19050"/>
                </a:lnTo>
                <a:lnTo>
                  <a:pt x="1950243" y="57150"/>
                </a:lnTo>
                <a:lnTo>
                  <a:pt x="1964531" y="73818"/>
                </a:lnTo>
                <a:lnTo>
                  <a:pt x="2002631" y="133350"/>
                </a:lnTo>
                <a:lnTo>
                  <a:pt x="2026443" y="178593"/>
                </a:lnTo>
                <a:lnTo>
                  <a:pt x="2064543" y="278606"/>
                </a:lnTo>
                <a:lnTo>
                  <a:pt x="2071687" y="309562"/>
                </a:lnTo>
                <a:lnTo>
                  <a:pt x="2083593" y="340518"/>
                </a:lnTo>
                <a:lnTo>
                  <a:pt x="2093118" y="373856"/>
                </a:lnTo>
                <a:lnTo>
                  <a:pt x="2095500" y="402431"/>
                </a:lnTo>
                <a:lnTo>
                  <a:pt x="2095500" y="435768"/>
                </a:lnTo>
                <a:lnTo>
                  <a:pt x="2085975" y="471487"/>
                </a:lnTo>
                <a:lnTo>
                  <a:pt x="2064543" y="502443"/>
                </a:lnTo>
                <a:lnTo>
                  <a:pt x="2033587" y="531018"/>
                </a:lnTo>
                <a:lnTo>
                  <a:pt x="2012156" y="547687"/>
                </a:lnTo>
                <a:lnTo>
                  <a:pt x="1981200" y="559593"/>
                </a:lnTo>
                <a:lnTo>
                  <a:pt x="1966912" y="564356"/>
                </a:lnTo>
                <a:lnTo>
                  <a:pt x="1909762" y="576262"/>
                </a:lnTo>
                <a:lnTo>
                  <a:pt x="1826418" y="588168"/>
                </a:lnTo>
                <a:lnTo>
                  <a:pt x="1759743" y="609600"/>
                </a:lnTo>
                <a:lnTo>
                  <a:pt x="1600200" y="654843"/>
                </a:lnTo>
                <a:lnTo>
                  <a:pt x="1407318" y="704850"/>
                </a:lnTo>
                <a:lnTo>
                  <a:pt x="1243012" y="740568"/>
                </a:lnTo>
                <a:lnTo>
                  <a:pt x="1092993" y="764381"/>
                </a:lnTo>
                <a:lnTo>
                  <a:pt x="1040606" y="766762"/>
                </a:lnTo>
                <a:lnTo>
                  <a:pt x="933450" y="790575"/>
                </a:lnTo>
                <a:lnTo>
                  <a:pt x="752475" y="812006"/>
                </a:lnTo>
                <a:lnTo>
                  <a:pt x="595312" y="821531"/>
                </a:lnTo>
                <a:lnTo>
                  <a:pt x="440531" y="823912"/>
                </a:lnTo>
                <a:lnTo>
                  <a:pt x="204787" y="823912"/>
                </a:lnTo>
                <a:lnTo>
                  <a:pt x="69056" y="821531"/>
                </a:lnTo>
                <a:lnTo>
                  <a:pt x="30956" y="816768"/>
                </a:lnTo>
                <a:lnTo>
                  <a:pt x="11906" y="812006"/>
                </a:lnTo>
                <a:lnTo>
                  <a:pt x="2381" y="804862"/>
                </a:lnTo>
                <a:lnTo>
                  <a:pt x="0" y="792956"/>
                </a:lnTo>
                <a:lnTo>
                  <a:pt x="7143" y="781050"/>
                </a:lnTo>
                <a:lnTo>
                  <a:pt x="28575" y="764381"/>
                </a:lnTo>
                <a:lnTo>
                  <a:pt x="57150" y="754856"/>
                </a:lnTo>
                <a:lnTo>
                  <a:pt x="154781" y="740568"/>
                </a:lnTo>
                <a:lnTo>
                  <a:pt x="350043" y="707231"/>
                </a:lnTo>
                <a:lnTo>
                  <a:pt x="604837" y="654843"/>
                </a:lnTo>
                <a:lnTo>
                  <a:pt x="864393" y="597693"/>
                </a:lnTo>
                <a:lnTo>
                  <a:pt x="1100137" y="538162"/>
                </a:lnTo>
                <a:lnTo>
                  <a:pt x="1300162" y="4786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AB17C03-7DA9-40DA-BCAE-4C63F2176FAD}"/>
              </a:ext>
            </a:extLst>
          </p:cNvPr>
          <p:cNvSpPr/>
          <p:nvPr/>
        </p:nvSpPr>
        <p:spPr>
          <a:xfrm rot="19800000">
            <a:off x="5514975" y="1624014"/>
            <a:ext cx="1601788" cy="814387"/>
          </a:xfrm>
          <a:custGeom>
            <a:avLst/>
            <a:gdLst>
              <a:gd name="connsiteX0" fmla="*/ 552450 w 1602581"/>
              <a:gd name="connsiteY0" fmla="*/ 178593 h 814387"/>
              <a:gd name="connsiteX1" fmla="*/ 928687 w 1602581"/>
              <a:gd name="connsiteY1" fmla="*/ 288131 h 814387"/>
              <a:gd name="connsiteX2" fmla="*/ 1169194 w 1602581"/>
              <a:gd name="connsiteY2" fmla="*/ 354806 h 814387"/>
              <a:gd name="connsiteX3" fmla="*/ 1185862 w 1602581"/>
              <a:gd name="connsiteY3" fmla="*/ 359568 h 814387"/>
              <a:gd name="connsiteX4" fmla="*/ 1226344 w 1602581"/>
              <a:gd name="connsiteY4" fmla="*/ 364331 h 814387"/>
              <a:gd name="connsiteX5" fmla="*/ 1307306 w 1602581"/>
              <a:gd name="connsiteY5" fmla="*/ 361950 h 814387"/>
              <a:gd name="connsiteX6" fmla="*/ 1347787 w 1602581"/>
              <a:gd name="connsiteY6" fmla="*/ 361950 h 814387"/>
              <a:gd name="connsiteX7" fmla="*/ 1364456 w 1602581"/>
              <a:gd name="connsiteY7" fmla="*/ 361950 h 814387"/>
              <a:gd name="connsiteX8" fmla="*/ 1378744 w 1602581"/>
              <a:gd name="connsiteY8" fmla="*/ 369093 h 814387"/>
              <a:gd name="connsiteX9" fmla="*/ 1409700 w 1602581"/>
              <a:gd name="connsiteY9" fmla="*/ 404812 h 814387"/>
              <a:gd name="connsiteX10" fmla="*/ 1466850 w 1602581"/>
              <a:gd name="connsiteY10" fmla="*/ 478631 h 814387"/>
              <a:gd name="connsiteX11" fmla="*/ 1509712 w 1602581"/>
              <a:gd name="connsiteY11" fmla="*/ 538162 h 814387"/>
              <a:gd name="connsiteX12" fmla="*/ 1547812 w 1602581"/>
              <a:gd name="connsiteY12" fmla="*/ 604837 h 814387"/>
              <a:gd name="connsiteX13" fmla="*/ 1571625 w 1602581"/>
              <a:gd name="connsiteY13" fmla="*/ 659606 h 814387"/>
              <a:gd name="connsiteX14" fmla="*/ 1590675 w 1602581"/>
              <a:gd name="connsiteY14" fmla="*/ 711993 h 814387"/>
              <a:gd name="connsiteX15" fmla="*/ 1602581 w 1602581"/>
              <a:gd name="connsiteY15" fmla="*/ 757237 h 814387"/>
              <a:gd name="connsiteX16" fmla="*/ 1602581 w 1602581"/>
              <a:gd name="connsiteY16" fmla="*/ 776287 h 814387"/>
              <a:gd name="connsiteX17" fmla="*/ 1590675 w 1602581"/>
              <a:gd name="connsiteY17" fmla="*/ 804862 h 814387"/>
              <a:gd name="connsiteX18" fmla="*/ 1576387 w 1602581"/>
              <a:gd name="connsiteY18" fmla="*/ 812006 h 814387"/>
              <a:gd name="connsiteX19" fmla="*/ 1559719 w 1602581"/>
              <a:gd name="connsiteY19" fmla="*/ 814387 h 814387"/>
              <a:gd name="connsiteX20" fmla="*/ 1526381 w 1602581"/>
              <a:gd name="connsiteY20" fmla="*/ 812006 h 814387"/>
              <a:gd name="connsiteX21" fmla="*/ 1514475 w 1602581"/>
              <a:gd name="connsiteY21" fmla="*/ 814387 h 814387"/>
              <a:gd name="connsiteX22" fmla="*/ 1107281 w 1602581"/>
              <a:gd name="connsiteY22" fmla="*/ 576262 h 814387"/>
              <a:gd name="connsiteX23" fmla="*/ 1107281 w 1602581"/>
              <a:gd name="connsiteY23" fmla="*/ 573881 h 814387"/>
              <a:gd name="connsiteX24" fmla="*/ 1109662 w 1602581"/>
              <a:gd name="connsiteY24" fmla="*/ 564356 h 814387"/>
              <a:gd name="connsiteX25" fmla="*/ 1107281 w 1602581"/>
              <a:gd name="connsiteY25" fmla="*/ 554831 h 814387"/>
              <a:gd name="connsiteX26" fmla="*/ 1104900 w 1602581"/>
              <a:gd name="connsiteY26" fmla="*/ 547687 h 814387"/>
              <a:gd name="connsiteX27" fmla="*/ 1092994 w 1602581"/>
              <a:gd name="connsiteY27" fmla="*/ 533400 h 814387"/>
              <a:gd name="connsiteX28" fmla="*/ 1062037 w 1602581"/>
              <a:gd name="connsiteY28" fmla="*/ 523875 h 814387"/>
              <a:gd name="connsiteX29" fmla="*/ 919162 w 1602581"/>
              <a:gd name="connsiteY29" fmla="*/ 483393 h 814387"/>
              <a:gd name="connsiteX30" fmla="*/ 459581 w 1602581"/>
              <a:gd name="connsiteY30" fmla="*/ 359568 h 814387"/>
              <a:gd name="connsiteX31" fmla="*/ 392906 w 1602581"/>
              <a:gd name="connsiteY31" fmla="*/ 345281 h 814387"/>
              <a:gd name="connsiteX32" fmla="*/ 340519 w 1602581"/>
              <a:gd name="connsiteY32" fmla="*/ 335756 h 814387"/>
              <a:gd name="connsiteX33" fmla="*/ 300037 w 1602581"/>
              <a:gd name="connsiteY33" fmla="*/ 328612 h 814387"/>
              <a:gd name="connsiteX34" fmla="*/ 269081 w 1602581"/>
              <a:gd name="connsiteY34" fmla="*/ 326231 h 814387"/>
              <a:gd name="connsiteX35" fmla="*/ 240506 w 1602581"/>
              <a:gd name="connsiteY35" fmla="*/ 319087 h 814387"/>
              <a:gd name="connsiteX36" fmla="*/ 176212 w 1602581"/>
              <a:gd name="connsiteY36" fmla="*/ 292893 h 814387"/>
              <a:gd name="connsiteX37" fmla="*/ 133350 w 1602581"/>
              <a:gd name="connsiteY37" fmla="*/ 266700 h 814387"/>
              <a:gd name="connsiteX38" fmla="*/ 111919 w 1602581"/>
              <a:gd name="connsiteY38" fmla="*/ 242887 h 814387"/>
              <a:gd name="connsiteX39" fmla="*/ 90487 w 1602581"/>
              <a:gd name="connsiteY39" fmla="*/ 204787 h 814387"/>
              <a:gd name="connsiteX40" fmla="*/ 2381 w 1602581"/>
              <a:gd name="connsiteY40" fmla="*/ 57150 h 814387"/>
              <a:gd name="connsiteX41" fmla="*/ 0 w 1602581"/>
              <a:gd name="connsiteY41" fmla="*/ 47625 h 814387"/>
              <a:gd name="connsiteX42" fmla="*/ 21431 w 1602581"/>
              <a:gd name="connsiteY42" fmla="*/ 23812 h 814387"/>
              <a:gd name="connsiteX43" fmla="*/ 95250 w 1602581"/>
              <a:gd name="connsiteY43" fmla="*/ 0 h 814387"/>
              <a:gd name="connsiteX44" fmla="*/ 173831 w 1602581"/>
              <a:gd name="connsiteY44" fmla="*/ 7143 h 814387"/>
              <a:gd name="connsiteX45" fmla="*/ 209550 w 1602581"/>
              <a:gd name="connsiteY45" fmla="*/ 9525 h 814387"/>
              <a:gd name="connsiteX46" fmla="*/ 211931 w 1602581"/>
              <a:gd name="connsiteY46" fmla="*/ 26193 h 814387"/>
              <a:gd name="connsiteX47" fmla="*/ 211931 w 1602581"/>
              <a:gd name="connsiteY47" fmla="*/ 40481 h 814387"/>
              <a:gd name="connsiteX48" fmla="*/ 214312 w 1602581"/>
              <a:gd name="connsiteY48" fmla="*/ 52387 h 814387"/>
              <a:gd name="connsiteX49" fmla="*/ 223837 w 1602581"/>
              <a:gd name="connsiteY49" fmla="*/ 66675 h 814387"/>
              <a:gd name="connsiteX50" fmla="*/ 240506 w 1602581"/>
              <a:gd name="connsiteY50" fmla="*/ 83343 h 814387"/>
              <a:gd name="connsiteX51" fmla="*/ 276225 w 1602581"/>
              <a:gd name="connsiteY51" fmla="*/ 100012 h 814387"/>
              <a:gd name="connsiteX52" fmla="*/ 409575 w 1602581"/>
              <a:gd name="connsiteY52" fmla="*/ 140493 h 814387"/>
              <a:gd name="connsiteX53" fmla="*/ 552450 w 1602581"/>
              <a:gd name="connsiteY53" fmla="*/ 178593 h 81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02581" h="814387">
                <a:moveTo>
                  <a:pt x="552450" y="178593"/>
                </a:moveTo>
                <a:lnTo>
                  <a:pt x="928687" y="288131"/>
                </a:lnTo>
                <a:lnTo>
                  <a:pt x="1169194" y="354806"/>
                </a:lnTo>
                <a:lnTo>
                  <a:pt x="1185862" y="359568"/>
                </a:lnTo>
                <a:lnTo>
                  <a:pt x="1226344" y="364331"/>
                </a:lnTo>
                <a:lnTo>
                  <a:pt x="1307306" y="361950"/>
                </a:lnTo>
                <a:lnTo>
                  <a:pt x="1347787" y="361950"/>
                </a:lnTo>
                <a:lnTo>
                  <a:pt x="1364456" y="361950"/>
                </a:lnTo>
                <a:lnTo>
                  <a:pt x="1378744" y="369093"/>
                </a:lnTo>
                <a:lnTo>
                  <a:pt x="1409700" y="404812"/>
                </a:lnTo>
                <a:lnTo>
                  <a:pt x="1466850" y="478631"/>
                </a:lnTo>
                <a:lnTo>
                  <a:pt x="1509712" y="538162"/>
                </a:lnTo>
                <a:lnTo>
                  <a:pt x="1547812" y="604837"/>
                </a:lnTo>
                <a:lnTo>
                  <a:pt x="1571625" y="659606"/>
                </a:lnTo>
                <a:lnTo>
                  <a:pt x="1590675" y="711993"/>
                </a:lnTo>
                <a:lnTo>
                  <a:pt x="1602581" y="757237"/>
                </a:lnTo>
                <a:lnTo>
                  <a:pt x="1602581" y="776287"/>
                </a:lnTo>
                <a:lnTo>
                  <a:pt x="1590675" y="804862"/>
                </a:lnTo>
                <a:lnTo>
                  <a:pt x="1576387" y="812006"/>
                </a:lnTo>
                <a:lnTo>
                  <a:pt x="1559719" y="814387"/>
                </a:lnTo>
                <a:lnTo>
                  <a:pt x="1526381" y="812006"/>
                </a:lnTo>
                <a:lnTo>
                  <a:pt x="1514475" y="814387"/>
                </a:lnTo>
                <a:lnTo>
                  <a:pt x="1107281" y="576262"/>
                </a:lnTo>
                <a:lnTo>
                  <a:pt x="1107281" y="573881"/>
                </a:lnTo>
                <a:lnTo>
                  <a:pt x="1109662" y="564356"/>
                </a:lnTo>
                <a:lnTo>
                  <a:pt x="1107281" y="554831"/>
                </a:lnTo>
                <a:lnTo>
                  <a:pt x="1104900" y="547687"/>
                </a:lnTo>
                <a:lnTo>
                  <a:pt x="1092994" y="533400"/>
                </a:lnTo>
                <a:lnTo>
                  <a:pt x="1062037" y="523875"/>
                </a:lnTo>
                <a:lnTo>
                  <a:pt x="919162" y="483393"/>
                </a:lnTo>
                <a:lnTo>
                  <a:pt x="459581" y="359568"/>
                </a:lnTo>
                <a:lnTo>
                  <a:pt x="392906" y="345281"/>
                </a:lnTo>
                <a:lnTo>
                  <a:pt x="340519" y="335756"/>
                </a:lnTo>
                <a:lnTo>
                  <a:pt x="300037" y="328612"/>
                </a:lnTo>
                <a:lnTo>
                  <a:pt x="269081" y="326231"/>
                </a:lnTo>
                <a:lnTo>
                  <a:pt x="240506" y="319087"/>
                </a:lnTo>
                <a:lnTo>
                  <a:pt x="176212" y="292893"/>
                </a:lnTo>
                <a:lnTo>
                  <a:pt x="133350" y="266700"/>
                </a:lnTo>
                <a:lnTo>
                  <a:pt x="111919" y="242887"/>
                </a:lnTo>
                <a:lnTo>
                  <a:pt x="90487" y="204787"/>
                </a:lnTo>
                <a:lnTo>
                  <a:pt x="2381" y="57150"/>
                </a:lnTo>
                <a:lnTo>
                  <a:pt x="0" y="47625"/>
                </a:lnTo>
                <a:lnTo>
                  <a:pt x="21431" y="23812"/>
                </a:lnTo>
                <a:lnTo>
                  <a:pt x="95250" y="0"/>
                </a:lnTo>
                <a:lnTo>
                  <a:pt x="173831" y="7143"/>
                </a:lnTo>
                <a:lnTo>
                  <a:pt x="209550" y="9525"/>
                </a:lnTo>
                <a:lnTo>
                  <a:pt x="211931" y="26193"/>
                </a:lnTo>
                <a:lnTo>
                  <a:pt x="211931" y="40481"/>
                </a:lnTo>
                <a:lnTo>
                  <a:pt x="214312" y="52387"/>
                </a:lnTo>
                <a:lnTo>
                  <a:pt x="223837" y="66675"/>
                </a:lnTo>
                <a:lnTo>
                  <a:pt x="240506" y="83343"/>
                </a:lnTo>
                <a:lnTo>
                  <a:pt x="276225" y="100012"/>
                </a:lnTo>
                <a:lnTo>
                  <a:pt x="409575" y="140493"/>
                </a:lnTo>
                <a:lnTo>
                  <a:pt x="552450" y="1785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61AB01B-F180-40F3-94D3-2C7BFC7D0C3C}"/>
              </a:ext>
            </a:extLst>
          </p:cNvPr>
          <p:cNvSpPr/>
          <p:nvPr/>
        </p:nvSpPr>
        <p:spPr>
          <a:xfrm rot="20400000">
            <a:off x="3263901" y="2525714"/>
            <a:ext cx="4289425" cy="1895475"/>
          </a:xfrm>
          <a:custGeom>
            <a:avLst/>
            <a:gdLst>
              <a:gd name="connsiteX0" fmla="*/ 3022110 w 4289560"/>
              <a:gd name="connsiteY0" fmla="*/ 649613 h 1895880"/>
              <a:gd name="connsiteX1" fmla="*/ 3230409 w 4289560"/>
              <a:gd name="connsiteY1" fmla="*/ 515454 h 1895880"/>
              <a:gd name="connsiteX2" fmla="*/ 3410465 w 4289560"/>
              <a:gd name="connsiteY2" fmla="*/ 381294 h 1895880"/>
              <a:gd name="connsiteX3" fmla="*/ 3597582 w 4289560"/>
              <a:gd name="connsiteY3" fmla="*/ 233013 h 1895880"/>
              <a:gd name="connsiteX4" fmla="*/ 3721149 w 4289560"/>
              <a:gd name="connsiteY4" fmla="*/ 130629 h 1895880"/>
              <a:gd name="connsiteX5" fmla="*/ 3805881 w 4289560"/>
              <a:gd name="connsiteY5" fmla="*/ 52958 h 1895880"/>
              <a:gd name="connsiteX6" fmla="*/ 3823534 w 4289560"/>
              <a:gd name="connsiteY6" fmla="*/ 28244 h 1895880"/>
              <a:gd name="connsiteX7" fmla="*/ 3823534 w 4289560"/>
              <a:gd name="connsiteY7" fmla="*/ 0 h 1895880"/>
              <a:gd name="connsiteX8" fmla="*/ 4289560 w 4289560"/>
              <a:gd name="connsiteY8" fmla="*/ 172995 h 1895880"/>
              <a:gd name="connsiteX9" fmla="*/ 4264846 w 4289560"/>
              <a:gd name="connsiteY9" fmla="*/ 180056 h 1895880"/>
              <a:gd name="connsiteX10" fmla="*/ 4215419 w 4289560"/>
              <a:gd name="connsiteY10" fmla="*/ 201239 h 1895880"/>
              <a:gd name="connsiteX11" fmla="*/ 4151870 w 4289560"/>
              <a:gd name="connsiteY11" fmla="*/ 236544 h 1895880"/>
              <a:gd name="connsiteX12" fmla="*/ 4077730 w 4289560"/>
              <a:gd name="connsiteY12" fmla="*/ 282440 h 1895880"/>
              <a:gd name="connsiteX13" fmla="*/ 3961223 w 4289560"/>
              <a:gd name="connsiteY13" fmla="*/ 363642 h 1895880"/>
              <a:gd name="connsiteX14" fmla="*/ 3805881 w 4289560"/>
              <a:gd name="connsiteY14" fmla="*/ 469557 h 1895880"/>
              <a:gd name="connsiteX15" fmla="*/ 3689375 w 4289560"/>
              <a:gd name="connsiteY15" fmla="*/ 543698 h 1895880"/>
              <a:gd name="connsiteX16" fmla="*/ 3579929 w 4289560"/>
              <a:gd name="connsiteY16" fmla="*/ 614308 h 1895880"/>
              <a:gd name="connsiteX17" fmla="*/ 3265714 w 4289560"/>
              <a:gd name="connsiteY17" fmla="*/ 815546 h 1895880"/>
              <a:gd name="connsiteX18" fmla="*/ 2993866 w 4289560"/>
              <a:gd name="connsiteY18" fmla="*/ 981480 h 1895880"/>
              <a:gd name="connsiteX19" fmla="*/ 2743200 w 4289560"/>
              <a:gd name="connsiteY19" fmla="*/ 1122700 h 1895880"/>
              <a:gd name="connsiteX20" fmla="*/ 2520779 w 4289560"/>
              <a:gd name="connsiteY20" fmla="*/ 1235676 h 1895880"/>
              <a:gd name="connsiteX21" fmla="*/ 2301887 w 4289560"/>
              <a:gd name="connsiteY21" fmla="*/ 1341591 h 1895880"/>
              <a:gd name="connsiteX22" fmla="*/ 2061813 w 4289560"/>
              <a:gd name="connsiteY22" fmla="*/ 1440445 h 1895880"/>
              <a:gd name="connsiteX23" fmla="*/ 1779373 w 4289560"/>
              <a:gd name="connsiteY23" fmla="*/ 1542830 h 1895880"/>
              <a:gd name="connsiteX24" fmla="*/ 1482811 w 4289560"/>
              <a:gd name="connsiteY24" fmla="*/ 1634623 h 1895880"/>
              <a:gd name="connsiteX25" fmla="*/ 1429853 w 4289560"/>
              <a:gd name="connsiteY25" fmla="*/ 1648745 h 1895880"/>
              <a:gd name="connsiteX26" fmla="*/ 1405140 w 4289560"/>
              <a:gd name="connsiteY26" fmla="*/ 1669928 h 1895880"/>
              <a:gd name="connsiteX27" fmla="*/ 1338060 w 4289560"/>
              <a:gd name="connsiteY27" fmla="*/ 1705233 h 1895880"/>
              <a:gd name="connsiteX28" fmla="*/ 1228615 w 4289560"/>
              <a:gd name="connsiteY28" fmla="*/ 1719355 h 1895880"/>
              <a:gd name="connsiteX29" fmla="*/ 882626 w 4289560"/>
              <a:gd name="connsiteY29" fmla="*/ 1793495 h 1895880"/>
              <a:gd name="connsiteX30" fmla="*/ 709631 w 4289560"/>
              <a:gd name="connsiteY30" fmla="*/ 1825270 h 1895880"/>
              <a:gd name="connsiteX31" fmla="*/ 568411 w 4289560"/>
              <a:gd name="connsiteY31" fmla="*/ 1853514 h 1895880"/>
              <a:gd name="connsiteX32" fmla="*/ 473087 w 4289560"/>
              <a:gd name="connsiteY32" fmla="*/ 1867636 h 1895880"/>
              <a:gd name="connsiteX33" fmla="*/ 285971 w 4289560"/>
              <a:gd name="connsiteY33" fmla="*/ 1885288 h 1895880"/>
              <a:gd name="connsiteX34" fmla="*/ 63549 w 4289560"/>
              <a:gd name="connsiteY34" fmla="*/ 1895880 h 1895880"/>
              <a:gd name="connsiteX35" fmla="*/ 14122 w 4289560"/>
              <a:gd name="connsiteY35" fmla="*/ 1895880 h 1895880"/>
              <a:gd name="connsiteX36" fmla="*/ 3531 w 4289560"/>
              <a:gd name="connsiteY36" fmla="*/ 1885288 h 1895880"/>
              <a:gd name="connsiteX37" fmla="*/ 0 w 4289560"/>
              <a:gd name="connsiteY37" fmla="*/ 1874697 h 1895880"/>
              <a:gd name="connsiteX38" fmla="*/ 17653 w 4289560"/>
              <a:gd name="connsiteY38" fmla="*/ 1849983 h 1895880"/>
              <a:gd name="connsiteX39" fmla="*/ 31775 w 4289560"/>
              <a:gd name="connsiteY39" fmla="*/ 1839392 h 1895880"/>
              <a:gd name="connsiteX40" fmla="*/ 84732 w 4289560"/>
              <a:gd name="connsiteY40" fmla="*/ 1832331 h 1895880"/>
              <a:gd name="connsiteX41" fmla="*/ 225952 w 4289560"/>
              <a:gd name="connsiteY41" fmla="*/ 1800556 h 1895880"/>
              <a:gd name="connsiteX42" fmla="*/ 579002 w 4289560"/>
              <a:gd name="connsiteY42" fmla="*/ 1726416 h 1895880"/>
              <a:gd name="connsiteX43" fmla="*/ 985010 w 4289560"/>
              <a:gd name="connsiteY43" fmla="*/ 1609909 h 1895880"/>
              <a:gd name="connsiteX44" fmla="*/ 1288633 w 4289560"/>
              <a:gd name="connsiteY44" fmla="*/ 1518116 h 1895880"/>
              <a:gd name="connsiteX45" fmla="*/ 1595787 w 4289560"/>
              <a:gd name="connsiteY45" fmla="*/ 1412201 h 1895880"/>
              <a:gd name="connsiteX46" fmla="*/ 1786434 w 4289560"/>
              <a:gd name="connsiteY46" fmla="*/ 1334530 h 1895880"/>
              <a:gd name="connsiteX47" fmla="*/ 2072405 w 4289560"/>
              <a:gd name="connsiteY47" fmla="*/ 1196840 h 1895880"/>
              <a:gd name="connsiteX48" fmla="*/ 2273643 w 4289560"/>
              <a:gd name="connsiteY48" fmla="*/ 1090925 h 1895880"/>
              <a:gd name="connsiteX49" fmla="*/ 2570206 w 4289560"/>
              <a:gd name="connsiteY49" fmla="*/ 921461 h 1895880"/>
              <a:gd name="connsiteX50" fmla="*/ 2842054 w 4289560"/>
              <a:gd name="connsiteY50" fmla="*/ 755528 h 1895880"/>
              <a:gd name="connsiteX51" fmla="*/ 3022110 w 4289560"/>
              <a:gd name="connsiteY51" fmla="*/ 649613 h 1895880"/>
              <a:gd name="connsiteX0" fmla="*/ 3022110 w 4289560"/>
              <a:gd name="connsiteY0" fmla="*/ 649613 h 1895880"/>
              <a:gd name="connsiteX1" fmla="*/ 3230409 w 4289560"/>
              <a:gd name="connsiteY1" fmla="*/ 515454 h 1895880"/>
              <a:gd name="connsiteX2" fmla="*/ 3410465 w 4289560"/>
              <a:gd name="connsiteY2" fmla="*/ 381294 h 1895880"/>
              <a:gd name="connsiteX3" fmla="*/ 3597582 w 4289560"/>
              <a:gd name="connsiteY3" fmla="*/ 233013 h 1895880"/>
              <a:gd name="connsiteX4" fmla="*/ 3721149 w 4289560"/>
              <a:gd name="connsiteY4" fmla="*/ 130629 h 1895880"/>
              <a:gd name="connsiteX5" fmla="*/ 3805881 w 4289560"/>
              <a:gd name="connsiteY5" fmla="*/ 52958 h 1895880"/>
              <a:gd name="connsiteX6" fmla="*/ 3823534 w 4289560"/>
              <a:gd name="connsiteY6" fmla="*/ 28244 h 1895880"/>
              <a:gd name="connsiteX7" fmla="*/ 3823534 w 4289560"/>
              <a:gd name="connsiteY7" fmla="*/ 0 h 1895880"/>
              <a:gd name="connsiteX8" fmla="*/ 4289560 w 4289560"/>
              <a:gd name="connsiteY8" fmla="*/ 172995 h 1895880"/>
              <a:gd name="connsiteX9" fmla="*/ 4264846 w 4289560"/>
              <a:gd name="connsiteY9" fmla="*/ 180056 h 1895880"/>
              <a:gd name="connsiteX10" fmla="*/ 4215419 w 4289560"/>
              <a:gd name="connsiteY10" fmla="*/ 201239 h 1895880"/>
              <a:gd name="connsiteX11" fmla="*/ 4151870 w 4289560"/>
              <a:gd name="connsiteY11" fmla="*/ 236544 h 1895880"/>
              <a:gd name="connsiteX12" fmla="*/ 4077730 w 4289560"/>
              <a:gd name="connsiteY12" fmla="*/ 282440 h 1895880"/>
              <a:gd name="connsiteX13" fmla="*/ 3961223 w 4289560"/>
              <a:gd name="connsiteY13" fmla="*/ 363642 h 1895880"/>
              <a:gd name="connsiteX14" fmla="*/ 3805881 w 4289560"/>
              <a:gd name="connsiteY14" fmla="*/ 469557 h 1895880"/>
              <a:gd name="connsiteX15" fmla="*/ 3689375 w 4289560"/>
              <a:gd name="connsiteY15" fmla="*/ 543698 h 1895880"/>
              <a:gd name="connsiteX16" fmla="*/ 3579929 w 4289560"/>
              <a:gd name="connsiteY16" fmla="*/ 614308 h 1895880"/>
              <a:gd name="connsiteX17" fmla="*/ 3265714 w 4289560"/>
              <a:gd name="connsiteY17" fmla="*/ 815546 h 1895880"/>
              <a:gd name="connsiteX18" fmla="*/ 2993866 w 4289560"/>
              <a:gd name="connsiteY18" fmla="*/ 981480 h 1895880"/>
              <a:gd name="connsiteX19" fmla="*/ 2743200 w 4289560"/>
              <a:gd name="connsiteY19" fmla="*/ 1122700 h 1895880"/>
              <a:gd name="connsiteX20" fmla="*/ 2520779 w 4289560"/>
              <a:gd name="connsiteY20" fmla="*/ 1235676 h 1895880"/>
              <a:gd name="connsiteX21" fmla="*/ 2301887 w 4289560"/>
              <a:gd name="connsiteY21" fmla="*/ 1341591 h 1895880"/>
              <a:gd name="connsiteX22" fmla="*/ 2061813 w 4289560"/>
              <a:gd name="connsiteY22" fmla="*/ 1440445 h 1895880"/>
              <a:gd name="connsiteX23" fmla="*/ 1779373 w 4289560"/>
              <a:gd name="connsiteY23" fmla="*/ 1542830 h 1895880"/>
              <a:gd name="connsiteX24" fmla="*/ 1482811 w 4289560"/>
              <a:gd name="connsiteY24" fmla="*/ 1634623 h 1895880"/>
              <a:gd name="connsiteX25" fmla="*/ 1429853 w 4289560"/>
              <a:gd name="connsiteY25" fmla="*/ 1648745 h 1895880"/>
              <a:gd name="connsiteX26" fmla="*/ 1405140 w 4289560"/>
              <a:gd name="connsiteY26" fmla="*/ 1669928 h 1895880"/>
              <a:gd name="connsiteX27" fmla="*/ 1338060 w 4289560"/>
              <a:gd name="connsiteY27" fmla="*/ 1705233 h 1895880"/>
              <a:gd name="connsiteX28" fmla="*/ 1228615 w 4289560"/>
              <a:gd name="connsiteY28" fmla="*/ 1719355 h 1895880"/>
              <a:gd name="connsiteX29" fmla="*/ 882626 w 4289560"/>
              <a:gd name="connsiteY29" fmla="*/ 1793495 h 1895880"/>
              <a:gd name="connsiteX30" fmla="*/ 709631 w 4289560"/>
              <a:gd name="connsiteY30" fmla="*/ 1825270 h 1895880"/>
              <a:gd name="connsiteX31" fmla="*/ 568411 w 4289560"/>
              <a:gd name="connsiteY31" fmla="*/ 1853514 h 1895880"/>
              <a:gd name="connsiteX32" fmla="*/ 473087 w 4289560"/>
              <a:gd name="connsiteY32" fmla="*/ 1867636 h 1895880"/>
              <a:gd name="connsiteX33" fmla="*/ 285971 w 4289560"/>
              <a:gd name="connsiteY33" fmla="*/ 1885288 h 1895880"/>
              <a:gd name="connsiteX34" fmla="*/ 63549 w 4289560"/>
              <a:gd name="connsiteY34" fmla="*/ 1895880 h 1895880"/>
              <a:gd name="connsiteX35" fmla="*/ 14122 w 4289560"/>
              <a:gd name="connsiteY35" fmla="*/ 1895880 h 1895880"/>
              <a:gd name="connsiteX36" fmla="*/ 3531 w 4289560"/>
              <a:gd name="connsiteY36" fmla="*/ 1885288 h 1895880"/>
              <a:gd name="connsiteX37" fmla="*/ 0 w 4289560"/>
              <a:gd name="connsiteY37" fmla="*/ 1874697 h 1895880"/>
              <a:gd name="connsiteX38" fmla="*/ 17653 w 4289560"/>
              <a:gd name="connsiteY38" fmla="*/ 1849983 h 1895880"/>
              <a:gd name="connsiteX39" fmla="*/ 31775 w 4289560"/>
              <a:gd name="connsiteY39" fmla="*/ 1839392 h 1895880"/>
              <a:gd name="connsiteX40" fmla="*/ 84732 w 4289560"/>
              <a:gd name="connsiteY40" fmla="*/ 1832331 h 1895880"/>
              <a:gd name="connsiteX41" fmla="*/ 225952 w 4289560"/>
              <a:gd name="connsiteY41" fmla="*/ 1800556 h 1895880"/>
              <a:gd name="connsiteX42" fmla="*/ 579002 w 4289560"/>
              <a:gd name="connsiteY42" fmla="*/ 1726416 h 1895880"/>
              <a:gd name="connsiteX43" fmla="*/ 985010 w 4289560"/>
              <a:gd name="connsiteY43" fmla="*/ 1609909 h 1895880"/>
              <a:gd name="connsiteX44" fmla="*/ 1288633 w 4289560"/>
              <a:gd name="connsiteY44" fmla="*/ 1518116 h 1895880"/>
              <a:gd name="connsiteX45" fmla="*/ 1560482 w 4289560"/>
              <a:gd name="connsiteY45" fmla="*/ 1419262 h 1895880"/>
              <a:gd name="connsiteX46" fmla="*/ 1595787 w 4289560"/>
              <a:gd name="connsiteY46" fmla="*/ 1412201 h 1895880"/>
              <a:gd name="connsiteX47" fmla="*/ 1786434 w 4289560"/>
              <a:gd name="connsiteY47" fmla="*/ 1334530 h 1895880"/>
              <a:gd name="connsiteX48" fmla="*/ 2072405 w 4289560"/>
              <a:gd name="connsiteY48" fmla="*/ 1196840 h 1895880"/>
              <a:gd name="connsiteX49" fmla="*/ 2273643 w 4289560"/>
              <a:gd name="connsiteY49" fmla="*/ 1090925 h 1895880"/>
              <a:gd name="connsiteX50" fmla="*/ 2570206 w 4289560"/>
              <a:gd name="connsiteY50" fmla="*/ 921461 h 1895880"/>
              <a:gd name="connsiteX51" fmla="*/ 2842054 w 4289560"/>
              <a:gd name="connsiteY51" fmla="*/ 755528 h 1895880"/>
              <a:gd name="connsiteX52" fmla="*/ 3022110 w 4289560"/>
              <a:gd name="connsiteY52" fmla="*/ 649613 h 1895880"/>
              <a:gd name="connsiteX0" fmla="*/ 3022110 w 4289560"/>
              <a:gd name="connsiteY0" fmla="*/ 649613 h 1895880"/>
              <a:gd name="connsiteX1" fmla="*/ 3230409 w 4289560"/>
              <a:gd name="connsiteY1" fmla="*/ 515454 h 1895880"/>
              <a:gd name="connsiteX2" fmla="*/ 3410465 w 4289560"/>
              <a:gd name="connsiteY2" fmla="*/ 381294 h 1895880"/>
              <a:gd name="connsiteX3" fmla="*/ 3597582 w 4289560"/>
              <a:gd name="connsiteY3" fmla="*/ 233013 h 1895880"/>
              <a:gd name="connsiteX4" fmla="*/ 3721149 w 4289560"/>
              <a:gd name="connsiteY4" fmla="*/ 130629 h 1895880"/>
              <a:gd name="connsiteX5" fmla="*/ 3805881 w 4289560"/>
              <a:gd name="connsiteY5" fmla="*/ 52958 h 1895880"/>
              <a:gd name="connsiteX6" fmla="*/ 3823534 w 4289560"/>
              <a:gd name="connsiteY6" fmla="*/ 28244 h 1895880"/>
              <a:gd name="connsiteX7" fmla="*/ 3823534 w 4289560"/>
              <a:gd name="connsiteY7" fmla="*/ 0 h 1895880"/>
              <a:gd name="connsiteX8" fmla="*/ 4289560 w 4289560"/>
              <a:gd name="connsiteY8" fmla="*/ 172995 h 1895880"/>
              <a:gd name="connsiteX9" fmla="*/ 4264846 w 4289560"/>
              <a:gd name="connsiteY9" fmla="*/ 180056 h 1895880"/>
              <a:gd name="connsiteX10" fmla="*/ 4215419 w 4289560"/>
              <a:gd name="connsiteY10" fmla="*/ 201239 h 1895880"/>
              <a:gd name="connsiteX11" fmla="*/ 4151870 w 4289560"/>
              <a:gd name="connsiteY11" fmla="*/ 236544 h 1895880"/>
              <a:gd name="connsiteX12" fmla="*/ 4077730 w 4289560"/>
              <a:gd name="connsiteY12" fmla="*/ 282440 h 1895880"/>
              <a:gd name="connsiteX13" fmla="*/ 3961223 w 4289560"/>
              <a:gd name="connsiteY13" fmla="*/ 363642 h 1895880"/>
              <a:gd name="connsiteX14" fmla="*/ 3805881 w 4289560"/>
              <a:gd name="connsiteY14" fmla="*/ 469557 h 1895880"/>
              <a:gd name="connsiteX15" fmla="*/ 3689375 w 4289560"/>
              <a:gd name="connsiteY15" fmla="*/ 543698 h 1895880"/>
              <a:gd name="connsiteX16" fmla="*/ 3579929 w 4289560"/>
              <a:gd name="connsiteY16" fmla="*/ 614308 h 1895880"/>
              <a:gd name="connsiteX17" fmla="*/ 3265714 w 4289560"/>
              <a:gd name="connsiteY17" fmla="*/ 815546 h 1895880"/>
              <a:gd name="connsiteX18" fmla="*/ 2993866 w 4289560"/>
              <a:gd name="connsiteY18" fmla="*/ 981480 h 1895880"/>
              <a:gd name="connsiteX19" fmla="*/ 2743200 w 4289560"/>
              <a:gd name="connsiteY19" fmla="*/ 1122700 h 1895880"/>
              <a:gd name="connsiteX20" fmla="*/ 2520779 w 4289560"/>
              <a:gd name="connsiteY20" fmla="*/ 1235676 h 1895880"/>
              <a:gd name="connsiteX21" fmla="*/ 2301887 w 4289560"/>
              <a:gd name="connsiteY21" fmla="*/ 1341591 h 1895880"/>
              <a:gd name="connsiteX22" fmla="*/ 2061813 w 4289560"/>
              <a:gd name="connsiteY22" fmla="*/ 1440445 h 1895880"/>
              <a:gd name="connsiteX23" fmla="*/ 1779373 w 4289560"/>
              <a:gd name="connsiteY23" fmla="*/ 1542830 h 1895880"/>
              <a:gd name="connsiteX24" fmla="*/ 1482811 w 4289560"/>
              <a:gd name="connsiteY24" fmla="*/ 1634623 h 1895880"/>
              <a:gd name="connsiteX25" fmla="*/ 1429853 w 4289560"/>
              <a:gd name="connsiteY25" fmla="*/ 1648745 h 1895880"/>
              <a:gd name="connsiteX26" fmla="*/ 1405140 w 4289560"/>
              <a:gd name="connsiteY26" fmla="*/ 1669928 h 1895880"/>
              <a:gd name="connsiteX27" fmla="*/ 1338060 w 4289560"/>
              <a:gd name="connsiteY27" fmla="*/ 1705233 h 1895880"/>
              <a:gd name="connsiteX28" fmla="*/ 1228615 w 4289560"/>
              <a:gd name="connsiteY28" fmla="*/ 1719355 h 1895880"/>
              <a:gd name="connsiteX29" fmla="*/ 882626 w 4289560"/>
              <a:gd name="connsiteY29" fmla="*/ 1793495 h 1895880"/>
              <a:gd name="connsiteX30" fmla="*/ 709631 w 4289560"/>
              <a:gd name="connsiteY30" fmla="*/ 1825270 h 1895880"/>
              <a:gd name="connsiteX31" fmla="*/ 568411 w 4289560"/>
              <a:gd name="connsiteY31" fmla="*/ 1853514 h 1895880"/>
              <a:gd name="connsiteX32" fmla="*/ 473087 w 4289560"/>
              <a:gd name="connsiteY32" fmla="*/ 1867636 h 1895880"/>
              <a:gd name="connsiteX33" fmla="*/ 285971 w 4289560"/>
              <a:gd name="connsiteY33" fmla="*/ 1885288 h 1895880"/>
              <a:gd name="connsiteX34" fmla="*/ 63549 w 4289560"/>
              <a:gd name="connsiteY34" fmla="*/ 1895880 h 1895880"/>
              <a:gd name="connsiteX35" fmla="*/ 14122 w 4289560"/>
              <a:gd name="connsiteY35" fmla="*/ 1895880 h 1895880"/>
              <a:gd name="connsiteX36" fmla="*/ 3531 w 4289560"/>
              <a:gd name="connsiteY36" fmla="*/ 1885288 h 1895880"/>
              <a:gd name="connsiteX37" fmla="*/ 0 w 4289560"/>
              <a:gd name="connsiteY37" fmla="*/ 1874697 h 1895880"/>
              <a:gd name="connsiteX38" fmla="*/ 17653 w 4289560"/>
              <a:gd name="connsiteY38" fmla="*/ 1849983 h 1895880"/>
              <a:gd name="connsiteX39" fmla="*/ 31775 w 4289560"/>
              <a:gd name="connsiteY39" fmla="*/ 1839392 h 1895880"/>
              <a:gd name="connsiteX40" fmla="*/ 84732 w 4289560"/>
              <a:gd name="connsiteY40" fmla="*/ 1832331 h 1895880"/>
              <a:gd name="connsiteX41" fmla="*/ 225952 w 4289560"/>
              <a:gd name="connsiteY41" fmla="*/ 1800556 h 1895880"/>
              <a:gd name="connsiteX42" fmla="*/ 579002 w 4289560"/>
              <a:gd name="connsiteY42" fmla="*/ 1726416 h 1895880"/>
              <a:gd name="connsiteX43" fmla="*/ 985010 w 4289560"/>
              <a:gd name="connsiteY43" fmla="*/ 1609909 h 1895880"/>
              <a:gd name="connsiteX44" fmla="*/ 1288633 w 4289560"/>
              <a:gd name="connsiteY44" fmla="*/ 1518116 h 1895880"/>
              <a:gd name="connsiteX45" fmla="*/ 1560482 w 4289560"/>
              <a:gd name="connsiteY45" fmla="*/ 1419262 h 1895880"/>
              <a:gd name="connsiteX46" fmla="*/ 1786434 w 4289560"/>
              <a:gd name="connsiteY46" fmla="*/ 1334530 h 1895880"/>
              <a:gd name="connsiteX47" fmla="*/ 2072405 w 4289560"/>
              <a:gd name="connsiteY47" fmla="*/ 1196840 h 1895880"/>
              <a:gd name="connsiteX48" fmla="*/ 2273643 w 4289560"/>
              <a:gd name="connsiteY48" fmla="*/ 1090925 h 1895880"/>
              <a:gd name="connsiteX49" fmla="*/ 2570206 w 4289560"/>
              <a:gd name="connsiteY49" fmla="*/ 921461 h 1895880"/>
              <a:gd name="connsiteX50" fmla="*/ 2842054 w 4289560"/>
              <a:gd name="connsiteY50" fmla="*/ 755528 h 1895880"/>
              <a:gd name="connsiteX51" fmla="*/ 3022110 w 4289560"/>
              <a:gd name="connsiteY51" fmla="*/ 649613 h 1895880"/>
              <a:gd name="connsiteX0" fmla="*/ 3022110 w 4289560"/>
              <a:gd name="connsiteY0" fmla="*/ 649613 h 1895880"/>
              <a:gd name="connsiteX1" fmla="*/ 3230409 w 4289560"/>
              <a:gd name="connsiteY1" fmla="*/ 515454 h 1895880"/>
              <a:gd name="connsiteX2" fmla="*/ 3410465 w 4289560"/>
              <a:gd name="connsiteY2" fmla="*/ 381294 h 1895880"/>
              <a:gd name="connsiteX3" fmla="*/ 3597582 w 4289560"/>
              <a:gd name="connsiteY3" fmla="*/ 233013 h 1895880"/>
              <a:gd name="connsiteX4" fmla="*/ 3721149 w 4289560"/>
              <a:gd name="connsiteY4" fmla="*/ 130629 h 1895880"/>
              <a:gd name="connsiteX5" fmla="*/ 3805881 w 4289560"/>
              <a:gd name="connsiteY5" fmla="*/ 52958 h 1895880"/>
              <a:gd name="connsiteX6" fmla="*/ 3823534 w 4289560"/>
              <a:gd name="connsiteY6" fmla="*/ 28244 h 1895880"/>
              <a:gd name="connsiteX7" fmla="*/ 3823534 w 4289560"/>
              <a:gd name="connsiteY7" fmla="*/ 0 h 1895880"/>
              <a:gd name="connsiteX8" fmla="*/ 4289560 w 4289560"/>
              <a:gd name="connsiteY8" fmla="*/ 172995 h 1895880"/>
              <a:gd name="connsiteX9" fmla="*/ 4264846 w 4289560"/>
              <a:gd name="connsiteY9" fmla="*/ 180056 h 1895880"/>
              <a:gd name="connsiteX10" fmla="*/ 4215419 w 4289560"/>
              <a:gd name="connsiteY10" fmla="*/ 201239 h 1895880"/>
              <a:gd name="connsiteX11" fmla="*/ 4151870 w 4289560"/>
              <a:gd name="connsiteY11" fmla="*/ 236544 h 1895880"/>
              <a:gd name="connsiteX12" fmla="*/ 4077730 w 4289560"/>
              <a:gd name="connsiteY12" fmla="*/ 282440 h 1895880"/>
              <a:gd name="connsiteX13" fmla="*/ 3961223 w 4289560"/>
              <a:gd name="connsiteY13" fmla="*/ 363642 h 1895880"/>
              <a:gd name="connsiteX14" fmla="*/ 3805881 w 4289560"/>
              <a:gd name="connsiteY14" fmla="*/ 469557 h 1895880"/>
              <a:gd name="connsiteX15" fmla="*/ 3689375 w 4289560"/>
              <a:gd name="connsiteY15" fmla="*/ 543698 h 1895880"/>
              <a:gd name="connsiteX16" fmla="*/ 3579929 w 4289560"/>
              <a:gd name="connsiteY16" fmla="*/ 614308 h 1895880"/>
              <a:gd name="connsiteX17" fmla="*/ 3265714 w 4289560"/>
              <a:gd name="connsiteY17" fmla="*/ 815546 h 1895880"/>
              <a:gd name="connsiteX18" fmla="*/ 2993866 w 4289560"/>
              <a:gd name="connsiteY18" fmla="*/ 981480 h 1895880"/>
              <a:gd name="connsiteX19" fmla="*/ 2743200 w 4289560"/>
              <a:gd name="connsiteY19" fmla="*/ 1122700 h 1895880"/>
              <a:gd name="connsiteX20" fmla="*/ 2520779 w 4289560"/>
              <a:gd name="connsiteY20" fmla="*/ 1235676 h 1895880"/>
              <a:gd name="connsiteX21" fmla="*/ 2301887 w 4289560"/>
              <a:gd name="connsiteY21" fmla="*/ 1341591 h 1895880"/>
              <a:gd name="connsiteX22" fmla="*/ 2061813 w 4289560"/>
              <a:gd name="connsiteY22" fmla="*/ 1440445 h 1895880"/>
              <a:gd name="connsiteX23" fmla="*/ 1779373 w 4289560"/>
              <a:gd name="connsiteY23" fmla="*/ 1542830 h 1895880"/>
              <a:gd name="connsiteX24" fmla="*/ 1482811 w 4289560"/>
              <a:gd name="connsiteY24" fmla="*/ 1634623 h 1895880"/>
              <a:gd name="connsiteX25" fmla="*/ 1429853 w 4289560"/>
              <a:gd name="connsiteY25" fmla="*/ 1648745 h 1895880"/>
              <a:gd name="connsiteX26" fmla="*/ 1405140 w 4289560"/>
              <a:gd name="connsiteY26" fmla="*/ 1669928 h 1895880"/>
              <a:gd name="connsiteX27" fmla="*/ 1338060 w 4289560"/>
              <a:gd name="connsiteY27" fmla="*/ 1705233 h 1895880"/>
              <a:gd name="connsiteX28" fmla="*/ 1228615 w 4289560"/>
              <a:gd name="connsiteY28" fmla="*/ 1719355 h 1895880"/>
              <a:gd name="connsiteX29" fmla="*/ 882626 w 4289560"/>
              <a:gd name="connsiteY29" fmla="*/ 1793495 h 1895880"/>
              <a:gd name="connsiteX30" fmla="*/ 709631 w 4289560"/>
              <a:gd name="connsiteY30" fmla="*/ 1825270 h 1895880"/>
              <a:gd name="connsiteX31" fmla="*/ 568411 w 4289560"/>
              <a:gd name="connsiteY31" fmla="*/ 1853514 h 1895880"/>
              <a:gd name="connsiteX32" fmla="*/ 473087 w 4289560"/>
              <a:gd name="connsiteY32" fmla="*/ 1867636 h 1895880"/>
              <a:gd name="connsiteX33" fmla="*/ 285971 w 4289560"/>
              <a:gd name="connsiteY33" fmla="*/ 1885288 h 1895880"/>
              <a:gd name="connsiteX34" fmla="*/ 63549 w 4289560"/>
              <a:gd name="connsiteY34" fmla="*/ 1895880 h 1895880"/>
              <a:gd name="connsiteX35" fmla="*/ 14122 w 4289560"/>
              <a:gd name="connsiteY35" fmla="*/ 1895880 h 1895880"/>
              <a:gd name="connsiteX36" fmla="*/ 3531 w 4289560"/>
              <a:gd name="connsiteY36" fmla="*/ 1885288 h 1895880"/>
              <a:gd name="connsiteX37" fmla="*/ 0 w 4289560"/>
              <a:gd name="connsiteY37" fmla="*/ 1874697 h 1895880"/>
              <a:gd name="connsiteX38" fmla="*/ 17653 w 4289560"/>
              <a:gd name="connsiteY38" fmla="*/ 1849983 h 1895880"/>
              <a:gd name="connsiteX39" fmla="*/ 31775 w 4289560"/>
              <a:gd name="connsiteY39" fmla="*/ 1839392 h 1895880"/>
              <a:gd name="connsiteX40" fmla="*/ 84732 w 4289560"/>
              <a:gd name="connsiteY40" fmla="*/ 1832331 h 1895880"/>
              <a:gd name="connsiteX41" fmla="*/ 225952 w 4289560"/>
              <a:gd name="connsiteY41" fmla="*/ 1800556 h 1895880"/>
              <a:gd name="connsiteX42" fmla="*/ 579002 w 4289560"/>
              <a:gd name="connsiteY42" fmla="*/ 1726416 h 1895880"/>
              <a:gd name="connsiteX43" fmla="*/ 985010 w 4289560"/>
              <a:gd name="connsiteY43" fmla="*/ 1609909 h 1895880"/>
              <a:gd name="connsiteX44" fmla="*/ 1288633 w 4289560"/>
              <a:gd name="connsiteY44" fmla="*/ 1518116 h 1895880"/>
              <a:gd name="connsiteX45" fmla="*/ 1560482 w 4289560"/>
              <a:gd name="connsiteY45" fmla="*/ 1419262 h 1895880"/>
              <a:gd name="connsiteX46" fmla="*/ 1786434 w 4289560"/>
              <a:gd name="connsiteY46" fmla="*/ 1334530 h 1895880"/>
              <a:gd name="connsiteX47" fmla="*/ 2072405 w 4289560"/>
              <a:gd name="connsiteY47" fmla="*/ 1196840 h 1895880"/>
              <a:gd name="connsiteX48" fmla="*/ 2273643 w 4289560"/>
              <a:gd name="connsiteY48" fmla="*/ 1090925 h 1895880"/>
              <a:gd name="connsiteX49" fmla="*/ 2570206 w 4289560"/>
              <a:gd name="connsiteY49" fmla="*/ 921461 h 1895880"/>
              <a:gd name="connsiteX50" fmla="*/ 2842054 w 4289560"/>
              <a:gd name="connsiteY50" fmla="*/ 755528 h 1895880"/>
              <a:gd name="connsiteX51" fmla="*/ 2911028 w 4289560"/>
              <a:gd name="connsiteY51" fmla="*/ 718607 h 1895880"/>
              <a:gd name="connsiteX52" fmla="*/ 3022110 w 4289560"/>
              <a:gd name="connsiteY52" fmla="*/ 649613 h 18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289560" h="1895880">
                <a:moveTo>
                  <a:pt x="3022110" y="649613"/>
                </a:moveTo>
                <a:lnTo>
                  <a:pt x="3230409" y="515454"/>
                </a:lnTo>
                <a:lnTo>
                  <a:pt x="3410465" y="381294"/>
                </a:lnTo>
                <a:lnTo>
                  <a:pt x="3597582" y="233013"/>
                </a:lnTo>
                <a:lnTo>
                  <a:pt x="3721149" y="130629"/>
                </a:lnTo>
                <a:lnTo>
                  <a:pt x="3805881" y="52958"/>
                </a:lnTo>
                <a:lnTo>
                  <a:pt x="3823534" y="28244"/>
                </a:lnTo>
                <a:lnTo>
                  <a:pt x="3823534" y="0"/>
                </a:lnTo>
                <a:lnTo>
                  <a:pt x="4289560" y="172995"/>
                </a:lnTo>
                <a:lnTo>
                  <a:pt x="4264846" y="180056"/>
                </a:lnTo>
                <a:lnTo>
                  <a:pt x="4215419" y="201239"/>
                </a:lnTo>
                <a:lnTo>
                  <a:pt x="4151870" y="236544"/>
                </a:lnTo>
                <a:lnTo>
                  <a:pt x="4077730" y="282440"/>
                </a:lnTo>
                <a:lnTo>
                  <a:pt x="3961223" y="363642"/>
                </a:lnTo>
                <a:lnTo>
                  <a:pt x="3805881" y="469557"/>
                </a:lnTo>
                <a:lnTo>
                  <a:pt x="3689375" y="543698"/>
                </a:lnTo>
                <a:lnTo>
                  <a:pt x="3579929" y="614308"/>
                </a:lnTo>
                <a:lnTo>
                  <a:pt x="3265714" y="815546"/>
                </a:lnTo>
                <a:lnTo>
                  <a:pt x="2993866" y="981480"/>
                </a:lnTo>
                <a:lnTo>
                  <a:pt x="2743200" y="1122700"/>
                </a:lnTo>
                <a:lnTo>
                  <a:pt x="2520779" y="1235676"/>
                </a:lnTo>
                <a:lnTo>
                  <a:pt x="2301887" y="1341591"/>
                </a:lnTo>
                <a:lnTo>
                  <a:pt x="2061813" y="1440445"/>
                </a:lnTo>
                <a:lnTo>
                  <a:pt x="1779373" y="1542830"/>
                </a:lnTo>
                <a:lnTo>
                  <a:pt x="1482811" y="1634623"/>
                </a:lnTo>
                <a:lnTo>
                  <a:pt x="1429853" y="1648745"/>
                </a:lnTo>
                <a:lnTo>
                  <a:pt x="1405140" y="1669928"/>
                </a:lnTo>
                <a:lnTo>
                  <a:pt x="1338060" y="1705233"/>
                </a:lnTo>
                <a:lnTo>
                  <a:pt x="1228615" y="1719355"/>
                </a:lnTo>
                <a:lnTo>
                  <a:pt x="882626" y="1793495"/>
                </a:lnTo>
                <a:lnTo>
                  <a:pt x="709631" y="1825270"/>
                </a:lnTo>
                <a:lnTo>
                  <a:pt x="568411" y="1853514"/>
                </a:lnTo>
                <a:lnTo>
                  <a:pt x="473087" y="1867636"/>
                </a:lnTo>
                <a:lnTo>
                  <a:pt x="285971" y="1885288"/>
                </a:lnTo>
                <a:lnTo>
                  <a:pt x="63549" y="1895880"/>
                </a:lnTo>
                <a:lnTo>
                  <a:pt x="14122" y="1895880"/>
                </a:lnTo>
                <a:lnTo>
                  <a:pt x="3531" y="1885288"/>
                </a:lnTo>
                <a:lnTo>
                  <a:pt x="0" y="1874697"/>
                </a:lnTo>
                <a:lnTo>
                  <a:pt x="17653" y="1849983"/>
                </a:lnTo>
                <a:lnTo>
                  <a:pt x="31775" y="1839392"/>
                </a:lnTo>
                <a:lnTo>
                  <a:pt x="84732" y="1832331"/>
                </a:lnTo>
                <a:lnTo>
                  <a:pt x="225952" y="1800556"/>
                </a:lnTo>
                <a:lnTo>
                  <a:pt x="579002" y="1726416"/>
                </a:lnTo>
                <a:lnTo>
                  <a:pt x="985010" y="1609909"/>
                </a:lnTo>
                <a:lnTo>
                  <a:pt x="1288633" y="1518116"/>
                </a:lnTo>
                <a:lnTo>
                  <a:pt x="1560482" y="1419262"/>
                </a:lnTo>
                <a:lnTo>
                  <a:pt x="1786434" y="1334530"/>
                </a:lnTo>
                <a:lnTo>
                  <a:pt x="2072405" y="1196840"/>
                </a:lnTo>
                <a:lnTo>
                  <a:pt x="2273643" y="1090925"/>
                </a:lnTo>
                <a:lnTo>
                  <a:pt x="2570206" y="921461"/>
                </a:lnTo>
                <a:lnTo>
                  <a:pt x="2842054" y="755528"/>
                </a:lnTo>
                <a:cubicBezTo>
                  <a:pt x="2898858" y="721719"/>
                  <a:pt x="2881019" y="736259"/>
                  <a:pt x="2911028" y="718607"/>
                </a:cubicBezTo>
                <a:cubicBezTo>
                  <a:pt x="2941037" y="700955"/>
                  <a:pt x="2968880" y="683472"/>
                  <a:pt x="3022110" y="649613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AF662B9-76D5-4CE4-8948-81822C36CB9A}"/>
              </a:ext>
            </a:extLst>
          </p:cNvPr>
          <p:cNvSpPr/>
          <p:nvPr/>
        </p:nvSpPr>
        <p:spPr>
          <a:xfrm rot="19800000">
            <a:off x="5168901" y="2716214"/>
            <a:ext cx="390525" cy="909637"/>
          </a:xfrm>
          <a:custGeom>
            <a:avLst/>
            <a:gdLst>
              <a:gd name="connsiteX0" fmla="*/ 78581 w 390525"/>
              <a:gd name="connsiteY0" fmla="*/ 414338 h 909794"/>
              <a:gd name="connsiteX1" fmla="*/ 47625 w 390525"/>
              <a:gd name="connsiteY1" fmla="*/ 273844 h 909794"/>
              <a:gd name="connsiteX2" fmla="*/ 7144 w 390525"/>
              <a:gd name="connsiteY2" fmla="*/ 85725 h 909794"/>
              <a:gd name="connsiteX3" fmla="*/ 0 w 390525"/>
              <a:gd name="connsiteY3" fmla="*/ 52388 h 909794"/>
              <a:gd name="connsiteX4" fmla="*/ 4763 w 390525"/>
              <a:gd name="connsiteY4" fmla="*/ 28575 h 909794"/>
              <a:gd name="connsiteX5" fmla="*/ 14288 w 390525"/>
              <a:gd name="connsiteY5" fmla="*/ 4763 h 909794"/>
              <a:gd name="connsiteX6" fmla="*/ 21431 w 390525"/>
              <a:gd name="connsiteY6" fmla="*/ 0 h 909794"/>
              <a:gd name="connsiteX7" fmla="*/ 33338 w 390525"/>
              <a:gd name="connsiteY7" fmla="*/ 0 h 909794"/>
              <a:gd name="connsiteX8" fmla="*/ 45244 w 390525"/>
              <a:gd name="connsiteY8" fmla="*/ 9525 h 909794"/>
              <a:gd name="connsiteX9" fmla="*/ 78581 w 390525"/>
              <a:gd name="connsiteY9" fmla="*/ 50006 h 909794"/>
              <a:gd name="connsiteX10" fmla="*/ 197644 w 390525"/>
              <a:gd name="connsiteY10" fmla="*/ 200025 h 909794"/>
              <a:gd name="connsiteX11" fmla="*/ 266700 w 390525"/>
              <a:gd name="connsiteY11" fmla="*/ 292894 h 909794"/>
              <a:gd name="connsiteX12" fmla="*/ 347663 w 390525"/>
              <a:gd name="connsiteY12" fmla="*/ 407194 h 909794"/>
              <a:gd name="connsiteX13" fmla="*/ 364331 w 390525"/>
              <a:gd name="connsiteY13" fmla="*/ 435769 h 909794"/>
              <a:gd name="connsiteX14" fmla="*/ 373856 w 390525"/>
              <a:gd name="connsiteY14" fmla="*/ 457200 h 909794"/>
              <a:gd name="connsiteX15" fmla="*/ 381000 w 390525"/>
              <a:gd name="connsiteY15" fmla="*/ 497681 h 909794"/>
              <a:gd name="connsiteX16" fmla="*/ 388144 w 390525"/>
              <a:gd name="connsiteY16" fmla="*/ 547688 h 909794"/>
              <a:gd name="connsiteX17" fmla="*/ 390525 w 390525"/>
              <a:gd name="connsiteY17" fmla="*/ 628650 h 909794"/>
              <a:gd name="connsiteX18" fmla="*/ 385763 w 390525"/>
              <a:gd name="connsiteY18" fmla="*/ 728663 h 909794"/>
              <a:gd name="connsiteX19" fmla="*/ 383381 w 390525"/>
              <a:gd name="connsiteY19" fmla="*/ 778669 h 909794"/>
              <a:gd name="connsiteX20" fmla="*/ 378619 w 390525"/>
              <a:gd name="connsiteY20" fmla="*/ 819150 h 909794"/>
              <a:gd name="connsiteX21" fmla="*/ 369094 w 390525"/>
              <a:gd name="connsiteY21" fmla="*/ 862013 h 909794"/>
              <a:gd name="connsiteX22" fmla="*/ 352425 w 390525"/>
              <a:gd name="connsiteY22" fmla="*/ 892969 h 909794"/>
              <a:gd name="connsiteX23" fmla="*/ 335756 w 390525"/>
              <a:gd name="connsiteY23" fmla="*/ 904875 h 909794"/>
              <a:gd name="connsiteX24" fmla="*/ 309563 w 390525"/>
              <a:gd name="connsiteY24" fmla="*/ 909638 h 909794"/>
              <a:gd name="connsiteX25" fmla="*/ 271463 w 390525"/>
              <a:gd name="connsiteY25" fmla="*/ 883444 h 909794"/>
              <a:gd name="connsiteX26" fmla="*/ 223838 w 390525"/>
              <a:gd name="connsiteY26" fmla="*/ 826294 h 909794"/>
              <a:gd name="connsiteX27" fmla="*/ 178594 w 390525"/>
              <a:gd name="connsiteY27" fmla="*/ 762000 h 909794"/>
              <a:gd name="connsiteX28" fmla="*/ 147638 w 390525"/>
              <a:gd name="connsiteY28" fmla="*/ 688181 h 909794"/>
              <a:gd name="connsiteX29" fmla="*/ 130969 w 390525"/>
              <a:gd name="connsiteY29" fmla="*/ 621506 h 909794"/>
              <a:gd name="connsiteX30" fmla="*/ 130969 w 390525"/>
              <a:gd name="connsiteY30" fmla="*/ 590550 h 909794"/>
              <a:gd name="connsiteX31" fmla="*/ 121444 w 390525"/>
              <a:gd name="connsiteY31" fmla="*/ 561975 h 909794"/>
              <a:gd name="connsiteX32" fmla="*/ 95250 w 390525"/>
              <a:gd name="connsiteY32" fmla="*/ 481013 h 909794"/>
              <a:gd name="connsiteX33" fmla="*/ 78581 w 390525"/>
              <a:gd name="connsiteY33" fmla="*/ 414338 h 909794"/>
              <a:gd name="connsiteX0" fmla="*/ 78581 w 390525"/>
              <a:gd name="connsiteY0" fmla="*/ 414338 h 909794"/>
              <a:gd name="connsiteX1" fmla="*/ 47625 w 390525"/>
              <a:gd name="connsiteY1" fmla="*/ 273844 h 909794"/>
              <a:gd name="connsiteX2" fmla="*/ 7144 w 390525"/>
              <a:gd name="connsiteY2" fmla="*/ 85725 h 909794"/>
              <a:gd name="connsiteX3" fmla="*/ 0 w 390525"/>
              <a:gd name="connsiteY3" fmla="*/ 52388 h 909794"/>
              <a:gd name="connsiteX4" fmla="*/ 4763 w 390525"/>
              <a:gd name="connsiteY4" fmla="*/ 28575 h 909794"/>
              <a:gd name="connsiteX5" fmla="*/ 14288 w 390525"/>
              <a:gd name="connsiteY5" fmla="*/ 4763 h 909794"/>
              <a:gd name="connsiteX6" fmla="*/ 21431 w 390525"/>
              <a:gd name="connsiteY6" fmla="*/ 0 h 909794"/>
              <a:gd name="connsiteX7" fmla="*/ 33338 w 390525"/>
              <a:gd name="connsiteY7" fmla="*/ 0 h 909794"/>
              <a:gd name="connsiteX8" fmla="*/ 45244 w 390525"/>
              <a:gd name="connsiteY8" fmla="*/ 9525 h 909794"/>
              <a:gd name="connsiteX9" fmla="*/ 78581 w 390525"/>
              <a:gd name="connsiteY9" fmla="*/ 50006 h 909794"/>
              <a:gd name="connsiteX10" fmla="*/ 197644 w 390525"/>
              <a:gd name="connsiteY10" fmla="*/ 200025 h 909794"/>
              <a:gd name="connsiteX11" fmla="*/ 266700 w 390525"/>
              <a:gd name="connsiteY11" fmla="*/ 292894 h 909794"/>
              <a:gd name="connsiteX12" fmla="*/ 347663 w 390525"/>
              <a:gd name="connsiteY12" fmla="*/ 407194 h 909794"/>
              <a:gd name="connsiteX13" fmla="*/ 364331 w 390525"/>
              <a:gd name="connsiteY13" fmla="*/ 435769 h 909794"/>
              <a:gd name="connsiteX14" fmla="*/ 373856 w 390525"/>
              <a:gd name="connsiteY14" fmla="*/ 457200 h 909794"/>
              <a:gd name="connsiteX15" fmla="*/ 381000 w 390525"/>
              <a:gd name="connsiteY15" fmla="*/ 497681 h 909794"/>
              <a:gd name="connsiteX16" fmla="*/ 388144 w 390525"/>
              <a:gd name="connsiteY16" fmla="*/ 547688 h 909794"/>
              <a:gd name="connsiteX17" fmla="*/ 390525 w 390525"/>
              <a:gd name="connsiteY17" fmla="*/ 628650 h 909794"/>
              <a:gd name="connsiteX18" fmla="*/ 385763 w 390525"/>
              <a:gd name="connsiteY18" fmla="*/ 728663 h 909794"/>
              <a:gd name="connsiteX19" fmla="*/ 383381 w 390525"/>
              <a:gd name="connsiteY19" fmla="*/ 778669 h 909794"/>
              <a:gd name="connsiteX20" fmla="*/ 378619 w 390525"/>
              <a:gd name="connsiteY20" fmla="*/ 819150 h 909794"/>
              <a:gd name="connsiteX21" fmla="*/ 369094 w 390525"/>
              <a:gd name="connsiteY21" fmla="*/ 862013 h 909794"/>
              <a:gd name="connsiteX22" fmla="*/ 335756 w 390525"/>
              <a:gd name="connsiteY22" fmla="*/ 904875 h 909794"/>
              <a:gd name="connsiteX23" fmla="*/ 309563 w 390525"/>
              <a:gd name="connsiteY23" fmla="*/ 909638 h 909794"/>
              <a:gd name="connsiteX24" fmla="*/ 271463 w 390525"/>
              <a:gd name="connsiteY24" fmla="*/ 883444 h 909794"/>
              <a:gd name="connsiteX25" fmla="*/ 223838 w 390525"/>
              <a:gd name="connsiteY25" fmla="*/ 826294 h 909794"/>
              <a:gd name="connsiteX26" fmla="*/ 178594 w 390525"/>
              <a:gd name="connsiteY26" fmla="*/ 762000 h 909794"/>
              <a:gd name="connsiteX27" fmla="*/ 147638 w 390525"/>
              <a:gd name="connsiteY27" fmla="*/ 688181 h 909794"/>
              <a:gd name="connsiteX28" fmla="*/ 130969 w 390525"/>
              <a:gd name="connsiteY28" fmla="*/ 621506 h 909794"/>
              <a:gd name="connsiteX29" fmla="*/ 130969 w 390525"/>
              <a:gd name="connsiteY29" fmla="*/ 590550 h 909794"/>
              <a:gd name="connsiteX30" fmla="*/ 121444 w 390525"/>
              <a:gd name="connsiteY30" fmla="*/ 561975 h 909794"/>
              <a:gd name="connsiteX31" fmla="*/ 95250 w 390525"/>
              <a:gd name="connsiteY31" fmla="*/ 481013 h 909794"/>
              <a:gd name="connsiteX32" fmla="*/ 78581 w 390525"/>
              <a:gd name="connsiteY32" fmla="*/ 414338 h 90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90525" h="909794">
                <a:moveTo>
                  <a:pt x="78581" y="414338"/>
                </a:moveTo>
                <a:lnTo>
                  <a:pt x="47625" y="273844"/>
                </a:lnTo>
                <a:lnTo>
                  <a:pt x="7144" y="85725"/>
                </a:lnTo>
                <a:lnTo>
                  <a:pt x="0" y="52388"/>
                </a:lnTo>
                <a:lnTo>
                  <a:pt x="4763" y="28575"/>
                </a:lnTo>
                <a:lnTo>
                  <a:pt x="14288" y="4763"/>
                </a:lnTo>
                <a:lnTo>
                  <a:pt x="21431" y="0"/>
                </a:lnTo>
                <a:lnTo>
                  <a:pt x="33338" y="0"/>
                </a:lnTo>
                <a:lnTo>
                  <a:pt x="45244" y="9525"/>
                </a:lnTo>
                <a:lnTo>
                  <a:pt x="78581" y="50006"/>
                </a:lnTo>
                <a:lnTo>
                  <a:pt x="197644" y="200025"/>
                </a:lnTo>
                <a:lnTo>
                  <a:pt x="266700" y="292894"/>
                </a:lnTo>
                <a:lnTo>
                  <a:pt x="347663" y="407194"/>
                </a:lnTo>
                <a:lnTo>
                  <a:pt x="364331" y="435769"/>
                </a:lnTo>
                <a:lnTo>
                  <a:pt x="373856" y="457200"/>
                </a:lnTo>
                <a:lnTo>
                  <a:pt x="381000" y="497681"/>
                </a:lnTo>
                <a:lnTo>
                  <a:pt x="388144" y="547688"/>
                </a:lnTo>
                <a:cubicBezTo>
                  <a:pt x="388938" y="574675"/>
                  <a:pt x="389731" y="601663"/>
                  <a:pt x="390525" y="628650"/>
                </a:cubicBezTo>
                <a:lnTo>
                  <a:pt x="385763" y="728663"/>
                </a:lnTo>
                <a:lnTo>
                  <a:pt x="383381" y="778669"/>
                </a:lnTo>
                <a:lnTo>
                  <a:pt x="378619" y="819150"/>
                </a:lnTo>
                <a:lnTo>
                  <a:pt x="369094" y="862013"/>
                </a:lnTo>
                <a:cubicBezTo>
                  <a:pt x="361950" y="876301"/>
                  <a:pt x="345678" y="896937"/>
                  <a:pt x="335756" y="904875"/>
                </a:cubicBezTo>
                <a:cubicBezTo>
                  <a:pt x="311166" y="909794"/>
                  <a:pt x="320039" y="909638"/>
                  <a:pt x="309563" y="909638"/>
                </a:cubicBezTo>
                <a:lnTo>
                  <a:pt x="271463" y="883444"/>
                </a:lnTo>
                <a:lnTo>
                  <a:pt x="223838" y="826294"/>
                </a:lnTo>
                <a:lnTo>
                  <a:pt x="178594" y="762000"/>
                </a:lnTo>
                <a:lnTo>
                  <a:pt x="147638" y="688181"/>
                </a:lnTo>
                <a:lnTo>
                  <a:pt x="130969" y="621506"/>
                </a:lnTo>
                <a:lnTo>
                  <a:pt x="130969" y="590550"/>
                </a:lnTo>
                <a:lnTo>
                  <a:pt x="121444" y="561975"/>
                </a:lnTo>
                <a:lnTo>
                  <a:pt x="95250" y="481013"/>
                </a:lnTo>
                <a:lnTo>
                  <a:pt x="78581" y="4143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0C48D5C4-AA11-4300-9E39-166102FE83C0}"/>
              </a:ext>
            </a:extLst>
          </p:cNvPr>
          <p:cNvSpPr/>
          <p:nvPr/>
        </p:nvSpPr>
        <p:spPr>
          <a:xfrm>
            <a:off x="4883150" y="4359276"/>
            <a:ext cx="533400" cy="1516063"/>
          </a:xfrm>
          <a:custGeom>
            <a:avLst/>
            <a:gdLst>
              <a:gd name="connsiteX0" fmla="*/ 465968 w 2389966"/>
              <a:gd name="connsiteY0" fmla="*/ 954483 h 1515649"/>
              <a:gd name="connsiteX1" fmla="*/ 405843 w 2389966"/>
              <a:gd name="connsiteY1" fmla="*/ 596238 h 1515649"/>
              <a:gd name="connsiteX2" fmla="*/ 363255 w 2389966"/>
              <a:gd name="connsiteY2" fmla="*/ 323171 h 1515649"/>
              <a:gd name="connsiteX3" fmla="*/ 355739 w 2389966"/>
              <a:gd name="connsiteY3" fmla="*/ 275572 h 1515649"/>
              <a:gd name="connsiteX4" fmla="*/ 333192 w 2389966"/>
              <a:gd name="connsiteY4" fmla="*/ 75156 h 1515649"/>
              <a:gd name="connsiteX5" fmla="*/ 300624 w 2389966"/>
              <a:gd name="connsiteY5" fmla="*/ 65135 h 1515649"/>
              <a:gd name="connsiteX6" fmla="*/ 225468 w 2389966"/>
              <a:gd name="connsiteY6" fmla="*/ 37578 h 1515649"/>
              <a:gd name="connsiteX7" fmla="*/ 170354 w 2389966"/>
              <a:gd name="connsiteY7" fmla="*/ 25052 h 1515649"/>
              <a:gd name="connsiteX8" fmla="*/ 100208 w 2389966"/>
              <a:gd name="connsiteY8" fmla="*/ 2505 h 1515649"/>
              <a:gd name="connsiteX9" fmla="*/ 87682 w 2389966"/>
              <a:gd name="connsiteY9" fmla="*/ 0 h 1515649"/>
              <a:gd name="connsiteX10" fmla="*/ 57620 w 2389966"/>
              <a:gd name="connsiteY10" fmla="*/ 7515 h 1515649"/>
              <a:gd name="connsiteX11" fmla="*/ 0 w 2389966"/>
              <a:gd name="connsiteY11" fmla="*/ 90187 h 1515649"/>
              <a:gd name="connsiteX12" fmla="*/ 57620 w 2389966"/>
              <a:gd name="connsiteY12" fmla="*/ 117744 h 1515649"/>
              <a:gd name="connsiteX13" fmla="*/ 87682 w 2389966"/>
              <a:gd name="connsiteY13" fmla="*/ 145301 h 1515649"/>
              <a:gd name="connsiteX14" fmla="*/ 110229 w 2389966"/>
              <a:gd name="connsiteY14" fmla="*/ 172859 h 1515649"/>
              <a:gd name="connsiteX15" fmla="*/ 125260 w 2389966"/>
              <a:gd name="connsiteY15" fmla="*/ 195406 h 1515649"/>
              <a:gd name="connsiteX16" fmla="*/ 140291 w 2389966"/>
              <a:gd name="connsiteY16" fmla="*/ 227973 h 1515649"/>
              <a:gd name="connsiteX17" fmla="*/ 150312 w 2389966"/>
              <a:gd name="connsiteY17" fmla="*/ 263046 h 1515649"/>
              <a:gd name="connsiteX18" fmla="*/ 155323 w 2389966"/>
              <a:gd name="connsiteY18" fmla="*/ 293109 h 1515649"/>
              <a:gd name="connsiteX19" fmla="*/ 152817 w 2389966"/>
              <a:gd name="connsiteY19" fmla="*/ 333192 h 1515649"/>
              <a:gd name="connsiteX20" fmla="*/ 157828 w 2389966"/>
              <a:gd name="connsiteY20" fmla="*/ 360749 h 1515649"/>
              <a:gd name="connsiteX21" fmla="*/ 172859 w 2389966"/>
              <a:gd name="connsiteY21" fmla="*/ 470978 h 1515649"/>
              <a:gd name="connsiteX22" fmla="*/ 192901 w 2389966"/>
              <a:gd name="connsiteY22" fmla="*/ 608764 h 1515649"/>
              <a:gd name="connsiteX23" fmla="*/ 205427 w 2389966"/>
              <a:gd name="connsiteY23" fmla="*/ 724004 h 1515649"/>
              <a:gd name="connsiteX24" fmla="*/ 212942 w 2389966"/>
              <a:gd name="connsiteY24" fmla="*/ 801665 h 1515649"/>
              <a:gd name="connsiteX25" fmla="*/ 215447 w 2389966"/>
              <a:gd name="connsiteY25" fmla="*/ 876821 h 1515649"/>
              <a:gd name="connsiteX26" fmla="*/ 217953 w 2389966"/>
              <a:gd name="connsiteY26" fmla="*/ 936946 h 1515649"/>
              <a:gd name="connsiteX27" fmla="*/ 205427 w 2389966"/>
              <a:gd name="connsiteY27" fmla="*/ 1009597 h 1515649"/>
              <a:gd name="connsiteX28" fmla="*/ 195406 w 2389966"/>
              <a:gd name="connsiteY28" fmla="*/ 1047175 h 1515649"/>
              <a:gd name="connsiteX29" fmla="*/ 190395 w 2389966"/>
              <a:gd name="connsiteY29" fmla="*/ 1074733 h 1515649"/>
              <a:gd name="connsiteX30" fmla="*/ 192901 w 2389966"/>
              <a:gd name="connsiteY30" fmla="*/ 1107300 h 1515649"/>
              <a:gd name="connsiteX31" fmla="*/ 197911 w 2389966"/>
              <a:gd name="connsiteY31" fmla="*/ 1144878 h 1515649"/>
              <a:gd name="connsiteX32" fmla="*/ 210437 w 2389966"/>
              <a:gd name="connsiteY32" fmla="*/ 1194983 h 1515649"/>
              <a:gd name="connsiteX33" fmla="*/ 225468 w 2389966"/>
              <a:gd name="connsiteY33" fmla="*/ 1250097 h 1515649"/>
              <a:gd name="connsiteX34" fmla="*/ 248015 w 2389966"/>
              <a:gd name="connsiteY34" fmla="*/ 1312727 h 1515649"/>
              <a:gd name="connsiteX35" fmla="*/ 273067 w 2389966"/>
              <a:gd name="connsiteY35" fmla="*/ 1355316 h 1515649"/>
              <a:gd name="connsiteX36" fmla="*/ 310645 w 2389966"/>
              <a:gd name="connsiteY36" fmla="*/ 1422956 h 1515649"/>
              <a:gd name="connsiteX37" fmla="*/ 343213 w 2389966"/>
              <a:gd name="connsiteY37" fmla="*/ 1470555 h 1515649"/>
              <a:gd name="connsiteX38" fmla="*/ 363255 w 2389966"/>
              <a:gd name="connsiteY38" fmla="*/ 1490597 h 1515649"/>
              <a:gd name="connsiteX39" fmla="*/ 388307 w 2389966"/>
              <a:gd name="connsiteY39" fmla="*/ 1500618 h 1515649"/>
              <a:gd name="connsiteX40" fmla="*/ 425885 w 2389966"/>
              <a:gd name="connsiteY40" fmla="*/ 1515649 h 1515649"/>
              <a:gd name="connsiteX41" fmla="*/ 448432 w 2389966"/>
              <a:gd name="connsiteY41" fmla="*/ 1515649 h 1515649"/>
              <a:gd name="connsiteX42" fmla="*/ 468473 w 2389966"/>
              <a:gd name="connsiteY42" fmla="*/ 1510638 h 1515649"/>
              <a:gd name="connsiteX43" fmla="*/ 493525 w 2389966"/>
              <a:gd name="connsiteY43" fmla="*/ 1493102 h 1515649"/>
              <a:gd name="connsiteX44" fmla="*/ 518577 w 2389966"/>
              <a:gd name="connsiteY44" fmla="*/ 1458029 h 1515649"/>
              <a:gd name="connsiteX45" fmla="*/ 533609 w 2389966"/>
              <a:gd name="connsiteY45" fmla="*/ 1420451 h 1515649"/>
              <a:gd name="connsiteX46" fmla="*/ 548640 w 2389966"/>
              <a:gd name="connsiteY46" fmla="*/ 1415441 h 1515649"/>
              <a:gd name="connsiteX47" fmla="*/ 603754 w 2389966"/>
              <a:gd name="connsiteY47" fmla="*/ 1412935 h 1515649"/>
              <a:gd name="connsiteX48" fmla="*/ 1550722 w 2389966"/>
              <a:gd name="connsiteY48" fmla="*/ 1335274 h 1515649"/>
              <a:gd name="connsiteX49" fmla="*/ 1868883 w 2389966"/>
              <a:gd name="connsiteY49" fmla="*/ 1310222 h 1515649"/>
              <a:gd name="connsiteX50" fmla="*/ 1936524 w 2389966"/>
              <a:gd name="connsiteY50" fmla="*/ 1305212 h 1515649"/>
              <a:gd name="connsiteX51" fmla="*/ 1971596 w 2389966"/>
              <a:gd name="connsiteY51" fmla="*/ 1300201 h 1515649"/>
              <a:gd name="connsiteX52" fmla="*/ 1996649 w 2389966"/>
              <a:gd name="connsiteY52" fmla="*/ 1300201 h 1515649"/>
              <a:gd name="connsiteX53" fmla="*/ 2024206 w 2389966"/>
              <a:gd name="connsiteY53" fmla="*/ 1300201 h 1515649"/>
              <a:gd name="connsiteX54" fmla="*/ 2051763 w 2389966"/>
              <a:gd name="connsiteY54" fmla="*/ 1302706 h 1515649"/>
              <a:gd name="connsiteX55" fmla="*/ 2089341 w 2389966"/>
              <a:gd name="connsiteY55" fmla="*/ 1307717 h 1515649"/>
              <a:gd name="connsiteX56" fmla="*/ 2139445 w 2389966"/>
              <a:gd name="connsiteY56" fmla="*/ 1325253 h 1515649"/>
              <a:gd name="connsiteX57" fmla="*/ 2164497 w 2389966"/>
              <a:gd name="connsiteY57" fmla="*/ 1337779 h 1515649"/>
              <a:gd name="connsiteX58" fmla="*/ 2192055 w 2389966"/>
              <a:gd name="connsiteY58" fmla="*/ 1352810 h 1515649"/>
              <a:gd name="connsiteX59" fmla="*/ 2207086 w 2389966"/>
              <a:gd name="connsiteY59" fmla="*/ 1352810 h 1515649"/>
              <a:gd name="connsiteX60" fmla="*/ 2242159 w 2389966"/>
              <a:gd name="connsiteY60" fmla="*/ 1347800 h 1515649"/>
              <a:gd name="connsiteX61" fmla="*/ 2267211 w 2389966"/>
              <a:gd name="connsiteY61" fmla="*/ 1337779 h 1515649"/>
              <a:gd name="connsiteX62" fmla="*/ 2287252 w 2389966"/>
              <a:gd name="connsiteY62" fmla="*/ 1312727 h 1515649"/>
              <a:gd name="connsiteX63" fmla="*/ 2294768 w 2389966"/>
              <a:gd name="connsiteY63" fmla="*/ 1275149 h 1515649"/>
              <a:gd name="connsiteX64" fmla="*/ 2294768 w 2389966"/>
              <a:gd name="connsiteY64" fmla="*/ 1225045 h 1515649"/>
              <a:gd name="connsiteX65" fmla="*/ 2287252 w 2389966"/>
              <a:gd name="connsiteY65" fmla="*/ 1189972 h 1515649"/>
              <a:gd name="connsiteX66" fmla="*/ 2277232 w 2389966"/>
              <a:gd name="connsiteY66" fmla="*/ 1154899 h 1515649"/>
              <a:gd name="connsiteX67" fmla="*/ 2277232 w 2389966"/>
              <a:gd name="connsiteY67" fmla="*/ 1147384 h 1515649"/>
              <a:gd name="connsiteX68" fmla="*/ 2314810 w 2389966"/>
              <a:gd name="connsiteY68" fmla="*/ 1074733 h 1515649"/>
              <a:gd name="connsiteX69" fmla="*/ 2389966 w 2389966"/>
              <a:gd name="connsiteY69" fmla="*/ 929431 h 1515649"/>
              <a:gd name="connsiteX70" fmla="*/ 533609 w 2389966"/>
              <a:gd name="connsiteY70" fmla="*/ 1420451 h 1515649"/>
              <a:gd name="connsiteX71" fmla="*/ 533609 w 2389966"/>
              <a:gd name="connsiteY71" fmla="*/ 1407925 h 1515649"/>
              <a:gd name="connsiteX72" fmla="*/ 513567 w 2389966"/>
              <a:gd name="connsiteY72" fmla="*/ 1220035 h 1515649"/>
              <a:gd name="connsiteX73" fmla="*/ 501041 w 2389966"/>
              <a:gd name="connsiteY73" fmla="*/ 1154899 h 1515649"/>
              <a:gd name="connsiteX74" fmla="*/ 465968 w 2389966"/>
              <a:gd name="connsiteY74" fmla="*/ 954483 h 1515649"/>
              <a:gd name="connsiteX0" fmla="*/ 465968 w 2389966"/>
              <a:gd name="connsiteY0" fmla="*/ 954483 h 1515649"/>
              <a:gd name="connsiteX1" fmla="*/ 405843 w 2389966"/>
              <a:gd name="connsiteY1" fmla="*/ 596238 h 1515649"/>
              <a:gd name="connsiteX2" fmla="*/ 363255 w 2389966"/>
              <a:gd name="connsiteY2" fmla="*/ 323171 h 1515649"/>
              <a:gd name="connsiteX3" fmla="*/ 355739 w 2389966"/>
              <a:gd name="connsiteY3" fmla="*/ 275572 h 1515649"/>
              <a:gd name="connsiteX4" fmla="*/ 333192 w 2389966"/>
              <a:gd name="connsiteY4" fmla="*/ 75156 h 1515649"/>
              <a:gd name="connsiteX5" fmla="*/ 300624 w 2389966"/>
              <a:gd name="connsiteY5" fmla="*/ 65135 h 1515649"/>
              <a:gd name="connsiteX6" fmla="*/ 225468 w 2389966"/>
              <a:gd name="connsiteY6" fmla="*/ 37578 h 1515649"/>
              <a:gd name="connsiteX7" fmla="*/ 170354 w 2389966"/>
              <a:gd name="connsiteY7" fmla="*/ 25052 h 1515649"/>
              <a:gd name="connsiteX8" fmla="*/ 100208 w 2389966"/>
              <a:gd name="connsiteY8" fmla="*/ 2505 h 1515649"/>
              <a:gd name="connsiteX9" fmla="*/ 87682 w 2389966"/>
              <a:gd name="connsiteY9" fmla="*/ 0 h 1515649"/>
              <a:gd name="connsiteX10" fmla="*/ 57620 w 2389966"/>
              <a:gd name="connsiteY10" fmla="*/ 7515 h 1515649"/>
              <a:gd name="connsiteX11" fmla="*/ 0 w 2389966"/>
              <a:gd name="connsiteY11" fmla="*/ 90187 h 1515649"/>
              <a:gd name="connsiteX12" fmla="*/ 57620 w 2389966"/>
              <a:gd name="connsiteY12" fmla="*/ 117744 h 1515649"/>
              <a:gd name="connsiteX13" fmla="*/ 87682 w 2389966"/>
              <a:gd name="connsiteY13" fmla="*/ 145301 h 1515649"/>
              <a:gd name="connsiteX14" fmla="*/ 110229 w 2389966"/>
              <a:gd name="connsiteY14" fmla="*/ 172859 h 1515649"/>
              <a:gd name="connsiteX15" fmla="*/ 125260 w 2389966"/>
              <a:gd name="connsiteY15" fmla="*/ 195406 h 1515649"/>
              <a:gd name="connsiteX16" fmla="*/ 140291 w 2389966"/>
              <a:gd name="connsiteY16" fmla="*/ 227973 h 1515649"/>
              <a:gd name="connsiteX17" fmla="*/ 150312 w 2389966"/>
              <a:gd name="connsiteY17" fmla="*/ 263046 h 1515649"/>
              <a:gd name="connsiteX18" fmla="*/ 155323 w 2389966"/>
              <a:gd name="connsiteY18" fmla="*/ 293109 h 1515649"/>
              <a:gd name="connsiteX19" fmla="*/ 152817 w 2389966"/>
              <a:gd name="connsiteY19" fmla="*/ 333192 h 1515649"/>
              <a:gd name="connsiteX20" fmla="*/ 157828 w 2389966"/>
              <a:gd name="connsiteY20" fmla="*/ 360749 h 1515649"/>
              <a:gd name="connsiteX21" fmla="*/ 172859 w 2389966"/>
              <a:gd name="connsiteY21" fmla="*/ 470978 h 1515649"/>
              <a:gd name="connsiteX22" fmla="*/ 192901 w 2389966"/>
              <a:gd name="connsiteY22" fmla="*/ 608764 h 1515649"/>
              <a:gd name="connsiteX23" fmla="*/ 205427 w 2389966"/>
              <a:gd name="connsiteY23" fmla="*/ 724004 h 1515649"/>
              <a:gd name="connsiteX24" fmla="*/ 212942 w 2389966"/>
              <a:gd name="connsiteY24" fmla="*/ 801665 h 1515649"/>
              <a:gd name="connsiteX25" fmla="*/ 215447 w 2389966"/>
              <a:gd name="connsiteY25" fmla="*/ 876821 h 1515649"/>
              <a:gd name="connsiteX26" fmla="*/ 217953 w 2389966"/>
              <a:gd name="connsiteY26" fmla="*/ 936946 h 1515649"/>
              <a:gd name="connsiteX27" fmla="*/ 205427 w 2389966"/>
              <a:gd name="connsiteY27" fmla="*/ 1009597 h 1515649"/>
              <a:gd name="connsiteX28" fmla="*/ 195406 w 2389966"/>
              <a:gd name="connsiteY28" fmla="*/ 1047175 h 1515649"/>
              <a:gd name="connsiteX29" fmla="*/ 190395 w 2389966"/>
              <a:gd name="connsiteY29" fmla="*/ 1074733 h 1515649"/>
              <a:gd name="connsiteX30" fmla="*/ 192901 w 2389966"/>
              <a:gd name="connsiteY30" fmla="*/ 1107300 h 1515649"/>
              <a:gd name="connsiteX31" fmla="*/ 197911 w 2389966"/>
              <a:gd name="connsiteY31" fmla="*/ 1144878 h 1515649"/>
              <a:gd name="connsiteX32" fmla="*/ 210437 w 2389966"/>
              <a:gd name="connsiteY32" fmla="*/ 1194983 h 1515649"/>
              <a:gd name="connsiteX33" fmla="*/ 225468 w 2389966"/>
              <a:gd name="connsiteY33" fmla="*/ 1250097 h 1515649"/>
              <a:gd name="connsiteX34" fmla="*/ 248015 w 2389966"/>
              <a:gd name="connsiteY34" fmla="*/ 1312727 h 1515649"/>
              <a:gd name="connsiteX35" fmla="*/ 273067 w 2389966"/>
              <a:gd name="connsiteY35" fmla="*/ 1355316 h 1515649"/>
              <a:gd name="connsiteX36" fmla="*/ 310645 w 2389966"/>
              <a:gd name="connsiteY36" fmla="*/ 1422956 h 1515649"/>
              <a:gd name="connsiteX37" fmla="*/ 343213 w 2389966"/>
              <a:gd name="connsiteY37" fmla="*/ 1470555 h 1515649"/>
              <a:gd name="connsiteX38" fmla="*/ 363255 w 2389966"/>
              <a:gd name="connsiteY38" fmla="*/ 1490597 h 1515649"/>
              <a:gd name="connsiteX39" fmla="*/ 388307 w 2389966"/>
              <a:gd name="connsiteY39" fmla="*/ 1500618 h 1515649"/>
              <a:gd name="connsiteX40" fmla="*/ 425885 w 2389966"/>
              <a:gd name="connsiteY40" fmla="*/ 1515649 h 1515649"/>
              <a:gd name="connsiteX41" fmla="*/ 448432 w 2389966"/>
              <a:gd name="connsiteY41" fmla="*/ 1515649 h 1515649"/>
              <a:gd name="connsiteX42" fmla="*/ 468473 w 2389966"/>
              <a:gd name="connsiteY42" fmla="*/ 1510638 h 1515649"/>
              <a:gd name="connsiteX43" fmla="*/ 493525 w 2389966"/>
              <a:gd name="connsiteY43" fmla="*/ 1493102 h 1515649"/>
              <a:gd name="connsiteX44" fmla="*/ 518577 w 2389966"/>
              <a:gd name="connsiteY44" fmla="*/ 1458029 h 1515649"/>
              <a:gd name="connsiteX45" fmla="*/ 533609 w 2389966"/>
              <a:gd name="connsiteY45" fmla="*/ 1420451 h 1515649"/>
              <a:gd name="connsiteX46" fmla="*/ 548640 w 2389966"/>
              <a:gd name="connsiteY46" fmla="*/ 1415441 h 1515649"/>
              <a:gd name="connsiteX47" fmla="*/ 603754 w 2389966"/>
              <a:gd name="connsiteY47" fmla="*/ 1412935 h 1515649"/>
              <a:gd name="connsiteX48" fmla="*/ 1550722 w 2389966"/>
              <a:gd name="connsiteY48" fmla="*/ 1335274 h 1515649"/>
              <a:gd name="connsiteX49" fmla="*/ 1868883 w 2389966"/>
              <a:gd name="connsiteY49" fmla="*/ 1310222 h 1515649"/>
              <a:gd name="connsiteX50" fmla="*/ 1936524 w 2389966"/>
              <a:gd name="connsiteY50" fmla="*/ 1305212 h 1515649"/>
              <a:gd name="connsiteX51" fmla="*/ 1971596 w 2389966"/>
              <a:gd name="connsiteY51" fmla="*/ 1300201 h 1515649"/>
              <a:gd name="connsiteX52" fmla="*/ 1996649 w 2389966"/>
              <a:gd name="connsiteY52" fmla="*/ 1300201 h 1515649"/>
              <a:gd name="connsiteX53" fmla="*/ 2024206 w 2389966"/>
              <a:gd name="connsiteY53" fmla="*/ 1300201 h 1515649"/>
              <a:gd name="connsiteX54" fmla="*/ 2051763 w 2389966"/>
              <a:gd name="connsiteY54" fmla="*/ 1302706 h 1515649"/>
              <a:gd name="connsiteX55" fmla="*/ 2089341 w 2389966"/>
              <a:gd name="connsiteY55" fmla="*/ 1307717 h 1515649"/>
              <a:gd name="connsiteX56" fmla="*/ 2139445 w 2389966"/>
              <a:gd name="connsiteY56" fmla="*/ 1325253 h 1515649"/>
              <a:gd name="connsiteX57" fmla="*/ 2164497 w 2389966"/>
              <a:gd name="connsiteY57" fmla="*/ 1337779 h 1515649"/>
              <a:gd name="connsiteX58" fmla="*/ 2192055 w 2389966"/>
              <a:gd name="connsiteY58" fmla="*/ 1352810 h 1515649"/>
              <a:gd name="connsiteX59" fmla="*/ 2242159 w 2389966"/>
              <a:gd name="connsiteY59" fmla="*/ 1347800 h 1515649"/>
              <a:gd name="connsiteX60" fmla="*/ 2267211 w 2389966"/>
              <a:gd name="connsiteY60" fmla="*/ 1337779 h 1515649"/>
              <a:gd name="connsiteX61" fmla="*/ 2287252 w 2389966"/>
              <a:gd name="connsiteY61" fmla="*/ 1312727 h 1515649"/>
              <a:gd name="connsiteX62" fmla="*/ 2294768 w 2389966"/>
              <a:gd name="connsiteY62" fmla="*/ 1275149 h 1515649"/>
              <a:gd name="connsiteX63" fmla="*/ 2294768 w 2389966"/>
              <a:gd name="connsiteY63" fmla="*/ 1225045 h 1515649"/>
              <a:gd name="connsiteX64" fmla="*/ 2287252 w 2389966"/>
              <a:gd name="connsiteY64" fmla="*/ 1189972 h 1515649"/>
              <a:gd name="connsiteX65" fmla="*/ 2277232 w 2389966"/>
              <a:gd name="connsiteY65" fmla="*/ 1154899 h 1515649"/>
              <a:gd name="connsiteX66" fmla="*/ 2277232 w 2389966"/>
              <a:gd name="connsiteY66" fmla="*/ 1147384 h 1515649"/>
              <a:gd name="connsiteX67" fmla="*/ 2314810 w 2389966"/>
              <a:gd name="connsiteY67" fmla="*/ 1074733 h 1515649"/>
              <a:gd name="connsiteX68" fmla="*/ 2389966 w 2389966"/>
              <a:gd name="connsiteY68" fmla="*/ 929431 h 1515649"/>
              <a:gd name="connsiteX69" fmla="*/ 533609 w 2389966"/>
              <a:gd name="connsiteY69" fmla="*/ 1420451 h 1515649"/>
              <a:gd name="connsiteX70" fmla="*/ 533609 w 2389966"/>
              <a:gd name="connsiteY70" fmla="*/ 1407925 h 1515649"/>
              <a:gd name="connsiteX71" fmla="*/ 513567 w 2389966"/>
              <a:gd name="connsiteY71" fmla="*/ 1220035 h 1515649"/>
              <a:gd name="connsiteX72" fmla="*/ 501041 w 2389966"/>
              <a:gd name="connsiteY72" fmla="*/ 1154899 h 1515649"/>
              <a:gd name="connsiteX73" fmla="*/ 465968 w 2389966"/>
              <a:gd name="connsiteY73" fmla="*/ 954483 h 1515649"/>
              <a:gd name="connsiteX0" fmla="*/ 465968 w 2389966"/>
              <a:gd name="connsiteY0" fmla="*/ 954483 h 1515649"/>
              <a:gd name="connsiteX1" fmla="*/ 405843 w 2389966"/>
              <a:gd name="connsiteY1" fmla="*/ 596238 h 1515649"/>
              <a:gd name="connsiteX2" fmla="*/ 363255 w 2389966"/>
              <a:gd name="connsiteY2" fmla="*/ 323171 h 1515649"/>
              <a:gd name="connsiteX3" fmla="*/ 355739 w 2389966"/>
              <a:gd name="connsiteY3" fmla="*/ 275572 h 1515649"/>
              <a:gd name="connsiteX4" fmla="*/ 333192 w 2389966"/>
              <a:gd name="connsiteY4" fmla="*/ 75156 h 1515649"/>
              <a:gd name="connsiteX5" fmla="*/ 300624 w 2389966"/>
              <a:gd name="connsiteY5" fmla="*/ 65135 h 1515649"/>
              <a:gd name="connsiteX6" fmla="*/ 225468 w 2389966"/>
              <a:gd name="connsiteY6" fmla="*/ 37578 h 1515649"/>
              <a:gd name="connsiteX7" fmla="*/ 170354 w 2389966"/>
              <a:gd name="connsiteY7" fmla="*/ 25052 h 1515649"/>
              <a:gd name="connsiteX8" fmla="*/ 100208 w 2389966"/>
              <a:gd name="connsiteY8" fmla="*/ 2505 h 1515649"/>
              <a:gd name="connsiteX9" fmla="*/ 87682 w 2389966"/>
              <a:gd name="connsiteY9" fmla="*/ 0 h 1515649"/>
              <a:gd name="connsiteX10" fmla="*/ 57620 w 2389966"/>
              <a:gd name="connsiteY10" fmla="*/ 7515 h 1515649"/>
              <a:gd name="connsiteX11" fmla="*/ 0 w 2389966"/>
              <a:gd name="connsiteY11" fmla="*/ 90187 h 1515649"/>
              <a:gd name="connsiteX12" fmla="*/ 57620 w 2389966"/>
              <a:gd name="connsiteY12" fmla="*/ 117744 h 1515649"/>
              <a:gd name="connsiteX13" fmla="*/ 87682 w 2389966"/>
              <a:gd name="connsiteY13" fmla="*/ 145301 h 1515649"/>
              <a:gd name="connsiteX14" fmla="*/ 110229 w 2389966"/>
              <a:gd name="connsiteY14" fmla="*/ 172859 h 1515649"/>
              <a:gd name="connsiteX15" fmla="*/ 125260 w 2389966"/>
              <a:gd name="connsiteY15" fmla="*/ 195406 h 1515649"/>
              <a:gd name="connsiteX16" fmla="*/ 140291 w 2389966"/>
              <a:gd name="connsiteY16" fmla="*/ 227973 h 1515649"/>
              <a:gd name="connsiteX17" fmla="*/ 150312 w 2389966"/>
              <a:gd name="connsiteY17" fmla="*/ 263046 h 1515649"/>
              <a:gd name="connsiteX18" fmla="*/ 155323 w 2389966"/>
              <a:gd name="connsiteY18" fmla="*/ 293109 h 1515649"/>
              <a:gd name="connsiteX19" fmla="*/ 152817 w 2389966"/>
              <a:gd name="connsiteY19" fmla="*/ 333192 h 1515649"/>
              <a:gd name="connsiteX20" fmla="*/ 157828 w 2389966"/>
              <a:gd name="connsiteY20" fmla="*/ 360749 h 1515649"/>
              <a:gd name="connsiteX21" fmla="*/ 172859 w 2389966"/>
              <a:gd name="connsiteY21" fmla="*/ 470978 h 1515649"/>
              <a:gd name="connsiteX22" fmla="*/ 192901 w 2389966"/>
              <a:gd name="connsiteY22" fmla="*/ 608764 h 1515649"/>
              <a:gd name="connsiteX23" fmla="*/ 205427 w 2389966"/>
              <a:gd name="connsiteY23" fmla="*/ 724004 h 1515649"/>
              <a:gd name="connsiteX24" fmla="*/ 212942 w 2389966"/>
              <a:gd name="connsiteY24" fmla="*/ 801665 h 1515649"/>
              <a:gd name="connsiteX25" fmla="*/ 215447 w 2389966"/>
              <a:gd name="connsiteY25" fmla="*/ 876821 h 1515649"/>
              <a:gd name="connsiteX26" fmla="*/ 217953 w 2389966"/>
              <a:gd name="connsiteY26" fmla="*/ 936946 h 1515649"/>
              <a:gd name="connsiteX27" fmla="*/ 205427 w 2389966"/>
              <a:gd name="connsiteY27" fmla="*/ 1009597 h 1515649"/>
              <a:gd name="connsiteX28" fmla="*/ 195406 w 2389966"/>
              <a:gd name="connsiteY28" fmla="*/ 1047175 h 1515649"/>
              <a:gd name="connsiteX29" fmla="*/ 190395 w 2389966"/>
              <a:gd name="connsiteY29" fmla="*/ 1074733 h 1515649"/>
              <a:gd name="connsiteX30" fmla="*/ 192901 w 2389966"/>
              <a:gd name="connsiteY30" fmla="*/ 1107300 h 1515649"/>
              <a:gd name="connsiteX31" fmla="*/ 197911 w 2389966"/>
              <a:gd name="connsiteY31" fmla="*/ 1144878 h 1515649"/>
              <a:gd name="connsiteX32" fmla="*/ 210437 w 2389966"/>
              <a:gd name="connsiteY32" fmla="*/ 1194983 h 1515649"/>
              <a:gd name="connsiteX33" fmla="*/ 225468 w 2389966"/>
              <a:gd name="connsiteY33" fmla="*/ 1250097 h 1515649"/>
              <a:gd name="connsiteX34" fmla="*/ 248015 w 2389966"/>
              <a:gd name="connsiteY34" fmla="*/ 1312727 h 1515649"/>
              <a:gd name="connsiteX35" fmla="*/ 273067 w 2389966"/>
              <a:gd name="connsiteY35" fmla="*/ 1355316 h 1515649"/>
              <a:gd name="connsiteX36" fmla="*/ 310645 w 2389966"/>
              <a:gd name="connsiteY36" fmla="*/ 1422956 h 1515649"/>
              <a:gd name="connsiteX37" fmla="*/ 343213 w 2389966"/>
              <a:gd name="connsiteY37" fmla="*/ 1470555 h 1515649"/>
              <a:gd name="connsiteX38" fmla="*/ 363255 w 2389966"/>
              <a:gd name="connsiteY38" fmla="*/ 1490597 h 1515649"/>
              <a:gd name="connsiteX39" fmla="*/ 388307 w 2389966"/>
              <a:gd name="connsiteY39" fmla="*/ 1500618 h 1515649"/>
              <a:gd name="connsiteX40" fmla="*/ 425885 w 2389966"/>
              <a:gd name="connsiteY40" fmla="*/ 1515649 h 1515649"/>
              <a:gd name="connsiteX41" fmla="*/ 448432 w 2389966"/>
              <a:gd name="connsiteY41" fmla="*/ 1515649 h 1515649"/>
              <a:gd name="connsiteX42" fmla="*/ 468473 w 2389966"/>
              <a:gd name="connsiteY42" fmla="*/ 1510638 h 1515649"/>
              <a:gd name="connsiteX43" fmla="*/ 493525 w 2389966"/>
              <a:gd name="connsiteY43" fmla="*/ 1493102 h 1515649"/>
              <a:gd name="connsiteX44" fmla="*/ 518577 w 2389966"/>
              <a:gd name="connsiteY44" fmla="*/ 1458029 h 1515649"/>
              <a:gd name="connsiteX45" fmla="*/ 533609 w 2389966"/>
              <a:gd name="connsiteY45" fmla="*/ 1420451 h 1515649"/>
              <a:gd name="connsiteX46" fmla="*/ 548640 w 2389966"/>
              <a:gd name="connsiteY46" fmla="*/ 1415441 h 1515649"/>
              <a:gd name="connsiteX47" fmla="*/ 603754 w 2389966"/>
              <a:gd name="connsiteY47" fmla="*/ 1412935 h 1515649"/>
              <a:gd name="connsiteX48" fmla="*/ 1550722 w 2389966"/>
              <a:gd name="connsiteY48" fmla="*/ 1335274 h 1515649"/>
              <a:gd name="connsiteX49" fmla="*/ 1868883 w 2389966"/>
              <a:gd name="connsiteY49" fmla="*/ 1310222 h 1515649"/>
              <a:gd name="connsiteX50" fmla="*/ 1936524 w 2389966"/>
              <a:gd name="connsiteY50" fmla="*/ 1305212 h 1515649"/>
              <a:gd name="connsiteX51" fmla="*/ 1971596 w 2389966"/>
              <a:gd name="connsiteY51" fmla="*/ 1300201 h 1515649"/>
              <a:gd name="connsiteX52" fmla="*/ 1996649 w 2389966"/>
              <a:gd name="connsiteY52" fmla="*/ 1300201 h 1515649"/>
              <a:gd name="connsiteX53" fmla="*/ 2024206 w 2389966"/>
              <a:gd name="connsiteY53" fmla="*/ 1300201 h 1515649"/>
              <a:gd name="connsiteX54" fmla="*/ 2051763 w 2389966"/>
              <a:gd name="connsiteY54" fmla="*/ 1302706 h 1515649"/>
              <a:gd name="connsiteX55" fmla="*/ 2089341 w 2389966"/>
              <a:gd name="connsiteY55" fmla="*/ 1307717 h 1515649"/>
              <a:gd name="connsiteX56" fmla="*/ 2139445 w 2389966"/>
              <a:gd name="connsiteY56" fmla="*/ 1325253 h 1515649"/>
              <a:gd name="connsiteX57" fmla="*/ 2164497 w 2389966"/>
              <a:gd name="connsiteY57" fmla="*/ 1337779 h 1515649"/>
              <a:gd name="connsiteX58" fmla="*/ 2192055 w 2389966"/>
              <a:gd name="connsiteY58" fmla="*/ 1352810 h 1515649"/>
              <a:gd name="connsiteX59" fmla="*/ 2267211 w 2389966"/>
              <a:gd name="connsiteY59" fmla="*/ 1337779 h 1515649"/>
              <a:gd name="connsiteX60" fmla="*/ 2287252 w 2389966"/>
              <a:gd name="connsiteY60" fmla="*/ 1312727 h 1515649"/>
              <a:gd name="connsiteX61" fmla="*/ 2294768 w 2389966"/>
              <a:gd name="connsiteY61" fmla="*/ 1275149 h 1515649"/>
              <a:gd name="connsiteX62" fmla="*/ 2294768 w 2389966"/>
              <a:gd name="connsiteY62" fmla="*/ 1225045 h 1515649"/>
              <a:gd name="connsiteX63" fmla="*/ 2287252 w 2389966"/>
              <a:gd name="connsiteY63" fmla="*/ 1189972 h 1515649"/>
              <a:gd name="connsiteX64" fmla="*/ 2277232 w 2389966"/>
              <a:gd name="connsiteY64" fmla="*/ 1154899 h 1515649"/>
              <a:gd name="connsiteX65" fmla="*/ 2277232 w 2389966"/>
              <a:gd name="connsiteY65" fmla="*/ 1147384 h 1515649"/>
              <a:gd name="connsiteX66" fmla="*/ 2314810 w 2389966"/>
              <a:gd name="connsiteY66" fmla="*/ 1074733 h 1515649"/>
              <a:gd name="connsiteX67" fmla="*/ 2389966 w 2389966"/>
              <a:gd name="connsiteY67" fmla="*/ 929431 h 1515649"/>
              <a:gd name="connsiteX68" fmla="*/ 533609 w 2389966"/>
              <a:gd name="connsiteY68" fmla="*/ 1420451 h 1515649"/>
              <a:gd name="connsiteX69" fmla="*/ 533609 w 2389966"/>
              <a:gd name="connsiteY69" fmla="*/ 1407925 h 1515649"/>
              <a:gd name="connsiteX70" fmla="*/ 513567 w 2389966"/>
              <a:gd name="connsiteY70" fmla="*/ 1220035 h 1515649"/>
              <a:gd name="connsiteX71" fmla="*/ 501041 w 2389966"/>
              <a:gd name="connsiteY71" fmla="*/ 1154899 h 1515649"/>
              <a:gd name="connsiteX72" fmla="*/ 465968 w 2389966"/>
              <a:gd name="connsiteY72" fmla="*/ 954483 h 1515649"/>
              <a:gd name="connsiteX0" fmla="*/ 465968 w 2389966"/>
              <a:gd name="connsiteY0" fmla="*/ 954483 h 1515649"/>
              <a:gd name="connsiteX1" fmla="*/ 405843 w 2389966"/>
              <a:gd name="connsiteY1" fmla="*/ 596238 h 1515649"/>
              <a:gd name="connsiteX2" fmla="*/ 363255 w 2389966"/>
              <a:gd name="connsiteY2" fmla="*/ 323171 h 1515649"/>
              <a:gd name="connsiteX3" fmla="*/ 355739 w 2389966"/>
              <a:gd name="connsiteY3" fmla="*/ 275572 h 1515649"/>
              <a:gd name="connsiteX4" fmla="*/ 333192 w 2389966"/>
              <a:gd name="connsiteY4" fmla="*/ 75156 h 1515649"/>
              <a:gd name="connsiteX5" fmla="*/ 300624 w 2389966"/>
              <a:gd name="connsiteY5" fmla="*/ 65135 h 1515649"/>
              <a:gd name="connsiteX6" fmla="*/ 225468 w 2389966"/>
              <a:gd name="connsiteY6" fmla="*/ 37578 h 1515649"/>
              <a:gd name="connsiteX7" fmla="*/ 170354 w 2389966"/>
              <a:gd name="connsiteY7" fmla="*/ 25052 h 1515649"/>
              <a:gd name="connsiteX8" fmla="*/ 100208 w 2389966"/>
              <a:gd name="connsiteY8" fmla="*/ 2505 h 1515649"/>
              <a:gd name="connsiteX9" fmla="*/ 87682 w 2389966"/>
              <a:gd name="connsiteY9" fmla="*/ 0 h 1515649"/>
              <a:gd name="connsiteX10" fmla="*/ 57620 w 2389966"/>
              <a:gd name="connsiteY10" fmla="*/ 7515 h 1515649"/>
              <a:gd name="connsiteX11" fmla="*/ 0 w 2389966"/>
              <a:gd name="connsiteY11" fmla="*/ 90187 h 1515649"/>
              <a:gd name="connsiteX12" fmla="*/ 57620 w 2389966"/>
              <a:gd name="connsiteY12" fmla="*/ 117744 h 1515649"/>
              <a:gd name="connsiteX13" fmla="*/ 87682 w 2389966"/>
              <a:gd name="connsiteY13" fmla="*/ 145301 h 1515649"/>
              <a:gd name="connsiteX14" fmla="*/ 110229 w 2389966"/>
              <a:gd name="connsiteY14" fmla="*/ 172859 h 1515649"/>
              <a:gd name="connsiteX15" fmla="*/ 125260 w 2389966"/>
              <a:gd name="connsiteY15" fmla="*/ 195406 h 1515649"/>
              <a:gd name="connsiteX16" fmla="*/ 140291 w 2389966"/>
              <a:gd name="connsiteY16" fmla="*/ 227973 h 1515649"/>
              <a:gd name="connsiteX17" fmla="*/ 150312 w 2389966"/>
              <a:gd name="connsiteY17" fmla="*/ 263046 h 1515649"/>
              <a:gd name="connsiteX18" fmla="*/ 155323 w 2389966"/>
              <a:gd name="connsiteY18" fmla="*/ 293109 h 1515649"/>
              <a:gd name="connsiteX19" fmla="*/ 152817 w 2389966"/>
              <a:gd name="connsiteY19" fmla="*/ 333192 h 1515649"/>
              <a:gd name="connsiteX20" fmla="*/ 157828 w 2389966"/>
              <a:gd name="connsiteY20" fmla="*/ 360749 h 1515649"/>
              <a:gd name="connsiteX21" fmla="*/ 172859 w 2389966"/>
              <a:gd name="connsiteY21" fmla="*/ 470978 h 1515649"/>
              <a:gd name="connsiteX22" fmla="*/ 192901 w 2389966"/>
              <a:gd name="connsiteY22" fmla="*/ 608764 h 1515649"/>
              <a:gd name="connsiteX23" fmla="*/ 205427 w 2389966"/>
              <a:gd name="connsiteY23" fmla="*/ 724004 h 1515649"/>
              <a:gd name="connsiteX24" fmla="*/ 212942 w 2389966"/>
              <a:gd name="connsiteY24" fmla="*/ 801665 h 1515649"/>
              <a:gd name="connsiteX25" fmla="*/ 215447 w 2389966"/>
              <a:gd name="connsiteY25" fmla="*/ 876821 h 1515649"/>
              <a:gd name="connsiteX26" fmla="*/ 217953 w 2389966"/>
              <a:gd name="connsiteY26" fmla="*/ 936946 h 1515649"/>
              <a:gd name="connsiteX27" fmla="*/ 205427 w 2389966"/>
              <a:gd name="connsiteY27" fmla="*/ 1009597 h 1515649"/>
              <a:gd name="connsiteX28" fmla="*/ 195406 w 2389966"/>
              <a:gd name="connsiteY28" fmla="*/ 1047175 h 1515649"/>
              <a:gd name="connsiteX29" fmla="*/ 190395 w 2389966"/>
              <a:gd name="connsiteY29" fmla="*/ 1074733 h 1515649"/>
              <a:gd name="connsiteX30" fmla="*/ 192901 w 2389966"/>
              <a:gd name="connsiteY30" fmla="*/ 1107300 h 1515649"/>
              <a:gd name="connsiteX31" fmla="*/ 197911 w 2389966"/>
              <a:gd name="connsiteY31" fmla="*/ 1144878 h 1515649"/>
              <a:gd name="connsiteX32" fmla="*/ 210437 w 2389966"/>
              <a:gd name="connsiteY32" fmla="*/ 1194983 h 1515649"/>
              <a:gd name="connsiteX33" fmla="*/ 225468 w 2389966"/>
              <a:gd name="connsiteY33" fmla="*/ 1250097 h 1515649"/>
              <a:gd name="connsiteX34" fmla="*/ 248015 w 2389966"/>
              <a:gd name="connsiteY34" fmla="*/ 1312727 h 1515649"/>
              <a:gd name="connsiteX35" fmla="*/ 273067 w 2389966"/>
              <a:gd name="connsiteY35" fmla="*/ 1355316 h 1515649"/>
              <a:gd name="connsiteX36" fmla="*/ 310645 w 2389966"/>
              <a:gd name="connsiteY36" fmla="*/ 1422956 h 1515649"/>
              <a:gd name="connsiteX37" fmla="*/ 343213 w 2389966"/>
              <a:gd name="connsiteY37" fmla="*/ 1470555 h 1515649"/>
              <a:gd name="connsiteX38" fmla="*/ 363255 w 2389966"/>
              <a:gd name="connsiteY38" fmla="*/ 1490597 h 1515649"/>
              <a:gd name="connsiteX39" fmla="*/ 388307 w 2389966"/>
              <a:gd name="connsiteY39" fmla="*/ 1500618 h 1515649"/>
              <a:gd name="connsiteX40" fmla="*/ 425885 w 2389966"/>
              <a:gd name="connsiteY40" fmla="*/ 1515649 h 1515649"/>
              <a:gd name="connsiteX41" fmla="*/ 448432 w 2389966"/>
              <a:gd name="connsiteY41" fmla="*/ 1515649 h 1515649"/>
              <a:gd name="connsiteX42" fmla="*/ 468473 w 2389966"/>
              <a:gd name="connsiteY42" fmla="*/ 1510638 h 1515649"/>
              <a:gd name="connsiteX43" fmla="*/ 493525 w 2389966"/>
              <a:gd name="connsiteY43" fmla="*/ 1493102 h 1515649"/>
              <a:gd name="connsiteX44" fmla="*/ 518577 w 2389966"/>
              <a:gd name="connsiteY44" fmla="*/ 1458029 h 1515649"/>
              <a:gd name="connsiteX45" fmla="*/ 533609 w 2389966"/>
              <a:gd name="connsiteY45" fmla="*/ 1420451 h 1515649"/>
              <a:gd name="connsiteX46" fmla="*/ 548640 w 2389966"/>
              <a:gd name="connsiteY46" fmla="*/ 1415441 h 1515649"/>
              <a:gd name="connsiteX47" fmla="*/ 603754 w 2389966"/>
              <a:gd name="connsiteY47" fmla="*/ 1412935 h 1515649"/>
              <a:gd name="connsiteX48" fmla="*/ 1550722 w 2389966"/>
              <a:gd name="connsiteY48" fmla="*/ 1335274 h 1515649"/>
              <a:gd name="connsiteX49" fmla="*/ 1868883 w 2389966"/>
              <a:gd name="connsiteY49" fmla="*/ 1310222 h 1515649"/>
              <a:gd name="connsiteX50" fmla="*/ 1936524 w 2389966"/>
              <a:gd name="connsiteY50" fmla="*/ 1305212 h 1515649"/>
              <a:gd name="connsiteX51" fmla="*/ 1971596 w 2389966"/>
              <a:gd name="connsiteY51" fmla="*/ 1300201 h 1515649"/>
              <a:gd name="connsiteX52" fmla="*/ 1996649 w 2389966"/>
              <a:gd name="connsiteY52" fmla="*/ 1300201 h 1515649"/>
              <a:gd name="connsiteX53" fmla="*/ 2024206 w 2389966"/>
              <a:gd name="connsiteY53" fmla="*/ 1300201 h 1515649"/>
              <a:gd name="connsiteX54" fmla="*/ 2051763 w 2389966"/>
              <a:gd name="connsiteY54" fmla="*/ 1302706 h 1515649"/>
              <a:gd name="connsiteX55" fmla="*/ 2089341 w 2389966"/>
              <a:gd name="connsiteY55" fmla="*/ 1307717 h 1515649"/>
              <a:gd name="connsiteX56" fmla="*/ 2139445 w 2389966"/>
              <a:gd name="connsiteY56" fmla="*/ 1325253 h 1515649"/>
              <a:gd name="connsiteX57" fmla="*/ 2164497 w 2389966"/>
              <a:gd name="connsiteY57" fmla="*/ 1337779 h 1515649"/>
              <a:gd name="connsiteX58" fmla="*/ 2192055 w 2389966"/>
              <a:gd name="connsiteY58" fmla="*/ 1352810 h 1515649"/>
              <a:gd name="connsiteX59" fmla="*/ 2287252 w 2389966"/>
              <a:gd name="connsiteY59" fmla="*/ 1312727 h 1515649"/>
              <a:gd name="connsiteX60" fmla="*/ 2294768 w 2389966"/>
              <a:gd name="connsiteY60" fmla="*/ 1275149 h 1515649"/>
              <a:gd name="connsiteX61" fmla="*/ 2294768 w 2389966"/>
              <a:gd name="connsiteY61" fmla="*/ 1225045 h 1515649"/>
              <a:gd name="connsiteX62" fmla="*/ 2287252 w 2389966"/>
              <a:gd name="connsiteY62" fmla="*/ 1189972 h 1515649"/>
              <a:gd name="connsiteX63" fmla="*/ 2277232 w 2389966"/>
              <a:gd name="connsiteY63" fmla="*/ 1154899 h 1515649"/>
              <a:gd name="connsiteX64" fmla="*/ 2277232 w 2389966"/>
              <a:gd name="connsiteY64" fmla="*/ 1147384 h 1515649"/>
              <a:gd name="connsiteX65" fmla="*/ 2314810 w 2389966"/>
              <a:gd name="connsiteY65" fmla="*/ 1074733 h 1515649"/>
              <a:gd name="connsiteX66" fmla="*/ 2389966 w 2389966"/>
              <a:gd name="connsiteY66" fmla="*/ 929431 h 1515649"/>
              <a:gd name="connsiteX67" fmla="*/ 533609 w 2389966"/>
              <a:gd name="connsiteY67" fmla="*/ 1420451 h 1515649"/>
              <a:gd name="connsiteX68" fmla="*/ 533609 w 2389966"/>
              <a:gd name="connsiteY68" fmla="*/ 1407925 h 1515649"/>
              <a:gd name="connsiteX69" fmla="*/ 513567 w 2389966"/>
              <a:gd name="connsiteY69" fmla="*/ 1220035 h 1515649"/>
              <a:gd name="connsiteX70" fmla="*/ 501041 w 2389966"/>
              <a:gd name="connsiteY70" fmla="*/ 1154899 h 1515649"/>
              <a:gd name="connsiteX71" fmla="*/ 465968 w 2389966"/>
              <a:gd name="connsiteY71" fmla="*/ 954483 h 1515649"/>
              <a:gd name="connsiteX0" fmla="*/ 465968 w 2389966"/>
              <a:gd name="connsiteY0" fmla="*/ 954483 h 1515649"/>
              <a:gd name="connsiteX1" fmla="*/ 405843 w 2389966"/>
              <a:gd name="connsiteY1" fmla="*/ 596238 h 1515649"/>
              <a:gd name="connsiteX2" fmla="*/ 363255 w 2389966"/>
              <a:gd name="connsiteY2" fmla="*/ 323171 h 1515649"/>
              <a:gd name="connsiteX3" fmla="*/ 355739 w 2389966"/>
              <a:gd name="connsiteY3" fmla="*/ 275572 h 1515649"/>
              <a:gd name="connsiteX4" fmla="*/ 333192 w 2389966"/>
              <a:gd name="connsiteY4" fmla="*/ 75156 h 1515649"/>
              <a:gd name="connsiteX5" fmla="*/ 300624 w 2389966"/>
              <a:gd name="connsiteY5" fmla="*/ 65135 h 1515649"/>
              <a:gd name="connsiteX6" fmla="*/ 225468 w 2389966"/>
              <a:gd name="connsiteY6" fmla="*/ 37578 h 1515649"/>
              <a:gd name="connsiteX7" fmla="*/ 170354 w 2389966"/>
              <a:gd name="connsiteY7" fmla="*/ 25052 h 1515649"/>
              <a:gd name="connsiteX8" fmla="*/ 100208 w 2389966"/>
              <a:gd name="connsiteY8" fmla="*/ 2505 h 1515649"/>
              <a:gd name="connsiteX9" fmla="*/ 87682 w 2389966"/>
              <a:gd name="connsiteY9" fmla="*/ 0 h 1515649"/>
              <a:gd name="connsiteX10" fmla="*/ 57620 w 2389966"/>
              <a:gd name="connsiteY10" fmla="*/ 7515 h 1515649"/>
              <a:gd name="connsiteX11" fmla="*/ 0 w 2389966"/>
              <a:gd name="connsiteY11" fmla="*/ 90187 h 1515649"/>
              <a:gd name="connsiteX12" fmla="*/ 57620 w 2389966"/>
              <a:gd name="connsiteY12" fmla="*/ 117744 h 1515649"/>
              <a:gd name="connsiteX13" fmla="*/ 87682 w 2389966"/>
              <a:gd name="connsiteY13" fmla="*/ 145301 h 1515649"/>
              <a:gd name="connsiteX14" fmla="*/ 110229 w 2389966"/>
              <a:gd name="connsiteY14" fmla="*/ 172859 h 1515649"/>
              <a:gd name="connsiteX15" fmla="*/ 125260 w 2389966"/>
              <a:gd name="connsiteY15" fmla="*/ 195406 h 1515649"/>
              <a:gd name="connsiteX16" fmla="*/ 140291 w 2389966"/>
              <a:gd name="connsiteY16" fmla="*/ 227973 h 1515649"/>
              <a:gd name="connsiteX17" fmla="*/ 150312 w 2389966"/>
              <a:gd name="connsiteY17" fmla="*/ 263046 h 1515649"/>
              <a:gd name="connsiteX18" fmla="*/ 155323 w 2389966"/>
              <a:gd name="connsiteY18" fmla="*/ 293109 h 1515649"/>
              <a:gd name="connsiteX19" fmla="*/ 152817 w 2389966"/>
              <a:gd name="connsiteY19" fmla="*/ 333192 h 1515649"/>
              <a:gd name="connsiteX20" fmla="*/ 157828 w 2389966"/>
              <a:gd name="connsiteY20" fmla="*/ 360749 h 1515649"/>
              <a:gd name="connsiteX21" fmla="*/ 172859 w 2389966"/>
              <a:gd name="connsiteY21" fmla="*/ 470978 h 1515649"/>
              <a:gd name="connsiteX22" fmla="*/ 192901 w 2389966"/>
              <a:gd name="connsiteY22" fmla="*/ 608764 h 1515649"/>
              <a:gd name="connsiteX23" fmla="*/ 205427 w 2389966"/>
              <a:gd name="connsiteY23" fmla="*/ 724004 h 1515649"/>
              <a:gd name="connsiteX24" fmla="*/ 212942 w 2389966"/>
              <a:gd name="connsiteY24" fmla="*/ 801665 h 1515649"/>
              <a:gd name="connsiteX25" fmla="*/ 215447 w 2389966"/>
              <a:gd name="connsiteY25" fmla="*/ 876821 h 1515649"/>
              <a:gd name="connsiteX26" fmla="*/ 217953 w 2389966"/>
              <a:gd name="connsiteY26" fmla="*/ 936946 h 1515649"/>
              <a:gd name="connsiteX27" fmla="*/ 205427 w 2389966"/>
              <a:gd name="connsiteY27" fmla="*/ 1009597 h 1515649"/>
              <a:gd name="connsiteX28" fmla="*/ 195406 w 2389966"/>
              <a:gd name="connsiteY28" fmla="*/ 1047175 h 1515649"/>
              <a:gd name="connsiteX29" fmla="*/ 190395 w 2389966"/>
              <a:gd name="connsiteY29" fmla="*/ 1074733 h 1515649"/>
              <a:gd name="connsiteX30" fmla="*/ 192901 w 2389966"/>
              <a:gd name="connsiteY30" fmla="*/ 1107300 h 1515649"/>
              <a:gd name="connsiteX31" fmla="*/ 197911 w 2389966"/>
              <a:gd name="connsiteY31" fmla="*/ 1144878 h 1515649"/>
              <a:gd name="connsiteX32" fmla="*/ 210437 w 2389966"/>
              <a:gd name="connsiteY32" fmla="*/ 1194983 h 1515649"/>
              <a:gd name="connsiteX33" fmla="*/ 225468 w 2389966"/>
              <a:gd name="connsiteY33" fmla="*/ 1250097 h 1515649"/>
              <a:gd name="connsiteX34" fmla="*/ 248015 w 2389966"/>
              <a:gd name="connsiteY34" fmla="*/ 1312727 h 1515649"/>
              <a:gd name="connsiteX35" fmla="*/ 273067 w 2389966"/>
              <a:gd name="connsiteY35" fmla="*/ 1355316 h 1515649"/>
              <a:gd name="connsiteX36" fmla="*/ 310645 w 2389966"/>
              <a:gd name="connsiteY36" fmla="*/ 1422956 h 1515649"/>
              <a:gd name="connsiteX37" fmla="*/ 343213 w 2389966"/>
              <a:gd name="connsiteY37" fmla="*/ 1470555 h 1515649"/>
              <a:gd name="connsiteX38" fmla="*/ 363255 w 2389966"/>
              <a:gd name="connsiteY38" fmla="*/ 1490597 h 1515649"/>
              <a:gd name="connsiteX39" fmla="*/ 388307 w 2389966"/>
              <a:gd name="connsiteY39" fmla="*/ 1500618 h 1515649"/>
              <a:gd name="connsiteX40" fmla="*/ 425885 w 2389966"/>
              <a:gd name="connsiteY40" fmla="*/ 1515649 h 1515649"/>
              <a:gd name="connsiteX41" fmla="*/ 448432 w 2389966"/>
              <a:gd name="connsiteY41" fmla="*/ 1515649 h 1515649"/>
              <a:gd name="connsiteX42" fmla="*/ 468473 w 2389966"/>
              <a:gd name="connsiteY42" fmla="*/ 1510638 h 1515649"/>
              <a:gd name="connsiteX43" fmla="*/ 493525 w 2389966"/>
              <a:gd name="connsiteY43" fmla="*/ 1493102 h 1515649"/>
              <a:gd name="connsiteX44" fmla="*/ 518577 w 2389966"/>
              <a:gd name="connsiteY44" fmla="*/ 1458029 h 1515649"/>
              <a:gd name="connsiteX45" fmla="*/ 533609 w 2389966"/>
              <a:gd name="connsiteY45" fmla="*/ 1420451 h 1515649"/>
              <a:gd name="connsiteX46" fmla="*/ 548640 w 2389966"/>
              <a:gd name="connsiteY46" fmla="*/ 1415441 h 1515649"/>
              <a:gd name="connsiteX47" fmla="*/ 603754 w 2389966"/>
              <a:gd name="connsiteY47" fmla="*/ 1412935 h 1515649"/>
              <a:gd name="connsiteX48" fmla="*/ 1550722 w 2389966"/>
              <a:gd name="connsiteY48" fmla="*/ 1335274 h 1515649"/>
              <a:gd name="connsiteX49" fmla="*/ 1868883 w 2389966"/>
              <a:gd name="connsiteY49" fmla="*/ 1310222 h 1515649"/>
              <a:gd name="connsiteX50" fmla="*/ 1936524 w 2389966"/>
              <a:gd name="connsiteY50" fmla="*/ 1305212 h 1515649"/>
              <a:gd name="connsiteX51" fmla="*/ 1971596 w 2389966"/>
              <a:gd name="connsiteY51" fmla="*/ 1300201 h 1515649"/>
              <a:gd name="connsiteX52" fmla="*/ 1996649 w 2389966"/>
              <a:gd name="connsiteY52" fmla="*/ 1300201 h 1515649"/>
              <a:gd name="connsiteX53" fmla="*/ 2024206 w 2389966"/>
              <a:gd name="connsiteY53" fmla="*/ 1300201 h 1515649"/>
              <a:gd name="connsiteX54" fmla="*/ 2051763 w 2389966"/>
              <a:gd name="connsiteY54" fmla="*/ 1302706 h 1515649"/>
              <a:gd name="connsiteX55" fmla="*/ 2089341 w 2389966"/>
              <a:gd name="connsiteY55" fmla="*/ 1307717 h 1515649"/>
              <a:gd name="connsiteX56" fmla="*/ 2139445 w 2389966"/>
              <a:gd name="connsiteY56" fmla="*/ 1325253 h 1515649"/>
              <a:gd name="connsiteX57" fmla="*/ 2164497 w 2389966"/>
              <a:gd name="connsiteY57" fmla="*/ 1337779 h 1515649"/>
              <a:gd name="connsiteX58" fmla="*/ 2192055 w 2389966"/>
              <a:gd name="connsiteY58" fmla="*/ 1352810 h 1515649"/>
              <a:gd name="connsiteX59" fmla="*/ 2294768 w 2389966"/>
              <a:gd name="connsiteY59" fmla="*/ 1275149 h 1515649"/>
              <a:gd name="connsiteX60" fmla="*/ 2294768 w 2389966"/>
              <a:gd name="connsiteY60" fmla="*/ 1225045 h 1515649"/>
              <a:gd name="connsiteX61" fmla="*/ 2287252 w 2389966"/>
              <a:gd name="connsiteY61" fmla="*/ 1189972 h 1515649"/>
              <a:gd name="connsiteX62" fmla="*/ 2277232 w 2389966"/>
              <a:gd name="connsiteY62" fmla="*/ 1154899 h 1515649"/>
              <a:gd name="connsiteX63" fmla="*/ 2277232 w 2389966"/>
              <a:gd name="connsiteY63" fmla="*/ 1147384 h 1515649"/>
              <a:gd name="connsiteX64" fmla="*/ 2314810 w 2389966"/>
              <a:gd name="connsiteY64" fmla="*/ 1074733 h 1515649"/>
              <a:gd name="connsiteX65" fmla="*/ 2389966 w 2389966"/>
              <a:gd name="connsiteY65" fmla="*/ 929431 h 1515649"/>
              <a:gd name="connsiteX66" fmla="*/ 533609 w 2389966"/>
              <a:gd name="connsiteY66" fmla="*/ 1420451 h 1515649"/>
              <a:gd name="connsiteX67" fmla="*/ 533609 w 2389966"/>
              <a:gd name="connsiteY67" fmla="*/ 1407925 h 1515649"/>
              <a:gd name="connsiteX68" fmla="*/ 513567 w 2389966"/>
              <a:gd name="connsiteY68" fmla="*/ 1220035 h 1515649"/>
              <a:gd name="connsiteX69" fmla="*/ 501041 w 2389966"/>
              <a:gd name="connsiteY69" fmla="*/ 1154899 h 1515649"/>
              <a:gd name="connsiteX70" fmla="*/ 465968 w 2389966"/>
              <a:gd name="connsiteY70" fmla="*/ 954483 h 1515649"/>
              <a:gd name="connsiteX0" fmla="*/ 465968 w 2389966"/>
              <a:gd name="connsiteY0" fmla="*/ 954483 h 1515649"/>
              <a:gd name="connsiteX1" fmla="*/ 405843 w 2389966"/>
              <a:gd name="connsiteY1" fmla="*/ 596238 h 1515649"/>
              <a:gd name="connsiteX2" fmla="*/ 363255 w 2389966"/>
              <a:gd name="connsiteY2" fmla="*/ 323171 h 1515649"/>
              <a:gd name="connsiteX3" fmla="*/ 355739 w 2389966"/>
              <a:gd name="connsiteY3" fmla="*/ 275572 h 1515649"/>
              <a:gd name="connsiteX4" fmla="*/ 333192 w 2389966"/>
              <a:gd name="connsiteY4" fmla="*/ 75156 h 1515649"/>
              <a:gd name="connsiteX5" fmla="*/ 300624 w 2389966"/>
              <a:gd name="connsiteY5" fmla="*/ 65135 h 1515649"/>
              <a:gd name="connsiteX6" fmla="*/ 225468 w 2389966"/>
              <a:gd name="connsiteY6" fmla="*/ 37578 h 1515649"/>
              <a:gd name="connsiteX7" fmla="*/ 170354 w 2389966"/>
              <a:gd name="connsiteY7" fmla="*/ 25052 h 1515649"/>
              <a:gd name="connsiteX8" fmla="*/ 100208 w 2389966"/>
              <a:gd name="connsiteY8" fmla="*/ 2505 h 1515649"/>
              <a:gd name="connsiteX9" fmla="*/ 87682 w 2389966"/>
              <a:gd name="connsiteY9" fmla="*/ 0 h 1515649"/>
              <a:gd name="connsiteX10" fmla="*/ 57620 w 2389966"/>
              <a:gd name="connsiteY10" fmla="*/ 7515 h 1515649"/>
              <a:gd name="connsiteX11" fmla="*/ 0 w 2389966"/>
              <a:gd name="connsiteY11" fmla="*/ 90187 h 1515649"/>
              <a:gd name="connsiteX12" fmla="*/ 57620 w 2389966"/>
              <a:gd name="connsiteY12" fmla="*/ 117744 h 1515649"/>
              <a:gd name="connsiteX13" fmla="*/ 87682 w 2389966"/>
              <a:gd name="connsiteY13" fmla="*/ 145301 h 1515649"/>
              <a:gd name="connsiteX14" fmla="*/ 110229 w 2389966"/>
              <a:gd name="connsiteY14" fmla="*/ 172859 h 1515649"/>
              <a:gd name="connsiteX15" fmla="*/ 125260 w 2389966"/>
              <a:gd name="connsiteY15" fmla="*/ 195406 h 1515649"/>
              <a:gd name="connsiteX16" fmla="*/ 140291 w 2389966"/>
              <a:gd name="connsiteY16" fmla="*/ 227973 h 1515649"/>
              <a:gd name="connsiteX17" fmla="*/ 150312 w 2389966"/>
              <a:gd name="connsiteY17" fmla="*/ 263046 h 1515649"/>
              <a:gd name="connsiteX18" fmla="*/ 155323 w 2389966"/>
              <a:gd name="connsiteY18" fmla="*/ 293109 h 1515649"/>
              <a:gd name="connsiteX19" fmla="*/ 152817 w 2389966"/>
              <a:gd name="connsiteY19" fmla="*/ 333192 h 1515649"/>
              <a:gd name="connsiteX20" fmla="*/ 157828 w 2389966"/>
              <a:gd name="connsiteY20" fmla="*/ 360749 h 1515649"/>
              <a:gd name="connsiteX21" fmla="*/ 172859 w 2389966"/>
              <a:gd name="connsiteY21" fmla="*/ 470978 h 1515649"/>
              <a:gd name="connsiteX22" fmla="*/ 192901 w 2389966"/>
              <a:gd name="connsiteY22" fmla="*/ 608764 h 1515649"/>
              <a:gd name="connsiteX23" fmla="*/ 205427 w 2389966"/>
              <a:gd name="connsiteY23" fmla="*/ 724004 h 1515649"/>
              <a:gd name="connsiteX24" fmla="*/ 212942 w 2389966"/>
              <a:gd name="connsiteY24" fmla="*/ 801665 h 1515649"/>
              <a:gd name="connsiteX25" fmla="*/ 215447 w 2389966"/>
              <a:gd name="connsiteY25" fmla="*/ 876821 h 1515649"/>
              <a:gd name="connsiteX26" fmla="*/ 217953 w 2389966"/>
              <a:gd name="connsiteY26" fmla="*/ 936946 h 1515649"/>
              <a:gd name="connsiteX27" fmla="*/ 205427 w 2389966"/>
              <a:gd name="connsiteY27" fmla="*/ 1009597 h 1515649"/>
              <a:gd name="connsiteX28" fmla="*/ 195406 w 2389966"/>
              <a:gd name="connsiteY28" fmla="*/ 1047175 h 1515649"/>
              <a:gd name="connsiteX29" fmla="*/ 190395 w 2389966"/>
              <a:gd name="connsiteY29" fmla="*/ 1074733 h 1515649"/>
              <a:gd name="connsiteX30" fmla="*/ 192901 w 2389966"/>
              <a:gd name="connsiteY30" fmla="*/ 1107300 h 1515649"/>
              <a:gd name="connsiteX31" fmla="*/ 197911 w 2389966"/>
              <a:gd name="connsiteY31" fmla="*/ 1144878 h 1515649"/>
              <a:gd name="connsiteX32" fmla="*/ 210437 w 2389966"/>
              <a:gd name="connsiteY32" fmla="*/ 1194983 h 1515649"/>
              <a:gd name="connsiteX33" fmla="*/ 225468 w 2389966"/>
              <a:gd name="connsiteY33" fmla="*/ 1250097 h 1515649"/>
              <a:gd name="connsiteX34" fmla="*/ 248015 w 2389966"/>
              <a:gd name="connsiteY34" fmla="*/ 1312727 h 1515649"/>
              <a:gd name="connsiteX35" fmla="*/ 273067 w 2389966"/>
              <a:gd name="connsiteY35" fmla="*/ 1355316 h 1515649"/>
              <a:gd name="connsiteX36" fmla="*/ 310645 w 2389966"/>
              <a:gd name="connsiteY36" fmla="*/ 1422956 h 1515649"/>
              <a:gd name="connsiteX37" fmla="*/ 343213 w 2389966"/>
              <a:gd name="connsiteY37" fmla="*/ 1470555 h 1515649"/>
              <a:gd name="connsiteX38" fmla="*/ 363255 w 2389966"/>
              <a:gd name="connsiteY38" fmla="*/ 1490597 h 1515649"/>
              <a:gd name="connsiteX39" fmla="*/ 388307 w 2389966"/>
              <a:gd name="connsiteY39" fmla="*/ 1500618 h 1515649"/>
              <a:gd name="connsiteX40" fmla="*/ 425885 w 2389966"/>
              <a:gd name="connsiteY40" fmla="*/ 1515649 h 1515649"/>
              <a:gd name="connsiteX41" fmla="*/ 448432 w 2389966"/>
              <a:gd name="connsiteY41" fmla="*/ 1515649 h 1515649"/>
              <a:gd name="connsiteX42" fmla="*/ 468473 w 2389966"/>
              <a:gd name="connsiteY42" fmla="*/ 1510638 h 1515649"/>
              <a:gd name="connsiteX43" fmla="*/ 493525 w 2389966"/>
              <a:gd name="connsiteY43" fmla="*/ 1493102 h 1515649"/>
              <a:gd name="connsiteX44" fmla="*/ 518577 w 2389966"/>
              <a:gd name="connsiteY44" fmla="*/ 1458029 h 1515649"/>
              <a:gd name="connsiteX45" fmla="*/ 533609 w 2389966"/>
              <a:gd name="connsiteY45" fmla="*/ 1420451 h 1515649"/>
              <a:gd name="connsiteX46" fmla="*/ 548640 w 2389966"/>
              <a:gd name="connsiteY46" fmla="*/ 1415441 h 1515649"/>
              <a:gd name="connsiteX47" fmla="*/ 603754 w 2389966"/>
              <a:gd name="connsiteY47" fmla="*/ 1412935 h 1515649"/>
              <a:gd name="connsiteX48" fmla="*/ 1550722 w 2389966"/>
              <a:gd name="connsiteY48" fmla="*/ 1335274 h 1515649"/>
              <a:gd name="connsiteX49" fmla="*/ 1868883 w 2389966"/>
              <a:gd name="connsiteY49" fmla="*/ 1310222 h 1515649"/>
              <a:gd name="connsiteX50" fmla="*/ 1936524 w 2389966"/>
              <a:gd name="connsiteY50" fmla="*/ 1305212 h 1515649"/>
              <a:gd name="connsiteX51" fmla="*/ 1971596 w 2389966"/>
              <a:gd name="connsiteY51" fmla="*/ 1300201 h 1515649"/>
              <a:gd name="connsiteX52" fmla="*/ 1996649 w 2389966"/>
              <a:gd name="connsiteY52" fmla="*/ 1300201 h 1515649"/>
              <a:gd name="connsiteX53" fmla="*/ 2024206 w 2389966"/>
              <a:gd name="connsiteY53" fmla="*/ 1300201 h 1515649"/>
              <a:gd name="connsiteX54" fmla="*/ 2051763 w 2389966"/>
              <a:gd name="connsiteY54" fmla="*/ 1302706 h 1515649"/>
              <a:gd name="connsiteX55" fmla="*/ 2089341 w 2389966"/>
              <a:gd name="connsiteY55" fmla="*/ 1307717 h 1515649"/>
              <a:gd name="connsiteX56" fmla="*/ 2139445 w 2389966"/>
              <a:gd name="connsiteY56" fmla="*/ 1325253 h 1515649"/>
              <a:gd name="connsiteX57" fmla="*/ 2164497 w 2389966"/>
              <a:gd name="connsiteY57" fmla="*/ 1337779 h 1515649"/>
              <a:gd name="connsiteX58" fmla="*/ 2192055 w 2389966"/>
              <a:gd name="connsiteY58" fmla="*/ 1352810 h 1515649"/>
              <a:gd name="connsiteX59" fmla="*/ 2294768 w 2389966"/>
              <a:gd name="connsiteY59" fmla="*/ 1225045 h 1515649"/>
              <a:gd name="connsiteX60" fmla="*/ 2287252 w 2389966"/>
              <a:gd name="connsiteY60" fmla="*/ 1189972 h 1515649"/>
              <a:gd name="connsiteX61" fmla="*/ 2277232 w 2389966"/>
              <a:gd name="connsiteY61" fmla="*/ 1154899 h 1515649"/>
              <a:gd name="connsiteX62" fmla="*/ 2277232 w 2389966"/>
              <a:gd name="connsiteY62" fmla="*/ 1147384 h 1515649"/>
              <a:gd name="connsiteX63" fmla="*/ 2314810 w 2389966"/>
              <a:gd name="connsiteY63" fmla="*/ 1074733 h 1515649"/>
              <a:gd name="connsiteX64" fmla="*/ 2389966 w 2389966"/>
              <a:gd name="connsiteY64" fmla="*/ 929431 h 1515649"/>
              <a:gd name="connsiteX65" fmla="*/ 533609 w 2389966"/>
              <a:gd name="connsiteY65" fmla="*/ 1420451 h 1515649"/>
              <a:gd name="connsiteX66" fmla="*/ 533609 w 2389966"/>
              <a:gd name="connsiteY66" fmla="*/ 1407925 h 1515649"/>
              <a:gd name="connsiteX67" fmla="*/ 513567 w 2389966"/>
              <a:gd name="connsiteY67" fmla="*/ 1220035 h 1515649"/>
              <a:gd name="connsiteX68" fmla="*/ 501041 w 2389966"/>
              <a:gd name="connsiteY68" fmla="*/ 1154899 h 1515649"/>
              <a:gd name="connsiteX69" fmla="*/ 465968 w 2389966"/>
              <a:gd name="connsiteY69" fmla="*/ 954483 h 1515649"/>
              <a:gd name="connsiteX0" fmla="*/ 465968 w 2314810"/>
              <a:gd name="connsiteY0" fmla="*/ 954483 h 1515649"/>
              <a:gd name="connsiteX1" fmla="*/ 405843 w 2314810"/>
              <a:gd name="connsiteY1" fmla="*/ 596238 h 1515649"/>
              <a:gd name="connsiteX2" fmla="*/ 363255 w 2314810"/>
              <a:gd name="connsiteY2" fmla="*/ 323171 h 1515649"/>
              <a:gd name="connsiteX3" fmla="*/ 355739 w 2314810"/>
              <a:gd name="connsiteY3" fmla="*/ 275572 h 1515649"/>
              <a:gd name="connsiteX4" fmla="*/ 333192 w 2314810"/>
              <a:gd name="connsiteY4" fmla="*/ 75156 h 1515649"/>
              <a:gd name="connsiteX5" fmla="*/ 300624 w 2314810"/>
              <a:gd name="connsiteY5" fmla="*/ 65135 h 1515649"/>
              <a:gd name="connsiteX6" fmla="*/ 225468 w 2314810"/>
              <a:gd name="connsiteY6" fmla="*/ 37578 h 1515649"/>
              <a:gd name="connsiteX7" fmla="*/ 170354 w 2314810"/>
              <a:gd name="connsiteY7" fmla="*/ 25052 h 1515649"/>
              <a:gd name="connsiteX8" fmla="*/ 100208 w 2314810"/>
              <a:gd name="connsiteY8" fmla="*/ 2505 h 1515649"/>
              <a:gd name="connsiteX9" fmla="*/ 87682 w 2314810"/>
              <a:gd name="connsiteY9" fmla="*/ 0 h 1515649"/>
              <a:gd name="connsiteX10" fmla="*/ 57620 w 2314810"/>
              <a:gd name="connsiteY10" fmla="*/ 7515 h 1515649"/>
              <a:gd name="connsiteX11" fmla="*/ 0 w 2314810"/>
              <a:gd name="connsiteY11" fmla="*/ 90187 h 1515649"/>
              <a:gd name="connsiteX12" fmla="*/ 57620 w 2314810"/>
              <a:gd name="connsiteY12" fmla="*/ 117744 h 1515649"/>
              <a:gd name="connsiteX13" fmla="*/ 87682 w 2314810"/>
              <a:gd name="connsiteY13" fmla="*/ 145301 h 1515649"/>
              <a:gd name="connsiteX14" fmla="*/ 110229 w 2314810"/>
              <a:gd name="connsiteY14" fmla="*/ 172859 h 1515649"/>
              <a:gd name="connsiteX15" fmla="*/ 125260 w 2314810"/>
              <a:gd name="connsiteY15" fmla="*/ 195406 h 1515649"/>
              <a:gd name="connsiteX16" fmla="*/ 140291 w 2314810"/>
              <a:gd name="connsiteY16" fmla="*/ 227973 h 1515649"/>
              <a:gd name="connsiteX17" fmla="*/ 150312 w 2314810"/>
              <a:gd name="connsiteY17" fmla="*/ 263046 h 1515649"/>
              <a:gd name="connsiteX18" fmla="*/ 155323 w 2314810"/>
              <a:gd name="connsiteY18" fmla="*/ 293109 h 1515649"/>
              <a:gd name="connsiteX19" fmla="*/ 152817 w 2314810"/>
              <a:gd name="connsiteY19" fmla="*/ 333192 h 1515649"/>
              <a:gd name="connsiteX20" fmla="*/ 157828 w 2314810"/>
              <a:gd name="connsiteY20" fmla="*/ 360749 h 1515649"/>
              <a:gd name="connsiteX21" fmla="*/ 172859 w 2314810"/>
              <a:gd name="connsiteY21" fmla="*/ 470978 h 1515649"/>
              <a:gd name="connsiteX22" fmla="*/ 192901 w 2314810"/>
              <a:gd name="connsiteY22" fmla="*/ 608764 h 1515649"/>
              <a:gd name="connsiteX23" fmla="*/ 205427 w 2314810"/>
              <a:gd name="connsiteY23" fmla="*/ 724004 h 1515649"/>
              <a:gd name="connsiteX24" fmla="*/ 212942 w 2314810"/>
              <a:gd name="connsiteY24" fmla="*/ 801665 h 1515649"/>
              <a:gd name="connsiteX25" fmla="*/ 215447 w 2314810"/>
              <a:gd name="connsiteY25" fmla="*/ 876821 h 1515649"/>
              <a:gd name="connsiteX26" fmla="*/ 217953 w 2314810"/>
              <a:gd name="connsiteY26" fmla="*/ 936946 h 1515649"/>
              <a:gd name="connsiteX27" fmla="*/ 205427 w 2314810"/>
              <a:gd name="connsiteY27" fmla="*/ 1009597 h 1515649"/>
              <a:gd name="connsiteX28" fmla="*/ 195406 w 2314810"/>
              <a:gd name="connsiteY28" fmla="*/ 1047175 h 1515649"/>
              <a:gd name="connsiteX29" fmla="*/ 190395 w 2314810"/>
              <a:gd name="connsiteY29" fmla="*/ 1074733 h 1515649"/>
              <a:gd name="connsiteX30" fmla="*/ 192901 w 2314810"/>
              <a:gd name="connsiteY30" fmla="*/ 1107300 h 1515649"/>
              <a:gd name="connsiteX31" fmla="*/ 197911 w 2314810"/>
              <a:gd name="connsiteY31" fmla="*/ 1144878 h 1515649"/>
              <a:gd name="connsiteX32" fmla="*/ 210437 w 2314810"/>
              <a:gd name="connsiteY32" fmla="*/ 1194983 h 1515649"/>
              <a:gd name="connsiteX33" fmla="*/ 225468 w 2314810"/>
              <a:gd name="connsiteY33" fmla="*/ 1250097 h 1515649"/>
              <a:gd name="connsiteX34" fmla="*/ 248015 w 2314810"/>
              <a:gd name="connsiteY34" fmla="*/ 1312727 h 1515649"/>
              <a:gd name="connsiteX35" fmla="*/ 273067 w 2314810"/>
              <a:gd name="connsiteY35" fmla="*/ 1355316 h 1515649"/>
              <a:gd name="connsiteX36" fmla="*/ 310645 w 2314810"/>
              <a:gd name="connsiteY36" fmla="*/ 1422956 h 1515649"/>
              <a:gd name="connsiteX37" fmla="*/ 343213 w 2314810"/>
              <a:gd name="connsiteY37" fmla="*/ 1470555 h 1515649"/>
              <a:gd name="connsiteX38" fmla="*/ 363255 w 2314810"/>
              <a:gd name="connsiteY38" fmla="*/ 1490597 h 1515649"/>
              <a:gd name="connsiteX39" fmla="*/ 388307 w 2314810"/>
              <a:gd name="connsiteY39" fmla="*/ 1500618 h 1515649"/>
              <a:gd name="connsiteX40" fmla="*/ 425885 w 2314810"/>
              <a:gd name="connsiteY40" fmla="*/ 1515649 h 1515649"/>
              <a:gd name="connsiteX41" fmla="*/ 448432 w 2314810"/>
              <a:gd name="connsiteY41" fmla="*/ 1515649 h 1515649"/>
              <a:gd name="connsiteX42" fmla="*/ 468473 w 2314810"/>
              <a:gd name="connsiteY42" fmla="*/ 1510638 h 1515649"/>
              <a:gd name="connsiteX43" fmla="*/ 493525 w 2314810"/>
              <a:gd name="connsiteY43" fmla="*/ 1493102 h 1515649"/>
              <a:gd name="connsiteX44" fmla="*/ 518577 w 2314810"/>
              <a:gd name="connsiteY44" fmla="*/ 1458029 h 1515649"/>
              <a:gd name="connsiteX45" fmla="*/ 533609 w 2314810"/>
              <a:gd name="connsiteY45" fmla="*/ 1420451 h 1515649"/>
              <a:gd name="connsiteX46" fmla="*/ 548640 w 2314810"/>
              <a:gd name="connsiteY46" fmla="*/ 1415441 h 1515649"/>
              <a:gd name="connsiteX47" fmla="*/ 603754 w 2314810"/>
              <a:gd name="connsiteY47" fmla="*/ 1412935 h 1515649"/>
              <a:gd name="connsiteX48" fmla="*/ 1550722 w 2314810"/>
              <a:gd name="connsiteY48" fmla="*/ 1335274 h 1515649"/>
              <a:gd name="connsiteX49" fmla="*/ 1868883 w 2314810"/>
              <a:gd name="connsiteY49" fmla="*/ 1310222 h 1515649"/>
              <a:gd name="connsiteX50" fmla="*/ 1936524 w 2314810"/>
              <a:gd name="connsiteY50" fmla="*/ 1305212 h 1515649"/>
              <a:gd name="connsiteX51" fmla="*/ 1971596 w 2314810"/>
              <a:gd name="connsiteY51" fmla="*/ 1300201 h 1515649"/>
              <a:gd name="connsiteX52" fmla="*/ 1996649 w 2314810"/>
              <a:gd name="connsiteY52" fmla="*/ 1300201 h 1515649"/>
              <a:gd name="connsiteX53" fmla="*/ 2024206 w 2314810"/>
              <a:gd name="connsiteY53" fmla="*/ 1300201 h 1515649"/>
              <a:gd name="connsiteX54" fmla="*/ 2051763 w 2314810"/>
              <a:gd name="connsiteY54" fmla="*/ 1302706 h 1515649"/>
              <a:gd name="connsiteX55" fmla="*/ 2089341 w 2314810"/>
              <a:gd name="connsiteY55" fmla="*/ 1307717 h 1515649"/>
              <a:gd name="connsiteX56" fmla="*/ 2139445 w 2314810"/>
              <a:gd name="connsiteY56" fmla="*/ 1325253 h 1515649"/>
              <a:gd name="connsiteX57" fmla="*/ 2164497 w 2314810"/>
              <a:gd name="connsiteY57" fmla="*/ 1337779 h 1515649"/>
              <a:gd name="connsiteX58" fmla="*/ 2192055 w 2314810"/>
              <a:gd name="connsiteY58" fmla="*/ 1352810 h 1515649"/>
              <a:gd name="connsiteX59" fmla="*/ 2294768 w 2314810"/>
              <a:gd name="connsiteY59" fmla="*/ 1225045 h 1515649"/>
              <a:gd name="connsiteX60" fmla="*/ 2287252 w 2314810"/>
              <a:gd name="connsiteY60" fmla="*/ 1189972 h 1515649"/>
              <a:gd name="connsiteX61" fmla="*/ 2277232 w 2314810"/>
              <a:gd name="connsiteY61" fmla="*/ 1154899 h 1515649"/>
              <a:gd name="connsiteX62" fmla="*/ 2277232 w 2314810"/>
              <a:gd name="connsiteY62" fmla="*/ 1147384 h 1515649"/>
              <a:gd name="connsiteX63" fmla="*/ 2314810 w 2314810"/>
              <a:gd name="connsiteY63" fmla="*/ 1074733 h 1515649"/>
              <a:gd name="connsiteX64" fmla="*/ 533609 w 2314810"/>
              <a:gd name="connsiteY64" fmla="*/ 1420451 h 1515649"/>
              <a:gd name="connsiteX65" fmla="*/ 533609 w 2314810"/>
              <a:gd name="connsiteY65" fmla="*/ 1407925 h 1515649"/>
              <a:gd name="connsiteX66" fmla="*/ 513567 w 2314810"/>
              <a:gd name="connsiteY66" fmla="*/ 1220035 h 1515649"/>
              <a:gd name="connsiteX67" fmla="*/ 501041 w 2314810"/>
              <a:gd name="connsiteY67" fmla="*/ 1154899 h 1515649"/>
              <a:gd name="connsiteX68" fmla="*/ 465968 w 2314810"/>
              <a:gd name="connsiteY68" fmla="*/ 954483 h 1515649"/>
              <a:gd name="connsiteX0" fmla="*/ 465968 w 2294768"/>
              <a:gd name="connsiteY0" fmla="*/ 954483 h 1515649"/>
              <a:gd name="connsiteX1" fmla="*/ 405843 w 2294768"/>
              <a:gd name="connsiteY1" fmla="*/ 596238 h 1515649"/>
              <a:gd name="connsiteX2" fmla="*/ 363255 w 2294768"/>
              <a:gd name="connsiteY2" fmla="*/ 323171 h 1515649"/>
              <a:gd name="connsiteX3" fmla="*/ 355739 w 2294768"/>
              <a:gd name="connsiteY3" fmla="*/ 275572 h 1515649"/>
              <a:gd name="connsiteX4" fmla="*/ 333192 w 2294768"/>
              <a:gd name="connsiteY4" fmla="*/ 75156 h 1515649"/>
              <a:gd name="connsiteX5" fmla="*/ 300624 w 2294768"/>
              <a:gd name="connsiteY5" fmla="*/ 65135 h 1515649"/>
              <a:gd name="connsiteX6" fmla="*/ 225468 w 2294768"/>
              <a:gd name="connsiteY6" fmla="*/ 37578 h 1515649"/>
              <a:gd name="connsiteX7" fmla="*/ 170354 w 2294768"/>
              <a:gd name="connsiteY7" fmla="*/ 25052 h 1515649"/>
              <a:gd name="connsiteX8" fmla="*/ 100208 w 2294768"/>
              <a:gd name="connsiteY8" fmla="*/ 2505 h 1515649"/>
              <a:gd name="connsiteX9" fmla="*/ 87682 w 2294768"/>
              <a:gd name="connsiteY9" fmla="*/ 0 h 1515649"/>
              <a:gd name="connsiteX10" fmla="*/ 57620 w 2294768"/>
              <a:gd name="connsiteY10" fmla="*/ 7515 h 1515649"/>
              <a:gd name="connsiteX11" fmla="*/ 0 w 2294768"/>
              <a:gd name="connsiteY11" fmla="*/ 90187 h 1515649"/>
              <a:gd name="connsiteX12" fmla="*/ 57620 w 2294768"/>
              <a:gd name="connsiteY12" fmla="*/ 117744 h 1515649"/>
              <a:gd name="connsiteX13" fmla="*/ 87682 w 2294768"/>
              <a:gd name="connsiteY13" fmla="*/ 145301 h 1515649"/>
              <a:gd name="connsiteX14" fmla="*/ 110229 w 2294768"/>
              <a:gd name="connsiteY14" fmla="*/ 172859 h 1515649"/>
              <a:gd name="connsiteX15" fmla="*/ 125260 w 2294768"/>
              <a:gd name="connsiteY15" fmla="*/ 195406 h 1515649"/>
              <a:gd name="connsiteX16" fmla="*/ 140291 w 2294768"/>
              <a:gd name="connsiteY16" fmla="*/ 227973 h 1515649"/>
              <a:gd name="connsiteX17" fmla="*/ 150312 w 2294768"/>
              <a:gd name="connsiteY17" fmla="*/ 263046 h 1515649"/>
              <a:gd name="connsiteX18" fmla="*/ 155323 w 2294768"/>
              <a:gd name="connsiteY18" fmla="*/ 293109 h 1515649"/>
              <a:gd name="connsiteX19" fmla="*/ 152817 w 2294768"/>
              <a:gd name="connsiteY19" fmla="*/ 333192 h 1515649"/>
              <a:gd name="connsiteX20" fmla="*/ 157828 w 2294768"/>
              <a:gd name="connsiteY20" fmla="*/ 360749 h 1515649"/>
              <a:gd name="connsiteX21" fmla="*/ 172859 w 2294768"/>
              <a:gd name="connsiteY21" fmla="*/ 470978 h 1515649"/>
              <a:gd name="connsiteX22" fmla="*/ 192901 w 2294768"/>
              <a:gd name="connsiteY22" fmla="*/ 608764 h 1515649"/>
              <a:gd name="connsiteX23" fmla="*/ 205427 w 2294768"/>
              <a:gd name="connsiteY23" fmla="*/ 724004 h 1515649"/>
              <a:gd name="connsiteX24" fmla="*/ 212942 w 2294768"/>
              <a:gd name="connsiteY24" fmla="*/ 801665 h 1515649"/>
              <a:gd name="connsiteX25" fmla="*/ 215447 w 2294768"/>
              <a:gd name="connsiteY25" fmla="*/ 876821 h 1515649"/>
              <a:gd name="connsiteX26" fmla="*/ 217953 w 2294768"/>
              <a:gd name="connsiteY26" fmla="*/ 936946 h 1515649"/>
              <a:gd name="connsiteX27" fmla="*/ 205427 w 2294768"/>
              <a:gd name="connsiteY27" fmla="*/ 1009597 h 1515649"/>
              <a:gd name="connsiteX28" fmla="*/ 195406 w 2294768"/>
              <a:gd name="connsiteY28" fmla="*/ 1047175 h 1515649"/>
              <a:gd name="connsiteX29" fmla="*/ 190395 w 2294768"/>
              <a:gd name="connsiteY29" fmla="*/ 1074733 h 1515649"/>
              <a:gd name="connsiteX30" fmla="*/ 192901 w 2294768"/>
              <a:gd name="connsiteY30" fmla="*/ 1107300 h 1515649"/>
              <a:gd name="connsiteX31" fmla="*/ 197911 w 2294768"/>
              <a:gd name="connsiteY31" fmla="*/ 1144878 h 1515649"/>
              <a:gd name="connsiteX32" fmla="*/ 210437 w 2294768"/>
              <a:gd name="connsiteY32" fmla="*/ 1194983 h 1515649"/>
              <a:gd name="connsiteX33" fmla="*/ 225468 w 2294768"/>
              <a:gd name="connsiteY33" fmla="*/ 1250097 h 1515649"/>
              <a:gd name="connsiteX34" fmla="*/ 248015 w 2294768"/>
              <a:gd name="connsiteY34" fmla="*/ 1312727 h 1515649"/>
              <a:gd name="connsiteX35" fmla="*/ 273067 w 2294768"/>
              <a:gd name="connsiteY35" fmla="*/ 1355316 h 1515649"/>
              <a:gd name="connsiteX36" fmla="*/ 310645 w 2294768"/>
              <a:gd name="connsiteY36" fmla="*/ 1422956 h 1515649"/>
              <a:gd name="connsiteX37" fmla="*/ 343213 w 2294768"/>
              <a:gd name="connsiteY37" fmla="*/ 1470555 h 1515649"/>
              <a:gd name="connsiteX38" fmla="*/ 363255 w 2294768"/>
              <a:gd name="connsiteY38" fmla="*/ 1490597 h 1515649"/>
              <a:gd name="connsiteX39" fmla="*/ 388307 w 2294768"/>
              <a:gd name="connsiteY39" fmla="*/ 1500618 h 1515649"/>
              <a:gd name="connsiteX40" fmla="*/ 425885 w 2294768"/>
              <a:gd name="connsiteY40" fmla="*/ 1515649 h 1515649"/>
              <a:gd name="connsiteX41" fmla="*/ 448432 w 2294768"/>
              <a:gd name="connsiteY41" fmla="*/ 1515649 h 1515649"/>
              <a:gd name="connsiteX42" fmla="*/ 468473 w 2294768"/>
              <a:gd name="connsiteY42" fmla="*/ 1510638 h 1515649"/>
              <a:gd name="connsiteX43" fmla="*/ 493525 w 2294768"/>
              <a:gd name="connsiteY43" fmla="*/ 1493102 h 1515649"/>
              <a:gd name="connsiteX44" fmla="*/ 518577 w 2294768"/>
              <a:gd name="connsiteY44" fmla="*/ 1458029 h 1515649"/>
              <a:gd name="connsiteX45" fmla="*/ 533609 w 2294768"/>
              <a:gd name="connsiteY45" fmla="*/ 1420451 h 1515649"/>
              <a:gd name="connsiteX46" fmla="*/ 548640 w 2294768"/>
              <a:gd name="connsiteY46" fmla="*/ 1415441 h 1515649"/>
              <a:gd name="connsiteX47" fmla="*/ 603754 w 2294768"/>
              <a:gd name="connsiteY47" fmla="*/ 1412935 h 1515649"/>
              <a:gd name="connsiteX48" fmla="*/ 1550722 w 2294768"/>
              <a:gd name="connsiteY48" fmla="*/ 1335274 h 1515649"/>
              <a:gd name="connsiteX49" fmla="*/ 1868883 w 2294768"/>
              <a:gd name="connsiteY49" fmla="*/ 1310222 h 1515649"/>
              <a:gd name="connsiteX50" fmla="*/ 1936524 w 2294768"/>
              <a:gd name="connsiteY50" fmla="*/ 1305212 h 1515649"/>
              <a:gd name="connsiteX51" fmla="*/ 1971596 w 2294768"/>
              <a:gd name="connsiteY51" fmla="*/ 1300201 h 1515649"/>
              <a:gd name="connsiteX52" fmla="*/ 1996649 w 2294768"/>
              <a:gd name="connsiteY52" fmla="*/ 1300201 h 1515649"/>
              <a:gd name="connsiteX53" fmla="*/ 2024206 w 2294768"/>
              <a:gd name="connsiteY53" fmla="*/ 1300201 h 1515649"/>
              <a:gd name="connsiteX54" fmla="*/ 2051763 w 2294768"/>
              <a:gd name="connsiteY54" fmla="*/ 1302706 h 1515649"/>
              <a:gd name="connsiteX55" fmla="*/ 2089341 w 2294768"/>
              <a:gd name="connsiteY55" fmla="*/ 1307717 h 1515649"/>
              <a:gd name="connsiteX56" fmla="*/ 2139445 w 2294768"/>
              <a:gd name="connsiteY56" fmla="*/ 1325253 h 1515649"/>
              <a:gd name="connsiteX57" fmla="*/ 2164497 w 2294768"/>
              <a:gd name="connsiteY57" fmla="*/ 1337779 h 1515649"/>
              <a:gd name="connsiteX58" fmla="*/ 2192055 w 2294768"/>
              <a:gd name="connsiteY58" fmla="*/ 1352810 h 1515649"/>
              <a:gd name="connsiteX59" fmla="*/ 2294768 w 2294768"/>
              <a:gd name="connsiteY59" fmla="*/ 1225045 h 1515649"/>
              <a:gd name="connsiteX60" fmla="*/ 2287252 w 2294768"/>
              <a:gd name="connsiteY60" fmla="*/ 1189972 h 1515649"/>
              <a:gd name="connsiteX61" fmla="*/ 2277232 w 2294768"/>
              <a:gd name="connsiteY61" fmla="*/ 1154899 h 1515649"/>
              <a:gd name="connsiteX62" fmla="*/ 2277232 w 2294768"/>
              <a:gd name="connsiteY62" fmla="*/ 1147384 h 1515649"/>
              <a:gd name="connsiteX63" fmla="*/ 533609 w 2294768"/>
              <a:gd name="connsiteY63" fmla="*/ 1420451 h 1515649"/>
              <a:gd name="connsiteX64" fmla="*/ 533609 w 2294768"/>
              <a:gd name="connsiteY64" fmla="*/ 1407925 h 1515649"/>
              <a:gd name="connsiteX65" fmla="*/ 513567 w 2294768"/>
              <a:gd name="connsiteY65" fmla="*/ 1220035 h 1515649"/>
              <a:gd name="connsiteX66" fmla="*/ 501041 w 2294768"/>
              <a:gd name="connsiteY66" fmla="*/ 1154899 h 1515649"/>
              <a:gd name="connsiteX67" fmla="*/ 465968 w 2294768"/>
              <a:gd name="connsiteY67" fmla="*/ 954483 h 1515649"/>
              <a:gd name="connsiteX0" fmla="*/ 465968 w 2287252"/>
              <a:gd name="connsiteY0" fmla="*/ 954483 h 1515649"/>
              <a:gd name="connsiteX1" fmla="*/ 405843 w 2287252"/>
              <a:gd name="connsiteY1" fmla="*/ 596238 h 1515649"/>
              <a:gd name="connsiteX2" fmla="*/ 363255 w 2287252"/>
              <a:gd name="connsiteY2" fmla="*/ 323171 h 1515649"/>
              <a:gd name="connsiteX3" fmla="*/ 355739 w 2287252"/>
              <a:gd name="connsiteY3" fmla="*/ 275572 h 1515649"/>
              <a:gd name="connsiteX4" fmla="*/ 333192 w 2287252"/>
              <a:gd name="connsiteY4" fmla="*/ 75156 h 1515649"/>
              <a:gd name="connsiteX5" fmla="*/ 300624 w 2287252"/>
              <a:gd name="connsiteY5" fmla="*/ 65135 h 1515649"/>
              <a:gd name="connsiteX6" fmla="*/ 225468 w 2287252"/>
              <a:gd name="connsiteY6" fmla="*/ 37578 h 1515649"/>
              <a:gd name="connsiteX7" fmla="*/ 170354 w 2287252"/>
              <a:gd name="connsiteY7" fmla="*/ 25052 h 1515649"/>
              <a:gd name="connsiteX8" fmla="*/ 100208 w 2287252"/>
              <a:gd name="connsiteY8" fmla="*/ 2505 h 1515649"/>
              <a:gd name="connsiteX9" fmla="*/ 87682 w 2287252"/>
              <a:gd name="connsiteY9" fmla="*/ 0 h 1515649"/>
              <a:gd name="connsiteX10" fmla="*/ 57620 w 2287252"/>
              <a:gd name="connsiteY10" fmla="*/ 7515 h 1515649"/>
              <a:gd name="connsiteX11" fmla="*/ 0 w 2287252"/>
              <a:gd name="connsiteY11" fmla="*/ 90187 h 1515649"/>
              <a:gd name="connsiteX12" fmla="*/ 57620 w 2287252"/>
              <a:gd name="connsiteY12" fmla="*/ 117744 h 1515649"/>
              <a:gd name="connsiteX13" fmla="*/ 87682 w 2287252"/>
              <a:gd name="connsiteY13" fmla="*/ 145301 h 1515649"/>
              <a:gd name="connsiteX14" fmla="*/ 110229 w 2287252"/>
              <a:gd name="connsiteY14" fmla="*/ 172859 h 1515649"/>
              <a:gd name="connsiteX15" fmla="*/ 125260 w 2287252"/>
              <a:gd name="connsiteY15" fmla="*/ 195406 h 1515649"/>
              <a:gd name="connsiteX16" fmla="*/ 140291 w 2287252"/>
              <a:gd name="connsiteY16" fmla="*/ 227973 h 1515649"/>
              <a:gd name="connsiteX17" fmla="*/ 150312 w 2287252"/>
              <a:gd name="connsiteY17" fmla="*/ 263046 h 1515649"/>
              <a:gd name="connsiteX18" fmla="*/ 155323 w 2287252"/>
              <a:gd name="connsiteY18" fmla="*/ 293109 h 1515649"/>
              <a:gd name="connsiteX19" fmla="*/ 152817 w 2287252"/>
              <a:gd name="connsiteY19" fmla="*/ 333192 h 1515649"/>
              <a:gd name="connsiteX20" fmla="*/ 157828 w 2287252"/>
              <a:gd name="connsiteY20" fmla="*/ 360749 h 1515649"/>
              <a:gd name="connsiteX21" fmla="*/ 172859 w 2287252"/>
              <a:gd name="connsiteY21" fmla="*/ 470978 h 1515649"/>
              <a:gd name="connsiteX22" fmla="*/ 192901 w 2287252"/>
              <a:gd name="connsiteY22" fmla="*/ 608764 h 1515649"/>
              <a:gd name="connsiteX23" fmla="*/ 205427 w 2287252"/>
              <a:gd name="connsiteY23" fmla="*/ 724004 h 1515649"/>
              <a:gd name="connsiteX24" fmla="*/ 212942 w 2287252"/>
              <a:gd name="connsiteY24" fmla="*/ 801665 h 1515649"/>
              <a:gd name="connsiteX25" fmla="*/ 215447 w 2287252"/>
              <a:gd name="connsiteY25" fmla="*/ 876821 h 1515649"/>
              <a:gd name="connsiteX26" fmla="*/ 217953 w 2287252"/>
              <a:gd name="connsiteY26" fmla="*/ 936946 h 1515649"/>
              <a:gd name="connsiteX27" fmla="*/ 205427 w 2287252"/>
              <a:gd name="connsiteY27" fmla="*/ 1009597 h 1515649"/>
              <a:gd name="connsiteX28" fmla="*/ 195406 w 2287252"/>
              <a:gd name="connsiteY28" fmla="*/ 1047175 h 1515649"/>
              <a:gd name="connsiteX29" fmla="*/ 190395 w 2287252"/>
              <a:gd name="connsiteY29" fmla="*/ 1074733 h 1515649"/>
              <a:gd name="connsiteX30" fmla="*/ 192901 w 2287252"/>
              <a:gd name="connsiteY30" fmla="*/ 1107300 h 1515649"/>
              <a:gd name="connsiteX31" fmla="*/ 197911 w 2287252"/>
              <a:gd name="connsiteY31" fmla="*/ 1144878 h 1515649"/>
              <a:gd name="connsiteX32" fmla="*/ 210437 w 2287252"/>
              <a:gd name="connsiteY32" fmla="*/ 1194983 h 1515649"/>
              <a:gd name="connsiteX33" fmla="*/ 225468 w 2287252"/>
              <a:gd name="connsiteY33" fmla="*/ 1250097 h 1515649"/>
              <a:gd name="connsiteX34" fmla="*/ 248015 w 2287252"/>
              <a:gd name="connsiteY34" fmla="*/ 1312727 h 1515649"/>
              <a:gd name="connsiteX35" fmla="*/ 273067 w 2287252"/>
              <a:gd name="connsiteY35" fmla="*/ 1355316 h 1515649"/>
              <a:gd name="connsiteX36" fmla="*/ 310645 w 2287252"/>
              <a:gd name="connsiteY36" fmla="*/ 1422956 h 1515649"/>
              <a:gd name="connsiteX37" fmla="*/ 343213 w 2287252"/>
              <a:gd name="connsiteY37" fmla="*/ 1470555 h 1515649"/>
              <a:gd name="connsiteX38" fmla="*/ 363255 w 2287252"/>
              <a:gd name="connsiteY38" fmla="*/ 1490597 h 1515649"/>
              <a:gd name="connsiteX39" fmla="*/ 388307 w 2287252"/>
              <a:gd name="connsiteY39" fmla="*/ 1500618 h 1515649"/>
              <a:gd name="connsiteX40" fmla="*/ 425885 w 2287252"/>
              <a:gd name="connsiteY40" fmla="*/ 1515649 h 1515649"/>
              <a:gd name="connsiteX41" fmla="*/ 448432 w 2287252"/>
              <a:gd name="connsiteY41" fmla="*/ 1515649 h 1515649"/>
              <a:gd name="connsiteX42" fmla="*/ 468473 w 2287252"/>
              <a:gd name="connsiteY42" fmla="*/ 1510638 h 1515649"/>
              <a:gd name="connsiteX43" fmla="*/ 493525 w 2287252"/>
              <a:gd name="connsiteY43" fmla="*/ 1493102 h 1515649"/>
              <a:gd name="connsiteX44" fmla="*/ 518577 w 2287252"/>
              <a:gd name="connsiteY44" fmla="*/ 1458029 h 1515649"/>
              <a:gd name="connsiteX45" fmla="*/ 533609 w 2287252"/>
              <a:gd name="connsiteY45" fmla="*/ 1420451 h 1515649"/>
              <a:gd name="connsiteX46" fmla="*/ 548640 w 2287252"/>
              <a:gd name="connsiteY46" fmla="*/ 1415441 h 1515649"/>
              <a:gd name="connsiteX47" fmla="*/ 603754 w 2287252"/>
              <a:gd name="connsiteY47" fmla="*/ 1412935 h 1515649"/>
              <a:gd name="connsiteX48" fmla="*/ 1550722 w 2287252"/>
              <a:gd name="connsiteY48" fmla="*/ 1335274 h 1515649"/>
              <a:gd name="connsiteX49" fmla="*/ 1868883 w 2287252"/>
              <a:gd name="connsiteY49" fmla="*/ 1310222 h 1515649"/>
              <a:gd name="connsiteX50" fmla="*/ 1936524 w 2287252"/>
              <a:gd name="connsiteY50" fmla="*/ 1305212 h 1515649"/>
              <a:gd name="connsiteX51" fmla="*/ 1971596 w 2287252"/>
              <a:gd name="connsiteY51" fmla="*/ 1300201 h 1515649"/>
              <a:gd name="connsiteX52" fmla="*/ 1996649 w 2287252"/>
              <a:gd name="connsiteY52" fmla="*/ 1300201 h 1515649"/>
              <a:gd name="connsiteX53" fmla="*/ 2024206 w 2287252"/>
              <a:gd name="connsiteY53" fmla="*/ 1300201 h 1515649"/>
              <a:gd name="connsiteX54" fmla="*/ 2051763 w 2287252"/>
              <a:gd name="connsiteY54" fmla="*/ 1302706 h 1515649"/>
              <a:gd name="connsiteX55" fmla="*/ 2089341 w 2287252"/>
              <a:gd name="connsiteY55" fmla="*/ 1307717 h 1515649"/>
              <a:gd name="connsiteX56" fmla="*/ 2139445 w 2287252"/>
              <a:gd name="connsiteY56" fmla="*/ 1325253 h 1515649"/>
              <a:gd name="connsiteX57" fmla="*/ 2164497 w 2287252"/>
              <a:gd name="connsiteY57" fmla="*/ 1337779 h 1515649"/>
              <a:gd name="connsiteX58" fmla="*/ 2192055 w 2287252"/>
              <a:gd name="connsiteY58" fmla="*/ 1352810 h 1515649"/>
              <a:gd name="connsiteX59" fmla="*/ 2287252 w 2287252"/>
              <a:gd name="connsiteY59" fmla="*/ 1189972 h 1515649"/>
              <a:gd name="connsiteX60" fmla="*/ 2277232 w 2287252"/>
              <a:gd name="connsiteY60" fmla="*/ 1154899 h 1515649"/>
              <a:gd name="connsiteX61" fmla="*/ 2277232 w 2287252"/>
              <a:gd name="connsiteY61" fmla="*/ 1147384 h 1515649"/>
              <a:gd name="connsiteX62" fmla="*/ 533609 w 2287252"/>
              <a:gd name="connsiteY62" fmla="*/ 1420451 h 1515649"/>
              <a:gd name="connsiteX63" fmla="*/ 533609 w 2287252"/>
              <a:gd name="connsiteY63" fmla="*/ 1407925 h 1515649"/>
              <a:gd name="connsiteX64" fmla="*/ 513567 w 2287252"/>
              <a:gd name="connsiteY64" fmla="*/ 1220035 h 1515649"/>
              <a:gd name="connsiteX65" fmla="*/ 501041 w 2287252"/>
              <a:gd name="connsiteY65" fmla="*/ 1154899 h 1515649"/>
              <a:gd name="connsiteX66" fmla="*/ 465968 w 2287252"/>
              <a:gd name="connsiteY66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548640 w 2277232"/>
              <a:gd name="connsiteY46" fmla="*/ 1415441 h 1515649"/>
              <a:gd name="connsiteX47" fmla="*/ 603754 w 2277232"/>
              <a:gd name="connsiteY47" fmla="*/ 1412935 h 1515649"/>
              <a:gd name="connsiteX48" fmla="*/ 1550722 w 2277232"/>
              <a:gd name="connsiteY48" fmla="*/ 1335274 h 1515649"/>
              <a:gd name="connsiteX49" fmla="*/ 1868883 w 2277232"/>
              <a:gd name="connsiteY49" fmla="*/ 1310222 h 1515649"/>
              <a:gd name="connsiteX50" fmla="*/ 1936524 w 2277232"/>
              <a:gd name="connsiteY50" fmla="*/ 1305212 h 1515649"/>
              <a:gd name="connsiteX51" fmla="*/ 1971596 w 2277232"/>
              <a:gd name="connsiteY51" fmla="*/ 1300201 h 1515649"/>
              <a:gd name="connsiteX52" fmla="*/ 1996649 w 2277232"/>
              <a:gd name="connsiteY52" fmla="*/ 1300201 h 1515649"/>
              <a:gd name="connsiteX53" fmla="*/ 2024206 w 2277232"/>
              <a:gd name="connsiteY53" fmla="*/ 1300201 h 1515649"/>
              <a:gd name="connsiteX54" fmla="*/ 2051763 w 2277232"/>
              <a:gd name="connsiteY54" fmla="*/ 1302706 h 1515649"/>
              <a:gd name="connsiteX55" fmla="*/ 2089341 w 2277232"/>
              <a:gd name="connsiteY55" fmla="*/ 1307717 h 1515649"/>
              <a:gd name="connsiteX56" fmla="*/ 2139445 w 2277232"/>
              <a:gd name="connsiteY56" fmla="*/ 1325253 h 1515649"/>
              <a:gd name="connsiteX57" fmla="*/ 2164497 w 2277232"/>
              <a:gd name="connsiteY57" fmla="*/ 1337779 h 1515649"/>
              <a:gd name="connsiteX58" fmla="*/ 2192055 w 2277232"/>
              <a:gd name="connsiteY58" fmla="*/ 1352810 h 1515649"/>
              <a:gd name="connsiteX59" fmla="*/ 2277232 w 2277232"/>
              <a:gd name="connsiteY59" fmla="*/ 1154899 h 1515649"/>
              <a:gd name="connsiteX60" fmla="*/ 2277232 w 2277232"/>
              <a:gd name="connsiteY60" fmla="*/ 1147384 h 1515649"/>
              <a:gd name="connsiteX61" fmla="*/ 533609 w 2277232"/>
              <a:gd name="connsiteY61" fmla="*/ 1420451 h 1515649"/>
              <a:gd name="connsiteX62" fmla="*/ 533609 w 2277232"/>
              <a:gd name="connsiteY62" fmla="*/ 1407925 h 1515649"/>
              <a:gd name="connsiteX63" fmla="*/ 513567 w 2277232"/>
              <a:gd name="connsiteY63" fmla="*/ 1220035 h 1515649"/>
              <a:gd name="connsiteX64" fmla="*/ 501041 w 2277232"/>
              <a:gd name="connsiteY64" fmla="*/ 1154899 h 1515649"/>
              <a:gd name="connsiteX65" fmla="*/ 465968 w 2277232"/>
              <a:gd name="connsiteY65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548640 w 2277232"/>
              <a:gd name="connsiteY46" fmla="*/ 1415441 h 1515649"/>
              <a:gd name="connsiteX47" fmla="*/ 1550722 w 2277232"/>
              <a:gd name="connsiteY47" fmla="*/ 1335274 h 1515649"/>
              <a:gd name="connsiteX48" fmla="*/ 1868883 w 2277232"/>
              <a:gd name="connsiteY48" fmla="*/ 1310222 h 1515649"/>
              <a:gd name="connsiteX49" fmla="*/ 1936524 w 2277232"/>
              <a:gd name="connsiteY49" fmla="*/ 1305212 h 1515649"/>
              <a:gd name="connsiteX50" fmla="*/ 1971596 w 2277232"/>
              <a:gd name="connsiteY50" fmla="*/ 1300201 h 1515649"/>
              <a:gd name="connsiteX51" fmla="*/ 1996649 w 2277232"/>
              <a:gd name="connsiteY51" fmla="*/ 1300201 h 1515649"/>
              <a:gd name="connsiteX52" fmla="*/ 2024206 w 2277232"/>
              <a:gd name="connsiteY52" fmla="*/ 1300201 h 1515649"/>
              <a:gd name="connsiteX53" fmla="*/ 2051763 w 2277232"/>
              <a:gd name="connsiteY53" fmla="*/ 1302706 h 1515649"/>
              <a:gd name="connsiteX54" fmla="*/ 2089341 w 2277232"/>
              <a:gd name="connsiteY54" fmla="*/ 1307717 h 1515649"/>
              <a:gd name="connsiteX55" fmla="*/ 2139445 w 2277232"/>
              <a:gd name="connsiteY55" fmla="*/ 1325253 h 1515649"/>
              <a:gd name="connsiteX56" fmla="*/ 2164497 w 2277232"/>
              <a:gd name="connsiteY56" fmla="*/ 1337779 h 1515649"/>
              <a:gd name="connsiteX57" fmla="*/ 2192055 w 2277232"/>
              <a:gd name="connsiteY57" fmla="*/ 1352810 h 1515649"/>
              <a:gd name="connsiteX58" fmla="*/ 2277232 w 2277232"/>
              <a:gd name="connsiteY58" fmla="*/ 1154899 h 1515649"/>
              <a:gd name="connsiteX59" fmla="*/ 2277232 w 2277232"/>
              <a:gd name="connsiteY59" fmla="*/ 1147384 h 1515649"/>
              <a:gd name="connsiteX60" fmla="*/ 533609 w 2277232"/>
              <a:gd name="connsiteY60" fmla="*/ 1420451 h 1515649"/>
              <a:gd name="connsiteX61" fmla="*/ 533609 w 2277232"/>
              <a:gd name="connsiteY61" fmla="*/ 1407925 h 1515649"/>
              <a:gd name="connsiteX62" fmla="*/ 513567 w 2277232"/>
              <a:gd name="connsiteY62" fmla="*/ 1220035 h 1515649"/>
              <a:gd name="connsiteX63" fmla="*/ 501041 w 2277232"/>
              <a:gd name="connsiteY63" fmla="*/ 1154899 h 1515649"/>
              <a:gd name="connsiteX64" fmla="*/ 465968 w 2277232"/>
              <a:gd name="connsiteY64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1550722 w 2277232"/>
              <a:gd name="connsiteY46" fmla="*/ 1335274 h 1515649"/>
              <a:gd name="connsiteX47" fmla="*/ 1868883 w 2277232"/>
              <a:gd name="connsiteY47" fmla="*/ 1310222 h 1515649"/>
              <a:gd name="connsiteX48" fmla="*/ 1936524 w 2277232"/>
              <a:gd name="connsiteY48" fmla="*/ 1305212 h 1515649"/>
              <a:gd name="connsiteX49" fmla="*/ 1971596 w 2277232"/>
              <a:gd name="connsiteY49" fmla="*/ 1300201 h 1515649"/>
              <a:gd name="connsiteX50" fmla="*/ 1996649 w 2277232"/>
              <a:gd name="connsiteY50" fmla="*/ 1300201 h 1515649"/>
              <a:gd name="connsiteX51" fmla="*/ 2024206 w 2277232"/>
              <a:gd name="connsiteY51" fmla="*/ 1300201 h 1515649"/>
              <a:gd name="connsiteX52" fmla="*/ 2051763 w 2277232"/>
              <a:gd name="connsiteY52" fmla="*/ 1302706 h 1515649"/>
              <a:gd name="connsiteX53" fmla="*/ 2089341 w 2277232"/>
              <a:gd name="connsiteY53" fmla="*/ 1307717 h 1515649"/>
              <a:gd name="connsiteX54" fmla="*/ 2139445 w 2277232"/>
              <a:gd name="connsiteY54" fmla="*/ 1325253 h 1515649"/>
              <a:gd name="connsiteX55" fmla="*/ 2164497 w 2277232"/>
              <a:gd name="connsiteY55" fmla="*/ 1337779 h 1515649"/>
              <a:gd name="connsiteX56" fmla="*/ 2192055 w 2277232"/>
              <a:gd name="connsiteY56" fmla="*/ 1352810 h 1515649"/>
              <a:gd name="connsiteX57" fmla="*/ 2277232 w 2277232"/>
              <a:gd name="connsiteY57" fmla="*/ 1154899 h 1515649"/>
              <a:gd name="connsiteX58" fmla="*/ 2277232 w 2277232"/>
              <a:gd name="connsiteY58" fmla="*/ 1147384 h 1515649"/>
              <a:gd name="connsiteX59" fmla="*/ 533609 w 2277232"/>
              <a:gd name="connsiteY59" fmla="*/ 1420451 h 1515649"/>
              <a:gd name="connsiteX60" fmla="*/ 533609 w 2277232"/>
              <a:gd name="connsiteY60" fmla="*/ 1407925 h 1515649"/>
              <a:gd name="connsiteX61" fmla="*/ 513567 w 2277232"/>
              <a:gd name="connsiteY61" fmla="*/ 1220035 h 1515649"/>
              <a:gd name="connsiteX62" fmla="*/ 501041 w 2277232"/>
              <a:gd name="connsiteY62" fmla="*/ 1154899 h 1515649"/>
              <a:gd name="connsiteX63" fmla="*/ 465968 w 2277232"/>
              <a:gd name="connsiteY63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1868883 w 2277232"/>
              <a:gd name="connsiteY46" fmla="*/ 1310222 h 1515649"/>
              <a:gd name="connsiteX47" fmla="*/ 1936524 w 2277232"/>
              <a:gd name="connsiteY47" fmla="*/ 1305212 h 1515649"/>
              <a:gd name="connsiteX48" fmla="*/ 1971596 w 2277232"/>
              <a:gd name="connsiteY48" fmla="*/ 1300201 h 1515649"/>
              <a:gd name="connsiteX49" fmla="*/ 1996649 w 2277232"/>
              <a:gd name="connsiteY49" fmla="*/ 1300201 h 1515649"/>
              <a:gd name="connsiteX50" fmla="*/ 2024206 w 2277232"/>
              <a:gd name="connsiteY50" fmla="*/ 1300201 h 1515649"/>
              <a:gd name="connsiteX51" fmla="*/ 2051763 w 2277232"/>
              <a:gd name="connsiteY51" fmla="*/ 1302706 h 1515649"/>
              <a:gd name="connsiteX52" fmla="*/ 2089341 w 2277232"/>
              <a:gd name="connsiteY52" fmla="*/ 1307717 h 1515649"/>
              <a:gd name="connsiteX53" fmla="*/ 2139445 w 2277232"/>
              <a:gd name="connsiteY53" fmla="*/ 1325253 h 1515649"/>
              <a:gd name="connsiteX54" fmla="*/ 2164497 w 2277232"/>
              <a:gd name="connsiteY54" fmla="*/ 1337779 h 1515649"/>
              <a:gd name="connsiteX55" fmla="*/ 2192055 w 2277232"/>
              <a:gd name="connsiteY55" fmla="*/ 1352810 h 1515649"/>
              <a:gd name="connsiteX56" fmla="*/ 2277232 w 2277232"/>
              <a:gd name="connsiteY56" fmla="*/ 1154899 h 1515649"/>
              <a:gd name="connsiteX57" fmla="*/ 2277232 w 2277232"/>
              <a:gd name="connsiteY57" fmla="*/ 1147384 h 1515649"/>
              <a:gd name="connsiteX58" fmla="*/ 533609 w 2277232"/>
              <a:gd name="connsiteY58" fmla="*/ 1420451 h 1515649"/>
              <a:gd name="connsiteX59" fmla="*/ 533609 w 2277232"/>
              <a:gd name="connsiteY59" fmla="*/ 1407925 h 1515649"/>
              <a:gd name="connsiteX60" fmla="*/ 513567 w 2277232"/>
              <a:gd name="connsiteY60" fmla="*/ 1220035 h 1515649"/>
              <a:gd name="connsiteX61" fmla="*/ 501041 w 2277232"/>
              <a:gd name="connsiteY61" fmla="*/ 1154899 h 1515649"/>
              <a:gd name="connsiteX62" fmla="*/ 465968 w 2277232"/>
              <a:gd name="connsiteY62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1936524 w 2277232"/>
              <a:gd name="connsiteY46" fmla="*/ 1305212 h 1515649"/>
              <a:gd name="connsiteX47" fmla="*/ 1971596 w 2277232"/>
              <a:gd name="connsiteY47" fmla="*/ 1300201 h 1515649"/>
              <a:gd name="connsiteX48" fmla="*/ 1996649 w 2277232"/>
              <a:gd name="connsiteY48" fmla="*/ 1300201 h 1515649"/>
              <a:gd name="connsiteX49" fmla="*/ 2024206 w 2277232"/>
              <a:gd name="connsiteY49" fmla="*/ 1300201 h 1515649"/>
              <a:gd name="connsiteX50" fmla="*/ 2051763 w 2277232"/>
              <a:gd name="connsiteY50" fmla="*/ 1302706 h 1515649"/>
              <a:gd name="connsiteX51" fmla="*/ 2089341 w 2277232"/>
              <a:gd name="connsiteY51" fmla="*/ 1307717 h 1515649"/>
              <a:gd name="connsiteX52" fmla="*/ 2139445 w 2277232"/>
              <a:gd name="connsiteY52" fmla="*/ 1325253 h 1515649"/>
              <a:gd name="connsiteX53" fmla="*/ 2164497 w 2277232"/>
              <a:gd name="connsiteY53" fmla="*/ 1337779 h 1515649"/>
              <a:gd name="connsiteX54" fmla="*/ 2192055 w 2277232"/>
              <a:gd name="connsiteY54" fmla="*/ 1352810 h 1515649"/>
              <a:gd name="connsiteX55" fmla="*/ 2277232 w 2277232"/>
              <a:gd name="connsiteY55" fmla="*/ 1154899 h 1515649"/>
              <a:gd name="connsiteX56" fmla="*/ 2277232 w 2277232"/>
              <a:gd name="connsiteY56" fmla="*/ 1147384 h 1515649"/>
              <a:gd name="connsiteX57" fmla="*/ 533609 w 2277232"/>
              <a:gd name="connsiteY57" fmla="*/ 1420451 h 1515649"/>
              <a:gd name="connsiteX58" fmla="*/ 533609 w 2277232"/>
              <a:gd name="connsiteY58" fmla="*/ 1407925 h 1515649"/>
              <a:gd name="connsiteX59" fmla="*/ 513567 w 2277232"/>
              <a:gd name="connsiteY59" fmla="*/ 1220035 h 1515649"/>
              <a:gd name="connsiteX60" fmla="*/ 501041 w 2277232"/>
              <a:gd name="connsiteY60" fmla="*/ 1154899 h 1515649"/>
              <a:gd name="connsiteX61" fmla="*/ 465968 w 2277232"/>
              <a:gd name="connsiteY61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1971596 w 2277232"/>
              <a:gd name="connsiteY46" fmla="*/ 1300201 h 1515649"/>
              <a:gd name="connsiteX47" fmla="*/ 1996649 w 2277232"/>
              <a:gd name="connsiteY47" fmla="*/ 1300201 h 1515649"/>
              <a:gd name="connsiteX48" fmla="*/ 2024206 w 2277232"/>
              <a:gd name="connsiteY48" fmla="*/ 1300201 h 1515649"/>
              <a:gd name="connsiteX49" fmla="*/ 2051763 w 2277232"/>
              <a:gd name="connsiteY49" fmla="*/ 1302706 h 1515649"/>
              <a:gd name="connsiteX50" fmla="*/ 2089341 w 2277232"/>
              <a:gd name="connsiteY50" fmla="*/ 1307717 h 1515649"/>
              <a:gd name="connsiteX51" fmla="*/ 2139445 w 2277232"/>
              <a:gd name="connsiteY51" fmla="*/ 1325253 h 1515649"/>
              <a:gd name="connsiteX52" fmla="*/ 2164497 w 2277232"/>
              <a:gd name="connsiteY52" fmla="*/ 1337779 h 1515649"/>
              <a:gd name="connsiteX53" fmla="*/ 2192055 w 2277232"/>
              <a:gd name="connsiteY53" fmla="*/ 1352810 h 1515649"/>
              <a:gd name="connsiteX54" fmla="*/ 2277232 w 2277232"/>
              <a:gd name="connsiteY54" fmla="*/ 1154899 h 1515649"/>
              <a:gd name="connsiteX55" fmla="*/ 2277232 w 2277232"/>
              <a:gd name="connsiteY55" fmla="*/ 1147384 h 1515649"/>
              <a:gd name="connsiteX56" fmla="*/ 533609 w 2277232"/>
              <a:gd name="connsiteY56" fmla="*/ 1420451 h 1515649"/>
              <a:gd name="connsiteX57" fmla="*/ 533609 w 2277232"/>
              <a:gd name="connsiteY57" fmla="*/ 1407925 h 1515649"/>
              <a:gd name="connsiteX58" fmla="*/ 513567 w 2277232"/>
              <a:gd name="connsiteY58" fmla="*/ 1220035 h 1515649"/>
              <a:gd name="connsiteX59" fmla="*/ 501041 w 2277232"/>
              <a:gd name="connsiteY59" fmla="*/ 1154899 h 1515649"/>
              <a:gd name="connsiteX60" fmla="*/ 465968 w 2277232"/>
              <a:gd name="connsiteY60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1996649 w 2277232"/>
              <a:gd name="connsiteY46" fmla="*/ 1300201 h 1515649"/>
              <a:gd name="connsiteX47" fmla="*/ 2024206 w 2277232"/>
              <a:gd name="connsiteY47" fmla="*/ 1300201 h 1515649"/>
              <a:gd name="connsiteX48" fmla="*/ 2051763 w 2277232"/>
              <a:gd name="connsiteY48" fmla="*/ 1302706 h 1515649"/>
              <a:gd name="connsiteX49" fmla="*/ 2089341 w 2277232"/>
              <a:gd name="connsiteY49" fmla="*/ 1307717 h 1515649"/>
              <a:gd name="connsiteX50" fmla="*/ 2139445 w 2277232"/>
              <a:gd name="connsiteY50" fmla="*/ 1325253 h 1515649"/>
              <a:gd name="connsiteX51" fmla="*/ 2164497 w 2277232"/>
              <a:gd name="connsiteY51" fmla="*/ 1337779 h 1515649"/>
              <a:gd name="connsiteX52" fmla="*/ 2192055 w 2277232"/>
              <a:gd name="connsiteY52" fmla="*/ 1352810 h 1515649"/>
              <a:gd name="connsiteX53" fmla="*/ 2277232 w 2277232"/>
              <a:gd name="connsiteY53" fmla="*/ 1154899 h 1515649"/>
              <a:gd name="connsiteX54" fmla="*/ 2277232 w 2277232"/>
              <a:gd name="connsiteY54" fmla="*/ 1147384 h 1515649"/>
              <a:gd name="connsiteX55" fmla="*/ 533609 w 2277232"/>
              <a:gd name="connsiteY55" fmla="*/ 1420451 h 1515649"/>
              <a:gd name="connsiteX56" fmla="*/ 533609 w 2277232"/>
              <a:gd name="connsiteY56" fmla="*/ 1407925 h 1515649"/>
              <a:gd name="connsiteX57" fmla="*/ 513567 w 2277232"/>
              <a:gd name="connsiteY57" fmla="*/ 1220035 h 1515649"/>
              <a:gd name="connsiteX58" fmla="*/ 501041 w 2277232"/>
              <a:gd name="connsiteY58" fmla="*/ 1154899 h 1515649"/>
              <a:gd name="connsiteX59" fmla="*/ 465968 w 2277232"/>
              <a:gd name="connsiteY59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2024206 w 2277232"/>
              <a:gd name="connsiteY46" fmla="*/ 1300201 h 1515649"/>
              <a:gd name="connsiteX47" fmla="*/ 2051763 w 2277232"/>
              <a:gd name="connsiteY47" fmla="*/ 1302706 h 1515649"/>
              <a:gd name="connsiteX48" fmla="*/ 2089341 w 2277232"/>
              <a:gd name="connsiteY48" fmla="*/ 1307717 h 1515649"/>
              <a:gd name="connsiteX49" fmla="*/ 2139445 w 2277232"/>
              <a:gd name="connsiteY49" fmla="*/ 1325253 h 1515649"/>
              <a:gd name="connsiteX50" fmla="*/ 2164497 w 2277232"/>
              <a:gd name="connsiteY50" fmla="*/ 1337779 h 1515649"/>
              <a:gd name="connsiteX51" fmla="*/ 2192055 w 2277232"/>
              <a:gd name="connsiteY51" fmla="*/ 1352810 h 1515649"/>
              <a:gd name="connsiteX52" fmla="*/ 2277232 w 2277232"/>
              <a:gd name="connsiteY52" fmla="*/ 1154899 h 1515649"/>
              <a:gd name="connsiteX53" fmla="*/ 2277232 w 2277232"/>
              <a:gd name="connsiteY53" fmla="*/ 1147384 h 1515649"/>
              <a:gd name="connsiteX54" fmla="*/ 533609 w 2277232"/>
              <a:gd name="connsiteY54" fmla="*/ 1420451 h 1515649"/>
              <a:gd name="connsiteX55" fmla="*/ 533609 w 2277232"/>
              <a:gd name="connsiteY55" fmla="*/ 1407925 h 1515649"/>
              <a:gd name="connsiteX56" fmla="*/ 513567 w 2277232"/>
              <a:gd name="connsiteY56" fmla="*/ 1220035 h 1515649"/>
              <a:gd name="connsiteX57" fmla="*/ 501041 w 2277232"/>
              <a:gd name="connsiteY57" fmla="*/ 1154899 h 1515649"/>
              <a:gd name="connsiteX58" fmla="*/ 465968 w 2277232"/>
              <a:gd name="connsiteY58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2051763 w 2277232"/>
              <a:gd name="connsiteY46" fmla="*/ 1302706 h 1515649"/>
              <a:gd name="connsiteX47" fmla="*/ 2089341 w 2277232"/>
              <a:gd name="connsiteY47" fmla="*/ 1307717 h 1515649"/>
              <a:gd name="connsiteX48" fmla="*/ 2139445 w 2277232"/>
              <a:gd name="connsiteY48" fmla="*/ 1325253 h 1515649"/>
              <a:gd name="connsiteX49" fmla="*/ 2164497 w 2277232"/>
              <a:gd name="connsiteY49" fmla="*/ 1337779 h 1515649"/>
              <a:gd name="connsiteX50" fmla="*/ 2192055 w 2277232"/>
              <a:gd name="connsiteY50" fmla="*/ 1352810 h 1515649"/>
              <a:gd name="connsiteX51" fmla="*/ 2277232 w 2277232"/>
              <a:gd name="connsiteY51" fmla="*/ 1154899 h 1515649"/>
              <a:gd name="connsiteX52" fmla="*/ 2277232 w 2277232"/>
              <a:gd name="connsiteY52" fmla="*/ 1147384 h 1515649"/>
              <a:gd name="connsiteX53" fmla="*/ 533609 w 2277232"/>
              <a:gd name="connsiteY53" fmla="*/ 1420451 h 1515649"/>
              <a:gd name="connsiteX54" fmla="*/ 533609 w 2277232"/>
              <a:gd name="connsiteY54" fmla="*/ 1407925 h 1515649"/>
              <a:gd name="connsiteX55" fmla="*/ 513567 w 2277232"/>
              <a:gd name="connsiteY55" fmla="*/ 1220035 h 1515649"/>
              <a:gd name="connsiteX56" fmla="*/ 501041 w 2277232"/>
              <a:gd name="connsiteY56" fmla="*/ 1154899 h 1515649"/>
              <a:gd name="connsiteX57" fmla="*/ 465968 w 2277232"/>
              <a:gd name="connsiteY57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2089341 w 2277232"/>
              <a:gd name="connsiteY46" fmla="*/ 1307717 h 1515649"/>
              <a:gd name="connsiteX47" fmla="*/ 2139445 w 2277232"/>
              <a:gd name="connsiteY47" fmla="*/ 1325253 h 1515649"/>
              <a:gd name="connsiteX48" fmla="*/ 2164497 w 2277232"/>
              <a:gd name="connsiteY48" fmla="*/ 1337779 h 1515649"/>
              <a:gd name="connsiteX49" fmla="*/ 2192055 w 2277232"/>
              <a:gd name="connsiteY49" fmla="*/ 1352810 h 1515649"/>
              <a:gd name="connsiteX50" fmla="*/ 2277232 w 2277232"/>
              <a:gd name="connsiteY50" fmla="*/ 1154899 h 1515649"/>
              <a:gd name="connsiteX51" fmla="*/ 2277232 w 2277232"/>
              <a:gd name="connsiteY51" fmla="*/ 1147384 h 1515649"/>
              <a:gd name="connsiteX52" fmla="*/ 533609 w 2277232"/>
              <a:gd name="connsiteY52" fmla="*/ 1420451 h 1515649"/>
              <a:gd name="connsiteX53" fmla="*/ 533609 w 2277232"/>
              <a:gd name="connsiteY53" fmla="*/ 1407925 h 1515649"/>
              <a:gd name="connsiteX54" fmla="*/ 513567 w 2277232"/>
              <a:gd name="connsiteY54" fmla="*/ 1220035 h 1515649"/>
              <a:gd name="connsiteX55" fmla="*/ 501041 w 2277232"/>
              <a:gd name="connsiteY55" fmla="*/ 1154899 h 1515649"/>
              <a:gd name="connsiteX56" fmla="*/ 465968 w 2277232"/>
              <a:gd name="connsiteY56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2139445 w 2277232"/>
              <a:gd name="connsiteY46" fmla="*/ 1325253 h 1515649"/>
              <a:gd name="connsiteX47" fmla="*/ 2164497 w 2277232"/>
              <a:gd name="connsiteY47" fmla="*/ 1337779 h 1515649"/>
              <a:gd name="connsiteX48" fmla="*/ 2192055 w 2277232"/>
              <a:gd name="connsiteY48" fmla="*/ 1352810 h 1515649"/>
              <a:gd name="connsiteX49" fmla="*/ 2277232 w 2277232"/>
              <a:gd name="connsiteY49" fmla="*/ 1154899 h 1515649"/>
              <a:gd name="connsiteX50" fmla="*/ 2277232 w 2277232"/>
              <a:gd name="connsiteY50" fmla="*/ 1147384 h 1515649"/>
              <a:gd name="connsiteX51" fmla="*/ 533609 w 2277232"/>
              <a:gd name="connsiteY51" fmla="*/ 1420451 h 1515649"/>
              <a:gd name="connsiteX52" fmla="*/ 533609 w 2277232"/>
              <a:gd name="connsiteY52" fmla="*/ 1407925 h 1515649"/>
              <a:gd name="connsiteX53" fmla="*/ 513567 w 2277232"/>
              <a:gd name="connsiteY53" fmla="*/ 1220035 h 1515649"/>
              <a:gd name="connsiteX54" fmla="*/ 501041 w 2277232"/>
              <a:gd name="connsiteY54" fmla="*/ 1154899 h 1515649"/>
              <a:gd name="connsiteX55" fmla="*/ 465968 w 2277232"/>
              <a:gd name="connsiteY55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2164497 w 2277232"/>
              <a:gd name="connsiteY46" fmla="*/ 1337779 h 1515649"/>
              <a:gd name="connsiteX47" fmla="*/ 2192055 w 2277232"/>
              <a:gd name="connsiteY47" fmla="*/ 1352810 h 1515649"/>
              <a:gd name="connsiteX48" fmla="*/ 2277232 w 2277232"/>
              <a:gd name="connsiteY48" fmla="*/ 1154899 h 1515649"/>
              <a:gd name="connsiteX49" fmla="*/ 2277232 w 2277232"/>
              <a:gd name="connsiteY49" fmla="*/ 1147384 h 1515649"/>
              <a:gd name="connsiteX50" fmla="*/ 533609 w 2277232"/>
              <a:gd name="connsiteY50" fmla="*/ 1420451 h 1515649"/>
              <a:gd name="connsiteX51" fmla="*/ 533609 w 2277232"/>
              <a:gd name="connsiteY51" fmla="*/ 1407925 h 1515649"/>
              <a:gd name="connsiteX52" fmla="*/ 513567 w 2277232"/>
              <a:gd name="connsiteY52" fmla="*/ 1220035 h 1515649"/>
              <a:gd name="connsiteX53" fmla="*/ 501041 w 2277232"/>
              <a:gd name="connsiteY53" fmla="*/ 1154899 h 1515649"/>
              <a:gd name="connsiteX54" fmla="*/ 465968 w 2277232"/>
              <a:gd name="connsiteY54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2192055 w 2277232"/>
              <a:gd name="connsiteY46" fmla="*/ 1352810 h 1515649"/>
              <a:gd name="connsiteX47" fmla="*/ 2277232 w 2277232"/>
              <a:gd name="connsiteY47" fmla="*/ 1154899 h 1515649"/>
              <a:gd name="connsiteX48" fmla="*/ 2277232 w 2277232"/>
              <a:gd name="connsiteY48" fmla="*/ 1147384 h 1515649"/>
              <a:gd name="connsiteX49" fmla="*/ 533609 w 2277232"/>
              <a:gd name="connsiteY49" fmla="*/ 1420451 h 1515649"/>
              <a:gd name="connsiteX50" fmla="*/ 533609 w 2277232"/>
              <a:gd name="connsiteY50" fmla="*/ 1407925 h 1515649"/>
              <a:gd name="connsiteX51" fmla="*/ 513567 w 2277232"/>
              <a:gd name="connsiteY51" fmla="*/ 1220035 h 1515649"/>
              <a:gd name="connsiteX52" fmla="*/ 501041 w 2277232"/>
              <a:gd name="connsiteY52" fmla="*/ 1154899 h 1515649"/>
              <a:gd name="connsiteX53" fmla="*/ 465968 w 2277232"/>
              <a:gd name="connsiteY53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2277232 w 2277232"/>
              <a:gd name="connsiteY46" fmla="*/ 1154899 h 1515649"/>
              <a:gd name="connsiteX47" fmla="*/ 2277232 w 2277232"/>
              <a:gd name="connsiteY47" fmla="*/ 1147384 h 1515649"/>
              <a:gd name="connsiteX48" fmla="*/ 533609 w 2277232"/>
              <a:gd name="connsiteY48" fmla="*/ 1420451 h 1515649"/>
              <a:gd name="connsiteX49" fmla="*/ 533609 w 2277232"/>
              <a:gd name="connsiteY49" fmla="*/ 1407925 h 1515649"/>
              <a:gd name="connsiteX50" fmla="*/ 513567 w 2277232"/>
              <a:gd name="connsiteY50" fmla="*/ 1220035 h 1515649"/>
              <a:gd name="connsiteX51" fmla="*/ 501041 w 2277232"/>
              <a:gd name="connsiteY51" fmla="*/ 1154899 h 1515649"/>
              <a:gd name="connsiteX52" fmla="*/ 465968 w 2277232"/>
              <a:gd name="connsiteY52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2277232 w 2277232"/>
              <a:gd name="connsiteY46" fmla="*/ 1154899 h 1515649"/>
              <a:gd name="connsiteX47" fmla="*/ 533609 w 2277232"/>
              <a:gd name="connsiteY47" fmla="*/ 1420451 h 1515649"/>
              <a:gd name="connsiteX48" fmla="*/ 533609 w 2277232"/>
              <a:gd name="connsiteY48" fmla="*/ 1407925 h 1515649"/>
              <a:gd name="connsiteX49" fmla="*/ 513567 w 2277232"/>
              <a:gd name="connsiteY49" fmla="*/ 1220035 h 1515649"/>
              <a:gd name="connsiteX50" fmla="*/ 501041 w 2277232"/>
              <a:gd name="connsiteY50" fmla="*/ 1154899 h 1515649"/>
              <a:gd name="connsiteX51" fmla="*/ 465968 w 2277232"/>
              <a:gd name="connsiteY51" fmla="*/ 954483 h 1515649"/>
              <a:gd name="connsiteX0" fmla="*/ 465968 w 533609"/>
              <a:gd name="connsiteY0" fmla="*/ 954483 h 1515649"/>
              <a:gd name="connsiteX1" fmla="*/ 405843 w 533609"/>
              <a:gd name="connsiteY1" fmla="*/ 596238 h 1515649"/>
              <a:gd name="connsiteX2" fmla="*/ 363255 w 533609"/>
              <a:gd name="connsiteY2" fmla="*/ 323171 h 1515649"/>
              <a:gd name="connsiteX3" fmla="*/ 355739 w 533609"/>
              <a:gd name="connsiteY3" fmla="*/ 275572 h 1515649"/>
              <a:gd name="connsiteX4" fmla="*/ 333192 w 533609"/>
              <a:gd name="connsiteY4" fmla="*/ 75156 h 1515649"/>
              <a:gd name="connsiteX5" fmla="*/ 300624 w 533609"/>
              <a:gd name="connsiteY5" fmla="*/ 65135 h 1515649"/>
              <a:gd name="connsiteX6" fmla="*/ 225468 w 533609"/>
              <a:gd name="connsiteY6" fmla="*/ 37578 h 1515649"/>
              <a:gd name="connsiteX7" fmla="*/ 170354 w 533609"/>
              <a:gd name="connsiteY7" fmla="*/ 25052 h 1515649"/>
              <a:gd name="connsiteX8" fmla="*/ 100208 w 533609"/>
              <a:gd name="connsiteY8" fmla="*/ 2505 h 1515649"/>
              <a:gd name="connsiteX9" fmla="*/ 87682 w 533609"/>
              <a:gd name="connsiteY9" fmla="*/ 0 h 1515649"/>
              <a:gd name="connsiteX10" fmla="*/ 57620 w 533609"/>
              <a:gd name="connsiteY10" fmla="*/ 7515 h 1515649"/>
              <a:gd name="connsiteX11" fmla="*/ 0 w 533609"/>
              <a:gd name="connsiteY11" fmla="*/ 90187 h 1515649"/>
              <a:gd name="connsiteX12" fmla="*/ 57620 w 533609"/>
              <a:gd name="connsiteY12" fmla="*/ 117744 h 1515649"/>
              <a:gd name="connsiteX13" fmla="*/ 87682 w 533609"/>
              <a:gd name="connsiteY13" fmla="*/ 145301 h 1515649"/>
              <a:gd name="connsiteX14" fmla="*/ 110229 w 533609"/>
              <a:gd name="connsiteY14" fmla="*/ 172859 h 1515649"/>
              <a:gd name="connsiteX15" fmla="*/ 125260 w 533609"/>
              <a:gd name="connsiteY15" fmla="*/ 195406 h 1515649"/>
              <a:gd name="connsiteX16" fmla="*/ 140291 w 533609"/>
              <a:gd name="connsiteY16" fmla="*/ 227973 h 1515649"/>
              <a:gd name="connsiteX17" fmla="*/ 150312 w 533609"/>
              <a:gd name="connsiteY17" fmla="*/ 263046 h 1515649"/>
              <a:gd name="connsiteX18" fmla="*/ 155323 w 533609"/>
              <a:gd name="connsiteY18" fmla="*/ 293109 h 1515649"/>
              <a:gd name="connsiteX19" fmla="*/ 152817 w 533609"/>
              <a:gd name="connsiteY19" fmla="*/ 333192 h 1515649"/>
              <a:gd name="connsiteX20" fmla="*/ 157828 w 533609"/>
              <a:gd name="connsiteY20" fmla="*/ 360749 h 1515649"/>
              <a:gd name="connsiteX21" fmla="*/ 172859 w 533609"/>
              <a:gd name="connsiteY21" fmla="*/ 470978 h 1515649"/>
              <a:gd name="connsiteX22" fmla="*/ 192901 w 533609"/>
              <a:gd name="connsiteY22" fmla="*/ 608764 h 1515649"/>
              <a:gd name="connsiteX23" fmla="*/ 205427 w 533609"/>
              <a:gd name="connsiteY23" fmla="*/ 724004 h 1515649"/>
              <a:gd name="connsiteX24" fmla="*/ 212942 w 533609"/>
              <a:gd name="connsiteY24" fmla="*/ 801665 h 1515649"/>
              <a:gd name="connsiteX25" fmla="*/ 215447 w 533609"/>
              <a:gd name="connsiteY25" fmla="*/ 876821 h 1515649"/>
              <a:gd name="connsiteX26" fmla="*/ 217953 w 533609"/>
              <a:gd name="connsiteY26" fmla="*/ 936946 h 1515649"/>
              <a:gd name="connsiteX27" fmla="*/ 205427 w 533609"/>
              <a:gd name="connsiteY27" fmla="*/ 1009597 h 1515649"/>
              <a:gd name="connsiteX28" fmla="*/ 195406 w 533609"/>
              <a:gd name="connsiteY28" fmla="*/ 1047175 h 1515649"/>
              <a:gd name="connsiteX29" fmla="*/ 190395 w 533609"/>
              <a:gd name="connsiteY29" fmla="*/ 1074733 h 1515649"/>
              <a:gd name="connsiteX30" fmla="*/ 192901 w 533609"/>
              <a:gd name="connsiteY30" fmla="*/ 1107300 h 1515649"/>
              <a:gd name="connsiteX31" fmla="*/ 197911 w 533609"/>
              <a:gd name="connsiteY31" fmla="*/ 1144878 h 1515649"/>
              <a:gd name="connsiteX32" fmla="*/ 210437 w 533609"/>
              <a:gd name="connsiteY32" fmla="*/ 1194983 h 1515649"/>
              <a:gd name="connsiteX33" fmla="*/ 225468 w 533609"/>
              <a:gd name="connsiteY33" fmla="*/ 1250097 h 1515649"/>
              <a:gd name="connsiteX34" fmla="*/ 248015 w 533609"/>
              <a:gd name="connsiteY34" fmla="*/ 1312727 h 1515649"/>
              <a:gd name="connsiteX35" fmla="*/ 273067 w 533609"/>
              <a:gd name="connsiteY35" fmla="*/ 1355316 h 1515649"/>
              <a:gd name="connsiteX36" fmla="*/ 310645 w 533609"/>
              <a:gd name="connsiteY36" fmla="*/ 1422956 h 1515649"/>
              <a:gd name="connsiteX37" fmla="*/ 343213 w 533609"/>
              <a:gd name="connsiteY37" fmla="*/ 1470555 h 1515649"/>
              <a:gd name="connsiteX38" fmla="*/ 363255 w 533609"/>
              <a:gd name="connsiteY38" fmla="*/ 1490597 h 1515649"/>
              <a:gd name="connsiteX39" fmla="*/ 388307 w 533609"/>
              <a:gd name="connsiteY39" fmla="*/ 1500618 h 1515649"/>
              <a:gd name="connsiteX40" fmla="*/ 425885 w 533609"/>
              <a:gd name="connsiteY40" fmla="*/ 1515649 h 1515649"/>
              <a:gd name="connsiteX41" fmla="*/ 448432 w 533609"/>
              <a:gd name="connsiteY41" fmla="*/ 1515649 h 1515649"/>
              <a:gd name="connsiteX42" fmla="*/ 468473 w 533609"/>
              <a:gd name="connsiteY42" fmla="*/ 1510638 h 1515649"/>
              <a:gd name="connsiteX43" fmla="*/ 493525 w 533609"/>
              <a:gd name="connsiteY43" fmla="*/ 1493102 h 1515649"/>
              <a:gd name="connsiteX44" fmla="*/ 518577 w 533609"/>
              <a:gd name="connsiteY44" fmla="*/ 1458029 h 1515649"/>
              <a:gd name="connsiteX45" fmla="*/ 533609 w 533609"/>
              <a:gd name="connsiteY45" fmla="*/ 1420451 h 1515649"/>
              <a:gd name="connsiteX46" fmla="*/ 533609 w 533609"/>
              <a:gd name="connsiteY46" fmla="*/ 1420451 h 1515649"/>
              <a:gd name="connsiteX47" fmla="*/ 533609 w 533609"/>
              <a:gd name="connsiteY47" fmla="*/ 1407925 h 1515649"/>
              <a:gd name="connsiteX48" fmla="*/ 513567 w 533609"/>
              <a:gd name="connsiteY48" fmla="*/ 1220035 h 1515649"/>
              <a:gd name="connsiteX49" fmla="*/ 501041 w 533609"/>
              <a:gd name="connsiteY49" fmla="*/ 1154899 h 1515649"/>
              <a:gd name="connsiteX50" fmla="*/ 465968 w 533609"/>
              <a:gd name="connsiteY50" fmla="*/ 954483 h 151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3609" h="1515649">
                <a:moveTo>
                  <a:pt x="465968" y="954483"/>
                </a:moveTo>
                <a:lnTo>
                  <a:pt x="405843" y="596238"/>
                </a:lnTo>
                <a:lnTo>
                  <a:pt x="363255" y="323171"/>
                </a:lnTo>
                <a:lnTo>
                  <a:pt x="355739" y="275572"/>
                </a:lnTo>
                <a:lnTo>
                  <a:pt x="333192" y="75156"/>
                </a:lnTo>
                <a:lnTo>
                  <a:pt x="300624" y="65135"/>
                </a:lnTo>
                <a:lnTo>
                  <a:pt x="225468" y="37578"/>
                </a:lnTo>
                <a:lnTo>
                  <a:pt x="170354" y="25052"/>
                </a:lnTo>
                <a:lnTo>
                  <a:pt x="100208" y="2505"/>
                </a:lnTo>
                <a:lnTo>
                  <a:pt x="87682" y="0"/>
                </a:lnTo>
                <a:lnTo>
                  <a:pt x="57620" y="7515"/>
                </a:lnTo>
                <a:lnTo>
                  <a:pt x="0" y="90187"/>
                </a:lnTo>
                <a:lnTo>
                  <a:pt x="57620" y="117744"/>
                </a:lnTo>
                <a:lnTo>
                  <a:pt x="87682" y="145301"/>
                </a:lnTo>
                <a:lnTo>
                  <a:pt x="110229" y="172859"/>
                </a:lnTo>
                <a:lnTo>
                  <a:pt x="125260" y="195406"/>
                </a:lnTo>
                <a:lnTo>
                  <a:pt x="140291" y="227973"/>
                </a:lnTo>
                <a:lnTo>
                  <a:pt x="150312" y="263046"/>
                </a:lnTo>
                <a:lnTo>
                  <a:pt x="155323" y="293109"/>
                </a:lnTo>
                <a:lnTo>
                  <a:pt x="152817" y="333192"/>
                </a:lnTo>
                <a:lnTo>
                  <a:pt x="157828" y="360749"/>
                </a:lnTo>
                <a:lnTo>
                  <a:pt x="172859" y="470978"/>
                </a:lnTo>
                <a:lnTo>
                  <a:pt x="192901" y="608764"/>
                </a:lnTo>
                <a:lnTo>
                  <a:pt x="205427" y="724004"/>
                </a:lnTo>
                <a:lnTo>
                  <a:pt x="212942" y="801665"/>
                </a:lnTo>
                <a:lnTo>
                  <a:pt x="215447" y="876821"/>
                </a:lnTo>
                <a:lnTo>
                  <a:pt x="217953" y="936946"/>
                </a:lnTo>
                <a:lnTo>
                  <a:pt x="205427" y="1009597"/>
                </a:lnTo>
                <a:lnTo>
                  <a:pt x="195406" y="1047175"/>
                </a:lnTo>
                <a:lnTo>
                  <a:pt x="190395" y="1074733"/>
                </a:lnTo>
                <a:lnTo>
                  <a:pt x="192901" y="1107300"/>
                </a:lnTo>
                <a:lnTo>
                  <a:pt x="197911" y="1144878"/>
                </a:lnTo>
                <a:lnTo>
                  <a:pt x="210437" y="1194983"/>
                </a:lnTo>
                <a:lnTo>
                  <a:pt x="225468" y="1250097"/>
                </a:lnTo>
                <a:lnTo>
                  <a:pt x="248015" y="1312727"/>
                </a:lnTo>
                <a:lnTo>
                  <a:pt x="273067" y="1355316"/>
                </a:lnTo>
                <a:lnTo>
                  <a:pt x="310645" y="1422956"/>
                </a:lnTo>
                <a:lnTo>
                  <a:pt x="343213" y="1470555"/>
                </a:lnTo>
                <a:lnTo>
                  <a:pt x="363255" y="1490597"/>
                </a:lnTo>
                <a:lnTo>
                  <a:pt x="388307" y="1500618"/>
                </a:lnTo>
                <a:lnTo>
                  <a:pt x="425885" y="1515649"/>
                </a:lnTo>
                <a:lnTo>
                  <a:pt x="448432" y="1515649"/>
                </a:lnTo>
                <a:lnTo>
                  <a:pt x="468473" y="1510638"/>
                </a:lnTo>
                <a:lnTo>
                  <a:pt x="493525" y="1493102"/>
                </a:lnTo>
                <a:lnTo>
                  <a:pt x="518577" y="1458029"/>
                </a:lnTo>
                <a:lnTo>
                  <a:pt x="533609" y="1420451"/>
                </a:lnTo>
                <a:lnTo>
                  <a:pt x="533609" y="1420451"/>
                </a:lnTo>
                <a:lnTo>
                  <a:pt x="533609" y="1407925"/>
                </a:lnTo>
                <a:lnTo>
                  <a:pt x="513567" y="1220035"/>
                </a:lnTo>
                <a:lnTo>
                  <a:pt x="501041" y="1154899"/>
                </a:lnTo>
                <a:lnTo>
                  <a:pt x="465968" y="9544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8B06D9BB-5A53-4F06-9D20-95F6541D3FEF}"/>
              </a:ext>
            </a:extLst>
          </p:cNvPr>
          <p:cNvSpPr/>
          <p:nvPr/>
        </p:nvSpPr>
        <p:spPr>
          <a:xfrm>
            <a:off x="5202238" y="4170364"/>
            <a:ext cx="2425700" cy="496887"/>
          </a:xfrm>
          <a:custGeom>
            <a:avLst/>
            <a:gdLst>
              <a:gd name="connsiteX0" fmla="*/ 566738 w 2424113"/>
              <a:gd name="connsiteY0" fmla="*/ 207169 h 497681"/>
              <a:gd name="connsiteX1" fmla="*/ 1064419 w 2424113"/>
              <a:gd name="connsiteY1" fmla="*/ 152400 h 497681"/>
              <a:gd name="connsiteX2" fmla="*/ 1590675 w 2424113"/>
              <a:gd name="connsiteY2" fmla="*/ 95250 h 497681"/>
              <a:gd name="connsiteX3" fmla="*/ 1652588 w 2424113"/>
              <a:gd name="connsiteY3" fmla="*/ 90487 h 497681"/>
              <a:gd name="connsiteX4" fmla="*/ 1678782 w 2424113"/>
              <a:gd name="connsiteY4" fmla="*/ 85725 h 497681"/>
              <a:gd name="connsiteX5" fmla="*/ 1771650 w 2424113"/>
              <a:gd name="connsiteY5" fmla="*/ 57150 h 497681"/>
              <a:gd name="connsiteX6" fmla="*/ 1900238 w 2424113"/>
              <a:gd name="connsiteY6" fmla="*/ 11906 h 497681"/>
              <a:gd name="connsiteX7" fmla="*/ 1926432 w 2424113"/>
              <a:gd name="connsiteY7" fmla="*/ 0 h 497681"/>
              <a:gd name="connsiteX8" fmla="*/ 1935957 w 2424113"/>
              <a:gd name="connsiteY8" fmla="*/ 0 h 497681"/>
              <a:gd name="connsiteX9" fmla="*/ 1952625 w 2424113"/>
              <a:gd name="connsiteY9" fmla="*/ 4762 h 497681"/>
              <a:gd name="connsiteX10" fmla="*/ 2005013 w 2424113"/>
              <a:gd name="connsiteY10" fmla="*/ 33337 h 497681"/>
              <a:gd name="connsiteX11" fmla="*/ 2109788 w 2424113"/>
              <a:gd name="connsiteY11" fmla="*/ 100012 h 497681"/>
              <a:gd name="connsiteX12" fmla="*/ 2224088 w 2424113"/>
              <a:gd name="connsiteY12" fmla="*/ 178594 h 497681"/>
              <a:gd name="connsiteX13" fmla="*/ 2321719 w 2424113"/>
              <a:gd name="connsiteY13" fmla="*/ 250031 h 497681"/>
              <a:gd name="connsiteX14" fmla="*/ 2366963 w 2424113"/>
              <a:gd name="connsiteY14" fmla="*/ 290512 h 497681"/>
              <a:gd name="connsiteX15" fmla="*/ 2405063 w 2424113"/>
              <a:gd name="connsiteY15" fmla="*/ 323850 h 497681"/>
              <a:gd name="connsiteX16" fmla="*/ 2419350 w 2424113"/>
              <a:gd name="connsiteY16" fmla="*/ 347662 h 497681"/>
              <a:gd name="connsiteX17" fmla="*/ 2424113 w 2424113"/>
              <a:gd name="connsiteY17" fmla="*/ 376237 h 497681"/>
              <a:gd name="connsiteX18" fmla="*/ 2424113 w 2424113"/>
              <a:gd name="connsiteY18" fmla="*/ 400050 h 497681"/>
              <a:gd name="connsiteX19" fmla="*/ 2412207 w 2424113"/>
              <a:gd name="connsiteY19" fmla="*/ 426244 h 497681"/>
              <a:gd name="connsiteX20" fmla="*/ 2397919 w 2424113"/>
              <a:gd name="connsiteY20" fmla="*/ 445294 h 497681"/>
              <a:gd name="connsiteX21" fmla="*/ 2378869 w 2424113"/>
              <a:gd name="connsiteY21" fmla="*/ 461962 h 497681"/>
              <a:gd name="connsiteX22" fmla="*/ 2359819 w 2424113"/>
              <a:gd name="connsiteY22" fmla="*/ 471487 h 497681"/>
              <a:gd name="connsiteX23" fmla="*/ 2343150 w 2424113"/>
              <a:gd name="connsiteY23" fmla="*/ 481012 h 497681"/>
              <a:gd name="connsiteX24" fmla="*/ 2331244 w 2424113"/>
              <a:gd name="connsiteY24" fmla="*/ 497681 h 497681"/>
              <a:gd name="connsiteX25" fmla="*/ 1981200 w 2424113"/>
              <a:gd name="connsiteY25" fmla="*/ 347662 h 497681"/>
              <a:gd name="connsiteX26" fmla="*/ 1981200 w 2424113"/>
              <a:gd name="connsiteY26" fmla="*/ 340519 h 497681"/>
              <a:gd name="connsiteX27" fmla="*/ 1978819 w 2424113"/>
              <a:gd name="connsiteY27" fmla="*/ 326231 h 497681"/>
              <a:gd name="connsiteX28" fmla="*/ 1969294 w 2424113"/>
              <a:gd name="connsiteY28" fmla="*/ 304800 h 497681"/>
              <a:gd name="connsiteX29" fmla="*/ 1957388 w 2424113"/>
              <a:gd name="connsiteY29" fmla="*/ 290512 h 497681"/>
              <a:gd name="connsiteX30" fmla="*/ 1928813 w 2424113"/>
              <a:gd name="connsiteY30" fmla="*/ 273844 h 497681"/>
              <a:gd name="connsiteX31" fmla="*/ 1895475 w 2424113"/>
              <a:gd name="connsiteY31" fmla="*/ 264319 h 497681"/>
              <a:gd name="connsiteX32" fmla="*/ 1857375 w 2424113"/>
              <a:gd name="connsiteY32" fmla="*/ 261937 h 497681"/>
              <a:gd name="connsiteX33" fmla="*/ 1804988 w 2424113"/>
              <a:gd name="connsiteY33" fmla="*/ 264319 h 497681"/>
              <a:gd name="connsiteX34" fmla="*/ 1643063 w 2424113"/>
              <a:gd name="connsiteY34" fmla="*/ 280987 h 497681"/>
              <a:gd name="connsiteX35" fmla="*/ 1009650 w 2424113"/>
              <a:gd name="connsiteY35" fmla="*/ 352425 h 497681"/>
              <a:gd name="connsiteX36" fmla="*/ 178594 w 2424113"/>
              <a:gd name="connsiteY36" fmla="*/ 447675 h 497681"/>
              <a:gd name="connsiteX37" fmla="*/ 16669 w 2424113"/>
              <a:gd name="connsiteY37" fmla="*/ 469106 h 497681"/>
              <a:gd name="connsiteX38" fmla="*/ 11907 w 2424113"/>
              <a:gd name="connsiteY38" fmla="*/ 469106 h 497681"/>
              <a:gd name="connsiteX39" fmla="*/ 0 w 2424113"/>
              <a:gd name="connsiteY39" fmla="*/ 261937 h 497681"/>
              <a:gd name="connsiteX40" fmla="*/ 23813 w 2424113"/>
              <a:gd name="connsiteY40" fmla="*/ 266700 h 497681"/>
              <a:gd name="connsiteX41" fmla="*/ 116682 w 2424113"/>
              <a:gd name="connsiteY41" fmla="*/ 257175 h 497681"/>
              <a:gd name="connsiteX42" fmla="*/ 371475 w 2424113"/>
              <a:gd name="connsiteY42" fmla="*/ 230981 h 497681"/>
              <a:gd name="connsiteX43" fmla="*/ 566738 w 2424113"/>
              <a:gd name="connsiteY43" fmla="*/ 207169 h 49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24113" h="497681">
                <a:moveTo>
                  <a:pt x="566738" y="207169"/>
                </a:moveTo>
                <a:lnTo>
                  <a:pt x="1064419" y="152400"/>
                </a:lnTo>
                <a:lnTo>
                  <a:pt x="1590675" y="95250"/>
                </a:lnTo>
                <a:lnTo>
                  <a:pt x="1652588" y="90487"/>
                </a:lnTo>
                <a:lnTo>
                  <a:pt x="1678782" y="85725"/>
                </a:lnTo>
                <a:lnTo>
                  <a:pt x="1771650" y="57150"/>
                </a:lnTo>
                <a:lnTo>
                  <a:pt x="1900238" y="11906"/>
                </a:lnTo>
                <a:lnTo>
                  <a:pt x="1926432" y="0"/>
                </a:lnTo>
                <a:lnTo>
                  <a:pt x="1935957" y="0"/>
                </a:lnTo>
                <a:lnTo>
                  <a:pt x="1952625" y="4762"/>
                </a:lnTo>
                <a:lnTo>
                  <a:pt x="2005013" y="33337"/>
                </a:lnTo>
                <a:lnTo>
                  <a:pt x="2109788" y="100012"/>
                </a:lnTo>
                <a:lnTo>
                  <a:pt x="2224088" y="178594"/>
                </a:lnTo>
                <a:lnTo>
                  <a:pt x="2321719" y="250031"/>
                </a:lnTo>
                <a:lnTo>
                  <a:pt x="2366963" y="290512"/>
                </a:lnTo>
                <a:lnTo>
                  <a:pt x="2405063" y="323850"/>
                </a:lnTo>
                <a:lnTo>
                  <a:pt x="2419350" y="347662"/>
                </a:lnTo>
                <a:lnTo>
                  <a:pt x="2424113" y="376237"/>
                </a:lnTo>
                <a:lnTo>
                  <a:pt x="2424113" y="400050"/>
                </a:lnTo>
                <a:lnTo>
                  <a:pt x="2412207" y="426244"/>
                </a:lnTo>
                <a:lnTo>
                  <a:pt x="2397919" y="445294"/>
                </a:lnTo>
                <a:lnTo>
                  <a:pt x="2378869" y="461962"/>
                </a:lnTo>
                <a:lnTo>
                  <a:pt x="2359819" y="471487"/>
                </a:lnTo>
                <a:lnTo>
                  <a:pt x="2343150" y="481012"/>
                </a:lnTo>
                <a:lnTo>
                  <a:pt x="2331244" y="497681"/>
                </a:lnTo>
                <a:lnTo>
                  <a:pt x="1981200" y="347662"/>
                </a:lnTo>
                <a:lnTo>
                  <a:pt x="1981200" y="340519"/>
                </a:lnTo>
                <a:lnTo>
                  <a:pt x="1978819" y="326231"/>
                </a:lnTo>
                <a:lnTo>
                  <a:pt x="1969294" y="304800"/>
                </a:lnTo>
                <a:lnTo>
                  <a:pt x="1957388" y="290512"/>
                </a:lnTo>
                <a:lnTo>
                  <a:pt x="1928813" y="273844"/>
                </a:lnTo>
                <a:lnTo>
                  <a:pt x="1895475" y="264319"/>
                </a:lnTo>
                <a:lnTo>
                  <a:pt x="1857375" y="261937"/>
                </a:lnTo>
                <a:lnTo>
                  <a:pt x="1804988" y="264319"/>
                </a:lnTo>
                <a:lnTo>
                  <a:pt x="1643063" y="280987"/>
                </a:lnTo>
                <a:lnTo>
                  <a:pt x="1009650" y="352425"/>
                </a:lnTo>
                <a:lnTo>
                  <a:pt x="178594" y="447675"/>
                </a:lnTo>
                <a:lnTo>
                  <a:pt x="16669" y="469106"/>
                </a:lnTo>
                <a:lnTo>
                  <a:pt x="11907" y="469106"/>
                </a:lnTo>
                <a:lnTo>
                  <a:pt x="0" y="261937"/>
                </a:lnTo>
                <a:lnTo>
                  <a:pt x="23813" y="266700"/>
                </a:lnTo>
                <a:lnTo>
                  <a:pt x="116682" y="257175"/>
                </a:lnTo>
                <a:lnTo>
                  <a:pt x="371475" y="230981"/>
                </a:lnTo>
                <a:lnTo>
                  <a:pt x="566738" y="2071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358BCE9E-55E4-4CBF-B426-ED5B97F9E433}"/>
              </a:ext>
            </a:extLst>
          </p:cNvPr>
          <p:cNvSpPr/>
          <p:nvPr/>
        </p:nvSpPr>
        <p:spPr>
          <a:xfrm>
            <a:off x="6924675" y="4503738"/>
            <a:ext cx="617538" cy="1001712"/>
          </a:xfrm>
          <a:custGeom>
            <a:avLst/>
            <a:gdLst>
              <a:gd name="connsiteX0" fmla="*/ 438150 w 616744"/>
              <a:gd name="connsiteY0" fmla="*/ 576262 h 1002506"/>
              <a:gd name="connsiteX1" fmla="*/ 471488 w 616744"/>
              <a:gd name="connsiteY1" fmla="*/ 473869 h 1002506"/>
              <a:gd name="connsiteX2" fmla="*/ 490538 w 616744"/>
              <a:gd name="connsiteY2" fmla="*/ 416719 h 1002506"/>
              <a:gd name="connsiteX3" fmla="*/ 516731 w 616744"/>
              <a:gd name="connsiteY3" fmla="*/ 347662 h 1002506"/>
              <a:gd name="connsiteX4" fmla="*/ 552450 w 616744"/>
              <a:gd name="connsiteY4" fmla="*/ 273844 h 1002506"/>
              <a:gd name="connsiteX5" fmla="*/ 583406 w 616744"/>
              <a:gd name="connsiteY5" fmla="*/ 214312 h 1002506"/>
              <a:gd name="connsiteX6" fmla="*/ 602456 w 616744"/>
              <a:gd name="connsiteY6" fmla="*/ 178594 h 1002506"/>
              <a:gd name="connsiteX7" fmla="*/ 616744 w 616744"/>
              <a:gd name="connsiteY7" fmla="*/ 150019 h 1002506"/>
              <a:gd name="connsiteX8" fmla="*/ 259556 w 616744"/>
              <a:gd name="connsiteY8" fmla="*/ 0 h 1002506"/>
              <a:gd name="connsiteX9" fmla="*/ 257175 w 616744"/>
              <a:gd name="connsiteY9" fmla="*/ 47625 h 1002506"/>
              <a:gd name="connsiteX10" fmla="*/ 247650 w 616744"/>
              <a:gd name="connsiteY10" fmla="*/ 116681 h 1002506"/>
              <a:gd name="connsiteX11" fmla="*/ 221456 w 616744"/>
              <a:gd name="connsiteY11" fmla="*/ 235744 h 1002506"/>
              <a:gd name="connsiteX12" fmla="*/ 192881 w 616744"/>
              <a:gd name="connsiteY12" fmla="*/ 369094 h 1002506"/>
              <a:gd name="connsiteX13" fmla="*/ 154781 w 616744"/>
              <a:gd name="connsiteY13" fmla="*/ 516731 h 1002506"/>
              <a:gd name="connsiteX14" fmla="*/ 114300 w 616744"/>
              <a:gd name="connsiteY14" fmla="*/ 664369 h 1002506"/>
              <a:gd name="connsiteX15" fmla="*/ 59531 w 616744"/>
              <a:gd name="connsiteY15" fmla="*/ 821531 h 1002506"/>
              <a:gd name="connsiteX16" fmla="*/ 21431 w 616744"/>
              <a:gd name="connsiteY16" fmla="*/ 916781 h 1002506"/>
              <a:gd name="connsiteX17" fmla="*/ 14288 w 616744"/>
              <a:gd name="connsiteY17" fmla="*/ 931069 h 1002506"/>
              <a:gd name="connsiteX18" fmla="*/ 0 w 616744"/>
              <a:gd name="connsiteY18" fmla="*/ 959644 h 1002506"/>
              <a:gd name="connsiteX19" fmla="*/ 238125 w 616744"/>
              <a:gd name="connsiteY19" fmla="*/ 1002506 h 1002506"/>
              <a:gd name="connsiteX20" fmla="*/ 247650 w 616744"/>
              <a:gd name="connsiteY20" fmla="*/ 983456 h 1002506"/>
              <a:gd name="connsiteX21" fmla="*/ 288131 w 616744"/>
              <a:gd name="connsiteY21" fmla="*/ 916781 h 1002506"/>
              <a:gd name="connsiteX22" fmla="*/ 328613 w 616744"/>
              <a:gd name="connsiteY22" fmla="*/ 831056 h 1002506"/>
              <a:gd name="connsiteX23" fmla="*/ 383381 w 616744"/>
              <a:gd name="connsiteY23" fmla="*/ 707231 h 1002506"/>
              <a:gd name="connsiteX24" fmla="*/ 438150 w 616744"/>
              <a:gd name="connsiteY24" fmla="*/ 576262 h 10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6744" h="1002506">
                <a:moveTo>
                  <a:pt x="438150" y="576262"/>
                </a:moveTo>
                <a:lnTo>
                  <a:pt x="471488" y="473869"/>
                </a:lnTo>
                <a:lnTo>
                  <a:pt x="490538" y="416719"/>
                </a:lnTo>
                <a:lnTo>
                  <a:pt x="516731" y="347662"/>
                </a:lnTo>
                <a:lnTo>
                  <a:pt x="552450" y="273844"/>
                </a:lnTo>
                <a:lnTo>
                  <a:pt x="583406" y="214312"/>
                </a:lnTo>
                <a:lnTo>
                  <a:pt x="602456" y="178594"/>
                </a:lnTo>
                <a:lnTo>
                  <a:pt x="616744" y="150019"/>
                </a:lnTo>
                <a:lnTo>
                  <a:pt x="259556" y="0"/>
                </a:lnTo>
                <a:lnTo>
                  <a:pt x="257175" y="47625"/>
                </a:lnTo>
                <a:lnTo>
                  <a:pt x="247650" y="116681"/>
                </a:lnTo>
                <a:lnTo>
                  <a:pt x="221456" y="235744"/>
                </a:lnTo>
                <a:lnTo>
                  <a:pt x="192881" y="369094"/>
                </a:lnTo>
                <a:lnTo>
                  <a:pt x="154781" y="516731"/>
                </a:lnTo>
                <a:lnTo>
                  <a:pt x="114300" y="664369"/>
                </a:lnTo>
                <a:lnTo>
                  <a:pt x="59531" y="821531"/>
                </a:lnTo>
                <a:lnTo>
                  <a:pt x="21431" y="916781"/>
                </a:lnTo>
                <a:lnTo>
                  <a:pt x="14288" y="931069"/>
                </a:lnTo>
                <a:lnTo>
                  <a:pt x="0" y="959644"/>
                </a:lnTo>
                <a:lnTo>
                  <a:pt x="238125" y="1002506"/>
                </a:lnTo>
                <a:lnTo>
                  <a:pt x="247650" y="983456"/>
                </a:lnTo>
                <a:lnTo>
                  <a:pt x="288131" y="916781"/>
                </a:lnTo>
                <a:lnTo>
                  <a:pt x="328613" y="831056"/>
                </a:lnTo>
                <a:lnTo>
                  <a:pt x="383381" y="707231"/>
                </a:lnTo>
                <a:lnTo>
                  <a:pt x="438150" y="5762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EE71EB00-EA98-4FF5-A65A-D788027AD64C}"/>
              </a:ext>
            </a:extLst>
          </p:cNvPr>
          <p:cNvSpPr/>
          <p:nvPr/>
        </p:nvSpPr>
        <p:spPr>
          <a:xfrm>
            <a:off x="5376863" y="5430839"/>
            <a:ext cx="1803400" cy="346075"/>
          </a:xfrm>
          <a:custGeom>
            <a:avLst/>
            <a:gdLst>
              <a:gd name="connsiteX0" fmla="*/ 352425 w 1802606"/>
              <a:gd name="connsiteY0" fmla="*/ 116682 h 345282"/>
              <a:gd name="connsiteX1" fmla="*/ 778668 w 1802606"/>
              <a:gd name="connsiteY1" fmla="*/ 83344 h 345282"/>
              <a:gd name="connsiteX2" fmla="*/ 1028700 w 1802606"/>
              <a:gd name="connsiteY2" fmla="*/ 61913 h 345282"/>
              <a:gd name="connsiteX3" fmla="*/ 1290637 w 1802606"/>
              <a:gd name="connsiteY3" fmla="*/ 35719 h 345282"/>
              <a:gd name="connsiteX4" fmla="*/ 1352550 w 1802606"/>
              <a:gd name="connsiteY4" fmla="*/ 30957 h 345282"/>
              <a:gd name="connsiteX5" fmla="*/ 1381125 w 1802606"/>
              <a:gd name="connsiteY5" fmla="*/ 23813 h 345282"/>
              <a:gd name="connsiteX6" fmla="*/ 1409700 w 1802606"/>
              <a:gd name="connsiteY6" fmla="*/ 11907 h 345282"/>
              <a:gd name="connsiteX7" fmla="*/ 1445418 w 1802606"/>
              <a:gd name="connsiteY7" fmla="*/ 4763 h 345282"/>
              <a:gd name="connsiteX8" fmla="*/ 1497806 w 1802606"/>
              <a:gd name="connsiteY8" fmla="*/ 0 h 345282"/>
              <a:gd name="connsiteX9" fmla="*/ 1535906 w 1802606"/>
              <a:gd name="connsiteY9" fmla="*/ 4763 h 345282"/>
              <a:gd name="connsiteX10" fmla="*/ 1647825 w 1802606"/>
              <a:gd name="connsiteY10" fmla="*/ 21432 h 345282"/>
              <a:gd name="connsiteX11" fmla="*/ 1795462 w 1802606"/>
              <a:gd name="connsiteY11" fmla="*/ 54769 h 345282"/>
              <a:gd name="connsiteX12" fmla="*/ 1788318 w 1802606"/>
              <a:gd name="connsiteY12" fmla="*/ 73819 h 345282"/>
              <a:gd name="connsiteX13" fmla="*/ 1790700 w 1802606"/>
              <a:gd name="connsiteY13" fmla="*/ 95250 h 345282"/>
              <a:gd name="connsiteX14" fmla="*/ 1800225 w 1802606"/>
              <a:gd name="connsiteY14" fmla="*/ 147638 h 345282"/>
              <a:gd name="connsiteX15" fmla="*/ 1802606 w 1802606"/>
              <a:gd name="connsiteY15" fmla="*/ 178594 h 345282"/>
              <a:gd name="connsiteX16" fmla="*/ 1797843 w 1802606"/>
              <a:gd name="connsiteY16" fmla="*/ 223838 h 345282"/>
              <a:gd name="connsiteX17" fmla="*/ 1783556 w 1802606"/>
              <a:gd name="connsiteY17" fmla="*/ 254794 h 345282"/>
              <a:gd name="connsiteX18" fmla="*/ 1757362 w 1802606"/>
              <a:gd name="connsiteY18" fmla="*/ 269082 h 345282"/>
              <a:gd name="connsiteX19" fmla="*/ 1738312 w 1802606"/>
              <a:gd name="connsiteY19" fmla="*/ 273844 h 345282"/>
              <a:gd name="connsiteX20" fmla="*/ 1719262 w 1802606"/>
              <a:gd name="connsiteY20" fmla="*/ 276225 h 345282"/>
              <a:gd name="connsiteX21" fmla="*/ 1704975 w 1802606"/>
              <a:gd name="connsiteY21" fmla="*/ 276225 h 345282"/>
              <a:gd name="connsiteX22" fmla="*/ 1690687 w 1802606"/>
              <a:gd name="connsiteY22" fmla="*/ 273844 h 345282"/>
              <a:gd name="connsiteX23" fmla="*/ 1657350 w 1802606"/>
              <a:gd name="connsiteY23" fmla="*/ 257175 h 345282"/>
              <a:gd name="connsiteX24" fmla="*/ 1626393 w 1802606"/>
              <a:gd name="connsiteY24" fmla="*/ 247650 h 345282"/>
              <a:gd name="connsiteX25" fmla="*/ 1574006 w 1802606"/>
              <a:gd name="connsiteY25" fmla="*/ 230982 h 345282"/>
              <a:gd name="connsiteX26" fmla="*/ 1528762 w 1802606"/>
              <a:gd name="connsiteY26" fmla="*/ 226219 h 345282"/>
              <a:gd name="connsiteX27" fmla="*/ 1483518 w 1802606"/>
              <a:gd name="connsiteY27" fmla="*/ 226219 h 345282"/>
              <a:gd name="connsiteX28" fmla="*/ 1435893 w 1802606"/>
              <a:gd name="connsiteY28" fmla="*/ 230982 h 345282"/>
              <a:gd name="connsiteX29" fmla="*/ 1262062 w 1802606"/>
              <a:gd name="connsiteY29" fmla="*/ 247650 h 345282"/>
              <a:gd name="connsiteX30" fmla="*/ 709612 w 1802606"/>
              <a:gd name="connsiteY30" fmla="*/ 290513 h 345282"/>
              <a:gd name="connsiteX31" fmla="*/ 121443 w 1802606"/>
              <a:gd name="connsiteY31" fmla="*/ 335757 h 345282"/>
              <a:gd name="connsiteX32" fmla="*/ 38100 w 1802606"/>
              <a:gd name="connsiteY32" fmla="*/ 345282 h 345282"/>
              <a:gd name="connsiteX33" fmla="*/ 16668 w 1802606"/>
              <a:gd name="connsiteY33" fmla="*/ 340519 h 345282"/>
              <a:gd name="connsiteX34" fmla="*/ 0 w 1802606"/>
              <a:gd name="connsiteY34" fmla="*/ 140494 h 345282"/>
              <a:gd name="connsiteX35" fmla="*/ 69056 w 1802606"/>
              <a:gd name="connsiteY35" fmla="*/ 138113 h 345282"/>
              <a:gd name="connsiteX36" fmla="*/ 269081 w 1802606"/>
              <a:gd name="connsiteY36" fmla="*/ 121444 h 345282"/>
              <a:gd name="connsiteX37" fmla="*/ 352425 w 1802606"/>
              <a:gd name="connsiteY37" fmla="*/ 116682 h 34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02606" h="345282">
                <a:moveTo>
                  <a:pt x="352425" y="116682"/>
                </a:moveTo>
                <a:lnTo>
                  <a:pt x="778668" y="83344"/>
                </a:lnTo>
                <a:lnTo>
                  <a:pt x="1028700" y="61913"/>
                </a:lnTo>
                <a:lnTo>
                  <a:pt x="1290637" y="35719"/>
                </a:lnTo>
                <a:lnTo>
                  <a:pt x="1352550" y="30957"/>
                </a:lnTo>
                <a:lnTo>
                  <a:pt x="1381125" y="23813"/>
                </a:lnTo>
                <a:lnTo>
                  <a:pt x="1409700" y="11907"/>
                </a:lnTo>
                <a:lnTo>
                  <a:pt x="1445418" y="4763"/>
                </a:lnTo>
                <a:lnTo>
                  <a:pt x="1497806" y="0"/>
                </a:lnTo>
                <a:lnTo>
                  <a:pt x="1535906" y="4763"/>
                </a:lnTo>
                <a:lnTo>
                  <a:pt x="1647825" y="21432"/>
                </a:lnTo>
                <a:lnTo>
                  <a:pt x="1795462" y="54769"/>
                </a:lnTo>
                <a:lnTo>
                  <a:pt x="1788318" y="73819"/>
                </a:lnTo>
                <a:lnTo>
                  <a:pt x="1790700" y="95250"/>
                </a:lnTo>
                <a:lnTo>
                  <a:pt x="1800225" y="147638"/>
                </a:lnTo>
                <a:lnTo>
                  <a:pt x="1802606" y="178594"/>
                </a:lnTo>
                <a:lnTo>
                  <a:pt x="1797843" y="223838"/>
                </a:lnTo>
                <a:lnTo>
                  <a:pt x="1783556" y="254794"/>
                </a:lnTo>
                <a:lnTo>
                  <a:pt x="1757362" y="269082"/>
                </a:lnTo>
                <a:lnTo>
                  <a:pt x="1738312" y="273844"/>
                </a:lnTo>
                <a:lnTo>
                  <a:pt x="1719262" y="276225"/>
                </a:lnTo>
                <a:lnTo>
                  <a:pt x="1704975" y="276225"/>
                </a:lnTo>
                <a:lnTo>
                  <a:pt x="1690687" y="273844"/>
                </a:lnTo>
                <a:lnTo>
                  <a:pt x="1657350" y="257175"/>
                </a:lnTo>
                <a:lnTo>
                  <a:pt x="1626393" y="247650"/>
                </a:lnTo>
                <a:lnTo>
                  <a:pt x="1574006" y="230982"/>
                </a:lnTo>
                <a:lnTo>
                  <a:pt x="1528762" y="226219"/>
                </a:lnTo>
                <a:lnTo>
                  <a:pt x="1483518" y="226219"/>
                </a:lnTo>
                <a:lnTo>
                  <a:pt x="1435893" y="230982"/>
                </a:lnTo>
                <a:lnTo>
                  <a:pt x="1262062" y="247650"/>
                </a:lnTo>
                <a:lnTo>
                  <a:pt x="709612" y="290513"/>
                </a:lnTo>
                <a:lnTo>
                  <a:pt x="121443" y="335757"/>
                </a:lnTo>
                <a:lnTo>
                  <a:pt x="38100" y="345282"/>
                </a:lnTo>
                <a:lnTo>
                  <a:pt x="16668" y="340519"/>
                </a:lnTo>
                <a:lnTo>
                  <a:pt x="0" y="140494"/>
                </a:lnTo>
                <a:lnTo>
                  <a:pt x="69056" y="138113"/>
                </a:lnTo>
                <a:lnTo>
                  <a:pt x="269081" y="121444"/>
                </a:lnTo>
                <a:lnTo>
                  <a:pt x="352425" y="1166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2AC148C-AD37-4823-B4AD-25CED9DDB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1512889"/>
            <a:ext cx="39624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E21D91D-5BCE-4773-B1A6-7AFDF8DE7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4" y="1543051"/>
            <a:ext cx="392112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434DF37E-CF4B-4B4D-A7E7-B212372C9CBC}"/>
              </a:ext>
            </a:extLst>
          </p:cNvPr>
          <p:cNvSpPr/>
          <p:nvPr/>
        </p:nvSpPr>
        <p:spPr>
          <a:xfrm rot="19800000">
            <a:off x="4386264" y="1193800"/>
            <a:ext cx="3355975" cy="1873250"/>
          </a:xfrm>
          <a:custGeom>
            <a:avLst/>
            <a:gdLst>
              <a:gd name="connsiteX0" fmla="*/ 1476375 w 3355975"/>
              <a:gd name="connsiteY0" fmla="*/ 762000 h 1873250"/>
              <a:gd name="connsiteX1" fmla="*/ 2019300 w 3355975"/>
              <a:gd name="connsiteY1" fmla="*/ 1016000 h 1873250"/>
              <a:gd name="connsiteX2" fmla="*/ 2425700 w 3355975"/>
              <a:gd name="connsiteY2" fmla="*/ 1209675 h 1873250"/>
              <a:gd name="connsiteX3" fmla="*/ 2774950 w 3355975"/>
              <a:gd name="connsiteY3" fmla="*/ 1374775 h 1873250"/>
              <a:gd name="connsiteX4" fmla="*/ 2809875 w 3355975"/>
              <a:gd name="connsiteY4" fmla="*/ 1390650 h 1873250"/>
              <a:gd name="connsiteX5" fmla="*/ 2847975 w 3355975"/>
              <a:gd name="connsiteY5" fmla="*/ 1400175 h 1873250"/>
              <a:gd name="connsiteX6" fmla="*/ 2936875 w 3355975"/>
              <a:gd name="connsiteY6" fmla="*/ 1412875 h 1873250"/>
              <a:gd name="connsiteX7" fmla="*/ 3035300 w 3355975"/>
              <a:gd name="connsiteY7" fmla="*/ 1425575 h 1873250"/>
              <a:gd name="connsiteX8" fmla="*/ 3079750 w 3355975"/>
              <a:gd name="connsiteY8" fmla="*/ 1425575 h 1873250"/>
              <a:gd name="connsiteX9" fmla="*/ 3108325 w 3355975"/>
              <a:gd name="connsiteY9" fmla="*/ 1435100 h 1873250"/>
              <a:gd name="connsiteX10" fmla="*/ 3143250 w 3355975"/>
              <a:gd name="connsiteY10" fmla="*/ 1470025 h 1873250"/>
              <a:gd name="connsiteX11" fmla="*/ 3228975 w 3355975"/>
              <a:gd name="connsiteY11" fmla="*/ 1577975 h 1873250"/>
              <a:gd name="connsiteX12" fmla="*/ 3279775 w 3355975"/>
              <a:gd name="connsiteY12" fmla="*/ 1647825 h 1873250"/>
              <a:gd name="connsiteX13" fmla="*/ 3321050 w 3355975"/>
              <a:gd name="connsiteY13" fmla="*/ 1704975 h 1873250"/>
              <a:gd name="connsiteX14" fmla="*/ 3343275 w 3355975"/>
              <a:gd name="connsiteY14" fmla="*/ 1739900 h 1873250"/>
              <a:gd name="connsiteX15" fmla="*/ 3352800 w 3355975"/>
              <a:gd name="connsiteY15" fmla="*/ 1758950 h 1873250"/>
              <a:gd name="connsiteX16" fmla="*/ 3355975 w 3355975"/>
              <a:gd name="connsiteY16" fmla="*/ 1797050 h 1873250"/>
              <a:gd name="connsiteX17" fmla="*/ 3355975 w 3355975"/>
              <a:gd name="connsiteY17" fmla="*/ 1831975 h 1873250"/>
              <a:gd name="connsiteX18" fmla="*/ 3349625 w 3355975"/>
              <a:gd name="connsiteY18" fmla="*/ 1844675 h 1873250"/>
              <a:gd name="connsiteX19" fmla="*/ 3336925 w 3355975"/>
              <a:gd name="connsiteY19" fmla="*/ 1860550 h 1873250"/>
              <a:gd name="connsiteX20" fmla="*/ 3317875 w 3355975"/>
              <a:gd name="connsiteY20" fmla="*/ 1870075 h 1873250"/>
              <a:gd name="connsiteX21" fmla="*/ 3289300 w 3355975"/>
              <a:gd name="connsiteY21" fmla="*/ 1873250 h 1873250"/>
              <a:gd name="connsiteX22" fmla="*/ 3263900 w 3355975"/>
              <a:gd name="connsiteY22" fmla="*/ 1870075 h 1873250"/>
              <a:gd name="connsiteX23" fmla="*/ 3228975 w 3355975"/>
              <a:gd name="connsiteY23" fmla="*/ 1860550 h 1873250"/>
              <a:gd name="connsiteX24" fmla="*/ 3133725 w 3355975"/>
              <a:gd name="connsiteY24" fmla="*/ 1797050 h 1873250"/>
              <a:gd name="connsiteX25" fmla="*/ 2997200 w 3355975"/>
              <a:gd name="connsiteY25" fmla="*/ 1704975 h 1873250"/>
              <a:gd name="connsiteX26" fmla="*/ 2841625 w 3355975"/>
              <a:gd name="connsiteY26" fmla="*/ 1616075 h 1873250"/>
              <a:gd name="connsiteX27" fmla="*/ 2590800 w 3355975"/>
              <a:gd name="connsiteY27" fmla="*/ 1485900 h 1873250"/>
              <a:gd name="connsiteX28" fmla="*/ 2381250 w 3355975"/>
              <a:gd name="connsiteY28" fmla="*/ 1384300 h 1873250"/>
              <a:gd name="connsiteX29" fmla="*/ 2203450 w 3355975"/>
              <a:gd name="connsiteY29" fmla="*/ 1301750 h 1873250"/>
              <a:gd name="connsiteX30" fmla="*/ 1933575 w 3355975"/>
              <a:gd name="connsiteY30" fmla="*/ 1171575 h 1873250"/>
              <a:gd name="connsiteX31" fmla="*/ 1447800 w 3355975"/>
              <a:gd name="connsiteY31" fmla="*/ 942975 h 1873250"/>
              <a:gd name="connsiteX32" fmla="*/ 1190625 w 3355975"/>
              <a:gd name="connsiteY32" fmla="*/ 838200 h 1873250"/>
              <a:gd name="connsiteX33" fmla="*/ 927100 w 3355975"/>
              <a:gd name="connsiteY33" fmla="*/ 723900 h 1873250"/>
              <a:gd name="connsiteX34" fmla="*/ 701675 w 3355975"/>
              <a:gd name="connsiteY34" fmla="*/ 638175 h 1873250"/>
              <a:gd name="connsiteX35" fmla="*/ 549275 w 3355975"/>
              <a:gd name="connsiteY35" fmla="*/ 587375 h 1873250"/>
              <a:gd name="connsiteX36" fmla="*/ 444500 w 3355975"/>
              <a:gd name="connsiteY36" fmla="*/ 552450 h 1873250"/>
              <a:gd name="connsiteX37" fmla="*/ 349250 w 3355975"/>
              <a:gd name="connsiteY37" fmla="*/ 527050 h 1873250"/>
              <a:gd name="connsiteX38" fmla="*/ 269875 w 3355975"/>
              <a:gd name="connsiteY38" fmla="*/ 508000 h 1873250"/>
              <a:gd name="connsiteX39" fmla="*/ 234950 w 3355975"/>
              <a:gd name="connsiteY39" fmla="*/ 498475 h 1873250"/>
              <a:gd name="connsiteX40" fmla="*/ 184150 w 3355975"/>
              <a:gd name="connsiteY40" fmla="*/ 460375 h 1873250"/>
              <a:gd name="connsiteX41" fmla="*/ 136525 w 3355975"/>
              <a:gd name="connsiteY41" fmla="*/ 406400 h 1873250"/>
              <a:gd name="connsiteX42" fmla="*/ 101600 w 3355975"/>
              <a:gd name="connsiteY42" fmla="*/ 346075 h 1873250"/>
              <a:gd name="connsiteX43" fmla="*/ 60325 w 3355975"/>
              <a:gd name="connsiteY43" fmla="*/ 257175 h 1873250"/>
              <a:gd name="connsiteX44" fmla="*/ 28575 w 3355975"/>
              <a:gd name="connsiteY44" fmla="*/ 155575 h 1873250"/>
              <a:gd name="connsiteX45" fmla="*/ 6350 w 3355975"/>
              <a:gd name="connsiteY45" fmla="*/ 76200 h 1873250"/>
              <a:gd name="connsiteX46" fmla="*/ 0 w 3355975"/>
              <a:gd name="connsiteY46" fmla="*/ 34925 h 1873250"/>
              <a:gd name="connsiteX47" fmla="*/ 9525 w 3355975"/>
              <a:gd name="connsiteY47" fmla="*/ 6350 h 1873250"/>
              <a:gd name="connsiteX48" fmla="*/ 22225 w 3355975"/>
              <a:gd name="connsiteY48" fmla="*/ 0 h 1873250"/>
              <a:gd name="connsiteX49" fmla="*/ 38100 w 3355975"/>
              <a:gd name="connsiteY49" fmla="*/ 6350 h 1873250"/>
              <a:gd name="connsiteX50" fmla="*/ 60325 w 3355975"/>
              <a:gd name="connsiteY50" fmla="*/ 25400 h 1873250"/>
              <a:gd name="connsiteX51" fmla="*/ 82550 w 3355975"/>
              <a:gd name="connsiteY51" fmla="*/ 50800 h 1873250"/>
              <a:gd name="connsiteX52" fmla="*/ 98425 w 3355975"/>
              <a:gd name="connsiteY52" fmla="*/ 79375 h 1873250"/>
              <a:gd name="connsiteX53" fmla="*/ 117475 w 3355975"/>
              <a:gd name="connsiteY53" fmla="*/ 120650 h 1873250"/>
              <a:gd name="connsiteX54" fmla="*/ 158750 w 3355975"/>
              <a:gd name="connsiteY54" fmla="*/ 180975 h 1873250"/>
              <a:gd name="connsiteX55" fmla="*/ 196850 w 3355975"/>
              <a:gd name="connsiteY55" fmla="*/ 212725 h 1873250"/>
              <a:gd name="connsiteX56" fmla="*/ 263525 w 3355975"/>
              <a:gd name="connsiteY56" fmla="*/ 254000 h 1873250"/>
              <a:gd name="connsiteX57" fmla="*/ 327025 w 3355975"/>
              <a:gd name="connsiteY57" fmla="*/ 288925 h 1873250"/>
              <a:gd name="connsiteX58" fmla="*/ 488950 w 3355975"/>
              <a:gd name="connsiteY58" fmla="*/ 361950 h 1873250"/>
              <a:gd name="connsiteX59" fmla="*/ 676275 w 3355975"/>
              <a:gd name="connsiteY59" fmla="*/ 441325 h 1873250"/>
              <a:gd name="connsiteX60" fmla="*/ 962025 w 3355975"/>
              <a:gd name="connsiteY60" fmla="*/ 561975 h 1873250"/>
              <a:gd name="connsiteX61" fmla="*/ 1276350 w 3355975"/>
              <a:gd name="connsiteY61" fmla="*/ 676275 h 1873250"/>
              <a:gd name="connsiteX62" fmla="*/ 1476375 w 3355975"/>
              <a:gd name="connsiteY62" fmla="*/ 762000 h 18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355975" h="1873250">
                <a:moveTo>
                  <a:pt x="1476375" y="762000"/>
                </a:moveTo>
                <a:lnTo>
                  <a:pt x="2019300" y="1016000"/>
                </a:lnTo>
                <a:lnTo>
                  <a:pt x="2425700" y="1209675"/>
                </a:lnTo>
                <a:lnTo>
                  <a:pt x="2774950" y="1374775"/>
                </a:lnTo>
                <a:lnTo>
                  <a:pt x="2809875" y="1390650"/>
                </a:lnTo>
                <a:lnTo>
                  <a:pt x="2847975" y="1400175"/>
                </a:lnTo>
                <a:lnTo>
                  <a:pt x="2936875" y="1412875"/>
                </a:lnTo>
                <a:lnTo>
                  <a:pt x="3035300" y="1425575"/>
                </a:lnTo>
                <a:lnTo>
                  <a:pt x="3079750" y="1425575"/>
                </a:lnTo>
                <a:lnTo>
                  <a:pt x="3108325" y="1435100"/>
                </a:lnTo>
                <a:lnTo>
                  <a:pt x="3143250" y="1470025"/>
                </a:lnTo>
                <a:lnTo>
                  <a:pt x="3228975" y="1577975"/>
                </a:lnTo>
                <a:lnTo>
                  <a:pt x="3279775" y="1647825"/>
                </a:lnTo>
                <a:lnTo>
                  <a:pt x="3321050" y="1704975"/>
                </a:lnTo>
                <a:lnTo>
                  <a:pt x="3343275" y="1739900"/>
                </a:lnTo>
                <a:lnTo>
                  <a:pt x="3352800" y="1758950"/>
                </a:lnTo>
                <a:lnTo>
                  <a:pt x="3355975" y="1797050"/>
                </a:lnTo>
                <a:lnTo>
                  <a:pt x="3355975" y="1831975"/>
                </a:lnTo>
                <a:lnTo>
                  <a:pt x="3349625" y="1844675"/>
                </a:lnTo>
                <a:lnTo>
                  <a:pt x="3336925" y="1860550"/>
                </a:lnTo>
                <a:lnTo>
                  <a:pt x="3317875" y="1870075"/>
                </a:lnTo>
                <a:lnTo>
                  <a:pt x="3289300" y="1873250"/>
                </a:lnTo>
                <a:lnTo>
                  <a:pt x="3263900" y="1870075"/>
                </a:lnTo>
                <a:lnTo>
                  <a:pt x="3228975" y="1860550"/>
                </a:lnTo>
                <a:lnTo>
                  <a:pt x="3133725" y="1797050"/>
                </a:lnTo>
                <a:lnTo>
                  <a:pt x="2997200" y="1704975"/>
                </a:lnTo>
                <a:lnTo>
                  <a:pt x="2841625" y="1616075"/>
                </a:lnTo>
                <a:lnTo>
                  <a:pt x="2590800" y="1485900"/>
                </a:lnTo>
                <a:lnTo>
                  <a:pt x="2381250" y="1384300"/>
                </a:lnTo>
                <a:lnTo>
                  <a:pt x="2203450" y="1301750"/>
                </a:lnTo>
                <a:lnTo>
                  <a:pt x="1933575" y="1171575"/>
                </a:lnTo>
                <a:lnTo>
                  <a:pt x="1447800" y="942975"/>
                </a:lnTo>
                <a:lnTo>
                  <a:pt x="1190625" y="838200"/>
                </a:lnTo>
                <a:lnTo>
                  <a:pt x="927100" y="723900"/>
                </a:lnTo>
                <a:lnTo>
                  <a:pt x="701675" y="638175"/>
                </a:lnTo>
                <a:lnTo>
                  <a:pt x="549275" y="587375"/>
                </a:lnTo>
                <a:lnTo>
                  <a:pt x="444500" y="552450"/>
                </a:lnTo>
                <a:lnTo>
                  <a:pt x="349250" y="527050"/>
                </a:lnTo>
                <a:lnTo>
                  <a:pt x="269875" y="508000"/>
                </a:lnTo>
                <a:lnTo>
                  <a:pt x="234950" y="498475"/>
                </a:lnTo>
                <a:lnTo>
                  <a:pt x="184150" y="460375"/>
                </a:lnTo>
                <a:lnTo>
                  <a:pt x="136525" y="406400"/>
                </a:lnTo>
                <a:lnTo>
                  <a:pt x="101600" y="346075"/>
                </a:lnTo>
                <a:lnTo>
                  <a:pt x="60325" y="257175"/>
                </a:lnTo>
                <a:lnTo>
                  <a:pt x="28575" y="155575"/>
                </a:lnTo>
                <a:lnTo>
                  <a:pt x="6350" y="76200"/>
                </a:lnTo>
                <a:lnTo>
                  <a:pt x="0" y="34925"/>
                </a:lnTo>
                <a:cubicBezTo>
                  <a:pt x="9897" y="8534"/>
                  <a:pt x="9525" y="18567"/>
                  <a:pt x="9525" y="6350"/>
                </a:cubicBezTo>
                <a:lnTo>
                  <a:pt x="22225" y="0"/>
                </a:lnTo>
                <a:lnTo>
                  <a:pt x="38100" y="6350"/>
                </a:lnTo>
                <a:lnTo>
                  <a:pt x="60325" y="25400"/>
                </a:lnTo>
                <a:lnTo>
                  <a:pt x="82550" y="50800"/>
                </a:lnTo>
                <a:lnTo>
                  <a:pt x="98425" y="79375"/>
                </a:lnTo>
                <a:lnTo>
                  <a:pt x="117475" y="120650"/>
                </a:lnTo>
                <a:lnTo>
                  <a:pt x="158750" y="180975"/>
                </a:lnTo>
                <a:lnTo>
                  <a:pt x="196850" y="212725"/>
                </a:lnTo>
                <a:lnTo>
                  <a:pt x="263525" y="254000"/>
                </a:lnTo>
                <a:lnTo>
                  <a:pt x="327025" y="288925"/>
                </a:lnTo>
                <a:lnTo>
                  <a:pt x="488950" y="361950"/>
                </a:lnTo>
                <a:lnTo>
                  <a:pt x="676275" y="441325"/>
                </a:lnTo>
                <a:lnTo>
                  <a:pt x="962025" y="561975"/>
                </a:lnTo>
                <a:lnTo>
                  <a:pt x="1276350" y="676275"/>
                </a:lnTo>
                <a:lnTo>
                  <a:pt x="1476375" y="7620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E649F86-D602-4330-B188-75763DCF574E}"/>
              </a:ext>
            </a:extLst>
          </p:cNvPr>
          <p:cNvSpPr/>
          <p:nvPr/>
        </p:nvSpPr>
        <p:spPr>
          <a:xfrm>
            <a:off x="4570413" y="2938464"/>
            <a:ext cx="647700" cy="1279525"/>
          </a:xfrm>
          <a:custGeom>
            <a:avLst/>
            <a:gdLst>
              <a:gd name="connsiteX0" fmla="*/ 259556 w 647700"/>
              <a:gd name="connsiteY0" fmla="*/ 507206 h 1278731"/>
              <a:gd name="connsiteX1" fmla="*/ 292894 w 647700"/>
              <a:gd name="connsiteY1" fmla="*/ 714375 h 1278731"/>
              <a:gd name="connsiteX2" fmla="*/ 328612 w 647700"/>
              <a:gd name="connsiteY2" fmla="*/ 950118 h 1278731"/>
              <a:gd name="connsiteX3" fmla="*/ 333375 w 647700"/>
              <a:gd name="connsiteY3" fmla="*/ 992981 h 1278731"/>
              <a:gd name="connsiteX4" fmla="*/ 335756 w 647700"/>
              <a:gd name="connsiteY4" fmla="*/ 1026318 h 1278731"/>
              <a:gd name="connsiteX5" fmla="*/ 342900 w 647700"/>
              <a:gd name="connsiteY5" fmla="*/ 1071562 h 1278731"/>
              <a:gd name="connsiteX6" fmla="*/ 361950 w 647700"/>
              <a:gd name="connsiteY6" fmla="*/ 1128712 h 1278731"/>
              <a:gd name="connsiteX7" fmla="*/ 388144 w 647700"/>
              <a:gd name="connsiteY7" fmla="*/ 1178718 h 1278731"/>
              <a:gd name="connsiteX8" fmla="*/ 419100 w 647700"/>
              <a:gd name="connsiteY8" fmla="*/ 1223962 h 1278731"/>
              <a:gd name="connsiteX9" fmla="*/ 454819 w 647700"/>
              <a:gd name="connsiteY9" fmla="*/ 1259681 h 1278731"/>
              <a:gd name="connsiteX10" fmla="*/ 478631 w 647700"/>
              <a:gd name="connsiteY10" fmla="*/ 1271587 h 1278731"/>
              <a:gd name="connsiteX11" fmla="*/ 504825 w 647700"/>
              <a:gd name="connsiteY11" fmla="*/ 1278731 h 1278731"/>
              <a:gd name="connsiteX12" fmla="*/ 531019 w 647700"/>
              <a:gd name="connsiteY12" fmla="*/ 1278731 h 1278731"/>
              <a:gd name="connsiteX13" fmla="*/ 557212 w 647700"/>
              <a:gd name="connsiteY13" fmla="*/ 1271587 h 1278731"/>
              <a:gd name="connsiteX14" fmla="*/ 590550 w 647700"/>
              <a:gd name="connsiteY14" fmla="*/ 1250156 h 1278731"/>
              <a:gd name="connsiteX15" fmla="*/ 638175 w 647700"/>
              <a:gd name="connsiteY15" fmla="*/ 1214437 h 1278731"/>
              <a:gd name="connsiteX16" fmla="*/ 647700 w 647700"/>
              <a:gd name="connsiteY16" fmla="*/ 1197768 h 1278731"/>
              <a:gd name="connsiteX17" fmla="*/ 626269 w 647700"/>
              <a:gd name="connsiteY17" fmla="*/ 1040606 h 1278731"/>
              <a:gd name="connsiteX18" fmla="*/ 595312 w 647700"/>
              <a:gd name="connsiteY18" fmla="*/ 900112 h 1278731"/>
              <a:gd name="connsiteX19" fmla="*/ 578644 w 647700"/>
              <a:gd name="connsiteY19" fmla="*/ 804862 h 1278731"/>
              <a:gd name="connsiteX20" fmla="*/ 559594 w 647700"/>
              <a:gd name="connsiteY20" fmla="*/ 659606 h 1278731"/>
              <a:gd name="connsiteX21" fmla="*/ 511969 w 647700"/>
              <a:gd name="connsiteY21" fmla="*/ 459581 h 1278731"/>
              <a:gd name="connsiteX22" fmla="*/ 485775 w 647700"/>
              <a:gd name="connsiteY22" fmla="*/ 352425 h 1278731"/>
              <a:gd name="connsiteX23" fmla="*/ 450056 w 647700"/>
              <a:gd name="connsiteY23" fmla="*/ 216693 h 1278731"/>
              <a:gd name="connsiteX24" fmla="*/ 407194 w 647700"/>
              <a:gd name="connsiteY24" fmla="*/ 111918 h 1278731"/>
              <a:gd name="connsiteX25" fmla="*/ 388144 w 647700"/>
              <a:gd name="connsiteY25" fmla="*/ 78581 h 1278731"/>
              <a:gd name="connsiteX26" fmla="*/ 359569 w 647700"/>
              <a:gd name="connsiteY26" fmla="*/ 42862 h 1278731"/>
              <a:gd name="connsiteX27" fmla="*/ 280987 w 647700"/>
              <a:gd name="connsiteY27" fmla="*/ 33337 h 1278731"/>
              <a:gd name="connsiteX28" fmla="*/ 166687 w 647700"/>
              <a:gd name="connsiteY28" fmla="*/ 14287 h 1278731"/>
              <a:gd name="connsiteX29" fmla="*/ 90487 w 647700"/>
              <a:gd name="connsiteY29" fmla="*/ 4762 h 1278731"/>
              <a:gd name="connsiteX30" fmla="*/ 57150 w 647700"/>
              <a:gd name="connsiteY30" fmla="*/ 0 h 1278731"/>
              <a:gd name="connsiteX31" fmla="*/ 33337 w 647700"/>
              <a:gd name="connsiteY31" fmla="*/ 2381 h 1278731"/>
              <a:gd name="connsiteX32" fmla="*/ 16669 w 647700"/>
              <a:gd name="connsiteY32" fmla="*/ 7143 h 1278731"/>
              <a:gd name="connsiteX33" fmla="*/ 4762 w 647700"/>
              <a:gd name="connsiteY33" fmla="*/ 14287 h 1278731"/>
              <a:gd name="connsiteX34" fmla="*/ 0 w 647700"/>
              <a:gd name="connsiteY34" fmla="*/ 26193 h 1278731"/>
              <a:gd name="connsiteX35" fmla="*/ 4762 w 647700"/>
              <a:gd name="connsiteY35" fmla="*/ 40481 h 1278731"/>
              <a:gd name="connsiteX36" fmla="*/ 14287 w 647700"/>
              <a:gd name="connsiteY36" fmla="*/ 59531 h 1278731"/>
              <a:gd name="connsiteX37" fmla="*/ 35719 w 647700"/>
              <a:gd name="connsiteY37" fmla="*/ 73818 h 1278731"/>
              <a:gd name="connsiteX38" fmla="*/ 69056 w 647700"/>
              <a:gd name="connsiteY38" fmla="*/ 97631 h 1278731"/>
              <a:gd name="connsiteX39" fmla="*/ 102394 w 647700"/>
              <a:gd name="connsiteY39" fmla="*/ 126206 h 1278731"/>
              <a:gd name="connsiteX40" fmla="*/ 133350 w 647700"/>
              <a:gd name="connsiteY40" fmla="*/ 161925 h 1278731"/>
              <a:gd name="connsiteX41" fmla="*/ 152400 w 647700"/>
              <a:gd name="connsiteY41" fmla="*/ 192881 h 1278731"/>
              <a:gd name="connsiteX42" fmla="*/ 180975 w 647700"/>
              <a:gd name="connsiteY42" fmla="*/ 240506 h 1278731"/>
              <a:gd name="connsiteX43" fmla="*/ 202406 w 647700"/>
              <a:gd name="connsiteY43" fmla="*/ 288131 h 1278731"/>
              <a:gd name="connsiteX44" fmla="*/ 223837 w 647700"/>
              <a:gd name="connsiteY44" fmla="*/ 350043 h 1278731"/>
              <a:gd name="connsiteX45" fmla="*/ 240506 w 647700"/>
              <a:gd name="connsiteY45" fmla="*/ 395287 h 1278731"/>
              <a:gd name="connsiteX46" fmla="*/ 250031 w 647700"/>
              <a:gd name="connsiteY46" fmla="*/ 440531 h 1278731"/>
              <a:gd name="connsiteX47" fmla="*/ 259556 w 647700"/>
              <a:gd name="connsiteY47" fmla="*/ 507206 h 127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47700" h="1278731">
                <a:moveTo>
                  <a:pt x="259556" y="507206"/>
                </a:moveTo>
                <a:lnTo>
                  <a:pt x="292894" y="714375"/>
                </a:lnTo>
                <a:lnTo>
                  <a:pt x="328612" y="950118"/>
                </a:lnTo>
                <a:lnTo>
                  <a:pt x="333375" y="992981"/>
                </a:lnTo>
                <a:lnTo>
                  <a:pt x="335756" y="1026318"/>
                </a:lnTo>
                <a:lnTo>
                  <a:pt x="342900" y="1071562"/>
                </a:lnTo>
                <a:lnTo>
                  <a:pt x="361950" y="1128712"/>
                </a:lnTo>
                <a:lnTo>
                  <a:pt x="388144" y="1178718"/>
                </a:lnTo>
                <a:lnTo>
                  <a:pt x="419100" y="1223962"/>
                </a:lnTo>
                <a:lnTo>
                  <a:pt x="454819" y="1259681"/>
                </a:lnTo>
                <a:lnTo>
                  <a:pt x="478631" y="1271587"/>
                </a:lnTo>
                <a:lnTo>
                  <a:pt x="504825" y="1278731"/>
                </a:lnTo>
                <a:lnTo>
                  <a:pt x="531019" y="1278731"/>
                </a:lnTo>
                <a:lnTo>
                  <a:pt x="557212" y="1271587"/>
                </a:lnTo>
                <a:lnTo>
                  <a:pt x="590550" y="1250156"/>
                </a:lnTo>
                <a:lnTo>
                  <a:pt x="638175" y="1214437"/>
                </a:lnTo>
                <a:lnTo>
                  <a:pt x="647700" y="1197768"/>
                </a:lnTo>
                <a:lnTo>
                  <a:pt x="626269" y="1040606"/>
                </a:lnTo>
                <a:lnTo>
                  <a:pt x="595312" y="900112"/>
                </a:lnTo>
                <a:lnTo>
                  <a:pt x="578644" y="804862"/>
                </a:lnTo>
                <a:lnTo>
                  <a:pt x="559594" y="659606"/>
                </a:lnTo>
                <a:lnTo>
                  <a:pt x="511969" y="459581"/>
                </a:lnTo>
                <a:lnTo>
                  <a:pt x="485775" y="352425"/>
                </a:lnTo>
                <a:lnTo>
                  <a:pt x="450056" y="216693"/>
                </a:lnTo>
                <a:lnTo>
                  <a:pt x="407194" y="111918"/>
                </a:lnTo>
                <a:lnTo>
                  <a:pt x="388144" y="78581"/>
                </a:lnTo>
                <a:lnTo>
                  <a:pt x="359569" y="42862"/>
                </a:lnTo>
                <a:lnTo>
                  <a:pt x="280987" y="33337"/>
                </a:lnTo>
                <a:lnTo>
                  <a:pt x="166687" y="14287"/>
                </a:lnTo>
                <a:lnTo>
                  <a:pt x="90487" y="4762"/>
                </a:lnTo>
                <a:lnTo>
                  <a:pt x="57150" y="0"/>
                </a:lnTo>
                <a:lnTo>
                  <a:pt x="33337" y="2381"/>
                </a:lnTo>
                <a:lnTo>
                  <a:pt x="16669" y="7143"/>
                </a:lnTo>
                <a:lnTo>
                  <a:pt x="4762" y="14287"/>
                </a:lnTo>
                <a:lnTo>
                  <a:pt x="0" y="26193"/>
                </a:lnTo>
                <a:lnTo>
                  <a:pt x="4762" y="40481"/>
                </a:lnTo>
                <a:lnTo>
                  <a:pt x="14287" y="59531"/>
                </a:lnTo>
                <a:lnTo>
                  <a:pt x="35719" y="73818"/>
                </a:lnTo>
                <a:lnTo>
                  <a:pt x="69056" y="97631"/>
                </a:lnTo>
                <a:lnTo>
                  <a:pt x="102394" y="126206"/>
                </a:lnTo>
                <a:lnTo>
                  <a:pt x="133350" y="161925"/>
                </a:lnTo>
                <a:lnTo>
                  <a:pt x="152400" y="192881"/>
                </a:lnTo>
                <a:lnTo>
                  <a:pt x="180975" y="240506"/>
                </a:lnTo>
                <a:lnTo>
                  <a:pt x="202406" y="288131"/>
                </a:lnTo>
                <a:lnTo>
                  <a:pt x="223837" y="350043"/>
                </a:lnTo>
                <a:lnTo>
                  <a:pt x="240506" y="395287"/>
                </a:lnTo>
                <a:lnTo>
                  <a:pt x="250031" y="440531"/>
                </a:lnTo>
                <a:lnTo>
                  <a:pt x="259556" y="507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BC6BD9D-47AB-4987-92B1-2264A58700F4}"/>
              </a:ext>
            </a:extLst>
          </p:cNvPr>
          <p:cNvSpPr/>
          <p:nvPr/>
        </p:nvSpPr>
        <p:spPr>
          <a:xfrm rot="16200000">
            <a:off x="4682333" y="1864520"/>
            <a:ext cx="1277937" cy="695325"/>
          </a:xfrm>
          <a:custGeom>
            <a:avLst/>
            <a:gdLst>
              <a:gd name="connsiteX0" fmla="*/ 330994 w 1278731"/>
              <a:gd name="connsiteY0" fmla="*/ 435769 h 695325"/>
              <a:gd name="connsiteX1" fmla="*/ 457200 w 1278731"/>
              <a:gd name="connsiteY1" fmla="*/ 400050 h 695325"/>
              <a:gd name="connsiteX2" fmla="*/ 540544 w 1278731"/>
              <a:gd name="connsiteY2" fmla="*/ 378619 h 695325"/>
              <a:gd name="connsiteX3" fmla="*/ 721519 w 1278731"/>
              <a:gd name="connsiteY3" fmla="*/ 323850 h 695325"/>
              <a:gd name="connsiteX4" fmla="*/ 890587 w 1278731"/>
              <a:gd name="connsiteY4" fmla="*/ 266700 h 695325"/>
              <a:gd name="connsiteX5" fmla="*/ 1023937 w 1278731"/>
              <a:gd name="connsiteY5" fmla="*/ 211931 h 695325"/>
              <a:gd name="connsiteX6" fmla="*/ 1057275 w 1278731"/>
              <a:gd name="connsiteY6" fmla="*/ 197644 h 695325"/>
              <a:gd name="connsiteX7" fmla="*/ 1114425 w 1278731"/>
              <a:gd name="connsiteY7" fmla="*/ 142875 h 695325"/>
              <a:gd name="connsiteX8" fmla="*/ 1171575 w 1278731"/>
              <a:gd name="connsiteY8" fmla="*/ 73819 h 695325"/>
              <a:gd name="connsiteX9" fmla="*/ 1204912 w 1278731"/>
              <a:gd name="connsiteY9" fmla="*/ 21431 h 695325"/>
              <a:gd name="connsiteX10" fmla="*/ 1223962 w 1278731"/>
              <a:gd name="connsiteY10" fmla="*/ 2381 h 695325"/>
              <a:gd name="connsiteX11" fmla="*/ 1235869 w 1278731"/>
              <a:gd name="connsiteY11" fmla="*/ 0 h 695325"/>
              <a:gd name="connsiteX12" fmla="*/ 1252537 w 1278731"/>
              <a:gd name="connsiteY12" fmla="*/ 4762 h 695325"/>
              <a:gd name="connsiteX13" fmla="*/ 1269206 w 1278731"/>
              <a:gd name="connsiteY13" fmla="*/ 19050 h 695325"/>
              <a:gd name="connsiteX14" fmla="*/ 1278731 w 1278731"/>
              <a:gd name="connsiteY14" fmla="*/ 47625 h 695325"/>
              <a:gd name="connsiteX15" fmla="*/ 1278731 w 1278731"/>
              <a:gd name="connsiteY15" fmla="*/ 76200 h 695325"/>
              <a:gd name="connsiteX16" fmla="*/ 1276350 w 1278731"/>
              <a:gd name="connsiteY16" fmla="*/ 104775 h 695325"/>
              <a:gd name="connsiteX17" fmla="*/ 1262062 w 1278731"/>
              <a:gd name="connsiteY17" fmla="*/ 147637 h 695325"/>
              <a:gd name="connsiteX18" fmla="*/ 1219200 w 1278731"/>
              <a:gd name="connsiteY18" fmla="*/ 273844 h 695325"/>
              <a:gd name="connsiteX19" fmla="*/ 1150144 w 1278731"/>
              <a:gd name="connsiteY19" fmla="*/ 469106 h 695325"/>
              <a:gd name="connsiteX20" fmla="*/ 1138237 w 1278731"/>
              <a:gd name="connsiteY20" fmla="*/ 490537 h 695325"/>
              <a:gd name="connsiteX21" fmla="*/ 1123950 w 1278731"/>
              <a:gd name="connsiteY21" fmla="*/ 497681 h 695325"/>
              <a:gd name="connsiteX22" fmla="*/ 1085850 w 1278731"/>
              <a:gd name="connsiteY22" fmla="*/ 507206 h 695325"/>
              <a:gd name="connsiteX23" fmla="*/ 1064419 w 1278731"/>
              <a:gd name="connsiteY23" fmla="*/ 511969 h 695325"/>
              <a:gd name="connsiteX24" fmla="*/ 1016794 w 1278731"/>
              <a:gd name="connsiteY24" fmla="*/ 514350 h 695325"/>
              <a:gd name="connsiteX25" fmla="*/ 938212 w 1278731"/>
              <a:gd name="connsiteY25" fmla="*/ 519112 h 695325"/>
              <a:gd name="connsiteX26" fmla="*/ 852487 w 1278731"/>
              <a:gd name="connsiteY26" fmla="*/ 531019 h 695325"/>
              <a:gd name="connsiteX27" fmla="*/ 781050 w 1278731"/>
              <a:gd name="connsiteY27" fmla="*/ 545306 h 695325"/>
              <a:gd name="connsiteX28" fmla="*/ 735806 w 1278731"/>
              <a:gd name="connsiteY28" fmla="*/ 559594 h 695325"/>
              <a:gd name="connsiteX29" fmla="*/ 561975 w 1278731"/>
              <a:gd name="connsiteY29" fmla="*/ 604837 h 695325"/>
              <a:gd name="connsiteX30" fmla="*/ 469106 w 1278731"/>
              <a:gd name="connsiteY30" fmla="*/ 619125 h 695325"/>
              <a:gd name="connsiteX31" fmla="*/ 76200 w 1278731"/>
              <a:gd name="connsiteY31" fmla="*/ 692944 h 695325"/>
              <a:gd name="connsiteX32" fmla="*/ 42862 w 1278731"/>
              <a:gd name="connsiteY32" fmla="*/ 695325 h 695325"/>
              <a:gd name="connsiteX33" fmla="*/ 23812 w 1278731"/>
              <a:gd name="connsiteY33" fmla="*/ 688181 h 695325"/>
              <a:gd name="connsiteX34" fmla="*/ 11906 w 1278731"/>
              <a:gd name="connsiteY34" fmla="*/ 673894 h 695325"/>
              <a:gd name="connsiteX35" fmla="*/ 2381 w 1278731"/>
              <a:gd name="connsiteY35" fmla="*/ 652462 h 695325"/>
              <a:gd name="connsiteX36" fmla="*/ 0 w 1278731"/>
              <a:gd name="connsiteY36" fmla="*/ 614362 h 695325"/>
              <a:gd name="connsiteX37" fmla="*/ 7144 w 1278731"/>
              <a:gd name="connsiteY37" fmla="*/ 581025 h 695325"/>
              <a:gd name="connsiteX38" fmla="*/ 21431 w 1278731"/>
              <a:gd name="connsiteY38" fmla="*/ 554831 h 695325"/>
              <a:gd name="connsiteX39" fmla="*/ 42862 w 1278731"/>
              <a:gd name="connsiteY39" fmla="*/ 533400 h 695325"/>
              <a:gd name="connsiteX40" fmla="*/ 92869 w 1278731"/>
              <a:gd name="connsiteY40" fmla="*/ 511969 h 695325"/>
              <a:gd name="connsiteX41" fmla="*/ 219075 w 1278731"/>
              <a:gd name="connsiteY41" fmla="*/ 469106 h 695325"/>
              <a:gd name="connsiteX42" fmla="*/ 330994 w 1278731"/>
              <a:gd name="connsiteY42" fmla="*/ 435769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78731" h="695325">
                <a:moveTo>
                  <a:pt x="330994" y="435769"/>
                </a:moveTo>
                <a:lnTo>
                  <a:pt x="457200" y="400050"/>
                </a:lnTo>
                <a:lnTo>
                  <a:pt x="540544" y="378619"/>
                </a:lnTo>
                <a:lnTo>
                  <a:pt x="721519" y="323850"/>
                </a:lnTo>
                <a:lnTo>
                  <a:pt x="890587" y="266700"/>
                </a:lnTo>
                <a:lnTo>
                  <a:pt x="1023937" y="211931"/>
                </a:lnTo>
                <a:lnTo>
                  <a:pt x="1057275" y="197644"/>
                </a:lnTo>
                <a:lnTo>
                  <a:pt x="1114425" y="142875"/>
                </a:lnTo>
                <a:lnTo>
                  <a:pt x="1171575" y="73819"/>
                </a:lnTo>
                <a:lnTo>
                  <a:pt x="1204912" y="21431"/>
                </a:lnTo>
                <a:lnTo>
                  <a:pt x="1223962" y="2381"/>
                </a:lnTo>
                <a:lnTo>
                  <a:pt x="1235869" y="0"/>
                </a:lnTo>
                <a:lnTo>
                  <a:pt x="1252537" y="4762"/>
                </a:lnTo>
                <a:lnTo>
                  <a:pt x="1269206" y="19050"/>
                </a:lnTo>
                <a:lnTo>
                  <a:pt x="1278731" y="47625"/>
                </a:lnTo>
                <a:lnTo>
                  <a:pt x="1278731" y="76200"/>
                </a:lnTo>
                <a:lnTo>
                  <a:pt x="1276350" y="104775"/>
                </a:lnTo>
                <a:lnTo>
                  <a:pt x="1262062" y="147637"/>
                </a:lnTo>
                <a:lnTo>
                  <a:pt x="1219200" y="273844"/>
                </a:lnTo>
                <a:lnTo>
                  <a:pt x="1150144" y="469106"/>
                </a:lnTo>
                <a:lnTo>
                  <a:pt x="1138237" y="490537"/>
                </a:lnTo>
                <a:lnTo>
                  <a:pt x="1123950" y="497681"/>
                </a:lnTo>
                <a:lnTo>
                  <a:pt x="1085850" y="507206"/>
                </a:lnTo>
                <a:lnTo>
                  <a:pt x="1064419" y="511969"/>
                </a:lnTo>
                <a:lnTo>
                  <a:pt x="1016794" y="514350"/>
                </a:lnTo>
                <a:lnTo>
                  <a:pt x="938212" y="519112"/>
                </a:lnTo>
                <a:lnTo>
                  <a:pt x="852487" y="531019"/>
                </a:lnTo>
                <a:lnTo>
                  <a:pt x="781050" y="545306"/>
                </a:lnTo>
                <a:lnTo>
                  <a:pt x="735806" y="559594"/>
                </a:lnTo>
                <a:lnTo>
                  <a:pt x="561975" y="604837"/>
                </a:lnTo>
                <a:lnTo>
                  <a:pt x="469106" y="619125"/>
                </a:lnTo>
                <a:lnTo>
                  <a:pt x="76200" y="692944"/>
                </a:lnTo>
                <a:lnTo>
                  <a:pt x="42862" y="695325"/>
                </a:lnTo>
                <a:lnTo>
                  <a:pt x="23812" y="688181"/>
                </a:lnTo>
                <a:lnTo>
                  <a:pt x="11906" y="673894"/>
                </a:lnTo>
                <a:lnTo>
                  <a:pt x="2381" y="652462"/>
                </a:lnTo>
                <a:lnTo>
                  <a:pt x="0" y="614362"/>
                </a:lnTo>
                <a:lnTo>
                  <a:pt x="7144" y="581025"/>
                </a:lnTo>
                <a:lnTo>
                  <a:pt x="21431" y="554831"/>
                </a:lnTo>
                <a:lnTo>
                  <a:pt x="42862" y="533400"/>
                </a:lnTo>
                <a:lnTo>
                  <a:pt x="92869" y="511969"/>
                </a:lnTo>
                <a:lnTo>
                  <a:pt x="219075" y="469106"/>
                </a:lnTo>
                <a:lnTo>
                  <a:pt x="330994" y="4357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F23309B-6BAE-4B0F-A412-88A67000EA20}"/>
              </a:ext>
            </a:extLst>
          </p:cNvPr>
          <p:cNvSpPr/>
          <p:nvPr/>
        </p:nvSpPr>
        <p:spPr>
          <a:xfrm rot="16200000">
            <a:off x="5969795" y="1808957"/>
            <a:ext cx="1366837" cy="590550"/>
          </a:xfrm>
          <a:custGeom>
            <a:avLst/>
            <a:gdLst>
              <a:gd name="connsiteX0" fmla="*/ 421481 w 1366837"/>
              <a:gd name="connsiteY0" fmla="*/ 69056 h 590550"/>
              <a:gd name="connsiteX1" fmla="*/ 542925 w 1366837"/>
              <a:gd name="connsiteY1" fmla="*/ 100013 h 590550"/>
              <a:gd name="connsiteX2" fmla="*/ 790575 w 1366837"/>
              <a:gd name="connsiteY2" fmla="*/ 164306 h 590550"/>
              <a:gd name="connsiteX3" fmla="*/ 1004887 w 1366837"/>
              <a:gd name="connsiteY3" fmla="*/ 211931 h 590550"/>
              <a:gd name="connsiteX4" fmla="*/ 1114425 w 1366837"/>
              <a:gd name="connsiteY4" fmla="*/ 238125 h 590550"/>
              <a:gd name="connsiteX5" fmla="*/ 1159668 w 1366837"/>
              <a:gd name="connsiteY5" fmla="*/ 247650 h 590550"/>
              <a:gd name="connsiteX6" fmla="*/ 1193006 w 1366837"/>
              <a:gd name="connsiteY6" fmla="*/ 247650 h 590550"/>
              <a:gd name="connsiteX7" fmla="*/ 1221581 w 1366837"/>
              <a:gd name="connsiteY7" fmla="*/ 238125 h 590550"/>
              <a:gd name="connsiteX8" fmla="*/ 1250156 w 1366837"/>
              <a:gd name="connsiteY8" fmla="*/ 216694 h 590550"/>
              <a:gd name="connsiteX9" fmla="*/ 1283493 w 1366837"/>
              <a:gd name="connsiteY9" fmla="*/ 183356 h 590550"/>
              <a:gd name="connsiteX10" fmla="*/ 1304925 w 1366837"/>
              <a:gd name="connsiteY10" fmla="*/ 142875 h 590550"/>
              <a:gd name="connsiteX11" fmla="*/ 1314450 w 1366837"/>
              <a:gd name="connsiteY11" fmla="*/ 119063 h 590550"/>
              <a:gd name="connsiteX12" fmla="*/ 1328737 w 1366837"/>
              <a:gd name="connsiteY12" fmla="*/ 109538 h 590550"/>
              <a:gd name="connsiteX13" fmla="*/ 1338262 w 1366837"/>
              <a:gd name="connsiteY13" fmla="*/ 116681 h 590550"/>
              <a:gd name="connsiteX14" fmla="*/ 1357312 w 1366837"/>
              <a:gd name="connsiteY14" fmla="*/ 138113 h 590550"/>
              <a:gd name="connsiteX15" fmla="*/ 1364456 w 1366837"/>
              <a:gd name="connsiteY15" fmla="*/ 154781 h 590550"/>
              <a:gd name="connsiteX16" fmla="*/ 1366837 w 1366837"/>
              <a:gd name="connsiteY16" fmla="*/ 180975 h 590550"/>
              <a:gd name="connsiteX17" fmla="*/ 1362075 w 1366837"/>
              <a:gd name="connsiteY17" fmla="*/ 235744 h 590550"/>
              <a:gd name="connsiteX18" fmla="*/ 1350168 w 1366837"/>
              <a:gd name="connsiteY18" fmla="*/ 300038 h 590550"/>
              <a:gd name="connsiteX19" fmla="*/ 1326356 w 1366837"/>
              <a:gd name="connsiteY19" fmla="*/ 361950 h 590550"/>
              <a:gd name="connsiteX20" fmla="*/ 1276350 w 1366837"/>
              <a:gd name="connsiteY20" fmla="*/ 452438 h 590550"/>
              <a:gd name="connsiteX21" fmla="*/ 1228725 w 1366837"/>
              <a:gd name="connsiteY21" fmla="*/ 511969 h 590550"/>
              <a:gd name="connsiteX22" fmla="*/ 1183481 w 1366837"/>
              <a:gd name="connsiteY22" fmla="*/ 559594 h 590550"/>
              <a:gd name="connsiteX23" fmla="*/ 1207293 w 1366837"/>
              <a:gd name="connsiteY23" fmla="*/ 528638 h 590550"/>
              <a:gd name="connsiteX24" fmla="*/ 1159668 w 1366837"/>
              <a:gd name="connsiteY24" fmla="*/ 576263 h 590550"/>
              <a:gd name="connsiteX25" fmla="*/ 1123950 w 1366837"/>
              <a:gd name="connsiteY25" fmla="*/ 590550 h 590550"/>
              <a:gd name="connsiteX26" fmla="*/ 1100137 w 1366837"/>
              <a:gd name="connsiteY26" fmla="*/ 590550 h 590550"/>
              <a:gd name="connsiteX27" fmla="*/ 1078706 w 1366837"/>
              <a:gd name="connsiteY27" fmla="*/ 576263 h 590550"/>
              <a:gd name="connsiteX28" fmla="*/ 1066800 w 1366837"/>
              <a:gd name="connsiteY28" fmla="*/ 559594 h 590550"/>
              <a:gd name="connsiteX29" fmla="*/ 1050131 w 1366837"/>
              <a:gd name="connsiteY29" fmla="*/ 535781 h 590550"/>
              <a:gd name="connsiteX30" fmla="*/ 976312 w 1366837"/>
              <a:gd name="connsiteY30" fmla="*/ 492919 h 590550"/>
              <a:gd name="connsiteX31" fmla="*/ 857250 w 1366837"/>
              <a:gd name="connsiteY31" fmla="*/ 450056 h 590550"/>
              <a:gd name="connsiteX32" fmla="*/ 583406 w 1366837"/>
              <a:gd name="connsiteY32" fmla="*/ 350044 h 590550"/>
              <a:gd name="connsiteX33" fmla="*/ 350043 w 1366837"/>
              <a:gd name="connsiteY33" fmla="*/ 266700 h 590550"/>
              <a:gd name="connsiteX34" fmla="*/ 197643 w 1366837"/>
              <a:gd name="connsiteY34" fmla="*/ 204788 h 590550"/>
              <a:gd name="connsiteX35" fmla="*/ 59531 w 1366837"/>
              <a:gd name="connsiteY35" fmla="*/ 133350 h 590550"/>
              <a:gd name="connsiteX36" fmla="*/ 11906 w 1366837"/>
              <a:gd name="connsiteY36" fmla="*/ 97631 h 590550"/>
              <a:gd name="connsiteX37" fmla="*/ 4762 w 1366837"/>
              <a:gd name="connsiteY37" fmla="*/ 83344 h 590550"/>
              <a:gd name="connsiteX38" fmla="*/ 0 w 1366837"/>
              <a:gd name="connsiteY38" fmla="*/ 40481 h 590550"/>
              <a:gd name="connsiteX39" fmla="*/ 9525 w 1366837"/>
              <a:gd name="connsiteY39" fmla="*/ 23813 h 590550"/>
              <a:gd name="connsiteX40" fmla="*/ 33337 w 1366837"/>
              <a:gd name="connsiteY40" fmla="*/ 7144 h 590550"/>
              <a:gd name="connsiteX41" fmla="*/ 64293 w 1366837"/>
              <a:gd name="connsiteY41" fmla="*/ 0 h 590550"/>
              <a:gd name="connsiteX42" fmla="*/ 147637 w 1366837"/>
              <a:gd name="connsiteY42" fmla="*/ 14288 h 590550"/>
              <a:gd name="connsiteX43" fmla="*/ 290512 w 1366837"/>
              <a:gd name="connsiteY43" fmla="*/ 38100 h 590550"/>
              <a:gd name="connsiteX44" fmla="*/ 421481 w 1366837"/>
              <a:gd name="connsiteY44" fmla="*/ 69056 h 590550"/>
              <a:gd name="connsiteX0" fmla="*/ 421481 w 1366837"/>
              <a:gd name="connsiteY0" fmla="*/ 69056 h 590550"/>
              <a:gd name="connsiteX1" fmla="*/ 542925 w 1366837"/>
              <a:gd name="connsiteY1" fmla="*/ 100013 h 590550"/>
              <a:gd name="connsiteX2" fmla="*/ 790575 w 1366837"/>
              <a:gd name="connsiteY2" fmla="*/ 164306 h 590550"/>
              <a:gd name="connsiteX3" fmla="*/ 1004887 w 1366837"/>
              <a:gd name="connsiteY3" fmla="*/ 211931 h 590550"/>
              <a:gd name="connsiteX4" fmla="*/ 1114425 w 1366837"/>
              <a:gd name="connsiteY4" fmla="*/ 238125 h 590550"/>
              <a:gd name="connsiteX5" fmla="*/ 1159668 w 1366837"/>
              <a:gd name="connsiteY5" fmla="*/ 247650 h 590550"/>
              <a:gd name="connsiteX6" fmla="*/ 1193006 w 1366837"/>
              <a:gd name="connsiteY6" fmla="*/ 247650 h 590550"/>
              <a:gd name="connsiteX7" fmla="*/ 1221581 w 1366837"/>
              <a:gd name="connsiteY7" fmla="*/ 238125 h 590550"/>
              <a:gd name="connsiteX8" fmla="*/ 1250156 w 1366837"/>
              <a:gd name="connsiteY8" fmla="*/ 216694 h 590550"/>
              <a:gd name="connsiteX9" fmla="*/ 1283493 w 1366837"/>
              <a:gd name="connsiteY9" fmla="*/ 183356 h 590550"/>
              <a:gd name="connsiteX10" fmla="*/ 1304925 w 1366837"/>
              <a:gd name="connsiteY10" fmla="*/ 142875 h 590550"/>
              <a:gd name="connsiteX11" fmla="*/ 1314450 w 1366837"/>
              <a:gd name="connsiteY11" fmla="*/ 119063 h 590550"/>
              <a:gd name="connsiteX12" fmla="*/ 1328737 w 1366837"/>
              <a:gd name="connsiteY12" fmla="*/ 109538 h 590550"/>
              <a:gd name="connsiteX13" fmla="*/ 1338262 w 1366837"/>
              <a:gd name="connsiteY13" fmla="*/ 116681 h 590550"/>
              <a:gd name="connsiteX14" fmla="*/ 1357312 w 1366837"/>
              <a:gd name="connsiteY14" fmla="*/ 138113 h 590550"/>
              <a:gd name="connsiteX15" fmla="*/ 1364456 w 1366837"/>
              <a:gd name="connsiteY15" fmla="*/ 154781 h 590550"/>
              <a:gd name="connsiteX16" fmla="*/ 1366837 w 1366837"/>
              <a:gd name="connsiteY16" fmla="*/ 180975 h 590550"/>
              <a:gd name="connsiteX17" fmla="*/ 1362075 w 1366837"/>
              <a:gd name="connsiteY17" fmla="*/ 235744 h 590550"/>
              <a:gd name="connsiteX18" fmla="*/ 1350168 w 1366837"/>
              <a:gd name="connsiteY18" fmla="*/ 300038 h 590550"/>
              <a:gd name="connsiteX19" fmla="*/ 1326356 w 1366837"/>
              <a:gd name="connsiteY19" fmla="*/ 361950 h 590550"/>
              <a:gd name="connsiteX20" fmla="*/ 1276350 w 1366837"/>
              <a:gd name="connsiteY20" fmla="*/ 452438 h 590550"/>
              <a:gd name="connsiteX21" fmla="*/ 1228725 w 1366837"/>
              <a:gd name="connsiteY21" fmla="*/ 511969 h 590550"/>
              <a:gd name="connsiteX22" fmla="*/ 1207293 w 1366837"/>
              <a:gd name="connsiteY22" fmla="*/ 528638 h 590550"/>
              <a:gd name="connsiteX23" fmla="*/ 1159668 w 1366837"/>
              <a:gd name="connsiteY23" fmla="*/ 576263 h 590550"/>
              <a:gd name="connsiteX24" fmla="*/ 1123950 w 1366837"/>
              <a:gd name="connsiteY24" fmla="*/ 590550 h 590550"/>
              <a:gd name="connsiteX25" fmla="*/ 1100137 w 1366837"/>
              <a:gd name="connsiteY25" fmla="*/ 590550 h 590550"/>
              <a:gd name="connsiteX26" fmla="*/ 1078706 w 1366837"/>
              <a:gd name="connsiteY26" fmla="*/ 576263 h 590550"/>
              <a:gd name="connsiteX27" fmla="*/ 1066800 w 1366837"/>
              <a:gd name="connsiteY27" fmla="*/ 559594 h 590550"/>
              <a:gd name="connsiteX28" fmla="*/ 1050131 w 1366837"/>
              <a:gd name="connsiteY28" fmla="*/ 535781 h 590550"/>
              <a:gd name="connsiteX29" fmla="*/ 976312 w 1366837"/>
              <a:gd name="connsiteY29" fmla="*/ 492919 h 590550"/>
              <a:gd name="connsiteX30" fmla="*/ 857250 w 1366837"/>
              <a:gd name="connsiteY30" fmla="*/ 450056 h 590550"/>
              <a:gd name="connsiteX31" fmla="*/ 583406 w 1366837"/>
              <a:gd name="connsiteY31" fmla="*/ 350044 h 590550"/>
              <a:gd name="connsiteX32" fmla="*/ 350043 w 1366837"/>
              <a:gd name="connsiteY32" fmla="*/ 266700 h 590550"/>
              <a:gd name="connsiteX33" fmla="*/ 197643 w 1366837"/>
              <a:gd name="connsiteY33" fmla="*/ 204788 h 590550"/>
              <a:gd name="connsiteX34" fmla="*/ 59531 w 1366837"/>
              <a:gd name="connsiteY34" fmla="*/ 133350 h 590550"/>
              <a:gd name="connsiteX35" fmla="*/ 11906 w 1366837"/>
              <a:gd name="connsiteY35" fmla="*/ 97631 h 590550"/>
              <a:gd name="connsiteX36" fmla="*/ 4762 w 1366837"/>
              <a:gd name="connsiteY36" fmla="*/ 83344 h 590550"/>
              <a:gd name="connsiteX37" fmla="*/ 0 w 1366837"/>
              <a:gd name="connsiteY37" fmla="*/ 40481 h 590550"/>
              <a:gd name="connsiteX38" fmla="*/ 9525 w 1366837"/>
              <a:gd name="connsiteY38" fmla="*/ 23813 h 590550"/>
              <a:gd name="connsiteX39" fmla="*/ 33337 w 1366837"/>
              <a:gd name="connsiteY39" fmla="*/ 7144 h 590550"/>
              <a:gd name="connsiteX40" fmla="*/ 64293 w 1366837"/>
              <a:gd name="connsiteY40" fmla="*/ 0 h 590550"/>
              <a:gd name="connsiteX41" fmla="*/ 147637 w 1366837"/>
              <a:gd name="connsiteY41" fmla="*/ 14288 h 590550"/>
              <a:gd name="connsiteX42" fmla="*/ 290512 w 1366837"/>
              <a:gd name="connsiteY42" fmla="*/ 38100 h 590550"/>
              <a:gd name="connsiteX43" fmla="*/ 421481 w 1366837"/>
              <a:gd name="connsiteY43" fmla="*/ 69056 h 590550"/>
              <a:gd name="connsiteX0" fmla="*/ 421481 w 1366837"/>
              <a:gd name="connsiteY0" fmla="*/ 69056 h 590550"/>
              <a:gd name="connsiteX1" fmla="*/ 542925 w 1366837"/>
              <a:gd name="connsiteY1" fmla="*/ 100013 h 590550"/>
              <a:gd name="connsiteX2" fmla="*/ 790575 w 1366837"/>
              <a:gd name="connsiteY2" fmla="*/ 164306 h 590550"/>
              <a:gd name="connsiteX3" fmla="*/ 1004887 w 1366837"/>
              <a:gd name="connsiteY3" fmla="*/ 211931 h 590550"/>
              <a:gd name="connsiteX4" fmla="*/ 1114425 w 1366837"/>
              <a:gd name="connsiteY4" fmla="*/ 238125 h 590550"/>
              <a:gd name="connsiteX5" fmla="*/ 1159668 w 1366837"/>
              <a:gd name="connsiteY5" fmla="*/ 247650 h 590550"/>
              <a:gd name="connsiteX6" fmla="*/ 1193006 w 1366837"/>
              <a:gd name="connsiteY6" fmla="*/ 247650 h 590550"/>
              <a:gd name="connsiteX7" fmla="*/ 1221581 w 1366837"/>
              <a:gd name="connsiteY7" fmla="*/ 238125 h 590550"/>
              <a:gd name="connsiteX8" fmla="*/ 1250156 w 1366837"/>
              <a:gd name="connsiteY8" fmla="*/ 216694 h 590550"/>
              <a:gd name="connsiteX9" fmla="*/ 1283493 w 1366837"/>
              <a:gd name="connsiteY9" fmla="*/ 183356 h 590550"/>
              <a:gd name="connsiteX10" fmla="*/ 1314450 w 1366837"/>
              <a:gd name="connsiteY10" fmla="*/ 119063 h 590550"/>
              <a:gd name="connsiteX11" fmla="*/ 1328737 w 1366837"/>
              <a:gd name="connsiteY11" fmla="*/ 109538 h 590550"/>
              <a:gd name="connsiteX12" fmla="*/ 1338262 w 1366837"/>
              <a:gd name="connsiteY12" fmla="*/ 116681 h 590550"/>
              <a:gd name="connsiteX13" fmla="*/ 1357312 w 1366837"/>
              <a:gd name="connsiteY13" fmla="*/ 138113 h 590550"/>
              <a:gd name="connsiteX14" fmla="*/ 1364456 w 1366837"/>
              <a:gd name="connsiteY14" fmla="*/ 154781 h 590550"/>
              <a:gd name="connsiteX15" fmla="*/ 1366837 w 1366837"/>
              <a:gd name="connsiteY15" fmla="*/ 180975 h 590550"/>
              <a:gd name="connsiteX16" fmla="*/ 1362075 w 1366837"/>
              <a:gd name="connsiteY16" fmla="*/ 235744 h 590550"/>
              <a:gd name="connsiteX17" fmla="*/ 1350168 w 1366837"/>
              <a:gd name="connsiteY17" fmla="*/ 300038 h 590550"/>
              <a:gd name="connsiteX18" fmla="*/ 1326356 w 1366837"/>
              <a:gd name="connsiteY18" fmla="*/ 361950 h 590550"/>
              <a:gd name="connsiteX19" fmla="*/ 1276350 w 1366837"/>
              <a:gd name="connsiteY19" fmla="*/ 452438 h 590550"/>
              <a:gd name="connsiteX20" fmla="*/ 1228725 w 1366837"/>
              <a:gd name="connsiteY20" fmla="*/ 511969 h 590550"/>
              <a:gd name="connsiteX21" fmla="*/ 1207293 w 1366837"/>
              <a:gd name="connsiteY21" fmla="*/ 528638 h 590550"/>
              <a:gd name="connsiteX22" fmla="*/ 1159668 w 1366837"/>
              <a:gd name="connsiteY22" fmla="*/ 576263 h 590550"/>
              <a:gd name="connsiteX23" fmla="*/ 1123950 w 1366837"/>
              <a:gd name="connsiteY23" fmla="*/ 590550 h 590550"/>
              <a:gd name="connsiteX24" fmla="*/ 1100137 w 1366837"/>
              <a:gd name="connsiteY24" fmla="*/ 590550 h 590550"/>
              <a:gd name="connsiteX25" fmla="*/ 1078706 w 1366837"/>
              <a:gd name="connsiteY25" fmla="*/ 576263 h 590550"/>
              <a:gd name="connsiteX26" fmla="*/ 1066800 w 1366837"/>
              <a:gd name="connsiteY26" fmla="*/ 559594 h 590550"/>
              <a:gd name="connsiteX27" fmla="*/ 1050131 w 1366837"/>
              <a:gd name="connsiteY27" fmla="*/ 535781 h 590550"/>
              <a:gd name="connsiteX28" fmla="*/ 976312 w 1366837"/>
              <a:gd name="connsiteY28" fmla="*/ 492919 h 590550"/>
              <a:gd name="connsiteX29" fmla="*/ 857250 w 1366837"/>
              <a:gd name="connsiteY29" fmla="*/ 450056 h 590550"/>
              <a:gd name="connsiteX30" fmla="*/ 583406 w 1366837"/>
              <a:gd name="connsiteY30" fmla="*/ 350044 h 590550"/>
              <a:gd name="connsiteX31" fmla="*/ 350043 w 1366837"/>
              <a:gd name="connsiteY31" fmla="*/ 266700 h 590550"/>
              <a:gd name="connsiteX32" fmla="*/ 197643 w 1366837"/>
              <a:gd name="connsiteY32" fmla="*/ 204788 h 590550"/>
              <a:gd name="connsiteX33" fmla="*/ 59531 w 1366837"/>
              <a:gd name="connsiteY33" fmla="*/ 133350 h 590550"/>
              <a:gd name="connsiteX34" fmla="*/ 11906 w 1366837"/>
              <a:gd name="connsiteY34" fmla="*/ 97631 h 590550"/>
              <a:gd name="connsiteX35" fmla="*/ 4762 w 1366837"/>
              <a:gd name="connsiteY35" fmla="*/ 83344 h 590550"/>
              <a:gd name="connsiteX36" fmla="*/ 0 w 1366837"/>
              <a:gd name="connsiteY36" fmla="*/ 40481 h 590550"/>
              <a:gd name="connsiteX37" fmla="*/ 9525 w 1366837"/>
              <a:gd name="connsiteY37" fmla="*/ 23813 h 590550"/>
              <a:gd name="connsiteX38" fmla="*/ 33337 w 1366837"/>
              <a:gd name="connsiteY38" fmla="*/ 7144 h 590550"/>
              <a:gd name="connsiteX39" fmla="*/ 64293 w 1366837"/>
              <a:gd name="connsiteY39" fmla="*/ 0 h 590550"/>
              <a:gd name="connsiteX40" fmla="*/ 147637 w 1366837"/>
              <a:gd name="connsiteY40" fmla="*/ 14288 h 590550"/>
              <a:gd name="connsiteX41" fmla="*/ 290512 w 1366837"/>
              <a:gd name="connsiteY41" fmla="*/ 38100 h 590550"/>
              <a:gd name="connsiteX42" fmla="*/ 421481 w 1366837"/>
              <a:gd name="connsiteY42" fmla="*/ 69056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366837" h="590550">
                <a:moveTo>
                  <a:pt x="421481" y="69056"/>
                </a:moveTo>
                <a:lnTo>
                  <a:pt x="542925" y="100013"/>
                </a:lnTo>
                <a:lnTo>
                  <a:pt x="790575" y="164306"/>
                </a:lnTo>
                <a:lnTo>
                  <a:pt x="1004887" y="211931"/>
                </a:lnTo>
                <a:lnTo>
                  <a:pt x="1114425" y="238125"/>
                </a:lnTo>
                <a:lnTo>
                  <a:pt x="1159668" y="247650"/>
                </a:lnTo>
                <a:lnTo>
                  <a:pt x="1193006" y="247650"/>
                </a:lnTo>
                <a:lnTo>
                  <a:pt x="1221581" y="238125"/>
                </a:lnTo>
                <a:lnTo>
                  <a:pt x="1250156" y="216694"/>
                </a:lnTo>
                <a:lnTo>
                  <a:pt x="1283493" y="183356"/>
                </a:lnTo>
                <a:cubicBezTo>
                  <a:pt x="1294209" y="167084"/>
                  <a:pt x="1306909" y="131366"/>
                  <a:pt x="1314450" y="119063"/>
                </a:cubicBezTo>
                <a:lnTo>
                  <a:pt x="1328737" y="109538"/>
                </a:lnTo>
                <a:lnTo>
                  <a:pt x="1338262" y="116681"/>
                </a:lnTo>
                <a:lnTo>
                  <a:pt x="1357312" y="138113"/>
                </a:lnTo>
                <a:lnTo>
                  <a:pt x="1364456" y="154781"/>
                </a:lnTo>
                <a:lnTo>
                  <a:pt x="1366837" y="180975"/>
                </a:lnTo>
                <a:lnTo>
                  <a:pt x="1362075" y="235744"/>
                </a:lnTo>
                <a:lnTo>
                  <a:pt x="1350168" y="300038"/>
                </a:lnTo>
                <a:lnTo>
                  <a:pt x="1326356" y="361950"/>
                </a:lnTo>
                <a:lnTo>
                  <a:pt x="1276350" y="452438"/>
                </a:lnTo>
                <a:lnTo>
                  <a:pt x="1228725" y="511969"/>
                </a:lnTo>
                <a:cubicBezTo>
                  <a:pt x="1217216" y="524669"/>
                  <a:pt x="1218802" y="517922"/>
                  <a:pt x="1207293" y="528638"/>
                </a:cubicBezTo>
                <a:lnTo>
                  <a:pt x="1159668" y="576263"/>
                </a:lnTo>
                <a:lnTo>
                  <a:pt x="1123950" y="590550"/>
                </a:lnTo>
                <a:lnTo>
                  <a:pt x="1100137" y="590550"/>
                </a:lnTo>
                <a:lnTo>
                  <a:pt x="1078706" y="576263"/>
                </a:lnTo>
                <a:lnTo>
                  <a:pt x="1066800" y="559594"/>
                </a:lnTo>
                <a:lnTo>
                  <a:pt x="1050131" y="535781"/>
                </a:lnTo>
                <a:lnTo>
                  <a:pt x="976312" y="492919"/>
                </a:lnTo>
                <a:lnTo>
                  <a:pt x="857250" y="450056"/>
                </a:lnTo>
                <a:lnTo>
                  <a:pt x="583406" y="350044"/>
                </a:lnTo>
                <a:lnTo>
                  <a:pt x="350043" y="266700"/>
                </a:lnTo>
                <a:lnTo>
                  <a:pt x="197643" y="204788"/>
                </a:lnTo>
                <a:lnTo>
                  <a:pt x="59531" y="133350"/>
                </a:lnTo>
                <a:lnTo>
                  <a:pt x="11906" y="97631"/>
                </a:lnTo>
                <a:lnTo>
                  <a:pt x="4762" y="83344"/>
                </a:lnTo>
                <a:lnTo>
                  <a:pt x="0" y="40481"/>
                </a:lnTo>
                <a:lnTo>
                  <a:pt x="9525" y="23813"/>
                </a:lnTo>
                <a:lnTo>
                  <a:pt x="33337" y="7144"/>
                </a:lnTo>
                <a:lnTo>
                  <a:pt x="64293" y="0"/>
                </a:lnTo>
                <a:lnTo>
                  <a:pt x="147637" y="14288"/>
                </a:lnTo>
                <a:lnTo>
                  <a:pt x="290512" y="38100"/>
                </a:lnTo>
                <a:lnTo>
                  <a:pt x="421481" y="690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06C0002F-DCDC-413B-8E77-704832C65324}"/>
              </a:ext>
            </a:extLst>
          </p:cNvPr>
          <p:cNvSpPr/>
          <p:nvPr/>
        </p:nvSpPr>
        <p:spPr>
          <a:xfrm>
            <a:off x="4910139" y="2693988"/>
            <a:ext cx="2624137" cy="449262"/>
          </a:xfrm>
          <a:custGeom>
            <a:avLst/>
            <a:gdLst>
              <a:gd name="connsiteX0" fmla="*/ 523875 w 2624137"/>
              <a:gd name="connsiteY0" fmla="*/ 230981 h 450056"/>
              <a:gd name="connsiteX1" fmla="*/ 1321593 w 2624137"/>
              <a:gd name="connsiteY1" fmla="*/ 152400 h 450056"/>
              <a:gd name="connsiteX2" fmla="*/ 1864518 w 2624137"/>
              <a:gd name="connsiteY2" fmla="*/ 102394 h 450056"/>
              <a:gd name="connsiteX3" fmla="*/ 1966912 w 2624137"/>
              <a:gd name="connsiteY3" fmla="*/ 92869 h 450056"/>
              <a:gd name="connsiteX4" fmla="*/ 2005012 w 2624137"/>
              <a:gd name="connsiteY4" fmla="*/ 88106 h 450056"/>
              <a:gd name="connsiteX5" fmla="*/ 2059781 w 2624137"/>
              <a:gd name="connsiteY5" fmla="*/ 73819 h 450056"/>
              <a:gd name="connsiteX6" fmla="*/ 2174081 w 2624137"/>
              <a:gd name="connsiteY6" fmla="*/ 40481 h 450056"/>
              <a:gd name="connsiteX7" fmla="*/ 2238375 w 2624137"/>
              <a:gd name="connsiteY7" fmla="*/ 14287 h 450056"/>
              <a:gd name="connsiteX8" fmla="*/ 2271712 w 2624137"/>
              <a:gd name="connsiteY8" fmla="*/ 0 h 450056"/>
              <a:gd name="connsiteX9" fmla="*/ 2286000 w 2624137"/>
              <a:gd name="connsiteY9" fmla="*/ 4762 h 450056"/>
              <a:gd name="connsiteX10" fmla="*/ 2374106 w 2624137"/>
              <a:gd name="connsiteY10" fmla="*/ 61912 h 450056"/>
              <a:gd name="connsiteX11" fmla="*/ 2493168 w 2624137"/>
              <a:gd name="connsiteY11" fmla="*/ 142875 h 450056"/>
              <a:gd name="connsiteX12" fmla="*/ 2526506 w 2624137"/>
              <a:gd name="connsiteY12" fmla="*/ 166687 h 450056"/>
              <a:gd name="connsiteX13" fmla="*/ 2559843 w 2624137"/>
              <a:gd name="connsiteY13" fmla="*/ 200025 h 450056"/>
              <a:gd name="connsiteX14" fmla="*/ 2609850 w 2624137"/>
              <a:gd name="connsiteY14" fmla="*/ 261937 h 450056"/>
              <a:gd name="connsiteX15" fmla="*/ 2624137 w 2624137"/>
              <a:gd name="connsiteY15" fmla="*/ 285750 h 450056"/>
              <a:gd name="connsiteX16" fmla="*/ 2614612 w 2624137"/>
              <a:gd name="connsiteY16" fmla="*/ 304800 h 450056"/>
              <a:gd name="connsiteX17" fmla="*/ 2574131 w 2624137"/>
              <a:gd name="connsiteY17" fmla="*/ 373856 h 450056"/>
              <a:gd name="connsiteX18" fmla="*/ 2209800 w 2624137"/>
              <a:gd name="connsiteY18" fmla="*/ 269081 h 450056"/>
              <a:gd name="connsiteX19" fmla="*/ 2205037 w 2624137"/>
              <a:gd name="connsiteY19" fmla="*/ 259556 h 450056"/>
              <a:gd name="connsiteX20" fmla="*/ 2193131 w 2624137"/>
              <a:gd name="connsiteY20" fmla="*/ 242887 h 450056"/>
              <a:gd name="connsiteX21" fmla="*/ 2176462 w 2624137"/>
              <a:gd name="connsiteY21" fmla="*/ 235744 h 450056"/>
              <a:gd name="connsiteX22" fmla="*/ 2140743 w 2624137"/>
              <a:gd name="connsiteY22" fmla="*/ 223837 h 450056"/>
              <a:gd name="connsiteX23" fmla="*/ 2093118 w 2624137"/>
              <a:gd name="connsiteY23" fmla="*/ 226219 h 450056"/>
              <a:gd name="connsiteX24" fmla="*/ 1914525 w 2624137"/>
              <a:gd name="connsiteY24" fmla="*/ 247650 h 450056"/>
              <a:gd name="connsiteX25" fmla="*/ 1524000 w 2624137"/>
              <a:gd name="connsiteY25" fmla="*/ 290512 h 450056"/>
              <a:gd name="connsiteX26" fmla="*/ 1052512 w 2624137"/>
              <a:gd name="connsiteY26" fmla="*/ 340519 h 450056"/>
              <a:gd name="connsiteX27" fmla="*/ 600075 w 2624137"/>
              <a:gd name="connsiteY27" fmla="*/ 390525 h 450056"/>
              <a:gd name="connsiteX28" fmla="*/ 176212 w 2624137"/>
              <a:gd name="connsiteY28" fmla="*/ 440531 h 450056"/>
              <a:gd name="connsiteX29" fmla="*/ 85725 w 2624137"/>
              <a:gd name="connsiteY29" fmla="*/ 450056 h 450056"/>
              <a:gd name="connsiteX30" fmla="*/ 59531 w 2624137"/>
              <a:gd name="connsiteY30" fmla="*/ 419100 h 450056"/>
              <a:gd name="connsiteX31" fmla="*/ 0 w 2624137"/>
              <a:gd name="connsiteY31" fmla="*/ 285750 h 450056"/>
              <a:gd name="connsiteX32" fmla="*/ 42862 w 2624137"/>
              <a:gd name="connsiteY32" fmla="*/ 290512 h 450056"/>
              <a:gd name="connsiteX33" fmla="*/ 169068 w 2624137"/>
              <a:gd name="connsiteY33" fmla="*/ 273844 h 450056"/>
              <a:gd name="connsiteX34" fmla="*/ 385762 w 2624137"/>
              <a:gd name="connsiteY34" fmla="*/ 247650 h 450056"/>
              <a:gd name="connsiteX35" fmla="*/ 523875 w 2624137"/>
              <a:gd name="connsiteY35" fmla="*/ 230981 h 450056"/>
              <a:gd name="connsiteX0" fmla="*/ 523875 w 2624137"/>
              <a:gd name="connsiteY0" fmla="*/ 230981 h 450056"/>
              <a:gd name="connsiteX1" fmla="*/ 1321593 w 2624137"/>
              <a:gd name="connsiteY1" fmla="*/ 152400 h 450056"/>
              <a:gd name="connsiteX2" fmla="*/ 1864518 w 2624137"/>
              <a:gd name="connsiteY2" fmla="*/ 102394 h 450056"/>
              <a:gd name="connsiteX3" fmla="*/ 1966912 w 2624137"/>
              <a:gd name="connsiteY3" fmla="*/ 92869 h 450056"/>
              <a:gd name="connsiteX4" fmla="*/ 2005012 w 2624137"/>
              <a:gd name="connsiteY4" fmla="*/ 88106 h 450056"/>
              <a:gd name="connsiteX5" fmla="*/ 2059781 w 2624137"/>
              <a:gd name="connsiteY5" fmla="*/ 73819 h 450056"/>
              <a:gd name="connsiteX6" fmla="*/ 2174081 w 2624137"/>
              <a:gd name="connsiteY6" fmla="*/ 40481 h 450056"/>
              <a:gd name="connsiteX7" fmla="*/ 2238375 w 2624137"/>
              <a:gd name="connsiteY7" fmla="*/ 14287 h 450056"/>
              <a:gd name="connsiteX8" fmla="*/ 2271712 w 2624137"/>
              <a:gd name="connsiteY8" fmla="*/ 0 h 450056"/>
              <a:gd name="connsiteX9" fmla="*/ 2286000 w 2624137"/>
              <a:gd name="connsiteY9" fmla="*/ 4762 h 450056"/>
              <a:gd name="connsiteX10" fmla="*/ 2374106 w 2624137"/>
              <a:gd name="connsiteY10" fmla="*/ 61912 h 450056"/>
              <a:gd name="connsiteX11" fmla="*/ 2493168 w 2624137"/>
              <a:gd name="connsiteY11" fmla="*/ 142875 h 450056"/>
              <a:gd name="connsiteX12" fmla="*/ 2526506 w 2624137"/>
              <a:gd name="connsiteY12" fmla="*/ 166687 h 450056"/>
              <a:gd name="connsiteX13" fmla="*/ 2559843 w 2624137"/>
              <a:gd name="connsiteY13" fmla="*/ 200025 h 450056"/>
              <a:gd name="connsiteX14" fmla="*/ 2609850 w 2624137"/>
              <a:gd name="connsiteY14" fmla="*/ 261937 h 450056"/>
              <a:gd name="connsiteX15" fmla="*/ 2624137 w 2624137"/>
              <a:gd name="connsiteY15" fmla="*/ 285750 h 450056"/>
              <a:gd name="connsiteX16" fmla="*/ 2614612 w 2624137"/>
              <a:gd name="connsiteY16" fmla="*/ 304800 h 450056"/>
              <a:gd name="connsiteX17" fmla="*/ 2209800 w 2624137"/>
              <a:gd name="connsiteY17" fmla="*/ 269081 h 450056"/>
              <a:gd name="connsiteX18" fmla="*/ 2205037 w 2624137"/>
              <a:gd name="connsiteY18" fmla="*/ 259556 h 450056"/>
              <a:gd name="connsiteX19" fmla="*/ 2193131 w 2624137"/>
              <a:gd name="connsiteY19" fmla="*/ 242887 h 450056"/>
              <a:gd name="connsiteX20" fmla="*/ 2176462 w 2624137"/>
              <a:gd name="connsiteY20" fmla="*/ 235744 h 450056"/>
              <a:gd name="connsiteX21" fmla="*/ 2140743 w 2624137"/>
              <a:gd name="connsiteY21" fmla="*/ 223837 h 450056"/>
              <a:gd name="connsiteX22" fmla="*/ 2093118 w 2624137"/>
              <a:gd name="connsiteY22" fmla="*/ 226219 h 450056"/>
              <a:gd name="connsiteX23" fmla="*/ 1914525 w 2624137"/>
              <a:gd name="connsiteY23" fmla="*/ 247650 h 450056"/>
              <a:gd name="connsiteX24" fmla="*/ 1524000 w 2624137"/>
              <a:gd name="connsiteY24" fmla="*/ 290512 h 450056"/>
              <a:gd name="connsiteX25" fmla="*/ 1052512 w 2624137"/>
              <a:gd name="connsiteY25" fmla="*/ 340519 h 450056"/>
              <a:gd name="connsiteX26" fmla="*/ 600075 w 2624137"/>
              <a:gd name="connsiteY26" fmla="*/ 390525 h 450056"/>
              <a:gd name="connsiteX27" fmla="*/ 176212 w 2624137"/>
              <a:gd name="connsiteY27" fmla="*/ 440531 h 450056"/>
              <a:gd name="connsiteX28" fmla="*/ 85725 w 2624137"/>
              <a:gd name="connsiteY28" fmla="*/ 450056 h 450056"/>
              <a:gd name="connsiteX29" fmla="*/ 59531 w 2624137"/>
              <a:gd name="connsiteY29" fmla="*/ 419100 h 450056"/>
              <a:gd name="connsiteX30" fmla="*/ 0 w 2624137"/>
              <a:gd name="connsiteY30" fmla="*/ 285750 h 450056"/>
              <a:gd name="connsiteX31" fmla="*/ 42862 w 2624137"/>
              <a:gd name="connsiteY31" fmla="*/ 290512 h 450056"/>
              <a:gd name="connsiteX32" fmla="*/ 169068 w 2624137"/>
              <a:gd name="connsiteY32" fmla="*/ 273844 h 450056"/>
              <a:gd name="connsiteX33" fmla="*/ 385762 w 2624137"/>
              <a:gd name="connsiteY33" fmla="*/ 247650 h 450056"/>
              <a:gd name="connsiteX34" fmla="*/ 523875 w 2624137"/>
              <a:gd name="connsiteY34" fmla="*/ 230981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24137" h="450056">
                <a:moveTo>
                  <a:pt x="523875" y="230981"/>
                </a:moveTo>
                <a:lnTo>
                  <a:pt x="1321593" y="152400"/>
                </a:lnTo>
                <a:lnTo>
                  <a:pt x="1864518" y="102394"/>
                </a:lnTo>
                <a:lnTo>
                  <a:pt x="1966912" y="92869"/>
                </a:lnTo>
                <a:lnTo>
                  <a:pt x="2005012" y="88106"/>
                </a:lnTo>
                <a:lnTo>
                  <a:pt x="2059781" y="73819"/>
                </a:lnTo>
                <a:lnTo>
                  <a:pt x="2174081" y="40481"/>
                </a:lnTo>
                <a:lnTo>
                  <a:pt x="2238375" y="14287"/>
                </a:lnTo>
                <a:lnTo>
                  <a:pt x="2271712" y="0"/>
                </a:lnTo>
                <a:lnTo>
                  <a:pt x="2286000" y="4762"/>
                </a:lnTo>
                <a:lnTo>
                  <a:pt x="2374106" y="61912"/>
                </a:lnTo>
                <a:lnTo>
                  <a:pt x="2493168" y="142875"/>
                </a:lnTo>
                <a:lnTo>
                  <a:pt x="2526506" y="166687"/>
                </a:lnTo>
                <a:lnTo>
                  <a:pt x="2559843" y="200025"/>
                </a:lnTo>
                <a:lnTo>
                  <a:pt x="2609850" y="261937"/>
                </a:lnTo>
                <a:lnTo>
                  <a:pt x="2624137" y="285750"/>
                </a:lnTo>
                <a:lnTo>
                  <a:pt x="2614612" y="304800"/>
                </a:lnTo>
                <a:lnTo>
                  <a:pt x="2209800" y="269081"/>
                </a:lnTo>
                <a:lnTo>
                  <a:pt x="2205037" y="259556"/>
                </a:lnTo>
                <a:lnTo>
                  <a:pt x="2193131" y="242887"/>
                </a:lnTo>
                <a:lnTo>
                  <a:pt x="2176462" y="235744"/>
                </a:lnTo>
                <a:lnTo>
                  <a:pt x="2140743" y="223837"/>
                </a:lnTo>
                <a:lnTo>
                  <a:pt x="2093118" y="226219"/>
                </a:lnTo>
                <a:lnTo>
                  <a:pt x="1914525" y="247650"/>
                </a:lnTo>
                <a:lnTo>
                  <a:pt x="1524000" y="290512"/>
                </a:lnTo>
                <a:lnTo>
                  <a:pt x="1052512" y="340519"/>
                </a:lnTo>
                <a:lnTo>
                  <a:pt x="600075" y="390525"/>
                </a:lnTo>
                <a:lnTo>
                  <a:pt x="176212" y="440531"/>
                </a:lnTo>
                <a:lnTo>
                  <a:pt x="85725" y="450056"/>
                </a:lnTo>
                <a:lnTo>
                  <a:pt x="59531" y="419100"/>
                </a:lnTo>
                <a:lnTo>
                  <a:pt x="0" y="285750"/>
                </a:lnTo>
                <a:lnTo>
                  <a:pt x="42862" y="290512"/>
                </a:lnTo>
                <a:lnTo>
                  <a:pt x="169068" y="273844"/>
                </a:lnTo>
                <a:lnTo>
                  <a:pt x="385762" y="247650"/>
                </a:lnTo>
                <a:lnTo>
                  <a:pt x="523875" y="2309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13963D6-1469-482D-94D5-B4CD2C8C48E4}"/>
              </a:ext>
            </a:extLst>
          </p:cNvPr>
          <p:cNvSpPr/>
          <p:nvPr/>
        </p:nvSpPr>
        <p:spPr>
          <a:xfrm>
            <a:off x="6899276" y="2947989"/>
            <a:ext cx="633413" cy="1127125"/>
          </a:xfrm>
          <a:custGeom>
            <a:avLst/>
            <a:gdLst>
              <a:gd name="connsiteX0" fmla="*/ 395288 w 633413"/>
              <a:gd name="connsiteY0" fmla="*/ 607218 h 1126331"/>
              <a:gd name="connsiteX1" fmla="*/ 459582 w 633413"/>
              <a:gd name="connsiteY1" fmla="*/ 407193 h 1126331"/>
              <a:gd name="connsiteX2" fmla="*/ 495300 w 633413"/>
              <a:gd name="connsiteY2" fmla="*/ 290512 h 1126331"/>
              <a:gd name="connsiteX3" fmla="*/ 509588 w 633413"/>
              <a:gd name="connsiteY3" fmla="*/ 252412 h 1126331"/>
              <a:gd name="connsiteX4" fmla="*/ 554832 w 633413"/>
              <a:gd name="connsiteY4" fmla="*/ 166687 h 1126331"/>
              <a:gd name="connsiteX5" fmla="*/ 611982 w 633413"/>
              <a:gd name="connsiteY5" fmla="*/ 73818 h 1126331"/>
              <a:gd name="connsiteX6" fmla="*/ 633413 w 633413"/>
              <a:gd name="connsiteY6" fmla="*/ 35718 h 1126331"/>
              <a:gd name="connsiteX7" fmla="*/ 214313 w 633413"/>
              <a:gd name="connsiteY7" fmla="*/ 0 h 1126331"/>
              <a:gd name="connsiteX8" fmla="*/ 226219 w 633413"/>
              <a:gd name="connsiteY8" fmla="*/ 23812 h 1126331"/>
              <a:gd name="connsiteX9" fmla="*/ 226219 w 633413"/>
              <a:gd name="connsiteY9" fmla="*/ 30956 h 1126331"/>
              <a:gd name="connsiteX10" fmla="*/ 228600 w 633413"/>
              <a:gd name="connsiteY10" fmla="*/ 54768 h 1126331"/>
              <a:gd name="connsiteX11" fmla="*/ 223838 w 633413"/>
              <a:gd name="connsiteY11" fmla="*/ 80962 h 1126331"/>
              <a:gd name="connsiteX12" fmla="*/ 216694 w 633413"/>
              <a:gd name="connsiteY12" fmla="*/ 97631 h 1126331"/>
              <a:gd name="connsiteX13" fmla="*/ 209550 w 633413"/>
              <a:gd name="connsiteY13" fmla="*/ 142875 h 1126331"/>
              <a:gd name="connsiteX14" fmla="*/ 197644 w 633413"/>
              <a:gd name="connsiteY14" fmla="*/ 214312 h 1126331"/>
              <a:gd name="connsiteX15" fmla="*/ 173832 w 633413"/>
              <a:gd name="connsiteY15" fmla="*/ 302418 h 1126331"/>
              <a:gd name="connsiteX16" fmla="*/ 154782 w 633413"/>
              <a:gd name="connsiteY16" fmla="*/ 359568 h 1126331"/>
              <a:gd name="connsiteX17" fmla="*/ 123825 w 633413"/>
              <a:gd name="connsiteY17" fmla="*/ 519112 h 1126331"/>
              <a:gd name="connsiteX18" fmla="*/ 69057 w 633413"/>
              <a:gd name="connsiteY18" fmla="*/ 742950 h 1126331"/>
              <a:gd name="connsiteX19" fmla="*/ 38100 w 633413"/>
              <a:gd name="connsiteY19" fmla="*/ 881062 h 1126331"/>
              <a:gd name="connsiteX20" fmla="*/ 16669 w 633413"/>
              <a:gd name="connsiteY20" fmla="*/ 983456 h 1126331"/>
              <a:gd name="connsiteX21" fmla="*/ 0 w 633413"/>
              <a:gd name="connsiteY21" fmla="*/ 1073943 h 1126331"/>
              <a:gd name="connsiteX22" fmla="*/ 11907 w 633413"/>
              <a:gd name="connsiteY22" fmla="*/ 1088231 h 1126331"/>
              <a:gd name="connsiteX23" fmla="*/ 28575 w 633413"/>
              <a:gd name="connsiteY23" fmla="*/ 1100137 h 1126331"/>
              <a:gd name="connsiteX24" fmla="*/ 45244 w 633413"/>
              <a:gd name="connsiteY24" fmla="*/ 1112043 h 1126331"/>
              <a:gd name="connsiteX25" fmla="*/ 78582 w 633413"/>
              <a:gd name="connsiteY25" fmla="*/ 1121568 h 1126331"/>
              <a:gd name="connsiteX26" fmla="*/ 119063 w 633413"/>
              <a:gd name="connsiteY26" fmla="*/ 1126331 h 1126331"/>
              <a:gd name="connsiteX27" fmla="*/ 145257 w 633413"/>
              <a:gd name="connsiteY27" fmla="*/ 1121568 h 1126331"/>
              <a:gd name="connsiteX28" fmla="*/ 183357 w 633413"/>
              <a:gd name="connsiteY28" fmla="*/ 1114425 h 1126331"/>
              <a:gd name="connsiteX29" fmla="*/ 209550 w 633413"/>
              <a:gd name="connsiteY29" fmla="*/ 1107281 h 1126331"/>
              <a:gd name="connsiteX30" fmla="*/ 240507 w 633413"/>
              <a:gd name="connsiteY30" fmla="*/ 1095375 h 1126331"/>
              <a:gd name="connsiteX31" fmla="*/ 259557 w 633413"/>
              <a:gd name="connsiteY31" fmla="*/ 1083468 h 1126331"/>
              <a:gd name="connsiteX32" fmla="*/ 269082 w 633413"/>
              <a:gd name="connsiteY32" fmla="*/ 1047750 h 1126331"/>
              <a:gd name="connsiteX33" fmla="*/ 288132 w 633413"/>
              <a:gd name="connsiteY33" fmla="*/ 966787 h 1126331"/>
              <a:gd name="connsiteX34" fmla="*/ 335757 w 633413"/>
              <a:gd name="connsiteY34" fmla="*/ 800100 h 1126331"/>
              <a:gd name="connsiteX35" fmla="*/ 369094 w 633413"/>
              <a:gd name="connsiteY35" fmla="*/ 685800 h 1126331"/>
              <a:gd name="connsiteX36" fmla="*/ 395288 w 633413"/>
              <a:gd name="connsiteY36" fmla="*/ 607218 h 1126331"/>
              <a:gd name="connsiteX0" fmla="*/ 395288 w 633413"/>
              <a:gd name="connsiteY0" fmla="*/ 607218 h 1126331"/>
              <a:gd name="connsiteX1" fmla="*/ 459582 w 633413"/>
              <a:gd name="connsiteY1" fmla="*/ 407193 h 1126331"/>
              <a:gd name="connsiteX2" fmla="*/ 495300 w 633413"/>
              <a:gd name="connsiteY2" fmla="*/ 290512 h 1126331"/>
              <a:gd name="connsiteX3" fmla="*/ 509588 w 633413"/>
              <a:gd name="connsiteY3" fmla="*/ 252412 h 1126331"/>
              <a:gd name="connsiteX4" fmla="*/ 554832 w 633413"/>
              <a:gd name="connsiteY4" fmla="*/ 166687 h 1126331"/>
              <a:gd name="connsiteX5" fmla="*/ 611982 w 633413"/>
              <a:gd name="connsiteY5" fmla="*/ 73818 h 1126331"/>
              <a:gd name="connsiteX6" fmla="*/ 633413 w 633413"/>
              <a:gd name="connsiteY6" fmla="*/ 35718 h 1126331"/>
              <a:gd name="connsiteX7" fmla="*/ 214313 w 633413"/>
              <a:gd name="connsiteY7" fmla="*/ 0 h 1126331"/>
              <a:gd name="connsiteX8" fmla="*/ 226219 w 633413"/>
              <a:gd name="connsiteY8" fmla="*/ 23812 h 1126331"/>
              <a:gd name="connsiteX9" fmla="*/ 226219 w 633413"/>
              <a:gd name="connsiteY9" fmla="*/ 30956 h 1126331"/>
              <a:gd name="connsiteX10" fmla="*/ 228600 w 633413"/>
              <a:gd name="connsiteY10" fmla="*/ 54768 h 1126331"/>
              <a:gd name="connsiteX11" fmla="*/ 223838 w 633413"/>
              <a:gd name="connsiteY11" fmla="*/ 80962 h 1126331"/>
              <a:gd name="connsiteX12" fmla="*/ 216694 w 633413"/>
              <a:gd name="connsiteY12" fmla="*/ 97631 h 1126331"/>
              <a:gd name="connsiteX13" fmla="*/ 209550 w 633413"/>
              <a:gd name="connsiteY13" fmla="*/ 142875 h 1126331"/>
              <a:gd name="connsiteX14" fmla="*/ 197644 w 633413"/>
              <a:gd name="connsiteY14" fmla="*/ 214312 h 1126331"/>
              <a:gd name="connsiteX15" fmla="*/ 173832 w 633413"/>
              <a:gd name="connsiteY15" fmla="*/ 302418 h 1126331"/>
              <a:gd name="connsiteX16" fmla="*/ 154782 w 633413"/>
              <a:gd name="connsiteY16" fmla="*/ 359568 h 1126331"/>
              <a:gd name="connsiteX17" fmla="*/ 123825 w 633413"/>
              <a:gd name="connsiteY17" fmla="*/ 519112 h 1126331"/>
              <a:gd name="connsiteX18" fmla="*/ 69057 w 633413"/>
              <a:gd name="connsiteY18" fmla="*/ 742950 h 1126331"/>
              <a:gd name="connsiteX19" fmla="*/ 38100 w 633413"/>
              <a:gd name="connsiteY19" fmla="*/ 881062 h 1126331"/>
              <a:gd name="connsiteX20" fmla="*/ 16669 w 633413"/>
              <a:gd name="connsiteY20" fmla="*/ 983456 h 1126331"/>
              <a:gd name="connsiteX21" fmla="*/ 0 w 633413"/>
              <a:gd name="connsiteY21" fmla="*/ 1073943 h 1126331"/>
              <a:gd name="connsiteX22" fmla="*/ 11907 w 633413"/>
              <a:gd name="connsiteY22" fmla="*/ 1088231 h 1126331"/>
              <a:gd name="connsiteX23" fmla="*/ 28575 w 633413"/>
              <a:gd name="connsiteY23" fmla="*/ 1100137 h 1126331"/>
              <a:gd name="connsiteX24" fmla="*/ 45244 w 633413"/>
              <a:gd name="connsiteY24" fmla="*/ 1112043 h 1126331"/>
              <a:gd name="connsiteX25" fmla="*/ 78582 w 633413"/>
              <a:gd name="connsiteY25" fmla="*/ 1121568 h 1126331"/>
              <a:gd name="connsiteX26" fmla="*/ 119063 w 633413"/>
              <a:gd name="connsiteY26" fmla="*/ 1126331 h 1126331"/>
              <a:gd name="connsiteX27" fmla="*/ 145257 w 633413"/>
              <a:gd name="connsiteY27" fmla="*/ 1121568 h 1126331"/>
              <a:gd name="connsiteX28" fmla="*/ 183357 w 633413"/>
              <a:gd name="connsiteY28" fmla="*/ 1114425 h 1126331"/>
              <a:gd name="connsiteX29" fmla="*/ 209550 w 633413"/>
              <a:gd name="connsiteY29" fmla="*/ 1107281 h 1126331"/>
              <a:gd name="connsiteX30" fmla="*/ 240507 w 633413"/>
              <a:gd name="connsiteY30" fmla="*/ 1095375 h 1126331"/>
              <a:gd name="connsiteX31" fmla="*/ 259557 w 633413"/>
              <a:gd name="connsiteY31" fmla="*/ 1083468 h 1126331"/>
              <a:gd name="connsiteX32" fmla="*/ 269082 w 633413"/>
              <a:gd name="connsiteY32" fmla="*/ 1047750 h 1126331"/>
              <a:gd name="connsiteX33" fmla="*/ 288132 w 633413"/>
              <a:gd name="connsiteY33" fmla="*/ 966787 h 1126331"/>
              <a:gd name="connsiteX34" fmla="*/ 335757 w 633413"/>
              <a:gd name="connsiteY34" fmla="*/ 800100 h 1126331"/>
              <a:gd name="connsiteX35" fmla="*/ 395288 w 633413"/>
              <a:gd name="connsiteY35" fmla="*/ 607218 h 112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3413" h="1126331">
                <a:moveTo>
                  <a:pt x="395288" y="607218"/>
                </a:moveTo>
                <a:lnTo>
                  <a:pt x="459582" y="407193"/>
                </a:lnTo>
                <a:lnTo>
                  <a:pt x="495300" y="290512"/>
                </a:lnTo>
                <a:lnTo>
                  <a:pt x="509588" y="252412"/>
                </a:lnTo>
                <a:lnTo>
                  <a:pt x="554832" y="166687"/>
                </a:lnTo>
                <a:lnTo>
                  <a:pt x="611982" y="73818"/>
                </a:lnTo>
                <a:lnTo>
                  <a:pt x="633413" y="35718"/>
                </a:lnTo>
                <a:lnTo>
                  <a:pt x="214313" y="0"/>
                </a:lnTo>
                <a:lnTo>
                  <a:pt x="226219" y="23812"/>
                </a:lnTo>
                <a:lnTo>
                  <a:pt x="226219" y="30956"/>
                </a:lnTo>
                <a:lnTo>
                  <a:pt x="228600" y="54768"/>
                </a:lnTo>
                <a:lnTo>
                  <a:pt x="223838" y="80962"/>
                </a:lnTo>
                <a:lnTo>
                  <a:pt x="216694" y="97631"/>
                </a:lnTo>
                <a:lnTo>
                  <a:pt x="209550" y="142875"/>
                </a:lnTo>
                <a:lnTo>
                  <a:pt x="197644" y="214312"/>
                </a:lnTo>
                <a:lnTo>
                  <a:pt x="173832" y="302418"/>
                </a:lnTo>
                <a:lnTo>
                  <a:pt x="154782" y="359568"/>
                </a:lnTo>
                <a:lnTo>
                  <a:pt x="123825" y="519112"/>
                </a:lnTo>
                <a:lnTo>
                  <a:pt x="69057" y="742950"/>
                </a:lnTo>
                <a:lnTo>
                  <a:pt x="38100" y="881062"/>
                </a:lnTo>
                <a:lnTo>
                  <a:pt x="16669" y="983456"/>
                </a:lnTo>
                <a:lnTo>
                  <a:pt x="0" y="1073943"/>
                </a:lnTo>
                <a:lnTo>
                  <a:pt x="11907" y="1088231"/>
                </a:lnTo>
                <a:lnTo>
                  <a:pt x="28575" y="1100137"/>
                </a:lnTo>
                <a:lnTo>
                  <a:pt x="45244" y="1112043"/>
                </a:lnTo>
                <a:cubicBezTo>
                  <a:pt x="76959" y="1121802"/>
                  <a:pt x="65404" y="1121568"/>
                  <a:pt x="78582" y="1121568"/>
                </a:cubicBezTo>
                <a:lnTo>
                  <a:pt x="119063" y="1126331"/>
                </a:lnTo>
                <a:lnTo>
                  <a:pt x="145257" y="1121568"/>
                </a:lnTo>
                <a:lnTo>
                  <a:pt x="183357" y="1114425"/>
                </a:lnTo>
                <a:lnTo>
                  <a:pt x="209550" y="1107281"/>
                </a:lnTo>
                <a:lnTo>
                  <a:pt x="240507" y="1095375"/>
                </a:lnTo>
                <a:lnTo>
                  <a:pt x="259557" y="1083468"/>
                </a:lnTo>
                <a:lnTo>
                  <a:pt x="269082" y="1047750"/>
                </a:lnTo>
                <a:lnTo>
                  <a:pt x="288132" y="966787"/>
                </a:lnTo>
                <a:lnTo>
                  <a:pt x="335757" y="800100"/>
                </a:lnTo>
                <a:cubicBezTo>
                  <a:pt x="353616" y="740172"/>
                  <a:pt x="374651" y="672702"/>
                  <a:pt x="395288" y="6072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C4E460E-3830-44C1-BC62-F147539B5B75}"/>
              </a:ext>
            </a:extLst>
          </p:cNvPr>
          <p:cNvSpPr/>
          <p:nvPr/>
        </p:nvSpPr>
        <p:spPr>
          <a:xfrm>
            <a:off x="5062539" y="3224214"/>
            <a:ext cx="2008187" cy="371475"/>
          </a:xfrm>
          <a:custGeom>
            <a:avLst/>
            <a:gdLst>
              <a:gd name="connsiteX0" fmla="*/ 642937 w 2007393"/>
              <a:gd name="connsiteY0" fmla="*/ 173831 h 371475"/>
              <a:gd name="connsiteX1" fmla="*/ 995362 w 2007393"/>
              <a:gd name="connsiteY1" fmla="*/ 130968 h 371475"/>
              <a:gd name="connsiteX2" fmla="*/ 1235868 w 2007393"/>
              <a:gd name="connsiteY2" fmla="*/ 95250 h 371475"/>
              <a:gd name="connsiteX3" fmla="*/ 1600200 w 2007393"/>
              <a:gd name="connsiteY3" fmla="*/ 35718 h 371475"/>
              <a:gd name="connsiteX4" fmla="*/ 1745456 w 2007393"/>
              <a:gd name="connsiteY4" fmla="*/ 7143 h 371475"/>
              <a:gd name="connsiteX5" fmla="*/ 1788318 w 2007393"/>
              <a:gd name="connsiteY5" fmla="*/ 0 h 371475"/>
              <a:gd name="connsiteX6" fmla="*/ 1838325 w 2007393"/>
              <a:gd name="connsiteY6" fmla="*/ 11906 h 371475"/>
              <a:gd name="connsiteX7" fmla="*/ 1876425 w 2007393"/>
              <a:gd name="connsiteY7" fmla="*/ 28575 h 371475"/>
              <a:gd name="connsiteX8" fmla="*/ 1912143 w 2007393"/>
              <a:gd name="connsiteY8" fmla="*/ 50006 h 371475"/>
              <a:gd name="connsiteX9" fmla="*/ 1950243 w 2007393"/>
              <a:gd name="connsiteY9" fmla="*/ 71437 h 371475"/>
              <a:gd name="connsiteX10" fmla="*/ 1988343 w 2007393"/>
              <a:gd name="connsiteY10" fmla="*/ 100012 h 371475"/>
              <a:gd name="connsiteX11" fmla="*/ 2000250 w 2007393"/>
              <a:gd name="connsiteY11" fmla="*/ 116681 h 371475"/>
              <a:gd name="connsiteX12" fmla="*/ 2007393 w 2007393"/>
              <a:gd name="connsiteY12" fmla="*/ 135731 h 371475"/>
              <a:gd name="connsiteX13" fmla="*/ 1988343 w 2007393"/>
              <a:gd name="connsiteY13" fmla="*/ 230981 h 371475"/>
              <a:gd name="connsiteX14" fmla="*/ 1971675 w 2007393"/>
              <a:gd name="connsiteY14" fmla="*/ 228600 h 371475"/>
              <a:gd name="connsiteX15" fmla="*/ 1876425 w 2007393"/>
              <a:gd name="connsiteY15" fmla="*/ 233362 h 371475"/>
              <a:gd name="connsiteX16" fmla="*/ 1440656 w 2007393"/>
              <a:gd name="connsiteY16" fmla="*/ 257175 h 371475"/>
              <a:gd name="connsiteX17" fmla="*/ 838200 w 2007393"/>
              <a:gd name="connsiteY17" fmla="*/ 307181 h 371475"/>
              <a:gd name="connsiteX18" fmla="*/ 492918 w 2007393"/>
              <a:gd name="connsiteY18" fmla="*/ 342900 h 371475"/>
              <a:gd name="connsiteX19" fmla="*/ 326231 w 2007393"/>
              <a:gd name="connsiteY19" fmla="*/ 364331 h 371475"/>
              <a:gd name="connsiteX20" fmla="*/ 254793 w 2007393"/>
              <a:gd name="connsiteY20" fmla="*/ 371475 h 371475"/>
              <a:gd name="connsiteX21" fmla="*/ 169068 w 2007393"/>
              <a:gd name="connsiteY21" fmla="*/ 371475 h 371475"/>
              <a:gd name="connsiteX22" fmla="*/ 83343 w 2007393"/>
              <a:gd name="connsiteY22" fmla="*/ 364331 h 371475"/>
              <a:gd name="connsiteX23" fmla="*/ 42862 w 2007393"/>
              <a:gd name="connsiteY23" fmla="*/ 359568 h 371475"/>
              <a:gd name="connsiteX24" fmla="*/ 26193 w 2007393"/>
              <a:gd name="connsiteY24" fmla="*/ 335756 h 371475"/>
              <a:gd name="connsiteX25" fmla="*/ 0 w 2007393"/>
              <a:gd name="connsiteY25" fmla="*/ 178593 h 371475"/>
              <a:gd name="connsiteX26" fmla="*/ 69056 w 2007393"/>
              <a:gd name="connsiteY26" fmla="*/ 188118 h 371475"/>
              <a:gd name="connsiteX27" fmla="*/ 190500 w 2007393"/>
              <a:gd name="connsiteY27" fmla="*/ 200025 h 371475"/>
              <a:gd name="connsiteX28" fmla="*/ 292893 w 2007393"/>
              <a:gd name="connsiteY28" fmla="*/ 204787 h 371475"/>
              <a:gd name="connsiteX29" fmla="*/ 357187 w 2007393"/>
              <a:gd name="connsiteY29" fmla="*/ 204787 h 371475"/>
              <a:gd name="connsiteX30" fmla="*/ 461962 w 2007393"/>
              <a:gd name="connsiteY30" fmla="*/ 195262 h 371475"/>
              <a:gd name="connsiteX31" fmla="*/ 642937 w 2007393"/>
              <a:gd name="connsiteY31" fmla="*/ 173831 h 371475"/>
              <a:gd name="connsiteX0" fmla="*/ 642937 w 2007393"/>
              <a:gd name="connsiteY0" fmla="*/ 173831 h 371475"/>
              <a:gd name="connsiteX1" fmla="*/ 995362 w 2007393"/>
              <a:gd name="connsiteY1" fmla="*/ 130968 h 371475"/>
              <a:gd name="connsiteX2" fmla="*/ 1235868 w 2007393"/>
              <a:gd name="connsiteY2" fmla="*/ 95250 h 371475"/>
              <a:gd name="connsiteX3" fmla="*/ 1600200 w 2007393"/>
              <a:gd name="connsiteY3" fmla="*/ 35718 h 371475"/>
              <a:gd name="connsiteX4" fmla="*/ 1788318 w 2007393"/>
              <a:gd name="connsiteY4" fmla="*/ 0 h 371475"/>
              <a:gd name="connsiteX5" fmla="*/ 1838325 w 2007393"/>
              <a:gd name="connsiteY5" fmla="*/ 11906 h 371475"/>
              <a:gd name="connsiteX6" fmla="*/ 1876425 w 2007393"/>
              <a:gd name="connsiteY6" fmla="*/ 28575 h 371475"/>
              <a:gd name="connsiteX7" fmla="*/ 1912143 w 2007393"/>
              <a:gd name="connsiteY7" fmla="*/ 50006 h 371475"/>
              <a:gd name="connsiteX8" fmla="*/ 1950243 w 2007393"/>
              <a:gd name="connsiteY8" fmla="*/ 71437 h 371475"/>
              <a:gd name="connsiteX9" fmla="*/ 1988343 w 2007393"/>
              <a:gd name="connsiteY9" fmla="*/ 100012 h 371475"/>
              <a:gd name="connsiteX10" fmla="*/ 2000250 w 2007393"/>
              <a:gd name="connsiteY10" fmla="*/ 116681 h 371475"/>
              <a:gd name="connsiteX11" fmla="*/ 2007393 w 2007393"/>
              <a:gd name="connsiteY11" fmla="*/ 135731 h 371475"/>
              <a:gd name="connsiteX12" fmla="*/ 1988343 w 2007393"/>
              <a:gd name="connsiteY12" fmla="*/ 230981 h 371475"/>
              <a:gd name="connsiteX13" fmla="*/ 1971675 w 2007393"/>
              <a:gd name="connsiteY13" fmla="*/ 228600 h 371475"/>
              <a:gd name="connsiteX14" fmla="*/ 1876425 w 2007393"/>
              <a:gd name="connsiteY14" fmla="*/ 233362 h 371475"/>
              <a:gd name="connsiteX15" fmla="*/ 1440656 w 2007393"/>
              <a:gd name="connsiteY15" fmla="*/ 257175 h 371475"/>
              <a:gd name="connsiteX16" fmla="*/ 838200 w 2007393"/>
              <a:gd name="connsiteY16" fmla="*/ 307181 h 371475"/>
              <a:gd name="connsiteX17" fmla="*/ 492918 w 2007393"/>
              <a:gd name="connsiteY17" fmla="*/ 342900 h 371475"/>
              <a:gd name="connsiteX18" fmla="*/ 326231 w 2007393"/>
              <a:gd name="connsiteY18" fmla="*/ 364331 h 371475"/>
              <a:gd name="connsiteX19" fmla="*/ 254793 w 2007393"/>
              <a:gd name="connsiteY19" fmla="*/ 371475 h 371475"/>
              <a:gd name="connsiteX20" fmla="*/ 169068 w 2007393"/>
              <a:gd name="connsiteY20" fmla="*/ 371475 h 371475"/>
              <a:gd name="connsiteX21" fmla="*/ 83343 w 2007393"/>
              <a:gd name="connsiteY21" fmla="*/ 364331 h 371475"/>
              <a:gd name="connsiteX22" fmla="*/ 42862 w 2007393"/>
              <a:gd name="connsiteY22" fmla="*/ 359568 h 371475"/>
              <a:gd name="connsiteX23" fmla="*/ 26193 w 2007393"/>
              <a:gd name="connsiteY23" fmla="*/ 335756 h 371475"/>
              <a:gd name="connsiteX24" fmla="*/ 0 w 2007393"/>
              <a:gd name="connsiteY24" fmla="*/ 178593 h 371475"/>
              <a:gd name="connsiteX25" fmla="*/ 69056 w 2007393"/>
              <a:gd name="connsiteY25" fmla="*/ 188118 h 371475"/>
              <a:gd name="connsiteX26" fmla="*/ 190500 w 2007393"/>
              <a:gd name="connsiteY26" fmla="*/ 200025 h 371475"/>
              <a:gd name="connsiteX27" fmla="*/ 292893 w 2007393"/>
              <a:gd name="connsiteY27" fmla="*/ 204787 h 371475"/>
              <a:gd name="connsiteX28" fmla="*/ 357187 w 2007393"/>
              <a:gd name="connsiteY28" fmla="*/ 204787 h 371475"/>
              <a:gd name="connsiteX29" fmla="*/ 461962 w 2007393"/>
              <a:gd name="connsiteY29" fmla="*/ 195262 h 371475"/>
              <a:gd name="connsiteX30" fmla="*/ 642937 w 2007393"/>
              <a:gd name="connsiteY30" fmla="*/ 173831 h 371475"/>
              <a:gd name="connsiteX0" fmla="*/ 642937 w 2007393"/>
              <a:gd name="connsiteY0" fmla="*/ 173831 h 371475"/>
              <a:gd name="connsiteX1" fmla="*/ 683418 w 2007393"/>
              <a:gd name="connsiteY1" fmla="*/ 166687 h 371475"/>
              <a:gd name="connsiteX2" fmla="*/ 995362 w 2007393"/>
              <a:gd name="connsiteY2" fmla="*/ 130968 h 371475"/>
              <a:gd name="connsiteX3" fmla="*/ 1235868 w 2007393"/>
              <a:gd name="connsiteY3" fmla="*/ 95250 h 371475"/>
              <a:gd name="connsiteX4" fmla="*/ 1600200 w 2007393"/>
              <a:gd name="connsiteY4" fmla="*/ 35718 h 371475"/>
              <a:gd name="connsiteX5" fmla="*/ 1788318 w 2007393"/>
              <a:gd name="connsiteY5" fmla="*/ 0 h 371475"/>
              <a:gd name="connsiteX6" fmla="*/ 1838325 w 2007393"/>
              <a:gd name="connsiteY6" fmla="*/ 11906 h 371475"/>
              <a:gd name="connsiteX7" fmla="*/ 1876425 w 2007393"/>
              <a:gd name="connsiteY7" fmla="*/ 28575 h 371475"/>
              <a:gd name="connsiteX8" fmla="*/ 1912143 w 2007393"/>
              <a:gd name="connsiteY8" fmla="*/ 50006 h 371475"/>
              <a:gd name="connsiteX9" fmla="*/ 1950243 w 2007393"/>
              <a:gd name="connsiteY9" fmla="*/ 71437 h 371475"/>
              <a:gd name="connsiteX10" fmla="*/ 1988343 w 2007393"/>
              <a:gd name="connsiteY10" fmla="*/ 100012 h 371475"/>
              <a:gd name="connsiteX11" fmla="*/ 2000250 w 2007393"/>
              <a:gd name="connsiteY11" fmla="*/ 116681 h 371475"/>
              <a:gd name="connsiteX12" fmla="*/ 2007393 w 2007393"/>
              <a:gd name="connsiteY12" fmla="*/ 135731 h 371475"/>
              <a:gd name="connsiteX13" fmla="*/ 1988343 w 2007393"/>
              <a:gd name="connsiteY13" fmla="*/ 230981 h 371475"/>
              <a:gd name="connsiteX14" fmla="*/ 1971675 w 2007393"/>
              <a:gd name="connsiteY14" fmla="*/ 228600 h 371475"/>
              <a:gd name="connsiteX15" fmla="*/ 1876425 w 2007393"/>
              <a:gd name="connsiteY15" fmla="*/ 233362 h 371475"/>
              <a:gd name="connsiteX16" fmla="*/ 1440656 w 2007393"/>
              <a:gd name="connsiteY16" fmla="*/ 257175 h 371475"/>
              <a:gd name="connsiteX17" fmla="*/ 838200 w 2007393"/>
              <a:gd name="connsiteY17" fmla="*/ 307181 h 371475"/>
              <a:gd name="connsiteX18" fmla="*/ 492918 w 2007393"/>
              <a:gd name="connsiteY18" fmla="*/ 342900 h 371475"/>
              <a:gd name="connsiteX19" fmla="*/ 326231 w 2007393"/>
              <a:gd name="connsiteY19" fmla="*/ 364331 h 371475"/>
              <a:gd name="connsiteX20" fmla="*/ 254793 w 2007393"/>
              <a:gd name="connsiteY20" fmla="*/ 371475 h 371475"/>
              <a:gd name="connsiteX21" fmla="*/ 169068 w 2007393"/>
              <a:gd name="connsiteY21" fmla="*/ 371475 h 371475"/>
              <a:gd name="connsiteX22" fmla="*/ 83343 w 2007393"/>
              <a:gd name="connsiteY22" fmla="*/ 364331 h 371475"/>
              <a:gd name="connsiteX23" fmla="*/ 42862 w 2007393"/>
              <a:gd name="connsiteY23" fmla="*/ 359568 h 371475"/>
              <a:gd name="connsiteX24" fmla="*/ 26193 w 2007393"/>
              <a:gd name="connsiteY24" fmla="*/ 335756 h 371475"/>
              <a:gd name="connsiteX25" fmla="*/ 0 w 2007393"/>
              <a:gd name="connsiteY25" fmla="*/ 178593 h 371475"/>
              <a:gd name="connsiteX26" fmla="*/ 69056 w 2007393"/>
              <a:gd name="connsiteY26" fmla="*/ 188118 h 371475"/>
              <a:gd name="connsiteX27" fmla="*/ 190500 w 2007393"/>
              <a:gd name="connsiteY27" fmla="*/ 200025 h 371475"/>
              <a:gd name="connsiteX28" fmla="*/ 292893 w 2007393"/>
              <a:gd name="connsiteY28" fmla="*/ 204787 h 371475"/>
              <a:gd name="connsiteX29" fmla="*/ 357187 w 2007393"/>
              <a:gd name="connsiteY29" fmla="*/ 204787 h 371475"/>
              <a:gd name="connsiteX30" fmla="*/ 461962 w 2007393"/>
              <a:gd name="connsiteY30" fmla="*/ 195262 h 371475"/>
              <a:gd name="connsiteX31" fmla="*/ 642937 w 2007393"/>
              <a:gd name="connsiteY31" fmla="*/ 173831 h 371475"/>
              <a:gd name="connsiteX0" fmla="*/ 461962 w 2007393"/>
              <a:gd name="connsiteY0" fmla="*/ 195262 h 371475"/>
              <a:gd name="connsiteX1" fmla="*/ 683418 w 2007393"/>
              <a:gd name="connsiteY1" fmla="*/ 166687 h 371475"/>
              <a:gd name="connsiteX2" fmla="*/ 995362 w 2007393"/>
              <a:gd name="connsiteY2" fmla="*/ 130968 h 371475"/>
              <a:gd name="connsiteX3" fmla="*/ 1235868 w 2007393"/>
              <a:gd name="connsiteY3" fmla="*/ 95250 h 371475"/>
              <a:gd name="connsiteX4" fmla="*/ 1600200 w 2007393"/>
              <a:gd name="connsiteY4" fmla="*/ 35718 h 371475"/>
              <a:gd name="connsiteX5" fmla="*/ 1788318 w 2007393"/>
              <a:gd name="connsiteY5" fmla="*/ 0 h 371475"/>
              <a:gd name="connsiteX6" fmla="*/ 1838325 w 2007393"/>
              <a:gd name="connsiteY6" fmla="*/ 11906 h 371475"/>
              <a:gd name="connsiteX7" fmla="*/ 1876425 w 2007393"/>
              <a:gd name="connsiteY7" fmla="*/ 28575 h 371475"/>
              <a:gd name="connsiteX8" fmla="*/ 1912143 w 2007393"/>
              <a:gd name="connsiteY8" fmla="*/ 50006 h 371475"/>
              <a:gd name="connsiteX9" fmla="*/ 1950243 w 2007393"/>
              <a:gd name="connsiteY9" fmla="*/ 71437 h 371475"/>
              <a:gd name="connsiteX10" fmla="*/ 1988343 w 2007393"/>
              <a:gd name="connsiteY10" fmla="*/ 100012 h 371475"/>
              <a:gd name="connsiteX11" fmla="*/ 2000250 w 2007393"/>
              <a:gd name="connsiteY11" fmla="*/ 116681 h 371475"/>
              <a:gd name="connsiteX12" fmla="*/ 2007393 w 2007393"/>
              <a:gd name="connsiteY12" fmla="*/ 135731 h 371475"/>
              <a:gd name="connsiteX13" fmla="*/ 1988343 w 2007393"/>
              <a:gd name="connsiteY13" fmla="*/ 230981 h 371475"/>
              <a:gd name="connsiteX14" fmla="*/ 1971675 w 2007393"/>
              <a:gd name="connsiteY14" fmla="*/ 228600 h 371475"/>
              <a:gd name="connsiteX15" fmla="*/ 1876425 w 2007393"/>
              <a:gd name="connsiteY15" fmla="*/ 233362 h 371475"/>
              <a:gd name="connsiteX16" fmla="*/ 1440656 w 2007393"/>
              <a:gd name="connsiteY16" fmla="*/ 257175 h 371475"/>
              <a:gd name="connsiteX17" fmla="*/ 838200 w 2007393"/>
              <a:gd name="connsiteY17" fmla="*/ 307181 h 371475"/>
              <a:gd name="connsiteX18" fmla="*/ 492918 w 2007393"/>
              <a:gd name="connsiteY18" fmla="*/ 342900 h 371475"/>
              <a:gd name="connsiteX19" fmla="*/ 326231 w 2007393"/>
              <a:gd name="connsiteY19" fmla="*/ 364331 h 371475"/>
              <a:gd name="connsiteX20" fmla="*/ 254793 w 2007393"/>
              <a:gd name="connsiteY20" fmla="*/ 371475 h 371475"/>
              <a:gd name="connsiteX21" fmla="*/ 169068 w 2007393"/>
              <a:gd name="connsiteY21" fmla="*/ 371475 h 371475"/>
              <a:gd name="connsiteX22" fmla="*/ 83343 w 2007393"/>
              <a:gd name="connsiteY22" fmla="*/ 364331 h 371475"/>
              <a:gd name="connsiteX23" fmla="*/ 42862 w 2007393"/>
              <a:gd name="connsiteY23" fmla="*/ 359568 h 371475"/>
              <a:gd name="connsiteX24" fmla="*/ 26193 w 2007393"/>
              <a:gd name="connsiteY24" fmla="*/ 335756 h 371475"/>
              <a:gd name="connsiteX25" fmla="*/ 0 w 2007393"/>
              <a:gd name="connsiteY25" fmla="*/ 178593 h 371475"/>
              <a:gd name="connsiteX26" fmla="*/ 69056 w 2007393"/>
              <a:gd name="connsiteY26" fmla="*/ 188118 h 371475"/>
              <a:gd name="connsiteX27" fmla="*/ 190500 w 2007393"/>
              <a:gd name="connsiteY27" fmla="*/ 200025 h 371475"/>
              <a:gd name="connsiteX28" fmla="*/ 292893 w 2007393"/>
              <a:gd name="connsiteY28" fmla="*/ 204787 h 371475"/>
              <a:gd name="connsiteX29" fmla="*/ 357187 w 2007393"/>
              <a:gd name="connsiteY29" fmla="*/ 204787 h 371475"/>
              <a:gd name="connsiteX30" fmla="*/ 461962 w 2007393"/>
              <a:gd name="connsiteY30" fmla="*/ 195262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07393" h="371475">
                <a:moveTo>
                  <a:pt x="461962" y="195262"/>
                </a:moveTo>
                <a:cubicBezTo>
                  <a:pt x="516334" y="188912"/>
                  <a:pt x="594518" y="177403"/>
                  <a:pt x="683418" y="166687"/>
                </a:cubicBezTo>
                <a:lnTo>
                  <a:pt x="995362" y="130968"/>
                </a:lnTo>
                <a:lnTo>
                  <a:pt x="1235868" y="95250"/>
                </a:lnTo>
                <a:lnTo>
                  <a:pt x="1600200" y="35718"/>
                </a:lnTo>
                <a:cubicBezTo>
                  <a:pt x="1692275" y="19843"/>
                  <a:pt x="1748631" y="3969"/>
                  <a:pt x="1788318" y="0"/>
                </a:cubicBezTo>
                <a:lnTo>
                  <a:pt x="1838325" y="11906"/>
                </a:lnTo>
                <a:lnTo>
                  <a:pt x="1876425" y="28575"/>
                </a:lnTo>
                <a:lnTo>
                  <a:pt x="1912143" y="50006"/>
                </a:lnTo>
                <a:lnTo>
                  <a:pt x="1950243" y="71437"/>
                </a:lnTo>
                <a:lnTo>
                  <a:pt x="1988343" y="100012"/>
                </a:lnTo>
                <a:lnTo>
                  <a:pt x="2000250" y="116681"/>
                </a:lnTo>
                <a:lnTo>
                  <a:pt x="2007393" y="135731"/>
                </a:lnTo>
                <a:lnTo>
                  <a:pt x="1988343" y="230981"/>
                </a:lnTo>
                <a:lnTo>
                  <a:pt x="1971675" y="228600"/>
                </a:lnTo>
                <a:lnTo>
                  <a:pt x="1876425" y="233362"/>
                </a:lnTo>
                <a:lnTo>
                  <a:pt x="1440656" y="257175"/>
                </a:lnTo>
                <a:lnTo>
                  <a:pt x="838200" y="307181"/>
                </a:lnTo>
                <a:lnTo>
                  <a:pt x="492918" y="342900"/>
                </a:lnTo>
                <a:lnTo>
                  <a:pt x="326231" y="364331"/>
                </a:lnTo>
                <a:lnTo>
                  <a:pt x="254793" y="371475"/>
                </a:lnTo>
                <a:lnTo>
                  <a:pt x="169068" y="371475"/>
                </a:lnTo>
                <a:lnTo>
                  <a:pt x="83343" y="364331"/>
                </a:lnTo>
                <a:lnTo>
                  <a:pt x="42862" y="359568"/>
                </a:lnTo>
                <a:cubicBezTo>
                  <a:pt x="27952" y="337203"/>
                  <a:pt x="34647" y="344207"/>
                  <a:pt x="26193" y="335756"/>
                </a:cubicBezTo>
                <a:lnTo>
                  <a:pt x="0" y="178593"/>
                </a:lnTo>
                <a:lnTo>
                  <a:pt x="69056" y="188118"/>
                </a:lnTo>
                <a:lnTo>
                  <a:pt x="190500" y="200025"/>
                </a:lnTo>
                <a:lnTo>
                  <a:pt x="292893" y="204787"/>
                </a:lnTo>
                <a:lnTo>
                  <a:pt x="357187" y="204787"/>
                </a:lnTo>
                <a:lnTo>
                  <a:pt x="461962" y="1952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9091AB9-0729-48B6-8A8D-710B376511EA}"/>
              </a:ext>
            </a:extLst>
          </p:cNvPr>
          <p:cNvSpPr/>
          <p:nvPr/>
        </p:nvSpPr>
        <p:spPr>
          <a:xfrm>
            <a:off x="5184775" y="3811589"/>
            <a:ext cx="1773238" cy="339725"/>
          </a:xfrm>
          <a:custGeom>
            <a:avLst/>
            <a:gdLst>
              <a:gd name="connsiteX0" fmla="*/ 583407 w 1774032"/>
              <a:gd name="connsiteY0" fmla="*/ 109538 h 338138"/>
              <a:gd name="connsiteX1" fmla="*/ 950119 w 1774032"/>
              <a:gd name="connsiteY1" fmla="*/ 64294 h 338138"/>
              <a:gd name="connsiteX2" fmla="*/ 1231107 w 1774032"/>
              <a:gd name="connsiteY2" fmla="*/ 28575 h 338138"/>
              <a:gd name="connsiteX3" fmla="*/ 1452563 w 1774032"/>
              <a:gd name="connsiteY3" fmla="*/ 7144 h 338138"/>
              <a:gd name="connsiteX4" fmla="*/ 1524000 w 1774032"/>
              <a:gd name="connsiteY4" fmla="*/ 0 h 338138"/>
              <a:gd name="connsiteX5" fmla="*/ 1559719 w 1774032"/>
              <a:gd name="connsiteY5" fmla="*/ 2382 h 338138"/>
              <a:gd name="connsiteX6" fmla="*/ 1650207 w 1774032"/>
              <a:gd name="connsiteY6" fmla="*/ 11907 h 338138"/>
              <a:gd name="connsiteX7" fmla="*/ 1771650 w 1774032"/>
              <a:gd name="connsiteY7" fmla="*/ 21432 h 338138"/>
              <a:gd name="connsiteX8" fmla="*/ 1774032 w 1774032"/>
              <a:gd name="connsiteY8" fmla="*/ 26194 h 338138"/>
              <a:gd name="connsiteX9" fmla="*/ 1728788 w 1774032"/>
              <a:gd name="connsiteY9" fmla="*/ 219075 h 338138"/>
              <a:gd name="connsiteX10" fmla="*/ 1709738 w 1774032"/>
              <a:gd name="connsiteY10" fmla="*/ 202407 h 338138"/>
              <a:gd name="connsiteX11" fmla="*/ 1693069 w 1774032"/>
              <a:gd name="connsiteY11" fmla="*/ 197644 h 338138"/>
              <a:gd name="connsiteX12" fmla="*/ 1619250 w 1774032"/>
              <a:gd name="connsiteY12" fmla="*/ 190500 h 338138"/>
              <a:gd name="connsiteX13" fmla="*/ 1521619 w 1774032"/>
              <a:gd name="connsiteY13" fmla="*/ 192882 h 338138"/>
              <a:gd name="connsiteX14" fmla="*/ 1297782 w 1774032"/>
              <a:gd name="connsiteY14" fmla="*/ 207169 h 338138"/>
              <a:gd name="connsiteX15" fmla="*/ 1066800 w 1774032"/>
              <a:gd name="connsiteY15" fmla="*/ 226219 h 338138"/>
              <a:gd name="connsiteX16" fmla="*/ 935832 w 1774032"/>
              <a:gd name="connsiteY16" fmla="*/ 240507 h 338138"/>
              <a:gd name="connsiteX17" fmla="*/ 666750 w 1774032"/>
              <a:gd name="connsiteY17" fmla="*/ 266700 h 338138"/>
              <a:gd name="connsiteX18" fmla="*/ 283369 w 1774032"/>
              <a:gd name="connsiteY18" fmla="*/ 302419 h 338138"/>
              <a:gd name="connsiteX19" fmla="*/ 61913 w 1774032"/>
              <a:gd name="connsiteY19" fmla="*/ 328613 h 338138"/>
              <a:gd name="connsiteX20" fmla="*/ 30957 w 1774032"/>
              <a:gd name="connsiteY20" fmla="*/ 333375 h 338138"/>
              <a:gd name="connsiteX21" fmla="*/ 21432 w 1774032"/>
              <a:gd name="connsiteY21" fmla="*/ 338138 h 338138"/>
              <a:gd name="connsiteX22" fmla="*/ 0 w 1774032"/>
              <a:gd name="connsiteY22" fmla="*/ 171450 h 338138"/>
              <a:gd name="connsiteX23" fmla="*/ 66675 w 1774032"/>
              <a:gd name="connsiteY23" fmla="*/ 176213 h 338138"/>
              <a:gd name="connsiteX24" fmla="*/ 130969 w 1774032"/>
              <a:gd name="connsiteY24" fmla="*/ 173832 h 338138"/>
              <a:gd name="connsiteX25" fmla="*/ 292894 w 1774032"/>
              <a:gd name="connsiteY25" fmla="*/ 152400 h 338138"/>
              <a:gd name="connsiteX26" fmla="*/ 583407 w 1774032"/>
              <a:gd name="connsiteY26" fmla="*/ 109538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74032" h="338138">
                <a:moveTo>
                  <a:pt x="583407" y="109538"/>
                </a:moveTo>
                <a:lnTo>
                  <a:pt x="950119" y="64294"/>
                </a:lnTo>
                <a:lnTo>
                  <a:pt x="1231107" y="28575"/>
                </a:lnTo>
                <a:lnTo>
                  <a:pt x="1452563" y="7144"/>
                </a:lnTo>
                <a:lnTo>
                  <a:pt x="1524000" y="0"/>
                </a:lnTo>
                <a:lnTo>
                  <a:pt x="1559719" y="2382"/>
                </a:lnTo>
                <a:lnTo>
                  <a:pt x="1650207" y="11907"/>
                </a:lnTo>
                <a:lnTo>
                  <a:pt x="1771650" y="21432"/>
                </a:lnTo>
                <a:lnTo>
                  <a:pt x="1774032" y="26194"/>
                </a:lnTo>
                <a:lnTo>
                  <a:pt x="1728788" y="219075"/>
                </a:lnTo>
                <a:lnTo>
                  <a:pt x="1709738" y="202407"/>
                </a:lnTo>
                <a:lnTo>
                  <a:pt x="1693069" y="197644"/>
                </a:lnTo>
                <a:lnTo>
                  <a:pt x="1619250" y="190500"/>
                </a:lnTo>
                <a:lnTo>
                  <a:pt x="1521619" y="192882"/>
                </a:lnTo>
                <a:lnTo>
                  <a:pt x="1297782" y="207169"/>
                </a:lnTo>
                <a:lnTo>
                  <a:pt x="1066800" y="226219"/>
                </a:lnTo>
                <a:lnTo>
                  <a:pt x="935832" y="240507"/>
                </a:lnTo>
                <a:lnTo>
                  <a:pt x="666750" y="266700"/>
                </a:lnTo>
                <a:lnTo>
                  <a:pt x="283369" y="302419"/>
                </a:lnTo>
                <a:lnTo>
                  <a:pt x="61913" y="328613"/>
                </a:lnTo>
                <a:lnTo>
                  <a:pt x="30957" y="333375"/>
                </a:lnTo>
                <a:lnTo>
                  <a:pt x="21432" y="338138"/>
                </a:lnTo>
                <a:lnTo>
                  <a:pt x="0" y="171450"/>
                </a:lnTo>
                <a:lnTo>
                  <a:pt x="66675" y="176213"/>
                </a:lnTo>
                <a:lnTo>
                  <a:pt x="130969" y="173832"/>
                </a:lnTo>
                <a:lnTo>
                  <a:pt x="292894" y="152400"/>
                </a:lnTo>
                <a:lnTo>
                  <a:pt x="583407" y="1095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43050C3F-DE16-4D81-A94E-ECEBA58EB5B6}"/>
              </a:ext>
            </a:extLst>
          </p:cNvPr>
          <p:cNvSpPr/>
          <p:nvPr/>
        </p:nvSpPr>
        <p:spPr>
          <a:xfrm rot="20100000">
            <a:off x="3940175" y="3773489"/>
            <a:ext cx="4184650" cy="1855787"/>
          </a:xfrm>
          <a:custGeom>
            <a:avLst/>
            <a:gdLst>
              <a:gd name="connsiteX0" fmla="*/ 1221554 w 4183645"/>
              <a:gd name="connsiteY0" fmla="*/ 529576 h 1857044"/>
              <a:gd name="connsiteX1" fmla="*/ 1973551 w 4183645"/>
              <a:gd name="connsiteY1" fmla="*/ 766119 h 1857044"/>
              <a:gd name="connsiteX2" fmla="*/ 2376028 w 4183645"/>
              <a:gd name="connsiteY2" fmla="*/ 903809 h 1857044"/>
              <a:gd name="connsiteX3" fmla="*/ 3068006 w 4183645"/>
              <a:gd name="connsiteY3" fmla="*/ 1161536 h 1857044"/>
              <a:gd name="connsiteX4" fmla="*/ 3470484 w 4183645"/>
              <a:gd name="connsiteY4" fmla="*/ 1306286 h 1857044"/>
              <a:gd name="connsiteX5" fmla="*/ 3512850 w 4183645"/>
              <a:gd name="connsiteY5" fmla="*/ 1320408 h 1857044"/>
              <a:gd name="connsiteX6" fmla="*/ 3625826 w 4183645"/>
              <a:gd name="connsiteY6" fmla="*/ 1331000 h 1857044"/>
              <a:gd name="connsiteX7" fmla="*/ 3735271 w 4183645"/>
              <a:gd name="connsiteY7" fmla="*/ 1341591 h 1857044"/>
              <a:gd name="connsiteX8" fmla="*/ 3777637 w 4183645"/>
              <a:gd name="connsiteY8" fmla="*/ 1345122 h 1857044"/>
              <a:gd name="connsiteX9" fmla="*/ 3798820 w 4183645"/>
              <a:gd name="connsiteY9" fmla="*/ 1355713 h 1857044"/>
              <a:gd name="connsiteX10" fmla="*/ 3940040 w 4183645"/>
              <a:gd name="connsiteY10" fmla="*/ 1475750 h 1857044"/>
              <a:gd name="connsiteX11" fmla="*/ 4042425 w 4183645"/>
              <a:gd name="connsiteY11" fmla="*/ 1567543 h 1857044"/>
              <a:gd name="connsiteX12" fmla="*/ 4091852 w 4183645"/>
              <a:gd name="connsiteY12" fmla="*/ 1620501 h 1857044"/>
              <a:gd name="connsiteX13" fmla="*/ 4148340 w 4183645"/>
              <a:gd name="connsiteY13" fmla="*/ 1687580 h 1857044"/>
              <a:gd name="connsiteX14" fmla="*/ 4169523 w 4183645"/>
              <a:gd name="connsiteY14" fmla="*/ 1719355 h 1857044"/>
              <a:gd name="connsiteX15" fmla="*/ 4176584 w 4183645"/>
              <a:gd name="connsiteY15" fmla="*/ 1747599 h 1857044"/>
              <a:gd name="connsiteX16" fmla="*/ 4183645 w 4183645"/>
              <a:gd name="connsiteY16" fmla="*/ 1786434 h 1857044"/>
              <a:gd name="connsiteX17" fmla="*/ 4176584 w 4183645"/>
              <a:gd name="connsiteY17" fmla="*/ 1825270 h 1857044"/>
              <a:gd name="connsiteX18" fmla="*/ 4155401 w 4183645"/>
              <a:gd name="connsiteY18" fmla="*/ 1849983 h 1857044"/>
              <a:gd name="connsiteX19" fmla="*/ 4134218 w 4183645"/>
              <a:gd name="connsiteY19" fmla="*/ 1857044 h 1857044"/>
              <a:gd name="connsiteX20" fmla="*/ 4088321 w 4183645"/>
              <a:gd name="connsiteY20" fmla="*/ 1853514 h 1857044"/>
              <a:gd name="connsiteX21" fmla="*/ 4067138 w 4183645"/>
              <a:gd name="connsiteY21" fmla="*/ 1846453 h 1857044"/>
              <a:gd name="connsiteX22" fmla="*/ 4000059 w 4183645"/>
              <a:gd name="connsiteY22" fmla="*/ 1807617 h 1857044"/>
              <a:gd name="connsiteX23" fmla="*/ 3745863 w 4183645"/>
              <a:gd name="connsiteY23" fmla="*/ 1666397 h 1857044"/>
              <a:gd name="connsiteX24" fmla="*/ 3548155 w 4183645"/>
              <a:gd name="connsiteY24" fmla="*/ 1564013 h 1857044"/>
              <a:gd name="connsiteX25" fmla="*/ 3385752 w 4183645"/>
              <a:gd name="connsiteY25" fmla="*/ 1489872 h 1857044"/>
              <a:gd name="connsiteX26" fmla="*/ 3262184 w 4183645"/>
              <a:gd name="connsiteY26" fmla="*/ 1436915 h 1857044"/>
              <a:gd name="connsiteX27" fmla="*/ 3057415 w 4183645"/>
              <a:gd name="connsiteY27" fmla="*/ 1359244 h 1857044"/>
              <a:gd name="connsiteX28" fmla="*/ 2760853 w 4183645"/>
              <a:gd name="connsiteY28" fmla="*/ 1246268 h 1857044"/>
              <a:gd name="connsiteX29" fmla="*/ 2238338 w 4183645"/>
              <a:gd name="connsiteY29" fmla="*/ 1048560 h 1857044"/>
              <a:gd name="connsiteX30" fmla="*/ 1952368 w 4183645"/>
              <a:gd name="connsiteY30" fmla="*/ 942644 h 1857044"/>
              <a:gd name="connsiteX31" fmla="*/ 1715824 w 4183645"/>
              <a:gd name="connsiteY31" fmla="*/ 875565 h 1857044"/>
              <a:gd name="connsiteX32" fmla="*/ 1020315 w 4183645"/>
              <a:gd name="connsiteY32" fmla="*/ 677857 h 1857044"/>
              <a:gd name="connsiteX33" fmla="*/ 822607 w 4183645"/>
              <a:gd name="connsiteY33" fmla="*/ 624899 h 1857044"/>
              <a:gd name="connsiteX34" fmla="*/ 596655 w 4183645"/>
              <a:gd name="connsiteY34" fmla="*/ 582533 h 1857044"/>
              <a:gd name="connsiteX35" fmla="*/ 345989 w 4183645"/>
              <a:gd name="connsiteY35" fmla="*/ 543698 h 1857044"/>
              <a:gd name="connsiteX36" fmla="*/ 310684 w 4183645"/>
              <a:gd name="connsiteY36" fmla="*/ 540167 h 1857044"/>
              <a:gd name="connsiteX37" fmla="*/ 271849 w 4183645"/>
              <a:gd name="connsiteY37" fmla="*/ 511923 h 1857044"/>
              <a:gd name="connsiteX38" fmla="*/ 183586 w 4183645"/>
              <a:gd name="connsiteY38" fmla="*/ 434252 h 1857044"/>
              <a:gd name="connsiteX39" fmla="*/ 134159 w 4183645"/>
              <a:gd name="connsiteY39" fmla="*/ 360112 h 1857044"/>
              <a:gd name="connsiteX40" fmla="*/ 70610 w 4183645"/>
              <a:gd name="connsiteY40" fmla="*/ 250666 h 1857044"/>
              <a:gd name="connsiteX41" fmla="*/ 24714 w 4183645"/>
              <a:gd name="connsiteY41" fmla="*/ 134160 h 1857044"/>
              <a:gd name="connsiteX42" fmla="*/ 0 w 4183645"/>
              <a:gd name="connsiteY42" fmla="*/ 42367 h 1857044"/>
              <a:gd name="connsiteX43" fmla="*/ 3531 w 4183645"/>
              <a:gd name="connsiteY43" fmla="*/ 10592 h 1857044"/>
              <a:gd name="connsiteX44" fmla="*/ 10592 w 4183645"/>
              <a:gd name="connsiteY44" fmla="*/ 0 h 1857044"/>
              <a:gd name="connsiteX45" fmla="*/ 17653 w 4183645"/>
              <a:gd name="connsiteY45" fmla="*/ 0 h 1857044"/>
              <a:gd name="connsiteX46" fmla="*/ 31775 w 4183645"/>
              <a:gd name="connsiteY46" fmla="*/ 7061 h 1857044"/>
              <a:gd name="connsiteX47" fmla="*/ 49427 w 4183645"/>
              <a:gd name="connsiteY47" fmla="*/ 24714 h 1857044"/>
              <a:gd name="connsiteX48" fmla="*/ 109446 w 4183645"/>
              <a:gd name="connsiteY48" fmla="*/ 77672 h 1857044"/>
              <a:gd name="connsiteX49" fmla="*/ 201239 w 4183645"/>
              <a:gd name="connsiteY49" fmla="*/ 155343 h 1857044"/>
              <a:gd name="connsiteX50" fmla="*/ 282440 w 4183645"/>
              <a:gd name="connsiteY50" fmla="*/ 215361 h 1857044"/>
              <a:gd name="connsiteX51" fmla="*/ 370703 w 4183645"/>
              <a:gd name="connsiteY51" fmla="*/ 268319 h 1857044"/>
              <a:gd name="connsiteX52" fmla="*/ 451904 w 4183645"/>
              <a:gd name="connsiteY52" fmla="*/ 293032 h 1857044"/>
              <a:gd name="connsiteX53" fmla="*/ 540167 w 4183645"/>
              <a:gd name="connsiteY53" fmla="*/ 317746 h 1857044"/>
              <a:gd name="connsiteX54" fmla="*/ 836729 w 4183645"/>
              <a:gd name="connsiteY54" fmla="*/ 409539 h 1857044"/>
              <a:gd name="connsiteX55" fmla="*/ 1027376 w 4183645"/>
              <a:gd name="connsiteY55" fmla="*/ 469557 h 1857044"/>
              <a:gd name="connsiteX56" fmla="*/ 1221554 w 4183645"/>
              <a:gd name="connsiteY56" fmla="*/ 529576 h 1857044"/>
              <a:gd name="connsiteX0" fmla="*/ 1221554 w 4183645"/>
              <a:gd name="connsiteY0" fmla="*/ 529576 h 1857044"/>
              <a:gd name="connsiteX1" fmla="*/ 1973551 w 4183645"/>
              <a:gd name="connsiteY1" fmla="*/ 766119 h 1857044"/>
              <a:gd name="connsiteX2" fmla="*/ 2376028 w 4183645"/>
              <a:gd name="connsiteY2" fmla="*/ 903809 h 1857044"/>
              <a:gd name="connsiteX3" fmla="*/ 3068006 w 4183645"/>
              <a:gd name="connsiteY3" fmla="*/ 1161536 h 1857044"/>
              <a:gd name="connsiteX4" fmla="*/ 3470484 w 4183645"/>
              <a:gd name="connsiteY4" fmla="*/ 1306286 h 1857044"/>
              <a:gd name="connsiteX5" fmla="*/ 3512850 w 4183645"/>
              <a:gd name="connsiteY5" fmla="*/ 1320408 h 1857044"/>
              <a:gd name="connsiteX6" fmla="*/ 3625826 w 4183645"/>
              <a:gd name="connsiteY6" fmla="*/ 1331000 h 1857044"/>
              <a:gd name="connsiteX7" fmla="*/ 3735271 w 4183645"/>
              <a:gd name="connsiteY7" fmla="*/ 1341591 h 1857044"/>
              <a:gd name="connsiteX8" fmla="*/ 3777637 w 4183645"/>
              <a:gd name="connsiteY8" fmla="*/ 1345122 h 1857044"/>
              <a:gd name="connsiteX9" fmla="*/ 3940040 w 4183645"/>
              <a:gd name="connsiteY9" fmla="*/ 1475750 h 1857044"/>
              <a:gd name="connsiteX10" fmla="*/ 4042425 w 4183645"/>
              <a:gd name="connsiteY10" fmla="*/ 1567543 h 1857044"/>
              <a:gd name="connsiteX11" fmla="*/ 4091852 w 4183645"/>
              <a:gd name="connsiteY11" fmla="*/ 1620501 h 1857044"/>
              <a:gd name="connsiteX12" fmla="*/ 4148340 w 4183645"/>
              <a:gd name="connsiteY12" fmla="*/ 1687580 h 1857044"/>
              <a:gd name="connsiteX13" fmla="*/ 4169523 w 4183645"/>
              <a:gd name="connsiteY13" fmla="*/ 1719355 h 1857044"/>
              <a:gd name="connsiteX14" fmla="*/ 4176584 w 4183645"/>
              <a:gd name="connsiteY14" fmla="*/ 1747599 h 1857044"/>
              <a:gd name="connsiteX15" fmla="*/ 4183645 w 4183645"/>
              <a:gd name="connsiteY15" fmla="*/ 1786434 h 1857044"/>
              <a:gd name="connsiteX16" fmla="*/ 4176584 w 4183645"/>
              <a:gd name="connsiteY16" fmla="*/ 1825270 h 1857044"/>
              <a:gd name="connsiteX17" fmla="*/ 4155401 w 4183645"/>
              <a:gd name="connsiteY17" fmla="*/ 1849983 h 1857044"/>
              <a:gd name="connsiteX18" fmla="*/ 4134218 w 4183645"/>
              <a:gd name="connsiteY18" fmla="*/ 1857044 h 1857044"/>
              <a:gd name="connsiteX19" fmla="*/ 4088321 w 4183645"/>
              <a:gd name="connsiteY19" fmla="*/ 1853514 h 1857044"/>
              <a:gd name="connsiteX20" fmla="*/ 4067138 w 4183645"/>
              <a:gd name="connsiteY20" fmla="*/ 1846453 h 1857044"/>
              <a:gd name="connsiteX21" fmla="*/ 4000059 w 4183645"/>
              <a:gd name="connsiteY21" fmla="*/ 1807617 h 1857044"/>
              <a:gd name="connsiteX22" fmla="*/ 3745863 w 4183645"/>
              <a:gd name="connsiteY22" fmla="*/ 1666397 h 1857044"/>
              <a:gd name="connsiteX23" fmla="*/ 3548155 w 4183645"/>
              <a:gd name="connsiteY23" fmla="*/ 1564013 h 1857044"/>
              <a:gd name="connsiteX24" fmla="*/ 3385752 w 4183645"/>
              <a:gd name="connsiteY24" fmla="*/ 1489872 h 1857044"/>
              <a:gd name="connsiteX25" fmla="*/ 3262184 w 4183645"/>
              <a:gd name="connsiteY25" fmla="*/ 1436915 h 1857044"/>
              <a:gd name="connsiteX26" fmla="*/ 3057415 w 4183645"/>
              <a:gd name="connsiteY26" fmla="*/ 1359244 h 1857044"/>
              <a:gd name="connsiteX27" fmla="*/ 2760853 w 4183645"/>
              <a:gd name="connsiteY27" fmla="*/ 1246268 h 1857044"/>
              <a:gd name="connsiteX28" fmla="*/ 2238338 w 4183645"/>
              <a:gd name="connsiteY28" fmla="*/ 1048560 h 1857044"/>
              <a:gd name="connsiteX29" fmla="*/ 1952368 w 4183645"/>
              <a:gd name="connsiteY29" fmla="*/ 942644 h 1857044"/>
              <a:gd name="connsiteX30" fmla="*/ 1715824 w 4183645"/>
              <a:gd name="connsiteY30" fmla="*/ 875565 h 1857044"/>
              <a:gd name="connsiteX31" fmla="*/ 1020315 w 4183645"/>
              <a:gd name="connsiteY31" fmla="*/ 677857 h 1857044"/>
              <a:gd name="connsiteX32" fmla="*/ 822607 w 4183645"/>
              <a:gd name="connsiteY32" fmla="*/ 624899 h 1857044"/>
              <a:gd name="connsiteX33" fmla="*/ 596655 w 4183645"/>
              <a:gd name="connsiteY33" fmla="*/ 582533 h 1857044"/>
              <a:gd name="connsiteX34" fmla="*/ 345989 w 4183645"/>
              <a:gd name="connsiteY34" fmla="*/ 543698 h 1857044"/>
              <a:gd name="connsiteX35" fmla="*/ 310684 w 4183645"/>
              <a:gd name="connsiteY35" fmla="*/ 540167 h 1857044"/>
              <a:gd name="connsiteX36" fmla="*/ 271849 w 4183645"/>
              <a:gd name="connsiteY36" fmla="*/ 511923 h 1857044"/>
              <a:gd name="connsiteX37" fmla="*/ 183586 w 4183645"/>
              <a:gd name="connsiteY37" fmla="*/ 434252 h 1857044"/>
              <a:gd name="connsiteX38" fmla="*/ 134159 w 4183645"/>
              <a:gd name="connsiteY38" fmla="*/ 360112 h 1857044"/>
              <a:gd name="connsiteX39" fmla="*/ 70610 w 4183645"/>
              <a:gd name="connsiteY39" fmla="*/ 250666 h 1857044"/>
              <a:gd name="connsiteX40" fmla="*/ 24714 w 4183645"/>
              <a:gd name="connsiteY40" fmla="*/ 134160 h 1857044"/>
              <a:gd name="connsiteX41" fmla="*/ 0 w 4183645"/>
              <a:gd name="connsiteY41" fmla="*/ 42367 h 1857044"/>
              <a:gd name="connsiteX42" fmla="*/ 3531 w 4183645"/>
              <a:gd name="connsiteY42" fmla="*/ 10592 h 1857044"/>
              <a:gd name="connsiteX43" fmla="*/ 10592 w 4183645"/>
              <a:gd name="connsiteY43" fmla="*/ 0 h 1857044"/>
              <a:gd name="connsiteX44" fmla="*/ 17653 w 4183645"/>
              <a:gd name="connsiteY44" fmla="*/ 0 h 1857044"/>
              <a:gd name="connsiteX45" fmla="*/ 31775 w 4183645"/>
              <a:gd name="connsiteY45" fmla="*/ 7061 h 1857044"/>
              <a:gd name="connsiteX46" fmla="*/ 49427 w 4183645"/>
              <a:gd name="connsiteY46" fmla="*/ 24714 h 1857044"/>
              <a:gd name="connsiteX47" fmla="*/ 109446 w 4183645"/>
              <a:gd name="connsiteY47" fmla="*/ 77672 h 1857044"/>
              <a:gd name="connsiteX48" fmla="*/ 201239 w 4183645"/>
              <a:gd name="connsiteY48" fmla="*/ 155343 h 1857044"/>
              <a:gd name="connsiteX49" fmla="*/ 282440 w 4183645"/>
              <a:gd name="connsiteY49" fmla="*/ 215361 h 1857044"/>
              <a:gd name="connsiteX50" fmla="*/ 370703 w 4183645"/>
              <a:gd name="connsiteY50" fmla="*/ 268319 h 1857044"/>
              <a:gd name="connsiteX51" fmla="*/ 451904 w 4183645"/>
              <a:gd name="connsiteY51" fmla="*/ 293032 h 1857044"/>
              <a:gd name="connsiteX52" fmla="*/ 540167 w 4183645"/>
              <a:gd name="connsiteY52" fmla="*/ 317746 h 1857044"/>
              <a:gd name="connsiteX53" fmla="*/ 836729 w 4183645"/>
              <a:gd name="connsiteY53" fmla="*/ 409539 h 1857044"/>
              <a:gd name="connsiteX54" fmla="*/ 1027376 w 4183645"/>
              <a:gd name="connsiteY54" fmla="*/ 469557 h 1857044"/>
              <a:gd name="connsiteX55" fmla="*/ 1221554 w 4183645"/>
              <a:gd name="connsiteY55" fmla="*/ 529576 h 185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183645" h="1857044">
                <a:moveTo>
                  <a:pt x="1221554" y="529576"/>
                </a:moveTo>
                <a:lnTo>
                  <a:pt x="1973551" y="766119"/>
                </a:lnTo>
                <a:lnTo>
                  <a:pt x="2376028" y="903809"/>
                </a:lnTo>
                <a:lnTo>
                  <a:pt x="3068006" y="1161536"/>
                </a:lnTo>
                <a:lnTo>
                  <a:pt x="3470484" y="1306286"/>
                </a:lnTo>
                <a:lnTo>
                  <a:pt x="3512850" y="1320408"/>
                </a:lnTo>
                <a:lnTo>
                  <a:pt x="3625826" y="1331000"/>
                </a:lnTo>
                <a:lnTo>
                  <a:pt x="3735271" y="1341591"/>
                </a:lnTo>
                <a:lnTo>
                  <a:pt x="3777637" y="1345122"/>
                </a:lnTo>
                <a:cubicBezTo>
                  <a:pt x="3811765" y="1367482"/>
                  <a:pt x="3895909" y="1438680"/>
                  <a:pt x="3940040" y="1475750"/>
                </a:cubicBezTo>
                <a:lnTo>
                  <a:pt x="4042425" y="1567543"/>
                </a:lnTo>
                <a:lnTo>
                  <a:pt x="4091852" y="1620501"/>
                </a:lnTo>
                <a:lnTo>
                  <a:pt x="4148340" y="1687580"/>
                </a:lnTo>
                <a:lnTo>
                  <a:pt x="4169523" y="1719355"/>
                </a:lnTo>
                <a:lnTo>
                  <a:pt x="4176584" y="1747599"/>
                </a:lnTo>
                <a:lnTo>
                  <a:pt x="4183645" y="1786434"/>
                </a:lnTo>
                <a:lnTo>
                  <a:pt x="4176584" y="1825270"/>
                </a:lnTo>
                <a:lnTo>
                  <a:pt x="4155401" y="1849983"/>
                </a:lnTo>
                <a:lnTo>
                  <a:pt x="4134218" y="1857044"/>
                </a:lnTo>
                <a:lnTo>
                  <a:pt x="4088321" y="1853514"/>
                </a:lnTo>
                <a:lnTo>
                  <a:pt x="4067138" y="1846453"/>
                </a:lnTo>
                <a:lnTo>
                  <a:pt x="4000059" y="1807617"/>
                </a:lnTo>
                <a:lnTo>
                  <a:pt x="3745863" y="1666397"/>
                </a:lnTo>
                <a:lnTo>
                  <a:pt x="3548155" y="1564013"/>
                </a:lnTo>
                <a:lnTo>
                  <a:pt x="3385752" y="1489872"/>
                </a:lnTo>
                <a:lnTo>
                  <a:pt x="3262184" y="1436915"/>
                </a:lnTo>
                <a:lnTo>
                  <a:pt x="3057415" y="1359244"/>
                </a:lnTo>
                <a:lnTo>
                  <a:pt x="2760853" y="1246268"/>
                </a:lnTo>
                <a:lnTo>
                  <a:pt x="2238338" y="1048560"/>
                </a:lnTo>
                <a:lnTo>
                  <a:pt x="1952368" y="942644"/>
                </a:lnTo>
                <a:lnTo>
                  <a:pt x="1715824" y="875565"/>
                </a:lnTo>
                <a:lnTo>
                  <a:pt x="1020315" y="677857"/>
                </a:lnTo>
                <a:lnTo>
                  <a:pt x="822607" y="624899"/>
                </a:lnTo>
                <a:lnTo>
                  <a:pt x="596655" y="582533"/>
                </a:lnTo>
                <a:lnTo>
                  <a:pt x="345989" y="543698"/>
                </a:lnTo>
                <a:lnTo>
                  <a:pt x="310684" y="540167"/>
                </a:lnTo>
                <a:lnTo>
                  <a:pt x="271849" y="511923"/>
                </a:lnTo>
                <a:lnTo>
                  <a:pt x="183586" y="434252"/>
                </a:lnTo>
                <a:lnTo>
                  <a:pt x="134159" y="360112"/>
                </a:lnTo>
                <a:lnTo>
                  <a:pt x="70610" y="250666"/>
                </a:lnTo>
                <a:lnTo>
                  <a:pt x="24714" y="134160"/>
                </a:lnTo>
                <a:lnTo>
                  <a:pt x="0" y="42367"/>
                </a:lnTo>
                <a:lnTo>
                  <a:pt x="3531" y="10592"/>
                </a:lnTo>
                <a:lnTo>
                  <a:pt x="10592" y="0"/>
                </a:lnTo>
                <a:lnTo>
                  <a:pt x="17653" y="0"/>
                </a:lnTo>
                <a:lnTo>
                  <a:pt x="31775" y="7061"/>
                </a:lnTo>
                <a:lnTo>
                  <a:pt x="49427" y="24714"/>
                </a:lnTo>
                <a:lnTo>
                  <a:pt x="109446" y="77672"/>
                </a:lnTo>
                <a:lnTo>
                  <a:pt x="201239" y="155343"/>
                </a:lnTo>
                <a:lnTo>
                  <a:pt x="282440" y="215361"/>
                </a:lnTo>
                <a:lnTo>
                  <a:pt x="370703" y="268319"/>
                </a:lnTo>
                <a:lnTo>
                  <a:pt x="451904" y="293032"/>
                </a:lnTo>
                <a:lnTo>
                  <a:pt x="540167" y="317746"/>
                </a:lnTo>
                <a:lnTo>
                  <a:pt x="836729" y="409539"/>
                </a:lnTo>
                <a:lnTo>
                  <a:pt x="1027376" y="469557"/>
                </a:lnTo>
                <a:lnTo>
                  <a:pt x="1221554" y="529576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DC6F5B64-1734-4942-9583-DB2A27E0BA65}"/>
              </a:ext>
            </a:extLst>
          </p:cNvPr>
          <p:cNvSpPr/>
          <p:nvPr/>
        </p:nvSpPr>
        <p:spPr>
          <a:xfrm rot="16200000">
            <a:off x="4968082" y="4902994"/>
            <a:ext cx="2143125" cy="407988"/>
          </a:xfrm>
          <a:custGeom>
            <a:avLst/>
            <a:gdLst>
              <a:gd name="connsiteX0" fmla="*/ 824163 w 2143376"/>
              <a:gd name="connsiteY0" fmla="*/ 119063 h 407194"/>
              <a:gd name="connsiteX1" fmla="*/ 1355182 w 2143376"/>
              <a:gd name="connsiteY1" fmla="*/ 119063 h 407194"/>
              <a:gd name="connsiteX2" fmla="*/ 1626644 w 2143376"/>
              <a:gd name="connsiteY2" fmla="*/ 119063 h 407194"/>
              <a:gd name="connsiteX3" fmla="*/ 1876676 w 2143376"/>
              <a:gd name="connsiteY3" fmla="*/ 119063 h 407194"/>
              <a:gd name="connsiteX4" fmla="*/ 1919538 w 2143376"/>
              <a:gd name="connsiteY4" fmla="*/ 114300 h 407194"/>
              <a:gd name="connsiteX5" fmla="*/ 1976688 w 2143376"/>
              <a:gd name="connsiteY5" fmla="*/ 100013 h 407194"/>
              <a:gd name="connsiteX6" fmla="*/ 2029076 w 2143376"/>
              <a:gd name="connsiteY6" fmla="*/ 78582 h 407194"/>
              <a:gd name="connsiteX7" fmla="*/ 2086226 w 2143376"/>
              <a:gd name="connsiteY7" fmla="*/ 40482 h 407194"/>
              <a:gd name="connsiteX8" fmla="*/ 2121944 w 2143376"/>
              <a:gd name="connsiteY8" fmla="*/ 0 h 407194"/>
              <a:gd name="connsiteX9" fmla="*/ 2133851 w 2143376"/>
              <a:gd name="connsiteY9" fmla="*/ 7144 h 407194"/>
              <a:gd name="connsiteX10" fmla="*/ 2143376 w 2143376"/>
              <a:gd name="connsiteY10" fmla="*/ 259557 h 407194"/>
              <a:gd name="connsiteX11" fmla="*/ 2112419 w 2143376"/>
              <a:gd name="connsiteY11" fmla="*/ 295275 h 407194"/>
              <a:gd name="connsiteX12" fmla="*/ 2052888 w 2143376"/>
              <a:gd name="connsiteY12" fmla="*/ 347663 h 407194"/>
              <a:gd name="connsiteX13" fmla="*/ 1988594 w 2143376"/>
              <a:gd name="connsiteY13" fmla="*/ 395288 h 407194"/>
              <a:gd name="connsiteX14" fmla="*/ 1950494 w 2143376"/>
              <a:gd name="connsiteY14" fmla="*/ 407194 h 407194"/>
              <a:gd name="connsiteX15" fmla="*/ 1938588 w 2143376"/>
              <a:gd name="connsiteY15" fmla="*/ 407194 h 407194"/>
              <a:gd name="connsiteX16" fmla="*/ 1907632 w 2143376"/>
              <a:gd name="connsiteY16" fmla="*/ 395288 h 407194"/>
              <a:gd name="connsiteX17" fmla="*/ 1864769 w 2143376"/>
              <a:gd name="connsiteY17" fmla="*/ 388144 h 407194"/>
              <a:gd name="connsiteX18" fmla="*/ 1740944 w 2143376"/>
              <a:gd name="connsiteY18" fmla="*/ 385763 h 407194"/>
              <a:gd name="connsiteX19" fmla="*/ 1621882 w 2143376"/>
              <a:gd name="connsiteY19" fmla="*/ 388144 h 407194"/>
              <a:gd name="connsiteX20" fmla="*/ 1331369 w 2143376"/>
              <a:gd name="connsiteY20" fmla="*/ 385763 h 407194"/>
              <a:gd name="connsiteX21" fmla="*/ 1050382 w 2143376"/>
              <a:gd name="connsiteY21" fmla="*/ 371475 h 407194"/>
              <a:gd name="connsiteX22" fmla="*/ 681288 w 2143376"/>
              <a:gd name="connsiteY22" fmla="*/ 352425 h 407194"/>
              <a:gd name="connsiteX23" fmla="*/ 440782 w 2143376"/>
              <a:gd name="connsiteY23" fmla="*/ 340519 h 407194"/>
              <a:gd name="connsiteX24" fmla="*/ 228851 w 2143376"/>
              <a:gd name="connsiteY24" fmla="*/ 323850 h 407194"/>
              <a:gd name="connsiteX25" fmla="*/ 114551 w 2143376"/>
              <a:gd name="connsiteY25" fmla="*/ 307182 h 407194"/>
              <a:gd name="connsiteX26" fmla="*/ 47876 w 2143376"/>
              <a:gd name="connsiteY26" fmla="*/ 288132 h 407194"/>
              <a:gd name="connsiteX27" fmla="*/ 21682 w 2143376"/>
              <a:gd name="connsiteY27" fmla="*/ 271463 h 407194"/>
              <a:gd name="connsiteX28" fmla="*/ 7394 w 2143376"/>
              <a:gd name="connsiteY28" fmla="*/ 250032 h 407194"/>
              <a:gd name="connsiteX29" fmla="*/ 251 w 2143376"/>
              <a:gd name="connsiteY29" fmla="*/ 226219 h 407194"/>
              <a:gd name="connsiteX30" fmla="*/ 2632 w 2143376"/>
              <a:gd name="connsiteY30" fmla="*/ 204788 h 407194"/>
              <a:gd name="connsiteX31" fmla="*/ 19301 w 2143376"/>
              <a:gd name="connsiteY31" fmla="*/ 176213 h 407194"/>
              <a:gd name="connsiteX32" fmla="*/ 57401 w 2143376"/>
              <a:gd name="connsiteY32" fmla="*/ 147638 h 407194"/>
              <a:gd name="connsiteX33" fmla="*/ 85976 w 2143376"/>
              <a:gd name="connsiteY33" fmla="*/ 135732 h 407194"/>
              <a:gd name="connsiteX34" fmla="*/ 159794 w 2143376"/>
              <a:gd name="connsiteY34" fmla="*/ 126207 h 407194"/>
              <a:gd name="connsiteX35" fmla="*/ 324101 w 2143376"/>
              <a:gd name="connsiteY35" fmla="*/ 119063 h 407194"/>
              <a:gd name="connsiteX36" fmla="*/ 490788 w 2143376"/>
              <a:gd name="connsiteY36" fmla="*/ 119063 h 407194"/>
              <a:gd name="connsiteX37" fmla="*/ 686051 w 2143376"/>
              <a:gd name="connsiteY37" fmla="*/ 121444 h 407194"/>
              <a:gd name="connsiteX38" fmla="*/ 824163 w 2143376"/>
              <a:gd name="connsiteY38" fmla="*/ 119063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43376" h="407194">
                <a:moveTo>
                  <a:pt x="824163" y="119063"/>
                </a:moveTo>
                <a:lnTo>
                  <a:pt x="1355182" y="119063"/>
                </a:lnTo>
                <a:lnTo>
                  <a:pt x="1626644" y="119063"/>
                </a:lnTo>
                <a:lnTo>
                  <a:pt x="1876676" y="119063"/>
                </a:lnTo>
                <a:lnTo>
                  <a:pt x="1919538" y="114300"/>
                </a:lnTo>
                <a:lnTo>
                  <a:pt x="1976688" y="100013"/>
                </a:lnTo>
                <a:lnTo>
                  <a:pt x="2029076" y="78582"/>
                </a:lnTo>
                <a:lnTo>
                  <a:pt x="2086226" y="40482"/>
                </a:lnTo>
                <a:lnTo>
                  <a:pt x="2121944" y="0"/>
                </a:lnTo>
                <a:lnTo>
                  <a:pt x="2133851" y="7144"/>
                </a:lnTo>
                <a:lnTo>
                  <a:pt x="2143376" y="259557"/>
                </a:lnTo>
                <a:lnTo>
                  <a:pt x="2112419" y="295275"/>
                </a:lnTo>
                <a:lnTo>
                  <a:pt x="2052888" y="347663"/>
                </a:lnTo>
                <a:lnTo>
                  <a:pt x="1988594" y="395288"/>
                </a:lnTo>
                <a:lnTo>
                  <a:pt x="1950494" y="407194"/>
                </a:lnTo>
                <a:lnTo>
                  <a:pt x="1938588" y="407194"/>
                </a:lnTo>
                <a:lnTo>
                  <a:pt x="1907632" y="395288"/>
                </a:lnTo>
                <a:lnTo>
                  <a:pt x="1864769" y="388144"/>
                </a:lnTo>
                <a:lnTo>
                  <a:pt x="1740944" y="385763"/>
                </a:lnTo>
                <a:lnTo>
                  <a:pt x="1621882" y="388144"/>
                </a:lnTo>
                <a:lnTo>
                  <a:pt x="1331369" y="385763"/>
                </a:lnTo>
                <a:lnTo>
                  <a:pt x="1050382" y="371475"/>
                </a:lnTo>
                <a:lnTo>
                  <a:pt x="681288" y="352425"/>
                </a:lnTo>
                <a:lnTo>
                  <a:pt x="440782" y="340519"/>
                </a:lnTo>
                <a:lnTo>
                  <a:pt x="228851" y="323850"/>
                </a:lnTo>
                <a:lnTo>
                  <a:pt x="114551" y="307182"/>
                </a:lnTo>
                <a:lnTo>
                  <a:pt x="47876" y="288132"/>
                </a:lnTo>
                <a:lnTo>
                  <a:pt x="21682" y="271463"/>
                </a:lnTo>
                <a:lnTo>
                  <a:pt x="7394" y="250032"/>
                </a:lnTo>
                <a:cubicBezTo>
                  <a:pt x="0" y="227847"/>
                  <a:pt x="251" y="236130"/>
                  <a:pt x="251" y="226219"/>
                </a:cubicBezTo>
                <a:lnTo>
                  <a:pt x="2632" y="204788"/>
                </a:lnTo>
                <a:lnTo>
                  <a:pt x="19301" y="176213"/>
                </a:lnTo>
                <a:lnTo>
                  <a:pt x="57401" y="147638"/>
                </a:lnTo>
                <a:lnTo>
                  <a:pt x="85976" y="135732"/>
                </a:lnTo>
                <a:lnTo>
                  <a:pt x="159794" y="126207"/>
                </a:lnTo>
                <a:lnTo>
                  <a:pt x="324101" y="119063"/>
                </a:lnTo>
                <a:lnTo>
                  <a:pt x="490788" y="119063"/>
                </a:lnTo>
                <a:lnTo>
                  <a:pt x="686051" y="121444"/>
                </a:lnTo>
                <a:lnTo>
                  <a:pt x="824163" y="119063"/>
                </a:lnTo>
                <a:close/>
              </a:path>
            </a:pathLst>
          </a:custGeom>
          <a:solidFill>
            <a:srgbClr val="00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B" panose="02020700000000000000" pitchFamily="18" charset="-128"/>
              <a:ea typeface="UD Digi Kyokasho NK-B" panose="02020700000000000000" pitchFamily="18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54F4849-B32E-495D-ADE8-755933C5D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398588"/>
            <a:ext cx="45593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231A068-1BBA-46C5-93EA-F5A2AD188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1398588"/>
            <a:ext cx="45593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7FDABE53-2971-4E61-9400-9FA85AB64717}"/>
              </a:ext>
            </a:extLst>
          </p:cNvPr>
          <p:cNvSpPr/>
          <p:nvPr/>
        </p:nvSpPr>
        <p:spPr>
          <a:xfrm rot="19800000">
            <a:off x="4386264" y="1193800"/>
            <a:ext cx="3355975" cy="1873250"/>
          </a:xfrm>
          <a:custGeom>
            <a:avLst/>
            <a:gdLst>
              <a:gd name="connsiteX0" fmla="*/ 1476375 w 3355975"/>
              <a:gd name="connsiteY0" fmla="*/ 762000 h 1873250"/>
              <a:gd name="connsiteX1" fmla="*/ 2019300 w 3355975"/>
              <a:gd name="connsiteY1" fmla="*/ 1016000 h 1873250"/>
              <a:gd name="connsiteX2" fmla="*/ 2425700 w 3355975"/>
              <a:gd name="connsiteY2" fmla="*/ 1209675 h 1873250"/>
              <a:gd name="connsiteX3" fmla="*/ 2774950 w 3355975"/>
              <a:gd name="connsiteY3" fmla="*/ 1374775 h 1873250"/>
              <a:gd name="connsiteX4" fmla="*/ 2809875 w 3355975"/>
              <a:gd name="connsiteY4" fmla="*/ 1390650 h 1873250"/>
              <a:gd name="connsiteX5" fmla="*/ 2847975 w 3355975"/>
              <a:gd name="connsiteY5" fmla="*/ 1400175 h 1873250"/>
              <a:gd name="connsiteX6" fmla="*/ 2936875 w 3355975"/>
              <a:gd name="connsiteY6" fmla="*/ 1412875 h 1873250"/>
              <a:gd name="connsiteX7" fmla="*/ 3035300 w 3355975"/>
              <a:gd name="connsiteY7" fmla="*/ 1425575 h 1873250"/>
              <a:gd name="connsiteX8" fmla="*/ 3079750 w 3355975"/>
              <a:gd name="connsiteY8" fmla="*/ 1425575 h 1873250"/>
              <a:gd name="connsiteX9" fmla="*/ 3108325 w 3355975"/>
              <a:gd name="connsiteY9" fmla="*/ 1435100 h 1873250"/>
              <a:gd name="connsiteX10" fmla="*/ 3143250 w 3355975"/>
              <a:gd name="connsiteY10" fmla="*/ 1470025 h 1873250"/>
              <a:gd name="connsiteX11" fmla="*/ 3228975 w 3355975"/>
              <a:gd name="connsiteY11" fmla="*/ 1577975 h 1873250"/>
              <a:gd name="connsiteX12" fmla="*/ 3279775 w 3355975"/>
              <a:gd name="connsiteY12" fmla="*/ 1647825 h 1873250"/>
              <a:gd name="connsiteX13" fmla="*/ 3321050 w 3355975"/>
              <a:gd name="connsiteY13" fmla="*/ 1704975 h 1873250"/>
              <a:gd name="connsiteX14" fmla="*/ 3343275 w 3355975"/>
              <a:gd name="connsiteY14" fmla="*/ 1739900 h 1873250"/>
              <a:gd name="connsiteX15" fmla="*/ 3352800 w 3355975"/>
              <a:gd name="connsiteY15" fmla="*/ 1758950 h 1873250"/>
              <a:gd name="connsiteX16" fmla="*/ 3355975 w 3355975"/>
              <a:gd name="connsiteY16" fmla="*/ 1797050 h 1873250"/>
              <a:gd name="connsiteX17" fmla="*/ 3355975 w 3355975"/>
              <a:gd name="connsiteY17" fmla="*/ 1831975 h 1873250"/>
              <a:gd name="connsiteX18" fmla="*/ 3349625 w 3355975"/>
              <a:gd name="connsiteY18" fmla="*/ 1844675 h 1873250"/>
              <a:gd name="connsiteX19" fmla="*/ 3336925 w 3355975"/>
              <a:gd name="connsiteY19" fmla="*/ 1860550 h 1873250"/>
              <a:gd name="connsiteX20" fmla="*/ 3317875 w 3355975"/>
              <a:gd name="connsiteY20" fmla="*/ 1870075 h 1873250"/>
              <a:gd name="connsiteX21" fmla="*/ 3289300 w 3355975"/>
              <a:gd name="connsiteY21" fmla="*/ 1873250 h 1873250"/>
              <a:gd name="connsiteX22" fmla="*/ 3263900 w 3355975"/>
              <a:gd name="connsiteY22" fmla="*/ 1870075 h 1873250"/>
              <a:gd name="connsiteX23" fmla="*/ 3228975 w 3355975"/>
              <a:gd name="connsiteY23" fmla="*/ 1860550 h 1873250"/>
              <a:gd name="connsiteX24" fmla="*/ 3133725 w 3355975"/>
              <a:gd name="connsiteY24" fmla="*/ 1797050 h 1873250"/>
              <a:gd name="connsiteX25" fmla="*/ 2997200 w 3355975"/>
              <a:gd name="connsiteY25" fmla="*/ 1704975 h 1873250"/>
              <a:gd name="connsiteX26" fmla="*/ 2841625 w 3355975"/>
              <a:gd name="connsiteY26" fmla="*/ 1616075 h 1873250"/>
              <a:gd name="connsiteX27" fmla="*/ 2590800 w 3355975"/>
              <a:gd name="connsiteY27" fmla="*/ 1485900 h 1873250"/>
              <a:gd name="connsiteX28" fmla="*/ 2381250 w 3355975"/>
              <a:gd name="connsiteY28" fmla="*/ 1384300 h 1873250"/>
              <a:gd name="connsiteX29" fmla="*/ 2203450 w 3355975"/>
              <a:gd name="connsiteY29" fmla="*/ 1301750 h 1873250"/>
              <a:gd name="connsiteX30" fmla="*/ 1933575 w 3355975"/>
              <a:gd name="connsiteY30" fmla="*/ 1171575 h 1873250"/>
              <a:gd name="connsiteX31" fmla="*/ 1447800 w 3355975"/>
              <a:gd name="connsiteY31" fmla="*/ 942975 h 1873250"/>
              <a:gd name="connsiteX32" fmla="*/ 1190625 w 3355975"/>
              <a:gd name="connsiteY32" fmla="*/ 838200 h 1873250"/>
              <a:gd name="connsiteX33" fmla="*/ 927100 w 3355975"/>
              <a:gd name="connsiteY33" fmla="*/ 723900 h 1873250"/>
              <a:gd name="connsiteX34" fmla="*/ 701675 w 3355975"/>
              <a:gd name="connsiteY34" fmla="*/ 638175 h 1873250"/>
              <a:gd name="connsiteX35" fmla="*/ 549275 w 3355975"/>
              <a:gd name="connsiteY35" fmla="*/ 587375 h 1873250"/>
              <a:gd name="connsiteX36" fmla="*/ 444500 w 3355975"/>
              <a:gd name="connsiteY36" fmla="*/ 552450 h 1873250"/>
              <a:gd name="connsiteX37" fmla="*/ 349250 w 3355975"/>
              <a:gd name="connsiteY37" fmla="*/ 527050 h 1873250"/>
              <a:gd name="connsiteX38" fmla="*/ 269875 w 3355975"/>
              <a:gd name="connsiteY38" fmla="*/ 508000 h 1873250"/>
              <a:gd name="connsiteX39" fmla="*/ 234950 w 3355975"/>
              <a:gd name="connsiteY39" fmla="*/ 498475 h 1873250"/>
              <a:gd name="connsiteX40" fmla="*/ 184150 w 3355975"/>
              <a:gd name="connsiteY40" fmla="*/ 460375 h 1873250"/>
              <a:gd name="connsiteX41" fmla="*/ 136525 w 3355975"/>
              <a:gd name="connsiteY41" fmla="*/ 406400 h 1873250"/>
              <a:gd name="connsiteX42" fmla="*/ 101600 w 3355975"/>
              <a:gd name="connsiteY42" fmla="*/ 346075 h 1873250"/>
              <a:gd name="connsiteX43" fmla="*/ 60325 w 3355975"/>
              <a:gd name="connsiteY43" fmla="*/ 257175 h 1873250"/>
              <a:gd name="connsiteX44" fmla="*/ 28575 w 3355975"/>
              <a:gd name="connsiteY44" fmla="*/ 155575 h 1873250"/>
              <a:gd name="connsiteX45" fmla="*/ 6350 w 3355975"/>
              <a:gd name="connsiteY45" fmla="*/ 76200 h 1873250"/>
              <a:gd name="connsiteX46" fmla="*/ 0 w 3355975"/>
              <a:gd name="connsiteY46" fmla="*/ 34925 h 1873250"/>
              <a:gd name="connsiteX47" fmla="*/ 9525 w 3355975"/>
              <a:gd name="connsiteY47" fmla="*/ 6350 h 1873250"/>
              <a:gd name="connsiteX48" fmla="*/ 22225 w 3355975"/>
              <a:gd name="connsiteY48" fmla="*/ 0 h 1873250"/>
              <a:gd name="connsiteX49" fmla="*/ 38100 w 3355975"/>
              <a:gd name="connsiteY49" fmla="*/ 6350 h 1873250"/>
              <a:gd name="connsiteX50" fmla="*/ 60325 w 3355975"/>
              <a:gd name="connsiteY50" fmla="*/ 25400 h 1873250"/>
              <a:gd name="connsiteX51" fmla="*/ 82550 w 3355975"/>
              <a:gd name="connsiteY51" fmla="*/ 50800 h 1873250"/>
              <a:gd name="connsiteX52" fmla="*/ 98425 w 3355975"/>
              <a:gd name="connsiteY52" fmla="*/ 79375 h 1873250"/>
              <a:gd name="connsiteX53" fmla="*/ 117475 w 3355975"/>
              <a:gd name="connsiteY53" fmla="*/ 120650 h 1873250"/>
              <a:gd name="connsiteX54" fmla="*/ 158750 w 3355975"/>
              <a:gd name="connsiteY54" fmla="*/ 180975 h 1873250"/>
              <a:gd name="connsiteX55" fmla="*/ 196850 w 3355975"/>
              <a:gd name="connsiteY55" fmla="*/ 212725 h 1873250"/>
              <a:gd name="connsiteX56" fmla="*/ 263525 w 3355975"/>
              <a:gd name="connsiteY56" fmla="*/ 254000 h 1873250"/>
              <a:gd name="connsiteX57" fmla="*/ 327025 w 3355975"/>
              <a:gd name="connsiteY57" fmla="*/ 288925 h 1873250"/>
              <a:gd name="connsiteX58" fmla="*/ 488950 w 3355975"/>
              <a:gd name="connsiteY58" fmla="*/ 361950 h 1873250"/>
              <a:gd name="connsiteX59" fmla="*/ 676275 w 3355975"/>
              <a:gd name="connsiteY59" fmla="*/ 441325 h 1873250"/>
              <a:gd name="connsiteX60" fmla="*/ 962025 w 3355975"/>
              <a:gd name="connsiteY60" fmla="*/ 561975 h 1873250"/>
              <a:gd name="connsiteX61" fmla="*/ 1276350 w 3355975"/>
              <a:gd name="connsiteY61" fmla="*/ 676275 h 1873250"/>
              <a:gd name="connsiteX62" fmla="*/ 1476375 w 3355975"/>
              <a:gd name="connsiteY62" fmla="*/ 762000 h 18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355975" h="1873250">
                <a:moveTo>
                  <a:pt x="1476375" y="762000"/>
                </a:moveTo>
                <a:lnTo>
                  <a:pt x="2019300" y="1016000"/>
                </a:lnTo>
                <a:lnTo>
                  <a:pt x="2425700" y="1209675"/>
                </a:lnTo>
                <a:lnTo>
                  <a:pt x="2774950" y="1374775"/>
                </a:lnTo>
                <a:lnTo>
                  <a:pt x="2809875" y="1390650"/>
                </a:lnTo>
                <a:lnTo>
                  <a:pt x="2847975" y="1400175"/>
                </a:lnTo>
                <a:lnTo>
                  <a:pt x="2936875" y="1412875"/>
                </a:lnTo>
                <a:lnTo>
                  <a:pt x="3035300" y="1425575"/>
                </a:lnTo>
                <a:lnTo>
                  <a:pt x="3079750" y="1425575"/>
                </a:lnTo>
                <a:lnTo>
                  <a:pt x="3108325" y="1435100"/>
                </a:lnTo>
                <a:lnTo>
                  <a:pt x="3143250" y="1470025"/>
                </a:lnTo>
                <a:lnTo>
                  <a:pt x="3228975" y="1577975"/>
                </a:lnTo>
                <a:lnTo>
                  <a:pt x="3279775" y="1647825"/>
                </a:lnTo>
                <a:lnTo>
                  <a:pt x="3321050" y="1704975"/>
                </a:lnTo>
                <a:lnTo>
                  <a:pt x="3343275" y="1739900"/>
                </a:lnTo>
                <a:lnTo>
                  <a:pt x="3352800" y="1758950"/>
                </a:lnTo>
                <a:lnTo>
                  <a:pt x="3355975" y="1797050"/>
                </a:lnTo>
                <a:lnTo>
                  <a:pt x="3355975" y="1831975"/>
                </a:lnTo>
                <a:lnTo>
                  <a:pt x="3349625" y="1844675"/>
                </a:lnTo>
                <a:lnTo>
                  <a:pt x="3336925" y="1860550"/>
                </a:lnTo>
                <a:lnTo>
                  <a:pt x="3317875" y="1870075"/>
                </a:lnTo>
                <a:lnTo>
                  <a:pt x="3289300" y="1873250"/>
                </a:lnTo>
                <a:lnTo>
                  <a:pt x="3263900" y="1870075"/>
                </a:lnTo>
                <a:lnTo>
                  <a:pt x="3228975" y="1860550"/>
                </a:lnTo>
                <a:lnTo>
                  <a:pt x="3133725" y="1797050"/>
                </a:lnTo>
                <a:lnTo>
                  <a:pt x="2997200" y="1704975"/>
                </a:lnTo>
                <a:lnTo>
                  <a:pt x="2841625" y="1616075"/>
                </a:lnTo>
                <a:lnTo>
                  <a:pt x="2590800" y="1485900"/>
                </a:lnTo>
                <a:lnTo>
                  <a:pt x="2381250" y="1384300"/>
                </a:lnTo>
                <a:lnTo>
                  <a:pt x="2203450" y="1301750"/>
                </a:lnTo>
                <a:lnTo>
                  <a:pt x="1933575" y="1171575"/>
                </a:lnTo>
                <a:lnTo>
                  <a:pt x="1447800" y="942975"/>
                </a:lnTo>
                <a:lnTo>
                  <a:pt x="1190625" y="838200"/>
                </a:lnTo>
                <a:lnTo>
                  <a:pt x="927100" y="723900"/>
                </a:lnTo>
                <a:lnTo>
                  <a:pt x="701675" y="638175"/>
                </a:lnTo>
                <a:lnTo>
                  <a:pt x="549275" y="587375"/>
                </a:lnTo>
                <a:lnTo>
                  <a:pt x="444500" y="552450"/>
                </a:lnTo>
                <a:lnTo>
                  <a:pt x="349250" y="527050"/>
                </a:lnTo>
                <a:lnTo>
                  <a:pt x="269875" y="508000"/>
                </a:lnTo>
                <a:lnTo>
                  <a:pt x="234950" y="498475"/>
                </a:lnTo>
                <a:lnTo>
                  <a:pt x="184150" y="460375"/>
                </a:lnTo>
                <a:lnTo>
                  <a:pt x="136525" y="406400"/>
                </a:lnTo>
                <a:lnTo>
                  <a:pt x="101600" y="346075"/>
                </a:lnTo>
                <a:lnTo>
                  <a:pt x="60325" y="257175"/>
                </a:lnTo>
                <a:lnTo>
                  <a:pt x="28575" y="155575"/>
                </a:lnTo>
                <a:lnTo>
                  <a:pt x="6350" y="76200"/>
                </a:lnTo>
                <a:lnTo>
                  <a:pt x="0" y="34925"/>
                </a:lnTo>
                <a:cubicBezTo>
                  <a:pt x="9897" y="8534"/>
                  <a:pt x="9525" y="18567"/>
                  <a:pt x="9525" y="6350"/>
                </a:cubicBezTo>
                <a:lnTo>
                  <a:pt x="22225" y="0"/>
                </a:lnTo>
                <a:lnTo>
                  <a:pt x="38100" y="6350"/>
                </a:lnTo>
                <a:lnTo>
                  <a:pt x="60325" y="25400"/>
                </a:lnTo>
                <a:lnTo>
                  <a:pt x="82550" y="50800"/>
                </a:lnTo>
                <a:lnTo>
                  <a:pt x="98425" y="79375"/>
                </a:lnTo>
                <a:lnTo>
                  <a:pt x="117475" y="120650"/>
                </a:lnTo>
                <a:lnTo>
                  <a:pt x="158750" y="180975"/>
                </a:lnTo>
                <a:lnTo>
                  <a:pt x="196850" y="212725"/>
                </a:lnTo>
                <a:lnTo>
                  <a:pt x="263525" y="254000"/>
                </a:lnTo>
                <a:lnTo>
                  <a:pt x="327025" y="288925"/>
                </a:lnTo>
                <a:lnTo>
                  <a:pt x="488950" y="361950"/>
                </a:lnTo>
                <a:lnTo>
                  <a:pt x="676275" y="441325"/>
                </a:lnTo>
                <a:lnTo>
                  <a:pt x="962025" y="561975"/>
                </a:lnTo>
                <a:lnTo>
                  <a:pt x="1276350" y="676275"/>
                </a:lnTo>
                <a:lnTo>
                  <a:pt x="1476375" y="762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FCE662C-C851-4207-AC55-2135ABCD4D0F}"/>
              </a:ext>
            </a:extLst>
          </p:cNvPr>
          <p:cNvSpPr/>
          <p:nvPr/>
        </p:nvSpPr>
        <p:spPr>
          <a:xfrm>
            <a:off x="4570413" y="2938464"/>
            <a:ext cx="647700" cy="1279525"/>
          </a:xfrm>
          <a:custGeom>
            <a:avLst/>
            <a:gdLst>
              <a:gd name="connsiteX0" fmla="*/ 259556 w 647700"/>
              <a:gd name="connsiteY0" fmla="*/ 507206 h 1278731"/>
              <a:gd name="connsiteX1" fmla="*/ 292894 w 647700"/>
              <a:gd name="connsiteY1" fmla="*/ 714375 h 1278731"/>
              <a:gd name="connsiteX2" fmla="*/ 328612 w 647700"/>
              <a:gd name="connsiteY2" fmla="*/ 950118 h 1278731"/>
              <a:gd name="connsiteX3" fmla="*/ 333375 w 647700"/>
              <a:gd name="connsiteY3" fmla="*/ 992981 h 1278731"/>
              <a:gd name="connsiteX4" fmla="*/ 335756 w 647700"/>
              <a:gd name="connsiteY4" fmla="*/ 1026318 h 1278731"/>
              <a:gd name="connsiteX5" fmla="*/ 342900 w 647700"/>
              <a:gd name="connsiteY5" fmla="*/ 1071562 h 1278731"/>
              <a:gd name="connsiteX6" fmla="*/ 361950 w 647700"/>
              <a:gd name="connsiteY6" fmla="*/ 1128712 h 1278731"/>
              <a:gd name="connsiteX7" fmla="*/ 388144 w 647700"/>
              <a:gd name="connsiteY7" fmla="*/ 1178718 h 1278731"/>
              <a:gd name="connsiteX8" fmla="*/ 419100 w 647700"/>
              <a:gd name="connsiteY8" fmla="*/ 1223962 h 1278731"/>
              <a:gd name="connsiteX9" fmla="*/ 454819 w 647700"/>
              <a:gd name="connsiteY9" fmla="*/ 1259681 h 1278731"/>
              <a:gd name="connsiteX10" fmla="*/ 478631 w 647700"/>
              <a:gd name="connsiteY10" fmla="*/ 1271587 h 1278731"/>
              <a:gd name="connsiteX11" fmla="*/ 504825 w 647700"/>
              <a:gd name="connsiteY11" fmla="*/ 1278731 h 1278731"/>
              <a:gd name="connsiteX12" fmla="*/ 531019 w 647700"/>
              <a:gd name="connsiteY12" fmla="*/ 1278731 h 1278731"/>
              <a:gd name="connsiteX13" fmla="*/ 557212 w 647700"/>
              <a:gd name="connsiteY13" fmla="*/ 1271587 h 1278731"/>
              <a:gd name="connsiteX14" fmla="*/ 590550 w 647700"/>
              <a:gd name="connsiteY14" fmla="*/ 1250156 h 1278731"/>
              <a:gd name="connsiteX15" fmla="*/ 638175 w 647700"/>
              <a:gd name="connsiteY15" fmla="*/ 1214437 h 1278731"/>
              <a:gd name="connsiteX16" fmla="*/ 647700 w 647700"/>
              <a:gd name="connsiteY16" fmla="*/ 1197768 h 1278731"/>
              <a:gd name="connsiteX17" fmla="*/ 626269 w 647700"/>
              <a:gd name="connsiteY17" fmla="*/ 1040606 h 1278731"/>
              <a:gd name="connsiteX18" fmla="*/ 595312 w 647700"/>
              <a:gd name="connsiteY18" fmla="*/ 900112 h 1278731"/>
              <a:gd name="connsiteX19" fmla="*/ 578644 w 647700"/>
              <a:gd name="connsiteY19" fmla="*/ 804862 h 1278731"/>
              <a:gd name="connsiteX20" fmla="*/ 559594 w 647700"/>
              <a:gd name="connsiteY20" fmla="*/ 659606 h 1278731"/>
              <a:gd name="connsiteX21" fmla="*/ 511969 w 647700"/>
              <a:gd name="connsiteY21" fmla="*/ 459581 h 1278731"/>
              <a:gd name="connsiteX22" fmla="*/ 485775 w 647700"/>
              <a:gd name="connsiteY22" fmla="*/ 352425 h 1278731"/>
              <a:gd name="connsiteX23" fmla="*/ 450056 w 647700"/>
              <a:gd name="connsiteY23" fmla="*/ 216693 h 1278731"/>
              <a:gd name="connsiteX24" fmla="*/ 407194 w 647700"/>
              <a:gd name="connsiteY24" fmla="*/ 111918 h 1278731"/>
              <a:gd name="connsiteX25" fmla="*/ 388144 w 647700"/>
              <a:gd name="connsiteY25" fmla="*/ 78581 h 1278731"/>
              <a:gd name="connsiteX26" fmla="*/ 359569 w 647700"/>
              <a:gd name="connsiteY26" fmla="*/ 42862 h 1278731"/>
              <a:gd name="connsiteX27" fmla="*/ 280987 w 647700"/>
              <a:gd name="connsiteY27" fmla="*/ 33337 h 1278731"/>
              <a:gd name="connsiteX28" fmla="*/ 166687 w 647700"/>
              <a:gd name="connsiteY28" fmla="*/ 14287 h 1278731"/>
              <a:gd name="connsiteX29" fmla="*/ 90487 w 647700"/>
              <a:gd name="connsiteY29" fmla="*/ 4762 h 1278731"/>
              <a:gd name="connsiteX30" fmla="*/ 57150 w 647700"/>
              <a:gd name="connsiteY30" fmla="*/ 0 h 1278731"/>
              <a:gd name="connsiteX31" fmla="*/ 33337 w 647700"/>
              <a:gd name="connsiteY31" fmla="*/ 2381 h 1278731"/>
              <a:gd name="connsiteX32" fmla="*/ 16669 w 647700"/>
              <a:gd name="connsiteY32" fmla="*/ 7143 h 1278731"/>
              <a:gd name="connsiteX33" fmla="*/ 4762 w 647700"/>
              <a:gd name="connsiteY33" fmla="*/ 14287 h 1278731"/>
              <a:gd name="connsiteX34" fmla="*/ 0 w 647700"/>
              <a:gd name="connsiteY34" fmla="*/ 26193 h 1278731"/>
              <a:gd name="connsiteX35" fmla="*/ 4762 w 647700"/>
              <a:gd name="connsiteY35" fmla="*/ 40481 h 1278731"/>
              <a:gd name="connsiteX36" fmla="*/ 14287 w 647700"/>
              <a:gd name="connsiteY36" fmla="*/ 59531 h 1278731"/>
              <a:gd name="connsiteX37" fmla="*/ 35719 w 647700"/>
              <a:gd name="connsiteY37" fmla="*/ 73818 h 1278731"/>
              <a:gd name="connsiteX38" fmla="*/ 69056 w 647700"/>
              <a:gd name="connsiteY38" fmla="*/ 97631 h 1278731"/>
              <a:gd name="connsiteX39" fmla="*/ 102394 w 647700"/>
              <a:gd name="connsiteY39" fmla="*/ 126206 h 1278731"/>
              <a:gd name="connsiteX40" fmla="*/ 133350 w 647700"/>
              <a:gd name="connsiteY40" fmla="*/ 161925 h 1278731"/>
              <a:gd name="connsiteX41" fmla="*/ 152400 w 647700"/>
              <a:gd name="connsiteY41" fmla="*/ 192881 h 1278731"/>
              <a:gd name="connsiteX42" fmla="*/ 180975 w 647700"/>
              <a:gd name="connsiteY42" fmla="*/ 240506 h 1278731"/>
              <a:gd name="connsiteX43" fmla="*/ 202406 w 647700"/>
              <a:gd name="connsiteY43" fmla="*/ 288131 h 1278731"/>
              <a:gd name="connsiteX44" fmla="*/ 223837 w 647700"/>
              <a:gd name="connsiteY44" fmla="*/ 350043 h 1278731"/>
              <a:gd name="connsiteX45" fmla="*/ 240506 w 647700"/>
              <a:gd name="connsiteY45" fmla="*/ 395287 h 1278731"/>
              <a:gd name="connsiteX46" fmla="*/ 250031 w 647700"/>
              <a:gd name="connsiteY46" fmla="*/ 440531 h 1278731"/>
              <a:gd name="connsiteX47" fmla="*/ 259556 w 647700"/>
              <a:gd name="connsiteY47" fmla="*/ 507206 h 127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47700" h="1278731">
                <a:moveTo>
                  <a:pt x="259556" y="507206"/>
                </a:moveTo>
                <a:lnTo>
                  <a:pt x="292894" y="714375"/>
                </a:lnTo>
                <a:lnTo>
                  <a:pt x="328612" y="950118"/>
                </a:lnTo>
                <a:lnTo>
                  <a:pt x="333375" y="992981"/>
                </a:lnTo>
                <a:lnTo>
                  <a:pt x="335756" y="1026318"/>
                </a:lnTo>
                <a:lnTo>
                  <a:pt x="342900" y="1071562"/>
                </a:lnTo>
                <a:lnTo>
                  <a:pt x="361950" y="1128712"/>
                </a:lnTo>
                <a:lnTo>
                  <a:pt x="388144" y="1178718"/>
                </a:lnTo>
                <a:lnTo>
                  <a:pt x="419100" y="1223962"/>
                </a:lnTo>
                <a:lnTo>
                  <a:pt x="454819" y="1259681"/>
                </a:lnTo>
                <a:lnTo>
                  <a:pt x="478631" y="1271587"/>
                </a:lnTo>
                <a:lnTo>
                  <a:pt x="504825" y="1278731"/>
                </a:lnTo>
                <a:lnTo>
                  <a:pt x="531019" y="1278731"/>
                </a:lnTo>
                <a:lnTo>
                  <a:pt x="557212" y="1271587"/>
                </a:lnTo>
                <a:lnTo>
                  <a:pt x="590550" y="1250156"/>
                </a:lnTo>
                <a:lnTo>
                  <a:pt x="638175" y="1214437"/>
                </a:lnTo>
                <a:lnTo>
                  <a:pt x="647700" y="1197768"/>
                </a:lnTo>
                <a:lnTo>
                  <a:pt x="626269" y="1040606"/>
                </a:lnTo>
                <a:lnTo>
                  <a:pt x="595312" y="900112"/>
                </a:lnTo>
                <a:lnTo>
                  <a:pt x="578644" y="804862"/>
                </a:lnTo>
                <a:lnTo>
                  <a:pt x="559594" y="659606"/>
                </a:lnTo>
                <a:lnTo>
                  <a:pt x="511969" y="459581"/>
                </a:lnTo>
                <a:lnTo>
                  <a:pt x="485775" y="352425"/>
                </a:lnTo>
                <a:lnTo>
                  <a:pt x="450056" y="216693"/>
                </a:lnTo>
                <a:lnTo>
                  <a:pt x="407194" y="111918"/>
                </a:lnTo>
                <a:lnTo>
                  <a:pt x="388144" y="78581"/>
                </a:lnTo>
                <a:lnTo>
                  <a:pt x="359569" y="42862"/>
                </a:lnTo>
                <a:lnTo>
                  <a:pt x="280987" y="33337"/>
                </a:lnTo>
                <a:lnTo>
                  <a:pt x="166687" y="14287"/>
                </a:lnTo>
                <a:lnTo>
                  <a:pt x="90487" y="4762"/>
                </a:lnTo>
                <a:lnTo>
                  <a:pt x="57150" y="0"/>
                </a:lnTo>
                <a:lnTo>
                  <a:pt x="33337" y="2381"/>
                </a:lnTo>
                <a:lnTo>
                  <a:pt x="16669" y="7143"/>
                </a:lnTo>
                <a:lnTo>
                  <a:pt x="4762" y="14287"/>
                </a:lnTo>
                <a:lnTo>
                  <a:pt x="0" y="26193"/>
                </a:lnTo>
                <a:lnTo>
                  <a:pt x="4762" y="40481"/>
                </a:lnTo>
                <a:lnTo>
                  <a:pt x="14287" y="59531"/>
                </a:lnTo>
                <a:lnTo>
                  <a:pt x="35719" y="73818"/>
                </a:lnTo>
                <a:lnTo>
                  <a:pt x="69056" y="97631"/>
                </a:lnTo>
                <a:lnTo>
                  <a:pt x="102394" y="126206"/>
                </a:lnTo>
                <a:lnTo>
                  <a:pt x="133350" y="161925"/>
                </a:lnTo>
                <a:lnTo>
                  <a:pt x="152400" y="192881"/>
                </a:lnTo>
                <a:lnTo>
                  <a:pt x="180975" y="240506"/>
                </a:lnTo>
                <a:lnTo>
                  <a:pt x="202406" y="288131"/>
                </a:lnTo>
                <a:lnTo>
                  <a:pt x="223837" y="350043"/>
                </a:lnTo>
                <a:lnTo>
                  <a:pt x="240506" y="395287"/>
                </a:lnTo>
                <a:lnTo>
                  <a:pt x="250031" y="440531"/>
                </a:lnTo>
                <a:lnTo>
                  <a:pt x="259556" y="5072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45A1D4D3-3EB2-40B6-88AC-9B722FCEA13B}"/>
              </a:ext>
            </a:extLst>
          </p:cNvPr>
          <p:cNvSpPr/>
          <p:nvPr/>
        </p:nvSpPr>
        <p:spPr>
          <a:xfrm rot="16200000">
            <a:off x="4682333" y="1864520"/>
            <a:ext cx="1277937" cy="695325"/>
          </a:xfrm>
          <a:custGeom>
            <a:avLst/>
            <a:gdLst>
              <a:gd name="connsiteX0" fmla="*/ 330994 w 1278731"/>
              <a:gd name="connsiteY0" fmla="*/ 435769 h 695325"/>
              <a:gd name="connsiteX1" fmla="*/ 457200 w 1278731"/>
              <a:gd name="connsiteY1" fmla="*/ 400050 h 695325"/>
              <a:gd name="connsiteX2" fmla="*/ 540544 w 1278731"/>
              <a:gd name="connsiteY2" fmla="*/ 378619 h 695325"/>
              <a:gd name="connsiteX3" fmla="*/ 721519 w 1278731"/>
              <a:gd name="connsiteY3" fmla="*/ 323850 h 695325"/>
              <a:gd name="connsiteX4" fmla="*/ 890587 w 1278731"/>
              <a:gd name="connsiteY4" fmla="*/ 266700 h 695325"/>
              <a:gd name="connsiteX5" fmla="*/ 1023937 w 1278731"/>
              <a:gd name="connsiteY5" fmla="*/ 211931 h 695325"/>
              <a:gd name="connsiteX6" fmla="*/ 1057275 w 1278731"/>
              <a:gd name="connsiteY6" fmla="*/ 197644 h 695325"/>
              <a:gd name="connsiteX7" fmla="*/ 1114425 w 1278731"/>
              <a:gd name="connsiteY7" fmla="*/ 142875 h 695325"/>
              <a:gd name="connsiteX8" fmla="*/ 1171575 w 1278731"/>
              <a:gd name="connsiteY8" fmla="*/ 73819 h 695325"/>
              <a:gd name="connsiteX9" fmla="*/ 1204912 w 1278731"/>
              <a:gd name="connsiteY9" fmla="*/ 21431 h 695325"/>
              <a:gd name="connsiteX10" fmla="*/ 1223962 w 1278731"/>
              <a:gd name="connsiteY10" fmla="*/ 2381 h 695325"/>
              <a:gd name="connsiteX11" fmla="*/ 1235869 w 1278731"/>
              <a:gd name="connsiteY11" fmla="*/ 0 h 695325"/>
              <a:gd name="connsiteX12" fmla="*/ 1252537 w 1278731"/>
              <a:gd name="connsiteY12" fmla="*/ 4762 h 695325"/>
              <a:gd name="connsiteX13" fmla="*/ 1269206 w 1278731"/>
              <a:gd name="connsiteY13" fmla="*/ 19050 h 695325"/>
              <a:gd name="connsiteX14" fmla="*/ 1278731 w 1278731"/>
              <a:gd name="connsiteY14" fmla="*/ 47625 h 695325"/>
              <a:gd name="connsiteX15" fmla="*/ 1278731 w 1278731"/>
              <a:gd name="connsiteY15" fmla="*/ 76200 h 695325"/>
              <a:gd name="connsiteX16" fmla="*/ 1276350 w 1278731"/>
              <a:gd name="connsiteY16" fmla="*/ 104775 h 695325"/>
              <a:gd name="connsiteX17" fmla="*/ 1262062 w 1278731"/>
              <a:gd name="connsiteY17" fmla="*/ 147637 h 695325"/>
              <a:gd name="connsiteX18" fmla="*/ 1219200 w 1278731"/>
              <a:gd name="connsiteY18" fmla="*/ 273844 h 695325"/>
              <a:gd name="connsiteX19" fmla="*/ 1150144 w 1278731"/>
              <a:gd name="connsiteY19" fmla="*/ 469106 h 695325"/>
              <a:gd name="connsiteX20" fmla="*/ 1138237 w 1278731"/>
              <a:gd name="connsiteY20" fmla="*/ 490537 h 695325"/>
              <a:gd name="connsiteX21" fmla="*/ 1123950 w 1278731"/>
              <a:gd name="connsiteY21" fmla="*/ 497681 h 695325"/>
              <a:gd name="connsiteX22" fmla="*/ 1085850 w 1278731"/>
              <a:gd name="connsiteY22" fmla="*/ 507206 h 695325"/>
              <a:gd name="connsiteX23" fmla="*/ 1064419 w 1278731"/>
              <a:gd name="connsiteY23" fmla="*/ 511969 h 695325"/>
              <a:gd name="connsiteX24" fmla="*/ 1016794 w 1278731"/>
              <a:gd name="connsiteY24" fmla="*/ 514350 h 695325"/>
              <a:gd name="connsiteX25" fmla="*/ 938212 w 1278731"/>
              <a:gd name="connsiteY25" fmla="*/ 519112 h 695325"/>
              <a:gd name="connsiteX26" fmla="*/ 852487 w 1278731"/>
              <a:gd name="connsiteY26" fmla="*/ 531019 h 695325"/>
              <a:gd name="connsiteX27" fmla="*/ 781050 w 1278731"/>
              <a:gd name="connsiteY27" fmla="*/ 545306 h 695325"/>
              <a:gd name="connsiteX28" fmla="*/ 735806 w 1278731"/>
              <a:gd name="connsiteY28" fmla="*/ 559594 h 695325"/>
              <a:gd name="connsiteX29" fmla="*/ 561975 w 1278731"/>
              <a:gd name="connsiteY29" fmla="*/ 604837 h 695325"/>
              <a:gd name="connsiteX30" fmla="*/ 469106 w 1278731"/>
              <a:gd name="connsiteY30" fmla="*/ 619125 h 695325"/>
              <a:gd name="connsiteX31" fmla="*/ 76200 w 1278731"/>
              <a:gd name="connsiteY31" fmla="*/ 692944 h 695325"/>
              <a:gd name="connsiteX32" fmla="*/ 42862 w 1278731"/>
              <a:gd name="connsiteY32" fmla="*/ 695325 h 695325"/>
              <a:gd name="connsiteX33" fmla="*/ 23812 w 1278731"/>
              <a:gd name="connsiteY33" fmla="*/ 688181 h 695325"/>
              <a:gd name="connsiteX34" fmla="*/ 11906 w 1278731"/>
              <a:gd name="connsiteY34" fmla="*/ 673894 h 695325"/>
              <a:gd name="connsiteX35" fmla="*/ 2381 w 1278731"/>
              <a:gd name="connsiteY35" fmla="*/ 652462 h 695325"/>
              <a:gd name="connsiteX36" fmla="*/ 0 w 1278731"/>
              <a:gd name="connsiteY36" fmla="*/ 614362 h 695325"/>
              <a:gd name="connsiteX37" fmla="*/ 7144 w 1278731"/>
              <a:gd name="connsiteY37" fmla="*/ 581025 h 695325"/>
              <a:gd name="connsiteX38" fmla="*/ 21431 w 1278731"/>
              <a:gd name="connsiteY38" fmla="*/ 554831 h 695325"/>
              <a:gd name="connsiteX39" fmla="*/ 42862 w 1278731"/>
              <a:gd name="connsiteY39" fmla="*/ 533400 h 695325"/>
              <a:gd name="connsiteX40" fmla="*/ 92869 w 1278731"/>
              <a:gd name="connsiteY40" fmla="*/ 511969 h 695325"/>
              <a:gd name="connsiteX41" fmla="*/ 219075 w 1278731"/>
              <a:gd name="connsiteY41" fmla="*/ 469106 h 695325"/>
              <a:gd name="connsiteX42" fmla="*/ 330994 w 1278731"/>
              <a:gd name="connsiteY42" fmla="*/ 435769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78731" h="695325">
                <a:moveTo>
                  <a:pt x="330994" y="435769"/>
                </a:moveTo>
                <a:lnTo>
                  <a:pt x="457200" y="400050"/>
                </a:lnTo>
                <a:lnTo>
                  <a:pt x="540544" y="378619"/>
                </a:lnTo>
                <a:lnTo>
                  <a:pt x="721519" y="323850"/>
                </a:lnTo>
                <a:lnTo>
                  <a:pt x="890587" y="266700"/>
                </a:lnTo>
                <a:lnTo>
                  <a:pt x="1023937" y="211931"/>
                </a:lnTo>
                <a:lnTo>
                  <a:pt x="1057275" y="197644"/>
                </a:lnTo>
                <a:lnTo>
                  <a:pt x="1114425" y="142875"/>
                </a:lnTo>
                <a:lnTo>
                  <a:pt x="1171575" y="73819"/>
                </a:lnTo>
                <a:lnTo>
                  <a:pt x="1204912" y="21431"/>
                </a:lnTo>
                <a:lnTo>
                  <a:pt x="1223962" y="2381"/>
                </a:lnTo>
                <a:lnTo>
                  <a:pt x="1235869" y="0"/>
                </a:lnTo>
                <a:lnTo>
                  <a:pt x="1252537" y="4762"/>
                </a:lnTo>
                <a:lnTo>
                  <a:pt x="1269206" y="19050"/>
                </a:lnTo>
                <a:lnTo>
                  <a:pt x="1278731" y="47625"/>
                </a:lnTo>
                <a:lnTo>
                  <a:pt x="1278731" y="76200"/>
                </a:lnTo>
                <a:lnTo>
                  <a:pt x="1276350" y="104775"/>
                </a:lnTo>
                <a:lnTo>
                  <a:pt x="1262062" y="147637"/>
                </a:lnTo>
                <a:lnTo>
                  <a:pt x="1219200" y="273844"/>
                </a:lnTo>
                <a:lnTo>
                  <a:pt x="1150144" y="469106"/>
                </a:lnTo>
                <a:lnTo>
                  <a:pt x="1138237" y="490537"/>
                </a:lnTo>
                <a:lnTo>
                  <a:pt x="1123950" y="497681"/>
                </a:lnTo>
                <a:lnTo>
                  <a:pt x="1085850" y="507206"/>
                </a:lnTo>
                <a:lnTo>
                  <a:pt x="1064419" y="511969"/>
                </a:lnTo>
                <a:lnTo>
                  <a:pt x="1016794" y="514350"/>
                </a:lnTo>
                <a:lnTo>
                  <a:pt x="938212" y="519112"/>
                </a:lnTo>
                <a:lnTo>
                  <a:pt x="852487" y="531019"/>
                </a:lnTo>
                <a:lnTo>
                  <a:pt x="781050" y="545306"/>
                </a:lnTo>
                <a:lnTo>
                  <a:pt x="735806" y="559594"/>
                </a:lnTo>
                <a:lnTo>
                  <a:pt x="561975" y="604837"/>
                </a:lnTo>
                <a:lnTo>
                  <a:pt x="469106" y="619125"/>
                </a:lnTo>
                <a:lnTo>
                  <a:pt x="76200" y="692944"/>
                </a:lnTo>
                <a:lnTo>
                  <a:pt x="42862" y="695325"/>
                </a:lnTo>
                <a:lnTo>
                  <a:pt x="23812" y="688181"/>
                </a:lnTo>
                <a:lnTo>
                  <a:pt x="11906" y="673894"/>
                </a:lnTo>
                <a:lnTo>
                  <a:pt x="2381" y="652462"/>
                </a:lnTo>
                <a:lnTo>
                  <a:pt x="0" y="614362"/>
                </a:lnTo>
                <a:lnTo>
                  <a:pt x="7144" y="581025"/>
                </a:lnTo>
                <a:lnTo>
                  <a:pt x="21431" y="554831"/>
                </a:lnTo>
                <a:lnTo>
                  <a:pt x="42862" y="533400"/>
                </a:lnTo>
                <a:lnTo>
                  <a:pt x="92869" y="511969"/>
                </a:lnTo>
                <a:lnTo>
                  <a:pt x="219075" y="469106"/>
                </a:lnTo>
                <a:lnTo>
                  <a:pt x="330994" y="4357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F23D120-2584-459B-94EA-F344C1966343}"/>
              </a:ext>
            </a:extLst>
          </p:cNvPr>
          <p:cNvSpPr/>
          <p:nvPr/>
        </p:nvSpPr>
        <p:spPr>
          <a:xfrm rot="16200000">
            <a:off x="5969795" y="1808957"/>
            <a:ext cx="1366837" cy="590550"/>
          </a:xfrm>
          <a:custGeom>
            <a:avLst/>
            <a:gdLst>
              <a:gd name="connsiteX0" fmla="*/ 421481 w 1366837"/>
              <a:gd name="connsiteY0" fmla="*/ 69056 h 590550"/>
              <a:gd name="connsiteX1" fmla="*/ 542925 w 1366837"/>
              <a:gd name="connsiteY1" fmla="*/ 100013 h 590550"/>
              <a:gd name="connsiteX2" fmla="*/ 790575 w 1366837"/>
              <a:gd name="connsiteY2" fmla="*/ 164306 h 590550"/>
              <a:gd name="connsiteX3" fmla="*/ 1004887 w 1366837"/>
              <a:gd name="connsiteY3" fmla="*/ 211931 h 590550"/>
              <a:gd name="connsiteX4" fmla="*/ 1114425 w 1366837"/>
              <a:gd name="connsiteY4" fmla="*/ 238125 h 590550"/>
              <a:gd name="connsiteX5" fmla="*/ 1159668 w 1366837"/>
              <a:gd name="connsiteY5" fmla="*/ 247650 h 590550"/>
              <a:gd name="connsiteX6" fmla="*/ 1193006 w 1366837"/>
              <a:gd name="connsiteY6" fmla="*/ 247650 h 590550"/>
              <a:gd name="connsiteX7" fmla="*/ 1221581 w 1366837"/>
              <a:gd name="connsiteY7" fmla="*/ 238125 h 590550"/>
              <a:gd name="connsiteX8" fmla="*/ 1250156 w 1366837"/>
              <a:gd name="connsiteY8" fmla="*/ 216694 h 590550"/>
              <a:gd name="connsiteX9" fmla="*/ 1283493 w 1366837"/>
              <a:gd name="connsiteY9" fmla="*/ 183356 h 590550"/>
              <a:gd name="connsiteX10" fmla="*/ 1304925 w 1366837"/>
              <a:gd name="connsiteY10" fmla="*/ 142875 h 590550"/>
              <a:gd name="connsiteX11" fmla="*/ 1314450 w 1366837"/>
              <a:gd name="connsiteY11" fmla="*/ 119063 h 590550"/>
              <a:gd name="connsiteX12" fmla="*/ 1328737 w 1366837"/>
              <a:gd name="connsiteY12" fmla="*/ 109538 h 590550"/>
              <a:gd name="connsiteX13" fmla="*/ 1338262 w 1366837"/>
              <a:gd name="connsiteY13" fmla="*/ 116681 h 590550"/>
              <a:gd name="connsiteX14" fmla="*/ 1357312 w 1366837"/>
              <a:gd name="connsiteY14" fmla="*/ 138113 h 590550"/>
              <a:gd name="connsiteX15" fmla="*/ 1364456 w 1366837"/>
              <a:gd name="connsiteY15" fmla="*/ 154781 h 590550"/>
              <a:gd name="connsiteX16" fmla="*/ 1366837 w 1366837"/>
              <a:gd name="connsiteY16" fmla="*/ 180975 h 590550"/>
              <a:gd name="connsiteX17" fmla="*/ 1362075 w 1366837"/>
              <a:gd name="connsiteY17" fmla="*/ 235744 h 590550"/>
              <a:gd name="connsiteX18" fmla="*/ 1350168 w 1366837"/>
              <a:gd name="connsiteY18" fmla="*/ 300038 h 590550"/>
              <a:gd name="connsiteX19" fmla="*/ 1326356 w 1366837"/>
              <a:gd name="connsiteY19" fmla="*/ 361950 h 590550"/>
              <a:gd name="connsiteX20" fmla="*/ 1276350 w 1366837"/>
              <a:gd name="connsiteY20" fmla="*/ 452438 h 590550"/>
              <a:gd name="connsiteX21" fmla="*/ 1228725 w 1366837"/>
              <a:gd name="connsiteY21" fmla="*/ 511969 h 590550"/>
              <a:gd name="connsiteX22" fmla="*/ 1183481 w 1366837"/>
              <a:gd name="connsiteY22" fmla="*/ 559594 h 590550"/>
              <a:gd name="connsiteX23" fmla="*/ 1207293 w 1366837"/>
              <a:gd name="connsiteY23" fmla="*/ 528638 h 590550"/>
              <a:gd name="connsiteX24" fmla="*/ 1159668 w 1366837"/>
              <a:gd name="connsiteY24" fmla="*/ 576263 h 590550"/>
              <a:gd name="connsiteX25" fmla="*/ 1123950 w 1366837"/>
              <a:gd name="connsiteY25" fmla="*/ 590550 h 590550"/>
              <a:gd name="connsiteX26" fmla="*/ 1100137 w 1366837"/>
              <a:gd name="connsiteY26" fmla="*/ 590550 h 590550"/>
              <a:gd name="connsiteX27" fmla="*/ 1078706 w 1366837"/>
              <a:gd name="connsiteY27" fmla="*/ 576263 h 590550"/>
              <a:gd name="connsiteX28" fmla="*/ 1066800 w 1366837"/>
              <a:gd name="connsiteY28" fmla="*/ 559594 h 590550"/>
              <a:gd name="connsiteX29" fmla="*/ 1050131 w 1366837"/>
              <a:gd name="connsiteY29" fmla="*/ 535781 h 590550"/>
              <a:gd name="connsiteX30" fmla="*/ 976312 w 1366837"/>
              <a:gd name="connsiteY30" fmla="*/ 492919 h 590550"/>
              <a:gd name="connsiteX31" fmla="*/ 857250 w 1366837"/>
              <a:gd name="connsiteY31" fmla="*/ 450056 h 590550"/>
              <a:gd name="connsiteX32" fmla="*/ 583406 w 1366837"/>
              <a:gd name="connsiteY32" fmla="*/ 350044 h 590550"/>
              <a:gd name="connsiteX33" fmla="*/ 350043 w 1366837"/>
              <a:gd name="connsiteY33" fmla="*/ 266700 h 590550"/>
              <a:gd name="connsiteX34" fmla="*/ 197643 w 1366837"/>
              <a:gd name="connsiteY34" fmla="*/ 204788 h 590550"/>
              <a:gd name="connsiteX35" fmla="*/ 59531 w 1366837"/>
              <a:gd name="connsiteY35" fmla="*/ 133350 h 590550"/>
              <a:gd name="connsiteX36" fmla="*/ 11906 w 1366837"/>
              <a:gd name="connsiteY36" fmla="*/ 97631 h 590550"/>
              <a:gd name="connsiteX37" fmla="*/ 4762 w 1366837"/>
              <a:gd name="connsiteY37" fmla="*/ 83344 h 590550"/>
              <a:gd name="connsiteX38" fmla="*/ 0 w 1366837"/>
              <a:gd name="connsiteY38" fmla="*/ 40481 h 590550"/>
              <a:gd name="connsiteX39" fmla="*/ 9525 w 1366837"/>
              <a:gd name="connsiteY39" fmla="*/ 23813 h 590550"/>
              <a:gd name="connsiteX40" fmla="*/ 33337 w 1366837"/>
              <a:gd name="connsiteY40" fmla="*/ 7144 h 590550"/>
              <a:gd name="connsiteX41" fmla="*/ 64293 w 1366837"/>
              <a:gd name="connsiteY41" fmla="*/ 0 h 590550"/>
              <a:gd name="connsiteX42" fmla="*/ 147637 w 1366837"/>
              <a:gd name="connsiteY42" fmla="*/ 14288 h 590550"/>
              <a:gd name="connsiteX43" fmla="*/ 290512 w 1366837"/>
              <a:gd name="connsiteY43" fmla="*/ 38100 h 590550"/>
              <a:gd name="connsiteX44" fmla="*/ 421481 w 1366837"/>
              <a:gd name="connsiteY44" fmla="*/ 69056 h 590550"/>
              <a:gd name="connsiteX0" fmla="*/ 421481 w 1366837"/>
              <a:gd name="connsiteY0" fmla="*/ 69056 h 590550"/>
              <a:gd name="connsiteX1" fmla="*/ 542925 w 1366837"/>
              <a:gd name="connsiteY1" fmla="*/ 100013 h 590550"/>
              <a:gd name="connsiteX2" fmla="*/ 790575 w 1366837"/>
              <a:gd name="connsiteY2" fmla="*/ 164306 h 590550"/>
              <a:gd name="connsiteX3" fmla="*/ 1004887 w 1366837"/>
              <a:gd name="connsiteY3" fmla="*/ 211931 h 590550"/>
              <a:gd name="connsiteX4" fmla="*/ 1114425 w 1366837"/>
              <a:gd name="connsiteY4" fmla="*/ 238125 h 590550"/>
              <a:gd name="connsiteX5" fmla="*/ 1159668 w 1366837"/>
              <a:gd name="connsiteY5" fmla="*/ 247650 h 590550"/>
              <a:gd name="connsiteX6" fmla="*/ 1193006 w 1366837"/>
              <a:gd name="connsiteY6" fmla="*/ 247650 h 590550"/>
              <a:gd name="connsiteX7" fmla="*/ 1221581 w 1366837"/>
              <a:gd name="connsiteY7" fmla="*/ 238125 h 590550"/>
              <a:gd name="connsiteX8" fmla="*/ 1250156 w 1366837"/>
              <a:gd name="connsiteY8" fmla="*/ 216694 h 590550"/>
              <a:gd name="connsiteX9" fmla="*/ 1283493 w 1366837"/>
              <a:gd name="connsiteY9" fmla="*/ 183356 h 590550"/>
              <a:gd name="connsiteX10" fmla="*/ 1304925 w 1366837"/>
              <a:gd name="connsiteY10" fmla="*/ 142875 h 590550"/>
              <a:gd name="connsiteX11" fmla="*/ 1314450 w 1366837"/>
              <a:gd name="connsiteY11" fmla="*/ 119063 h 590550"/>
              <a:gd name="connsiteX12" fmla="*/ 1328737 w 1366837"/>
              <a:gd name="connsiteY12" fmla="*/ 109538 h 590550"/>
              <a:gd name="connsiteX13" fmla="*/ 1338262 w 1366837"/>
              <a:gd name="connsiteY13" fmla="*/ 116681 h 590550"/>
              <a:gd name="connsiteX14" fmla="*/ 1357312 w 1366837"/>
              <a:gd name="connsiteY14" fmla="*/ 138113 h 590550"/>
              <a:gd name="connsiteX15" fmla="*/ 1364456 w 1366837"/>
              <a:gd name="connsiteY15" fmla="*/ 154781 h 590550"/>
              <a:gd name="connsiteX16" fmla="*/ 1366837 w 1366837"/>
              <a:gd name="connsiteY16" fmla="*/ 180975 h 590550"/>
              <a:gd name="connsiteX17" fmla="*/ 1362075 w 1366837"/>
              <a:gd name="connsiteY17" fmla="*/ 235744 h 590550"/>
              <a:gd name="connsiteX18" fmla="*/ 1350168 w 1366837"/>
              <a:gd name="connsiteY18" fmla="*/ 300038 h 590550"/>
              <a:gd name="connsiteX19" fmla="*/ 1326356 w 1366837"/>
              <a:gd name="connsiteY19" fmla="*/ 361950 h 590550"/>
              <a:gd name="connsiteX20" fmla="*/ 1276350 w 1366837"/>
              <a:gd name="connsiteY20" fmla="*/ 452438 h 590550"/>
              <a:gd name="connsiteX21" fmla="*/ 1228725 w 1366837"/>
              <a:gd name="connsiteY21" fmla="*/ 511969 h 590550"/>
              <a:gd name="connsiteX22" fmla="*/ 1207293 w 1366837"/>
              <a:gd name="connsiteY22" fmla="*/ 528638 h 590550"/>
              <a:gd name="connsiteX23" fmla="*/ 1159668 w 1366837"/>
              <a:gd name="connsiteY23" fmla="*/ 576263 h 590550"/>
              <a:gd name="connsiteX24" fmla="*/ 1123950 w 1366837"/>
              <a:gd name="connsiteY24" fmla="*/ 590550 h 590550"/>
              <a:gd name="connsiteX25" fmla="*/ 1100137 w 1366837"/>
              <a:gd name="connsiteY25" fmla="*/ 590550 h 590550"/>
              <a:gd name="connsiteX26" fmla="*/ 1078706 w 1366837"/>
              <a:gd name="connsiteY26" fmla="*/ 576263 h 590550"/>
              <a:gd name="connsiteX27" fmla="*/ 1066800 w 1366837"/>
              <a:gd name="connsiteY27" fmla="*/ 559594 h 590550"/>
              <a:gd name="connsiteX28" fmla="*/ 1050131 w 1366837"/>
              <a:gd name="connsiteY28" fmla="*/ 535781 h 590550"/>
              <a:gd name="connsiteX29" fmla="*/ 976312 w 1366837"/>
              <a:gd name="connsiteY29" fmla="*/ 492919 h 590550"/>
              <a:gd name="connsiteX30" fmla="*/ 857250 w 1366837"/>
              <a:gd name="connsiteY30" fmla="*/ 450056 h 590550"/>
              <a:gd name="connsiteX31" fmla="*/ 583406 w 1366837"/>
              <a:gd name="connsiteY31" fmla="*/ 350044 h 590550"/>
              <a:gd name="connsiteX32" fmla="*/ 350043 w 1366837"/>
              <a:gd name="connsiteY32" fmla="*/ 266700 h 590550"/>
              <a:gd name="connsiteX33" fmla="*/ 197643 w 1366837"/>
              <a:gd name="connsiteY33" fmla="*/ 204788 h 590550"/>
              <a:gd name="connsiteX34" fmla="*/ 59531 w 1366837"/>
              <a:gd name="connsiteY34" fmla="*/ 133350 h 590550"/>
              <a:gd name="connsiteX35" fmla="*/ 11906 w 1366837"/>
              <a:gd name="connsiteY35" fmla="*/ 97631 h 590550"/>
              <a:gd name="connsiteX36" fmla="*/ 4762 w 1366837"/>
              <a:gd name="connsiteY36" fmla="*/ 83344 h 590550"/>
              <a:gd name="connsiteX37" fmla="*/ 0 w 1366837"/>
              <a:gd name="connsiteY37" fmla="*/ 40481 h 590550"/>
              <a:gd name="connsiteX38" fmla="*/ 9525 w 1366837"/>
              <a:gd name="connsiteY38" fmla="*/ 23813 h 590550"/>
              <a:gd name="connsiteX39" fmla="*/ 33337 w 1366837"/>
              <a:gd name="connsiteY39" fmla="*/ 7144 h 590550"/>
              <a:gd name="connsiteX40" fmla="*/ 64293 w 1366837"/>
              <a:gd name="connsiteY40" fmla="*/ 0 h 590550"/>
              <a:gd name="connsiteX41" fmla="*/ 147637 w 1366837"/>
              <a:gd name="connsiteY41" fmla="*/ 14288 h 590550"/>
              <a:gd name="connsiteX42" fmla="*/ 290512 w 1366837"/>
              <a:gd name="connsiteY42" fmla="*/ 38100 h 590550"/>
              <a:gd name="connsiteX43" fmla="*/ 421481 w 1366837"/>
              <a:gd name="connsiteY43" fmla="*/ 69056 h 590550"/>
              <a:gd name="connsiteX0" fmla="*/ 421481 w 1366837"/>
              <a:gd name="connsiteY0" fmla="*/ 69056 h 590550"/>
              <a:gd name="connsiteX1" fmla="*/ 542925 w 1366837"/>
              <a:gd name="connsiteY1" fmla="*/ 100013 h 590550"/>
              <a:gd name="connsiteX2" fmla="*/ 790575 w 1366837"/>
              <a:gd name="connsiteY2" fmla="*/ 164306 h 590550"/>
              <a:gd name="connsiteX3" fmla="*/ 1004887 w 1366837"/>
              <a:gd name="connsiteY3" fmla="*/ 211931 h 590550"/>
              <a:gd name="connsiteX4" fmla="*/ 1114425 w 1366837"/>
              <a:gd name="connsiteY4" fmla="*/ 238125 h 590550"/>
              <a:gd name="connsiteX5" fmla="*/ 1159668 w 1366837"/>
              <a:gd name="connsiteY5" fmla="*/ 247650 h 590550"/>
              <a:gd name="connsiteX6" fmla="*/ 1193006 w 1366837"/>
              <a:gd name="connsiteY6" fmla="*/ 247650 h 590550"/>
              <a:gd name="connsiteX7" fmla="*/ 1221581 w 1366837"/>
              <a:gd name="connsiteY7" fmla="*/ 238125 h 590550"/>
              <a:gd name="connsiteX8" fmla="*/ 1250156 w 1366837"/>
              <a:gd name="connsiteY8" fmla="*/ 216694 h 590550"/>
              <a:gd name="connsiteX9" fmla="*/ 1283493 w 1366837"/>
              <a:gd name="connsiteY9" fmla="*/ 183356 h 590550"/>
              <a:gd name="connsiteX10" fmla="*/ 1314450 w 1366837"/>
              <a:gd name="connsiteY10" fmla="*/ 119063 h 590550"/>
              <a:gd name="connsiteX11" fmla="*/ 1328737 w 1366837"/>
              <a:gd name="connsiteY11" fmla="*/ 109538 h 590550"/>
              <a:gd name="connsiteX12" fmla="*/ 1338262 w 1366837"/>
              <a:gd name="connsiteY12" fmla="*/ 116681 h 590550"/>
              <a:gd name="connsiteX13" fmla="*/ 1357312 w 1366837"/>
              <a:gd name="connsiteY13" fmla="*/ 138113 h 590550"/>
              <a:gd name="connsiteX14" fmla="*/ 1364456 w 1366837"/>
              <a:gd name="connsiteY14" fmla="*/ 154781 h 590550"/>
              <a:gd name="connsiteX15" fmla="*/ 1366837 w 1366837"/>
              <a:gd name="connsiteY15" fmla="*/ 180975 h 590550"/>
              <a:gd name="connsiteX16" fmla="*/ 1362075 w 1366837"/>
              <a:gd name="connsiteY16" fmla="*/ 235744 h 590550"/>
              <a:gd name="connsiteX17" fmla="*/ 1350168 w 1366837"/>
              <a:gd name="connsiteY17" fmla="*/ 300038 h 590550"/>
              <a:gd name="connsiteX18" fmla="*/ 1326356 w 1366837"/>
              <a:gd name="connsiteY18" fmla="*/ 361950 h 590550"/>
              <a:gd name="connsiteX19" fmla="*/ 1276350 w 1366837"/>
              <a:gd name="connsiteY19" fmla="*/ 452438 h 590550"/>
              <a:gd name="connsiteX20" fmla="*/ 1228725 w 1366837"/>
              <a:gd name="connsiteY20" fmla="*/ 511969 h 590550"/>
              <a:gd name="connsiteX21" fmla="*/ 1207293 w 1366837"/>
              <a:gd name="connsiteY21" fmla="*/ 528638 h 590550"/>
              <a:gd name="connsiteX22" fmla="*/ 1159668 w 1366837"/>
              <a:gd name="connsiteY22" fmla="*/ 576263 h 590550"/>
              <a:gd name="connsiteX23" fmla="*/ 1123950 w 1366837"/>
              <a:gd name="connsiteY23" fmla="*/ 590550 h 590550"/>
              <a:gd name="connsiteX24" fmla="*/ 1100137 w 1366837"/>
              <a:gd name="connsiteY24" fmla="*/ 590550 h 590550"/>
              <a:gd name="connsiteX25" fmla="*/ 1078706 w 1366837"/>
              <a:gd name="connsiteY25" fmla="*/ 576263 h 590550"/>
              <a:gd name="connsiteX26" fmla="*/ 1066800 w 1366837"/>
              <a:gd name="connsiteY26" fmla="*/ 559594 h 590550"/>
              <a:gd name="connsiteX27" fmla="*/ 1050131 w 1366837"/>
              <a:gd name="connsiteY27" fmla="*/ 535781 h 590550"/>
              <a:gd name="connsiteX28" fmla="*/ 976312 w 1366837"/>
              <a:gd name="connsiteY28" fmla="*/ 492919 h 590550"/>
              <a:gd name="connsiteX29" fmla="*/ 857250 w 1366837"/>
              <a:gd name="connsiteY29" fmla="*/ 450056 h 590550"/>
              <a:gd name="connsiteX30" fmla="*/ 583406 w 1366837"/>
              <a:gd name="connsiteY30" fmla="*/ 350044 h 590550"/>
              <a:gd name="connsiteX31" fmla="*/ 350043 w 1366837"/>
              <a:gd name="connsiteY31" fmla="*/ 266700 h 590550"/>
              <a:gd name="connsiteX32" fmla="*/ 197643 w 1366837"/>
              <a:gd name="connsiteY32" fmla="*/ 204788 h 590550"/>
              <a:gd name="connsiteX33" fmla="*/ 59531 w 1366837"/>
              <a:gd name="connsiteY33" fmla="*/ 133350 h 590550"/>
              <a:gd name="connsiteX34" fmla="*/ 11906 w 1366837"/>
              <a:gd name="connsiteY34" fmla="*/ 97631 h 590550"/>
              <a:gd name="connsiteX35" fmla="*/ 4762 w 1366837"/>
              <a:gd name="connsiteY35" fmla="*/ 83344 h 590550"/>
              <a:gd name="connsiteX36" fmla="*/ 0 w 1366837"/>
              <a:gd name="connsiteY36" fmla="*/ 40481 h 590550"/>
              <a:gd name="connsiteX37" fmla="*/ 9525 w 1366837"/>
              <a:gd name="connsiteY37" fmla="*/ 23813 h 590550"/>
              <a:gd name="connsiteX38" fmla="*/ 33337 w 1366837"/>
              <a:gd name="connsiteY38" fmla="*/ 7144 h 590550"/>
              <a:gd name="connsiteX39" fmla="*/ 64293 w 1366837"/>
              <a:gd name="connsiteY39" fmla="*/ 0 h 590550"/>
              <a:gd name="connsiteX40" fmla="*/ 147637 w 1366837"/>
              <a:gd name="connsiteY40" fmla="*/ 14288 h 590550"/>
              <a:gd name="connsiteX41" fmla="*/ 290512 w 1366837"/>
              <a:gd name="connsiteY41" fmla="*/ 38100 h 590550"/>
              <a:gd name="connsiteX42" fmla="*/ 421481 w 1366837"/>
              <a:gd name="connsiteY42" fmla="*/ 69056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366837" h="590550">
                <a:moveTo>
                  <a:pt x="421481" y="69056"/>
                </a:moveTo>
                <a:lnTo>
                  <a:pt x="542925" y="100013"/>
                </a:lnTo>
                <a:lnTo>
                  <a:pt x="790575" y="164306"/>
                </a:lnTo>
                <a:lnTo>
                  <a:pt x="1004887" y="211931"/>
                </a:lnTo>
                <a:lnTo>
                  <a:pt x="1114425" y="238125"/>
                </a:lnTo>
                <a:lnTo>
                  <a:pt x="1159668" y="247650"/>
                </a:lnTo>
                <a:lnTo>
                  <a:pt x="1193006" y="247650"/>
                </a:lnTo>
                <a:lnTo>
                  <a:pt x="1221581" y="238125"/>
                </a:lnTo>
                <a:lnTo>
                  <a:pt x="1250156" y="216694"/>
                </a:lnTo>
                <a:lnTo>
                  <a:pt x="1283493" y="183356"/>
                </a:lnTo>
                <a:cubicBezTo>
                  <a:pt x="1294209" y="167084"/>
                  <a:pt x="1306909" y="131366"/>
                  <a:pt x="1314450" y="119063"/>
                </a:cubicBezTo>
                <a:lnTo>
                  <a:pt x="1328737" y="109538"/>
                </a:lnTo>
                <a:lnTo>
                  <a:pt x="1338262" y="116681"/>
                </a:lnTo>
                <a:lnTo>
                  <a:pt x="1357312" y="138113"/>
                </a:lnTo>
                <a:lnTo>
                  <a:pt x="1364456" y="154781"/>
                </a:lnTo>
                <a:lnTo>
                  <a:pt x="1366837" y="180975"/>
                </a:lnTo>
                <a:lnTo>
                  <a:pt x="1362075" y="235744"/>
                </a:lnTo>
                <a:lnTo>
                  <a:pt x="1350168" y="300038"/>
                </a:lnTo>
                <a:lnTo>
                  <a:pt x="1326356" y="361950"/>
                </a:lnTo>
                <a:lnTo>
                  <a:pt x="1276350" y="452438"/>
                </a:lnTo>
                <a:lnTo>
                  <a:pt x="1228725" y="511969"/>
                </a:lnTo>
                <a:cubicBezTo>
                  <a:pt x="1217216" y="524669"/>
                  <a:pt x="1218802" y="517922"/>
                  <a:pt x="1207293" y="528638"/>
                </a:cubicBezTo>
                <a:lnTo>
                  <a:pt x="1159668" y="576263"/>
                </a:lnTo>
                <a:lnTo>
                  <a:pt x="1123950" y="590550"/>
                </a:lnTo>
                <a:lnTo>
                  <a:pt x="1100137" y="590550"/>
                </a:lnTo>
                <a:lnTo>
                  <a:pt x="1078706" y="576263"/>
                </a:lnTo>
                <a:lnTo>
                  <a:pt x="1066800" y="559594"/>
                </a:lnTo>
                <a:lnTo>
                  <a:pt x="1050131" y="535781"/>
                </a:lnTo>
                <a:lnTo>
                  <a:pt x="976312" y="492919"/>
                </a:lnTo>
                <a:lnTo>
                  <a:pt x="857250" y="450056"/>
                </a:lnTo>
                <a:lnTo>
                  <a:pt x="583406" y="350044"/>
                </a:lnTo>
                <a:lnTo>
                  <a:pt x="350043" y="266700"/>
                </a:lnTo>
                <a:lnTo>
                  <a:pt x="197643" y="204788"/>
                </a:lnTo>
                <a:lnTo>
                  <a:pt x="59531" y="133350"/>
                </a:lnTo>
                <a:lnTo>
                  <a:pt x="11906" y="97631"/>
                </a:lnTo>
                <a:lnTo>
                  <a:pt x="4762" y="83344"/>
                </a:lnTo>
                <a:lnTo>
                  <a:pt x="0" y="40481"/>
                </a:lnTo>
                <a:lnTo>
                  <a:pt x="9525" y="23813"/>
                </a:lnTo>
                <a:lnTo>
                  <a:pt x="33337" y="7144"/>
                </a:lnTo>
                <a:lnTo>
                  <a:pt x="64293" y="0"/>
                </a:lnTo>
                <a:lnTo>
                  <a:pt x="147637" y="14288"/>
                </a:lnTo>
                <a:lnTo>
                  <a:pt x="290512" y="38100"/>
                </a:lnTo>
                <a:lnTo>
                  <a:pt x="421481" y="690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9591088-7F28-484B-B671-6DDF8F8E26E2}"/>
              </a:ext>
            </a:extLst>
          </p:cNvPr>
          <p:cNvSpPr/>
          <p:nvPr/>
        </p:nvSpPr>
        <p:spPr>
          <a:xfrm>
            <a:off x="4910139" y="2693988"/>
            <a:ext cx="2624137" cy="449262"/>
          </a:xfrm>
          <a:custGeom>
            <a:avLst/>
            <a:gdLst>
              <a:gd name="connsiteX0" fmla="*/ 523875 w 2624137"/>
              <a:gd name="connsiteY0" fmla="*/ 230981 h 450056"/>
              <a:gd name="connsiteX1" fmla="*/ 1321593 w 2624137"/>
              <a:gd name="connsiteY1" fmla="*/ 152400 h 450056"/>
              <a:gd name="connsiteX2" fmla="*/ 1864518 w 2624137"/>
              <a:gd name="connsiteY2" fmla="*/ 102394 h 450056"/>
              <a:gd name="connsiteX3" fmla="*/ 1966912 w 2624137"/>
              <a:gd name="connsiteY3" fmla="*/ 92869 h 450056"/>
              <a:gd name="connsiteX4" fmla="*/ 2005012 w 2624137"/>
              <a:gd name="connsiteY4" fmla="*/ 88106 h 450056"/>
              <a:gd name="connsiteX5" fmla="*/ 2059781 w 2624137"/>
              <a:gd name="connsiteY5" fmla="*/ 73819 h 450056"/>
              <a:gd name="connsiteX6" fmla="*/ 2174081 w 2624137"/>
              <a:gd name="connsiteY6" fmla="*/ 40481 h 450056"/>
              <a:gd name="connsiteX7" fmla="*/ 2238375 w 2624137"/>
              <a:gd name="connsiteY7" fmla="*/ 14287 h 450056"/>
              <a:gd name="connsiteX8" fmla="*/ 2271712 w 2624137"/>
              <a:gd name="connsiteY8" fmla="*/ 0 h 450056"/>
              <a:gd name="connsiteX9" fmla="*/ 2286000 w 2624137"/>
              <a:gd name="connsiteY9" fmla="*/ 4762 h 450056"/>
              <a:gd name="connsiteX10" fmla="*/ 2374106 w 2624137"/>
              <a:gd name="connsiteY10" fmla="*/ 61912 h 450056"/>
              <a:gd name="connsiteX11" fmla="*/ 2493168 w 2624137"/>
              <a:gd name="connsiteY11" fmla="*/ 142875 h 450056"/>
              <a:gd name="connsiteX12" fmla="*/ 2526506 w 2624137"/>
              <a:gd name="connsiteY12" fmla="*/ 166687 h 450056"/>
              <a:gd name="connsiteX13" fmla="*/ 2559843 w 2624137"/>
              <a:gd name="connsiteY13" fmla="*/ 200025 h 450056"/>
              <a:gd name="connsiteX14" fmla="*/ 2609850 w 2624137"/>
              <a:gd name="connsiteY14" fmla="*/ 261937 h 450056"/>
              <a:gd name="connsiteX15" fmla="*/ 2624137 w 2624137"/>
              <a:gd name="connsiteY15" fmla="*/ 285750 h 450056"/>
              <a:gd name="connsiteX16" fmla="*/ 2614612 w 2624137"/>
              <a:gd name="connsiteY16" fmla="*/ 304800 h 450056"/>
              <a:gd name="connsiteX17" fmla="*/ 2574131 w 2624137"/>
              <a:gd name="connsiteY17" fmla="*/ 373856 h 450056"/>
              <a:gd name="connsiteX18" fmla="*/ 2209800 w 2624137"/>
              <a:gd name="connsiteY18" fmla="*/ 269081 h 450056"/>
              <a:gd name="connsiteX19" fmla="*/ 2205037 w 2624137"/>
              <a:gd name="connsiteY19" fmla="*/ 259556 h 450056"/>
              <a:gd name="connsiteX20" fmla="*/ 2193131 w 2624137"/>
              <a:gd name="connsiteY20" fmla="*/ 242887 h 450056"/>
              <a:gd name="connsiteX21" fmla="*/ 2176462 w 2624137"/>
              <a:gd name="connsiteY21" fmla="*/ 235744 h 450056"/>
              <a:gd name="connsiteX22" fmla="*/ 2140743 w 2624137"/>
              <a:gd name="connsiteY22" fmla="*/ 223837 h 450056"/>
              <a:gd name="connsiteX23" fmla="*/ 2093118 w 2624137"/>
              <a:gd name="connsiteY23" fmla="*/ 226219 h 450056"/>
              <a:gd name="connsiteX24" fmla="*/ 1914525 w 2624137"/>
              <a:gd name="connsiteY24" fmla="*/ 247650 h 450056"/>
              <a:gd name="connsiteX25" fmla="*/ 1524000 w 2624137"/>
              <a:gd name="connsiteY25" fmla="*/ 290512 h 450056"/>
              <a:gd name="connsiteX26" fmla="*/ 1052512 w 2624137"/>
              <a:gd name="connsiteY26" fmla="*/ 340519 h 450056"/>
              <a:gd name="connsiteX27" fmla="*/ 600075 w 2624137"/>
              <a:gd name="connsiteY27" fmla="*/ 390525 h 450056"/>
              <a:gd name="connsiteX28" fmla="*/ 176212 w 2624137"/>
              <a:gd name="connsiteY28" fmla="*/ 440531 h 450056"/>
              <a:gd name="connsiteX29" fmla="*/ 85725 w 2624137"/>
              <a:gd name="connsiteY29" fmla="*/ 450056 h 450056"/>
              <a:gd name="connsiteX30" fmla="*/ 59531 w 2624137"/>
              <a:gd name="connsiteY30" fmla="*/ 419100 h 450056"/>
              <a:gd name="connsiteX31" fmla="*/ 0 w 2624137"/>
              <a:gd name="connsiteY31" fmla="*/ 285750 h 450056"/>
              <a:gd name="connsiteX32" fmla="*/ 42862 w 2624137"/>
              <a:gd name="connsiteY32" fmla="*/ 290512 h 450056"/>
              <a:gd name="connsiteX33" fmla="*/ 169068 w 2624137"/>
              <a:gd name="connsiteY33" fmla="*/ 273844 h 450056"/>
              <a:gd name="connsiteX34" fmla="*/ 385762 w 2624137"/>
              <a:gd name="connsiteY34" fmla="*/ 247650 h 450056"/>
              <a:gd name="connsiteX35" fmla="*/ 523875 w 2624137"/>
              <a:gd name="connsiteY35" fmla="*/ 230981 h 450056"/>
              <a:gd name="connsiteX0" fmla="*/ 523875 w 2624137"/>
              <a:gd name="connsiteY0" fmla="*/ 230981 h 450056"/>
              <a:gd name="connsiteX1" fmla="*/ 1321593 w 2624137"/>
              <a:gd name="connsiteY1" fmla="*/ 152400 h 450056"/>
              <a:gd name="connsiteX2" fmla="*/ 1864518 w 2624137"/>
              <a:gd name="connsiteY2" fmla="*/ 102394 h 450056"/>
              <a:gd name="connsiteX3" fmla="*/ 1966912 w 2624137"/>
              <a:gd name="connsiteY3" fmla="*/ 92869 h 450056"/>
              <a:gd name="connsiteX4" fmla="*/ 2005012 w 2624137"/>
              <a:gd name="connsiteY4" fmla="*/ 88106 h 450056"/>
              <a:gd name="connsiteX5" fmla="*/ 2059781 w 2624137"/>
              <a:gd name="connsiteY5" fmla="*/ 73819 h 450056"/>
              <a:gd name="connsiteX6" fmla="*/ 2174081 w 2624137"/>
              <a:gd name="connsiteY6" fmla="*/ 40481 h 450056"/>
              <a:gd name="connsiteX7" fmla="*/ 2238375 w 2624137"/>
              <a:gd name="connsiteY7" fmla="*/ 14287 h 450056"/>
              <a:gd name="connsiteX8" fmla="*/ 2271712 w 2624137"/>
              <a:gd name="connsiteY8" fmla="*/ 0 h 450056"/>
              <a:gd name="connsiteX9" fmla="*/ 2286000 w 2624137"/>
              <a:gd name="connsiteY9" fmla="*/ 4762 h 450056"/>
              <a:gd name="connsiteX10" fmla="*/ 2374106 w 2624137"/>
              <a:gd name="connsiteY10" fmla="*/ 61912 h 450056"/>
              <a:gd name="connsiteX11" fmla="*/ 2493168 w 2624137"/>
              <a:gd name="connsiteY11" fmla="*/ 142875 h 450056"/>
              <a:gd name="connsiteX12" fmla="*/ 2526506 w 2624137"/>
              <a:gd name="connsiteY12" fmla="*/ 166687 h 450056"/>
              <a:gd name="connsiteX13" fmla="*/ 2559843 w 2624137"/>
              <a:gd name="connsiteY13" fmla="*/ 200025 h 450056"/>
              <a:gd name="connsiteX14" fmla="*/ 2609850 w 2624137"/>
              <a:gd name="connsiteY14" fmla="*/ 261937 h 450056"/>
              <a:gd name="connsiteX15" fmla="*/ 2624137 w 2624137"/>
              <a:gd name="connsiteY15" fmla="*/ 285750 h 450056"/>
              <a:gd name="connsiteX16" fmla="*/ 2614612 w 2624137"/>
              <a:gd name="connsiteY16" fmla="*/ 304800 h 450056"/>
              <a:gd name="connsiteX17" fmla="*/ 2209800 w 2624137"/>
              <a:gd name="connsiteY17" fmla="*/ 269081 h 450056"/>
              <a:gd name="connsiteX18" fmla="*/ 2205037 w 2624137"/>
              <a:gd name="connsiteY18" fmla="*/ 259556 h 450056"/>
              <a:gd name="connsiteX19" fmla="*/ 2193131 w 2624137"/>
              <a:gd name="connsiteY19" fmla="*/ 242887 h 450056"/>
              <a:gd name="connsiteX20" fmla="*/ 2176462 w 2624137"/>
              <a:gd name="connsiteY20" fmla="*/ 235744 h 450056"/>
              <a:gd name="connsiteX21" fmla="*/ 2140743 w 2624137"/>
              <a:gd name="connsiteY21" fmla="*/ 223837 h 450056"/>
              <a:gd name="connsiteX22" fmla="*/ 2093118 w 2624137"/>
              <a:gd name="connsiteY22" fmla="*/ 226219 h 450056"/>
              <a:gd name="connsiteX23" fmla="*/ 1914525 w 2624137"/>
              <a:gd name="connsiteY23" fmla="*/ 247650 h 450056"/>
              <a:gd name="connsiteX24" fmla="*/ 1524000 w 2624137"/>
              <a:gd name="connsiteY24" fmla="*/ 290512 h 450056"/>
              <a:gd name="connsiteX25" fmla="*/ 1052512 w 2624137"/>
              <a:gd name="connsiteY25" fmla="*/ 340519 h 450056"/>
              <a:gd name="connsiteX26" fmla="*/ 600075 w 2624137"/>
              <a:gd name="connsiteY26" fmla="*/ 390525 h 450056"/>
              <a:gd name="connsiteX27" fmla="*/ 176212 w 2624137"/>
              <a:gd name="connsiteY27" fmla="*/ 440531 h 450056"/>
              <a:gd name="connsiteX28" fmla="*/ 85725 w 2624137"/>
              <a:gd name="connsiteY28" fmla="*/ 450056 h 450056"/>
              <a:gd name="connsiteX29" fmla="*/ 59531 w 2624137"/>
              <a:gd name="connsiteY29" fmla="*/ 419100 h 450056"/>
              <a:gd name="connsiteX30" fmla="*/ 0 w 2624137"/>
              <a:gd name="connsiteY30" fmla="*/ 285750 h 450056"/>
              <a:gd name="connsiteX31" fmla="*/ 42862 w 2624137"/>
              <a:gd name="connsiteY31" fmla="*/ 290512 h 450056"/>
              <a:gd name="connsiteX32" fmla="*/ 169068 w 2624137"/>
              <a:gd name="connsiteY32" fmla="*/ 273844 h 450056"/>
              <a:gd name="connsiteX33" fmla="*/ 385762 w 2624137"/>
              <a:gd name="connsiteY33" fmla="*/ 247650 h 450056"/>
              <a:gd name="connsiteX34" fmla="*/ 523875 w 2624137"/>
              <a:gd name="connsiteY34" fmla="*/ 230981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24137" h="450056">
                <a:moveTo>
                  <a:pt x="523875" y="230981"/>
                </a:moveTo>
                <a:lnTo>
                  <a:pt x="1321593" y="152400"/>
                </a:lnTo>
                <a:lnTo>
                  <a:pt x="1864518" y="102394"/>
                </a:lnTo>
                <a:lnTo>
                  <a:pt x="1966912" y="92869"/>
                </a:lnTo>
                <a:lnTo>
                  <a:pt x="2005012" y="88106"/>
                </a:lnTo>
                <a:lnTo>
                  <a:pt x="2059781" y="73819"/>
                </a:lnTo>
                <a:lnTo>
                  <a:pt x="2174081" y="40481"/>
                </a:lnTo>
                <a:lnTo>
                  <a:pt x="2238375" y="14287"/>
                </a:lnTo>
                <a:lnTo>
                  <a:pt x="2271712" y="0"/>
                </a:lnTo>
                <a:lnTo>
                  <a:pt x="2286000" y="4762"/>
                </a:lnTo>
                <a:lnTo>
                  <a:pt x="2374106" y="61912"/>
                </a:lnTo>
                <a:lnTo>
                  <a:pt x="2493168" y="142875"/>
                </a:lnTo>
                <a:lnTo>
                  <a:pt x="2526506" y="166687"/>
                </a:lnTo>
                <a:lnTo>
                  <a:pt x="2559843" y="200025"/>
                </a:lnTo>
                <a:lnTo>
                  <a:pt x="2609850" y="261937"/>
                </a:lnTo>
                <a:lnTo>
                  <a:pt x="2624137" y="285750"/>
                </a:lnTo>
                <a:lnTo>
                  <a:pt x="2614612" y="304800"/>
                </a:lnTo>
                <a:lnTo>
                  <a:pt x="2209800" y="269081"/>
                </a:lnTo>
                <a:lnTo>
                  <a:pt x="2205037" y="259556"/>
                </a:lnTo>
                <a:lnTo>
                  <a:pt x="2193131" y="242887"/>
                </a:lnTo>
                <a:lnTo>
                  <a:pt x="2176462" y="235744"/>
                </a:lnTo>
                <a:lnTo>
                  <a:pt x="2140743" y="223837"/>
                </a:lnTo>
                <a:lnTo>
                  <a:pt x="2093118" y="226219"/>
                </a:lnTo>
                <a:lnTo>
                  <a:pt x="1914525" y="247650"/>
                </a:lnTo>
                <a:lnTo>
                  <a:pt x="1524000" y="290512"/>
                </a:lnTo>
                <a:lnTo>
                  <a:pt x="1052512" y="340519"/>
                </a:lnTo>
                <a:lnTo>
                  <a:pt x="600075" y="390525"/>
                </a:lnTo>
                <a:lnTo>
                  <a:pt x="176212" y="440531"/>
                </a:lnTo>
                <a:lnTo>
                  <a:pt x="85725" y="450056"/>
                </a:lnTo>
                <a:lnTo>
                  <a:pt x="59531" y="419100"/>
                </a:lnTo>
                <a:lnTo>
                  <a:pt x="0" y="285750"/>
                </a:lnTo>
                <a:lnTo>
                  <a:pt x="42862" y="290512"/>
                </a:lnTo>
                <a:lnTo>
                  <a:pt x="169068" y="273844"/>
                </a:lnTo>
                <a:lnTo>
                  <a:pt x="385762" y="247650"/>
                </a:lnTo>
                <a:lnTo>
                  <a:pt x="523875" y="2309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058810D-B879-4093-B4D0-614CAACE97A0}"/>
              </a:ext>
            </a:extLst>
          </p:cNvPr>
          <p:cNvSpPr/>
          <p:nvPr/>
        </p:nvSpPr>
        <p:spPr>
          <a:xfrm>
            <a:off x="6899276" y="2947989"/>
            <a:ext cx="633413" cy="1127125"/>
          </a:xfrm>
          <a:custGeom>
            <a:avLst/>
            <a:gdLst>
              <a:gd name="connsiteX0" fmla="*/ 395288 w 633413"/>
              <a:gd name="connsiteY0" fmla="*/ 607218 h 1126331"/>
              <a:gd name="connsiteX1" fmla="*/ 459582 w 633413"/>
              <a:gd name="connsiteY1" fmla="*/ 407193 h 1126331"/>
              <a:gd name="connsiteX2" fmla="*/ 495300 w 633413"/>
              <a:gd name="connsiteY2" fmla="*/ 290512 h 1126331"/>
              <a:gd name="connsiteX3" fmla="*/ 509588 w 633413"/>
              <a:gd name="connsiteY3" fmla="*/ 252412 h 1126331"/>
              <a:gd name="connsiteX4" fmla="*/ 554832 w 633413"/>
              <a:gd name="connsiteY4" fmla="*/ 166687 h 1126331"/>
              <a:gd name="connsiteX5" fmla="*/ 611982 w 633413"/>
              <a:gd name="connsiteY5" fmla="*/ 73818 h 1126331"/>
              <a:gd name="connsiteX6" fmla="*/ 633413 w 633413"/>
              <a:gd name="connsiteY6" fmla="*/ 35718 h 1126331"/>
              <a:gd name="connsiteX7" fmla="*/ 214313 w 633413"/>
              <a:gd name="connsiteY7" fmla="*/ 0 h 1126331"/>
              <a:gd name="connsiteX8" fmla="*/ 226219 w 633413"/>
              <a:gd name="connsiteY8" fmla="*/ 23812 h 1126331"/>
              <a:gd name="connsiteX9" fmla="*/ 226219 w 633413"/>
              <a:gd name="connsiteY9" fmla="*/ 30956 h 1126331"/>
              <a:gd name="connsiteX10" fmla="*/ 228600 w 633413"/>
              <a:gd name="connsiteY10" fmla="*/ 54768 h 1126331"/>
              <a:gd name="connsiteX11" fmla="*/ 223838 w 633413"/>
              <a:gd name="connsiteY11" fmla="*/ 80962 h 1126331"/>
              <a:gd name="connsiteX12" fmla="*/ 216694 w 633413"/>
              <a:gd name="connsiteY12" fmla="*/ 97631 h 1126331"/>
              <a:gd name="connsiteX13" fmla="*/ 209550 w 633413"/>
              <a:gd name="connsiteY13" fmla="*/ 142875 h 1126331"/>
              <a:gd name="connsiteX14" fmla="*/ 197644 w 633413"/>
              <a:gd name="connsiteY14" fmla="*/ 214312 h 1126331"/>
              <a:gd name="connsiteX15" fmla="*/ 173832 w 633413"/>
              <a:gd name="connsiteY15" fmla="*/ 302418 h 1126331"/>
              <a:gd name="connsiteX16" fmla="*/ 154782 w 633413"/>
              <a:gd name="connsiteY16" fmla="*/ 359568 h 1126331"/>
              <a:gd name="connsiteX17" fmla="*/ 123825 w 633413"/>
              <a:gd name="connsiteY17" fmla="*/ 519112 h 1126331"/>
              <a:gd name="connsiteX18" fmla="*/ 69057 w 633413"/>
              <a:gd name="connsiteY18" fmla="*/ 742950 h 1126331"/>
              <a:gd name="connsiteX19" fmla="*/ 38100 w 633413"/>
              <a:gd name="connsiteY19" fmla="*/ 881062 h 1126331"/>
              <a:gd name="connsiteX20" fmla="*/ 16669 w 633413"/>
              <a:gd name="connsiteY20" fmla="*/ 983456 h 1126331"/>
              <a:gd name="connsiteX21" fmla="*/ 0 w 633413"/>
              <a:gd name="connsiteY21" fmla="*/ 1073943 h 1126331"/>
              <a:gd name="connsiteX22" fmla="*/ 11907 w 633413"/>
              <a:gd name="connsiteY22" fmla="*/ 1088231 h 1126331"/>
              <a:gd name="connsiteX23" fmla="*/ 28575 w 633413"/>
              <a:gd name="connsiteY23" fmla="*/ 1100137 h 1126331"/>
              <a:gd name="connsiteX24" fmla="*/ 45244 w 633413"/>
              <a:gd name="connsiteY24" fmla="*/ 1112043 h 1126331"/>
              <a:gd name="connsiteX25" fmla="*/ 78582 w 633413"/>
              <a:gd name="connsiteY25" fmla="*/ 1121568 h 1126331"/>
              <a:gd name="connsiteX26" fmla="*/ 119063 w 633413"/>
              <a:gd name="connsiteY26" fmla="*/ 1126331 h 1126331"/>
              <a:gd name="connsiteX27" fmla="*/ 145257 w 633413"/>
              <a:gd name="connsiteY27" fmla="*/ 1121568 h 1126331"/>
              <a:gd name="connsiteX28" fmla="*/ 183357 w 633413"/>
              <a:gd name="connsiteY28" fmla="*/ 1114425 h 1126331"/>
              <a:gd name="connsiteX29" fmla="*/ 209550 w 633413"/>
              <a:gd name="connsiteY29" fmla="*/ 1107281 h 1126331"/>
              <a:gd name="connsiteX30" fmla="*/ 240507 w 633413"/>
              <a:gd name="connsiteY30" fmla="*/ 1095375 h 1126331"/>
              <a:gd name="connsiteX31" fmla="*/ 259557 w 633413"/>
              <a:gd name="connsiteY31" fmla="*/ 1083468 h 1126331"/>
              <a:gd name="connsiteX32" fmla="*/ 269082 w 633413"/>
              <a:gd name="connsiteY32" fmla="*/ 1047750 h 1126331"/>
              <a:gd name="connsiteX33" fmla="*/ 288132 w 633413"/>
              <a:gd name="connsiteY33" fmla="*/ 966787 h 1126331"/>
              <a:gd name="connsiteX34" fmla="*/ 335757 w 633413"/>
              <a:gd name="connsiteY34" fmla="*/ 800100 h 1126331"/>
              <a:gd name="connsiteX35" fmla="*/ 369094 w 633413"/>
              <a:gd name="connsiteY35" fmla="*/ 685800 h 1126331"/>
              <a:gd name="connsiteX36" fmla="*/ 395288 w 633413"/>
              <a:gd name="connsiteY36" fmla="*/ 607218 h 1126331"/>
              <a:gd name="connsiteX0" fmla="*/ 395288 w 633413"/>
              <a:gd name="connsiteY0" fmla="*/ 607218 h 1126331"/>
              <a:gd name="connsiteX1" fmla="*/ 459582 w 633413"/>
              <a:gd name="connsiteY1" fmla="*/ 407193 h 1126331"/>
              <a:gd name="connsiteX2" fmla="*/ 495300 w 633413"/>
              <a:gd name="connsiteY2" fmla="*/ 290512 h 1126331"/>
              <a:gd name="connsiteX3" fmla="*/ 509588 w 633413"/>
              <a:gd name="connsiteY3" fmla="*/ 252412 h 1126331"/>
              <a:gd name="connsiteX4" fmla="*/ 554832 w 633413"/>
              <a:gd name="connsiteY4" fmla="*/ 166687 h 1126331"/>
              <a:gd name="connsiteX5" fmla="*/ 611982 w 633413"/>
              <a:gd name="connsiteY5" fmla="*/ 73818 h 1126331"/>
              <a:gd name="connsiteX6" fmla="*/ 633413 w 633413"/>
              <a:gd name="connsiteY6" fmla="*/ 35718 h 1126331"/>
              <a:gd name="connsiteX7" fmla="*/ 214313 w 633413"/>
              <a:gd name="connsiteY7" fmla="*/ 0 h 1126331"/>
              <a:gd name="connsiteX8" fmla="*/ 226219 w 633413"/>
              <a:gd name="connsiteY8" fmla="*/ 23812 h 1126331"/>
              <a:gd name="connsiteX9" fmla="*/ 226219 w 633413"/>
              <a:gd name="connsiteY9" fmla="*/ 30956 h 1126331"/>
              <a:gd name="connsiteX10" fmla="*/ 228600 w 633413"/>
              <a:gd name="connsiteY10" fmla="*/ 54768 h 1126331"/>
              <a:gd name="connsiteX11" fmla="*/ 223838 w 633413"/>
              <a:gd name="connsiteY11" fmla="*/ 80962 h 1126331"/>
              <a:gd name="connsiteX12" fmla="*/ 216694 w 633413"/>
              <a:gd name="connsiteY12" fmla="*/ 97631 h 1126331"/>
              <a:gd name="connsiteX13" fmla="*/ 209550 w 633413"/>
              <a:gd name="connsiteY13" fmla="*/ 142875 h 1126331"/>
              <a:gd name="connsiteX14" fmla="*/ 197644 w 633413"/>
              <a:gd name="connsiteY14" fmla="*/ 214312 h 1126331"/>
              <a:gd name="connsiteX15" fmla="*/ 173832 w 633413"/>
              <a:gd name="connsiteY15" fmla="*/ 302418 h 1126331"/>
              <a:gd name="connsiteX16" fmla="*/ 154782 w 633413"/>
              <a:gd name="connsiteY16" fmla="*/ 359568 h 1126331"/>
              <a:gd name="connsiteX17" fmla="*/ 123825 w 633413"/>
              <a:gd name="connsiteY17" fmla="*/ 519112 h 1126331"/>
              <a:gd name="connsiteX18" fmla="*/ 69057 w 633413"/>
              <a:gd name="connsiteY18" fmla="*/ 742950 h 1126331"/>
              <a:gd name="connsiteX19" fmla="*/ 38100 w 633413"/>
              <a:gd name="connsiteY19" fmla="*/ 881062 h 1126331"/>
              <a:gd name="connsiteX20" fmla="*/ 16669 w 633413"/>
              <a:gd name="connsiteY20" fmla="*/ 983456 h 1126331"/>
              <a:gd name="connsiteX21" fmla="*/ 0 w 633413"/>
              <a:gd name="connsiteY21" fmla="*/ 1073943 h 1126331"/>
              <a:gd name="connsiteX22" fmla="*/ 11907 w 633413"/>
              <a:gd name="connsiteY22" fmla="*/ 1088231 h 1126331"/>
              <a:gd name="connsiteX23" fmla="*/ 28575 w 633413"/>
              <a:gd name="connsiteY23" fmla="*/ 1100137 h 1126331"/>
              <a:gd name="connsiteX24" fmla="*/ 45244 w 633413"/>
              <a:gd name="connsiteY24" fmla="*/ 1112043 h 1126331"/>
              <a:gd name="connsiteX25" fmla="*/ 78582 w 633413"/>
              <a:gd name="connsiteY25" fmla="*/ 1121568 h 1126331"/>
              <a:gd name="connsiteX26" fmla="*/ 119063 w 633413"/>
              <a:gd name="connsiteY26" fmla="*/ 1126331 h 1126331"/>
              <a:gd name="connsiteX27" fmla="*/ 145257 w 633413"/>
              <a:gd name="connsiteY27" fmla="*/ 1121568 h 1126331"/>
              <a:gd name="connsiteX28" fmla="*/ 183357 w 633413"/>
              <a:gd name="connsiteY28" fmla="*/ 1114425 h 1126331"/>
              <a:gd name="connsiteX29" fmla="*/ 209550 w 633413"/>
              <a:gd name="connsiteY29" fmla="*/ 1107281 h 1126331"/>
              <a:gd name="connsiteX30" fmla="*/ 240507 w 633413"/>
              <a:gd name="connsiteY30" fmla="*/ 1095375 h 1126331"/>
              <a:gd name="connsiteX31" fmla="*/ 259557 w 633413"/>
              <a:gd name="connsiteY31" fmla="*/ 1083468 h 1126331"/>
              <a:gd name="connsiteX32" fmla="*/ 269082 w 633413"/>
              <a:gd name="connsiteY32" fmla="*/ 1047750 h 1126331"/>
              <a:gd name="connsiteX33" fmla="*/ 288132 w 633413"/>
              <a:gd name="connsiteY33" fmla="*/ 966787 h 1126331"/>
              <a:gd name="connsiteX34" fmla="*/ 335757 w 633413"/>
              <a:gd name="connsiteY34" fmla="*/ 800100 h 1126331"/>
              <a:gd name="connsiteX35" fmla="*/ 395288 w 633413"/>
              <a:gd name="connsiteY35" fmla="*/ 607218 h 112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3413" h="1126331">
                <a:moveTo>
                  <a:pt x="395288" y="607218"/>
                </a:moveTo>
                <a:lnTo>
                  <a:pt x="459582" y="407193"/>
                </a:lnTo>
                <a:lnTo>
                  <a:pt x="495300" y="290512"/>
                </a:lnTo>
                <a:lnTo>
                  <a:pt x="509588" y="252412"/>
                </a:lnTo>
                <a:lnTo>
                  <a:pt x="554832" y="166687"/>
                </a:lnTo>
                <a:lnTo>
                  <a:pt x="611982" y="73818"/>
                </a:lnTo>
                <a:lnTo>
                  <a:pt x="633413" y="35718"/>
                </a:lnTo>
                <a:lnTo>
                  <a:pt x="214313" y="0"/>
                </a:lnTo>
                <a:lnTo>
                  <a:pt x="226219" y="23812"/>
                </a:lnTo>
                <a:lnTo>
                  <a:pt x="226219" y="30956"/>
                </a:lnTo>
                <a:lnTo>
                  <a:pt x="228600" y="54768"/>
                </a:lnTo>
                <a:lnTo>
                  <a:pt x="223838" y="80962"/>
                </a:lnTo>
                <a:lnTo>
                  <a:pt x="216694" y="97631"/>
                </a:lnTo>
                <a:lnTo>
                  <a:pt x="209550" y="142875"/>
                </a:lnTo>
                <a:lnTo>
                  <a:pt x="197644" y="214312"/>
                </a:lnTo>
                <a:lnTo>
                  <a:pt x="173832" y="302418"/>
                </a:lnTo>
                <a:lnTo>
                  <a:pt x="154782" y="359568"/>
                </a:lnTo>
                <a:lnTo>
                  <a:pt x="123825" y="519112"/>
                </a:lnTo>
                <a:lnTo>
                  <a:pt x="69057" y="742950"/>
                </a:lnTo>
                <a:lnTo>
                  <a:pt x="38100" y="881062"/>
                </a:lnTo>
                <a:lnTo>
                  <a:pt x="16669" y="983456"/>
                </a:lnTo>
                <a:lnTo>
                  <a:pt x="0" y="1073943"/>
                </a:lnTo>
                <a:lnTo>
                  <a:pt x="11907" y="1088231"/>
                </a:lnTo>
                <a:lnTo>
                  <a:pt x="28575" y="1100137"/>
                </a:lnTo>
                <a:lnTo>
                  <a:pt x="45244" y="1112043"/>
                </a:lnTo>
                <a:cubicBezTo>
                  <a:pt x="76959" y="1121802"/>
                  <a:pt x="65404" y="1121568"/>
                  <a:pt x="78582" y="1121568"/>
                </a:cubicBezTo>
                <a:lnTo>
                  <a:pt x="119063" y="1126331"/>
                </a:lnTo>
                <a:lnTo>
                  <a:pt x="145257" y="1121568"/>
                </a:lnTo>
                <a:lnTo>
                  <a:pt x="183357" y="1114425"/>
                </a:lnTo>
                <a:lnTo>
                  <a:pt x="209550" y="1107281"/>
                </a:lnTo>
                <a:lnTo>
                  <a:pt x="240507" y="1095375"/>
                </a:lnTo>
                <a:lnTo>
                  <a:pt x="259557" y="1083468"/>
                </a:lnTo>
                <a:lnTo>
                  <a:pt x="269082" y="1047750"/>
                </a:lnTo>
                <a:lnTo>
                  <a:pt x="288132" y="966787"/>
                </a:lnTo>
                <a:lnTo>
                  <a:pt x="335757" y="800100"/>
                </a:lnTo>
                <a:cubicBezTo>
                  <a:pt x="353616" y="740172"/>
                  <a:pt x="374651" y="672702"/>
                  <a:pt x="395288" y="6072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6B51BC2-E07B-469B-B217-C29F09A88C23}"/>
              </a:ext>
            </a:extLst>
          </p:cNvPr>
          <p:cNvSpPr/>
          <p:nvPr/>
        </p:nvSpPr>
        <p:spPr>
          <a:xfrm>
            <a:off x="5062539" y="3224214"/>
            <a:ext cx="2008187" cy="371475"/>
          </a:xfrm>
          <a:custGeom>
            <a:avLst/>
            <a:gdLst>
              <a:gd name="connsiteX0" fmla="*/ 642937 w 2007393"/>
              <a:gd name="connsiteY0" fmla="*/ 173831 h 371475"/>
              <a:gd name="connsiteX1" fmla="*/ 995362 w 2007393"/>
              <a:gd name="connsiteY1" fmla="*/ 130968 h 371475"/>
              <a:gd name="connsiteX2" fmla="*/ 1235868 w 2007393"/>
              <a:gd name="connsiteY2" fmla="*/ 95250 h 371475"/>
              <a:gd name="connsiteX3" fmla="*/ 1600200 w 2007393"/>
              <a:gd name="connsiteY3" fmla="*/ 35718 h 371475"/>
              <a:gd name="connsiteX4" fmla="*/ 1745456 w 2007393"/>
              <a:gd name="connsiteY4" fmla="*/ 7143 h 371475"/>
              <a:gd name="connsiteX5" fmla="*/ 1788318 w 2007393"/>
              <a:gd name="connsiteY5" fmla="*/ 0 h 371475"/>
              <a:gd name="connsiteX6" fmla="*/ 1838325 w 2007393"/>
              <a:gd name="connsiteY6" fmla="*/ 11906 h 371475"/>
              <a:gd name="connsiteX7" fmla="*/ 1876425 w 2007393"/>
              <a:gd name="connsiteY7" fmla="*/ 28575 h 371475"/>
              <a:gd name="connsiteX8" fmla="*/ 1912143 w 2007393"/>
              <a:gd name="connsiteY8" fmla="*/ 50006 h 371475"/>
              <a:gd name="connsiteX9" fmla="*/ 1950243 w 2007393"/>
              <a:gd name="connsiteY9" fmla="*/ 71437 h 371475"/>
              <a:gd name="connsiteX10" fmla="*/ 1988343 w 2007393"/>
              <a:gd name="connsiteY10" fmla="*/ 100012 h 371475"/>
              <a:gd name="connsiteX11" fmla="*/ 2000250 w 2007393"/>
              <a:gd name="connsiteY11" fmla="*/ 116681 h 371475"/>
              <a:gd name="connsiteX12" fmla="*/ 2007393 w 2007393"/>
              <a:gd name="connsiteY12" fmla="*/ 135731 h 371475"/>
              <a:gd name="connsiteX13" fmla="*/ 1988343 w 2007393"/>
              <a:gd name="connsiteY13" fmla="*/ 230981 h 371475"/>
              <a:gd name="connsiteX14" fmla="*/ 1971675 w 2007393"/>
              <a:gd name="connsiteY14" fmla="*/ 228600 h 371475"/>
              <a:gd name="connsiteX15" fmla="*/ 1876425 w 2007393"/>
              <a:gd name="connsiteY15" fmla="*/ 233362 h 371475"/>
              <a:gd name="connsiteX16" fmla="*/ 1440656 w 2007393"/>
              <a:gd name="connsiteY16" fmla="*/ 257175 h 371475"/>
              <a:gd name="connsiteX17" fmla="*/ 838200 w 2007393"/>
              <a:gd name="connsiteY17" fmla="*/ 307181 h 371475"/>
              <a:gd name="connsiteX18" fmla="*/ 492918 w 2007393"/>
              <a:gd name="connsiteY18" fmla="*/ 342900 h 371475"/>
              <a:gd name="connsiteX19" fmla="*/ 326231 w 2007393"/>
              <a:gd name="connsiteY19" fmla="*/ 364331 h 371475"/>
              <a:gd name="connsiteX20" fmla="*/ 254793 w 2007393"/>
              <a:gd name="connsiteY20" fmla="*/ 371475 h 371475"/>
              <a:gd name="connsiteX21" fmla="*/ 169068 w 2007393"/>
              <a:gd name="connsiteY21" fmla="*/ 371475 h 371475"/>
              <a:gd name="connsiteX22" fmla="*/ 83343 w 2007393"/>
              <a:gd name="connsiteY22" fmla="*/ 364331 h 371475"/>
              <a:gd name="connsiteX23" fmla="*/ 42862 w 2007393"/>
              <a:gd name="connsiteY23" fmla="*/ 359568 h 371475"/>
              <a:gd name="connsiteX24" fmla="*/ 26193 w 2007393"/>
              <a:gd name="connsiteY24" fmla="*/ 335756 h 371475"/>
              <a:gd name="connsiteX25" fmla="*/ 0 w 2007393"/>
              <a:gd name="connsiteY25" fmla="*/ 178593 h 371475"/>
              <a:gd name="connsiteX26" fmla="*/ 69056 w 2007393"/>
              <a:gd name="connsiteY26" fmla="*/ 188118 h 371475"/>
              <a:gd name="connsiteX27" fmla="*/ 190500 w 2007393"/>
              <a:gd name="connsiteY27" fmla="*/ 200025 h 371475"/>
              <a:gd name="connsiteX28" fmla="*/ 292893 w 2007393"/>
              <a:gd name="connsiteY28" fmla="*/ 204787 h 371475"/>
              <a:gd name="connsiteX29" fmla="*/ 357187 w 2007393"/>
              <a:gd name="connsiteY29" fmla="*/ 204787 h 371475"/>
              <a:gd name="connsiteX30" fmla="*/ 461962 w 2007393"/>
              <a:gd name="connsiteY30" fmla="*/ 195262 h 371475"/>
              <a:gd name="connsiteX31" fmla="*/ 642937 w 2007393"/>
              <a:gd name="connsiteY31" fmla="*/ 173831 h 371475"/>
              <a:gd name="connsiteX0" fmla="*/ 642937 w 2007393"/>
              <a:gd name="connsiteY0" fmla="*/ 173831 h 371475"/>
              <a:gd name="connsiteX1" fmla="*/ 995362 w 2007393"/>
              <a:gd name="connsiteY1" fmla="*/ 130968 h 371475"/>
              <a:gd name="connsiteX2" fmla="*/ 1235868 w 2007393"/>
              <a:gd name="connsiteY2" fmla="*/ 95250 h 371475"/>
              <a:gd name="connsiteX3" fmla="*/ 1600200 w 2007393"/>
              <a:gd name="connsiteY3" fmla="*/ 35718 h 371475"/>
              <a:gd name="connsiteX4" fmla="*/ 1788318 w 2007393"/>
              <a:gd name="connsiteY4" fmla="*/ 0 h 371475"/>
              <a:gd name="connsiteX5" fmla="*/ 1838325 w 2007393"/>
              <a:gd name="connsiteY5" fmla="*/ 11906 h 371475"/>
              <a:gd name="connsiteX6" fmla="*/ 1876425 w 2007393"/>
              <a:gd name="connsiteY6" fmla="*/ 28575 h 371475"/>
              <a:gd name="connsiteX7" fmla="*/ 1912143 w 2007393"/>
              <a:gd name="connsiteY7" fmla="*/ 50006 h 371475"/>
              <a:gd name="connsiteX8" fmla="*/ 1950243 w 2007393"/>
              <a:gd name="connsiteY8" fmla="*/ 71437 h 371475"/>
              <a:gd name="connsiteX9" fmla="*/ 1988343 w 2007393"/>
              <a:gd name="connsiteY9" fmla="*/ 100012 h 371475"/>
              <a:gd name="connsiteX10" fmla="*/ 2000250 w 2007393"/>
              <a:gd name="connsiteY10" fmla="*/ 116681 h 371475"/>
              <a:gd name="connsiteX11" fmla="*/ 2007393 w 2007393"/>
              <a:gd name="connsiteY11" fmla="*/ 135731 h 371475"/>
              <a:gd name="connsiteX12" fmla="*/ 1988343 w 2007393"/>
              <a:gd name="connsiteY12" fmla="*/ 230981 h 371475"/>
              <a:gd name="connsiteX13" fmla="*/ 1971675 w 2007393"/>
              <a:gd name="connsiteY13" fmla="*/ 228600 h 371475"/>
              <a:gd name="connsiteX14" fmla="*/ 1876425 w 2007393"/>
              <a:gd name="connsiteY14" fmla="*/ 233362 h 371475"/>
              <a:gd name="connsiteX15" fmla="*/ 1440656 w 2007393"/>
              <a:gd name="connsiteY15" fmla="*/ 257175 h 371475"/>
              <a:gd name="connsiteX16" fmla="*/ 838200 w 2007393"/>
              <a:gd name="connsiteY16" fmla="*/ 307181 h 371475"/>
              <a:gd name="connsiteX17" fmla="*/ 492918 w 2007393"/>
              <a:gd name="connsiteY17" fmla="*/ 342900 h 371475"/>
              <a:gd name="connsiteX18" fmla="*/ 326231 w 2007393"/>
              <a:gd name="connsiteY18" fmla="*/ 364331 h 371475"/>
              <a:gd name="connsiteX19" fmla="*/ 254793 w 2007393"/>
              <a:gd name="connsiteY19" fmla="*/ 371475 h 371475"/>
              <a:gd name="connsiteX20" fmla="*/ 169068 w 2007393"/>
              <a:gd name="connsiteY20" fmla="*/ 371475 h 371475"/>
              <a:gd name="connsiteX21" fmla="*/ 83343 w 2007393"/>
              <a:gd name="connsiteY21" fmla="*/ 364331 h 371475"/>
              <a:gd name="connsiteX22" fmla="*/ 42862 w 2007393"/>
              <a:gd name="connsiteY22" fmla="*/ 359568 h 371475"/>
              <a:gd name="connsiteX23" fmla="*/ 26193 w 2007393"/>
              <a:gd name="connsiteY23" fmla="*/ 335756 h 371475"/>
              <a:gd name="connsiteX24" fmla="*/ 0 w 2007393"/>
              <a:gd name="connsiteY24" fmla="*/ 178593 h 371475"/>
              <a:gd name="connsiteX25" fmla="*/ 69056 w 2007393"/>
              <a:gd name="connsiteY25" fmla="*/ 188118 h 371475"/>
              <a:gd name="connsiteX26" fmla="*/ 190500 w 2007393"/>
              <a:gd name="connsiteY26" fmla="*/ 200025 h 371475"/>
              <a:gd name="connsiteX27" fmla="*/ 292893 w 2007393"/>
              <a:gd name="connsiteY27" fmla="*/ 204787 h 371475"/>
              <a:gd name="connsiteX28" fmla="*/ 357187 w 2007393"/>
              <a:gd name="connsiteY28" fmla="*/ 204787 h 371475"/>
              <a:gd name="connsiteX29" fmla="*/ 461962 w 2007393"/>
              <a:gd name="connsiteY29" fmla="*/ 195262 h 371475"/>
              <a:gd name="connsiteX30" fmla="*/ 642937 w 2007393"/>
              <a:gd name="connsiteY30" fmla="*/ 173831 h 371475"/>
              <a:gd name="connsiteX0" fmla="*/ 642937 w 2007393"/>
              <a:gd name="connsiteY0" fmla="*/ 173831 h 371475"/>
              <a:gd name="connsiteX1" fmla="*/ 683418 w 2007393"/>
              <a:gd name="connsiteY1" fmla="*/ 166687 h 371475"/>
              <a:gd name="connsiteX2" fmla="*/ 995362 w 2007393"/>
              <a:gd name="connsiteY2" fmla="*/ 130968 h 371475"/>
              <a:gd name="connsiteX3" fmla="*/ 1235868 w 2007393"/>
              <a:gd name="connsiteY3" fmla="*/ 95250 h 371475"/>
              <a:gd name="connsiteX4" fmla="*/ 1600200 w 2007393"/>
              <a:gd name="connsiteY4" fmla="*/ 35718 h 371475"/>
              <a:gd name="connsiteX5" fmla="*/ 1788318 w 2007393"/>
              <a:gd name="connsiteY5" fmla="*/ 0 h 371475"/>
              <a:gd name="connsiteX6" fmla="*/ 1838325 w 2007393"/>
              <a:gd name="connsiteY6" fmla="*/ 11906 h 371475"/>
              <a:gd name="connsiteX7" fmla="*/ 1876425 w 2007393"/>
              <a:gd name="connsiteY7" fmla="*/ 28575 h 371475"/>
              <a:gd name="connsiteX8" fmla="*/ 1912143 w 2007393"/>
              <a:gd name="connsiteY8" fmla="*/ 50006 h 371475"/>
              <a:gd name="connsiteX9" fmla="*/ 1950243 w 2007393"/>
              <a:gd name="connsiteY9" fmla="*/ 71437 h 371475"/>
              <a:gd name="connsiteX10" fmla="*/ 1988343 w 2007393"/>
              <a:gd name="connsiteY10" fmla="*/ 100012 h 371475"/>
              <a:gd name="connsiteX11" fmla="*/ 2000250 w 2007393"/>
              <a:gd name="connsiteY11" fmla="*/ 116681 h 371475"/>
              <a:gd name="connsiteX12" fmla="*/ 2007393 w 2007393"/>
              <a:gd name="connsiteY12" fmla="*/ 135731 h 371475"/>
              <a:gd name="connsiteX13" fmla="*/ 1988343 w 2007393"/>
              <a:gd name="connsiteY13" fmla="*/ 230981 h 371475"/>
              <a:gd name="connsiteX14" fmla="*/ 1971675 w 2007393"/>
              <a:gd name="connsiteY14" fmla="*/ 228600 h 371475"/>
              <a:gd name="connsiteX15" fmla="*/ 1876425 w 2007393"/>
              <a:gd name="connsiteY15" fmla="*/ 233362 h 371475"/>
              <a:gd name="connsiteX16" fmla="*/ 1440656 w 2007393"/>
              <a:gd name="connsiteY16" fmla="*/ 257175 h 371475"/>
              <a:gd name="connsiteX17" fmla="*/ 838200 w 2007393"/>
              <a:gd name="connsiteY17" fmla="*/ 307181 h 371475"/>
              <a:gd name="connsiteX18" fmla="*/ 492918 w 2007393"/>
              <a:gd name="connsiteY18" fmla="*/ 342900 h 371475"/>
              <a:gd name="connsiteX19" fmla="*/ 326231 w 2007393"/>
              <a:gd name="connsiteY19" fmla="*/ 364331 h 371475"/>
              <a:gd name="connsiteX20" fmla="*/ 254793 w 2007393"/>
              <a:gd name="connsiteY20" fmla="*/ 371475 h 371475"/>
              <a:gd name="connsiteX21" fmla="*/ 169068 w 2007393"/>
              <a:gd name="connsiteY21" fmla="*/ 371475 h 371475"/>
              <a:gd name="connsiteX22" fmla="*/ 83343 w 2007393"/>
              <a:gd name="connsiteY22" fmla="*/ 364331 h 371475"/>
              <a:gd name="connsiteX23" fmla="*/ 42862 w 2007393"/>
              <a:gd name="connsiteY23" fmla="*/ 359568 h 371475"/>
              <a:gd name="connsiteX24" fmla="*/ 26193 w 2007393"/>
              <a:gd name="connsiteY24" fmla="*/ 335756 h 371475"/>
              <a:gd name="connsiteX25" fmla="*/ 0 w 2007393"/>
              <a:gd name="connsiteY25" fmla="*/ 178593 h 371475"/>
              <a:gd name="connsiteX26" fmla="*/ 69056 w 2007393"/>
              <a:gd name="connsiteY26" fmla="*/ 188118 h 371475"/>
              <a:gd name="connsiteX27" fmla="*/ 190500 w 2007393"/>
              <a:gd name="connsiteY27" fmla="*/ 200025 h 371475"/>
              <a:gd name="connsiteX28" fmla="*/ 292893 w 2007393"/>
              <a:gd name="connsiteY28" fmla="*/ 204787 h 371475"/>
              <a:gd name="connsiteX29" fmla="*/ 357187 w 2007393"/>
              <a:gd name="connsiteY29" fmla="*/ 204787 h 371475"/>
              <a:gd name="connsiteX30" fmla="*/ 461962 w 2007393"/>
              <a:gd name="connsiteY30" fmla="*/ 195262 h 371475"/>
              <a:gd name="connsiteX31" fmla="*/ 642937 w 2007393"/>
              <a:gd name="connsiteY31" fmla="*/ 173831 h 371475"/>
              <a:gd name="connsiteX0" fmla="*/ 461962 w 2007393"/>
              <a:gd name="connsiteY0" fmla="*/ 195262 h 371475"/>
              <a:gd name="connsiteX1" fmla="*/ 683418 w 2007393"/>
              <a:gd name="connsiteY1" fmla="*/ 166687 h 371475"/>
              <a:gd name="connsiteX2" fmla="*/ 995362 w 2007393"/>
              <a:gd name="connsiteY2" fmla="*/ 130968 h 371475"/>
              <a:gd name="connsiteX3" fmla="*/ 1235868 w 2007393"/>
              <a:gd name="connsiteY3" fmla="*/ 95250 h 371475"/>
              <a:gd name="connsiteX4" fmla="*/ 1600200 w 2007393"/>
              <a:gd name="connsiteY4" fmla="*/ 35718 h 371475"/>
              <a:gd name="connsiteX5" fmla="*/ 1788318 w 2007393"/>
              <a:gd name="connsiteY5" fmla="*/ 0 h 371475"/>
              <a:gd name="connsiteX6" fmla="*/ 1838325 w 2007393"/>
              <a:gd name="connsiteY6" fmla="*/ 11906 h 371475"/>
              <a:gd name="connsiteX7" fmla="*/ 1876425 w 2007393"/>
              <a:gd name="connsiteY7" fmla="*/ 28575 h 371475"/>
              <a:gd name="connsiteX8" fmla="*/ 1912143 w 2007393"/>
              <a:gd name="connsiteY8" fmla="*/ 50006 h 371475"/>
              <a:gd name="connsiteX9" fmla="*/ 1950243 w 2007393"/>
              <a:gd name="connsiteY9" fmla="*/ 71437 h 371475"/>
              <a:gd name="connsiteX10" fmla="*/ 1988343 w 2007393"/>
              <a:gd name="connsiteY10" fmla="*/ 100012 h 371475"/>
              <a:gd name="connsiteX11" fmla="*/ 2000250 w 2007393"/>
              <a:gd name="connsiteY11" fmla="*/ 116681 h 371475"/>
              <a:gd name="connsiteX12" fmla="*/ 2007393 w 2007393"/>
              <a:gd name="connsiteY12" fmla="*/ 135731 h 371475"/>
              <a:gd name="connsiteX13" fmla="*/ 1988343 w 2007393"/>
              <a:gd name="connsiteY13" fmla="*/ 230981 h 371475"/>
              <a:gd name="connsiteX14" fmla="*/ 1971675 w 2007393"/>
              <a:gd name="connsiteY14" fmla="*/ 228600 h 371475"/>
              <a:gd name="connsiteX15" fmla="*/ 1876425 w 2007393"/>
              <a:gd name="connsiteY15" fmla="*/ 233362 h 371475"/>
              <a:gd name="connsiteX16" fmla="*/ 1440656 w 2007393"/>
              <a:gd name="connsiteY16" fmla="*/ 257175 h 371475"/>
              <a:gd name="connsiteX17" fmla="*/ 838200 w 2007393"/>
              <a:gd name="connsiteY17" fmla="*/ 307181 h 371475"/>
              <a:gd name="connsiteX18" fmla="*/ 492918 w 2007393"/>
              <a:gd name="connsiteY18" fmla="*/ 342900 h 371475"/>
              <a:gd name="connsiteX19" fmla="*/ 326231 w 2007393"/>
              <a:gd name="connsiteY19" fmla="*/ 364331 h 371475"/>
              <a:gd name="connsiteX20" fmla="*/ 254793 w 2007393"/>
              <a:gd name="connsiteY20" fmla="*/ 371475 h 371475"/>
              <a:gd name="connsiteX21" fmla="*/ 169068 w 2007393"/>
              <a:gd name="connsiteY21" fmla="*/ 371475 h 371475"/>
              <a:gd name="connsiteX22" fmla="*/ 83343 w 2007393"/>
              <a:gd name="connsiteY22" fmla="*/ 364331 h 371475"/>
              <a:gd name="connsiteX23" fmla="*/ 42862 w 2007393"/>
              <a:gd name="connsiteY23" fmla="*/ 359568 h 371475"/>
              <a:gd name="connsiteX24" fmla="*/ 26193 w 2007393"/>
              <a:gd name="connsiteY24" fmla="*/ 335756 h 371475"/>
              <a:gd name="connsiteX25" fmla="*/ 0 w 2007393"/>
              <a:gd name="connsiteY25" fmla="*/ 178593 h 371475"/>
              <a:gd name="connsiteX26" fmla="*/ 69056 w 2007393"/>
              <a:gd name="connsiteY26" fmla="*/ 188118 h 371475"/>
              <a:gd name="connsiteX27" fmla="*/ 190500 w 2007393"/>
              <a:gd name="connsiteY27" fmla="*/ 200025 h 371475"/>
              <a:gd name="connsiteX28" fmla="*/ 292893 w 2007393"/>
              <a:gd name="connsiteY28" fmla="*/ 204787 h 371475"/>
              <a:gd name="connsiteX29" fmla="*/ 357187 w 2007393"/>
              <a:gd name="connsiteY29" fmla="*/ 204787 h 371475"/>
              <a:gd name="connsiteX30" fmla="*/ 461962 w 2007393"/>
              <a:gd name="connsiteY30" fmla="*/ 195262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07393" h="371475">
                <a:moveTo>
                  <a:pt x="461962" y="195262"/>
                </a:moveTo>
                <a:cubicBezTo>
                  <a:pt x="516334" y="188912"/>
                  <a:pt x="594518" y="177403"/>
                  <a:pt x="683418" y="166687"/>
                </a:cubicBezTo>
                <a:lnTo>
                  <a:pt x="995362" y="130968"/>
                </a:lnTo>
                <a:lnTo>
                  <a:pt x="1235868" y="95250"/>
                </a:lnTo>
                <a:lnTo>
                  <a:pt x="1600200" y="35718"/>
                </a:lnTo>
                <a:cubicBezTo>
                  <a:pt x="1692275" y="19843"/>
                  <a:pt x="1748631" y="3969"/>
                  <a:pt x="1788318" y="0"/>
                </a:cubicBezTo>
                <a:lnTo>
                  <a:pt x="1838325" y="11906"/>
                </a:lnTo>
                <a:lnTo>
                  <a:pt x="1876425" y="28575"/>
                </a:lnTo>
                <a:lnTo>
                  <a:pt x="1912143" y="50006"/>
                </a:lnTo>
                <a:lnTo>
                  <a:pt x="1950243" y="71437"/>
                </a:lnTo>
                <a:lnTo>
                  <a:pt x="1988343" y="100012"/>
                </a:lnTo>
                <a:lnTo>
                  <a:pt x="2000250" y="116681"/>
                </a:lnTo>
                <a:lnTo>
                  <a:pt x="2007393" y="135731"/>
                </a:lnTo>
                <a:lnTo>
                  <a:pt x="1988343" y="230981"/>
                </a:lnTo>
                <a:lnTo>
                  <a:pt x="1971675" y="228600"/>
                </a:lnTo>
                <a:lnTo>
                  <a:pt x="1876425" y="233362"/>
                </a:lnTo>
                <a:lnTo>
                  <a:pt x="1440656" y="257175"/>
                </a:lnTo>
                <a:lnTo>
                  <a:pt x="838200" y="307181"/>
                </a:lnTo>
                <a:lnTo>
                  <a:pt x="492918" y="342900"/>
                </a:lnTo>
                <a:lnTo>
                  <a:pt x="326231" y="364331"/>
                </a:lnTo>
                <a:lnTo>
                  <a:pt x="254793" y="371475"/>
                </a:lnTo>
                <a:lnTo>
                  <a:pt x="169068" y="371475"/>
                </a:lnTo>
                <a:lnTo>
                  <a:pt x="83343" y="364331"/>
                </a:lnTo>
                <a:lnTo>
                  <a:pt x="42862" y="359568"/>
                </a:lnTo>
                <a:cubicBezTo>
                  <a:pt x="27952" y="337203"/>
                  <a:pt x="34647" y="344207"/>
                  <a:pt x="26193" y="335756"/>
                </a:cubicBezTo>
                <a:lnTo>
                  <a:pt x="0" y="178593"/>
                </a:lnTo>
                <a:lnTo>
                  <a:pt x="69056" y="188118"/>
                </a:lnTo>
                <a:lnTo>
                  <a:pt x="190500" y="200025"/>
                </a:lnTo>
                <a:lnTo>
                  <a:pt x="292893" y="204787"/>
                </a:lnTo>
                <a:lnTo>
                  <a:pt x="357187" y="204787"/>
                </a:lnTo>
                <a:lnTo>
                  <a:pt x="461962" y="1952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A2D3369-E9CC-438A-8E07-2D6606246F3E}"/>
              </a:ext>
            </a:extLst>
          </p:cNvPr>
          <p:cNvSpPr/>
          <p:nvPr/>
        </p:nvSpPr>
        <p:spPr>
          <a:xfrm>
            <a:off x="5184775" y="3811589"/>
            <a:ext cx="1773238" cy="339725"/>
          </a:xfrm>
          <a:custGeom>
            <a:avLst/>
            <a:gdLst>
              <a:gd name="connsiteX0" fmla="*/ 583407 w 1774032"/>
              <a:gd name="connsiteY0" fmla="*/ 109538 h 338138"/>
              <a:gd name="connsiteX1" fmla="*/ 950119 w 1774032"/>
              <a:gd name="connsiteY1" fmla="*/ 64294 h 338138"/>
              <a:gd name="connsiteX2" fmla="*/ 1231107 w 1774032"/>
              <a:gd name="connsiteY2" fmla="*/ 28575 h 338138"/>
              <a:gd name="connsiteX3" fmla="*/ 1452563 w 1774032"/>
              <a:gd name="connsiteY3" fmla="*/ 7144 h 338138"/>
              <a:gd name="connsiteX4" fmla="*/ 1524000 w 1774032"/>
              <a:gd name="connsiteY4" fmla="*/ 0 h 338138"/>
              <a:gd name="connsiteX5" fmla="*/ 1559719 w 1774032"/>
              <a:gd name="connsiteY5" fmla="*/ 2382 h 338138"/>
              <a:gd name="connsiteX6" fmla="*/ 1650207 w 1774032"/>
              <a:gd name="connsiteY6" fmla="*/ 11907 h 338138"/>
              <a:gd name="connsiteX7" fmla="*/ 1771650 w 1774032"/>
              <a:gd name="connsiteY7" fmla="*/ 21432 h 338138"/>
              <a:gd name="connsiteX8" fmla="*/ 1774032 w 1774032"/>
              <a:gd name="connsiteY8" fmla="*/ 26194 h 338138"/>
              <a:gd name="connsiteX9" fmla="*/ 1728788 w 1774032"/>
              <a:gd name="connsiteY9" fmla="*/ 219075 h 338138"/>
              <a:gd name="connsiteX10" fmla="*/ 1709738 w 1774032"/>
              <a:gd name="connsiteY10" fmla="*/ 202407 h 338138"/>
              <a:gd name="connsiteX11" fmla="*/ 1693069 w 1774032"/>
              <a:gd name="connsiteY11" fmla="*/ 197644 h 338138"/>
              <a:gd name="connsiteX12" fmla="*/ 1619250 w 1774032"/>
              <a:gd name="connsiteY12" fmla="*/ 190500 h 338138"/>
              <a:gd name="connsiteX13" fmla="*/ 1521619 w 1774032"/>
              <a:gd name="connsiteY13" fmla="*/ 192882 h 338138"/>
              <a:gd name="connsiteX14" fmla="*/ 1297782 w 1774032"/>
              <a:gd name="connsiteY14" fmla="*/ 207169 h 338138"/>
              <a:gd name="connsiteX15" fmla="*/ 1066800 w 1774032"/>
              <a:gd name="connsiteY15" fmla="*/ 226219 h 338138"/>
              <a:gd name="connsiteX16" fmla="*/ 935832 w 1774032"/>
              <a:gd name="connsiteY16" fmla="*/ 240507 h 338138"/>
              <a:gd name="connsiteX17" fmla="*/ 666750 w 1774032"/>
              <a:gd name="connsiteY17" fmla="*/ 266700 h 338138"/>
              <a:gd name="connsiteX18" fmla="*/ 283369 w 1774032"/>
              <a:gd name="connsiteY18" fmla="*/ 302419 h 338138"/>
              <a:gd name="connsiteX19" fmla="*/ 61913 w 1774032"/>
              <a:gd name="connsiteY19" fmla="*/ 328613 h 338138"/>
              <a:gd name="connsiteX20" fmla="*/ 30957 w 1774032"/>
              <a:gd name="connsiteY20" fmla="*/ 333375 h 338138"/>
              <a:gd name="connsiteX21" fmla="*/ 21432 w 1774032"/>
              <a:gd name="connsiteY21" fmla="*/ 338138 h 338138"/>
              <a:gd name="connsiteX22" fmla="*/ 0 w 1774032"/>
              <a:gd name="connsiteY22" fmla="*/ 171450 h 338138"/>
              <a:gd name="connsiteX23" fmla="*/ 66675 w 1774032"/>
              <a:gd name="connsiteY23" fmla="*/ 176213 h 338138"/>
              <a:gd name="connsiteX24" fmla="*/ 130969 w 1774032"/>
              <a:gd name="connsiteY24" fmla="*/ 173832 h 338138"/>
              <a:gd name="connsiteX25" fmla="*/ 292894 w 1774032"/>
              <a:gd name="connsiteY25" fmla="*/ 152400 h 338138"/>
              <a:gd name="connsiteX26" fmla="*/ 583407 w 1774032"/>
              <a:gd name="connsiteY26" fmla="*/ 109538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74032" h="338138">
                <a:moveTo>
                  <a:pt x="583407" y="109538"/>
                </a:moveTo>
                <a:lnTo>
                  <a:pt x="950119" y="64294"/>
                </a:lnTo>
                <a:lnTo>
                  <a:pt x="1231107" y="28575"/>
                </a:lnTo>
                <a:lnTo>
                  <a:pt x="1452563" y="7144"/>
                </a:lnTo>
                <a:lnTo>
                  <a:pt x="1524000" y="0"/>
                </a:lnTo>
                <a:lnTo>
                  <a:pt x="1559719" y="2382"/>
                </a:lnTo>
                <a:lnTo>
                  <a:pt x="1650207" y="11907"/>
                </a:lnTo>
                <a:lnTo>
                  <a:pt x="1771650" y="21432"/>
                </a:lnTo>
                <a:lnTo>
                  <a:pt x="1774032" y="26194"/>
                </a:lnTo>
                <a:lnTo>
                  <a:pt x="1728788" y="219075"/>
                </a:lnTo>
                <a:lnTo>
                  <a:pt x="1709738" y="202407"/>
                </a:lnTo>
                <a:lnTo>
                  <a:pt x="1693069" y="197644"/>
                </a:lnTo>
                <a:lnTo>
                  <a:pt x="1619250" y="190500"/>
                </a:lnTo>
                <a:lnTo>
                  <a:pt x="1521619" y="192882"/>
                </a:lnTo>
                <a:lnTo>
                  <a:pt x="1297782" y="207169"/>
                </a:lnTo>
                <a:lnTo>
                  <a:pt x="1066800" y="226219"/>
                </a:lnTo>
                <a:lnTo>
                  <a:pt x="935832" y="240507"/>
                </a:lnTo>
                <a:lnTo>
                  <a:pt x="666750" y="266700"/>
                </a:lnTo>
                <a:lnTo>
                  <a:pt x="283369" y="302419"/>
                </a:lnTo>
                <a:lnTo>
                  <a:pt x="61913" y="328613"/>
                </a:lnTo>
                <a:lnTo>
                  <a:pt x="30957" y="333375"/>
                </a:lnTo>
                <a:lnTo>
                  <a:pt x="21432" y="338138"/>
                </a:lnTo>
                <a:lnTo>
                  <a:pt x="0" y="171450"/>
                </a:lnTo>
                <a:lnTo>
                  <a:pt x="66675" y="176213"/>
                </a:lnTo>
                <a:lnTo>
                  <a:pt x="130969" y="173832"/>
                </a:lnTo>
                <a:lnTo>
                  <a:pt x="292894" y="152400"/>
                </a:lnTo>
                <a:lnTo>
                  <a:pt x="583407" y="1095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D13A179-3D30-4781-9D5A-D6BDB9963944}"/>
              </a:ext>
            </a:extLst>
          </p:cNvPr>
          <p:cNvSpPr/>
          <p:nvPr/>
        </p:nvSpPr>
        <p:spPr>
          <a:xfrm rot="20100000">
            <a:off x="3940175" y="3773489"/>
            <a:ext cx="4184650" cy="1855787"/>
          </a:xfrm>
          <a:custGeom>
            <a:avLst/>
            <a:gdLst>
              <a:gd name="connsiteX0" fmla="*/ 1221554 w 4183645"/>
              <a:gd name="connsiteY0" fmla="*/ 529576 h 1857044"/>
              <a:gd name="connsiteX1" fmla="*/ 1973551 w 4183645"/>
              <a:gd name="connsiteY1" fmla="*/ 766119 h 1857044"/>
              <a:gd name="connsiteX2" fmla="*/ 2376028 w 4183645"/>
              <a:gd name="connsiteY2" fmla="*/ 903809 h 1857044"/>
              <a:gd name="connsiteX3" fmla="*/ 3068006 w 4183645"/>
              <a:gd name="connsiteY3" fmla="*/ 1161536 h 1857044"/>
              <a:gd name="connsiteX4" fmla="*/ 3470484 w 4183645"/>
              <a:gd name="connsiteY4" fmla="*/ 1306286 h 1857044"/>
              <a:gd name="connsiteX5" fmla="*/ 3512850 w 4183645"/>
              <a:gd name="connsiteY5" fmla="*/ 1320408 h 1857044"/>
              <a:gd name="connsiteX6" fmla="*/ 3625826 w 4183645"/>
              <a:gd name="connsiteY6" fmla="*/ 1331000 h 1857044"/>
              <a:gd name="connsiteX7" fmla="*/ 3735271 w 4183645"/>
              <a:gd name="connsiteY7" fmla="*/ 1341591 h 1857044"/>
              <a:gd name="connsiteX8" fmla="*/ 3777637 w 4183645"/>
              <a:gd name="connsiteY8" fmla="*/ 1345122 h 1857044"/>
              <a:gd name="connsiteX9" fmla="*/ 3798820 w 4183645"/>
              <a:gd name="connsiteY9" fmla="*/ 1355713 h 1857044"/>
              <a:gd name="connsiteX10" fmla="*/ 3940040 w 4183645"/>
              <a:gd name="connsiteY10" fmla="*/ 1475750 h 1857044"/>
              <a:gd name="connsiteX11" fmla="*/ 4042425 w 4183645"/>
              <a:gd name="connsiteY11" fmla="*/ 1567543 h 1857044"/>
              <a:gd name="connsiteX12" fmla="*/ 4091852 w 4183645"/>
              <a:gd name="connsiteY12" fmla="*/ 1620501 h 1857044"/>
              <a:gd name="connsiteX13" fmla="*/ 4148340 w 4183645"/>
              <a:gd name="connsiteY13" fmla="*/ 1687580 h 1857044"/>
              <a:gd name="connsiteX14" fmla="*/ 4169523 w 4183645"/>
              <a:gd name="connsiteY14" fmla="*/ 1719355 h 1857044"/>
              <a:gd name="connsiteX15" fmla="*/ 4176584 w 4183645"/>
              <a:gd name="connsiteY15" fmla="*/ 1747599 h 1857044"/>
              <a:gd name="connsiteX16" fmla="*/ 4183645 w 4183645"/>
              <a:gd name="connsiteY16" fmla="*/ 1786434 h 1857044"/>
              <a:gd name="connsiteX17" fmla="*/ 4176584 w 4183645"/>
              <a:gd name="connsiteY17" fmla="*/ 1825270 h 1857044"/>
              <a:gd name="connsiteX18" fmla="*/ 4155401 w 4183645"/>
              <a:gd name="connsiteY18" fmla="*/ 1849983 h 1857044"/>
              <a:gd name="connsiteX19" fmla="*/ 4134218 w 4183645"/>
              <a:gd name="connsiteY19" fmla="*/ 1857044 h 1857044"/>
              <a:gd name="connsiteX20" fmla="*/ 4088321 w 4183645"/>
              <a:gd name="connsiteY20" fmla="*/ 1853514 h 1857044"/>
              <a:gd name="connsiteX21" fmla="*/ 4067138 w 4183645"/>
              <a:gd name="connsiteY21" fmla="*/ 1846453 h 1857044"/>
              <a:gd name="connsiteX22" fmla="*/ 4000059 w 4183645"/>
              <a:gd name="connsiteY22" fmla="*/ 1807617 h 1857044"/>
              <a:gd name="connsiteX23" fmla="*/ 3745863 w 4183645"/>
              <a:gd name="connsiteY23" fmla="*/ 1666397 h 1857044"/>
              <a:gd name="connsiteX24" fmla="*/ 3548155 w 4183645"/>
              <a:gd name="connsiteY24" fmla="*/ 1564013 h 1857044"/>
              <a:gd name="connsiteX25" fmla="*/ 3385752 w 4183645"/>
              <a:gd name="connsiteY25" fmla="*/ 1489872 h 1857044"/>
              <a:gd name="connsiteX26" fmla="*/ 3262184 w 4183645"/>
              <a:gd name="connsiteY26" fmla="*/ 1436915 h 1857044"/>
              <a:gd name="connsiteX27" fmla="*/ 3057415 w 4183645"/>
              <a:gd name="connsiteY27" fmla="*/ 1359244 h 1857044"/>
              <a:gd name="connsiteX28" fmla="*/ 2760853 w 4183645"/>
              <a:gd name="connsiteY28" fmla="*/ 1246268 h 1857044"/>
              <a:gd name="connsiteX29" fmla="*/ 2238338 w 4183645"/>
              <a:gd name="connsiteY29" fmla="*/ 1048560 h 1857044"/>
              <a:gd name="connsiteX30" fmla="*/ 1952368 w 4183645"/>
              <a:gd name="connsiteY30" fmla="*/ 942644 h 1857044"/>
              <a:gd name="connsiteX31" fmla="*/ 1715824 w 4183645"/>
              <a:gd name="connsiteY31" fmla="*/ 875565 h 1857044"/>
              <a:gd name="connsiteX32" fmla="*/ 1020315 w 4183645"/>
              <a:gd name="connsiteY32" fmla="*/ 677857 h 1857044"/>
              <a:gd name="connsiteX33" fmla="*/ 822607 w 4183645"/>
              <a:gd name="connsiteY33" fmla="*/ 624899 h 1857044"/>
              <a:gd name="connsiteX34" fmla="*/ 596655 w 4183645"/>
              <a:gd name="connsiteY34" fmla="*/ 582533 h 1857044"/>
              <a:gd name="connsiteX35" fmla="*/ 345989 w 4183645"/>
              <a:gd name="connsiteY35" fmla="*/ 543698 h 1857044"/>
              <a:gd name="connsiteX36" fmla="*/ 310684 w 4183645"/>
              <a:gd name="connsiteY36" fmla="*/ 540167 h 1857044"/>
              <a:gd name="connsiteX37" fmla="*/ 271849 w 4183645"/>
              <a:gd name="connsiteY37" fmla="*/ 511923 h 1857044"/>
              <a:gd name="connsiteX38" fmla="*/ 183586 w 4183645"/>
              <a:gd name="connsiteY38" fmla="*/ 434252 h 1857044"/>
              <a:gd name="connsiteX39" fmla="*/ 134159 w 4183645"/>
              <a:gd name="connsiteY39" fmla="*/ 360112 h 1857044"/>
              <a:gd name="connsiteX40" fmla="*/ 70610 w 4183645"/>
              <a:gd name="connsiteY40" fmla="*/ 250666 h 1857044"/>
              <a:gd name="connsiteX41" fmla="*/ 24714 w 4183645"/>
              <a:gd name="connsiteY41" fmla="*/ 134160 h 1857044"/>
              <a:gd name="connsiteX42" fmla="*/ 0 w 4183645"/>
              <a:gd name="connsiteY42" fmla="*/ 42367 h 1857044"/>
              <a:gd name="connsiteX43" fmla="*/ 3531 w 4183645"/>
              <a:gd name="connsiteY43" fmla="*/ 10592 h 1857044"/>
              <a:gd name="connsiteX44" fmla="*/ 10592 w 4183645"/>
              <a:gd name="connsiteY44" fmla="*/ 0 h 1857044"/>
              <a:gd name="connsiteX45" fmla="*/ 17653 w 4183645"/>
              <a:gd name="connsiteY45" fmla="*/ 0 h 1857044"/>
              <a:gd name="connsiteX46" fmla="*/ 31775 w 4183645"/>
              <a:gd name="connsiteY46" fmla="*/ 7061 h 1857044"/>
              <a:gd name="connsiteX47" fmla="*/ 49427 w 4183645"/>
              <a:gd name="connsiteY47" fmla="*/ 24714 h 1857044"/>
              <a:gd name="connsiteX48" fmla="*/ 109446 w 4183645"/>
              <a:gd name="connsiteY48" fmla="*/ 77672 h 1857044"/>
              <a:gd name="connsiteX49" fmla="*/ 201239 w 4183645"/>
              <a:gd name="connsiteY49" fmla="*/ 155343 h 1857044"/>
              <a:gd name="connsiteX50" fmla="*/ 282440 w 4183645"/>
              <a:gd name="connsiteY50" fmla="*/ 215361 h 1857044"/>
              <a:gd name="connsiteX51" fmla="*/ 370703 w 4183645"/>
              <a:gd name="connsiteY51" fmla="*/ 268319 h 1857044"/>
              <a:gd name="connsiteX52" fmla="*/ 451904 w 4183645"/>
              <a:gd name="connsiteY52" fmla="*/ 293032 h 1857044"/>
              <a:gd name="connsiteX53" fmla="*/ 540167 w 4183645"/>
              <a:gd name="connsiteY53" fmla="*/ 317746 h 1857044"/>
              <a:gd name="connsiteX54" fmla="*/ 836729 w 4183645"/>
              <a:gd name="connsiteY54" fmla="*/ 409539 h 1857044"/>
              <a:gd name="connsiteX55" fmla="*/ 1027376 w 4183645"/>
              <a:gd name="connsiteY55" fmla="*/ 469557 h 1857044"/>
              <a:gd name="connsiteX56" fmla="*/ 1221554 w 4183645"/>
              <a:gd name="connsiteY56" fmla="*/ 529576 h 1857044"/>
              <a:gd name="connsiteX0" fmla="*/ 1221554 w 4183645"/>
              <a:gd name="connsiteY0" fmla="*/ 529576 h 1857044"/>
              <a:gd name="connsiteX1" fmla="*/ 1973551 w 4183645"/>
              <a:gd name="connsiteY1" fmla="*/ 766119 h 1857044"/>
              <a:gd name="connsiteX2" fmla="*/ 2376028 w 4183645"/>
              <a:gd name="connsiteY2" fmla="*/ 903809 h 1857044"/>
              <a:gd name="connsiteX3" fmla="*/ 3068006 w 4183645"/>
              <a:gd name="connsiteY3" fmla="*/ 1161536 h 1857044"/>
              <a:gd name="connsiteX4" fmla="*/ 3470484 w 4183645"/>
              <a:gd name="connsiteY4" fmla="*/ 1306286 h 1857044"/>
              <a:gd name="connsiteX5" fmla="*/ 3512850 w 4183645"/>
              <a:gd name="connsiteY5" fmla="*/ 1320408 h 1857044"/>
              <a:gd name="connsiteX6" fmla="*/ 3625826 w 4183645"/>
              <a:gd name="connsiteY6" fmla="*/ 1331000 h 1857044"/>
              <a:gd name="connsiteX7" fmla="*/ 3735271 w 4183645"/>
              <a:gd name="connsiteY7" fmla="*/ 1341591 h 1857044"/>
              <a:gd name="connsiteX8" fmla="*/ 3777637 w 4183645"/>
              <a:gd name="connsiteY8" fmla="*/ 1345122 h 1857044"/>
              <a:gd name="connsiteX9" fmla="*/ 3940040 w 4183645"/>
              <a:gd name="connsiteY9" fmla="*/ 1475750 h 1857044"/>
              <a:gd name="connsiteX10" fmla="*/ 4042425 w 4183645"/>
              <a:gd name="connsiteY10" fmla="*/ 1567543 h 1857044"/>
              <a:gd name="connsiteX11" fmla="*/ 4091852 w 4183645"/>
              <a:gd name="connsiteY11" fmla="*/ 1620501 h 1857044"/>
              <a:gd name="connsiteX12" fmla="*/ 4148340 w 4183645"/>
              <a:gd name="connsiteY12" fmla="*/ 1687580 h 1857044"/>
              <a:gd name="connsiteX13" fmla="*/ 4169523 w 4183645"/>
              <a:gd name="connsiteY13" fmla="*/ 1719355 h 1857044"/>
              <a:gd name="connsiteX14" fmla="*/ 4176584 w 4183645"/>
              <a:gd name="connsiteY14" fmla="*/ 1747599 h 1857044"/>
              <a:gd name="connsiteX15" fmla="*/ 4183645 w 4183645"/>
              <a:gd name="connsiteY15" fmla="*/ 1786434 h 1857044"/>
              <a:gd name="connsiteX16" fmla="*/ 4176584 w 4183645"/>
              <a:gd name="connsiteY16" fmla="*/ 1825270 h 1857044"/>
              <a:gd name="connsiteX17" fmla="*/ 4155401 w 4183645"/>
              <a:gd name="connsiteY17" fmla="*/ 1849983 h 1857044"/>
              <a:gd name="connsiteX18" fmla="*/ 4134218 w 4183645"/>
              <a:gd name="connsiteY18" fmla="*/ 1857044 h 1857044"/>
              <a:gd name="connsiteX19" fmla="*/ 4088321 w 4183645"/>
              <a:gd name="connsiteY19" fmla="*/ 1853514 h 1857044"/>
              <a:gd name="connsiteX20" fmla="*/ 4067138 w 4183645"/>
              <a:gd name="connsiteY20" fmla="*/ 1846453 h 1857044"/>
              <a:gd name="connsiteX21" fmla="*/ 4000059 w 4183645"/>
              <a:gd name="connsiteY21" fmla="*/ 1807617 h 1857044"/>
              <a:gd name="connsiteX22" fmla="*/ 3745863 w 4183645"/>
              <a:gd name="connsiteY22" fmla="*/ 1666397 h 1857044"/>
              <a:gd name="connsiteX23" fmla="*/ 3548155 w 4183645"/>
              <a:gd name="connsiteY23" fmla="*/ 1564013 h 1857044"/>
              <a:gd name="connsiteX24" fmla="*/ 3385752 w 4183645"/>
              <a:gd name="connsiteY24" fmla="*/ 1489872 h 1857044"/>
              <a:gd name="connsiteX25" fmla="*/ 3262184 w 4183645"/>
              <a:gd name="connsiteY25" fmla="*/ 1436915 h 1857044"/>
              <a:gd name="connsiteX26" fmla="*/ 3057415 w 4183645"/>
              <a:gd name="connsiteY26" fmla="*/ 1359244 h 1857044"/>
              <a:gd name="connsiteX27" fmla="*/ 2760853 w 4183645"/>
              <a:gd name="connsiteY27" fmla="*/ 1246268 h 1857044"/>
              <a:gd name="connsiteX28" fmla="*/ 2238338 w 4183645"/>
              <a:gd name="connsiteY28" fmla="*/ 1048560 h 1857044"/>
              <a:gd name="connsiteX29" fmla="*/ 1952368 w 4183645"/>
              <a:gd name="connsiteY29" fmla="*/ 942644 h 1857044"/>
              <a:gd name="connsiteX30" fmla="*/ 1715824 w 4183645"/>
              <a:gd name="connsiteY30" fmla="*/ 875565 h 1857044"/>
              <a:gd name="connsiteX31" fmla="*/ 1020315 w 4183645"/>
              <a:gd name="connsiteY31" fmla="*/ 677857 h 1857044"/>
              <a:gd name="connsiteX32" fmla="*/ 822607 w 4183645"/>
              <a:gd name="connsiteY32" fmla="*/ 624899 h 1857044"/>
              <a:gd name="connsiteX33" fmla="*/ 596655 w 4183645"/>
              <a:gd name="connsiteY33" fmla="*/ 582533 h 1857044"/>
              <a:gd name="connsiteX34" fmla="*/ 345989 w 4183645"/>
              <a:gd name="connsiteY34" fmla="*/ 543698 h 1857044"/>
              <a:gd name="connsiteX35" fmla="*/ 310684 w 4183645"/>
              <a:gd name="connsiteY35" fmla="*/ 540167 h 1857044"/>
              <a:gd name="connsiteX36" fmla="*/ 271849 w 4183645"/>
              <a:gd name="connsiteY36" fmla="*/ 511923 h 1857044"/>
              <a:gd name="connsiteX37" fmla="*/ 183586 w 4183645"/>
              <a:gd name="connsiteY37" fmla="*/ 434252 h 1857044"/>
              <a:gd name="connsiteX38" fmla="*/ 134159 w 4183645"/>
              <a:gd name="connsiteY38" fmla="*/ 360112 h 1857044"/>
              <a:gd name="connsiteX39" fmla="*/ 70610 w 4183645"/>
              <a:gd name="connsiteY39" fmla="*/ 250666 h 1857044"/>
              <a:gd name="connsiteX40" fmla="*/ 24714 w 4183645"/>
              <a:gd name="connsiteY40" fmla="*/ 134160 h 1857044"/>
              <a:gd name="connsiteX41" fmla="*/ 0 w 4183645"/>
              <a:gd name="connsiteY41" fmla="*/ 42367 h 1857044"/>
              <a:gd name="connsiteX42" fmla="*/ 3531 w 4183645"/>
              <a:gd name="connsiteY42" fmla="*/ 10592 h 1857044"/>
              <a:gd name="connsiteX43" fmla="*/ 10592 w 4183645"/>
              <a:gd name="connsiteY43" fmla="*/ 0 h 1857044"/>
              <a:gd name="connsiteX44" fmla="*/ 17653 w 4183645"/>
              <a:gd name="connsiteY44" fmla="*/ 0 h 1857044"/>
              <a:gd name="connsiteX45" fmla="*/ 31775 w 4183645"/>
              <a:gd name="connsiteY45" fmla="*/ 7061 h 1857044"/>
              <a:gd name="connsiteX46" fmla="*/ 49427 w 4183645"/>
              <a:gd name="connsiteY46" fmla="*/ 24714 h 1857044"/>
              <a:gd name="connsiteX47" fmla="*/ 109446 w 4183645"/>
              <a:gd name="connsiteY47" fmla="*/ 77672 h 1857044"/>
              <a:gd name="connsiteX48" fmla="*/ 201239 w 4183645"/>
              <a:gd name="connsiteY48" fmla="*/ 155343 h 1857044"/>
              <a:gd name="connsiteX49" fmla="*/ 282440 w 4183645"/>
              <a:gd name="connsiteY49" fmla="*/ 215361 h 1857044"/>
              <a:gd name="connsiteX50" fmla="*/ 370703 w 4183645"/>
              <a:gd name="connsiteY50" fmla="*/ 268319 h 1857044"/>
              <a:gd name="connsiteX51" fmla="*/ 451904 w 4183645"/>
              <a:gd name="connsiteY51" fmla="*/ 293032 h 1857044"/>
              <a:gd name="connsiteX52" fmla="*/ 540167 w 4183645"/>
              <a:gd name="connsiteY52" fmla="*/ 317746 h 1857044"/>
              <a:gd name="connsiteX53" fmla="*/ 836729 w 4183645"/>
              <a:gd name="connsiteY53" fmla="*/ 409539 h 1857044"/>
              <a:gd name="connsiteX54" fmla="*/ 1027376 w 4183645"/>
              <a:gd name="connsiteY54" fmla="*/ 469557 h 1857044"/>
              <a:gd name="connsiteX55" fmla="*/ 1221554 w 4183645"/>
              <a:gd name="connsiteY55" fmla="*/ 529576 h 185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183645" h="1857044">
                <a:moveTo>
                  <a:pt x="1221554" y="529576"/>
                </a:moveTo>
                <a:lnTo>
                  <a:pt x="1973551" y="766119"/>
                </a:lnTo>
                <a:lnTo>
                  <a:pt x="2376028" y="903809"/>
                </a:lnTo>
                <a:lnTo>
                  <a:pt x="3068006" y="1161536"/>
                </a:lnTo>
                <a:lnTo>
                  <a:pt x="3470484" y="1306286"/>
                </a:lnTo>
                <a:lnTo>
                  <a:pt x="3512850" y="1320408"/>
                </a:lnTo>
                <a:lnTo>
                  <a:pt x="3625826" y="1331000"/>
                </a:lnTo>
                <a:lnTo>
                  <a:pt x="3735271" y="1341591"/>
                </a:lnTo>
                <a:lnTo>
                  <a:pt x="3777637" y="1345122"/>
                </a:lnTo>
                <a:cubicBezTo>
                  <a:pt x="3811765" y="1367482"/>
                  <a:pt x="3895909" y="1438680"/>
                  <a:pt x="3940040" y="1475750"/>
                </a:cubicBezTo>
                <a:lnTo>
                  <a:pt x="4042425" y="1567543"/>
                </a:lnTo>
                <a:lnTo>
                  <a:pt x="4091852" y="1620501"/>
                </a:lnTo>
                <a:lnTo>
                  <a:pt x="4148340" y="1687580"/>
                </a:lnTo>
                <a:lnTo>
                  <a:pt x="4169523" y="1719355"/>
                </a:lnTo>
                <a:lnTo>
                  <a:pt x="4176584" y="1747599"/>
                </a:lnTo>
                <a:lnTo>
                  <a:pt x="4183645" y="1786434"/>
                </a:lnTo>
                <a:lnTo>
                  <a:pt x="4176584" y="1825270"/>
                </a:lnTo>
                <a:lnTo>
                  <a:pt x="4155401" y="1849983"/>
                </a:lnTo>
                <a:lnTo>
                  <a:pt x="4134218" y="1857044"/>
                </a:lnTo>
                <a:lnTo>
                  <a:pt x="4088321" y="1853514"/>
                </a:lnTo>
                <a:lnTo>
                  <a:pt x="4067138" y="1846453"/>
                </a:lnTo>
                <a:lnTo>
                  <a:pt x="4000059" y="1807617"/>
                </a:lnTo>
                <a:lnTo>
                  <a:pt x="3745863" y="1666397"/>
                </a:lnTo>
                <a:lnTo>
                  <a:pt x="3548155" y="1564013"/>
                </a:lnTo>
                <a:lnTo>
                  <a:pt x="3385752" y="1489872"/>
                </a:lnTo>
                <a:lnTo>
                  <a:pt x="3262184" y="1436915"/>
                </a:lnTo>
                <a:lnTo>
                  <a:pt x="3057415" y="1359244"/>
                </a:lnTo>
                <a:lnTo>
                  <a:pt x="2760853" y="1246268"/>
                </a:lnTo>
                <a:lnTo>
                  <a:pt x="2238338" y="1048560"/>
                </a:lnTo>
                <a:lnTo>
                  <a:pt x="1952368" y="942644"/>
                </a:lnTo>
                <a:lnTo>
                  <a:pt x="1715824" y="875565"/>
                </a:lnTo>
                <a:lnTo>
                  <a:pt x="1020315" y="677857"/>
                </a:lnTo>
                <a:lnTo>
                  <a:pt x="822607" y="624899"/>
                </a:lnTo>
                <a:lnTo>
                  <a:pt x="596655" y="582533"/>
                </a:lnTo>
                <a:lnTo>
                  <a:pt x="345989" y="543698"/>
                </a:lnTo>
                <a:lnTo>
                  <a:pt x="310684" y="540167"/>
                </a:lnTo>
                <a:lnTo>
                  <a:pt x="271849" y="511923"/>
                </a:lnTo>
                <a:lnTo>
                  <a:pt x="183586" y="434252"/>
                </a:lnTo>
                <a:lnTo>
                  <a:pt x="134159" y="360112"/>
                </a:lnTo>
                <a:lnTo>
                  <a:pt x="70610" y="250666"/>
                </a:lnTo>
                <a:lnTo>
                  <a:pt x="24714" y="134160"/>
                </a:lnTo>
                <a:lnTo>
                  <a:pt x="0" y="42367"/>
                </a:lnTo>
                <a:lnTo>
                  <a:pt x="3531" y="10592"/>
                </a:lnTo>
                <a:lnTo>
                  <a:pt x="10592" y="0"/>
                </a:lnTo>
                <a:lnTo>
                  <a:pt x="17653" y="0"/>
                </a:lnTo>
                <a:lnTo>
                  <a:pt x="31775" y="7061"/>
                </a:lnTo>
                <a:lnTo>
                  <a:pt x="49427" y="24714"/>
                </a:lnTo>
                <a:lnTo>
                  <a:pt x="109446" y="77672"/>
                </a:lnTo>
                <a:lnTo>
                  <a:pt x="201239" y="155343"/>
                </a:lnTo>
                <a:lnTo>
                  <a:pt x="282440" y="215361"/>
                </a:lnTo>
                <a:lnTo>
                  <a:pt x="370703" y="268319"/>
                </a:lnTo>
                <a:lnTo>
                  <a:pt x="451904" y="293032"/>
                </a:lnTo>
                <a:lnTo>
                  <a:pt x="540167" y="317746"/>
                </a:lnTo>
                <a:lnTo>
                  <a:pt x="836729" y="409539"/>
                </a:lnTo>
                <a:lnTo>
                  <a:pt x="1027376" y="469557"/>
                </a:lnTo>
                <a:lnTo>
                  <a:pt x="1221554" y="5295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A54B3203-BC44-4C2F-B010-16DA2756A7D0}"/>
              </a:ext>
            </a:extLst>
          </p:cNvPr>
          <p:cNvSpPr/>
          <p:nvPr/>
        </p:nvSpPr>
        <p:spPr>
          <a:xfrm rot="16200000">
            <a:off x="4968082" y="4902994"/>
            <a:ext cx="2143125" cy="407988"/>
          </a:xfrm>
          <a:custGeom>
            <a:avLst/>
            <a:gdLst>
              <a:gd name="connsiteX0" fmla="*/ 824163 w 2143376"/>
              <a:gd name="connsiteY0" fmla="*/ 119063 h 407194"/>
              <a:gd name="connsiteX1" fmla="*/ 1355182 w 2143376"/>
              <a:gd name="connsiteY1" fmla="*/ 119063 h 407194"/>
              <a:gd name="connsiteX2" fmla="*/ 1626644 w 2143376"/>
              <a:gd name="connsiteY2" fmla="*/ 119063 h 407194"/>
              <a:gd name="connsiteX3" fmla="*/ 1876676 w 2143376"/>
              <a:gd name="connsiteY3" fmla="*/ 119063 h 407194"/>
              <a:gd name="connsiteX4" fmla="*/ 1919538 w 2143376"/>
              <a:gd name="connsiteY4" fmla="*/ 114300 h 407194"/>
              <a:gd name="connsiteX5" fmla="*/ 1976688 w 2143376"/>
              <a:gd name="connsiteY5" fmla="*/ 100013 h 407194"/>
              <a:gd name="connsiteX6" fmla="*/ 2029076 w 2143376"/>
              <a:gd name="connsiteY6" fmla="*/ 78582 h 407194"/>
              <a:gd name="connsiteX7" fmla="*/ 2086226 w 2143376"/>
              <a:gd name="connsiteY7" fmla="*/ 40482 h 407194"/>
              <a:gd name="connsiteX8" fmla="*/ 2121944 w 2143376"/>
              <a:gd name="connsiteY8" fmla="*/ 0 h 407194"/>
              <a:gd name="connsiteX9" fmla="*/ 2133851 w 2143376"/>
              <a:gd name="connsiteY9" fmla="*/ 7144 h 407194"/>
              <a:gd name="connsiteX10" fmla="*/ 2143376 w 2143376"/>
              <a:gd name="connsiteY10" fmla="*/ 259557 h 407194"/>
              <a:gd name="connsiteX11" fmla="*/ 2112419 w 2143376"/>
              <a:gd name="connsiteY11" fmla="*/ 295275 h 407194"/>
              <a:gd name="connsiteX12" fmla="*/ 2052888 w 2143376"/>
              <a:gd name="connsiteY12" fmla="*/ 347663 h 407194"/>
              <a:gd name="connsiteX13" fmla="*/ 1988594 w 2143376"/>
              <a:gd name="connsiteY13" fmla="*/ 395288 h 407194"/>
              <a:gd name="connsiteX14" fmla="*/ 1950494 w 2143376"/>
              <a:gd name="connsiteY14" fmla="*/ 407194 h 407194"/>
              <a:gd name="connsiteX15" fmla="*/ 1938588 w 2143376"/>
              <a:gd name="connsiteY15" fmla="*/ 407194 h 407194"/>
              <a:gd name="connsiteX16" fmla="*/ 1907632 w 2143376"/>
              <a:gd name="connsiteY16" fmla="*/ 395288 h 407194"/>
              <a:gd name="connsiteX17" fmla="*/ 1864769 w 2143376"/>
              <a:gd name="connsiteY17" fmla="*/ 388144 h 407194"/>
              <a:gd name="connsiteX18" fmla="*/ 1740944 w 2143376"/>
              <a:gd name="connsiteY18" fmla="*/ 385763 h 407194"/>
              <a:gd name="connsiteX19" fmla="*/ 1621882 w 2143376"/>
              <a:gd name="connsiteY19" fmla="*/ 388144 h 407194"/>
              <a:gd name="connsiteX20" fmla="*/ 1331369 w 2143376"/>
              <a:gd name="connsiteY20" fmla="*/ 385763 h 407194"/>
              <a:gd name="connsiteX21" fmla="*/ 1050382 w 2143376"/>
              <a:gd name="connsiteY21" fmla="*/ 371475 h 407194"/>
              <a:gd name="connsiteX22" fmla="*/ 681288 w 2143376"/>
              <a:gd name="connsiteY22" fmla="*/ 352425 h 407194"/>
              <a:gd name="connsiteX23" fmla="*/ 440782 w 2143376"/>
              <a:gd name="connsiteY23" fmla="*/ 340519 h 407194"/>
              <a:gd name="connsiteX24" fmla="*/ 228851 w 2143376"/>
              <a:gd name="connsiteY24" fmla="*/ 323850 h 407194"/>
              <a:gd name="connsiteX25" fmla="*/ 114551 w 2143376"/>
              <a:gd name="connsiteY25" fmla="*/ 307182 h 407194"/>
              <a:gd name="connsiteX26" fmla="*/ 47876 w 2143376"/>
              <a:gd name="connsiteY26" fmla="*/ 288132 h 407194"/>
              <a:gd name="connsiteX27" fmla="*/ 21682 w 2143376"/>
              <a:gd name="connsiteY27" fmla="*/ 271463 h 407194"/>
              <a:gd name="connsiteX28" fmla="*/ 7394 w 2143376"/>
              <a:gd name="connsiteY28" fmla="*/ 250032 h 407194"/>
              <a:gd name="connsiteX29" fmla="*/ 251 w 2143376"/>
              <a:gd name="connsiteY29" fmla="*/ 226219 h 407194"/>
              <a:gd name="connsiteX30" fmla="*/ 2632 w 2143376"/>
              <a:gd name="connsiteY30" fmla="*/ 204788 h 407194"/>
              <a:gd name="connsiteX31" fmla="*/ 19301 w 2143376"/>
              <a:gd name="connsiteY31" fmla="*/ 176213 h 407194"/>
              <a:gd name="connsiteX32" fmla="*/ 57401 w 2143376"/>
              <a:gd name="connsiteY32" fmla="*/ 147638 h 407194"/>
              <a:gd name="connsiteX33" fmla="*/ 85976 w 2143376"/>
              <a:gd name="connsiteY33" fmla="*/ 135732 h 407194"/>
              <a:gd name="connsiteX34" fmla="*/ 159794 w 2143376"/>
              <a:gd name="connsiteY34" fmla="*/ 126207 h 407194"/>
              <a:gd name="connsiteX35" fmla="*/ 324101 w 2143376"/>
              <a:gd name="connsiteY35" fmla="*/ 119063 h 407194"/>
              <a:gd name="connsiteX36" fmla="*/ 490788 w 2143376"/>
              <a:gd name="connsiteY36" fmla="*/ 119063 h 407194"/>
              <a:gd name="connsiteX37" fmla="*/ 686051 w 2143376"/>
              <a:gd name="connsiteY37" fmla="*/ 121444 h 407194"/>
              <a:gd name="connsiteX38" fmla="*/ 824163 w 2143376"/>
              <a:gd name="connsiteY38" fmla="*/ 119063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43376" h="407194">
                <a:moveTo>
                  <a:pt x="824163" y="119063"/>
                </a:moveTo>
                <a:lnTo>
                  <a:pt x="1355182" y="119063"/>
                </a:lnTo>
                <a:lnTo>
                  <a:pt x="1626644" y="119063"/>
                </a:lnTo>
                <a:lnTo>
                  <a:pt x="1876676" y="119063"/>
                </a:lnTo>
                <a:lnTo>
                  <a:pt x="1919538" y="114300"/>
                </a:lnTo>
                <a:lnTo>
                  <a:pt x="1976688" y="100013"/>
                </a:lnTo>
                <a:lnTo>
                  <a:pt x="2029076" y="78582"/>
                </a:lnTo>
                <a:lnTo>
                  <a:pt x="2086226" y="40482"/>
                </a:lnTo>
                <a:lnTo>
                  <a:pt x="2121944" y="0"/>
                </a:lnTo>
                <a:lnTo>
                  <a:pt x="2133851" y="7144"/>
                </a:lnTo>
                <a:lnTo>
                  <a:pt x="2143376" y="259557"/>
                </a:lnTo>
                <a:lnTo>
                  <a:pt x="2112419" y="295275"/>
                </a:lnTo>
                <a:lnTo>
                  <a:pt x="2052888" y="347663"/>
                </a:lnTo>
                <a:lnTo>
                  <a:pt x="1988594" y="395288"/>
                </a:lnTo>
                <a:lnTo>
                  <a:pt x="1950494" y="407194"/>
                </a:lnTo>
                <a:lnTo>
                  <a:pt x="1938588" y="407194"/>
                </a:lnTo>
                <a:lnTo>
                  <a:pt x="1907632" y="395288"/>
                </a:lnTo>
                <a:lnTo>
                  <a:pt x="1864769" y="388144"/>
                </a:lnTo>
                <a:lnTo>
                  <a:pt x="1740944" y="385763"/>
                </a:lnTo>
                <a:lnTo>
                  <a:pt x="1621882" y="388144"/>
                </a:lnTo>
                <a:lnTo>
                  <a:pt x="1331369" y="385763"/>
                </a:lnTo>
                <a:lnTo>
                  <a:pt x="1050382" y="371475"/>
                </a:lnTo>
                <a:lnTo>
                  <a:pt x="681288" y="352425"/>
                </a:lnTo>
                <a:lnTo>
                  <a:pt x="440782" y="340519"/>
                </a:lnTo>
                <a:lnTo>
                  <a:pt x="228851" y="323850"/>
                </a:lnTo>
                <a:lnTo>
                  <a:pt x="114551" y="307182"/>
                </a:lnTo>
                <a:lnTo>
                  <a:pt x="47876" y="288132"/>
                </a:lnTo>
                <a:lnTo>
                  <a:pt x="21682" y="271463"/>
                </a:lnTo>
                <a:lnTo>
                  <a:pt x="7394" y="250032"/>
                </a:lnTo>
                <a:cubicBezTo>
                  <a:pt x="0" y="227847"/>
                  <a:pt x="251" y="236130"/>
                  <a:pt x="251" y="226219"/>
                </a:cubicBezTo>
                <a:lnTo>
                  <a:pt x="2632" y="204788"/>
                </a:lnTo>
                <a:lnTo>
                  <a:pt x="19301" y="176213"/>
                </a:lnTo>
                <a:lnTo>
                  <a:pt x="57401" y="147638"/>
                </a:lnTo>
                <a:lnTo>
                  <a:pt x="85976" y="135732"/>
                </a:lnTo>
                <a:lnTo>
                  <a:pt x="159794" y="126207"/>
                </a:lnTo>
                <a:lnTo>
                  <a:pt x="324101" y="119063"/>
                </a:lnTo>
                <a:lnTo>
                  <a:pt x="490788" y="119063"/>
                </a:lnTo>
                <a:lnTo>
                  <a:pt x="686051" y="121444"/>
                </a:lnTo>
                <a:lnTo>
                  <a:pt x="824163" y="1190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F45B9C6-6138-4C11-9745-148E0808328A}"/>
              </a:ext>
            </a:extLst>
          </p:cNvPr>
          <p:cNvSpPr/>
          <p:nvPr/>
        </p:nvSpPr>
        <p:spPr>
          <a:xfrm rot="19800000">
            <a:off x="3689350" y="1920876"/>
            <a:ext cx="2095500" cy="823913"/>
          </a:xfrm>
          <a:custGeom>
            <a:avLst/>
            <a:gdLst>
              <a:gd name="connsiteX0" fmla="*/ 1300162 w 2095500"/>
              <a:gd name="connsiteY0" fmla="*/ 478631 h 823912"/>
              <a:gd name="connsiteX1" fmla="*/ 1452562 w 2095500"/>
              <a:gd name="connsiteY1" fmla="*/ 421481 h 823912"/>
              <a:gd name="connsiteX2" fmla="*/ 1604962 w 2095500"/>
              <a:gd name="connsiteY2" fmla="*/ 364331 h 823912"/>
              <a:gd name="connsiteX3" fmla="*/ 1735931 w 2095500"/>
              <a:gd name="connsiteY3" fmla="*/ 309562 h 823912"/>
              <a:gd name="connsiteX4" fmla="*/ 1790700 w 2095500"/>
              <a:gd name="connsiteY4" fmla="*/ 278606 h 823912"/>
              <a:gd name="connsiteX5" fmla="*/ 1821656 w 2095500"/>
              <a:gd name="connsiteY5" fmla="*/ 257175 h 823912"/>
              <a:gd name="connsiteX6" fmla="*/ 1831181 w 2095500"/>
              <a:gd name="connsiteY6" fmla="*/ 240506 h 823912"/>
              <a:gd name="connsiteX7" fmla="*/ 1840706 w 2095500"/>
              <a:gd name="connsiteY7" fmla="*/ 211931 h 823912"/>
              <a:gd name="connsiteX8" fmla="*/ 1845468 w 2095500"/>
              <a:gd name="connsiteY8" fmla="*/ 183356 h 823912"/>
              <a:gd name="connsiteX9" fmla="*/ 1843087 w 2095500"/>
              <a:gd name="connsiteY9" fmla="*/ 159543 h 823912"/>
              <a:gd name="connsiteX10" fmla="*/ 1835943 w 2095500"/>
              <a:gd name="connsiteY10" fmla="*/ 123825 h 823912"/>
              <a:gd name="connsiteX11" fmla="*/ 1826418 w 2095500"/>
              <a:gd name="connsiteY11" fmla="*/ 95250 h 823912"/>
              <a:gd name="connsiteX12" fmla="*/ 1809750 w 2095500"/>
              <a:gd name="connsiteY12" fmla="*/ 64293 h 823912"/>
              <a:gd name="connsiteX13" fmla="*/ 1804987 w 2095500"/>
              <a:gd name="connsiteY13" fmla="*/ 40481 h 823912"/>
              <a:gd name="connsiteX14" fmla="*/ 1809750 w 2095500"/>
              <a:gd name="connsiteY14" fmla="*/ 14287 h 823912"/>
              <a:gd name="connsiteX15" fmla="*/ 1824037 w 2095500"/>
              <a:gd name="connsiteY15" fmla="*/ 2381 h 823912"/>
              <a:gd name="connsiteX16" fmla="*/ 1845468 w 2095500"/>
              <a:gd name="connsiteY16" fmla="*/ 0 h 823912"/>
              <a:gd name="connsiteX17" fmla="*/ 1890712 w 2095500"/>
              <a:gd name="connsiteY17" fmla="*/ 19050 h 823912"/>
              <a:gd name="connsiteX18" fmla="*/ 1950243 w 2095500"/>
              <a:gd name="connsiteY18" fmla="*/ 57150 h 823912"/>
              <a:gd name="connsiteX19" fmla="*/ 1964531 w 2095500"/>
              <a:gd name="connsiteY19" fmla="*/ 73818 h 823912"/>
              <a:gd name="connsiteX20" fmla="*/ 2002631 w 2095500"/>
              <a:gd name="connsiteY20" fmla="*/ 133350 h 823912"/>
              <a:gd name="connsiteX21" fmla="*/ 2026443 w 2095500"/>
              <a:gd name="connsiteY21" fmla="*/ 178593 h 823912"/>
              <a:gd name="connsiteX22" fmla="*/ 2064543 w 2095500"/>
              <a:gd name="connsiteY22" fmla="*/ 278606 h 823912"/>
              <a:gd name="connsiteX23" fmla="*/ 2071687 w 2095500"/>
              <a:gd name="connsiteY23" fmla="*/ 309562 h 823912"/>
              <a:gd name="connsiteX24" fmla="*/ 2083593 w 2095500"/>
              <a:gd name="connsiteY24" fmla="*/ 340518 h 823912"/>
              <a:gd name="connsiteX25" fmla="*/ 2093118 w 2095500"/>
              <a:gd name="connsiteY25" fmla="*/ 373856 h 823912"/>
              <a:gd name="connsiteX26" fmla="*/ 2095500 w 2095500"/>
              <a:gd name="connsiteY26" fmla="*/ 402431 h 823912"/>
              <a:gd name="connsiteX27" fmla="*/ 2095500 w 2095500"/>
              <a:gd name="connsiteY27" fmla="*/ 435768 h 823912"/>
              <a:gd name="connsiteX28" fmla="*/ 2085975 w 2095500"/>
              <a:gd name="connsiteY28" fmla="*/ 471487 h 823912"/>
              <a:gd name="connsiteX29" fmla="*/ 2064543 w 2095500"/>
              <a:gd name="connsiteY29" fmla="*/ 502443 h 823912"/>
              <a:gd name="connsiteX30" fmla="*/ 2033587 w 2095500"/>
              <a:gd name="connsiteY30" fmla="*/ 531018 h 823912"/>
              <a:gd name="connsiteX31" fmla="*/ 2012156 w 2095500"/>
              <a:gd name="connsiteY31" fmla="*/ 547687 h 823912"/>
              <a:gd name="connsiteX32" fmla="*/ 1981200 w 2095500"/>
              <a:gd name="connsiteY32" fmla="*/ 559593 h 823912"/>
              <a:gd name="connsiteX33" fmla="*/ 1966912 w 2095500"/>
              <a:gd name="connsiteY33" fmla="*/ 564356 h 823912"/>
              <a:gd name="connsiteX34" fmla="*/ 1909762 w 2095500"/>
              <a:gd name="connsiteY34" fmla="*/ 576262 h 823912"/>
              <a:gd name="connsiteX35" fmla="*/ 1826418 w 2095500"/>
              <a:gd name="connsiteY35" fmla="*/ 588168 h 823912"/>
              <a:gd name="connsiteX36" fmla="*/ 1759743 w 2095500"/>
              <a:gd name="connsiteY36" fmla="*/ 609600 h 823912"/>
              <a:gd name="connsiteX37" fmla="*/ 1600200 w 2095500"/>
              <a:gd name="connsiteY37" fmla="*/ 654843 h 823912"/>
              <a:gd name="connsiteX38" fmla="*/ 1407318 w 2095500"/>
              <a:gd name="connsiteY38" fmla="*/ 704850 h 823912"/>
              <a:gd name="connsiteX39" fmla="*/ 1243012 w 2095500"/>
              <a:gd name="connsiteY39" fmla="*/ 740568 h 823912"/>
              <a:gd name="connsiteX40" fmla="*/ 1092993 w 2095500"/>
              <a:gd name="connsiteY40" fmla="*/ 764381 h 823912"/>
              <a:gd name="connsiteX41" fmla="*/ 1040606 w 2095500"/>
              <a:gd name="connsiteY41" fmla="*/ 766762 h 823912"/>
              <a:gd name="connsiteX42" fmla="*/ 933450 w 2095500"/>
              <a:gd name="connsiteY42" fmla="*/ 790575 h 823912"/>
              <a:gd name="connsiteX43" fmla="*/ 752475 w 2095500"/>
              <a:gd name="connsiteY43" fmla="*/ 812006 h 823912"/>
              <a:gd name="connsiteX44" fmla="*/ 595312 w 2095500"/>
              <a:gd name="connsiteY44" fmla="*/ 821531 h 823912"/>
              <a:gd name="connsiteX45" fmla="*/ 440531 w 2095500"/>
              <a:gd name="connsiteY45" fmla="*/ 823912 h 823912"/>
              <a:gd name="connsiteX46" fmla="*/ 204787 w 2095500"/>
              <a:gd name="connsiteY46" fmla="*/ 823912 h 823912"/>
              <a:gd name="connsiteX47" fmla="*/ 69056 w 2095500"/>
              <a:gd name="connsiteY47" fmla="*/ 821531 h 823912"/>
              <a:gd name="connsiteX48" fmla="*/ 30956 w 2095500"/>
              <a:gd name="connsiteY48" fmla="*/ 816768 h 823912"/>
              <a:gd name="connsiteX49" fmla="*/ 11906 w 2095500"/>
              <a:gd name="connsiteY49" fmla="*/ 812006 h 823912"/>
              <a:gd name="connsiteX50" fmla="*/ 2381 w 2095500"/>
              <a:gd name="connsiteY50" fmla="*/ 804862 h 823912"/>
              <a:gd name="connsiteX51" fmla="*/ 0 w 2095500"/>
              <a:gd name="connsiteY51" fmla="*/ 792956 h 823912"/>
              <a:gd name="connsiteX52" fmla="*/ 7143 w 2095500"/>
              <a:gd name="connsiteY52" fmla="*/ 781050 h 823912"/>
              <a:gd name="connsiteX53" fmla="*/ 28575 w 2095500"/>
              <a:gd name="connsiteY53" fmla="*/ 764381 h 823912"/>
              <a:gd name="connsiteX54" fmla="*/ 57150 w 2095500"/>
              <a:gd name="connsiteY54" fmla="*/ 754856 h 823912"/>
              <a:gd name="connsiteX55" fmla="*/ 154781 w 2095500"/>
              <a:gd name="connsiteY55" fmla="*/ 740568 h 823912"/>
              <a:gd name="connsiteX56" fmla="*/ 350043 w 2095500"/>
              <a:gd name="connsiteY56" fmla="*/ 707231 h 823912"/>
              <a:gd name="connsiteX57" fmla="*/ 604837 w 2095500"/>
              <a:gd name="connsiteY57" fmla="*/ 654843 h 823912"/>
              <a:gd name="connsiteX58" fmla="*/ 864393 w 2095500"/>
              <a:gd name="connsiteY58" fmla="*/ 597693 h 823912"/>
              <a:gd name="connsiteX59" fmla="*/ 1100137 w 2095500"/>
              <a:gd name="connsiteY59" fmla="*/ 538162 h 823912"/>
              <a:gd name="connsiteX60" fmla="*/ 1300162 w 2095500"/>
              <a:gd name="connsiteY60" fmla="*/ 478631 h 8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095500" h="823912">
                <a:moveTo>
                  <a:pt x="1300162" y="478631"/>
                </a:moveTo>
                <a:lnTo>
                  <a:pt x="1452562" y="421481"/>
                </a:lnTo>
                <a:lnTo>
                  <a:pt x="1604962" y="364331"/>
                </a:lnTo>
                <a:lnTo>
                  <a:pt x="1735931" y="309562"/>
                </a:lnTo>
                <a:lnTo>
                  <a:pt x="1790700" y="278606"/>
                </a:lnTo>
                <a:lnTo>
                  <a:pt x="1821656" y="257175"/>
                </a:lnTo>
                <a:lnTo>
                  <a:pt x="1831181" y="240506"/>
                </a:lnTo>
                <a:lnTo>
                  <a:pt x="1840706" y="211931"/>
                </a:lnTo>
                <a:lnTo>
                  <a:pt x="1845468" y="183356"/>
                </a:lnTo>
                <a:lnTo>
                  <a:pt x="1843087" y="159543"/>
                </a:lnTo>
                <a:lnTo>
                  <a:pt x="1835943" y="123825"/>
                </a:lnTo>
                <a:lnTo>
                  <a:pt x="1826418" y="95250"/>
                </a:lnTo>
                <a:lnTo>
                  <a:pt x="1809750" y="64293"/>
                </a:lnTo>
                <a:lnTo>
                  <a:pt x="1804987" y="40481"/>
                </a:lnTo>
                <a:lnTo>
                  <a:pt x="1809750" y="14287"/>
                </a:lnTo>
                <a:lnTo>
                  <a:pt x="1824037" y="2381"/>
                </a:lnTo>
                <a:lnTo>
                  <a:pt x="1845468" y="0"/>
                </a:lnTo>
                <a:lnTo>
                  <a:pt x="1890712" y="19050"/>
                </a:lnTo>
                <a:lnTo>
                  <a:pt x="1950243" y="57150"/>
                </a:lnTo>
                <a:lnTo>
                  <a:pt x="1964531" y="73818"/>
                </a:lnTo>
                <a:lnTo>
                  <a:pt x="2002631" y="133350"/>
                </a:lnTo>
                <a:lnTo>
                  <a:pt x="2026443" y="178593"/>
                </a:lnTo>
                <a:lnTo>
                  <a:pt x="2064543" y="278606"/>
                </a:lnTo>
                <a:lnTo>
                  <a:pt x="2071687" y="309562"/>
                </a:lnTo>
                <a:lnTo>
                  <a:pt x="2083593" y="340518"/>
                </a:lnTo>
                <a:lnTo>
                  <a:pt x="2093118" y="373856"/>
                </a:lnTo>
                <a:lnTo>
                  <a:pt x="2095500" y="402431"/>
                </a:lnTo>
                <a:lnTo>
                  <a:pt x="2095500" y="435768"/>
                </a:lnTo>
                <a:lnTo>
                  <a:pt x="2085975" y="471487"/>
                </a:lnTo>
                <a:lnTo>
                  <a:pt x="2064543" y="502443"/>
                </a:lnTo>
                <a:lnTo>
                  <a:pt x="2033587" y="531018"/>
                </a:lnTo>
                <a:lnTo>
                  <a:pt x="2012156" y="547687"/>
                </a:lnTo>
                <a:lnTo>
                  <a:pt x="1981200" y="559593"/>
                </a:lnTo>
                <a:lnTo>
                  <a:pt x="1966912" y="564356"/>
                </a:lnTo>
                <a:lnTo>
                  <a:pt x="1909762" y="576262"/>
                </a:lnTo>
                <a:lnTo>
                  <a:pt x="1826418" y="588168"/>
                </a:lnTo>
                <a:lnTo>
                  <a:pt x="1759743" y="609600"/>
                </a:lnTo>
                <a:lnTo>
                  <a:pt x="1600200" y="654843"/>
                </a:lnTo>
                <a:lnTo>
                  <a:pt x="1407318" y="704850"/>
                </a:lnTo>
                <a:lnTo>
                  <a:pt x="1243012" y="740568"/>
                </a:lnTo>
                <a:lnTo>
                  <a:pt x="1092993" y="764381"/>
                </a:lnTo>
                <a:lnTo>
                  <a:pt x="1040606" y="766762"/>
                </a:lnTo>
                <a:lnTo>
                  <a:pt x="933450" y="790575"/>
                </a:lnTo>
                <a:lnTo>
                  <a:pt x="752475" y="812006"/>
                </a:lnTo>
                <a:lnTo>
                  <a:pt x="595312" y="821531"/>
                </a:lnTo>
                <a:lnTo>
                  <a:pt x="440531" y="823912"/>
                </a:lnTo>
                <a:lnTo>
                  <a:pt x="204787" y="823912"/>
                </a:lnTo>
                <a:lnTo>
                  <a:pt x="69056" y="821531"/>
                </a:lnTo>
                <a:lnTo>
                  <a:pt x="30956" y="816768"/>
                </a:lnTo>
                <a:lnTo>
                  <a:pt x="11906" y="812006"/>
                </a:lnTo>
                <a:lnTo>
                  <a:pt x="2381" y="804862"/>
                </a:lnTo>
                <a:lnTo>
                  <a:pt x="0" y="792956"/>
                </a:lnTo>
                <a:lnTo>
                  <a:pt x="7143" y="781050"/>
                </a:lnTo>
                <a:lnTo>
                  <a:pt x="28575" y="764381"/>
                </a:lnTo>
                <a:lnTo>
                  <a:pt x="57150" y="754856"/>
                </a:lnTo>
                <a:lnTo>
                  <a:pt x="154781" y="740568"/>
                </a:lnTo>
                <a:lnTo>
                  <a:pt x="350043" y="707231"/>
                </a:lnTo>
                <a:lnTo>
                  <a:pt x="604837" y="654843"/>
                </a:lnTo>
                <a:lnTo>
                  <a:pt x="864393" y="597693"/>
                </a:lnTo>
                <a:lnTo>
                  <a:pt x="1100137" y="538162"/>
                </a:lnTo>
                <a:lnTo>
                  <a:pt x="1300162" y="4786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A8F0BE8-ECA6-47BB-97EC-E1C83D1D32BF}"/>
              </a:ext>
            </a:extLst>
          </p:cNvPr>
          <p:cNvSpPr/>
          <p:nvPr/>
        </p:nvSpPr>
        <p:spPr>
          <a:xfrm rot="19800000">
            <a:off x="5514975" y="1624014"/>
            <a:ext cx="1601788" cy="814387"/>
          </a:xfrm>
          <a:custGeom>
            <a:avLst/>
            <a:gdLst>
              <a:gd name="connsiteX0" fmla="*/ 552450 w 1602581"/>
              <a:gd name="connsiteY0" fmla="*/ 178593 h 814387"/>
              <a:gd name="connsiteX1" fmla="*/ 928687 w 1602581"/>
              <a:gd name="connsiteY1" fmla="*/ 288131 h 814387"/>
              <a:gd name="connsiteX2" fmla="*/ 1169194 w 1602581"/>
              <a:gd name="connsiteY2" fmla="*/ 354806 h 814387"/>
              <a:gd name="connsiteX3" fmla="*/ 1185862 w 1602581"/>
              <a:gd name="connsiteY3" fmla="*/ 359568 h 814387"/>
              <a:gd name="connsiteX4" fmla="*/ 1226344 w 1602581"/>
              <a:gd name="connsiteY4" fmla="*/ 364331 h 814387"/>
              <a:gd name="connsiteX5" fmla="*/ 1307306 w 1602581"/>
              <a:gd name="connsiteY5" fmla="*/ 361950 h 814387"/>
              <a:gd name="connsiteX6" fmla="*/ 1347787 w 1602581"/>
              <a:gd name="connsiteY6" fmla="*/ 361950 h 814387"/>
              <a:gd name="connsiteX7" fmla="*/ 1364456 w 1602581"/>
              <a:gd name="connsiteY7" fmla="*/ 361950 h 814387"/>
              <a:gd name="connsiteX8" fmla="*/ 1378744 w 1602581"/>
              <a:gd name="connsiteY8" fmla="*/ 369093 h 814387"/>
              <a:gd name="connsiteX9" fmla="*/ 1409700 w 1602581"/>
              <a:gd name="connsiteY9" fmla="*/ 404812 h 814387"/>
              <a:gd name="connsiteX10" fmla="*/ 1466850 w 1602581"/>
              <a:gd name="connsiteY10" fmla="*/ 478631 h 814387"/>
              <a:gd name="connsiteX11" fmla="*/ 1509712 w 1602581"/>
              <a:gd name="connsiteY11" fmla="*/ 538162 h 814387"/>
              <a:gd name="connsiteX12" fmla="*/ 1547812 w 1602581"/>
              <a:gd name="connsiteY12" fmla="*/ 604837 h 814387"/>
              <a:gd name="connsiteX13" fmla="*/ 1571625 w 1602581"/>
              <a:gd name="connsiteY13" fmla="*/ 659606 h 814387"/>
              <a:gd name="connsiteX14" fmla="*/ 1590675 w 1602581"/>
              <a:gd name="connsiteY14" fmla="*/ 711993 h 814387"/>
              <a:gd name="connsiteX15" fmla="*/ 1602581 w 1602581"/>
              <a:gd name="connsiteY15" fmla="*/ 757237 h 814387"/>
              <a:gd name="connsiteX16" fmla="*/ 1602581 w 1602581"/>
              <a:gd name="connsiteY16" fmla="*/ 776287 h 814387"/>
              <a:gd name="connsiteX17" fmla="*/ 1590675 w 1602581"/>
              <a:gd name="connsiteY17" fmla="*/ 804862 h 814387"/>
              <a:gd name="connsiteX18" fmla="*/ 1576387 w 1602581"/>
              <a:gd name="connsiteY18" fmla="*/ 812006 h 814387"/>
              <a:gd name="connsiteX19" fmla="*/ 1559719 w 1602581"/>
              <a:gd name="connsiteY19" fmla="*/ 814387 h 814387"/>
              <a:gd name="connsiteX20" fmla="*/ 1526381 w 1602581"/>
              <a:gd name="connsiteY20" fmla="*/ 812006 h 814387"/>
              <a:gd name="connsiteX21" fmla="*/ 1514475 w 1602581"/>
              <a:gd name="connsiteY21" fmla="*/ 814387 h 814387"/>
              <a:gd name="connsiteX22" fmla="*/ 1107281 w 1602581"/>
              <a:gd name="connsiteY22" fmla="*/ 576262 h 814387"/>
              <a:gd name="connsiteX23" fmla="*/ 1107281 w 1602581"/>
              <a:gd name="connsiteY23" fmla="*/ 573881 h 814387"/>
              <a:gd name="connsiteX24" fmla="*/ 1109662 w 1602581"/>
              <a:gd name="connsiteY24" fmla="*/ 564356 h 814387"/>
              <a:gd name="connsiteX25" fmla="*/ 1107281 w 1602581"/>
              <a:gd name="connsiteY25" fmla="*/ 554831 h 814387"/>
              <a:gd name="connsiteX26" fmla="*/ 1104900 w 1602581"/>
              <a:gd name="connsiteY26" fmla="*/ 547687 h 814387"/>
              <a:gd name="connsiteX27" fmla="*/ 1092994 w 1602581"/>
              <a:gd name="connsiteY27" fmla="*/ 533400 h 814387"/>
              <a:gd name="connsiteX28" fmla="*/ 1062037 w 1602581"/>
              <a:gd name="connsiteY28" fmla="*/ 523875 h 814387"/>
              <a:gd name="connsiteX29" fmla="*/ 919162 w 1602581"/>
              <a:gd name="connsiteY29" fmla="*/ 483393 h 814387"/>
              <a:gd name="connsiteX30" fmla="*/ 459581 w 1602581"/>
              <a:gd name="connsiteY30" fmla="*/ 359568 h 814387"/>
              <a:gd name="connsiteX31" fmla="*/ 392906 w 1602581"/>
              <a:gd name="connsiteY31" fmla="*/ 345281 h 814387"/>
              <a:gd name="connsiteX32" fmla="*/ 340519 w 1602581"/>
              <a:gd name="connsiteY32" fmla="*/ 335756 h 814387"/>
              <a:gd name="connsiteX33" fmla="*/ 300037 w 1602581"/>
              <a:gd name="connsiteY33" fmla="*/ 328612 h 814387"/>
              <a:gd name="connsiteX34" fmla="*/ 269081 w 1602581"/>
              <a:gd name="connsiteY34" fmla="*/ 326231 h 814387"/>
              <a:gd name="connsiteX35" fmla="*/ 240506 w 1602581"/>
              <a:gd name="connsiteY35" fmla="*/ 319087 h 814387"/>
              <a:gd name="connsiteX36" fmla="*/ 176212 w 1602581"/>
              <a:gd name="connsiteY36" fmla="*/ 292893 h 814387"/>
              <a:gd name="connsiteX37" fmla="*/ 133350 w 1602581"/>
              <a:gd name="connsiteY37" fmla="*/ 266700 h 814387"/>
              <a:gd name="connsiteX38" fmla="*/ 111919 w 1602581"/>
              <a:gd name="connsiteY38" fmla="*/ 242887 h 814387"/>
              <a:gd name="connsiteX39" fmla="*/ 90487 w 1602581"/>
              <a:gd name="connsiteY39" fmla="*/ 204787 h 814387"/>
              <a:gd name="connsiteX40" fmla="*/ 2381 w 1602581"/>
              <a:gd name="connsiteY40" fmla="*/ 57150 h 814387"/>
              <a:gd name="connsiteX41" fmla="*/ 0 w 1602581"/>
              <a:gd name="connsiteY41" fmla="*/ 47625 h 814387"/>
              <a:gd name="connsiteX42" fmla="*/ 21431 w 1602581"/>
              <a:gd name="connsiteY42" fmla="*/ 23812 h 814387"/>
              <a:gd name="connsiteX43" fmla="*/ 95250 w 1602581"/>
              <a:gd name="connsiteY43" fmla="*/ 0 h 814387"/>
              <a:gd name="connsiteX44" fmla="*/ 173831 w 1602581"/>
              <a:gd name="connsiteY44" fmla="*/ 7143 h 814387"/>
              <a:gd name="connsiteX45" fmla="*/ 209550 w 1602581"/>
              <a:gd name="connsiteY45" fmla="*/ 9525 h 814387"/>
              <a:gd name="connsiteX46" fmla="*/ 211931 w 1602581"/>
              <a:gd name="connsiteY46" fmla="*/ 26193 h 814387"/>
              <a:gd name="connsiteX47" fmla="*/ 211931 w 1602581"/>
              <a:gd name="connsiteY47" fmla="*/ 40481 h 814387"/>
              <a:gd name="connsiteX48" fmla="*/ 214312 w 1602581"/>
              <a:gd name="connsiteY48" fmla="*/ 52387 h 814387"/>
              <a:gd name="connsiteX49" fmla="*/ 223837 w 1602581"/>
              <a:gd name="connsiteY49" fmla="*/ 66675 h 814387"/>
              <a:gd name="connsiteX50" fmla="*/ 240506 w 1602581"/>
              <a:gd name="connsiteY50" fmla="*/ 83343 h 814387"/>
              <a:gd name="connsiteX51" fmla="*/ 276225 w 1602581"/>
              <a:gd name="connsiteY51" fmla="*/ 100012 h 814387"/>
              <a:gd name="connsiteX52" fmla="*/ 409575 w 1602581"/>
              <a:gd name="connsiteY52" fmla="*/ 140493 h 814387"/>
              <a:gd name="connsiteX53" fmla="*/ 552450 w 1602581"/>
              <a:gd name="connsiteY53" fmla="*/ 178593 h 81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02581" h="814387">
                <a:moveTo>
                  <a:pt x="552450" y="178593"/>
                </a:moveTo>
                <a:lnTo>
                  <a:pt x="928687" y="288131"/>
                </a:lnTo>
                <a:lnTo>
                  <a:pt x="1169194" y="354806"/>
                </a:lnTo>
                <a:lnTo>
                  <a:pt x="1185862" y="359568"/>
                </a:lnTo>
                <a:lnTo>
                  <a:pt x="1226344" y="364331"/>
                </a:lnTo>
                <a:lnTo>
                  <a:pt x="1307306" y="361950"/>
                </a:lnTo>
                <a:lnTo>
                  <a:pt x="1347787" y="361950"/>
                </a:lnTo>
                <a:lnTo>
                  <a:pt x="1364456" y="361950"/>
                </a:lnTo>
                <a:lnTo>
                  <a:pt x="1378744" y="369093"/>
                </a:lnTo>
                <a:lnTo>
                  <a:pt x="1409700" y="404812"/>
                </a:lnTo>
                <a:lnTo>
                  <a:pt x="1466850" y="478631"/>
                </a:lnTo>
                <a:lnTo>
                  <a:pt x="1509712" y="538162"/>
                </a:lnTo>
                <a:lnTo>
                  <a:pt x="1547812" y="604837"/>
                </a:lnTo>
                <a:lnTo>
                  <a:pt x="1571625" y="659606"/>
                </a:lnTo>
                <a:lnTo>
                  <a:pt x="1590675" y="711993"/>
                </a:lnTo>
                <a:lnTo>
                  <a:pt x="1602581" y="757237"/>
                </a:lnTo>
                <a:lnTo>
                  <a:pt x="1602581" y="776287"/>
                </a:lnTo>
                <a:lnTo>
                  <a:pt x="1590675" y="804862"/>
                </a:lnTo>
                <a:lnTo>
                  <a:pt x="1576387" y="812006"/>
                </a:lnTo>
                <a:lnTo>
                  <a:pt x="1559719" y="814387"/>
                </a:lnTo>
                <a:lnTo>
                  <a:pt x="1526381" y="812006"/>
                </a:lnTo>
                <a:lnTo>
                  <a:pt x="1514475" y="814387"/>
                </a:lnTo>
                <a:lnTo>
                  <a:pt x="1107281" y="576262"/>
                </a:lnTo>
                <a:lnTo>
                  <a:pt x="1107281" y="573881"/>
                </a:lnTo>
                <a:lnTo>
                  <a:pt x="1109662" y="564356"/>
                </a:lnTo>
                <a:lnTo>
                  <a:pt x="1107281" y="554831"/>
                </a:lnTo>
                <a:lnTo>
                  <a:pt x="1104900" y="547687"/>
                </a:lnTo>
                <a:lnTo>
                  <a:pt x="1092994" y="533400"/>
                </a:lnTo>
                <a:lnTo>
                  <a:pt x="1062037" y="523875"/>
                </a:lnTo>
                <a:lnTo>
                  <a:pt x="919162" y="483393"/>
                </a:lnTo>
                <a:lnTo>
                  <a:pt x="459581" y="359568"/>
                </a:lnTo>
                <a:lnTo>
                  <a:pt x="392906" y="345281"/>
                </a:lnTo>
                <a:lnTo>
                  <a:pt x="340519" y="335756"/>
                </a:lnTo>
                <a:lnTo>
                  <a:pt x="300037" y="328612"/>
                </a:lnTo>
                <a:lnTo>
                  <a:pt x="269081" y="326231"/>
                </a:lnTo>
                <a:lnTo>
                  <a:pt x="240506" y="319087"/>
                </a:lnTo>
                <a:lnTo>
                  <a:pt x="176212" y="292893"/>
                </a:lnTo>
                <a:lnTo>
                  <a:pt x="133350" y="266700"/>
                </a:lnTo>
                <a:lnTo>
                  <a:pt x="111919" y="242887"/>
                </a:lnTo>
                <a:lnTo>
                  <a:pt x="90487" y="204787"/>
                </a:lnTo>
                <a:lnTo>
                  <a:pt x="2381" y="57150"/>
                </a:lnTo>
                <a:lnTo>
                  <a:pt x="0" y="47625"/>
                </a:lnTo>
                <a:lnTo>
                  <a:pt x="21431" y="23812"/>
                </a:lnTo>
                <a:lnTo>
                  <a:pt x="95250" y="0"/>
                </a:lnTo>
                <a:lnTo>
                  <a:pt x="173831" y="7143"/>
                </a:lnTo>
                <a:lnTo>
                  <a:pt x="209550" y="9525"/>
                </a:lnTo>
                <a:lnTo>
                  <a:pt x="211931" y="26193"/>
                </a:lnTo>
                <a:lnTo>
                  <a:pt x="211931" y="40481"/>
                </a:lnTo>
                <a:lnTo>
                  <a:pt x="214312" y="52387"/>
                </a:lnTo>
                <a:lnTo>
                  <a:pt x="223837" y="66675"/>
                </a:lnTo>
                <a:lnTo>
                  <a:pt x="240506" y="83343"/>
                </a:lnTo>
                <a:lnTo>
                  <a:pt x="276225" y="100012"/>
                </a:lnTo>
                <a:lnTo>
                  <a:pt x="409575" y="140493"/>
                </a:lnTo>
                <a:lnTo>
                  <a:pt x="552450" y="1785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382B28F0-6174-4CA2-952B-E7A71F69FFEB}"/>
              </a:ext>
            </a:extLst>
          </p:cNvPr>
          <p:cNvSpPr/>
          <p:nvPr/>
        </p:nvSpPr>
        <p:spPr>
          <a:xfrm rot="20400000">
            <a:off x="3263901" y="2525714"/>
            <a:ext cx="4289425" cy="1895475"/>
          </a:xfrm>
          <a:custGeom>
            <a:avLst/>
            <a:gdLst>
              <a:gd name="connsiteX0" fmla="*/ 3022110 w 4289560"/>
              <a:gd name="connsiteY0" fmla="*/ 649613 h 1895880"/>
              <a:gd name="connsiteX1" fmla="*/ 3230409 w 4289560"/>
              <a:gd name="connsiteY1" fmla="*/ 515454 h 1895880"/>
              <a:gd name="connsiteX2" fmla="*/ 3410465 w 4289560"/>
              <a:gd name="connsiteY2" fmla="*/ 381294 h 1895880"/>
              <a:gd name="connsiteX3" fmla="*/ 3597582 w 4289560"/>
              <a:gd name="connsiteY3" fmla="*/ 233013 h 1895880"/>
              <a:gd name="connsiteX4" fmla="*/ 3721149 w 4289560"/>
              <a:gd name="connsiteY4" fmla="*/ 130629 h 1895880"/>
              <a:gd name="connsiteX5" fmla="*/ 3805881 w 4289560"/>
              <a:gd name="connsiteY5" fmla="*/ 52958 h 1895880"/>
              <a:gd name="connsiteX6" fmla="*/ 3823534 w 4289560"/>
              <a:gd name="connsiteY6" fmla="*/ 28244 h 1895880"/>
              <a:gd name="connsiteX7" fmla="*/ 3823534 w 4289560"/>
              <a:gd name="connsiteY7" fmla="*/ 0 h 1895880"/>
              <a:gd name="connsiteX8" fmla="*/ 4289560 w 4289560"/>
              <a:gd name="connsiteY8" fmla="*/ 172995 h 1895880"/>
              <a:gd name="connsiteX9" fmla="*/ 4264846 w 4289560"/>
              <a:gd name="connsiteY9" fmla="*/ 180056 h 1895880"/>
              <a:gd name="connsiteX10" fmla="*/ 4215419 w 4289560"/>
              <a:gd name="connsiteY10" fmla="*/ 201239 h 1895880"/>
              <a:gd name="connsiteX11" fmla="*/ 4151870 w 4289560"/>
              <a:gd name="connsiteY11" fmla="*/ 236544 h 1895880"/>
              <a:gd name="connsiteX12" fmla="*/ 4077730 w 4289560"/>
              <a:gd name="connsiteY12" fmla="*/ 282440 h 1895880"/>
              <a:gd name="connsiteX13" fmla="*/ 3961223 w 4289560"/>
              <a:gd name="connsiteY13" fmla="*/ 363642 h 1895880"/>
              <a:gd name="connsiteX14" fmla="*/ 3805881 w 4289560"/>
              <a:gd name="connsiteY14" fmla="*/ 469557 h 1895880"/>
              <a:gd name="connsiteX15" fmla="*/ 3689375 w 4289560"/>
              <a:gd name="connsiteY15" fmla="*/ 543698 h 1895880"/>
              <a:gd name="connsiteX16" fmla="*/ 3579929 w 4289560"/>
              <a:gd name="connsiteY16" fmla="*/ 614308 h 1895880"/>
              <a:gd name="connsiteX17" fmla="*/ 3265714 w 4289560"/>
              <a:gd name="connsiteY17" fmla="*/ 815546 h 1895880"/>
              <a:gd name="connsiteX18" fmla="*/ 2993866 w 4289560"/>
              <a:gd name="connsiteY18" fmla="*/ 981480 h 1895880"/>
              <a:gd name="connsiteX19" fmla="*/ 2743200 w 4289560"/>
              <a:gd name="connsiteY19" fmla="*/ 1122700 h 1895880"/>
              <a:gd name="connsiteX20" fmla="*/ 2520779 w 4289560"/>
              <a:gd name="connsiteY20" fmla="*/ 1235676 h 1895880"/>
              <a:gd name="connsiteX21" fmla="*/ 2301887 w 4289560"/>
              <a:gd name="connsiteY21" fmla="*/ 1341591 h 1895880"/>
              <a:gd name="connsiteX22" fmla="*/ 2061813 w 4289560"/>
              <a:gd name="connsiteY22" fmla="*/ 1440445 h 1895880"/>
              <a:gd name="connsiteX23" fmla="*/ 1779373 w 4289560"/>
              <a:gd name="connsiteY23" fmla="*/ 1542830 h 1895880"/>
              <a:gd name="connsiteX24" fmla="*/ 1482811 w 4289560"/>
              <a:gd name="connsiteY24" fmla="*/ 1634623 h 1895880"/>
              <a:gd name="connsiteX25" fmla="*/ 1429853 w 4289560"/>
              <a:gd name="connsiteY25" fmla="*/ 1648745 h 1895880"/>
              <a:gd name="connsiteX26" fmla="*/ 1405140 w 4289560"/>
              <a:gd name="connsiteY26" fmla="*/ 1669928 h 1895880"/>
              <a:gd name="connsiteX27" fmla="*/ 1338060 w 4289560"/>
              <a:gd name="connsiteY27" fmla="*/ 1705233 h 1895880"/>
              <a:gd name="connsiteX28" fmla="*/ 1228615 w 4289560"/>
              <a:gd name="connsiteY28" fmla="*/ 1719355 h 1895880"/>
              <a:gd name="connsiteX29" fmla="*/ 882626 w 4289560"/>
              <a:gd name="connsiteY29" fmla="*/ 1793495 h 1895880"/>
              <a:gd name="connsiteX30" fmla="*/ 709631 w 4289560"/>
              <a:gd name="connsiteY30" fmla="*/ 1825270 h 1895880"/>
              <a:gd name="connsiteX31" fmla="*/ 568411 w 4289560"/>
              <a:gd name="connsiteY31" fmla="*/ 1853514 h 1895880"/>
              <a:gd name="connsiteX32" fmla="*/ 473087 w 4289560"/>
              <a:gd name="connsiteY32" fmla="*/ 1867636 h 1895880"/>
              <a:gd name="connsiteX33" fmla="*/ 285971 w 4289560"/>
              <a:gd name="connsiteY33" fmla="*/ 1885288 h 1895880"/>
              <a:gd name="connsiteX34" fmla="*/ 63549 w 4289560"/>
              <a:gd name="connsiteY34" fmla="*/ 1895880 h 1895880"/>
              <a:gd name="connsiteX35" fmla="*/ 14122 w 4289560"/>
              <a:gd name="connsiteY35" fmla="*/ 1895880 h 1895880"/>
              <a:gd name="connsiteX36" fmla="*/ 3531 w 4289560"/>
              <a:gd name="connsiteY36" fmla="*/ 1885288 h 1895880"/>
              <a:gd name="connsiteX37" fmla="*/ 0 w 4289560"/>
              <a:gd name="connsiteY37" fmla="*/ 1874697 h 1895880"/>
              <a:gd name="connsiteX38" fmla="*/ 17653 w 4289560"/>
              <a:gd name="connsiteY38" fmla="*/ 1849983 h 1895880"/>
              <a:gd name="connsiteX39" fmla="*/ 31775 w 4289560"/>
              <a:gd name="connsiteY39" fmla="*/ 1839392 h 1895880"/>
              <a:gd name="connsiteX40" fmla="*/ 84732 w 4289560"/>
              <a:gd name="connsiteY40" fmla="*/ 1832331 h 1895880"/>
              <a:gd name="connsiteX41" fmla="*/ 225952 w 4289560"/>
              <a:gd name="connsiteY41" fmla="*/ 1800556 h 1895880"/>
              <a:gd name="connsiteX42" fmla="*/ 579002 w 4289560"/>
              <a:gd name="connsiteY42" fmla="*/ 1726416 h 1895880"/>
              <a:gd name="connsiteX43" fmla="*/ 985010 w 4289560"/>
              <a:gd name="connsiteY43" fmla="*/ 1609909 h 1895880"/>
              <a:gd name="connsiteX44" fmla="*/ 1288633 w 4289560"/>
              <a:gd name="connsiteY44" fmla="*/ 1518116 h 1895880"/>
              <a:gd name="connsiteX45" fmla="*/ 1595787 w 4289560"/>
              <a:gd name="connsiteY45" fmla="*/ 1412201 h 1895880"/>
              <a:gd name="connsiteX46" fmla="*/ 1786434 w 4289560"/>
              <a:gd name="connsiteY46" fmla="*/ 1334530 h 1895880"/>
              <a:gd name="connsiteX47" fmla="*/ 2072405 w 4289560"/>
              <a:gd name="connsiteY47" fmla="*/ 1196840 h 1895880"/>
              <a:gd name="connsiteX48" fmla="*/ 2273643 w 4289560"/>
              <a:gd name="connsiteY48" fmla="*/ 1090925 h 1895880"/>
              <a:gd name="connsiteX49" fmla="*/ 2570206 w 4289560"/>
              <a:gd name="connsiteY49" fmla="*/ 921461 h 1895880"/>
              <a:gd name="connsiteX50" fmla="*/ 2842054 w 4289560"/>
              <a:gd name="connsiteY50" fmla="*/ 755528 h 1895880"/>
              <a:gd name="connsiteX51" fmla="*/ 3022110 w 4289560"/>
              <a:gd name="connsiteY51" fmla="*/ 649613 h 1895880"/>
              <a:gd name="connsiteX0" fmla="*/ 3022110 w 4289560"/>
              <a:gd name="connsiteY0" fmla="*/ 649613 h 1895880"/>
              <a:gd name="connsiteX1" fmla="*/ 3230409 w 4289560"/>
              <a:gd name="connsiteY1" fmla="*/ 515454 h 1895880"/>
              <a:gd name="connsiteX2" fmla="*/ 3410465 w 4289560"/>
              <a:gd name="connsiteY2" fmla="*/ 381294 h 1895880"/>
              <a:gd name="connsiteX3" fmla="*/ 3597582 w 4289560"/>
              <a:gd name="connsiteY3" fmla="*/ 233013 h 1895880"/>
              <a:gd name="connsiteX4" fmla="*/ 3721149 w 4289560"/>
              <a:gd name="connsiteY4" fmla="*/ 130629 h 1895880"/>
              <a:gd name="connsiteX5" fmla="*/ 3805881 w 4289560"/>
              <a:gd name="connsiteY5" fmla="*/ 52958 h 1895880"/>
              <a:gd name="connsiteX6" fmla="*/ 3823534 w 4289560"/>
              <a:gd name="connsiteY6" fmla="*/ 28244 h 1895880"/>
              <a:gd name="connsiteX7" fmla="*/ 3823534 w 4289560"/>
              <a:gd name="connsiteY7" fmla="*/ 0 h 1895880"/>
              <a:gd name="connsiteX8" fmla="*/ 4289560 w 4289560"/>
              <a:gd name="connsiteY8" fmla="*/ 172995 h 1895880"/>
              <a:gd name="connsiteX9" fmla="*/ 4264846 w 4289560"/>
              <a:gd name="connsiteY9" fmla="*/ 180056 h 1895880"/>
              <a:gd name="connsiteX10" fmla="*/ 4215419 w 4289560"/>
              <a:gd name="connsiteY10" fmla="*/ 201239 h 1895880"/>
              <a:gd name="connsiteX11" fmla="*/ 4151870 w 4289560"/>
              <a:gd name="connsiteY11" fmla="*/ 236544 h 1895880"/>
              <a:gd name="connsiteX12" fmla="*/ 4077730 w 4289560"/>
              <a:gd name="connsiteY12" fmla="*/ 282440 h 1895880"/>
              <a:gd name="connsiteX13" fmla="*/ 3961223 w 4289560"/>
              <a:gd name="connsiteY13" fmla="*/ 363642 h 1895880"/>
              <a:gd name="connsiteX14" fmla="*/ 3805881 w 4289560"/>
              <a:gd name="connsiteY14" fmla="*/ 469557 h 1895880"/>
              <a:gd name="connsiteX15" fmla="*/ 3689375 w 4289560"/>
              <a:gd name="connsiteY15" fmla="*/ 543698 h 1895880"/>
              <a:gd name="connsiteX16" fmla="*/ 3579929 w 4289560"/>
              <a:gd name="connsiteY16" fmla="*/ 614308 h 1895880"/>
              <a:gd name="connsiteX17" fmla="*/ 3265714 w 4289560"/>
              <a:gd name="connsiteY17" fmla="*/ 815546 h 1895880"/>
              <a:gd name="connsiteX18" fmla="*/ 2993866 w 4289560"/>
              <a:gd name="connsiteY18" fmla="*/ 981480 h 1895880"/>
              <a:gd name="connsiteX19" fmla="*/ 2743200 w 4289560"/>
              <a:gd name="connsiteY19" fmla="*/ 1122700 h 1895880"/>
              <a:gd name="connsiteX20" fmla="*/ 2520779 w 4289560"/>
              <a:gd name="connsiteY20" fmla="*/ 1235676 h 1895880"/>
              <a:gd name="connsiteX21" fmla="*/ 2301887 w 4289560"/>
              <a:gd name="connsiteY21" fmla="*/ 1341591 h 1895880"/>
              <a:gd name="connsiteX22" fmla="*/ 2061813 w 4289560"/>
              <a:gd name="connsiteY22" fmla="*/ 1440445 h 1895880"/>
              <a:gd name="connsiteX23" fmla="*/ 1779373 w 4289560"/>
              <a:gd name="connsiteY23" fmla="*/ 1542830 h 1895880"/>
              <a:gd name="connsiteX24" fmla="*/ 1482811 w 4289560"/>
              <a:gd name="connsiteY24" fmla="*/ 1634623 h 1895880"/>
              <a:gd name="connsiteX25" fmla="*/ 1429853 w 4289560"/>
              <a:gd name="connsiteY25" fmla="*/ 1648745 h 1895880"/>
              <a:gd name="connsiteX26" fmla="*/ 1405140 w 4289560"/>
              <a:gd name="connsiteY26" fmla="*/ 1669928 h 1895880"/>
              <a:gd name="connsiteX27" fmla="*/ 1338060 w 4289560"/>
              <a:gd name="connsiteY27" fmla="*/ 1705233 h 1895880"/>
              <a:gd name="connsiteX28" fmla="*/ 1228615 w 4289560"/>
              <a:gd name="connsiteY28" fmla="*/ 1719355 h 1895880"/>
              <a:gd name="connsiteX29" fmla="*/ 882626 w 4289560"/>
              <a:gd name="connsiteY29" fmla="*/ 1793495 h 1895880"/>
              <a:gd name="connsiteX30" fmla="*/ 709631 w 4289560"/>
              <a:gd name="connsiteY30" fmla="*/ 1825270 h 1895880"/>
              <a:gd name="connsiteX31" fmla="*/ 568411 w 4289560"/>
              <a:gd name="connsiteY31" fmla="*/ 1853514 h 1895880"/>
              <a:gd name="connsiteX32" fmla="*/ 473087 w 4289560"/>
              <a:gd name="connsiteY32" fmla="*/ 1867636 h 1895880"/>
              <a:gd name="connsiteX33" fmla="*/ 285971 w 4289560"/>
              <a:gd name="connsiteY33" fmla="*/ 1885288 h 1895880"/>
              <a:gd name="connsiteX34" fmla="*/ 63549 w 4289560"/>
              <a:gd name="connsiteY34" fmla="*/ 1895880 h 1895880"/>
              <a:gd name="connsiteX35" fmla="*/ 14122 w 4289560"/>
              <a:gd name="connsiteY35" fmla="*/ 1895880 h 1895880"/>
              <a:gd name="connsiteX36" fmla="*/ 3531 w 4289560"/>
              <a:gd name="connsiteY36" fmla="*/ 1885288 h 1895880"/>
              <a:gd name="connsiteX37" fmla="*/ 0 w 4289560"/>
              <a:gd name="connsiteY37" fmla="*/ 1874697 h 1895880"/>
              <a:gd name="connsiteX38" fmla="*/ 17653 w 4289560"/>
              <a:gd name="connsiteY38" fmla="*/ 1849983 h 1895880"/>
              <a:gd name="connsiteX39" fmla="*/ 31775 w 4289560"/>
              <a:gd name="connsiteY39" fmla="*/ 1839392 h 1895880"/>
              <a:gd name="connsiteX40" fmla="*/ 84732 w 4289560"/>
              <a:gd name="connsiteY40" fmla="*/ 1832331 h 1895880"/>
              <a:gd name="connsiteX41" fmla="*/ 225952 w 4289560"/>
              <a:gd name="connsiteY41" fmla="*/ 1800556 h 1895880"/>
              <a:gd name="connsiteX42" fmla="*/ 579002 w 4289560"/>
              <a:gd name="connsiteY42" fmla="*/ 1726416 h 1895880"/>
              <a:gd name="connsiteX43" fmla="*/ 985010 w 4289560"/>
              <a:gd name="connsiteY43" fmla="*/ 1609909 h 1895880"/>
              <a:gd name="connsiteX44" fmla="*/ 1288633 w 4289560"/>
              <a:gd name="connsiteY44" fmla="*/ 1518116 h 1895880"/>
              <a:gd name="connsiteX45" fmla="*/ 1560482 w 4289560"/>
              <a:gd name="connsiteY45" fmla="*/ 1419262 h 1895880"/>
              <a:gd name="connsiteX46" fmla="*/ 1595787 w 4289560"/>
              <a:gd name="connsiteY46" fmla="*/ 1412201 h 1895880"/>
              <a:gd name="connsiteX47" fmla="*/ 1786434 w 4289560"/>
              <a:gd name="connsiteY47" fmla="*/ 1334530 h 1895880"/>
              <a:gd name="connsiteX48" fmla="*/ 2072405 w 4289560"/>
              <a:gd name="connsiteY48" fmla="*/ 1196840 h 1895880"/>
              <a:gd name="connsiteX49" fmla="*/ 2273643 w 4289560"/>
              <a:gd name="connsiteY49" fmla="*/ 1090925 h 1895880"/>
              <a:gd name="connsiteX50" fmla="*/ 2570206 w 4289560"/>
              <a:gd name="connsiteY50" fmla="*/ 921461 h 1895880"/>
              <a:gd name="connsiteX51" fmla="*/ 2842054 w 4289560"/>
              <a:gd name="connsiteY51" fmla="*/ 755528 h 1895880"/>
              <a:gd name="connsiteX52" fmla="*/ 3022110 w 4289560"/>
              <a:gd name="connsiteY52" fmla="*/ 649613 h 1895880"/>
              <a:gd name="connsiteX0" fmla="*/ 3022110 w 4289560"/>
              <a:gd name="connsiteY0" fmla="*/ 649613 h 1895880"/>
              <a:gd name="connsiteX1" fmla="*/ 3230409 w 4289560"/>
              <a:gd name="connsiteY1" fmla="*/ 515454 h 1895880"/>
              <a:gd name="connsiteX2" fmla="*/ 3410465 w 4289560"/>
              <a:gd name="connsiteY2" fmla="*/ 381294 h 1895880"/>
              <a:gd name="connsiteX3" fmla="*/ 3597582 w 4289560"/>
              <a:gd name="connsiteY3" fmla="*/ 233013 h 1895880"/>
              <a:gd name="connsiteX4" fmla="*/ 3721149 w 4289560"/>
              <a:gd name="connsiteY4" fmla="*/ 130629 h 1895880"/>
              <a:gd name="connsiteX5" fmla="*/ 3805881 w 4289560"/>
              <a:gd name="connsiteY5" fmla="*/ 52958 h 1895880"/>
              <a:gd name="connsiteX6" fmla="*/ 3823534 w 4289560"/>
              <a:gd name="connsiteY6" fmla="*/ 28244 h 1895880"/>
              <a:gd name="connsiteX7" fmla="*/ 3823534 w 4289560"/>
              <a:gd name="connsiteY7" fmla="*/ 0 h 1895880"/>
              <a:gd name="connsiteX8" fmla="*/ 4289560 w 4289560"/>
              <a:gd name="connsiteY8" fmla="*/ 172995 h 1895880"/>
              <a:gd name="connsiteX9" fmla="*/ 4264846 w 4289560"/>
              <a:gd name="connsiteY9" fmla="*/ 180056 h 1895880"/>
              <a:gd name="connsiteX10" fmla="*/ 4215419 w 4289560"/>
              <a:gd name="connsiteY10" fmla="*/ 201239 h 1895880"/>
              <a:gd name="connsiteX11" fmla="*/ 4151870 w 4289560"/>
              <a:gd name="connsiteY11" fmla="*/ 236544 h 1895880"/>
              <a:gd name="connsiteX12" fmla="*/ 4077730 w 4289560"/>
              <a:gd name="connsiteY12" fmla="*/ 282440 h 1895880"/>
              <a:gd name="connsiteX13" fmla="*/ 3961223 w 4289560"/>
              <a:gd name="connsiteY13" fmla="*/ 363642 h 1895880"/>
              <a:gd name="connsiteX14" fmla="*/ 3805881 w 4289560"/>
              <a:gd name="connsiteY14" fmla="*/ 469557 h 1895880"/>
              <a:gd name="connsiteX15" fmla="*/ 3689375 w 4289560"/>
              <a:gd name="connsiteY15" fmla="*/ 543698 h 1895880"/>
              <a:gd name="connsiteX16" fmla="*/ 3579929 w 4289560"/>
              <a:gd name="connsiteY16" fmla="*/ 614308 h 1895880"/>
              <a:gd name="connsiteX17" fmla="*/ 3265714 w 4289560"/>
              <a:gd name="connsiteY17" fmla="*/ 815546 h 1895880"/>
              <a:gd name="connsiteX18" fmla="*/ 2993866 w 4289560"/>
              <a:gd name="connsiteY18" fmla="*/ 981480 h 1895880"/>
              <a:gd name="connsiteX19" fmla="*/ 2743200 w 4289560"/>
              <a:gd name="connsiteY19" fmla="*/ 1122700 h 1895880"/>
              <a:gd name="connsiteX20" fmla="*/ 2520779 w 4289560"/>
              <a:gd name="connsiteY20" fmla="*/ 1235676 h 1895880"/>
              <a:gd name="connsiteX21" fmla="*/ 2301887 w 4289560"/>
              <a:gd name="connsiteY21" fmla="*/ 1341591 h 1895880"/>
              <a:gd name="connsiteX22" fmla="*/ 2061813 w 4289560"/>
              <a:gd name="connsiteY22" fmla="*/ 1440445 h 1895880"/>
              <a:gd name="connsiteX23" fmla="*/ 1779373 w 4289560"/>
              <a:gd name="connsiteY23" fmla="*/ 1542830 h 1895880"/>
              <a:gd name="connsiteX24" fmla="*/ 1482811 w 4289560"/>
              <a:gd name="connsiteY24" fmla="*/ 1634623 h 1895880"/>
              <a:gd name="connsiteX25" fmla="*/ 1429853 w 4289560"/>
              <a:gd name="connsiteY25" fmla="*/ 1648745 h 1895880"/>
              <a:gd name="connsiteX26" fmla="*/ 1405140 w 4289560"/>
              <a:gd name="connsiteY26" fmla="*/ 1669928 h 1895880"/>
              <a:gd name="connsiteX27" fmla="*/ 1338060 w 4289560"/>
              <a:gd name="connsiteY27" fmla="*/ 1705233 h 1895880"/>
              <a:gd name="connsiteX28" fmla="*/ 1228615 w 4289560"/>
              <a:gd name="connsiteY28" fmla="*/ 1719355 h 1895880"/>
              <a:gd name="connsiteX29" fmla="*/ 882626 w 4289560"/>
              <a:gd name="connsiteY29" fmla="*/ 1793495 h 1895880"/>
              <a:gd name="connsiteX30" fmla="*/ 709631 w 4289560"/>
              <a:gd name="connsiteY30" fmla="*/ 1825270 h 1895880"/>
              <a:gd name="connsiteX31" fmla="*/ 568411 w 4289560"/>
              <a:gd name="connsiteY31" fmla="*/ 1853514 h 1895880"/>
              <a:gd name="connsiteX32" fmla="*/ 473087 w 4289560"/>
              <a:gd name="connsiteY32" fmla="*/ 1867636 h 1895880"/>
              <a:gd name="connsiteX33" fmla="*/ 285971 w 4289560"/>
              <a:gd name="connsiteY33" fmla="*/ 1885288 h 1895880"/>
              <a:gd name="connsiteX34" fmla="*/ 63549 w 4289560"/>
              <a:gd name="connsiteY34" fmla="*/ 1895880 h 1895880"/>
              <a:gd name="connsiteX35" fmla="*/ 14122 w 4289560"/>
              <a:gd name="connsiteY35" fmla="*/ 1895880 h 1895880"/>
              <a:gd name="connsiteX36" fmla="*/ 3531 w 4289560"/>
              <a:gd name="connsiteY36" fmla="*/ 1885288 h 1895880"/>
              <a:gd name="connsiteX37" fmla="*/ 0 w 4289560"/>
              <a:gd name="connsiteY37" fmla="*/ 1874697 h 1895880"/>
              <a:gd name="connsiteX38" fmla="*/ 17653 w 4289560"/>
              <a:gd name="connsiteY38" fmla="*/ 1849983 h 1895880"/>
              <a:gd name="connsiteX39" fmla="*/ 31775 w 4289560"/>
              <a:gd name="connsiteY39" fmla="*/ 1839392 h 1895880"/>
              <a:gd name="connsiteX40" fmla="*/ 84732 w 4289560"/>
              <a:gd name="connsiteY40" fmla="*/ 1832331 h 1895880"/>
              <a:gd name="connsiteX41" fmla="*/ 225952 w 4289560"/>
              <a:gd name="connsiteY41" fmla="*/ 1800556 h 1895880"/>
              <a:gd name="connsiteX42" fmla="*/ 579002 w 4289560"/>
              <a:gd name="connsiteY42" fmla="*/ 1726416 h 1895880"/>
              <a:gd name="connsiteX43" fmla="*/ 985010 w 4289560"/>
              <a:gd name="connsiteY43" fmla="*/ 1609909 h 1895880"/>
              <a:gd name="connsiteX44" fmla="*/ 1288633 w 4289560"/>
              <a:gd name="connsiteY44" fmla="*/ 1518116 h 1895880"/>
              <a:gd name="connsiteX45" fmla="*/ 1560482 w 4289560"/>
              <a:gd name="connsiteY45" fmla="*/ 1419262 h 1895880"/>
              <a:gd name="connsiteX46" fmla="*/ 1786434 w 4289560"/>
              <a:gd name="connsiteY46" fmla="*/ 1334530 h 1895880"/>
              <a:gd name="connsiteX47" fmla="*/ 2072405 w 4289560"/>
              <a:gd name="connsiteY47" fmla="*/ 1196840 h 1895880"/>
              <a:gd name="connsiteX48" fmla="*/ 2273643 w 4289560"/>
              <a:gd name="connsiteY48" fmla="*/ 1090925 h 1895880"/>
              <a:gd name="connsiteX49" fmla="*/ 2570206 w 4289560"/>
              <a:gd name="connsiteY49" fmla="*/ 921461 h 1895880"/>
              <a:gd name="connsiteX50" fmla="*/ 2842054 w 4289560"/>
              <a:gd name="connsiteY50" fmla="*/ 755528 h 1895880"/>
              <a:gd name="connsiteX51" fmla="*/ 3022110 w 4289560"/>
              <a:gd name="connsiteY51" fmla="*/ 649613 h 1895880"/>
              <a:gd name="connsiteX0" fmla="*/ 3022110 w 4289560"/>
              <a:gd name="connsiteY0" fmla="*/ 649613 h 1895880"/>
              <a:gd name="connsiteX1" fmla="*/ 3230409 w 4289560"/>
              <a:gd name="connsiteY1" fmla="*/ 515454 h 1895880"/>
              <a:gd name="connsiteX2" fmla="*/ 3410465 w 4289560"/>
              <a:gd name="connsiteY2" fmla="*/ 381294 h 1895880"/>
              <a:gd name="connsiteX3" fmla="*/ 3597582 w 4289560"/>
              <a:gd name="connsiteY3" fmla="*/ 233013 h 1895880"/>
              <a:gd name="connsiteX4" fmla="*/ 3721149 w 4289560"/>
              <a:gd name="connsiteY4" fmla="*/ 130629 h 1895880"/>
              <a:gd name="connsiteX5" fmla="*/ 3805881 w 4289560"/>
              <a:gd name="connsiteY5" fmla="*/ 52958 h 1895880"/>
              <a:gd name="connsiteX6" fmla="*/ 3823534 w 4289560"/>
              <a:gd name="connsiteY6" fmla="*/ 28244 h 1895880"/>
              <a:gd name="connsiteX7" fmla="*/ 3823534 w 4289560"/>
              <a:gd name="connsiteY7" fmla="*/ 0 h 1895880"/>
              <a:gd name="connsiteX8" fmla="*/ 4289560 w 4289560"/>
              <a:gd name="connsiteY8" fmla="*/ 172995 h 1895880"/>
              <a:gd name="connsiteX9" fmla="*/ 4264846 w 4289560"/>
              <a:gd name="connsiteY9" fmla="*/ 180056 h 1895880"/>
              <a:gd name="connsiteX10" fmla="*/ 4215419 w 4289560"/>
              <a:gd name="connsiteY10" fmla="*/ 201239 h 1895880"/>
              <a:gd name="connsiteX11" fmla="*/ 4151870 w 4289560"/>
              <a:gd name="connsiteY11" fmla="*/ 236544 h 1895880"/>
              <a:gd name="connsiteX12" fmla="*/ 4077730 w 4289560"/>
              <a:gd name="connsiteY12" fmla="*/ 282440 h 1895880"/>
              <a:gd name="connsiteX13" fmla="*/ 3961223 w 4289560"/>
              <a:gd name="connsiteY13" fmla="*/ 363642 h 1895880"/>
              <a:gd name="connsiteX14" fmla="*/ 3805881 w 4289560"/>
              <a:gd name="connsiteY14" fmla="*/ 469557 h 1895880"/>
              <a:gd name="connsiteX15" fmla="*/ 3689375 w 4289560"/>
              <a:gd name="connsiteY15" fmla="*/ 543698 h 1895880"/>
              <a:gd name="connsiteX16" fmla="*/ 3579929 w 4289560"/>
              <a:gd name="connsiteY16" fmla="*/ 614308 h 1895880"/>
              <a:gd name="connsiteX17" fmla="*/ 3265714 w 4289560"/>
              <a:gd name="connsiteY17" fmla="*/ 815546 h 1895880"/>
              <a:gd name="connsiteX18" fmla="*/ 2993866 w 4289560"/>
              <a:gd name="connsiteY18" fmla="*/ 981480 h 1895880"/>
              <a:gd name="connsiteX19" fmla="*/ 2743200 w 4289560"/>
              <a:gd name="connsiteY19" fmla="*/ 1122700 h 1895880"/>
              <a:gd name="connsiteX20" fmla="*/ 2520779 w 4289560"/>
              <a:gd name="connsiteY20" fmla="*/ 1235676 h 1895880"/>
              <a:gd name="connsiteX21" fmla="*/ 2301887 w 4289560"/>
              <a:gd name="connsiteY21" fmla="*/ 1341591 h 1895880"/>
              <a:gd name="connsiteX22" fmla="*/ 2061813 w 4289560"/>
              <a:gd name="connsiteY22" fmla="*/ 1440445 h 1895880"/>
              <a:gd name="connsiteX23" fmla="*/ 1779373 w 4289560"/>
              <a:gd name="connsiteY23" fmla="*/ 1542830 h 1895880"/>
              <a:gd name="connsiteX24" fmla="*/ 1482811 w 4289560"/>
              <a:gd name="connsiteY24" fmla="*/ 1634623 h 1895880"/>
              <a:gd name="connsiteX25" fmla="*/ 1429853 w 4289560"/>
              <a:gd name="connsiteY25" fmla="*/ 1648745 h 1895880"/>
              <a:gd name="connsiteX26" fmla="*/ 1405140 w 4289560"/>
              <a:gd name="connsiteY26" fmla="*/ 1669928 h 1895880"/>
              <a:gd name="connsiteX27" fmla="*/ 1338060 w 4289560"/>
              <a:gd name="connsiteY27" fmla="*/ 1705233 h 1895880"/>
              <a:gd name="connsiteX28" fmla="*/ 1228615 w 4289560"/>
              <a:gd name="connsiteY28" fmla="*/ 1719355 h 1895880"/>
              <a:gd name="connsiteX29" fmla="*/ 882626 w 4289560"/>
              <a:gd name="connsiteY29" fmla="*/ 1793495 h 1895880"/>
              <a:gd name="connsiteX30" fmla="*/ 709631 w 4289560"/>
              <a:gd name="connsiteY30" fmla="*/ 1825270 h 1895880"/>
              <a:gd name="connsiteX31" fmla="*/ 568411 w 4289560"/>
              <a:gd name="connsiteY31" fmla="*/ 1853514 h 1895880"/>
              <a:gd name="connsiteX32" fmla="*/ 473087 w 4289560"/>
              <a:gd name="connsiteY32" fmla="*/ 1867636 h 1895880"/>
              <a:gd name="connsiteX33" fmla="*/ 285971 w 4289560"/>
              <a:gd name="connsiteY33" fmla="*/ 1885288 h 1895880"/>
              <a:gd name="connsiteX34" fmla="*/ 63549 w 4289560"/>
              <a:gd name="connsiteY34" fmla="*/ 1895880 h 1895880"/>
              <a:gd name="connsiteX35" fmla="*/ 14122 w 4289560"/>
              <a:gd name="connsiteY35" fmla="*/ 1895880 h 1895880"/>
              <a:gd name="connsiteX36" fmla="*/ 3531 w 4289560"/>
              <a:gd name="connsiteY36" fmla="*/ 1885288 h 1895880"/>
              <a:gd name="connsiteX37" fmla="*/ 0 w 4289560"/>
              <a:gd name="connsiteY37" fmla="*/ 1874697 h 1895880"/>
              <a:gd name="connsiteX38" fmla="*/ 17653 w 4289560"/>
              <a:gd name="connsiteY38" fmla="*/ 1849983 h 1895880"/>
              <a:gd name="connsiteX39" fmla="*/ 31775 w 4289560"/>
              <a:gd name="connsiteY39" fmla="*/ 1839392 h 1895880"/>
              <a:gd name="connsiteX40" fmla="*/ 84732 w 4289560"/>
              <a:gd name="connsiteY40" fmla="*/ 1832331 h 1895880"/>
              <a:gd name="connsiteX41" fmla="*/ 225952 w 4289560"/>
              <a:gd name="connsiteY41" fmla="*/ 1800556 h 1895880"/>
              <a:gd name="connsiteX42" fmla="*/ 579002 w 4289560"/>
              <a:gd name="connsiteY42" fmla="*/ 1726416 h 1895880"/>
              <a:gd name="connsiteX43" fmla="*/ 985010 w 4289560"/>
              <a:gd name="connsiteY43" fmla="*/ 1609909 h 1895880"/>
              <a:gd name="connsiteX44" fmla="*/ 1288633 w 4289560"/>
              <a:gd name="connsiteY44" fmla="*/ 1518116 h 1895880"/>
              <a:gd name="connsiteX45" fmla="*/ 1560482 w 4289560"/>
              <a:gd name="connsiteY45" fmla="*/ 1419262 h 1895880"/>
              <a:gd name="connsiteX46" fmla="*/ 1786434 w 4289560"/>
              <a:gd name="connsiteY46" fmla="*/ 1334530 h 1895880"/>
              <a:gd name="connsiteX47" fmla="*/ 2072405 w 4289560"/>
              <a:gd name="connsiteY47" fmla="*/ 1196840 h 1895880"/>
              <a:gd name="connsiteX48" fmla="*/ 2273643 w 4289560"/>
              <a:gd name="connsiteY48" fmla="*/ 1090925 h 1895880"/>
              <a:gd name="connsiteX49" fmla="*/ 2570206 w 4289560"/>
              <a:gd name="connsiteY49" fmla="*/ 921461 h 1895880"/>
              <a:gd name="connsiteX50" fmla="*/ 2842054 w 4289560"/>
              <a:gd name="connsiteY50" fmla="*/ 755528 h 1895880"/>
              <a:gd name="connsiteX51" fmla="*/ 2911028 w 4289560"/>
              <a:gd name="connsiteY51" fmla="*/ 718607 h 1895880"/>
              <a:gd name="connsiteX52" fmla="*/ 3022110 w 4289560"/>
              <a:gd name="connsiteY52" fmla="*/ 649613 h 18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289560" h="1895880">
                <a:moveTo>
                  <a:pt x="3022110" y="649613"/>
                </a:moveTo>
                <a:lnTo>
                  <a:pt x="3230409" y="515454"/>
                </a:lnTo>
                <a:lnTo>
                  <a:pt x="3410465" y="381294"/>
                </a:lnTo>
                <a:lnTo>
                  <a:pt x="3597582" y="233013"/>
                </a:lnTo>
                <a:lnTo>
                  <a:pt x="3721149" y="130629"/>
                </a:lnTo>
                <a:lnTo>
                  <a:pt x="3805881" y="52958"/>
                </a:lnTo>
                <a:lnTo>
                  <a:pt x="3823534" y="28244"/>
                </a:lnTo>
                <a:lnTo>
                  <a:pt x="3823534" y="0"/>
                </a:lnTo>
                <a:lnTo>
                  <a:pt x="4289560" y="172995"/>
                </a:lnTo>
                <a:lnTo>
                  <a:pt x="4264846" y="180056"/>
                </a:lnTo>
                <a:lnTo>
                  <a:pt x="4215419" y="201239"/>
                </a:lnTo>
                <a:lnTo>
                  <a:pt x="4151870" y="236544"/>
                </a:lnTo>
                <a:lnTo>
                  <a:pt x="4077730" y="282440"/>
                </a:lnTo>
                <a:lnTo>
                  <a:pt x="3961223" y="363642"/>
                </a:lnTo>
                <a:lnTo>
                  <a:pt x="3805881" y="469557"/>
                </a:lnTo>
                <a:lnTo>
                  <a:pt x="3689375" y="543698"/>
                </a:lnTo>
                <a:lnTo>
                  <a:pt x="3579929" y="614308"/>
                </a:lnTo>
                <a:lnTo>
                  <a:pt x="3265714" y="815546"/>
                </a:lnTo>
                <a:lnTo>
                  <a:pt x="2993866" y="981480"/>
                </a:lnTo>
                <a:lnTo>
                  <a:pt x="2743200" y="1122700"/>
                </a:lnTo>
                <a:lnTo>
                  <a:pt x="2520779" y="1235676"/>
                </a:lnTo>
                <a:lnTo>
                  <a:pt x="2301887" y="1341591"/>
                </a:lnTo>
                <a:lnTo>
                  <a:pt x="2061813" y="1440445"/>
                </a:lnTo>
                <a:lnTo>
                  <a:pt x="1779373" y="1542830"/>
                </a:lnTo>
                <a:lnTo>
                  <a:pt x="1482811" y="1634623"/>
                </a:lnTo>
                <a:lnTo>
                  <a:pt x="1429853" y="1648745"/>
                </a:lnTo>
                <a:lnTo>
                  <a:pt x="1405140" y="1669928"/>
                </a:lnTo>
                <a:lnTo>
                  <a:pt x="1338060" y="1705233"/>
                </a:lnTo>
                <a:lnTo>
                  <a:pt x="1228615" y="1719355"/>
                </a:lnTo>
                <a:lnTo>
                  <a:pt x="882626" y="1793495"/>
                </a:lnTo>
                <a:lnTo>
                  <a:pt x="709631" y="1825270"/>
                </a:lnTo>
                <a:lnTo>
                  <a:pt x="568411" y="1853514"/>
                </a:lnTo>
                <a:lnTo>
                  <a:pt x="473087" y="1867636"/>
                </a:lnTo>
                <a:lnTo>
                  <a:pt x="285971" y="1885288"/>
                </a:lnTo>
                <a:lnTo>
                  <a:pt x="63549" y="1895880"/>
                </a:lnTo>
                <a:lnTo>
                  <a:pt x="14122" y="1895880"/>
                </a:lnTo>
                <a:lnTo>
                  <a:pt x="3531" y="1885288"/>
                </a:lnTo>
                <a:lnTo>
                  <a:pt x="0" y="1874697"/>
                </a:lnTo>
                <a:lnTo>
                  <a:pt x="17653" y="1849983"/>
                </a:lnTo>
                <a:lnTo>
                  <a:pt x="31775" y="1839392"/>
                </a:lnTo>
                <a:lnTo>
                  <a:pt x="84732" y="1832331"/>
                </a:lnTo>
                <a:lnTo>
                  <a:pt x="225952" y="1800556"/>
                </a:lnTo>
                <a:lnTo>
                  <a:pt x="579002" y="1726416"/>
                </a:lnTo>
                <a:lnTo>
                  <a:pt x="985010" y="1609909"/>
                </a:lnTo>
                <a:lnTo>
                  <a:pt x="1288633" y="1518116"/>
                </a:lnTo>
                <a:lnTo>
                  <a:pt x="1560482" y="1419262"/>
                </a:lnTo>
                <a:lnTo>
                  <a:pt x="1786434" y="1334530"/>
                </a:lnTo>
                <a:lnTo>
                  <a:pt x="2072405" y="1196840"/>
                </a:lnTo>
                <a:lnTo>
                  <a:pt x="2273643" y="1090925"/>
                </a:lnTo>
                <a:lnTo>
                  <a:pt x="2570206" y="921461"/>
                </a:lnTo>
                <a:lnTo>
                  <a:pt x="2842054" y="755528"/>
                </a:lnTo>
                <a:cubicBezTo>
                  <a:pt x="2898858" y="721719"/>
                  <a:pt x="2881019" y="736259"/>
                  <a:pt x="2911028" y="718607"/>
                </a:cubicBezTo>
                <a:cubicBezTo>
                  <a:pt x="2941037" y="700955"/>
                  <a:pt x="2968880" y="683472"/>
                  <a:pt x="3022110" y="6496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5CC4829-F64E-4061-B61D-88B0F527C0E2}"/>
              </a:ext>
            </a:extLst>
          </p:cNvPr>
          <p:cNvSpPr/>
          <p:nvPr/>
        </p:nvSpPr>
        <p:spPr>
          <a:xfrm rot="19800000">
            <a:off x="5168901" y="2716214"/>
            <a:ext cx="390525" cy="909637"/>
          </a:xfrm>
          <a:custGeom>
            <a:avLst/>
            <a:gdLst>
              <a:gd name="connsiteX0" fmla="*/ 78581 w 390525"/>
              <a:gd name="connsiteY0" fmla="*/ 414338 h 909794"/>
              <a:gd name="connsiteX1" fmla="*/ 47625 w 390525"/>
              <a:gd name="connsiteY1" fmla="*/ 273844 h 909794"/>
              <a:gd name="connsiteX2" fmla="*/ 7144 w 390525"/>
              <a:gd name="connsiteY2" fmla="*/ 85725 h 909794"/>
              <a:gd name="connsiteX3" fmla="*/ 0 w 390525"/>
              <a:gd name="connsiteY3" fmla="*/ 52388 h 909794"/>
              <a:gd name="connsiteX4" fmla="*/ 4763 w 390525"/>
              <a:gd name="connsiteY4" fmla="*/ 28575 h 909794"/>
              <a:gd name="connsiteX5" fmla="*/ 14288 w 390525"/>
              <a:gd name="connsiteY5" fmla="*/ 4763 h 909794"/>
              <a:gd name="connsiteX6" fmla="*/ 21431 w 390525"/>
              <a:gd name="connsiteY6" fmla="*/ 0 h 909794"/>
              <a:gd name="connsiteX7" fmla="*/ 33338 w 390525"/>
              <a:gd name="connsiteY7" fmla="*/ 0 h 909794"/>
              <a:gd name="connsiteX8" fmla="*/ 45244 w 390525"/>
              <a:gd name="connsiteY8" fmla="*/ 9525 h 909794"/>
              <a:gd name="connsiteX9" fmla="*/ 78581 w 390525"/>
              <a:gd name="connsiteY9" fmla="*/ 50006 h 909794"/>
              <a:gd name="connsiteX10" fmla="*/ 197644 w 390525"/>
              <a:gd name="connsiteY10" fmla="*/ 200025 h 909794"/>
              <a:gd name="connsiteX11" fmla="*/ 266700 w 390525"/>
              <a:gd name="connsiteY11" fmla="*/ 292894 h 909794"/>
              <a:gd name="connsiteX12" fmla="*/ 347663 w 390525"/>
              <a:gd name="connsiteY12" fmla="*/ 407194 h 909794"/>
              <a:gd name="connsiteX13" fmla="*/ 364331 w 390525"/>
              <a:gd name="connsiteY13" fmla="*/ 435769 h 909794"/>
              <a:gd name="connsiteX14" fmla="*/ 373856 w 390525"/>
              <a:gd name="connsiteY14" fmla="*/ 457200 h 909794"/>
              <a:gd name="connsiteX15" fmla="*/ 381000 w 390525"/>
              <a:gd name="connsiteY15" fmla="*/ 497681 h 909794"/>
              <a:gd name="connsiteX16" fmla="*/ 388144 w 390525"/>
              <a:gd name="connsiteY16" fmla="*/ 547688 h 909794"/>
              <a:gd name="connsiteX17" fmla="*/ 390525 w 390525"/>
              <a:gd name="connsiteY17" fmla="*/ 628650 h 909794"/>
              <a:gd name="connsiteX18" fmla="*/ 385763 w 390525"/>
              <a:gd name="connsiteY18" fmla="*/ 728663 h 909794"/>
              <a:gd name="connsiteX19" fmla="*/ 383381 w 390525"/>
              <a:gd name="connsiteY19" fmla="*/ 778669 h 909794"/>
              <a:gd name="connsiteX20" fmla="*/ 378619 w 390525"/>
              <a:gd name="connsiteY20" fmla="*/ 819150 h 909794"/>
              <a:gd name="connsiteX21" fmla="*/ 369094 w 390525"/>
              <a:gd name="connsiteY21" fmla="*/ 862013 h 909794"/>
              <a:gd name="connsiteX22" fmla="*/ 352425 w 390525"/>
              <a:gd name="connsiteY22" fmla="*/ 892969 h 909794"/>
              <a:gd name="connsiteX23" fmla="*/ 335756 w 390525"/>
              <a:gd name="connsiteY23" fmla="*/ 904875 h 909794"/>
              <a:gd name="connsiteX24" fmla="*/ 309563 w 390525"/>
              <a:gd name="connsiteY24" fmla="*/ 909638 h 909794"/>
              <a:gd name="connsiteX25" fmla="*/ 271463 w 390525"/>
              <a:gd name="connsiteY25" fmla="*/ 883444 h 909794"/>
              <a:gd name="connsiteX26" fmla="*/ 223838 w 390525"/>
              <a:gd name="connsiteY26" fmla="*/ 826294 h 909794"/>
              <a:gd name="connsiteX27" fmla="*/ 178594 w 390525"/>
              <a:gd name="connsiteY27" fmla="*/ 762000 h 909794"/>
              <a:gd name="connsiteX28" fmla="*/ 147638 w 390525"/>
              <a:gd name="connsiteY28" fmla="*/ 688181 h 909794"/>
              <a:gd name="connsiteX29" fmla="*/ 130969 w 390525"/>
              <a:gd name="connsiteY29" fmla="*/ 621506 h 909794"/>
              <a:gd name="connsiteX30" fmla="*/ 130969 w 390525"/>
              <a:gd name="connsiteY30" fmla="*/ 590550 h 909794"/>
              <a:gd name="connsiteX31" fmla="*/ 121444 w 390525"/>
              <a:gd name="connsiteY31" fmla="*/ 561975 h 909794"/>
              <a:gd name="connsiteX32" fmla="*/ 95250 w 390525"/>
              <a:gd name="connsiteY32" fmla="*/ 481013 h 909794"/>
              <a:gd name="connsiteX33" fmla="*/ 78581 w 390525"/>
              <a:gd name="connsiteY33" fmla="*/ 414338 h 909794"/>
              <a:gd name="connsiteX0" fmla="*/ 78581 w 390525"/>
              <a:gd name="connsiteY0" fmla="*/ 414338 h 909794"/>
              <a:gd name="connsiteX1" fmla="*/ 47625 w 390525"/>
              <a:gd name="connsiteY1" fmla="*/ 273844 h 909794"/>
              <a:gd name="connsiteX2" fmla="*/ 7144 w 390525"/>
              <a:gd name="connsiteY2" fmla="*/ 85725 h 909794"/>
              <a:gd name="connsiteX3" fmla="*/ 0 w 390525"/>
              <a:gd name="connsiteY3" fmla="*/ 52388 h 909794"/>
              <a:gd name="connsiteX4" fmla="*/ 4763 w 390525"/>
              <a:gd name="connsiteY4" fmla="*/ 28575 h 909794"/>
              <a:gd name="connsiteX5" fmla="*/ 14288 w 390525"/>
              <a:gd name="connsiteY5" fmla="*/ 4763 h 909794"/>
              <a:gd name="connsiteX6" fmla="*/ 21431 w 390525"/>
              <a:gd name="connsiteY6" fmla="*/ 0 h 909794"/>
              <a:gd name="connsiteX7" fmla="*/ 33338 w 390525"/>
              <a:gd name="connsiteY7" fmla="*/ 0 h 909794"/>
              <a:gd name="connsiteX8" fmla="*/ 45244 w 390525"/>
              <a:gd name="connsiteY8" fmla="*/ 9525 h 909794"/>
              <a:gd name="connsiteX9" fmla="*/ 78581 w 390525"/>
              <a:gd name="connsiteY9" fmla="*/ 50006 h 909794"/>
              <a:gd name="connsiteX10" fmla="*/ 197644 w 390525"/>
              <a:gd name="connsiteY10" fmla="*/ 200025 h 909794"/>
              <a:gd name="connsiteX11" fmla="*/ 266700 w 390525"/>
              <a:gd name="connsiteY11" fmla="*/ 292894 h 909794"/>
              <a:gd name="connsiteX12" fmla="*/ 347663 w 390525"/>
              <a:gd name="connsiteY12" fmla="*/ 407194 h 909794"/>
              <a:gd name="connsiteX13" fmla="*/ 364331 w 390525"/>
              <a:gd name="connsiteY13" fmla="*/ 435769 h 909794"/>
              <a:gd name="connsiteX14" fmla="*/ 373856 w 390525"/>
              <a:gd name="connsiteY14" fmla="*/ 457200 h 909794"/>
              <a:gd name="connsiteX15" fmla="*/ 381000 w 390525"/>
              <a:gd name="connsiteY15" fmla="*/ 497681 h 909794"/>
              <a:gd name="connsiteX16" fmla="*/ 388144 w 390525"/>
              <a:gd name="connsiteY16" fmla="*/ 547688 h 909794"/>
              <a:gd name="connsiteX17" fmla="*/ 390525 w 390525"/>
              <a:gd name="connsiteY17" fmla="*/ 628650 h 909794"/>
              <a:gd name="connsiteX18" fmla="*/ 385763 w 390525"/>
              <a:gd name="connsiteY18" fmla="*/ 728663 h 909794"/>
              <a:gd name="connsiteX19" fmla="*/ 383381 w 390525"/>
              <a:gd name="connsiteY19" fmla="*/ 778669 h 909794"/>
              <a:gd name="connsiteX20" fmla="*/ 378619 w 390525"/>
              <a:gd name="connsiteY20" fmla="*/ 819150 h 909794"/>
              <a:gd name="connsiteX21" fmla="*/ 369094 w 390525"/>
              <a:gd name="connsiteY21" fmla="*/ 862013 h 909794"/>
              <a:gd name="connsiteX22" fmla="*/ 335756 w 390525"/>
              <a:gd name="connsiteY22" fmla="*/ 904875 h 909794"/>
              <a:gd name="connsiteX23" fmla="*/ 309563 w 390525"/>
              <a:gd name="connsiteY23" fmla="*/ 909638 h 909794"/>
              <a:gd name="connsiteX24" fmla="*/ 271463 w 390525"/>
              <a:gd name="connsiteY24" fmla="*/ 883444 h 909794"/>
              <a:gd name="connsiteX25" fmla="*/ 223838 w 390525"/>
              <a:gd name="connsiteY25" fmla="*/ 826294 h 909794"/>
              <a:gd name="connsiteX26" fmla="*/ 178594 w 390525"/>
              <a:gd name="connsiteY26" fmla="*/ 762000 h 909794"/>
              <a:gd name="connsiteX27" fmla="*/ 147638 w 390525"/>
              <a:gd name="connsiteY27" fmla="*/ 688181 h 909794"/>
              <a:gd name="connsiteX28" fmla="*/ 130969 w 390525"/>
              <a:gd name="connsiteY28" fmla="*/ 621506 h 909794"/>
              <a:gd name="connsiteX29" fmla="*/ 130969 w 390525"/>
              <a:gd name="connsiteY29" fmla="*/ 590550 h 909794"/>
              <a:gd name="connsiteX30" fmla="*/ 121444 w 390525"/>
              <a:gd name="connsiteY30" fmla="*/ 561975 h 909794"/>
              <a:gd name="connsiteX31" fmla="*/ 95250 w 390525"/>
              <a:gd name="connsiteY31" fmla="*/ 481013 h 909794"/>
              <a:gd name="connsiteX32" fmla="*/ 78581 w 390525"/>
              <a:gd name="connsiteY32" fmla="*/ 414338 h 90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90525" h="909794">
                <a:moveTo>
                  <a:pt x="78581" y="414338"/>
                </a:moveTo>
                <a:lnTo>
                  <a:pt x="47625" y="273844"/>
                </a:lnTo>
                <a:lnTo>
                  <a:pt x="7144" y="85725"/>
                </a:lnTo>
                <a:lnTo>
                  <a:pt x="0" y="52388"/>
                </a:lnTo>
                <a:lnTo>
                  <a:pt x="4763" y="28575"/>
                </a:lnTo>
                <a:lnTo>
                  <a:pt x="14288" y="4763"/>
                </a:lnTo>
                <a:lnTo>
                  <a:pt x="21431" y="0"/>
                </a:lnTo>
                <a:lnTo>
                  <a:pt x="33338" y="0"/>
                </a:lnTo>
                <a:lnTo>
                  <a:pt x="45244" y="9525"/>
                </a:lnTo>
                <a:lnTo>
                  <a:pt x="78581" y="50006"/>
                </a:lnTo>
                <a:lnTo>
                  <a:pt x="197644" y="200025"/>
                </a:lnTo>
                <a:lnTo>
                  <a:pt x="266700" y="292894"/>
                </a:lnTo>
                <a:lnTo>
                  <a:pt x="347663" y="407194"/>
                </a:lnTo>
                <a:lnTo>
                  <a:pt x="364331" y="435769"/>
                </a:lnTo>
                <a:lnTo>
                  <a:pt x="373856" y="457200"/>
                </a:lnTo>
                <a:lnTo>
                  <a:pt x="381000" y="497681"/>
                </a:lnTo>
                <a:lnTo>
                  <a:pt x="388144" y="547688"/>
                </a:lnTo>
                <a:cubicBezTo>
                  <a:pt x="388938" y="574675"/>
                  <a:pt x="389731" y="601663"/>
                  <a:pt x="390525" y="628650"/>
                </a:cubicBezTo>
                <a:lnTo>
                  <a:pt x="385763" y="728663"/>
                </a:lnTo>
                <a:lnTo>
                  <a:pt x="383381" y="778669"/>
                </a:lnTo>
                <a:lnTo>
                  <a:pt x="378619" y="819150"/>
                </a:lnTo>
                <a:lnTo>
                  <a:pt x="369094" y="862013"/>
                </a:lnTo>
                <a:cubicBezTo>
                  <a:pt x="361950" y="876301"/>
                  <a:pt x="345678" y="896937"/>
                  <a:pt x="335756" y="904875"/>
                </a:cubicBezTo>
                <a:cubicBezTo>
                  <a:pt x="311166" y="909794"/>
                  <a:pt x="320039" y="909638"/>
                  <a:pt x="309563" y="909638"/>
                </a:cubicBezTo>
                <a:lnTo>
                  <a:pt x="271463" y="883444"/>
                </a:lnTo>
                <a:lnTo>
                  <a:pt x="223838" y="826294"/>
                </a:lnTo>
                <a:lnTo>
                  <a:pt x="178594" y="762000"/>
                </a:lnTo>
                <a:lnTo>
                  <a:pt x="147638" y="688181"/>
                </a:lnTo>
                <a:lnTo>
                  <a:pt x="130969" y="621506"/>
                </a:lnTo>
                <a:lnTo>
                  <a:pt x="130969" y="590550"/>
                </a:lnTo>
                <a:lnTo>
                  <a:pt x="121444" y="561975"/>
                </a:lnTo>
                <a:lnTo>
                  <a:pt x="95250" y="481013"/>
                </a:lnTo>
                <a:lnTo>
                  <a:pt x="78581" y="4143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49019ED5-2CA7-472D-972F-E1239951C6C4}"/>
              </a:ext>
            </a:extLst>
          </p:cNvPr>
          <p:cNvSpPr/>
          <p:nvPr/>
        </p:nvSpPr>
        <p:spPr>
          <a:xfrm>
            <a:off x="4883150" y="4359276"/>
            <a:ext cx="533400" cy="1516063"/>
          </a:xfrm>
          <a:custGeom>
            <a:avLst/>
            <a:gdLst>
              <a:gd name="connsiteX0" fmla="*/ 465968 w 2389966"/>
              <a:gd name="connsiteY0" fmla="*/ 954483 h 1515649"/>
              <a:gd name="connsiteX1" fmla="*/ 405843 w 2389966"/>
              <a:gd name="connsiteY1" fmla="*/ 596238 h 1515649"/>
              <a:gd name="connsiteX2" fmla="*/ 363255 w 2389966"/>
              <a:gd name="connsiteY2" fmla="*/ 323171 h 1515649"/>
              <a:gd name="connsiteX3" fmla="*/ 355739 w 2389966"/>
              <a:gd name="connsiteY3" fmla="*/ 275572 h 1515649"/>
              <a:gd name="connsiteX4" fmla="*/ 333192 w 2389966"/>
              <a:gd name="connsiteY4" fmla="*/ 75156 h 1515649"/>
              <a:gd name="connsiteX5" fmla="*/ 300624 w 2389966"/>
              <a:gd name="connsiteY5" fmla="*/ 65135 h 1515649"/>
              <a:gd name="connsiteX6" fmla="*/ 225468 w 2389966"/>
              <a:gd name="connsiteY6" fmla="*/ 37578 h 1515649"/>
              <a:gd name="connsiteX7" fmla="*/ 170354 w 2389966"/>
              <a:gd name="connsiteY7" fmla="*/ 25052 h 1515649"/>
              <a:gd name="connsiteX8" fmla="*/ 100208 w 2389966"/>
              <a:gd name="connsiteY8" fmla="*/ 2505 h 1515649"/>
              <a:gd name="connsiteX9" fmla="*/ 87682 w 2389966"/>
              <a:gd name="connsiteY9" fmla="*/ 0 h 1515649"/>
              <a:gd name="connsiteX10" fmla="*/ 57620 w 2389966"/>
              <a:gd name="connsiteY10" fmla="*/ 7515 h 1515649"/>
              <a:gd name="connsiteX11" fmla="*/ 0 w 2389966"/>
              <a:gd name="connsiteY11" fmla="*/ 90187 h 1515649"/>
              <a:gd name="connsiteX12" fmla="*/ 57620 w 2389966"/>
              <a:gd name="connsiteY12" fmla="*/ 117744 h 1515649"/>
              <a:gd name="connsiteX13" fmla="*/ 87682 w 2389966"/>
              <a:gd name="connsiteY13" fmla="*/ 145301 h 1515649"/>
              <a:gd name="connsiteX14" fmla="*/ 110229 w 2389966"/>
              <a:gd name="connsiteY14" fmla="*/ 172859 h 1515649"/>
              <a:gd name="connsiteX15" fmla="*/ 125260 w 2389966"/>
              <a:gd name="connsiteY15" fmla="*/ 195406 h 1515649"/>
              <a:gd name="connsiteX16" fmla="*/ 140291 w 2389966"/>
              <a:gd name="connsiteY16" fmla="*/ 227973 h 1515649"/>
              <a:gd name="connsiteX17" fmla="*/ 150312 w 2389966"/>
              <a:gd name="connsiteY17" fmla="*/ 263046 h 1515649"/>
              <a:gd name="connsiteX18" fmla="*/ 155323 w 2389966"/>
              <a:gd name="connsiteY18" fmla="*/ 293109 h 1515649"/>
              <a:gd name="connsiteX19" fmla="*/ 152817 w 2389966"/>
              <a:gd name="connsiteY19" fmla="*/ 333192 h 1515649"/>
              <a:gd name="connsiteX20" fmla="*/ 157828 w 2389966"/>
              <a:gd name="connsiteY20" fmla="*/ 360749 h 1515649"/>
              <a:gd name="connsiteX21" fmla="*/ 172859 w 2389966"/>
              <a:gd name="connsiteY21" fmla="*/ 470978 h 1515649"/>
              <a:gd name="connsiteX22" fmla="*/ 192901 w 2389966"/>
              <a:gd name="connsiteY22" fmla="*/ 608764 h 1515649"/>
              <a:gd name="connsiteX23" fmla="*/ 205427 w 2389966"/>
              <a:gd name="connsiteY23" fmla="*/ 724004 h 1515649"/>
              <a:gd name="connsiteX24" fmla="*/ 212942 w 2389966"/>
              <a:gd name="connsiteY24" fmla="*/ 801665 h 1515649"/>
              <a:gd name="connsiteX25" fmla="*/ 215447 w 2389966"/>
              <a:gd name="connsiteY25" fmla="*/ 876821 h 1515649"/>
              <a:gd name="connsiteX26" fmla="*/ 217953 w 2389966"/>
              <a:gd name="connsiteY26" fmla="*/ 936946 h 1515649"/>
              <a:gd name="connsiteX27" fmla="*/ 205427 w 2389966"/>
              <a:gd name="connsiteY27" fmla="*/ 1009597 h 1515649"/>
              <a:gd name="connsiteX28" fmla="*/ 195406 w 2389966"/>
              <a:gd name="connsiteY28" fmla="*/ 1047175 h 1515649"/>
              <a:gd name="connsiteX29" fmla="*/ 190395 w 2389966"/>
              <a:gd name="connsiteY29" fmla="*/ 1074733 h 1515649"/>
              <a:gd name="connsiteX30" fmla="*/ 192901 w 2389966"/>
              <a:gd name="connsiteY30" fmla="*/ 1107300 h 1515649"/>
              <a:gd name="connsiteX31" fmla="*/ 197911 w 2389966"/>
              <a:gd name="connsiteY31" fmla="*/ 1144878 h 1515649"/>
              <a:gd name="connsiteX32" fmla="*/ 210437 w 2389966"/>
              <a:gd name="connsiteY32" fmla="*/ 1194983 h 1515649"/>
              <a:gd name="connsiteX33" fmla="*/ 225468 w 2389966"/>
              <a:gd name="connsiteY33" fmla="*/ 1250097 h 1515649"/>
              <a:gd name="connsiteX34" fmla="*/ 248015 w 2389966"/>
              <a:gd name="connsiteY34" fmla="*/ 1312727 h 1515649"/>
              <a:gd name="connsiteX35" fmla="*/ 273067 w 2389966"/>
              <a:gd name="connsiteY35" fmla="*/ 1355316 h 1515649"/>
              <a:gd name="connsiteX36" fmla="*/ 310645 w 2389966"/>
              <a:gd name="connsiteY36" fmla="*/ 1422956 h 1515649"/>
              <a:gd name="connsiteX37" fmla="*/ 343213 w 2389966"/>
              <a:gd name="connsiteY37" fmla="*/ 1470555 h 1515649"/>
              <a:gd name="connsiteX38" fmla="*/ 363255 w 2389966"/>
              <a:gd name="connsiteY38" fmla="*/ 1490597 h 1515649"/>
              <a:gd name="connsiteX39" fmla="*/ 388307 w 2389966"/>
              <a:gd name="connsiteY39" fmla="*/ 1500618 h 1515649"/>
              <a:gd name="connsiteX40" fmla="*/ 425885 w 2389966"/>
              <a:gd name="connsiteY40" fmla="*/ 1515649 h 1515649"/>
              <a:gd name="connsiteX41" fmla="*/ 448432 w 2389966"/>
              <a:gd name="connsiteY41" fmla="*/ 1515649 h 1515649"/>
              <a:gd name="connsiteX42" fmla="*/ 468473 w 2389966"/>
              <a:gd name="connsiteY42" fmla="*/ 1510638 h 1515649"/>
              <a:gd name="connsiteX43" fmla="*/ 493525 w 2389966"/>
              <a:gd name="connsiteY43" fmla="*/ 1493102 h 1515649"/>
              <a:gd name="connsiteX44" fmla="*/ 518577 w 2389966"/>
              <a:gd name="connsiteY44" fmla="*/ 1458029 h 1515649"/>
              <a:gd name="connsiteX45" fmla="*/ 533609 w 2389966"/>
              <a:gd name="connsiteY45" fmla="*/ 1420451 h 1515649"/>
              <a:gd name="connsiteX46" fmla="*/ 548640 w 2389966"/>
              <a:gd name="connsiteY46" fmla="*/ 1415441 h 1515649"/>
              <a:gd name="connsiteX47" fmla="*/ 603754 w 2389966"/>
              <a:gd name="connsiteY47" fmla="*/ 1412935 h 1515649"/>
              <a:gd name="connsiteX48" fmla="*/ 1550722 w 2389966"/>
              <a:gd name="connsiteY48" fmla="*/ 1335274 h 1515649"/>
              <a:gd name="connsiteX49" fmla="*/ 1868883 w 2389966"/>
              <a:gd name="connsiteY49" fmla="*/ 1310222 h 1515649"/>
              <a:gd name="connsiteX50" fmla="*/ 1936524 w 2389966"/>
              <a:gd name="connsiteY50" fmla="*/ 1305212 h 1515649"/>
              <a:gd name="connsiteX51" fmla="*/ 1971596 w 2389966"/>
              <a:gd name="connsiteY51" fmla="*/ 1300201 h 1515649"/>
              <a:gd name="connsiteX52" fmla="*/ 1996649 w 2389966"/>
              <a:gd name="connsiteY52" fmla="*/ 1300201 h 1515649"/>
              <a:gd name="connsiteX53" fmla="*/ 2024206 w 2389966"/>
              <a:gd name="connsiteY53" fmla="*/ 1300201 h 1515649"/>
              <a:gd name="connsiteX54" fmla="*/ 2051763 w 2389966"/>
              <a:gd name="connsiteY54" fmla="*/ 1302706 h 1515649"/>
              <a:gd name="connsiteX55" fmla="*/ 2089341 w 2389966"/>
              <a:gd name="connsiteY55" fmla="*/ 1307717 h 1515649"/>
              <a:gd name="connsiteX56" fmla="*/ 2139445 w 2389966"/>
              <a:gd name="connsiteY56" fmla="*/ 1325253 h 1515649"/>
              <a:gd name="connsiteX57" fmla="*/ 2164497 w 2389966"/>
              <a:gd name="connsiteY57" fmla="*/ 1337779 h 1515649"/>
              <a:gd name="connsiteX58" fmla="*/ 2192055 w 2389966"/>
              <a:gd name="connsiteY58" fmla="*/ 1352810 h 1515649"/>
              <a:gd name="connsiteX59" fmla="*/ 2207086 w 2389966"/>
              <a:gd name="connsiteY59" fmla="*/ 1352810 h 1515649"/>
              <a:gd name="connsiteX60" fmla="*/ 2242159 w 2389966"/>
              <a:gd name="connsiteY60" fmla="*/ 1347800 h 1515649"/>
              <a:gd name="connsiteX61" fmla="*/ 2267211 w 2389966"/>
              <a:gd name="connsiteY61" fmla="*/ 1337779 h 1515649"/>
              <a:gd name="connsiteX62" fmla="*/ 2287252 w 2389966"/>
              <a:gd name="connsiteY62" fmla="*/ 1312727 h 1515649"/>
              <a:gd name="connsiteX63" fmla="*/ 2294768 w 2389966"/>
              <a:gd name="connsiteY63" fmla="*/ 1275149 h 1515649"/>
              <a:gd name="connsiteX64" fmla="*/ 2294768 w 2389966"/>
              <a:gd name="connsiteY64" fmla="*/ 1225045 h 1515649"/>
              <a:gd name="connsiteX65" fmla="*/ 2287252 w 2389966"/>
              <a:gd name="connsiteY65" fmla="*/ 1189972 h 1515649"/>
              <a:gd name="connsiteX66" fmla="*/ 2277232 w 2389966"/>
              <a:gd name="connsiteY66" fmla="*/ 1154899 h 1515649"/>
              <a:gd name="connsiteX67" fmla="*/ 2277232 w 2389966"/>
              <a:gd name="connsiteY67" fmla="*/ 1147384 h 1515649"/>
              <a:gd name="connsiteX68" fmla="*/ 2314810 w 2389966"/>
              <a:gd name="connsiteY68" fmla="*/ 1074733 h 1515649"/>
              <a:gd name="connsiteX69" fmla="*/ 2389966 w 2389966"/>
              <a:gd name="connsiteY69" fmla="*/ 929431 h 1515649"/>
              <a:gd name="connsiteX70" fmla="*/ 533609 w 2389966"/>
              <a:gd name="connsiteY70" fmla="*/ 1420451 h 1515649"/>
              <a:gd name="connsiteX71" fmla="*/ 533609 w 2389966"/>
              <a:gd name="connsiteY71" fmla="*/ 1407925 h 1515649"/>
              <a:gd name="connsiteX72" fmla="*/ 513567 w 2389966"/>
              <a:gd name="connsiteY72" fmla="*/ 1220035 h 1515649"/>
              <a:gd name="connsiteX73" fmla="*/ 501041 w 2389966"/>
              <a:gd name="connsiteY73" fmla="*/ 1154899 h 1515649"/>
              <a:gd name="connsiteX74" fmla="*/ 465968 w 2389966"/>
              <a:gd name="connsiteY74" fmla="*/ 954483 h 1515649"/>
              <a:gd name="connsiteX0" fmla="*/ 465968 w 2389966"/>
              <a:gd name="connsiteY0" fmla="*/ 954483 h 1515649"/>
              <a:gd name="connsiteX1" fmla="*/ 405843 w 2389966"/>
              <a:gd name="connsiteY1" fmla="*/ 596238 h 1515649"/>
              <a:gd name="connsiteX2" fmla="*/ 363255 w 2389966"/>
              <a:gd name="connsiteY2" fmla="*/ 323171 h 1515649"/>
              <a:gd name="connsiteX3" fmla="*/ 355739 w 2389966"/>
              <a:gd name="connsiteY3" fmla="*/ 275572 h 1515649"/>
              <a:gd name="connsiteX4" fmla="*/ 333192 w 2389966"/>
              <a:gd name="connsiteY4" fmla="*/ 75156 h 1515649"/>
              <a:gd name="connsiteX5" fmla="*/ 300624 w 2389966"/>
              <a:gd name="connsiteY5" fmla="*/ 65135 h 1515649"/>
              <a:gd name="connsiteX6" fmla="*/ 225468 w 2389966"/>
              <a:gd name="connsiteY6" fmla="*/ 37578 h 1515649"/>
              <a:gd name="connsiteX7" fmla="*/ 170354 w 2389966"/>
              <a:gd name="connsiteY7" fmla="*/ 25052 h 1515649"/>
              <a:gd name="connsiteX8" fmla="*/ 100208 w 2389966"/>
              <a:gd name="connsiteY8" fmla="*/ 2505 h 1515649"/>
              <a:gd name="connsiteX9" fmla="*/ 87682 w 2389966"/>
              <a:gd name="connsiteY9" fmla="*/ 0 h 1515649"/>
              <a:gd name="connsiteX10" fmla="*/ 57620 w 2389966"/>
              <a:gd name="connsiteY10" fmla="*/ 7515 h 1515649"/>
              <a:gd name="connsiteX11" fmla="*/ 0 w 2389966"/>
              <a:gd name="connsiteY11" fmla="*/ 90187 h 1515649"/>
              <a:gd name="connsiteX12" fmla="*/ 57620 w 2389966"/>
              <a:gd name="connsiteY12" fmla="*/ 117744 h 1515649"/>
              <a:gd name="connsiteX13" fmla="*/ 87682 w 2389966"/>
              <a:gd name="connsiteY13" fmla="*/ 145301 h 1515649"/>
              <a:gd name="connsiteX14" fmla="*/ 110229 w 2389966"/>
              <a:gd name="connsiteY14" fmla="*/ 172859 h 1515649"/>
              <a:gd name="connsiteX15" fmla="*/ 125260 w 2389966"/>
              <a:gd name="connsiteY15" fmla="*/ 195406 h 1515649"/>
              <a:gd name="connsiteX16" fmla="*/ 140291 w 2389966"/>
              <a:gd name="connsiteY16" fmla="*/ 227973 h 1515649"/>
              <a:gd name="connsiteX17" fmla="*/ 150312 w 2389966"/>
              <a:gd name="connsiteY17" fmla="*/ 263046 h 1515649"/>
              <a:gd name="connsiteX18" fmla="*/ 155323 w 2389966"/>
              <a:gd name="connsiteY18" fmla="*/ 293109 h 1515649"/>
              <a:gd name="connsiteX19" fmla="*/ 152817 w 2389966"/>
              <a:gd name="connsiteY19" fmla="*/ 333192 h 1515649"/>
              <a:gd name="connsiteX20" fmla="*/ 157828 w 2389966"/>
              <a:gd name="connsiteY20" fmla="*/ 360749 h 1515649"/>
              <a:gd name="connsiteX21" fmla="*/ 172859 w 2389966"/>
              <a:gd name="connsiteY21" fmla="*/ 470978 h 1515649"/>
              <a:gd name="connsiteX22" fmla="*/ 192901 w 2389966"/>
              <a:gd name="connsiteY22" fmla="*/ 608764 h 1515649"/>
              <a:gd name="connsiteX23" fmla="*/ 205427 w 2389966"/>
              <a:gd name="connsiteY23" fmla="*/ 724004 h 1515649"/>
              <a:gd name="connsiteX24" fmla="*/ 212942 w 2389966"/>
              <a:gd name="connsiteY24" fmla="*/ 801665 h 1515649"/>
              <a:gd name="connsiteX25" fmla="*/ 215447 w 2389966"/>
              <a:gd name="connsiteY25" fmla="*/ 876821 h 1515649"/>
              <a:gd name="connsiteX26" fmla="*/ 217953 w 2389966"/>
              <a:gd name="connsiteY26" fmla="*/ 936946 h 1515649"/>
              <a:gd name="connsiteX27" fmla="*/ 205427 w 2389966"/>
              <a:gd name="connsiteY27" fmla="*/ 1009597 h 1515649"/>
              <a:gd name="connsiteX28" fmla="*/ 195406 w 2389966"/>
              <a:gd name="connsiteY28" fmla="*/ 1047175 h 1515649"/>
              <a:gd name="connsiteX29" fmla="*/ 190395 w 2389966"/>
              <a:gd name="connsiteY29" fmla="*/ 1074733 h 1515649"/>
              <a:gd name="connsiteX30" fmla="*/ 192901 w 2389966"/>
              <a:gd name="connsiteY30" fmla="*/ 1107300 h 1515649"/>
              <a:gd name="connsiteX31" fmla="*/ 197911 w 2389966"/>
              <a:gd name="connsiteY31" fmla="*/ 1144878 h 1515649"/>
              <a:gd name="connsiteX32" fmla="*/ 210437 w 2389966"/>
              <a:gd name="connsiteY32" fmla="*/ 1194983 h 1515649"/>
              <a:gd name="connsiteX33" fmla="*/ 225468 w 2389966"/>
              <a:gd name="connsiteY33" fmla="*/ 1250097 h 1515649"/>
              <a:gd name="connsiteX34" fmla="*/ 248015 w 2389966"/>
              <a:gd name="connsiteY34" fmla="*/ 1312727 h 1515649"/>
              <a:gd name="connsiteX35" fmla="*/ 273067 w 2389966"/>
              <a:gd name="connsiteY35" fmla="*/ 1355316 h 1515649"/>
              <a:gd name="connsiteX36" fmla="*/ 310645 w 2389966"/>
              <a:gd name="connsiteY36" fmla="*/ 1422956 h 1515649"/>
              <a:gd name="connsiteX37" fmla="*/ 343213 w 2389966"/>
              <a:gd name="connsiteY37" fmla="*/ 1470555 h 1515649"/>
              <a:gd name="connsiteX38" fmla="*/ 363255 w 2389966"/>
              <a:gd name="connsiteY38" fmla="*/ 1490597 h 1515649"/>
              <a:gd name="connsiteX39" fmla="*/ 388307 w 2389966"/>
              <a:gd name="connsiteY39" fmla="*/ 1500618 h 1515649"/>
              <a:gd name="connsiteX40" fmla="*/ 425885 w 2389966"/>
              <a:gd name="connsiteY40" fmla="*/ 1515649 h 1515649"/>
              <a:gd name="connsiteX41" fmla="*/ 448432 w 2389966"/>
              <a:gd name="connsiteY41" fmla="*/ 1515649 h 1515649"/>
              <a:gd name="connsiteX42" fmla="*/ 468473 w 2389966"/>
              <a:gd name="connsiteY42" fmla="*/ 1510638 h 1515649"/>
              <a:gd name="connsiteX43" fmla="*/ 493525 w 2389966"/>
              <a:gd name="connsiteY43" fmla="*/ 1493102 h 1515649"/>
              <a:gd name="connsiteX44" fmla="*/ 518577 w 2389966"/>
              <a:gd name="connsiteY44" fmla="*/ 1458029 h 1515649"/>
              <a:gd name="connsiteX45" fmla="*/ 533609 w 2389966"/>
              <a:gd name="connsiteY45" fmla="*/ 1420451 h 1515649"/>
              <a:gd name="connsiteX46" fmla="*/ 548640 w 2389966"/>
              <a:gd name="connsiteY46" fmla="*/ 1415441 h 1515649"/>
              <a:gd name="connsiteX47" fmla="*/ 603754 w 2389966"/>
              <a:gd name="connsiteY47" fmla="*/ 1412935 h 1515649"/>
              <a:gd name="connsiteX48" fmla="*/ 1550722 w 2389966"/>
              <a:gd name="connsiteY48" fmla="*/ 1335274 h 1515649"/>
              <a:gd name="connsiteX49" fmla="*/ 1868883 w 2389966"/>
              <a:gd name="connsiteY49" fmla="*/ 1310222 h 1515649"/>
              <a:gd name="connsiteX50" fmla="*/ 1936524 w 2389966"/>
              <a:gd name="connsiteY50" fmla="*/ 1305212 h 1515649"/>
              <a:gd name="connsiteX51" fmla="*/ 1971596 w 2389966"/>
              <a:gd name="connsiteY51" fmla="*/ 1300201 h 1515649"/>
              <a:gd name="connsiteX52" fmla="*/ 1996649 w 2389966"/>
              <a:gd name="connsiteY52" fmla="*/ 1300201 h 1515649"/>
              <a:gd name="connsiteX53" fmla="*/ 2024206 w 2389966"/>
              <a:gd name="connsiteY53" fmla="*/ 1300201 h 1515649"/>
              <a:gd name="connsiteX54" fmla="*/ 2051763 w 2389966"/>
              <a:gd name="connsiteY54" fmla="*/ 1302706 h 1515649"/>
              <a:gd name="connsiteX55" fmla="*/ 2089341 w 2389966"/>
              <a:gd name="connsiteY55" fmla="*/ 1307717 h 1515649"/>
              <a:gd name="connsiteX56" fmla="*/ 2139445 w 2389966"/>
              <a:gd name="connsiteY56" fmla="*/ 1325253 h 1515649"/>
              <a:gd name="connsiteX57" fmla="*/ 2164497 w 2389966"/>
              <a:gd name="connsiteY57" fmla="*/ 1337779 h 1515649"/>
              <a:gd name="connsiteX58" fmla="*/ 2192055 w 2389966"/>
              <a:gd name="connsiteY58" fmla="*/ 1352810 h 1515649"/>
              <a:gd name="connsiteX59" fmla="*/ 2242159 w 2389966"/>
              <a:gd name="connsiteY59" fmla="*/ 1347800 h 1515649"/>
              <a:gd name="connsiteX60" fmla="*/ 2267211 w 2389966"/>
              <a:gd name="connsiteY60" fmla="*/ 1337779 h 1515649"/>
              <a:gd name="connsiteX61" fmla="*/ 2287252 w 2389966"/>
              <a:gd name="connsiteY61" fmla="*/ 1312727 h 1515649"/>
              <a:gd name="connsiteX62" fmla="*/ 2294768 w 2389966"/>
              <a:gd name="connsiteY62" fmla="*/ 1275149 h 1515649"/>
              <a:gd name="connsiteX63" fmla="*/ 2294768 w 2389966"/>
              <a:gd name="connsiteY63" fmla="*/ 1225045 h 1515649"/>
              <a:gd name="connsiteX64" fmla="*/ 2287252 w 2389966"/>
              <a:gd name="connsiteY64" fmla="*/ 1189972 h 1515649"/>
              <a:gd name="connsiteX65" fmla="*/ 2277232 w 2389966"/>
              <a:gd name="connsiteY65" fmla="*/ 1154899 h 1515649"/>
              <a:gd name="connsiteX66" fmla="*/ 2277232 w 2389966"/>
              <a:gd name="connsiteY66" fmla="*/ 1147384 h 1515649"/>
              <a:gd name="connsiteX67" fmla="*/ 2314810 w 2389966"/>
              <a:gd name="connsiteY67" fmla="*/ 1074733 h 1515649"/>
              <a:gd name="connsiteX68" fmla="*/ 2389966 w 2389966"/>
              <a:gd name="connsiteY68" fmla="*/ 929431 h 1515649"/>
              <a:gd name="connsiteX69" fmla="*/ 533609 w 2389966"/>
              <a:gd name="connsiteY69" fmla="*/ 1420451 h 1515649"/>
              <a:gd name="connsiteX70" fmla="*/ 533609 w 2389966"/>
              <a:gd name="connsiteY70" fmla="*/ 1407925 h 1515649"/>
              <a:gd name="connsiteX71" fmla="*/ 513567 w 2389966"/>
              <a:gd name="connsiteY71" fmla="*/ 1220035 h 1515649"/>
              <a:gd name="connsiteX72" fmla="*/ 501041 w 2389966"/>
              <a:gd name="connsiteY72" fmla="*/ 1154899 h 1515649"/>
              <a:gd name="connsiteX73" fmla="*/ 465968 w 2389966"/>
              <a:gd name="connsiteY73" fmla="*/ 954483 h 1515649"/>
              <a:gd name="connsiteX0" fmla="*/ 465968 w 2389966"/>
              <a:gd name="connsiteY0" fmla="*/ 954483 h 1515649"/>
              <a:gd name="connsiteX1" fmla="*/ 405843 w 2389966"/>
              <a:gd name="connsiteY1" fmla="*/ 596238 h 1515649"/>
              <a:gd name="connsiteX2" fmla="*/ 363255 w 2389966"/>
              <a:gd name="connsiteY2" fmla="*/ 323171 h 1515649"/>
              <a:gd name="connsiteX3" fmla="*/ 355739 w 2389966"/>
              <a:gd name="connsiteY3" fmla="*/ 275572 h 1515649"/>
              <a:gd name="connsiteX4" fmla="*/ 333192 w 2389966"/>
              <a:gd name="connsiteY4" fmla="*/ 75156 h 1515649"/>
              <a:gd name="connsiteX5" fmla="*/ 300624 w 2389966"/>
              <a:gd name="connsiteY5" fmla="*/ 65135 h 1515649"/>
              <a:gd name="connsiteX6" fmla="*/ 225468 w 2389966"/>
              <a:gd name="connsiteY6" fmla="*/ 37578 h 1515649"/>
              <a:gd name="connsiteX7" fmla="*/ 170354 w 2389966"/>
              <a:gd name="connsiteY7" fmla="*/ 25052 h 1515649"/>
              <a:gd name="connsiteX8" fmla="*/ 100208 w 2389966"/>
              <a:gd name="connsiteY8" fmla="*/ 2505 h 1515649"/>
              <a:gd name="connsiteX9" fmla="*/ 87682 w 2389966"/>
              <a:gd name="connsiteY9" fmla="*/ 0 h 1515649"/>
              <a:gd name="connsiteX10" fmla="*/ 57620 w 2389966"/>
              <a:gd name="connsiteY10" fmla="*/ 7515 h 1515649"/>
              <a:gd name="connsiteX11" fmla="*/ 0 w 2389966"/>
              <a:gd name="connsiteY11" fmla="*/ 90187 h 1515649"/>
              <a:gd name="connsiteX12" fmla="*/ 57620 w 2389966"/>
              <a:gd name="connsiteY12" fmla="*/ 117744 h 1515649"/>
              <a:gd name="connsiteX13" fmla="*/ 87682 w 2389966"/>
              <a:gd name="connsiteY13" fmla="*/ 145301 h 1515649"/>
              <a:gd name="connsiteX14" fmla="*/ 110229 w 2389966"/>
              <a:gd name="connsiteY14" fmla="*/ 172859 h 1515649"/>
              <a:gd name="connsiteX15" fmla="*/ 125260 w 2389966"/>
              <a:gd name="connsiteY15" fmla="*/ 195406 h 1515649"/>
              <a:gd name="connsiteX16" fmla="*/ 140291 w 2389966"/>
              <a:gd name="connsiteY16" fmla="*/ 227973 h 1515649"/>
              <a:gd name="connsiteX17" fmla="*/ 150312 w 2389966"/>
              <a:gd name="connsiteY17" fmla="*/ 263046 h 1515649"/>
              <a:gd name="connsiteX18" fmla="*/ 155323 w 2389966"/>
              <a:gd name="connsiteY18" fmla="*/ 293109 h 1515649"/>
              <a:gd name="connsiteX19" fmla="*/ 152817 w 2389966"/>
              <a:gd name="connsiteY19" fmla="*/ 333192 h 1515649"/>
              <a:gd name="connsiteX20" fmla="*/ 157828 w 2389966"/>
              <a:gd name="connsiteY20" fmla="*/ 360749 h 1515649"/>
              <a:gd name="connsiteX21" fmla="*/ 172859 w 2389966"/>
              <a:gd name="connsiteY21" fmla="*/ 470978 h 1515649"/>
              <a:gd name="connsiteX22" fmla="*/ 192901 w 2389966"/>
              <a:gd name="connsiteY22" fmla="*/ 608764 h 1515649"/>
              <a:gd name="connsiteX23" fmla="*/ 205427 w 2389966"/>
              <a:gd name="connsiteY23" fmla="*/ 724004 h 1515649"/>
              <a:gd name="connsiteX24" fmla="*/ 212942 w 2389966"/>
              <a:gd name="connsiteY24" fmla="*/ 801665 h 1515649"/>
              <a:gd name="connsiteX25" fmla="*/ 215447 w 2389966"/>
              <a:gd name="connsiteY25" fmla="*/ 876821 h 1515649"/>
              <a:gd name="connsiteX26" fmla="*/ 217953 w 2389966"/>
              <a:gd name="connsiteY26" fmla="*/ 936946 h 1515649"/>
              <a:gd name="connsiteX27" fmla="*/ 205427 w 2389966"/>
              <a:gd name="connsiteY27" fmla="*/ 1009597 h 1515649"/>
              <a:gd name="connsiteX28" fmla="*/ 195406 w 2389966"/>
              <a:gd name="connsiteY28" fmla="*/ 1047175 h 1515649"/>
              <a:gd name="connsiteX29" fmla="*/ 190395 w 2389966"/>
              <a:gd name="connsiteY29" fmla="*/ 1074733 h 1515649"/>
              <a:gd name="connsiteX30" fmla="*/ 192901 w 2389966"/>
              <a:gd name="connsiteY30" fmla="*/ 1107300 h 1515649"/>
              <a:gd name="connsiteX31" fmla="*/ 197911 w 2389966"/>
              <a:gd name="connsiteY31" fmla="*/ 1144878 h 1515649"/>
              <a:gd name="connsiteX32" fmla="*/ 210437 w 2389966"/>
              <a:gd name="connsiteY32" fmla="*/ 1194983 h 1515649"/>
              <a:gd name="connsiteX33" fmla="*/ 225468 w 2389966"/>
              <a:gd name="connsiteY33" fmla="*/ 1250097 h 1515649"/>
              <a:gd name="connsiteX34" fmla="*/ 248015 w 2389966"/>
              <a:gd name="connsiteY34" fmla="*/ 1312727 h 1515649"/>
              <a:gd name="connsiteX35" fmla="*/ 273067 w 2389966"/>
              <a:gd name="connsiteY35" fmla="*/ 1355316 h 1515649"/>
              <a:gd name="connsiteX36" fmla="*/ 310645 w 2389966"/>
              <a:gd name="connsiteY36" fmla="*/ 1422956 h 1515649"/>
              <a:gd name="connsiteX37" fmla="*/ 343213 w 2389966"/>
              <a:gd name="connsiteY37" fmla="*/ 1470555 h 1515649"/>
              <a:gd name="connsiteX38" fmla="*/ 363255 w 2389966"/>
              <a:gd name="connsiteY38" fmla="*/ 1490597 h 1515649"/>
              <a:gd name="connsiteX39" fmla="*/ 388307 w 2389966"/>
              <a:gd name="connsiteY39" fmla="*/ 1500618 h 1515649"/>
              <a:gd name="connsiteX40" fmla="*/ 425885 w 2389966"/>
              <a:gd name="connsiteY40" fmla="*/ 1515649 h 1515649"/>
              <a:gd name="connsiteX41" fmla="*/ 448432 w 2389966"/>
              <a:gd name="connsiteY41" fmla="*/ 1515649 h 1515649"/>
              <a:gd name="connsiteX42" fmla="*/ 468473 w 2389966"/>
              <a:gd name="connsiteY42" fmla="*/ 1510638 h 1515649"/>
              <a:gd name="connsiteX43" fmla="*/ 493525 w 2389966"/>
              <a:gd name="connsiteY43" fmla="*/ 1493102 h 1515649"/>
              <a:gd name="connsiteX44" fmla="*/ 518577 w 2389966"/>
              <a:gd name="connsiteY44" fmla="*/ 1458029 h 1515649"/>
              <a:gd name="connsiteX45" fmla="*/ 533609 w 2389966"/>
              <a:gd name="connsiteY45" fmla="*/ 1420451 h 1515649"/>
              <a:gd name="connsiteX46" fmla="*/ 548640 w 2389966"/>
              <a:gd name="connsiteY46" fmla="*/ 1415441 h 1515649"/>
              <a:gd name="connsiteX47" fmla="*/ 603754 w 2389966"/>
              <a:gd name="connsiteY47" fmla="*/ 1412935 h 1515649"/>
              <a:gd name="connsiteX48" fmla="*/ 1550722 w 2389966"/>
              <a:gd name="connsiteY48" fmla="*/ 1335274 h 1515649"/>
              <a:gd name="connsiteX49" fmla="*/ 1868883 w 2389966"/>
              <a:gd name="connsiteY49" fmla="*/ 1310222 h 1515649"/>
              <a:gd name="connsiteX50" fmla="*/ 1936524 w 2389966"/>
              <a:gd name="connsiteY50" fmla="*/ 1305212 h 1515649"/>
              <a:gd name="connsiteX51" fmla="*/ 1971596 w 2389966"/>
              <a:gd name="connsiteY51" fmla="*/ 1300201 h 1515649"/>
              <a:gd name="connsiteX52" fmla="*/ 1996649 w 2389966"/>
              <a:gd name="connsiteY52" fmla="*/ 1300201 h 1515649"/>
              <a:gd name="connsiteX53" fmla="*/ 2024206 w 2389966"/>
              <a:gd name="connsiteY53" fmla="*/ 1300201 h 1515649"/>
              <a:gd name="connsiteX54" fmla="*/ 2051763 w 2389966"/>
              <a:gd name="connsiteY54" fmla="*/ 1302706 h 1515649"/>
              <a:gd name="connsiteX55" fmla="*/ 2089341 w 2389966"/>
              <a:gd name="connsiteY55" fmla="*/ 1307717 h 1515649"/>
              <a:gd name="connsiteX56" fmla="*/ 2139445 w 2389966"/>
              <a:gd name="connsiteY56" fmla="*/ 1325253 h 1515649"/>
              <a:gd name="connsiteX57" fmla="*/ 2164497 w 2389966"/>
              <a:gd name="connsiteY57" fmla="*/ 1337779 h 1515649"/>
              <a:gd name="connsiteX58" fmla="*/ 2192055 w 2389966"/>
              <a:gd name="connsiteY58" fmla="*/ 1352810 h 1515649"/>
              <a:gd name="connsiteX59" fmla="*/ 2267211 w 2389966"/>
              <a:gd name="connsiteY59" fmla="*/ 1337779 h 1515649"/>
              <a:gd name="connsiteX60" fmla="*/ 2287252 w 2389966"/>
              <a:gd name="connsiteY60" fmla="*/ 1312727 h 1515649"/>
              <a:gd name="connsiteX61" fmla="*/ 2294768 w 2389966"/>
              <a:gd name="connsiteY61" fmla="*/ 1275149 h 1515649"/>
              <a:gd name="connsiteX62" fmla="*/ 2294768 w 2389966"/>
              <a:gd name="connsiteY62" fmla="*/ 1225045 h 1515649"/>
              <a:gd name="connsiteX63" fmla="*/ 2287252 w 2389966"/>
              <a:gd name="connsiteY63" fmla="*/ 1189972 h 1515649"/>
              <a:gd name="connsiteX64" fmla="*/ 2277232 w 2389966"/>
              <a:gd name="connsiteY64" fmla="*/ 1154899 h 1515649"/>
              <a:gd name="connsiteX65" fmla="*/ 2277232 w 2389966"/>
              <a:gd name="connsiteY65" fmla="*/ 1147384 h 1515649"/>
              <a:gd name="connsiteX66" fmla="*/ 2314810 w 2389966"/>
              <a:gd name="connsiteY66" fmla="*/ 1074733 h 1515649"/>
              <a:gd name="connsiteX67" fmla="*/ 2389966 w 2389966"/>
              <a:gd name="connsiteY67" fmla="*/ 929431 h 1515649"/>
              <a:gd name="connsiteX68" fmla="*/ 533609 w 2389966"/>
              <a:gd name="connsiteY68" fmla="*/ 1420451 h 1515649"/>
              <a:gd name="connsiteX69" fmla="*/ 533609 w 2389966"/>
              <a:gd name="connsiteY69" fmla="*/ 1407925 h 1515649"/>
              <a:gd name="connsiteX70" fmla="*/ 513567 w 2389966"/>
              <a:gd name="connsiteY70" fmla="*/ 1220035 h 1515649"/>
              <a:gd name="connsiteX71" fmla="*/ 501041 w 2389966"/>
              <a:gd name="connsiteY71" fmla="*/ 1154899 h 1515649"/>
              <a:gd name="connsiteX72" fmla="*/ 465968 w 2389966"/>
              <a:gd name="connsiteY72" fmla="*/ 954483 h 1515649"/>
              <a:gd name="connsiteX0" fmla="*/ 465968 w 2389966"/>
              <a:gd name="connsiteY0" fmla="*/ 954483 h 1515649"/>
              <a:gd name="connsiteX1" fmla="*/ 405843 w 2389966"/>
              <a:gd name="connsiteY1" fmla="*/ 596238 h 1515649"/>
              <a:gd name="connsiteX2" fmla="*/ 363255 w 2389966"/>
              <a:gd name="connsiteY2" fmla="*/ 323171 h 1515649"/>
              <a:gd name="connsiteX3" fmla="*/ 355739 w 2389966"/>
              <a:gd name="connsiteY3" fmla="*/ 275572 h 1515649"/>
              <a:gd name="connsiteX4" fmla="*/ 333192 w 2389966"/>
              <a:gd name="connsiteY4" fmla="*/ 75156 h 1515649"/>
              <a:gd name="connsiteX5" fmla="*/ 300624 w 2389966"/>
              <a:gd name="connsiteY5" fmla="*/ 65135 h 1515649"/>
              <a:gd name="connsiteX6" fmla="*/ 225468 w 2389966"/>
              <a:gd name="connsiteY6" fmla="*/ 37578 h 1515649"/>
              <a:gd name="connsiteX7" fmla="*/ 170354 w 2389966"/>
              <a:gd name="connsiteY7" fmla="*/ 25052 h 1515649"/>
              <a:gd name="connsiteX8" fmla="*/ 100208 w 2389966"/>
              <a:gd name="connsiteY8" fmla="*/ 2505 h 1515649"/>
              <a:gd name="connsiteX9" fmla="*/ 87682 w 2389966"/>
              <a:gd name="connsiteY9" fmla="*/ 0 h 1515649"/>
              <a:gd name="connsiteX10" fmla="*/ 57620 w 2389966"/>
              <a:gd name="connsiteY10" fmla="*/ 7515 h 1515649"/>
              <a:gd name="connsiteX11" fmla="*/ 0 w 2389966"/>
              <a:gd name="connsiteY11" fmla="*/ 90187 h 1515649"/>
              <a:gd name="connsiteX12" fmla="*/ 57620 w 2389966"/>
              <a:gd name="connsiteY12" fmla="*/ 117744 h 1515649"/>
              <a:gd name="connsiteX13" fmla="*/ 87682 w 2389966"/>
              <a:gd name="connsiteY13" fmla="*/ 145301 h 1515649"/>
              <a:gd name="connsiteX14" fmla="*/ 110229 w 2389966"/>
              <a:gd name="connsiteY14" fmla="*/ 172859 h 1515649"/>
              <a:gd name="connsiteX15" fmla="*/ 125260 w 2389966"/>
              <a:gd name="connsiteY15" fmla="*/ 195406 h 1515649"/>
              <a:gd name="connsiteX16" fmla="*/ 140291 w 2389966"/>
              <a:gd name="connsiteY16" fmla="*/ 227973 h 1515649"/>
              <a:gd name="connsiteX17" fmla="*/ 150312 w 2389966"/>
              <a:gd name="connsiteY17" fmla="*/ 263046 h 1515649"/>
              <a:gd name="connsiteX18" fmla="*/ 155323 w 2389966"/>
              <a:gd name="connsiteY18" fmla="*/ 293109 h 1515649"/>
              <a:gd name="connsiteX19" fmla="*/ 152817 w 2389966"/>
              <a:gd name="connsiteY19" fmla="*/ 333192 h 1515649"/>
              <a:gd name="connsiteX20" fmla="*/ 157828 w 2389966"/>
              <a:gd name="connsiteY20" fmla="*/ 360749 h 1515649"/>
              <a:gd name="connsiteX21" fmla="*/ 172859 w 2389966"/>
              <a:gd name="connsiteY21" fmla="*/ 470978 h 1515649"/>
              <a:gd name="connsiteX22" fmla="*/ 192901 w 2389966"/>
              <a:gd name="connsiteY22" fmla="*/ 608764 h 1515649"/>
              <a:gd name="connsiteX23" fmla="*/ 205427 w 2389966"/>
              <a:gd name="connsiteY23" fmla="*/ 724004 h 1515649"/>
              <a:gd name="connsiteX24" fmla="*/ 212942 w 2389966"/>
              <a:gd name="connsiteY24" fmla="*/ 801665 h 1515649"/>
              <a:gd name="connsiteX25" fmla="*/ 215447 w 2389966"/>
              <a:gd name="connsiteY25" fmla="*/ 876821 h 1515649"/>
              <a:gd name="connsiteX26" fmla="*/ 217953 w 2389966"/>
              <a:gd name="connsiteY26" fmla="*/ 936946 h 1515649"/>
              <a:gd name="connsiteX27" fmla="*/ 205427 w 2389966"/>
              <a:gd name="connsiteY27" fmla="*/ 1009597 h 1515649"/>
              <a:gd name="connsiteX28" fmla="*/ 195406 w 2389966"/>
              <a:gd name="connsiteY28" fmla="*/ 1047175 h 1515649"/>
              <a:gd name="connsiteX29" fmla="*/ 190395 w 2389966"/>
              <a:gd name="connsiteY29" fmla="*/ 1074733 h 1515649"/>
              <a:gd name="connsiteX30" fmla="*/ 192901 w 2389966"/>
              <a:gd name="connsiteY30" fmla="*/ 1107300 h 1515649"/>
              <a:gd name="connsiteX31" fmla="*/ 197911 w 2389966"/>
              <a:gd name="connsiteY31" fmla="*/ 1144878 h 1515649"/>
              <a:gd name="connsiteX32" fmla="*/ 210437 w 2389966"/>
              <a:gd name="connsiteY32" fmla="*/ 1194983 h 1515649"/>
              <a:gd name="connsiteX33" fmla="*/ 225468 w 2389966"/>
              <a:gd name="connsiteY33" fmla="*/ 1250097 h 1515649"/>
              <a:gd name="connsiteX34" fmla="*/ 248015 w 2389966"/>
              <a:gd name="connsiteY34" fmla="*/ 1312727 h 1515649"/>
              <a:gd name="connsiteX35" fmla="*/ 273067 w 2389966"/>
              <a:gd name="connsiteY35" fmla="*/ 1355316 h 1515649"/>
              <a:gd name="connsiteX36" fmla="*/ 310645 w 2389966"/>
              <a:gd name="connsiteY36" fmla="*/ 1422956 h 1515649"/>
              <a:gd name="connsiteX37" fmla="*/ 343213 w 2389966"/>
              <a:gd name="connsiteY37" fmla="*/ 1470555 h 1515649"/>
              <a:gd name="connsiteX38" fmla="*/ 363255 w 2389966"/>
              <a:gd name="connsiteY38" fmla="*/ 1490597 h 1515649"/>
              <a:gd name="connsiteX39" fmla="*/ 388307 w 2389966"/>
              <a:gd name="connsiteY39" fmla="*/ 1500618 h 1515649"/>
              <a:gd name="connsiteX40" fmla="*/ 425885 w 2389966"/>
              <a:gd name="connsiteY40" fmla="*/ 1515649 h 1515649"/>
              <a:gd name="connsiteX41" fmla="*/ 448432 w 2389966"/>
              <a:gd name="connsiteY41" fmla="*/ 1515649 h 1515649"/>
              <a:gd name="connsiteX42" fmla="*/ 468473 w 2389966"/>
              <a:gd name="connsiteY42" fmla="*/ 1510638 h 1515649"/>
              <a:gd name="connsiteX43" fmla="*/ 493525 w 2389966"/>
              <a:gd name="connsiteY43" fmla="*/ 1493102 h 1515649"/>
              <a:gd name="connsiteX44" fmla="*/ 518577 w 2389966"/>
              <a:gd name="connsiteY44" fmla="*/ 1458029 h 1515649"/>
              <a:gd name="connsiteX45" fmla="*/ 533609 w 2389966"/>
              <a:gd name="connsiteY45" fmla="*/ 1420451 h 1515649"/>
              <a:gd name="connsiteX46" fmla="*/ 548640 w 2389966"/>
              <a:gd name="connsiteY46" fmla="*/ 1415441 h 1515649"/>
              <a:gd name="connsiteX47" fmla="*/ 603754 w 2389966"/>
              <a:gd name="connsiteY47" fmla="*/ 1412935 h 1515649"/>
              <a:gd name="connsiteX48" fmla="*/ 1550722 w 2389966"/>
              <a:gd name="connsiteY48" fmla="*/ 1335274 h 1515649"/>
              <a:gd name="connsiteX49" fmla="*/ 1868883 w 2389966"/>
              <a:gd name="connsiteY49" fmla="*/ 1310222 h 1515649"/>
              <a:gd name="connsiteX50" fmla="*/ 1936524 w 2389966"/>
              <a:gd name="connsiteY50" fmla="*/ 1305212 h 1515649"/>
              <a:gd name="connsiteX51" fmla="*/ 1971596 w 2389966"/>
              <a:gd name="connsiteY51" fmla="*/ 1300201 h 1515649"/>
              <a:gd name="connsiteX52" fmla="*/ 1996649 w 2389966"/>
              <a:gd name="connsiteY52" fmla="*/ 1300201 h 1515649"/>
              <a:gd name="connsiteX53" fmla="*/ 2024206 w 2389966"/>
              <a:gd name="connsiteY53" fmla="*/ 1300201 h 1515649"/>
              <a:gd name="connsiteX54" fmla="*/ 2051763 w 2389966"/>
              <a:gd name="connsiteY54" fmla="*/ 1302706 h 1515649"/>
              <a:gd name="connsiteX55" fmla="*/ 2089341 w 2389966"/>
              <a:gd name="connsiteY55" fmla="*/ 1307717 h 1515649"/>
              <a:gd name="connsiteX56" fmla="*/ 2139445 w 2389966"/>
              <a:gd name="connsiteY56" fmla="*/ 1325253 h 1515649"/>
              <a:gd name="connsiteX57" fmla="*/ 2164497 w 2389966"/>
              <a:gd name="connsiteY57" fmla="*/ 1337779 h 1515649"/>
              <a:gd name="connsiteX58" fmla="*/ 2192055 w 2389966"/>
              <a:gd name="connsiteY58" fmla="*/ 1352810 h 1515649"/>
              <a:gd name="connsiteX59" fmla="*/ 2287252 w 2389966"/>
              <a:gd name="connsiteY59" fmla="*/ 1312727 h 1515649"/>
              <a:gd name="connsiteX60" fmla="*/ 2294768 w 2389966"/>
              <a:gd name="connsiteY60" fmla="*/ 1275149 h 1515649"/>
              <a:gd name="connsiteX61" fmla="*/ 2294768 w 2389966"/>
              <a:gd name="connsiteY61" fmla="*/ 1225045 h 1515649"/>
              <a:gd name="connsiteX62" fmla="*/ 2287252 w 2389966"/>
              <a:gd name="connsiteY62" fmla="*/ 1189972 h 1515649"/>
              <a:gd name="connsiteX63" fmla="*/ 2277232 w 2389966"/>
              <a:gd name="connsiteY63" fmla="*/ 1154899 h 1515649"/>
              <a:gd name="connsiteX64" fmla="*/ 2277232 w 2389966"/>
              <a:gd name="connsiteY64" fmla="*/ 1147384 h 1515649"/>
              <a:gd name="connsiteX65" fmla="*/ 2314810 w 2389966"/>
              <a:gd name="connsiteY65" fmla="*/ 1074733 h 1515649"/>
              <a:gd name="connsiteX66" fmla="*/ 2389966 w 2389966"/>
              <a:gd name="connsiteY66" fmla="*/ 929431 h 1515649"/>
              <a:gd name="connsiteX67" fmla="*/ 533609 w 2389966"/>
              <a:gd name="connsiteY67" fmla="*/ 1420451 h 1515649"/>
              <a:gd name="connsiteX68" fmla="*/ 533609 w 2389966"/>
              <a:gd name="connsiteY68" fmla="*/ 1407925 h 1515649"/>
              <a:gd name="connsiteX69" fmla="*/ 513567 w 2389966"/>
              <a:gd name="connsiteY69" fmla="*/ 1220035 h 1515649"/>
              <a:gd name="connsiteX70" fmla="*/ 501041 w 2389966"/>
              <a:gd name="connsiteY70" fmla="*/ 1154899 h 1515649"/>
              <a:gd name="connsiteX71" fmla="*/ 465968 w 2389966"/>
              <a:gd name="connsiteY71" fmla="*/ 954483 h 1515649"/>
              <a:gd name="connsiteX0" fmla="*/ 465968 w 2389966"/>
              <a:gd name="connsiteY0" fmla="*/ 954483 h 1515649"/>
              <a:gd name="connsiteX1" fmla="*/ 405843 w 2389966"/>
              <a:gd name="connsiteY1" fmla="*/ 596238 h 1515649"/>
              <a:gd name="connsiteX2" fmla="*/ 363255 w 2389966"/>
              <a:gd name="connsiteY2" fmla="*/ 323171 h 1515649"/>
              <a:gd name="connsiteX3" fmla="*/ 355739 w 2389966"/>
              <a:gd name="connsiteY3" fmla="*/ 275572 h 1515649"/>
              <a:gd name="connsiteX4" fmla="*/ 333192 w 2389966"/>
              <a:gd name="connsiteY4" fmla="*/ 75156 h 1515649"/>
              <a:gd name="connsiteX5" fmla="*/ 300624 w 2389966"/>
              <a:gd name="connsiteY5" fmla="*/ 65135 h 1515649"/>
              <a:gd name="connsiteX6" fmla="*/ 225468 w 2389966"/>
              <a:gd name="connsiteY6" fmla="*/ 37578 h 1515649"/>
              <a:gd name="connsiteX7" fmla="*/ 170354 w 2389966"/>
              <a:gd name="connsiteY7" fmla="*/ 25052 h 1515649"/>
              <a:gd name="connsiteX8" fmla="*/ 100208 w 2389966"/>
              <a:gd name="connsiteY8" fmla="*/ 2505 h 1515649"/>
              <a:gd name="connsiteX9" fmla="*/ 87682 w 2389966"/>
              <a:gd name="connsiteY9" fmla="*/ 0 h 1515649"/>
              <a:gd name="connsiteX10" fmla="*/ 57620 w 2389966"/>
              <a:gd name="connsiteY10" fmla="*/ 7515 h 1515649"/>
              <a:gd name="connsiteX11" fmla="*/ 0 w 2389966"/>
              <a:gd name="connsiteY11" fmla="*/ 90187 h 1515649"/>
              <a:gd name="connsiteX12" fmla="*/ 57620 w 2389966"/>
              <a:gd name="connsiteY12" fmla="*/ 117744 h 1515649"/>
              <a:gd name="connsiteX13" fmla="*/ 87682 w 2389966"/>
              <a:gd name="connsiteY13" fmla="*/ 145301 h 1515649"/>
              <a:gd name="connsiteX14" fmla="*/ 110229 w 2389966"/>
              <a:gd name="connsiteY14" fmla="*/ 172859 h 1515649"/>
              <a:gd name="connsiteX15" fmla="*/ 125260 w 2389966"/>
              <a:gd name="connsiteY15" fmla="*/ 195406 h 1515649"/>
              <a:gd name="connsiteX16" fmla="*/ 140291 w 2389966"/>
              <a:gd name="connsiteY16" fmla="*/ 227973 h 1515649"/>
              <a:gd name="connsiteX17" fmla="*/ 150312 w 2389966"/>
              <a:gd name="connsiteY17" fmla="*/ 263046 h 1515649"/>
              <a:gd name="connsiteX18" fmla="*/ 155323 w 2389966"/>
              <a:gd name="connsiteY18" fmla="*/ 293109 h 1515649"/>
              <a:gd name="connsiteX19" fmla="*/ 152817 w 2389966"/>
              <a:gd name="connsiteY19" fmla="*/ 333192 h 1515649"/>
              <a:gd name="connsiteX20" fmla="*/ 157828 w 2389966"/>
              <a:gd name="connsiteY20" fmla="*/ 360749 h 1515649"/>
              <a:gd name="connsiteX21" fmla="*/ 172859 w 2389966"/>
              <a:gd name="connsiteY21" fmla="*/ 470978 h 1515649"/>
              <a:gd name="connsiteX22" fmla="*/ 192901 w 2389966"/>
              <a:gd name="connsiteY22" fmla="*/ 608764 h 1515649"/>
              <a:gd name="connsiteX23" fmla="*/ 205427 w 2389966"/>
              <a:gd name="connsiteY23" fmla="*/ 724004 h 1515649"/>
              <a:gd name="connsiteX24" fmla="*/ 212942 w 2389966"/>
              <a:gd name="connsiteY24" fmla="*/ 801665 h 1515649"/>
              <a:gd name="connsiteX25" fmla="*/ 215447 w 2389966"/>
              <a:gd name="connsiteY25" fmla="*/ 876821 h 1515649"/>
              <a:gd name="connsiteX26" fmla="*/ 217953 w 2389966"/>
              <a:gd name="connsiteY26" fmla="*/ 936946 h 1515649"/>
              <a:gd name="connsiteX27" fmla="*/ 205427 w 2389966"/>
              <a:gd name="connsiteY27" fmla="*/ 1009597 h 1515649"/>
              <a:gd name="connsiteX28" fmla="*/ 195406 w 2389966"/>
              <a:gd name="connsiteY28" fmla="*/ 1047175 h 1515649"/>
              <a:gd name="connsiteX29" fmla="*/ 190395 w 2389966"/>
              <a:gd name="connsiteY29" fmla="*/ 1074733 h 1515649"/>
              <a:gd name="connsiteX30" fmla="*/ 192901 w 2389966"/>
              <a:gd name="connsiteY30" fmla="*/ 1107300 h 1515649"/>
              <a:gd name="connsiteX31" fmla="*/ 197911 w 2389966"/>
              <a:gd name="connsiteY31" fmla="*/ 1144878 h 1515649"/>
              <a:gd name="connsiteX32" fmla="*/ 210437 w 2389966"/>
              <a:gd name="connsiteY32" fmla="*/ 1194983 h 1515649"/>
              <a:gd name="connsiteX33" fmla="*/ 225468 w 2389966"/>
              <a:gd name="connsiteY33" fmla="*/ 1250097 h 1515649"/>
              <a:gd name="connsiteX34" fmla="*/ 248015 w 2389966"/>
              <a:gd name="connsiteY34" fmla="*/ 1312727 h 1515649"/>
              <a:gd name="connsiteX35" fmla="*/ 273067 w 2389966"/>
              <a:gd name="connsiteY35" fmla="*/ 1355316 h 1515649"/>
              <a:gd name="connsiteX36" fmla="*/ 310645 w 2389966"/>
              <a:gd name="connsiteY36" fmla="*/ 1422956 h 1515649"/>
              <a:gd name="connsiteX37" fmla="*/ 343213 w 2389966"/>
              <a:gd name="connsiteY37" fmla="*/ 1470555 h 1515649"/>
              <a:gd name="connsiteX38" fmla="*/ 363255 w 2389966"/>
              <a:gd name="connsiteY38" fmla="*/ 1490597 h 1515649"/>
              <a:gd name="connsiteX39" fmla="*/ 388307 w 2389966"/>
              <a:gd name="connsiteY39" fmla="*/ 1500618 h 1515649"/>
              <a:gd name="connsiteX40" fmla="*/ 425885 w 2389966"/>
              <a:gd name="connsiteY40" fmla="*/ 1515649 h 1515649"/>
              <a:gd name="connsiteX41" fmla="*/ 448432 w 2389966"/>
              <a:gd name="connsiteY41" fmla="*/ 1515649 h 1515649"/>
              <a:gd name="connsiteX42" fmla="*/ 468473 w 2389966"/>
              <a:gd name="connsiteY42" fmla="*/ 1510638 h 1515649"/>
              <a:gd name="connsiteX43" fmla="*/ 493525 w 2389966"/>
              <a:gd name="connsiteY43" fmla="*/ 1493102 h 1515649"/>
              <a:gd name="connsiteX44" fmla="*/ 518577 w 2389966"/>
              <a:gd name="connsiteY44" fmla="*/ 1458029 h 1515649"/>
              <a:gd name="connsiteX45" fmla="*/ 533609 w 2389966"/>
              <a:gd name="connsiteY45" fmla="*/ 1420451 h 1515649"/>
              <a:gd name="connsiteX46" fmla="*/ 548640 w 2389966"/>
              <a:gd name="connsiteY46" fmla="*/ 1415441 h 1515649"/>
              <a:gd name="connsiteX47" fmla="*/ 603754 w 2389966"/>
              <a:gd name="connsiteY47" fmla="*/ 1412935 h 1515649"/>
              <a:gd name="connsiteX48" fmla="*/ 1550722 w 2389966"/>
              <a:gd name="connsiteY48" fmla="*/ 1335274 h 1515649"/>
              <a:gd name="connsiteX49" fmla="*/ 1868883 w 2389966"/>
              <a:gd name="connsiteY49" fmla="*/ 1310222 h 1515649"/>
              <a:gd name="connsiteX50" fmla="*/ 1936524 w 2389966"/>
              <a:gd name="connsiteY50" fmla="*/ 1305212 h 1515649"/>
              <a:gd name="connsiteX51" fmla="*/ 1971596 w 2389966"/>
              <a:gd name="connsiteY51" fmla="*/ 1300201 h 1515649"/>
              <a:gd name="connsiteX52" fmla="*/ 1996649 w 2389966"/>
              <a:gd name="connsiteY52" fmla="*/ 1300201 h 1515649"/>
              <a:gd name="connsiteX53" fmla="*/ 2024206 w 2389966"/>
              <a:gd name="connsiteY53" fmla="*/ 1300201 h 1515649"/>
              <a:gd name="connsiteX54" fmla="*/ 2051763 w 2389966"/>
              <a:gd name="connsiteY54" fmla="*/ 1302706 h 1515649"/>
              <a:gd name="connsiteX55" fmla="*/ 2089341 w 2389966"/>
              <a:gd name="connsiteY55" fmla="*/ 1307717 h 1515649"/>
              <a:gd name="connsiteX56" fmla="*/ 2139445 w 2389966"/>
              <a:gd name="connsiteY56" fmla="*/ 1325253 h 1515649"/>
              <a:gd name="connsiteX57" fmla="*/ 2164497 w 2389966"/>
              <a:gd name="connsiteY57" fmla="*/ 1337779 h 1515649"/>
              <a:gd name="connsiteX58" fmla="*/ 2192055 w 2389966"/>
              <a:gd name="connsiteY58" fmla="*/ 1352810 h 1515649"/>
              <a:gd name="connsiteX59" fmla="*/ 2294768 w 2389966"/>
              <a:gd name="connsiteY59" fmla="*/ 1275149 h 1515649"/>
              <a:gd name="connsiteX60" fmla="*/ 2294768 w 2389966"/>
              <a:gd name="connsiteY60" fmla="*/ 1225045 h 1515649"/>
              <a:gd name="connsiteX61" fmla="*/ 2287252 w 2389966"/>
              <a:gd name="connsiteY61" fmla="*/ 1189972 h 1515649"/>
              <a:gd name="connsiteX62" fmla="*/ 2277232 w 2389966"/>
              <a:gd name="connsiteY62" fmla="*/ 1154899 h 1515649"/>
              <a:gd name="connsiteX63" fmla="*/ 2277232 w 2389966"/>
              <a:gd name="connsiteY63" fmla="*/ 1147384 h 1515649"/>
              <a:gd name="connsiteX64" fmla="*/ 2314810 w 2389966"/>
              <a:gd name="connsiteY64" fmla="*/ 1074733 h 1515649"/>
              <a:gd name="connsiteX65" fmla="*/ 2389966 w 2389966"/>
              <a:gd name="connsiteY65" fmla="*/ 929431 h 1515649"/>
              <a:gd name="connsiteX66" fmla="*/ 533609 w 2389966"/>
              <a:gd name="connsiteY66" fmla="*/ 1420451 h 1515649"/>
              <a:gd name="connsiteX67" fmla="*/ 533609 w 2389966"/>
              <a:gd name="connsiteY67" fmla="*/ 1407925 h 1515649"/>
              <a:gd name="connsiteX68" fmla="*/ 513567 w 2389966"/>
              <a:gd name="connsiteY68" fmla="*/ 1220035 h 1515649"/>
              <a:gd name="connsiteX69" fmla="*/ 501041 w 2389966"/>
              <a:gd name="connsiteY69" fmla="*/ 1154899 h 1515649"/>
              <a:gd name="connsiteX70" fmla="*/ 465968 w 2389966"/>
              <a:gd name="connsiteY70" fmla="*/ 954483 h 1515649"/>
              <a:gd name="connsiteX0" fmla="*/ 465968 w 2389966"/>
              <a:gd name="connsiteY0" fmla="*/ 954483 h 1515649"/>
              <a:gd name="connsiteX1" fmla="*/ 405843 w 2389966"/>
              <a:gd name="connsiteY1" fmla="*/ 596238 h 1515649"/>
              <a:gd name="connsiteX2" fmla="*/ 363255 w 2389966"/>
              <a:gd name="connsiteY2" fmla="*/ 323171 h 1515649"/>
              <a:gd name="connsiteX3" fmla="*/ 355739 w 2389966"/>
              <a:gd name="connsiteY3" fmla="*/ 275572 h 1515649"/>
              <a:gd name="connsiteX4" fmla="*/ 333192 w 2389966"/>
              <a:gd name="connsiteY4" fmla="*/ 75156 h 1515649"/>
              <a:gd name="connsiteX5" fmla="*/ 300624 w 2389966"/>
              <a:gd name="connsiteY5" fmla="*/ 65135 h 1515649"/>
              <a:gd name="connsiteX6" fmla="*/ 225468 w 2389966"/>
              <a:gd name="connsiteY6" fmla="*/ 37578 h 1515649"/>
              <a:gd name="connsiteX7" fmla="*/ 170354 w 2389966"/>
              <a:gd name="connsiteY7" fmla="*/ 25052 h 1515649"/>
              <a:gd name="connsiteX8" fmla="*/ 100208 w 2389966"/>
              <a:gd name="connsiteY8" fmla="*/ 2505 h 1515649"/>
              <a:gd name="connsiteX9" fmla="*/ 87682 w 2389966"/>
              <a:gd name="connsiteY9" fmla="*/ 0 h 1515649"/>
              <a:gd name="connsiteX10" fmla="*/ 57620 w 2389966"/>
              <a:gd name="connsiteY10" fmla="*/ 7515 h 1515649"/>
              <a:gd name="connsiteX11" fmla="*/ 0 w 2389966"/>
              <a:gd name="connsiteY11" fmla="*/ 90187 h 1515649"/>
              <a:gd name="connsiteX12" fmla="*/ 57620 w 2389966"/>
              <a:gd name="connsiteY12" fmla="*/ 117744 h 1515649"/>
              <a:gd name="connsiteX13" fmla="*/ 87682 w 2389966"/>
              <a:gd name="connsiteY13" fmla="*/ 145301 h 1515649"/>
              <a:gd name="connsiteX14" fmla="*/ 110229 w 2389966"/>
              <a:gd name="connsiteY14" fmla="*/ 172859 h 1515649"/>
              <a:gd name="connsiteX15" fmla="*/ 125260 w 2389966"/>
              <a:gd name="connsiteY15" fmla="*/ 195406 h 1515649"/>
              <a:gd name="connsiteX16" fmla="*/ 140291 w 2389966"/>
              <a:gd name="connsiteY16" fmla="*/ 227973 h 1515649"/>
              <a:gd name="connsiteX17" fmla="*/ 150312 w 2389966"/>
              <a:gd name="connsiteY17" fmla="*/ 263046 h 1515649"/>
              <a:gd name="connsiteX18" fmla="*/ 155323 w 2389966"/>
              <a:gd name="connsiteY18" fmla="*/ 293109 h 1515649"/>
              <a:gd name="connsiteX19" fmla="*/ 152817 w 2389966"/>
              <a:gd name="connsiteY19" fmla="*/ 333192 h 1515649"/>
              <a:gd name="connsiteX20" fmla="*/ 157828 w 2389966"/>
              <a:gd name="connsiteY20" fmla="*/ 360749 h 1515649"/>
              <a:gd name="connsiteX21" fmla="*/ 172859 w 2389966"/>
              <a:gd name="connsiteY21" fmla="*/ 470978 h 1515649"/>
              <a:gd name="connsiteX22" fmla="*/ 192901 w 2389966"/>
              <a:gd name="connsiteY22" fmla="*/ 608764 h 1515649"/>
              <a:gd name="connsiteX23" fmla="*/ 205427 w 2389966"/>
              <a:gd name="connsiteY23" fmla="*/ 724004 h 1515649"/>
              <a:gd name="connsiteX24" fmla="*/ 212942 w 2389966"/>
              <a:gd name="connsiteY24" fmla="*/ 801665 h 1515649"/>
              <a:gd name="connsiteX25" fmla="*/ 215447 w 2389966"/>
              <a:gd name="connsiteY25" fmla="*/ 876821 h 1515649"/>
              <a:gd name="connsiteX26" fmla="*/ 217953 w 2389966"/>
              <a:gd name="connsiteY26" fmla="*/ 936946 h 1515649"/>
              <a:gd name="connsiteX27" fmla="*/ 205427 w 2389966"/>
              <a:gd name="connsiteY27" fmla="*/ 1009597 h 1515649"/>
              <a:gd name="connsiteX28" fmla="*/ 195406 w 2389966"/>
              <a:gd name="connsiteY28" fmla="*/ 1047175 h 1515649"/>
              <a:gd name="connsiteX29" fmla="*/ 190395 w 2389966"/>
              <a:gd name="connsiteY29" fmla="*/ 1074733 h 1515649"/>
              <a:gd name="connsiteX30" fmla="*/ 192901 w 2389966"/>
              <a:gd name="connsiteY30" fmla="*/ 1107300 h 1515649"/>
              <a:gd name="connsiteX31" fmla="*/ 197911 w 2389966"/>
              <a:gd name="connsiteY31" fmla="*/ 1144878 h 1515649"/>
              <a:gd name="connsiteX32" fmla="*/ 210437 w 2389966"/>
              <a:gd name="connsiteY32" fmla="*/ 1194983 h 1515649"/>
              <a:gd name="connsiteX33" fmla="*/ 225468 w 2389966"/>
              <a:gd name="connsiteY33" fmla="*/ 1250097 h 1515649"/>
              <a:gd name="connsiteX34" fmla="*/ 248015 w 2389966"/>
              <a:gd name="connsiteY34" fmla="*/ 1312727 h 1515649"/>
              <a:gd name="connsiteX35" fmla="*/ 273067 w 2389966"/>
              <a:gd name="connsiteY35" fmla="*/ 1355316 h 1515649"/>
              <a:gd name="connsiteX36" fmla="*/ 310645 w 2389966"/>
              <a:gd name="connsiteY36" fmla="*/ 1422956 h 1515649"/>
              <a:gd name="connsiteX37" fmla="*/ 343213 w 2389966"/>
              <a:gd name="connsiteY37" fmla="*/ 1470555 h 1515649"/>
              <a:gd name="connsiteX38" fmla="*/ 363255 w 2389966"/>
              <a:gd name="connsiteY38" fmla="*/ 1490597 h 1515649"/>
              <a:gd name="connsiteX39" fmla="*/ 388307 w 2389966"/>
              <a:gd name="connsiteY39" fmla="*/ 1500618 h 1515649"/>
              <a:gd name="connsiteX40" fmla="*/ 425885 w 2389966"/>
              <a:gd name="connsiteY40" fmla="*/ 1515649 h 1515649"/>
              <a:gd name="connsiteX41" fmla="*/ 448432 w 2389966"/>
              <a:gd name="connsiteY41" fmla="*/ 1515649 h 1515649"/>
              <a:gd name="connsiteX42" fmla="*/ 468473 w 2389966"/>
              <a:gd name="connsiteY42" fmla="*/ 1510638 h 1515649"/>
              <a:gd name="connsiteX43" fmla="*/ 493525 w 2389966"/>
              <a:gd name="connsiteY43" fmla="*/ 1493102 h 1515649"/>
              <a:gd name="connsiteX44" fmla="*/ 518577 w 2389966"/>
              <a:gd name="connsiteY44" fmla="*/ 1458029 h 1515649"/>
              <a:gd name="connsiteX45" fmla="*/ 533609 w 2389966"/>
              <a:gd name="connsiteY45" fmla="*/ 1420451 h 1515649"/>
              <a:gd name="connsiteX46" fmla="*/ 548640 w 2389966"/>
              <a:gd name="connsiteY46" fmla="*/ 1415441 h 1515649"/>
              <a:gd name="connsiteX47" fmla="*/ 603754 w 2389966"/>
              <a:gd name="connsiteY47" fmla="*/ 1412935 h 1515649"/>
              <a:gd name="connsiteX48" fmla="*/ 1550722 w 2389966"/>
              <a:gd name="connsiteY48" fmla="*/ 1335274 h 1515649"/>
              <a:gd name="connsiteX49" fmla="*/ 1868883 w 2389966"/>
              <a:gd name="connsiteY49" fmla="*/ 1310222 h 1515649"/>
              <a:gd name="connsiteX50" fmla="*/ 1936524 w 2389966"/>
              <a:gd name="connsiteY50" fmla="*/ 1305212 h 1515649"/>
              <a:gd name="connsiteX51" fmla="*/ 1971596 w 2389966"/>
              <a:gd name="connsiteY51" fmla="*/ 1300201 h 1515649"/>
              <a:gd name="connsiteX52" fmla="*/ 1996649 w 2389966"/>
              <a:gd name="connsiteY52" fmla="*/ 1300201 h 1515649"/>
              <a:gd name="connsiteX53" fmla="*/ 2024206 w 2389966"/>
              <a:gd name="connsiteY53" fmla="*/ 1300201 h 1515649"/>
              <a:gd name="connsiteX54" fmla="*/ 2051763 w 2389966"/>
              <a:gd name="connsiteY54" fmla="*/ 1302706 h 1515649"/>
              <a:gd name="connsiteX55" fmla="*/ 2089341 w 2389966"/>
              <a:gd name="connsiteY55" fmla="*/ 1307717 h 1515649"/>
              <a:gd name="connsiteX56" fmla="*/ 2139445 w 2389966"/>
              <a:gd name="connsiteY56" fmla="*/ 1325253 h 1515649"/>
              <a:gd name="connsiteX57" fmla="*/ 2164497 w 2389966"/>
              <a:gd name="connsiteY57" fmla="*/ 1337779 h 1515649"/>
              <a:gd name="connsiteX58" fmla="*/ 2192055 w 2389966"/>
              <a:gd name="connsiteY58" fmla="*/ 1352810 h 1515649"/>
              <a:gd name="connsiteX59" fmla="*/ 2294768 w 2389966"/>
              <a:gd name="connsiteY59" fmla="*/ 1225045 h 1515649"/>
              <a:gd name="connsiteX60" fmla="*/ 2287252 w 2389966"/>
              <a:gd name="connsiteY60" fmla="*/ 1189972 h 1515649"/>
              <a:gd name="connsiteX61" fmla="*/ 2277232 w 2389966"/>
              <a:gd name="connsiteY61" fmla="*/ 1154899 h 1515649"/>
              <a:gd name="connsiteX62" fmla="*/ 2277232 w 2389966"/>
              <a:gd name="connsiteY62" fmla="*/ 1147384 h 1515649"/>
              <a:gd name="connsiteX63" fmla="*/ 2314810 w 2389966"/>
              <a:gd name="connsiteY63" fmla="*/ 1074733 h 1515649"/>
              <a:gd name="connsiteX64" fmla="*/ 2389966 w 2389966"/>
              <a:gd name="connsiteY64" fmla="*/ 929431 h 1515649"/>
              <a:gd name="connsiteX65" fmla="*/ 533609 w 2389966"/>
              <a:gd name="connsiteY65" fmla="*/ 1420451 h 1515649"/>
              <a:gd name="connsiteX66" fmla="*/ 533609 w 2389966"/>
              <a:gd name="connsiteY66" fmla="*/ 1407925 h 1515649"/>
              <a:gd name="connsiteX67" fmla="*/ 513567 w 2389966"/>
              <a:gd name="connsiteY67" fmla="*/ 1220035 h 1515649"/>
              <a:gd name="connsiteX68" fmla="*/ 501041 w 2389966"/>
              <a:gd name="connsiteY68" fmla="*/ 1154899 h 1515649"/>
              <a:gd name="connsiteX69" fmla="*/ 465968 w 2389966"/>
              <a:gd name="connsiteY69" fmla="*/ 954483 h 1515649"/>
              <a:gd name="connsiteX0" fmla="*/ 465968 w 2314810"/>
              <a:gd name="connsiteY0" fmla="*/ 954483 h 1515649"/>
              <a:gd name="connsiteX1" fmla="*/ 405843 w 2314810"/>
              <a:gd name="connsiteY1" fmla="*/ 596238 h 1515649"/>
              <a:gd name="connsiteX2" fmla="*/ 363255 w 2314810"/>
              <a:gd name="connsiteY2" fmla="*/ 323171 h 1515649"/>
              <a:gd name="connsiteX3" fmla="*/ 355739 w 2314810"/>
              <a:gd name="connsiteY3" fmla="*/ 275572 h 1515649"/>
              <a:gd name="connsiteX4" fmla="*/ 333192 w 2314810"/>
              <a:gd name="connsiteY4" fmla="*/ 75156 h 1515649"/>
              <a:gd name="connsiteX5" fmla="*/ 300624 w 2314810"/>
              <a:gd name="connsiteY5" fmla="*/ 65135 h 1515649"/>
              <a:gd name="connsiteX6" fmla="*/ 225468 w 2314810"/>
              <a:gd name="connsiteY6" fmla="*/ 37578 h 1515649"/>
              <a:gd name="connsiteX7" fmla="*/ 170354 w 2314810"/>
              <a:gd name="connsiteY7" fmla="*/ 25052 h 1515649"/>
              <a:gd name="connsiteX8" fmla="*/ 100208 w 2314810"/>
              <a:gd name="connsiteY8" fmla="*/ 2505 h 1515649"/>
              <a:gd name="connsiteX9" fmla="*/ 87682 w 2314810"/>
              <a:gd name="connsiteY9" fmla="*/ 0 h 1515649"/>
              <a:gd name="connsiteX10" fmla="*/ 57620 w 2314810"/>
              <a:gd name="connsiteY10" fmla="*/ 7515 h 1515649"/>
              <a:gd name="connsiteX11" fmla="*/ 0 w 2314810"/>
              <a:gd name="connsiteY11" fmla="*/ 90187 h 1515649"/>
              <a:gd name="connsiteX12" fmla="*/ 57620 w 2314810"/>
              <a:gd name="connsiteY12" fmla="*/ 117744 h 1515649"/>
              <a:gd name="connsiteX13" fmla="*/ 87682 w 2314810"/>
              <a:gd name="connsiteY13" fmla="*/ 145301 h 1515649"/>
              <a:gd name="connsiteX14" fmla="*/ 110229 w 2314810"/>
              <a:gd name="connsiteY14" fmla="*/ 172859 h 1515649"/>
              <a:gd name="connsiteX15" fmla="*/ 125260 w 2314810"/>
              <a:gd name="connsiteY15" fmla="*/ 195406 h 1515649"/>
              <a:gd name="connsiteX16" fmla="*/ 140291 w 2314810"/>
              <a:gd name="connsiteY16" fmla="*/ 227973 h 1515649"/>
              <a:gd name="connsiteX17" fmla="*/ 150312 w 2314810"/>
              <a:gd name="connsiteY17" fmla="*/ 263046 h 1515649"/>
              <a:gd name="connsiteX18" fmla="*/ 155323 w 2314810"/>
              <a:gd name="connsiteY18" fmla="*/ 293109 h 1515649"/>
              <a:gd name="connsiteX19" fmla="*/ 152817 w 2314810"/>
              <a:gd name="connsiteY19" fmla="*/ 333192 h 1515649"/>
              <a:gd name="connsiteX20" fmla="*/ 157828 w 2314810"/>
              <a:gd name="connsiteY20" fmla="*/ 360749 h 1515649"/>
              <a:gd name="connsiteX21" fmla="*/ 172859 w 2314810"/>
              <a:gd name="connsiteY21" fmla="*/ 470978 h 1515649"/>
              <a:gd name="connsiteX22" fmla="*/ 192901 w 2314810"/>
              <a:gd name="connsiteY22" fmla="*/ 608764 h 1515649"/>
              <a:gd name="connsiteX23" fmla="*/ 205427 w 2314810"/>
              <a:gd name="connsiteY23" fmla="*/ 724004 h 1515649"/>
              <a:gd name="connsiteX24" fmla="*/ 212942 w 2314810"/>
              <a:gd name="connsiteY24" fmla="*/ 801665 h 1515649"/>
              <a:gd name="connsiteX25" fmla="*/ 215447 w 2314810"/>
              <a:gd name="connsiteY25" fmla="*/ 876821 h 1515649"/>
              <a:gd name="connsiteX26" fmla="*/ 217953 w 2314810"/>
              <a:gd name="connsiteY26" fmla="*/ 936946 h 1515649"/>
              <a:gd name="connsiteX27" fmla="*/ 205427 w 2314810"/>
              <a:gd name="connsiteY27" fmla="*/ 1009597 h 1515649"/>
              <a:gd name="connsiteX28" fmla="*/ 195406 w 2314810"/>
              <a:gd name="connsiteY28" fmla="*/ 1047175 h 1515649"/>
              <a:gd name="connsiteX29" fmla="*/ 190395 w 2314810"/>
              <a:gd name="connsiteY29" fmla="*/ 1074733 h 1515649"/>
              <a:gd name="connsiteX30" fmla="*/ 192901 w 2314810"/>
              <a:gd name="connsiteY30" fmla="*/ 1107300 h 1515649"/>
              <a:gd name="connsiteX31" fmla="*/ 197911 w 2314810"/>
              <a:gd name="connsiteY31" fmla="*/ 1144878 h 1515649"/>
              <a:gd name="connsiteX32" fmla="*/ 210437 w 2314810"/>
              <a:gd name="connsiteY32" fmla="*/ 1194983 h 1515649"/>
              <a:gd name="connsiteX33" fmla="*/ 225468 w 2314810"/>
              <a:gd name="connsiteY33" fmla="*/ 1250097 h 1515649"/>
              <a:gd name="connsiteX34" fmla="*/ 248015 w 2314810"/>
              <a:gd name="connsiteY34" fmla="*/ 1312727 h 1515649"/>
              <a:gd name="connsiteX35" fmla="*/ 273067 w 2314810"/>
              <a:gd name="connsiteY35" fmla="*/ 1355316 h 1515649"/>
              <a:gd name="connsiteX36" fmla="*/ 310645 w 2314810"/>
              <a:gd name="connsiteY36" fmla="*/ 1422956 h 1515649"/>
              <a:gd name="connsiteX37" fmla="*/ 343213 w 2314810"/>
              <a:gd name="connsiteY37" fmla="*/ 1470555 h 1515649"/>
              <a:gd name="connsiteX38" fmla="*/ 363255 w 2314810"/>
              <a:gd name="connsiteY38" fmla="*/ 1490597 h 1515649"/>
              <a:gd name="connsiteX39" fmla="*/ 388307 w 2314810"/>
              <a:gd name="connsiteY39" fmla="*/ 1500618 h 1515649"/>
              <a:gd name="connsiteX40" fmla="*/ 425885 w 2314810"/>
              <a:gd name="connsiteY40" fmla="*/ 1515649 h 1515649"/>
              <a:gd name="connsiteX41" fmla="*/ 448432 w 2314810"/>
              <a:gd name="connsiteY41" fmla="*/ 1515649 h 1515649"/>
              <a:gd name="connsiteX42" fmla="*/ 468473 w 2314810"/>
              <a:gd name="connsiteY42" fmla="*/ 1510638 h 1515649"/>
              <a:gd name="connsiteX43" fmla="*/ 493525 w 2314810"/>
              <a:gd name="connsiteY43" fmla="*/ 1493102 h 1515649"/>
              <a:gd name="connsiteX44" fmla="*/ 518577 w 2314810"/>
              <a:gd name="connsiteY44" fmla="*/ 1458029 h 1515649"/>
              <a:gd name="connsiteX45" fmla="*/ 533609 w 2314810"/>
              <a:gd name="connsiteY45" fmla="*/ 1420451 h 1515649"/>
              <a:gd name="connsiteX46" fmla="*/ 548640 w 2314810"/>
              <a:gd name="connsiteY46" fmla="*/ 1415441 h 1515649"/>
              <a:gd name="connsiteX47" fmla="*/ 603754 w 2314810"/>
              <a:gd name="connsiteY47" fmla="*/ 1412935 h 1515649"/>
              <a:gd name="connsiteX48" fmla="*/ 1550722 w 2314810"/>
              <a:gd name="connsiteY48" fmla="*/ 1335274 h 1515649"/>
              <a:gd name="connsiteX49" fmla="*/ 1868883 w 2314810"/>
              <a:gd name="connsiteY49" fmla="*/ 1310222 h 1515649"/>
              <a:gd name="connsiteX50" fmla="*/ 1936524 w 2314810"/>
              <a:gd name="connsiteY50" fmla="*/ 1305212 h 1515649"/>
              <a:gd name="connsiteX51" fmla="*/ 1971596 w 2314810"/>
              <a:gd name="connsiteY51" fmla="*/ 1300201 h 1515649"/>
              <a:gd name="connsiteX52" fmla="*/ 1996649 w 2314810"/>
              <a:gd name="connsiteY52" fmla="*/ 1300201 h 1515649"/>
              <a:gd name="connsiteX53" fmla="*/ 2024206 w 2314810"/>
              <a:gd name="connsiteY53" fmla="*/ 1300201 h 1515649"/>
              <a:gd name="connsiteX54" fmla="*/ 2051763 w 2314810"/>
              <a:gd name="connsiteY54" fmla="*/ 1302706 h 1515649"/>
              <a:gd name="connsiteX55" fmla="*/ 2089341 w 2314810"/>
              <a:gd name="connsiteY55" fmla="*/ 1307717 h 1515649"/>
              <a:gd name="connsiteX56" fmla="*/ 2139445 w 2314810"/>
              <a:gd name="connsiteY56" fmla="*/ 1325253 h 1515649"/>
              <a:gd name="connsiteX57" fmla="*/ 2164497 w 2314810"/>
              <a:gd name="connsiteY57" fmla="*/ 1337779 h 1515649"/>
              <a:gd name="connsiteX58" fmla="*/ 2192055 w 2314810"/>
              <a:gd name="connsiteY58" fmla="*/ 1352810 h 1515649"/>
              <a:gd name="connsiteX59" fmla="*/ 2294768 w 2314810"/>
              <a:gd name="connsiteY59" fmla="*/ 1225045 h 1515649"/>
              <a:gd name="connsiteX60" fmla="*/ 2287252 w 2314810"/>
              <a:gd name="connsiteY60" fmla="*/ 1189972 h 1515649"/>
              <a:gd name="connsiteX61" fmla="*/ 2277232 w 2314810"/>
              <a:gd name="connsiteY61" fmla="*/ 1154899 h 1515649"/>
              <a:gd name="connsiteX62" fmla="*/ 2277232 w 2314810"/>
              <a:gd name="connsiteY62" fmla="*/ 1147384 h 1515649"/>
              <a:gd name="connsiteX63" fmla="*/ 2314810 w 2314810"/>
              <a:gd name="connsiteY63" fmla="*/ 1074733 h 1515649"/>
              <a:gd name="connsiteX64" fmla="*/ 533609 w 2314810"/>
              <a:gd name="connsiteY64" fmla="*/ 1420451 h 1515649"/>
              <a:gd name="connsiteX65" fmla="*/ 533609 w 2314810"/>
              <a:gd name="connsiteY65" fmla="*/ 1407925 h 1515649"/>
              <a:gd name="connsiteX66" fmla="*/ 513567 w 2314810"/>
              <a:gd name="connsiteY66" fmla="*/ 1220035 h 1515649"/>
              <a:gd name="connsiteX67" fmla="*/ 501041 w 2314810"/>
              <a:gd name="connsiteY67" fmla="*/ 1154899 h 1515649"/>
              <a:gd name="connsiteX68" fmla="*/ 465968 w 2314810"/>
              <a:gd name="connsiteY68" fmla="*/ 954483 h 1515649"/>
              <a:gd name="connsiteX0" fmla="*/ 465968 w 2294768"/>
              <a:gd name="connsiteY0" fmla="*/ 954483 h 1515649"/>
              <a:gd name="connsiteX1" fmla="*/ 405843 w 2294768"/>
              <a:gd name="connsiteY1" fmla="*/ 596238 h 1515649"/>
              <a:gd name="connsiteX2" fmla="*/ 363255 w 2294768"/>
              <a:gd name="connsiteY2" fmla="*/ 323171 h 1515649"/>
              <a:gd name="connsiteX3" fmla="*/ 355739 w 2294768"/>
              <a:gd name="connsiteY3" fmla="*/ 275572 h 1515649"/>
              <a:gd name="connsiteX4" fmla="*/ 333192 w 2294768"/>
              <a:gd name="connsiteY4" fmla="*/ 75156 h 1515649"/>
              <a:gd name="connsiteX5" fmla="*/ 300624 w 2294768"/>
              <a:gd name="connsiteY5" fmla="*/ 65135 h 1515649"/>
              <a:gd name="connsiteX6" fmla="*/ 225468 w 2294768"/>
              <a:gd name="connsiteY6" fmla="*/ 37578 h 1515649"/>
              <a:gd name="connsiteX7" fmla="*/ 170354 w 2294768"/>
              <a:gd name="connsiteY7" fmla="*/ 25052 h 1515649"/>
              <a:gd name="connsiteX8" fmla="*/ 100208 w 2294768"/>
              <a:gd name="connsiteY8" fmla="*/ 2505 h 1515649"/>
              <a:gd name="connsiteX9" fmla="*/ 87682 w 2294768"/>
              <a:gd name="connsiteY9" fmla="*/ 0 h 1515649"/>
              <a:gd name="connsiteX10" fmla="*/ 57620 w 2294768"/>
              <a:gd name="connsiteY10" fmla="*/ 7515 h 1515649"/>
              <a:gd name="connsiteX11" fmla="*/ 0 w 2294768"/>
              <a:gd name="connsiteY11" fmla="*/ 90187 h 1515649"/>
              <a:gd name="connsiteX12" fmla="*/ 57620 w 2294768"/>
              <a:gd name="connsiteY12" fmla="*/ 117744 h 1515649"/>
              <a:gd name="connsiteX13" fmla="*/ 87682 w 2294768"/>
              <a:gd name="connsiteY13" fmla="*/ 145301 h 1515649"/>
              <a:gd name="connsiteX14" fmla="*/ 110229 w 2294768"/>
              <a:gd name="connsiteY14" fmla="*/ 172859 h 1515649"/>
              <a:gd name="connsiteX15" fmla="*/ 125260 w 2294768"/>
              <a:gd name="connsiteY15" fmla="*/ 195406 h 1515649"/>
              <a:gd name="connsiteX16" fmla="*/ 140291 w 2294768"/>
              <a:gd name="connsiteY16" fmla="*/ 227973 h 1515649"/>
              <a:gd name="connsiteX17" fmla="*/ 150312 w 2294768"/>
              <a:gd name="connsiteY17" fmla="*/ 263046 h 1515649"/>
              <a:gd name="connsiteX18" fmla="*/ 155323 w 2294768"/>
              <a:gd name="connsiteY18" fmla="*/ 293109 h 1515649"/>
              <a:gd name="connsiteX19" fmla="*/ 152817 w 2294768"/>
              <a:gd name="connsiteY19" fmla="*/ 333192 h 1515649"/>
              <a:gd name="connsiteX20" fmla="*/ 157828 w 2294768"/>
              <a:gd name="connsiteY20" fmla="*/ 360749 h 1515649"/>
              <a:gd name="connsiteX21" fmla="*/ 172859 w 2294768"/>
              <a:gd name="connsiteY21" fmla="*/ 470978 h 1515649"/>
              <a:gd name="connsiteX22" fmla="*/ 192901 w 2294768"/>
              <a:gd name="connsiteY22" fmla="*/ 608764 h 1515649"/>
              <a:gd name="connsiteX23" fmla="*/ 205427 w 2294768"/>
              <a:gd name="connsiteY23" fmla="*/ 724004 h 1515649"/>
              <a:gd name="connsiteX24" fmla="*/ 212942 w 2294768"/>
              <a:gd name="connsiteY24" fmla="*/ 801665 h 1515649"/>
              <a:gd name="connsiteX25" fmla="*/ 215447 w 2294768"/>
              <a:gd name="connsiteY25" fmla="*/ 876821 h 1515649"/>
              <a:gd name="connsiteX26" fmla="*/ 217953 w 2294768"/>
              <a:gd name="connsiteY26" fmla="*/ 936946 h 1515649"/>
              <a:gd name="connsiteX27" fmla="*/ 205427 w 2294768"/>
              <a:gd name="connsiteY27" fmla="*/ 1009597 h 1515649"/>
              <a:gd name="connsiteX28" fmla="*/ 195406 w 2294768"/>
              <a:gd name="connsiteY28" fmla="*/ 1047175 h 1515649"/>
              <a:gd name="connsiteX29" fmla="*/ 190395 w 2294768"/>
              <a:gd name="connsiteY29" fmla="*/ 1074733 h 1515649"/>
              <a:gd name="connsiteX30" fmla="*/ 192901 w 2294768"/>
              <a:gd name="connsiteY30" fmla="*/ 1107300 h 1515649"/>
              <a:gd name="connsiteX31" fmla="*/ 197911 w 2294768"/>
              <a:gd name="connsiteY31" fmla="*/ 1144878 h 1515649"/>
              <a:gd name="connsiteX32" fmla="*/ 210437 w 2294768"/>
              <a:gd name="connsiteY32" fmla="*/ 1194983 h 1515649"/>
              <a:gd name="connsiteX33" fmla="*/ 225468 w 2294768"/>
              <a:gd name="connsiteY33" fmla="*/ 1250097 h 1515649"/>
              <a:gd name="connsiteX34" fmla="*/ 248015 w 2294768"/>
              <a:gd name="connsiteY34" fmla="*/ 1312727 h 1515649"/>
              <a:gd name="connsiteX35" fmla="*/ 273067 w 2294768"/>
              <a:gd name="connsiteY35" fmla="*/ 1355316 h 1515649"/>
              <a:gd name="connsiteX36" fmla="*/ 310645 w 2294768"/>
              <a:gd name="connsiteY36" fmla="*/ 1422956 h 1515649"/>
              <a:gd name="connsiteX37" fmla="*/ 343213 w 2294768"/>
              <a:gd name="connsiteY37" fmla="*/ 1470555 h 1515649"/>
              <a:gd name="connsiteX38" fmla="*/ 363255 w 2294768"/>
              <a:gd name="connsiteY38" fmla="*/ 1490597 h 1515649"/>
              <a:gd name="connsiteX39" fmla="*/ 388307 w 2294768"/>
              <a:gd name="connsiteY39" fmla="*/ 1500618 h 1515649"/>
              <a:gd name="connsiteX40" fmla="*/ 425885 w 2294768"/>
              <a:gd name="connsiteY40" fmla="*/ 1515649 h 1515649"/>
              <a:gd name="connsiteX41" fmla="*/ 448432 w 2294768"/>
              <a:gd name="connsiteY41" fmla="*/ 1515649 h 1515649"/>
              <a:gd name="connsiteX42" fmla="*/ 468473 w 2294768"/>
              <a:gd name="connsiteY42" fmla="*/ 1510638 h 1515649"/>
              <a:gd name="connsiteX43" fmla="*/ 493525 w 2294768"/>
              <a:gd name="connsiteY43" fmla="*/ 1493102 h 1515649"/>
              <a:gd name="connsiteX44" fmla="*/ 518577 w 2294768"/>
              <a:gd name="connsiteY44" fmla="*/ 1458029 h 1515649"/>
              <a:gd name="connsiteX45" fmla="*/ 533609 w 2294768"/>
              <a:gd name="connsiteY45" fmla="*/ 1420451 h 1515649"/>
              <a:gd name="connsiteX46" fmla="*/ 548640 w 2294768"/>
              <a:gd name="connsiteY46" fmla="*/ 1415441 h 1515649"/>
              <a:gd name="connsiteX47" fmla="*/ 603754 w 2294768"/>
              <a:gd name="connsiteY47" fmla="*/ 1412935 h 1515649"/>
              <a:gd name="connsiteX48" fmla="*/ 1550722 w 2294768"/>
              <a:gd name="connsiteY48" fmla="*/ 1335274 h 1515649"/>
              <a:gd name="connsiteX49" fmla="*/ 1868883 w 2294768"/>
              <a:gd name="connsiteY49" fmla="*/ 1310222 h 1515649"/>
              <a:gd name="connsiteX50" fmla="*/ 1936524 w 2294768"/>
              <a:gd name="connsiteY50" fmla="*/ 1305212 h 1515649"/>
              <a:gd name="connsiteX51" fmla="*/ 1971596 w 2294768"/>
              <a:gd name="connsiteY51" fmla="*/ 1300201 h 1515649"/>
              <a:gd name="connsiteX52" fmla="*/ 1996649 w 2294768"/>
              <a:gd name="connsiteY52" fmla="*/ 1300201 h 1515649"/>
              <a:gd name="connsiteX53" fmla="*/ 2024206 w 2294768"/>
              <a:gd name="connsiteY53" fmla="*/ 1300201 h 1515649"/>
              <a:gd name="connsiteX54" fmla="*/ 2051763 w 2294768"/>
              <a:gd name="connsiteY54" fmla="*/ 1302706 h 1515649"/>
              <a:gd name="connsiteX55" fmla="*/ 2089341 w 2294768"/>
              <a:gd name="connsiteY55" fmla="*/ 1307717 h 1515649"/>
              <a:gd name="connsiteX56" fmla="*/ 2139445 w 2294768"/>
              <a:gd name="connsiteY56" fmla="*/ 1325253 h 1515649"/>
              <a:gd name="connsiteX57" fmla="*/ 2164497 w 2294768"/>
              <a:gd name="connsiteY57" fmla="*/ 1337779 h 1515649"/>
              <a:gd name="connsiteX58" fmla="*/ 2192055 w 2294768"/>
              <a:gd name="connsiteY58" fmla="*/ 1352810 h 1515649"/>
              <a:gd name="connsiteX59" fmla="*/ 2294768 w 2294768"/>
              <a:gd name="connsiteY59" fmla="*/ 1225045 h 1515649"/>
              <a:gd name="connsiteX60" fmla="*/ 2287252 w 2294768"/>
              <a:gd name="connsiteY60" fmla="*/ 1189972 h 1515649"/>
              <a:gd name="connsiteX61" fmla="*/ 2277232 w 2294768"/>
              <a:gd name="connsiteY61" fmla="*/ 1154899 h 1515649"/>
              <a:gd name="connsiteX62" fmla="*/ 2277232 w 2294768"/>
              <a:gd name="connsiteY62" fmla="*/ 1147384 h 1515649"/>
              <a:gd name="connsiteX63" fmla="*/ 533609 w 2294768"/>
              <a:gd name="connsiteY63" fmla="*/ 1420451 h 1515649"/>
              <a:gd name="connsiteX64" fmla="*/ 533609 w 2294768"/>
              <a:gd name="connsiteY64" fmla="*/ 1407925 h 1515649"/>
              <a:gd name="connsiteX65" fmla="*/ 513567 w 2294768"/>
              <a:gd name="connsiteY65" fmla="*/ 1220035 h 1515649"/>
              <a:gd name="connsiteX66" fmla="*/ 501041 w 2294768"/>
              <a:gd name="connsiteY66" fmla="*/ 1154899 h 1515649"/>
              <a:gd name="connsiteX67" fmla="*/ 465968 w 2294768"/>
              <a:gd name="connsiteY67" fmla="*/ 954483 h 1515649"/>
              <a:gd name="connsiteX0" fmla="*/ 465968 w 2287252"/>
              <a:gd name="connsiteY0" fmla="*/ 954483 h 1515649"/>
              <a:gd name="connsiteX1" fmla="*/ 405843 w 2287252"/>
              <a:gd name="connsiteY1" fmla="*/ 596238 h 1515649"/>
              <a:gd name="connsiteX2" fmla="*/ 363255 w 2287252"/>
              <a:gd name="connsiteY2" fmla="*/ 323171 h 1515649"/>
              <a:gd name="connsiteX3" fmla="*/ 355739 w 2287252"/>
              <a:gd name="connsiteY3" fmla="*/ 275572 h 1515649"/>
              <a:gd name="connsiteX4" fmla="*/ 333192 w 2287252"/>
              <a:gd name="connsiteY4" fmla="*/ 75156 h 1515649"/>
              <a:gd name="connsiteX5" fmla="*/ 300624 w 2287252"/>
              <a:gd name="connsiteY5" fmla="*/ 65135 h 1515649"/>
              <a:gd name="connsiteX6" fmla="*/ 225468 w 2287252"/>
              <a:gd name="connsiteY6" fmla="*/ 37578 h 1515649"/>
              <a:gd name="connsiteX7" fmla="*/ 170354 w 2287252"/>
              <a:gd name="connsiteY7" fmla="*/ 25052 h 1515649"/>
              <a:gd name="connsiteX8" fmla="*/ 100208 w 2287252"/>
              <a:gd name="connsiteY8" fmla="*/ 2505 h 1515649"/>
              <a:gd name="connsiteX9" fmla="*/ 87682 w 2287252"/>
              <a:gd name="connsiteY9" fmla="*/ 0 h 1515649"/>
              <a:gd name="connsiteX10" fmla="*/ 57620 w 2287252"/>
              <a:gd name="connsiteY10" fmla="*/ 7515 h 1515649"/>
              <a:gd name="connsiteX11" fmla="*/ 0 w 2287252"/>
              <a:gd name="connsiteY11" fmla="*/ 90187 h 1515649"/>
              <a:gd name="connsiteX12" fmla="*/ 57620 w 2287252"/>
              <a:gd name="connsiteY12" fmla="*/ 117744 h 1515649"/>
              <a:gd name="connsiteX13" fmla="*/ 87682 w 2287252"/>
              <a:gd name="connsiteY13" fmla="*/ 145301 h 1515649"/>
              <a:gd name="connsiteX14" fmla="*/ 110229 w 2287252"/>
              <a:gd name="connsiteY14" fmla="*/ 172859 h 1515649"/>
              <a:gd name="connsiteX15" fmla="*/ 125260 w 2287252"/>
              <a:gd name="connsiteY15" fmla="*/ 195406 h 1515649"/>
              <a:gd name="connsiteX16" fmla="*/ 140291 w 2287252"/>
              <a:gd name="connsiteY16" fmla="*/ 227973 h 1515649"/>
              <a:gd name="connsiteX17" fmla="*/ 150312 w 2287252"/>
              <a:gd name="connsiteY17" fmla="*/ 263046 h 1515649"/>
              <a:gd name="connsiteX18" fmla="*/ 155323 w 2287252"/>
              <a:gd name="connsiteY18" fmla="*/ 293109 h 1515649"/>
              <a:gd name="connsiteX19" fmla="*/ 152817 w 2287252"/>
              <a:gd name="connsiteY19" fmla="*/ 333192 h 1515649"/>
              <a:gd name="connsiteX20" fmla="*/ 157828 w 2287252"/>
              <a:gd name="connsiteY20" fmla="*/ 360749 h 1515649"/>
              <a:gd name="connsiteX21" fmla="*/ 172859 w 2287252"/>
              <a:gd name="connsiteY21" fmla="*/ 470978 h 1515649"/>
              <a:gd name="connsiteX22" fmla="*/ 192901 w 2287252"/>
              <a:gd name="connsiteY22" fmla="*/ 608764 h 1515649"/>
              <a:gd name="connsiteX23" fmla="*/ 205427 w 2287252"/>
              <a:gd name="connsiteY23" fmla="*/ 724004 h 1515649"/>
              <a:gd name="connsiteX24" fmla="*/ 212942 w 2287252"/>
              <a:gd name="connsiteY24" fmla="*/ 801665 h 1515649"/>
              <a:gd name="connsiteX25" fmla="*/ 215447 w 2287252"/>
              <a:gd name="connsiteY25" fmla="*/ 876821 h 1515649"/>
              <a:gd name="connsiteX26" fmla="*/ 217953 w 2287252"/>
              <a:gd name="connsiteY26" fmla="*/ 936946 h 1515649"/>
              <a:gd name="connsiteX27" fmla="*/ 205427 w 2287252"/>
              <a:gd name="connsiteY27" fmla="*/ 1009597 h 1515649"/>
              <a:gd name="connsiteX28" fmla="*/ 195406 w 2287252"/>
              <a:gd name="connsiteY28" fmla="*/ 1047175 h 1515649"/>
              <a:gd name="connsiteX29" fmla="*/ 190395 w 2287252"/>
              <a:gd name="connsiteY29" fmla="*/ 1074733 h 1515649"/>
              <a:gd name="connsiteX30" fmla="*/ 192901 w 2287252"/>
              <a:gd name="connsiteY30" fmla="*/ 1107300 h 1515649"/>
              <a:gd name="connsiteX31" fmla="*/ 197911 w 2287252"/>
              <a:gd name="connsiteY31" fmla="*/ 1144878 h 1515649"/>
              <a:gd name="connsiteX32" fmla="*/ 210437 w 2287252"/>
              <a:gd name="connsiteY32" fmla="*/ 1194983 h 1515649"/>
              <a:gd name="connsiteX33" fmla="*/ 225468 w 2287252"/>
              <a:gd name="connsiteY33" fmla="*/ 1250097 h 1515649"/>
              <a:gd name="connsiteX34" fmla="*/ 248015 w 2287252"/>
              <a:gd name="connsiteY34" fmla="*/ 1312727 h 1515649"/>
              <a:gd name="connsiteX35" fmla="*/ 273067 w 2287252"/>
              <a:gd name="connsiteY35" fmla="*/ 1355316 h 1515649"/>
              <a:gd name="connsiteX36" fmla="*/ 310645 w 2287252"/>
              <a:gd name="connsiteY36" fmla="*/ 1422956 h 1515649"/>
              <a:gd name="connsiteX37" fmla="*/ 343213 w 2287252"/>
              <a:gd name="connsiteY37" fmla="*/ 1470555 h 1515649"/>
              <a:gd name="connsiteX38" fmla="*/ 363255 w 2287252"/>
              <a:gd name="connsiteY38" fmla="*/ 1490597 h 1515649"/>
              <a:gd name="connsiteX39" fmla="*/ 388307 w 2287252"/>
              <a:gd name="connsiteY39" fmla="*/ 1500618 h 1515649"/>
              <a:gd name="connsiteX40" fmla="*/ 425885 w 2287252"/>
              <a:gd name="connsiteY40" fmla="*/ 1515649 h 1515649"/>
              <a:gd name="connsiteX41" fmla="*/ 448432 w 2287252"/>
              <a:gd name="connsiteY41" fmla="*/ 1515649 h 1515649"/>
              <a:gd name="connsiteX42" fmla="*/ 468473 w 2287252"/>
              <a:gd name="connsiteY42" fmla="*/ 1510638 h 1515649"/>
              <a:gd name="connsiteX43" fmla="*/ 493525 w 2287252"/>
              <a:gd name="connsiteY43" fmla="*/ 1493102 h 1515649"/>
              <a:gd name="connsiteX44" fmla="*/ 518577 w 2287252"/>
              <a:gd name="connsiteY44" fmla="*/ 1458029 h 1515649"/>
              <a:gd name="connsiteX45" fmla="*/ 533609 w 2287252"/>
              <a:gd name="connsiteY45" fmla="*/ 1420451 h 1515649"/>
              <a:gd name="connsiteX46" fmla="*/ 548640 w 2287252"/>
              <a:gd name="connsiteY46" fmla="*/ 1415441 h 1515649"/>
              <a:gd name="connsiteX47" fmla="*/ 603754 w 2287252"/>
              <a:gd name="connsiteY47" fmla="*/ 1412935 h 1515649"/>
              <a:gd name="connsiteX48" fmla="*/ 1550722 w 2287252"/>
              <a:gd name="connsiteY48" fmla="*/ 1335274 h 1515649"/>
              <a:gd name="connsiteX49" fmla="*/ 1868883 w 2287252"/>
              <a:gd name="connsiteY49" fmla="*/ 1310222 h 1515649"/>
              <a:gd name="connsiteX50" fmla="*/ 1936524 w 2287252"/>
              <a:gd name="connsiteY50" fmla="*/ 1305212 h 1515649"/>
              <a:gd name="connsiteX51" fmla="*/ 1971596 w 2287252"/>
              <a:gd name="connsiteY51" fmla="*/ 1300201 h 1515649"/>
              <a:gd name="connsiteX52" fmla="*/ 1996649 w 2287252"/>
              <a:gd name="connsiteY52" fmla="*/ 1300201 h 1515649"/>
              <a:gd name="connsiteX53" fmla="*/ 2024206 w 2287252"/>
              <a:gd name="connsiteY53" fmla="*/ 1300201 h 1515649"/>
              <a:gd name="connsiteX54" fmla="*/ 2051763 w 2287252"/>
              <a:gd name="connsiteY54" fmla="*/ 1302706 h 1515649"/>
              <a:gd name="connsiteX55" fmla="*/ 2089341 w 2287252"/>
              <a:gd name="connsiteY55" fmla="*/ 1307717 h 1515649"/>
              <a:gd name="connsiteX56" fmla="*/ 2139445 w 2287252"/>
              <a:gd name="connsiteY56" fmla="*/ 1325253 h 1515649"/>
              <a:gd name="connsiteX57" fmla="*/ 2164497 w 2287252"/>
              <a:gd name="connsiteY57" fmla="*/ 1337779 h 1515649"/>
              <a:gd name="connsiteX58" fmla="*/ 2192055 w 2287252"/>
              <a:gd name="connsiteY58" fmla="*/ 1352810 h 1515649"/>
              <a:gd name="connsiteX59" fmla="*/ 2287252 w 2287252"/>
              <a:gd name="connsiteY59" fmla="*/ 1189972 h 1515649"/>
              <a:gd name="connsiteX60" fmla="*/ 2277232 w 2287252"/>
              <a:gd name="connsiteY60" fmla="*/ 1154899 h 1515649"/>
              <a:gd name="connsiteX61" fmla="*/ 2277232 w 2287252"/>
              <a:gd name="connsiteY61" fmla="*/ 1147384 h 1515649"/>
              <a:gd name="connsiteX62" fmla="*/ 533609 w 2287252"/>
              <a:gd name="connsiteY62" fmla="*/ 1420451 h 1515649"/>
              <a:gd name="connsiteX63" fmla="*/ 533609 w 2287252"/>
              <a:gd name="connsiteY63" fmla="*/ 1407925 h 1515649"/>
              <a:gd name="connsiteX64" fmla="*/ 513567 w 2287252"/>
              <a:gd name="connsiteY64" fmla="*/ 1220035 h 1515649"/>
              <a:gd name="connsiteX65" fmla="*/ 501041 w 2287252"/>
              <a:gd name="connsiteY65" fmla="*/ 1154899 h 1515649"/>
              <a:gd name="connsiteX66" fmla="*/ 465968 w 2287252"/>
              <a:gd name="connsiteY66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548640 w 2277232"/>
              <a:gd name="connsiteY46" fmla="*/ 1415441 h 1515649"/>
              <a:gd name="connsiteX47" fmla="*/ 603754 w 2277232"/>
              <a:gd name="connsiteY47" fmla="*/ 1412935 h 1515649"/>
              <a:gd name="connsiteX48" fmla="*/ 1550722 w 2277232"/>
              <a:gd name="connsiteY48" fmla="*/ 1335274 h 1515649"/>
              <a:gd name="connsiteX49" fmla="*/ 1868883 w 2277232"/>
              <a:gd name="connsiteY49" fmla="*/ 1310222 h 1515649"/>
              <a:gd name="connsiteX50" fmla="*/ 1936524 w 2277232"/>
              <a:gd name="connsiteY50" fmla="*/ 1305212 h 1515649"/>
              <a:gd name="connsiteX51" fmla="*/ 1971596 w 2277232"/>
              <a:gd name="connsiteY51" fmla="*/ 1300201 h 1515649"/>
              <a:gd name="connsiteX52" fmla="*/ 1996649 w 2277232"/>
              <a:gd name="connsiteY52" fmla="*/ 1300201 h 1515649"/>
              <a:gd name="connsiteX53" fmla="*/ 2024206 w 2277232"/>
              <a:gd name="connsiteY53" fmla="*/ 1300201 h 1515649"/>
              <a:gd name="connsiteX54" fmla="*/ 2051763 w 2277232"/>
              <a:gd name="connsiteY54" fmla="*/ 1302706 h 1515649"/>
              <a:gd name="connsiteX55" fmla="*/ 2089341 w 2277232"/>
              <a:gd name="connsiteY55" fmla="*/ 1307717 h 1515649"/>
              <a:gd name="connsiteX56" fmla="*/ 2139445 w 2277232"/>
              <a:gd name="connsiteY56" fmla="*/ 1325253 h 1515649"/>
              <a:gd name="connsiteX57" fmla="*/ 2164497 w 2277232"/>
              <a:gd name="connsiteY57" fmla="*/ 1337779 h 1515649"/>
              <a:gd name="connsiteX58" fmla="*/ 2192055 w 2277232"/>
              <a:gd name="connsiteY58" fmla="*/ 1352810 h 1515649"/>
              <a:gd name="connsiteX59" fmla="*/ 2277232 w 2277232"/>
              <a:gd name="connsiteY59" fmla="*/ 1154899 h 1515649"/>
              <a:gd name="connsiteX60" fmla="*/ 2277232 w 2277232"/>
              <a:gd name="connsiteY60" fmla="*/ 1147384 h 1515649"/>
              <a:gd name="connsiteX61" fmla="*/ 533609 w 2277232"/>
              <a:gd name="connsiteY61" fmla="*/ 1420451 h 1515649"/>
              <a:gd name="connsiteX62" fmla="*/ 533609 w 2277232"/>
              <a:gd name="connsiteY62" fmla="*/ 1407925 h 1515649"/>
              <a:gd name="connsiteX63" fmla="*/ 513567 w 2277232"/>
              <a:gd name="connsiteY63" fmla="*/ 1220035 h 1515649"/>
              <a:gd name="connsiteX64" fmla="*/ 501041 w 2277232"/>
              <a:gd name="connsiteY64" fmla="*/ 1154899 h 1515649"/>
              <a:gd name="connsiteX65" fmla="*/ 465968 w 2277232"/>
              <a:gd name="connsiteY65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548640 w 2277232"/>
              <a:gd name="connsiteY46" fmla="*/ 1415441 h 1515649"/>
              <a:gd name="connsiteX47" fmla="*/ 1550722 w 2277232"/>
              <a:gd name="connsiteY47" fmla="*/ 1335274 h 1515649"/>
              <a:gd name="connsiteX48" fmla="*/ 1868883 w 2277232"/>
              <a:gd name="connsiteY48" fmla="*/ 1310222 h 1515649"/>
              <a:gd name="connsiteX49" fmla="*/ 1936524 w 2277232"/>
              <a:gd name="connsiteY49" fmla="*/ 1305212 h 1515649"/>
              <a:gd name="connsiteX50" fmla="*/ 1971596 w 2277232"/>
              <a:gd name="connsiteY50" fmla="*/ 1300201 h 1515649"/>
              <a:gd name="connsiteX51" fmla="*/ 1996649 w 2277232"/>
              <a:gd name="connsiteY51" fmla="*/ 1300201 h 1515649"/>
              <a:gd name="connsiteX52" fmla="*/ 2024206 w 2277232"/>
              <a:gd name="connsiteY52" fmla="*/ 1300201 h 1515649"/>
              <a:gd name="connsiteX53" fmla="*/ 2051763 w 2277232"/>
              <a:gd name="connsiteY53" fmla="*/ 1302706 h 1515649"/>
              <a:gd name="connsiteX54" fmla="*/ 2089341 w 2277232"/>
              <a:gd name="connsiteY54" fmla="*/ 1307717 h 1515649"/>
              <a:gd name="connsiteX55" fmla="*/ 2139445 w 2277232"/>
              <a:gd name="connsiteY55" fmla="*/ 1325253 h 1515649"/>
              <a:gd name="connsiteX56" fmla="*/ 2164497 w 2277232"/>
              <a:gd name="connsiteY56" fmla="*/ 1337779 h 1515649"/>
              <a:gd name="connsiteX57" fmla="*/ 2192055 w 2277232"/>
              <a:gd name="connsiteY57" fmla="*/ 1352810 h 1515649"/>
              <a:gd name="connsiteX58" fmla="*/ 2277232 w 2277232"/>
              <a:gd name="connsiteY58" fmla="*/ 1154899 h 1515649"/>
              <a:gd name="connsiteX59" fmla="*/ 2277232 w 2277232"/>
              <a:gd name="connsiteY59" fmla="*/ 1147384 h 1515649"/>
              <a:gd name="connsiteX60" fmla="*/ 533609 w 2277232"/>
              <a:gd name="connsiteY60" fmla="*/ 1420451 h 1515649"/>
              <a:gd name="connsiteX61" fmla="*/ 533609 w 2277232"/>
              <a:gd name="connsiteY61" fmla="*/ 1407925 h 1515649"/>
              <a:gd name="connsiteX62" fmla="*/ 513567 w 2277232"/>
              <a:gd name="connsiteY62" fmla="*/ 1220035 h 1515649"/>
              <a:gd name="connsiteX63" fmla="*/ 501041 w 2277232"/>
              <a:gd name="connsiteY63" fmla="*/ 1154899 h 1515649"/>
              <a:gd name="connsiteX64" fmla="*/ 465968 w 2277232"/>
              <a:gd name="connsiteY64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1550722 w 2277232"/>
              <a:gd name="connsiteY46" fmla="*/ 1335274 h 1515649"/>
              <a:gd name="connsiteX47" fmla="*/ 1868883 w 2277232"/>
              <a:gd name="connsiteY47" fmla="*/ 1310222 h 1515649"/>
              <a:gd name="connsiteX48" fmla="*/ 1936524 w 2277232"/>
              <a:gd name="connsiteY48" fmla="*/ 1305212 h 1515649"/>
              <a:gd name="connsiteX49" fmla="*/ 1971596 w 2277232"/>
              <a:gd name="connsiteY49" fmla="*/ 1300201 h 1515649"/>
              <a:gd name="connsiteX50" fmla="*/ 1996649 w 2277232"/>
              <a:gd name="connsiteY50" fmla="*/ 1300201 h 1515649"/>
              <a:gd name="connsiteX51" fmla="*/ 2024206 w 2277232"/>
              <a:gd name="connsiteY51" fmla="*/ 1300201 h 1515649"/>
              <a:gd name="connsiteX52" fmla="*/ 2051763 w 2277232"/>
              <a:gd name="connsiteY52" fmla="*/ 1302706 h 1515649"/>
              <a:gd name="connsiteX53" fmla="*/ 2089341 w 2277232"/>
              <a:gd name="connsiteY53" fmla="*/ 1307717 h 1515649"/>
              <a:gd name="connsiteX54" fmla="*/ 2139445 w 2277232"/>
              <a:gd name="connsiteY54" fmla="*/ 1325253 h 1515649"/>
              <a:gd name="connsiteX55" fmla="*/ 2164497 w 2277232"/>
              <a:gd name="connsiteY55" fmla="*/ 1337779 h 1515649"/>
              <a:gd name="connsiteX56" fmla="*/ 2192055 w 2277232"/>
              <a:gd name="connsiteY56" fmla="*/ 1352810 h 1515649"/>
              <a:gd name="connsiteX57" fmla="*/ 2277232 w 2277232"/>
              <a:gd name="connsiteY57" fmla="*/ 1154899 h 1515649"/>
              <a:gd name="connsiteX58" fmla="*/ 2277232 w 2277232"/>
              <a:gd name="connsiteY58" fmla="*/ 1147384 h 1515649"/>
              <a:gd name="connsiteX59" fmla="*/ 533609 w 2277232"/>
              <a:gd name="connsiteY59" fmla="*/ 1420451 h 1515649"/>
              <a:gd name="connsiteX60" fmla="*/ 533609 w 2277232"/>
              <a:gd name="connsiteY60" fmla="*/ 1407925 h 1515649"/>
              <a:gd name="connsiteX61" fmla="*/ 513567 w 2277232"/>
              <a:gd name="connsiteY61" fmla="*/ 1220035 h 1515649"/>
              <a:gd name="connsiteX62" fmla="*/ 501041 w 2277232"/>
              <a:gd name="connsiteY62" fmla="*/ 1154899 h 1515649"/>
              <a:gd name="connsiteX63" fmla="*/ 465968 w 2277232"/>
              <a:gd name="connsiteY63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1868883 w 2277232"/>
              <a:gd name="connsiteY46" fmla="*/ 1310222 h 1515649"/>
              <a:gd name="connsiteX47" fmla="*/ 1936524 w 2277232"/>
              <a:gd name="connsiteY47" fmla="*/ 1305212 h 1515649"/>
              <a:gd name="connsiteX48" fmla="*/ 1971596 w 2277232"/>
              <a:gd name="connsiteY48" fmla="*/ 1300201 h 1515649"/>
              <a:gd name="connsiteX49" fmla="*/ 1996649 w 2277232"/>
              <a:gd name="connsiteY49" fmla="*/ 1300201 h 1515649"/>
              <a:gd name="connsiteX50" fmla="*/ 2024206 w 2277232"/>
              <a:gd name="connsiteY50" fmla="*/ 1300201 h 1515649"/>
              <a:gd name="connsiteX51" fmla="*/ 2051763 w 2277232"/>
              <a:gd name="connsiteY51" fmla="*/ 1302706 h 1515649"/>
              <a:gd name="connsiteX52" fmla="*/ 2089341 w 2277232"/>
              <a:gd name="connsiteY52" fmla="*/ 1307717 h 1515649"/>
              <a:gd name="connsiteX53" fmla="*/ 2139445 w 2277232"/>
              <a:gd name="connsiteY53" fmla="*/ 1325253 h 1515649"/>
              <a:gd name="connsiteX54" fmla="*/ 2164497 w 2277232"/>
              <a:gd name="connsiteY54" fmla="*/ 1337779 h 1515649"/>
              <a:gd name="connsiteX55" fmla="*/ 2192055 w 2277232"/>
              <a:gd name="connsiteY55" fmla="*/ 1352810 h 1515649"/>
              <a:gd name="connsiteX56" fmla="*/ 2277232 w 2277232"/>
              <a:gd name="connsiteY56" fmla="*/ 1154899 h 1515649"/>
              <a:gd name="connsiteX57" fmla="*/ 2277232 w 2277232"/>
              <a:gd name="connsiteY57" fmla="*/ 1147384 h 1515649"/>
              <a:gd name="connsiteX58" fmla="*/ 533609 w 2277232"/>
              <a:gd name="connsiteY58" fmla="*/ 1420451 h 1515649"/>
              <a:gd name="connsiteX59" fmla="*/ 533609 w 2277232"/>
              <a:gd name="connsiteY59" fmla="*/ 1407925 h 1515649"/>
              <a:gd name="connsiteX60" fmla="*/ 513567 w 2277232"/>
              <a:gd name="connsiteY60" fmla="*/ 1220035 h 1515649"/>
              <a:gd name="connsiteX61" fmla="*/ 501041 w 2277232"/>
              <a:gd name="connsiteY61" fmla="*/ 1154899 h 1515649"/>
              <a:gd name="connsiteX62" fmla="*/ 465968 w 2277232"/>
              <a:gd name="connsiteY62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1936524 w 2277232"/>
              <a:gd name="connsiteY46" fmla="*/ 1305212 h 1515649"/>
              <a:gd name="connsiteX47" fmla="*/ 1971596 w 2277232"/>
              <a:gd name="connsiteY47" fmla="*/ 1300201 h 1515649"/>
              <a:gd name="connsiteX48" fmla="*/ 1996649 w 2277232"/>
              <a:gd name="connsiteY48" fmla="*/ 1300201 h 1515649"/>
              <a:gd name="connsiteX49" fmla="*/ 2024206 w 2277232"/>
              <a:gd name="connsiteY49" fmla="*/ 1300201 h 1515649"/>
              <a:gd name="connsiteX50" fmla="*/ 2051763 w 2277232"/>
              <a:gd name="connsiteY50" fmla="*/ 1302706 h 1515649"/>
              <a:gd name="connsiteX51" fmla="*/ 2089341 w 2277232"/>
              <a:gd name="connsiteY51" fmla="*/ 1307717 h 1515649"/>
              <a:gd name="connsiteX52" fmla="*/ 2139445 w 2277232"/>
              <a:gd name="connsiteY52" fmla="*/ 1325253 h 1515649"/>
              <a:gd name="connsiteX53" fmla="*/ 2164497 w 2277232"/>
              <a:gd name="connsiteY53" fmla="*/ 1337779 h 1515649"/>
              <a:gd name="connsiteX54" fmla="*/ 2192055 w 2277232"/>
              <a:gd name="connsiteY54" fmla="*/ 1352810 h 1515649"/>
              <a:gd name="connsiteX55" fmla="*/ 2277232 w 2277232"/>
              <a:gd name="connsiteY55" fmla="*/ 1154899 h 1515649"/>
              <a:gd name="connsiteX56" fmla="*/ 2277232 w 2277232"/>
              <a:gd name="connsiteY56" fmla="*/ 1147384 h 1515649"/>
              <a:gd name="connsiteX57" fmla="*/ 533609 w 2277232"/>
              <a:gd name="connsiteY57" fmla="*/ 1420451 h 1515649"/>
              <a:gd name="connsiteX58" fmla="*/ 533609 w 2277232"/>
              <a:gd name="connsiteY58" fmla="*/ 1407925 h 1515649"/>
              <a:gd name="connsiteX59" fmla="*/ 513567 w 2277232"/>
              <a:gd name="connsiteY59" fmla="*/ 1220035 h 1515649"/>
              <a:gd name="connsiteX60" fmla="*/ 501041 w 2277232"/>
              <a:gd name="connsiteY60" fmla="*/ 1154899 h 1515649"/>
              <a:gd name="connsiteX61" fmla="*/ 465968 w 2277232"/>
              <a:gd name="connsiteY61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1971596 w 2277232"/>
              <a:gd name="connsiteY46" fmla="*/ 1300201 h 1515649"/>
              <a:gd name="connsiteX47" fmla="*/ 1996649 w 2277232"/>
              <a:gd name="connsiteY47" fmla="*/ 1300201 h 1515649"/>
              <a:gd name="connsiteX48" fmla="*/ 2024206 w 2277232"/>
              <a:gd name="connsiteY48" fmla="*/ 1300201 h 1515649"/>
              <a:gd name="connsiteX49" fmla="*/ 2051763 w 2277232"/>
              <a:gd name="connsiteY49" fmla="*/ 1302706 h 1515649"/>
              <a:gd name="connsiteX50" fmla="*/ 2089341 w 2277232"/>
              <a:gd name="connsiteY50" fmla="*/ 1307717 h 1515649"/>
              <a:gd name="connsiteX51" fmla="*/ 2139445 w 2277232"/>
              <a:gd name="connsiteY51" fmla="*/ 1325253 h 1515649"/>
              <a:gd name="connsiteX52" fmla="*/ 2164497 w 2277232"/>
              <a:gd name="connsiteY52" fmla="*/ 1337779 h 1515649"/>
              <a:gd name="connsiteX53" fmla="*/ 2192055 w 2277232"/>
              <a:gd name="connsiteY53" fmla="*/ 1352810 h 1515649"/>
              <a:gd name="connsiteX54" fmla="*/ 2277232 w 2277232"/>
              <a:gd name="connsiteY54" fmla="*/ 1154899 h 1515649"/>
              <a:gd name="connsiteX55" fmla="*/ 2277232 w 2277232"/>
              <a:gd name="connsiteY55" fmla="*/ 1147384 h 1515649"/>
              <a:gd name="connsiteX56" fmla="*/ 533609 w 2277232"/>
              <a:gd name="connsiteY56" fmla="*/ 1420451 h 1515649"/>
              <a:gd name="connsiteX57" fmla="*/ 533609 w 2277232"/>
              <a:gd name="connsiteY57" fmla="*/ 1407925 h 1515649"/>
              <a:gd name="connsiteX58" fmla="*/ 513567 w 2277232"/>
              <a:gd name="connsiteY58" fmla="*/ 1220035 h 1515649"/>
              <a:gd name="connsiteX59" fmla="*/ 501041 w 2277232"/>
              <a:gd name="connsiteY59" fmla="*/ 1154899 h 1515649"/>
              <a:gd name="connsiteX60" fmla="*/ 465968 w 2277232"/>
              <a:gd name="connsiteY60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1996649 w 2277232"/>
              <a:gd name="connsiteY46" fmla="*/ 1300201 h 1515649"/>
              <a:gd name="connsiteX47" fmla="*/ 2024206 w 2277232"/>
              <a:gd name="connsiteY47" fmla="*/ 1300201 h 1515649"/>
              <a:gd name="connsiteX48" fmla="*/ 2051763 w 2277232"/>
              <a:gd name="connsiteY48" fmla="*/ 1302706 h 1515649"/>
              <a:gd name="connsiteX49" fmla="*/ 2089341 w 2277232"/>
              <a:gd name="connsiteY49" fmla="*/ 1307717 h 1515649"/>
              <a:gd name="connsiteX50" fmla="*/ 2139445 w 2277232"/>
              <a:gd name="connsiteY50" fmla="*/ 1325253 h 1515649"/>
              <a:gd name="connsiteX51" fmla="*/ 2164497 w 2277232"/>
              <a:gd name="connsiteY51" fmla="*/ 1337779 h 1515649"/>
              <a:gd name="connsiteX52" fmla="*/ 2192055 w 2277232"/>
              <a:gd name="connsiteY52" fmla="*/ 1352810 h 1515649"/>
              <a:gd name="connsiteX53" fmla="*/ 2277232 w 2277232"/>
              <a:gd name="connsiteY53" fmla="*/ 1154899 h 1515649"/>
              <a:gd name="connsiteX54" fmla="*/ 2277232 w 2277232"/>
              <a:gd name="connsiteY54" fmla="*/ 1147384 h 1515649"/>
              <a:gd name="connsiteX55" fmla="*/ 533609 w 2277232"/>
              <a:gd name="connsiteY55" fmla="*/ 1420451 h 1515649"/>
              <a:gd name="connsiteX56" fmla="*/ 533609 w 2277232"/>
              <a:gd name="connsiteY56" fmla="*/ 1407925 h 1515649"/>
              <a:gd name="connsiteX57" fmla="*/ 513567 w 2277232"/>
              <a:gd name="connsiteY57" fmla="*/ 1220035 h 1515649"/>
              <a:gd name="connsiteX58" fmla="*/ 501041 w 2277232"/>
              <a:gd name="connsiteY58" fmla="*/ 1154899 h 1515649"/>
              <a:gd name="connsiteX59" fmla="*/ 465968 w 2277232"/>
              <a:gd name="connsiteY59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2024206 w 2277232"/>
              <a:gd name="connsiteY46" fmla="*/ 1300201 h 1515649"/>
              <a:gd name="connsiteX47" fmla="*/ 2051763 w 2277232"/>
              <a:gd name="connsiteY47" fmla="*/ 1302706 h 1515649"/>
              <a:gd name="connsiteX48" fmla="*/ 2089341 w 2277232"/>
              <a:gd name="connsiteY48" fmla="*/ 1307717 h 1515649"/>
              <a:gd name="connsiteX49" fmla="*/ 2139445 w 2277232"/>
              <a:gd name="connsiteY49" fmla="*/ 1325253 h 1515649"/>
              <a:gd name="connsiteX50" fmla="*/ 2164497 w 2277232"/>
              <a:gd name="connsiteY50" fmla="*/ 1337779 h 1515649"/>
              <a:gd name="connsiteX51" fmla="*/ 2192055 w 2277232"/>
              <a:gd name="connsiteY51" fmla="*/ 1352810 h 1515649"/>
              <a:gd name="connsiteX52" fmla="*/ 2277232 w 2277232"/>
              <a:gd name="connsiteY52" fmla="*/ 1154899 h 1515649"/>
              <a:gd name="connsiteX53" fmla="*/ 2277232 w 2277232"/>
              <a:gd name="connsiteY53" fmla="*/ 1147384 h 1515649"/>
              <a:gd name="connsiteX54" fmla="*/ 533609 w 2277232"/>
              <a:gd name="connsiteY54" fmla="*/ 1420451 h 1515649"/>
              <a:gd name="connsiteX55" fmla="*/ 533609 w 2277232"/>
              <a:gd name="connsiteY55" fmla="*/ 1407925 h 1515649"/>
              <a:gd name="connsiteX56" fmla="*/ 513567 w 2277232"/>
              <a:gd name="connsiteY56" fmla="*/ 1220035 h 1515649"/>
              <a:gd name="connsiteX57" fmla="*/ 501041 w 2277232"/>
              <a:gd name="connsiteY57" fmla="*/ 1154899 h 1515649"/>
              <a:gd name="connsiteX58" fmla="*/ 465968 w 2277232"/>
              <a:gd name="connsiteY58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2051763 w 2277232"/>
              <a:gd name="connsiteY46" fmla="*/ 1302706 h 1515649"/>
              <a:gd name="connsiteX47" fmla="*/ 2089341 w 2277232"/>
              <a:gd name="connsiteY47" fmla="*/ 1307717 h 1515649"/>
              <a:gd name="connsiteX48" fmla="*/ 2139445 w 2277232"/>
              <a:gd name="connsiteY48" fmla="*/ 1325253 h 1515649"/>
              <a:gd name="connsiteX49" fmla="*/ 2164497 w 2277232"/>
              <a:gd name="connsiteY49" fmla="*/ 1337779 h 1515649"/>
              <a:gd name="connsiteX50" fmla="*/ 2192055 w 2277232"/>
              <a:gd name="connsiteY50" fmla="*/ 1352810 h 1515649"/>
              <a:gd name="connsiteX51" fmla="*/ 2277232 w 2277232"/>
              <a:gd name="connsiteY51" fmla="*/ 1154899 h 1515649"/>
              <a:gd name="connsiteX52" fmla="*/ 2277232 w 2277232"/>
              <a:gd name="connsiteY52" fmla="*/ 1147384 h 1515649"/>
              <a:gd name="connsiteX53" fmla="*/ 533609 w 2277232"/>
              <a:gd name="connsiteY53" fmla="*/ 1420451 h 1515649"/>
              <a:gd name="connsiteX54" fmla="*/ 533609 w 2277232"/>
              <a:gd name="connsiteY54" fmla="*/ 1407925 h 1515649"/>
              <a:gd name="connsiteX55" fmla="*/ 513567 w 2277232"/>
              <a:gd name="connsiteY55" fmla="*/ 1220035 h 1515649"/>
              <a:gd name="connsiteX56" fmla="*/ 501041 w 2277232"/>
              <a:gd name="connsiteY56" fmla="*/ 1154899 h 1515649"/>
              <a:gd name="connsiteX57" fmla="*/ 465968 w 2277232"/>
              <a:gd name="connsiteY57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2089341 w 2277232"/>
              <a:gd name="connsiteY46" fmla="*/ 1307717 h 1515649"/>
              <a:gd name="connsiteX47" fmla="*/ 2139445 w 2277232"/>
              <a:gd name="connsiteY47" fmla="*/ 1325253 h 1515649"/>
              <a:gd name="connsiteX48" fmla="*/ 2164497 w 2277232"/>
              <a:gd name="connsiteY48" fmla="*/ 1337779 h 1515649"/>
              <a:gd name="connsiteX49" fmla="*/ 2192055 w 2277232"/>
              <a:gd name="connsiteY49" fmla="*/ 1352810 h 1515649"/>
              <a:gd name="connsiteX50" fmla="*/ 2277232 w 2277232"/>
              <a:gd name="connsiteY50" fmla="*/ 1154899 h 1515649"/>
              <a:gd name="connsiteX51" fmla="*/ 2277232 w 2277232"/>
              <a:gd name="connsiteY51" fmla="*/ 1147384 h 1515649"/>
              <a:gd name="connsiteX52" fmla="*/ 533609 w 2277232"/>
              <a:gd name="connsiteY52" fmla="*/ 1420451 h 1515649"/>
              <a:gd name="connsiteX53" fmla="*/ 533609 w 2277232"/>
              <a:gd name="connsiteY53" fmla="*/ 1407925 h 1515649"/>
              <a:gd name="connsiteX54" fmla="*/ 513567 w 2277232"/>
              <a:gd name="connsiteY54" fmla="*/ 1220035 h 1515649"/>
              <a:gd name="connsiteX55" fmla="*/ 501041 w 2277232"/>
              <a:gd name="connsiteY55" fmla="*/ 1154899 h 1515649"/>
              <a:gd name="connsiteX56" fmla="*/ 465968 w 2277232"/>
              <a:gd name="connsiteY56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2139445 w 2277232"/>
              <a:gd name="connsiteY46" fmla="*/ 1325253 h 1515649"/>
              <a:gd name="connsiteX47" fmla="*/ 2164497 w 2277232"/>
              <a:gd name="connsiteY47" fmla="*/ 1337779 h 1515649"/>
              <a:gd name="connsiteX48" fmla="*/ 2192055 w 2277232"/>
              <a:gd name="connsiteY48" fmla="*/ 1352810 h 1515649"/>
              <a:gd name="connsiteX49" fmla="*/ 2277232 w 2277232"/>
              <a:gd name="connsiteY49" fmla="*/ 1154899 h 1515649"/>
              <a:gd name="connsiteX50" fmla="*/ 2277232 w 2277232"/>
              <a:gd name="connsiteY50" fmla="*/ 1147384 h 1515649"/>
              <a:gd name="connsiteX51" fmla="*/ 533609 w 2277232"/>
              <a:gd name="connsiteY51" fmla="*/ 1420451 h 1515649"/>
              <a:gd name="connsiteX52" fmla="*/ 533609 w 2277232"/>
              <a:gd name="connsiteY52" fmla="*/ 1407925 h 1515649"/>
              <a:gd name="connsiteX53" fmla="*/ 513567 w 2277232"/>
              <a:gd name="connsiteY53" fmla="*/ 1220035 h 1515649"/>
              <a:gd name="connsiteX54" fmla="*/ 501041 w 2277232"/>
              <a:gd name="connsiteY54" fmla="*/ 1154899 h 1515649"/>
              <a:gd name="connsiteX55" fmla="*/ 465968 w 2277232"/>
              <a:gd name="connsiteY55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2164497 w 2277232"/>
              <a:gd name="connsiteY46" fmla="*/ 1337779 h 1515649"/>
              <a:gd name="connsiteX47" fmla="*/ 2192055 w 2277232"/>
              <a:gd name="connsiteY47" fmla="*/ 1352810 h 1515649"/>
              <a:gd name="connsiteX48" fmla="*/ 2277232 w 2277232"/>
              <a:gd name="connsiteY48" fmla="*/ 1154899 h 1515649"/>
              <a:gd name="connsiteX49" fmla="*/ 2277232 w 2277232"/>
              <a:gd name="connsiteY49" fmla="*/ 1147384 h 1515649"/>
              <a:gd name="connsiteX50" fmla="*/ 533609 w 2277232"/>
              <a:gd name="connsiteY50" fmla="*/ 1420451 h 1515649"/>
              <a:gd name="connsiteX51" fmla="*/ 533609 w 2277232"/>
              <a:gd name="connsiteY51" fmla="*/ 1407925 h 1515649"/>
              <a:gd name="connsiteX52" fmla="*/ 513567 w 2277232"/>
              <a:gd name="connsiteY52" fmla="*/ 1220035 h 1515649"/>
              <a:gd name="connsiteX53" fmla="*/ 501041 w 2277232"/>
              <a:gd name="connsiteY53" fmla="*/ 1154899 h 1515649"/>
              <a:gd name="connsiteX54" fmla="*/ 465968 w 2277232"/>
              <a:gd name="connsiteY54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2192055 w 2277232"/>
              <a:gd name="connsiteY46" fmla="*/ 1352810 h 1515649"/>
              <a:gd name="connsiteX47" fmla="*/ 2277232 w 2277232"/>
              <a:gd name="connsiteY47" fmla="*/ 1154899 h 1515649"/>
              <a:gd name="connsiteX48" fmla="*/ 2277232 w 2277232"/>
              <a:gd name="connsiteY48" fmla="*/ 1147384 h 1515649"/>
              <a:gd name="connsiteX49" fmla="*/ 533609 w 2277232"/>
              <a:gd name="connsiteY49" fmla="*/ 1420451 h 1515649"/>
              <a:gd name="connsiteX50" fmla="*/ 533609 w 2277232"/>
              <a:gd name="connsiteY50" fmla="*/ 1407925 h 1515649"/>
              <a:gd name="connsiteX51" fmla="*/ 513567 w 2277232"/>
              <a:gd name="connsiteY51" fmla="*/ 1220035 h 1515649"/>
              <a:gd name="connsiteX52" fmla="*/ 501041 w 2277232"/>
              <a:gd name="connsiteY52" fmla="*/ 1154899 h 1515649"/>
              <a:gd name="connsiteX53" fmla="*/ 465968 w 2277232"/>
              <a:gd name="connsiteY53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2277232 w 2277232"/>
              <a:gd name="connsiteY46" fmla="*/ 1154899 h 1515649"/>
              <a:gd name="connsiteX47" fmla="*/ 2277232 w 2277232"/>
              <a:gd name="connsiteY47" fmla="*/ 1147384 h 1515649"/>
              <a:gd name="connsiteX48" fmla="*/ 533609 w 2277232"/>
              <a:gd name="connsiteY48" fmla="*/ 1420451 h 1515649"/>
              <a:gd name="connsiteX49" fmla="*/ 533609 w 2277232"/>
              <a:gd name="connsiteY49" fmla="*/ 1407925 h 1515649"/>
              <a:gd name="connsiteX50" fmla="*/ 513567 w 2277232"/>
              <a:gd name="connsiteY50" fmla="*/ 1220035 h 1515649"/>
              <a:gd name="connsiteX51" fmla="*/ 501041 w 2277232"/>
              <a:gd name="connsiteY51" fmla="*/ 1154899 h 1515649"/>
              <a:gd name="connsiteX52" fmla="*/ 465968 w 2277232"/>
              <a:gd name="connsiteY52" fmla="*/ 954483 h 1515649"/>
              <a:gd name="connsiteX0" fmla="*/ 465968 w 2277232"/>
              <a:gd name="connsiteY0" fmla="*/ 954483 h 1515649"/>
              <a:gd name="connsiteX1" fmla="*/ 405843 w 2277232"/>
              <a:gd name="connsiteY1" fmla="*/ 596238 h 1515649"/>
              <a:gd name="connsiteX2" fmla="*/ 363255 w 2277232"/>
              <a:gd name="connsiteY2" fmla="*/ 323171 h 1515649"/>
              <a:gd name="connsiteX3" fmla="*/ 355739 w 2277232"/>
              <a:gd name="connsiteY3" fmla="*/ 275572 h 1515649"/>
              <a:gd name="connsiteX4" fmla="*/ 333192 w 2277232"/>
              <a:gd name="connsiteY4" fmla="*/ 75156 h 1515649"/>
              <a:gd name="connsiteX5" fmla="*/ 300624 w 2277232"/>
              <a:gd name="connsiteY5" fmla="*/ 65135 h 1515649"/>
              <a:gd name="connsiteX6" fmla="*/ 225468 w 2277232"/>
              <a:gd name="connsiteY6" fmla="*/ 37578 h 1515649"/>
              <a:gd name="connsiteX7" fmla="*/ 170354 w 2277232"/>
              <a:gd name="connsiteY7" fmla="*/ 25052 h 1515649"/>
              <a:gd name="connsiteX8" fmla="*/ 100208 w 2277232"/>
              <a:gd name="connsiteY8" fmla="*/ 2505 h 1515649"/>
              <a:gd name="connsiteX9" fmla="*/ 87682 w 2277232"/>
              <a:gd name="connsiteY9" fmla="*/ 0 h 1515649"/>
              <a:gd name="connsiteX10" fmla="*/ 57620 w 2277232"/>
              <a:gd name="connsiteY10" fmla="*/ 7515 h 1515649"/>
              <a:gd name="connsiteX11" fmla="*/ 0 w 2277232"/>
              <a:gd name="connsiteY11" fmla="*/ 90187 h 1515649"/>
              <a:gd name="connsiteX12" fmla="*/ 57620 w 2277232"/>
              <a:gd name="connsiteY12" fmla="*/ 117744 h 1515649"/>
              <a:gd name="connsiteX13" fmla="*/ 87682 w 2277232"/>
              <a:gd name="connsiteY13" fmla="*/ 145301 h 1515649"/>
              <a:gd name="connsiteX14" fmla="*/ 110229 w 2277232"/>
              <a:gd name="connsiteY14" fmla="*/ 172859 h 1515649"/>
              <a:gd name="connsiteX15" fmla="*/ 125260 w 2277232"/>
              <a:gd name="connsiteY15" fmla="*/ 195406 h 1515649"/>
              <a:gd name="connsiteX16" fmla="*/ 140291 w 2277232"/>
              <a:gd name="connsiteY16" fmla="*/ 227973 h 1515649"/>
              <a:gd name="connsiteX17" fmla="*/ 150312 w 2277232"/>
              <a:gd name="connsiteY17" fmla="*/ 263046 h 1515649"/>
              <a:gd name="connsiteX18" fmla="*/ 155323 w 2277232"/>
              <a:gd name="connsiteY18" fmla="*/ 293109 h 1515649"/>
              <a:gd name="connsiteX19" fmla="*/ 152817 w 2277232"/>
              <a:gd name="connsiteY19" fmla="*/ 333192 h 1515649"/>
              <a:gd name="connsiteX20" fmla="*/ 157828 w 2277232"/>
              <a:gd name="connsiteY20" fmla="*/ 360749 h 1515649"/>
              <a:gd name="connsiteX21" fmla="*/ 172859 w 2277232"/>
              <a:gd name="connsiteY21" fmla="*/ 470978 h 1515649"/>
              <a:gd name="connsiteX22" fmla="*/ 192901 w 2277232"/>
              <a:gd name="connsiteY22" fmla="*/ 608764 h 1515649"/>
              <a:gd name="connsiteX23" fmla="*/ 205427 w 2277232"/>
              <a:gd name="connsiteY23" fmla="*/ 724004 h 1515649"/>
              <a:gd name="connsiteX24" fmla="*/ 212942 w 2277232"/>
              <a:gd name="connsiteY24" fmla="*/ 801665 h 1515649"/>
              <a:gd name="connsiteX25" fmla="*/ 215447 w 2277232"/>
              <a:gd name="connsiteY25" fmla="*/ 876821 h 1515649"/>
              <a:gd name="connsiteX26" fmla="*/ 217953 w 2277232"/>
              <a:gd name="connsiteY26" fmla="*/ 936946 h 1515649"/>
              <a:gd name="connsiteX27" fmla="*/ 205427 w 2277232"/>
              <a:gd name="connsiteY27" fmla="*/ 1009597 h 1515649"/>
              <a:gd name="connsiteX28" fmla="*/ 195406 w 2277232"/>
              <a:gd name="connsiteY28" fmla="*/ 1047175 h 1515649"/>
              <a:gd name="connsiteX29" fmla="*/ 190395 w 2277232"/>
              <a:gd name="connsiteY29" fmla="*/ 1074733 h 1515649"/>
              <a:gd name="connsiteX30" fmla="*/ 192901 w 2277232"/>
              <a:gd name="connsiteY30" fmla="*/ 1107300 h 1515649"/>
              <a:gd name="connsiteX31" fmla="*/ 197911 w 2277232"/>
              <a:gd name="connsiteY31" fmla="*/ 1144878 h 1515649"/>
              <a:gd name="connsiteX32" fmla="*/ 210437 w 2277232"/>
              <a:gd name="connsiteY32" fmla="*/ 1194983 h 1515649"/>
              <a:gd name="connsiteX33" fmla="*/ 225468 w 2277232"/>
              <a:gd name="connsiteY33" fmla="*/ 1250097 h 1515649"/>
              <a:gd name="connsiteX34" fmla="*/ 248015 w 2277232"/>
              <a:gd name="connsiteY34" fmla="*/ 1312727 h 1515649"/>
              <a:gd name="connsiteX35" fmla="*/ 273067 w 2277232"/>
              <a:gd name="connsiteY35" fmla="*/ 1355316 h 1515649"/>
              <a:gd name="connsiteX36" fmla="*/ 310645 w 2277232"/>
              <a:gd name="connsiteY36" fmla="*/ 1422956 h 1515649"/>
              <a:gd name="connsiteX37" fmla="*/ 343213 w 2277232"/>
              <a:gd name="connsiteY37" fmla="*/ 1470555 h 1515649"/>
              <a:gd name="connsiteX38" fmla="*/ 363255 w 2277232"/>
              <a:gd name="connsiteY38" fmla="*/ 1490597 h 1515649"/>
              <a:gd name="connsiteX39" fmla="*/ 388307 w 2277232"/>
              <a:gd name="connsiteY39" fmla="*/ 1500618 h 1515649"/>
              <a:gd name="connsiteX40" fmla="*/ 425885 w 2277232"/>
              <a:gd name="connsiteY40" fmla="*/ 1515649 h 1515649"/>
              <a:gd name="connsiteX41" fmla="*/ 448432 w 2277232"/>
              <a:gd name="connsiteY41" fmla="*/ 1515649 h 1515649"/>
              <a:gd name="connsiteX42" fmla="*/ 468473 w 2277232"/>
              <a:gd name="connsiteY42" fmla="*/ 1510638 h 1515649"/>
              <a:gd name="connsiteX43" fmla="*/ 493525 w 2277232"/>
              <a:gd name="connsiteY43" fmla="*/ 1493102 h 1515649"/>
              <a:gd name="connsiteX44" fmla="*/ 518577 w 2277232"/>
              <a:gd name="connsiteY44" fmla="*/ 1458029 h 1515649"/>
              <a:gd name="connsiteX45" fmla="*/ 533609 w 2277232"/>
              <a:gd name="connsiteY45" fmla="*/ 1420451 h 1515649"/>
              <a:gd name="connsiteX46" fmla="*/ 2277232 w 2277232"/>
              <a:gd name="connsiteY46" fmla="*/ 1154899 h 1515649"/>
              <a:gd name="connsiteX47" fmla="*/ 533609 w 2277232"/>
              <a:gd name="connsiteY47" fmla="*/ 1420451 h 1515649"/>
              <a:gd name="connsiteX48" fmla="*/ 533609 w 2277232"/>
              <a:gd name="connsiteY48" fmla="*/ 1407925 h 1515649"/>
              <a:gd name="connsiteX49" fmla="*/ 513567 w 2277232"/>
              <a:gd name="connsiteY49" fmla="*/ 1220035 h 1515649"/>
              <a:gd name="connsiteX50" fmla="*/ 501041 w 2277232"/>
              <a:gd name="connsiteY50" fmla="*/ 1154899 h 1515649"/>
              <a:gd name="connsiteX51" fmla="*/ 465968 w 2277232"/>
              <a:gd name="connsiteY51" fmla="*/ 954483 h 1515649"/>
              <a:gd name="connsiteX0" fmla="*/ 465968 w 533609"/>
              <a:gd name="connsiteY0" fmla="*/ 954483 h 1515649"/>
              <a:gd name="connsiteX1" fmla="*/ 405843 w 533609"/>
              <a:gd name="connsiteY1" fmla="*/ 596238 h 1515649"/>
              <a:gd name="connsiteX2" fmla="*/ 363255 w 533609"/>
              <a:gd name="connsiteY2" fmla="*/ 323171 h 1515649"/>
              <a:gd name="connsiteX3" fmla="*/ 355739 w 533609"/>
              <a:gd name="connsiteY3" fmla="*/ 275572 h 1515649"/>
              <a:gd name="connsiteX4" fmla="*/ 333192 w 533609"/>
              <a:gd name="connsiteY4" fmla="*/ 75156 h 1515649"/>
              <a:gd name="connsiteX5" fmla="*/ 300624 w 533609"/>
              <a:gd name="connsiteY5" fmla="*/ 65135 h 1515649"/>
              <a:gd name="connsiteX6" fmla="*/ 225468 w 533609"/>
              <a:gd name="connsiteY6" fmla="*/ 37578 h 1515649"/>
              <a:gd name="connsiteX7" fmla="*/ 170354 w 533609"/>
              <a:gd name="connsiteY7" fmla="*/ 25052 h 1515649"/>
              <a:gd name="connsiteX8" fmla="*/ 100208 w 533609"/>
              <a:gd name="connsiteY8" fmla="*/ 2505 h 1515649"/>
              <a:gd name="connsiteX9" fmla="*/ 87682 w 533609"/>
              <a:gd name="connsiteY9" fmla="*/ 0 h 1515649"/>
              <a:gd name="connsiteX10" fmla="*/ 57620 w 533609"/>
              <a:gd name="connsiteY10" fmla="*/ 7515 h 1515649"/>
              <a:gd name="connsiteX11" fmla="*/ 0 w 533609"/>
              <a:gd name="connsiteY11" fmla="*/ 90187 h 1515649"/>
              <a:gd name="connsiteX12" fmla="*/ 57620 w 533609"/>
              <a:gd name="connsiteY12" fmla="*/ 117744 h 1515649"/>
              <a:gd name="connsiteX13" fmla="*/ 87682 w 533609"/>
              <a:gd name="connsiteY13" fmla="*/ 145301 h 1515649"/>
              <a:gd name="connsiteX14" fmla="*/ 110229 w 533609"/>
              <a:gd name="connsiteY14" fmla="*/ 172859 h 1515649"/>
              <a:gd name="connsiteX15" fmla="*/ 125260 w 533609"/>
              <a:gd name="connsiteY15" fmla="*/ 195406 h 1515649"/>
              <a:gd name="connsiteX16" fmla="*/ 140291 w 533609"/>
              <a:gd name="connsiteY16" fmla="*/ 227973 h 1515649"/>
              <a:gd name="connsiteX17" fmla="*/ 150312 w 533609"/>
              <a:gd name="connsiteY17" fmla="*/ 263046 h 1515649"/>
              <a:gd name="connsiteX18" fmla="*/ 155323 w 533609"/>
              <a:gd name="connsiteY18" fmla="*/ 293109 h 1515649"/>
              <a:gd name="connsiteX19" fmla="*/ 152817 w 533609"/>
              <a:gd name="connsiteY19" fmla="*/ 333192 h 1515649"/>
              <a:gd name="connsiteX20" fmla="*/ 157828 w 533609"/>
              <a:gd name="connsiteY20" fmla="*/ 360749 h 1515649"/>
              <a:gd name="connsiteX21" fmla="*/ 172859 w 533609"/>
              <a:gd name="connsiteY21" fmla="*/ 470978 h 1515649"/>
              <a:gd name="connsiteX22" fmla="*/ 192901 w 533609"/>
              <a:gd name="connsiteY22" fmla="*/ 608764 h 1515649"/>
              <a:gd name="connsiteX23" fmla="*/ 205427 w 533609"/>
              <a:gd name="connsiteY23" fmla="*/ 724004 h 1515649"/>
              <a:gd name="connsiteX24" fmla="*/ 212942 w 533609"/>
              <a:gd name="connsiteY24" fmla="*/ 801665 h 1515649"/>
              <a:gd name="connsiteX25" fmla="*/ 215447 w 533609"/>
              <a:gd name="connsiteY25" fmla="*/ 876821 h 1515649"/>
              <a:gd name="connsiteX26" fmla="*/ 217953 w 533609"/>
              <a:gd name="connsiteY26" fmla="*/ 936946 h 1515649"/>
              <a:gd name="connsiteX27" fmla="*/ 205427 w 533609"/>
              <a:gd name="connsiteY27" fmla="*/ 1009597 h 1515649"/>
              <a:gd name="connsiteX28" fmla="*/ 195406 w 533609"/>
              <a:gd name="connsiteY28" fmla="*/ 1047175 h 1515649"/>
              <a:gd name="connsiteX29" fmla="*/ 190395 w 533609"/>
              <a:gd name="connsiteY29" fmla="*/ 1074733 h 1515649"/>
              <a:gd name="connsiteX30" fmla="*/ 192901 w 533609"/>
              <a:gd name="connsiteY30" fmla="*/ 1107300 h 1515649"/>
              <a:gd name="connsiteX31" fmla="*/ 197911 w 533609"/>
              <a:gd name="connsiteY31" fmla="*/ 1144878 h 1515649"/>
              <a:gd name="connsiteX32" fmla="*/ 210437 w 533609"/>
              <a:gd name="connsiteY32" fmla="*/ 1194983 h 1515649"/>
              <a:gd name="connsiteX33" fmla="*/ 225468 w 533609"/>
              <a:gd name="connsiteY33" fmla="*/ 1250097 h 1515649"/>
              <a:gd name="connsiteX34" fmla="*/ 248015 w 533609"/>
              <a:gd name="connsiteY34" fmla="*/ 1312727 h 1515649"/>
              <a:gd name="connsiteX35" fmla="*/ 273067 w 533609"/>
              <a:gd name="connsiteY35" fmla="*/ 1355316 h 1515649"/>
              <a:gd name="connsiteX36" fmla="*/ 310645 w 533609"/>
              <a:gd name="connsiteY36" fmla="*/ 1422956 h 1515649"/>
              <a:gd name="connsiteX37" fmla="*/ 343213 w 533609"/>
              <a:gd name="connsiteY37" fmla="*/ 1470555 h 1515649"/>
              <a:gd name="connsiteX38" fmla="*/ 363255 w 533609"/>
              <a:gd name="connsiteY38" fmla="*/ 1490597 h 1515649"/>
              <a:gd name="connsiteX39" fmla="*/ 388307 w 533609"/>
              <a:gd name="connsiteY39" fmla="*/ 1500618 h 1515649"/>
              <a:gd name="connsiteX40" fmla="*/ 425885 w 533609"/>
              <a:gd name="connsiteY40" fmla="*/ 1515649 h 1515649"/>
              <a:gd name="connsiteX41" fmla="*/ 448432 w 533609"/>
              <a:gd name="connsiteY41" fmla="*/ 1515649 h 1515649"/>
              <a:gd name="connsiteX42" fmla="*/ 468473 w 533609"/>
              <a:gd name="connsiteY42" fmla="*/ 1510638 h 1515649"/>
              <a:gd name="connsiteX43" fmla="*/ 493525 w 533609"/>
              <a:gd name="connsiteY43" fmla="*/ 1493102 h 1515649"/>
              <a:gd name="connsiteX44" fmla="*/ 518577 w 533609"/>
              <a:gd name="connsiteY44" fmla="*/ 1458029 h 1515649"/>
              <a:gd name="connsiteX45" fmla="*/ 533609 w 533609"/>
              <a:gd name="connsiteY45" fmla="*/ 1420451 h 1515649"/>
              <a:gd name="connsiteX46" fmla="*/ 533609 w 533609"/>
              <a:gd name="connsiteY46" fmla="*/ 1420451 h 1515649"/>
              <a:gd name="connsiteX47" fmla="*/ 533609 w 533609"/>
              <a:gd name="connsiteY47" fmla="*/ 1407925 h 1515649"/>
              <a:gd name="connsiteX48" fmla="*/ 513567 w 533609"/>
              <a:gd name="connsiteY48" fmla="*/ 1220035 h 1515649"/>
              <a:gd name="connsiteX49" fmla="*/ 501041 w 533609"/>
              <a:gd name="connsiteY49" fmla="*/ 1154899 h 1515649"/>
              <a:gd name="connsiteX50" fmla="*/ 465968 w 533609"/>
              <a:gd name="connsiteY50" fmla="*/ 954483 h 151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3609" h="1515649">
                <a:moveTo>
                  <a:pt x="465968" y="954483"/>
                </a:moveTo>
                <a:lnTo>
                  <a:pt x="405843" y="596238"/>
                </a:lnTo>
                <a:lnTo>
                  <a:pt x="363255" y="323171"/>
                </a:lnTo>
                <a:lnTo>
                  <a:pt x="355739" y="275572"/>
                </a:lnTo>
                <a:lnTo>
                  <a:pt x="333192" y="75156"/>
                </a:lnTo>
                <a:lnTo>
                  <a:pt x="300624" y="65135"/>
                </a:lnTo>
                <a:lnTo>
                  <a:pt x="225468" y="37578"/>
                </a:lnTo>
                <a:lnTo>
                  <a:pt x="170354" y="25052"/>
                </a:lnTo>
                <a:lnTo>
                  <a:pt x="100208" y="2505"/>
                </a:lnTo>
                <a:lnTo>
                  <a:pt x="87682" y="0"/>
                </a:lnTo>
                <a:lnTo>
                  <a:pt x="57620" y="7515"/>
                </a:lnTo>
                <a:lnTo>
                  <a:pt x="0" y="90187"/>
                </a:lnTo>
                <a:lnTo>
                  <a:pt x="57620" y="117744"/>
                </a:lnTo>
                <a:lnTo>
                  <a:pt x="87682" y="145301"/>
                </a:lnTo>
                <a:lnTo>
                  <a:pt x="110229" y="172859"/>
                </a:lnTo>
                <a:lnTo>
                  <a:pt x="125260" y="195406"/>
                </a:lnTo>
                <a:lnTo>
                  <a:pt x="140291" y="227973"/>
                </a:lnTo>
                <a:lnTo>
                  <a:pt x="150312" y="263046"/>
                </a:lnTo>
                <a:lnTo>
                  <a:pt x="155323" y="293109"/>
                </a:lnTo>
                <a:lnTo>
                  <a:pt x="152817" y="333192"/>
                </a:lnTo>
                <a:lnTo>
                  <a:pt x="157828" y="360749"/>
                </a:lnTo>
                <a:lnTo>
                  <a:pt x="172859" y="470978"/>
                </a:lnTo>
                <a:lnTo>
                  <a:pt x="192901" y="608764"/>
                </a:lnTo>
                <a:lnTo>
                  <a:pt x="205427" y="724004"/>
                </a:lnTo>
                <a:lnTo>
                  <a:pt x="212942" y="801665"/>
                </a:lnTo>
                <a:lnTo>
                  <a:pt x="215447" y="876821"/>
                </a:lnTo>
                <a:lnTo>
                  <a:pt x="217953" y="936946"/>
                </a:lnTo>
                <a:lnTo>
                  <a:pt x="205427" y="1009597"/>
                </a:lnTo>
                <a:lnTo>
                  <a:pt x="195406" y="1047175"/>
                </a:lnTo>
                <a:lnTo>
                  <a:pt x="190395" y="1074733"/>
                </a:lnTo>
                <a:lnTo>
                  <a:pt x="192901" y="1107300"/>
                </a:lnTo>
                <a:lnTo>
                  <a:pt x="197911" y="1144878"/>
                </a:lnTo>
                <a:lnTo>
                  <a:pt x="210437" y="1194983"/>
                </a:lnTo>
                <a:lnTo>
                  <a:pt x="225468" y="1250097"/>
                </a:lnTo>
                <a:lnTo>
                  <a:pt x="248015" y="1312727"/>
                </a:lnTo>
                <a:lnTo>
                  <a:pt x="273067" y="1355316"/>
                </a:lnTo>
                <a:lnTo>
                  <a:pt x="310645" y="1422956"/>
                </a:lnTo>
                <a:lnTo>
                  <a:pt x="343213" y="1470555"/>
                </a:lnTo>
                <a:lnTo>
                  <a:pt x="363255" y="1490597"/>
                </a:lnTo>
                <a:lnTo>
                  <a:pt x="388307" y="1500618"/>
                </a:lnTo>
                <a:lnTo>
                  <a:pt x="425885" y="1515649"/>
                </a:lnTo>
                <a:lnTo>
                  <a:pt x="448432" y="1515649"/>
                </a:lnTo>
                <a:lnTo>
                  <a:pt x="468473" y="1510638"/>
                </a:lnTo>
                <a:lnTo>
                  <a:pt x="493525" y="1493102"/>
                </a:lnTo>
                <a:lnTo>
                  <a:pt x="518577" y="1458029"/>
                </a:lnTo>
                <a:lnTo>
                  <a:pt x="533609" y="1420451"/>
                </a:lnTo>
                <a:lnTo>
                  <a:pt x="533609" y="1420451"/>
                </a:lnTo>
                <a:lnTo>
                  <a:pt x="533609" y="1407925"/>
                </a:lnTo>
                <a:lnTo>
                  <a:pt x="513567" y="1220035"/>
                </a:lnTo>
                <a:lnTo>
                  <a:pt x="501041" y="1154899"/>
                </a:lnTo>
                <a:lnTo>
                  <a:pt x="465968" y="9544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9AD5224-E2FB-44F5-A098-B36A3F26AC43}"/>
              </a:ext>
            </a:extLst>
          </p:cNvPr>
          <p:cNvSpPr/>
          <p:nvPr/>
        </p:nvSpPr>
        <p:spPr>
          <a:xfrm>
            <a:off x="5202238" y="4170364"/>
            <a:ext cx="2425700" cy="496887"/>
          </a:xfrm>
          <a:custGeom>
            <a:avLst/>
            <a:gdLst>
              <a:gd name="connsiteX0" fmla="*/ 566738 w 2424113"/>
              <a:gd name="connsiteY0" fmla="*/ 207169 h 497681"/>
              <a:gd name="connsiteX1" fmla="*/ 1064419 w 2424113"/>
              <a:gd name="connsiteY1" fmla="*/ 152400 h 497681"/>
              <a:gd name="connsiteX2" fmla="*/ 1590675 w 2424113"/>
              <a:gd name="connsiteY2" fmla="*/ 95250 h 497681"/>
              <a:gd name="connsiteX3" fmla="*/ 1652588 w 2424113"/>
              <a:gd name="connsiteY3" fmla="*/ 90487 h 497681"/>
              <a:gd name="connsiteX4" fmla="*/ 1678782 w 2424113"/>
              <a:gd name="connsiteY4" fmla="*/ 85725 h 497681"/>
              <a:gd name="connsiteX5" fmla="*/ 1771650 w 2424113"/>
              <a:gd name="connsiteY5" fmla="*/ 57150 h 497681"/>
              <a:gd name="connsiteX6" fmla="*/ 1900238 w 2424113"/>
              <a:gd name="connsiteY6" fmla="*/ 11906 h 497681"/>
              <a:gd name="connsiteX7" fmla="*/ 1926432 w 2424113"/>
              <a:gd name="connsiteY7" fmla="*/ 0 h 497681"/>
              <a:gd name="connsiteX8" fmla="*/ 1935957 w 2424113"/>
              <a:gd name="connsiteY8" fmla="*/ 0 h 497681"/>
              <a:gd name="connsiteX9" fmla="*/ 1952625 w 2424113"/>
              <a:gd name="connsiteY9" fmla="*/ 4762 h 497681"/>
              <a:gd name="connsiteX10" fmla="*/ 2005013 w 2424113"/>
              <a:gd name="connsiteY10" fmla="*/ 33337 h 497681"/>
              <a:gd name="connsiteX11" fmla="*/ 2109788 w 2424113"/>
              <a:gd name="connsiteY11" fmla="*/ 100012 h 497681"/>
              <a:gd name="connsiteX12" fmla="*/ 2224088 w 2424113"/>
              <a:gd name="connsiteY12" fmla="*/ 178594 h 497681"/>
              <a:gd name="connsiteX13" fmla="*/ 2321719 w 2424113"/>
              <a:gd name="connsiteY13" fmla="*/ 250031 h 497681"/>
              <a:gd name="connsiteX14" fmla="*/ 2366963 w 2424113"/>
              <a:gd name="connsiteY14" fmla="*/ 290512 h 497681"/>
              <a:gd name="connsiteX15" fmla="*/ 2405063 w 2424113"/>
              <a:gd name="connsiteY15" fmla="*/ 323850 h 497681"/>
              <a:gd name="connsiteX16" fmla="*/ 2419350 w 2424113"/>
              <a:gd name="connsiteY16" fmla="*/ 347662 h 497681"/>
              <a:gd name="connsiteX17" fmla="*/ 2424113 w 2424113"/>
              <a:gd name="connsiteY17" fmla="*/ 376237 h 497681"/>
              <a:gd name="connsiteX18" fmla="*/ 2424113 w 2424113"/>
              <a:gd name="connsiteY18" fmla="*/ 400050 h 497681"/>
              <a:gd name="connsiteX19" fmla="*/ 2412207 w 2424113"/>
              <a:gd name="connsiteY19" fmla="*/ 426244 h 497681"/>
              <a:gd name="connsiteX20" fmla="*/ 2397919 w 2424113"/>
              <a:gd name="connsiteY20" fmla="*/ 445294 h 497681"/>
              <a:gd name="connsiteX21" fmla="*/ 2378869 w 2424113"/>
              <a:gd name="connsiteY21" fmla="*/ 461962 h 497681"/>
              <a:gd name="connsiteX22" fmla="*/ 2359819 w 2424113"/>
              <a:gd name="connsiteY22" fmla="*/ 471487 h 497681"/>
              <a:gd name="connsiteX23" fmla="*/ 2343150 w 2424113"/>
              <a:gd name="connsiteY23" fmla="*/ 481012 h 497681"/>
              <a:gd name="connsiteX24" fmla="*/ 2331244 w 2424113"/>
              <a:gd name="connsiteY24" fmla="*/ 497681 h 497681"/>
              <a:gd name="connsiteX25" fmla="*/ 1981200 w 2424113"/>
              <a:gd name="connsiteY25" fmla="*/ 347662 h 497681"/>
              <a:gd name="connsiteX26" fmla="*/ 1981200 w 2424113"/>
              <a:gd name="connsiteY26" fmla="*/ 340519 h 497681"/>
              <a:gd name="connsiteX27" fmla="*/ 1978819 w 2424113"/>
              <a:gd name="connsiteY27" fmla="*/ 326231 h 497681"/>
              <a:gd name="connsiteX28" fmla="*/ 1969294 w 2424113"/>
              <a:gd name="connsiteY28" fmla="*/ 304800 h 497681"/>
              <a:gd name="connsiteX29" fmla="*/ 1957388 w 2424113"/>
              <a:gd name="connsiteY29" fmla="*/ 290512 h 497681"/>
              <a:gd name="connsiteX30" fmla="*/ 1928813 w 2424113"/>
              <a:gd name="connsiteY30" fmla="*/ 273844 h 497681"/>
              <a:gd name="connsiteX31" fmla="*/ 1895475 w 2424113"/>
              <a:gd name="connsiteY31" fmla="*/ 264319 h 497681"/>
              <a:gd name="connsiteX32" fmla="*/ 1857375 w 2424113"/>
              <a:gd name="connsiteY32" fmla="*/ 261937 h 497681"/>
              <a:gd name="connsiteX33" fmla="*/ 1804988 w 2424113"/>
              <a:gd name="connsiteY33" fmla="*/ 264319 h 497681"/>
              <a:gd name="connsiteX34" fmla="*/ 1643063 w 2424113"/>
              <a:gd name="connsiteY34" fmla="*/ 280987 h 497681"/>
              <a:gd name="connsiteX35" fmla="*/ 1009650 w 2424113"/>
              <a:gd name="connsiteY35" fmla="*/ 352425 h 497681"/>
              <a:gd name="connsiteX36" fmla="*/ 178594 w 2424113"/>
              <a:gd name="connsiteY36" fmla="*/ 447675 h 497681"/>
              <a:gd name="connsiteX37" fmla="*/ 16669 w 2424113"/>
              <a:gd name="connsiteY37" fmla="*/ 469106 h 497681"/>
              <a:gd name="connsiteX38" fmla="*/ 11907 w 2424113"/>
              <a:gd name="connsiteY38" fmla="*/ 469106 h 497681"/>
              <a:gd name="connsiteX39" fmla="*/ 0 w 2424113"/>
              <a:gd name="connsiteY39" fmla="*/ 261937 h 497681"/>
              <a:gd name="connsiteX40" fmla="*/ 23813 w 2424113"/>
              <a:gd name="connsiteY40" fmla="*/ 266700 h 497681"/>
              <a:gd name="connsiteX41" fmla="*/ 116682 w 2424113"/>
              <a:gd name="connsiteY41" fmla="*/ 257175 h 497681"/>
              <a:gd name="connsiteX42" fmla="*/ 371475 w 2424113"/>
              <a:gd name="connsiteY42" fmla="*/ 230981 h 497681"/>
              <a:gd name="connsiteX43" fmla="*/ 566738 w 2424113"/>
              <a:gd name="connsiteY43" fmla="*/ 207169 h 49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24113" h="497681">
                <a:moveTo>
                  <a:pt x="566738" y="207169"/>
                </a:moveTo>
                <a:lnTo>
                  <a:pt x="1064419" y="152400"/>
                </a:lnTo>
                <a:lnTo>
                  <a:pt x="1590675" y="95250"/>
                </a:lnTo>
                <a:lnTo>
                  <a:pt x="1652588" y="90487"/>
                </a:lnTo>
                <a:lnTo>
                  <a:pt x="1678782" y="85725"/>
                </a:lnTo>
                <a:lnTo>
                  <a:pt x="1771650" y="57150"/>
                </a:lnTo>
                <a:lnTo>
                  <a:pt x="1900238" y="11906"/>
                </a:lnTo>
                <a:lnTo>
                  <a:pt x="1926432" y="0"/>
                </a:lnTo>
                <a:lnTo>
                  <a:pt x="1935957" y="0"/>
                </a:lnTo>
                <a:lnTo>
                  <a:pt x="1952625" y="4762"/>
                </a:lnTo>
                <a:lnTo>
                  <a:pt x="2005013" y="33337"/>
                </a:lnTo>
                <a:lnTo>
                  <a:pt x="2109788" y="100012"/>
                </a:lnTo>
                <a:lnTo>
                  <a:pt x="2224088" y="178594"/>
                </a:lnTo>
                <a:lnTo>
                  <a:pt x="2321719" y="250031"/>
                </a:lnTo>
                <a:lnTo>
                  <a:pt x="2366963" y="290512"/>
                </a:lnTo>
                <a:lnTo>
                  <a:pt x="2405063" y="323850"/>
                </a:lnTo>
                <a:lnTo>
                  <a:pt x="2419350" y="347662"/>
                </a:lnTo>
                <a:lnTo>
                  <a:pt x="2424113" y="376237"/>
                </a:lnTo>
                <a:lnTo>
                  <a:pt x="2424113" y="400050"/>
                </a:lnTo>
                <a:lnTo>
                  <a:pt x="2412207" y="426244"/>
                </a:lnTo>
                <a:lnTo>
                  <a:pt x="2397919" y="445294"/>
                </a:lnTo>
                <a:lnTo>
                  <a:pt x="2378869" y="461962"/>
                </a:lnTo>
                <a:lnTo>
                  <a:pt x="2359819" y="471487"/>
                </a:lnTo>
                <a:lnTo>
                  <a:pt x="2343150" y="481012"/>
                </a:lnTo>
                <a:lnTo>
                  <a:pt x="2331244" y="497681"/>
                </a:lnTo>
                <a:lnTo>
                  <a:pt x="1981200" y="347662"/>
                </a:lnTo>
                <a:lnTo>
                  <a:pt x="1981200" y="340519"/>
                </a:lnTo>
                <a:lnTo>
                  <a:pt x="1978819" y="326231"/>
                </a:lnTo>
                <a:lnTo>
                  <a:pt x="1969294" y="304800"/>
                </a:lnTo>
                <a:lnTo>
                  <a:pt x="1957388" y="290512"/>
                </a:lnTo>
                <a:lnTo>
                  <a:pt x="1928813" y="273844"/>
                </a:lnTo>
                <a:lnTo>
                  <a:pt x="1895475" y="264319"/>
                </a:lnTo>
                <a:lnTo>
                  <a:pt x="1857375" y="261937"/>
                </a:lnTo>
                <a:lnTo>
                  <a:pt x="1804988" y="264319"/>
                </a:lnTo>
                <a:lnTo>
                  <a:pt x="1643063" y="280987"/>
                </a:lnTo>
                <a:lnTo>
                  <a:pt x="1009650" y="352425"/>
                </a:lnTo>
                <a:lnTo>
                  <a:pt x="178594" y="447675"/>
                </a:lnTo>
                <a:lnTo>
                  <a:pt x="16669" y="469106"/>
                </a:lnTo>
                <a:lnTo>
                  <a:pt x="11907" y="469106"/>
                </a:lnTo>
                <a:lnTo>
                  <a:pt x="0" y="261937"/>
                </a:lnTo>
                <a:lnTo>
                  <a:pt x="23813" y="266700"/>
                </a:lnTo>
                <a:lnTo>
                  <a:pt x="116682" y="257175"/>
                </a:lnTo>
                <a:lnTo>
                  <a:pt x="371475" y="230981"/>
                </a:lnTo>
                <a:lnTo>
                  <a:pt x="566738" y="2071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1BF3706-A64A-4BB8-86DF-D65E20FE5456}"/>
              </a:ext>
            </a:extLst>
          </p:cNvPr>
          <p:cNvSpPr/>
          <p:nvPr/>
        </p:nvSpPr>
        <p:spPr>
          <a:xfrm>
            <a:off x="6924675" y="4503738"/>
            <a:ext cx="617538" cy="1001712"/>
          </a:xfrm>
          <a:custGeom>
            <a:avLst/>
            <a:gdLst>
              <a:gd name="connsiteX0" fmla="*/ 438150 w 616744"/>
              <a:gd name="connsiteY0" fmla="*/ 576262 h 1002506"/>
              <a:gd name="connsiteX1" fmla="*/ 471488 w 616744"/>
              <a:gd name="connsiteY1" fmla="*/ 473869 h 1002506"/>
              <a:gd name="connsiteX2" fmla="*/ 490538 w 616744"/>
              <a:gd name="connsiteY2" fmla="*/ 416719 h 1002506"/>
              <a:gd name="connsiteX3" fmla="*/ 516731 w 616744"/>
              <a:gd name="connsiteY3" fmla="*/ 347662 h 1002506"/>
              <a:gd name="connsiteX4" fmla="*/ 552450 w 616744"/>
              <a:gd name="connsiteY4" fmla="*/ 273844 h 1002506"/>
              <a:gd name="connsiteX5" fmla="*/ 583406 w 616744"/>
              <a:gd name="connsiteY5" fmla="*/ 214312 h 1002506"/>
              <a:gd name="connsiteX6" fmla="*/ 602456 w 616744"/>
              <a:gd name="connsiteY6" fmla="*/ 178594 h 1002506"/>
              <a:gd name="connsiteX7" fmla="*/ 616744 w 616744"/>
              <a:gd name="connsiteY7" fmla="*/ 150019 h 1002506"/>
              <a:gd name="connsiteX8" fmla="*/ 259556 w 616744"/>
              <a:gd name="connsiteY8" fmla="*/ 0 h 1002506"/>
              <a:gd name="connsiteX9" fmla="*/ 257175 w 616744"/>
              <a:gd name="connsiteY9" fmla="*/ 47625 h 1002506"/>
              <a:gd name="connsiteX10" fmla="*/ 247650 w 616744"/>
              <a:gd name="connsiteY10" fmla="*/ 116681 h 1002506"/>
              <a:gd name="connsiteX11" fmla="*/ 221456 w 616744"/>
              <a:gd name="connsiteY11" fmla="*/ 235744 h 1002506"/>
              <a:gd name="connsiteX12" fmla="*/ 192881 w 616744"/>
              <a:gd name="connsiteY12" fmla="*/ 369094 h 1002506"/>
              <a:gd name="connsiteX13" fmla="*/ 154781 w 616744"/>
              <a:gd name="connsiteY13" fmla="*/ 516731 h 1002506"/>
              <a:gd name="connsiteX14" fmla="*/ 114300 w 616744"/>
              <a:gd name="connsiteY14" fmla="*/ 664369 h 1002506"/>
              <a:gd name="connsiteX15" fmla="*/ 59531 w 616744"/>
              <a:gd name="connsiteY15" fmla="*/ 821531 h 1002506"/>
              <a:gd name="connsiteX16" fmla="*/ 21431 w 616744"/>
              <a:gd name="connsiteY16" fmla="*/ 916781 h 1002506"/>
              <a:gd name="connsiteX17" fmla="*/ 14288 w 616744"/>
              <a:gd name="connsiteY17" fmla="*/ 931069 h 1002506"/>
              <a:gd name="connsiteX18" fmla="*/ 0 w 616744"/>
              <a:gd name="connsiteY18" fmla="*/ 959644 h 1002506"/>
              <a:gd name="connsiteX19" fmla="*/ 238125 w 616744"/>
              <a:gd name="connsiteY19" fmla="*/ 1002506 h 1002506"/>
              <a:gd name="connsiteX20" fmla="*/ 247650 w 616744"/>
              <a:gd name="connsiteY20" fmla="*/ 983456 h 1002506"/>
              <a:gd name="connsiteX21" fmla="*/ 288131 w 616744"/>
              <a:gd name="connsiteY21" fmla="*/ 916781 h 1002506"/>
              <a:gd name="connsiteX22" fmla="*/ 328613 w 616744"/>
              <a:gd name="connsiteY22" fmla="*/ 831056 h 1002506"/>
              <a:gd name="connsiteX23" fmla="*/ 383381 w 616744"/>
              <a:gd name="connsiteY23" fmla="*/ 707231 h 1002506"/>
              <a:gd name="connsiteX24" fmla="*/ 438150 w 616744"/>
              <a:gd name="connsiteY24" fmla="*/ 576262 h 10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6744" h="1002506">
                <a:moveTo>
                  <a:pt x="438150" y="576262"/>
                </a:moveTo>
                <a:lnTo>
                  <a:pt x="471488" y="473869"/>
                </a:lnTo>
                <a:lnTo>
                  <a:pt x="490538" y="416719"/>
                </a:lnTo>
                <a:lnTo>
                  <a:pt x="516731" y="347662"/>
                </a:lnTo>
                <a:lnTo>
                  <a:pt x="552450" y="273844"/>
                </a:lnTo>
                <a:lnTo>
                  <a:pt x="583406" y="214312"/>
                </a:lnTo>
                <a:lnTo>
                  <a:pt x="602456" y="178594"/>
                </a:lnTo>
                <a:lnTo>
                  <a:pt x="616744" y="150019"/>
                </a:lnTo>
                <a:lnTo>
                  <a:pt x="259556" y="0"/>
                </a:lnTo>
                <a:lnTo>
                  <a:pt x="257175" y="47625"/>
                </a:lnTo>
                <a:lnTo>
                  <a:pt x="247650" y="116681"/>
                </a:lnTo>
                <a:lnTo>
                  <a:pt x="221456" y="235744"/>
                </a:lnTo>
                <a:lnTo>
                  <a:pt x="192881" y="369094"/>
                </a:lnTo>
                <a:lnTo>
                  <a:pt x="154781" y="516731"/>
                </a:lnTo>
                <a:lnTo>
                  <a:pt x="114300" y="664369"/>
                </a:lnTo>
                <a:lnTo>
                  <a:pt x="59531" y="821531"/>
                </a:lnTo>
                <a:lnTo>
                  <a:pt x="21431" y="916781"/>
                </a:lnTo>
                <a:lnTo>
                  <a:pt x="14288" y="931069"/>
                </a:lnTo>
                <a:lnTo>
                  <a:pt x="0" y="959644"/>
                </a:lnTo>
                <a:lnTo>
                  <a:pt x="238125" y="1002506"/>
                </a:lnTo>
                <a:lnTo>
                  <a:pt x="247650" y="983456"/>
                </a:lnTo>
                <a:lnTo>
                  <a:pt x="288131" y="916781"/>
                </a:lnTo>
                <a:lnTo>
                  <a:pt x="328613" y="831056"/>
                </a:lnTo>
                <a:lnTo>
                  <a:pt x="383381" y="707231"/>
                </a:lnTo>
                <a:lnTo>
                  <a:pt x="438150" y="5762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146A2EA-3036-40C3-AE5E-06A1AEF82DC7}"/>
              </a:ext>
            </a:extLst>
          </p:cNvPr>
          <p:cNvSpPr/>
          <p:nvPr/>
        </p:nvSpPr>
        <p:spPr>
          <a:xfrm>
            <a:off x="5376863" y="5430839"/>
            <a:ext cx="1803400" cy="346075"/>
          </a:xfrm>
          <a:custGeom>
            <a:avLst/>
            <a:gdLst>
              <a:gd name="connsiteX0" fmla="*/ 352425 w 1802606"/>
              <a:gd name="connsiteY0" fmla="*/ 116682 h 345282"/>
              <a:gd name="connsiteX1" fmla="*/ 778668 w 1802606"/>
              <a:gd name="connsiteY1" fmla="*/ 83344 h 345282"/>
              <a:gd name="connsiteX2" fmla="*/ 1028700 w 1802606"/>
              <a:gd name="connsiteY2" fmla="*/ 61913 h 345282"/>
              <a:gd name="connsiteX3" fmla="*/ 1290637 w 1802606"/>
              <a:gd name="connsiteY3" fmla="*/ 35719 h 345282"/>
              <a:gd name="connsiteX4" fmla="*/ 1352550 w 1802606"/>
              <a:gd name="connsiteY4" fmla="*/ 30957 h 345282"/>
              <a:gd name="connsiteX5" fmla="*/ 1381125 w 1802606"/>
              <a:gd name="connsiteY5" fmla="*/ 23813 h 345282"/>
              <a:gd name="connsiteX6" fmla="*/ 1409700 w 1802606"/>
              <a:gd name="connsiteY6" fmla="*/ 11907 h 345282"/>
              <a:gd name="connsiteX7" fmla="*/ 1445418 w 1802606"/>
              <a:gd name="connsiteY7" fmla="*/ 4763 h 345282"/>
              <a:gd name="connsiteX8" fmla="*/ 1497806 w 1802606"/>
              <a:gd name="connsiteY8" fmla="*/ 0 h 345282"/>
              <a:gd name="connsiteX9" fmla="*/ 1535906 w 1802606"/>
              <a:gd name="connsiteY9" fmla="*/ 4763 h 345282"/>
              <a:gd name="connsiteX10" fmla="*/ 1647825 w 1802606"/>
              <a:gd name="connsiteY10" fmla="*/ 21432 h 345282"/>
              <a:gd name="connsiteX11" fmla="*/ 1795462 w 1802606"/>
              <a:gd name="connsiteY11" fmla="*/ 54769 h 345282"/>
              <a:gd name="connsiteX12" fmla="*/ 1788318 w 1802606"/>
              <a:gd name="connsiteY12" fmla="*/ 73819 h 345282"/>
              <a:gd name="connsiteX13" fmla="*/ 1790700 w 1802606"/>
              <a:gd name="connsiteY13" fmla="*/ 95250 h 345282"/>
              <a:gd name="connsiteX14" fmla="*/ 1800225 w 1802606"/>
              <a:gd name="connsiteY14" fmla="*/ 147638 h 345282"/>
              <a:gd name="connsiteX15" fmla="*/ 1802606 w 1802606"/>
              <a:gd name="connsiteY15" fmla="*/ 178594 h 345282"/>
              <a:gd name="connsiteX16" fmla="*/ 1797843 w 1802606"/>
              <a:gd name="connsiteY16" fmla="*/ 223838 h 345282"/>
              <a:gd name="connsiteX17" fmla="*/ 1783556 w 1802606"/>
              <a:gd name="connsiteY17" fmla="*/ 254794 h 345282"/>
              <a:gd name="connsiteX18" fmla="*/ 1757362 w 1802606"/>
              <a:gd name="connsiteY18" fmla="*/ 269082 h 345282"/>
              <a:gd name="connsiteX19" fmla="*/ 1738312 w 1802606"/>
              <a:gd name="connsiteY19" fmla="*/ 273844 h 345282"/>
              <a:gd name="connsiteX20" fmla="*/ 1719262 w 1802606"/>
              <a:gd name="connsiteY20" fmla="*/ 276225 h 345282"/>
              <a:gd name="connsiteX21" fmla="*/ 1704975 w 1802606"/>
              <a:gd name="connsiteY21" fmla="*/ 276225 h 345282"/>
              <a:gd name="connsiteX22" fmla="*/ 1690687 w 1802606"/>
              <a:gd name="connsiteY22" fmla="*/ 273844 h 345282"/>
              <a:gd name="connsiteX23" fmla="*/ 1657350 w 1802606"/>
              <a:gd name="connsiteY23" fmla="*/ 257175 h 345282"/>
              <a:gd name="connsiteX24" fmla="*/ 1626393 w 1802606"/>
              <a:gd name="connsiteY24" fmla="*/ 247650 h 345282"/>
              <a:gd name="connsiteX25" fmla="*/ 1574006 w 1802606"/>
              <a:gd name="connsiteY25" fmla="*/ 230982 h 345282"/>
              <a:gd name="connsiteX26" fmla="*/ 1528762 w 1802606"/>
              <a:gd name="connsiteY26" fmla="*/ 226219 h 345282"/>
              <a:gd name="connsiteX27" fmla="*/ 1483518 w 1802606"/>
              <a:gd name="connsiteY27" fmla="*/ 226219 h 345282"/>
              <a:gd name="connsiteX28" fmla="*/ 1435893 w 1802606"/>
              <a:gd name="connsiteY28" fmla="*/ 230982 h 345282"/>
              <a:gd name="connsiteX29" fmla="*/ 1262062 w 1802606"/>
              <a:gd name="connsiteY29" fmla="*/ 247650 h 345282"/>
              <a:gd name="connsiteX30" fmla="*/ 709612 w 1802606"/>
              <a:gd name="connsiteY30" fmla="*/ 290513 h 345282"/>
              <a:gd name="connsiteX31" fmla="*/ 121443 w 1802606"/>
              <a:gd name="connsiteY31" fmla="*/ 335757 h 345282"/>
              <a:gd name="connsiteX32" fmla="*/ 38100 w 1802606"/>
              <a:gd name="connsiteY32" fmla="*/ 345282 h 345282"/>
              <a:gd name="connsiteX33" fmla="*/ 16668 w 1802606"/>
              <a:gd name="connsiteY33" fmla="*/ 340519 h 345282"/>
              <a:gd name="connsiteX34" fmla="*/ 0 w 1802606"/>
              <a:gd name="connsiteY34" fmla="*/ 140494 h 345282"/>
              <a:gd name="connsiteX35" fmla="*/ 69056 w 1802606"/>
              <a:gd name="connsiteY35" fmla="*/ 138113 h 345282"/>
              <a:gd name="connsiteX36" fmla="*/ 269081 w 1802606"/>
              <a:gd name="connsiteY36" fmla="*/ 121444 h 345282"/>
              <a:gd name="connsiteX37" fmla="*/ 352425 w 1802606"/>
              <a:gd name="connsiteY37" fmla="*/ 116682 h 34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02606" h="345282">
                <a:moveTo>
                  <a:pt x="352425" y="116682"/>
                </a:moveTo>
                <a:lnTo>
                  <a:pt x="778668" y="83344"/>
                </a:lnTo>
                <a:lnTo>
                  <a:pt x="1028700" y="61913"/>
                </a:lnTo>
                <a:lnTo>
                  <a:pt x="1290637" y="35719"/>
                </a:lnTo>
                <a:lnTo>
                  <a:pt x="1352550" y="30957"/>
                </a:lnTo>
                <a:lnTo>
                  <a:pt x="1381125" y="23813"/>
                </a:lnTo>
                <a:lnTo>
                  <a:pt x="1409700" y="11907"/>
                </a:lnTo>
                <a:lnTo>
                  <a:pt x="1445418" y="4763"/>
                </a:lnTo>
                <a:lnTo>
                  <a:pt x="1497806" y="0"/>
                </a:lnTo>
                <a:lnTo>
                  <a:pt x="1535906" y="4763"/>
                </a:lnTo>
                <a:lnTo>
                  <a:pt x="1647825" y="21432"/>
                </a:lnTo>
                <a:lnTo>
                  <a:pt x="1795462" y="54769"/>
                </a:lnTo>
                <a:lnTo>
                  <a:pt x="1788318" y="73819"/>
                </a:lnTo>
                <a:lnTo>
                  <a:pt x="1790700" y="95250"/>
                </a:lnTo>
                <a:lnTo>
                  <a:pt x="1800225" y="147638"/>
                </a:lnTo>
                <a:lnTo>
                  <a:pt x="1802606" y="178594"/>
                </a:lnTo>
                <a:lnTo>
                  <a:pt x="1797843" y="223838"/>
                </a:lnTo>
                <a:lnTo>
                  <a:pt x="1783556" y="254794"/>
                </a:lnTo>
                <a:lnTo>
                  <a:pt x="1757362" y="269082"/>
                </a:lnTo>
                <a:lnTo>
                  <a:pt x="1738312" y="273844"/>
                </a:lnTo>
                <a:lnTo>
                  <a:pt x="1719262" y="276225"/>
                </a:lnTo>
                <a:lnTo>
                  <a:pt x="1704975" y="276225"/>
                </a:lnTo>
                <a:lnTo>
                  <a:pt x="1690687" y="273844"/>
                </a:lnTo>
                <a:lnTo>
                  <a:pt x="1657350" y="257175"/>
                </a:lnTo>
                <a:lnTo>
                  <a:pt x="1626393" y="247650"/>
                </a:lnTo>
                <a:lnTo>
                  <a:pt x="1574006" y="230982"/>
                </a:lnTo>
                <a:lnTo>
                  <a:pt x="1528762" y="226219"/>
                </a:lnTo>
                <a:lnTo>
                  <a:pt x="1483518" y="226219"/>
                </a:lnTo>
                <a:lnTo>
                  <a:pt x="1435893" y="230982"/>
                </a:lnTo>
                <a:lnTo>
                  <a:pt x="1262062" y="247650"/>
                </a:lnTo>
                <a:lnTo>
                  <a:pt x="709612" y="290513"/>
                </a:lnTo>
                <a:lnTo>
                  <a:pt x="121443" y="335757"/>
                </a:lnTo>
                <a:lnTo>
                  <a:pt x="38100" y="345282"/>
                </a:lnTo>
                <a:lnTo>
                  <a:pt x="16668" y="340519"/>
                </a:lnTo>
                <a:lnTo>
                  <a:pt x="0" y="140494"/>
                </a:lnTo>
                <a:lnTo>
                  <a:pt x="69056" y="138113"/>
                </a:lnTo>
                <a:lnTo>
                  <a:pt x="269081" y="121444"/>
                </a:lnTo>
                <a:lnTo>
                  <a:pt x="352425" y="1166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29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583</Words>
  <Application>Microsoft Office PowerPoint</Application>
  <PresentationFormat>ワイド画面</PresentationFormat>
  <Paragraphs>165</Paragraphs>
  <Slides>81</Slides>
  <Notes>70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81</vt:i4>
      </vt:variant>
    </vt:vector>
  </HeadingPairs>
  <TitlesOfParts>
    <vt:vector size="89" baseType="lpstr">
      <vt:lpstr>UD Digi Kyokasho NK-B</vt:lpstr>
      <vt:lpstr>游ゴシック</vt:lpstr>
      <vt:lpstr>游ゴシック Light</vt:lpstr>
      <vt:lpstr>游ゴシック Medium</vt:lpstr>
      <vt:lpstr>Arial</vt:lpstr>
      <vt:lpstr>Calibri</vt:lpstr>
      <vt:lpstr>Office テーマ</vt:lpstr>
      <vt:lpstr>1_Office テーマ</vt:lpstr>
      <vt:lpstr>漢字書き順教材 東京書籍 1年（2）</vt:lpstr>
      <vt:lpstr>PowerPoint プレゼンテーション</vt:lpstr>
      <vt:lpstr>おとうとねずみチロ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むかしばなしを　たのしもう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かんじのれんしゅう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こどもを まもる どうぶつたち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小学校のことを しょうかいしよう</vt:lpstr>
      <vt:lpstr>PowerPoint プレゼンテーション</vt:lpstr>
      <vt:lpstr>PowerPoint プレゼンテーション</vt:lpstr>
      <vt:lpstr>かんじのれんしゅう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スイミー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かたちのにているかん字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一年かんを　ふりかえろう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二宮 一水</dc:creator>
  <cp:lastModifiedBy>ikena</cp:lastModifiedBy>
  <cp:revision>6</cp:revision>
  <dcterms:created xsi:type="dcterms:W3CDTF">2021-07-29T07:38:42Z</dcterms:created>
  <dcterms:modified xsi:type="dcterms:W3CDTF">2022-01-02T12:04:54Z</dcterms:modified>
</cp:coreProperties>
</file>